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8" r:id="rId6"/>
    <p:sldId id="269" r:id="rId7"/>
    <p:sldId id="272" r:id="rId8"/>
    <p:sldId id="270" r:id="rId9"/>
    <p:sldId id="266" r:id="rId10"/>
    <p:sldId id="273" r:id="rId11"/>
    <p:sldId id="276" r:id="rId12"/>
    <p:sldId id="274" r:id="rId13"/>
    <p:sldId id="275" r:id="rId14"/>
    <p:sldId id="277" r:id="rId15"/>
    <p:sldId id="278" r:id="rId16"/>
    <p:sldId id="279" r:id="rId17"/>
    <p:sldId id="281" r:id="rId18"/>
    <p:sldId id="280" r:id="rId19"/>
    <p:sldId id="282" r:id="rId20"/>
    <p:sldId id="284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29"/>
    <p:restoredTop sz="94712"/>
  </p:normalViewPr>
  <p:slideViewPr>
    <p:cSldViewPr snapToGrid="0">
      <p:cViewPr>
        <p:scale>
          <a:sx n="88" d="100"/>
          <a:sy n="88" d="100"/>
        </p:scale>
        <p:origin x="744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>
                <a:solidFill>
                  <a:schemeClr val="tx2">
                    <a:lumMod val="90000"/>
                    <a:lumOff val="10000"/>
                  </a:schemeClr>
                </a:solidFill>
              </a:rPr>
              <a:t>2022</a:t>
            </a:r>
          </a:p>
        </c:rich>
      </c:tx>
      <c:layout>
        <c:manualLayout>
          <c:xMode val="edge"/>
          <c:yMode val="edge"/>
          <c:x val="2.1279695848005424E-2"/>
          <c:y val="0.8725586198240937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2">
                  <a:lumMod val="90000"/>
                  <a:lumOff val="10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доля</c:v>
                </c:pt>
              </c:strCache>
            </c:strRef>
          </c:tx>
          <c:dPt>
            <c:idx val="0"/>
            <c:bubble3D val="0"/>
            <c:spPr>
              <a:solidFill>
                <a:schemeClr val="tx2">
                  <a:lumMod val="90000"/>
                  <a:lumOff val="1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E63B-D04B-8BA4-0197749DED15}"/>
              </c:ext>
            </c:extLst>
          </c:dPt>
          <c:dPt>
            <c:idx val="1"/>
            <c:bubble3D val="0"/>
            <c:spPr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E63B-D04B-8BA4-0197749DED15}"/>
              </c:ext>
            </c:extLst>
          </c:dPt>
          <c:dPt>
            <c:idx val="2"/>
            <c:bubble3D val="0"/>
            <c:spPr>
              <a:solidFill>
                <a:schemeClr val="tx2">
                  <a:lumMod val="50000"/>
                  <a:lumOff val="5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E63B-D04B-8BA4-0197749DED15}"/>
              </c:ext>
            </c:extLst>
          </c:dPt>
          <c:dPt>
            <c:idx val="3"/>
            <c:bubble3D val="0"/>
            <c:spPr>
              <a:solidFill>
                <a:schemeClr val="tx2">
                  <a:lumMod val="25000"/>
                  <a:lumOff val="75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E63B-D04B-8BA4-0197749DED15}"/>
              </c:ext>
            </c:extLst>
          </c:dPt>
          <c:dPt>
            <c:idx val="4"/>
            <c:bubble3D val="0"/>
            <c:spPr>
              <a:solidFill>
                <a:schemeClr val="tx2">
                  <a:lumMod val="10000"/>
                  <a:lumOff val="9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6-E63B-D04B-8BA4-0197749DED15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spc="0" baseline="0">
                      <a:solidFill>
                        <a:schemeClr val="accent1">
                          <a:shade val="53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E63B-D04B-8BA4-0197749DED15}"/>
                </c:ext>
              </c:extLst>
            </c:dLbl>
            <c:dLbl>
              <c:idx val="1"/>
              <c:layout>
                <c:manualLayout>
                  <c:x val="0.35479099626357868"/>
                  <c:y val="-2.565377036229315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9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FE4DAF94-B673-6C44-AD91-89105704C1C1}" type="CATEGORYNAME">
                      <a:rPr lang="ru-RU" sz="900" b="1"/>
                      <a:pPr>
                        <a:defRPr sz="900" b="1"/>
                      </a:pPr>
                      <a:t>[ИМЯ КАТЕГОРИИ]</a:t>
                    </a:fld>
                    <a:r>
                      <a:rPr lang="ru-RU" sz="900" b="1" baseline="0" dirty="0"/>
                      <a:t>
</a:t>
                    </a:r>
                    <a:fld id="{6CF7F5CD-ABFE-8746-A5E8-A38665EC80C1}" type="PERCENTAGE">
                      <a:rPr lang="ru-RU" sz="900" b="1" baseline="0"/>
                      <a:pPr>
                        <a:defRPr sz="900" b="1"/>
                      </a:pPr>
                      <a:t>[ПРОЦЕНТ]</a:t>
                    </a:fld>
                    <a:endParaRPr lang="ru-RU" sz="900" b="1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1" i="0" u="none" strike="noStrike" kern="1200" spc="0" baseline="0">
                      <a:solidFill>
                        <a:schemeClr val="accent1">
                          <a:shade val="76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041563215175215"/>
                      <c:h val="0.3822936189681983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E63B-D04B-8BA4-0197749DED15}"/>
                </c:ext>
              </c:extLst>
            </c:dLbl>
            <c:dLbl>
              <c:idx val="2"/>
              <c:layout>
                <c:manualLayout>
                  <c:x val="-3.4117555253937205E-2"/>
                  <c:y val="4.5803778775682603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48101403463437"/>
                      <c:h val="0.3854387983973726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E63B-D04B-8BA4-0197749DED15}"/>
                </c:ext>
              </c:extLst>
            </c:dLbl>
            <c:dLbl>
              <c:idx val="3"/>
              <c:layout>
                <c:manualLayout>
                  <c:x val="-0.1007280202735289"/>
                  <c:y val="-5.954491240838793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spc="0" baseline="0">
                      <a:solidFill>
                        <a:schemeClr val="accent1">
                          <a:tint val="77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63B-D04B-8BA4-0197749DED15}"/>
                </c:ext>
              </c:extLst>
            </c:dLbl>
            <c:dLbl>
              <c:idx val="4"/>
              <c:layout>
                <c:manualLayout>
                  <c:x val="1.3180140940110167E-2"/>
                  <c:y val="-5.972691821989491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spc="0" baseline="0">
                      <a:solidFill>
                        <a:schemeClr val="accent1">
                          <a:tint val="54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63B-D04B-8BA4-0197749DED15}"/>
                </c:ext>
              </c:extLst>
            </c:dLbl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цифра, дата и ИИ</c:v>
                </c:pt>
                <c:pt idx="1">
                  <c:v>мониторинг, предупреждение, связь</c:v>
                </c:pt>
                <c:pt idx="2">
                  <c:v>конкретные продукты</c:v>
                </c:pt>
                <c:pt idx="3">
                  <c:v>материалы</c:v>
                </c:pt>
                <c:pt idx="4">
                  <c:v>обмен опытом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13</c:v>
                </c:pt>
                <c:pt idx="1">
                  <c:v>15</c:v>
                </c:pt>
                <c:pt idx="2">
                  <c:v>6</c:v>
                </c:pt>
                <c:pt idx="3">
                  <c:v>4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3B-D04B-8BA4-0197749DED15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</a:rPr>
              <a:t>2023</a:t>
            </a:r>
          </a:p>
        </c:rich>
      </c:tx>
      <c:layout>
        <c:manualLayout>
          <c:xMode val="edge"/>
          <c:yMode val="edge"/>
          <c:x val="2.1279695848005424E-2"/>
          <c:y val="0.8725586198240937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2">
                  <a:lumMod val="90000"/>
                  <a:lumOff val="10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доля</c:v>
                </c:pt>
              </c:strCache>
            </c:strRef>
          </c:tx>
          <c:dPt>
            <c:idx val="0"/>
            <c:bubble3D val="0"/>
            <c:spPr>
              <a:solidFill>
                <a:schemeClr val="tx2">
                  <a:lumMod val="90000"/>
                  <a:lumOff val="1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A4B9-9447-965E-AFE9E220868E}"/>
              </c:ext>
            </c:extLst>
          </c:dPt>
          <c:dPt>
            <c:idx val="1"/>
            <c:bubble3D val="0"/>
            <c:spPr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A4B9-9447-965E-AFE9E220868E}"/>
              </c:ext>
            </c:extLst>
          </c:dPt>
          <c:dPt>
            <c:idx val="2"/>
            <c:bubble3D val="0"/>
            <c:spPr>
              <a:solidFill>
                <a:schemeClr val="tx2">
                  <a:lumMod val="50000"/>
                  <a:lumOff val="5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A4B9-9447-965E-AFE9E220868E}"/>
              </c:ext>
            </c:extLst>
          </c:dPt>
          <c:dPt>
            <c:idx val="3"/>
            <c:bubble3D val="0"/>
            <c:spPr>
              <a:solidFill>
                <a:schemeClr val="tx2">
                  <a:lumMod val="25000"/>
                  <a:lumOff val="75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A4B9-9447-965E-AFE9E220868E}"/>
              </c:ext>
            </c:extLst>
          </c:dPt>
          <c:dPt>
            <c:idx val="4"/>
            <c:bubble3D val="0"/>
            <c:spPr>
              <a:solidFill>
                <a:schemeClr val="tx2">
                  <a:lumMod val="10000"/>
                  <a:lumOff val="9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A4B9-9447-965E-AFE9E220868E}"/>
              </c:ext>
            </c:extLst>
          </c:dPt>
          <c:dLbls>
            <c:dLbl>
              <c:idx val="0"/>
              <c:layout>
                <c:manualLayout>
                  <c:x val="6.5794500978497723E-3"/>
                  <c:y val="-9.40639709068285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spc="0" baseline="0">
                      <a:solidFill>
                        <a:schemeClr val="accent1">
                          <a:shade val="53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4B9-9447-965E-AFE9E220868E}"/>
                </c:ext>
              </c:extLst>
            </c:dLbl>
            <c:dLbl>
              <c:idx val="1"/>
              <c:layout>
                <c:manualLayout>
                  <c:x val="0.35479099626357868"/>
                  <c:y val="-2.565377036229315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9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FE4DAF94-B673-6C44-AD91-89105704C1C1}" type="CATEGORYNAME">
                      <a:rPr lang="ru-RU" sz="900" b="1"/>
                      <a:pPr>
                        <a:defRPr sz="900">
                          <a:solidFill>
                            <a:schemeClr val="accent1"/>
                          </a:solidFill>
                        </a:defRPr>
                      </a:pPr>
                      <a:t>[ИМЯ КАТЕГОРИИ]</a:t>
                    </a:fld>
                    <a:r>
                      <a:rPr lang="ru-RU" sz="900" b="1" baseline="0" dirty="0"/>
                      <a:t>
</a:t>
                    </a:r>
                    <a:fld id="{6CF7F5CD-ABFE-8746-A5E8-A38665EC80C1}" type="PERCENTAGE">
                      <a:rPr lang="ru-RU" sz="900" b="1" baseline="0"/>
                      <a:pPr>
                        <a:defRPr sz="900">
                          <a:solidFill>
                            <a:schemeClr val="accent1"/>
                          </a:solidFill>
                        </a:defRPr>
                      </a:pPr>
                      <a:t>[ПРОЦЕНТ]</a:t>
                    </a:fld>
                    <a:endParaRPr lang="ru-RU" sz="900" b="1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041563215175215"/>
                      <c:h val="0.3822936189681983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A4B9-9447-965E-AFE9E220868E}"/>
                </c:ext>
              </c:extLst>
            </c:dLbl>
            <c:dLbl>
              <c:idx val="2"/>
              <c:layout>
                <c:manualLayout>
                  <c:x val="-3.4117555253937205E-2"/>
                  <c:y val="4.5803778775682603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48101403463437"/>
                      <c:h val="0.3854387983973726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A4B9-9447-965E-AFE9E220868E}"/>
                </c:ext>
              </c:extLst>
            </c:dLbl>
            <c:dLbl>
              <c:idx val="3"/>
              <c:layout>
                <c:manualLayout>
                  <c:x val="-2.4735882999763002E-2"/>
                  <c:y val="-9.802532993930954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spc="0" baseline="0">
                      <a:solidFill>
                        <a:schemeClr val="accent1">
                          <a:tint val="77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607066951085412"/>
                      <c:h val="0.1537306262391345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A4B9-9447-965E-AFE9E220868E}"/>
                </c:ext>
              </c:extLst>
            </c:dLbl>
            <c:dLbl>
              <c:idx val="4"/>
              <c:layout>
                <c:manualLayout>
                  <c:x val="1.3180140940110167E-2"/>
                  <c:y val="-5.972691821989491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spc="0" baseline="0">
                      <a:solidFill>
                        <a:schemeClr val="accent1">
                          <a:tint val="54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A4B9-9447-965E-AFE9E220868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цифра, дата и ИИ</c:v>
                </c:pt>
                <c:pt idx="1">
                  <c:v>мониторинг, предупреждение, связь</c:v>
                </c:pt>
                <c:pt idx="2">
                  <c:v>конкретные продукты</c:v>
                </c:pt>
                <c:pt idx="3">
                  <c:v>"озеленение"</c:v>
                </c:pt>
                <c:pt idx="4">
                  <c:v>материалы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17</c:v>
                </c:pt>
                <c:pt idx="1">
                  <c:v>18</c:v>
                </c:pt>
                <c:pt idx="2">
                  <c:v>11</c:v>
                </c:pt>
                <c:pt idx="3">
                  <c:v>9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A4B9-9447-965E-AFE9E220868E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</a:rPr>
              <a:t>2024</a:t>
            </a:r>
          </a:p>
        </c:rich>
      </c:tx>
      <c:layout>
        <c:manualLayout>
          <c:xMode val="edge"/>
          <c:yMode val="edge"/>
          <c:x val="2.1279695848005424E-2"/>
          <c:y val="0.8725586198240937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2">
                  <a:lumMod val="90000"/>
                  <a:lumOff val="10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доля</c:v>
                </c:pt>
              </c:strCache>
            </c:strRef>
          </c:tx>
          <c:dPt>
            <c:idx val="0"/>
            <c:bubble3D val="0"/>
            <c:spPr>
              <a:solidFill>
                <a:schemeClr val="tx2">
                  <a:lumMod val="90000"/>
                  <a:lumOff val="1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3096-2C4D-B8D2-DCA2F334561E}"/>
              </c:ext>
            </c:extLst>
          </c:dPt>
          <c:dPt>
            <c:idx val="1"/>
            <c:bubble3D val="0"/>
            <c:spPr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3096-2C4D-B8D2-DCA2F334561E}"/>
              </c:ext>
            </c:extLst>
          </c:dPt>
          <c:dPt>
            <c:idx val="2"/>
            <c:bubble3D val="0"/>
            <c:spPr>
              <a:solidFill>
                <a:schemeClr val="tx2">
                  <a:lumMod val="50000"/>
                  <a:lumOff val="5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3096-2C4D-B8D2-DCA2F334561E}"/>
              </c:ext>
            </c:extLst>
          </c:dPt>
          <c:dPt>
            <c:idx val="3"/>
            <c:bubble3D val="0"/>
            <c:spPr>
              <a:solidFill>
                <a:schemeClr val="tx2">
                  <a:lumMod val="25000"/>
                  <a:lumOff val="75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3096-2C4D-B8D2-DCA2F334561E}"/>
              </c:ext>
            </c:extLst>
          </c:dPt>
          <c:dPt>
            <c:idx val="4"/>
            <c:bubble3D val="0"/>
            <c:spPr>
              <a:solidFill>
                <a:schemeClr val="tx2">
                  <a:lumMod val="10000"/>
                  <a:lumOff val="9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3096-2C4D-B8D2-DCA2F334561E}"/>
              </c:ext>
            </c:extLst>
          </c:dPt>
          <c:dLbls>
            <c:dLbl>
              <c:idx val="0"/>
              <c:layout>
                <c:manualLayout>
                  <c:x val="1.3158900195699786E-2"/>
                  <c:y val="-0.3719802485860946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spc="0" baseline="0">
                      <a:solidFill>
                        <a:schemeClr val="accent1">
                          <a:shade val="53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096-2C4D-B8D2-DCA2F334561E}"/>
                </c:ext>
              </c:extLst>
            </c:dLbl>
            <c:dLbl>
              <c:idx val="1"/>
              <c:layout>
                <c:manualLayout>
                  <c:x val="0.61671193276527292"/>
                  <c:y val="0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9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FE4DAF94-B673-6C44-AD91-89105704C1C1}" type="CATEGORYNAME">
                      <a:rPr lang="ru-RU" sz="900" b="1"/>
                      <a:pPr>
                        <a:defRPr sz="900">
                          <a:solidFill>
                            <a:schemeClr val="accent1"/>
                          </a:solidFill>
                        </a:defRPr>
                      </a:pPr>
                      <a:t>[ИМЯ КАТЕГОРИИ]</a:t>
                    </a:fld>
                    <a:r>
                      <a:rPr lang="ru-RU" sz="900" b="1" baseline="0" dirty="0"/>
                      <a:t>
</a:t>
                    </a:r>
                    <a:fld id="{6CF7F5CD-ABFE-8746-A5E8-A38665EC80C1}" type="PERCENTAGE">
                      <a:rPr lang="ru-RU" sz="900" b="1" baseline="0"/>
                      <a:pPr>
                        <a:defRPr sz="900">
                          <a:solidFill>
                            <a:schemeClr val="accent1"/>
                          </a:solidFill>
                        </a:defRPr>
                      </a:pPr>
                      <a:t>[ПРОЦЕНТ]</a:t>
                    </a:fld>
                    <a:endParaRPr lang="ru-RU" sz="900" b="1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474229407810635"/>
                      <c:h val="0.3822936189681983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3096-2C4D-B8D2-DCA2F334561E}"/>
                </c:ext>
              </c:extLst>
            </c:dLbl>
            <c:dLbl>
              <c:idx val="2"/>
              <c:layout>
                <c:manualLayout>
                  <c:x val="-3.4117555253937205E-2"/>
                  <c:y val="4.5803778775682603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48101403463437"/>
                      <c:h val="0.3854387983973726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3096-2C4D-B8D2-DCA2F334561E}"/>
                </c:ext>
              </c:extLst>
            </c:dLbl>
            <c:dLbl>
              <c:idx val="3"/>
              <c:layout>
                <c:manualLayout>
                  <c:x val="-5.1382144539654701E-2"/>
                  <c:y val="-5.954474407629969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spc="0" baseline="0">
                      <a:solidFill>
                        <a:schemeClr val="accent1">
                          <a:tint val="77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716009952065857"/>
                      <c:h val="0.1537306262391345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3096-2C4D-B8D2-DCA2F334561E}"/>
                </c:ext>
              </c:extLst>
            </c:dLbl>
            <c:dLbl>
              <c:idx val="4"/>
              <c:layout>
                <c:manualLayout>
                  <c:x val="8.2264366967534044E-2"/>
                  <c:y val="-5.972674988780667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spc="0" baseline="0">
                      <a:solidFill>
                        <a:schemeClr val="accent1">
                          <a:tint val="54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2662022196577911"/>
                      <c:h val="0.1537306262391345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3096-2C4D-B8D2-DCA2F334561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цифра, дата и ИИ</c:v>
                </c:pt>
                <c:pt idx="1">
                  <c:v>мониторинг, предупреждение, связь</c:v>
                </c:pt>
                <c:pt idx="2">
                  <c:v>конкретные продукты</c:v>
                </c:pt>
                <c:pt idx="3">
                  <c:v>"эффективность"</c:v>
                </c:pt>
                <c:pt idx="4">
                  <c:v>медтехнологии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31</c:v>
                </c:pt>
                <c:pt idx="1">
                  <c:v>10</c:v>
                </c:pt>
                <c:pt idx="2">
                  <c:v>8</c:v>
                </c:pt>
                <c:pt idx="3">
                  <c:v>11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3096-2C4D-B8D2-DCA2F334561E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2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3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C3E347-CE29-A5D2-F297-F49D34A1E9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853BBD4-4843-C35F-A65C-217FA030B7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F238211-5A0D-7D87-A974-2CFA33844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33FED-72A6-9F49-B36B-AC51F2C9597C}" type="datetimeFigureOut">
              <a:rPr lang="ru-RU" smtClean="0"/>
              <a:t>21.02.2026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123FB1F-34B0-9A79-21EE-D05255016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C444C55-5F5A-E6DB-657D-37AD8503A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A25BE-516E-A84E-ABBB-C8257787EB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6122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73F327-9AF9-26B7-40D2-50B54D0AE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DA865B9-F1C6-4F51-A5AA-AA863F3EDD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3EDC45C-A1BF-AAFE-0E9D-38C605E91F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33FED-72A6-9F49-B36B-AC51F2C9597C}" type="datetimeFigureOut">
              <a:rPr lang="ru-RU" smtClean="0"/>
              <a:t>21.02.2026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C4C9FAE-4FAA-5E5D-3E95-7B9347F6C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0F71184-A1A4-586F-4B65-43287148F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A25BE-516E-A84E-ABBB-C8257787EB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10759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FDDC63-E1C0-0811-2817-39B7FE373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F8DBA70-6ECC-3B3F-0ECF-74436500C3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ABBAF61-98A9-08E8-1A53-170415C73D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33FED-72A6-9F49-B36B-AC51F2C9597C}" type="datetimeFigureOut">
              <a:rPr lang="ru-RU" smtClean="0"/>
              <a:t>21.02.2026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D280D08-08BE-038A-797E-901D6F1A8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5A36FEC-424D-5EF0-2BC7-2286C4778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A25BE-516E-A84E-ABBB-C8257787EB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8048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49A3F0-E1A1-75F6-D675-40887F3D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F0D8D97-04B0-A305-C372-1108C57436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9F6CE2E-CECF-E7A2-38B2-6BC2DDB515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4B24072-FF77-A2A9-BCA7-11C3135986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33FED-72A6-9F49-B36B-AC51F2C9597C}" type="datetimeFigureOut">
              <a:rPr lang="ru-RU" smtClean="0"/>
              <a:t>21.02.2026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76E45D2-575D-A833-C077-84320D03DF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F25D383-0232-FC29-9832-03D7FEE23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A25BE-516E-A84E-ABBB-C8257787EB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02905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9EBCA2-4727-07FE-6346-E602D14C9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808E921-7D80-EAFD-20C3-0C27BC705F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47A730F-E0DA-366D-4C0E-E447CF5DC1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5BD3D26-7D16-BAF5-3120-5880C6E25A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0F778D3-5C4C-D73F-4B63-7DF5745DE4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5AE9ACC-56C0-7655-D34B-5666371E0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33FED-72A6-9F49-B36B-AC51F2C9597C}" type="datetimeFigureOut">
              <a:rPr lang="ru-RU" smtClean="0"/>
              <a:t>21.02.2026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F81E78E-017A-08CA-2D58-EA82EE4528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F12B3D5-FD9A-6C5F-6F38-6DB6A055D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A25BE-516E-A84E-ABBB-C8257787EB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51424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E84138-6371-9B96-E662-EDB9983CC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FADA0F9-1BC2-DE5C-6888-D3B3EDDF2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33FED-72A6-9F49-B36B-AC51F2C9597C}" type="datetimeFigureOut">
              <a:rPr lang="ru-RU" smtClean="0"/>
              <a:t>21.02.2026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D3C5ED8-B877-E725-ADA9-764284211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9F611CF-410C-7C27-3414-0ACA554DF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A25BE-516E-A84E-ABBB-C8257787EB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39269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76ECB0D-22A9-3358-5696-88676BFF9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33FED-72A6-9F49-B36B-AC51F2C9597C}" type="datetimeFigureOut">
              <a:rPr lang="ru-RU" smtClean="0"/>
              <a:t>21.02.2026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0DF2FD4-9A12-3D76-554B-A9E872AF6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17EAE63-8001-2F78-80C7-F48BDF0481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A25BE-516E-A84E-ABBB-C8257787EB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11748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75C015-91DE-300B-3CD1-96C5CE39B3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3E866EC-DA4E-9C75-4382-36C6E504A8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ABD8EA1-B94C-2D03-E293-03C0FE667C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86BCECB-AF05-25EE-F8B2-D7B612F678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33FED-72A6-9F49-B36B-AC51F2C9597C}" type="datetimeFigureOut">
              <a:rPr lang="ru-RU" smtClean="0"/>
              <a:t>21.02.2026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5693915-EFB0-2DDC-E3A2-334D63392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9F46F53-F9F4-DE75-026C-8BD33B6C0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A25BE-516E-A84E-ABBB-C8257787EB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24316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C3E32B-7297-3561-3526-07B2DC388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414840D-349D-11FA-9A1E-3C2872BACA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513136C-0C8B-3A2D-0284-7F793A57CD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9D6744F-2D09-DB1A-3BE2-4D87F48E2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33FED-72A6-9F49-B36B-AC51F2C9597C}" type="datetimeFigureOut">
              <a:rPr lang="ru-RU" smtClean="0"/>
              <a:t>21.02.2026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53D6579-CD2B-D038-D601-50F4876DFD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51A3E5C-3538-EB1E-B1A9-981D050B9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A25BE-516E-A84E-ABBB-C8257787EB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833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4811CE-C630-A7F0-43DD-E3836AD9A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BB34B00-6A62-83C0-DCCC-2E164ABB6D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5EC80CF-B2F4-A5C8-3C61-B5F11E43A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33FED-72A6-9F49-B36B-AC51F2C9597C}" type="datetimeFigureOut">
              <a:rPr lang="ru-RU" smtClean="0"/>
              <a:t>21.02.2026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C1CC7AF-127F-6642-5570-D78B26271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D10DF5E-4611-E7B7-2D1C-795E58657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A25BE-516E-A84E-ABBB-C8257787EB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25897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AFAC192-BB91-ACED-ED33-6DA5475BDA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874CDD9-3C6C-AFE3-55FD-C140713F08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50FD0C6-D2C5-AA6A-E89F-13BB5F76C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33FED-72A6-9F49-B36B-AC51F2C9597C}" type="datetimeFigureOut">
              <a:rPr lang="ru-RU" smtClean="0"/>
              <a:t>21.02.2026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3B046F9-9B3A-A212-57AC-22D15993B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5992DF1-AC88-5026-707F-2F8A8D87B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A25BE-516E-A84E-ABBB-C8257787EB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47244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2/21/26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76629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097B96-A566-22FA-0D15-143AE4D329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3147BDB-8E54-F935-CBC9-9A8A0104F3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D194B25-8325-45BA-F862-7B696C6ED2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D033FED-72A6-9F49-B36B-AC51F2C9597C}" type="datetimeFigureOut">
              <a:rPr lang="ru-RU" smtClean="0"/>
              <a:t>21.02.2026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CC2B8E4-9A78-F1DB-A6E1-74939E7AF9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0AD47C1-C367-31E8-1646-F9B159B1F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CA25BE-516E-A84E-ABBB-C8257787EB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4632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18" Type="http://schemas.openxmlformats.org/officeDocument/2006/relationships/image" Target="../media/image1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17" Type="http://schemas.openxmlformats.org/officeDocument/2006/relationships/image" Target="../media/image31.png"/><Relationship Id="rId2" Type="http://schemas.openxmlformats.org/officeDocument/2006/relationships/image" Target="../media/image16.png"/><Relationship Id="rId16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5" Type="http://schemas.openxmlformats.org/officeDocument/2006/relationships/image" Target="../media/image2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chart" Target="../charts/chart2.xml"/><Relationship Id="rId7" Type="http://schemas.openxmlformats.org/officeDocument/2006/relationships/image" Target="../media/image46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5.png"/><Relationship Id="rId5" Type="http://schemas.openxmlformats.org/officeDocument/2006/relationships/image" Target="../media/image9.png"/><Relationship Id="rId4" Type="http://schemas.openxmlformats.org/officeDocument/2006/relationships/chart" Target="../charts/chart3.xml"/><Relationship Id="rId9" Type="http://schemas.openxmlformats.org/officeDocument/2006/relationships/image" Target="../media/image4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Relationship Id="rId9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A0F19F-FAE0-1AD3-A2C0-74B385BA99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3874" y="868362"/>
            <a:ext cx="10764252" cy="2387600"/>
          </a:xfrm>
        </p:spPr>
        <p:txBody>
          <a:bodyPr>
            <a:noAutofit/>
          </a:bodyPr>
          <a:lstStyle/>
          <a:p>
            <a:r>
              <a:rPr lang="ru-RU" sz="44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Развитие и трансформации арктической политики Европейского союза</a:t>
            </a:r>
            <a:br>
              <a:rPr lang="ru-RU" sz="44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</a:br>
            <a:r>
              <a:rPr lang="ru-RU" sz="44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до и после 2022 г.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75B561C-2CC1-5229-BA1B-85BCE0FB77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34126" y="3912770"/>
            <a:ext cx="9144000" cy="2076867"/>
          </a:xfrm>
        </p:spPr>
        <p:txBody>
          <a:bodyPr>
            <a:normAutofit/>
          </a:bodyPr>
          <a:lstStyle/>
          <a:p>
            <a:pPr algn="r"/>
            <a:r>
              <a:rPr lang="ru-RU" i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Агафонов Даниил Иванович</a:t>
            </a:r>
            <a:br>
              <a:rPr lang="ru-RU" i="1" dirty="0">
                <a:solidFill>
                  <a:schemeClr val="tx2">
                    <a:lumMod val="90000"/>
                    <a:lumOff val="10000"/>
                  </a:schemeClr>
                </a:solidFill>
              </a:rPr>
            </a:br>
            <a:br>
              <a:rPr lang="ru-RU" i="1" dirty="0">
                <a:solidFill>
                  <a:schemeClr val="tx2">
                    <a:lumMod val="90000"/>
                    <a:lumOff val="10000"/>
                  </a:schemeClr>
                </a:solidFill>
              </a:rPr>
            </a:br>
            <a:r>
              <a:rPr lang="ru-RU" i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Сотрудник Центра междисциплинарных </a:t>
            </a:r>
            <a:br>
              <a:rPr lang="ru-RU" i="1" dirty="0">
                <a:solidFill>
                  <a:schemeClr val="tx2">
                    <a:lumMod val="90000"/>
                    <a:lumOff val="10000"/>
                  </a:schemeClr>
                </a:solidFill>
              </a:rPr>
            </a:br>
            <a:r>
              <a:rPr lang="ru-RU" i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исследований Арктики ИЭПРИК НИУ ВШЭ</a:t>
            </a:r>
            <a:br>
              <a:rPr lang="ru-RU" i="1" dirty="0">
                <a:solidFill>
                  <a:schemeClr val="tx2">
                    <a:lumMod val="90000"/>
                    <a:lumOff val="10000"/>
                  </a:schemeClr>
                </a:solidFill>
              </a:rPr>
            </a:br>
            <a:br>
              <a:rPr lang="ru-RU" i="1" dirty="0">
                <a:solidFill>
                  <a:schemeClr val="tx2">
                    <a:lumMod val="90000"/>
                    <a:lumOff val="10000"/>
                  </a:schemeClr>
                </a:solidFill>
              </a:rPr>
            </a:br>
            <a:r>
              <a:rPr lang="ru-RU" i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25.02.2026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2168527-E382-4FA7-598D-B1205C0582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10015" y="211554"/>
            <a:ext cx="524672" cy="493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9542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ECEDB3-E474-1EE2-D464-2865BE085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Говорить на одном языке…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0C668E7-D30E-A729-1B23-523CF9F18E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053943"/>
            <a:ext cx="9282831" cy="764413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Европейский союз как НПО (© Н.Ю. </a:t>
            </a:r>
            <a:r>
              <a:rPr lang="ru-RU" sz="2400" dirty="0" err="1">
                <a:solidFill>
                  <a:schemeClr val="tx2">
                    <a:lumMod val="90000"/>
                    <a:lumOff val="10000"/>
                  </a:schemeClr>
                </a:solidFill>
              </a:rPr>
              <a:t>Кавешников</a:t>
            </a:r>
            <a:r>
              <a:rPr lang="ru-RU" sz="24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)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331276D7-FC0E-CEAE-1767-AF1F52B060C9}"/>
              </a:ext>
            </a:extLst>
          </p:cNvPr>
          <p:cNvSpPr txBox="1">
            <a:spLocks/>
          </p:cNvSpPr>
          <p:nvPr/>
        </p:nvSpPr>
        <p:spPr>
          <a:xfrm>
            <a:off x="838198" y="3046793"/>
            <a:ext cx="9763127" cy="7644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Особенность изучения субъектности Европейского союза как «силы» на международной арене (© </a:t>
            </a:r>
            <a:r>
              <a:rPr lang="en" sz="24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M. </a:t>
            </a:r>
            <a:r>
              <a:rPr lang="en" sz="2400" dirty="0" err="1">
                <a:solidFill>
                  <a:schemeClr val="tx2">
                    <a:lumMod val="90000"/>
                    <a:lumOff val="10000"/>
                  </a:schemeClr>
                </a:solidFill>
              </a:rPr>
              <a:t>Rhinard</a:t>
            </a:r>
            <a:r>
              <a:rPr lang="en" sz="24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&amp; G. </a:t>
            </a:r>
            <a:r>
              <a:rPr lang="en" sz="2400" dirty="0" err="1">
                <a:solidFill>
                  <a:schemeClr val="tx2">
                    <a:lumMod val="90000"/>
                    <a:lumOff val="10000"/>
                  </a:schemeClr>
                </a:solidFill>
              </a:rPr>
              <a:t>Sjöstedt</a:t>
            </a:r>
            <a:r>
              <a:rPr lang="ru-RU" sz="24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)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C240E137-8752-DDE3-F694-682EBF062407}"/>
              </a:ext>
            </a:extLst>
          </p:cNvPr>
          <p:cNvSpPr txBox="1">
            <a:spLocks/>
          </p:cNvSpPr>
          <p:nvPr/>
        </p:nvSpPr>
        <p:spPr>
          <a:xfrm>
            <a:off x="838199" y="4309279"/>
            <a:ext cx="9282831" cy="7644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Интегративный плюрализм и </a:t>
            </a:r>
            <a:r>
              <a:rPr lang="ru-RU" sz="2400" dirty="0" err="1">
                <a:solidFill>
                  <a:schemeClr val="tx2">
                    <a:lumMod val="90000"/>
                    <a:lumOff val="10000"/>
                  </a:schemeClr>
                </a:solidFill>
              </a:rPr>
              <a:t>интерпретивизм</a:t>
            </a:r>
            <a:r>
              <a:rPr lang="ru-RU" sz="24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европейских исследований (© Т.А. Романова </a:t>
            </a:r>
            <a:r>
              <a:rPr lang="en" sz="24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&amp;</a:t>
            </a:r>
            <a:r>
              <a:rPr lang="ru-RU" sz="24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Е.Б. Павлова)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95297B5-2AD8-DB6B-126D-7E50192E99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10015" y="211554"/>
            <a:ext cx="524672" cy="493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6544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40D6FF-C0FF-A431-66CD-6FC32869B9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37080A-5DB0-A437-57A6-F6C426152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50906"/>
            <a:ext cx="10515600" cy="1325563"/>
          </a:xfrm>
        </p:spPr>
        <p:txBody>
          <a:bodyPr/>
          <a:lstStyle/>
          <a:p>
            <a:r>
              <a:rPr lang="ru-RU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Арктика и европейские исследования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7E1584F-1C20-C36B-B5A0-AA171220ED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4566" y="1653016"/>
            <a:ext cx="9282831" cy="7644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«Арктическое перетекание» и продолжение евроинтеграции</a:t>
            </a:r>
            <a:br>
              <a:rPr lang="ru-RU" sz="2400" dirty="0">
                <a:solidFill>
                  <a:schemeClr val="tx2">
                    <a:lumMod val="90000"/>
                    <a:lumOff val="10000"/>
                  </a:schemeClr>
                </a:solidFill>
              </a:rPr>
            </a:br>
            <a:r>
              <a:rPr lang="en-US" sz="1600" i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i.e. K. Friis, A.V. Busch</a:t>
            </a:r>
            <a:endParaRPr lang="ru-RU" sz="2400" i="1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987F62AB-6E1E-735C-417D-F9D824D65584}"/>
              </a:ext>
            </a:extLst>
          </p:cNvPr>
          <p:cNvSpPr txBox="1">
            <a:spLocks/>
          </p:cNvSpPr>
          <p:nvPr/>
        </p:nvSpPr>
        <p:spPr>
          <a:xfrm>
            <a:off x="1784566" y="2702258"/>
            <a:ext cx="9282831" cy="12624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4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Межправительственный подход и роль отдельных государств в арктической политике ЕС</a:t>
            </a:r>
            <a:br>
              <a:rPr lang="ru-RU" sz="2400" dirty="0">
                <a:solidFill>
                  <a:schemeClr val="tx2">
                    <a:lumMod val="90000"/>
                    <a:lumOff val="10000"/>
                  </a:schemeClr>
                </a:solidFill>
              </a:rPr>
            </a:br>
            <a:r>
              <a:rPr lang="en-US" sz="1600" i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i.e. N. Wegge, C. </a:t>
            </a:r>
            <a:r>
              <a:rPr lang="en-US" sz="1600" i="1" dirty="0" err="1">
                <a:solidFill>
                  <a:schemeClr val="tx2">
                    <a:lumMod val="90000"/>
                    <a:lumOff val="10000"/>
                  </a:schemeClr>
                </a:solidFill>
              </a:rPr>
              <a:t>Pelaudeix</a:t>
            </a:r>
            <a:r>
              <a:rPr lang="en-US" sz="1600" i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&amp; T. Rodon, A. </a:t>
            </a:r>
            <a:r>
              <a:rPr lang="en-US" sz="1600" i="1" dirty="0" err="1">
                <a:solidFill>
                  <a:schemeClr val="tx2">
                    <a:lumMod val="90000"/>
                    <a:lumOff val="10000"/>
                  </a:schemeClr>
                </a:solidFill>
              </a:rPr>
              <a:t>Stępień</a:t>
            </a:r>
            <a:r>
              <a:rPr lang="en-US" sz="1600" i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&amp; T. </a:t>
            </a:r>
            <a:r>
              <a:rPr lang="en-US" sz="1600" i="1" dirty="0" err="1">
                <a:solidFill>
                  <a:schemeClr val="tx2">
                    <a:lumMod val="90000"/>
                    <a:lumOff val="10000"/>
                  </a:schemeClr>
                </a:solidFill>
              </a:rPr>
              <a:t>Koivurova</a:t>
            </a:r>
            <a:endParaRPr lang="ru-RU" sz="2400" i="1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BEA10AA0-093B-73B1-694D-60CFFF1AC2DA}"/>
              </a:ext>
            </a:extLst>
          </p:cNvPr>
          <p:cNvSpPr txBox="1">
            <a:spLocks/>
          </p:cNvSpPr>
          <p:nvPr/>
        </p:nvSpPr>
        <p:spPr>
          <a:xfrm>
            <a:off x="1784564" y="3985523"/>
            <a:ext cx="9282831" cy="7644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(</a:t>
            </a:r>
            <a:r>
              <a:rPr lang="ru-RU" sz="24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многоуровневое) Управление ЕС и Арктический регион</a:t>
            </a:r>
            <a:br>
              <a:rPr lang="ru-RU" sz="2400" dirty="0">
                <a:solidFill>
                  <a:schemeClr val="tx2">
                    <a:lumMod val="90000"/>
                    <a:lumOff val="10000"/>
                  </a:schemeClr>
                </a:solidFill>
              </a:rPr>
            </a:br>
            <a:r>
              <a:rPr lang="en-US" sz="1600" i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i.e. R. Biedermann, H. Hansen-Magnusson &amp; C. Gehrke </a:t>
            </a:r>
            <a:r>
              <a:rPr lang="ru-RU" sz="1600" i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</a:t>
            </a: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AB6F9B9C-B64B-A44E-5FF9-C36A92C7C4FD}"/>
              </a:ext>
            </a:extLst>
          </p:cNvPr>
          <p:cNvSpPr txBox="1">
            <a:spLocks/>
          </p:cNvSpPr>
          <p:nvPr/>
        </p:nvSpPr>
        <p:spPr>
          <a:xfrm>
            <a:off x="1784564" y="5079417"/>
            <a:ext cx="9282831" cy="7644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4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Арктический дискурс и идентичность Европейского союза</a:t>
            </a:r>
            <a:br>
              <a:rPr lang="ru-RU" sz="2400" dirty="0">
                <a:solidFill>
                  <a:schemeClr val="tx2">
                    <a:lumMod val="90000"/>
                    <a:lumOff val="10000"/>
                  </a:schemeClr>
                </a:solidFill>
              </a:rPr>
            </a:br>
            <a:r>
              <a:rPr lang="en-US" sz="1600" i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i.e. A. Raspotnik &amp; A. </a:t>
            </a:r>
            <a:r>
              <a:rPr lang="en" sz="1600" i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Østhagen, O. Terzi, G. Gricius</a:t>
            </a:r>
            <a:endParaRPr lang="ru-RU" sz="1600" i="1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5E0736B-06C6-3ECB-4E14-4B25B5AB5AC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05343" y="1705741"/>
            <a:ext cx="618730" cy="61873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902D20A-8E70-B289-E3B8-AF04397D655A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51822" y="2807729"/>
            <a:ext cx="525772" cy="52577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6E5F904-DF3A-068A-8237-4373665FE0DA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05343" y="3964744"/>
            <a:ext cx="618730" cy="61873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3157725-81FB-0C73-D685-BF279FDCC4DF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05342" y="5152259"/>
            <a:ext cx="618731" cy="61873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8042107-D45C-D690-EBA0-B796B40866C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10015" y="211554"/>
            <a:ext cx="524672" cy="493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4200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205DD8-4E27-3C7E-D5DF-ACF01B9C26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742EA0-0ED8-6ED6-66E0-C5CBA7A233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025" y="-127327"/>
            <a:ext cx="8471587" cy="1325563"/>
          </a:xfrm>
        </p:spPr>
        <p:txBody>
          <a:bodyPr>
            <a:normAutofit/>
          </a:bodyPr>
          <a:lstStyle/>
          <a:p>
            <a:r>
              <a:rPr lang="ru-RU" sz="40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Развитие арктической политики ЕС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08BEF564-8D74-8695-FEE5-8D93F1FD9F89}"/>
              </a:ext>
            </a:extLst>
          </p:cNvPr>
          <p:cNvCxnSpPr>
            <a:cxnSpLocks/>
          </p:cNvCxnSpPr>
          <p:nvPr/>
        </p:nvCxnSpPr>
        <p:spPr>
          <a:xfrm>
            <a:off x="-125506" y="5032174"/>
            <a:ext cx="12317506" cy="0"/>
          </a:xfrm>
          <a:prstGeom prst="line">
            <a:avLst/>
          </a:prstGeom>
          <a:ln w="25400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B4E83945-1815-2ADE-0D31-326F177DA2D3}"/>
              </a:ext>
            </a:extLst>
          </p:cNvPr>
          <p:cNvSpPr txBox="1">
            <a:spLocks/>
          </p:cNvSpPr>
          <p:nvPr/>
        </p:nvSpPr>
        <p:spPr>
          <a:xfrm>
            <a:off x="521025" y="274457"/>
            <a:ext cx="1153751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i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*</a:t>
            </a:r>
            <a:r>
              <a:rPr lang="ru-RU" sz="2800" i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до 2022 г.</a:t>
            </a: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28BEDE81-08BC-4ECF-9246-01DD2FC9A75E}"/>
              </a:ext>
            </a:extLst>
          </p:cNvPr>
          <p:cNvSpPr/>
          <p:nvPr/>
        </p:nvSpPr>
        <p:spPr>
          <a:xfrm>
            <a:off x="521025" y="4953098"/>
            <a:ext cx="175364" cy="175364"/>
          </a:xfrm>
          <a:prstGeom prst="ellipse">
            <a:avLst/>
          </a:prstGeom>
          <a:solidFill>
            <a:schemeClr val="bg1">
              <a:alpha val="0"/>
            </a:schemeClr>
          </a:solidFill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4F3073F-80DD-B545-CDAE-A69A75D23CF7}"/>
              </a:ext>
            </a:extLst>
          </p:cNvPr>
          <p:cNvSpPr txBox="1"/>
          <p:nvPr/>
        </p:nvSpPr>
        <p:spPr>
          <a:xfrm>
            <a:off x="605958" y="5117992"/>
            <a:ext cx="753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1973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0212A29-1C5C-DA9B-961D-1C01ECE5E741}"/>
              </a:ext>
            </a:extLst>
          </p:cNvPr>
          <p:cNvSpPr txBox="1"/>
          <p:nvPr/>
        </p:nvSpPr>
        <p:spPr>
          <a:xfrm>
            <a:off x="521025" y="5433327"/>
            <a:ext cx="22673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Вступление Дании в Сообщество</a:t>
            </a: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C3E66855-76EC-87F6-E2E3-F5CF2EACC500}"/>
              </a:ext>
            </a:extLst>
          </p:cNvPr>
          <p:cNvSpPr/>
          <p:nvPr/>
        </p:nvSpPr>
        <p:spPr>
          <a:xfrm>
            <a:off x="2716806" y="4953098"/>
            <a:ext cx="175364" cy="175364"/>
          </a:xfrm>
          <a:prstGeom prst="ellipse">
            <a:avLst/>
          </a:prstGeom>
          <a:solidFill>
            <a:schemeClr val="bg1">
              <a:alpha val="0"/>
            </a:schemeClr>
          </a:solidFill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63430CD-23FD-CBCC-4256-DD24E059E578}"/>
              </a:ext>
            </a:extLst>
          </p:cNvPr>
          <p:cNvSpPr txBox="1"/>
          <p:nvPr/>
        </p:nvSpPr>
        <p:spPr>
          <a:xfrm>
            <a:off x="2716806" y="5433327"/>
            <a:ext cx="25029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Старт программы «Северное измерение»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49E90C3-6ADC-F745-07F7-C69D2F1F49EC}"/>
              </a:ext>
            </a:extLst>
          </p:cNvPr>
          <p:cNvSpPr txBox="1"/>
          <p:nvPr/>
        </p:nvSpPr>
        <p:spPr>
          <a:xfrm>
            <a:off x="2751888" y="5111251"/>
            <a:ext cx="753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1995</a:t>
            </a:r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43418AD2-75B0-A73E-9387-A604C0B83102}"/>
              </a:ext>
            </a:extLst>
          </p:cNvPr>
          <p:cNvSpPr/>
          <p:nvPr/>
        </p:nvSpPr>
        <p:spPr>
          <a:xfrm>
            <a:off x="5066378" y="4953098"/>
            <a:ext cx="175364" cy="175364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A8C67DF-2C8E-A301-A309-59645065BFC9}"/>
              </a:ext>
            </a:extLst>
          </p:cNvPr>
          <p:cNvSpPr txBox="1"/>
          <p:nvPr/>
        </p:nvSpPr>
        <p:spPr>
          <a:xfrm>
            <a:off x="5075628" y="5109475"/>
            <a:ext cx="753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2008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5857E16-57D4-0420-4EE7-482A9F9FC355}"/>
              </a:ext>
            </a:extLst>
          </p:cNvPr>
          <p:cNvSpPr txBox="1"/>
          <p:nvPr/>
        </p:nvSpPr>
        <p:spPr>
          <a:xfrm>
            <a:off x="5066378" y="5433327"/>
            <a:ext cx="22673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Начало дискуссий </a:t>
            </a:r>
            <a:br>
              <a:rPr lang="ru-RU" sz="1600" dirty="0">
                <a:solidFill>
                  <a:schemeClr val="tx2">
                    <a:lumMod val="90000"/>
                    <a:lumOff val="10000"/>
                  </a:schemeClr>
                </a:solidFill>
              </a:rPr>
            </a:br>
            <a:r>
              <a:rPr lang="ru-RU" sz="1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о формировании арктической политики</a:t>
            </a:r>
          </a:p>
        </p:txBody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id="{64D7CD58-D81F-026F-6EA1-B4DB2B5DAA0D}"/>
              </a:ext>
            </a:extLst>
          </p:cNvPr>
          <p:cNvSpPr/>
          <p:nvPr/>
        </p:nvSpPr>
        <p:spPr>
          <a:xfrm>
            <a:off x="7399368" y="4963979"/>
            <a:ext cx="175364" cy="175364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id="{D0098644-7B4D-BF4F-5FB7-439BBA46C08C}"/>
              </a:ext>
            </a:extLst>
          </p:cNvPr>
          <p:cNvSpPr/>
          <p:nvPr/>
        </p:nvSpPr>
        <p:spPr>
          <a:xfrm>
            <a:off x="9118456" y="4953098"/>
            <a:ext cx="175364" cy="175364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id="{A05A1DB4-FB30-F710-4BDF-5523EAED792F}"/>
              </a:ext>
            </a:extLst>
          </p:cNvPr>
          <p:cNvSpPr/>
          <p:nvPr/>
        </p:nvSpPr>
        <p:spPr>
          <a:xfrm>
            <a:off x="10611387" y="4963979"/>
            <a:ext cx="175364" cy="175364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D1AF72C-B102-9FCA-0CCF-DB7F45D0AF54}"/>
              </a:ext>
            </a:extLst>
          </p:cNvPr>
          <p:cNvSpPr txBox="1"/>
          <p:nvPr/>
        </p:nvSpPr>
        <p:spPr>
          <a:xfrm>
            <a:off x="7487050" y="5118729"/>
            <a:ext cx="753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2012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E1BF4A0-9190-3F26-9A2F-4A2F65973820}"/>
              </a:ext>
            </a:extLst>
          </p:cNvPr>
          <p:cNvSpPr txBox="1"/>
          <p:nvPr/>
        </p:nvSpPr>
        <p:spPr>
          <a:xfrm>
            <a:off x="7487050" y="5433327"/>
            <a:ext cx="22673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Первая </a:t>
            </a:r>
            <a:br>
              <a:rPr lang="ru-RU" sz="1600" dirty="0">
                <a:solidFill>
                  <a:schemeClr val="tx2">
                    <a:lumMod val="90000"/>
                    <a:lumOff val="10000"/>
                  </a:schemeClr>
                </a:solidFill>
              </a:rPr>
            </a:br>
            <a:r>
              <a:rPr lang="ru-RU" sz="1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арктическая </a:t>
            </a:r>
            <a:br>
              <a:rPr lang="ru-RU" sz="1600" dirty="0">
                <a:solidFill>
                  <a:schemeClr val="tx2">
                    <a:lumMod val="90000"/>
                    <a:lumOff val="10000"/>
                  </a:schemeClr>
                </a:solidFill>
              </a:rPr>
            </a:br>
            <a:r>
              <a:rPr lang="ru-RU" sz="1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политика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FAA9715-7D8D-D1E8-E92D-6514381C861E}"/>
              </a:ext>
            </a:extLst>
          </p:cNvPr>
          <p:cNvSpPr txBox="1"/>
          <p:nvPr/>
        </p:nvSpPr>
        <p:spPr>
          <a:xfrm>
            <a:off x="9118456" y="5128462"/>
            <a:ext cx="753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2016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8FA340D-C4C0-4F6D-9D71-9669D5B0A95A}"/>
              </a:ext>
            </a:extLst>
          </p:cNvPr>
          <p:cNvSpPr txBox="1"/>
          <p:nvPr/>
        </p:nvSpPr>
        <p:spPr>
          <a:xfrm>
            <a:off x="9118456" y="5443060"/>
            <a:ext cx="22673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I </a:t>
            </a:r>
            <a:r>
              <a:rPr lang="ru-RU" sz="1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Обновление </a:t>
            </a:r>
            <a:br>
              <a:rPr lang="ru-RU" sz="1600" dirty="0">
                <a:solidFill>
                  <a:schemeClr val="tx2">
                    <a:lumMod val="90000"/>
                    <a:lumOff val="10000"/>
                  </a:schemeClr>
                </a:solidFill>
              </a:rPr>
            </a:br>
            <a:r>
              <a:rPr lang="ru-RU" sz="1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арктической </a:t>
            </a:r>
            <a:br>
              <a:rPr lang="ru-RU" sz="1600" dirty="0">
                <a:solidFill>
                  <a:schemeClr val="tx2">
                    <a:lumMod val="90000"/>
                    <a:lumOff val="10000"/>
                  </a:schemeClr>
                </a:solidFill>
              </a:rPr>
            </a:br>
            <a:r>
              <a:rPr lang="ru-RU" sz="1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политики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CC87C19-FCFE-48FE-C2E8-8390E4D13D45}"/>
              </a:ext>
            </a:extLst>
          </p:cNvPr>
          <p:cNvSpPr txBox="1"/>
          <p:nvPr/>
        </p:nvSpPr>
        <p:spPr>
          <a:xfrm>
            <a:off x="10701988" y="5117992"/>
            <a:ext cx="753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2021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DFC8D57-2705-2FEC-C470-51FF20CCB96C}"/>
              </a:ext>
            </a:extLst>
          </p:cNvPr>
          <p:cNvSpPr txBox="1"/>
          <p:nvPr/>
        </p:nvSpPr>
        <p:spPr>
          <a:xfrm>
            <a:off x="10704566" y="5433326"/>
            <a:ext cx="22673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II </a:t>
            </a:r>
            <a:r>
              <a:rPr lang="ru-RU" sz="1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Обновление </a:t>
            </a:r>
            <a:br>
              <a:rPr lang="ru-RU" sz="1600" dirty="0">
                <a:solidFill>
                  <a:schemeClr val="tx2">
                    <a:lumMod val="90000"/>
                    <a:lumOff val="10000"/>
                  </a:schemeClr>
                </a:solidFill>
              </a:rPr>
            </a:br>
            <a:r>
              <a:rPr lang="ru-RU" sz="1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арктической </a:t>
            </a:r>
            <a:br>
              <a:rPr lang="ru-RU" sz="1600" dirty="0">
                <a:solidFill>
                  <a:schemeClr val="tx2">
                    <a:lumMod val="90000"/>
                    <a:lumOff val="10000"/>
                  </a:schemeClr>
                </a:solidFill>
              </a:rPr>
            </a:br>
            <a:r>
              <a:rPr lang="ru-RU" sz="1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политики</a:t>
            </a:r>
          </a:p>
        </p:txBody>
      </p: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793199AB-762C-0565-D8C1-183DE289C16F}"/>
              </a:ext>
            </a:extLst>
          </p:cNvPr>
          <p:cNvCxnSpPr/>
          <p:nvPr/>
        </p:nvCxnSpPr>
        <p:spPr>
          <a:xfrm>
            <a:off x="6346283" y="1472820"/>
            <a:ext cx="0" cy="2820552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8BCA064E-5CDB-09D5-BCA5-37F238042359}"/>
              </a:ext>
            </a:extLst>
          </p:cNvPr>
          <p:cNvSpPr txBox="1"/>
          <p:nvPr/>
        </p:nvSpPr>
        <p:spPr>
          <a:xfrm>
            <a:off x="1194896" y="1411380"/>
            <a:ext cx="30438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u="sng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Внешние вызовы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FAD9EDD-B143-5784-1A3A-FA1D1401B51C}"/>
              </a:ext>
            </a:extLst>
          </p:cNvPr>
          <p:cNvSpPr txBox="1"/>
          <p:nvPr/>
        </p:nvSpPr>
        <p:spPr>
          <a:xfrm>
            <a:off x="7596546" y="1415260"/>
            <a:ext cx="30438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u="sng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Внутренние проблемы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55FE9E7-C62A-C200-9E27-03653521778B}"/>
              </a:ext>
            </a:extLst>
          </p:cNvPr>
          <p:cNvSpPr txBox="1"/>
          <p:nvPr/>
        </p:nvSpPr>
        <p:spPr>
          <a:xfrm>
            <a:off x="492249" y="1911540"/>
            <a:ext cx="12301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2007-2009: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BCD381E-9F02-8FD2-865B-BD37928C5159}"/>
              </a:ext>
            </a:extLst>
          </p:cNvPr>
          <p:cNvSpPr txBox="1"/>
          <p:nvPr/>
        </p:nvSpPr>
        <p:spPr>
          <a:xfrm>
            <a:off x="1849696" y="1885899"/>
            <a:ext cx="38608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актуализация климатической проблематики в Арктике и политизация региональных проблем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A00DAE7-8383-B544-7B6E-D52DEF37ECB1}"/>
              </a:ext>
            </a:extLst>
          </p:cNvPr>
          <p:cNvSpPr txBox="1"/>
          <p:nvPr/>
        </p:nvSpPr>
        <p:spPr>
          <a:xfrm>
            <a:off x="840361" y="2854884"/>
            <a:ext cx="8820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с 2014: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51BA307-64BB-D224-2128-9B94A5EA207E}"/>
              </a:ext>
            </a:extLst>
          </p:cNvPr>
          <p:cNvSpPr txBox="1"/>
          <p:nvPr/>
        </p:nvSpPr>
        <p:spPr>
          <a:xfrm>
            <a:off x="1849696" y="2863110"/>
            <a:ext cx="38608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ускорение деградации отношений по линии Европейский союз - Россия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77758B3-4F48-4506-C0EE-CFDBEACAE0F9}"/>
              </a:ext>
            </a:extLst>
          </p:cNvPr>
          <p:cNvSpPr txBox="1"/>
          <p:nvPr/>
        </p:nvSpPr>
        <p:spPr>
          <a:xfrm>
            <a:off x="840361" y="3661882"/>
            <a:ext cx="8820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с 2019: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DDA0EE7-515F-E05A-FA8B-78152C43FA86}"/>
              </a:ext>
            </a:extLst>
          </p:cNvPr>
          <p:cNvSpPr txBox="1"/>
          <p:nvPr/>
        </p:nvSpPr>
        <p:spPr>
          <a:xfrm>
            <a:off x="1849696" y="3661882"/>
            <a:ext cx="38608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ускорение кризиса регионального сотрудничества в Арктике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37ADA2A-5C24-E121-54AD-C96A2BE3CB92}"/>
              </a:ext>
            </a:extLst>
          </p:cNvPr>
          <p:cNvSpPr txBox="1"/>
          <p:nvPr/>
        </p:nvSpPr>
        <p:spPr>
          <a:xfrm>
            <a:off x="7188051" y="2001171"/>
            <a:ext cx="38608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«наднациональные» амбиции Европарламента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623FEB6-5190-B51F-83CB-3562284F038A}"/>
              </a:ext>
            </a:extLst>
          </p:cNvPr>
          <p:cNvSpPr txBox="1"/>
          <p:nvPr/>
        </p:nvSpPr>
        <p:spPr>
          <a:xfrm>
            <a:off x="7272400" y="2854884"/>
            <a:ext cx="38608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отсутствие единого европейского интереса/нарратива в Арктике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C27EBED-1134-C033-B555-C2954D36175E}"/>
              </a:ext>
            </a:extLst>
          </p:cNvPr>
          <p:cNvSpPr txBox="1"/>
          <p:nvPr/>
        </p:nvSpPr>
        <p:spPr>
          <a:xfrm>
            <a:off x="7399368" y="3708597"/>
            <a:ext cx="38608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оппозиция Дании, поддерживаемая Норвегией и Канадой</a:t>
            </a:r>
          </a:p>
        </p:txBody>
      </p:sp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28E960EA-C238-FA25-4044-B368B594D5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10015" y="211554"/>
            <a:ext cx="524672" cy="493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3826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26824" y="-10599"/>
            <a:ext cx="12218824" cy="6352878"/>
            <a:chOff x="0" y="0"/>
            <a:chExt cx="12192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4029710" cy="6858000"/>
            </a:xfrm>
            <a:custGeom>
              <a:avLst/>
              <a:gdLst/>
              <a:ahLst/>
              <a:cxnLst/>
              <a:rect l="l" t="t" r="r" b="b"/>
              <a:pathLst>
                <a:path w="4029710" h="6858000">
                  <a:moveTo>
                    <a:pt x="4029558" y="0"/>
                  </a:moveTo>
                  <a:lnTo>
                    <a:pt x="0" y="0"/>
                  </a:lnTo>
                  <a:lnTo>
                    <a:pt x="0" y="6857999"/>
                  </a:lnTo>
                  <a:lnTo>
                    <a:pt x="4029558" y="6857999"/>
                  </a:lnTo>
                  <a:lnTo>
                    <a:pt x="4029558" y="0"/>
                  </a:lnTo>
                  <a:close/>
                </a:path>
              </a:pathLst>
            </a:custGeom>
            <a:solidFill>
              <a:srgbClr val="8FAAD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" name="object 4"/>
            <p:cNvSpPr/>
            <p:nvPr/>
          </p:nvSpPr>
          <p:spPr>
            <a:xfrm>
              <a:off x="4029560" y="0"/>
              <a:ext cx="4133215" cy="6858000"/>
            </a:xfrm>
            <a:custGeom>
              <a:avLst/>
              <a:gdLst/>
              <a:ahLst/>
              <a:cxnLst/>
              <a:rect l="l" t="t" r="r" b="b"/>
              <a:pathLst>
                <a:path w="4133215" h="6858000">
                  <a:moveTo>
                    <a:pt x="4132882" y="0"/>
                  </a:moveTo>
                  <a:lnTo>
                    <a:pt x="0" y="0"/>
                  </a:lnTo>
                  <a:lnTo>
                    <a:pt x="0" y="6857999"/>
                  </a:lnTo>
                  <a:lnTo>
                    <a:pt x="4132882" y="6857999"/>
                  </a:lnTo>
                  <a:lnTo>
                    <a:pt x="4132882" y="0"/>
                  </a:lnTo>
                  <a:close/>
                </a:path>
              </a:pathLst>
            </a:custGeom>
            <a:solidFill>
              <a:srgbClr val="B4C7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162441" y="0"/>
              <a:ext cx="4029710" cy="6858000"/>
            </a:xfrm>
            <a:custGeom>
              <a:avLst/>
              <a:gdLst/>
              <a:ahLst/>
              <a:cxnLst/>
              <a:rect l="l" t="t" r="r" b="b"/>
              <a:pathLst>
                <a:path w="4029709" h="6858000">
                  <a:moveTo>
                    <a:pt x="4029558" y="0"/>
                  </a:moveTo>
                  <a:lnTo>
                    <a:pt x="0" y="0"/>
                  </a:lnTo>
                  <a:lnTo>
                    <a:pt x="0" y="6857999"/>
                  </a:lnTo>
                  <a:lnTo>
                    <a:pt x="4029558" y="6857999"/>
                  </a:lnTo>
                  <a:lnTo>
                    <a:pt x="4029558" y="0"/>
                  </a:lnTo>
                  <a:close/>
                </a:path>
              </a:pathLst>
            </a:custGeom>
            <a:solidFill>
              <a:schemeClr val="tx2">
                <a:lumMod val="10000"/>
                <a:lumOff val="90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742266" y="534718"/>
              <a:ext cx="798830" cy="1100455"/>
            </a:xfrm>
            <a:custGeom>
              <a:avLst/>
              <a:gdLst/>
              <a:ahLst/>
              <a:cxnLst/>
              <a:rect l="l" t="t" r="r" b="b"/>
              <a:pathLst>
                <a:path w="798829" h="1100455">
                  <a:moveTo>
                    <a:pt x="0" y="0"/>
                  </a:moveTo>
                  <a:lnTo>
                    <a:pt x="0" y="1100378"/>
                  </a:lnTo>
                  <a:lnTo>
                    <a:pt x="798734" y="5501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FA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806266" y="534718"/>
              <a:ext cx="868044" cy="1100455"/>
            </a:xfrm>
            <a:custGeom>
              <a:avLst/>
              <a:gdLst/>
              <a:ahLst/>
              <a:cxnLst/>
              <a:rect l="l" t="t" r="r" b="b"/>
              <a:pathLst>
                <a:path w="868045" h="1100455">
                  <a:moveTo>
                    <a:pt x="0" y="0"/>
                  </a:moveTo>
                  <a:lnTo>
                    <a:pt x="0" y="1100378"/>
                  </a:lnTo>
                  <a:lnTo>
                    <a:pt x="867617" y="5501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4C7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573893" y="-993271"/>
            <a:ext cx="2565400" cy="2729592"/>
          </a:xfrm>
          <a:prstGeom prst="rect">
            <a:avLst/>
          </a:prstGeom>
        </p:spPr>
        <p:txBody>
          <a:bodyPr vert="horz" wrap="square" lIns="0" tIns="950594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7484"/>
              </a:spcBef>
            </a:pPr>
            <a:r>
              <a:rPr sz="11500" b="1" spc="-50" dirty="0" err="1">
                <a:solidFill>
                  <a:srgbClr val="203864"/>
                </a:solidFill>
                <a:latin typeface="Arial"/>
                <a:cs typeface="Arial"/>
              </a:rPr>
              <a:t>А</a:t>
            </a:r>
            <a:endParaRPr lang="en" sz="115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54954" y="2848932"/>
            <a:ext cx="14039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7815" algn="l"/>
              </a:tabLst>
            </a:pPr>
            <a:r>
              <a:rPr sz="1800" spc="-50" dirty="0">
                <a:solidFill>
                  <a:srgbClr val="203864"/>
                </a:solidFill>
                <a:latin typeface="Cambria"/>
                <a:cs typeface="Cambria"/>
              </a:rPr>
              <a:t>⌲</a:t>
            </a:r>
            <a:r>
              <a:rPr sz="1800" dirty="0">
                <a:solidFill>
                  <a:srgbClr val="203864"/>
                </a:solidFill>
                <a:latin typeface="Cambria"/>
                <a:cs typeface="Cambria"/>
              </a:rPr>
              <a:t>	</a:t>
            </a:r>
            <a:r>
              <a:rPr lang="ru-RU" spc="-10" dirty="0">
                <a:solidFill>
                  <a:srgbClr val="203864"/>
                </a:solidFill>
                <a:cs typeface="Microsoft Sans Serif"/>
              </a:rPr>
              <a:t>знание</a:t>
            </a:r>
            <a:endParaRPr sz="1800" dirty="0"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54954" y="3393428"/>
            <a:ext cx="2208201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7815" algn="l"/>
              </a:tabLst>
            </a:pPr>
            <a:r>
              <a:rPr sz="1800" spc="-50" dirty="0">
                <a:solidFill>
                  <a:srgbClr val="203864"/>
                </a:solidFill>
                <a:cs typeface="Cambria"/>
              </a:rPr>
              <a:t>⌲</a:t>
            </a:r>
            <a:r>
              <a:rPr sz="1800" dirty="0">
                <a:solidFill>
                  <a:srgbClr val="203864"/>
                </a:solidFill>
                <a:cs typeface="Cambria"/>
              </a:rPr>
              <a:t>	</a:t>
            </a:r>
            <a:r>
              <a:rPr lang="ru-RU" sz="1800" spc="-10" dirty="0">
                <a:solidFill>
                  <a:srgbClr val="203864"/>
                </a:solidFill>
                <a:cs typeface="Microsoft Sans Serif"/>
              </a:rPr>
              <a:t>ответственность</a:t>
            </a:r>
            <a:endParaRPr sz="1800" dirty="0"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54954" y="3924991"/>
            <a:ext cx="15817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7815" algn="l"/>
              </a:tabLst>
            </a:pPr>
            <a:r>
              <a:rPr sz="1800" spc="-50" dirty="0">
                <a:solidFill>
                  <a:srgbClr val="203864"/>
                </a:solidFill>
                <a:cs typeface="Cambria"/>
              </a:rPr>
              <a:t>⌲</a:t>
            </a:r>
            <a:r>
              <a:rPr sz="1800" dirty="0">
                <a:solidFill>
                  <a:srgbClr val="203864"/>
                </a:solidFill>
                <a:cs typeface="Cambria"/>
              </a:rPr>
              <a:t>	</a:t>
            </a:r>
            <a:r>
              <a:rPr lang="ru-RU" sz="1800" spc="-10" dirty="0">
                <a:solidFill>
                  <a:srgbClr val="203864"/>
                </a:solidFill>
                <a:cs typeface="Microsoft Sans Serif"/>
              </a:rPr>
              <a:t>вовлечение</a:t>
            </a:r>
            <a:endParaRPr sz="1800" dirty="0">
              <a:cs typeface="Microsoft Sans Serif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386180" y="4889291"/>
            <a:ext cx="9171940" cy="701040"/>
            <a:chOff x="1621536" y="5559551"/>
            <a:chExt cx="9171940" cy="701040"/>
          </a:xfrm>
        </p:grpSpPr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21536" y="5635751"/>
              <a:ext cx="548639" cy="54864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24144" y="5559551"/>
              <a:ext cx="701039" cy="70104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247376" y="5635751"/>
              <a:ext cx="545592" cy="548640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1344196" y="5579417"/>
            <a:ext cx="50165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0" dirty="0">
                <a:solidFill>
                  <a:srgbClr val="203864"/>
                </a:solidFill>
                <a:latin typeface="Arial Black"/>
                <a:cs typeface="Arial Black"/>
              </a:rPr>
              <a:t>2012</a:t>
            </a:r>
            <a:endParaRPr sz="1400" dirty="0">
              <a:latin typeface="Arial Black"/>
              <a:cs typeface="Arial Black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787900" y="-966906"/>
            <a:ext cx="2616200" cy="2729592"/>
          </a:xfrm>
          <a:prstGeom prst="rect">
            <a:avLst/>
          </a:prstGeom>
        </p:spPr>
        <p:txBody>
          <a:bodyPr vert="horz" wrap="square" lIns="0" tIns="950594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7484"/>
              </a:spcBef>
            </a:pPr>
            <a:r>
              <a:rPr sz="11500" b="1" spc="-50" dirty="0">
                <a:solidFill>
                  <a:srgbClr val="203864"/>
                </a:solidFill>
                <a:latin typeface="Arial"/>
                <a:cs typeface="Arial"/>
              </a:rPr>
              <a:t>B</a:t>
            </a:r>
            <a:endParaRPr lang="en" sz="11500" dirty="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123969" y="2743594"/>
            <a:ext cx="3764915" cy="510396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98450" marR="5080" indent="-285750">
              <a:lnSpc>
                <a:spcPts val="1900"/>
              </a:lnSpc>
              <a:spcBef>
                <a:spcPts val="180"/>
              </a:spcBef>
              <a:tabLst>
                <a:tab pos="297815" algn="l"/>
              </a:tabLst>
            </a:pPr>
            <a:r>
              <a:rPr sz="1600" spc="-50" dirty="0">
                <a:solidFill>
                  <a:srgbClr val="203864"/>
                </a:solidFill>
                <a:cs typeface="Cambria"/>
              </a:rPr>
              <a:t>⌲</a:t>
            </a:r>
            <a:r>
              <a:rPr sz="1600" dirty="0">
                <a:solidFill>
                  <a:srgbClr val="203864"/>
                </a:solidFill>
                <a:cs typeface="Cambria"/>
              </a:rPr>
              <a:t>	</a:t>
            </a:r>
            <a:r>
              <a:rPr lang="ru-RU" sz="1600" dirty="0">
                <a:solidFill>
                  <a:srgbClr val="203864"/>
                </a:solidFill>
                <a:cs typeface="Cambria"/>
              </a:rPr>
              <a:t>Климатические изменения и защита окружающей среды в Арктике</a:t>
            </a:r>
            <a:endParaRPr sz="1600" dirty="0">
              <a:cs typeface="Arial MT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121783" y="3303788"/>
            <a:ext cx="3921760" cy="510396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98450" marR="5080" indent="-285750">
              <a:lnSpc>
                <a:spcPts val="1900"/>
              </a:lnSpc>
              <a:spcBef>
                <a:spcPts val="180"/>
              </a:spcBef>
              <a:tabLst>
                <a:tab pos="297815" algn="l"/>
              </a:tabLst>
            </a:pPr>
            <a:r>
              <a:rPr sz="1600" spc="-50" dirty="0">
                <a:solidFill>
                  <a:srgbClr val="203864"/>
                </a:solidFill>
                <a:cs typeface="Cambria"/>
              </a:rPr>
              <a:t>⌲</a:t>
            </a:r>
            <a:r>
              <a:rPr sz="1600" dirty="0">
                <a:solidFill>
                  <a:srgbClr val="203864"/>
                </a:solidFill>
                <a:cs typeface="Cambria"/>
              </a:rPr>
              <a:t>	</a:t>
            </a:r>
            <a:r>
              <a:rPr lang="ru-RU" sz="1600" dirty="0">
                <a:solidFill>
                  <a:srgbClr val="203864"/>
                </a:solidFill>
                <a:cs typeface="Arial MT"/>
              </a:rPr>
              <a:t>Устойчивое развитие в Арктике и вокруг неё</a:t>
            </a:r>
            <a:endParaRPr sz="1600" dirty="0">
              <a:cs typeface="Arial MT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110201" y="3863982"/>
            <a:ext cx="3427729" cy="754053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98450" marR="5080" indent="-285750">
              <a:lnSpc>
                <a:spcPts val="1900"/>
              </a:lnSpc>
              <a:spcBef>
                <a:spcPts val="180"/>
              </a:spcBef>
              <a:tabLst>
                <a:tab pos="297815" algn="l"/>
              </a:tabLst>
            </a:pPr>
            <a:r>
              <a:rPr sz="1600" spc="-50" dirty="0">
                <a:solidFill>
                  <a:srgbClr val="203864"/>
                </a:solidFill>
                <a:cs typeface="Cambria"/>
              </a:rPr>
              <a:t>⌲</a:t>
            </a:r>
            <a:r>
              <a:rPr sz="1600" dirty="0">
                <a:solidFill>
                  <a:srgbClr val="203864"/>
                </a:solidFill>
                <a:cs typeface="Cambria"/>
              </a:rPr>
              <a:t>	</a:t>
            </a:r>
            <a:r>
              <a:rPr lang="ru-RU" sz="1600" dirty="0">
                <a:solidFill>
                  <a:srgbClr val="203864"/>
                </a:solidFill>
                <a:cs typeface="Cambria"/>
              </a:rPr>
              <a:t>Развитие международного сотрудничества по решению проблем Арктики</a:t>
            </a:r>
            <a:endParaRPr sz="1600" dirty="0">
              <a:cs typeface="Arial MT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594350" y="5573269"/>
            <a:ext cx="50165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0" dirty="0">
                <a:solidFill>
                  <a:srgbClr val="203864"/>
                </a:solidFill>
                <a:latin typeface="Arial Black"/>
                <a:cs typeface="Arial Black"/>
              </a:rPr>
              <a:t>2016</a:t>
            </a:r>
            <a:endParaRPr sz="1400" dirty="0">
              <a:latin typeface="Arial Black"/>
              <a:cs typeface="Arial Black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281377" y="-76314"/>
            <a:ext cx="3573779" cy="20851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4165" algn="ctr">
              <a:lnSpc>
                <a:spcPct val="100000"/>
              </a:lnSpc>
              <a:spcBef>
                <a:spcPts val="100"/>
              </a:spcBef>
            </a:pPr>
            <a:r>
              <a:rPr sz="11500" b="1" spc="-50" dirty="0">
                <a:solidFill>
                  <a:srgbClr val="203864"/>
                </a:solidFill>
                <a:latin typeface="Arial"/>
                <a:cs typeface="Arial"/>
              </a:rPr>
              <a:t>C</a:t>
            </a:r>
            <a:endParaRPr lang="ru-RU" sz="11500" spc="-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15"/>
              </a:spcBef>
            </a:pPr>
            <a:endParaRPr sz="1800" dirty="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478083" y="3253990"/>
            <a:ext cx="3011805" cy="754053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98450" marR="5080" indent="-285750">
              <a:lnSpc>
                <a:spcPts val="1900"/>
              </a:lnSpc>
              <a:spcBef>
                <a:spcPts val="180"/>
              </a:spcBef>
              <a:tabLst>
                <a:tab pos="297815" algn="l"/>
              </a:tabLst>
            </a:pPr>
            <a:r>
              <a:rPr sz="1600" spc="-50" dirty="0">
                <a:solidFill>
                  <a:srgbClr val="203864"/>
                </a:solidFill>
                <a:cs typeface="Cambria"/>
              </a:rPr>
              <a:t>⌲</a:t>
            </a:r>
            <a:r>
              <a:rPr sz="1600" dirty="0">
                <a:solidFill>
                  <a:srgbClr val="203864"/>
                </a:solidFill>
                <a:cs typeface="Cambria"/>
              </a:rPr>
              <a:t>	</a:t>
            </a:r>
            <a:r>
              <a:rPr lang="ru-RU" sz="1600" dirty="0">
                <a:solidFill>
                  <a:srgbClr val="203864"/>
                </a:solidFill>
                <a:cs typeface="Cambria"/>
              </a:rPr>
              <a:t>Более стрессоустойчивая к климатическим изменениям Арктика</a:t>
            </a:r>
            <a:endParaRPr sz="1600" dirty="0">
              <a:cs typeface="Arial MT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479988" y="4074851"/>
            <a:ext cx="3199765" cy="754053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98450" marR="5080" indent="-285750">
              <a:lnSpc>
                <a:spcPts val="1900"/>
              </a:lnSpc>
              <a:spcBef>
                <a:spcPts val="180"/>
              </a:spcBef>
              <a:tabLst>
                <a:tab pos="297815" algn="l"/>
              </a:tabLst>
            </a:pPr>
            <a:r>
              <a:rPr sz="1600" spc="-50" dirty="0">
                <a:solidFill>
                  <a:srgbClr val="203864"/>
                </a:solidFill>
                <a:cs typeface="Cambria"/>
              </a:rPr>
              <a:t>⌲</a:t>
            </a:r>
            <a:r>
              <a:rPr sz="1600" dirty="0">
                <a:solidFill>
                  <a:srgbClr val="203864"/>
                </a:solidFill>
                <a:cs typeface="Cambria"/>
              </a:rPr>
              <a:t>	</a:t>
            </a:r>
            <a:r>
              <a:rPr lang="ru-RU" sz="1600" dirty="0">
                <a:solidFill>
                  <a:srgbClr val="203864"/>
                </a:solidFill>
                <a:cs typeface="Arial MT"/>
              </a:rPr>
              <a:t>Стимулирование зелёных, голубых и технологических инноваций</a:t>
            </a:r>
            <a:endParaRPr sz="1600" dirty="0">
              <a:cs typeface="Arial MT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0033991" y="5556894"/>
            <a:ext cx="50165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0" dirty="0">
                <a:solidFill>
                  <a:srgbClr val="203864"/>
                </a:solidFill>
                <a:latin typeface="Arial Black"/>
                <a:cs typeface="Arial Black"/>
              </a:rPr>
              <a:t>2021</a:t>
            </a:r>
            <a:endParaRPr sz="1400" dirty="0">
              <a:latin typeface="Arial Black"/>
              <a:cs typeface="Arial Black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94EC5C5-2DB6-C0DC-1CE7-40A880B0AAAA}"/>
              </a:ext>
            </a:extLst>
          </p:cNvPr>
          <p:cNvSpPr txBox="1"/>
          <p:nvPr/>
        </p:nvSpPr>
        <p:spPr>
          <a:xfrm>
            <a:off x="8387014" y="2840875"/>
            <a:ext cx="350630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spc="-50" dirty="0">
                <a:solidFill>
                  <a:srgbClr val="203864"/>
                </a:solidFill>
                <a:cs typeface="Cambria"/>
              </a:rPr>
              <a:t>⌲     </a:t>
            </a:r>
            <a:r>
              <a:rPr lang="ru-RU" sz="1600" dirty="0">
                <a:solidFill>
                  <a:srgbClr val="203864"/>
                </a:solidFill>
                <a:cs typeface="Arial MT"/>
              </a:rPr>
              <a:t>Регион мирного сотрудничества</a:t>
            </a:r>
            <a:endParaRPr lang="ru-RU" sz="1600" dirty="0">
              <a:cs typeface="Arial MT"/>
            </a:endParaRPr>
          </a:p>
          <a:p>
            <a:endParaRPr lang="ru-RU" dirty="0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31653741-88E5-12C6-AC50-A7F9D619E90F}"/>
              </a:ext>
            </a:extLst>
          </p:cNvPr>
          <p:cNvSpPr/>
          <p:nvPr/>
        </p:nvSpPr>
        <p:spPr>
          <a:xfrm>
            <a:off x="-26824" y="6136434"/>
            <a:ext cx="12218824" cy="73216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8" name="object 8">
            <a:extLst>
              <a:ext uri="{FF2B5EF4-FFF2-40B4-BE49-F238E27FC236}">
                <a16:creationId xmlns:a16="http://schemas.microsoft.com/office/drawing/2014/main" id="{52BF411C-1280-FC8F-6754-813EE887264A}"/>
              </a:ext>
            </a:extLst>
          </p:cNvPr>
          <p:cNvSpPr txBox="1"/>
          <p:nvPr/>
        </p:nvSpPr>
        <p:spPr>
          <a:xfrm>
            <a:off x="3821727" y="4618035"/>
            <a:ext cx="6487193" cy="1236876"/>
          </a:xfrm>
          <a:prstGeom prst="rect">
            <a:avLst/>
          </a:prstGeom>
        </p:spPr>
        <p:txBody>
          <a:bodyPr vert="horz" wrap="square" lIns="0" tIns="950594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155"/>
              </a:spcBef>
            </a:pPr>
            <a:endParaRPr sz="1800" dirty="0">
              <a:latin typeface="Arial"/>
              <a:cs typeface="Arial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2CF4610-2C9E-BFA1-DBB1-8A1296FEF818}"/>
              </a:ext>
            </a:extLst>
          </p:cNvPr>
          <p:cNvSpPr txBox="1"/>
          <p:nvPr/>
        </p:nvSpPr>
        <p:spPr>
          <a:xfrm>
            <a:off x="1386180" y="6342279"/>
            <a:ext cx="9371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European Parliament resolution of 9 October 2008 on Arctic governance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E1A396F-8ECB-9A73-EE96-2B25B8212423}"/>
              </a:ext>
            </a:extLst>
          </p:cNvPr>
          <p:cNvSpPr txBox="1"/>
          <p:nvPr/>
        </p:nvSpPr>
        <p:spPr>
          <a:xfrm>
            <a:off x="8524074" y="1692513"/>
            <a:ext cx="32977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" b="1" dirty="0">
                <a:solidFill>
                  <a:srgbClr val="203864"/>
                </a:solidFill>
                <a:latin typeface="Arial"/>
                <a:cs typeface="Arial"/>
              </a:rPr>
              <a:t>A</a:t>
            </a:r>
            <a:r>
              <a:rPr lang="en" b="1" spc="-105" dirty="0">
                <a:solidFill>
                  <a:srgbClr val="203864"/>
                </a:solidFill>
                <a:latin typeface="Arial"/>
                <a:cs typeface="Arial"/>
              </a:rPr>
              <a:t> </a:t>
            </a:r>
            <a:r>
              <a:rPr lang="en" b="1" dirty="0">
                <a:solidFill>
                  <a:srgbClr val="203864"/>
                </a:solidFill>
                <a:latin typeface="Arial"/>
                <a:cs typeface="Arial"/>
              </a:rPr>
              <a:t>Stronger</a:t>
            </a:r>
            <a:r>
              <a:rPr lang="en" b="1" spc="-35" dirty="0">
                <a:solidFill>
                  <a:srgbClr val="203864"/>
                </a:solidFill>
                <a:latin typeface="Arial"/>
                <a:cs typeface="Arial"/>
              </a:rPr>
              <a:t> </a:t>
            </a:r>
            <a:r>
              <a:rPr lang="en" b="1" dirty="0">
                <a:solidFill>
                  <a:srgbClr val="203864"/>
                </a:solidFill>
                <a:latin typeface="Arial"/>
                <a:cs typeface="Arial"/>
              </a:rPr>
              <a:t>EU</a:t>
            </a:r>
            <a:r>
              <a:rPr lang="en" b="1" spc="-40" dirty="0">
                <a:solidFill>
                  <a:srgbClr val="203864"/>
                </a:solidFill>
                <a:latin typeface="Arial"/>
                <a:cs typeface="Arial"/>
              </a:rPr>
              <a:t> </a:t>
            </a:r>
            <a:r>
              <a:rPr lang="en" b="1" dirty="0">
                <a:solidFill>
                  <a:srgbClr val="203864"/>
                </a:solidFill>
                <a:latin typeface="Arial"/>
                <a:cs typeface="Arial"/>
              </a:rPr>
              <a:t>Engagement</a:t>
            </a:r>
            <a:r>
              <a:rPr lang="en" b="1" spc="-30" dirty="0">
                <a:solidFill>
                  <a:srgbClr val="203864"/>
                </a:solidFill>
                <a:latin typeface="Arial"/>
                <a:cs typeface="Arial"/>
              </a:rPr>
              <a:t> </a:t>
            </a:r>
            <a:r>
              <a:rPr lang="en" b="1" dirty="0">
                <a:solidFill>
                  <a:srgbClr val="203864"/>
                </a:solidFill>
                <a:latin typeface="Arial"/>
                <a:cs typeface="Arial"/>
              </a:rPr>
              <a:t>for</a:t>
            </a:r>
            <a:r>
              <a:rPr lang="en" b="1" spc="-35" dirty="0">
                <a:solidFill>
                  <a:srgbClr val="203864"/>
                </a:solidFill>
                <a:latin typeface="Arial"/>
                <a:cs typeface="Arial"/>
              </a:rPr>
              <a:t> </a:t>
            </a:r>
            <a:r>
              <a:rPr lang="en" b="1" spc="-50" dirty="0">
                <a:solidFill>
                  <a:srgbClr val="203864"/>
                </a:solidFill>
                <a:latin typeface="Arial"/>
                <a:cs typeface="Arial"/>
              </a:rPr>
              <a:t>a </a:t>
            </a:r>
            <a:r>
              <a:rPr lang="en" b="1" dirty="0">
                <a:solidFill>
                  <a:srgbClr val="203864"/>
                </a:solidFill>
                <a:latin typeface="Arial"/>
                <a:cs typeface="Arial"/>
              </a:rPr>
              <a:t>Peaceful,</a:t>
            </a:r>
            <a:r>
              <a:rPr lang="en" b="1" spc="-60" dirty="0">
                <a:solidFill>
                  <a:srgbClr val="203864"/>
                </a:solidFill>
                <a:latin typeface="Arial"/>
                <a:cs typeface="Arial"/>
              </a:rPr>
              <a:t> </a:t>
            </a:r>
            <a:r>
              <a:rPr lang="en" b="1" dirty="0">
                <a:solidFill>
                  <a:srgbClr val="203864"/>
                </a:solidFill>
                <a:latin typeface="Arial"/>
                <a:cs typeface="Arial"/>
              </a:rPr>
              <a:t>Sustainable</a:t>
            </a:r>
            <a:r>
              <a:rPr lang="en" b="1" spc="-55" dirty="0">
                <a:solidFill>
                  <a:srgbClr val="203864"/>
                </a:solidFill>
                <a:latin typeface="Arial"/>
                <a:cs typeface="Arial"/>
              </a:rPr>
              <a:t> </a:t>
            </a:r>
            <a:r>
              <a:rPr lang="en" b="1" spc="-25" dirty="0">
                <a:solidFill>
                  <a:srgbClr val="203864"/>
                </a:solidFill>
                <a:latin typeface="Arial"/>
                <a:cs typeface="Arial"/>
              </a:rPr>
              <a:t>and </a:t>
            </a:r>
            <a:r>
              <a:rPr lang="en" b="1" dirty="0">
                <a:solidFill>
                  <a:srgbClr val="203864"/>
                </a:solidFill>
                <a:latin typeface="Arial"/>
                <a:cs typeface="Arial"/>
              </a:rPr>
              <a:t>Prosperous</a:t>
            </a:r>
            <a:r>
              <a:rPr lang="en" b="1" spc="-114" dirty="0">
                <a:solidFill>
                  <a:srgbClr val="203864"/>
                </a:solidFill>
                <a:latin typeface="Arial"/>
                <a:cs typeface="Arial"/>
              </a:rPr>
              <a:t> </a:t>
            </a:r>
            <a:r>
              <a:rPr lang="en" b="1" spc="-10" dirty="0">
                <a:solidFill>
                  <a:srgbClr val="203864"/>
                </a:solidFill>
                <a:latin typeface="Arial"/>
                <a:cs typeface="Arial"/>
              </a:rPr>
              <a:t>Arctic</a:t>
            </a:r>
            <a:endParaRPr lang="en" dirty="0">
              <a:latin typeface="Arial"/>
              <a:cs typeface="Arial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E95565B-EBB0-14CE-7B79-E5948E7FF886}"/>
              </a:ext>
            </a:extLst>
          </p:cNvPr>
          <p:cNvSpPr txBox="1"/>
          <p:nvPr/>
        </p:nvSpPr>
        <p:spPr>
          <a:xfrm>
            <a:off x="4433782" y="1845491"/>
            <a:ext cx="329776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065" marR="5080" algn="ctr">
              <a:lnSpc>
                <a:spcPts val="2110"/>
              </a:lnSpc>
              <a:spcBef>
                <a:spcPts val="1265"/>
              </a:spcBef>
            </a:pPr>
            <a:r>
              <a:rPr lang="en" b="1" dirty="0">
                <a:solidFill>
                  <a:srgbClr val="203864"/>
                </a:solidFill>
                <a:latin typeface="Arial"/>
                <a:cs typeface="Arial"/>
              </a:rPr>
              <a:t>An</a:t>
            </a:r>
            <a:r>
              <a:rPr lang="en" b="1" spc="-25" dirty="0">
                <a:solidFill>
                  <a:srgbClr val="203864"/>
                </a:solidFill>
                <a:latin typeface="Arial"/>
                <a:cs typeface="Arial"/>
              </a:rPr>
              <a:t> </a:t>
            </a:r>
            <a:r>
              <a:rPr lang="en" b="1" dirty="0">
                <a:solidFill>
                  <a:srgbClr val="203864"/>
                </a:solidFill>
                <a:latin typeface="Arial"/>
                <a:cs typeface="Arial"/>
              </a:rPr>
              <a:t>Integrated</a:t>
            </a:r>
            <a:r>
              <a:rPr lang="en" b="1" spc="-25" dirty="0">
                <a:solidFill>
                  <a:srgbClr val="203864"/>
                </a:solidFill>
                <a:latin typeface="Arial"/>
                <a:cs typeface="Arial"/>
              </a:rPr>
              <a:t> </a:t>
            </a:r>
            <a:r>
              <a:rPr lang="en" b="1" spc="-10" dirty="0">
                <a:solidFill>
                  <a:srgbClr val="203864"/>
                </a:solidFill>
                <a:latin typeface="Arial"/>
                <a:cs typeface="Arial"/>
              </a:rPr>
              <a:t>European </a:t>
            </a:r>
            <a:r>
              <a:rPr lang="en" b="1" dirty="0">
                <a:solidFill>
                  <a:srgbClr val="203864"/>
                </a:solidFill>
                <a:latin typeface="Arial"/>
                <a:cs typeface="Arial"/>
              </a:rPr>
              <a:t>Policy</a:t>
            </a:r>
            <a:r>
              <a:rPr lang="en" b="1" spc="-25" dirty="0">
                <a:solidFill>
                  <a:srgbClr val="203864"/>
                </a:solidFill>
                <a:latin typeface="Arial"/>
                <a:cs typeface="Arial"/>
              </a:rPr>
              <a:t> </a:t>
            </a:r>
            <a:r>
              <a:rPr lang="en" b="1" dirty="0">
                <a:solidFill>
                  <a:srgbClr val="203864"/>
                </a:solidFill>
                <a:latin typeface="Arial"/>
                <a:cs typeface="Arial"/>
              </a:rPr>
              <a:t>for</a:t>
            </a:r>
            <a:r>
              <a:rPr lang="en" b="1" spc="-20" dirty="0">
                <a:solidFill>
                  <a:srgbClr val="203864"/>
                </a:solidFill>
                <a:latin typeface="Arial"/>
                <a:cs typeface="Arial"/>
              </a:rPr>
              <a:t> </a:t>
            </a:r>
            <a:r>
              <a:rPr lang="en" b="1" dirty="0">
                <a:solidFill>
                  <a:srgbClr val="203864"/>
                </a:solidFill>
                <a:latin typeface="Arial"/>
                <a:cs typeface="Arial"/>
              </a:rPr>
              <a:t>the</a:t>
            </a:r>
            <a:r>
              <a:rPr lang="en" b="1" spc="-85" dirty="0">
                <a:solidFill>
                  <a:srgbClr val="203864"/>
                </a:solidFill>
                <a:latin typeface="Arial"/>
                <a:cs typeface="Arial"/>
              </a:rPr>
              <a:t> </a:t>
            </a:r>
            <a:r>
              <a:rPr lang="en" b="1" spc="-10" dirty="0">
                <a:solidFill>
                  <a:srgbClr val="203864"/>
                </a:solidFill>
                <a:latin typeface="Arial"/>
                <a:cs typeface="Arial"/>
              </a:rPr>
              <a:t>Arctic</a:t>
            </a:r>
            <a:endParaRPr lang="en" dirty="0">
              <a:latin typeface="Arial"/>
              <a:cs typeface="Arial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676C92A-0F3C-64A0-F602-AF2B18B2F721}"/>
              </a:ext>
            </a:extLst>
          </p:cNvPr>
          <p:cNvSpPr txBox="1"/>
          <p:nvPr/>
        </p:nvSpPr>
        <p:spPr>
          <a:xfrm>
            <a:off x="238949" y="1698611"/>
            <a:ext cx="32977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155"/>
              </a:spcBef>
            </a:pPr>
            <a:r>
              <a:rPr lang="en" b="1" dirty="0">
                <a:solidFill>
                  <a:srgbClr val="203864"/>
                </a:solidFill>
                <a:latin typeface="Arial"/>
                <a:cs typeface="Arial"/>
              </a:rPr>
              <a:t>Developing</a:t>
            </a:r>
            <a:r>
              <a:rPr lang="en" b="1" spc="-35" dirty="0">
                <a:solidFill>
                  <a:srgbClr val="203864"/>
                </a:solidFill>
                <a:latin typeface="Arial"/>
                <a:cs typeface="Arial"/>
              </a:rPr>
              <a:t> </a:t>
            </a:r>
            <a:r>
              <a:rPr lang="en" b="1" dirty="0">
                <a:solidFill>
                  <a:srgbClr val="203864"/>
                </a:solidFill>
                <a:latin typeface="Arial"/>
                <a:cs typeface="Arial"/>
              </a:rPr>
              <a:t>a</a:t>
            </a:r>
            <a:r>
              <a:rPr lang="en" b="1" spc="-40" dirty="0">
                <a:solidFill>
                  <a:srgbClr val="203864"/>
                </a:solidFill>
                <a:latin typeface="Arial"/>
                <a:cs typeface="Arial"/>
              </a:rPr>
              <a:t> </a:t>
            </a:r>
            <a:r>
              <a:rPr lang="en" b="1" spc="-10" dirty="0">
                <a:solidFill>
                  <a:srgbClr val="203864"/>
                </a:solidFill>
                <a:latin typeface="Arial"/>
                <a:cs typeface="Arial"/>
              </a:rPr>
              <a:t>European </a:t>
            </a:r>
            <a:r>
              <a:rPr lang="en" b="1" dirty="0">
                <a:solidFill>
                  <a:srgbClr val="203864"/>
                </a:solidFill>
                <a:latin typeface="Arial"/>
                <a:cs typeface="Arial"/>
              </a:rPr>
              <a:t>Union</a:t>
            </a:r>
            <a:r>
              <a:rPr lang="en" b="1" spc="-35" dirty="0">
                <a:solidFill>
                  <a:srgbClr val="203864"/>
                </a:solidFill>
                <a:latin typeface="Arial"/>
                <a:cs typeface="Arial"/>
              </a:rPr>
              <a:t> </a:t>
            </a:r>
            <a:r>
              <a:rPr lang="en" b="1" dirty="0">
                <a:solidFill>
                  <a:srgbClr val="203864"/>
                </a:solidFill>
                <a:latin typeface="Arial"/>
                <a:cs typeface="Arial"/>
              </a:rPr>
              <a:t>Policy</a:t>
            </a:r>
            <a:r>
              <a:rPr lang="en" b="1" spc="-35" dirty="0">
                <a:solidFill>
                  <a:srgbClr val="203864"/>
                </a:solidFill>
                <a:latin typeface="Arial"/>
                <a:cs typeface="Arial"/>
              </a:rPr>
              <a:t> </a:t>
            </a:r>
            <a:r>
              <a:rPr lang="en" b="1" spc="-10" dirty="0">
                <a:solidFill>
                  <a:srgbClr val="203864"/>
                </a:solidFill>
                <a:latin typeface="Arial"/>
                <a:cs typeface="Arial"/>
              </a:rPr>
              <a:t>towards </a:t>
            </a:r>
            <a:r>
              <a:rPr lang="en" b="1" dirty="0">
                <a:solidFill>
                  <a:srgbClr val="203864"/>
                </a:solidFill>
                <a:latin typeface="Arial"/>
                <a:cs typeface="Arial"/>
              </a:rPr>
              <a:t>the</a:t>
            </a:r>
            <a:r>
              <a:rPr lang="en" b="1" spc="-80" dirty="0">
                <a:solidFill>
                  <a:srgbClr val="203864"/>
                </a:solidFill>
                <a:latin typeface="Arial"/>
                <a:cs typeface="Arial"/>
              </a:rPr>
              <a:t> </a:t>
            </a:r>
            <a:r>
              <a:rPr lang="en" b="1" dirty="0">
                <a:solidFill>
                  <a:srgbClr val="203864"/>
                </a:solidFill>
                <a:latin typeface="Arial"/>
                <a:cs typeface="Arial"/>
              </a:rPr>
              <a:t>Arctic</a:t>
            </a:r>
            <a:r>
              <a:rPr lang="en" b="1" spc="-20" dirty="0">
                <a:solidFill>
                  <a:srgbClr val="203864"/>
                </a:solidFill>
                <a:latin typeface="Arial"/>
                <a:cs typeface="Arial"/>
              </a:rPr>
              <a:t> </a:t>
            </a:r>
            <a:r>
              <a:rPr lang="en" b="1" spc="-10" dirty="0">
                <a:solidFill>
                  <a:srgbClr val="203864"/>
                </a:solidFill>
                <a:latin typeface="Arial"/>
                <a:cs typeface="Arial"/>
              </a:rPr>
              <a:t>Region</a:t>
            </a:r>
            <a:endParaRPr lang="en" dirty="0">
              <a:latin typeface="Arial"/>
              <a:cs typeface="Arial"/>
            </a:endParaRP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4368BBB3-6B0E-FC2A-D4FB-432488FA508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39574" y="141789"/>
            <a:ext cx="524673" cy="49364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4AA2756C-6E16-CC0A-3F71-DAEB392C68B8}"/>
              </a:ext>
            </a:extLst>
          </p:cNvPr>
          <p:cNvSpPr txBox="1">
            <a:spLocks/>
          </p:cNvSpPr>
          <p:nvPr/>
        </p:nvSpPr>
        <p:spPr>
          <a:xfrm>
            <a:off x="639501" y="589109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Наука и исследования: ЕС в цифрах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E4D0A4D-D995-603F-5508-263E98EAB976}"/>
              </a:ext>
            </a:extLst>
          </p:cNvPr>
          <p:cNvSpPr txBox="1"/>
          <p:nvPr/>
        </p:nvSpPr>
        <p:spPr>
          <a:xfrm>
            <a:off x="1595718" y="1725423"/>
            <a:ext cx="903494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Более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</a:t>
            </a:r>
            <a:r>
              <a:rPr lang="ru-RU" sz="24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700 млн евро</a:t>
            </a:r>
            <a:r>
              <a:rPr lang="ru-RU" sz="20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потрачено в рамках </a:t>
            </a:r>
            <a:r>
              <a:rPr lang="ru-RU" sz="24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более 300 программ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</a:t>
            </a:r>
            <a:r>
              <a:rPr lang="en-US" dirty="0">
                <a:solidFill>
                  <a:schemeClr val="tx2">
                    <a:lumMod val="90000"/>
                    <a:lumOff val="10000"/>
                  </a:schemeClr>
                </a:solidFill>
              </a:rPr>
              <a:t>H2020 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и </a:t>
            </a:r>
            <a:r>
              <a:rPr lang="en-US" dirty="0">
                <a:solidFill>
                  <a:schemeClr val="tx2">
                    <a:lumMod val="90000"/>
                    <a:lumOff val="10000"/>
                  </a:schemeClr>
                </a:solidFill>
              </a:rPr>
              <a:t>HE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по данным на январь 2025 г.</a:t>
            </a:r>
            <a:r>
              <a:rPr lang="en-US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</a:t>
            </a:r>
            <a:endParaRPr lang="ru-RU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D14AEA8-E665-2A2F-DBE3-17B409B31E42}"/>
              </a:ext>
            </a:extLst>
          </p:cNvPr>
          <p:cNvSpPr txBox="1"/>
          <p:nvPr/>
        </p:nvSpPr>
        <p:spPr>
          <a:xfrm>
            <a:off x="1595718" y="2824252"/>
            <a:ext cx="90349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Более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</a:t>
            </a:r>
            <a:r>
              <a:rPr lang="en-US" sz="24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260 </a:t>
            </a:r>
            <a:r>
              <a:rPr lang="ru-RU" sz="24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университетов 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</a:rPr>
              <a:t>участников и партнёров исследовательских программ;</a:t>
            </a:r>
            <a:r>
              <a:rPr lang="ru-RU" sz="24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</a:t>
            </a:r>
            <a:r>
              <a:rPr lang="ru-RU" sz="24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более 20 ассоциированных университетов 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</a:rPr>
              <a:t>со всего мира</a:t>
            </a:r>
            <a:r>
              <a:rPr lang="en-US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</a:t>
            </a:r>
            <a:endParaRPr lang="ru-RU" b="1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B87FC61-1A17-E7E9-2457-E3F0898E1792}"/>
              </a:ext>
            </a:extLst>
          </p:cNvPr>
          <p:cNvSpPr txBox="1"/>
          <p:nvPr/>
        </p:nvSpPr>
        <p:spPr>
          <a:xfrm>
            <a:off x="1595718" y="4015414"/>
            <a:ext cx="903494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17 актуальных</a:t>
            </a:r>
            <a:r>
              <a:rPr lang="en-US" sz="24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*</a:t>
            </a:r>
            <a:r>
              <a:rPr lang="ru-RU" sz="24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и 25 завершённых проектов 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в рамках единого Полярного кластера Европейского союза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B3F4DF2-D408-BF2C-841B-BF7B8D2A91A0}"/>
              </a:ext>
            </a:extLst>
          </p:cNvPr>
          <p:cNvSpPr txBox="1"/>
          <p:nvPr/>
        </p:nvSpPr>
        <p:spPr>
          <a:xfrm>
            <a:off x="1595718" y="5114243"/>
            <a:ext cx="90349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Аккумуляция</a:t>
            </a:r>
            <a:r>
              <a:rPr lang="ru-RU" sz="24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16 научно-исследовательских кораблей 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и</a:t>
            </a:r>
            <a:b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</a:rPr>
            </a:br>
            <a:r>
              <a:rPr lang="ru-RU" sz="24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32 научно-исследовательских станций 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в Арктике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317FF97-8AB7-1980-E20A-3A2FA2BF2698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36899" y="1898723"/>
            <a:ext cx="392064" cy="39206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5A5C7E2-536B-BCCE-382D-96347C206D4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36899" y="3043718"/>
            <a:ext cx="392064" cy="39206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584DDEE-D717-767F-475A-1178DF9A7BCE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36899" y="4188713"/>
            <a:ext cx="392064" cy="39206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A83D296-EEA9-A2F3-2318-850D5D9F17BD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36899" y="5333708"/>
            <a:ext cx="392064" cy="39206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229AB2E-882C-C590-3FBF-B63C3B2666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10015" y="211554"/>
            <a:ext cx="524672" cy="493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9711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A3AADC-6FB6-E758-B7E9-8C9DB45ECF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0" name="Group 609">
            <a:extLst>
              <a:ext uri="{FF2B5EF4-FFF2-40B4-BE49-F238E27FC236}">
                <a16:creationId xmlns:a16="http://schemas.microsoft.com/office/drawing/2014/main" id="{7121FE0F-4E9D-E9FE-8484-1BBB3DD95A33}"/>
              </a:ext>
            </a:extLst>
          </p:cNvPr>
          <p:cNvGrpSpPr/>
          <p:nvPr/>
        </p:nvGrpSpPr>
        <p:grpSpPr>
          <a:xfrm>
            <a:off x="581025" y="585787"/>
            <a:ext cx="11029950" cy="5686425"/>
            <a:chOff x="1022538" y="1219200"/>
            <a:chExt cx="10143748" cy="5058230"/>
          </a:xfrm>
          <a:solidFill>
            <a:schemeClr val="bg1">
              <a:lumMod val="85000"/>
            </a:schemeClr>
          </a:solidFill>
        </p:grpSpPr>
        <p:sp>
          <p:nvSpPr>
            <p:cNvPr id="361" name="Freeform 7">
              <a:extLst>
                <a:ext uri="{FF2B5EF4-FFF2-40B4-BE49-F238E27FC236}">
                  <a16:creationId xmlns:a16="http://schemas.microsoft.com/office/drawing/2014/main" id="{AEC2E678-527F-15D8-680F-8D1D9F3E02E1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4511" y="4858396"/>
              <a:ext cx="218313" cy="196872"/>
            </a:xfrm>
            <a:custGeom>
              <a:avLst/>
              <a:gdLst>
                <a:gd name="T0" fmla="*/ 76 w 112"/>
                <a:gd name="T1" fmla="*/ 5 h 101"/>
                <a:gd name="T2" fmla="*/ 87 w 112"/>
                <a:gd name="T3" fmla="*/ 5 h 101"/>
                <a:gd name="T4" fmla="*/ 98 w 112"/>
                <a:gd name="T5" fmla="*/ 11 h 101"/>
                <a:gd name="T6" fmla="*/ 109 w 112"/>
                <a:gd name="T7" fmla="*/ 14 h 101"/>
                <a:gd name="T8" fmla="*/ 112 w 112"/>
                <a:gd name="T9" fmla="*/ 16 h 101"/>
                <a:gd name="T10" fmla="*/ 112 w 112"/>
                <a:gd name="T11" fmla="*/ 25 h 101"/>
                <a:gd name="T12" fmla="*/ 112 w 112"/>
                <a:gd name="T13" fmla="*/ 38 h 101"/>
                <a:gd name="T14" fmla="*/ 111 w 112"/>
                <a:gd name="T15" fmla="*/ 44 h 101"/>
                <a:gd name="T16" fmla="*/ 109 w 112"/>
                <a:gd name="T17" fmla="*/ 47 h 101"/>
                <a:gd name="T18" fmla="*/ 109 w 112"/>
                <a:gd name="T19" fmla="*/ 49 h 101"/>
                <a:gd name="T20" fmla="*/ 111 w 112"/>
                <a:gd name="T21" fmla="*/ 52 h 101"/>
                <a:gd name="T22" fmla="*/ 112 w 112"/>
                <a:gd name="T23" fmla="*/ 62 h 101"/>
                <a:gd name="T24" fmla="*/ 111 w 112"/>
                <a:gd name="T25" fmla="*/ 68 h 101"/>
                <a:gd name="T26" fmla="*/ 106 w 112"/>
                <a:gd name="T27" fmla="*/ 74 h 101"/>
                <a:gd name="T28" fmla="*/ 103 w 112"/>
                <a:gd name="T29" fmla="*/ 80 h 101"/>
                <a:gd name="T30" fmla="*/ 101 w 112"/>
                <a:gd name="T31" fmla="*/ 87 h 101"/>
                <a:gd name="T32" fmla="*/ 92 w 112"/>
                <a:gd name="T33" fmla="*/ 96 h 101"/>
                <a:gd name="T34" fmla="*/ 85 w 112"/>
                <a:gd name="T35" fmla="*/ 99 h 101"/>
                <a:gd name="T36" fmla="*/ 73 w 112"/>
                <a:gd name="T37" fmla="*/ 99 h 101"/>
                <a:gd name="T38" fmla="*/ 60 w 112"/>
                <a:gd name="T39" fmla="*/ 98 h 101"/>
                <a:gd name="T40" fmla="*/ 56 w 112"/>
                <a:gd name="T41" fmla="*/ 95 h 101"/>
                <a:gd name="T42" fmla="*/ 56 w 112"/>
                <a:gd name="T43" fmla="*/ 91 h 101"/>
                <a:gd name="T44" fmla="*/ 51 w 112"/>
                <a:gd name="T45" fmla="*/ 90 h 101"/>
                <a:gd name="T46" fmla="*/ 41 w 112"/>
                <a:gd name="T47" fmla="*/ 87 h 101"/>
                <a:gd name="T48" fmla="*/ 37 w 112"/>
                <a:gd name="T49" fmla="*/ 80 h 101"/>
                <a:gd name="T50" fmla="*/ 37 w 112"/>
                <a:gd name="T51" fmla="*/ 76 h 101"/>
                <a:gd name="T52" fmla="*/ 37 w 112"/>
                <a:gd name="T53" fmla="*/ 71 h 101"/>
                <a:gd name="T54" fmla="*/ 30 w 112"/>
                <a:gd name="T55" fmla="*/ 69 h 101"/>
                <a:gd name="T56" fmla="*/ 27 w 112"/>
                <a:gd name="T57" fmla="*/ 65 h 101"/>
                <a:gd name="T58" fmla="*/ 15 w 112"/>
                <a:gd name="T59" fmla="*/ 58 h 101"/>
                <a:gd name="T60" fmla="*/ 11 w 112"/>
                <a:gd name="T61" fmla="*/ 49 h 101"/>
                <a:gd name="T62" fmla="*/ 8 w 112"/>
                <a:gd name="T63" fmla="*/ 44 h 101"/>
                <a:gd name="T64" fmla="*/ 3 w 112"/>
                <a:gd name="T65" fmla="*/ 36 h 101"/>
                <a:gd name="T66" fmla="*/ 0 w 112"/>
                <a:gd name="T67" fmla="*/ 33 h 101"/>
                <a:gd name="T68" fmla="*/ 5 w 112"/>
                <a:gd name="T69" fmla="*/ 32 h 101"/>
                <a:gd name="T70" fmla="*/ 11 w 112"/>
                <a:gd name="T71" fmla="*/ 33 h 101"/>
                <a:gd name="T72" fmla="*/ 22 w 112"/>
                <a:gd name="T73" fmla="*/ 35 h 101"/>
                <a:gd name="T74" fmla="*/ 27 w 112"/>
                <a:gd name="T75" fmla="*/ 33 h 101"/>
                <a:gd name="T76" fmla="*/ 30 w 112"/>
                <a:gd name="T77" fmla="*/ 30 h 101"/>
                <a:gd name="T78" fmla="*/ 33 w 112"/>
                <a:gd name="T79" fmla="*/ 28 h 101"/>
                <a:gd name="T80" fmla="*/ 33 w 112"/>
                <a:gd name="T81" fmla="*/ 27 h 101"/>
                <a:gd name="T82" fmla="*/ 35 w 112"/>
                <a:gd name="T83" fmla="*/ 25 h 101"/>
                <a:gd name="T84" fmla="*/ 37 w 112"/>
                <a:gd name="T85" fmla="*/ 22 h 101"/>
                <a:gd name="T86" fmla="*/ 38 w 112"/>
                <a:gd name="T87" fmla="*/ 21 h 101"/>
                <a:gd name="T88" fmla="*/ 40 w 112"/>
                <a:gd name="T89" fmla="*/ 21 h 101"/>
                <a:gd name="T90" fmla="*/ 41 w 112"/>
                <a:gd name="T91" fmla="*/ 19 h 101"/>
                <a:gd name="T92" fmla="*/ 43 w 112"/>
                <a:gd name="T93" fmla="*/ 17 h 101"/>
                <a:gd name="T94" fmla="*/ 46 w 112"/>
                <a:gd name="T95" fmla="*/ 16 h 101"/>
                <a:gd name="T96" fmla="*/ 48 w 112"/>
                <a:gd name="T97" fmla="*/ 17 h 101"/>
                <a:gd name="T98" fmla="*/ 49 w 112"/>
                <a:gd name="T99" fmla="*/ 16 h 101"/>
                <a:gd name="T100" fmla="*/ 51 w 112"/>
                <a:gd name="T101" fmla="*/ 16 h 101"/>
                <a:gd name="T102" fmla="*/ 52 w 112"/>
                <a:gd name="T103" fmla="*/ 16 h 101"/>
                <a:gd name="T104" fmla="*/ 54 w 112"/>
                <a:gd name="T105" fmla="*/ 14 h 101"/>
                <a:gd name="T106" fmla="*/ 56 w 112"/>
                <a:gd name="T107" fmla="*/ 14 h 101"/>
                <a:gd name="T108" fmla="*/ 52 w 112"/>
                <a:gd name="T109" fmla="*/ 13 h 101"/>
                <a:gd name="T110" fmla="*/ 52 w 112"/>
                <a:gd name="T111" fmla="*/ 11 h 101"/>
                <a:gd name="T112" fmla="*/ 54 w 112"/>
                <a:gd name="T113" fmla="*/ 5 h 101"/>
                <a:gd name="T114" fmla="*/ 62 w 112"/>
                <a:gd name="T115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2" h="101">
                  <a:moveTo>
                    <a:pt x="73" y="0"/>
                  </a:moveTo>
                  <a:lnTo>
                    <a:pt x="74" y="0"/>
                  </a:lnTo>
                  <a:lnTo>
                    <a:pt x="74" y="2"/>
                  </a:lnTo>
                  <a:lnTo>
                    <a:pt x="76" y="5"/>
                  </a:lnTo>
                  <a:lnTo>
                    <a:pt x="76" y="5"/>
                  </a:lnTo>
                  <a:lnTo>
                    <a:pt x="79" y="5"/>
                  </a:lnTo>
                  <a:lnTo>
                    <a:pt x="82" y="5"/>
                  </a:lnTo>
                  <a:lnTo>
                    <a:pt x="87" y="5"/>
                  </a:lnTo>
                  <a:lnTo>
                    <a:pt x="90" y="6"/>
                  </a:lnTo>
                  <a:lnTo>
                    <a:pt x="90" y="8"/>
                  </a:lnTo>
                  <a:lnTo>
                    <a:pt x="93" y="8"/>
                  </a:lnTo>
                  <a:lnTo>
                    <a:pt x="98" y="11"/>
                  </a:lnTo>
                  <a:lnTo>
                    <a:pt x="101" y="11"/>
                  </a:lnTo>
                  <a:lnTo>
                    <a:pt x="104" y="13"/>
                  </a:lnTo>
                  <a:lnTo>
                    <a:pt x="108" y="14"/>
                  </a:lnTo>
                  <a:lnTo>
                    <a:pt x="109" y="14"/>
                  </a:lnTo>
                  <a:lnTo>
                    <a:pt x="111" y="16"/>
                  </a:lnTo>
                  <a:lnTo>
                    <a:pt x="111" y="16"/>
                  </a:lnTo>
                  <a:lnTo>
                    <a:pt x="112" y="16"/>
                  </a:lnTo>
                  <a:lnTo>
                    <a:pt x="112" y="16"/>
                  </a:lnTo>
                  <a:lnTo>
                    <a:pt x="111" y="17"/>
                  </a:lnTo>
                  <a:lnTo>
                    <a:pt x="111" y="21"/>
                  </a:lnTo>
                  <a:lnTo>
                    <a:pt x="112" y="24"/>
                  </a:lnTo>
                  <a:lnTo>
                    <a:pt x="112" y="25"/>
                  </a:lnTo>
                  <a:lnTo>
                    <a:pt x="112" y="32"/>
                  </a:lnTo>
                  <a:lnTo>
                    <a:pt x="112" y="36"/>
                  </a:lnTo>
                  <a:lnTo>
                    <a:pt x="112" y="38"/>
                  </a:lnTo>
                  <a:lnTo>
                    <a:pt x="112" y="38"/>
                  </a:lnTo>
                  <a:lnTo>
                    <a:pt x="112" y="40"/>
                  </a:lnTo>
                  <a:lnTo>
                    <a:pt x="112" y="40"/>
                  </a:lnTo>
                  <a:lnTo>
                    <a:pt x="112" y="41"/>
                  </a:lnTo>
                  <a:lnTo>
                    <a:pt x="111" y="44"/>
                  </a:lnTo>
                  <a:lnTo>
                    <a:pt x="111" y="44"/>
                  </a:lnTo>
                  <a:lnTo>
                    <a:pt x="111" y="46"/>
                  </a:lnTo>
                  <a:lnTo>
                    <a:pt x="111" y="46"/>
                  </a:lnTo>
                  <a:lnTo>
                    <a:pt x="109" y="47"/>
                  </a:lnTo>
                  <a:lnTo>
                    <a:pt x="109" y="47"/>
                  </a:lnTo>
                  <a:lnTo>
                    <a:pt x="109" y="49"/>
                  </a:lnTo>
                  <a:lnTo>
                    <a:pt x="109" y="49"/>
                  </a:lnTo>
                  <a:lnTo>
                    <a:pt x="109" y="49"/>
                  </a:lnTo>
                  <a:lnTo>
                    <a:pt x="111" y="51"/>
                  </a:lnTo>
                  <a:lnTo>
                    <a:pt x="111" y="51"/>
                  </a:lnTo>
                  <a:lnTo>
                    <a:pt x="111" y="52"/>
                  </a:lnTo>
                  <a:lnTo>
                    <a:pt x="111" y="52"/>
                  </a:lnTo>
                  <a:lnTo>
                    <a:pt x="109" y="55"/>
                  </a:lnTo>
                  <a:lnTo>
                    <a:pt x="111" y="57"/>
                  </a:lnTo>
                  <a:lnTo>
                    <a:pt x="111" y="60"/>
                  </a:lnTo>
                  <a:lnTo>
                    <a:pt x="112" y="62"/>
                  </a:lnTo>
                  <a:lnTo>
                    <a:pt x="112" y="62"/>
                  </a:lnTo>
                  <a:lnTo>
                    <a:pt x="112" y="63"/>
                  </a:lnTo>
                  <a:lnTo>
                    <a:pt x="112" y="65"/>
                  </a:lnTo>
                  <a:lnTo>
                    <a:pt x="111" y="68"/>
                  </a:lnTo>
                  <a:lnTo>
                    <a:pt x="109" y="69"/>
                  </a:lnTo>
                  <a:lnTo>
                    <a:pt x="108" y="73"/>
                  </a:lnTo>
                  <a:lnTo>
                    <a:pt x="106" y="73"/>
                  </a:lnTo>
                  <a:lnTo>
                    <a:pt x="106" y="74"/>
                  </a:lnTo>
                  <a:lnTo>
                    <a:pt x="106" y="74"/>
                  </a:lnTo>
                  <a:lnTo>
                    <a:pt x="106" y="77"/>
                  </a:lnTo>
                  <a:lnTo>
                    <a:pt x="106" y="79"/>
                  </a:lnTo>
                  <a:lnTo>
                    <a:pt x="103" y="80"/>
                  </a:lnTo>
                  <a:lnTo>
                    <a:pt x="104" y="84"/>
                  </a:lnTo>
                  <a:lnTo>
                    <a:pt x="104" y="84"/>
                  </a:lnTo>
                  <a:lnTo>
                    <a:pt x="104" y="84"/>
                  </a:lnTo>
                  <a:lnTo>
                    <a:pt x="101" y="87"/>
                  </a:lnTo>
                  <a:lnTo>
                    <a:pt x="98" y="90"/>
                  </a:lnTo>
                  <a:lnTo>
                    <a:pt x="97" y="91"/>
                  </a:lnTo>
                  <a:lnTo>
                    <a:pt x="95" y="95"/>
                  </a:lnTo>
                  <a:lnTo>
                    <a:pt x="92" y="96"/>
                  </a:lnTo>
                  <a:lnTo>
                    <a:pt x="90" y="99"/>
                  </a:lnTo>
                  <a:lnTo>
                    <a:pt x="89" y="101"/>
                  </a:lnTo>
                  <a:lnTo>
                    <a:pt x="87" y="99"/>
                  </a:lnTo>
                  <a:lnTo>
                    <a:pt x="85" y="99"/>
                  </a:lnTo>
                  <a:lnTo>
                    <a:pt x="82" y="98"/>
                  </a:lnTo>
                  <a:lnTo>
                    <a:pt x="79" y="99"/>
                  </a:lnTo>
                  <a:lnTo>
                    <a:pt x="76" y="99"/>
                  </a:lnTo>
                  <a:lnTo>
                    <a:pt x="73" y="99"/>
                  </a:lnTo>
                  <a:lnTo>
                    <a:pt x="68" y="96"/>
                  </a:lnTo>
                  <a:lnTo>
                    <a:pt x="65" y="96"/>
                  </a:lnTo>
                  <a:lnTo>
                    <a:pt x="60" y="98"/>
                  </a:lnTo>
                  <a:lnTo>
                    <a:pt x="60" y="98"/>
                  </a:lnTo>
                  <a:lnTo>
                    <a:pt x="60" y="96"/>
                  </a:lnTo>
                  <a:lnTo>
                    <a:pt x="59" y="95"/>
                  </a:lnTo>
                  <a:lnTo>
                    <a:pt x="57" y="95"/>
                  </a:lnTo>
                  <a:lnTo>
                    <a:pt x="56" y="95"/>
                  </a:lnTo>
                  <a:lnTo>
                    <a:pt x="56" y="95"/>
                  </a:lnTo>
                  <a:lnTo>
                    <a:pt x="56" y="95"/>
                  </a:lnTo>
                  <a:lnTo>
                    <a:pt x="56" y="93"/>
                  </a:lnTo>
                  <a:lnTo>
                    <a:pt x="56" y="91"/>
                  </a:lnTo>
                  <a:lnTo>
                    <a:pt x="56" y="91"/>
                  </a:lnTo>
                  <a:lnTo>
                    <a:pt x="56" y="91"/>
                  </a:lnTo>
                  <a:lnTo>
                    <a:pt x="54" y="90"/>
                  </a:lnTo>
                  <a:lnTo>
                    <a:pt x="51" y="90"/>
                  </a:lnTo>
                  <a:lnTo>
                    <a:pt x="48" y="88"/>
                  </a:lnTo>
                  <a:lnTo>
                    <a:pt x="43" y="88"/>
                  </a:lnTo>
                  <a:lnTo>
                    <a:pt x="41" y="88"/>
                  </a:lnTo>
                  <a:lnTo>
                    <a:pt x="41" y="87"/>
                  </a:lnTo>
                  <a:lnTo>
                    <a:pt x="40" y="87"/>
                  </a:lnTo>
                  <a:lnTo>
                    <a:pt x="40" y="85"/>
                  </a:lnTo>
                  <a:lnTo>
                    <a:pt x="38" y="84"/>
                  </a:lnTo>
                  <a:lnTo>
                    <a:pt x="37" y="80"/>
                  </a:lnTo>
                  <a:lnTo>
                    <a:pt x="35" y="80"/>
                  </a:lnTo>
                  <a:lnTo>
                    <a:pt x="37" y="79"/>
                  </a:lnTo>
                  <a:lnTo>
                    <a:pt x="37" y="77"/>
                  </a:lnTo>
                  <a:lnTo>
                    <a:pt x="37" y="76"/>
                  </a:lnTo>
                  <a:lnTo>
                    <a:pt x="37" y="74"/>
                  </a:lnTo>
                  <a:lnTo>
                    <a:pt x="37" y="73"/>
                  </a:lnTo>
                  <a:lnTo>
                    <a:pt x="37" y="73"/>
                  </a:lnTo>
                  <a:lnTo>
                    <a:pt x="37" y="71"/>
                  </a:lnTo>
                  <a:lnTo>
                    <a:pt x="35" y="71"/>
                  </a:lnTo>
                  <a:lnTo>
                    <a:pt x="33" y="71"/>
                  </a:lnTo>
                  <a:lnTo>
                    <a:pt x="30" y="71"/>
                  </a:lnTo>
                  <a:lnTo>
                    <a:pt x="30" y="69"/>
                  </a:lnTo>
                  <a:lnTo>
                    <a:pt x="30" y="68"/>
                  </a:lnTo>
                  <a:lnTo>
                    <a:pt x="29" y="66"/>
                  </a:lnTo>
                  <a:lnTo>
                    <a:pt x="29" y="66"/>
                  </a:lnTo>
                  <a:lnTo>
                    <a:pt x="27" y="65"/>
                  </a:lnTo>
                  <a:lnTo>
                    <a:pt x="26" y="65"/>
                  </a:lnTo>
                  <a:lnTo>
                    <a:pt x="21" y="63"/>
                  </a:lnTo>
                  <a:lnTo>
                    <a:pt x="19" y="60"/>
                  </a:lnTo>
                  <a:lnTo>
                    <a:pt x="15" y="58"/>
                  </a:lnTo>
                  <a:lnTo>
                    <a:pt x="15" y="57"/>
                  </a:lnTo>
                  <a:lnTo>
                    <a:pt x="13" y="55"/>
                  </a:lnTo>
                  <a:lnTo>
                    <a:pt x="11" y="51"/>
                  </a:lnTo>
                  <a:lnTo>
                    <a:pt x="11" y="49"/>
                  </a:lnTo>
                  <a:lnTo>
                    <a:pt x="11" y="49"/>
                  </a:lnTo>
                  <a:lnTo>
                    <a:pt x="8" y="46"/>
                  </a:lnTo>
                  <a:lnTo>
                    <a:pt x="8" y="46"/>
                  </a:lnTo>
                  <a:lnTo>
                    <a:pt x="8" y="44"/>
                  </a:lnTo>
                  <a:lnTo>
                    <a:pt x="5" y="41"/>
                  </a:lnTo>
                  <a:lnTo>
                    <a:pt x="3" y="40"/>
                  </a:lnTo>
                  <a:lnTo>
                    <a:pt x="3" y="38"/>
                  </a:lnTo>
                  <a:lnTo>
                    <a:pt x="3" y="36"/>
                  </a:lnTo>
                  <a:lnTo>
                    <a:pt x="2" y="36"/>
                  </a:lnTo>
                  <a:lnTo>
                    <a:pt x="2" y="35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3" y="32"/>
                  </a:lnTo>
                  <a:lnTo>
                    <a:pt x="5" y="32"/>
                  </a:lnTo>
                  <a:lnTo>
                    <a:pt x="7" y="32"/>
                  </a:lnTo>
                  <a:lnTo>
                    <a:pt x="8" y="32"/>
                  </a:lnTo>
                  <a:lnTo>
                    <a:pt x="10" y="33"/>
                  </a:lnTo>
                  <a:lnTo>
                    <a:pt x="11" y="33"/>
                  </a:lnTo>
                  <a:lnTo>
                    <a:pt x="13" y="33"/>
                  </a:lnTo>
                  <a:lnTo>
                    <a:pt x="16" y="33"/>
                  </a:lnTo>
                  <a:lnTo>
                    <a:pt x="19" y="35"/>
                  </a:lnTo>
                  <a:lnTo>
                    <a:pt x="22" y="35"/>
                  </a:lnTo>
                  <a:lnTo>
                    <a:pt x="27" y="33"/>
                  </a:lnTo>
                  <a:lnTo>
                    <a:pt x="27" y="33"/>
                  </a:lnTo>
                  <a:lnTo>
                    <a:pt x="27" y="33"/>
                  </a:lnTo>
                  <a:lnTo>
                    <a:pt x="27" y="33"/>
                  </a:lnTo>
                  <a:lnTo>
                    <a:pt x="29" y="32"/>
                  </a:lnTo>
                  <a:lnTo>
                    <a:pt x="29" y="32"/>
                  </a:lnTo>
                  <a:lnTo>
                    <a:pt x="29" y="30"/>
                  </a:lnTo>
                  <a:lnTo>
                    <a:pt x="30" y="30"/>
                  </a:lnTo>
                  <a:lnTo>
                    <a:pt x="32" y="28"/>
                  </a:lnTo>
                  <a:lnTo>
                    <a:pt x="32" y="28"/>
                  </a:lnTo>
                  <a:lnTo>
                    <a:pt x="32" y="28"/>
                  </a:lnTo>
                  <a:lnTo>
                    <a:pt x="33" y="28"/>
                  </a:lnTo>
                  <a:lnTo>
                    <a:pt x="32" y="28"/>
                  </a:lnTo>
                  <a:lnTo>
                    <a:pt x="32" y="28"/>
                  </a:lnTo>
                  <a:lnTo>
                    <a:pt x="32" y="27"/>
                  </a:lnTo>
                  <a:lnTo>
                    <a:pt x="33" y="27"/>
                  </a:lnTo>
                  <a:lnTo>
                    <a:pt x="33" y="27"/>
                  </a:lnTo>
                  <a:lnTo>
                    <a:pt x="35" y="27"/>
                  </a:lnTo>
                  <a:lnTo>
                    <a:pt x="35" y="27"/>
                  </a:lnTo>
                  <a:lnTo>
                    <a:pt x="35" y="25"/>
                  </a:lnTo>
                  <a:lnTo>
                    <a:pt x="35" y="24"/>
                  </a:lnTo>
                  <a:lnTo>
                    <a:pt x="35" y="24"/>
                  </a:lnTo>
                  <a:lnTo>
                    <a:pt x="37" y="24"/>
                  </a:lnTo>
                  <a:lnTo>
                    <a:pt x="37" y="22"/>
                  </a:lnTo>
                  <a:lnTo>
                    <a:pt x="37" y="22"/>
                  </a:lnTo>
                  <a:lnTo>
                    <a:pt x="38" y="22"/>
                  </a:lnTo>
                  <a:lnTo>
                    <a:pt x="38" y="22"/>
                  </a:lnTo>
                  <a:lnTo>
                    <a:pt x="38" y="21"/>
                  </a:lnTo>
                  <a:lnTo>
                    <a:pt x="40" y="21"/>
                  </a:lnTo>
                  <a:lnTo>
                    <a:pt x="40" y="21"/>
                  </a:lnTo>
                  <a:lnTo>
                    <a:pt x="40" y="21"/>
                  </a:lnTo>
                  <a:lnTo>
                    <a:pt x="40" y="21"/>
                  </a:lnTo>
                  <a:lnTo>
                    <a:pt x="41" y="21"/>
                  </a:lnTo>
                  <a:lnTo>
                    <a:pt x="41" y="21"/>
                  </a:lnTo>
                  <a:lnTo>
                    <a:pt x="41" y="21"/>
                  </a:lnTo>
                  <a:lnTo>
                    <a:pt x="41" y="19"/>
                  </a:lnTo>
                  <a:lnTo>
                    <a:pt x="41" y="19"/>
                  </a:lnTo>
                  <a:lnTo>
                    <a:pt x="41" y="19"/>
                  </a:lnTo>
                  <a:lnTo>
                    <a:pt x="41" y="17"/>
                  </a:lnTo>
                  <a:lnTo>
                    <a:pt x="43" y="17"/>
                  </a:lnTo>
                  <a:lnTo>
                    <a:pt x="43" y="17"/>
                  </a:lnTo>
                  <a:lnTo>
                    <a:pt x="44" y="17"/>
                  </a:lnTo>
                  <a:lnTo>
                    <a:pt x="46" y="16"/>
                  </a:lnTo>
                  <a:lnTo>
                    <a:pt x="46" y="16"/>
                  </a:lnTo>
                  <a:lnTo>
                    <a:pt x="46" y="17"/>
                  </a:lnTo>
                  <a:lnTo>
                    <a:pt x="48" y="17"/>
                  </a:lnTo>
                  <a:lnTo>
                    <a:pt x="48" y="17"/>
                  </a:lnTo>
                  <a:lnTo>
                    <a:pt x="48" y="17"/>
                  </a:lnTo>
                  <a:lnTo>
                    <a:pt x="48" y="16"/>
                  </a:lnTo>
                  <a:lnTo>
                    <a:pt x="48" y="16"/>
                  </a:lnTo>
                  <a:lnTo>
                    <a:pt x="49" y="16"/>
                  </a:lnTo>
                  <a:lnTo>
                    <a:pt x="49" y="16"/>
                  </a:lnTo>
                  <a:lnTo>
                    <a:pt x="49" y="16"/>
                  </a:lnTo>
                  <a:lnTo>
                    <a:pt x="49" y="16"/>
                  </a:lnTo>
                  <a:lnTo>
                    <a:pt x="51" y="16"/>
                  </a:lnTo>
                  <a:lnTo>
                    <a:pt x="51" y="16"/>
                  </a:lnTo>
                  <a:lnTo>
                    <a:pt x="51" y="16"/>
                  </a:lnTo>
                  <a:lnTo>
                    <a:pt x="51" y="16"/>
                  </a:lnTo>
                  <a:lnTo>
                    <a:pt x="51" y="17"/>
                  </a:lnTo>
                  <a:lnTo>
                    <a:pt x="52" y="16"/>
                  </a:lnTo>
                  <a:lnTo>
                    <a:pt x="52" y="16"/>
                  </a:lnTo>
                  <a:lnTo>
                    <a:pt x="52" y="16"/>
                  </a:lnTo>
                  <a:lnTo>
                    <a:pt x="52" y="14"/>
                  </a:lnTo>
                  <a:lnTo>
                    <a:pt x="54" y="14"/>
                  </a:lnTo>
                  <a:lnTo>
                    <a:pt x="54" y="14"/>
                  </a:lnTo>
                  <a:lnTo>
                    <a:pt x="54" y="14"/>
                  </a:lnTo>
                  <a:lnTo>
                    <a:pt x="54" y="14"/>
                  </a:lnTo>
                  <a:lnTo>
                    <a:pt x="56" y="14"/>
                  </a:lnTo>
                  <a:lnTo>
                    <a:pt x="54" y="14"/>
                  </a:lnTo>
                  <a:lnTo>
                    <a:pt x="54" y="13"/>
                  </a:lnTo>
                  <a:lnTo>
                    <a:pt x="54" y="13"/>
                  </a:lnTo>
                  <a:lnTo>
                    <a:pt x="52" y="13"/>
                  </a:lnTo>
                  <a:lnTo>
                    <a:pt x="51" y="13"/>
                  </a:lnTo>
                  <a:lnTo>
                    <a:pt x="51" y="13"/>
                  </a:lnTo>
                  <a:lnTo>
                    <a:pt x="51" y="13"/>
                  </a:lnTo>
                  <a:lnTo>
                    <a:pt x="52" y="11"/>
                  </a:lnTo>
                  <a:lnTo>
                    <a:pt x="52" y="10"/>
                  </a:lnTo>
                  <a:lnTo>
                    <a:pt x="52" y="6"/>
                  </a:lnTo>
                  <a:lnTo>
                    <a:pt x="54" y="5"/>
                  </a:lnTo>
                  <a:lnTo>
                    <a:pt x="54" y="5"/>
                  </a:lnTo>
                  <a:lnTo>
                    <a:pt x="54" y="5"/>
                  </a:lnTo>
                  <a:lnTo>
                    <a:pt x="56" y="3"/>
                  </a:lnTo>
                  <a:lnTo>
                    <a:pt x="59" y="2"/>
                  </a:lnTo>
                  <a:lnTo>
                    <a:pt x="62" y="0"/>
                  </a:lnTo>
                  <a:lnTo>
                    <a:pt x="65" y="0"/>
                  </a:lnTo>
                  <a:lnTo>
                    <a:pt x="70" y="0"/>
                  </a:lnTo>
                  <a:lnTo>
                    <a:pt x="73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62" name="Freeform 8">
              <a:extLst>
                <a:ext uri="{FF2B5EF4-FFF2-40B4-BE49-F238E27FC236}">
                  <a16:creationId xmlns:a16="http://schemas.microsoft.com/office/drawing/2014/main" id="{459FB37E-937A-72F9-A0E9-EF8669AC30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82897" y="4645931"/>
              <a:ext cx="329419" cy="280688"/>
            </a:xfrm>
            <a:custGeom>
              <a:avLst/>
              <a:gdLst>
                <a:gd name="T0" fmla="*/ 98 w 169"/>
                <a:gd name="T1" fmla="*/ 122 h 144"/>
                <a:gd name="T2" fmla="*/ 123 w 169"/>
                <a:gd name="T3" fmla="*/ 4 h 144"/>
                <a:gd name="T4" fmla="*/ 125 w 169"/>
                <a:gd name="T5" fmla="*/ 5 h 144"/>
                <a:gd name="T6" fmla="*/ 128 w 169"/>
                <a:gd name="T7" fmla="*/ 5 h 144"/>
                <a:gd name="T8" fmla="*/ 134 w 169"/>
                <a:gd name="T9" fmla="*/ 8 h 144"/>
                <a:gd name="T10" fmla="*/ 139 w 169"/>
                <a:gd name="T11" fmla="*/ 8 h 144"/>
                <a:gd name="T12" fmla="*/ 144 w 169"/>
                <a:gd name="T13" fmla="*/ 11 h 144"/>
                <a:gd name="T14" fmla="*/ 155 w 169"/>
                <a:gd name="T15" fmla="*/ 16 h 144"/>
                <a:gd name="T16" fmla="*/ 159 w 169"/>
                <a:gd name="T17" fmla="*/ 21 h 144"/>
                <a:gd name="T18" fmla="*/ 164 w 169"/>
                <a:gd name="T19" fmla="*/ 24 h 144"/>
                <a:gd name="T20" fmla="*/ 167 w 169"/>
                <a:gd name="T21" fmla="*/ 32 h 144"/>
                <a:gd name="T22" fmla="*/ 164 w 169"/>
                <a:gd name="T23" fmla="*/ 40 h 144"/>
                <a:gd name="T24" fmla="*/ 162 w 169"/>
                <a:gd name="T25" fmla="*/ 49 h 144"/>
                <a:gd name="T26" fmla="*/ 166 w 169"/>
                <a:gd name="T27" fmla="*/ 60 h 144"/>
                <a:gd name="T28" fmla="*/ 159 w 169"/>
                <a:gd name="T29" fmla="*/ 65 h 144"/>
                <a:gd name="T30" fmla="*/ 159 w 169"/>
                <a:gd name="T31" fmla="*/ 73 h 144"/>
                <a:gd name="T32" fmla="*/ 156 w 169"/>
                <a:gd name="T33" fmla="*/ 79 h 144"/>
                <a:gd name="T34" fmla="*/ 159 w 169"/>
                <a:gd name="T35" fmla="*/ 84 h 144"/>
                <a:gd name="T36" fmla="*/ 158 w 169"/>
                <a:gd name="T37" fmla="*/ 87 h 144"/>
                <a:gd name="T38" fmla="*/ 139 w 169"/>
                <a:gd name="T39" fmla="*/ 93 h 144"/>
                <a:gd name="T40" fmla="*/ 120 w 169"/>
                <a:gd name="T41" fmla="*/ 100 h 144"/>
                <a:gd name="T42" fmla="*/ 117 w 169"/>
                <a:gd name="T43" fmla="*/ 109 h 144"/>
                <a:gd name="T44" fmla="*/ 99 w 169"/>
                <a:gd name="T45" fmla="*/ 115 h 144"/>
                <a:gd name="T46" fmla="*/ 96 w 169"/>
                <a:gd name="T47" fmla="*/ 122 h 144"/>
                <a:gd name="T48" fmla="*/ 91 w 169"/>
                <a:gd name="T49" fmla="*/ 122 h 144"/>
                <a:gd name="T50" fmla="*/ 90 w 169"/>
                <a:gd name="T51" fmla="*/ 125 h 144"/>
                <a:gd name="T52" fmla="*/ 87 w 169"/>
                <a:gd name="T53" fmla="*/ 125 h 144"/>
                <a:gd name="T54" fmla="*/ 85 w 169"/>
                <a:gd name="T55" fmla="*/ 126 h 144"/>
                <a:gd name="T56" fmla="*/ 84 w 169"/>
                <a:gd name="T57" fmla="*/ 130 h 144"/>
                <a:gd name="T58" fmla="*/ 77 w 169"/>
                <a:gd name="T59" fmla="*/ 136 h 144"/>
                <a:gd name="T60" fmla="*/ 76 w 169"/>
                <a:gd name="T61" fmla="*/ 139 h 144"/>
                <a:gd name="T62" fmla="*/ 69 w 169"/>
                <a:gd name="T63" fmla="*/ 144 h 144"/>
                <a:gd name="T64" fmla="*/ 52 w 169"/>
                <a:gd name="T65" fmla="*/ 141 h 144"/>
                <a:gd name="T66" fmla="*/ 33 w 169"/>
                <a:gd name="T67" fmla="*/ 136 h 144"/>
                <a:gd name="T68" fmla="*/ 8 w 169"/>
                <a:gd name="T69" fmla="*/ 128 h 144"/>
                <a:gd name="T70" fmla="*/ 0 w 169"/>
                <a:gd name="T71" fmla="*/ 90 h 144"/>
                <a:gd name="T72" fmla="*/ 28 w 169"/>
                <a:gd name="T73" fmla="*/ 67 h 144"/>
                <a:gd name="T74" fmla="*/ 30 w 169"/>
                <a:gd name="T75" fmla="*/ 51 h 144"/>
                <a:gd name="T76" fmla="*/ 30 w 169"/>
                <a:gd name="T77" fmla="*/ 43 h 144"/>
                <a:gd name="T78" fmla="*/ 35 w 169"/>
                <a:gd name="T79" fmla="*/ 41 h 144"/>
                <a:gd name="T80" fmla="*/ 39 w 169"/>
                <a:gd name="T81" fmla="*/ 46 h 144"/>
                <a:gd name="T82" fmla="*/ 49 w 169"/>
                <a:gd name="T83" fmla="*/ 45 h 144"/>
                <a:gd name="T84" fmla="*/ 54 w 169"/>
                <a:gd name="T85" fmla="*/ 52 h 144"/>
                <a:gd name="T86" fmla="*/ 69 w 169"/>
                <a:gd name="T87" fmla="*/ 56 h 144"/>
                <a:gd name="T88" fmla="*/ 74 w 169"/>
                <a:gd name="T89" fmla="*/ 49 h 144"/>
                <a:gd name="T90" fmla="*/ 82 w 169"/>
                <a:gd name="T91" fmla="*/ 59 h 144"/>
                <a:gd name="T92" fmla="*/ 95 w 169"/>
                <a:gd name="T93" fmla="*/ 65 h 144"/>
                <a:gd name="T94" fmla="*/ 101 w 169"/>
                <a:gd name="T95" fmla="*/ 73 h 144"/>
                <a:gd name="T96" fmla="*/ 110 w 169"/>
                <a:gd name="T97" fmla="*/ 73 h 144"/>
                <a:gd name="T98" fmla="*/ 114 w 169"/>
                <a:gd name="T99" fmla="*/ 76 h 144"/>
                <a:gd name="T100" fmla="*/ 110 w 169"/>
                <a:gd name="T101" fmla="*/ 59 h 144"/>
                <a:gd name="T102" fmla="*/ 104 w 169"/>
                <a:gd name="T103" fmla="*/ 60 h 144"/>
                <a:gd name="T104" fmla="*/ 93 w 169"/>
                <a:gd name="T105" fmla="*/ 51 h 144"/>
                <a:gd name="T106" fmla="*/ 96 w 169"/>
                <a:gd name="T107" fmla="*/ 37 h 144"/>
                <a:gd name="T108" fmla="*/ 95 w 169"/>
                <a:gd name="T109" fmla="*/ 19 h 144"/>
                <a:gd name="T110" fmla="*/ 99 w 169"/>
                <a:gd name="T111" fmla="*/ 8 h 144"/>
                <a:gd name="T112" fmla="*/ 117 w 169"/>
                <a:gd name="T113" fmla="*/ 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69" h="144">
                  <a:moveTo>
                    <a:pt x="79" y="137"/>
                  </a:moveTo>
                  <a:lnTo>
                    <a:pt x="77" y="139"/>
                  </a:lnTo>
                  <a:lnTo>
                    <a:pt x="77" y="139"/>
                  </a:lnTo>
                  <a:lnTo>
                    <a:pt x="77" y="137"/>
                  </a:lnTo>
                  <a:lnTo>
                    <a:pt x="79" y="137"/>
                  </a:lnTo>
                  <a:lnTo>
                    <a:pt x="79" y="137"/>
                  </a:lnTo>
                  <a:close/>
                  <a:moveTo>
                    <a:pt x="98" y="122"/>
                  </a:moveTo>
                  <a:lnTo>
                    <a:pt x="98" y="122"/>
                  </a:lnTo>
                  <a:lnTo>
                    <a:pt x="98" y="122"/>
                  </a:lnTo>
                  <a:lnTo>
                    <a:pt x="98" y="122"/>
                  </a:lnTo>
                  <a:close/>
                  <a:moveTo>
                    <a:pt x="125" y="0"/>
                  </a:moveTo>
                  <a:lnTo>
                    <a:pt x="125" y="0"/>
                  </a:lnTo>
                  <a:lnTo>
                    <a:pt x="125" y="2"/>
                  </a:lnTo>
                  <a:lnTo>
                    <a:pt x="123" y="2"/>
                  </a:lnTo>
                  <a:lnTo>
                    <a:pt x="123" y="2"/>
                  </a:lnTo>
                  <a:lnTo>
                    <a:pt x="123" y="4"/>
                  </a:lnTo>
                  <a:lnTo>
                    <a:pt x="123" y="4"/>
                  </a:lnTo>
                  <a:lnTo>
                    <a:pt x="123" y="5"/>
                  </a:lnTo>
                  <a:lnTo>
                    <a:pt x="123" y="5"/>
                  </a:lnTo>
                  <a:lnTo>
                    <a:pt x="125" y="5"/>
                  </a:lnTo>
                  <a:lnTo>
                    <a:pt x="125" y="5"/>
                  </a:lnTo>
                  <a:lnTo>
                    <a:pt x="125" y="5"/>
                  </a:lnTo>
                  <a:lnTo>
                    <a:pt x="125" y="5"/>
                  </a:lnTo>
                  <a:lnTo>
                    <a:pt x="125" y="5"/>
                  </a:lnTo>
                  <a:lnTo>
                    <a:pt x="125" y="5"/>
                  </a:lnTo>
                  <a:lnTo>
                    <a:pt x="126" y="5"/>
                  </a:lnTo>
                  <a:lnTo>
                    <a:pt x="126" y="5"/>
                  </a:lnTo>
                  <a:lnTo>
                    <a:pt x="126" y="5"/>
                  </a:lnTo>
                  <a:lnTo>
                    <a:pt x="126" y="5"/>
                  </a:lnTo>
                  <a:lnTo>
                    <a:pt x="126" y="5"/>
                  </a:lnTo>
                  <a:lnTo>
                    <a:pt x="128" y="5"/>
                  </a:lnTo>
                  <a:lnTo>
                    <a:pt x="128" y="5"/>
                  </a:lnTo>
                  <a:lnTo>
                    <a:pt x="131" y="8"/>
                  </a:lnTo>
                  <a:lnTo>
                    <a:pt x="131" y="8"/>
                  </a:lnTo>
                  <a:lnTo>
                    <a:pt x="131" y="8"/>
                  </a:lnTo>
                  <a:lnTo>
                    <a:pt x="132" y="8"/>
                  </a:lnTo>
                  <a:lnTo>
                    <a:pt x="132" y="8"/>
                  </a:lnTo>
                  <a:lnTo>
                    <a:pt x="132" y="8"/>
                  </a:lnTo>
                  <a:lnTo>
                    <a:pt x="132" y="8"/>
                  </a:lnTo>
                  <a:lnTo>
                    <a:pt x="134" y="8"/>
                  </a:lnTo>
                  <a:lnTo>
                    <a:pt x="134" y="8"/>
                  </a:lnTo>
                  <a:lnTo>
                    <a:pt x="134" y="8"/>
                  </a:lnTo>
                  <a:lnTo>
                    <a:pt x="134" y="7"/>
                  </a:lnTo>
                  <a:lnTo>
                    <a:pt x="134" y="7"/>
                  </a:lnTo>
                  <a:lnTo>
                    <a:pt x="136" y="7"/>
                  </a:lnTo>
                  <a:lnTo>
                    <a:pt x="137" y="7"/>
                  </a:lnTo>
                  <a:lnTo>
                    <a:pt x="139" y="8"/>
                  </a:lnTo>
                  <a:lnTo>
                    <a:pt x="139" y="8"/>
                  </a:lnTo>
                  <a:lnTo>
                    <a:pt x="140" y="10"/>
                  </a:lnTo>
                  <a:lnTo>
                    <a:pt x="140" y="10"/>
                  </a:lnTo>
                  <a:lnTo>
                    <a:pt x="140" y="10"/>
                  </a:lnTo>
                  <a:lnTo>
                    <a:pt x="142" y="10"/>
                  </a:lnTo>
                  <a:lnTo>
                    <a:pt x="142" y="10"/>
                  </a:lnTo>
                  <a:lnTo>
                    <a:pt x="144" y="11"/>
                  </a:lnTo>
                  <a:lnTo>
                    <a:pt x="144" y="11"/>
                  </a:lnTo>
                  <a:lnTo>
                    <a:pt x="144" y="11"/>
                  </a:lnTo>
                  <a:lnTo>
                    <a:pt x="145" y="13"/>
                  </a:lnTo>
                  <a:lnTo>
                    <a:pt x="145" y="13"/>
                  </a:lnTo>
                  <a:lnTo>
                    <a:pt x="147" y="13"/>
                  </a:lnTo>
                  <a:lnTo>
                    <a:pt x="148" y="13"/>
                  </a:lnTo>
                  <a:lnTo>
                    <a:pt x="150" y="13"/>
                  </a:lnTo>
                  <a:lnTo>
                    <a:pt x="151" y="15"/>
                  </a:lnTo>
                  <a:lnTo>
                    <a:pt x="153" y="15"/>
                  </a:lnTo>
                  <a:lnTo>
                    <a:pt x="155" y="16"/>
                  </a:lnTo>
                  <a:lnTo>
                    <a:pt x="156" y="16"/>
                  </a:lnTo>
                  <a:lnTo>
                    <a:pt x="158" y="18"/>
                  </a:lnTo>
                  <a:lnTo>
                    <a:pt x="159" y="18"/>
                  </a:lnTo>
                  <a:lnTo>
                    <a:pt x="159" y="18"/>
                  </a:lnTo>
                  <a:lnTo>
                    <a:pt x="159" y="19"/>
                  </a:lnTo>
                  <a:lnTo>
                    <a:pt x="159" y="19"/>
                  </a:lnTo>
                  <a:lnTo>
                    <a:pt x="159" y="21"/>
                  </a:lnTo>
                  <a:lnTo>
                    <a:pt x="159" y="21"/>
                  </a:lnTo>
                  <a:lnTo>
                    <a:pt x="161" y="21"/>
                  </a:lnTo>
                  <a:lnTo>
                    <a:pt x="161" y="21"/>
                  </a:lnTo>
                  <a:lnTo>
                    <a:pt x="161" y="21"/>
                  </a:lnTo>
                  <a:lnTo>
                    <a:pt x="162" y="21"/>
                  </a:lnTo>
                  <a:lnTo>
                    <a:pt x="162" y="21"/>
                  </a:lnTo>
                  <a:lnTo>
                    <a:pt x="162" y="22"/>
                  </a:lnTo>
                  <a:lnTo>
                    <a:pt x="164" y="22"/>
                  </a:lnTo>
                  <a:lnTo>
                    <a:pt x="164" y="24"/>
                  </a:lnTo>
                  <a:lnTo>
                    <a:pt x="166" y="24"/>
                  </a:lnTo>
                  <a:lnTo>
                    <a:pt x="164" y="26"/>
                  </a:lnTo>
                  <a:lnTo>
                    <a:pt x="164" y="27"/>
                  </a:lnTo>
                  <a:lnTo>
                    <a:pt x="166" y="29"/>
                  </a:lnTo>
                  <a:lnTo>
                    <a:pt x="167" y="29"/>
                  </a:lnTo>
                  <a:lnTo>
                    <a:pt x="167" y="30"/>
                  </a:lnTo>
                  <a:lnTo>
                    <a:pt x="167" y="32"/>
                  </a:lnTo>
                  <a:lnTo>
                    <a:pt x="167" y="32"/>
                  </a:lnTo>
                  <a:lnTo>
                    <a:pt x="169" y="33"/>
                  </a:lnTo>
                  <a:lnTo>
                    <a:pt x="169" y="35"/>
                  </a:lnTo>
                  <a:lnTo>
                    <a:pt x="169" y="35"/>
                  </a:lnTo>
                  <a:lnTo>
                    <a:pt x="167" y="38"/>
                  </a:lnTo>
                  <a:lnTo>
                    <a:pt x="166" y="38"/>
                  </a:lnTo>
                  <a:lnTo>
                    <a:pt x="164" y="38"/>
                  </a:lnTo>
                  <a:lnTo>
                    <a:pt x="164" y="38"/>
                  </a:lnTo>
                  <a:lnTo>
                    <a:pt x="164" y="40"/>
                  </a:lnTo>
                  <a:lnTo>
                    <a:pt x="164" y="40"/>
                  </a:lnTo>
                  <a:lnTo>
                    <a:pt x="164" y="40"/>
                  </a:lnTo>
                  <a:lnTo>
                    <a:pt x="164" y="41"/>
                  </a:lnTo>
                  <a:lnTo>
                    <a:pt x="166" y="43"/>
                  </a:lnTo>
                  <a:lnTo>
                    <a:pt x="164" y="45"/>
                  </a:lnTo>
                  <a:lnTo>
                    <a:pt x="164" y="46"/>
                  </a:lnTo>
                  <a:lnTo>
                    <a:pt x="162" y="46"/>
                  </a:lnTo>
                  <a:lnTo>
                    <a:pt x="162" y="49"/>
                  </a:lnTo>
                  <a:lnTo>
                    <a:pt x="164" y="49"/>
                  </a:lnTo>
                  <a:lnTo>
                    <a:pt x="164" y="49"/>
                  </a:lnTo>
                  <a:lnTo>
                    <a:pt x="164" y="51"/>
                  </a:lnTo>
                  <a:lnTo>
                    <a:pt x="164" y="52"/>
                  </a:lnTo>
                  <a:lnTo>
                    <a:pt x="164" y="54"/>
                  </a:lnTo>
                  <a:lnTo>
                    <a:pt x="164" y="57"/>
                  </a:lnTo>
                  <a:lnTo>
                    <a:pt x="164" y="60"/>
                  </a:lnTo>
                  <a:lnTo>
                    <a:pt x="166" y="60"/>
                  </a:lnTo>
                  <a:lnTo>
                    <a:pt x="167" y="60"/>
                  </a:lnTo>
                  <a:lnTo>
                    <a:pt x="167" y="60"/>
                  </a:lnTo>
                  <a:lnTo>
                    <a:pt x="167" y="62"/>
                  </a:lnTo>
                  <a:lnTo>
                    <a:pt x="166" y="62"/>
                  </a:lnTo>
                  <a:lnTo>
                    <a:pt x="166" y="62"/>
                  </a:lnTo>
                  <a:lnTo>
                    <a:pt x="164" y="63"/>
                  </a:lnTo>
                  <a:lnTo>
                    <a:pt x="161" y="65"/>
                  </a:lnTo>
                  <a:lnTo>
                    <a:pt x="159" y="65"/>
                  </a:lnTo>
                  <a:lnTo>
                    <a:pt x="159" y="67"/>
                  </a:lnTo>
                  <a:lnTo>
                    <a:pt x="159" y="68"/>
                  </a:lnTo>
                  <a:lnTo>
                    <a:pt x="159" y="68"/>
                  </a:lnTo>
                  <a:lnTo>
                    <a:pt x="159" y="70"/>
                  </a:lnTo>
                  <a:lnTo>
                    <a:pt x="159" y="71"/>
                  </a:lnTo>
                  <a:lnTo>
                    <a:pt x="159" y="73"/>
                  </a:lnTo>
                  <a:lnTo>
                    <a:pt x="159" y="73"/>
                  </a:lnTo>
                  <a:lnTo>
                    <a:pt x="159" y="73"/>
                  </a:lnTo>
                  <a:lnTo>
                    <a:pt x="158" y="74"/>
                  </a:lnTo>
                  <a:lnTo>
                    <a:pt x="158" y="76"/>
                  </a:lnTo>
                  <a:lnTo>
                    <a:pt x="158" y="78"/>
                  </a:lnTo>
                  <a:lnTo>
                    <a:pt x="156" y="78"/>
                  </a:lnTo>
                  <a:lnTo>
                    <a:pt x="155" y="79"/>
                  </a:lnTo>
                  <a:lnTo>
                    <a:pt x="155" y="79"/>
                  </a:lnTo>
                  <a:lnTo>
                    <a:pt x="156" y="79"/>
                  </a:lnTo>
                  <a:lnTo>
                    <a:pt x="156" y="79"/>
                  </a:lnTo>
                  <a:lnTo>
                    <a:pt x="158" y="81"/>
                  </a:lnTo>
                  <a:lnTo>
                    <a:pt x="156" y="81"/>
                  </a:lnTo>
                  <a:lnTo>
                    <a:pt x="156" y="81"/>
                  </a:lnTo>
                  <a:lnTo>
                    <a:pt x="158" y="81"/>
                  </a:lnTo>
                  <a:lnTo>
                    <a:pt x="158" y="82"/>
                  </a:lnTo>
                  <a:lnTo>
                    <a:pt x="159" y="82"/>
                  </a:lnTo>
                  <a:lnTo>
                    <a:pt x="159" y="84"/>
                  </a:lnTo>
                  <a:lnTo>
                    <a:pt x="159" y="84"/>
                  </a:lnTo>
                  <a:lnTo>
                    <a:pt x="159" y="85"/>
                  </a:lnTo>
                  <a:lnTo>
                    <a:pt x="159" y="85"/>
                  </a:lnTo>
                  <a:lnTo>
                    <a:pt x="161" y="84"/>
                  </a:lnTo>
                  <a:lnTo>
                    <a:pt x="161" y="84"/>
                  </a:lnTo>
                  <a:lnTo>
                    <a:pt x="162" y="84"/>
                  </a:lnTo>
                  <a:lnTo>
                    <a:pt x="162" y="85"/>
                  </a:lnTo>
                  <a:lnTo>
                    <a:pt x="159" y="85"/>
                  </a:lnTo>
                  <a:lnTo>
                    <a:pt x="158" y="87"/>
                  </a:lnTo>
                  <a:lnTo>
                    <a:pt x="153" y="89"/>
                  </a:lnTo>
                  <a:lnTo>
                    <a:pt x="150" y="89"/>
                  </a:lnTo>
                  <a:lnTo>
                    <a:pt x="148" y="90"/>
                  </a:lnTo>
                  <a:lnTo>
                    <a:pt x="147" y="90"/>
                  </a:lnTo>
                  <a:lnTo>
                    <a:pt x="145" y="90"/>
                  </a:lnTo>
                  <a:lnTo>
                    <a:pt x="142" y="92"/>
                  </a:lnTo>
                  <a:lnTo>
                    <a:pt x="140" y="92"/>
                  </a:lnTo>
                  <a:lnTo>
                    <a:pt x="139" y="93"/>
                  </a:lnTo>
                  <a:lnTo>
                    <a:pt x="136" y="93"/>
                  </a:lnTo>
                  <a:lnTo>
                    <a:pt x="132" y="95"/>
                  </a:lnTo>
                  <a:lnTo>
                    <a:pt x="129" y="95"/>
                  </a:lnTo>
                  <a:lnTo>
                    <a:pt x="126" y="97"/>
                  </a:lnTo>
                  <a:lnTo>
                    <a:pt x="125" y="97"/>
                  </a:lnTo>
                  <a:lnTo>
                    <a:pt x="123" y="98"/>
                  </a:lnTo>
                  <a:lnTo>
                    <a:pt x="120" y="100"/>
                  </a:lnTo>
                  <a:lnTo>
                    <a:pt x="120" y="100"/>
                  </a:lnTo>
                  <a:lnTo>
                    <a:pt x="120" y="100"/>
                  </a:lnTo>
                  <a:lnTo>
                    <a:pt x="120" y="101"/>
                  </a:lnTo>
                  <a:lnTo>
                    <a:pt x="121" y="103"/>
                  </a:lnTo>
                  <a:lnTo>
                    <a:pt x="121" y="104"/>
                  </a:lnTo>
                  <a:lnTo>
                    <a:pt x="121" y="106"/>
                  </a:lnTo>
                  <a:lnTo>
                    <a:pt x="121" y="109"/>
                  </a:lnTo>
                  <a:lnTo>
                    <a:pt x="120" y="109"/>
                  </a:lnTo>
                  <a:lnTo>
                    <a:pt x="117" y="109"/>
                  </a:lnTo>
                  <a:lnTo>
                    <a:pt x="112" y="109"/>
                  </a:lnTo>
                  <a:lnTo>
                    <a:pt x="109" y="109"/>
                  </a:lnTo>
                  <a:lnTo>
                    <a:pt x="106" y="111"/>
                  </a:lnTo>
                  <a:lnTo>
                    <a:pt x="103" y="112"/>
                  </a:lnTo>
                  <a:lnTo>
                    <a:pt x="101" y="114"/>
                  </a:lnTo>
                  <a:lnTo>
                    <a:pt x="101" y="114"/>
                  </a:lnTo>
                  <a:lnTo>
                    <a:pt x="101" y="114"/>
                  </a:lnTo>
                  <a:lnTo>
                    <a:pt x="99" y="115"/>
                  </a:lnTo>
                  <a:lnTo>
                    <a:pt x="99" y="119"/>
                  </a:lnTo>
                  <a:lnTo>
                    <a:pt x="99" y="120"/>
                  </a:lnTo>
                  <a:lnTo>
                    <a:pt x="98" y="122"/>
                  </a:lnTo>
                  <a:lnTo>
                    <a:pt x="98" y="122"/>
                  </a:lnTo>
                  <a:lnTo>
                    <a:pt x="98" y="122"/>
                  </a:lnTo>
                  <a:lnTo>
                    <a:pt x="96" y="122"/>
                  </a:lnTo>
                  <a:lnTo>
                    <a:pt x="96" y="122"/>
                  </a:lnTo>
                  <a:lnTo>
                    <a:pt x="96" y="122"/>
                  </a:lnTo>
                  <a:lnTo>
                    <a:pt x="96" y="122"/>
                  </a:lnTo>
                  <a:lnTo>
                    <a:pt x="95" y="122"/>
                  </a:lnTo>
                  <a:lnTo>
                    <a:pt x="95" y="122"/>
                  </a:lnTo>
                  <a:lnTo>
                    <a:pt x="95" y="122"/>
                  </a:lnTo>
                  <a:lnTo>
                    <a:pt x="93" y="122"/>
                  </a:lnTo>
                  <a:lnTo>
                    <a:pt x="93" y="122"/>
                  </a:lnTo>
                  <a:lnTo>
                    <a:pt x="93" y="122"/>
                  </a:lnTo>
                  <a:lnTo>
                    <a:pt x="91" y="122"/>
                  </a:lnTo>
                  <a:lnTo>
                    <a:pt x="91" y="122"/>
                  </a:lnTo>
                  <a:lnTo>
                    <a:pt x="91" y="122"/>
                  </a:lnTo>
                  <a:lnTo>
                    <a:pt x="91" y="123"/>
                  </a:lnTo>
                  <a:lnTo>
                    <a:pt x="91" y="123"/>
                  </a:lnTo>
                  <a:lnTo>
                    <a:pt x="90" y="123"/>
                  </a:lnTo>
                  <a:lnTo>
                    <a:pt x="90" y="123"/>
                  </a:lnTo>
                  <a:lnTo>
                    <a:pt x="90" y="123"/>
                  </a:lnTo>
                  <a:lnTo>
                    <a:pt x="90" y="125"/>
                  </a:lnTo>
                  <a:lnTo>
                    <a:pt x="90" y="125"/>
                  </a:lnTo>
                  <a:lnTo>
                    <a:pt x="88" y="125"/>
                  </a:lnTo>
                  <a:lnTo>
                    <a:pt x="88" y="125"/>
                  </a:lnTo>
                  <a:lnTo>
                    <a:pt x="88" y="126"/>
                  </a:lnTo>
                  <a:lnTo>
                    <a:pt x="88" y="126"/>
                  </a:lnTo>
                  <a:lnTo>
                    <a:pt x="87" y="126"/>
                  </a:lnTo>
                  <a:lnTo>
                    <a:pt x="87" y="125"/>
                  </a:lnTo>
                  <a:lnTo>
                    <a:pt x="87" y="125"/>
                  </a:lnTo>
                  <a:lnTo>
                    <a:pt x="87" y="125"/>
                  </a:lnTo>
                  <a:lnTo>
                    <a:pt x="85" y="125"/>
                  </a:lnTo>
                  <a:lnTo>
                    <a:pt x="85" y="125"/>
                  </a:lnTo>
                  <a:lnTo>
                    <a:pt x="85" y="126"/>
                  </a:lnTo>
                  <a:lnTo>
                    <a:pt x="85" y="126"/>
                  </a:lnTo>
                  <a:lnTo>
                    <a:pt x="85" y="126"/>
                  </a:lnTo>
                  <a:lnTo>
                    <a:pt x="85" y="126"/>
                  </a:lnTo>
                  <a:lnTo>
                    <a:pt x="85" y="126"/>
                  </a:lnTo>
                  <a:lnTo>
                    <a:pt x="85" y="128"/>
                  </a:lnTo>
                  <a:lnTo>
                    <a:pt x="84" y="128"/>
                  </a:lnTo>
                  <a:lnTo>
                    <a:pt x="84" y="128"/>
                  </a:lnTo>
                  <a:lnTo>
                    <a:pt x="84" y="128"/>
                  </a:lnTo>
                  <a:lnTo>
                    <a:pt x="84" y="128"/>
                  </a:lnTo>
                  <a:lnTo>
                    <a:pt x="84" y="128"/>
                  </a:lnTo>
                  <a:lnTo>
                    <a:pt x="84" y="130"/>
                  </a:lnTo>
                  <a:lnTo>
                    <a:pt x="84" y="130"/>
                  </a:lnTo>
                  <a:lnTo>
                    <a:pt x="82" y="130"/>
                  </a:lnTo>
                  <a:lnTo>
                    <a:pt x="82" y="130"/>
                  </a:lnTo>
                  <a:lnTo>
                    <a:pt x="82" y="130"/>
                  </a:lnTo>
                  <a:lnTo>
                    <a:pt x="80" y="131"/>
                  </a:lnTo>
                  <a:lnTo>
                    <a:pt x="80" y="133"/>
                  </a:lnTo>
                  <a:lnTo>
                    <a:pt x="79" y="133"/>
                  </a:lnTo>
                  <a:lnTo>
                    <a:pt x="79" y="134"/>
                  </a:lnTo>
                  <a:lnTo>
                    <a:pt x="77" y="136"/>
                  </a:lnTo>
                  <a:lnTo>
                    <a:pt x="79" y="136"/>
                  </a:lnTo>
                  <a:lnTo>
                    <a:pt x="79" y="136"/>
                  </a:lnTo>
                  <a:lnTo>
                    <a:pt x="79" y="136"/>
                  </a:lnTo>
                  <a:lnTo>
                    <a:pt x="77" y="137"/>
                  </a:lnTo>
                  <a:lnTo>
                    <a:pt x="77" y="137"/>
                  </a:lnTo>
                  <a:lnTo>
                    <a:pt x="77" y="137"/>
                  </a:lnTo>
                  <a:lnTo>
                    <a:pt x="77" y="137"/>
                  </a:lnTo>
                  <a:lnTo>
                    <a:pt x="76" y="139"/>
                  </a:lnTo>
                  <a:lnTo>
                    <a:pt x="74" y="141"/>
                  </a:lnTo>
                  <a:lnTo>
                    <a:pt x="74" y="141"/>
                  </a:lnTo>
                  <a:lnTo>
                    <a:pt x="74" y="141"/>
                  </a:lnTo>
                  <a:lnTo>
                    <a:pt x="74" y="142"/>
                  </a:lnTo>
                  <a:lnTo>
                    <a:pt x="74" y="142"/>
                  </a:lnTo>
                  <a:lnTo>
                    <a:pt x="73" y="142"/>
                  </a:lnTo>
                  <a:lnTo>
                    <a:pt x="74" y="142"/>
                  </a:lnTo>
                  <a:lnTo>
                    <a:pt x="69" y="144"/>
                  </a:lnTo>
                  <a:lnTo>
                    <a:pt x="66" y="144"/>
                  </a:lnTo>
                  <a:lnTo>
                    <a:pt x="63" y="142"/>
                  </a:lnTo>
                  <a:lnTo>
                    <a:pt x="60" y="142"/>
                  </a:lnTo>
                  <a:lnTo>
                    <a:pt x="58" y="142"/>
                  </a:lnTo>
                  <a:lnTo>
                    <a:pt x="57" y="142"/>
                  </a:lnTo>
                  <a:lnTo>
                    <a:pt x="55" y="141"/>
                  </a:lnTo>
                  <a:lnTo>
                    <a:pt x="54" y="141"/>
                  </a:lnTo>
                  <a:lnTo>
                    <a:pt x="52" y="141"/>
                  </a:lnTo>
                  <a:lnTo>
                    <a:pt x="50" y="141"/>
                  </a:lnTo>
                  <a:lnTo>
                    <a:pt x="47" y="141"/>
                  </a:lnTo>
                  <a:lnTo>
                    <a:pt x="46" y="137"/>
                  </a:lnTo>
                  <a:lnTo>
                    <a:pt x="44" y="137"/>
                  </a:lnTo>
                  <a:lnTo>
                    <a:pt x="43" y="136"/>
                  </a:lnTo>
                  <a:lnTo>
                    <a:pt x="41" y="136"/>
                  </a:lnTo>
                  <a:lnTo>
                    <a:pt x="33" y="136"/>
                  </a:lnTo>
                  <a:lnTo>
                    <a:pt x="33" y="136"/>
                  </a:lnTo>
                  <a:lnTo>
                    <a:pt x="30" y="136"/>
                  </a:lnTo>
                  <a:lnTo>
                    <a:pt x="27" y="137"/>
                  </a:lnTo>
                  <a:lnTo>
                    <a:pt x="24" y="137"/>
                  </a:lnTo>
                  <a:lnTo>
                    <a:pt x="21" y="137"/>
                  </a:lnTo>
                  <a:lnTo>
                    <a:pt x="17" y="136"/>
                  </a:lnTo>
                  <a:lnTo>
                    <a:pt x="14" y="133"/>
                  </a:lnTo>
                  <a:lnTo>
                    <a:pt x="11" y="130"/>
                  </a:lnTo>
                  <a:lnTo>
                    <a:pt x="8" y="128"/>
                  </a:lnTo>
                  <a:lnTo>
                    <a:pt x="8" y="126"/>
                  </a:lnTo>
                  <a:lnTo>
                    <a:pt x="5" y="123"/>
                  </a:lnTo>
                  <a:lnTo>
                    <a:pt x="3" y="123"/>
                  </a:lnTo>
                  <a:lnTo>
                    <a:pt x="3" y="123"/>
                  </a:lnTo>
                  <a:lnTo>
                    <a:pt x="2" y="117"/>
                  </a:lnTo>
                  <a:lnTo>
                    <a:pt x="0" y="114"/>
                  </a:lnTo>
                  <a:lnTo>
                    <a:pt x="0" y="95"/>
                  </a:lnTo>
                  <a:lnTo>
                    <a:pt x="0" y="90"/>
                  </a:lnTo>
                  <a:lnTo>
                    <a:pt x="0" y="73"/>
                  </a:lnTo>
                  <a:lnTo>
                    <a:pt x="0" y="70"/>
                  </a:lnTo>
                  <a:lnTo>
                    <a:pt x="27" y="70"/>
                  </a:lnTo>
                  <a:lnTo>
                    <a:pt x="28" y="70"/>
                  </a:lnTo>
                  <a:lnTo>
                    <a:pt x="28" y="70"/>
                  </a:lnTo>
                  <a:lnTo>
                    <a:pt x="30" y="70"/>
                  </a:lnTo>
                  <a:lnTo>
                    <a:pt x="28" y="67"/>
                  </a:lnTo>
                  <a:lnTo>
                    <a:pt x="28" y="67"/>
                  </a:lnTo>
                  <a:lnTo>
                    <a:pt x="28" y="65"/>
                  </a:lnTo>
                  <a:lnTo>
                    <a:pt x="28" y="63"/>
                  </a:lnTo>
                  <a:lnTo>
                    <a:pt x="30" y="62"/>
                  </a:lnTo>
                  <a:lnTo>
                    <a:pt x="30" y="60"/>
                  </a:lnTo>
                  <a:lnTo>
                    <a:pt x="28" y="57"/>
                  </a:lnTo>
                  <a:lnTo>
                    <a:pt x="28" y="56"/>
                  </a:lnTo>
                  <a:lnTo>
                    <a:pt x="30" y="54"/>
                  </a:lnTo>
                  <a:lnTo>
                    <a:pt x="30" y="51"/>
                  </a:lnTo>
                  <a:lnTo>
                    <a:pt x="30" y="51"/>
                  </a:lnTo>
                  <a:lnTo>
                    <a:pt x="30" y="49"/>
                  </a:lnTo>
                  <a:lnTo>
                    <a:pt x="30" y="48"/>
                  </a:lnTo>
                  <a:lnTo>
                    <a:pt x="30" y="48"/>
                  </a:lnTo>
                  <a:lnTo>
                    <a:pt x="30" y="46"/>
                  </a:lnTo>
                  <a:lnTo>
                    <a:pt x="30" y="46"/>
                  </a:lnTo>
                  <a:lnTo>
                    <a:pt x="30" y="46"/>
                  </a:lnTo>
                  <a:lnTo>
                    <a:pt x="30" y="43"/>
                  </a:lnTo>
                  <a:lnTo>
                    <a:pt x="30" y="41"/>
                  </a:lnTo>
                  <a:lnTo>
                    <a:pt x="30" y="38"/>
                  </a:lnTo>
                  <a:lnTo>
                    <a:pt x="30" y="40"/>
                  </a:lnTo>
                  <a:lnTo>
                    <a:pt x="32" y="40"/>
                  </a:lnTo>
                  <a:lnTo>
                    <a:pt x="32" y="40"/>
                  </a:lnTo>
                  <a:lnTo>
                    <a:pt x="32" y="41"/>
                  </a:lnTo>
                  <a:lnTo>
                    <a:pt x="33" y="41"/>
                  </a:lnTo>
                  <a:lnTo>
                    <a:pt x="35" y="41"/>
                  </a:lnTo>
                  <a:lnTo>
                    <a:pt x="35" y="43"/>
                  </a:lnTo>
                  <a:lnTo>
                    <a:pt x="35" y="45"/>
                  </a:lnTo>
                  <a:lnTo>
                    <a:pt x="35" y="46"/>
                  </a:lnTo>
                  <a:lnTo>
                    <a:pt x="35" y="46"/>
                  </a:lnTo>
                  <a:lnTo>
                    <a:pt x="35" y="46"/>
                  </a:lnTo>
                  <a:lnTo>
                    <a:pt x="36" y="48"/>
                  </a:lnTo>
                  <a:lnTo>
                    <a:pt x="38" y="48"/>
                  </a:lnTo>
                  <a:lnTo>
                    <a:pt x="39" y="46"/>
                  </a:lnTo>
                  <a:lnTo>
                    <a:pt x="39" y="46"/>
                  </a:lnTo>
                  <a:lnTo>
                    <a:pt x="41" y="46"/>
                  </a:lnTo>
                  <a:lnTo>
                    <a:pt x="43" y="45"/>
                  </a:lnTo>
                  <a:lnTo>
                    <a:pt x="46" y="45"/>
                  </a:lnTo>
                  <a:lnTo>
                    <a:pt x="47" y="45"/>
                  </a:lnTo>
                  <a:lnTo>
                    <a:pt x="47" y="45"/>
                  </a:lnTo>
                  <a:lnTo>
                    <a:pt x="49" y="45"/>
                  </a:lnTo>
                  <a:lnTo>
                    <a:pt x="49" y="45"/>
                  </a:lnTo>
                  <a:lnTo>
                    <a:pt x="49" y="46"/>
                  </a:lnTo>
                  <a:lnTo>
                    <a:pt x="49" y="46"/>
                  </a:lnTo>
                  <a:lnTo>
                    <a:pt x="49" y="49"/>
                  </a:lnTo>
                  <a:lnTo>
                    <a:pt x="49" y="49"/>
                  </a:lnTo>
                  <a:lnTo>
                    <a:pt x="50" y="51"/>
                  </a:lnTo>
                  <a:lnTo>
                    <a:pt x="50" y="51"/>
                  </a:lnTo>
                  <a:lnTo>
                    <a:pt x="52" y="52"/>
                  </a:lnTo>
                  <a:lnTo>
                    <a:pt x="54" y="52"/>
                  </a:lnTo>
                  <a:lnTo>
                    <a:pt x="57" y="52"/>
                  </a:lnTo>
                  <a:lnTo>
                    <a:pt x="57" y="54"/>
                  </a:lnTo>
                  <a:lnTo>
                    <a:pt x="58" y="54"/>
                  </a:lnTo>
                  <a:lnTo>
                    <a:pt x="60" y="54"/>
                  </a:lnTo>
                  <a:lnTo>
                    <a:pt x="63" y="54"/>
                  </a:lnTo>
                  <a:lnTo>
                    <a:pt x="65" y="54"/>
                  </a:lnTo>
                  <a:lnTo>
                    <a:pt x="68" y="56"/>
                  </a:lnTo>
                  <a:lnTo>
                    <a:pt x="69" y="56"/>
                  </a:lnTo>
                  <a:lnTo>
                    <a:pt x="71" y="56"/>
                  </a:lnTo>
                  <a:lnTo>
                    <a:pt x="71" y="54"/>
                  </a:lnTo>
                  <a:lnTo>
                    <a:pt x="73" y="54"/>
                  </a:lnTo>
                  <a:lnTo>
                    <a:pt x="73" y="54"/>
                  </a:lnTo>
                  <a:lnTo>
                    <a:pt x="73" y="52"/>
                  </a:lnTo>
                  <a:lnTo>
                    <a:pt x="74" y="51"/>
                  </a:lnTo>
                  <a:lnTo>
                    <a:pt x="74" y="49"/>
                  </a:lnTo>
                  <a:lnTo>
                    <a:pt x="74" y="49"/>
                  </a:lnTo>
                  <a:lnTo>
                    <a:pt x="76" y="49"/>
                  </a:lnTo>
                  <a:lnTo>
                    <a:pt x="76" y="49"/>
                  </a:lnTo>
                  <a:lnTo>
                    <a:pt x="77" y="52"/>
                  </a:lnTo>
                  <a:lnTo>
                    <a:pt x="79" y="54"/>
                  </a:lnTo>
                  <a:lnTo>
                    <a:pt x="80" y="57"/>
                  </a:lnTo>
                  <a:lnTo>
                    <a:pt x="80" y="59"/>
                  </a:lnTo>
                  <a:lnTo>
                    <a:pt x="82" y="59"/>
                  </a:lnTo>
                  <a:lnTo>
                    <a:pt x="82" y="59"/>
                  </a:lnTo>
                  <a:lnTo>
                    <a:pt x="84" y="59"/>
                  </a:lnTo>
                  <a:lnTo>
                    <a:pt x="85" y="59"/>
                  </a:lnTo>
                  <a:lnTo>
                    <a:pt x="88" y="60"/>
                  </a:lnTo>
                  <a:lnTo>
                    <a:pt x="91" y="62"/>
                  </a:lnTo>
                  <a:lnTo>
                    <a:pt x="93" y="62"/>
                  </a:lnTo>
                  <a:lnTo>
                    <a:pt x="93" y="63"/>
                  </a:lnTo>
                  <a:lnTo>
                    <a:pt x="95" y="63"/>
                  </a:lnTo>
                  <a:lnTo>
                    <a:pt x="95" y="65"/>
                  </a:lnTo>
                  <a:lnTo>
                    <a:pt x="95" y="67"/>
                  </a:lnTo>
                  <a:lnTo>
                    <a:pt x="96" y="68"/>
                  </a:lnTo>
                  <a:lnTo>
                    <a:pt x="96" y="68"/>
                  </a:lnTo>
                  <a:lnTo>
                    <a:pt x="98" y="68"/>
                  </a:lnTo>
                  <a:lnTo>
                    <a:pt x="98" y="68"/>
                  </a:lnTo>
                  <a:lnTo>
                    <a:pt x="99" y="70"/>
                  </a:lnTo>
                  <a:lnTo>
                    <a:pt x="99" y="71"/>
                  </a:lnTo>
                  <a:lnTo>
                    <a:pt x="101" y="73"/>
                  </a:lnTo>
                  <a:lnTo>
                    <a:pt x="101" y="74"/>
                  </a:lnTo>
                  <a:lnTo>
                    <a:pt x="103" y="76"/>
                  </a:lnTo>
                  <a:lnTo>
                    <a:pt x="104" y="76"/>
                  </a:lnTo>
                  <a:lnTo>
                    <a:pt x="106" y="76"/>
                  </a:lnTo>
                  <a:lnTo>
                    <a:pt x="106" y="76"/>
                  </a:lnTo>
                  <a:lnTo>
                    <a:pt x="107" y="74"/>
                  </a:lnTo>
                  <a:lnTo>
                    <a:pt x="109" y="74"/>
                  </a:lnTo>
                  <a:lnTo>
                    <a:pt x="110" y="73"/>
                  </a:lnTo>
                  <a:lnTo>
                    <a:pt x="110" y="74"/>
                  </a:lnTo>
                  <a:lnTo>
                    <a:pt x="110" y="74"/>
                  </a:lnTo>
                  <a:lnTo>
                    <a:pt x="112" y="76"/>
                  </a:lnTo>
                  <a:lnTo>
                    <a:pt x="112" y="76"/>
                  </a:lnTo>
                  <a:lnTo>
                    <a:pt x="112" y="76"/>
                  </a:lnTo>
                  <a:lnTo>
                    <a:pt x="114" y="76"/>
                  </a:lnTo>
                  <a:lnTo>
                    <a:pt x="114" y="76"/>
                  </a:lnTo>
                  <a:lnTo>
                    <a:pt x="114" y="76"/>
                  </a:lnTo>
                  <a:lnTo>
                    <a:pt x="114" y="73"/>
                  </a:lnTo>
                  <a:lnTo>
                    <a:pt x="114" y="70"/>
                  </a:lnTo>
                  <a:lnTo>
                    <a:pt x="114" y="68"/>
                  </a:lnTo>
                  <a:lnTo>
                    <a:pt x="114" y="65"/>
                  </a:lnTo>
                  <a:lnTo>
                    <a:pt x="114" y="57"/>
                  </a:lnTo>
                  <a:lnTo>
                    <a:pt x="114" y="57"/>
                  </a:lnTo>
                  <a:lnTo>
                    <a:pt x="112" y="59"/>
                  </a:lnTo>
                  <a:lnTo>
                    <a:pt x="110" y="59"/>
                  </a:lnTo>
                  <a:lnTo>
                    <a:pt x="109" y="59"/>
                  </a:lnTo>
                  <a:lnTo>
                    <a:pt x="109" y="59"/>
                  </a:lnTo>
                  <a:lnTo>
                    <a:pt x="109" y="60"/>
                  </a:lnTo>
                  <a:lnTo>
                    <a:pt x="109" y="60"/>
                  </a:lnTo>
                  <a:lnTo>
                    <a:pt x="109" y="62"/>
                  </a:lnTo>
                  <a:lnTo>
                    <a:pt x="109" y="62"/>
                  </a:lnTo>
                  <a:lnTo>
                    <a:pt x="107" y="62"/>
                  </a:lnTo>
                  <a:lnTo>
                    <a:pt x="104" y="60"/>
                  </a:lnTo>
                  <a:lnTo>
                    <a:pt x="103" y="60"/>
                  </a:lnTo>
                  <a:lnTo>
                    <a:pt x="101" y="59"/>
                  </a:lnTo>
                  <a:lnTo>
                    <a:pt x="99" y="57"/>
                  </a:lnTo>
                  <a:lnTo>
                    <a:pt x="99" y="56"/>
                  </a:lnTo>
                  <a:lnTo>
                    <a:pt x="96" y="54"/>
                  </a:lnTo>
                  <a:lnTo>
                    <a:pt x="95" y="54"/>
                  </a:lnTo>
                  <a:lnTo>
                    <a:pt x="95" y="52"/>
                  </a:lnTo>
                  <a:lnTo>
                    <a:pt x="93" y="51"/>
                  </a:lnTo>
                  <a:lnTo>
                    <a:pt x="93" y="49"/>
                  </a:lnTo>
                  <a:lnTo>
                    <a:pt x="93" y="49"/>
                  </a:lnTo>
                  <a:lnTo>
                    <a:pt x="93" y="48"/>
                  </a:lnTo>
                  <a:lnTo>
                    <a:pt x="93" y="46"/>
                  </a:lnTo>
                  <a:lnTo>
                    <a:pt x="95" y="43"/>
                  </a:lnTo>
                  <a:lnTo>
                    <a:pt x="95" y="40"/>
                  </a:lnTo>
                  <a:lnTo>
                    <a:pt x="95" y="38"/>
                  </a:lnTo>
                  <a:lnTo>
                    <a:pt x="96" y="37"/>
                  </a:lnTo>
                  <a:lnTo>
                    <a:pt x="96" y="33"/>
                  </a:lnTo>
                  <a:lnTo>
                    <a:pt x="96" y="32"/>
                  </a:lnTo>
                  <a:lnTo>
                    <a:pt x="96" y="30"/>
                  </a:lnTo>
                  <a:lnTo>
                    <a:pt x="96" y="27"/>
                  </a:lnTo>
                  <a:lnTo>
                    <a:pt x="96" y="26"/>
                  </a:lnTo>
                  <a:lnTo>
                    <a:pt x="96" y="24"/>
                  </a:lnTo>
                  <a:lnTo>
                    <a:pt x="96" y="21"/>
                  </a:lnTo>
                  <a:lnTo>
                    <a:pt x="95" y="19"/>
                  </a:lnTo>
                  <a:lnTo>
                    <a:pt x="93" y="16"/>
                  </a:lnTo>
                  <a:lnTo>
                    <a:pt x="93" y="15"/>
                  </a:lnTo>
                  <a:lnTo>
                    <a:pt x="95" y="15"/>
                  </a:lnTo>
                  <a:lnTo>
                    <a:pt x="96" y="13"/>
                  </a:lnTo>
                  <a:lnTo>
                    <a:pt x="98" y="11"/>
                  </a:lnTo>
                  <a:lnTo>
                    <a:pt x="98" y="11"/>
                  </a:lnTo>
                  <a:lnTo>
                    <a:pt x="99" y="10"/>
                  </a:lnTo>
                  <a:lnTo>
                    <a:pt x="99" y="8"/>
                  </a:lnTo>
                  <a:lnTo>
                    <a:pt x="101" y="7"/>
                  </a:lnTo>
                  <a:lnTo>
                    <a:pt x="101" y="5"/>
                  </a:lnTo>
                  <a:lnTo>
                    <a:pt x="101" y="5"/>
                  </a:lnTo>
                  <a:lnTo>
                    <a:pt x="101" y="4"/>
                  </a:lnTo>
                  <a:lnTo>
                    <a:pt x="106" y="4"/>
                  </a:lnTo>
                  <a:lnTo>
                    <a:pt x="109" y="4"/>
                  </a:lnTo>
                  <a:lnTo>
                    <a:pt x="114" y="2"/>
                  </a:lnTo>
                  <a:lnTo>
                    <a:pt x="117" y="2"/>
                  </a:lnTo>
                  <a:lnTo>
                    <a:pt x="121" y="0"/>
                  </a:lnTo>
                  <a:lnTo>
                    <a:pt x="125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63" name="Freeform 9">
              <a:extLst>
                <a:ext uri="{FF2B5EF4-FFF2-40B4-BE49-F238E27FC236}">
                  <a16:creationId xmlns:a16="http://schemas.microsoft.com/office/drawing/2014/main" id="{746C5258-BA62-D3BD-AD1F-4BB2A1B935A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28909" y="5045521"/>
              <a:ext cx="602310" cy="793334"/>
            </a:xfrm>
            <a:custGeom>
              <a:avLst/>
              <a:gdLst>
                <a:gd name="T0" fmla="*/ 306 w 309"/>
                <a:gd name="T1" fmla="*/ 407 h 407"/>
                <a:gd name="T2" fmla="*/ 170 w 309"/>
                <a:gd name="T3" fmla="*/ 101 h 407"/>
                <a:gd name="T4" fmla="*/ 159 w 309"/>
                <a:gd name="T5" fmla="*/ 109 h 407"/>
                <a:gd name="T6" fmla="*/ 153 w 309"/>
                <a:gd name="T7" fmla="*/ 115 h 407"/>
                <a:gd name="T8" fmla="*/ 156 w 309"/>
                <a:gd name="T9" fmla="*/ 123 h 407"/>
                <a:gd name="T10" fmla="*/ 159 w 309"/>
                <a:gd name="T11" fmla="*/ 126 h 407"/>
                <a:gd name="T12" fmla="*/ 167 w 309"/>
                <a:gd name="T13" fmla="*/ 131 h 407"/>
                <a:gd name="T14" fmla="*/ 172 w 309"/>
                <a:gd name="T15" fmla="*/ 123 h 407"/>
                <a:gd name="T16" fmla="*/ 180 w 309"/>
                <a:gd name="T17" fmla="*/ 122 h 407"/>
                <a:gd name="T18" fmla="*/ 185 w 309"/>
                <a:gd name="T19" fmla="*/ 115 h 407"/>
                <a:gd name="T20" fmla="*/ 185 w 309"/>
                <a:gd name="T21" fmla="*/ 107 h 407"/>
                <a:gd name="T22" fmla="*/ 177 w 309"/>
                <a:gd name="T23" fmla="*/ 101 h 407"/>
                <a:gd name="T24" fmla="*/ 202 w 309"/>
                <a:gd name="T25" fmla="*/ 3 h 407"/>
                <a:gd name="T26" fmla="*/ 215 w 309"/>
                <a:gd name="T27" fmla="*/ 5 h 407"/>
                <a:gd name="T28" fmla="*/ 219 w 309"/>
                <a:gd name="T29" fmla="*/ 22 h 407"/>
                <a:gd name="T30" fmla="*/ 224 w 309"/>
                <a:gd name="T31" fmla="*/ 33 h 407"/>
                <a:gd name="T32" fmla="*/ 224 w 309"/>
                <a:gd name="T33" fmla="*/ 49 h 407"/>
                <a:gd name="T34" fmla="*/ 219 w 309"/>
                <a:gd name="T35" fmla="*/ 57 h 407"/>
                <a:gd name="T36" fmla="*/ 208 w 309"/>
                <a:gd name="T37" fmla="*/ 62 h 407"/>
                <a:gd name="T38" fmla="*/ 208 w 309"/>
                <a:gd name="T39" fmla="*/ 73 h 407"/>
                <a:gd name="T40" fmla="*/ 224 w 309"/>
                <a:gd name="T41" fmla="*/ 74 h 407"/>
                <a:gd name="T42" fmla="*/ 232 w 309"/>
                <a:gd name="T43" fmla="*/ 73 h 407"/>
                <a:gd name="T44" fmla="*/ 232 w 309"/>
                <a:gd name="T45" fmla="*/ 93 h 407"/>
                <a:gd name="T46" fmla="*/ 215 w 309"/>
                <a:gd name="T47" fmla="*/ 112 h 407"/>
                <a:gd name="T48" fmla="*/ 196 w 309"/>
                <a:gd name="T49" fmla="*/ 142 h 407"/>
                <a:gd name="T50" fmla="*/ 169 w 309"/>
                <a:gd name="T51" fmla="*/ 166 h 407"/>
                <a:gd name="T52" fmla="*/ 137 w 309"/>
                <a:gd name="T53" fmla="*/ 180 h 407"/>
                <a:gd name="T54" fmla="*/ 123 w 309"/>
                <a:gd name="T55" fmla="*/ 185 h 407"/>
                <a:gd name="T56" fmla="*/ 100 w 309"/>
                <a:gd name="T57" fmla="*/ 186 h 407"/>
                <a:gd name="T58" fmla="*/ 77 w 309"/>
                <a:gd name="T59" fmla="*/ 191 h 407"/>
                <a:gd name="T60" fmla="*/ 62 w 309"/>
                <a:gd name="T61" fmla="*/ 192 h 407"/>
                <a:gd name="T62" fmla="*/ 43 w 309"/>
                <a:gd name="T63" fmla="*/ 196 h 407"/>
                <a:gd name="T64" fmla="*/ 38 w 309"/>
                <a:gd name="T65" fmla="*/ 191 h 407"/>
                <a:gd name="T66" fmla="*/ 33 w 309"/>
                <a:gd name="T67" fmla="*/ 186 h 407"/>
                <a:gd name="T68" fmla="*/ 29 w 309"/>
                <a:gd name="T69" fmla="*/ 191 h 407"/>
                <a:gd name="T70" fmla="*/ 29 w 309"/>
                <a:gd name="T71" fmla="*/ 180 h 407"/>
                <a:gd name="T72" fmla="*/ 21 w 309"/>
                <a:gd name="T73" fmla="*/ 169 h 407"/>
                <a:gd name="T74" fmla="*/ 27 w 309"/>
                <a:gd name="T75" fmla="*/ 161 h 407"/>
                <a:gd name="T76" fmla="*/ 13 w 309"/>
                <a:gd name="T77" fmla="*/ 128 h 407"/>
                <a:gd name="T78" fmla="*/ 2 w 309"/>
                <a:gd name="T79" fmla="*/ 98 h 407"/>
                <a:gd name="T80" fmla="*/ 5 w 309"/>
                <a:gd name="T81" fmla="*/ 93 h 407"/>
                <a:gd name="T82" fmla="*/ 11 w 309"/>
                <a:gd name="T83" fmla="*/ 93 h 407"/>
                <a:gd name="T84" fmla="*/ 13 w 309"/>
                <a:gd name="T85" fmla="*/ 99 h 407"/>
                <a:gd name="T86" fmla="*/ 24 w 309"/>
                <a:gd name="T87" fmla="*/ 104 h 407"/>
                <a:gd name="T88" fmla="*/ 41 w 309"/>
                <a:gd name="T89" fmla="*/ 103 h 407"/>
                <a:gd name="T90" fmla="*/ 49 w 309"/>
                <a:gd name="T91" fmla="*/ 96 h 407"/>
                <a:gd name="T92" fmla="*/ 60 w 309"/>
                <a:gd name="T93" fmla="*/ 51 h 407"/>
                <a:gd name="T94" fmla="*/ 62 w 309"/>
                <a:gd name="T95" fmla="*/ 63 h 407"/>
                <a:gd name="T96" fmla="*/ 63 w 309"/>
                <a:gd name="T97" fmla="*/ 71 h 407"/>
                <a:gd name="T98" fmla="*/ 76 w 309"/>
                <a:gd name="T99" fmla="*/ 71 h 407"/>
                <a:gd name="T100" fmla="*/ 87 w 309"/>
                <a:gd name="T101" fmla="*/ 62 h 407"/>
                <a:gd name="T102" fmla="*/ 93 w 309"/>
                <a:gd name="T103" fmla="*/ 51 h 407"/>
                <a:gd name="T104" fmla="*/ 101 w 309"/>
                <a:gd name="T105" fmla="*/ 49 h 407"/>
                <a:gd name="T106" fmla="*/ 114 w 309"/>
                <a:gd name="T107" fmla="*/ 55 h 407"/>
                <a:gd name="T108" fmla="*/ 126 w 309"/>
                <a:gd name="T109" fmla="*/ 55 h 407"/>
                <a:gd name="T110" fmla="*/ 134 w 309"/>
                <a:gd name="T111" fmla="*/ 46 h 407"/>
                <a:gd name="T112" fmla="*/ 144 w 309"/>
                <a:gd name="T113" fmla="*/ 38 h 407"/>
                <a:gd name="T114" fmla="*/ 153 w 309"/>
                <a:gd name="T115" fmla="*/ 22 h 407"/>
                <a:gd name="T116" fmla="*/ 159 w 309"/>
                <a:gd name="T117" fmla="*/ 18 h 407"/>
                <a:gd name="T118" fmla="*/ 164 w 309"/>
                <a:gd name="T119" fmla="*/ 14 h 407"/>
                <a:gd name="T120" fmla="*/ 177 w 309"/>
                <a:gd name="T121" fmla="*/ 7 h 407"/>
                <a:gd name="T122" fmla="*/ 191 w 309"/>
                <a:gd name="T123" fmla="*/ 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9" h="407">
                  <a:moveTo>
                    <a:pt x="306" y="404"/>
                  </a:moveTo>
                  <a:lnTo>
                    <a:pt x="308" y="405"/>
                  </a:lnTo>
                  <a:lnTo>
                    <a:pt x="309" y="405"/>
                  </a:lnTo>
                  <a:lnTo>
                    <a:pt x="309" y="405"/>
                  </a:lnTo>
                  <a:lnTo>
                    <a:pt x="309" y="407"/>
                  </a:lnTo>
                  <a:lnTo>
                    <a:pt x="308" y="407"/>
                  </a:lnTo>
                  <a:lnTo>
                    <a:pt x="306" y="407"/>
                  </a:lnTo>
                  <a:lnTo>
                    <a:pt x="304" y="405"/>
                  </a:lnTo>
                  <a:lnTo>
                    <a:pt x="306" y="405"/>
                  </a:lnTo>
                  <a:lnTo>
                    <a:pt x="306" y="404"/>
                  </a:lnTo>
                  <a:close/>
                  <a:moveTo>
                    <a:pt x="175" y="99"/>
                  </a:moveTo>
                  <a:lnTo>
                    <a:pt x="175" y="99"/>
                  </a:lnTo>
                  <a:lnTo>
                    <a:pt x="174" y="99"/>
                  </a:lnTo>
                  <a:lnTo>
                    <a:pt x="170" y="101"/>
                  </a:lnTo>
                  <a:lnTo>
                    <a:pt x="167" y="103"/>
                  </a:lnTo>
                  <a:lnTo>
                    <a:pt x="166" y="104"/>
                  </a:lnTo>
                  <a:lnTo>
                    <a:pt x="164" y="104"/>
                  </a:lnTo>
                  <a:lnTo>
                    <a:pt x="163" y="104"/>
                  </a:lnTo>
                  <a:lnTo>
                    <a:pt x="161" y="106"/>
                  </a:lnTo>
                  <a:lnTo>
                    <a:pt x="161" y="107"/>
                  </a:lnTo>
                  <a:lnTo>
                    <a:pt x="159" y="109"/>
                  </a:lnTo>
                  <a:lnTo>
                    <a:pt x="159" y="111"/>
                  </a:lnTo>
                  <a:lnTo>
                    <a:pt x="159" y="111"/>
                  </a:lnTo>
                  <a:lnTo>
                    <a:pt x="158" y="111"/>
                  </a:lnTo>
                  <a:lnTo>
                    <a:pt x="158" y="112"/>
                  </a:lnTo>
                  <a:lnTo>
                    <a:pt x="156" y="114"/>
                  </a:lnTo>
                  <a:lnTo>
                    <a:pt x="155" y="114"/>
                  </a:lnTo>
                  <a:lnTo>
                    <a:pt x="153" y="115"/>
                  </a:lnTo>
                  <a:lnTo>
                    <a:pt x="153" y="115"/>
                  </a:lnTo>
                  <a:lnTo>
                    <a:pt x="153" y="115"/>
                  </a:lnTo>
                  <a:lnTo>
                    <a:pt x="153" y="117"/>
                  </a:lnTo>
                  <a:lnTo>
                    <a:pt x="155" y="118"/>
                  </a:lnTo>
                  <a:lnTo>
                    <a:pt x="155" y="120"/>
                  </a:lnTo>
                  <a:lnTo>
                    <a:pt x="156" y="122"/>
                  </a:lnTo>
                  <a:lnTo>
                    <a:pt x="156" y="123"/>
                  </a:lnTo>
                  <a:lnTo>
                    <a:pt x="158" y="123"/>
                  </a:lnTo>
                  <a:lnTo>
                    <a:pt x="158" y="125"/>
                  </a:lnTo>
                  <a:lnTo>
                    <a:pt x="158" y="126"/>
                  </a:lnTo>
                  <a:lnTo>
                    <a:pt x="158" y="126"/>
                  </a:lnTo>
                  <a:lnTo>
                    <a:pt x="158" y="126"/>
                  </a:lnTo>
                  <a:lnTo>
                    <a:pt x="158" y="126"/>
                  </a:lnTo>
                  <a:lnTo>
                    <a:pt x="159" y="126"/>
                  </a:lnTo>
                  <a:lnTo>
                    <a:pt x="159" y="128"/>
                  </a:lnTo>
                  <a:lnTo>
                    <a:pt x="159" y="128"/>
                  </a:lnTo>
                  <a:lnTo>
                    <a:pt x="161" y="128"/>
                  </a:lnTo>
                  <a:lnTo>
                    <a:pt x="161" y="129"/>
                  </a:lnTo>
                  <a:lnTo>
                    <a:pt x="163" y="131"/>
                  </a:lnTo>
                  <a:lnTo>
                    <a:pt x="166" y="131"/>
                  </a:lnTo>
                  <a:lnTo>
                    <a:pt x="167" y="131"/>
                  </a:lnTo>
                  <a:lnTo>
                    <a:pt x="167" y="131"/>
                  </a:lnTo>
                  <a:lnTo>
                    <a:pt x="167" y="131"/>
                  </a:lnTo>
                  <a:lnTo>
                    <a:pt x="169" y="129"/>
                  </a:lnTo>
                  <a:lnTo>
                    <a:pt x="169" y="128"/>
                  </a:lnTo>
                  <a:lnTo>
                    <a:pt x="169" y="128"/>
                  </a:lnTo>
                  <a:lnTo>
                    <a:pt x="170" y="125"/>
                  </a:lnTo>
                  <a:lnTo>
                    <a:pt x="172" y="123"/>
                  </a:lnTo>
                  <a:lnTo>
                    <a:pt x="174" y="123"/>
                  </a:lnTo>
                  <a:lnTo>
                    <a:pt x="174" y="123"/>
                  </a:lnTo>
                  <a:lnTo>
                    <a:pt x="175" y="123"/>
                  </a:lnTo>
                  <a:lnTo>
                    <a:pt x="175" y="123"/>
                  </a:lnTo>
                  <a:lnTo>
                    <a:pt x="175" y="123"/>
                  </a:lnTo>
                  <a:lnTo>
                    <a:pt x="177" y="123"/>
                  </a:lnTo>
                  <a:lnTo>
                    <a:pt x="180" y="122"/>
                  </a:lnTo>
                  <a:lnTo>
                    <a:pt x="180" y="122"/>
                  </a:lnTo>
                  <a:lnTo>
                    <a:pt x="182" y="122"/>
                  </a:lnTo>
                  <a:lnTo>
                    <a:pt x="183" y="120"/>
                  </a:lnTo>
                  <a:lnTo>
                    <a:pt x="183" y="118"/>
                  </a:lnTo>
                  <a:lnTo>
                    <a:pt x="183" y="117"/>
                  </a:lnTo>
                  <a:lnTo>
                    <a:pt x="183" y="115"/>
                  </a:lnTo>
                  <a:lnTo>
                    <a:pt x="185" y="115"/>
                  </a:lnTo>
                  <a:lnTo>
                    <a:pt x="185" y="115"/>
                  </a:lnTo>
                  <a:lnTo>
                    <a:pt x="186" y="112"/>
                  </a:lnTo>
                  <a:lnTo>
                    <a:pt x="186" y="111"/>
                  </a:lnTo>
                  <a:lnTo>
                    <a:pt x="186" y="111"/>
                  </a:lnTo>
                  <a:lnTo>
                    <a:pt x="186" y="109"/>
                  </a:lnTo>
                  <a:lnTo>
                    <a:pt x="186" y="109"/>
                  </a:lnTo>
                  <a:lnTo>
                    <a:pt x="185" y="107"/>
                  </a:lnTo>
                  <a:lnTo>
                    <a:pt x="185" y="107"/>
                  </a:lnTo>
                  <a:lnTo>
                    <a:pt x="183" y="106"/>
                  </a:lnTo>
                  <a:lnTo>
                    <a:pt x="182" y="104"/>
                  </a:lnTo>
                  <a:lnTo>
                    <a:pt x="180" y="104"/>
                  </a:lnTo>
                  <a:lnTo>
                    <a:pt x="178" y="103"/>
                  </a:lnTo>
                  <a:lnTo>
                    <a:pt x="178" y="101"/>
                  </a:lnTo>
                  <a:lnTo>
                    <a:pt x="177" y="101"/>
                  </a:lnTo>
                  <a:lnTo>
                    <a:pt x="177" y="99"/>
                  </a:lnTo>
                  <a:lnTo>
                    <a:pt x="175" y="99"/>
                  </a:lnTo>
                  <a:lnTo>
                    <a:pt x="175" y="99"/>
                  </a:lnTo>
                  <a:close/>
                  <a:moveTo>
                    <a:pt x="191" y="0"/>
                  </a:moveTo>
                  <a:lnTo>
                    <a:pt x="194" y="0"/>
                  </a:lnTo>
                  <a:lnTo>
                    <a:pt x="199" y="3"/>
                  </a:lnTo>
                  <a:lnTo>
                    <a:pt x="202" y="3"/>
                  </a:lnTo>
                  <a:lnTo>
                    <a:pt x="205" y="3"/>
                  </a:lnTo>
                  <a:lnTo>
                    <a:pt x="208" y="2"/>
                  </a:lnTo>
                  <a:lnTo>
                    <a:pt x="211" y="3"/>
                  </a:lnTo>
                  <a:lnTo>
                    <a:pt x="213" y="3"/>
                  </a:lnTo>
                  <a:lnTo>
                    <a:pt x="215" y="5"/>
                  </a:lnTo>
                  <a:lnTo>
                    <a:pt x="215" y="5"/>
                  </a:lnTo>
                  <a:lnTo>
                    <a:pt x="215" y="5"/>
                  </a:lnTo>
                  <a:lnTo>
                    <a:pt x="215" y="8"/>
                  </a:lnTo>
                  <a:lnTo>
                    <a:pt x="216" y="11"/>
                  </a:lnTo>
                  <a:lnTo>
                    <a:pt x="216" y="13"/>
                  </a:lnTo>
                  <a:lnTo>
                    <a:pt x="218" y="18"/>
                  </a:lnTo>
                  <a:lnTo>
                    <a:pt x="218" y="19"/>
                  </a:lnTo>
                  <a:lnTo>
                    <a:pt x="218" y="21"/>
                  </a:lnTo>
                  <a:lnTo>
                    <a:pt x="219" y="22"/>
                  </a:lnTo>
                  <a:lnTo>
                    <a:pt x="219" y="24"/>
                  </a:lnTo>
                  <a:lnTo>
                    <a:pt x="219" y="24"/>
                  </a:lnTo>
                  <a:lnTo>
                    <a:pt x="221" y="25"/>
                  </a:lnTo>
                  <a:lnTo>
                    <a:pt x="221" y="27"/>
                  </a:lnTo>
                  <a:lnTo>
                    <a:pt x="223" y="29"/>
                  </a:lnTo>
                  <a:lnTo>
                    <a:pt x="223" y="32"/>
                  </a:lnTo>
                  <a:lnTo>
                    <a:pt x="224" y="33"/>
                  </a:lnTo>
                  <a:lnTo>
                    <a:pt x="224" y="35"/>
                  </a:lnTo>
                  <a:lnTo>
                    <a:pt x="224" y="35"/>
                  </a:lnTo>
                  <a:lnTo>
                    <a:pt x="224" y="38"/>
                  </a:lnTo>
                  <a:lnTo>
                    <a:pt x="224" y="41"/>
                  </a:lnTo>
                  <a:lnTo>
                    <a:pt x="224" y="44"/>
                  </a:lnTo>
                  <a:lnTo>
                    <a:pt x="224" y="47"/>
                  </a:lnTo>
                  <a:lnTo>
                    <a:pt x="224" y="49"/>
                  </a:lnTo>
                  <a:lnTo>
                    <a:pt x="224" y="54"/>
                  </a:lnTo>
                  <a:lnTo>
                    <a:pt x="223" y="55"/>
                  </a:lnTo>
                  <a:lnTo>
                    <a:pt x="224" y="57"/>
                  </a:lnTo>
                  <a:lnTo>
                    <a:pt x="224" y="59"/>
                  </a:lnTo>
                  <a:lnTo>
                    <a:pt x="223" y="59"/>
                  </a:lnTo>
                  <a:lnTo>
                    <a:pt x="223" y="59"/>
                  </a:lnTo>
                  <a:lnTo>
                    <a:pt x="219" y="57"/>
                  </a:lnTo>
                  <a:lnTo>
                    <a:pt x="216" y="55"/>
                  </a:lnTo>
                  <a:lnTo>
                    <a:pt x="215" y="55"/>
                  </a:lnTo>
                  <a:lnTo>
                    <a:pt x="215" y="55"/>
                  </a:lnTo>
                  <a:lnTo>
                    <a:pt x="213" y="57"/>
                  </a:lnTo>
                  <a:lnTo>
                    <a:pt x="211" y="59"/>
                  </a:lnTo>
                  <a:lnTo>
                    <a:pt x="210" y="60"/>
                  </a:lnTo>
                  <a:lnTo>
                    <a:pt x="208" y="62"/>
                  </a:lnTo>
                  <a:lnTo>
                    <a:pt x="207" y="65"/>
                  </a:lnTo>
                  <a:lnTo>
                    <a:pt x="207" y="66"/>
                  </a:lnTo>
                  <a:lnTo>
                    <a:pt x="207" y="68"/>
                  </a:lnTo>
                  <a:lnTo>
                    <a:pt x="207" y="71"/>
                  </a:lnTo>
                  <a:lnTo>
                    <a:pt x="207" y="71"/>
                  </a:lnTo>
                  <a:lnTo>
                    <a:pt x="208" y="71"/>
                  </a:lnTo>
                  <a:lnTo>
                    <a:pt x="208" y="73"/>
                  </a:lnTo>
                  <a:lnTo>
                    <a:pt x="211" y="76"/>
                  </a:lnTo>
                  <a:lnTo>
                    <a:pt x="215" y="77"/>
                  </a:lnTo>
                  <a:lnTo>
                    <a:pt x="216" y="79"/>
                  </a:lnTo>
                  <a:lnTo>
                    <a:pt x="221" y="79"/>
                  </a:lnTo>
                  <a:lnTo>
                    <a:pt x="224" y="79"/>
                  </a:lnTo>
                  <a:lnTo>
                    <a:pt x="224" y="77"/>
                  </a:lnTo>
                  <a:lnTo>
                    <a:pt x="224" y="74"/>
                  </a:lnTo>
                  <a:lnTo>
                    <a:pt x="224" y="71"/>
                  </a:lnTo>
                  <a:lnTo>
                    <a:pt x="224" y="71"/>
                  </a:lnTo>
                  <a:lnTo>
                    <a:pt x="226" y="71"/>
                  </a:lnTo>
                  <a:lnTo>
                    <a:pt x="226" y="73"/>
                  </a:lnTo>
                  <a:lnTo>
                    <a:pt x="227" y="73"/>
                  </a:lnTo>
                  <a:lnTo>
                    <a:pt x="229" y="73"/>
                  </a:lnTo>
                  <a:lnTo>
                    <a:pt x="232" y="73"/>
                  </a:lnTo>
                  <a:lnTo>
                    <a:pt x="234" y="73"/>
                  </a:lnTo>
                  <a:lnTo>
                    <a:pt x="235" y="73"/>
                  </a:lnTo>
                  <a:lnTo>
                    <a:pt x="237" y="73"/>
                  </a:lnTo>
                  <a:lnTo>
                    <a:pt x="237" y="76"/>
                  </a:lnTo>
                  <a:lnTo>
                    <a:pt x="235" y="81"/>
                  </a:lnTo>
                  <a:lnTo>
                    <a:pt x="234" y="84"/>
                  </a:lnTo>
                  <a:lnTo>
                    <a:pt x="232" y="93"/>
                  </a:lnTo>
                  <a:lnTo>
                    <a:pt x="230" y="98"/>
                  </a:lnTo>
                  <a:lnTo>
                    <a:pt x="229" y="99"/>
                  </a:lnTo>
                  <a:lnTo>
                    <a:pt x="224" y="103"/>
                  </a:lnTo>
                  <a:lnTo>
                    <a:pt x="224" y="104"/>
                  </a:lnTo>
                  <a:lnTo>
                    <a:pt x="223" y="104"/>
                  </a:lnTo>
                  <a:lnTo>
                    <a:pt x="221" y="104"/>
                  </a:lnTo>
                  <a:lnTo>
                    <a:pt x="215" y="112"/>
                  </a:lnTo>
                  <a:lnTo>
                    <a:pt x="213" y="115"/>
                  </a:lnTo>
                  <a:lnTo>
                    <a:pt x="210" y="120"/>
                  </a:lnTo>
                  <a:lnTo>
                    <a:pt x="208" y="123"/>
                  </a:lnTo>
                  <a:lnTo>
                    <a:pt x="205" y="128"/>
                  </a:lnTo>
                  <a:lnTo>
                    <a:pt x="202" y="133"/>
                  </a:lnTo>
                  <a:lnTo>
                    <a:pt x="199" y="137"/>
                  </a:lnTo>
                  <a:lnTo>
                    <a:pt x="196" y="142"/>
                  </a:lnTo>
                  <a:lnTo>
                    <a:pt x="193" y="144"/>
                  </a:lnTo>
                  <a:lnTo>
                    <a:pt x="191" y="145"/>
                  </a:lnTo>
                  <a:lnTo>
                    <a:pt x="188" y="148"/>
                  </a:lnTo>
                  <a:lnTo>
                    <a:pt x="183" y="153"/>
                  </a:lnTo>
                  <a:lnTo>
                    <a:pt x="178" y="158"/>
                  </a:lnTo>
                  <a:lnTo>
                    <a:pt x="174" y="163"/>
                  </a:lnTo>
                  <a:lnTo>
                    <a:pt x="169" y="166"/>
                  </a:lnTo>
                  <a:lnTo>
                    <a:pt x="164" y="170"/>
                  </a:lnTo>
                  <a:lnTo>
                    <a:pt x="163" y="170"/>
                  </a:lnTo>
                  <a:lnTo>
                    <a:pt x="158" y="175"/>
                  </a:lnTo>
                  <a:lnTo>
                    <a:pt x="153" y="177"/>
                  </a:lnTo>
                  <a:lnTo>
                    <a:pt x="147" y="180"/>
                  </a:lnTo>
                  <a:lnTo>
                    <a:pt x="144" y="181"/>
                  </a:lnTo>
                  <a:lnTo>
                    <a:pt x="137" y="180"/>
                  </a:lnTo>
                  <a:lnTo>
                    <a:pt x="134" y="181"/>
                  </a:lnTo>
                  <a:lnTo>
                    <a:pt x="133" y="183"/>
                  </a:lnTo>
                  <a:lnTo>
                    <a:pt x="133" y="185"/>
                  </a:lnTo>
                  <a:lnTo>
                    <a:pt x="131" y="186"/>
                  </a:lnTo>
                  <a:lnTo>
                    <a:pt x="129" y="186"/>
                  </a:lnTo>
                  <a:lnTo>
                    <a:pt x="126" y="185"/>
                  </a:lnTo>
                  <a:lnTo>
                    <a:pt x="123" y="185"/>
                  </a:lnTo>
                  <a:lnTo>
                    <a:pt x="122" y="186"/>
                  </a:lnTo>
                  <a:lnTo>
                    <a:pt x="120" y="188"/>
                  </a:lnTo>
                  <a:lnTo>
                    <a:pt x="117" y="188"/>
                  </a:lnTo>
                  <a:lnTo>
                    <a:pt x="111" y="186"/>
                  </a:lnTo>
                  <a:lnTo>
                    <a:pt x="104" y="185"/>
                  </a:lnTo>
                  <a:lnTo>
                    <a:pt x="103" y="185"/>
                  </a:lnTo>
                  <a:lnTo>
                    <a:pt x="100" y="186"/>
                  </a:lnTo>
                  <a:lnTo>
                    <a:pt x="98" y="186"/>
                  </a:lnTo>
                  <a:lnTo>
                    <a:pt x="93" y="186"/>
                  </a:lnTo>
                  <a:lnTo>
                    <a:pt x="90" y="185"/>
                  </a:lnTo>
                  <a:lnTo>
                    <a:pt x="88" y="185"/>
                  </a:lnTo>
                  <a:lnTo>
                    <a:pt x="85" y="186"/>
                  </a:lnTo>
                  <a:lnTo>
                    <a:pt x="84" y="186"/>
                  </a:lnTo>
                  <a:lnTo>
                    <a:pt x="77" y="191"/>
                  </a:lnTo>
                  <a:lnTo>
                    <a:pt x="73" y="191"/>
                  </a:lnTo>
                  <a:lnTo>
                    <a:pt x="71" y="192"/>
                  </a:lnTo>
                  <a:lnTo>
                    <a:pt x="70" y="192"/>
                  </a:lnTo>
                  <a:lnTo>
                    <a:pt x="66" y="191"/>
                  </a:lnTo>
                  <a:lnTo>
                    <a:pt x="65" y="191"/>
                  </a:lnTo>
                  <a:lnTo>
                    <a:pt x="63" y="191"/>
                  </a:lnTo>
                  <a:lnTo>
                    <a:pt x="62" y="192"/>
                  </a:lnTo>
                  <a:lnTo>
                    <a:pt x="59" y="192"/>
                  </a:lnTo>
                  <a:lnTo>
                    <a:pt x="57" y="194"/>
                  </a:lnTo>
                  <a:lnTo>
                    <a:pt x="51" y="197"/>
                  </a:lnTo>
                  <a:lnTo>
                    <a:pt x="49" y="197"/>
                  </a:lnTo>
                  <a:lnTo>
                    <a:pt x="49" y="197"/>
                  </a:lnTo>
                  <a:lnTo>
                    <a:pt x="46" y="197"/>
                  </a:lnTo>
                  <a:lnTo>
                    <a:pt x="43" y="196"/>
                  </a:lnTo>
                  <a:lnTo>
                    <a:pt x="41" y="196"/>
                  </a:lnTo>
                  <a:lnTo>
                    <a:pt x="41" y="194"/>
                  </a:lnTo>
                  <a:lnTo>
                    <a:pt x="41" y="192"/>
                  </a:lnTo>
                  <a:lnTo>
                    <a:pt x="41" y="192"/>
                  </a:lnTo>
                  <a:lnTo>
                    <a:pt x="40" y="192"/>
                  </a:lnTo>
                  <a:lnTo>
                    <a:pt x="38" y="192"/>
                  </a:lnTo>
                  <a:lnTo>
                    <a:pt x="38" y="191"/>
                  </a:lnTo>
                  <a:lnTo>
                    <a:pt x="36" y="191"/>
                  </a:lnTo>
                  <a:lnTo>
                    <a:pt x="35" y="191"/>
                  </a:lnTo>
                  <a:lnTo>
                    <a:pt x="33" y="191"/>
                  </a:lnTo>
                  <a:lnTo>
                    <a:pt x="33" y="189"/>
                  </a:lnTo>
                  <a:lnTo>
                    <a:pt x="33" y="189"/>
                  </a:lnTo>
                  <a:lnTo>
                    <a:pt x="33" y="188"/>
                  </a:lnTo>
                  <a:lnTo>
                    <a:pt x="33" y="186"/>
                  </a:lnTo>
                  <a:lnTo>
                    <a:pt x="33" y="186"/>
                  </a:lnTo>
                  <a:lnTo>
                    <a:pt x="32" y="186"/>
                  </a:lnTo>
                  <a:lnTo>
                    <a:pt x="30" y="186"/>
                  </a:lnTo>
                  <a:lnTo>
                    <a:pt x="30" y="186"/>
                  </a:lnTo>
                  <a:lnTo>
                    <a:pt x="29" y="186"/>
                  </a:lnTo>
                  <a:lnTo>
                    <a:pt x="29" y="188"/>
                  </a:lnTo>
                  <a:lnTo>
                    <a:pt x="29" y="191"/>
                  </a:lnTo>
                  <a:lnTo>
                    <a:pt x="29" y="189"/>
                  </a:lnTo>
                  <a:lnTo>
                    <a:pt x="27" y="188"/>
                  </a:lnTo>
                  <a:lnTo>
                    <a:pt x="27" y="186"/>
                  </a:lnTo>
                  <a:lnTo>
                    <a:pt x="27" y="185"/>
                  </a:lnTo>
                  <a:lnTo>
                    <a:pt x="29" y="183"/>
                  </a:lnTo>
                  <a:lnTo>
                    <a:pt x="29" y="181"/>
                  </a:lnTo>
                  <a:lnTo>
                    <a:pt x="29" y="180"/>
                  </a:lnTo>
                  <a:lnTo>
                    <a:pt x="27" y="177"/>
                  </a:lnTo>
                  <a:lnTo>
                    <a:pt x="25" y="175"/>
                  </a:lnTo>
                  <a:lnTo>
                    <a:pt x="24" y="175"/>
                  </a:lnTo>
                  <a:lnTo>
                    <a:pt x="24" y="172"/>
                  </a:lnTo>
                  <a:lnTo>
                    <a:pt x="22" y="172"/>
                  </a:lnTo>
                  <a:lnTo>
                    <a:pt x="21" y="170"/>
                  </a:lnTo>
                  <a:lnTo>
                    <a:pt x="21" y="169"/>
                  </a:lnTo>
                  <a:lnTo>
                    <a:pt x="19" y="166"/>
                  </a:lnTo>
                  <a:lnTo>
                    <a:pt x="21" y="166"/>
                  </a:lnTo>
                  <a:lnTo>
                    <a:pt x="21" y="164"/>
                  </a:lnTo>
                  <a:lnTo>
                    <a:pt x="22" y="166"/>
                  </a:lnTo>
                  <a:lnTo>
                    <a:pt x="24" y="166"/>
                  </a:lnTo>
                  <a:lnTo>
                    <a:pt x="25" y="164"/>
                  </a:lnTo>
                  <a:lnTo>
                    <a:pt x="27" y="161"/>
                  </a:lnTo>
                  <a:lnTo>
                    <a:pt x="27" y="158"/>
                  </a:lnTo>
                  <a:lnTo>
                    <a:pt x="27" y="155"/>
                  </a:lnTo>
                  <a:lnTo>
                    <a:pt x="25" y="148"/>
                  </a:lnTo>
                  <a:lnTo>
                    <a:pt x="24" y="147"/>
                  </a:lnTo>
                  <a:lnTo>
                    <a:pt x="21" y="144"/>
                  </a:lnTo>
                  <a:lnTo>
                    <a:pt x="18" y="137"/>
                  </a:lnTo>
                  <a:lnTo>
                    <a:pt x="13" y="128"/>
                  </a:lnTo>
                  <a:lnTo>
                    <a:pt x="10" y="123"/>
                  </a:lnTo>
                  <a:lnTo>
                    <a:pt x="6" y="112"/>
                  </a:lnTo>
                  <a:lnTo>
                    <a:pt x="3" y="106"/>
                  </a:lnTo>
                  <a:lnTo>
                    <a:pt x="0" y="99"/>
                  </a:lnTo>
                  <a:lnTo>
                    <a:pt x="0" y="99"/>
                  </a:lnTo>
                  <a:lnTo>
                    <a:pt x="0" y="99"/>
                  </a:lnTo>
                  <a:lnTo>
                    <a:pt x="2" y="98"/>
                  </a:lnTo>
                  <a:lnTo>
                    <a:pt x="3" y="98"/>
                  </a:lnTo>
                  <a:lnTo>
                    <a:pt x="3" y="98"/>
                  </a:lnTo>
                  <a:lnTo>
                    <a:pt x="3" y="96"/>
                  </a:lnTo>
                  <a:lnTo>
                    <a:pt x="5" y="96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5" y="93"/>
                  </a:lnTo>
                  <a:lnTo>
                    <a:pt x="6" y="92"/>
                  </a:lnTo>
                  <a:lnTo>
                    <a:pt x="6" y="92"/>
                  </a:lnTo>
                  <a:lnTo>
                    <a:pt x="8" y="90"/>
                  </a:lnTo>
                  <a:lnTo>
                    <a:pt x="10" y="92"/>
                  </a:lnTo>
                  <a:lnTo>
                    <a:pt x="10" y="92"/>
                  </a:lnTo>
                  <a:lnTo>
                    <a:pt x="11" y="93"/>
                  </a:lnTo>
                  <a:lnTo>
                    <a:pt x="11" y="93"/>
                  </a:lnTo>
                  <a:lnTo>
                    <a:pt x="13" y="93"/>
                  </a:lnTo>
                  <a:lnTo>
                    <a:pt x="13" y="95"/>
                  </a:lnTo>
                  <a:lnTo>
                    <a:pt x="13" y="95"/>
                  </a:lnTo>
                  <a:lnTo>
                    <a:pt x="13" y="96"/>
                  </a:lnTo>
                  <a:lnTo>
                    <a:pt x="13" y="96"/>
                  </a:lnTo>
                  <a:lnTo>
                    <a:pt x="13" y="98"/>
                  </a:lnTo>
                  <a:lnTo>
                    <a:pt x="13" y="99"/>
                  </a:lnTo>
                  <a:lnTo>
                    <a:pt x="13" y="99"/>
                  </a:lnTo>
                  <a:lnTo>
                    <a:pt x="14" y="101"/>
                  </a:lnTo>
                  <a:lnTo>
                    <a:pt x="16" y="101"/>
                  </a:lnTo>
                  <a:lnTo>
                    <a:pt x="18" y="103"/>
                  </a:lnTo>
                  <a:lnTo>
                    <a:pt x="19" y="103"/>
                  </a:lnTo>
                  <a:lnTo>
                    <a:pt x="22" y="103"/>
                  </a:lnTo>
                  <a:lnTo>
                    <a:pt x="24" y="104"/>
                  </a:lnTo>
                  <a:lnTo>
                    <a:pt x="27" y="104"/>
                  </a:lnTo>
                  <a:lnTo>
                    <a:pt x="30" y="103"/>
                  </a:lnTo>
                  <a:lnTo>
                    <a:pt x="35" y="104"/>
                  </a:lnTo>
                  <a:lnTo>
                    <a:pt x="36" y="104"/>
                  </a:lnTo>
                  <a:lnTo>
                    <a:pt x="38" y="104"/>
                  </a:lnTo>
                  <a:lnTo>
                    <a:pt x="40" y="104"/>
                  </a:lnTo>
                  <a:lnTo>
                    <a:pt x="41" y="103"/>
                  </a:lnTo>
                  <a:lnTo>
                    <a:pt x="40" y="103"/>
                  </a:lnTo>
                  <a:lnTo>
                    <a:pt x="41" y="101"/>
                  </a:lnTo>
                  <a:lnTo>
                    <a:pt x="43" y="101"/>
                  </a:lnTo>
                  <a:lnTo>
                    <a:pt x="43" y="101"/>
                  </a:lnTo>
                  <a:lnTo>
                    <a:pt x="44" y="99"/>
                  </a:lnTo>
                  <a:lnTo>
                    <a:pt x="46" y="98"/>
                  </a:lnTo>
                  <a:lnTo>
                    <a:pt x="49" y="96"/>
                  </a:lnTo>
                  <a:lnTo>
                    <a:pt x="51" y="96"/>
                  </a:lnTo>
                  <a:lnTo>
                    <a:pt x="51" y="40"/>
                  </a:lnTo>
                  <a:lnTo>
                    <a:pt x="51" y="41"/>
                  </a:lnTo>
                  <a:lnTo>
                    <a:pt x="55" y="44"/>
                  </a:lnTo>
                  <a:lnTo>
                    <a:pt x="57" y="46"/>
                  </a:lnTo>
                  <a:lnTo>
                    <a:pt x="57" y="47"/>
                  </a:lnTo>
                  <a:lnTo>
                    <a:pt x="60" y="51"/>
                  </a:lnTo>
                  <a:lnTo>
                    <a:pt x="62" y="55"/>
                  </a:lnTo>
                  <a:lnTo>
                    <a:pt x="62" y="59"/>
                  </a:lnTo>
                  <a:lnTo>
                    <a:pt x="62" y="59"/>
                  </a:lnTo>
                  <a:lnTo>
                    <a:pt x="63" y="60"/>
                  </a:lnTo>
                  <a:lnTo>
                    <a:pt x="63" y="62"/>
                  </a:lnTo>
                  <a:lnTo>
                    <a:pt x="63" y="62"/>
                  </a:lnTo>
                  <a:lnTo>
                    <a:pt x="62" y="63"/>
                  </a:lnTo>
                  <a:lnTo>
                    <a:pt x="62" y="65"/>
                  </a:lnTo>
                  <a:lnTo>
                    <a:pt x="60" y="66"/>
                  </a:lnTo>
                  <a:lnTo>
                    <a:pt x="60" y="68"/>
                  </a:lnTo>
                  <a:lnTo>
                    <a:pt x="60" y="71"/>
                  </a:lnTo>
                  <a:lnTo>
                    <a:pt x="60" y="71"/>
                  </a:lnTo>
                  <a:lnTo>
                    <a:pt x="62" y="73"/>
                  </a:lnTo>
                  <a:lnTo>
                    <a:pt x="63" y="71"/>
                  </a:lnTo>
                  <a:lnTo>
                    <a:pt x="65" y="71"/>
                  </a:lnTo>
                  <a:lnTo>
                    <a:pt x="66" y="73"/>
                  </a:lnTo>
                  <a:lnTo>
                    <a:pt x="71" y="71"/>
                  </a:lnTo>
                  <a:lnTo>
                    <a:pt x="73" y="73"/>
                  </a:lnTo>
                  <a:lnTo>
                    <a:pt x="74" y="73"/>
                  </a:lnTo>
                  <a:lnTo>
                    <a:pt x="76" y="73"/>
                  </a:lnTo>
                  <a:lnTo>
                    <a:pt x="76" y="71"/>
                  </a:lnTo>
                  <a:lnTo>
                    <a:pt x="77" y="70"/>
                  </a:lnTo>
                  <a:lnTo>
                    <a:pt x="77" y="70"/>
                  </a:lnTo>
                  <a:lnTo>
                    <a:pt x="79" y="70"/>
                  </a:lnTo>
                  <a:lnTo>
                    <a:pt x="81" y="70"/>
                  </a:lnTo>
                  <a:lnTo>
                    <a:pt x="81" y="68"/>
                  </a:lnTo>
                  <a:lnTo>
                    <a:pt x="82" y="65"/>
                  </a:lnTo>
                  <a:lnTo>
                    <a:pt x="87" y="62"/>
                  </a:lnTo>
                  <a:lnTo>
                    <a:pt x="88" y="62"/>
                  </a:lnTo>
                  <a:lnTo>
                    <a:pt x="88" y="62"/>
                  </a:lnTo>
                  <a:lnTo>
                    <a:pt x="88" y="60"/>
                  </a:lnTo>
                  <a:lnTo>
                    <a:pt x="90" y="57"/>
                  </a:lnTo>
                  <a:lnTo>
                    <a:pt x="92" y="54"/>
                  </a:lnTo>
                  <a:lnTo>
                    <a:pt x="92" y="52"/>
                  </a:lnTo>
                  <a:lnTo>
                    <a:pt x="93" y="51"/>
                  </a:lnTo>
                  <a:lnTo>
                    <a:pt x="93" y="49"/>
                  </a:lnTo>
                  <a:lnTo>
                    <a:pt x="95" y="49"/>
                  </a:lnTo>
                  <a:lnTo>
                    <a:pt x="95" y="49"/>
                  </a:lnTo>
                  <a:lnTo>
                    <a:pt x="96" y="47"/>
                  </a:lnTo>
                  <a:lnTo>
                    <a:pt x="98" y="47"/>
                  </a:lnTo>
                  <a:lnTo>
                    <a:pt x="100" y="47"/>
                  </a:lnTo>
                  <a:lnTo>
                    <a:pt x="101" y="49"/>
                  </a:lnTo>
                  <a:lnTo>
                    <a:pt x="104" y="51"/>
                  </a:lnTo>
                  <a:lnTo>
                    <a:pt x="106" y="52"/>
                  </a:lnTo>
                  <a:lnTo>
                    <a:pt x="107" y="52"/>
                  </a:lnTo>
                  <a:lnTo>
                    <a:pt x="109" y="54"/>
                  </a:lnTo>
                  <a:lnTo>
                    <a:pt x="111" y="54"/>
                  </a:lnTo>
                  <a:lnTo>
                    <a:pt x="112" y="54"/>
                  </a:lnTo>
                  <a:lnTo>
                    <a:pt x="114" y="55"/>
                  </a:lnTo>
                  <a:lnTo>
                    <a:pt x="114" y="55"/>
                  </a:lnTo>
                  <a:lnTo>
                    <a:pt x="117" y="55"/>
                  </a:lnTo>
                  <a:lnTo>
                    <a:pt x="120" y="57"/>
                  </a:lnTo>
                  <a:lnTo>
                    <a:pt x="122" y="57"/>
                  </a:lnTo>
                  <a:lnTo>
                    <a:pt x="123" y="55"/>
                  </a:lnTo>
                  <a:lnTo>
                    <a:pt x="125" y="55"/>
                  </a:lnTo>
                  <a:lnTo>
                    <a:pt x="126" y="55"/>
                  </a:lnTo>
                  <a:lnTo>
                    <a:pt x="128" y="55"/>
                  </a:lnTo>
                  <a:lnTo>
                    <a:pt x="129" y="55"/>
                  </a:lnTo>
                  <a:lnTo>
                    <a:pt x="131" y="54"/>
                  </a:lnTo>
                  <a:lnTo>
                    <a:pt x="131" y="54"/>
                  </a:lnTo>
                  <a:lnTo>
                    <a:pt x="133" y="51"/>
                  </a:lnTo>
                  <a:lnTo>
                    <a:pt x="133" y="49"/>
                  </a:lnTo>
                  <a:lnTo>
                    <a:pt x="134" y="46"/>
                  </a:lnTo>
                  <a:lnTo>
                    <a:pt x="136" y="43"/>
                  </a:lnTo>
                  <a:lnTo>
                    <a:pt x="136" y="41"/>
                  </a:lnTo>
                  <a:lnTo>
                    <a:pt x="136" y="40"/>
                  </a:lnTo>
                  <a:lnTo>
                    <a:pt x="137" y="40"/>
                  </a:lnTo>
                  <a:lnTo>
                    <a:pt x="139" y="38"/>
                  </a:lnTo>
                  <a:lnTo>
                    <a:pt x="144" y="38"/>
                  </a:lnTo>
                  <a:lnTo>
                    <a:pt x="144" y="38"/>
                  </a:lnTo>
                  <a:lnTo>
                    <a:pt x="145" y="36"/>
                  </a:lnTo>
                  <a:lnTo>
                    <a:pt x="147" y="35"/>
                  </a:lnTo>
                  <a:lnTo>
                    <a:pt x="148" y="33"/>
                  </a:lnTo>
                  <a:lnTo>
                    <a:pt x="150" y="32"/>
                  </a:lnTo>
                  <a:lnTo>
                    <a:pt x="152" y="25"/>
                  </a:lnTo>
                  <a:lnTo>
                    <a:pt x="152" y="24"/>
                  </a:lnTo>
                  <a:lnTo>
                    <a:pt x="153" y="22"/>
                  </a:lnTo>
                  <a:lnTo>
                    <a:pt x="155" y="21"/>
                  </a:lnTo>
                  <a:lnTo>
                    <a:pt x="155" y="21"/>
                  </a:lnTo>
                  <a:lnTo>
                    <a:pt x="156" y="21"/>
                  </a:lnTo>
                  <a:lnTo>
                    <a:pt x="156" y="19"/>
                  </a:lnTo>
                  <a:lnTo>
                    <a:pt x="158" y="19"/>
                  </a:lnTo>
                  <a:lnTo>
                    <a:pt x="159" y="19"/>
                  </a:lnTo>
                  <a:lnTo>
                    <a:pt x="159" y="18"/>
                  </a:lnTo>
                  <a:lnTo>
                    <a:pt x="161" y="18"/>
                  </a:lnTo>
                  <a:lnTo>
                    <a:pt x="161" y="16"/>
                  </a:lnTo>
                  <a:lnTo>
                    <a:pt x="163" y="16"/>
                  </a:lnTo>
                  <a:lnTo>
                    <a:pt x="163" y="16"/>
                  </a:lnTo>
                  <a:lnTo>
                    <a:pt x="163" y="16"/>
                  </a:lnTo>
                  <a:lnTo>
                    <a:pt x="164" y="14"/>
                  </a:lnTo>
                  <a:lnTo>
                    <a:pt x="164" y="14"/>
                  </a:lnTo>
                  <a:lnTo>
                    <a:pt x="166" y="14"/>
                  </a:lnTo>
                  <a:lnTo>
                    <a:pt x="166" y="13"/>
                  </a:lnTo>
                  <a:lnTo>
                    <a:pt x="167" y="11"/>
                  </a:lnTo>
                  <a:lnTo>
                    <a:pt x="169" y="8"/>
                  </a:lnTo>
                  <a:lnTo>
                    <a:pt x="172" y="7"/>
                  </a:lnTo>
                  <a:lnTo>
                    <a:pt x="174" y="7"/>
                  </a:lnTo>
                  <a:lnTo>
                    <a:pt x="177" y="7"/>
                  </a:lnTo>
                  <a:lnTo>
                    <a:pt x="178" y="5"/>
                  </a:lnTo>
                  <a:lnTo>
                    <a:pt x="180" y="3"/>
                  </a:lnTo>
                  <a:lnTo>
                    <a:pt x="182" y="2"/>
                  </a:lnTo>
                  <a:lnTo>
                    <a:pt x="183" y="2"/>
                  </a:lnTo>
                  <a:lnTo>
                    <a:pt x="186" y="2"/>
                  </a:lnTo>
                  <a:lnTo>
                    <a:pt x="186" y="2"/>
                  </a:lnTo>
                  <a:lnTo>
                    <a:pt x="191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64" name="Freeform 10">
              <a:extLst>
                <a:ext uri="{FF2B5EF4-FFF2-40B4-BE49-F238E27FC236}">
                  <a16:creationId xmlns:a16="http://schemas.microsoft.com/office/drawing/2014/main" id="{7C3BDAF2-5E05-7E36-5A1B-B90874D2BDAF}"/>
                </a:ext>
              </a:extLst>
            </p:cNvPr>
            <p:cNvSpPr>
              <a:spLocks/>
            </p:cNvSpPr>
            <p:nvPr/>
          </p:nvSpPr>
          <p:spPr bwMode="auto">
            <a:xfrm>
              <a:off x="7033937" y="4772630"/>
              <a:ext cx="3898" cy="9747"/>
            </a:xfrm>
            <a:custGeom>
              <a:avLst/>
              <a:gdLst>
                <a:gd name="T0" fmla="*/ 0 w 2"/>
                <a:gd name="T1" fmla="*/ 0 h 5"/>
                <a:gd name="T2" fmla="*/ 2 w 2"/>
                <a:gd name="T3" fmla="*/ 0 h 5"/>
                <a:gd name="T4" fmla="*/ 2 w 2"/>
                <a:gd name="T5" fmla="*/ 0 h 5"/>
                <a:gd name="T6" fmla="*/ 2 w 2"/>
                <a:gd name="T7" fmla="*/ 2 h 5"/>
                <a:gd name="T8" fmla="*/ 2 w 2"/>
                <a:gd name="T9" fmla="*/ 2 h 5"/>
                <a:gd name="T10" fmla="*/ 2 w 2"/>
                <a:gd name="T11" fmla="*/ 3 h 5"/>
                <a:gd name="T12" fmla="*/ 2 w 2"/>
                <a:gd name="T13" fmla="*/ 3 h 5"/>
                <a:gd name="T14" fmla="*/ 2 w 2"/>
                <a:gd name="T15" fmla="*/ 5 h 5"/>
                <a:gd name="T16" fmla="*/ 0 w 2"/>
                <a:gd name="T17" fmla="*/ 5 h 5"/>
                <a:gd name="T18" fmla="*/ 0 w 2"/>
                <a:gd name="T19" fmla="*/ 5 h 5"/>
                <a:gd name="T20" fmla="*/ 0 w 2"/>
                <a:gd name="T21" fmla="*/ 3 h 5"/>
                <a:gd name="T22" fmla="*/ 0 w 2"/>
                <a:gd name="T23" fmla="*/ 3 h 5"/>
                <a:gd name="T24" fmla="*/ 0 w 2"/>
                <a:gd name="T25" fmla="*/ 2 h 5"/>
                <a:gd name="T26" fmla="*/ 0 w 2"/>
                <a:gd name="T27" fmla="*/ 0 h 5"/>
                <a:gd name="T28" fmla="*/ 0 w 2"/>
                <a:gd name="T2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65" name="Freeform 11">
              <a:extLst>
                <a:ext uri="{FF2B5EF4-FFF2-40B4-BE49-F238E27FC236}">
                  <a16:creationId xmlns:a16="http://schemas.microsoft.com/office/drawing/2014/main" id="{9E71AD19-86E0-AFFC-E3D2-80BC8ABF71D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63765" y="3879887"/>
              <a:ext cx="337216" cy="189075"/>
            </a:xfrm>
            <a:custGeom>
              <a:avLst/>
              <a:gdLst>
                <a:gd name="T0" fmla="*/ 162 w 173"/>
                <a:gd name="T1" fmla="*/ 92 h 97"/>
                <a:gd name="T2" fmla="*/ 172 w 173"/>
                <a:gd name="T3" fmla="*/ 94 h 97"/>
                <a:gd name="T4" fmla="*/ 161 w 173"/>
                <a:gd name="T5" fmla="*/ 97 h 97"/>
                <a:gd name="T6" fmla="*/ 156 w 173"/>
                <a:gd name="T7" fmla="*/ 94 h 97"/>
                <a:gd name="T8" fmla="*/ 3 w 173"/>
                <a:gd name="T9" fmla="*/ 77 h 97"/>
                <a:gd name="T10" fmla="*/ 3 w 173"/>
                <a:gd name="T11" fmla="*/ 77 h 97"/>
                <a:gd name="T12" fmla="*/ 3 w 173"/>
                <a:gd name="T13" fmla="*/ 74 h 97"/>
                <a:gd name="T14" fmla="*/ 3 w 173"/>
                <a:gd name="T15" fmla="*/ 72 h 97"/>
                <a:gd name="T16" fmla="*/ 0 w 173"/>
                <a:gd name="T17" fmla="*/ 55 h 97"/>
                <a:gd name="T18" fmla="*/ 0 w 173"/>
                <a:gd name="T19" fmla="*/ 52 h 97"/>
                <a:gd name="T20" fmla="*/ 139 w 173"/>
                <a:gd name="T21" fmla="*/ 4 h 97"/>
                <a:gd name="T22" fmla="*/ 140 w 173"/>
                <a:gd name="T23" fmla="*/ 11 h 97"/>
                <a:gd name="T24" fmla="*/ 144 w 173"/>
                <a:gd name="T25" fmla="*/ 15 h 97"/>
                <a:gd name="T26" fmla="*/ 145 w 173"/>
                <a:gd name="T27" fmla="*/ 22 h 97"/>
                <a:gd name="T28" fmla="*/ 148 w 173"/>
                <a:gd name="T29" fmla="*/ 26 h 97"/>
                <a:gd name="T30" fmla="*/ 151 w 173"/>
                <a:gd name="T31" fmla="*/ 34 h 97"/>
                <a:gd name="T32" fmla="*/ 140 w 173"/>
                <a:gd name="T33" fmla="*/ 40 h 97"/>
                <a:gd name="T34" fmla="*/ 137 w 173"/>
                <a:gd name="T35" fmla="*/ 50 h 97"/>
                <a:gd name="T36" fmla="*/ 132 w 173"/>
                <a:gd name="T37" fmla="*/ 53 h 97"/>
                <a:gd name="T38" fmla="*/ 115 w 173"/>
                <a:gd name="T39" fmla="*/ 58 h 97"/>
                <a:gd name="T40" fmla="*/ 101 w 173"/>
                <a:gd name="T41" fmla="*/ 63 h 97"/>
                <a:gd name="T42" fmla="*/ 93 w 173"/>
                <a:gd name="T43" fmla="*/ 67 h 97"/>
                <a:gd name="T44" fmla="*/ 87 w 173"/>
                <a:gd name="T45" fmla="*/ 72 h 97"/>
                <a:gd name="T46" fmla="*/ 77 w 173"/>
                <a:gd name="T47" fmla="*/ 74 h 97"/>
                <a:gd name="T48" fmla="*/ 68 w 173"/>
                <a:gd name="T49" fmla="*/ 78 h 97"/>
                <a:gd name="T50" fmla="*/ 57 w 173"/>
                <a:gd name="T51" fmla="*/ 81 h 97"/>
                <a:gd name="T52" fmla="*/ 43 w 173"/>
                <a:gd name="T53" fmla="*/ 85 h 97"/>
                <a:gd name="T54" fmla="*/ 36 w 173"/>
                <a:gd name="T55" fmla="*/ 91 h 97"/>
                <a:gd name="T56" fmla="*/ 25 w 173"/>
                <a:gd name="T57" fmla="*/ 92 h 97"/>
                <a:gd name="T58" fmla="*/ 21 w 173"/>
                <a:gd name="T59" fmla="*/ 94 h 97"/>
                <a:gd name="T60" fmla="*/ 13 w 173"/>
                <a:gd name="T61" fmla="*/ 89 h 97"/>
                <a:gd name="T62" fmla="*/ 9 w 173"/>
                <a:gd name="T63" fmla="*/ 75 h 97"/>
                <a:gd name="T64" fmla="*/ 6 w 173"/>
                <a:gd name="T65" fmla="*/ 66 h 97"/>
                <a:gd name="T66" fmla="*/ 5 w 173"/>
                <a:gd name="T67" fmla="*/ 61 h 97"/>
                <a:gd name="T68" fmla="*/ 5 w 173"/>
                <a:gd name="T69" fmla="*/ 58 h 97"/>
                <a:gd name="T70" fmla="*/ 3 w 173"/>
                <a:gd name="T71" fmla="*/ 55 h 97"/>
                <a:gd name="T72" fmla="*/ 2 w 173"/>
                <a:gd name="T73" fmla="*/ 48 h 97"/>
                <a:gd name="T74" fmla="*/ 6 w 173"/>
                <a:gd name="T75" fmla="*/ 36 h 97"/>
                <a:gd name="T76" fmla="*/ 9 w 173"/>
                <a:gd name="T77" fmla="*/ 33 h 97"/>
                <a:gd name="T78" fmla="*/ 8 w 173"/>
                <a:gd name="T79" fmla="*/ 28 h 97"/>
                <a:gd name="T80" fmla="*/ 9 w 173"/>
                <a:gd name="T81" fmla="*/ 25 h 97"/>
                <a:gd name="T82" fmla="*/ 11 w 173"/>
                <a:gd name="T83" fmla="*/ 22 h 97"/>
                <a:gd name="T84" fmla="*/ 14 w 173"/>
                <a:gd name="T85" fmla="*/ 22 h 97"/>
                <a:gd name="T86" fmla="*/ 19 w 173"/>
                <a:gd name="T87" fmla="*/ 23 h 97"/>
                <a:gd name="T88" fmla="*/ 22 w 173"/>
                <a:gd name="T89" fmla="*/ 23 h 97"/>
                <a:gd name="T90" fmla="*/ 32 w 173"/>
                <a:gd name="T91" fmla="*/ 23 h 97"/>
                <a:gd name="T92" fmla="*/ 39 w 173"/>
                <a:gd name="T93" fmla="*/ 23 h 97"/>
                <a:gd name="T94" fmla="*/ 50 w 173"/>
                <a:gd name="T95" fmla="*/ 25 h 97"/>
                <a:gd name="T96" fmla="*/ 60 w 173"/>
                <a:gd name="T97" fmla="*/ 25 h 97"/>
                <a:gd name="T98" fmla="*/ 66 w 173"/>
                <a:gd name="T99" fmla="*/ 29 h 97"/>
                <a:gd name="T100" fmla="*/ 71 w 173"/>
                <a:gd name="T101" fmla="*/ 25 h 97"/>
                <a:gd name="T102" fmla="*/ 77 w 173"/>
                <a:gd name="T103" fmla="*/ 15 h 97"/>
                <a:gd name="T104" fmla="*/ 87 w 173"/>
                <a:gd name="T105" fmla="*/ 9 h 97"/>
                <a:gd name="T106" fmla="*/ 99 w 173"/>
                <a:gd name="T107" fmla="*/ 4 h 97"/>
                <a:gd name="T108" fmla="*/ 118 w 173"/>
                <a:gd name="T109" fmla="*/ 3 h 97"/>
                <a:gd name="T110" fmla="*/ 132 w 173"/>
                <a:gd name="T111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73" h="97">
                  <a:moveTo>
                    <a:pt x="159" y="92"/>
                  </a:moveTo>
                  <a:lnTo>
                    <a:pt x="161" y="92"/>
                  </a:lnTo>
                  <a:lnTo>
                    <a:pt x="162" y="92"/>
                  </a:lnTo>
                  <a:lnTo>
                    <a:pt x="162" y="92"/>
                  </a:lnTo>
                  <a:lnTo>
                    <a:pt x="164" y="92"/>
                  </a:lnTo>
                  <a:lnTo>
                    <a:pt x="169" y="92"/>
                  </a:lnTo>
                  <a:lnTo>
                    <a:pt x="173" y="94"/>
                  </a:lnTo>
                  <a:lnTo>
                    <a:pt x="172" y="94"/>
                  </a:lnTo>
                  <a:lnTo>
                    <a:pt x="172" y="96"/>
                  </a:lnTo>
                  <a:lnTo>
                    <a:pt x="169" y="96"/>
                  </a:lnTo>
                  <a:lnTo>
                    <a:pt x="167" y="97"/>
                  </a:lnTo>
                  <a:lnTo>
                    <a:pt x="161" y="97"/>
                  </a:lnTo>
                  <a:lnTo>
                    <a:pt x="159" y="97"/>
                  </a:lnTo>
                  <a:lnTo>
                    <a:pt x="158" y="96"/>
                  </a:lnTo>
                  <a:lnTo>
                    <a:pt x="156" y="94"/>
                  </a:lnTo>
                  <a:lnTo>
                    <a:pt x="156" y="94"/>
                  </a:lnTo>
                  <a:lnTo>
                    <a:pt x="156" y="92"/>
                  </a:lnTo>
                  <a:lnTo>
                    <a:pt x="158" y="92"/>
                  </a:lnTo>
                  <a:lnTo>
                    <a:pt x="159" y="92"/>
                  </a:lnTo>
                  <a:close/>
                  <a:moveTo>
                    <a:pt x="3" y="77"/>
                  </a:moveTo>
                  <a:lnTo>
                    <a:pt x="3" y="77"/>
                  </a:lnTo>
                  <a:lnTo>
                    <a:pt x="3" y="77"/>
                  </a:lnTo>
                  <a:lnTo>
                    <a:pt x="2" y="78"/>
                  </a:lnTo>
                  <a:lnTo>
                    <a:pt x="3" y="77"/>
                  </a:lnTo>
                  <a:lnTo>
                    <a:pt x="3" y="77"/>
                  </a:lnTo>
                  <a:close/>
                  <a:moveTo>
                    <a:pt x="3" y="72"/>
                  </a:moveTo>
                  <a:lnTo>
                    <a:pt x="3" y="74"/>
                  </a:lnTo>
                  <a:lnTo>
                    <a:pt x="3" y="74"/>
                  </a:lnTo>
                  <a:lnTo>
                    <a:pt x="3" y="74"/>
                  </a:lnTo>
                  <a:lnTo>
                    <a:pt x="3" y="74"/>
                  </a:lnTo>
                  <a:lnTo>
                    <a:pt x="2" y="74"/>
                  </a:lnTo>
                  <a:lnTo>
                    <a:pt x="3" y="72"/>
                  </a:lnTo>
                  <a:close/>
                  <a:moveTo>
                    <a:pt x="0" y="52"/>
                  </a:moveTo>
                  <a:lnTo>
                    <a:pt x="2" y="53"/>
                  </a:lnTo>
                  <a:lnTo>
                    <a:pt x="0" y="53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52"/>
                  </a:lnTo>
                  <a:close/>
                  <a:moveTo>
                    <a:pt x="136" y="0"/>
                  </a:moveTo>
                  <a:lnTo>
                    <a:pt x="137" y="1"/>
                  </a:lnTo>
                  <a:lnTo>
                    <a:pt x="137" y="3"/>
                  </a:lnTo>
                  <a:lnTo>
                    <a:pt x="139" y="4"/>
                  </a:lnTo>
                  <a:lnTo>
                    <a:pt x="139" y="6"/>
                  </a:lnTo>
                  <a:lnTo>
                    <a:pt x="139" y="7"/>
                  </a:lnTo>
                  <a:lnTo>
                    <a:pt x="140" y="9"/>
                  </a:lnTo>
                  <a:lnTo>
                    <a:pt x="140" y="11"/>
                  </a:lnTo>
                  <a:lnTo>
                    <a:pt x="142" y="11"/>
                  </a:lnTo>
                  <a:lnTo>
                    <a:pt x="142" y="12"/>
                  </a:lnTo>
                  <a:lnTo>
                    <a:pt x="142" y="14"/>
                  </a:lnTo>
                  <a:lnTo>
                    <a:pt x="144" y="15"/>
                  </a:lnTo>
                  <a:lnTo>
                    <a:pt x="144" y="17"/>
                  </a:lnTo>
                  <a:lnTo>
                    <a:pt x="145" y="18"/>
                  </a:lnTo>
                  <a:lnTo>
                    <a:pt x="145" y="20"/>
                  </a:lnTo>
                  <a:lnTo>
                    <a:pt x="145" y="22"/>
                  </a:lnTo>
                  <a:lnTo>
                    <a:pt x="147" y="23"/>
                  </a:lnTo>
                  <a:lnTo>
                    <a:pt x="147" y="25"/>
                  </a:lnTo>
                  <a:lnTo>
                    <a:pt x="148" y="25"/>
                  </a:lnTo>
                  <a:lnTo>
                    <a:pt x="148" y="26"/>
                  </a:lnTo>
                  <a:lnTo>
                    <a:pt x="150" y="28"/>
                  </a:lnTo>
                  <a:lnTo>
                    <a:pt x="150" y="31"/>
                  </a:lnTo>
                  <a:lnTo>
                    <a:pt x="151" y="33"/>
                  </a:lnTo>
                  <a:lnTo>
                    <a:pt x="151" y="34"/>
                  </a:lnTo>
                  <a:lnTo>
                    <a:pt x="145" y="37"/>
                  </a:lnTo>
                  <a:lnTo>
                    <a:pt x="144" y="37"/>
                  </a:lnTo>
                  <a:lnTo>
                    <a:pt x="142" y="39"/>
                  </a:lnTo>
                  <a:lnTo>
                    <a:pt x="140" y="40"/>
                  </a:lnTo>
                  <a:lnTo>
                    <a:pt x="139" y="45"/>
                  </a:lnTo>
                  <a:lnTo>
                    <a:pt x="140" y="47"/>
                  </a:lnTo>
                  <a:lnTo>
                    <a:pt x="140" y="48"/>
                  </a:lnTo>
                  <a:lnTo>
                    <a:pt x="137" y="50"/>
                  </a:lnTo>
                  <a:lnTo>
                    <a:pt x="136" y="50"/>
                  </a:lnTo>
                  <a:lnTo>
                    <a:pt x="134" y="52"/>
                  </a:lnTo>
                  <a:lnTo>
                    <a:pt x="132" y="52"/>
                  </a:lnTo>
                  <a:lnTo>
                    <a:pt x="132" y="53"/>
                  </a:lnTo>
                  <a:lnTo>
                    <a:pt x="131" y="53"/>
                  </a:lnTo>
                  <a:lnTo>
                    <a:pt x="126" y="55"/>
                  </a:lnTo>
                  <a:lnTo>
                    <a:pt x="121" y="56"/>
                  </a:lnTo>
                  <a:lnTo>
                    <a:pt x="115" y="58"/>
                  </a:lnTo>
                  <a:lnTo>
                    <a:pt x="112" y="59"/>
                  </a:lnTo>
                  <a:lnTo>
                    <a:pt x="110" y="61"/>
                  </a:lnTo>
                  <a:lnTo>
                    <a:pt x="106" y="61"/>
                  </a:lnTo>
                  <a:lnTo>
                    <a:pt x="101" y="63"/>
                  </a:lnTo>
                  <a:lnTo>
                    <a:pt x="98" y="64"/>
                  </a:lnTo>
                  <a:lnTo>
                    <a:pt x="95" y="66"/>
                  </a:lnTo>
                  <a:lnTo>
                    <a:pt x="93" y="66"/>
                  </a:lnTo>
                  <a:lnTo>
                    <a:pt x="93" y="67"/>
                  </a:lnTo>
                  <a:lnTo>
                    <a:pt x="91" y="69"/>
                  </a:lnTo>
                  <a:lnTo>
                    <a:pt x="90" y="72"/>
                  </a:lnTo>
                  <a:lnTo>
                    <a:pt x="88" y="72"/>
                  </a:lnTo>
                  <a:lnTo>
                    <a:pt x="87" y="72"/>
                  </a:lnTo>
                  <a:lnTo>
                    <a:pt x="85" y="74"/>
                  </a:lnTo>
                  <a:lnTo>
                    <a:pt x="82" y="74"/>
                  </a:lnTo>
                  <a:lnTo>
                    <a:pt x="79" y="72"/>
                  </a:lnTo>
                  <a:lnTo>
                    <a:pt x="77" y="74"/>
                  </a:lnTo>
                  <a:lnTo>
                    <a:pt x="77" y="74"/>
                  </a:lnTo>
                  <a:lnTo>
                    <a:pt x="73" y="75"/>
                  </a:lnTo>
                  <a:lnTo>
                    <a:pt x="69" y="78"/>
                  </a:lnTo>
                  <a:lnTo>
                    <a:pt x="68" y="78"/>
                  </a:lnTo>
                  <a:lnTo>
                    <a:pt x="63" y="80"/>
                  </a:lnTo>
                  <a:lnTo>
                    <a:pt x="62" y="81"/>
                  </a:lnTo>
                  <a:lnTo>
                    <a:pt x="60" y="81"/>
                  </a:lnTo>
                  <a:lnTo>
                    <a:pt x="57" y="81"/>
                  </a:lnTo>
                  <a:lnTo>
                    <a:pt x="52" y="81"/>
                  </a:lnTo>
                  <a:lnTo>
                    <a:pt x="49" y="81"/>
                  </a:lnTo>
                  <a:lnTo>
                    <a:pt x="44" y="83"/>
                  </a:lnTo>
                  <a:lnTo>
                    <a:pt x="43" y="85"/>
                  </a:lnTo>
                  <a:lnTo>
                    <a:pt x="41" y="86"/>
                  </a:lnTo>
                  <a:lnTo>
                    <a:pt x="38" y="88"/>
                  </a:lnTo>
                  <a:lnTo>
                    <a:pt x="36" y="89"/>
                  </a:lnTo>
                  <a:lnTo>
                    <a:pt x="36" y="91"/>
                  </a:lnTo>
                  <a:lnTo>
                    <a:pt x="33" y="91"/>
                  </a:lnTo>
                  <a:lnTo>
                    <a:pt x="32" y="91"/>
                  </a:lnTo>
                  <a:lnTo>
                    <a:pt x="30" y="91"/>
                  </a:lnTo>
                  <a:lnTo>
                    <a:pt x="25" y="92"/>
                  </a:lnTo>
                  <a:lnTo>
                    <a:pt x="25" y="92"/>
                  </a:lnTo>
                  <a:lnTo>
                    <a:pt x="22" y="92"/>
                  </a:lnTo>
                  <a:lnTo>
                    <a:pt x="21" y="94"/>
                  </a:lnTo>
                  <a:lnTo>
                    <a:pt x="21" y="94"/>
                  </a:lnTo>
                  <a:lnTo>
                    <a:pt x="19" y="92"/>
                  </a:lnTo>
                  <a:lnTo>
                    <a:pt x="16" y="91"/>
                  </a:lnTo>
                  <a:lnTo>
                    <a:pt x="13" y="92"/>
                  </a:lnTo>
                  <a:lnTo>
                    <a:pt x="13" y="89"/>
                  </a:lnTo>
                  <a:lnTo>
                    <a:pt x="9" y="85"/>
                  </a:lnTo>
                  <a:lnTo>
                    <a:pt x="11" y="78"/>
                  </a:lnTo>
                  <a:lnTo>
                    <a:pt x="11" y="78"/>
                  </a:lnTo>
                  <a:lnTo>
                    <a:pt x="9" y="75"/>
                  </a:lnTo>
                  <a:lnTo>
                    <a:pt x="8" y="74"/>
                  </a:lnTo>
                  <a:lnTo>
                    <a:pt x="8" y="70"/>
                  </a:lnTo>
                  <a:lnTo>
                    <a:pt x="6" y="69"/>
                  </a:lnTo>
                  <a:lnTo>
                    <a:pt x="6" y="66"/>
                  </a:lnTo>
                  <a:lnTo>
                    <a:pt x="6" y="66"/>
                  </a:lnTo>
                  <a:lnTo>
                    <a:pt x="6" y="66"/>
                  </a:lnTo>
                  <a:lnTo>
                    <a:pt x="6" y="63"/>
                  </a:lnTo>
                  <a:lnTo>
                    <a:pt x="5" y="61"/>
                  </a:lnTo>
                  <a:lnTo>
                    <a:pt x="5" y="61"/>
                  </a:lnTo>
                  <a:lnTo>
                    <a:pt x="5" y="59"/>
                  </a:lnTo>
                  <a:lnTo>
                    <a:pt x="5" y="59"/>
                  </a:lnTo>
                  <a:lnTo>
                    <a:pt x="5" y="58"/>
                  </a:lnTo>
                  <a:lnTo>
                    <a:pt x="5" y="56"/>
                  </a:lnTo>
                  <a:lnTo>
                    <a:pt x="2" y="55"/>
                  </a:lnTo>
                  <a:lnTo>
                    <a:pt x="2" y="53"/>
                  </a:lnTo>
                  <a:lnTo>
                    <a:pt x="3" y="55"/>
                  </a:lnTo>
                  <a:lnTo>
                    <a:pt x="3" y="55"/>
                  </a:lnTo>
                  <a:lnTo>
                    <a:pt x="3" y="53"/>
                  </a:lnTo>
                  <a:lnTo>
                    <a:pt x="3" y="53"/>
                  </a:lnTo>
                  <a:lnTo>
                    <a:pt x="2" y="48"/>
                  </a:lnTo>
                  <a:lnTo>
                    <a:pt x="5" y="44"/>
                  </a:lnTo>
                  <a:lnTo>
                    <a:pt x="3" y="39"/>
                  </a:lnTo>
                  <a:lnTo>
                    <a:pt x="6" y="36"/>
                  </a:lnTo>
                  <a:lnTo>
                    <a:pt x="6" y="36"/>
                  </a:lnTo>
                  <a:lnTo>
                    <a:pt x="8" y="36"/>
                  </a:lnTo>
                  <a:lnTo>
                    <a:pt x="8" y="34"/>
                  </a:lnTo>
                  <a:lnTo>
                    <a:pt x="9" y="34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8" y="31"/>
                  </a:lnTo>
                  <a:lnTo>
                    <a:pt x="8" y="29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8" y="26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9" y="23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13" y="22"/>
                  </a:lnTo>
                  <a:lnTo>
                    <a:pt x="13" y="22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6" y="23"/>
                  </a:lnTo>
                  <a:lnTo>
                    <a:pt x="17" y="23"/>
                  </a:lnTo>
                  <a:lnTo>
                    <a:pt x="17" y="25"/>
                  </a:lnTo>
                  <a:lnTo>
                    <a:pt x="19" y="23"/>
                  </a:lnTo>
                  <a:lnTo>
                    <a:pt x="19" y="25"/>
                  </a:lnTo>
                  <a:lnTo>
                    <a:pt x="21" y="25"/>
                  </a:lnTo>
                  <a:lnTo>
                    <a:pt x="21" y="23"/>
                  </a:lnTo>
                  <a:lnTo>
                    <a:pt x="22" y="23"/>
                  </a:lnTo>
                  <a:lnTo>
                    <a:pt x="24" y="23"/>
                  </a:lnTo>
                  <a:lnTo>
                    <a:pt x="25" y="23"/>
                  </a:lnTo>
                  <a:lnTo>
                    <a:pt x="28" y="23"/>
                  </a:lnTo>
                  <a:lnTo>
                    <a:pt x="32" y="23"/>
                  </a:lnTo>
                  <a:lnTo>
                    <a:pt x="35" y="23"/>
                  </a:lnTo>
                  <a:lnTo>
                    <a:pt x="38" y="23"/>
                  </a:lnTo>
                  <a:lnTo>
                    <a:pt x="38" y="23"/>
                  </a:lnTo>
                  <a:lnTo>
                    <a:pt x="39" y="23"/>
                  </a:lnTo>
                  <a:lnTo>
                    <a:pt x="41" y="25"/>
                  </a:lnTo>
                  <a:lnTo>
                    <a:pt x="43" y="25"/>
                  </a:lnTo>
                  <a:lnTo>
                    <a:pt x="47" y="25"/>
                  </a:lnTo>
                  <a:lnTo>
                    <a:pt x="50" y="25"/>
                  </a:lnTo>
                  <a:lnTo>
                    <a:pt x="54" y="26"/>
                  </a:lnTo>
                  <a:lnTo>
                    <a:pt x="57" y="25"/>
                  </a:lnTo>
                  <a:lnTo>
                    <a:pt x="60" y="25"/>
                  </a:lnTo>
                  <a:lnTo>
                    <a:pt x="60" y="25"/>
                  </a:lnTo>
                  <a:lnTo>
                    <a:pt x="62" y="26"/>
                  </a:lnTo>
                  <a:lnTo>
                    <a:pt x="63" y="28"/>
                  </a:lnTo>
                  <a:lnTo>
                    <a:pt x="63" y="29"/>
                  </a:lnTo>
                  <a:lnTo>
                    <a:pt x="66" y="29"/>
                  </a:lnTo>
                  <a:lnTo>
                    <a:pt x="68" y="29"/>
                  </a:lnTo>
                  <a:lnTo>
                    <a:pt x="69" y="28"/>
                  </a:lnTo>
                  <a:lnTo>
                    <a:pt x="71" y="28"/>
                  </a:lnTo>
                  <a:lnTo>
                    <a:pt x="71" y="25"/>
                  </a:lnTo>
                  <a:lnTo>
                    <a:pt x="73" y="23"/>
                  </a:lnTo>
                  <a:lnTo>
                    <a:pt x="74" y="20"/>
                  </a:lnTo>
                  <a:lnTo>
                    <a:pt x="76" y="18"/>
                  </a:lnTo>
                  <a:lnTo>
                    <a:pt x="77" y="15"/>
                  </a:lnTo>
                  <a:lnTo>
                    <a:pt x="79" y="15"/>
                  </a:lnTo>
                  <a:lnTo>
                    <a:pt x="80" y="12"/>
                  </a:lnTo>
                  <a:lnTo>
                    <a:pt x="84" y="11"/>
                  </a:lnTo>
                  <a:lnTo>
                    <a:pt x="87" y="9"/>
                  </a:lnTo>
                  <a:lnTo>
                    <a:pt x="91" y="7"/>
                  </a:lnTo>
                  <a:lnTo>
                    <a:pt x="93" y="6"/>
                  </a:lnTo>
                  <a:lnTo>
                    <a:pt x="96" y="4"/>
                  </a:lnTo>
                  <a:lnTo>
                    <a:pt x="99" y="4"/>
                  </a:lnTo>
                  <a:lnTo>
                    <a:pt x="104" y="4"/>
                  </a:lnTo>
                  <a:lnTo>
                    <a:pt x="109" y="3"/>
                  </a:lnTo>
                  <a:lnTo>
                    <a:pt x="112" y="3"/>
                  </a:lnTo>
                  <a:lnTo>
                    <a:pt x="118" y="3"/>
                  </a:lnTo>
                  <a:lnTo>
                    <a:pt x="121" y="1"/>
                  </a:lnTo>
                  <a:lnTo>
                    <a:pt x="126" y="1"/>
                  </a:lnTo>
                  <a:lnTo>
                    <a:pt x="129" y="1"/>
                  </a:lnTo>
                  <a:lnTo>
                    <a:pt x="132" y="0"/>
                  </a:lnTo>
                  <a:lnTo>
                    <a:pt x="136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66" name="Freeform 12">
              <a:extLst>
                <a:ext uri="{FF2B5EF4-FFF2-40B4-BE49-F238E27FC236}">
                  <a16:creationId xmlns:a16="http://schemas.microsoft.com/office/drawing/2014/main" id="{689D6C1B-BFC9-43BD-2102-05CEEB57D4CE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8319" y="3123589"/>
              <a:ext cx="48731" cy="48731"/>
            </a:xfrm>
            <a:custGeom>
              <a:avLst/>
              <a:gdLst>
                <a:gd name="T0" fmla="*/ 12 w 25"/>
                <a:gd name="T1" fmla="*/ 0 h 25"/>
                <a:gd name="T2" fmla="*/ 12 w 25"/>
                <a:gd name="T3" fmla="*/ 2 h 25"/>
                <a:gd name="T4" fmla="*/ 14 w 25"/>
                <a:gd name="T5" fmla="*/ 3 h 25"/>
                <a:gd name="T6" fmla="*/ 15 w 25"/>
                <a:gd name="T7" fmla="*/ 3 h 25"/>
                <a:gd name="T8" fmla="*/ 17 w 25"/>
                <a:gd name="T9" fmla="*/ 6 h 25"/>
                <a:gd name="T10" fmla="*/ 20 w 25"/>
                <a:gd name="T11" fmla="*/ 8 h 25"/>
                <a:gd name="T12" fmla="*/ 23 w 25"/>
                <a:gd name="T13" fmla="*/ 9 h 25"/>
                <a:gd name="T14" fmla="*/ 25 w 25"/>
                <a:gd name="T15" fmla="*/ 11 h 25"/>
                <a:gd name="T16" fmla="*/ 25 w 25"/>
                <a:gd name="T17" fmla="*/ 11 h 25"/>
                <a:gd name="T18" fmla="*/ 23 w 25"/>
                <a:gd name="T19" fmla="*/ 16 h 25"/>
                <a:gd name="T20" fmla="*/ 22 w 25"/>
                <a:gd name="T21" fmla="*/ 16 h 25"/>
                <a:gd name="T22" fmla="*/ 22 w 25"/>
                <a:gd name="T23" fmla="*/ 17 h 25"/>
                <a:gd name="T24" fmla="*/ 20 w 25"/>
                <a:gd name="T25" fmla="*/ 19 h 25"/>
                <a:gd name="T26" fmla="*/ 19 w 25"/>
                <a:gd name="T27" fmla="*/ 20 h 25"/>
                <a:gd name="T28" fmla="*/ 19 w 25"/>
                <a:gd name="T29" fmla="*/ 20 h 25"/>
                <a:gd name="T30" fmla="*/ 17 w 25"/>
                <a:gd name="T31" fmla="*/ 19 h 25"/>
                <a:gd name="T32" fmla="*/ 11 w 25"/>
                <a:gd name="T33" fmla="*/ 20 h 25"/>
                <a:gd name="T34" fmla="*/ 11 w 25"/>
                <a:gd name="T35" fmla="*/ 24 h 25"/>
                <a:gd name="T36" fmla="*/ 11 w 25"/>
                <a:gd name="T37" fmla="*/ 25 h 25"/>
                <a:gd name="T38" fmla="*/ 8 w 25"/>
                <a:gd name="T39" fmla="*/ 24 h 25"/>
                <a:gd name="T40" fmla="*/ 8 w 25"/>
                <a:gd name="T41" fmla="*/ 22 h 25"/>
                <a:gd name="T42" fmla="*/ 8 w 25"/>
                <a:gd name="T43" fmla="*/ 17 h 25"/>
                <a:gd name="T44" fmla="*/ 4 w 25"/>
                <a:gd name="T45" fmla="*/ 17 h 25"/>
                <a:gd name="T46" fmla="*/ 3 w 25"/>
                <a:gd name="T47" fmla="*/ 14 h 25"/>
                <a:gd name="T48" fmla="*/ 1 w 25"/>
                <a:gd name="T49" fmla="*/ 13 h 25"/>
                <a:gd name="T50" fmla="*/ 1 w 25"/>
                <a:gd name="T51" fmla="*/ 11 h 25"/>
                <a:gd name="T52" fmla="*/ 0 w 25"/>
                <a:gd name="T53" fmla="*/ 9 h 25"/>
                <a:gd name="T54" fmla="*/ 1 w 25"/>
                <a:gd name="T55" fmla="*/ 9 h 25"/>
                <a:gd name="T56" fmla="*/ 3 w 25"/>
                <a:gd name="T57" fmla="*/ 8 h 25"/>
                <a:gd name="T58" fmla="*/ 6 w 25"/>
                <a:gd name="T59" fmla="*/ 6 h 25"/>
                <a:gd name="T60" fmla="*/ 6 w 25"/>
                <a:gd name="T61" fmla="*/ 6 h 25"/>
                <a:gd name="T62" fmla="*/ 9 w 25"/>
                <a:gd name="T63" fmla="*/ 5 h 25"/>
                <a:gd name="T64" fmla="*/ 9 w 25"/>
                <a:gd name="T65" fmla="*/ 3 h 25"/>
                <a:gd name="T66" fmla="*/ 9 w 25"/>
                <a:gd name="T67" fmla="*/ 2 h 25"/>
                <a:gd name="T68" fmla="*/ 11 w 25"/>
                <a:gd name="T69" fmla="*/ 0 h 25"/>
                <a:gd name="T70" fmla="*/ 11 w 25"/>
                <a:gd name="T71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5" h="25">
                  <a:moveTo>
                    <a:pt x="11" y="0"/>
                  </a:moveTo>
                  <a:lnTo>
                    <a:pt x="12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4" y="3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7" y="5"/>
                  </a:lnTo>
                  <a:lnTo>
                    <a:pt x="17" y="6"/>
                  </a:lnTo>
                  <a:lnTo>
                    <a:pt x="19" y="6"/>
                  </a:lnTo>
                  <a:lnTo>
                    <a:pt x="20" y="8"/>
                  </a:lnTo>
                  <a:lnTo>
                    <a:pt x="20" y="9"/>
                  </a:lnTo>
                  <a:lnTo>
                    <a:pt x="23" y="9"/>
                  </a:lnTo>
                  <a:lnTo>
                    <a:pt x="25" y="9"/>
                  </a:lnTo>
                  <a:lnTo>
                    <a:pt x="25" y="11"/>
                  </a:lnTo>
                  <a:lnTo>
                    <a:pt x="25" y="11"/>
                  </a:lnTo>
                  <a:lnTo>
                    <a:pt x="25" y="11"/>
                  </a:lnTo>
                  <a:lnTo>
                    <a:pt x="23" y="14"/>
                  </a:lnTo>
                  <a:lnTo>
                    <a:pt x="23" y="16"/>
                  </a:lnTo>
                  <a:lnTo>
                    <a:pt x="22" y="16"/>
                  </a:lnTo>
                  <a:lnTo>
                    <a:pt x="22" y="16"/>
                  </a:lnTo>
                  <a:lnTo>
                    <a:pt x="22" y="17"/>
                  </a:lnTo>
                  <a:lnTo>
                    <a:pt x="22" y="17"/>
                  </a:lnTo>
                  <a:lnTo>
                    <a:pt x="22" y="17"/>
                  </a:lnTo>
                  <a:lnTo>
                    <a:pt x="20" y="19"/>
                  </a:lnTo>
                  <a:lnTo>
                    <a:pt x="19" y="19"/>
                  </a:lnTo>
                  <a:lnTo>
                    <a:pt x="19" y="20"/>
                  </a:lnTo>
                  <a:lnTo>
                    <a:pt x="19" y="20"/>
                  </a:lnTo>
                  <a:lnTo>
                    <a:pt x="19" y="20"/>
                  </a:lnTo>
                  <a:lnTo>
                    <a:pt x="17" y="20"/>
                  </a:lnTo>
                  <a:lnTo>
                    <a:pt x="17" y="19"/>
                  </a:lnTo>
                  <a:lnTo>
                    <a:pt x="15" y="19"/>
                  </a:lnTo>
                  <a:lnTo>
                    <a:pt x="11" y="20"/>
                  </a:lnTo>
                  <a:lnTo>
                    <a:pt x="11" y="22"/>
                  </a:lnTo>
                  <a:lnTo>
                    <a:pt x="11" y="24"/>
                  </a:lnTo>
                  <a:lnTo>
                    <a:pt x="11" y="24"/>
                  </a:lnTo>
                  <a:lnTo>
                    <a:pt x="11" y="25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8" y="22"/>
                  </a:lnTo>
                  <a:lnTo>
                    <a:pt x="8" y="19"/>
                  </a:lnTo>
                  <a:lnTo>
                    <a:pt x="8" y="17"/>
                  </a:lnTo>
                  <a:lnTo>
                    <a:pt x="6" y="17"/>
                  </a:lnTo>
                  <a:lnTo>
                    <a:pt x="4" y="17"/>
                  </a:lnTo>
                  <a:lnTo>
                    <a:pt x="3" y="16"/>
                  </a:lnTo>
                  <a:lnTo>
                    <a:pt x="3" y="14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1" y="11"/>
                  </a:lnTo>
                  <a:lnTo>
                    <a:pt x="1" y="9"/>
                  </a:lnTo>
                  <a:lnTo>
                    <a:pt x="0" y="9"/>
                  </a:lnTo>
                  <a:lnTo>
                    <a:pt x="1" y="9"/>
                  </a:lnTo>
                  <a:lnTo>
                    <a:pt x="1" y="9"/>
                  </a:lnTo>
                  <a:lnTo>
                    <a:pt x="3" y="9"/>
                  </a:lnTo>
                  <a:lnTo>
                    <a:pt x="3" y="8"/>
                  </a:lnTo>
                  <a:lnTo>
                    <a:pt x="4" y="8"/>
                  </a:lnTo>
                  <a:lnTo>
                    <a:pt x="6" y="6"/>
                  </a:lnTo>
                  <a:lnTo>
                    <a:pt x="8" y="6"/>
                  </a:lnTo>
                  <a:lnTo>
                    <a:pt x="6" y="6"/>
                  </a:lnTo>
                  <a:lnTo>
                    <a:pt x="8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9" y="3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67" name="Freeform 13">
              <a:extLst>
                <a:ext uri="{FF2B5EF4-FFF2-40B4-BE49-F238E27FC236}">
                  <a16:creationId xmlns:a16="http://schemas.microsoft.com/office/drawing/2014/main" id="{3955AC00-FDB8-C733-09F8-D39042F8134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039587" y="4794072"/>
              <a:ext cx="37036" cy="17544"/>
            </a:xfrm>
            <a:custGeom>
              <a:avLst/>
              <a:gdLst>
                <a:gd name="T0" fmla="*/ 14 w 19"/>
                <a:gd name="T1" fmla="*/ 6 h 9"/>
                <a:gd name="T2" fmla="*/ 17 w 19"/>
                <a:gd name="T3" fmla="*/ 6 h 9"/>
                <a:gd name="T4" fmla="*/ 17 w 19"/>
                <a:gd name="T5" fmla="*/ 8 h 9"/>
                <a:gd name="T6" fmla="*/ 19 w 19"/>
                <a:gd name="T7" fmla="*/ 8 h 9"/>
                <a:gd name="T8" fmla="*/ 19 w 19"/>
                <a:gd name="T9" fmla="*/ 8 h 9"/>
                <a:gd name="T10" fmla="*/ 19 w 19"/>
                <a:gd name="T11" fmla="*/ 9 h 9"/>
                <a:gd name="T12" fmla="*/ 19 w 19"/>
                <a:gd name="T13" fmla="*/ 9 h 9"/>
                <a:gd name="T14" fmla="*/ 16 w 19"/>
                <a:gd name="T15" fmla="*/ 9 h 9"/>
                <a:gd name="T16" fmla="*/ 14 w 19"/>
                <a:gd name="T17" fmla="*/ 8 h 9"/>
                <a:gd name="T18" fmla="*/ 13 w 19"/>
                <a:gd name="T19" fmla="*/ 8 h 9"/>
                <a:gd name="T20" fmla="*/ 11 w 19"/>
                <a:gd name="T21" fmla="*/ 8 h 9"/>
                <a:gd name="T22" fmla="*/ 11 w 19"/>
                <a:gd name="T23" fmla="*/ 6 h 9"/>
                <a:gd name="T24" fmla="*/ 11 w 19"/>
                <a:gd name="T25" fmla="*/ 6 h 9"/>
                <a:gd name="T26" fmla="*/ 14 w 19"/>
                <a:gd name="T27" fmla="*/ 6 h 9"/>
                <a:gd name="T28" fmla="*/ 6 w 19"/>
                <a:gd name="T29" fmla="*/ 0 h 9"/>
                <a:gd name="T30" fmla="*/ 8 w 19"/>
                <a:gd name="T31" fmla="*/ 2 h 9"/>
                <a:gd name="T32" fmla="*/ 9 w 19"/>
                <a:gd name="T33" fmla="*/ 3 h 9"/>
                <a:gd name="T34" fmla="*/ 8 w 19"/>
                <a:gd name="T35" fmla="*/ 6 h 9"/>
                <a:gd name="T36" fmla="*/ 6 w 19"/>
                <a:gd name="T37" fmla="*/ 5 h 9"/>
                <a:gd name="T38" fmla="*/ 5 w 19"/>
                <a:gd name="T39" fmla="*/ 6 h 9"/>
                <a:gd name="T40" fmla="*/ 3 w 19"/>
                <a:gd name="T41" fmla="*/ 5 h 9"/>
                <a:gd name="T42" fmla="*/ 2 w 19"/>
                <a:gd name="T43" fmla="*/ 3 h 9"/>
                <a:gd name="T44" fmla="*/ 0 w 19"/>
                <a:gd name="T45" fmla="*/ 2 h 9"/>
                <a:gd name="T46" fmla="*/ 0 w 19"/>
                <a:gd name="T47" fmla="*/ 2 h 9"/>
                <a:gd name="T48" fmla="*/ 2 w 19"/>
                <a:gd name="T49" fmla="*/ 2 h 9"/>
                <a:gd name="T50" fmla="*/ 5 w 19"/>
                <a:gd name="T51" fmla="*/ 2 h 9"/>
                <a:gd name="T52" fmla="*/ 6 w 19"/>
                <a:gd name="T5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9" h="9">
                  <a:moveTo>
                    <a:pt x="14" y="6"/>
                  </a:moveTo>
                  <a:lnTo>
                    <a:pt x="17" y="6"/>
                  </a:lnTo>
                  <a:lnTo>
                    <a:pt x="17" y="8"/>
                  </a:lnTo>
                  <a:lnTo>
                    <a:pt x="19" y="8"/>
                  </a:lnTo>
                  <a:lnTo>
                    <a:pt x="19" y="8"/>
                  </a:lnTo>
                  <a:lnTo>
                    <a:pt x="19" y="9"/>
                  </a:lnTo>
                  <a:lnTo>
                    <a:pt x="19" y="9"/>
                  </a:lnTo>
                  <a:lnTo>
                    <a:pt x="16" y="9"/>
                  </a:lnTo>
                  <a:lnTo>
                    <a:pt x="14" y="8"/>
                  </a:lnTo>
                  <a:lnTo>
                    <a:pt x="13" y="8"/>
                  </a:lnTo>
                  <a:lnTo>
                    <a:pt x="11" y="8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4" y="6"/>
                  </a:lnTo>
                  <a:close/>
                  <a:moveTo>
                    <a:pt x="6" y="0"/>
                  </a:moveTo>
                  <a:lnTo>
                    <a:pt x="8" y="2"/>
                  </a:lnTo>
                  <a:lnTo>
                    <a:pt x="9" y="3"/>
                  </a:lnTo>
                  <a:lnTo>
                    <a:pt x="8" y="6"/>
                  </a:lnTo>
                  <a:lnTo>
                    <a:pt x="6" y="5"/>
                  </a:lnTo>
                  <a:lnTo>
                    <a:pt x="5" y="6"/>
                  </a:lnTo>
                  <a:lnTo>
                    <a:pt x="3" y="5"/>
                  </a:lnTo>
                  <a:lnTo>
                    <a:pt x="2" y="3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5" y="2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68" name="Freeform 14">
              <a:extLst>
                <a:ext uri="{FF2B5EF4-FFF2-40B4-BE49-F238E27FC236}">
                  <a16:creationId xmlns:a16="http://schemas.microsoft.com/office/drawing/2014/main" id="{25C06D1C-9CD4-F632-FF7C-8AB8D79D366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889497" y="4788224"/>
              <a:ext cx="54578" cy="31188"/>
            </a:xfrm>
            <a:custGeom>
              <a:avLst/>
              <a:gdLst>
                <a:gd name="T0" fmla="*/ 0 w 28"/>
                <a:gd name="T1" fmla="*/ 16 h 16"/>
                <a:gd name="T2" fmla="*/ 0 w 28"/>
                <a:gd name="T3" fmla="*/ 16 h 16"/>
                <a:gd name="T4" fmla="*/ 0 w 28"/>
                <a:gd name="T5" fmla="*/ 16 h 16"/>
                <a:gd name="T6" fmla="*/ 1 w 28"/>
                <a:gd name="T7" fmla="*/ 16 h 16"/>
                <a:gd name="T8" fmla="*/ 1 w 28"/>
                <a:gd name="T9" fmla="*/ 16 h 16"/>
                <a:gd name="T10" fmla="*/ 0 w 28"/>
                <a:gd name="T11" fmla="*/ 16 h 16"/>
                <a:gd name="T12" fmla="*/ 0 w 28"/>
                <a:gd name="T13" fmla="*/ 16 h 16"/>
                <a:gd name="T14" fmla="*/ 0 w 28"/>
                <a:gd name="T15" fmla="*/ 16 h 16"/>
                <a:gd name="T16" fmla="*/ 0 w 28"/>
                <a:gd name="T17" fmla="*/ 16 h 16"/>
                <a:gd name="T18" fmla="*/ 28 w 28"/>
                <a:gd name="T19" fmla="*/ 0 h 16"/>
                <a:gd name="T20" fmla="*/ 28 w 28"/>
                <a:gd name="T21" fmla="*/ 1 h 16"/>
                <a:gd name="T22" fmla="*/ 28 w 28"/>
                <a:gd name="T23" fmla="*/ 1 h 16"/>
                <a:gd name="T24" fmla="*/ 28 w 28"/>
                <a:gd name="T25" fmla="*/ 1 h 16"/>
                <a:gd name="T26" fmla="*/ 28 w 28"/>
                <a:gd name="T27" fmla="*/ 1 h 16"/>
                <a:gd name="T28" fmla="*/ 28 w 28"/>
                <a:gd name="T29" fmla="*/ 0 h 16"/>
                <a:gd name="T30" fmla="*/ 28 w 28"/>
                <a:gd name="T3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" h="16">
                  <a:moveTo>
                    <a:pt x="0" y="16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close/>
                  <a:moveTo>
                    <a:pt x="28" y="0"/>
                  </a:moveTo>
                  <a:lnTo>
                    <a:pt x="28" y="1"/>
                  </a:lnTo>
                  <a:lnTo>
                    <a:pt x="28" y="1"/>
                  </a:lnTo>
                  <a:lnTo>
                    <a:pt x="28" y="1"/>
                  </a:lnTo>
                  <a:lnTo>
                    <a:pt x="28" y="1"/>
                  </a:lnTo>
                  <a:lnTo>
                    <a:pt x="28" y="0"/>
                  </a:lnTo>
                  <a:lnTo>
                    <a:pt x="28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69" name="Freeform 15">
              <a:extLst>
                <a:ext uri="{FF2B5EF4-FFF2-40B4-BE49-F238E27FC236}">
                  <a16:creationId xmlns:a16="http://schemas.microsoft.com/office/drawing/2014/main" id="{83E6DB66-18FC-95FE-EFFF-B747E3BF394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454821" y="4803817"/>
              <a:ext cx="95512" cy="187125"/>
            </a:xfrm>
            <a:custGeom>
              <a:avLst/>
              <a:gdLst>
                <a:gd name="T0" fmla="*/ 49 w 49"/>
                <a:gd name="T1" fmla="*/ 94 h 96"/>
                <a:gd name="T2" fmla="*/ 48 w 49"/>
                <a:gd name="T3" fmla="*/ 96 h 96"/>
                <a:gd name="T4" fmla="*/ 41 w 49"/>
                <a:gd name="T5" fmla="*/ 82 h 96"/>
                <a:gd name="T6" fmla="*/ 44 w 49"/>
                <a:gd name="T7" fmla="*/ 85 h 96"/>
                <a:gd name="T8" fmla="*/ 41 w 49"/>
                <a:gd name="T9" fmla="*/ 85 h 96"/>
                <a:gd name="T10" fmla="*/ 41 w 49"/>
                <a:gd name="T11" fmla="*/ 82 h 96"/>
                <a:gd name="T12" fmla="*/ 40 w 49"/>
                <a:gd name="T13" fmla="*/ 74 h 96"/>
                <a:gd name="T14" fmla="*/ 41 w 49"/>
                <a:gd name="T15" fmla="*/ 75 h 96"/>
                <a:gd name="T16" fmla="*/ 40 w 49"/>
                <a:gd name="T17" fmla="*/ 77 h 96"/>
                <a:gd name="T18" fmla="*/ 37 w 49"/>
                <a:gd name="T19" fmla="*/ 72 h 96"/>
                <a:gd name="T20" fmla="*/ 29 w 49"/>
                <a:gd name="T21" fmla="*/ 55 h 96"/>
                <a:gd name="T22" fmla="*/ 30 w 49"/>
                <a:gd name="T23" fmla="*/ 60 h 96"/>
                <a:gd name="T24" fmla="*/ 27 w 49"/>
                <a:gd name="T25" fmla="*/ 58 h 96"/>
                <a:gd name="T26" fmla="*/ 26 w 49"/>
                <a:gd name="T27" fmla="*/ 58 h 96"/>
                <a:gd name="T28" fmla="*/ 26 w 49"/>
                <a:gd name="T29" fmla="*/ 56 h 96"/>
                <a:gd name="T30" fmla="*/ 27 w 49"/>
                <a:gd name="T31" fmla="*/ 56 h 96"/>
                <a:gd name="T32" fmla="*/ 26 w 49"/>
                <a:gd name="T33" fmla="*/ 42 h 96"/>
                <a:gd name="T34" fmla="*/ 27 w 49"/>
                <a:gd name="T35" fmla="*/ 44 h 96"/>
                <a:gd name="T36" fmla="*/ 29 w 49"/>
                <a:gd name="T37" fmla="*/ 45 h 96"/>
                <a:gd name="T38" fmla="*/ 26 w 49"/>
                <a:gd name="T39" fmla="*/ 45 h 96"/>
                <a:gd name="T40" fmla="*/ 24 w 49"/>
                <a:gd name="T41" fmla="*/ 42 h 96"/>
                <a:gd name="T42" fmla="*/ 24 w 49"/>
                <a:gd name="T43" fmla="*/ 34 h 96"/>
                <a:gd name="T44" fmla="*/ 26 w 49"/>
                <a:gd name="T45" fmla="*/ 36 h 96"/>
                <a:gd name="T46" fmla="*/ 26 w 49"/>
                <a:gd name="T47" fmla="*/ 38 h 96"/>
                <a:gd name="T48" fmla="*/ 21 w 49"/>
                <a:gd name="T49" fmla="*/ 36 h 96"/>
                <a:gd name="T50" fmla="*/ 24 w 49"/>
                <a:gd name="T51" fmla="*/ 34 h 96"/>
                <a:gd name="T52" fmla="*/ 15 w 49"/>
                <a:gd name="T53" fmla="*/ 34 h 96"/>
                <a:gd name="T54" fmla="*/ 15 w 49"/>
                <a:gd name="T55" fmla="*/ 36 h 96"/>
                <a:gd name="T56" fmla="*/ 18 w 49"/>
                <a:gd name="T57" fmla="*/ 38 h 96"/>
                <a:gd name="T58" fmla="*/ 19 w 49"/>
                <a:gd name="T59" fmla="*/ 39 h 96"/>
                <a:gd name="T60" fmla="*/ 16 w 49"/>
                <a:gd name="T61" fmla="*/ 41 h 96"/>
                <a:gd name="T62" fmla="*/ 15 w 49"/>
                <a:gd name="T63" fmla="*/ 41 h 96"/>
                <a:gd name="T64" fmla="*/ 13 w 49"/>
                <a:gd name="T65" fmla="*/ 34 h 96"/>
                <a:gd name="T66" fmla="*/ 11 w 49"/>
                <a:gd name="T67" fmla="*/ 34 h 96"/>
                <a:gd name="T68" fmla="*/ 11 w 49"/>
                <a:gd name="T69" fmla="*/ 31 h 96"/>
                <a:gd name="T70" fmla="*/ 11 w 49"/>
                <a:gd name="T71" fmla="*/ 28 h 96"/>
                <a:gd name="T72" fmla="*/ 10 w 49"/>
                <a:gd name="T73" fmla="*/ 28 h 96"/>
                <a:gd name="T74" fmla="*/ 26 w 49"/>
                <a:gd name="T75" fmla="*/ 25 h 96"/>
                <a:gd name="T76" fmla="*/ 26 w 49"/>
                <a:gd name="T77" fmla="*/ 33 h 96"/>
                <a:gd name="T78" fmla="*/ 24 w 49"/>
                <a:gd name="T79" fmla="*/ 28 h 96"/>
                <a:gd name="T80" fmla="*/ 21 w 49"/>
                <a:gd name="T81" fmla="*/ 25 h 96"/>
                <a:gd name="T82" fmla="*/ 18 w 49"/>
                <a:gd name="T83" fmla="*/ 25 h 96"/>
                <a:gd name="T84" fmla="*/ 24 w 49"/>
                <a:gd name="T85" fmla="*/ 19 h 96"/>
                <a:gd name="T86" fmla="*/ 26 w 49"/>
                <a:gd name="T87" fmla="*/ 23 h 96"/>
                <a:gd name="T88" fmla="*/ 24 w 49"/>
                <a:gd name="T89" fmla="*/ 19 h 96"/>
                <a:gd name="T90" fmla="*/ 3 w 49"/>
                <a:gd name="T91" fmla="*/ 14 h 96"/>
                <a:gd name="T92" fmla="*/ 7 w 49"/>
                <a:gd name="T93" fmla="*/ 20 h 96"/>
                <a:gd name="T94" fmla="*/ 8 w 49"/>
                <a:gd name="T95" fmla="*/ 17 h 96"/>
                <a:gd name="T96" fmla="*/ 8 w 49"/>
                <a:gd name="T97" fmla="*/ 17 h 96"/>
                <a:gd name="T98" fmla="*/ 10 w 49"/>
                <a:gd name="T99" fmla="*/ 20 h 96"/>
                <a:gd name="T100" fmla="*/ 11 w 49"/>
                <a:gd name="T101" fmla="*/ 25 h 96"/>
                <a:gd name="T102" fmla="*/ 5 w 49"/>
                <a:gd name="T103" fmla="*/ 28 h 96"/>
                <a:gd name="T104" fmla="*/ 3 w 49"/>
                <a:gd name="T105" fmla="*/ 25 h 96"/>
                <a:gd name="T106" fmla="*/ 0 w 49"/>
                <a:gd name="T107" fmla="*/ 16 h 96"/>
                <a:gd name="T108" fmla="*/ 2 w 49"/>
                <a:gd name="T109" fmla="*/ 12 h 96"/>
                <a:gd name="T110" fmla="*/ 16 w 49"/>
                <a:gd name="T111" fmla="*/ 8 h 96"/>
                <a:gd name="T112" fmla="*/ 13 w 49"/>
                <a:gd name="T113" fmla="*/ 8 h 96"/>
                <a:gd name="T114" fmla="*/ 15 w 49"/>
                <a:gd name="T115" fmla="*/ 6 h 96"/>
                <a:gd name="T116" fmla="*/ 16 w 49"/>
                <a:gd name="T117" fmla="*/ 1 h 96"/>
                <a:gd name="T118" fmla="*/ 15 w 49"/>
                <a:gd name="T119" fmla="*/ 1 h 96"/>
                <a:gd name="T120" fmla="*/ 15 w 49"/>
                <a:gd name="T121" fmla="*/ 3 h 96"/>
                <a:gd name="T122" fmla="*/ 15 w 49"/>
                <a:gd name="T123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9" h="96">
                  <a:moveTo>
                    <a:pt x="49" y="94"/>
                  </a:moveTo>
                  <a:lnTo>
                    <a:pt x="49" y="94"/>
                  </a:lnTo>
                  <a:lnTo>
                    <a:pt x="49" y="94"/>
                  </a:lnTo>
                  <a:lnTo>
                    <a:pt x="49" y="96"/>
                  </a:lnTo>
                  <a:lnTo>
                    <a:pt x="49" y="96"/>
                  </a:lnTo>
                  <a:lnTo>
                    <a:pt x="48" y="96"/>
                  </a:lnTo>
                  <a:lnTo>
                    <a:pt x="48" y="94"/>
                  </a:lnTo>
                  <a:lnTo>
                    <a:pt x="49" y="94"/>
                  </a:lnTo>
                  <a:close/>
                  <a:moveTo>
                    <a:pt x="41" y="82"/>
                  </a:moveTo>
                  <a:lnTo>
                    <a:pt x="41" y="82"/>
                  </a:lnTo>
                  <a:lnTo>
                    <a:pt x="41" y="85"/>
                  </a:lnTo>
                  <a:lnTo>
                    <a:pt x="44" y="85"/>
                  </a:lnTo>
                  <a:lnTo>
                    <a:pt x="43" y="86"/>
                  </a:lnTo>
                  <a:lnTo>
                    <a:pt x="41" y="86"/>
                  </a:lnTo>
                  <a:lnTo>
                    <a:pt x="41" y="85"/>
                  </a:lnTo>
                  <a:lnTo>
                    <a:pt x="40" y="85"/>
                  </a:lnTo>
                  <a:lnTo>
                    <a:pt x="40" y="82"/>
                  </a:lnTo>
                  <a:lnTo>
                    <a:pt x="41" y="82"/>
                  </a:lnTo>
                  <a:close/>
                  <a:moveTo>
                    <a:pt x="38" y="72"/>
                  </a:moveTo>
                  <a:lnTo>
                    <a:pt x="38" y="72"/>
                  </a:lnTo>
                  <a:lnTo>
                    <a:pt x="40" y="74"/>
                  </a:lnTo>
                  <a:lnTo>
                    <a:pt x="40" y="74"/>
                  </a:lnTo>
                  <a:lnTo>
                    <a:pt x="40" y="74"/>
                  </a:lnTo>
                  <a:lnTo>
                    <a:pt x="41" y="75"/>
                  </a:lnTo>
                  <a:lnTo>
                    <a:pt x="41" y="77"/>
                  </a:lnTo>
                  <a:lnTo>
                    <a:pt x="41" y="77"/>
                  </a:lnTo>
                  <a:lnTo>
                    <a:pt x="40" y="77"/>
                  </a:lnTo>
                  <a:lnTo>
                    <a:pt x="37" y="75"/>
                  </a:lnTo>
                  <a:lnTo>
                    <a:pt x="37" y="75"/>
                  </a:lnTo>
                  <a:lnTo>
                    <a:pt x="37" y="72"/>
                  </a:lnTo>
                  <a:lnTo>
                    <a:pt x="37" y="72"/>
                  </a:lnTo>
                  <a:lnTo>
                    <a:pt x="38" y="72"/>
                  </a:lnTo>
                  <a:close/>
                  <a:moveTo>
                    <a:pt x="29" y="55"/>
                  </a:moveTo>
                  <a:lnTo>
                    <a:pt x="30" y="58"/>
                  </a:lnTo>
                  <a:lnTo>
                    <a:pt x="30" y="58"/>
                  </a:lnTo>
                  <a:lnTo>
                    <a:pt x="30" y="60"/>
                  </a:lnTo>
                  <a:lnTo>
                    <a:pt x="29" y="60"/>
                  </a:lnTo>
                  <a:lnTo>
                    <a:pt x="26" y="60"/>
                  </a:lnTo>
                  <a:lnTo>
                    <a:pt x="27" y="58"/>
                  </a:lnTo>
                  <a:lnTo>
                    <a:pt x="27" y="58"/>
                  </a:lnTo>
                  <a:lnTo>
                    <a:pt x="26" y="58"/>
                  </a:lnTo>
                  <a:lnTo>
                    <a:pt x="26" y="58"/>
                  </a:lnTo>
                  <a:lnTo>
                    <a:pt x="24" y="58"/>
                  </a:lnTo>
                  <a:lnTo>
                    <a:pt x="26" y="56"/>
                  </a:lnTo>
                  <a:lnTo>
                    <a:pt x="26" y="56"/>
                  </a:lnTo>
                  <a:lnTo>
                    <a:pt x="27" y="55"/>
                  </a:lnTo>
                  <a:lnTo>
                    <a:pt x="27" y="55"/>
                  </a:lnTo>
                  <a:lnTo>
                    <a:pt x="27" y="56"/>
                  </a:lnTo>
                  <a:lnTo>
                    <a:pt x="29" y="55"/>
                  </a:lnTo>
                  <a:close/>
                  <a:moveTo>
                    <a:pt x="26" y="42"/>
                  </a:moveTo>
                  <a:lnTo>
                    <a:pt x="26" y="42"/>
                  </a:lnTo>
                  <a:lnTo>
                    <a:pt x="26" y="42"/>
                  </a:lnTo>
                  <a:lnTo>
                    <a:pt x="27" y="42"/>
                  </a:lnTo>
                  <a:lnTo>
                    <a:pt x="27" y="44"/>
                  </a:lnTo>
                  <a:lnTo>
                    <a:pt x="29" y="44"/>
                  </a:lnTo>
                  <a:lnTo>
                    <a:pt x="29" y="44"/>
                  </a:lnTo>
                  <a:lnTo>
                    <a:pt x="29" y="45"/>
                  </a:lnTo>
                  <a:lnTo>
                    <a:pt x="27" y="44"/>
                  </a:lnTo>
                  <a:lnTo>
                    <a:pt x="26" y="45"/>
                  </a:lnTo>
                  <a:lnTo>
                    <a:pt x="26" y="45"/>
                  </a:lnTo>
                  <a:lnTo>
                    <a:pt x="24" y="44"/>
                  </a:lnTo>
                  <a:lnTo>
                    <a:pt x="24" y="42"/>
                  </a:lnTo>
                  <a:lnTo>
                    <a:pt x="24" y="42"/>
                  </a:lnTo>
                  <a:lnTo>
                    <a:pt x="26" y="42"/>
                  </a:lnTo>
                  <a:lnTo>
                    <a:pt x="26" y="42"/>
                  </a:lnTo>
                  <a:close/>
                  <a:moveTo>
                    <a:pt x="24" y="34"/>
                  </a:moveTo>
                  <a:lnTo>
                    <a:pt x="26" y="34"/>
                  </a:lnTo>
                  <a:lnTo>
                    <a:pt x="26" y="36"/>
                  </a:lnTo>
                  <a:lnTo>
                    <a:pt x="26" y="36"/>
                  </a:lnTo>
                  <a:lnTo>
                    <a:pt x="27" y="38"/>
                  </a:lnTo>
                  <a:lnTo>
                    <a:pt x="27" y="38"/>
                  </a:lnTo>
                  <a:lnTo>
                    <a:pt x="26" y="38"/>
                  </a:lnTo>
                  <a:lnTo>
                    <a:pt x="22" y="38"/>
                  </a:lnTo>
                  <a:lnTo>
                    <a:pt x="22" y="38"/>
                  </a:lnTo>
                  <a:lnTo>
                    <a:pt x="21" y="36"/>
                  </a:lnTo>
                  <a:lnTo>
                    <a:pt x="22" y="36"/>
                  </a:lnTo>
                  <a:lnTo>
                    <a:pt x="24" y="36"/>
                  </a:lnTo>
                  <a:lnTo>
                    <a:pt x="24" y="34"/>
                  </a:lnTo>
                  <a:close/>
                  <a:moveTo>
                    <a:pt x="11" y="31"/>
                  </a:moveTo>
                  <a:lnTo>
                    <a:pt x="13" y="31"/>
                  </a:lnTo>
                  <a:lnTo>
                    <a:pt x="15" y="34"/>
                  </a:lnTo>
                  <a:lnTo>
                    <a:pt x="15" y="34"/>
                  </a:lnTo>
                  <a:lnTo>
                    <a:pt x="15" y="34"/>
                  </a:lnTo>
                  <a:lnTo>
                    <a:pt x="15" y="36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18" y="38"/>
                  </a:lnTo>
                  <a:lnTo>
                    <a:pt x="19" y="38"/>
                  </a:lnTo>
                  <a:lnTo>
                    <a:pt x="19" y="39"/>
                  </a:lnTo>
                  <a:lnTo>
                    <a:pt x="19" y="39"/>
                  </a:lnTo>
                  <a:lnTo>
                    <a:pt x="19" y="41"/>
                  </a:lnTo>
                  <a:lnTo>
                    <a:pt x="16" y="41"/>
                  </a:lnTo>
                  <a:lnTo>
                    <a:pt x="16" y="41"/>
                  </a:lnTo>
                  <a:lnTo>
                    <a:pt x="15" y="41"/>
                  </a:lnTo>
                  <a:lnTo>
                    <a:pt x="15" y="41"/>
                  </a:lnTo>
                  <a:lnTo>
                    <a:pt x="15" y="41"/>
                  </a:lnTo>
                  <a:lnTo>
                    <a:pt x="13" y="39"/>
                  </a:lnTo>
                  <a:lnTo>
                    <a:pt x="13" y="36"/>
                  </a:lnTo>
                  <a:lnTo>
                    <a:pt x="13" y="34"/>
                  </a:lnTo>
                  <a:lnTo>
                    <a:pt x="13" y="34"/>
                  </a:lnTo>
                  <a:lnTo>
                    <a:pt x="11" y="34"/>
                  </a:lnTo>
                  <a:lnTo>
                    <a:pt x="11" y="34"/>
                  </a:lnTo>
                  <a:lnTo>
                    <a:pt x="10" y="34"/>
                  </a:lnTo>
                  <a:lnTo>
                    <a:pt x="10" y="31"/>
                  </a:lnTo>
                  <a:lnTo>
                    <a:pt x="11" y="31"/>
                  </a:lnTo>
                  <a:lnTo>
                    <a:pt x="11" y="31"/>
                  </a:lnTo>
                  <a:close/>
                  <a:moveTo>
                    <a:pt x="10" y="27"/>
                  </a:moveTo>
                  <a:lnTo>
                    <a:pt x="11" y="28"/>
                  </a:lnTo>
                  <a:lnTo>
                    <a:pt x="11" y="28"/>
                  </a:lnTo>
                  <a:lnTo>
                    <a:pt x="11" y="30"/>
                  </a:lnTo>
                  <a:lnTo>
                    <a:pt x="10" y="28"/>
                  </a:lnTo>
                  <a:lnTo>
                    <a:pt x="10" y="27"/>
                  </a:lnTo>
                  <a:close/>
                  <a:moveTo>
                    <a:pt x="24" y="25"/>
                  </a:moveTo>
                  <a:lnTo>
                    <a:pt x="26" y="25"/>
                  </a:lnTo>
                  <a:lnTo>
                    <a:pt x="26" y="31"/>
                  </a:lnTo>
                  <a:lnTo>
                    <a:pt x="26" y="33"/>
                  </a:lnTo>
                  <a:lnTo>
                    <a:pt x="26" y="33"/>
                  </a:lnTo>
                  <a:lnTo>
                    <a:pt x="26" y="33"/>
                  </a:lnTo>
                  <a:lnTo>
                    <a:pt x="26" y="31"/>
                  </a:lnTo>
                  <a:lnTo>
                    <a:pt x="24" y="28"/>
                  </a:lnTo>
                  <a:lnTo>
                    <a:pt x="24" y="25"/>
                  </a:lnTo>
                  <a:close/>
                  <a:moveTo>
                    <a:pt x="22" y="22"/>
                  </a:moveTo>
                  <a:lnTo>
                    <a:pt x="21" y="25"/>
                  </a:lnTo>
                  <a:lnTo>
                    <a:pt x="21" y="25"/>
                  </a:lnTo>
                  <a:lnTo>
                    <a:pt x="18" y="25"/>
                  </a:lnTo>
                  <a:lnTo>
                    <a:pt x="18" y="25"/>
                  </a:lnTo>
                  <a:lnTo>
                    <a:pt x="19" y="23"/>
                  </a:lnTo>
                  <a:lnTo>
                    <a:pt x="22" y="22"/>
                  </a:lnTo>
                  <a:close/>
                  <a:moveTo>
                    <a:pt x="24" y="19"/>
                  </a:moveTo>
                  <a:lnTo>
                    <a:pt x="26" y="22"/>
                  </a:lnTo>
                  <a:lnTo>
                    <a:pt x="26" y="23"/>
                  </a:lnTo>
                  <a:lnTo>
                    <a:pt x="26" y="23"/>
                  </a:lnTo>
                  <a:lnTo>
                    <a:pt x="24" y="23"/>
                  </a:lnTo>
                  <a:lnTo>
                    <a:pt x="24" y="19"/>
                  </a:lnTo>
                  <a:lnTo>
                    <a:pt x="24" y="19"/>
                  </a:lnTo>
                  <a:lnTo>
                    <a:pt x="24" y="19"/>
                  </a:lnTo>
                  <a:close/>
                  <a:moveTo>
                    <a:pt x="2" y="12"/>
                  </a:moveTo>
                  <a:lnTo>
                    <a:pt x="3" y="14"/>
                  </a:lnTo>
                  <a:lnTo>
                    <a:pt x="3" y="16"/>
                  </a:lnTo>
                  <a:lnTo>
                    <a:pt x="5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7" y="19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8" y="19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23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10" y="27"/>
                  </a:lnTo>
                  <a:lnTo>
                    <a:pt x="7" y="27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7"/>
                  </a:lnTo>
                  <a:lnTo>
                    <a:pt x="3" y="25"/>
                  </a:lnTo>
                  <a:lnTo>
                    <a:pt x="2" y="23"/>
                  </a:lnTo>
                  <a:lnTo>
                    <a:pt x="3" y="22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2" y="12"/>
                  </a:lnTo>
                  <a:lnTo>
                    <a:pt x="2" y="12"/>
                  </a:lnTo>
                  <a:close/>
                  <a:moveTo>
                    <a:pt x="15" y="6"/>
                  </a:moveTo>
                  <a:lnTo>
                    <a:pt x="16" y="6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5" y="8"/>
                  </a:lnTo>
                  <a:lnTo>
                    <a:pt x="13" y="8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6"/>
                  </a:lnTo>
                  <a:close/>
                  <a:moveTo>
                    <a:pt x="15" y="0"/>
                  </a:moveTo>
                  <a:lnTo>
                    <a:pt x="16" y="0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5" y="1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70" name="Freeform 16">
              <a:extLst>
                <a:ext uri="{FF2B5EF4-FFF2-40B4-BE49-F238E27FC236}">
                  <a16:creationId xmlns:a16="http://schemas.microsoft.com/office/drawing/2014/main" id="{B05826F9-331A-7162-E383-AF8EE388CC8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642045" y="3749289"/>
              <a:ext cx="206617" cy="426880"/>
            </a:xfrm>
            <a:custGeom>
              <a:avLst/>
              <a:gdLst>
                <a:gd name="T0" fmla="*/ 28 w 106"/>
                <a:gd name="T1" fmla="*/ 194 h 219"/>
                <a:gd name="T2" fmla="*/ 27 w 106"/>
                <a:gd name="T3" fmla="*/ 193 h 219"/>
                <a:gd name="T4" fmla="*/ 71 w 106"/>
                <a:gd name="T5" fmla="*/ 40 h 219"/>
                <a:gd name="T6" fmla="*/ 68 w 106"/>
                <a:gd name="T7" fmla="*/ 40 h 219"/>
                <a:gd name="T8" fmla="*/ 77 w 106"/>
                <a:gd name="T9" fmla="*/ 37 h 219"/>
                <a:gd name="T10" fmla="*/ 47 w 106"/>
                <a:gd name="T11" fmla="*/ 2 h 219"/>
                <a:gd name="T12" fmla="*/ 57 w 106"/>
                <a:gd name="T13" fmla="*/ 7 h 219"/>
                <a:gd name="T14" fmla="*/ 68 w 106"/>
                <a:gd name="T15" fmla="*/ 10 h 219"/>
                <a:gd name="T16" fmla="*/ 66 w 106"/>
                <a:gd name="T17" fmla="*/ 18 h 219"/>
                <a:gd name="T18" fmla="*/ 71 w 106"/>
                <a:gd name="T19" fmla="*/ 22 h 219"/>
                <a:gd name="T20" fmla="*/ 82 w 106"/>
                <a:gd name="T21" fmla="*/ 27 h 219"/>
                <a:gd name="T22" fmla="*/ 76 w 106"/>
                <a:gd name="T23" fmla="*/ 35 h 219"/>
                <a:gd name="T24" fmla="*/ 68 w 106"/>
                <a:gd name="T25" fmla="*/ 37 h 219"/>
                <a:gd name="T26" fmla="*/ 58 w 106"/>
                <a:gd name="T27" fmla="*/ 52 h 219"/>
                <a:gd name="T28" fmla="*/ 52 w 106"/>
                <a:gd name="T29" fmla="*/ 70 h 219"/>
                <a:gd name="T30" fmla="*/ 63 w 106"/>
                <a:gd name="T31" fmla="*/ 84 h 219"/>
                <a:gd name="T32" fmla="*/ 79 w 106"/>
                <a:gd name="T33" fmla="*/ 101 h 219"/>
                <a:gd name="T34" fmla="*/ 87 w 106"/>
                <a:gd name="T35" fmla="*/ 107 h 219"/>
                <a:gd name="T36" fmla="*/ 95 w 106"/>
                <a:gd name="T37" fmla="*/ 119 h 219"/>
                <a:gd name="T38" fmla="*/ 102 w 106"/>
                <a:gd name="T39" fmla="*/ 137 h 219"/>
                <a:gd name="T40" fmla="*/ 106 w 106"/>
                <a:gd name="T41" fmla="*/ 155 h 219"/>
                <a:gd name="T42" fmla="*/ 102 w 106"/>
                <a:gd name="T43" fmla="*/ 169 h 219"/>
                <a:gd name="T44" fmla="*/ 102 w 106"/>
                <a:gd name="T45" fmla="*/ 172 h 219"/>
                <a:gd name="T46" fmla="*/ 91 w 106"/>
                <a:gd name="T47" fmla="*/ 183 h 219"/>
                <a:gd name="T48" fmla="*/ 74 w 106"/>
                <a:gd name="T49" fmla="*/ 193 h 219"/>
                <a:gd name="T50" fmla="*/ 68 w 106"/>
                <a:gd name="T51" fmla="*/ 193 h 219"/>
                <a:gd name="T52" fmla="*/ 63 w 106"/>
                <a:gd name="T53" fmla="*/ 194 h 219"/>
                <a:gd name="T54" fmla="*/ 65 w 106"/>
                <a:gd name="T55" fmla="*/ 200 h 219"/>
                <a:gd name="T56" fmla="*/ 61 w 106"/>
                <a:gd name="T57" fmla="*/ 205 h 219"/>
                <a:gd name="T58" fmla="*/ 47 w 106"/>
                <a:gd name="T59" fmla="*/ 213 h 219"/>
                <a:gd name="T60" fmla="*/ 41 w 106"/>
                <a:gd name="T61" fmla="*/ 200 h 219"/>
                <a:gd name="T62" fmla="*/ 36 w 106"/>
                <a:gd name="T63" fmla="*/ 196 h 219"/>
                <a:gd name="T64" fmla="*/ 39 w 106"/>
                <a:gd name="T65" fmla="*/ 191 h 219"/>
                <a:gd name="T66" fmla="*/ 46 w 106"/>
                <a:gd name="T67" fmla="*/ 186 h 219"/>
                <a:gd name="T68" fmla="*/ 55 w 106"/>
                <a:gd name="T69" fmla="*/ 186 h 219"/>
                <a:gd name="T70" fmla="*/ 54 w 106"/>
                <a:gd name="T71" fmla="*/ 178 h 219"/>
                <a:gd name="T72" fmla="*/ 60 w 106"/>
                <a:gd name="T73" fmla="*/ 174 h 219"/>
                <a:gd name="T74" fmla="*/ 68 w 106"/>
                <a:gd name="T75" fmla="*/ 169 h 219"/>
                <a:gd name="T76" fmla="*/ 79 w 106"/>
                <a:gd name="T77" fmla="*/ 163 h 219"/>
                <a:gd name="T78" fmla="*/ 77 w 106"/>
                <a:gd name="T79" fmla="*/ 142 h 219"/>
                <a:gd name="T80" fmla="*/ 77 w 106"/>
                <a:gd name="T81" fmla="*/ 130 h 219"/>
                <a:gd name="T82" fmla="*/ 79 w 106"/>
                <a:gd name="T83" fmla="*/ 122 h 219"/>
                <a:gd name="T84" fmla="*/ 76 w 106"/>
                <a:gd name="T85" fmla="*/ 112 h 219"/>
                <a:gd name="T86" fmla="*/ 68 w 106"/>
                <a:gd name="T87" fmla="*/ 103 h 219"/>
                <a:gd name="T88" fmla="*/ 63 w 106"/>
                <a:gd name="T89" fmla="*/ 98 h 219"/>
                <a:gd name="T90" fmla="*/ 52 w 106"/>
                <a:gd name="T91" fmla="*/ 85 h 219"/>
                <a:gd name="T92" fmla="*/ 43 w 106"/>
                <a:gd name="T93" fmla="*/ 76 h 219"/>
                <a:gd name="T94" fmla="*/ 35 w 106"/>
                <a:gd name="T95" fmla="*/ 68 h 219"/>
                <a:gd name="T96" fmla="*/ 28 w 106"/>
                <a:gd name="T97" fmla="*/ 59 h 219"/>
                <a:gd name="T98" fmla="*/ 39 w 106"/>
                <a:gd name="T99" fmla="*/ 52 h 219"/>
                <a:gd name="T100" fmla="*/ 36 w 106"/>
                <a:gd name="T101" fmla="*/ 46 h 219"/>
                <a:gd name="T102" fmla="*/ 35 w 106"/>
                <a:gd name="T103" fmla="*/ 41 h 219"/>
                <a:gd name="T104" fmla="*/ 20 w 106"/>
                <a:gd name="T105" fmla="*/ 40 h 219"/>
                <a:gd name="T106" fmla="*/ 13 w 106"/>
                <a:gd name="T107" fmla="*/ 27 h 219"/>
                <a:gd name="T108" fmla="*/ 8 w 106"/>
                <a:gd name="T109" fmla="*/ 27 h 219"/>
                <a:gd name="T110" fmla="*/ 2 w 106"/>
                <a:gd name="T111" fmla="*/ 15 h 219"/>
                <a:gd name="T112" fmla="*/ 11 w 106"/>
                <a:gd name="T113" fmla="*/ 13 h 219"/>
                <a:gd name="T114" fmla="*/ 17 w 106"/>
                <a:gd name="T115" fmla="*/ 10 h 219"/>
                <a:gd name="T116" fmla="*/ 27 w 106"/>
                <a:gd name="T117" fmla="*/ 13 h 219"/>
                <a:gd name="T118" fmla="*/ 35 w 106"/>
                <a:gd name="T119" fmla="*/ 10 h 219"/>
                <a:gd name="T120" fmla="*/ 41 w 106"/>
                <a:gd name="T121" fmla="*/ 4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6" h="219">
                  <a:moveTo>
                    <a:pt x="66" y="216"/>
                  </a:moveTo>
                  <a:lnTo>
                    <a:pt x="66" y="216"/>
                  </a:lnTo>
                  <a:lnTo>
                    <a:pt x="66" y="218"/>
                  </a:lnTo>
                  <a:lnTo>
                    <a:pt x="65" y="218"/>
                  </a:lnTo>
                  <a:lnTo>
                    <a:pt x="65" y="218"/>
                  </a:lnTo>
                  <a:lnTo>
                    <a:pt x="65" y="218"/>
                  </a:lnTo>
                  <a:lnTo>
                    <a:pt x="66" y="216"/>
                  </a:lnTo>
                  <a:close/>
                  <a:moveTo>
                    <a:pt x="27" y="193"/>
                  </a:moveTo>
                  <a:lnTo>
                    <a:pt x="28" y="193"/>
                  </a:lnTo>
                  <a:lnTo>
                    <a:pt x="28" y="194"/>
                  </a:lnTo>
                  <a:lnTo>
                    <a:pt x="28" y="196"/>
                  </a:lnTo>
                  <a:lnTo>
                    <a:pt x="28" y="197"/>
                  </a:lnTo>
                  <a:lnTo>
                    <a:pt x="28" y="197"/>
                  </a:lnTo>
                  <a:lnTo>
                    <a:pt x="27" y="197"/>
                  </a:lnTo>
                  <a:lnTo>
                    <a:pt x="27" y="194"/>
                  </a:lnTo>
                  <a:lnTo>
                    <a:pt x="25" y="194"/>
                  </a:lnTo>
                  <a:lnTo>
                    <a:pt x="25" y="193"/>
                  </a:lnTo>
                  <a:lnTo>
                    <a:pt x="25" y="193"/>
                  </a:lnTo>
                  <a:lnTo>
                    <a:pt x="27" y="193"/>
                  </a:lnTo>
                  <a:lnTo>
                    <a:pt x="27" y="193"/>
                  </a:lnTo>
                  <a:close/>
                  <a:moveTo>
                    <a:pt x="73" y="193"/>
                  </a:moveTo>
                  <a:lnTo>
                    <a:pt x="74" y="193"/>
                  </a:lnTo>
                  <a:lnTo>
                    <a:pt x="73" y="193"/>
                  </a:lnTo>
                  <a:lnTo>
                    <a:pt x="71" y="194"/>
                  </a:lnTo>
                  <a:lnTo>
                    <a:pt x="71" y="193"/>
                  </a:lnTo>
                  <a:lnTo>
                    <a:pt x="73" y="193"/>
                  </a:lnTo>
                  <a:lnTo>
                    <a:pt x="73" y="193"/>
                  </a:lnTo>
                  <a:close/>
                  <a:moveTo>
                    <a:pt x="69" y="38"/>
                  </a:moveTo>
                  <a:lnTo>
                    <a:pt x="71" y="40"/>
                  </a:lnTo>
                  <a:lnTo>
                    <a:pt x="71" y="40"/>
                  </a:lnTo>
                  <a:lnTo>
                    <a:pt x="71" y="40"/>
                  </a:lnTo>
                  <a:lnTo>
                    <a:pt x="71" y="40"/>
                  </a:lnTo>
                  <a:lnTo>
                    <a:pt x="71" y="40"/>
                  </a:lnTo>
                  <a:lnTo>
                    <a:pt x="71" y="40"/>
                  </a:lnTo>
                  <a:lnTo>
                    <a:pt x="69" y="40"/>
                  </a:lnTo>
                  <a:lnTo>
                    <a:pt x="69" y="38"/>
                  </a:lnTo>
                  <a:close/>
                  <a:moveTo>
                    <a:pt x="68" y="38"/>
                  </a:moveTo>
                  <a:lnTo>
                    <a:pt x="68" y="38"/>
                  </a:lnTo>
                  <a:lnTo>
                    <a:pt x="68" y="40"/>
                  </a:lnTo>
                  <a:lnTo>
                    <a:pt x="68" y="40"/>
                  </a:lnTo>
                  <a:lnTo>
                    <a:pt x="68" y="38"/>
                  </a:lnTo>
                  <a:lnTo>
                    <a:pt x="68" y="38"/>
                  </a:lnTo>
                  <a:lnTo>
                    <a:pt x="68" y="38"/>
                  </a:lnTo>
                  <a:close/>
                  <a:moveTo>
                    <a:pt x="79" y="37"/>
                  </a:moveTo>
                  <a:lnTo>
                    <a:pt x="79" y="37"/>
                  </a:lnTo>
                  <a:lnTo>
                    <a:pt x="79" y="38"/>
                  </a:lnTo>
                  <a:lnTo>
                    <a:pt x="77" y="38"/>
                  </a:lnTo>
                  <a:lnTo>
                    <a:pt x="76" y="38"/>
                  </a:lnTo>
                  <a:lnTo>
                    <a:pt x="77" y="37"/>
                  </a:lnTo>
                  <a:lnTo>
                    <a:pt x="77" y="37"/>
                  </a:lnTo>
                  <a:lnTo>
                    <a:pt x="79" y="37"/>
                  </a:lnTo>
                  <a:close/>
                  <a:moveTo>
                    <a:pt x="77" y="32"/>
                  </a:moveTo>
                  <a:lnTo>
                    <a:pt x="79" y="33"/>
                  </a:lnTo>
                  <a:lnTo>
                    <a:pt x="79" y="33"/>
                  </a:lnTo>
                  <a:lnTo>
                    <a:pt x="77" y="35"/>
                  </a:lnTo>
                  <a:lnTo>
                    <a:pt x="76" y="35"/>
                  </a:lnTo>
                  <a:lnTo>
                    <a:pt x="77" y="33"/>
                  </a:lnTo>
                  <a:lnTo>
                    <a:pt x="77" y="32"/>
                  </a:lnTo>
                  <a:close/>
                  <a:moveTo>
                    <a:pt x="46" y="0"/>
                  </a:moveTo>
                  <a:lnTo>
                    <a:pt x="47" y="2"/>
                  </a:lnTo>
                  <a:lnTo>
                    <a:pt x="47" y="4"/>
                  </a:lnTo>
                  <a:lnTo>
                    <a:pt x="49" y="4"/>
                  </a:lnTo>
                  <a:lnTo>
                    <a:pt x="49" y="5"/>
                  </a:lnTo>
                  <a:lnTo>
                    <a:pt x="49" y="5"/>
                  </a:lnTo>
                  <a:lnTo>
                    <a:pt x="52" y="7"/>
                  </a:lnTo>
                  <a:lnTo>
                    <a:pt x="54" y="7"/>
                  </a:lnTo>
                  <a:lnTo>
                    <a:pt x="54" y="8"/>
                  </a:lnTo>
                  <a:lnTo>
                    <a:pt x="55" y="8"/>
                  </a:lnTo>
                  <a:lnTo>
                    <a:pt x="55" y="7"/>
                  </a:lnTo>
                  <a:lnTo>
                    <a:pt x="57" y="7"/>
                  </a:lnTo>
                  <a:lnTo>
                    <a:pt x="57" y="7"/>
                  </a:lnTo>
                  <a:lnTo>
                    <a:pt x="58" y="7"/>
                  </a:lnTo>
                  <a:lnTo>
                    <a:pt x="58" y="7"/>
                  </a:lnTo>
                  <a:lnTo>
                    <a:pt x="60" y="8"/>
                  </a:lnTo>
                  <a:lnTo>
                    <a:pt x="60" y="8"/>
                  </a:lnTo>
                  <a:lnTo>
                    <a:pt x="61" y="8"/>
                  </a:lnTo>
                  <a:lnTo>
                    <a:pt x="63" y="8"/>
                  </a:lnTo>
                  <a:lnTo>
                    <a:pt x="65" y="8"/>
                  </a:lnTo>
                  <a:lnTo>
                    <a:pt x="65" y="8"/>
                  </a:lnTo>
                  <a:lnTo>
                    <a:pt x="68" y="10"/>
                  </a:lnTo>
                  <a:lnTo>
                    <a:pt x="66" y="11"/>
                  </a:lnTo>
                  <a:lnTo>
                    <a:pt x="66" y="11"/>
                  </a:lnTo>
                  <a:lnTo>
                    <a:pt x="65" y="13"/>
                  </a:lnTo>
                  <a:lnTo>
                    <a:pt x="65" y="13"/>
                  </a:lnTo>
                  <a:lnTo>
                    <a:pt x="65" y="15"/>
                  </a:lnTo>
                  <a:lnTo>
                    <a:pt x="63" y="16"/>
                  </a:lnTo>
                  <a:lnTo>
                    <a:pt x="65" y="16"/>
                  </a:lnTo>
                  <a:lnTo>
                    <a:pt x="65" y="16"/>
                  </a:lnTo>
                  <a:lnTo>
                    <a:pt x="65" y="18"/>
                  </a:lnTo>
                  <a:lnTo>
                    <a:pt x="66" y="18"/>
                  </a:lnTo>
                  <a:lnTo>
                    <a:pt x="66" y="19"/>
                  </a:lnTo>
                  <a:lnTo>
                    <a:pt x="66" y="21"/>
                  </a:lnTo>
                  <a:lnTo>
                    <a:pt x="66" y="22"/>
                  </a:lnTo>
                  <a:lnTo>
                    <a:pt x="66" y="22"/>
                  </a:lnTo>
                  <a:lnTo>
                    <a:pt x="66" y="21"/>
                  </a:lnTo>
                  <a:lnTo>
                    <a:pt x="68" y="22"/>
                  </a:lnTo>
                  <a:lnTo>
                    <a:pt x="69" y="22"/>
                  </a:lnTo>
                  <a:lnTo>
                    <a:pt x="69" y="22"/>
                  </a:lnTo>
                  <a:lnTo>
                    <a:pt x="69" y="22"/>
                  </a:lnTo>
                  <a:lnTo>
                    <a:pt x="71" y="22"/>
                  </a:lnTo>
                  <a:lnTo>
                    <a:pt x="71" y="24"/>
                  </a:lnTo>
                  <a:lnTo>
                    <a:pt x="71" y="24"/>
                  </a:lnTo>
                  <a:lnTo>
                    <a:pt x="73" y="26"/>
                  </a:lnTo>
                  <a:lnTo>
                    <a:pt x="74" y="26"/>
                  </a:lnTo>
                  <a:lnTo>
                    <a:pt x="76" y="27"/>
                  </a:lnTo>
                  <a:lnTo>
                    <a:pt x="77" y="27"/>
                  </a:lnTo>
                  <a:lnTo>
                    <a:pt x="77" y="27"/>
                  </a:lnTo>
                  <a:lnTo>
                    <a:pt x="80" y="27"/>
                  </a:lnTo>
                  <a:lnTo>
                    <a:pt x="82" y="27"/>
                  </a:lnTo>
                  <a:lnTo>
                    <a:pt x="82" y="27"/>
                  </a:lnTo>
                  <a:lnTo>
                    <a:pt x="84" y="29"/>
                  </a:lnTo>
                  <a:lnTo>
                    <a:pt x="85" y="29"/>
                  </a:lnTo>
                  <a:lnTo>
                    <a:pt x="84" y="29"/>
                  </a:lnTo>
                  <a:lnTo>
                    <a:pt x="82" y="29"/>
                  </a:lnTo>
                  <a:lnTo>
                    <a:pt x="80" y="30"/>
                  </a:lnTo>
                  <a:lnTo>
                    <a:pt x="80" y="30"/>
                  </a:lnTo>
                  <a:lnTo>
                    <a:pt x="79" y="32"/>
                  </a:lnTo>
                  <a:lnTo>
                    <a:pt x="76" y="32"/>
                  </a:lnTo>
                  <a:lnTo>
                    <a:pt x="76" y="33"/>
                  </a:lnTo>
                  <a:lnTo>
                    <a:pt x="76" y="35"/>
                  </a:lnTo>
                  <a:lnTo>
                    <a:pt x="76" y="35"/>
                  </a:lnTo>
                  <a:lnTo>
                    <a:pt x="73" y="37"/>
                  </a:lnTo>
                  <a:lnTo>
                    <a:pt x="73" y="37"/>
                  </a:lnTo>
                  <a:lnTo>
                    <a:pt x="71" y="37"/>
                  </a:lnTo>
                  <a:lnTo>
                    <a:pt x="71" y="37"/>
                  </a:lnTo>
                  <a:lnTo>
                    <a:pt x="71" y="37"/>
                  </a:lnTo>
                  <a:lnTo>
                    <a:pt x="69" y="37"/>
                  </a:lnTo>
                  <a:lnTo>
                    <a:pt x="69" y="37"/>
                  </a:lnTo>
                  <a:lnTo>
                    <a:pt x="68" y="37"/>
                  </a:lnTo>
                  <a:lnTo>
                    <a:pt x="68" y="37"/>
                  </a:lnTo>
                  <a:lnTo>
                    <a:pt x="66" y="37"/>
                  </a:lnTo>
                  <a:lnTo>
                    <a:pt x="66" y="37"/>
                  </a:lnTo>
                  <a:lnTo>
                    <a:pt x="66" y="37"/>
                  </a:lnTo>
                  <a:lnTo>
                    <a:pt x="66" y="40"/>
                  </a:lnTo>
                  <a:lnTo>
                    <a:pt x="66" y="40"/>
                  </a:lnTo>
                  <a:lnTo>
                    <a:pt x="65" y="43"/>
                  </a:lnTo>
                  <a:lnTo>
                    <a:pt x="65" y="46"/>
                  </a:lnTo>
                  <a:lnTo>
                    <a:pt x="63" y="48"/>
                  </a:lnTo>
                  <a:lnTo>
                    <a:pt x="61" y="49"/>
                  </a:lnTo>
                  <a:lnTo>
                    <a:pt x="58" y="52"/>
                  </a:lnTo>
                  <a:lnTo>
                    <a:pt x="57" y="52"/>
                  </a:lnTo>
                  <a:lnTo>
                    <a:pt x="55" y="52"/>
                  </a:lnTo>
                  <a:lnTo>
                    <a:pt x="54" y="57"/>
                  </a:lnTo>
                  <a:lnTo>
                    <a:pt x="54" y="60"/>
                  </a:lnTo>
                  <a:lnTo>
                    <a:pt x="54" y="60"/>
                  </a:lnTo>
                  <a:lnTo>
                    <a:pt x="54" y="62"/>
                  </a:lnTo>
                  <a:lnTo>
                    <a:pt x="52" y="65"/>
                  </a:lnTo>
                  <a:lnTo>
                    <a:pt x="50" y="65"/>
                  </a:lnTo>
                  <a:lnTo>
                    <a:pt x="50" y="67"/>
                  </a:lnTo>
                  <a:lnTo>
                    <a:pt x="52" y="70"/>
                  </a:lnTo>
                  <a:lnTo>
                    <a:pt x="52" y="70"/>
                  </a:lnTo>
                  <a:lnTo>
                    <a:pt x="54" y="71"/>
                  </a:lnTo>
                  <a:lnTo>
                    <a:pt x="54" y="73"/>
                  </a:lnTo>
                  <a:lnTo>
                    <a:pt x="55" y="74"/>
                  </a:lnTo>
                  <a:lnTo>
                    <a:pt x="57" y="76"/>
                  </a:lnTo>
                  <a:lnTo>
                    <a:pt x="58" y="78"/>
                  </a:lnTo>
                  <a:lnTo>
                    <a:pt x="60" y="78"/>
                  </a:lnTo>
                  <a:lnTo>
                    <a:pt x="61" y="81"/>
                  </a:lnTo>
                  <a:lnTo>
                    <a:pt x="63" y="82"/>
                  </a:lnTo>
                  <a:lnTo>
                    <a:pt x="63" y="84"/>
                  </a:lnTo>
                  <a:lnTo>
                    <a:pt x="63" y="85"/>
                  </a:lnTo>
                  <a:lnTo>
                    <a:pt x="61" y="85"/>
                  </a:lnTo>
                  <a:lnTo>
                    <a:pt x="61" y="85"/>
                  </a:lnTo>
                  <a:lnTo>
                    <a:pt x="63" y="87"/>
                  </a:lnTo>
                  <a:lnTo>
                    <a:pt x="66" y="90"/>
                  </a:lnTo>
                  <a:lnTo>
                    <a:pt x="69" y="93"/>
                  </a:lnTo>
                  <a:lnTo>
                    <a:pt x="73" y="95"/>
                  </a:lnTo>
                  <a:lnTo>
                    <a:pt x="73" y="98"/>
                  </a:lnTo>
                  <a:lnTo>
                    <a:pt x="76" y="100"/>
                  </a:lnTo>
                  <a:lnTo>
                    <a:pt x="79" y="101"/>
                  </a:lnTo>
                  <a:lnTo>
                    <a:pt x="79" y="101"/>
                  </a:lnTo>
                  <a:lnTo>
                    <a:pt x="79" y="103"/>
                  </a:lnTo>
                  <a:lnTo>
                    <a:pt x="80" y="104"/>
                  </a:lnTo>
                  <a:lnTo>
                    <a:pt x="82" y="104"/>
                  </a:lnTo>
                  <a:lnTo>
                    <a:pt x="82" y="106"/>
                  </a:lnTo>
                  <a:lnTo>
                    <a:pt x="84" y="106"/>
                  </a:lnTo>
                  <a:lnTo>
                    <a:pt x="84" y="106"/>
                  </a:lnTo>
                  <a:lnTo>
                    <a:pt x="85" y="106"/>
                  </a:lnTo>
                  <a:lnTo>
                    <a:pt x="85" y="106"/>
                  </a:lnTo>
                  <a:lnTo>
                    <a:pt x="87" y="107"/>
                  </a:lnTo>
                  <a:lnTo>
                    <a:pt x="87" y="109"/>
                  </a:lnTo>
                  <a:lnTo>
                    <a:pt x="88" y="109"/>
                  </a:lnTo>
                  <a:lnTo>
                    <a:pt x="88" y="109"/>
                  </a:lnTo>
                  <a:lnTo>
                    <a:pt x="88" y="109"/>
                  </a:lnTo>
                  <a:lnTo>
                    <a:pt x="88" y="111"/>
                  </a:lnTo>
                  <a:lnTo>
                    <a:pt x="90" y="111"/>
                  </a:lnTo>
                  <a:lnTo>
                    <a:pt x="91" y="112"/>
                  </a:lnTo>
                  <a:lnTo>
                    <a:pt x="91" y="114"/>
                  </a:lnTo>
                  <a:lnTo>
                    <a:pt x="93" y="117"/>
                  </a:lnTo>
                  <a:lnTo>
                    <a:pt x="95" y="119"/>
                  </a:lnTo>
                  <a:lnTo>
                    <a:pt x="96" y="119"/>
                  </a:lnTo>
                  <a:lnTo>
                    <a:pt x="96" y="120"/>
                  </a:lnTo>
                  <a:lnTo>
                    <a:pt x="98" y="123"/>
                  </a:lnTo>
                  <a:lnTo>
                    <a:pt x="99" y="125"/>
                  </a:lnTo>
                  <a:lnTo>
                    <a:pt x="99" y="128"/>
                  </a:lnTo>
                  <a:lnTo>
                    <a:pt x="101" y="130"/>
                  </a:lnTo>
                  <a:lnTo>
                    <a:pt x="101" y="133"/>
                  </a:lnTo>
                  <a:lnTo>
                    <a:pt x="101" y="134"/>
                  </a:lnTo>
                  <a:lnTo>
                    <a:pt x="102" y="136"/>
                  </a:lnTo>
                  <a:lnTo>
                    <a:pt x="102" y="137"/>
                  </a:lnTo>
                  <a:lnTo>
                    <a:pt x="102" y="139"/>
                  </a:lnTo>
                  <a:lnTo>
                    <a:pt x="102" y="139"/>
                  </a:lnTo>
                  <a:lnTo>
                    <a:pt x="104" y="142"/>
                  </a:lnTo>
                  <a:lnTo>
                    <a:pt x="104" y="144"/>
                  </a:lnTo>
                  <a:lnTo>
                    <a:pt x="102" y="142"/>
                  </a:lnTo>
                  <a:lnTo>
                    <a:pt x="102" y="147"/>
                  </a:lnTo>
                  <a:lnTo>
                    <a:pt x="104" y="148"/>
                  </a:lnTo>
                  <a:lnTo>
                    <a:pt x="104" y="150"/>
                  </a:lnTo>
                  <a:lnTo>
                    <a:pt x="104" y="152"/>
                  </a:lnTo>
                  <a:lnTo>
                    <a:pt x="106" y="155"/>
                  </a:lnTo>
                  <a:lnTo>
                    <a:pt x="106" y="155"/>
                  </a:lnTo>
                  <a:lnTo>
                    <a:pt x="106" y="159"/>
                  </a:lnTo>
                  <a:lnTo>
                    <a:pt x="106" y="161"/>
                  </a:lnTo>
                  <a:lnTo>
                    <a:pt x="106" y="159"/>
                  </a:lnTo>
                  <a:lnTo>
                    <a:pt x="104" y="158"/>
                  </a:lnTo>
                  <a:lnTo>
                    <a:pt x="104" y="159"/>
                  </a:lnTo>
                  <a:lnTo>
                    <a:pt x="102" y="159"/>
                  </a:lnTo>
                  <a:lnTo>
                    <a:pt x="104" y="164"/>
                  </a:lnTo>
                  <a:lnTo>
                    <a:pt x="102" y="163"/>
                  </a:lnTo>
                  <a:lnTo>
                    <a:pt x="102" y="169"/>
                  </a:lnTo>
                  <a:lnTo>
                    <a:pt x="102" y="169"/>
                  </a:lnTo>
                  <a:lnTo>
                    <a:pt x="102" y="171"/>
                  </a:lnTo>
                  <a:lnTo>
                    <a:pt x="102" y="171"/>
                  </a:lnTo>
                  <a:lnTo>
                    <a:pt x="102" y="171"/>
                  </a:lnTo>
                  <a:lnTo>
                    <a:pt x="102" y="169"/>
                  </a:lnTo>
                  <a:lnTo>
                    <a:pt x="102" y="169"/>
                  </a:lnTo>
                  <a:lnTo>
                    <a:pt x="102" y="171"/>
                  </a:lnTo>
                  <a:lnTo>
                    <a:pt x="102" y="171"/>
                  </a:lnTo>
                  <a:lnTo>
                    <a:pt x="102" y="172"/>
                  </a:lnTo>
                  <a:lnTo>
                    <a:pt x="102" y="172"/>
                  </a:lnTo>
                  <a:lnTo>
                    <a:pt x="102" y="174"/>
                  </a:lnTo>
                  <a:lnTo>
                    <a:pt x="102" y="174"/>
                  </a:lnTo>
                  <a:lnTo>
                    <a:pt x="101" y="175"/>
                  </a:lnTo>
                  <a:lnTo>
                    <a:pt x="99" y="175"/>
                  </a:lnTo>
                  <a:lnTo>
                    <a:pt x="99" y="177"/>
                  </a:lnTo>
                  <a:lnTo>
                    <a:pt x="99" y="178"/>
                  </a:lnTo>
                  <a:lnTo>
                    <a:pt x="96" y="180"/>
                  </a:lnTo>
                  <a:lnTo>
                    <a:pt x="95" y="182"/>
                  </a:lnTo>
                  <a:lnTo>
                    <a:pt x="93" y="182"/>
                  </a:lnTo>
                  <a:lnTo>
                    <a:pt x="91" y="183"/>
                  </a:lnTo>
                  <a:lnTo>
                    <a:pt x="88" y="185"/>
                  </a:lnTo>
                  <a:lnTo>
                    <a:pt x="88" y="185"/>
                  </a:lnTo>
                  <a:lnTo>
                    <a:pt x="87" y="185"/>
                  </a:lnTo>
                  <a:lnTo>
                    <a:pt x="85" y="188"/>
                  </a:lnTo>
                  <a:lnTo>
                    <a:pt x="82" y="188"/>
                  </a:lnTo>
                  <a:lnTo>
                    <a:pt x="79" y="191"/>
                  </a:lnTo>
                  <a:lnTo>
                    <a:pt x="77" y="191"/>
                  </a:lnTo>
                  <a:lnTo>
                    <a:pt x="76" y="191"/>
                  </a:lnTo>
                  <a:lnTo>
                    <a:pt x="74" y="193"/>
                  </a:lnTo>
                  <a:lnTo>
                    <a:pt x="74" y="193"/>
                  </a:lnTo>
                  <a:lnTo>
                    <a:pt x="74" y="191"/>
                  </a:lnTo>
                  <a:lnTo>
                    <a:pt x="73" y="191"/>
                  </a:lnTo>
                  <a:lnTo>
                    <a:pt x="71" y="191"/>
                  </a:lnTo>
                  <a:lnTo>
                    <a:pt x="71" y="189"/>
                  </a:lnTo>
                  <a:lnTo>
                    <a:pt x="71" y="189"/>
                  </a:lnTo>
                  <a:lnTo>
                    <a:pt x="71" y="189"/>
                  </a:lnTo>
                  <a:lnTo>
                    <a:pt x="69" y="193"/>
                  </a:lnTo>
                  <a:lnTo>
                    <a:pt x="69" y="193"/>
                  </a:lnTo>
                  <a:lnTo>
                    <a:pt x="69" y="193"/>
                  </a:lnTo>
                  <a:lnTo>
                    <a:pt x="68" y="193"/>
                  </a:lnTo>
                  <a:lnTo>
                    <a:pt x="66" y="191"/>
                  </a:lnTo>
                  <a:lnTo>
                    <a:pt x="65" y="191"/>
                  </a:lnTo>
                  <a:lnTo>
                    <a:pt x="65" y="191"/>
                  </a:lnTo>
                  <a:lnTo>
                    <a:pt x="66" y="191"/>
                  </a:lnTo>
                  <a:lnTo>
                    <a:pt x="66" y="193"/>
                  </a:lnTo>
                  <a:lnTo>
                    <a:pt x="68" y="193"/>
                  </a:lnTo>
                  <a:lnTo>
                    <a:pt x="68" y="194"/>
                  </a:lnTo>
                  <a:lnTo>
                    <a:pt x="68" y="194"/>
                  </a:lnTo>
                  <a:lnTo>
                    <a:pt x="65" y="194"/>
                  </a:lnTo>
                  <a:lnTo>
                    <a:pt x="63" y="194"/>
                  </a:lnTo>
                  <a:lnTo>
                    <a:pt x="63" y="194"/>
                  </a:lnTo>
                  <a:lnTo>
                    <a:pt x="65" y="196"/>
                  </a:lnTo>
                  <a:lnTo>
                    <a:pt x="66" y="196"/>
                  </a:lnTo>
                  <a:lnTo>
                    <a:pt x="68" y="196"/>
                  </a:lnTo>
                  <a:lnTo>
                    <a:pt x="68" y="197"/>
                  </a:lnTo>
                  <a:lnTo>
                    <a:pt x="66" y="197"/>
                  </a:lnTo>
                  <a:lnTo>
                    <a:pt x="66" y="199"/>
                  </a:lnTo>
                  <a:lnTo>
                    <a:pt x="66" y="199"/>
                  </a:lnTo>
                  <a:lnTo>
                    <a:pt x="66" y="200"/>
                  </a:lnTo>
                  <a:lnTo>
                    <a:pt x="65" y="200"/>
                  </a:lnTo>
                  <a:lnTo>
                    <a:pt x="65" y="200"/>
                  </a:lnTo>
                  <a:lnTo>
                    <a:pt x="63" y="199"/>
                  </a:lnTo>
                  <a:lnTo>
                    <a:pt x="58" y="196"/>
                  </a:lnTo>
                  <a:lnTo>
                    <a:pt x="58" y="196"/>
                  </a:lnTo>
                  <a:lnTo>
                    <a:pt x="63" y="200"/>
                  </a:lnTo>
                  <a:lnTo>
                    <a:pt x="65" y="202"/>
                  </a:lnTo>
                  <a:lnTo>
                    <a:pt x="65" y="204"/>
                  </a:lnTo>
                  <a:lnTo>
                    <a:pt x="65" y="204"/>
                  </a:lnTo>
                  <a:lnTo>
                    <a:pt x="63" y="205"/>
                  </a:lnTo>
                  <a:lnTo>
                    <a:pt x="61" y="205"/>
                  </a:lnTo>
                  <a:lnTo>
                    <a:pt x="58" y="204"/>
                  </a:lnTo>
                  <a:lnTo>
                    <a:pt x="55" y="199"/>
                  </a:lnTo>
                  <a:lnTo>
                    <a:pt x="54" y="199"/>
                  </a:lnTo>
                  <a:lnTo>
                    <a:pt x="58" y="204"/>
                  </a:lnTo>
                  <a:lnTo>
                    <a:pt x="58" y="204"/>
                  </a:lnTo>
                  <a:lnTo>
                    <a:pt x="58" y="205"/>
                  </a:lnTo>
                  <a:lnTo>
                    <a:pt x="58" y="207"/>
                  </a:lnTo>
                  <a:lnTo>
                    <a:pt x="58" y="207"/>
                  </a:lnTo>
                  <a:lnTo>
                    <a:pt x="49" y="211"/>
                  </a:lnTo>
                  <a:lnTo>
                    <a:pt x="47" y="213"/>
                  </a:lnTo>
                  <a:lnTo>
                    <a:pt x="46" y="216"/>
                  </a:lnTo>
                  <a:lnTo>
                    <a:pt x="44" y="218"/>
                  </a:lnTo>
                  <a:lnTo>
                    <a:pt x="43" y="218"/>
                  </a:lnTo>
                  <a:lnTo>
                    <a:pt x="39" y="219"/>
                  </a:lnTo>
                  <a:lnTo>
                    <a:pt x="38" y="219"/>
                  </a:lnTo>
                  <a:lnTo>
                    <a:pt x="39" y="216"/>
                  </a:lnTo>
                  <a:lnTo>
                    <a:pt x="39" y="216"/>
                  </a:lnTo>
                  <a:lnTo>
                    <a:pt x="39" y="210"/>
                  </a:lnTo>
                  <a:lnTo>
                    <a:pt x="39" y="204"/>
                  </a:lnTo>
                  <a:lnTo>
                    <a:pt x="41" y="200"/>
                  </a:lnTo>
                  <a:lnTo>
                    <a:pt x="41" y="200"/>
                  </a:lnTo>
                  <a:lnTo>
                    <a:pt x="43" y="200"/>
                  </a:lnTo>
                  <a:lnTo>
                    <a:pt x="43" y="199"/>
                  </a:lnTo>
                  <a:lnTo>
                    <a:pt x="43" y="199"/>
                  </a:lnTo>
                  <a:lnTo>
                    <a:pt x="43" y="197"/>
                  </a:lnTo>
                  <a:lnTo>
                    <a:pt x="41" y="197"/>
                  </a:lnTo>
                  <a:lnTo>
                    <a:pt x="39" y="197"/>
                  </a:lnTo>
                  <a:lnTo>
                    <a:pt x="39" y="196"/>
                  </a:lnTo>
                  <a:lnTo>
                    <a:pt x="38" y="196"/>
                  </a:lnTo>
                  <a:lnTo>
                    <a:pt x="36" y="196"/>
                  </a:lnTo>
                  <a:lnTo>
                    <a:pt x="36" y="196"/>
                  </a:lnTo>
                  <a:lnTo>
                    <a:pt x="36" y="194"/>
                  </a:lnTo>
                  <a:lnTo>
                    <a:pt x="35" y="194"/>
                  </a:lnTo>
                  <a:lnTo>
                    <a:pt x="33" y="193"/>
                  </a:lnTo>
                  <a:lnTo>
                    <a:pt x="35" y="193"/>
                  </a:lnTo>
                  <a:lnTo>
                    <a:pt x="35" y="191"/>
                  </a:lnTo>
                  <a:lnTo>
                    <a:pt x="35" y="191"/>
                  </a:lnTo>
                  <a:lnTo>
                    <a:pt x="38" y="191"/>
                  </a:lnTo>
                  <a:lnTo>
                    <a:pt x="39" y="191"/>
                  </a:lnTo>
                  <a:lnTo>
                    <a:pt x="39" y="191"/>
                  </a:lnTo>
                  <a:lnTo>
                    <a:pt x="39" y="189"/>
                  </a:lnTo>
                  <a:lnTo>
                    <a:pt x="41" y="189"/>
                  </a:lnTo>
                  <a:lnTo>
                    <a:pt x="43" y="188"/>
                  </a:lnTo>
                  <a:lnTo>
                    <a:pt x="43" y="188"/>
                  </a:lnTo>
                  <a:lnTo>
                    <a:pt x="43" y="186"/>
                  </a:lnTo>
                  <a:lnTo>
                    <a:pt x="43" y="186"/>
                  </a:lnTo>
                  <a:lnTo>
                    <a:pt x="43" y="185"/>
                  </a:lnTo>
                  <a:lnTo>
                    <a:pt x="44" y="185"/>
                  </a:lnTo>
                  <a:lnTo>
                    <a:pt x="46" y="186"/>
                  </a:lnTo>
                  <a:lnTo>
                    <a:pt x="46" y="186"/>
                  </a:lnTo>
                  <a:lnTo>
                    <a:pt x="47" y="185"/>
                  </a:lnTo>
                  <a:lnTo>
                    <a:pt x="47" y="185"/>
                  </a:lnTo>
                  <a:lnTo>
                    <a:pt x="49" y="185"/>
                  </a:lnTo>
                  <a:lnTo>
                    <a:pt x="50" y="185"/>
                  </a:lnTo>
                  <a:lnTo>
                    <a:pt x="52" y="185"/>
                  </a:lnTo>
                  <a:lnTo>
                    <a:pt x="52" y="185"/>
                  </a:lnTo>
                  <a:lnTo>
                    <a:pt x="54" y="185"/>
                  </a:lnTo>
                  <a:lnTo>
                    <a:pt x="54" y="186"/>
                  </a:lnTo>
                  <a:lnTo>
                    <a:pt x="54" y="186"/>
                  </a:lnTo>
                  <a:lnTo>
                    <a:pt x="55" y="186"/>
                  </a:lnTo>
                  <a:lnTo>
                    <a:pt x="55" y="186"/>
                  </a:lnTo>
                  <a:lnTo>
                    <a:pt x="57" y="186"/>
                  </a:lnTo>
                  <a:lnTo>
                    <a:pt x="58" y="186"/>
                  </a:lnTo>
                  <a:lnTo>
                    <a:pt x="58" y="185"/>
                  </a:lnTo>
                  <a:lnTo>
                    <a:pt x="58" y="183"/>
                  </a:lnTo>
                  <a:lnTo>
                    <a:pt x="58" y="183"/>
                  </a:lnTo>
                  <a:lnTo>
                    <a:pt x="57" y="183"/>
                  </a:lnTo>
                  <a:lnTo>
                    <a:pt x="55" y="180"/>
                  </a:lnTo>
                  <a:lnTo>
                    <a:pt x="54" y="180"/>
                  </a:lnTo>
                  <a:lnTo>
                    <a:pt x="54" y="178"/>
                  </a:lnTo>
                  <a:lnTo>
                    <a:pt x="54" y="177"/>
                  </a:lnTo>
                  <a:lnTo>
                    <a:pt x="54" y="175"/>
                  </a:lnTo>
                  <a:lnTo>
                    <a:pt x="54" y="175"/>
                  </a:lnTo>
                  <a:lnTo>
                    <a:pt x="54" y="175"/>
                  </a:lnTo>
                  <a:lnTo>
                    <a:pt x="55" y="175"/>
                  </a:lnTo>
                  <a:lnTo>
                    <a:pt x="55" y="174"/>
                  </a:lnTo>
                  <a:lnTo>
                    <a:pt x="55" y="174"/>
                  </a:lnTo>
                  <a:lnTo>
                    <a:pt x="57" y="172"/>
                  </a:lnTo>
                  <a:lnTo>
                    <a:pt x="58" y="174"/>
                  </a:lnTo>
                  <a:lnTo>
                    <a:pt x="60" y="174"/>
                  </a:lnTo>
                  <a:lnTo>
                    <a:pt x="61" y="174"/>
                  </a:lnTo>
                  <a:lnTo>
                    <a:pt x="61" y="174"/>
                  </a:lnTo>
                  <a:lnTo>
                    <a:pt x="61" y="174"/>
                  </a:lnTo>
                  <a:lnTo>
                    <a:pt x="61" y="174"/>
                  </a:lnTo>
                  <a:lnTo>
                    <a:pt x="61" y="171"/>
                  </a:lnTo>
                  <a:lnTo>
                    <a:pt x="61" y="171"/>
                  </a:lnTo>
                  <a:lnTo>
                    <a:pt x="63" y="171"/>
                  </a:lnTo>
                  <a:lnTo>
                    <a:pt x="65" y="171"/>
                  </a:lnTo>
                  <a:lnTo>
                    <a:pt x="66" y="169"/>
                  </a:lnTo>
                  <a:lnTo>
                    <a:pt x="68" y="169"/>
                  </a:lnTo>
                  <a:lnTo>
                    <a:pt x="69" y="169"/>
                  </a:lnTo>
                  <a:lnTo>
                    <a:pt x="71" y="167"/>
                  </a:lnTo>
                  <a:lnTo>
                    <a:pt x="73" y="166"/>
                  </a:lnTo>
                  <a:lnTo>
                    <a:pt x="74" y="164"/>
                  </a:lnTo>
                  <a:lnTo>
                    <a:pt x="74" y="164"/>
                  </a:lnTo>
                  <a:lnTo>
                    <a:pt x="76" y="164"/>
                  </a:lnTo>
                  <a:lnTo>
                    <a:pt x="76" y="166"/>
                  </a:lnTo>
                  <a:lnTo>
                    <a:pt x="77" y="166"/>
                  </a:lnTo>
                  <a:lnTo>
                    <a:pt x="77" y="164"/>
                  </a:lnTo>
                  <a:lnTo>
                    <a:pt x="79" y="163"/>
                  </a:lnTo>
                  <a:lnTo>
                    <a:pt x="79" y="161"/>
                  </a:lnTo>
                  <a:lnTo>
                    <a:pt x="79" y="159"/>
                  </a:lnTo>
                  <a:lnTo>
                    <a:pt x="77" y="158"/>
                  </a:lnTo>
                  <a:lnTo>
                    <a:pt x="77" y="156"/>
                  </a:lnTo>
                  <a:lnTo>
                    <a:pt x="77" y="155"/>
                  </a:lnTo>
                  <a:lnTo>
                    <a:pt x="79" y="152"/>
                  </a:lnTo>
                  <a:lnTo>
                    <a:pt x="79" y="148"/>
                  </a:lnTo>
                  <a:lnTo>
                    <a:pt x="79" y="147"/>
                  </a:lnTo>
                  <a:lnTo>
                    <a:pt x="79" y="145"/>
                  </a:lnTo>
                  <a:lnTo>
                    <a:pt x="77" y="142"/>
                  </a:lnTo>
                  <a:lnTo>
                    <a:pt x="76" y="141"/>
                  </a:lnTo>
                  <a:lnTo>
                    <a:pt x="76" y="141"/>
                  </a:lnTo>
                  <a:lnTo>
                    <a:pt x="76" y="139"/>
                  </a:lnTo>
                  <a:lnTo>
                    <a:pt x="76" y="139"/>
                  </a:lnTo>
                  <a:lnTo>
                    <a:pt x="76" y="136"/>
                  </a:lnTo>
                  <a:lnTo>
                    <a:pt x="76" y="134"/>
                  </a:lnTo>
                  <a:lnTo>
                    <a:pt x="77" y="134"/>
                  </a:lnTo>
                  <a:lnTo>
                    <a:pt x="77" y="133"/>
                  </a:lnTo>
                  <a:lnTo>
                    <a:pt x="79" y="131"/>
                  </a:lnTo>
                  <a:lnTo>
                    <a:pt x="77" y="130"/>
                  </a:lnTo>
                  <a:lnTo>
                    <a:pt x="77" y="128"/>
                  </a:lnTo>
                  <a:lnTo>
                    <a:pt x="79" y="128"/>
                  </a:lnTo>
                  <a:lnTo>
                    <a:pt x="77" y="126"/>
                  </a:lnTo>
                  <a:lnTo>
                    <a:pt x="77" y="126"/>
                  </a:lnTo>
                  <a:lnTo>
                    <a:pt x="77" y="125"/>
                  </a:lnTo>
                  <a:lnTo>
                    <a:pt x="79" y="125"/>
                  </a:lnTo>
                  <a:lnTo>
                    <a:pt x="79" y="123"/>
                  </a:lnTo>
                  <a:lnTo>
                    <a:pt x="80" y="123"/>
                  </a:lnTo>
                  <a:lnTo>
                    <a:pt x="80" y="122"/>
                  </a:lnTo>
                  <a:lnTo>
                    <a:pt x="79" y="122"/>
                  </a:lnTo>
                  <a:lnTo>
                    <a:pt x="79" y="120"/>
                  </a:lnTo>
                  <a:lnTo>
                    <a:pt x="77" y="119"/>
                  </a:lnTo>
                  <a:lnTo>
                    <a:pt x="76" y="117"/>
                  </a:lnTo>
                  <a:lnTo>
                    <a:pt x="74" y="117"/>
                  </a:lnTo>
                  <a:lnTo>
                    <a:pt x="74" y="115"/>
                  </a:lnTo>
                  <a:lnTo>
                    <a:pt x="73" y="114"/>
                  </a:lnTo>
                  <a:lnTo>
                    <a:pt x="73" y="114"/>
                  </a:lnTo>
                  <a:lnTo>
                    <a:pt x="73" y="114"/>
                  </a:lnTo>
                  <a:lnTo>
                    <a:pt x="76" y="112"/>
                  </a:lnTo>
                  <a:lnTo>
                    <a:pt x="76" y="112"/>
                  </a:lnTo>
                  <a:lnTo>
                    <a:pt x="76" y="111"/>
                  </a:lnTo>
                  <a:lnTo>
                    <a:pt x="76" y="111"/>
                  </a:lnTo>
                  <a:lnTo>
                    <a:pt x="76" y="109"/>
                  </a:lnTo>
                  <a:lnTo>
                    <a:pt x="74" y="109"/>
                  </a:lnTo>
                  <a:lnTo>
                    <a:pt x="74" y="109"/>
                  </a:lnTo>
                  <a:lnTo>
                    <a:pt x="71" y="106"/>
                  </a:lnTo>
                  <a:lnTo>
                    <a:pt x="71" y="106"/>
                  </a:lnTo>
                  <a:lnTo>
                    <a:pt x="69" y="106"/>
                  </a:lnTo>
                  <a:lnTo>
                    <a:pt x="69" y="104"/>
                  </a:lnTo>
                  <a:lnTo>
                    <a:pt x="68" y="103"/>
                  </a:lnTo>
                  <a:lnTo>
                    <a:pt x="68" y="103"/>
                  </a:lnTo>
                  <a:lnTo>
                    <a:pt x="68" y="104"/>
                  </a:lnTo>
                  <a:lnTo>
                    <a:pt x="66" y="104"/>
                  </a:lnTo>
                  <a:lnTo>
                    <a:pt x="66" y="104"/>
                  </a:lnTo>
                  <a:lnTo>
                    <a:pt x="66" y="103"/>
                  </a:lnTo>
                  <a:lnTo>
                    <a:pt x="65" y="103"/>
                  </a:lnTo>
                  <a:lnTo>
                    <a:pt x="65" y="101"/>
                  </a:lnTo>
                  <a:lnTo>
                    <a:pt x="65" y="101"/>
                  </a:lnTo>
                  <a:lnTo>
                    <a:pt x="63" y="98"/>
                  </a:lnTo>
                  <a:lnTo>
                    <a:pt x="63" y="98"/>
                  </a:lnTo>
                  <a:lnTo>
                    <a:pt x="63" y="96"/>
                  </a:lnTo>
                  <a:lnTo>
                    <a:pt x="63" y="96"/>
                  </a:lnTo>
                  <a:lnTo>
                    <a:pt x="61" y="96"/>
                  </a:lnTo>
                  <a:lnTo>
                    <a:pt x="61" y="93"/>
                  </a:lnTo>
                  <a:lnTo>
                    <a:pt x="60" y="93"/>
                  </a:lnTo>
                  <a:lnTo>
                    <a:pt x="57" y="90"/>
                  </a:lnTo>
                  <a:lnTo>
                    <a:pt x="55" y="90"/>
                  </a:lnTo>
                  <a:lnTo>
                    <a:pt x="55" y="89"/>
                  </a:lnTo>
                  <a:lnTo>
                    <a:pt x="54" y="87"/>
                  </a:lnTo>
                  <a:lnTo>
                    <a:pt x="52" y="85"/>
                  </a:lnTo>
                  <a:lnTo>
                    <a:pt x="50" y="84"/>
                  </a:lnTo>
                  <a:lnTo>
                    <a:pt x="50" y="82"/>
                  </a:lnTo>
                  <a:lnTo>
                    <a:pt x="50" y="82"/>
                  </a:lnTo>
                  <a:lnTo>
                    <a:pt x="49" y="81"/>
                  </a:lnTo>
                  <a:lnTo>
                    <a:pt x="49" y="79"/>
                  </a:lnTo>
                  <a:lnTo>
                    <a:pt x="47" y="79"/>
                  </a:lnTo>
                  <a:lnTo>
                    <a:pt x="46" y="79"/>
                  </a:lnTo>
                  <a:lnTo>
                    <a:pt x="46" y="78"/>
                  </a:lnTo>
                  <a:lnTo>
                    <a:pt x="44" y="76"/>
                  </a:lnTo>
                  <a:lnTo>
                    <a:pt x="43" y="76"/>
                  </a:lnTo>
                  <a:lnTo>
                    <a:pt x="43" y="74"/>
                  </a:lnTo>
                  <a:lnTo>
                    <a:pt x="43" y="74"/>
                  </a:lnTo>
                  <a:lnTo>
                    <a:pt x="43" y="73"/>
                  </a:lnTo>
                  <a:lnTo>
                    <a:pt x="44" y="73"/>
                  </a:lnTo>
                  <a:lnTo>
                    <a:pt x="44" y="71"/>
                  </a:lnTo>
                  <a:lnTo>
                    <a:pt x="43" y="71"/>
                  </a:lnTo>
                  <a:lnTo>
                    <a:pt x="41" y="70"/>
                  </a:lnTo>
                  <a:lnTo>
                    <a:pt x="38" y="70"/>
                  </a:lnTo>
                  <a:lnTo>
                    <a:pt x="36" y="68"/>
                  </a:lnTo>
                  <a:lnTo>
                    <a:pt x="35" y="68"/>
                  </a:lnTo>
                  <a:lnTo>
                    <a:pt x="33" y="67"/>
                  </a:lnTo>
                  <a:lnTo>
                    <a:pt x="28" y="63"/>
                  </a:lnTo>
                  <a:lnTo>
                    <a:pt x="27" y="63"/>
                  </a:lnTo>
                  <a:lnTo>
                    <a:pt x="25" y="62"/>
                  </a:lnTo>
                  <a:lnTo>
                    <a:pt x="25" y="62"/>
                  </a:lnTo>
                  <a:lnTo>
                    <a:pt x="25" y="62"/>
                  </a:lnTo>
                  <a:lnTo>
                    <a:pt x="27" y="60"/>
                  </a:lnTo>
                  <a:lnTo>
                    <a:pt x="27" y="60"/>
                  </a:lnTo>
                  <a:lnTo>
                    <a:pt x="28" y="59"/>
                  </a:lnTo>
                  <a:lnTo>
                    <a:pt x="28" y="59"/>
                  </a:lnTo>
                  <a:lnTo>
                    <a:pt x="27" y="57"/>
                  </a:lnTo>
                  <a:lnTo>
                    <a:pt x="28" y="57"/>
                  </a:lnTo>
                  <a:lnTo>
                    <a:pt x="28" y="57"/>
                  </a:lnTo>
                  <a:lnTo>
                    <a:pt x="28" y="56"/>
                  </a:lnTo>
                  <a:lnTo>
                    <a:pt x="32" y="56"/>
                  </a:lnTo>
                  <a:lnTo>
                    <a:pt x="35" y="57"/>
                  </a:lnTo>
                  <a:lnTo>
                    <a:pt x="36" y="57"/>
                  </a:lnTo>
                  <a:lnTo>
                    <a:pt x="38" y="56"/>
                  </a:lnTo>
                  <a:lnTo>
                    <a:pt x="39" y="54"/>
                  </a:lnTo>
                  <a:lnTo>
                    <a:pt x="39" y="52"/>
                  </a:lnTo>
                  <a:lnTo>
                    <a:pt x="39" y="52"/>
                  </a:lnTo>
                  <a:lnTo>
                    <a:pt x="41" y="51"/>
                  </a:lnTo>
                  <a:lnTo>
                    <a:pt x="41" y="51"/>
                  </a:lnTo>
                  <a:lnTo>
                    <a:pt x="39" y="49"/>
                  </a:lnTo>
                  <a:lnTo>
                    <a:pt x="39" y="49"/>
                  </a:lnTo>
                  <a:lnTo>
                    <a:pt x="39" y="48"/>
                  </a:lnTo>
                  <a:lnTo>
                    <a:pt x="38" y="49"/>
                  </a:lnTo>
                  <a:lnTo>
                    <a:pt x="36" y="48"/>
                  </a:lnTo>
                  <a:lnTo>
                    <a:pt x="36" y="48"/>
                  </a:lnTo>
                  <a:lnTo>
                    <a:pt x="36" y="46"/>
                  </a:lnTo>
                  <a:lnTo>
                    <a:pt x="36" y="46"/>
                  </a:lnTo>
                  <a:lnTo>
                    <a:pt x="35" y="46"/>
                  </a:lnTo>
                  <a:lnTo>
                    <a:pt x="33" y="44"/>
                  </a:lnTo>
                  <a:lnTo>
                    <a:pt x="33" y="44"/>
                  </a:lnTo>
                  <a:lnTo>
                    <a:pt x="33" y="44"/>
                  </a:lnTo>
                  <a:lnTo>
                    <a:pt x="35" y="43"/>
                  </a:lnTo>
                  <a:lnTo>
                    <a:pt x="35" y="43"/>
                  </a:lnTo>
                  <a:lnTo>
                    <a:pt x="36" y="43"/>
                  </a:lnTo>
                  <a:lnTo>
                    <a:pt x="36" y="41"/>
                  </a:lnTo>
                  <a:lnTo>
                    <a:pt x="35" y="41"/>
                  </a:lnTo>
                  <a:lnTo>
                    <a:pt x="33" y="40"/>
                  </a:lnTo>
                  <a:lnTo>
                    <a:pt x="32" y="40"/>
                  </a:lnTo>
                  <a:lnTo>
                    <a:pt x="30" y="38"/>
                  </a:lnTo>
                  <a:lnTo>
                    <a:pt x="28" y="37"/>
                  </a:lnTo>
                  <a:lnTo>
                    <a:pt x="28" y="38"/>
                  </a:lnTo>
                  <a:lnTo>
                    <a:pt x="25" y="38"/>
                  </a:lnTo>
                  <a:lnTo>
                    <a:pt x="24" y="40"/>
                  </a:lnTo>
                  <a:lnTo>
                    <a:pt x="24" y="41"/>
                  </a:lnTo>
                  <a:lnTo>
                    <a:pt x="22" y="41"/>
                  </a:lnTo>
                  <a:lnTo>
                    <a:pt x="20" y="40"/>
                  </a:lnTo>
                  <a:lnTo>
                    <a:pt x="19" y="40"/>
                  </a:lnTo>
                  <a:lnTo>
                    <a:pt x="16" y="38"/>
                  </a:lnTo>
                  <a:lnTo>
                    <a:pt x="14" y="38"/>
                  </a:lnTo>
                  <a:lnTo>
                    <a:pt x="11" y="33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0"/>
                  </a:lnTo>
                  <a:lnTo>
                    <a:pt x="11" y="29"/>
                  </a:lnTo>
                  <a:lnTo>
                    <a:pt x="13" y="29"/>
                  </a:lnTo>
                  <a:lnTo>
                    <a:pt x="13" y="27"/>
                  </a:lnTo>
                  <a:lnTo>
                    <a:pt x="13" y="26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9" y="24"/>
                  </a:lnTo>
                  <a:lnTo>
                    <a:pt x="9" y="24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6" y="24"/>
                  </a:lnTo>
                  <a:lnTo>
                    <a:pt x="6" y="22"/>
                  </a:lnTo>
                  <a:lnTo>
                    <a:pt x="5" y="22"/>
                  </a:lnTo>
                  <a:lnTo>
                    <a:pt x="5" y="21"/>
                  </a:lnTo>
                  <a:lnTo>
                    <a:pt x="3" y="19"/>
                  </a:lnTo>
                  <a:lnTo>
                    <a:pt x="2" y="18"/>
                  </a:lnTo>
                  <a:lnTo>
                    <a:pt x="0" y="16"/>
                  </a:lnTo>
                  <a:lnTo>
                    <a:pt x="2" y="15"/>
                  </a:lnTo>
                  <a:lnTo>
                    <a:pt x="2" y="15"/>
                  </a:lnTo>
                  <a:lnTo>
                    <a:pt x="3" y="13"/>
                  </a:lnTo>
                  <a:lnTo>
                    <a:pt x="3" y="11"/>
                  </a:lnTo>
                  <a:lnTo>
                    <a:pt x="5" y="11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6" y="10"/>
                  </a:lnTo>
                  <a:lnTo>
                    <a:pt x="6" y="11"/>
                  </a:lnTo>
                  <a:lnTo>
                    <a:pt x="9" y="11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1" y="15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4" y="15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6" y="11"/>
                  </a:lnTo>
                  <a:lnTo>
                    <a:pt x="17" y="11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9" y="13"/>
                  </a:lnTo>
                  <a:lnTo>
                    <a:pt x="20" y="13"/>
                  </a:lnTo>
                  <a:lnTo>
                    <a:pt x="20" y="13"/>
                  </a:lnTo>
                  <a:lnTo>
                    <a:pt x="20" y="10"/>
                  </a:lnTo>
                  <a:lnTo>
                    <a:pt x="22" y="10"/>
                  </a:lnTo>
                  <a:lnTo>
                    <a:pt x="22" y="10"/>
                  </a:lnTo>
                  <a:lnTo>
                    <a:pt x="25" y="13"/>
                  </a:lnTo>
                  <a:lnTo>
                    <a:pt x="27" y="13"/>
                  </a:lnTo>
                  <a:lnTo>
                    <a:pt x="27" y="13"/>
                  </a:lnTo>
                  <a:lnTo>
                    <a:pt x="27" y="13"/>
                  </a:lnTo>
                  <a:lnTo>
                    <a:pt x="27" y="11"/>
                  </a:lnTo>
                  <a:lnTo>
                    <a:pt x="28" y="10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32" y="11"/>
                  </a:lnTo>
                  <a:lnTo>
                    <a:pt x="33" y="11"/>
                  </a:lnTo>
                  <a:lnTo>
                    <a:pt x="35" y="10"/>
                  </a:lnTo>
                  <a:lnTo>
                    <a:pt x="36" y="10"/>
                  </a:lnTo>
                  <a:lnTo>
                    <a:pt x="36" y="10"/>
                  </a:lnTo>
                  <a:lnTo>
                    <a:pt x="38" y="10"/>
                  </a:lnTo>
                  <a:lnTo>
                    <a:pt x="38" y="8"/>
                  </a:lnTo>
                  <a:lnTo>
                    <a:pt x="39" y="8"/>
                  </a:lnTo>
                  <a:lnTo>
                    <a:pt x="39" y="7"/>
                  </a:lnTo>
                  <a:lnTo>
                    <a:pt x="39" y="5"/>
                  </a:lnTo>
                  <a:lnTo>
                    <a:pt x="39" y="5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44" y="2"/>
                  </a:lnTo>
                  <a:lnTo>
                    <a:pt x="46" y="2"/>
                  </a:lnTo>
                  <a:lnTo>
                    <a:pt x="46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71" name="Freeform 17">
              <a:extLst>
                <a:ext uri="{FF2B5EF4-FFF2-40B4-BE49-F238E27FC236}">
                  <a16:creationId xmlns:a16="http://schemas.microsoft.com/office/drawing/2014/main" id="{744C6B04-10AC-94B6-5B4E-A6BF9AB7690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32726" y="3897430"/>
              <a:ext cx="13645" cy="17544"/>
            </a:xfrm>
            <a:custGeom>
              <a:avLst/>
              <a:gdLst>
                <a:gd name="T0" fmla="*/ 3 w 7"/>
                <a:gd name="T1" fmla="*/ 8 h 9"/>
                <a:gd name="T2" fmla="*/ 5 w 7"/>
                <a:gd name="T3" fmla="*/ 9 h 9"/>
                <a:gd name="T4" fmla="*/ 7 w 7"/>
                <a:gd name="T5" fmla="*/ 9 h 9"/>
                <a:gd name="T6" fmla="*/ 5 w 7"/>
                <a:gd name="T7" fmla="*/ 9 h 9"/>
                <a:gd name="T8" fmla="*/ 2 w 7"/>
                <a:gd name="T9" fmla="*/ 9 h 9"/>
                <a:gd name="T10" fmla="*/ 2 w 7"/>
                <a:gd name="T11" fmla="*/ 8 h 9"/>
                <a:gd name="T12" fmla="*/ 3 w 7"/>
                <a:gd name="T13" fmla="*/ 8 h 9"/>
                <a:gd name="T14" fmla="*/ 3 w 7"/>
                <a:gd name="T15" fmla="*/ 0 h 9"/>
                <a:gd name="T16" fmla="*/ 5 w 7"/>
                <a:gd name="T17" fmla="*/ 0 h 9"/>
                <a:gd name="T18" fmla="*/ 3 w 7"/>
                <a:gd name="T19" fmla="*/ 0 h 9"/>
                <a:gd name="T20" fmla="*/ 3 w 7"/>
                <a:gd name="T21" fmla="*/ 0 h 9"/>
                <a:gd name="T22" fmla="*/ 3 w 7"/>
                <a:gd name="T23" fmla="*/ 0 h 9"/>
                <a:gd name="T24" fmla="*/ 3 w 7"/>
                <a:gd name="T25" fmla="*/ 0 h 9"/>
                <a:gd name="T26" fmla="*/ 0 w 7"/>
                <a:gd name="T27" fmla="*/ 0 h 9"/>
                <a:gd name="T28" fmla="*/ 2 w 7"/>
                <a:gd name="T29" fmla="*/ 0 h 9"/>
                <a:gd name="T30" fmla="*/ 2 w 7"/>
                <a:gd name="T31" fmla="*/ 0 h 9"/>
                <a:gd name="T32" fmla="*/ 2 w 7"/>
                <a:gd name="T33" fmla="*/ 0 h 9"/>
                <a:gd name="T34" fmla="*/ 0 w 7"/>
                <a:gd name="T35" fmla="*/ 0 h 9"/>
                <a:gd name="T36" fmla="*/ 0 w 7"/>
                <a:gd name="T3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" h="9">
                  <a:moveTo>
                    <a:pt x="3" y="8"/>
                  </a:moveTo>
                  <a:lnTo>
                    <a:pt x="5" y="9"/>
                  </a:lnTo>
                  <a:lnTo>
                    <a:pt x="7" y="9"/>
                  </a:lnTo>
                  <a:lnTo>
                    <a:pt x="5" y="9"/>
                  </a:lnTo>
                  <a:lnTo>
                    <a:pt x="2" y="9"/>
                  </a:lnTo>
                  <a:lnTo>
                    <a:pt x="2" y="8"/>
                  </a:lnTo>
                  <a:lnTo>
                    <a:pt x="3" y="8"/>
                  </a:lnTo>
                  <a:close/>
                  <a:moveTo>
                    <a:pt x="3" y="0"/>
                  </a:moveTo>
                  <a:lnTo>
                    <a:pt x="5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  <a:moveTo>
                    <a:pt x="0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72" name="Freeform 18">
              <a:extLst>
                <a:ext uri="{FF2B5EF4-FFF2-40B4-BE49-F238E27FC236}">
                  <a16:creationId xmlns:a16="http://schemas.microsoft.com/office/drawing/2014/main" id="{9A4E934C-1146-04DD-45EC-493E7C5DE65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42472" y="3885735"/>
              <a:ext cx="11695" cy="11695"/>
            </a:xfrm>
            <a:custGeom>
              <a:avLst/>
              <a:gdLst>
                <a:gd name="T0" fmla="*/ 2 w 6"/>
                <a:gd name="T1" fmla="*/ 4 h 6"/>
                <a:gd name="T2" fmla="*/ 2 w 6"/>
                <a:gd name="T3" fmla="*/ 4 h 6"/>
                <a:gd name="T4" fmla="*/ 2 w 6"/>
                <a:gd name="T5" fmla="*/ 6 h 6"/>
                <a:gd name="T6" fmla="*/ 0 w 6"/>
                <a:gd name="T7" fmla="*/ 6 h 6"/>
                <a:gd name="T8" fmla="*/ 0 w 6"/>
                <a:gd name="T9" fmla="*/ 4 h 6"/>
                <a:gd name="T10" fmla="*/ 0 w 6"/>
                <a:gd name="T11" fmla="*/ 4 h 6"/>
                <a:gd name="T12" fmla="*/ 2 w 6"/>
                <a:gd name="T13" fmla="*/ 4 h 6"/>
                <a:gd name="T14" fmla="*/ 5 w 6"/>
                <a:gd name="T15" fmla="*/ 3 h 6"/>
                <a:gd name="T16" fmla="*/ 3 w 6"/>
                <a:gd name="T17" fmla="*/ 4 h 6"/>
                <a:gd name="T18" fmla="*/ 3 w 6"/>
                <a:gd name="T19" fmla="*/ 4 h 6"/>
                <a:gd name="T20" fmla="*/ 3 w 6"/>
                <a:gd name="T21" fmla="*/ 4 h 6"/>
                <a:gd name="T22" fmla="*/ 3 w 6"/>
                <a:gd name="T23" fmla="*/ 4 h 6"/>
                <a:gd name="T24" fmla="*/ 3 w 6"/>
                <a:gd name="T25" fmla="*/ 4 h 6"/>
                <a:gd name="T26" fmla="*/ 5 w 6"/>
                <a:gd name="T27" fmla="*/ 3 h 6"/>
                <a:gd name="T28" fmla="*/ 5 w 6"/>
                <a:gd name="T29" fmla="*/ 0 h 6"/>
                <a:gd name="T30" fmla="*/ 5 w 6"/>
                <a:gd name="T31" fmla="*/ 0 h 6"/>
                <a:gd name="T32" fmla="*/ 6 w 6"/>
                <a:gd name="T33" fmla="*/ 1 h 6"/>
                <a:gd name="T34" fmla="*/ 5 w 6"/>
                <a:gd name="T35" fmla="*/ 1 h 6"/>
                <a:gd name="T36" fmla="*/ 5 w 6"/>
                <a:gd name="T37" fmla="*/ 0 h 6"/>
                <a:gd name="T38" fmla="*/ 5 w 6"/>
                <a:gd name="T39" fmla="*/ 0 h 6"/>
                <a:gd name="T40" fmla="*/ 3 w 6"/>
                <a:gd name="T41" fmla="*/ 0 h 6"/>
                <a:gd name="T42" fmla="*/ 3 w 6"/>
                <a:gd name="T43" fmla="*/ 0 h 6"/>
                <a:gd name="T44" fmla="*/ 5 w 6"/>
                <a:gd name="T4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" h="6">
                  <a:moveTo>
                    <a:pt x="2" y="4"/>
                  </a:moveTo>
                  <a:lnTo>
                    <a:pt x="2" y="4"/>
                  </a:lnTo>
                  <a:lnTo>
                    <a:pt x="2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4"/>
                  </a:lnTo>
                  <a:close/>
                  <a:moveTo>
                    <a:pt x="5" y="3"/>
                  </a:move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5" y="3"/>
                  </a:lnTo>
                  <a:close/>
                  <a:moveTo>
                    <a:pt x="5" y="0"/>
                  </a:moveTo>
                  <a:lnTo>
                    <a:pt x="5" y="0"/>
                  </a:lnTo>
                  <a:lnTo>
                    <a:pt x="6" y="1"/>
                  </a:lnTo>
                  <a:lnTo>
                    <a:pt x="5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73" name="Freeform 19">
              <a:extLst>
                <a:ext uri="{FF2B5EF4-FFF2-40B4-BE49-F238E27FC236}">
                  <a16:creationId xmlns:a16="http://schemas.microsoft.com/office/drawing/2014/main" id="{A30FF7B4-FE72-8F03-6614-3BB6D022252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96870" y="4074809"/>
              <a:ext cx="380099" cy="323571"/>
            </a:xfrm>
            <a:custGeom>
              <a:avLst/>
              <a:gdLst>
                <a:gd name="T0" fmla="*/ 178 w 195"/>
                <a:gd name="T1" fmla="*/ 46 h 166"/>
                <a:gd name="T2" fmla="*/ 180 w 195"/>
                <a:gd name="T3" fmla="*/ 44 h 166"/>
                <a:gd name="T4" fmla="*/ 118 w 195"/>
                <a:gd name="T5" fmla="*/ 18 h 166"/>
                <a:gd name="T6" fmla="*/ 137 w 195"/>
                <a:gd name="T7" fmla="*/ 19 h 166"/>
                <a:gd name="T8" fmla="*/ 132 w 195"/>
                <a:gd name="T9" fmla="*/ 16 h 166"/>
                <a:gd name="T10" fmla="*/ 50 w 195"/>
                <a:gd name="T11" fmla="*/ 2 h 166"/>
                <a:gd name="T12" fmla="*/ 63 w 195"/>
                <a:gd name="T13" fmla="*/ 10 h 166"/>
                <a:gd name="T14" fmla="*/ 74 w 195"/>
                <a:gd name="T15" fmla="*/ 22 h 166"/>
                <a:gd name="T16" fmla="*/ 106 w 195"/>
                <a:gd name="T17" fmla="*/ 24 h 166"/>
                <a:gd name="T18" fmla="*/ 132 w 195"/>
                <a:gd name="T19" fmla="*/ 24 h 166"/>
                <a:gd name="T20" fmla="*/ 137 w 195"/>
                <a:gd name="T21" fmla="*/ 22 h 166"/>
                <a:gd name="T22" fmla="*/ 164 w 195"/>
                <a:gd name="T23" fmla="*/ 22 h 166"/>
                <a:gd name="T24" fmla="*/ 154 w 195"/>
                <a:gd name="T25" fmla="*/ 27 h 166"/>
                <a:gd name="T26" fmla="*/ 156 w 195"/>
                <a:gd name="T27" fmla="*/ 29 h 166"/>
                <a:gd name="T28" fmla="*/ 162 w 195"/>
                <a:gd name="T29" fmla="*/ 33 h 166"/>
                <a:gd name="T30" fmla="*/ 167 w 195"/>
                <a:gd name="T31" fmla="*/ 35 h 166"/>
                <a:gd name="T32" fmla="*/ 170 w 195"/>
                <a:gd name="T33" fmla="*/ 33 h 166"/>
                <a:gd name="T34" fmla="*/ 178 w 195"/>
                <a:gd name="T35" fmla="*/ 43 h 166"/>
                <a:gd name="T36" fmla="*/ 172 w 195"/>
                <a:gd name="T37" fmla="*/ 52 h 166"/>
                <a:gd name="T38" fmla="*/ 189 w 195"/>
                <a:gd name="T39" fmla="*/ 51 h 166"/>
                <a:gd name="T40" fmla="*/ 191 w 195"/>
                <a:gd name="T41" fmla="*/ 60 h 166"/>
                <a:gd name="T42" fmla="*/ 183 w 195"/>
                <a:gd name="T43" fmla="*/ 68 h 166"/>
                <a:gd name="T44" fmla="*/ 189 w 195"/>
                <a:gd name="T45" fmla="*/ 73 h 166"/>
                <a:gd name="T46" fmla="*/ 181 w 195"/>
                <a:gd name="T47" fmla="*/ 78 h 166"/>
                <a:gd name="T48" fmla="*/ 176 w 195"/>
                <a:gd name="T49" fmla="*/ 82 h 166"/>
                <a:gd name="T50" fmla="*/ 180 w 195"/>
                <a:gd name="T51" fmla="*/ 96 h 166"/>
                <a:gd name="T52" fmla="*/ 183 w 195"/>
                <a:gd name="T53" fmla="*/ 108 h 166"/>
                <a:gd name="T54" fmla="*/ 173 w 195"/>
                <a:gd name="T55" fmla="*/ 112 h 166"/>
                <a:gd name="T56" fmla="*/ 156 w 195"/>
                <a:gd name="T57" fmla="*/ 117 h 166"/>
                <a:gd name="T58" fmla="*/ 146 w 195"/>
                <a:gd name="T59" fmla="*/ 119 h 166"/>
                <a:gd name="T60" fmla="*/ 134 w 195"/>
                <a:gd name="T61" fmla="*/ 119 h 166"/>
                <a:gd name="T62" fmla="*/ 124 w 195"/>
                <a:gd name="T63" fmla="*/ 114 h 166"/>
                <a:gd name="T64" fmla="*/ 132 w 195"/>
                <a:gd name="T65" fmla="*/ 130 h 166"/>
                <a:gd name="T66" fmla="*/ 140 w 195"/>
                <a:gd name="T67" fmla="*/ 141 h 166"/>
                <a:gd name="T68" fmla="*/ 137 w 195"/>
                <a:gd name="T69" fmla="*/ 147 h 166"/>
                <a:gd name="T70" fmla="*/ 129 w 195"/>
                <a:gd name="T71" fmla="*/ 155 h 166"/>
                <a:gd name="T72" fmla="*/ 120 w 195"/>
                <a:gd name="T73" fmla="*/ 159 h 166"/>
                <a:gd name="T74" fmla="*/ 113 w 195"/>
                <a:gd name="T75" fmla="*/ 163 h 166"/>
                <a:gd name="T76" fmla="*/ 102 w 195"/>
                <a:gd name="T77" fmla="*/ 164 h 166"/>
                <a:gd name="T78" fmla="*/ 93 w 195"/>
                <a:gd name="T79" fmla="*/ 152 h 166"/>
                <a:gd name="T80" fmla="*/ 90 w 195"/>
                <a:gd name="T81" fmla="*/ 142 h 166"/>
                <a:gd name="T82" fmla="*/ 83 w 195"/>
                <a:gd name="T83" fmla="*/ 136 h 166"/>
                <a:gd name="T84" fmla="*/ 88 w 195"/>
                <a:gd name="T85" fmla="*/ 126 h 166"/>
                <a:gd name="T86" fmla="*/ 80 w 195"/>
                <a:gd name="T87" fmla="*/ 114 h 166"/>
                <a:gd name="T88" fmla="*/ 82 w 195"/>
                <a:gd name="T89" fmla="*/ 96 h 166"/>
                <a:gd name="T90" fmla="*/ 82 w 195"/>
                <a:gd name="T91" fmla="*/ 85 h 166"/>
                <a:gd name="T92" fmla="*/ 60 w 195"/>
                <a:gd name="T93" fmla="*/ 87 h 166"/>
                <a:gd name="T94" fmla="*/ 47 w 195"/>
                <a:gd name="T95" fmla="*/ 76 h 166"/>
                <a:gd name="T96" fmla="*/ 35 w 195"/>
                <a:gd name="T97" fmla="*/ 74 h 166"/>
                <a:gd name="T98" fmla="*/ 17 w 195"/>
                <a:gd name="T99" fmla="*/ 71 h 166"/>
                <a:gd name="T100" fmla="*/ 14 w 195"/>
                <a:gd name="T101" fmla="*/ 60 h 166"/>
                <a:gd name="T102" fmla="*/ 8 w 195"/>
                <a:gd name="T103" fmla="*/ 44 h 166"/>
                <a:gd name="T104" fmla="*/ 0 w 195"/>
                <a:gd name="T105" fmla="*/ 43 h 166"/>
                <a:gd name="T106" fmla="*/ 8 w 195"/>
                <a:gd name="T107" fmla="*/ 24 h 166"/>
                <a:gd name="T108" fmla="*/ 24 w 195"/>
                <a:gd name="T109" fmla="*/ 7 h 166"/>
                <a:gd name="T110" fmla="*/ 22 w 195"/>
                <a:gd name="T111" fmla="*/ 8 h 166"/>
                <a:gd name="T112" fmla="*/ 25 w 195"/>
                <a:gd name="T113" fmla="*/ 19 h 166"/>
                <a:gd name="T114" fmla="*/ 20 w 195"/>
                <a:gd name="T115" fmla="*/ 38 h 166"/>
                <a:gd name="T116" fmla="*/ 30 w 195"/>
                <a:gd name="T117" fmla="*/ 44 h 166"/>
                <a:gd name="T118" fmla="*/ 28 w 195"/>
                <a:gd name="T119" fmla="*/ 27 h 166"/>
                <a:gd name="T120" fmla="*/ 41 w 195"/>
                <a:gd name="T121" fmla="*/ 13 h 166"/>
                <a:gd name="T122" fmla="*/ 50 w 195"/>
                <a:gd name="T123" fmla="*/ 7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5" h="166">
                  <a:moveTo>
                    <a:pt x="180" y="44"/>
                  </a:moveTo>
                  <a:lnTo>
                    <a:pt x="181" y="44"/>
                  </a:lnTo>
                  <a:lnTo>
                    <a:pt x="180" y="46"/>
                  </a:lnTo>
                  <a:lnTo>
                    <a:pt x="181" y="46"/>
                  </a:lnTo>
                  <a:lnTo>
                    <a:pt x="181" y="46"/>
                  </a:lnTo>
                  <a:lnTo>
                    <a:pt x="180" y="48"/>
                  </a:lnTo>
                  <a:lnTo>
                    <a:pt x="180" y="48"/>
                  </a:lnTo>
                  <a:lnTo>
                    <a:pt x="178" y="48"/>
                  </a:lnTo>
                  <a:lnTo>
                    <a:pt x="178" y="46"/>
                  </a:lnTo>
                  <a:lnTo>
                    <a:pt x="178" y="46"/>
                  </a:lnTo>
                  <a:lnTo>
                    <a:pt x="180" y="44"/>
                  </a:lnTo>
                  <a:lnTo>
                    <a:pt x="180" y="44"/>
                  </a:lnTo>
                  <a:close/>
                  <a:moveTo>
                    <a:pt x="183" y="43"/>
                  </a:moveTo>
                  <a:lnTo>
                    <a:pt x="183" y="43"/>
                  </a:lnTo>
                  <a:lnTo>
                    <a:pt x="183" y="43"/>
                  </a:lnTo>
                  <a:lnTo>
                    <a:pt x="181" y="43"/>
                  </a:lnTo>
                  <a:lnTo>
                    <a:pt x="181" y="44"/>
                  </a:lnTo>
                  <a:lnTo>
                    <a:pt x="180" y="44"/>
                  </a:lnTo>
                  <a:lnTo>
                    <a:pt x="180" y="44"/>
                  </a:lnTo>
                  <a:lnTo>
                    <a:pt x="180" y="43"/>
                  </a:lnTo>
                  <a:lnTo>
                    <a:pt x="181" y="43"/>
                  </a:lnTo>
                  <a:lnTo>
                    <a:pt x="181" y="43"/>
                  </a:lnTo>
                  <a:lnTo>
                    <a:pt x="183" y="43"/>
                  </a:lnTo>
                  <a:close/>
                  <a:moveTo>
                    <a:pt x="115" y="18"/>
                  </a:moveTo>
                  <a:lnTo>
                    <a:pt x="117" y="18"/>
                  </a:lnTo>
                  <a:lnTo>
                    <a:pt x="118" y="18"/>
                  </a:lnTo>
                  <a:lnTo>
                    <a:pt x="118" y="18"/>
                  </a:lnTo>
                  <a:lnTo>
                    <a:pt x="117" y="19"/>
                  </a:lnTo>
                  <a:lnTo>
                    <a:pt x="117" y="18"/>
                  </a:lnTo>
                  <a:lnTo>
                    <a:pt x="115" y="18"/>
                  </a:lnTo>
                  <a:lnTo>
                    <a:pt x="115" y="18"/>
                  </a:lnTo>
                  <a:close/>
                  <a:moveTo>
                    <a:pt x="137" y="15"/>
                  </a:moveTo>
                  <a:lnTo>
                    <a:pt x="137" y="15"/>
                  </a:lnTo>
                  <a:lnTo>
                    <a:pt x="139" y="16"/>
                  </a:lnTo>
                  <a:lnTo>
                    <a:pt x="139" y="18"/>
                  </a:lnTo>
                  <a:lnTo>
                    <a:pt x="137" y="19"/>
                  </a:lnTo>
                  <a:lnTo>
                    <a:pt x="135" y="19"/>
                  </a:lnTo>
                  <a:lnTo>
                    <a:pt x="135" y="19"/>
                  </a:lnTo>
                  <a:lnTo>
                    <a:pt x="134" y="18"/>
                  </a:lnTo>
                  <a:lnTo>
                    <a:pt x="134" y="18"/>
                  </a:lnTo>
                  <a:lnTo>
                    <a:pt x="132" y="18"/>
                  </a:lnTo>
                  <a:lnTo>
                    <a:pt x="131" y="18"/>
                  </a:lnTo>
                  <a:lnTo>
                    <a:pt x="129" y="18"/>
                  </a:lnTo>
                  <a:lnTo>
                    <a:pt x="131" y="16"/>
                  </a:lnTo>
                  <a:lnTo>
                    <a:pt x="132" y="16"/>
                  </a:lnTo>
                  <a:lnTo>
                    <a:pt x="132" y="16"/>
                  </a:lnTo>
                  <a:lnTo>
                    <a:pt x="132" y="16"/>
                  </a:lnTo>
                  <a:lnTo>
                    <a:pt x="134" y="16"/>
                  </a:lnTo>
                  <a:lnTo>
                    <a:pt x="135" y="16"/>
                  </a:lnTo>
                  <a:lnTo>
                    <a:pt x="135" y="16"/>
                  </a:lnTo>
                  <a:lnTo>
                    <a:pt x="137" y="15"/>
                  </a:lnTo>
                  <a:close/>
                  <a:moveTo>
                    <a:pt x="49" y="0"/>
                  </a:moveTo>
                  <a:lnTo>
                    <a:pt x="50" y="0"/>
                  </a:lnTo>
                  <a:lnTo>
                    <a:pt x="50" y="2"/>
                  </a:lnTo>
                  <a:lnTo>
                    <a:pt x="52" y="2"/>
                  </a:lnTo>
                  <a:lnTo>
                    <a:pt x="52" y="5"/>
                  </a:lnTo>
                  <a:lnTo>
                    <a:pt x="52" y="7"/>
                  </a:lnTo>
                  <a:lnTo>
                    <a:pt x="53" y="8"/>
                  </a:lnTo>
                  <a:lnTo>
                    <a:pt x="53" y="10"/>
                  </a:lnTo>
                  <a:lnTo>
                    <a:pt x="55" y="10"/>
                  </a:lnTo>
                  <a:lnTo>
                    <a:pt x="55" y="10"/>
                  </a:lnTo>
                  <a:lnTo>
                    <a:pt x="60" y="10"/>
                  </a:lnTo>
                  <a:lnTo>
                    <a:pt x="63" y="10"/>
                  </a:lnTo>
                  <a:lnTo>
                    <a:pt x="66" y="11"/>
                  </a:lnTo>
                  <a:lnTo>
                    <a:pt x="69" y="13"/>
                  </a:lnTo>
                  <a:lnTo>
                    <a:pt x="72" y="15"/>
                  </a:lnTo>
                  <a:lnTo>
                    <a:pt x="72" y="16"/>
                  </a:lnTo>
                  <a:lnTo>
                    <a:pt x="72" y="18"/>
                  </a:lnTo>
                  <a:lnTo>
                    <a:pt x="74" y="19"/>
                  </a:lnTo>
                  <a:lnTo>
                    <a:pt x="72" y="19"/>
                  </a:lnTo>
                  <a:lnTo>
                    <a:pt x="74" y="21"/>
                  </a:lnTo>
                  <a:lnTo>
                    <a:pt x="74" y="22"/>
                  </a:lnTo>
                  <a:lnTo>
                    <a:pt x="76" y="24"/>
                  </a:lnTo>
                  <a:lnTo>
                    <a:pt x="80" y="24"/>
                  </a:lnTo>
                  <a:lnTo>
                    <a:pt x="83" y="24"/>
                  </a:lnTo>
                  <a:lnTo>
                    <a:pt x="90" y="22"/>
                  </a:lnTo>
                  <a:lnTo>
                    <a:pt x="93" y="22"/>
                  </a:lnTo>
                  <a:lnTo>
                    <a:pt x="102" y="22"/>
                  </a:lnTo>
                  <a:lnTo>
                    <a:pt x="106" y="22"/>
                  </a:lnTo>
                  <a:lnTo>
                    <a:pt x="106" y="24"/>
                  </a:lnTo>
                  <a:lnTo>
                    <a:pt x="106" y="24"/>
                  </a:lnTo>
                  <a:lnTo>
                    <a:pt x="109" y="27"/>
                  </a:lnTo>
                  <a:lnTo>
                    <a:pt x="112" y="29"/>
                  </a:lnTo>
                  <a:lnTo>
                    <a:pt x="113" y="29"/>
                  </a:lnTo>
                  <a:lnTo>
                    <a:pt x="117" y="30"/>
                  </a:lnTo>
                  <a:lnTo>
                    <a:pt x="120" y="30"/>
                  </a:lnTo>
                  <a:lnTo>
                    <a:pt x="121" y="30"/>
                  </a:lnTo>
                  <a:lnTo>
                    <a:pt x="121" y="30"/>
                  </a:lnTo>
                  <a:lnTo>
                    <a:pt x="123" y="30"/>
                  </a:lnTo>
                  <a:lnTo>
                    <a:pt x="132" y="24"/>
                  </a:lnTo>
                  <a:lnTo>
                    <a:pt x="139" y="26"/>
                  </a:lnTo>
                  <a:lnTo>
                    <a:pt x="139" y="24"/>
                  </a:lnTo>
                  <a:lnTo>
                    <a:pt x="140" y="24"/>
                  </a:lnTo>
                  <a:lnTo>
                    <a:pt x="137" y="24"/>
                  </a:lnTo>
                  <a:lnTo>
                    <a:pt x="134" y="22"/>
                  </a:lnTo>
                  <a:lnTo>
                    <a:pt x="132" y="24"/>
                  </a:lnTo>
                  <a:lnTo>
                    <a:pt x="131" y="22"/>
                  </a:lnTo>
                  <a:lnTo>
                    <a:pt x="132" y="22"/>
                  </a:lnTo>
                  <a:lnTo>
                    <a:pt x="137" y="22"/>
                  </a:lnTo>
                  <a:lnTo>
                    <a:pt x="143" y="22"/>
                  </a:lnTo>
                  <a:lnTo>
                    <a:pt x="146" y="21"/>
                  </a:lnTo>
                  <a:lnTo>
                    <a:pt x="150" y="21"/>
                  </a:lnTo>
                  <a:lnTo>
                    <a:pt x="151" y="21"/>
                  </a:lnTo>
                  <a:lnTo>
                    <a:pt x="154" y="21"/>
                  </a:lnTo>
                  <a:lnTo>
                    <a:pt x="161" y="21"/>
                  </a:lnTo>
                  <a:lnTo>
                    <a:pt x="167" y="21"/>
                  </a:lnTo>
                  <a:lnTo>
                    <a:pt x="165" y="21"/>
                  </a:lnTo>
                  <a:lnTo>
                    <a:pt x="164" y="22"/>
                  </a:lnTo>
                  <a:lnTo>
                    <a:pt x="161" y="22"/>
                  </a:lnTo>
                  <a:lnTo>
                    <a:pt x="159" y="24"/>
                  </a:lnTo>
                  <a:lnTo>
                    <a:pt x="154" y="24"/>
                  </a:lnTo>
                  <a:lnTo>
                    <a:pt x="151" y="24"/>
                  </a:lnTo>
                  <a:lnTo>
                    <a:pt x="153" y="24"/>
                  </a:lnTo>
                  <a:lnTo>
                    <a:pt x="153" y="26"/>
                  </a:lnTo>
                  <a:lnTo>
                    <a:pt x="153" y="26"/>
                  </a:lnTo>
                  <a:lnTo>
                    <a:pt x="153" y="26"/>
                  </a:lnTo>
                  <a:lnTo>
                    <a:pt x="154" y="27"/>
                  </a:lnTo>
                  <a:lnTo>
                    <a:pt x="154" y="27"/>
                  </a:lnTo>
                  <a:lnTo>
                    <a:pt x="154" y="29"/>
                  </a:lnTo>
                  <a:lnTo>
                    <a:pt x="154" y="30"/>
                  </a:lnTo>
                  <a:lnTo>
                    <a:pt x="154" y="30"/>
                  </a:lnTo>
                  <a:lnTo>
                    <a:pt x="154" y="30"/>
                  </a:lnTo>
                  <a:lnTo>
                    <a:pt x="156" y="30"/>
                  </a:lnTo>
                  <a:lnTo>
                    <a:pt x="156" y="29"/>
                  </a:lnTo>
                  <a:lnTo>
                    <a:pt x="156" y="29"/>
                  </a:lnTo>
                  <a:lnTo>
                    <a:pt x="156" y="29"/>
                  </a:lnTo>
                  <a:lnTo>
                    <a:pt x="158" y="29"/>
                  </a:lnTo>
                  <a:lnTo>
                    <a:pt x="159" y="32"/>
                  </a:lnTo>
                  <a:lnTo>
                    <a:pt x="159" y="35"/>
                  </a:lnTo>
                  <a:lnTo>
                    <a:pt x="161" y="35"/>
                  </a:lnTo>
                  <a:lnTo>
                    <a:pt x="161" y="35"/>
                  </a:lnTo>
                  <a:lnTo>
                    <a:pt x="161" y="33"/>
                  </a:lnTo>
                  <a:lnTo>
                    <a:pt x="161" y="33"/>
                  </a:lnTo>
                  <a:lnTo>
                    <a:pt x="162" y="33"/>
                  </a:lnTo>
                  <a:lnTo>
                    <a:pt x="162" y="33"/>
                  </a:lnTo>
                  <a:lnTo>
                    <a:pt x="162" y="33"/>
                  </a:lnTo>
                  <a:lnTo>
                    <a:pt x="162" y="33"/>
                  </a:lnTo>
                  <a:lnTo>
                    <a:pt x="162" y="32"/>
                  </a:lnTo>
                  <a:lnTo>
                    <a:pt x="162" y="32"/>
                  </a:lnTo>
                  <a:lnTo>
                    <a:pt x="162" y="32"/>
                  </a:lnTo>
                  <a:lnTo>
                    <a:pt x="164" y="32"/>
                  </a:lnTo>
                  <a:lnTo>
                    <a:pt x="164" y="32"/>
                  </a:lnTo>
                  <a:lnTo>
                    <a:pt x="165" y="33"/>
                  </a:lnTo>
                  <a:lnTo>
                    <a:pt x="167" y="35"/>
                  </a:lnTo>
                  <a:lnTo>
                    <a:pt x="167" y="35"/>
                  </a:lnTo>
                  <a:lnTo>
                    <a:pt x="167" y="35"/>
                  </a:lnTo>
                  <a:lnTo>
                    <a:pt x="169" y="37"/>
                  </a:lnTo>
                  <a:lnTo>
                    <a:pt x="169" y="37"/>
                  </a:lnTo>
                  <a:lnTo>
                    <a:pt x="169" y="35"/>
                  </a:lnTo>
                  <a:lnTo>
                    <a:pt x="169" y="35"/>
                  </a:lnTo>
                  <a:lnTo>
                    <a:pt x="169" y="33"/>
                  </a:lnTo>
                  <a:lnTo>
                    <a:pt x="170" y="33"/>
                  </a:lnTo>
                  <a:lnTo>
                    <a:pt x="170" y="33"/>
                  </a:lnTo>
                  <a:lnTo>
                    <a:pt x="172" y="33"/>
                  </a:lnTo>
                  <a:lnTo>
                    <a:pt x="175" y="37"/>
                  </a:lnTo>
                  <a:lnTo>
                    <a:pt x="175" y="37"/>
                  </a:lnTo>
                  <a:lnTo>
                    <a:pt x="178" y="38"/>
                  </a:lnTo>
                  <a:lnTo>
                    <a:pt x="181" y="40"/>
                  </a:lnTo>
                  <a:lnTo>
                    <a:pt x="181" y="41"/>
                  </a:lnTo>
                  <a:lnTo>
                    <a:pt x="181" y="41"/>
                  </a:lnTo>
                  <a:lnTo>
                    <a:pt x="180" y="43"/>
                  </a:lnTo>
                  <a:lnTo>
                    <a:pt x="178" y="43"/>
                  </a:lnTo>
                  <a:lnTo>
                    <a:pt x="178" y="44"/>
                  </a:lnTo>
                  <a:lnTo>
                    <a:pt x="178" y="46"/>
                  </a:lnTo>
                  <a:lnTo>
                    <a:pt x="178" y="46"/>
                  </a:lnTo>
                  <a:lnTo>
                    <a:pt x="178" y="46"/>
                  </a:lnTo>
                  <a:lnTo>
                    <a:pt x="176" y="48"/>
                  </a:lnTo>
                  <a:lnTo>
                    <a:pt x="176" y="49"/>
                  </a:lnTo>
                  <a:lnTo>
                    <a:pt x="175" y="52"/>
                  </a:lnTo>
                  <a:lnTo>
                    <a:pt x="170" y="52"/>
                  </a:lnTo>
                  <a:lnTo>
                    <a:pt x="172" y="52"/>
                  </a:lnTo>
                  <a:lnTo>
                    <a:pt x="173" y="52"/>
                  </a:lnTo>
                  <a:lnTo>
                    <a:pt x="175" y="54"/>
                  </a:lnTo>
                  <a:lnTo>
                    <a:pt x="176" y="54"/>
                  </a:lnTo>
                  <a:lnTo>
                    <a:pt x="178" y="54"/>
                  </a:lnTo>
                  <a:lnTo>
                    <a:pt x="181" y="52"/>
                  </a:lnTo>
                  <a:lnTo>
                    <a:pt x="181" y="52"/>
                  </a:lnTo>
                  <a:lnTo>
                    <a:pt x="186" y="52"/>
                  </a:lnTo>
                  <a:lnTo>
                    <a:pt x="187" y="51"/>
                  </a:lnTo>
                  <a:lnTo>
                    <a:pt x="189" y="51"/>
                  </a:lnTo>
                  <a:lnTo>
                    <a:pt x="191" y="51"/>
                  </a:lnTo>
                  <a:lnTo>
                    <a:pt x="194" y="52"/>
                  </a:lnTo>
                  <a:lnTo>
                    <a:pt x="195" y="56"/>
                  </a:lnTo>
                  <a:lnTo>
                    <a:pt x="195" y="56"/>
                  </a:lnTo>
                  <a:lnTo>
                    <a:pt x="195" y="57"/>
                  </a:lnTo>
                  <a:lnTo>
                    <a:pt x="194" y="57"/>
                  </a:lnTo>
                  <a:lnTo>
                    <a:pt x="194" y="59"/>
                  </a:lnTo>
                  <a:lnTo>
                    <a:pt x="192" y="60"/>
                  </a:lnTo>
                  <a:lnTo>
                    <a:pt x="191" y="60"/>
                  </a:lnTo>
                  <a:lnTo>
                    <a:pt x="189" y="62"/>
                  </a:lnTo>
                  <a:lnTo>
                    <a:pt x="189" y="62"/>
                  </a:lnTo>
                  <a:lnTo>
                    <a:pt x="187" y="63"/>
                  </a:lnTo>
                  <a:lnTo>
                    <a:pt x="186" y="63"/>
                  </a:lnTo>
                  <a:lnTo>
                    <a:pt x="186" y="63"/>
                  </a:lnTo>
                  <a:lnTo>
                    <a:pt x="184" y="65"/>
                  </a:lnTo>
                  <a:lnTo>
                    <a:pt x="184" y="67"/>
                  </a:lnTo>
                  <a:lnTo>
                    <a:pt x="183" y="67"/>
                  </a:lnTo>
                  <a:lnTo>
                    <a:pt x="183" y="68"/>
                  </a:lnTo>
                  <a:lnTo>
                    <a:pt x="184" y="70"/>
                  </a:lnTo>
                  <a:lnTo>
                    <a:pt x="184" y="70"/>
                  </a:lnTo>
                  <a:lnTo>
                    <a:pt x="184" y="71"/>
                  </a:lnTo>
                  <a:lnTo>
                    <a:pt x="184" y="71"/>
                  </a:lnTo>
                  <a:lnTo>
                    <a:pt x="184" y="73"/>
                  </a:lnTo>
                  <a:lnTo>
                    <a:pt x="186" y="73"/>
                  </a:lnTo>
                  <a:lnTo>
                    <a:pt x="186" y="73"/>
                  </a:lnTo>
                  <a:lnTo>
                    <a:pt x="187" y="73"/>
                  </a:lnTo>
                  <a:lnTo>
                    <a:pt x="189" y="73"/>
                  </a:lnTo>
                  <a:lnTo>
                    <a:pt x="189" y="73"/>
                  </a:lnTo>
                  <a:lnTo>
                    <a:pt x="189" y="73"/>
                  </a:lnTo>
                  <a:lnTo>
                    <a:pt x="189" y="74"/>
                  </a:lnTo>
                  <a:lnTo>
                    <a:pt x="187" y="76"/>
                  </a:lnTo>
                  <a:lnTo>
                    <a:pt x="184" y="78"/>
                  </a:lnTo>
                  <a:lnTo>
                    <a:pt x="184" y="78"/>
                  </a:lnTo>
                  <a:lnTo>
                    <a:pt x="183" y="78"/>
                  </a:lnTo>
                  <a:lnTo>
                    <a:pt x="181" y="78"/>
                  </a:lnTo>
                  <a:lnTo>
                    <a:pt x="181" y="78"/>
                  </a:lnTo>
                  <a:lnTo>
                    <a:pt x="180" y="78"/>
                  </a:lnTo>
                  <a:lnTo>
                    <a:pt x="180" y="79"/>
                  </a:lnTo>
                  <a:lnTo>
                    <a:pt x="180" y="79"/>
                  </a:lnTo>
                  <a:lnTo>
                    <a:pt x="178" y="79"/>
                  </a:lnTo>
                  <a:lnTo>
                    <a:pt x="176" y="79"/>
                  </a:lnTo>
                  <a:lnTo>
                    <a:pt x="176" y="79"/>
                  </a:lnTo>
                  <a:lnTo>
                    <a:pt x="176" y="81"/>
                  </a:lnTo>
                  <a:lnTo>
                    <a:pt x="176" y="82"/>
                  </a:lnTo>
                  <a:lnTo>
                    <a:pt x="176" y="82"/>
                  </a:lnTo>
                  <a:lnTo>
                    <a:pt x="176" y="84"/>
                  </a:lnTo>
                  <a:lnTo>
                    <a:pt x="176" y="85"/>
                  </a:lnTo>
                  <a:lnTo>
                    <a:pt x="176" y="87"/>
                  </a:lnTo>
                  <a:lnTo>
                    <a:pt x="176" y="87"/>
                  </a:lnTo>
                  <a:lnTo>
                    <a:pt x="175" y="89"/>
                  </a:lnTo>
                  <a:lnTo>
                    <a:pt x="173" y="90"/>
                  </a:lnTo>
                  <a:lnTo>
                    <a:pt x="173" y="90"/>
                  </a:lnTo>
                  <a:lnTo>
                    <a:pt x="176" y="93"/>
                  </a:lnTo>
                  <a:lnTo>
                    <a:pt x="180" y="96"/>
                  </a:lnTo>
                  <a:lnTo>
                    <a:pt x="183" y="101"/>
                  </a:lnTo>
                  <a:lnTo>
                    <a:pt x="183" y="101"/>
                  </a:lnTo>
                  <a:lnTo>
                    <a:pt x="184" y="101"/>
                  </a:lnTo>
                  <a:lnTo>
                    <a:pt x="184" y="103"/>
                  </a:lnTo>
                  <a:lnTo>
                    <a:pt x="184" y="104"/>
                  </a:lnTo>
                  <a:lnTo>
                    <a:pt x="184" y="104"/>
                  </a:lnTo>
                  <a:lnTo>
                    <a:pt x="184" y="104"/>
                  </a:lnTo>
                  <a:lnTo>
                    <a:pt x="184" y="106"/>
                  </a:lnTo>
                  <a:lnTo>
                    <a:pt x="183" y="108"/>
                  </a:lnTo>
                  <a:lnTo>
                    <a:pt x="181" y="108"/>
                  </a:lnTo>
                  <a:lnTo>
                    <a:pt x="180" y="108"/>
                  </a:lnTo>
                  <a:lnTo>
                    <a:pt x="180" y="109"/>
                  </a:lnTo>
                  <a:lnTo>
                    <a:pt x="180" y="111"/>
                  </a:lnTo>
                  <a:lnTo>
                    <a:pt x="178" y="111"/>
                  </a:lnTo>
                  <a:lnTo>
                    <a:pt x="178" y="111"/>
                  </a:lnTo>
                  <a:lnTo>
                    <a:pt x="176" y="111"/>
                  </a:lnTo>
                  <a:lnTo>
                    <a:pt x="175" y="111"/>
                  </a:lnTo>
                  <a:lnTo>
                    <a:pt x="173" y="112"/>
                  </a:lnTo>
                  <a:lnTo>
                    <a:pt x="172" y="112"/>
                  </a:lnTo>
                  <a:lnTo>
                    <a:pt x="170" y="114"/>
                  </a:lnTo>
                  <a:lnTo>
                    <a:pt x="167" y="115"/>
                  </a:lnTo>
                  <a:lnTo>
                    <a:pt x="164" y="115"/>
                  </a:lnTo>
                  <a:lnTo>
                    <a:pt x="162" y="117"/>
                  </a:lnTo>
                  <a:lnTo>
                    <a:pt x="159" y="115"/>
                  </a:lnTo>
                  <a:lnTo>
                    <a:pt x="158" y="115"/>
                  </a:lnTo>
                  <a:lnTo>
                    <a:pt x="156" y="117"/>
                  </a:lnTo>
                  <a:lnTo>
                    <a:pt x="156" y="117"/>
                  </a:lnTo>
                  <a:lnTo>
                    <a:pt x="154" y="117"/>
                  </a:lnTo>
                  <a:lnTo>
                    <a:pt x="154" y="117"/>
                  </a:lnTo>
                  <a:lnTo>
                    <a:pt x="154" y="119"/>
                  </a:lnTo>
                  <a:lnTo>
                    <a:pt x="153" y="123"/>
                  </a:lnTo>
                  <a:lnTo>
                    <a:pt x="153" y="123"/>
                  </a:lnTo>
                  <a:lnTo>
                    <a:pt x="151" y="123"/>
                  </a:lnTo>
                  <a:lnTo>
                    <a:pt x="150" y="122"/>
                  </a:lnTo>
                  <a:lnTo>
                    <a:pt x="148" y="122"/>
                  </a:lnTo>
                  <a:lnTo>
                    <a:pt x="146" y="119"/>
                  </a:lnTo>
                  <a:lnTo>
                    <a:pt x="145" y="119"/>
                  </a:lnTo>
                  <a:lnTo>
                    <a:pt x="145" y="119"/>
                  </a:lnTo>
                  <a:lnTo>
                    <a:pt x="142" y="120"/>
                  </a:lnTo>
                  <a:lnTo>
                    <a:pt x="142" y="119"/>
                  </a:lnTo>
                  <a:lnTo>
                    <a:pt x="140" y="119"/>
                  </a:lnTo>
                  <a:lnTo>
                    <a:pt x="139" y="119"/>
                  </a:lnTo>
                  <a:lnTo>
                    <a:pt x="137" y="119"/>
                  </a:lnTo>
                  <a:lnTo>
                    <a:pt x="135" y="119"/>
                  </a:lnTo>
                  <a:lnTo>
                    <a:pt x="134" y="119"/>
                  </a:lnTo>
                  <a:lnTo>
                    <a:pt x="134" y="117"/>
                  </a:lnTo>
                  <a:lnTo>
                    <a:pt x="134" y="117"/>
                  </a:lnTo>
                  <a:lnTo>
                    <a:pt x="132" y="115"/>
                  </a:lnTo>
                  <a:lnTo>
                    <a:pt x="132" y="115"/>
                  </a:lnTo>
                  <a:lnTo>
                    <a:pt x="128" y="115"/>
                  </a:lnTo>
                  <a:lnTo>
                    <a:pt x="126" y="115"/>
                  </a:lnTo>
                  <a:lnTo>
                    <a:pt x="126" y="114"/>
                  </a:lnTo>
                  <a:lnTo>
                    <a:pt x="124" y="114"/>
                  </a:lnTo>
                  <a:lnTo>
                    <a:pt x="124" y="114"/>
                  </a:lnTo>
                  <a:lnTo>
                    <a:pt x="124" y="114"/>
                  </a:lnTo>
                  <a:lnTo>
                    <a:pt x="126" y="117"/>
                  </a:lnTo>
                  <a:lnTo>
                    <a:pt x="126" y="119"/>
                  </a:lnTo>
                  <a:lnTo>
                    <a:pt x="128" y="120"/>
                  </a:lnTo>
                  <a:lnTo>
                    <a:pt x="132" y="123"/>
                  </a:lnTo>
                  <a:lnTo>
                    <a:pt x="132" y="123"/>
                  </a:lnTo>
                  <a:lnTo>
                    <a:pt x="132" y="125"/>
                  </a:lnTo>
                  <a:lnTo>
                    <a:pt x="132" y="128"/>
                  </a:lnTo>
                  <a:lnTo>
                    <a:pt x="132" y="130"/>
                  </a:lnTo>
                  <a:lnTo>
                    <a:pt x="134" y="133"/>
                  </a:lnTo>
                  <a:lnTo>
                    <a:pt x="135" y="136"/>
                  </a:lnTo>
                  <a:lnTo>
                    <a:pt x="135" y="137"/>
                  </a:lnTo>
                  <a:lnTo>
                    <a:pt x="135" y="139"/>
                  </a:lnTo>
                  <a:lnTo>
                    <a:pt x="135" y="139"/>
                  </a:lnTo>
                  <a:lnTo>
                    <a:pt x="135" y="139"/>
                  </a:lnTo>
                  <a:lnTo>
                    <a:pt x="135" y="139"/>
                  </a:lnTo>
                  <a:lnTo>
                    <a:pt x="137" y="141"/>
                  </a:lnTo>
                  <a:lnTo>
                    <a:pt x="140" y="141"/>
                  </a:lnTo>
                  <a:lnTo>
                    <a:pt x="142" y="141"/>
                  </a:lnTo>
                  <a:lnTo>
                    <a:pt x="145" y="141"/>
                  </a:lnTo>
                  <a:lnTo>
                    <a:pt x="145" y="142"/>
                  </a:lnTo>
                  <a:lnTo>
                    <a:pt x="145" y="144"/>
                  </a:lnTo>
                  <a:lnTo>
                    <a:pt x="143" y="144"/>
                  </a:lnTo>
                  <a:lnTo>
                    <a:pt x="143" y="145"/>
                  </a:lnTo>
                  <a:lnTo>
                    <a:pt x="142" y="145"/>
                  </a:lnTo>
                  <a:lnTo>
                    <a:pt x="140" y="145"/>
                  </a:lnTo>
                  <a:lnTo>
                    <a:pt x="137" y="147"/>
                  </a:lnTo>
                  <a:lnTo>
                    <a:pt x="137" y="147"/>
                  </a:lnTo>
                  <a:lnTo>
                    <a:pt x="135" y="147"/>
                  </a:lnTo>
                  <a:lnTo>
                    <a:pt x="135" y="147"/>
                  </a:lnTo>
                  <a:lnTo>
                    <a:pt x="135" y="148"/>
                  </a:lnTo>
                  <a:lnTo>
                    <a:pt x="134" y="150"/>
                  </a:lnTo>
                  <a:lnTo>
                    <a:pt x="134" y="152"/>
                  </a:lnTo>
                  <a:lnTo>
                    <a:pt x="132" y="153"/>
                  </a:lnTo>
                  <a:lnTo>
                    <a:pt x="131" y="155"/>
                  </a:lnTo>
                  <a:lnTo>
                    <a:pt x="129" y="155"/>
                  </a:lnTo>
                  <a:lnTo>
                    <a:pt x="129" y="155"/>
                  </a:lnTo>
                  <a:lnTo>
                    <a:pt x="128" y="155"/>
                  </a:lnTo>
                  <a:lnTo>
                    <a:pt x="128" y="156"/>
                  </a:lnTo>
                  <a:lnTo>
                    <a:pt x="126" y="156"/>
                  </a:lnTo>
                  <a:lnTo>
                    <a:pt x="124" y="158"/>
                  </a:lnTo>
                  <a:lnTo>
                    <a:pt x="124" y="158"/>
                  </a:lnTo>
                  <a:lnTo>
                    <a:pt x="123" y="158"/>
                  </a:lnTo>
                  <a:lnTo>
                    <a:pt x="121" y="159"/>
                  </a:lnTo>
                  <a:lnTo>
                    <a:pt x="120" y="159"/>
                  </a:lnTo>
                  <a:lnTo>
                    <a:pt x="118" y="161"/>
                  </a:lnTo>
                  <a:lnTo>
                    <a:pt x="117" y="163"/>
                  </a:lnTo>
                  <a:lnTo>
                    <a:pt x="117" y="163"/>
                  </a:lnTo>
                  <a:lnTo>
                    <a:pt x="115" y="164"/>
                  </a:lnTo>
                  <a:lnTo>
                    <a:pt x="115" y="166"/>
                  </a:lnTo>
                  <a:lnTo>
                    <a:pt x="113" y="166"/>
                  </a:lnTo>
                  <a:lnTo>
                    <a:pt x="113" y="164"/>
                  </a:lnTo>
                  <a:lnTo>
                    <a:pt x="113" y="163"/>
                  </a:lnTo>
                  <a:lnTo>
                    <a:pt x="113" y="163"/>
                  </a:lnTo>
                  <a:lnTo>
                    <a:pt x="112" y="161"/>
                  </a:lnTo>
                  <a:lnTo>
                    <a:pt x="112" y="161"/>
                  </a:lnTo>
                  <a:lnTo>
                    <a:pt x="110" y="161"/>
                  </a:lnTo>
                  <a:lnTo>
                    <a:pt x="109" y="163"/>
                  </a:lnTo>
                  <a:lnTo>
                    <a:pt x="107" y="163"/>
                  </a:lnTo>
                  <a:lnTo>
                    <a:pt x="107" y="164"/>
                  </a:lnTo>
                  <a:lnTo>
                    <a:pt x="106" y="164"/>
                  </a:lnTo>
                  <a:lnTo>
                    <a:pt x="104" y="164"/>
                  </a:lnTo>
                  <a:lnTo>
                    <a:pt x="102" y="164"/>
                  </a:lnTo>
                  <a:lnTo>
                    <a:pt x="102" y="164"/>
                  </a:lnTo>
                  <a:lnTo>
                    <a:pt x="101" y="164"/>
                  </a:lnTo>
                  <a:lnTo>
                    <a:pt x="98" y="161"/>
                  </a:lnTo>
                  <a:lnTo>
                    <a:pt x="94" y="158"/>
                  </a:lnTo>
                  <a:lnTo>
                    <a:pt x="94" y="156"/>
                  </a:lnTo>
                  <a:lnTo>
                    <a:pt x="94" y="156"/>
                  </a:lnTo>
                  <a:lnTo>
                    <a:pt x="93" y="155"/>
                  </a:lnTo>
                  <a:lnTo>
                    <a:pt x="93" y="153"/>
                  </a:lnTo>
                  <a:lnTo>
                    <a:pt x="93" y="152"/>
                  </a:lnTo>
                  <a:lnTo>
                    <a:pt x="93" y="152"/>
                  </a:lnTo>
                  <a:lnTo>
                    <a:pt x="91" y="148"/>
                  </a:lnTo>
                  <a:lnTo>
                    <a:pt x="91" y="147"/>
                  </a:lnTo>
                  <a:lnTo>
                    <a:pt x="90" y="147"/>
                  </a:lnTo>
                  <a:lnTo>
                    <a:pt x="91" y="145"/>
                  </a:lnTo>
                  <a:lnTo>
                    <a:pt x="90" y="145"/>
                  </a:lnTo>
                  <a:lnTo>
                    <a:pt x="90" y="145"/>
                  </a:lnTo>
                  <a:lnTo>
                    <a:pt x="90" y="142"/>
                  </a:lnTo>
                  <a:lnTo>
                    <a:pt x="90" y="142"/>
                  </a:lnTo>
                  <a:lnTo>
                    <a:pt x="90" y="141"/>
                  </a:lnTo>
                  <a:lnTo>
                    <a:pt x="88" y="141"/>
                  </a:lnTo>
                  <a:lnTo>
                    <a:pt x="88" y="141"/>
                  </a:lnTo>
                  <a:lnTo>
                    <a:pt x="87" y="139"/>
                  </a:lnTo>
                  <a:lnTo>
                    <a:pt x="85" y="137"/>
                  </a:lnTo>
                  <a:lnTo>
                    <a:pt x="85" y="137"/>
                  </a:lnTo>
                  <a:lnTo>
                    <a:pt x="83" y="137"/>
                  </a:lnTo>
                  <a:lnTo>
                    <a:pt x="83" y="136"/>
                  </a:lnTo>
                  <a:lnTo>
                    <a:pt x="83" y="136"/>
                  </a:lnTo>
                  <a:lnTo>
                    <a:pt x="82" y="136"/>
                  </a:lnTo>
                  <a:lnTo>
                    <a:pt x="82" y="134"/>
                  </a:lnTo>
                  <a:lnTo>
                    <a:pt x="80" y="136"/>
                  </a:lnTo>
                  <a:lnTo>
                    <a:pt x="80" y="134"/>
                  </a:lnTo>
                  <a:lnTo>
                    <a:pt x="80" y="134"/>
                  </a:lnTo>
                  <a:lnTo>
                    <a:pt x="85" y="130"/>
                  </a:lnTo>
                  <a:lnTo>
                    <a:pt x="87" y="128"/>
                  </a:lnTo>
                  <a:lnTo>
                    <a:pt x="87" y="128"/>
                  </a:lnTo>
                  <a:lnTo>
                    <a:pt x="88" y="126"/>
                  </a:lnTo>
                  <a:lnTo>
                    <a:pt x="88" y="126"/>
                  </a:lnTo>
                  <a:lnTo>
                    <a:pt x="87" y="126"/>
                  </a:lnTo>
                  <a:lnTo>
                    <a:pt x="85" y="122"/>
                  </a:lnTo>
                  <a:lnTo>
                    <a:pt x="85" y="122"/>
                  </a:lnTo>
                  <a:lnTo>
                    <a:pt x="83" y="122"/>
                  </a:lnTo>
                  <a:lnTo>
                    <a:pt x="83" y="120"/>
                  </a:lnTo>
                  <a:lnTo>
                    <a:pt x="82" y="117"/>
                  </a:lnTo>
                  <a:lnTo>
                    <a:pt x="80" y="115"/>
                  </a:lnTo>
                  <a:lnTo>
                    <a:pt x="80" y="114"/>
                  </a:lnTo>
                  <a:lnTo>
                    <a:pt x="80" y="112"/>
                  </a:lnTo>
                  <a:lnTo>
                    <a:pt x="80" y="111"/>
                  </a:lnTo>
                  <a:lnTo>
                    <a:pt x="80" y="111"/>
                  </a:lnTo>
                  <a:lnTo>
                    <a:pt x="80" y="109"/>
                  </a:lnTo>
                  <a:lnTo>
                    <a:pt x="80" y="104"/>
                  </a:lnTo>
                  <a:lnTo>
                    <a:pt x="80" y="101"/>
                  </a:lnTo>
                  <a:lnTo>
                    <a:pt x="80" y="100"/>
                  </a:lnTo>
                  <a:lnTo>
                    <a:pt x="80" y="98"/>
                  </a:lnTo>
                  <a:lnTo>
                    <a:pt x="82" y="96"/>
                  </a:lnTo>
                  <a:lnTo>
                    <a:pt x="83" y="95"/>
                  </a:lnTo>
                  <a:lnTo>
                    <a:pt x="83" y="93"/>
                  </a:lnTo>
                  <a:lnTo>
                    <a:pt x="83" y="92"/>
                  </a:lnTo>
                  <a:lnTo>
                    <a:pt x="85" y="90"/>
                  </a:lnTo>
                  <a:lnTo>
                    <a:pt x="87" y="89"/>
                  </a:lnTo>
                  <a:lnTo>
                    <a:pt x="85" y="87"/>
                  </a:lnTo>
                  <a:lnTo>
                    <a:pt x="85" y="87"/>
                  </a:lnTo>
                  <a:lnTo>
                    <a:pt x="83" y="85"/>
                  </a:lnTo>
                  <a:lnTo>
                    <a:pt x="82" y="85"/>
                  </a:lnTo>
                  <a:lnTo>
                    <a:pt x="80" y="85"/>
                  </a:lnTo>
                  <a:lnTo>
                    <a:pt x="79" y="85"/>
                  </a:lnTo>
                  <a:lnTo>
                    <a:pt x="76" y="87"/>
                  </a:lnTo>
                  <a:lnTo>
                    <a:pt x="71" y="87"/>
                  </a:lnTo>
                  <a:lnTo>
                    <a:pt x="68" y="87"/>
                  </a:lnTo>
                  <a:lnTo>
                    <a:pt x="65" y="87"/>
                  </a:lnTo>
                  <a:lnTo>
                    <a:pt x="61" y="87"/>
                  </a:lnTo>
                  <a:lnTo>
                    <a:pt x="60" y="87"/>
                  </a:lnTo>
                  <a:lnTo>
                    <a:pt x="60" y="87"/>
                  </a:lnTo>
                  <a:lnTo>
                    <a:pt x="58" y="87"/>
                  </a:lnTo>
                  <a:lnTo>
                    <a:pt x="58" y="87"/>
                  </a:lnTo>
                  <a:lnTo>
                    <a:pt x="57" y="87"/>
                  </a:lnTo>
                  <a:lnTo>
                    <a:pt x="57" y="87"/>
                  </a:lnTo>
                  <a:lnTo>
                    <a:pt x="55" y="84"/>
                  </a:lnTo>
                  <a:lnTo>
                    <a:pt x="52" y="82"/>
                  </a:lnTo>
                  <a:lnTo>
                    <a:pt x="50" y="79"/>
                  </a:lnTo>
                  <a:lnTo>
                    <a:pt x="47" y="76"/>
                  </a:lnTo>
                  <a:lnTo>
                    <a:pt x="47" y="76"/>
                  </a:lnTo>
                  <a:lnTo>
                    <a:pt x="46" y="76"/>
                  </a:lnTo>
                  <a:lnTo>
                    <a:pt x="46" y="76"/>
                  </a:lnTo>
                  <a:lnTo>
                    <a:pt x="44" y="74"/>
                  </a:lnTo>
                  <a:lnTo>
                    <a:pt x="42" y="74"/>
                  </a:lnTo>
                  <a:lnTo>
                    <a:pt x="41" y="74"/>
                  </a:lnTo>
                  <a:lnTo>
                    <a:pt x="39" y="73"/>
                  </a:lnTo>
                  <a:lnTo>
                    <a:pt x="38" y="73"/>
                  </a:lnTo>
                  <a:lnTo>
                    <a:pt x="38" y="74"/>
                  </a:lnTo>
                  <a:lnTo>
                    <a:pt x="35" y="74"/>
                  </a:lnTo>
                  <a:lnTo>
                    <a:pt x="33" y="74"/>
                  </a:lnTo>
                  <a:lnTo>
                    <a:pt x="31" y="74"/>
                  </a:lnTo>
                  <a:lnTo>
                    <a:pt x="28" y="74"/>
                  </a:lnTo>
                  <a:lnTo>
                    <a:pt x="25" y="74"/>
                  </a:lnTo>
                  <a:lnTo>
                    <a:pt x="22" y="74"/>
                  </a:lnTo>
                  <a:lnTo>
                    <a:pt x="22" y="74"/>
                  </a:lnTo>
                  <a:lnTo>
                    <a:pt x="20" y="74"/>
                  </a:lnTo>
                  <a:lnTo>
                    <a:pt x="19" y="73"/>
                  </a:lnTo>
                  <a:lnTo>
                    <a:pt x="17" y="71"/>
                  </a:lnTo>
                  <a:lnTo>
                    <a:pt x="17" y="70"/>
                  </a:lnTo>
                  <a:lnTo>
                    <a:pt x="16" y="70"/>
                  </a:lnTo>
                  <a:lnTo>
                    <a:pt x="14" y="68"/>
                  </a:lnTo>
                  <a:lnTo>
                    <a:pt x="14" y="68"/>
                  </a:lnTo>
                  <a:lnTo>
                    <a:pt x="12" y="67"/>
                  </a:lnTo>
                  <a:lnTo>
                    <a:pt x="12" y="67"/>
                  </a:lnTo>
                  <a:lnTo>
                    <a:pt x="12" y="63"/>
                  </a:lnTo>
                  <a:lnTo>
                    <a:pt x="14" y="63"/>
                  </a:lnTo>
                  <a:lnTo>
                    <a:pt x="14" y="60"/>
                  </a:lnTo>
                  <a:lnTo>
                    <a:pt x="14" y="60"/>
                  </a:lnTo>
                  <a:lnTo>
                    <a:pt x="14" y="59"/>
                  </a:lnTo>
                  <a:lnTo>
                    <a:pt x="14" y="59"/>
                  </a:lnTo>
                  <a:lnTo>
                    <a:pt x="14" y="56"/>
                  </a:lnTo>
                  <a:lnTo>
                    <a:pt x="14" y="56"/>
                  </a:lnTo>
                  <a:lnTo>
                    <a:pt x="12" y="54"/>
                  </a:lnTo>
                  <a:lnTo>
                    <a:pt x="11" y="51"/>
                  </a:lnTo>
                  <a:lnTo>
                    <a:pt x="9" y="48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6" y="44"/>
                  </a:lnTo>
                  <a:lnTo>
                    <a:pt x="6" y="44"/>
                  </a:lnTo>
                  <a:lnTo>
                    <a:pt x="5" y="43"/>
                  </a:lnTo>
                  <a:lnTo>
                    <a:pt x="5" y="41"/>
                  </a:lnTo>
                  <a:lnTo>
                    <a:pt x="3" y="43"/>
                  </a:lnTo>
                  <a:lnTo>
                    <a:pt x="3" y="43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1" y="41"/>
                  </a:lnTo>
                  <a:lnTo>
                    <a:pt x="3" y="40"/>
                  </a:lnTo>
                  <a:lnTo>
                    <a:pt x="3" y="38"/>
                  </a:lnTo>
                  <a:lnTo>
                    <a:pt x="5" y="37"/>
                  </a:lnTo>
                  <a:lnTo>
                    <a:pt x="5" y="35"/>
                  </a:lnTo>
                  <a:lnTo>
                    <a:pt x="6" y="30"/>
                  </a:lnTo>
                  <a:lnTo>
                    <a:pt x="6" y="29"/>
                  </a:lnTo>
                  <a:lnTo>
                    <a:pt x="8" y="24"/>
                  </a:lnTo>
                  <a:lnTo>
                    <a:pt x="9" y="21"/>
                  </a:lnTo>
                  <a:lnTo>
                    <a:pt x="9" y="19"/>
                  </a:lnTo>
                  <a:lnTo>
                    <a:pt x="11" y="18"/>
                  </a:lnTo>
                  <a:lnTo>
                    <a:pt x="12" y="16"/>
                  </a:lnTo>
                  <a:lnTo>
                    <a:pt x="14" y="15"/>
                  </a:lnTo>
                  <a:lnTo>
                    <a:pt x="16" y="15"/>
                  </a:lnTo>
                  <a:lnTo>
                    <a:pt x="20" y="8"/>
                  </a:lnTo>
                  <a:lnTo>
                    <a:pt x="20" y="7"/>
                  </a:lnTo>
                  <a:lnTo>
                    <a:pt x="24" y="7"/>
                  </a:lnTo>
                  <a:lnTo>
                    <a:pt x="27" y="5"/>
                  </a:lnTo>
                  <a:lnTo>
                    <a:pt x="28" y="5"/>
                  </a:lnTo>
                  <a:lnTo>
                    <a:pt x="30" y="5"/>
                  </a:lnTo>
                  <a:lnTo>
                    <a:pt x="30" y="5"/>
                  </a:lnTo>
                  <a:lnTo>
                    <a:pt x="30" y="5"/>
                  </a:lnTo>
                  <a:lnTo>
                    <a:pt x="28" y="7"/>
                  </a:lnTo>
                  <a:lnTo>
                    <a:pt x="27" y="7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20" y="8"/>
                  </a:lnTo>
                  <a:lnTo>
                    <a:pt x="20" y="10"/>
                  </a:lnTo>
                  <a:lnTo>
                    <a:pt x="20" y="11"/>
                  </a:lnTo>
                  <a:lnTo>
                    <a:pt x="22" y="15"/>
                  </a:lnTo>
                  <a:lnTo>
                    <a:pt x="24" y="15"/>
                  </a:lnTo>
                  <a:lnTo>
                    <a:pt x="25" y="16"/>
                  </a:lnTo>
                  <a:lnTo>
                    <a:pt x="25" y="18"/>
                  </a:lnTo>
                  <a:lnTo>
                    <a:pt x="24" y="18"/>
                  </a:lnTo>
                  <a:lnTo>
                    <a:pt x="25" y="19"/>
                  </a:lnTo>
                  <a:lnTo>
                    <a:pt x="25" y="21"/>
                  </a:lnTo>
                  <a:lnTo>
                    <a:pt x="25" y="22"/>
                  </a:lnTo>
                  <a:lnTo>
                    <a:pt x="25" y="26"/>
                  </a:lnTo>
                  <a:lnTo>
                    <a:pt x="24" y="27"/>
                  </a:lnTo>
                  <a:lnTo>
                    <a:pt x="22" y="29"/>
                  </a:lnTo>
                  <a:lnTo>
                    <a:pt x="20" y="30"/>
                  </a:lnTo>
                  <a:lnTo>
                    <a:pt x="19" y="33"/>
                  </a:lnTo>
                  <a:lnTo>
                    <a:pt x="20" y="37"/>
                  </a:lnTo>
                  <a:lnTo>
                    <a:pt x="20" y="38"/>
                  </a:lnTo>
                  <a:lnTo>
                    <a:pt x="22" y="40"/>
                  </a:lnTo>
                  <a:lnTo>
                    <a:pt x="24" y="40"/>
                  </a:lnTo>
                  <a:lnTo>
                    <a:pt x="24" y="41"/>
                  </a:lnTo>
                  <a:lnTo>
                    <a:pt x="24" y="43"/>
                  </a:lnTo>
                  <a:lnTo>
                    <a:pt x="24" y="44"/>
                  </a:lnTo>
                  <a:lnTo>
                    <a:pt x="25" y="44"/>
                  </a:lnTo>
                  <a:lnTo>
                    <a:pt x="25" y="44"/>
                  </a:lnTo>
                  <a:lnTo>
                    <a:pt x="27" y="44"/>
                  </a:lnTo>
                  <a:lnTo>
                    <a:pt x="30" y="44"/>
                  </a:lnTo>
                  <a:lnTo>
                    <a:pt x="31" y="43"/>
                  </a:lnTo>
                  <a:lnTo>
                    <a:pt x="31" y="43"/>
                  </a:lnTo>
                  <a:lnTo>
                    <a:pt x="33" y="41"/>
                  </a:lnTo>
                  <a:lnTo>
                    <a:pt x="33" y="38"/>
                  </a:lnTo>
                  <a:lnTo>
                    <a:pt x="33" y="35"/>
                  </a:lnTo>
                  <a:lnTo>
                    <a:pt x="33" y="33"/>
                  </a:lnTo>
                  <a:lnTo>
                    <a:pt x="31" y="32"/>
                  </a:lnTo>
                  <a:lnTo>
                    <a:pt x="30" y="29"/>
                  </a:lnTo>
                  <a:lnTo>
                    <a:pt x="28" y="27"/>
                  </a:lnTo>
                  <a:lnTo>
                    <a:pt x="28" y="24"/>
                  </a:lnTo>
                  <a:lnTo>
                    <a:pt x="27" y="24"/>
                  </a:lnTo>
                  <a:lnTo>
                    <a:pt x="27" y="22"/>
                  </a:lnTo>
                  <a:lnTo>
                    <a:pt x="27" y="21"/>
                  </a:lnTo>
                  <a:lnTo>
                    <a:pt x="28" y="19"/>
                  </a:lnTo>
                  <a:lnTo>
                    <a:pt x="28" y="18"/>
                  </a:lnTo>
                  <a:lnTo>
                    <a:pt x="30" y="16"/>
                  </a:lnTo>
                  <a:lnTo>
                    <a:pt x="38" y="15"/>
                  </a:lnTo>
                  <a:lnTo>
                    <a:pt x="41" y="13"/>
                  </a:lnTo>
                  <a:lnTo>
                    <a:pt x="46" y="11"/>
                  </a:lnTo>
                  <a:lnTo>
                    <a:pt x="47" y="11"/>
                  </a:lnTo>
                  <a:lnTo>
                    <a:pt x="47" y="10"/>
                  </a:lnTo>
                  <a:lnTo>
                    <a:pt x="49" y="10"/>
                  </a:lnTo>
                  <a:lnTo>
                    <a:pt x="50" y="10"/>
                  </a:lnTo>
                  <a:lnTo>
                    <a:pt x="52" y="10"/>
                  </a:lnTo>
                  <a:lnTo>
                    <a:pt x="52" y="8"/>
                  </a:lnTo>
                  <a:lnTo>
                    <a:pt x="52" y="7"/>
                  </a:lnTo>
                  <a:lnTo>
                    <a:pt x="50" y="7"/>
                  </a:lnTo>
                  <a:lnTo>
                    <a:pt x="46" y="8"/>
                  </a:lnTo>
                  <a:lnTo>
                    <a:pt x="46" y="7"/>
                  </a:lnTo>
                  <a:lnTo>
                    <a:pt x="46" y="7"/>
                  </a:lnTo>
                  <a:lnTo>
                    <a:pt x="44" y="4"/>
                  </a:lnTo>
                  <a:lnTo>
                    <a:pt x="46" y="2"/>
                  </a:lnTo>
                  <a:lnTo>
                    <a:pt x="46" y="0"/>
                  </a:lnTo>
                  <a:lnTo>
                    <a:pt x="47" y="0"/>
                  </a:lnTo>
                  <a:lnTo>
                    <a:pt x="49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74" name="Freeform 20">
              <a:extLst>
                <a:ext uri="{FF2B5EF4-FFF2-40B4-BE49-F238E27FC236}">
                  <a16:creationId xmlns:a16="http://schemas.microsoft.com/office/drawing/2014/main" id="{01D52785-6273-6E57-6099-C5962008900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34086" y="4041673"/>
              <a:ext cx="5848" cy="17544"/>
            </a:xfrm>
            <a:custGeom>
              <a:avLst/>
              <a:gdLst>
                <a:gd name="T0" fmla="*/ 2 w 3"/>
                <a:gd name="T1" fmla="*/ 8 h 9"/>
                <a:gd name="T2" fmla="*/ 2 w 3"/>
                <a:gd name="T3" fmla="*/ 8 h 9"/>
                <a:gd name="T4" fmla="*/ 2 w 3"/>
                <a:gd name="T5" fmla="*/ 9 h 9"/>
                <a:gd name="T6" fmla="*/ 2 w 3"/>
                <a:gd name="T7" fmla="*/ 9 h 9"/>
                <a:gd name="T8" fmla="*/ 2 w 3"/>
                <a:gd name="T9" fmla="*/ 9 h 9"/>
                <a:gd name="T10" fmla="*/ 2 w 3"/>
                <a:gd name="T11" fmla="*/ 9 h 9"/>
                <a:gd name="T12" fmla="*/ 2 w 3"/>
                <a:gd name="T13" fmla="*/ 9 h 9"/>
                <a:gd name="T14" fmla="*/ 0 w 3"/>
                <a:gd name="T15" fmla="*/ 9 h 9"/>
                <a:gd name="T16" fmla="*/ 0 w 3"/>
                <a:gd name="T17" fmla="*/ 9 h 9"/>
                <a:gd name="T18" fmla="*/ 0 w 3"/>
                <a:gd name="T19" fmla="*/ 9 h 9"/>
                <a:gd name="T20" fmla="*/ 0 w 3"/>
                <a:gd name="T21" fmla="*/ 9 h 9"/>
                <a:gd name="T22" fmla="*/ 2 w 3"/>
                <a:gd name="T23" fmla="*/ 9 h 9"/>
                <a:gd name="T24" fmla="*/ 0 w 3"/>
                <a:gd name="T25" fmla="*/ 9 h 9"/>
                <a:gd name="T26" fmla="*/ 0 w 3"/>
                <a:gd name="T27" fmla="*/ 9 h 9"/>
                <a:gd name="T28" fmla="*/ 2 w 3"/>
                <a:gd name="T29" fmla="*/ 8 h 9"/>
                <a:gd name="T30" fmla="*/ 2 w 3"/>
                <a:gd name="T31" fmla="*/ 8 h 9"/>
                <a:gd name="T32" fmla="*/ 3 w 3"/>
                <a:gd name="T33" fmla="*/ 5 h 9"/>
                <a:gd name="T34" fmla="*/ 3 w 3"/>
                <a:gd name="T35" fmla="*/ 5 h 9"/>
                <a:gd name="T36" fmla="*/ 3 w 3"/>
                <a:gd name="T37" fmla="*/ 5 h 9"/>
                <a:gd name="T38" fmla="*/ 3 w 3"/>
                <a:gd name="T39" fmla="*/ 5 h 9"/>
                <a:gd name="T40" fmla="*/ 3 w 3"/>
                <a:gd name="T41" fmla="*/ 5 h 9"/>
                <a:gd name="T42" fmla="*/ 3 w 3"/>
                <a:gd name="T43" fmla="*/ 5 h 9"/>
                <a:gd name="T44" fmla="*/ 2 w 3"/>
                <a:gd name="T45" fmla="*/ 5 h 9"/>
                <a:gd name="T46" fmla="*/ 2 w 3"/>
                <a:gd name="T47" fmla="*/ 5 h 9"/>
                <a:gd name="T48" fmla="*/ 2 w 3"/>
                <a:gd name="T49" fmla="*/ 5 h 9"/>
                <a:gd name="T50" fmla="*/ 2 w 3"/>
                <a:gd name="T51" fmla="*/ 5 h 9"/>
                <a:gd name="T52" fmla="*/ 2 w 3"/>
                <a:gd name="T53" fmla="*/ 5 h 9"/>
                <a:gd name="T54" fmla="*/ 2 w 3"/>
                <a:gd name="T55" fmla="*/ 5 h 9"/>
                <a:gd name="T56" fmla="*/ 2 w 3"/>
                <a:gd name="T57" fmla="*/ 5 h 9"/>
                <a:gd name="T58" fmla="*/ 2 w 3"/>
                <a:gd name="T59" fmla="*/ 5 h 9"/>
                <a:gd name="T60" fmla="*/ 2 w 3"/>
                <a:gd name="T61" fmla="*/ 5 h 9"/>
                <a:gd name="T62" fmla="*/ 2 w 3"/>
                <a:gd name="T63" fmla="*/ 5 h 9"/>
                <a:gd name="T64" fmla="*/ 2 w 3"/>
                <a:gd name="T65" fmla="*/ 5 h 9"/>
                <a:gd name="T66" fmla="*/ 2 w 3"/>
                <a:gd name="T67" fmla="*/ 5 h 9"/>
                <a:gd name="T68" fmla="*/ 2 w 3"/>
                <a:gd name="T69" fmla="*/ 5 h 9"/>
                <a:gd name="T70" fmla="*/ 2 w 3"/>
                <a:gd name="T71" fmla="*/ 5 h 9"/>
                <a:gd name="T72" fmla="*/ 2 w 3"/>
                <a:gd name="T73" fmla="*/ 5 h 9"/>
                <a:gd name="T74" fmla="*/ 3 w 3"/>
                <a:gd name="T75" fmla="*/ 5 h 9"/>
                <a:gd name="T76" fmla="*/ 3 w 3"/>
                <a:gd name="T77" fmla="*/ 5 h 9"/>
                <a:gd name="T78" fmla="*/ 3 w 3"/>
                <a:gd name="T79" fmla="*/ 0 h 9"/>
                <a:gd name="T80" fmla="*/ 3 w 3"/>
                <a:gd name="T81" fmla="*/ 0 h 9"/>
                <a:gd name="T82" fmla="*/ 3 w 3"/>
                <a:gd name="T83" fmla="*/ 2 h 9"/>
                <a:gd name="T84" fmla="*/ 3 w 3"/>
                <a:gd name="T85" fmla="*/ 3 h 9"/>
                <a:gd name="T86" fmla="*/ 3 w 3"/>
                <a:gd name="T87" fmla="*/ 3 h 9"/>
                <a:gd name="T88" fmla="*/ 2 w 3"/>
                <a:gd name="T89" fmla="*/ 2 h 9"/>
                <a:gd name="T90" fmla="*/ 2 w 3"/>
                <a:gd name="T91" fmla="*/ 0 h 9"/>
                <a:gd name="T92" fmla="*/ 3 w 3"/>
                <a:gd name="T93" fmla="*/ 0 h 9"/>
                <a:gd name="T94" fmla="*/ 3 w 3"/>
                <a:gd name="T95" fmla="*/ 0 h 9"/>
                <a:gd name="T96" fmla="*/ 3 w 3"/>
                <a:gd name="T9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" h="9">
                  <a:moveTo>
                    <a:pt x="2" y="8"/>
                  </a:moveTo>
                  <a:lnTo>
                    <a:pt x="2" y="8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2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2" y="8"/>
                  </a:lnTo>
                  <a:lnTo>
                    <a:pt x="2" y="8"/>
                  </a:lnTo>
                  <a:close/>
                  <a:moveTo>
                    <a:pt x="3" y="5"/>
                  </a:move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3" y="5"/>
                  </a:lnTo>
                  <a:lnTo>
                    <a:pt x="3" y="5"/>
                  </a:lnTo>
                  <a:close/>
                  <a:moveTo>
                    <a:pt x="3" y="0"/>
                  </a:moveTo>
                  <a:lnTo>
                    <a:pt x="3" y="0"/>
                  </a:lnTo>
                  <a:lnTo>
                    <a:pt x="3" y="2"/>
                  </a:lnTo>
                  <a:lnTo>
                    <a:pt x="3" y="3"/>
                  </a:lnTo>
                  <a:lnTo>
                    <a:pt x="3" y="3"/>
                  </a:lnTo>
                  <a:lnTo>
                    <a:pt x="2" y="2"/>
                  </a:lnTo>
                  <a:lnTo>
                    <a:pt x="2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75" name="Freeform 21">
              <a:extLst>
                <a:ext uri="{FF2B5EF4-FFF2-40B4-BE49-F238E27FC236}">
                  <a16:creationId xmlns:a16="http://schemas.microsoft.com/office/drawing/2014/main" id="{70EFF4DC-F3C0-DC43-4B52-75526B365C4D}"/>
                </a:ext>
              </a:extLst>
            </p:cNvPr>
            <p:cNvSpPr>
              <a:spLocks/>
            </p:cNvSpPr>
            <p:nvPr/>
          </p:nvSpPr>
          <p:spPr bwMode="auto">
            <a:xfrm>
              <a:off x="6115854" y="317037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76" name="Freeform 22">
              <a:extLst>
                <a:ext uri="{FF2B5EF4-FFF2-40B4-BE49-F238E27FC236}">
                  <a16:creationId xmlns:a16="http://schemas.microsoft.com/office/drawing/2014/main" id="{AE7D687F-474A-D836-991F-04773DD8879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1914" y="3043671"/>
              <a:ext cx="483407" cy="282638"/>
            </a:xfrm>
            <a:custGeom>
              <a:avLst/>
              <a:gdLst>
                <a:gd name="T0" fmla="*/ 218 w 248"/>
                <a:gd name="T1" fmla="*/ 95 h 145"/>
                <a:gd name="T2" fmla="*/ 218 w 248"/>
                <a:gd name="T3" fmla="*/ 98 h 145"/>
                <a:gd name="T4" fmla="*/ 213 w 248"/>
                <a:gd name="T5" fmla="*/ 82 h 145"/>
                <a:gd name="T6" fmla="*/ 35 w 248"/>
                <a:gd name="T7" fmla="*/ 8 h 145"/>
                <a:gd name="T8" fmla="*/ 33 w 248"/>
                <a:gd name="T9" fmla="*/ 20 h 145"/>
                <a:gd name="T10" fmla="*/ 39 w 248"/>
                <a:gd name="T11" fmla="*/ 14 h 145"/>
                <a:gd name="T12" fmla="*/ 41 w 248"/>
                <a:gd name="T13" fmla="*/ 11 h 145"/>
                <a:gd name="T14" fmla="*/ 39 w 248"/>
                <a:gd name="T15" fmla="*/ 5 h 145"/>
                <a:gd name="T16" fmla="*/ 47 w 248"/>
                <a:gd name="T17" fmla="*/ 13 h 145"/>
                <a:gd name="T18" fmla="*/ 54 w 248"/>
                <a:gd name="T19" fmla="*/ 25 h 145"/>
                <a:gd name="T20" fmla="*/ 58 w 248"/>
                <a:gd name="T21" fmla="*/ 20 h 145"/>
                <a:gd name="T22" fmla="*/ 69 w 248"/>
                <a:gd name="T23" fmla="*/ 19 h 145"/>
                <a:gd name="T24" fmla="*/ 85 w 248"/>
                <a:gd name="T25" fmla="*/ 35 h 145"/>
                <a:gd name="T26" fmla="*/ 114 w 248"/>
                <a:gd name="T27" fmla="*/ 35 h 145"/>
                <a:gd name="T28" fmla="*/ 131 w 248"/>
                <a:gd name="T29" fmla="*/ 36 h 145"/>
                <a:gd name="T30" fmla="*/ 147 w 248"/>
                <a:gd name="T31" fmla="*/ 46 h 145"/>
                <a:gd name="T32" fmla="*/ 151 w 248"/>
                <a:gd name="T33" fmla="*/ 63 h 145"/>
                <a:gd name="T34" fmla="*/ 162 w 248"/>
                <a:gd name="T35" fmla="*/ 77 h 145"/>
                <a:gd name="T36" fmla="*/ 175 w 248"/>
                <a:gd name="T37" fmla="*/ 80 h 145"/>
                <a:gd name="T38" fmla="*/ 181 w 248"/>
                <a:gd name="T39" fmla="*/ 83 h 145"/>
                <a:gd name="T40" fmla="*/ 194 w 248"/>
                <a:gd name="T41" fmla="*/ 72 h 145"/>
                <a:gd name="T42" fmla="*/ 210 w 248"/>
                <a:gd name="T43" fmla="*/ 63 h 145"/>
                <a:gd name="T44" fmla="*/ 221 w 248"/>
                <a:gd name="T45" fmla="*/ 60 h 145"/>
                <a:gd name="T46" fmla="*/ 210 w 248"/>
                <a:gd name="T47" fmla="*/ 68 h 145"/>
                <a:gd name="T48" fmla="*/ 214 w 248"/>
                <a:gd name="T49" fmla="*/ 76 h 145"/>
                <a:gd name="T50" fmla="*/ 225 w 248"/>
                <a:gd name="T51" fmla="*/ 74 h 145"/>
                <a:gd name="T52" fmla="*/ 229 w 248"/>
                <a:gd name="T53" fmla="*/ 74 h 145"/>
                <a:gd name="T54" fmla="*/ 237 w 248"/>
                <a:gd name="T55" fmla="*/ 79 h 145"/>
                <a:gd name="T56" fmla="*/ 248 w 248"/>
                <a:gd name="T57" fmla="*/ 83 h 145"/>
                <a:gd name="T58" fmla="*/ 238 w 248"/>
                <a:gd name="T59" fmla="*/ 90 h 145"/>
                <a:gd name="T60" fmla="*/ 230 w 248"/>
                <a:gd name="T61" fmla="*/ 93 h 145"/>
                <a:gd name="T62" fmla="*/ 221 w 248"/>
                <a:gd name="T63" fmla="*/ 93 h 145"/>
                <a:gd name="T64" fmla="*/ 208 w 248"/>
                <a:gd name="T65" fmla="*/ 91 h 145"/>
                <a:gd name="T66" fmla="*/ 211 w 248"/>
                <a:gd name="T67" fmla="*/ 83 h 145"/>
                <a:gd name="T68" fmla="*/ 199 w 248"/>
                <a:gd name="T69" fmla="*/ 85 h 145"/>
                <a:gd name="T70" fmla="*/ 192 w 248"/>
                <a:gd name="T71" fmla="*/ 91 h 145"/>
                <a:gd name="T72" fmla="*/ 184 w 248"/>
                <a:gd name="T73" fmla="*/ 95 h 145"/>
                <a:gd name="T74" fmla="*/ 186 w 248"/>
                <a:gd name="T75" fmla="*/ 99 h 145"/>
                <a:gd name="T76" fmla="*/ 183 w 248"/>
                <a:gd name="T77" fmla="*/ 104 h 145"/>
                <a:gd name="T78" fmla="*/ 166 w 248"/>
                <a:gd name="T79" fmla="*/ 106 h 145"/>
                <a:gd name="T80" fmla="*/ 172 w 248"/>
                <a:gd name="T81" fmla="*/ 115 h 145"/>
                <a:gd name="T82" fmla="*/ 178 w 248"/>
                <a:gd name="T83" fmla="*/ 128 h 145"/>
                <a:gd name="T84" fmla="*/ 170 w 248"/>
                <a:gd name="T85" fmla="*/ 143 h 145"/>
                <a:gd name="T86" fmla="*/ 156 w 248"/>
                <a:gd name="T87" fmla="*/ 142 h 145"/>
                <a:gd name="T88" fmla="*/ 148 w 248"/>
                <a:gd name="T89" fmla="*/ 129 h 145"/>
                <a:gd name="T90" fmla="*/ 128 w 248"/>
                <a:gd name="T91" fmla="*/ 120 h 145"/>
                <a:gd name="T92" fmla="*/ 102 w 248"/>
                <a:gd name="T93" fmla="*/ 104 h 145"/>
                <a:gd name="T94" fmla="*/ 87 w 248"/>
                <a:gd name="T95" fmla="*/ 80 h 145"/>
                <a:gd name="T96" fmla="*/ 74 w 248"/>
                <a:gd name="T97" fmla="*/ 77 h 145"/>
                <a:gd name="T98" fmla="*/ 60 w 248"/>
                <a:gd name="T99" fmla="*/ 69 h 145"/>
                <a:gd name="T100" fmla="*/ 57 w 248"/>
                <a:gd name="T101" fmla="*/ 63 h 145"/>
                <a:gd name="T102" fmla="*/ 50 w 248"/>
                <a:gd name="T103" fmla="*/ 58 h 145"/>
                <a:gd name="T104" fmla="*/ 36 w 248"/>
                <a:gd name="T105" fmla="*/ 50 h 145"/>
                <a:gd name="T106" fmla="*/ 36 w 248"/>
                <a:gd name="T107" fmla="*/ 57 h 145"/>
                <a:gd name="T108" fmla="*/ 30 w 248"/>
                <a:gd name="T109" fmla="*/ 55 h 145"/>
                <a:gd name="T110" fmla="*/ 19 w 248"/>
                <a:gd name="T111" fmla="*/ 58 h 145"/>
                <a:gd name="T112" fmla="*/ 16 w 248"/>
                <a:gd name="T113" fmla="*/ 74 h 145"/>
                <a:gd name="T114" fmla="*/ 0 w 248"/>
                <a:gd name="T115" fmla="*/ 43 h 145"/>
                <a:gd name="T116" fmla="*/ 17 w 248"/>
                <a:gd name="T117" fmla="*/ 5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48" h="145">
                  <a:moveTo>
                    <a:pt x="229" y="98"/>
                  </a:moveTo>
                  <a:lnTo>
                    <a:pt x="229" y="98"/>
                  </a:lnTo>
                  <a:lnTo>
                    <a:pt x="229" y="99"/>
                  </a:lnTo>
                  <a:lnTo>
                    <a:pt x="227" y="99"/>
                  </a:lnTo>
                  <a:lnTo>
                    <a:pt x="227" y="98"/>
                  </a:lnTo>
                  <a:lnTo>
                    <a:pt x="227" y="98"/>
                  </a:lnTo>
                  <a:lnTo>
                    <a:pt x="227" y="98"/>
                  </a:lnTo>
                  <a:lnTo>
                    <a:pt x="229" y="98"/>
                  </a:lnTo>
                  <a:lnTo>
                    <a:pt x="229" y="98"/>
                  </a:lnTo>
                  <a:close/>
                  <a:moveTo>
                    <a:pt x="218" y="95"/>
                  </a:moveTo>
                  <a:lnTo>
                    <a:pt x="218" y="95"/>
                  </a:lnTo>
                  <a:lnTo>
                    <a:pt x="218" y="96"/>
                  </a:lnTo>
                  <a:lnTo>
                    <a:pt x="219" y="96"/>
                  </a:lnTo>
                  <a:lnTo>
                    <a:pt x="221" y="96"/>
                  </a:lnTo>
                  <a:lnTo>
                    <a:pt x="219" y="98"/>
                  </a:lnTo>
                  <a:lnTo>
                    <a:pt x="221" y="99"/>
                  </a:lnTo>
                  <a:lnTo>
                    <a:pt x="221" y="99"/>
                  </a:lnTo>
                  <a:lnTo>
                    <a:pt x="219" y="99"/>
                  </a:lnTo>
                  <a:lnTo>
                    <a:pt x="218" y="99"/>
                  </a:lnTo>
                  <a:lnTo>
                    <a:pt x="218" y="99"/>
                  </a:lnTo>
                  <a:lnTo>
                    <a:pt x="218" y="98"/>
                  </a:lnTo>
                  <a:lnTo>
                    <a:pt x="218" y="98"/>
                  </a:lnTo>
                  <a:lnTo>
                    <a:pt x="218" y="98"/>
                  </a:lnTo>
                  <a:lnTo>
                    <a:pt x="218" y="98"/>
                  </a:lnTo>
                  <a:lnTo>
                    <a:pt x="216" y="96"/>
                  </a:lnTo>
                  <a:lnTo>
                    <a:pt x="216" y="96"/>
                  </a:lnTo>
                  <a:lnTo>
                    <a:pt x="216" y="95"/>
                  </a:lnTo>
                  <a:lnTo>
                    <a:pt x="218" y="95"/>
                  </a:lnTo>
                  <a:close/>
                  <a:moveTo>
                    <a:pt x="211" y="80"/>
                  </a:moveTo>
                  <a:lnTo>
                    <a:pt x="211" y="80"/>
                  </a:lnTo>
                  <a:lnTo>
                    <a:pt x="211" y="80"/>
                  </a:lnTo>
                  <a:lnTo>
                    <a:pt x="211" y="82"/>
                  </a:lnTo>
                  <a:lnTo>
                    <a:pt x="213" y="82"/>
                  </a:lnTo>
                  <a:lnTo>
                    <a:pt x="211" y="80"/>
                  </a:lnTo>
                  <a:lnTo>
                    <a:pt x="211" y="80"/>
                  </a:lnTo>
                  <a:lnTo>
                    <a:pt x="211" y="80"/>
                  </a:lnTo>
                  <a:close/>
                  <a:moveTo>
                    <a:pt x="38" y="0"/>
                  </a:moveTo>
                  <a:lnTo>
                    <a:pt x="38" y="0"/>
                  </a:lnTo>
                  <a:lnTo>
                    <a:pt x="38" y="0"/>
                  </a:lnTo>
                  <a:lnTo>
                    <a:pt x="38" y="2"/>
                  </a:lnTo>
                  <a:lnTo>
                    <a:pt x="36" y="3"/>
                  </a:lnTo>
                  <a:lnTo>
                    <a:pt x="36" y="5"/>
                  </a:lnTo>
                  <a:lnTo>
                    <a:pt x="35" y="6"/>
                  </a:lnTo>
                  <a:lnTo>
                    <a:pt x="35" y="8"/>
                  </a:lnTo>
                  <a:lnTo>
                    <a:pt x="33" y="11"/>
                  </a:lnTo>
                  <a:lnTo>
                    <a:pt x="33" y="13"/>
                  </a:lnTo>
                  <a:lnTo>
                    <a:pt x="33" y="13"/>
                  </a:lnTo>
                  <a:lnTo>
                    <a:pt x="33" y="14"/>
                  </a:lnTo>
                  <a:lnTo>
                    <a:pt x="33" y="16"/>
                  </a:lnTo>
                  <a:lnTo>
                    <a:pt x="33" y="17"/>
                  </a:lnTo>
                  <a:lnTo>
                    <a:pt x="33" y="17"/>
                  </a:lnTo>
                  <a:lnTo>
                    <a:pt x="33" y="19"/>
                  </a:lnTo>
                  <a:lnTo>
                    <a:pt x="33" y="19"/>
                  </a:lnTo>
                  <a:lnTo>
                    <a:pt x="33" y="20"/>
                  </a:lnTo>
                  <a:lnTo>
                    <a:pt x="33" y="20"/>
                  </a:lnTo>
                  <a:lnTo>
                    <a:pt x="35" y="20"/>
                  </a:lnTo>
                  <a:lnTo>
                    <a:pt x="36" y="20"/>
                  </a:lnTo>
                  <a:lnTo>
                    <a:pt x="36" y="19"/>
                  </a:lnTo>
                  <a:lnTo>
                    <a:pt x="38" y="19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8" y="16"/>
                  </a:lnTo>
                  <a:lnTo>
                    <a:pt x="38" y="16"/>
                  </a:lnTo>
                  <a:lnTo>
                    <a:pt x="38" y="14"/>
                  </a:lnTo>
                  <a:lnTo>
                    <a:pt x="38" y="14"/>
                  </a:lnTo>
                  <a:lnTo>
                    <a:pt x="39" y="14"/>
                  </a:lnTo>
                  <a:lnTo>
                    <a:pt x="39" y="14"/>
                  </a:lnTo>
                  <a:lnTo>
                    <a:pt x="39" y="14"/>
                  </a:lnTo>
                  <a:lnTo>
                    <a:pt x="39" y="14"/>
                  </a:lnTo>
                  <a:lnTo>
                    <a:pt x="41" y="14"/>
                  </a:lnTo>
                  <a:lnTo>
                    <a:pt x="41" y="14"/>
                  </a:lnTo>
                  <a:lnTo>
                    <a:pt x="39" y="14"/>
                  </a:lnTo>
                  <a:lnTo>
                    <a:pt x="39" y="13"/>
                  </a:lnTo>
                  <a:lnTo>
                    <a:pt x="39" y="13"/>
                  </a:lnTo>
                  <a:lnTo>
                    <a:pt x="39" y="11"/>
                  </a:lnTo>
                  <a:lnTo>
                    <a:pt x="41" y="11"/>
                  </a:lnTo>
                  <a:lnTo>
                    <a:pt x="41" y="11"/>
                  </a:lnTo>
                  <a:lnTo>
                    <a:pt x="41" y="9"/>
                  </a:lnTo>
                  <a:lnTo>
                    <a:pt x="41" y="9"/>
                  </a:lnTo>
                  <a:lnTo>
                    <a:pt x="39" y="11"/>
                  </a:lnTo>
                  <a:lnTo>
                    <a:pt x="38" y="11"/>
                  </a:lnTo>
                  <a:lnTo>
                    <a:pt x="38" y="9"/>
                  </a:lnTo>
                  <a:lnTo>
                    <a:pt x="39" y="9"/>
                  </a:lnTo>
                  <a:lnTo>
                    <a:pt x="39" y="8"/>
                  </a:lnTo>
                  <a:lnTo>
                    <a:pt x="41" y="8"/>
                  </a:lnTo>
                  <a:lnTo>
                    <a:pt x="41" y="6"/>
                  </a:lnTo>
                  <a:lnTo>
                    <a:pt x="39" y="6"/>
                  </a:lnTo>
                  <a:lnTo>
                    <a:pt x="39" y="5"/>
                  </a:lnTo>
                  <a:lnTo>
                    <a:pt x="39" y="3"/>
                  </a:lnTo>
                  <a:lnTo>
                    <a:pt x="39" y="3"/>
                  </a:lnTo>
                  <a:lnTo>
                    <a:pt x="39" y="2"/>
                  </a:lnTo>
                  <a:lnTo>
                    <a:pt x="41" y="3"/>
                  </a:lnTo>
                  <a:lnTo>
                    <a:pt x="43" y="3"/>
                  </a:lnTo>
                  <a:lnTo>
                    <a:pt x="44" y="5"/>
                  </a:lnTo>
                  <a:lnTo>
                    <a:pt x="47" y="6"/>
                  </a:lnTo>
                  <a:lnTo>
                    <a:pt x="49" y="6"/>
                  </a:lnTo>
                  <a:lnTo>
                    <a:pt x="50" y="8"/>
                  </a:lnTo>
                  <a:lnTo>
                    <a:pt x="49" y="9"/>
                  </a:lnTo>
                  <a:lnTo>
                    <a:pt x="47" y="13"/>
                  </a:lnTo>
                  <a:lnTo>
                    <a:pt x="47" y="14"/>
                  </a:lnTo>
                  <a:lnTo>
                    <a:pt x="47" y="16"/>
                  </a:lnTo>
                  <a:lnTo>
                    <a:pt x="47" y="16"/>
                  </a:lnTo>
                  <a:lnTo>
                    <a:pt x="49" y="17"/>
                  </a:lnTo>
                  <a:lnTo>
                    <a:pt x="54" y="22"/>
                  </a:lnTo>
                  <a:lnTo>
                    <a:pt x="54" y="22"/>
                  </a:lnTo>
                  <a:lnTo>
                    <a:pt x="52" y="24"/>
                  </a:lnTo>
                  <a:lnTo>
                    <a:pt x="52" y="25"/>
                  </a:lnTo>
                  <a:lnTo>
                    <a:pt x="52" y="25"/>
                  </a:lnTo>
                  <a:lnTo>
                    <a:pt x="52" y="25"/>
                  </a:lnTo>
                  <a:lnTo>
                    <a:pt x="54" y="25"/>
                  </a:lnTo>
                  <a:lnTo>
                    <a:pt x="55" y="25"/>
                  </a:lnTo>
                  <a:lnTo>
                    <a:pt x="57" y="24"/>
                  </a:lnTo>
                  <a:lnTo>
                    <a:pt x="57" y="24"/>
                  </a:lnTo>
                  <a:lnTo>
                    <a:pt x="57" y="24"/>
                  </a:lnTo>
                  <a:lnTo>
                    <a:pt x="57" y="24"/>
                  </a:lnTo>
                  <a:lnTo>
                    <a:pt x="57" y="22"/>
                  </a:lnTo>
                  <a:lnTo>
                    <a:pt x="57" y="22"/>
                  </a:lnTo>
                  <a:lnTo>
                    <a:pt x="57" y="22"/>
                  </a:lnTo>
                  <a:lnTo>
                    <a:pt x="58" y="22"/>
                  </a:lnTo>
                  <a:lnTo>
                    <a:pt x="58" y="22"/>
                  </a:lnTo>
                  <a:lnTo>
                    <a:pt x="58" y="20"/>
                  </a:lnTo>
                  <a:lnTo>
                    <a:pt x="58" y="19"/>
                  </a:lnTo>
                  <a:lnTo>
                    <a:pt x="58" y="17"/>
                  </a:lnTo>
                  <a:lnTo>
                    <a:pt x="58" y="16"/>
                  </a:lnTo>
                  <a:lnTo>
                    <a:pt x="58" y="16"/>
                  </a:lnTo>
                  <a:lnTo>
                    <a:pt x="58" y="13"/>
                  </a:lnTo>
                  <a:lnTo>
                    <a:pt x="58" y="13"/>
                  </a:lnTo>
                  <a:lnTo>
                    <a:pt x="61" y="14"/>
                  </a:lnTo>
                  <a:lnTo>
                    <a:pt x="63" y="16"/>
                  </a:lnTo>
                  <a:lnTo>
                    <a:pt x="65" y="16"/>
                  </a:lnTo>
                  <a:lnTo>
                    <a:pt x="66" y="17"/>
                  </a:lnTo>
                  <a:lnTo>
                    <a:pt x="69" y="19"/>
                  </a:lnTo>
                  <a:lnTo>
                    <a:pt x="71" y="20"/>
                  </a:lnTo>
                  <a:lnTo>
                    <a:pt x="73" y="20"/>
                  </a:lnTo>
                  <a:lnTo>
                    <a:pt x="74" y="22"/>
                  </a:lnTo>
                  <a:lnTo>
                    <a:pt x="74" y="24"/>
                  </a:lnTo>
                  <a:lnTo>
                    <a:pt x="74" y="25"/>
                  </a:lnTo>
                  <a:lnTo>
                    <a:pt x="77" y="27"/>
                  </a:lnTo>
                  <a:lnTo>
                    <a:pt x="79" y="28"/>
                  </a:lnTo>
                  <a:lnTo>
                    <a:pt x="80" y="30"/>
                  </a:lnTo>
                  <a:lnTo>
                    <a:pt x="82" y="32"/>
                  </a:lnTo>
                  <a:lnTo>
                    <a:pt x="84" y="33"/>
                  </a:lnTo>
                  <a:lnTo>
                    <a:pt x="85" y="35"/>
                  </a:lnTo>
                  <a:lnTo>
                    <a:pt x="87" y="36"/>
                  </a:lnTo>
                  <a:lnTo>
                    <a:pt x="88" y="36"/>
                  </a:lnTo>
                  <a:lnTo>
                    <a:pt x="90" y="36"/>
                  </a:lnTo>
                  <a:lnTo>
                    <a:pt x="93" y="36"/>
                  </a:lnTo>
                  <a:lnTo>
                    <a:pt x="96" y="36"/>
                  </a:lnTo>
                  <a:lnTo>
                    <a:pt x="99" y="35"/>
                  </a:lnTo>
                  <a:lnTo>
                    <a:pt x="102" y="35"/>
                  </a:lnTo>
                  <a:lnTo>
                    <a:pt x="104" y="35"/>
                  </a:lnTo>
                  <a:lnTo>
                    <a:pt x="107" y="35"/>
                  </a:lnTo>
                  <a:lnTo>
                    <a:pt x="112" y="35"/>
                  </a:lnTo>
                  <a:lnTo>
                    <a:pt x="114" y="35"/>
                  </a:lnTo>
                  <a:lnTo>
                    <a:pt x="117" y="35"/>
                  </a:lnTo>
                  <a:lnTo>
                    <a:pt x="118" y="36"/>
                  </a:lnTo>
                  <a:lnTo>
                    <a:pt x="120" y="36"/>
                  </a:lnTo>
                  <a:lnTo>
                    <a:pt x="123" y="36"/>
                  </a:lnTo>
                  <a:lnTo>
                    <a:pt x="123" y="36"/>
                  </a:lnTo>
                  <a:lnTo>
                    <a:pt x="125" y="35"/>
                  </a:lnTo>
                  <a:lnTo>
                    <a:pt x="126" y="35"/>
                  </a:lnTo>
                  <a:lnTo>
                    <a:pt x="128" y="33"/>
                  </a:lnTo>
                  <a:lnTo>
                    <a:pt x="129" y="33"/>
                  </a:lnTo>
                  <a:lnTo>
                    <a:pt x="131" y="35"/>
                  </a:lnTo>
                  <a:lnTo>
                    <a:pt x="131" y="36"/>
                  </a:lnTo>
                  <a:lnTo>
                    <a:pt x="132" y="36"/>
                  </a:lnTo>
                  <a:lnTo>
                    <a:pt x="134" y="38"/>
                  </a:lnTo>
                  <a:lnTo>
                    <a:pt x="136" y="39"/>
                  </a:lnTo>
                  <a:lnTo>
                    <a:pt x="137" y="39"/>
                  </a:lnTo>
                  <a:lnTo>
                    <a:pt x="139" y="43"/>
                  </a:lnTo>
                  <a:lnTo>
                    <a:pt x="140" y="44"/>
                  </a:lnTo>
                  <a:lnTo>
                    <a:pt x="140" y="46"/>
                  </a:lnTo>
                  <a:lnTo>
                    <a:pt x="142" y="47"/>
                  </a:lnTo>
                  <a:lnTo>
                    <a:pt x="143" y="47"/>
                  </a:lnTo>
                  <a:lnTo>
                    <a:pt x="145" y="46"/>
                  </a:lnTo>
                  <a:lnTo>
                    <a:pt x="147" y="46"/>
                  </a:lnTo>
                  <a:lnTo>
                    <a:pt x="147" y="47"/>
                  </a:lnTo>
                  <a:lnTo>
                    <a:pt x="147" y="49"/>
                  </a:lnTo>
                  <a:lnTo>
                    <a:pt x="145" y="52"/>
                  </a:lnTo>
                  <a:lnTo>
                    <a:pt x="145" y="55"/>
                  </a:lnTo>
                  <a:lnTo>
                    <a:pt x="145" y="57"/>
                  </a:lnTo>
                  <a:lnTo>
                    <a:pt x="145" y="60"/>
                  </a:lnTo>
                  <a:lnTo>
                    <a:pt x="145" y="61"/>
                  </a:lnTo>
                  <a:lnTo>
                    <a:pt x="145" y="63"/>
                  </a:lnTo>
                  <a:lnTo>
                    <a:pt x="148" y="63"/>
                  </a:lnTo>
                  <a:lnTo>
                    <a:pt x="150" y="63"/>
                  </a:lnTo>
                  <a:lnTo>
                    <a:pt x="151" y="63"/>
                  </a:lnTo>
                  <a:lnTo>
                    <a:pt x="153" y="65"/>
                  </a:lnTo>
                  <a:lnTo>
                    <a:pt x="153" y="68"/>
                  </a:lnTo>
                  <a:lnTo>
                    <a:pt x="153" y="69"/>
                  </a:lnTo>
                  <a:lnTo>
                    <a:pt x="153" y="71"/>
                  </a:lnTo>
                  <a:lnTo>
                    <a:pt x="155" y="74"/>
                  </a:lnTo>
                  <a:lnTo>
                    <a:pt x="155" y="76"/>
                  </a:lnTo>
                  <a:lnTo>
                    <a:pt x="155" y="77"/>
                  </a:lnTo>
                  <a:lnTo>
                    <a:pt x="156" y="77"/>
                  </a:lnTo>
                  <a:lnTo>
                    <a:pt x="156" y="77"/>
                  </a:lnTo>
                  <a:lnTo>
                    <a:pt x="159" y="77"/>
                  </a:lnTo>
                  <a:lnTo>
                    <a:pt x="162" y="77"/>
                  </a:lnTo>
                  <a:lnTo>
                    <a:pt x="164" y="77"/>
                  </a:lnTo>
                  <a:lnTo>
                    <a:pt x="167" y="77"/>
                  </a:lnTo>
                  <a:lnTo>
                    <a:pt x="170" y="77"/>
                  </a:lnTo>
                  <a:lnTo>
                    <a:pt x="170" y="77"/>
                  </a:lnTo>
                  <a:lnTo>
                    <a:pt x="172" y="77"/>
                  </a:lnTo>
                  <a:lnTo>
                    <a:pt x="173" y="77"/>
                  </a:lnTo>
                  <a:lnTo>
                    <a:pt x="173" y="77"/>
                  </a:lnTo>
                  <a:lnTo>
                    <a:pt x="173" y="79"/>
                  </a:lnTo>
                  <a:lnTo>
                    <a:pt x="175" y="79"/>
                  </a:lnTo>
                  <a:lnTo>
                    <a:pt x="175" y="80"/>
                  </a:lnTo>
                  <a:lnTo>
                    <a:pt x="175" y="80"/>
                  </a:lnTo>
                  <a:lnTo>
                    <a:pt x="175" y="82"/>
                  </a:lnTo>
                  <a:lnTo>
                    <a:pt x="175" y="83"/>
                  </a:lnTo>
                  <a:lnTo>
                    <a:pt x="175" y="85"/>
                  </a:lnTo>
                  <a:lnTo>
                    <a:pt x="177" y="85"/>
                  </a:lnTo>
                  <a:lnTo>
                    <a:pt x="178" y="87"/>
                  </a:lnTo>
                  <a:lnTo>
                    <a:pt x="180" y="87"/>
                  </a:lnTo>
                  <a:lnTo>
                    <a:pt x="181" y="87"/>
                  </a:lnTo>
                  <a:lnTo>
                    <a:pt x="181" y="87"/>
                  </a:lnTo>
                  <a:lnTo>
                    <a:pt x="183" y="87"/>
                  </a:lnTo>
                  <a:lnTo>
                    <a:pt x="183" y="85"/>
                  </a:lnTo>
                  <a:lnTo>
                    <a:pt x="181" y="83"/>
                  </a:lnTo>
                  <a:lnTo>
                    <a:pt x="181" y="83"/>
                  </a:lnTo>
                  <a:lnTo>
                    <a:pt x="183" y="82"/>
                  </a:lnTo>
                  <a:lnTo>
                    <a:pt x="183" y="80"/>
                  </a:lnTo>
                  <a:lnTo>
                    <a:pt x="184" y="79"/>
                  </a:lnTo>
                  <a:lnTo>
                    <a:pt x="186" y="79"/>
                  </a:lnTo>
                  <a:lnTo>
                    <a:pt x="188" y="77"/>
                  </a:lnTo>
                  <a:lnTo>
                    <a:pt x="189" y="76"/>
                  </a:lnTo>
                  <a:lnTo>
                    <a:pt x="189" y="74"/>
                  </a:lnTo>
                  <a:lnTo>
                    <a:pt x="191" y="72"/>
                  </a:lnTo>
                  <a:lnTo>
                    <a:pt x="192" y="72"/>
                  </a:lnTo>
                  <a:lnTo>
                    <a:pt x="194" y="72"/>
                  </a:lnTo>
                  <a:lnTo>
                    <a:pt x="194" y="71"/>
                  </a:lnTo>
                  <a:lnTo>
                    <a:pt x="197" y="69"/>
                  </a:lnTo>
                  <a:lnTo>
                    <a:pt x="197" y="69"/>
                  </a:lnTo>
                  <a:lnTo>
                    <a:pt x="200" y="68"/>
                  </a:lnTo>
                  <a:lnTo>
                    <a:pt x="202" y="68"/>
                  </a:lnTo>
                  <a:lnTo>
                    <a:pt x="203" y="66"/>
                  </a:lnTo>
                  <a:lnTo>
                    <a:pt x="207" y="65"/>
                  </a:lnTo>
                  <a:lnTo>
                    <a:pt x="208" y="63"/>
                  </a:lnTo>
                  <a:lnTo>
                    <a:pt x="208" y="61"/>
                  </a:lnTo>
                  <a:lnTo>
                    <a:pt x="210" y="61"/>
                  </a:lnTo>
                  <a:lnTo>
                    <a:pt x="210" y="63"/>
                  </a:lnTo>
                  <a:lnTo>
                    <a:pt x="211" y="63"/>
                  </a:lnTo>
                  <a:lnTo>
                    <a:pt x="211" y="61"/>
                  </a:lnTo>
                  <a:lnTo>
                    <a:pt x="213" y="61"/>
                  </a:lnTo>
                  <a:lnTo>
                    <a:pt x="213" y="60"/>
                  </a:lnTo>
                  <a:lnTo>
                    <a:pt x="214" y="60"/>
                  </a:lnTo>
                  <a:lnTo>
                    <a:pt x="214" y="60"/>
                  </a:lnTo>
                  <a:lnTo>
                    <a:pt x="216" y="58"/>
                  </a:lnTo>
                  <a:lnTo>
                    <a:pt x="218" y="58"/>
                  </a:lnTo>
                  <a:lnTo>
                    <a:pt x="218" y="58"/>
                  </a:lnTo>
                  <a:lnTo>
                    <a:pt x="219" y="58"/>
                  </a:lnTo>
                  <a:lnTo>
                    <a:pt x="221" y="60"/>
                  </a:lnTo>
                  <a:lnTo>
                    <a:pt x="221" y="60"/>
                  </a:lnTo>
                  <a:lnTo>
                    <a:pt x="221" y="60"/>
                  </a:lnTo>
                  <a:lnTo>
                    <a:pt x="218" y="61"/>
                  </a:lnTo>
                  <a:lnTo>
                    <a:pt x="216" y="63"/>
                  </a:lnTo>
                  <a:lnTo>
                    <a:pt x="214" y="63"/>
                  </a:lnTo>
                  <a:lnTo>
                    <a:pt x="214" y="63"/>
                  </a:lnTo>
                  <a:lnTo>
                    <a:pt x="214" y="65"/>
                  </a:lnTo>
                  <a:lnTo>
                    <a:pt x="213" y="65"/>
                  </a:lnTo>
                  <a:lnTo>
                    <a:pt x="211" y="65"/>
                  </a:lnTo>
                  <a:lnTo>
                    <a:pt x="211" y="66"/>
                  </a:lnTo>
                  <a:lnTo>
                    <a:pt x="210" y="68"/>
                  </a:lnTo>
                  <a:lnTo>
                    <a:pt x="205" y="71"/>
                  </a:lnTo>
                  <a:lnTo>
                    <a:pt x="205" y="71"/>
                  </a:lnTo>
                  <a:lnTo>
                    <a:pt x="205" y="71"/>
                  </a:lnTo>
                  <a:lnTo>
                    <a:pt x="207" y="71"/>
                  </a:lnTo>
                  <a:lnTo>
                    <a:pt x="208" y="72"/>
                  </a:lnTo>
                  <a:lnTo>
                    <a:pt x="210" y="72"/>
                  </a:lnTo>
                  <a:lnTo>
                    <a:pt x="211" y="72"/>
                  </a:lnTo>
                  <a:lnTo>
                    <a:pt x="213" y="72"/>
                  </a:lnTo>
                  <a:lnTo>
                    <a:pt x="213" y="74"/>
                  </a:lnTo>
                  <a:lnTo>
                    <a:pt x="214" y="76"/>
                  </a:lnTo>
                  <a:lnTo>
                    <a:pt x="214" y="76"/>
                  </a:lnTo>
                  <a:lnTo>
                    <a:pt x="216" y="77"/>
                  </a:lnTo>
                  <a:lnTo>
                    <a:pt x="218" y="77"/>
                  </a:lnTo>
                  <a:lnTo>
                    <a:pt x="219" y="77"/>
                  </a:lnTo>
                  <a:lnTo>
                    <a:pt x="221" y="77"/>
                  </a:lnTo>
                  <a:lnTo>
                    <a:pt x="221" y="77"/>
                  </a:lnTo>
                  <a:lnTo>
                    <a:pt x="222" y="79"/>
                  </a:lnTo>
                  <a:lnTo>
                    <a:pt x="222" y="77"/>
                  </a:lnTo>
                  <a:lnTo>
                    <a:pt x="224" y="74"/>
                  </a:lnTo>
                  <a:lnTo>
                    <a:pt x="224" y="76"/>
                  </a:lnTo>
                  <a:lnTo>
                    <a:pt x="225" y="76"/>
                  </a:lnTo>
                  <a:lnTo>
                    <a:pt x="225" y="74"/>
                  </a:lnTo>
                  <a:lnTo>
                    <a:pt x="225" y="74"/>
                  </a:lnTo>
                  <a:lnTo>
                    <a:pt x="225" y="72"/>
                  </a:lnTo>
                  <a:lnTo>
                    <a:pt x="225" y="71"/>
                  </a:lnTo>
                  <a:lnTo>
                    <a:pt x="227" y="71"/>
                  </a:lnTo>
                  <a:lnTo>
                    <a:pt x="227" y="71"/>
                  </a:lnTo>
                  <a:lnTo>
                    <a:pt x="227" y="71"/>
                  </a:lnTo>
                  <a:lnTo>
                    <a:pt x="227" y="71"/>
                  </a:lnTo>
                  <a:lnTo>
                    <a:pt x="227" y="72"/>
                  </a:lnTo>
                  <a:lnTo>
                    <a:pt x="229" y="72"/>
                  </a:lnTo>
                  <a:lnTo>
                    <a:pt x="229" y="72"/>
                  </a:lnTo>
                  <a:lnTo>
                    <a:pt x="229" y="74"/>
                  </a:lnTo>
                  <a:lnTo>
                    <a:pt x="230" y="74"/>
                  </a:lnTo>
                  <a:lnTo>
                    <a:pt x="230" y="77"/>
                  </a:lnTo>
                  <a:lnTo>
                    <a:pt x="230" y="77"/>
                  </a:lnTo>
                  <a:lnTo>
                    <a:pt x="232" y="77"/>
                  </a:lnTo>
                  <a:lnTo>
                    <a:pt x="233" y="77"/>
                  </a:lnTo>
                  <a:lnTo>
                    <a:pt x="233" y="77"/>
                  </a:lnTo>
                  <a:lnTo>
                    <a:pt x="235" y="79"/>
                  </a:lnTo>
                  <a:lnTo>
                    <a:pt x="235" y="79"/>
                  </a:lnTo>
                  <a:lnTo>
                    <a:pt x="235" y="80"/>
                  </a:lnTo>
                  <a:lnTo>
                    <a:pt x="235" y="80"/>
                  </a:lnTo>
                  <a:lnTo>
                    <a:pt x="237" y="79"/>
                  </a:lnTo>
                  <a:lnTo>
                    <a:pt x="237" y="79"/>
                  </a:lnTo>
                  <a:lnTo>
                    <a:pt x="238" y="80"/>
                  </a:lnTo>
                  <a:lnTo>
                    <a:pt x="240" y="80"/>
                  </a:lnTo>
                  <a:lnTo>
                    <a:pt x="241" y="82"/>
                  </a:lnTo>
                  <a:lnTo>
                    <a:pt x="241" y="82"/>
                  </a:lnTo>
                  <a:lnTo>
                    <a:pt x="243" y="82"/>
                  </a:lnTo>
                  <a:lnTo>
                    <a:pt x="244" y="83"/>
                  </a:lnTo>
                  <a:lnTo>
                    <a:pt x="244" y="83"/>
                  </a:lnTo>
                  <a:lnTo>
                    <a:pt x="246" y="82"/>
                  </a:lnTo>
                  <a:lnTo>
                    <a:pt x="248" y="83"/>
                  </a:lnTo>
                  <a:lnTo>
                    <a:pt x="248" y="83"/>
                  </a:lnTo>
                  <a:lnTo>
                    <a:pt x="248" y="83"/>
                  </a:lnTo>
                  <a:lnTo>
                    <a:pt x="243" y="87"/>
                  </a:lnTo>
                  <a:lnTo>
                    <a:pt x="243" y="87"/>
                  </a:lnTo>
                  <a:lnTo>
                    <a:pt x="241" y="88"/>
                  </a:lnTo>
                  <a:lnTo>
                    <a:pt x="240" y="88"/>
                  </a:lnTo>
                  <a:lnTo>
                    <a:pt x="240" y="88"/>
                  </a:lnTo>
                  <a:lnTo>
                    <a:pt x="238" y="87"/>
                  </a:lnTo>
                  <a:lnTo>
                    <a:pt x="237" y="88"/>
                  </a:lnTo>
                  <a:lnTo>
                    <a:pt x="237" y="88"/>
                  </a:lnTo>
                  <a:lnTo>
                    <a:pt x="237" y="88"/>
                  </a:lnTo>
                  <a:lnTo>
                    <a:pt x="238" y="90"/>
                  </a:lnTo>
                  <a:lnTo>
                    <a:pt x="237" y="90"/>
                  </a:lnTo>
                  <a:lnTo>
                    <a:pt x="237" y="90"/>
                  </a:lnTo>
                  <a:lnTo>
                    <a:pt x="235" y="90"/>
                  </a:lnTo>
                  <a:lnTo>
                    <a:pt x="235" y="90"/>
                  </a:lnTo>
                  <a:lnTo>
                    <a:pt x="235" y="90"/>
                  </a:lnTo>
                  <a:lnTo>
                    <a:pt x="235" y="90"/>
                  </a:lnTo>
                  <a:lnTo>
                    <a:pt x="233" y="90"/>
                  </a:lnTo>
                  <a:lnTo>
                    <a:pt x="232" y="91"/>
                  </a:lnTo>
                  <a:lnTo>
                    <a:pt x="232" y="93"/>
                  </a:lnTo>
                  <a:lnTo>
                    <a:pt x="230" y="93"/>
                  </a:lnTo>
                  <a:lnTo>
                    <a:pt x="230" y="93"/>
                  </a:lnTo>
                  <a:lnTo>
                    <a:pt x="229" y="93"/>
                  </a:lnTo>
                  <a:lnTo>
                    <a:pt x="229" y="95"/>
                  </a:lnTo>
                  <a:lnTo>
                    <a:pt x="227" y="95"/>
                  </a:lnTo>
                  <a:lnTo>
                    <a:pt x="227" y="95"/>
                  </a:lnTo>
                  <a:lnTo>
                    <a:pt x="227" y="93"/>
                  </a:lnTo>
                  <a:lnTo>
                    <a:pt x="225" y="93"/>
                  </a:lnTo>
                  <a:lnTo>
                    <a:pt x="225" y="93"/>
                  </a:lnTo>
                  <a:lnTo>
                    <a:pt x="224" y="93"/>
                  </a:lnTo>
                  <a:lnTo>
                    <a:pt x="224" y="93"/>
                  </a:lnTo>
                  <a:lnTo>
                    <a:pt x="222" y="93"/>
                  </a:lnTo>
                  <a:lnTo>
                    <a:pt x="221" y="93"/>
                  </a:lnTo>
                  <a:lnTo>
                    <a:pt x="219" y="93"/>
                  </a:lnTo>
                  <a:lnTo>
                    <a:pt x="218" y="93"/>
                  </a:lnTo>
                  <a:lnTo>
                    <a:pt x="216" y="93"/>
                  </a:lnTo>
                  <a:lnTo>
                    <a:pt x="216" y="93"/>
                  </a:lnTo>
                  <a:lnTo>
                    <a:pt x="213" y="95"/>
                  </a:lnTo>
                  <a:lnTo>
                    <a:pt x="211" y="93"/>
                  </a:lnTo>
                  <a:lnTo>
                    <a:pt x="211" y="93"/>
                  </a:lnTo>
                  <a:lnTo>
                    <a:pt x="210" y="91"/>
                  </a:lnTo>
                  <a:lnTo>
                    <a:pt x="210" y="91"/>
                  </a:lnTo>
                  <a:lnTo>
                    <a:pt x="208" y="91"/>
                  </a:lnTo>
                  <a:lnTo>
                    <a:pt x="208" y="91"/>
                  </a:lnTo>
                  <a:lnTo>
                    <a:pt x="208" y="90"/>
                  </a:lnTo>
                  <a:lnTo>
                    <a:pt x="208" y="90"/>
                  </a:lnTo>
                  <a:lnTo>
                    <a:pt x="208" y="90"/>
                  </a:lnTo>
                  <a:lnTo>
                    <a:pt x="211" y="88"/>
                  </a:lnTo>
                  <a:lnTo>
                    <a:pt x="213" y="87"/>
                  </a:lnTo>
                  <a:lnTo>
                    <a:pt x="213" y="85"/>
                  </a:lnTo>
                  <a:lnTo>
                    <a:pt x="213" y="85"/>
                  </a:lnTo>
                  <a:lnTo>
                    <a:pt x="213" y="85"/>
                  </a:lnTo>
                  <a:lnTo>
                    <a:pt x="213" y="85"/>
                  </a:lnTo>
                  <a:lnTo>
                    <a:pt x="211" y="83"/>
                  </a:lnTo>
                  <a:lnTo>
                    <a:pt x="211" y="83"/>
                  </a:lnTo>
                  <a:lnTo>
                    <a:pt x="213" y="83"/>
                  </a:lnTo>
                  <a:lnTo>
                    <a:pt x="213" y="83"/>
                  </a:lnTo>
                  <a:lnTo>
                    <a:pt x="211" y="82"/>
                  </a:lnTo>
                  <a:lnTo>
                    <a:pt x="210" y="80"/>
                  </a:lnTo>
                  <a:lnTo>
                    <a:pt x="208" y="79"/>
                  </a:lnTo>
                  <a:lnTo>
                    <a:pt x="208" y="80"/>
                  </a:lnTo>
                  <a:lnTo>
                    <a:pt x="207" y="82"/>
                  </a:lnTo>
                  <a:lnTo>
                    <a:pt x="207" y="82"/>
                  </a:lnTo>
                  <a:lnTo>
                    <a:pt x="205" y="83"/>
                  </a:lnTo>
                  <a:lnTo>
                    <a:pt x="203" y="83"/>
                  </a:lnTo>
                  <a:lnTo>
                    <a:pt x="199" y="85"/>
                  </a:lnTo>
                  <a:lnTo>
                    <a:pt x="199" y="87"/>
                  </a:lnTo>
                  <a:lnTo>
                    <a:pt x="199" y="87"/>
                  </a:lnTo>
                  <a:lnTo>
                    <a:pt x="197" y="85"/>
                  </a:lnTo>
                  <a:lnTo>
                    <a:pt x="196" y="83"/>
                  </a:lnTo>
                  <a:lnTo>
                    <a:pt x="194" y="83"/>
                  </a:lnTo>
                  <a:lnTo>
                    <a:pt x="194" y="83"/>
                  </a:lnTo>
                  <a:lnTo>
                    <a:pt x="192" y="85"/>
                  </a:lnTo>
                  <a:lnTo>
                    <a:pt x="192" y="87"/>
                  </a:lnTo>
                  <a:lnTo>
                    <a:pt x="192" y="87"/>
                  </a:lnTo>
                  <a:lnTo>
                    <a:pt x="191" y="88"/>
                  </a:lnTo>
                  <a:lnTo>
                    <a:pt x="192" y="91"/>
                  </a:lnTo>
                  <a:lnTo>
                    <a:pt x="192" y="93"/>
                  </a:lnTo>
                  <a:lnTo>
                    <a:pt x="191" y="93"/>
                  </a:lnTo>
                  <a:lnTo>
                    <a:pt x="192" y="95"/>
                  </a:lnTo>
                  <a:lnTo>
                    <a:pt x="191" y="95"/>
                  </a:lnTo>
                  <a:lnTo>
                    <a:pt x="189" y="93"/>
                  </a:lnTo>
                  <a:lnTo>
                    <a:pt x="188" y="93"/>
                  </a:lnTo>
                  <a:lnTo>
                    <a:pt x="183" y="95"/>
                  </a:lnTo>
                  <a:lnTo>
                    <a:pt x="183" y="95"/>
                  </a:lnTo>
                  <a:lnTo>
                    <a:pt x="183" y="95"/>
                  </a:lnTo>
                  <a:lnTo>
                    <a:pt x="183" y="95"/>
                  </a:lnTo>
                  <a:lnTo>
                    <a:pt x="184" y="95"/>
                  </a:lnTo>
                  <a:lnTo>
                    <a:pt x="188" y="95"/>
                  </a:lnTo>
                  <a:lnTo>
                    <a:pt x="188" y="95"/>
                  </a:lnTo>
                  <a:lnTo>
                    <a:pt x="188" y="96"/>
                  </a:lnTo>
                  <a:lnTo>
                    <a:pt x="188" y="96"/>
                  </a:lnTo>
                  <a:lnTo>
                    <a:pt x="188" y="96"/>
                  </a:lnTo>
                  <a:lnTo>
                    <a:pt x="186" y="96"/>
                  </a:lnTo>
                  <a:lnTo>
                    <a:pt x="184" y="96"/>
                  </a:lnTo>
                  <a:lnTo>
                    <a:pt x="184" y="98"/>
                  </a:lnTo>
                  <a:lnTo>
                    <a:pt x="186" y="98"/>
                  </a:lnTo>
                  <a:lnTo>
                    <a:pt x="186" y="98"/>
                  </a:lnTo>
                  <a:lnTo>
                    <a:pt x="186" y="99"/>
                  </a:lnTo>
                  <a:lnTo>
                    <a:pt x="186" y="99"/>
                  </a:lnTo>
                  <a:lnTo>
                    <a:pt x="186" y="99"/>
                  </a:lnTo>
                  <a:lnTo>
                    <a:pt x="186" y="99"/>
                  </a:lnTo>
                  <a:lnTo>
                    <a:pt x="184" y="99"/>
                  </a:lnTo>
                  <a:lnTo>
                    <a:pt x="184" y="99"/>
                  </a:lnTo>
                  <a:lnTo>
                    <a:pt x="184" y="99"/>
                  </a:lnTo>
                  <a:lnTo>
                    <a:pt x="184" y="99"/>
                  </a:lnTo>
                  <a:lnTo>
                    <a:pt x="183" y="99"/>
                  </a:lnTo>
                  <a:lnTo>
                    <a:pt x="183" y="99"/>
                  </a:lnTo>
                  <a:lnTo>
                    <a:pt x="183" y="101"/>
                  </a:lnTo>
                  <a:lnTo>
                    <a:pt x="183" y="104"/>
                  </a:lnTo>
                  <a:lnTo>
                    <a:pt x="181" y="104"/>
                  </a:lnTo>
                  <a:lnTo>
                    <a:pt x="180" y="106"/>
                  </a:lnTo>
                  <a:lnTo>
                    <a:pt x="180" y="106"/>
                  </a:lnTo>
                  <a:lnTo>
                    <a:pt x="178" y="106"/>
                  </a:lnTo>
                  <a:lnTo>
                    <a:pt x="177" y="106"/>
                  </a:lnTo>
                  <a:lnTo>
                    <a:pt x="175" y="104"/>
                  </a:lnTo>
                  <a:lnTo>
                    <a:pt x="172" y="104"/>
                  </a:lnTo>
                  <a:lnTo>
                    <a:pt x="170" y="104"/>
                  </a:lnTo>
                  <a:lnTo>
                    <a:pt x="167" y="104"/>
                  </a:lnTo>
                  <a:lnTo>
                    <a:pt x="167" y="106"/>
                  </a:lnTo>
                  <a:lnTo>
                    <a:pt x="166" y="106"/>
                  </a:lnTo>
                  <a:lnTo>
                    <a:pt x="166" y="106"/>
                  </a:lnTo>
                  <a:lnTo>
                    <a:pt x="164" y="110"/>
                  </a:lnTo>
                  <a:lnTo>
                    <a:pt x="164" y="110"/>
                  </a:lnTo>
                  <a:lnTo>
                    <a:pt x="166" y="110"/>
                  </a:lnTo>
                  <a:lnTo>
                    <a:pt x="169" y="112"/>
                  </a:lnTo>
                  <a:lnTo>
                    <a:pt x="169" y="112"/>
                  </a:lnTo>
                  <a:lnTo>
                    <a:pt x="169" y="112"/>
                  </a:lnTo>
                  <a:lnTo>
                    <a:pt x="169" y="113"/>
                  </a:lnTo>
                  <a:lnTo>
                    <a:pt x="169" y="113"/>
                  </a:lnTo>
                  <a:lnTo>
                    <a:pt x="170" y="115"/>
                  </a:lnTo>
                  <a:lnTo>
                    <a:pt x="172" y="115"/>
                  </a:lnTo>
                  <a:lnTo>
                    <a:pt x="173" y="115"/>
                  </a:lnTo>
                  <a:lnTo>
                    <a:pt x="175" y="115"/>
                  </a:lnTo>
                  <a:lnTo>
                    <a:pt x="175" y="115"/>
                  </a:lnTo>
                  <a:lnTo>
                    <a:pt x="175" y="115"/>
                  </a:lnTo>
                  <a:lnTo>
                    <a:pt x="177" y="117"/>
                  </a:lnTo>
                  <a:lnTo>
                    <a:pt x="175" y="120"/>
                  </a:lnTo>
                  <a:lnTo>
                    <a:pt x="175" y="121"/>
                  </a:lnTo>
                  <a:lnTo>
                    <a:pt x="175" y="123"/>
                  </a:lnTo>
                  <a:lnTo>
                    <a:pt x="177" y="124"/>
                  </a:lnTo>
                  <a:lnTo>
                    <a:pt x="178" y="126"/>
                  </a:lnTo>
                  <a:lnTo>
                    <a:pt x="178" y="128"/>
                  </a:lnTo>
                  <a:lnTo>
                    <a:pt x="178" y="128"/>
                  </a:lnTo>
                  <a:lnTo>
                    <a:pt x="178" y="128"/>
                  </a:lnTo>
                  <a:lnTo>
                    <a:pt x="178" y="129"/>
                  </a:lnTo>
                  <a:lnTo>
                    <a:pt x="178" y="131"/>
                  </a:lnTo>
                  <a:lnTo>
                    <a:pt x="177" y="132"/>
                  </a:lnTo>
                  <a:lnTo>
                    <a:pt x="177" y="132"/>
                  </a:lnTo>
                  <a:lnTo>
                    <a:pt x="175" y="134"/>
                  </a:lnTo>
                  <a:lnTo>
                    <a:pt x="173" y="135"/>
                  </a:lnTo>
                  <a:lnTo>
                    <a:pt x="172" y="139"/>
                  </a:lnTo>
                  <a:lnTo>
                    <a:pt x="170" y="139"/>
                  </a:lnTo>
                  <a:lnTo>
                    <a:pt x="170" y="143"/>
                  </a:lnTo>
                  <a:lnTo>
                    <a:pt x="170" y="145"/>
                  </a:lnTo>
                  <a:lnTo>
                    <a:pt x="170" y="145"/>
                  </a:lnTo>
                  <a:lnTo>
                    <a:pt x="169" y="143"/>
                  </a:lnTo>
                  <a:lnTo>
                    <a:pt x="169" y="143"/>
                  </a:lnTo>
                  <a:lnTo>
                    <a:pt x="167" y="143"/>
                  </a:lnTo>
                  <a:lnTo>
                    <a:pt x="167" y="143"/>
                  </a:lnTo>
                  <a:lnTo>
                    <a:pt x="166" y="143"/>
                  </a:lnTo>
                  <a:lnTo>
                    <a:pt x="164" y="143"/>
                  </a:lnTo>
                  <a:lnTo>
                    <a:pt x="162" y="143"/>
                  </a:lnTo>
                  <a:lnTo>
                    <a:pt x="161" y="142"/>
                  </a:lnTo>
                  <a:lnTo>
                    <a:pt x="156" y="142"/>
                  </a:lnTo>
                  <a:lnTo>
                    <a:pt x="153" y="142"/>
                  </a:lnTo>
                  <a:lnTo>
                    <a:pt x="153" y="140"/>
                  </a:lnTo>
                  <a:lnTo>
                    <a:pt x="153" y="137"/>
                  </a:lnTo>
                  <a:lnTo>
                    <a:pt x="153" y="134"/>
                  </a:lnTo>
                  <a:lnTo>
                    <a:pt x="155" y="132"/>
                  </a:lnTo>
                  <a:lnTo>
                    <a:pt x="155" y="132"/>
                  </a:lnTo>
                  <a:lnTo>
                    <a:pt x="153" y="131"/>
                  </a:lnTo>
                  <a:lnTo>
                    <a:pt x="153" y="131"/>
                  </a:lnTo>
                  <a:lnTo>
                    <a:pt x="150" y="131"/>
                  </a:lnTo>
                  <a:lnTo>
                    <a:pt x="150" y="129"/>
                  </a:lnTo>
                  <a:lnTo>
                    <a:pt x="148" y="129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45" y="126"/>
                  </a:lnTo>
                  <a:lnTo>
                    <a:pt x="143" y="126"/>
                  </a:lnTo>
                  <a:lnTo>
                    <a:pt x="142" y="126"/>
                  </a:lnTo>
                  <a:lnTo>
                    <a:pt x="140" y="128"/>
                  </a:lnTo>
                  <a:lnTo>
                    <a:pt x="140" y="128"/>
                  </a:lnTo>
                  <a:lnTo>
                    <a:pt x="139" y="128"/>
                  </a:lnTo>
                  <a:lnTo>
                    <a:pt x="136" y="124"/>
                  </a:lnTo>
                  <a:lnTo>
                    <a:pt x="131" y="121"/>
                  </a:lnTo>
                  <a:lnTo>
                    <a:pt x="128" y="120"/>
                  </a:lnTo>
                  <a:lnTo>
                    <a:pt x="126" y="118"/>
                  </a:lnTo>
                  <a:lnTo>
                    <a:pt x="125" y="118"/>
                  </a:lnTo>
                  <a:lnTo>
                    <a:pt x="123" y="117"/>
                  </a:lnTo>
                  <a:lnTo>
                    <a:pt x="120" y="115"/>
                  </a:lnTo>
                  <a:lnTo>
                    <a:pt x="118" y="115"/>
                  </a:lnTo>
                  <a:lnTo>
                    <a:pt x="115" y="113"/>
                  </a:lnTo>
                  <a:lnTo>
                    <a:pt x="112" y="112"/>
                  </a:lnTo>
                  <a:lnTo>
                    <a:pt x="112" y="110"/>
                  </a:lnTo>
                  <a:lnTo>
                    <a:pt x="109" y="107"/>
                  </a:lnTo>
                  <a:lnTo>
                    <a:pt x="106" y="106"/>
                  </a:lnTo>
                  <a:lnTo>
                    <a:pt x="102" y="104"/>
                  </a:lnTo>
                  <a:lnTo>
                    <a:pt x="101" y="102"/>
                  </a:lnTo>
                  <a:lnTo>
                    <a:pt x="96" y="99"/>
                  </a:lnTo>
                  <a:lnTo>
                    <a:pt x="95" y="98"/>
                  </a:lnTo>
                  <a:lnTo>
                    <a:pt x="95" y="98"/>
                  </a:lnTo>
                  <a:lnTo>
                    <a:pt x="93" y="96"/>
                  </a:lnTo>
                  <a:lnTo>
                    <a:pt x="93" y="91"/>
                  </a:lnTo>
                  <a:lnTo>
                    <a:pt x="91" y="90"/>
                  </a:lnTo>
                  <a:lnTo>
                    <a:pt x="90" y="88"/>
                  </a:lnTo>
                  <a:lnTo>
                    <a:pt x="88" y="85"/>
                  </a:lnTo>
                  <a:lnTo>
                    <a:pt x="87" y="82"/>
                  </a:lnTo>
                  <a:lnTo>
                    <a:pt x="87" y="80"/>
                  </a:lnTo>
                  <a:lnTo>
                    <a:pt x="85" y="79"/>
                  </a:lnTo>
                  <a:lnTo>
                    <a:pt x="84" y="77"/>
                  </a:lnTo>
                  <a:lnTo>
                    <a:pt x="82" y="76"/>
                  </a:lnTo>
                  <a:lnTo>
                    <a:pt x="80" y="76"/>
                  </a:lnTo>
                  <a:lnTo>
                    <a:pt x="79" y="76"/>
                  </a:lnTo>
                  <a:lnTo>
                    <a:pt x="79" y="76"/>
                  </a:lnTo>
                  <a:lnTo>
                    <a:pt x="79" y="76"/>
                  </a:lnTo>
                  <a:lnTo>
                    <a:pt x="77" y="77"/>
                  </a:lnTo>
                  <a:lnTo>
                    <a:pt x="76" y="77"/>
                  </a:lnTo>
                  <a:lnTo>
                    <a:pt x="76" y="77"/>
                  </a:lnTo>
                  <a:lnTo>
                    <a:pt x="74" y="77"/>
                  </a:lnTo>
                  <a:lnTo>
                    <a:pt x="71" y="76"/>
                  </a:lnTo>
                  <a:lnTo>
                    <a:pt x="71" y="76"/>
                  </a:lnTo>
                  <a:lnTo>
                    <a:pt x="69" y="76"/>
                  </a:lnTo>
                  <a:lnTo>
                    <a:pt x="66" y="77"/>
                  </a:lnTo>
                  <a:lnTo>
                    <a:pt x="65" y="76"/>
                  </a:lnTo>
                  <a:lnTo>
                    <a:pt x="61" y="74"/>
                  </a:lnTo>
                  <a:lnTo>
                    <a:pt x="60" y="74"/>
                  </a:lnTo>
                  <a:lnTo>
                    <a:pt x="58" y="72"/>
                  </a:lnTo>
                  <a:lnTo>
                    <a:pt x="58" y="72"/>
                  </a:lnTo>
                  <a:lnTo>
                    <a:pt x="60" y="71"/>
                  </a:lnTo>
                  <a:lnTo>
                    <a:pt x="60" y="69"/>
                  </a:lnTo>
                  <a:lnTo>
                    <a:pt x="60" y="69"/>
                  </a:lnTo>
                  <a:lnTo>
                    <a:pt x="60" y="68"/>
                  </a:lnTo>
                  <a:lnTo>
                    <a:pt x="60" y="68"/>
                  </a:lnTo>
                  <a:lnTo>
                    <a:pt x="60" y="66"/>
                  </a:lnTo>
                  <a:lnTo>
                    <a:pt x="60" y="66"/>
                  </a:lnTo>
                  <a:lnTo>
                    <a:pt x="61" y="66"/>
                  </a:lnTo>
                  <a:lnTo>
                    <a:pt x="61" y="66"/>
                  </a:lnTo>
                  <a:lnTo>
                    <a:pt x="60" y="66"/>
                  </a:lnTo>
                  <a:lnTo>
                    <a:pt x="60" y="65"/>
                  </a:lnTo>
                  <a:lnTo>
                    <a:pt x="58" y="63"/>
                  </a:lnTo>
                  <a:lnTo>
                    <a:pt x="57" y="63"/>
                  </a:lnTo>
                  <a:lnTo>
                    <a:pt x="57" y="63"/>
                  </a:lnTo>
                  <a:lnTo>
                    <a:pt x="58" y="63"/>
                  </a:lnTo>
                  <a:lnTo>
                    <a:pt x="58" y="61"/>
                  </a:lnTo>
                  <a:lnTo>
                    <a:pt x="58" y="60"/>
                  </a:lnTo>
                  <a:lnTo>
                    <a:pt x="58" y="60"/>
                  </a:lnTo>
                  <a:lnTo>
                    <a:pt x="58" y="60"/>
                  </a:lnTo>
                  <a:lnTo>
                    <a:pt x="58" y="60"/>
                  </a:lnTo>
                  <a:lnTo>
                    <a:pt x="57" y="58"/>
                  </a:lnTo>
                  <a:lnTo>
                    <a:pt x="57" y="58"/>
                  </a:lnTo>
                  <a:lnTo>
                    <a:pt x="55" y="58"/>
                  </a:lnTo>
                  <a:lnTo>
                    <a:pt x="50" y="58"/>
                  </a:lnTo>
                  <a:lnTo>
                    <a:pt x="49" y="57"/>
                  </a:lnTo>
                  <a:lnTo>
                    <a:pt x="47" y="57"/>
                  </a:lnTo>
                  <a:lnTo>
                    <a:pt x="47" y="55"/>
                  </a:lnTo>
                  <a:lnTo>
                    <a:pt x="46" y="54"/>
                  </a:lnTo>
                  <a:lnTo>
                    <a:pt x="46" y="54"/>
                  </a:lnTo>
                  <a:lnTo>
                    <a:pt x="44" y="54"/>
                  </a:lnTo>
                  <a:lnTo>
                    <a:pt x="43" y="54"/>
                  </a:lnTo>
                  <a:lnTo>
                    <a:pt x="43" y="54"/>
                  </a:lnTo>
                  <a:lnTo>
                    <a:pt x="39" y="50"/>
                  </a:lnTo>
                  <a:lnTo>
                    <a:pt x="38" y="49"/>
                  </a:lnTo>
                  <a:lnTo>
                    <a:pt x="36" y="50"/>
                  </a:lnTo>
                  <a:lnTo>
                    <a:pt x="36" y="52"/>
                  </a:lnTo>
                  <a:lnTo>
                    <a:pt x="35" y="52"/>
                  </a:lnTo>
                  <a:lnTo>
                    <a:pt x="33" y="50"/>
                  </a:lnTo>
                  <a:lnTo>
                    <a:pt x="32" y="52"/>
                  </a:lnTo>
                  <a:lnTo>
                    <a:pt x="32" y="52"/>
                  </a:lnTo>
                  <a:lnTo>
                    <a:pt x="32" y="52"/>
                  </a:lnTo>
                  <a:lnTo>
                    <a:pt x="32" y="54"/>
                  </a:lnTo>
                  <a:lnTo>
                    <a:pt x="33" y="54"/>
                  </a:lnTo>
                  <a:lnTo>
                    <a:pt x="35" y="55"/>
                  </a:lnTo>
                  <a:lnTo>
                    <a:pt x="36" y="57"/>
                  </a:lnTo>
                  <a:lnTo>
                    <a:pt x="36" y="57"/>
                  </a:lnTo>
                  <a:lnTo>
                    <a:pt x="36" y="58"/>
                  </a:lnTo>
                  <a:lnTo>
                    <a:pt x="36" y="58"/>
                  </a:lnTo>
                  <a:lnTo>
                    <a:pt x="35" y="58"/>
                  </a:lnTo>
                  <a:lnTo>
                    <a:pt x="35" y="58"/>
                  </a:lnTo>
                  <a:lnTo>
                    <a:pt x="35" y="58"/>
                  </a:lnTo>
                  <a:lnTo>
                    <a:pt x="35" y="57"/>
                  </a:lnTo>
                  <a:lnTo>
                    <a:pt x="35" y="57"/>
                  </a:lnTo>
                  <a:lnTo>
                    <a:pt x="33" y="55"/>
                  </a:lnTo>
                  <a:lnTo>
                    <a:pt x="33" y="55"/>
                  </a:lnTo>
                  <a:lnTo>
                    <a:pt x="32" y="55"/>
                  </a:lnTo>
                  <a:lnTo>
                    <a:pt x="30" y="55"/>
                  </a:lnTo>
                  <a:lnTo>
                    <a:pt x="30" y="55"/>
                  </a:lnTo>
                  <a:lnTo>
                    <a:pt x="28" y="55"/>
                  </a:lnTo>
                  <a:lnTo>
                    <a:pt x="28" y="55"/>
                  </a:lnTo>
                  <a:lnTo>
                    <a:pt x="28" y="57"/>
                  </a:lnTo>
                  <a:lnTo>
                    <a:pt x="27" y="58"/>
                  </a:lnTo>
                  <a:lnTo>
                    <a:pt x="27" y="60"/>
                  </a:lnTo>
                  <a:lnTo>
                    <a:pt x="25" y="60"/>
                  </a:lnTo>
                  <a:lnTo>
                    <a:pt x="24" y="60"/>
                  </a:lnTo>
                  <a:lnTo>
                    <a:pt x="22" y="58"/>
                  </a:lnTo>
                  <a:lnTo>
                    <a:pt x="20" y="57"/>
                  </a:lnTo>
                  <a:lnTo>
                    <a:pt x="19" y="58"/>
                  </a:lnTo>
                  <a:lnTo>
                    <a:pt x="17" y="60"/>
                  </a:lnTo>
                  <a:lnTo>
                    <a:pt x="16" y="63"/>
                  </a:lnTo>
                  <a:lnTo>
                    <a:pt x="16" y="65"/>
                  </a:lnTo>
                  <a:lnTo>
                    <a:pt x="16" y="65"/>
                  </a:lnTo>
                  <a:lnTo>
                    <a:pt x="14" y="66"/>
                  </a:lnTo>
                  <a:lnTo>
                    <a:pt x="14" y="69"/>
                  </a:lnTo>
                  <a:lnTo>
                    <a:pt x="16" y="72"/>
                  </a:lnTo>
                  <a:lnTo>
                    <a:pt x="16" y="74"/>
                  </a:lnTo>
                  <a:lnTo>
                    <a:pt x="16" y="74"/>
                  </a:lnTo>
                  <a:lnTo>
                    <a:pt x="16" y="74"/>
                  </a:lnTo>
                  <a:lnTo>
                    <a:pt x="16" y="74"/>
                  </a:lnTo>
                  <a:lnTo>
                    <a:pt x="16" y="76"/>
                  </a:lnTo>
                  <a:lnTo>
                    <a:pt x="16" y="76"/>
                  </a:lnTo>
                  <a:lnTo>
                    <a:pt x="14" y="76"/>
                  </a:lnTo>
                  <a:lnTo>
                    <a:pt x="13" y="76"/>
                  </a:lnTo>
                  <a:lnTo>
                    <a:pt x="11" y="76"/>
                  </a:lnTo>
                  <a:lnTo>
                    <a:pt x="8" y="76"/>
                  </a:lnTo>
                  <a:lnTo>
                    <a:pt x="3" y="74"/>
                  </a:lnTo>
                  <a:lnTo>
                    <a:pt x="0" y="74"/>
                  </a:lnTo>
                  <a:lnTo>
                    <a:pt x="0" y="71"/>
                  </a:lnTo>
                  <a:lnTo>
                    <a:pt x="0" y="66"/>
                  </a:lnTo>
                  <a:lnTo>
                    <a:pt x="0" y="43"/>
                  </a:lnTo>
                  <a:lnTo>
                    <a:pt x="0" y="39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0" y="11"/>
                  </a:lnTo>
                  <a:lnTo>
                    <a:pt x="2" y="9"/>
                  </a:lnTo>
                  <a:lnTo>
                    <a:pt x="5" y="9"/>
                  </a:lnTo>
                  <a:lnTo>
                    <a:pt x="6" y="8"/>
                  </a:lnTo>
                  <a:lnTo>
                    <a:pt x="9" y="8"/>
                  </a:lnTo>
                  <a:lnTo>
                    <a:pt x="11" y="6"/>
                  </a:lnTo>
                  <a:lnTo>
                    <a:pt x="14" y="6"/>
                  </a:lnTo>
                  <a:lnTo>
                    <a:pt x="17" y="5"/>
                  </a:lnTo>
                  <a:lnTo>
                    <a:pt x="19" y="5"/>
                  </a:lnTo>
                  <a:lnTo>
                    <a:pt x="22" y="5"/>
                  </a:lnTo>
                  <a:lnTo>
                    <a:pt x="24" y="3"/>
                  </a:lnTo>
                  <a:lnTo>
                    <a:pt x="28" y="3"/>
                  </a:lnTo>
                  <a:lnTo>
                    <a:pt x="32" y="2"/>
                  </a:lnTo>
                  <a:lnTo>
                    <a:pt x="33" y="2"/>
                  </a:lnTo>
                  <a:lnTo>
                    <a:pt x="36" y="0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77" name="Freeform 23">
              <a:extLst>
                <a:ext uri="{FF2B5EF4-FFF2-40B4-BE49-F238E27FC236}">
                  <a16:creationId xmlns:a16="http://schemas.microsoft.com/office/drawing/2014/main" id="{2DAC83D8-C805-D45A-72AE-FE5114EA3FAB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7902" y="5285276"/>
              <a:ext cx="148141" cy="150091"/>
            </a:xfrm>
            <a:custGeom>
              <a:avLst/>
              <a:gdLst>
                <a:gd name="T0" fmla="*/ 25 w 76"/>
                <a:gd name="T1" fmla="*/ 2 h 77"/>
                <a:gd name="T2" fmla="*/ 33 w 76"/>
                <a:gd name="T3" fmla="*/ 10 h 77"/>
                <a:gd name="T4" fmla="*/ 35 w 76"/>
                <a:gd name="T5" fmla="*/ 14 h 77"/>
                <a:gd name="T6" fmla="*/ 36 w 76"/>
                <a:gd name="T7" fmla="*/ 16 h 77"/>
                <a:gd name="T8" fmla="*/ 39 w 76"/>
                <a:gd name="T9" fmla="*/ 14 h 77"/>
                <a:gd name="T10" fmla="*/ 41 w 76"/>
                <a:gd name="T11" fmla="*/ 13 h 77"/>
                <a:gd name="T12" fmla="*/ 41 w 76"/>
                <a:gd name="T13" fmla="*/ 13 h 77"/>
                <a:gd name="T14" fmla="*/ 44 w 76"/>
                <a:gd name="T15" fmla="*/ 16 h 77"/>
                <a:gd name="T16" fmla="*/ 46 w 76"/>
                <a:gd name="T17" fmla="*/ 17 h 77"/>
                <a:gd name="T18" fmla="*/ 49 w 76"/>
                <a:gd name="T19" fmla="*/ 19 h 77"/>
                <a:gd name="T20" fmla="*/ 57 w 76"/>
                <a:gd name="T21" fmla="*/ 22 h 77"/>
                <a:gd name="T22" fmla="*/ 61 w 76"/>
                <a:gd name="T23" fmla="*/ 27 h 77"/>
                <a:gd name="T24" fmla="*/ 65 w 76"/>
                <a:gd name="T25" fmla="*/ 28 h 77"/>
                <a:gd name="T26" fmla="*/ 68 w 76"/>
                <a:gd name="T27" fmla="*/ 32 h 77"/>
                <a:gd name="T28" fmla="*/ 69 w 76"/>
                <a:gd name="T29" fmla="*/ 35 h 77"/>
                <a:gd name="T30" fmla="*/ 74 w 76"/>
                <a:gd name="T31" fmla="*/ 40 h 77"/>
                <a:gd name="T32" fmla="*/ 76 w 76"/>
                <a:gd name="T33" fmla="*/ 41 h 77"/>
                <a:gd name="T34" fmla="*/ 74 w 76"/>
                <a:gd name="T35" fmla="*/ 43 h 77"/>
                <a:gd name="T36" fmla="*/ 74 w 76"/>
                <a:gd name="T37" fmla="*/ 44 h 77"/>
                <a:gd name="T38" fmla="*/ 72 w 76"/>
                <a:gd name="T39" fmla="*/ 46 h 77"/>
                <a:gd name="T40" fmla="*/ 69 w 76"/>
                <a:gd name="T41" fmla="*/ 47 h 77"/>
                <a:gd name="T42" fmla="*/ 71 w 76"/>
                <a:gd name="T43" fmla="*/ 51 h 77"/>
                <a:gd name="T44" fmla="*/ 71 w 76"/>
                <a:gd name="T45" fmla="*/ 54 h 77"/>
                <a:gd name="T46" fmla="*/ 71 w 76"/>
                <a:gd name="T47" fmla="*/ 55 h 77"/>
                <a:gd name="T48" fmla="*/ 71 w 76"/>
                <a:gd name="T49" fmla="*/ 57 h 77"/>
                <a:gd name="T50" fmla="*/ 74 w 76"/>
                <a:gd name="T51" fmla="*/ 58 h 77"/>
                <a:gd name="T52" fmla="*/ 71 w 76"/>
                <a:gd name="T53" fmla="*/ 63 h 77"/>
                <a:gd name="T54" fmla="*/ 65 w 76"/>
                <a:gd name="T55" fmla="*/ 71 h 77"/>
                <a:gd name="T56" fmla="*/ 58 w 76"/>
                <a:gd name="T57" fmla="*/ 74 h 77"/>
                <a:gd name="T58" fmla="*/ 46 w 76"/>
                <a:gd name="T59" fmla="*/ 77 h 77"/>
                <a:gd name="T60" fmla="*/ 38 w 76"/>
                <a:gd name="T61" fmla="*/ 76 h 77"/>
                <a:gd name="T62" fmla="*/ 31 w 76"/>
                <a:gd name="T63" fmla="*/ 77 h 77"/>
                <a:gd name="T64" fmla="*/ 24 w 76"/>
                <a:gd name="T65" fmla="*/ 73 h 77"/>
                <a:gd name="T66" fmla="*/ 9 w 76"/>
                <a:gd name="T67" fmla="*/ 69 h 77"/>
                <a:gd name="T68" fmla="*/ 6 w 76"/>
                <a:gd name="T69" fmla="*/ 66 h 77"/>
                <a:gd name="T70" fmla="*/ 0 w 76"/>
                <a:gd name="T71" fmla="*/ 57 h 77"/>
                <a:gd name="T72" fmla="*/ 1 w 76"/>
                <a:gd name="T73" fmla="*/ 49 h 77"/>
                <a:gd name="T74" fmla="*/ 5 w 76"/>
                <a:gd name="T75" fmla="*/ 47 h 77"/>
                <a:gd name="T76" fmla="*/ 5 w 76"/>
                <a:gd name="T77" fmla="*/ 43 h 77"/>
                <a:gd name="T78" fmla="*/ 5 w 76"/>
                <a:gd name="T79" fmla="*/ 35 h 77"/>
                <a:gd name="T80" fmla="*/ 3 w 76"/>
                <a:gd name="T81" fmla="*/ 32 h 77"/>
                <a:gd name="T82" fmla="*/ 3 w 76"/>
                <a:gd name="T83" fmla="*/ 28 h 77"/>
                <a:gd name="T84" fmla="*/ 6 w 76"/>
                <a:gd name="T85" fmla="*/ 27 h 77"/>
                <a:gd name="T86" fmla="*/ 6 w 76"/>
                <a:gd name="T87" fmla="*/ 24 h 77"/>
                <a:gd name="T88" fmla="*/ 6 w 76"/>
                <a:gd name="T89" fmla="*/ 21 h 77"/>
                <a:gd name="T90" fmla="*/ 8 w 76"/>
                <a:gd name="T91" fmla="*/ 16 h 77"/>
                <a:gd name="T92" fmla="*/ 8 w 76"/>
                <a:gd name="T93" fmla="*/ 13 h 77"/>
                <a:gd name="T94" fmla="*/ 9 w 76"/>
                <a:gd name="T95" fmla="*/ 10 h 77"/>
                <a:gd name="T96" fmla="*/ 11 w 76"/>
                <a:gd name="T97" fmla="*/ 5 h 77"/>
                <a:gd name="T98" fmla="*/ 12 w 76"/>
                <a:gd name="T99" fmla="*/ 2 h 77"/>
                <a:gd name="T100" fmla="*/ 17 w 76"/>
                <a:gd name="T101" fmla="*/ 3 h 77"/>
                <a:gd name="T102" fmla="*/ 20 w 76"/>
                <a:gd name="T10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76" h="77">
                  <a:moveTo>
                    <a:pt x="22" y="0"/>
                  </a:moveTo>
                  <a:lnTo>
                    <a:pt x="24" y="0"/>
                  </a:lnTo>
                  <a:lnTo>
                    <a:pt x="25" y="2"/>
                  </a:lnTo>
                  <a:lnTo>
                    <a:pt x="30" y="5"/>
                  </a:lnTo>
                  <a:lnTo>
                    <a:pt x="33" y="8"/>
                  </a:lnTo>
                  <a:lnTo>
                    <a:pt x="33" y="10"/>
                  </a:lnTo>
                  <a:lnTo>
                    <a:pt x="35" y="11"/>
                  </a:lnTo>
                  <a:lnTo>
                    <a:pt x="35" y="11"/>
                  </a:lnTo>
                  <a:lnTo>
                    <a:pt x="35" y="14"/>
                  </a:lnTo>
                  <a:lnTo>
                    <a:pt x="35" y="14"/>
                  </a:lnTo>
                  <a:lnTo>
                    <a:pt x="35" y="16"/>
                  </a:lnTo>
                  <a:lnTo>
                    <a:pt x="36" y="16"/>
                  </a:lnTo>
                  <a:lnTo>
                    <a:pt x="38" y="16"/>
                  </a:lnTo>
                  <a:lnTo>
                    <a:pt x="38" y="14"/>
                  </a:lnTo>
                  <a:lnTo>
                    <a:pt x="39" y="14"/>
                  </a:lnTo>
                  <a:lnTo>
                    <a:pt x="39" y="13"/>
                  </a:lnTo>
                  <a:lnTo>
                    <a:pt x="39" y="13"/>
                  </a:lnTo>
                  <a:lnTo>
                    <a:pt x="41" y="13"/>
                  </a:lnTo>
                  <a:lnTo>
                    <a:pt x="41" y="11"/>
                  </a:lnTo>
                  <a:lnTo>
                    <a:pt x="41" y="11"/>
                  </a:lnTo>
                  <a:lnTo>
                    <a:pt x="41" y="13"/>
                  </a:lnTo>
                  <a:lnTo>
                    <a:pt x="42" y="13"/>
                  </a:lnTo>
                  <a:lnTo>
                    <a:pt x="44" y="14"/>
                  </a:lnTo>
                  <a:lnTo>
                    <a:pt x="44" y="16"/>
                  </a:lnTo>
                  <a:lnTo>
                    <a:pt x="46" y="16"/>
                  </a:lnTo>
                  <a:lnTo>
                    <a:pt x="46" y="17"/>
                  </a:lnTo>
                  <a:lnTo>
                    <a:pt x="46" y="17"/>
                  </a:lnTo>
                  <a:lnTo>
                    <a:pt x="47" y="19"/>
                  </a:lnTo>
                  <a:lnTo>
                    <a:pt x="49" y="19"/>
                  </a:lnTo>
                  <a:lnTo>
                    <a:pt x="49" y="19"/>
                  </a:lnTo>
                  <a:lnTo>
                    <a:pt x="52" y="21"/>
                  </a:lnTo>
                  <a:lnTo>
                    <a:pt x="55" y="22"/>
                  </a:lnTo>
                  <a:lnTo>
                    <a:pt x="57" y="22"/>
                  </a:lnTo>
                  <a:lnTo>
                    <a:pt x="57" y="24"/>
                  </a:lnTo>
                  <a:lnTo>
                    <a:pt x="58" y="25"/>
                  </a:lnTo>
                  <a:lnTo>
                    <a:pt x="61" y="27"/>
                  </a:lnTo>
                  <a:lnTo>
                    <a:pt x="63" y="28"/>
                  </a:lnTo>
                  <a:lnTo>
                    <a:pt x="65" y="28"/>
                  </a:lnTo>
                  <a:lnTo>
                    <a:pt x="65" y="28"/>
                  </a:lnTo>
                  <a:lnTo>
                    <a:pt x="66" y="30"/>
                  </a:lnTo>
                  <a:lnTo>
                    <a:pt x="68" y="30"/>
                  </a:lnTo>
                  <a:lnTo>
                    <a:pt x="68" y="32"/>
                  </a:lnTo>
                  <a:lnTo>
                    <a:pt x="68" y="32"/>
                  </a:lnTo>
                  <a:lnTo>
                    <a:pt x="68" y="33"/>
                  </a:lnTo>
                  <a:lnTo>
                    <a:pt x="69" y="35"/>
                  </a:lnTo>
                  <a:lnTo>
                    <a:pt x="69" y="36"/>
                  </a:lnTo>
                  <a:lnTo>
                    <a:pt x="71" y="38"/>
                  </a:lnTo>
                  <a:lnTo>
                    <a:pt x="74" y="40"/>
                  </a:lnTo>
                  <a:lnTo>
                    <a:pt x="76" y="40"/>
                  </a:lnTo>
                  <a:lnTo>
                    <a:pt x="76" y="41"/>
                  </a:lnTo>
                  <a:lnTo>
                    <a:pt x="76" y="41"/>
                  </a:lnTo>
                  <a:lnTo>
                    <a:pt x="76" y="41"/>
                  </a:lnTo>
                  <a:lnTo>
                    <a:pt x="74" y="41"/>
                  </a:lnTo>
                  <a:lnTo>
                    <a:pt x="74" y="43"/>
                  </a:lnTo>
                  <a:lnTo>
                    <a:pt x="74" y="43"/>
                  </a:lnTo>
                  <a:lnTo>
                    <a:pt x="74" y="43"/>
                  </a:lnTo>
                  <a:lnTo>
                    <a:pt x="74" y="44"/>
                  </a:lnTo>
                  <a:lnTo>
                    <a:pt x="74" y="44"/>
                  </a:lnTo>
                  <a:lnTo>
                    <a:pt x="72" y="46"/>
                  </a:lnTo>
                  <a:lnTo>
                    <a:pt x="72" y="46"/>
                  </a:lnTo>
                  <a:lnTo>
                    <a:pt x="71" y="46"/>
                  </a:lnTo>
                  <a:lnTo>
                    <a:pt x="69" y="47"/>
                  </a:lnTo>
                  <a:lnTo>
                    <a:pt x="69" y="47"/>
                  </a:lnTo>
                  <a:lnTo>
                    <a:pt x="69" y="49"/>
                  </a:lnTo>
                  <a:lnTo>
                    <a:pt x="69" y="51"/>
                  </a:lnTo>
                  <a:lnTo>
                    <a:pt x="71" y="51"/>
                  </a:lnTo>
                  <a:lnTo>
                    <a:pt x="71" y="52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71" y="55"/>
                  </a:lnTo>
                  <a:lnTo>
                    <a:pt x="71" y="55"/>
                  </a:lnTo>
                  <a:lnTo>
                    <a:pt x="71" y="55"/>
                  </a:lnTo>
                  <a:lnTo>
                    <a:pt x="71" y="57"/>
                  </a:lnTo>
                  <a:lnTo>
                    <a:pt x="71" y="57"/>
                  </a:lnTo>
                  <a:lnTo>
                    <a:pt x="72" y="57"/>
                  </a:lnTo>
                  <a:lnTo>
                    <a:pt x="72" y="58"/>
                  </a:lnTo>
                  <a:lnTo>
                    <a:pt x="74" y="58"/>
                  </a:lnTo>
                  <a:lnTo>
                    <a:pt x="72" y="58"/>
                  </a:lnTo>
                  <a:lnTo>
                    <a:pt x="72" y="60"/>
                  </a:lnTo>
                  <a:lnTo>
                    <a:pt x="71" y="63"/>
                  </a:lnTo>
                  <a:lnTo>
                    <a:pt x="68" y="66"/>
                  </a:lnTo>
                  <a:lnTo>
                    <a:pt x="68" y="68"/>
                  </a:lnTo>
                  <a:lnTo>
                    <a:pt x="65" y="71"/>
                  </a:lnTo>
                  <a:lnTo>
                    <a:pt x="61" y="73"/>
                  </a:lnTo>
                  <a:lnTo>
                    <a:pt x="60" y="73"/>
                  </a:lnTo>
                  <a:lnTo>
                    <a:pt x="58" y="74"/>
                  </a:lnTo>
                  <a:lnTo>
                    <a:pt x="50" y="77"/>
                  </a:lnTo>
                  <a:lnTo>
                    <a:pt x="49" y="77"/>
                  </a:lnTo>
                  <a:lnTo>
                    <a:pt x="46" y="77"/>
                  </a:lnTo>
                  <a:lnTo>
                    <a:pt x="44" y="76"/>
                  </a:lnTo>
                  <a:lnTo>
                    <a:pt x="39" y="74"/>
                  </a:lnTo>
                  <a:lnTo>
                    <a:pt x="38" y="76"/>
                  </a:lnTo>
                  <a:lnTo>
                    <a:pt x="33" y="77"/>
                  </a:lnTo>
                  <a:lnTo>
                    <a:pt x="33" y="77"/>
                  </a:lnTo>
                  <a:lnTo>
                    <a:pt x="31" y="77"/>
                  </a:lnTo>
                  <a:lnTo>
                    <a:pt x="30" y="76"/>
                  </a:lnTo>
                  <a:lnTo>
                    <a:pt x="28" y="74"/>
                  </a:lnTo>
                  <a:lnTo>
                    <a:pt x="24" y="73"/>
                  </a:lnTo>
                  <a:lnTo>
                    <a:pt x="19" y="69"/>
                  </a:lnTo>
                  <a:lnTo>
                    <a:pt x="12" y="69"/>
                  </a:lnTo>
                  <a:lnTo>
                    <a:pt x="9" y="69"/>
                  </a:lnTo>
                  <a:lnTo>
                    <a:pt x="8" y="69"/>
                  </a:lnTo>
                  <a:lnTo>
                    <a:pt x="8" y="68"/>
                  </a:lnTo>
                  <a:lnTo>
                    <a:pt x="6" y="66"/>
                  </a:lnTo>
                  <a:lnTo>
                    <a:pt x="3" y="63"/>
                  </a:lnTo>
                  <a:lnTo>
                    <a:pt x="0" y="60"/>
                  </a:lnTo>
                  <a:lnTo>
                    <a:pt x="0" y="57"/>
                  </a:lnTo>
                  <a:lnTo>
                    <a:pt x="0" y="54"/>
                  </a:lnTo>
                  <a:lnTo>
                    <a:pt x="1" y="51"/>
                  </a:lnTo>
                  <a:lnTo>
                    <a:pt x="1" y="49"/>
                  </a:lnTo>
                  <a:lnTo>
                    <a:pt x="1" y="49"/>
                  </a:lnTo>
                  <a:lnTo>
                    <a:pt x="3" y="47"/>
                  </a:lnTo>
                  <a:lnTo>
                    <a:pt x="5" y="47"/>
                  </a:lnTo>
                  <a:lnTo>
                    <a:pt x="5" y="46"/>
                  </a:lnTo>
                  <a:lnTo>
                    <a:pt x="5" y="44"/>
                  </a:lnTo>
                  <a:lnTo>
                    <a:pt x="5" y="43"/>
                  </a:lnTo>
                  <a:lnTo>
                    <a:pt x="5" y="40"/>
                  </a:lnTo>
                  <a:lnTo>
                    <a:pt x="3" y="38"/>
                  </a:lnTo>
                  <a:lnTo>
                    <a:pt x="5" y="35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3" y="32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3" y="28"/>
                  </a:lnTo>
                  <a:lnTo>
                    <a:pt x="5" y="28"/>
                  </a:lnTo>
                  <a:lnTo>
                    <a:pt x="5" y="27"/>
                  </a:lnTo>
                  <a:lnTo>
                    <a:pt x="6" y="27"/>
                  </a:lnTo>
                  <a:lnTo>
                    <a:pt x="6" y="25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6" y="21"/>
                  </a:lnTo>
                  <a:lnTo>
                    <a:pt x="8" y="19"/>
                  </a:lnTo>
                  <a:lnTo>
                    <a:pt x="8" y="17"/>
                  </a:lnTo>
                  <a:lnTo>
                    <a:pt x="8" y="16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8" y="13"/>
                  </a:lnTo>
                  <a:lnTo>
                    <a:pt x="9" y="13"/>
                  </a:lnTo>
                  <a:lnTo>
                    <a:pt x="9" y="11"/>
                  </a:lnTo>
                  <a:lnTo>
                    <a:pt x="9" y="10"/>
                  </a:lnTo>
                  <a:lnTo>
                    <a:pt x="8" y="8"/>
                  </a:lnTo>
                  <a:lnTo>
                    <a:pt x="9" y="6"/>
                  </a:lnTo>
                  <a:lnTo>
                    <a:pt x="11" y="5"/>
                  </a:lnTo>
                  <a:lnTo>
                    <a:pt x="11" y="3"/>
                  </a:lnTo>
                  <a:lnTo>
                    <a:pt x="11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6" y="3"/>
                  </a:lnTo>
                  <a:lnTo>
                    <a:pt x="17" y="3"/>
                  </a:lnTo>
                  <a:lnTo>
                    <a:pt x="19" y="2"/>
                  </a:lnTo>
                  <a:lnTo>
                    <a:pt x="19" y="0"/>
                  </a:lnTo>
                  <a:lnTo>
                    <a:pt x="20" y="0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78" name="Freeform 24">
              <a:extLst>
                <a:ext uri="{FF2B5EF4-FFF2-40B4-BE49-F238E27FC236}">
                  <a16:creationId xmlns:a16="http://schemas.microsoft.com/office/drawing/2014/main" id="{12AECA0C-6068-BF18-50BB-8C88CB1281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50598" y="2909174"/>
              <a:ext cx="2627550" cy="970712"/>
            </a:xfrm>
            <a:custGeom>
              <a:avLst/>
              <a:gdLst>
                <a:gd name="T0" fmla="*/ 55 w 1348"/>
                <a:gd name="T1" fmla="*/ 474 h 498"/>
                <a:gd name="T2" fmla="*/ 1 w 1348"/>
                <a:gd name="T3" fmla="*/ 452 h 498"/>
                <a:gd name="T4" fmla="*/ 1144 w 1348"/>
                <a:gd name="T5" fmla="*/ 411 h 498"/>
                <a:gd name="T6" fmla="*/ 910 w 1348"/>
                <a:gd name="T7" fmla="*/ 368 h 498"/>
                <a:gd name="T8" fmla="*/ 987 w 1348"/>
                <a:gd name="T9" fmla="*/ 335 h 498"/>
                <a:gd name="T10" fmla="*/ 1138 w 1348"/>
                <a:gd name="T11" fmla="*/ 315 h 498"/>
                <a:gd name="T12" fmla="*/ 583 w 1348"/>
                <a:gd name="T13" fmla="*/ 266 h 498"/>
                <a:gd name="T14" fmla="*/ 1242 w 1348"/>
                <a:gd name="T15" fmla="*/ 175 h 498"/>
                <a:gd name="T16" fmla="*/ 1253 w 1348"/>
                <a:gd name="T17" fmla="*/ 151 h 498"/>
                <a:gd name="T18" fmla="*/ 1173 w 1348"/>
                <a:gd name="T19" fmla="*/ 115 h 498"/>
                <a:gd name="T20" fmla="*/ 1058 w 1348"/>
                <a:gd name="T21" fmla="*/ 75 h 498"/>
                <a:gd name="T22" fmla="*/ 1078 w 1348"/>
                <a:gd name="T23" fmla="*/ 66 h 498"/>
                <a:gd name="T24" fmla="*/ 1099 w 1348"/>
                <a:gd name="T25" fmla="*/ 55 h 498"/>
                <a:gd name="T26" fmla="*/ 1045 w 1348"/>
                <a:gd name="T27" fmla="*/ 34 h 498"/>
                <a:gd name="T28" fmla="*/ 544 w 1348"/>
                <a:gd name="T29" fmla="*/ 31 h 498"/>
                <a:gd name="T30" fmla="*/ 542 w 1348"/>
                <a:gd name="T31" fmla="*/ 22 h 498"/>
                <a:gd name="T32" fmla="*/ 947 w 1348"/>
                <a:gd name="T33" fmla="*/ 11 h 498"/>
                <a:gd name="T34" fmla="*/ 992 w 1348"/>
                <a:gd name="T35" fmla="*/ 42 h 498"/>
                <a:gd name="T36" fmla="*/ 1034 w 1348"/>
                <a:gd name="T37" fmla="*/ 41 h 498"/>
                <a:gd name="T38" fmla="*/ 1088 w 1348"/>
                <a:gd name="T39" fmla="*/ 47 h 498"/>
                <a:gd name="T40" fmla="*/ 1091 w 1348"/>
                <a:gd name="T41" fmla="*/ 63 h 498"/>
                <a:gd name="T42" fmla="*/ 1058 w 1348"/>
                <a:gd name="T43" fmla="*/ 63 h 498"/>
                <a:gd name="T44" fmla="*/ 1048 w 1348"/>
                <a:gd name="T45" fmla="*/ 102 h 498"/>
                <a:gd name="T46" fmla="*/ 1069 w 1348"/>
                <a:gd name="T47" fmla="*/ 116 h 498"/>
                <a:gd name="T48" fmla="*/ 1080 w 1348"/>
                <a:gd name="T49" fmla="*/ 80 h 498"/>
                <a:gd name="T50" fmla="*/ 1111 w 1348"/>
                <a:gd name="T51" fmla="*/ 77 h 498"/>
                <a:gd name="T52" fmla="*/ 1111 w 1348"/>
                <a:gd name="T53" fmla="*/ 97 h 498"/>
                <a:gd name="T54" fmla="*/ 1113 w 1348"/>
                <a:gd name="T55" fmla="*/ 138 h 498"/>
                <a:gd name="T56" fmla="*/ 1174 w 1348"/>
                <a:gd name="T57" fmla="*/ 115 h 498"/>
                <a:gd name="T58" fmla="*/ 1214 w 1348"/>
                <a:gd name="T59" fmla="*/ 97 h 498"/>
                <a:gd name="T60" fmla="*/ 1297 w 1348"/>
                <a:gd name="T61" fmla="*/ 66 h 498"/>
                <a:gd name="T62" fmla="*/ 1335 w 1348"/>
                <a:gd name="T63" fmla="*/ 64 h 498"/>
                <a:gd name="T64" fmla="*/ 1332 w 1348"/>
                <a:gd name="T65" fmla="*/ 89 h 498"/>
                <a:gd name="T66" fmla="*/ 1307 w 1348"/>
                <a:gd name="T67" fmla="*/ 101 h 498"/>
                <a:gd name="T68" fmla="*/ 1302 w 1348"/>
                <a:gd name="T69" fmla="*/ 130 h 498"/>
                <a:gd name="T70" fmla="*/ 1247 w 1348"/>
                <a:gd name="T71" fmla="*/ 146 h 498"/>
                <a:gd name="T72" fmla="*/ 1225 w 1348"/>
                <a:gd name="T73" fmla="*/ 171 h 498"/>
                <a:gd name="T74" fmla="*/ 1222 w 1348"/>
                <a:gd name="T75" fmla="*/ 203 h 498"/>
                <a:gd name="T76" fmla="*/ 1219 w 1348"/>
                <a:gd name="T77" fmla="*/ 176 h 498"/>
                <a:gd name="T78" fmla="*/ 1211 w 1348"/>
                <a:gd name="T79" fmla="*/ 195 h 498"/>
                <a:gd name="T80" fmla="*/ 1206 w 1348"/>
                <a:gd name="T81" fmla="*/ 203 h 498"/>
                <a:gd name="T82" fmla="*/ 1222 w 1348"/>
                <a:gd name="T83" fmla="*/ 231 h 498"/>
                <a:gd name="T84" fmla="*/ 1215 w 1348"/>
                <a:gd name="T85" fmla="*/ 244 h 498"/>
                <a:gd name="T86" fmla="*/ 1190 w 1348"/>
                <a:gd name="T87" fmla="*/ 264 h 498"/>
                <a:gd name="T88" fmla="*/ 1149 w 1348"/>
                <a:gd name="T89" fmla="*/ 294 h 498"/>
                <a:gd name="T90" fmla="*/ 1151 w 1348"/>
                <a:gd name="T91" fmla="*/ 356 h 498"/>
                <a:gd name="T92" fmla="*/ 1144 w 1348"/>
                <a:gd name="T93" fmla="*/ 401 h 498"/>
                <a:gd name="T94" fmla="*/ 1119 w 1348"/>
                <a:gd name="T95" fmla="*/ 365 h 498"/>
                <a:gd name="T96" fmla="*/ 1069 w 1348"/>
                <a:gd name="T97" fmla="*/ 321 h 498"/>
                <a:gd name="T98" fmla="*/ 1020 w 1348"/>
                <a:gd name="T99" fmla="*/ 327 h 498"/>
                <a:gd name="T100" fmla="*/ 1026 w 1348"/>
                <a:gd name="T101" fmla="*/ 343 h 498"/>
                <a:gd name="T102" fmla="*/ 984 w 1348"/>
                <a:gd name="T103" fmla="*/ 335 h 498"/>
                <a:gd name="T104" fmla="*/ 925 w 1348"/>
                <a:gd name="T105" fmla="*/ 353 h 498"/>
                <a:gd name="T106" fmla="*/ 906 w 1348"/>
                <a:gd name="T107" fmla="*/ 378 h 498"/>
                <a:gd name="T108" fmla="*/ 864 w 1348"/>
                <a:gd name="T109" fmla="*/ 351 h 498"/>
                <a:gd name="T110" fmla="*/ 790 w 1348"/>
                <a:gd name="T111" fmla="*/ 313 h 498"/>
                <a:gd name="T112" fmla="*/ 621 w 1348"/>
                <a:gd name="T113" fmla="*/ 283 h 498"/>
                <a:gd name="T114" fmla="*/ 553 w 1348"/>
                <a:gd name="T115" fmla="*/ 217 h 498"/>
                <a:gd name="T116" fmla="*/ 537 w 1348"/>
                <a:gd name="T117" fmla="*/ 200 h 498"/>
                <a:gd name="T118" fmla="*/ 520 w 1348"/>
                <a:gd name="T119" fmla="*/ 107 h 498"/>
                <a:gd name="T120" fmla="*/ 522 w 1348"/>
                <a:gd name="T121" fmla="*/ 42 h 498"/>
                <a:gd name="T122" fmla="*/ 544 w 1348"/>
                <a:gd name="T123" fmla="*/ 28 h 498"/>
                <a:gd name="T124" fmla="*/ 548 w 1348"/>
                <a:gd name="T125" fmla="*/ 25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48" h="498">
                  <a:moveTo>
                    <a:pt x="63" y="479"/>
                  </a:moveTo>
                  <a:lnTo>
                    <a:pt x="66" y="480"/>
                  </a:lnTo>
                  <a:lnTo>
                    <a:pt x="72" y="483"/>
                  </a:lnTo>
                  <a:lnTo>
                    <a:pt x="74" y="485"/>
                  </a:lnTo>
                  <a:lnTo>
                    <a:pt x="74" y="487"/>
                  </a:lnTo>
                  <a:lnTo>
                    <a:pt x="75" y="487"/>
                  </a:lnTo>
                  <a:lnTo>
                    <a:pt x="75" y="488"/>
                  </a:lnTo>
                  <a:lnTo>
                    <a:pt x="77" y="490"/>
                  </a:lnTo>
                  <a:lnTo>
                    <a:pt x="79" y="490"/>
                  </a:lnTo>
                  <a:lnTo>
                    <a:pt x="77" y="491"/>
                  </a:lnTo>
                  <a:lnTo>
                    <a:pt x="74" y="493"/>
                  </a:lnTo>
                  <a:lnTo>
                    <a:pt x="71" y="493"/>
                  </a:lnTo>
                  <a:lnTo>
                    <a:pt x="67" y="496"/>
                  </a:lnTo>
                  <a:lnTo>
                    <a:pt x="66" y="498"/>
                  </a:lnTo>
                  <a:lnTo>
                    <a:pt x="66" y="498"/>
                  </a:lnTo>
                  <a:lnTo>
                    <a:pt x="66" y="498"/>
                  </a:lnTo>
                  <a:lnTo>
                    <a:pt x="63" y="496"/>
                  </a:lnTo>
                  <a:lnTo>
                    <a:pt x="63" y="496"/>
                  </a:lnTo>
                  <a:lnTo>
                    <a:pt x="63" y="491"/>
                  </a:lnTo>
                  <a:lnTo>
                    <a:pt x="61" y="488"/>
                  </a:lnTo>
                  <a:lnTo>
                    <a:pt x="60" y="487"/>
                  </a:lnTo>
                  <a:lnTo>
                    <a:pt x="61" y="485"/>
                  </a:lnTo>
                  <a:lnTo>
                    <a:pt x="61" y="483"/>
                  </a:lnTo>
                  <a:lnTo>
                    <a:pt x="63" y="482"/>
                  </a:lnTo>
                  <a:lnTo>
                    <a:pt x="63" y="480"/>
                  </a:lnTo>
                  <a:lnTo>
                    <a:pt x="63" y="479"/>
                  </a:lnTo>
                  <a:lnTo>
                    <a:pt x="63" y="479"/>
                  </a:lnTo>
                  <a:close/>
                  <a:moveTo>
                    <a:pt x="47" y="469"/>
                  </a:moveTo>
                  <a:lnTo>
                    <a:pt x="49" y="469"/>
                  </a:lnTo>
                  <a:lnTo>
                    <a:pt x="49" y="469"/>
                  </a:lnTo>
                  <a:lnTo>
                    <a:pt x="49" y="471"/>
                  </a:lnTo>
                  <a:lnTo>
                    <a:pt x="49" y="471"/>
                  </a:lnTo>
                  <a:lnTo>
                    <a:pt x="47" y="471"/>
                  </a:lnTo>
                  <a:lnTo>
                    <a:pt x="47" y="471"/>
                  </a:lnTo>
                  <a:lnTo>
                    <a:pt x="47" y="471"/>
                  </a:lnTo>
                  <a:lnTo>
                    <a:pt x="45" y="469"/>
                  </a:lnTo>
                  <a:lnTo>
                    <a:pt x="47" y="469"/>
                  </a:lnTo>
                  <a:close/>
                  <a:moveTo>
                    <a:pt x="52" y="468"/>
                  </a:moveTo>
                  <a:lnTo>
                    <a:pt x="53" y="468"/>
                  </a:lnTo>
                  <a:lnTo>
                    <a:pt x="53" y="469"/>
                  </a:lnTo>
                  <a:lnTo>
                    <a:pt x="53" y="469"/>
                  </a:lnTo>
                  <a:lnTo>
                    <a:pt x="55" y="469"/>
                  </a:lnTo>
                  <a:lnTo>
                    <a:pt x="56" y="468"/>
                  </a:lnTo>
                  <a:lnTo>
                    <a:pt x="58" y="469"/>
                  </a:lnTo>
                  <a:lnTo>
                    <a:pt x="60" y="469"/>
                  </a:lnTo>
                  <a:lnTo>
                    <a:pt x="60" y="471"/>
                  </a:lnTo>
                  <a:lnTo>
                    <a:pt x="61" y="471"/>
                  </a:lnTo>
                  <a:lnTo>
                    <a:pt x="61" y="472"/>
                  </a:lnTo>
                  <a:lnTo>
                    <a:pt x="60" y="472"/>
                  </a:lnTo>
                  <a:lnTo>
                    <a:pt x="56" y="472"/>
                  </a:lnTo>
                  <a:lnTo>
                    <a:pt x="56" y="474"/>
                  </a:lnTo>
                  <a:lnTo>
                    <a:pt x="55" y="474"/>
                  </a:lnTo>
                  <a:lnTo>
                    <a:pt x="55" y="474"/>
                  </a:lnTo>
                  <a:lnTo>
                    <a:pt x="55" y="472"/>
                  </a:lnTo>
                  <a:lnTo>
                    <a:pt x="53" y="471"/>
                  </a:lnTo>
                  <a:lnTo>
                    <a:pt x="53" y="471"/>
                  </a:lnTo>
                  <a:lnTo>
                    <a:pt x="52" y="471"/>
                  </a:lnTo>
                  <a:lnTo>
                    <a:pt x="50" y="469"/>
                  </a:lnTo>
                  <a:lnTo>
                    <a:pt x="50" y="468"/>
                  </a:lnTo>
                  <a:lnTo>
                    <a:pt x="52" y="468"/>
                  </a:lnTo>
                  <a:lnTo>
                    <a:pt x="52" y="468"/>
                  </a:lnTo>
                  <a:close/>
                  <a:moveTo>
                    <a:pt x="42" y="464"/>
                  </a:moveTo>
                  <a:lnTo>
                    <a:pt x="44" y="464"/>
                  </a:lnTo>
                  <a:lnTo>
                    <a:pt x="45" y="464"/>
                  </a:lnTo>
                  <a:lnTo>
                    <a:pt x="47" y="464"/>
                  </a:lnTo>
                  <a:lnTo>
                    <a:pt x="47" y="464"/>
                  </a:lnTo>
                  <a:lnTo>
                    <a:pt x="50" y="464"/>
                  </a:lnTo>
                  <a:lnTo>
                    <a:pt x="50" y="464"/>
                  </a:lnTo>
                  <a:lnTo>
                    <a:pt x="50" y="466"/>
                  </a:lnTo>
                  <a:lnTo>
                    <a:pt x="49" y="466"/>
                  </a:lnTo>
                  <a:lnTo>
                    <a:pt x="45" y="466"/>
                  </a:lnTo>
                  <a:lnTo>
                    <a:pt x="42" y="466"/>
                  </a:lnTo>
                  <a:lnTo>
                    <a:pt x="42" y="466"/>
                  </a:lnTo>
                  <a:lnTo>
                    <a:pt x="42" y="464"/>
                  </a:lnTo>
                  <a:lnTo>
                    <a:pt x="42" y="464"/>
                  </a:lnTo>
                  <a:close/>
                  <a:moveTo>
                    <a:pt x="33" y="457"/>
                  </a:moveTo>
                  <a:lnTo>
                    <a:pt x="34" y="460"/>
                  </a:lnTo>
                  <a:lnTo>
                    <a:pt x="34" y="460"/>
                  </a:lnTo>
                  <a:lnTo>
                    <a:pt x="34" y="460"/>
                  </a:lnTo>
                  <a:lnTo>
                    <a:pt x="34" y="461"/>
                  </a:lnTo>
                  <a:lnTo>
                    <a:pt x="34" y="461"/>
                  </a:lnTo>
                  <a:lnTo>
                    <a:pt x="36" y="461"/>
                  </a:lnTo>
                  <a:lnTo>
                    <a:pt x="36" y="461"/>
                  </a:lnTo>
                  <a:lnTo>
                    <a:pt x="36" y="463"/>
                  </a:lnTo>
                  <a:lnTo>
                    <a:pt x="38" y="463"/>
                  </a:lnTo>
                  <a:lnTo>
                    <a:pt x="36" y="463"/>
                  </a:lnTo>
                  <a:lnTo>
                    <a:pt x="34" y="463"/>
                  </a:lnTo>
                  <a:lnTo>
                    <a:pt x="34" y="463"/>
                  </a:lnTo>
                  <a:lnTo>
                    <a:pt x="33" y="463"/>
                  </a:lnTo>
                  <a:lnTo>
                    <a:pt x="33" y="463"/>
                  </a:lnTo>
                  <a:lnTo>
                    <a:pt x="33" y="461"/>
                  </a:lnTo>
                  <a:lnTo>
                    <a:pt x="33" y="461"/>
                  </a:lnTo>
                  <a:lnTo>
                    <a:pt x="31" y="461"/>
                  </a:lnTo>
                  <a:lnTo>
                    <a:pt x="31" y="463"/>
                  </a:lnTo>
                  <a:lnTo>
                    <a:pt x="31" y="463"/>
                  </a:lnTo>
                  <a:lnTo>
                    <a:pt x="30" y="463"/>
                  </a:lnTo>
                  <a:lnTo>
                    <a:pt x="30" y="461"/>
                  </a:lnTo>
                  <a:lnTo>
                    <a:pt x="28" y="460"/>
                  </a:lnTo>
                  <a:lnTo>
                    <a:pt x="28" y="460"/>
                  </a:lnTo>
                  <a:lnTo>
                    <a:pt x="28" y="458"/>
                  </a:lnTo>
                  <a:lnTo>
                    <a:pt x="30" y="458"/>
                  </a:lnTo>
                  <a:lnTo>
                    <a:pt x="31" y="457"/>
                  </a:lnTo>
                  <a:lnTo>
                    <a:pt x="33" y="457"/>
                  </a:lnTo>
                  <a:close/>
                  <a:moveTo>
                    <a:pt x="1" y="452"/>
                  </a:moveTo>
                  <a:lnTo>
                    <a:pt x="3" y="452"/>
                  </a:lnTo>
                  <a:lnTo>
                    <a:pt x="1" y="453"/>
                  </a:lnTo>
                  <a:lnTo>
                    <a:pt x="1" y="453"/>
                  </a:lnTo>
                  <a:lnTo>
                    <a:pt x="1" y="455"/>
                  </a:lnTo>
                  <a:lnTo>
                    <a:pt x="0" y="455"/>
                  </a:lnTo>
                  <a:lnTo>
                    <a:pt x="0" y="455"/>
                  </a:lnTo>
                  <a:lnTo>
                    <a:pt x="0" y="455"/>
                  </a:lnTo>
                  <a:lnTo>
                    <a:pt x="0" y="455"/>
                  </a:lnTo>
                  <a:lnTo>
                    <a:pt x="0" y="453"/>
                  </a:lnTo>
                  <a:lnTo>
                    <a:pt x="0" y="453"/>
                  </a:lnTo>
                  <a:lnTo>
                    <a:pt x="1" y="452"/>
                  </a:lnTo>
                  <a:close/>
                  <a:moveTo>
                    <a:pt x="9" y="449"/>
                  </a:moveTo>
                  <a:lnTo>
                    <a:pt x="12" y="449"/>
                  </a:lnTo>
                  <a:lnTo>
                    <a:pt x="12" y="450"/>
                  </a:lnTo>
                  <a:lnTo>
                    <a:pt x="12" y="450"/>
                  </a:lnTo>
                  <a:lnTo>
                    <a:pt x="12" y="452"/>
                  </a:lnTo>
                  <a:lnTo>
                    <a:pt x="12" y="453"/>
                  </a:lnTo>
                  <a:lnTo>
                    <a:pt x="12" y="453"/>
                  </a:lnTo>
                  <a:lnTo>
                    <a:pt x="11" y="455"/>
                  </a:lnTo>
                  <a:lnTo>
                    <a:pt x="9" y="453"/>
                  </a:lnTo>
                  <a:lnTo>
                    <a:pt x="9" y="453"/>
                  </a:lnTo>
                  <a:lnTo>
                    <a:pt x="8" y="453"/>
                  </a:lnTo>
                  <a:lnTo>
                    <a:pt x="6" y="453"/>
                  </a:lnTo>
                  <a:lnTo>
                    <a:pt x="6" y="452"/>
                  </a:lnTo>
                  <a:lnTo>
                    <a:pt x="6" y="450"/>
                  </a:lnTo>
                  <a:lnTo>
                    <a:pt x="9" y="449"/>
                  </a:lnTo>
                  <a:close/>
                  <a:moveTo>
                    <a:pt x="1133" y="414"/>
                  </a:moveTo>
                  <a:lnTo>
                    <a:pt x="1133" y="414"/>
                  </a:lnTo>
                  <a:lnTo>
                    <a:pt x="1133" y="414"/>
                  </a:lnTo>
                  <a:lnTo>
                    <a:pt x="1133" y="414"/>
                  </a:lnTo>
                  <a:lnTo>
                    <a:pt x="1133" y="414"/>
                  </a:lnTo>
                  <a:lnTo>
                    <a:pt x="1133" y="414"/>
                  </a:lnTo>
                  <a:lnTo>
                    <a:pt x="1133" y="414"/>
                  </a:lnTo>
                  <a:close/>
                  <a:moveTo>
                    <a:pt x="1137" y="412"/>
                  </a:moveTo>
                  <a:lnTo>
                    <a:pt x="1137" y="412"/>
                  </a:lnTo>
                  <a:lnTo>
                    <a:pt x="1137" y="412"/>
                  </a:lnTo>
                  <a:lnTo>
                    <a:pt x="1137" y="412"/>
                  </a:lnTo>
                  <a:lnTo>
                    <a:pt x="1135" y="412"/>
                  </a:lnTo>
                  <a:lnTo>
                    <a:pt x="1137" y="412"/>
                  </a:lnTo>
                  <a:lnTo>
                    <a:pt x="1137" y="412"/>
                  </a:lnTo>
                  <a:close/>
                  <a:moveTo>
                    <a:pt x="1138" y="411"/>
                  </a:moveTo>
                  <a:lnTo>
                    <a:pt x="1140" y="412"/>
                  </a:lnTo>
                  <a:lnTo>
                    <a:pt x="1140" y="412"/>
                  </a:lnTo>
                  <a:lnTo>
                    <a:pt x="1140" y="412"/>
                  </a:lnTo>
                  <a:lnTo>
                    <a:pt x="1140" y="412"/>
                  </a:lnTo>
                  <a:lnTo>
                    <a:pt x="1140" y="412"/>
                  </a:lnTo>
                  <a:lnTo>
                    <a:pt x="1140" y="412"/>
                  </a:lnTo>
                  <a:lnTo>
                    <a:pt x="1138" y="411"/>
                  </a:lnTo>
                  <a:lnTo>
                    <a:pt x="1138" y="411"/>
                  </a:lnTo>
                  <a:close/>
                  <a:moveTo>
                    <a:pt x="1146" y="411"/>
                  </a:moveTo>
                  <a:lnTo>
                    <a:pt x="1144" y="411"/>
                  </a:lnTo>
                  <a:lnTo>
                    <a:pt x="1144" y="411"/>
                  </a:lnTo>
                  <a:lnTo>
                    <a:pt x="1143" y="411"/>
                  </a:lnTo>
                  <a:lnTo>
                    <a:pt x="1143" y="411"/>
                  </a:lnTo>
                  <a:lnTo>
                    <a:pt x="1143" y="411"/>
                  </a:lnTo>
                  <a:lnTo>
                    <a:pt x="1146" y="411"/>
                  </a:lnTo>
                  <a:close/>
                  <a:moveTo>
                    <a:pt x="1148" y="409"/>
                  </a:moveTo>
                  <a:lnTo>
                    <a:pt x="1148" y="409"/>
                  </a:lnTo>
                  <a:lnTo>
                    <a:pt x="1148" y="409"/>
                  </a:lnTo>
                  <a:lnTo>
                    <a:pt x="1148" y="409"/>
                  </a:lnTo>
                  <a:lnTo>
                    <a:pt x="1148" y="409"/>
                  </a:lnTo>
                  <a:lnTo>
                    <a:pt x="1148" y="409"/>
                  </a:lnTo>
                  <a:lnTo>
                    <a:pt x="1148" y="409"/>
                  </a:lnTo>
                  <a:close/>
                  <a:moveTo>
                    <a:pt x="1151" y="408"/>
                  </a:moveTo>
                  <a:lnTo>
                    <a:pt x="1151" y="408"/>
                  </a:lnTo>
                  <a:lnTo>
                    <a:pt x="1151" y="408"/>
                  </a:lnTo>
                  <a:lnTo>
                    <a:pt x="1149" y="408"/>
                  </a:lnTo>
                  <a:lnTo>
                    <a:pt x="1151" y="408"/>
                  </a:lnTo>
                  <a:close/>
                  <a:moveTo>
                    <a:pt x="1156" y="401"/>
                  </a:moveTo>
                  <a:lnTo>
                    <a:pt x="1154" y="405"/>
                  </a:lnTo>
                  <a:lnTo>
                    <a:pt x="1151" y="408"/>
                  </a:lnTo>
                  <a:lnTo>
                    <a:pt x="1151" y="406"/>
                  </a:lnTo>
                  <a:lnTo>
                    <a:pt x="1152" y="406"/>
                  </a:lnTo>
                  <a:lnTo>
                    <a:pt x="1152" y="405"/>
                  </a:lnTo>
                  <a:lnTo>
                    <a:pt x="1154" y="405"/>
                  </a:lnTo>
                  <a:lnTo>
                    <a:pt x="1154" y="403"/>
                  </a:lnTo>
                  <a:lnTo>
                    <a:pt x="1154" y="403"/>
                  </a:lnTo>
                  <a:lnTo>
                    <a:pt x="1156" y="401"/>
                  </a:lnTo>
                  <a:lnTo>
                    <a:pt x="1156" y="401"/>
                  </a:lnTo>
                  <a:close/>
                  <a:moveTo>
                    <a:pt x="1127" y="383"/>
                  </a:moveTo>
                  <a:lnTo>
                    <a:pt x="1129" y="384"/>
                  </a:lnTo>
                  <a:lnTo>
                    <a:pt x="1129" y="384"/>
                  </a:lnTo>
                  <a:lnTo>
                    <a:pt x="1130" y="384"/>
                  </a:lnTo>
                  <a:lnTo>
                    <a:pt x="1129" y="386"/>
                  </a:lnTo>
                  <a:lnTo>
                    <a:pt x="1129" y="384"/>
                  </a:lnTo>
                  <a:lnTo>
                    <a:pt x="1127" y="384"/>
                  </a:lnTo>
                  <a:lnTo>
                    <a:pt x="1127" y="383"/>
                  </a:lnTo>
                  <a:close/>
                  <a:moveTo>
                    <a:pt x="1129" y="381"/>
                  </a:moveTo>
                  <a:lnTo>
                    <a:pt x="1129" y="381"/>
                  </a:lnTo>
                  <a:lnTo>
                    <a:pt x="1129" y="383"/>
                  </a:lnTo>
                  <a:lnTo>
                    <a:pt x="1129" y="384"/>
                  </a:lnTo>
                  <a:lnTo>
                    <a:pt x="1129" y="383"/>
                  </a:lnTo>
                  <a:lnTo>
                    <a:pt x="1129" y="381"/>
                  </a:lnTo>
                  <a:close/>
                  <a:moveTo>
                    <a:pt x="908" y="373"/>
                  </a:moveTo>
                  <a:lnTo>
                    <a:pt x="908" y="379"/>
                  </a:lnTo>
                  <a:lnTo>
                    <a:pt x="911" y="387"/>
                  </a:lnTo>
                  <a:lnTo>
                    <a:pt x="911" y="389"/>
                  </a:lnTo>
                  <a:lnTo>
                    <a:pt x="911" y="390"/>
                  </a:lnTo>
                  <a:lnTo>
                    <a:pt x="910" y="387"/>
                  </a:lnTo>
                  <a:lnTo>
                    <a:pt x="908" y="379"/>
                  </a:lnTo>
                  <a:lnTo>
                    <a:pt x="908" y="375"/>
                  </a:lnTo>
                  <a:lnTo>
                    <a:pt x="908" y="373"/>
                  </a:lnTo>
                  <a:close/>
                  <a:moveTo>
                    <a:pt x="913" y="364"/>
                  </a:moveTo>
                  <a:lnTo>
                    <a:pt x="910" y="368"/>
                  </a:lnTo>
                  <a:lnTo>
                    <a:pt x="908" y="371"/>
                  </a:lnTo>
                  <a:lnTo>
                    <a:pt x="908" y="373"/>
                  </a:lnTo>
                  <a:lnTo>
                    <a:pt x="908" y="371"/>
                  </a:lnTo>
                  <a:lnTo>
                    <a:pt x="910" y="368"/>
                  </a:lnTo>
                  <a:lnTo>
                    <a:pt x="911" y="364"/>
                  </a:lnTo>
                  <a:lnTo>
                    <a:pt x="913" y="364"/>
                  </a:lnTo>
                  <a:close/>
                  <a:moveTo>
                    <a:pt x="1152" y="364"/>
                  </a:moveTo>
                  <a:lnTo>
                    <a:pt x="1154" y="364"/>
                  </a:lnTo>
                  <a:lnTo>
                    <a:pt x="1154" y="365"/>
                  </a:lnTo>
                  <a:lnTo>
                    <a:pt x="1157" y="371"/>
                  </a:lnTo>
                  <a:lnTo>
                    <a:pt x="1157" y="373"/>
                  </a:lnTo>
                  <a:lnTo>
                    <a:pt x="1156" y="370"/>
                  </a:lnTo>
                  <a:lnTo>
                    <a:pt x="1154" y="367"/>
                  </a:lnTo>
                  <a:lnTo>
                    <a:pt x="1152" y="364"/>
                  </a:lnTo>
                  <a:close/>
                  <a:moveTo>
                    <a:pt x="916" y="359"/>
                  </a:moveTo>
                  <a:lnTo>
                    <a:pt x="916" y="359"/>
                  </a:lnTo>
                  <a:lnTo>
                    <a:pt x="914" y="360"/>
                  </a:lnTo>
                  <a:lnTo>
                    <a:pt x="913" y="362"/>
                  </a:lnTo>
                  <a:lnTo>
                    <a:pt x="913" y="362"/>
                  </a:lnTo>
                  <a:lnTo>
                    <a:pt x="914" y="360"/>
                  </a:lnTo>
                  <a:lnTo>
                    <a:pt x="914" y="360"/>
                  </a:lnTo>
                  <a:lnTo>
                    <a:pt x="914" y="359"/>
                  </a:lnTo>
                  <a:lnTo>
                    <a:pt x="916" y="359"/>
                  </a:lnTo>
                  <a:close/>
                  <a:moveTo>
                    <a:pt x="922" y="354"/>
                  </a:moveTo>
                  <a:lnTo>
                    <a:pt x="922" y="356"/>
                  </a:lnTo>
                  <a:lnTo>
                    <a:pt x="921" y="356"/>
                  </a:lnTo>
                  <a:lnTo>
                    <a:pt x="917" y="359"/>
                  </a:lnTo>
                  <a:lnTo>
                    <a:pt x="916" y="359"/>
                  </a:lnTo>
                  <a:lnTo>
                    <a:pt x="917" y="357"/>
                  </a:lnTo>
                  <a:lnTo>
                    <a:pt x="917" y="357"/>
                  </a:lnTo>
                  <a:lnTo>
                    <a:pt x="921" y="356"/>
                  </a:lnTo>
                  <a:lnTo>
                    <a:pt x="922" y="356"/>
                  </a:lnTo>
                  <a:lnTo>
                    <a:pt x="922" y="354"/>
                  </a:lnTo>
                  <a:lnTo>
                    <a:pt x="922" y="354"/>
                  </a:lnTo>
                  <a:close/>
                  <a:moveTo>
                    <a:pt x="944" y="340"/>
                  </a:moveTo>
                  <a:lnTo>
                    <a:pt x="946" y="340"/>
                  </a:lnTo>
                  <a:lnTo>
                    <a:pt x="944" y="342"/>
                  </a:lnTo>
                  <a:lnTo>
                    <a:pt x="943" y="343"/>
                  </a:lnTo>
                  <a:lnTo>
                    <a:pt x="941" y="343"/>
                  </a:lnTo>
                  <a:lnTo>
                    <a:pt x="944" y="340"/>
                  </a:lnTo>
                  <a:lnTo>
                    <a:pt x="944" y="340"/>
                  </a:lnTo>
                  <a:close/>
                  <a:moveTo>
                    <a:pt x="987" y="335"/>
                  </a:moveTo>
                  <a:lnTo>
                    <a:pt x="988" y="335"/>
                  </a:lnTo>
                  <a:lnTo>
                    <a:pt x="988" y="335"/>
                  </a:lnTo>
                  <a:lnTo>
                    <a:pt x="990" y="335"/>
                  </a:lnTo>
                  <a:lnTo>
                    <a:pt x="990" y="337"/>
                  </a:lnTo>
                  <a:lnTo>
                    <a:pt x="990" y="337"/>
                  </a:lnTo>
                  <a:lnTo>
                    <a:pt x="988" y="337"/>
                  </a:lnTo>
                  <a:lnTo>
                    <a:pt x="988" y="337"/>
                  </a:lnTo>
                  <a:lnTo>
                    <a:pt x="985" y="337"/>
                  </a:lnTo>
                  <a:lnTo>
                    <a:pt x="985" y="335"/>
                  </a:lnTo>
                  <a:lnTo>
                    <a:pt x="987" y="335"/>
                  </a:lnTo>
                  <a:close/>
                  <a:moveTo>
                    <a:pt x="1091" y="334"/>
                  </a:moveTo>
                  <a:lnTo>
                    <a:pt x="1088" y="335"/>
                  </a:lnTo>
                  <a:lnTo>
                    <a:pt x="1086" y="335"/>
                  </a:lnTo>
                  <a:lnTo>
                    <a:pt x="1085" y="335"/>
                  </a:lnTo>
                  <a:lnTo>
                    <a:pt x="1086" y="335"/>
                  </a:lnTo>
                  <a:lnTo>
                    <a:pt x="1088" y="335"/>
                  </a:lnTo>
                  <a:lnTo>
                    <a:pt x="1089" y="334"/>
                  </a:lnTo>
                  <a:lnTo>
                    <a:pt x="1089" y="334"/>
                  </a:lnTo>
                  <a:lnTo>
                    <a:pt x="1091" y="334"/>
                  </a:lnTo>
                  <a:close/>
                  <a:moveTo>
                    <a:pt x="1031" y="334"/>
                  </a:moveTo>
                  <a:lnTo>
                    <a:pt x="1031" y="334"/>
                  </a:lnTo>
                  <a:lnTo>
                    <a:pt x="1029" y="335"/>
                  </a:lnTo>
                  <a:lnTo>
                    <a:pt x="1029" y="334"/>
                  </a:lnTo>
                  <a:lnTo>
                    <a:pt x="1031" y="334"/>
                  </a:lnTo>
                  <a:lnTo>
                    <a:pt x="1031" y="334"/>
                  </a:lnTo>
                  <a:close/>
                  <a:moveTo>
                    <a:pt x="1031" y="329"/>
                  </a:moveTo>
                  <a:lnTo>
                    <a:pt x="1031" y="329"/>
                  </a:lnTo>
                  <a:lnTo>
                    <a:pt x="1033" y="331"/>
                  </a:lnTo>
                  <a:lnTo>
                    <a:pt x="1031" y="332"/>
                  </a:lnTo>
                  <a:lnTo>
                    <a:pt x="1031" y="334"/>
                  </a:lnTo>
                  <a:lnTo>
                    <a:pt x="1031" y="331"/>
                  </a:lnTo>
                  <a:lnTo>
                    <a:pt x="1031" y="329"/>
                  </a:lnTo>
                  <a:close/>
                  <a:moveTo>
                    <a:pt x="1026" y="327"/>
                  </a:moveTo>
                  <a:lnTo>
                    <a:pt x="1026" y="327"/>
                  </a:lnTo>
                  <a:lnTo>
                    <a:pt x="1026" y="327"/>
                  </a:lnTo>
                  <a:lnTo>
                    <a:pt x="1026" y="329"/>
                  </a:lnTo>
                  <a:lnTo>
                    <a:pt x="1025" y="329"/>
                  </a:lnTo>
                  <a:lnTo>
                    <a:pt x="1025" y="329"/>
                  </a:lnTo>
                  <a:lnTo>
                    <a:pt x="1025" y="327"/>
                  </a:lnTo>
                  <a:lnTo>
                    <a:pt x="1025" y="327"/>
                  </a:lnTo>
                  <a:lnTo>
                    <a:pt x="1025" y="327"/>
                  </a:lnTo>
                  <a:lnTo>
                    <a:pt x="1026" y="327"/>
                  </a:lnTo>
                  <a:close/>
                  <a:moveTo>
                    <a:pt x="1033" y="326"/>
                  </a:moveTo>
                  <a:lnTo>
                    <a:pt x="1036" y="326"/>
                  </a:lnTo>
                  <a:lnTo>
                    <a:pt x="1036" y="326"/>
                  </a:lnTo>
                  <a:lnTo>
                    <a:pt x="1036" y="326"/>
                  </a:lnTo>
                  <a:lnTo>
                    <a:pt x="1034" y="326"/>
                  </a:lnTo>
                  <a:lnTo>
                    <a:pt x="1034" y="326"/>
                  </a:lnTo>
                  <a:lnTo>
                    <a:pt x="1033" y="326"/>
                  </a:lnTo>
                  <a:close/>
                  <a:moveTo>
                    <a:pt x="1042" y="326"/>
                  </a:moveTo>
                  <a:lnTo>
                    <a:pt x="1042" y="326"/>
                  </a:lnTo>
                  <a:lnTo>
                    <a:pt x="1042" y="326"/>
                  </a:lnTo>
                  <a:lnTo>
                    <a:pt x="1039" y="326"/>
                  </a:lnTo>
                  <a:lnTo>
                    <a:pt x="1039" y="326"/>
                  </a:lnTo>
                  <a:lnTo>
                    <a:pt x="1040" y="326"/>
                  </a:lnTo>
                  <a:lnTo>
                    <a:pt x="1042" y="326"/>
                  </a:lnTo>
                  <a:close/>
                  <a:moveTo>
                    <a:pt x="1138" y="315"/>
                  </a:moveTo>
                  <a:lnTo>
                    <a:pt x="1138" y="318"/>
                  </a:lnTo>
                  <a:lnTo>
                    <a:pt x="1138" y="316"/>
                  </a:lnTo>
                  <a:lnTo>
                    <a:pt x="1138" y="315"/>
                  </a:lnTo>
                  <a:lnTo>
                    <a:pt x="1138" y="315"/>
                  </a:lnTo>
                  <a:lnTo>
                    <a:pt x="1138" y="315"/>
                  </a:lnTo>
                  <a:close/>
                  <a:moveTo>
                    <a:pt x="602" y="282"/>
                  </a:moveTo>
                  <a:lnTo>
                    <a:pt x="602" y="282"/>
                  </a:lnTo>
                  <a:lnTo>
                    <a:pt x="605" y="285"/>
                  </a:lnTo>
                  <a:lnTo>
                    <a:pt x="605" y="285"/>
                  </a:lnTo>
                  <a:lnTo>
                    <a:pt x="604" y="285"/>
                  </a:lnTo>
                  <a:lnTo>
                    <a:pt x="604" y="285"/>
                  </a:lnTo>
                  <a:lnTo>
                    <a:pt x="602" y="283"/>
                  </a:lnTo>
                  <a:lnTo>
                    <a:pt x="602" y="282"/>
                  </a:lnTo>
                  <a:lnTo>
                    <a:pt x="602" y="282"/>
                  </a:lnTo>
                  <a:close/>
                  <a:moveTo>
                    <a:pt x="588" y="277"/>
                  </a:moveTo>
                  <a:lnTo>
                    <a:pt x="588" y="277"/>
                  </a:lnTo>
                  <a:lnTo>
                    <a:pt x="589" y="279"/>
                  </a:lnTo>
                  <a:lnTo>
                    <a:pt x="589" y="279"/>
                  </a:lnTo>
                  <a:lnTo>
                    <a:pt x="588" y="279"/>
                  </a:lnTo>
                  <a:lnTo>
                    <a:pt x="588" y="279"/>
                  </a:lnTo>
                  <a:lnTo>
                    <a:pt x="588" y="277"/>
                  </a:lnTo>
                  <a:lnTo>
                    <a:pt x="588" y="277"/>
                  </a:lnTo>
                  <a:close/>
                  <a:moveTo>
                    <a:pt x="602" y="274"/>
                  </a:moveTo>
                  <a:lnTo>
                    <a:pt x="604" y="275"/>
                  </a:lnTo>
                  <a:lnTo>
                    <a:pt x="605" y="275"/>
                  </a:lnTo>
                  <a:lnTo>
                    <a:pt x="605" y="277"/>
                  </a:lnTo>
                  <a:lnTo>
                    <a:pt x="605" y="277"/>
                  </a:lnTo>
                  <a:lnTo>
                    <a:pt x="604" y="277"/>
                  </a:lnTo>
                  <a:lnTo>
                    <a:pt x="604" y="275"/>
                  </a:lnTo>
                  <a:lnTo>
                    <a:pt x="604" y="275"/>
                  </a:lnTo>
                  <a:lnTo>
                    <a:pt x="602" y="275"/>
                  </a:lnTo>
                  <a:lnTo>
                    <a:pt x="602" y="275"/>
                  </a:lnTo>
                  <a:lnTo>
                    <a:pt x="602" y="275"/>
                  </a:lnTo>
                  <a:lnTo>
                    <a:pt x="602" y="274"/>
                  </a:lnTo>
                  <a:lnTo>
                    <a:pt x="602" y="274"/>
                  </a:lnTo>
                  <a:close/>
                  <a:moveTo>
                    <a:pt x="580" y="266"/>
                  </a:moveTo>
                  <a:lnTo>
                    <a:pt x="582" y="266"/>
                  </a:lnTo>
                  <a:lnTo>
                    <a:pt x="582" y="266"/>
                  </a:lnTo>
                  <a:lnTo>
                    <a:pt x="580" y="268"/>
                  </a:lnTo>
                  <a:lnTo>
                    <a:pt x="580" y="268"/>
                  </a:lnTo>
                  <a:lnTo>
                    <a:pt x="578" y="268"/>
                  </a:lnTo>
                  <a:lnTo>
                    <a:pt x="577" y="266"/>
                  </a:lnTo>
                  <a:lnTo>
                    <a:pt x="580" y="266"/>
                  </a:lnTo>
                  <a:close/>
                  <a:moveTo>
                    <a:pt x="575" y="264"/>
                  </a:moveTo>
                  <a:lnTo>
                    <a:pt x="575" y="264"/>
                  </a:lnTo>
                  <a:lnTo>
                    <a:pt x="577" y="266"/>
                  </a:lnTo>
                  <a:lnTo>
                    <a:pt x="575" y="266"/>
                  </a:lnTo>
                  <a:lnTo>
                    <a:pt x="575" y="264"/>
                  </a:lnTo>
                  <a:lnTo>
                    <a:pt x="575" y="264"/>
                  </a:lnTo>
                  <a:lnTo>
                    <a:pt x="575" y="264"/>
                  </a:lnTo>
                  <a:close/>
                  <a:moveTo>
                    <a:pt x="583" y="264"/>
                  </a:moveTo>
                  <a:lnTo>
                    <a:pt x="586" y="264"/>
                  </a:lnTo>
                  <a:lnTo>
                    <a:pt x="588" y="264"/>
                  </a:lnTo>
                  <a:lnTo>
                    <a:pt x="588" y="264"/>
                  </a:lnTo>
                  <a:lnTo>
                    <a:pt x="588" y="266"/>
                  </a:lnTo>
                  <a:lnTo>
                    <a:pt x="583" y="266"/>
                  </a:lnTo>
                  <a:lnTo>
                    <a:pt x="583" y="266"/>
                  </a:lnTo>
                  <a:lnTo>
                    <a:pt x="583" y="264"/>
                  </a:lnTo>
                  <a:lnTo>
                    <a:pt x="582" y="264"/>
                  </a:lnTo>
                  <a:lnTo>
                    <a:pt x="583" y="264"/>
                  </a:lnTo>
                  <a:close/>
                  <a:moveTo>
                    <a:pt x="1208" y="255"/>
                  </a:moveTo>
                  <a:lnTo>
                    <a:pt x="1208" y="255"/>
                  </a:lnTo>
                  <a:lnTo>
                    <a:pt x="1209" y="255"/>
                  </a:lnTo>
                  <a:lnTo>
                    <a:pt x="1209" y="255"/>
                  </a:lnTo>
                  <a:lnTo>
                    <a:pt x="1208" y="255"/>
                  </a:lnTo>
                  <a:lnTo>
                    <a:pt x="1208" y="255"/>
                  </a:lnTo>
                  <a:lnTo>
                    <a:pt x="1208" y="255"/>
                  </a:lnTo>
                  <a:close/>
                  <a:moveTo>
                    <a:pt x="1214" y="250"/>
                  </a:moveTo>
                  <a:lnTo>
                    <a:pt x="1212" y="253"/>
                  </a:lnTo>
                  <a:lnTo>
                    <a:pt x="1209" y="255"/>
                  </a:lnTo>
                  <a:lnTo>
                    <a:pt x="1209" y="255"/>
                  </a:lnTo>
                  <a:lnTo>
                    <a:pt x="1211" y="253"/>
                  </a:lnTo>
                  <a:lnTo>
                    <a:pt x="1214" y="250"/>
                  </a:lnTo>
                  <a:lnTo>
                    <a:pt x="1214" y="250"/>
                  </a:lnTo>
                  <a:close/>
                  <a:moveTo>
                    <a:pt x="1220" y="247"/>
                  </a:moveTo>
                  <a:lnTo>
                    <a:pt x="1217" y="247"/>
                  </a:lnTo>
                  <a:lnTo>
                    <a:pt x="1217" y="247"/>
                  </a:lnTo>
                  <a:lnTo>
                    <a:pt x="1219" y="247"/>
                  </a:lnTo>
                  <a:lnTo>
                    <a:pt x="1220" y="247"/>
                  </a:lnTo>
                  <a:close/>
                  <a:moveTo>
                    <a:pt x="1225" y="236"/>
                  </a:moveTo>
                  <a:lnTo>
                    <a:pt x="1225" y="238"/>
                  </a:lnTo>
                  <a:lnTo>
                    <a:pt x="1225" y="241"/>
                  </a:lnTo>
                  <a:lnTo>
                    <a:pt x="1225" y="242"/>
                  </a:lnTo>
                  <a:lnTo>
                    <a:pt x="1225" y="245"/>
                  </a:lnTo>
                  <a:lnTo>
                    <a:pt x="1223" y="245"/>
                  </a:lnTo>
                  <a:lnTo>
                    <a:pt x="1222" y="245"/>
                  </a:lnTo>
                  <a:lnTo>
                    <a:pt x="1222" y="245"/>
                  </a:lnTo>
                  <a:lnTo>
                    <a:pt x="1223" y="245"/>
                  </a:lnTo>
                  <a:lnTo>
                    <a:pt x="1225" y="242"/>
                  </a:lnTo>
                  <a:lnTo>
                    <a:pt x="1225" y="241"/>
                  </a:lnTo>
                  <a:lnTo>
                    <a:pt x="1225" y="238"/>
                  </a:lnTo>
                  <a:lnTo>
                    <a:pt x="1225" y="236"/>
                  </a:lnTo>
                  <a:close/>
                  <a:moveTo>
                    <a:pt x="1222" y="234"/>
                  </a:moveTo>
                  <a:lnTo>
                    <a:pt x="1222" y="234"/>
                  </a:lnTo>
                  <a:lnTo>
                    <a:pt x="1222" y="234"/>
                  </a:lnTo>
                  <a:lnTo>
                    <a:pt x="1222" y="236"/>
                  </a:lnTo>
                  <a:lnTo>
                    <a:pt x="1222" y="236"/>
                  </a:lnTo>
                  <a:lnTo>
                    <a:pt x="1222" y="234"/>
                  </a:lnTo>
                  <a:close/>
                  <a:moveTo>
                    <a:pt x="1230" y="195"/>
                  </a:moveTo>
                  <a:lnTo>
                    <a:pt x="1230" y="197"/>
                  </a:lnTo>
                  <a:lnTo>
                    <a:pt x="1228" y="198"/>
                  </a:lnTo>
                  <a:lnTo>
                    <a:pt x="1226" y="201"/>
                  </a:lnTo>
                  <a:lnTo>
                    <a:pt x="1226" y="201"/>
                  </a:lnTo>
                  <a:lnTo>
                    <a:pt x="1228" y="198"/>
                  </a:lnTo>
                  <a:lnTo>
                    <a:pt x="1230" y="197"/>
                  </a:lnTo>
                  <a:lnTo>
                    <a:pt x="1230" y="195"/>
                  </a:lnTo>
                  <a:close/>
                  <a:moveTo>
                    <a:pt x="1244" y="170"/>
                  </a:moveTo>
                  <a:lnTo>
                    <a:pt x="1244" y="171"/>
                  </a:lnTo>
                  <a:lnTo>
                    <a:pt x="1242" y="175"/>
                  </a:lnTo>
                  <a:lnTo>
                    <a:pt x="1242" y="173"/>
                  </a:lnTo>
                  <a:lnTo>
                    <a:pt x="1244" y="170"/>
                  </a:lnTo>
                  <a:close/>
                  <a:moveTo>
                    <a:pt x="1244" y="156"/>
                  </a:moveTo>
                  <a:lnTo>
                    <a:pt x="1245" y="156"/>
                  </a:lnTo>
                  <a:lnTo>
                    <a:pt x="1245" y="156"/>
                  </a:lnTo>
                  <a:lnTo>
                    <a:pt x="1245" y="156"/>
                  </a:lnTo>
                  <a:lnTo>
                    <a:pt x="1244" y="157"/>
                  </a:lnTo>
                  <a:lnTo>
                    <a:pt x="1244" y="157"/>
                  </a:lnTo>
                  <a:lnTo>
                    <a:pt x="1242" y="157"/>
                  </a:lnTo>
                  <a:lnTo>
                    <a:pt x="1244" y="156"/>
                  </a:lnTo>
                  <a:lnTo>
                    <a:pt x="1244" y="156"/>
                  </a:lnTo>
                  <a:close/>
                  <a:moveTo>
                    <a:pt x="1271" y="146"/>
                  </a:moveTo>
                  <a:lnTo>
                    <a:pt x="1269" y="148"/>
                  </a:lnTo>
                  <a:lnTo>
                    <a:pt x="1267" y="149"/>
                  </a:lnTo>
                  <a:lnTo>
                    <a:pt x="1266" y="151"/>
                  </a:lnTo>
                  <a:lnTo>
                    <a:pt x="1267" y="151"/>
                  </a:lnTo>
                  <a:lnTo>
                    <a:pt x="1269" y="151"/>
                  </a:lnTo>
                  <a:lnTo>
                    <a:pt x="1269" y="149"/>
                  </a:lnTo>
                  <a:lnTo>
                    <a:pt x="1271" y="149"/>
                  </a:lnTo>
                  <a:lnTo>
                    <a:pt x="1272" y="148"/>
                  </a:lnTo>
                  <a:lnTo>
                    <a:pt x="1272" y="148"/>
                  </a:lnTo>
                  <a:lnTo>
                    <a:pt x="1274" y="149"/>
                  </a:lnTo>
                  <a:lnTo>
                    <a:pt x="1275" y="148"/>
                  </a:lnTo>
                  <a:lnTo>
                    <a:pt x="1277" y="148"/>
                  </a:lnTo>
                  <a:lnTo>
                    <a:pt x="1271" y="151"/>
                  </a:lnTo>
                  <a:lnTo>
                    <a:pt x="1269" y="151"/>
                  </a:lnTo>
                  <a:lnTo>
                    <a:pt x="1267" y="152"/>
                  </a:lnTo>
                  <a:lnTo>
                    <a:pt x="1266" y="152"/>
                  </a:lnTo>
                  <a:lnTo>
                    <a:pt x="1264" y="152"/>
                  </a:lnTo>
                  <a:lnTo>
                    <a:pt x="1258" y="156"/>
                  </a:lnTo>
                  <a:lnTo>
                    <a:pt x="1256" y="156"/>
                  </a:lnTo>
                  <a:lnTo>
                    <a:pt x="1256" y="156"/>
                  </a:lnTo>
                  <a:lnTo>
                    <a:pt x="1252" y="156"/>
                  </a:lnTo>
                  <a:lnTo>
                    <a:pt x="1250" y="156"/>
                  </a:lnTo>
                  <a:lnTo>
                    <a:pt x="1247" y="157"/>
                  </a:lnTo>
                  <a:lnTo>
                    <a:pt x="1249" y="156"/>
                  </a:lnTo>
                  <a:lnTo>
                    <a:pt x="1249" y="156"/>
                  </a:lnTo>
                  <a:lnTo>
                    <a:pt x="1249" y="156"/>
                  </a:lnTo>
                  <a:lnTo>
                    <a:pt x="1249" y="156"/>
                  </a:lnTo>
                  <a:lnTo>
                    <a:pt x="1247" y="156"/>
                  </a:lnTo>
                  <a:lnTo>
                    <a:pt x="1245" y="156"/>
                  </a:lnTo>
                  <a:lnTo>
                    <a:pt x="1245" y="156"/>
                  </a:lnTo>
                  <a:lnTo>
                    <a:pt x="1245" y="154"/>
                  </a:lnTo>
                  <a:lnTo>
                    <a:pt x="1247" y="154"/>
                  </a:lnTo>
                  <a:lnTo>
                    <a:pt x="1247" y="152"/>
                  </a:lnTo>
                  <a:lnTo>
                    <a:pt x="1250" y="152"/>
                  </a:lnTo>
                  <a:lnTo>
                    <a:pt x="1250" y="151"/>
                  </a:lnTo>
                  <a:lnTo>
                    <a:pt x="1252" y="152"/>
                  </a:lnTo>
                  <a:lnTo>
                    <a:pt x="1252" y="151"/>
                  </a:lnTo>
                  <a:lnTo>
                    <a:pt x="1252" y="151"/>
                  </a:lnTo>
                  <a:lnTo>
                    <a:pt x="1252" y="151"/>
                  </a:lnTo>
                  <a:lnTo>
                    <a:pt x="1253" y="151"/>
                  </a:lnTo>
                  <a:lnTo>
                    <a:pt x="1255" y="151"/>
                  </a:lnTo>
                  <a:lnTo>
                    <a:pt x="1255" y="151"/>
                  </a:lnTo>
                  <a:lnTo>
                    <a:pt x="1255" y="149"/>
                  </a:lnTo>
                  <a:lnTo>
                    <a:pt x="1256" y="151"/>
                  </a:lnTo>
                  <a:lnTo>
                    <a:pt x="1258" y="151"/>
                  </a:lnTo>
                  <a:lnTo>
                    <a:pt x="1260" y="149"/>
                  </a:lnTo>
                  <a:lnTo>
                    <a:pt x="1260" y="149"/>
                  </a:lnTo>
                  <a:lnTo>
                    <a:pt x="1263" y="149"/>
                  </a:lnTo>
                  <a:lnTo>
                    <a:pt x="1266" y="149"/>
                  </a:lnTo>
                  <a:lnTo>
                    <a:pt x="1267" y="149"/>
                  </a:lnTo>
                  <a:lnTo>
                    <a:pt x="1269" y="148"/>
                  </a:lnTo>
                  <a:lnTo>
                    <a:pt x="1271" y="146"/>
                  </a:lnTo>
                  <a:close/>
                  <a:moveTo>
                    <a:pt x="1304" y="143"/>
                  </a:moveTo>
                  <a:lnTo>
                    <a:pt x="1304" y="145"/>
                  </a:lnTo>
                  <a:lnTo>
                    <a:pt x="1304" y="145"/>
                  </a:lnTo>
                  <a:lnTo>
                    <a:pt x="1304" y="145"/>
                  </a:lnTo>
                  <a:lnTo>
                    <a:pt x="1301" y="145"/>
                  </a:lnTo>
                  <a:lnTo>
                    <a:pt x="1302" y="143"/>
                  </a:lnTo>
                  <a:lnTo>
                    <a:pt x="1302" y="143"/>
                  </a:lnTo>
                  <a:lnTo>
                    <a:pt x="1304" y="143"/>
                  </a:lnTo>
                  <a:lnTo>
                    <a:pt x="1304" y="143"/>
                  </a:lnTo>
                  <a:close/>
                  <a:moveTo>
                    <a:pt x="1294" y="141"/>
                  </a:moveTo>
                  <a:lnTo>
                    <a:pt x="1296" y="141"/>
                  </a:lnTo>
                  <a:lnTo>
                    <a:pt x="1296" y="143"/>
                  </a:lnTo>
                  <a:lnTo>
                    <a:pt x="1293" y="143"/>
                  </a:lnTo>
                  <a:lnTo>
                    <a:pt x="1291" y="143"/>
                  </a:lnTo>
                  <a:lnTo>
                    <a:pt x="1293" y="143"/>
                  </a:lnTo>
                  <a:lnTo>
                    <a:pt x="1294" y="141"/>
                  </a:lnTo>
                  <a:lnTo>
                    <a:pt x="1294" y="141"/>
                  </a:lnTo>
                  <a:close/>
                  <a:moveTo>
                    <a:pt x="1285" y="140"/>
                  </a:moveTo>
                  <a:lnTo>
                    <a:pt x="1285" y="140"/>
                  </a:lnTo>
                  <a:lnTo>
                    <a:pt x="1285" y="141"/>
                  </a:lnTo>
                  <a:lnTo>
                    <a:pt x="1283" y="141"/>
                  </a:lnTo>
                  <a:lnTo>
                    <a:pt x="1283" y="140"/>
                  </a:lnTo>
                  <a:lnTo>
                    <a:pt x="1283" y="140"/>
                  </a:lnTo>
                  <a:lnTo>
                    <a:pt x="1285" y="140"/>
                  </a:lnTo>
                  <a:close/>
                  <a:moveTo>
                    <a:pt x="1286" y="138"/>
                  </a:moveTo>
                  <a:lnTo>
                    <a:pt x="1286" y="141"/>
                  </a:lnTo>
                  <a:lnTo>
                    <a:pt x="1285" y="141"/>
                  </a:lnTo>
                  <a:lnTo>
                    <a:pt x="1285" y="141"/>
                  </a:lnTo>
                  <a:lnTo>
                    <a:pt x="1285" y="140"/>
                  </a:lnTo>
                  <a:lnTo>
                    <a:pt x="1285" y="140"/>
                  </a:lnTo>
                  <a:lnTo>
                    <a:pt x="1285" y="138"/>
                  </a:lnTo>
                  <a:lnTo>
                    <a:pt x="1285" y="138"/>
                  </a:lnTo>
                  <a:lnTo>
                    <a:pt x="1286" y="138"/>
                  </a:lnTo>
                  <a:close/>
                  <a:moveTo>
                    <a:pt x="1174" y="113"/>
                  </a:moveTo>
                  <a:lnTo>
                    <a:pt x="1174" y="113"/>
                  </a:lnTo>
                  <a:lnTo>
                    <a:pt x="1174" y="113"/>
                  </a:lnTo>
                  <a:lnTo>
                    <a:pt x="1174" y="115"/>
                  </a:lnTo>
                  <a:lnTo>
                    <a:pt x="1174" y="115"/>
                  </a:lnTo>
                  <a:lnTo>
                    <a:pt x="1174" y="115"/>
                  </a:lnTo>
                  <a:lnTo>
                    <a:pt x="1173" y="115"/>
                  </a:lnTo>
                  <a:lnTo>
                    <a:pt x="1173" y="115"/>
                  </a:lnTo>
                  <a:lnTo>
                    <a:pt x="1173" y="113"/>
                  </a:lnTo>
                  <a:lnTo>
                    <a:pt x="1174" y="113"/>
                  </a:lnTo>
                  <a:close/>
                  <a:moveTo>
                    <a:pt x="1214" y="96"/>
                  </a:moveTo>
                  <a:lnTo>
                    <a:pt x="1214" y="97"/>
                  </a:lnTo>
                  <a:lnTo>
                    <a:pt x="1214" y="97"/>
                  </a:lnTo>
                  <a:lnTo>
                    <a:pt x="1214" y="97"/>
                  </a:lnTo>
                  <a:lnTo>
                    <a:pt x="1214" y="97"/>
                  </a:lnTo>
                  <a:lnTo>
                    <a:pt x="1214" y="97"/>
                  </a:lnTo>
                  <a:lnTo>
                    <a:pt x="1214" y="96"/>
                  </a:lnTo>
                  <a:close/>
                  <a:moveTo>
                    <a:pt x="1323" y="93"/>
                  </a:moveTo>
                  <a:lnTo>
                    <a:pt x="1323" y="93"/>
                  </a:lnTo>
                  <a:lnTo>
                    <a:pt x="1324" y="94"/>
                  </a:lnTo>
                  <a:lnTo>
                    <a:pt x="1323" y="94"/>
                  </a:lnTo>
                  <a:lnTo>
                    <a:pt x="1323" y="94"/>
                  </a:lnTo>
                  <a:lnTo>
                    <a:pt x="1323" y="93"/>
                  </a:lnTo>
                  <a:lnTo>
                    <a:pt x="1323" y="93"/>
                  </a:lnTo>
                  <a:lnTo>
                    <a:pt x="1323" y="93"/>
                  </a:lnTo>
                  <a:close/>
                  <a:moveTo>
                    <a:pt x="1215" y="91"/>
                  </a:moveTo>
                  <a:lnTo>
                    <a:pt x="1215" y="91"/>
                  </a:lnTo>
                  <a:lnTo>
                    <a:pt x="1215" y="91"/>
                  </a:lnTo>
                  <a:lnTo>
                    <a:pt x="1215" y="93"/>
                  </a:lnTo>
                  <a:lnTo>
                    <a:pt x="1215" y="93"/>
                  </a:lnTo>
                  <a:lnTo>
                    <a:pt x="1215" y="93"/>
                  </a:lnTo>
                  <a:lnTo>
                    <a:pt x="1215" y="93"/>
                  </a:lnTo>
                  <a:lnTo>
                    <a:pt x="1215" y="91"/>
                  </a:lnTo>
                  <a:close/>
                  <a:moveTo>
                    <a:pt x="1329" y="89"/>
                  </a:moveTo>
                  <a:lnTo>
                    <a:pt x="1329" y="89"/>
                  </a:lnTo>
                  <a:lnTo>
                    <a:pt x="1331" y="91"/>
                  </a:lnTo>
                  <a:lnTo>
                    <a:pt x="1331" y="91"/>
                  </a:lnTo>
                  <a:lnTo>
                    <a:pt x="1329" y="91"/>
                  </a:lnTo>
                  <a:lnTo>
                    <a:pt x="1329" y="91"/>
                  </a:lnTo>
                  <a:lnTo>
                    <a:pt x="1329" y="93"/>
                  </a:lnTo>
                  <a:lnTo>
                    <a:pt x="1329" y="93"/>
                  </a:lnTo>
                  <a:lnTo>
                    <a:pt x="1327" y="93"/>
                  </a:lnTo>
                  <a:lnTo>
                    <a:pt x="1327" y="91"/>
                  </a:lnTo>
                  <a:lnTo>
                    <a:pt x="1327" y="91"/>
                  </a:lnTo>
                  <a:lnTo>
                    <a:pt x="1327" y="89"/>
                  </a:lnTo>
                  <a:lnTo>
                    <a:pt x="1329" y="89"/>
                  </a:lnTo>
                  <a:close/>
                  <a:moveTo>
                    <a:pt x="1072" y="77"/>
                  </a:moveTo>
                  <a:lnTo>
                    <a:pt x="1072" y="77"/>
                  </a:lnTo>
                  <a:lnTo>
                    <a:pt x="1074" y="77"/>
                  </a:lnTo>
                  <a:lnTo>
                    <a:pt x="1074" y="77"/>
                  </a:lnTo>
                  <a:lnTo>
                    <a:pt x="1072" y="78"/>
                  </a:lnTo>
                  <a:lnTo>
                    <a:pt x="1072" y="78"/>
                  </a:lnTo>
                  <a:lnTo>
                    <a:pt x="1072" y="77"/>
                  </a:lnTo>
                  <a:lnTo>
                    <a:pt x="1072" y="77"/>
                  </a:lnTo>
                  <a:lnTo>
                    <a:pt x="1072" y="77"/>
                  </a:lnTo>
                  <a:close/>
                  <a:moveTo>
                    <a:pt x="1058" y="74"/>
                  </a:moveTo>
                  <a:lnTo>
                    <a:pt x="1058" y="74"/>
                  </a:lnTo>
                  <a:lnTo>
                    <a:pt x="1058" y="74"/>
                  </a:lnTo>
                  <a:lnTo>
                    <a:pt x="1058" y="75"/>
                  </a:lnTo>
                  <a:lnTo>
                    <a:pt x="1058" y="75"/>
                  </a:lnTo>
                  <a:lnTo>
                    <a:pt x="1058" y="75"/>
                  </a:lnTo>
                  <a:lnTo>
                    <a:pt x="1058" y="75"/>
                  </a:lnTo>
                  <a:lnTo>
                    <a:pt x="1058" y="77"/>
                  </a:lnTo>
                  <a:lnTo>
                    <a:pt x="1058" y="77"/>
                  </a:lnTo>
                  <a:lnTo>
                    <a:pt x="1056" y="77"/>
                  </a:lnTo>
                  <a:lnTo>
                    <a:pt x="1056" y="77"/>
                  </a:lnTo>
                  <a:lnTo>
                    <a:pt x="1058" y="77"/>
                  </a:lnTo>
                  <a:lnTo>
                    <a:pt x="1058" y="77"/>
                  </a:lnTo>
                  <a:lnTo>
                    <a:pt x="1058" y="78"/>
                  </a:lnTo>
                  <a:lnTo>
                    <a:pt x="1056" y="78"/>
                  </a:lnTo>
                  <a:lnTo>
                    <a:pt x="1056" y="78"/>
                  </a:lnTo>
                  <a:lnTo>
                    <a:pt x="1056" y="78"/>
                  </a:lnTo>
                  <a:lnTo>
                    <a:pt x="1056" y="80"/>
                  </a:lnTo>
                  <a:lnTo>
                    <a:pt x="1055" y="80"/>
                  </a:lnTo>
                  <a:lnTo>
                    <a:pt x="1056" y="80"/>
                  </a:lnTo>
                  <a:lnTo>
                    <a:pt x="1055" y="80"/>
                  </a:lnTo>
                  <a:lnTo>
                    <a:pt x="1055" y="82"/>
                  </a:lnTo>
                  <a:lnTo>
                    <a:pt x="1053" y="82"/>
                  </a:lnTo>
                  <a:lnTo>
                    <a:pt x="1053" y="82"/>
                  </a:lnTo>
                  <a:lnTo>
                    <a:pt x="1053" y="82"/>
                  </a:lnTo>
                  <a:lnTo>
                    <a:pt x="1053" y="82"/>
                  </a:lnTo>
                  <a:lnTo>
                    <a:pt x="1053" y="80"/>
                  </a:lnTo>
                  <a:lnTo>
                    <a:pt x="1053" y="80"/>
                  </a:lnTo>
                  <a:lnTo>
                    <a:pt x="1053" y="78"/>
                  </a:lnTo>
                  <a:lnTo>
                    <a:pt x="1055" y="78"/>
                  </a:lnTo>
                  <a:lnTo>
                    <a:pt x="1055" y="77"/>
                  </a:lnTo>
                  <a:lnTo>
                    <a:pt x="1055" y="77"/>
                  </a:lnTo>
                  <a:lnTo>
                    <a:pt x="1056" y="75"/>
                  </a:lnTo>
                  <a:lnTo>
                    <a:pt x="1056" y="75"/>
                  </a:lnTo>
                  <a:lnTo>
                    <a:pt x="1056" y="74"/>
                  </a:lnTo>
                  <a:lnTo>
                    <a:pt x="1058" y="74"/>
                  </a:lnTo>
                  <a:close/>
                  <a:moveTo>
                    <a:pt x="1059" y="72"/>
                  </a:moveTo>
                  <a:lnTo>
                    <a:pt x="1059" y="72"/>
                  </a:lnTo>
                  <a:lnTo>
                    <a:pt x="1059" y="72"/>
                  </a:lnTo>
                  <a:lnTo>
                    <a:pt x="1059" y="72"/>
                  </a:lnTo>
                  <a:lnTo>
                    <a:pt x="1061" y="72"/>
                  </a:lnTo>
                  <a:lnTo>
                    <a:pt x="1059" y="74"/>
                  </a:lnTo>
                  <a:lnTo>
                    <a:pt x="1059" y="74"/>
                  </a:lnTo>
                  <a:lnTo>
                    <a:pt x="1059" y="74"/>
                  </a:lnTo>
                  <a:lnTo>
                    <a:pt x="1059" y="72"/>
                  </a:lnTo>
                  <a:lnTo>
                    <a:pt x="1059" y="72"/>
                  </a:lnTo>
                  <a:close/>
                  <a:moveTo>
                    <a:pt x="1080" y="66"/>
                  </a:moveTo>
                  <a:lnTo>
                    <a:pt x="1080" y="66"/>
                  </a:lnTo>
                  <a:lnTo>
                    <a:pt x="1080" y="66"/>
                  </a:lnTo>
                  <a:lnTo>
                    <a:pt x="1080" y="67"/>
                  </a:lnTo>
                  <a:lnTo>
                    <a:pt x="1080" y="67"/>
                  </a:lnTo>
                  <a:lnTo>
                    <a:pt x="1078" y="69"/>
                  </a:lnTo>
                  <a:lnTo>
                    <a:pt x="1078" y="69"/>
                  </a:lnTo>
                  <a:lnTo>
                    <a:pt x="1078" y="69"/>
                  </a:lnTo>
                  <a:lnTo>
                    <a:pt x="1078" y="67"/>
                  </a:lnTo>
                  <a:lnTo>
                    <a:pt x="1078" y="66"/>
                  </a:lnTo>
                  <a:lnTo>
                    <a:pt x="1080" y="66"/>
                  </a:lnTo>
                  <a:close/>
                  <a:moveTo>
                    <a:pt x="1094" y="64"/>
                  </a:moveTo>
                  <a:lnTo>
                    <a:pt x="1096" y="64"/>
                  </a:lnTo>
                  <a:lnTo>
                    <a:pt x="1096" y="64"/>
                  </a:lnTo>
                  <a:lnTo>
                    <a:pt x="1096" y="66"/>
                  </a:lnTo>
                  <a:lnTo>
                    <a:pt x="1096" y="66"/>
                  </a:lnTo>
                  <a:lnTo>
                    <a:pt x="1096" y="66"/>
                  </a:lnTo>
                  <a:lnTo>
                    <a:pt x="1096" y="66"/>
                  </a:lnTo>
                  <a:lnTo>
                    <a:pt x="1096" y="66"/>
                  </a:lnTo>
                  <a:lnTo>
                    <a:pt x="1094" y="66"/>
                  </a:lnTo>
                  <a:lnTo>
                    <a:pt x="1094" y="64"/>
                  </a:lnTo>
                  <a:lnTo>
                    <a:pt x="1094" y="64"/>
                  </a:lnTo>
                  <a:close/>
                  <a:moveTo>
                    <a:pt x="1107" y="60"/>
                  </a:moveTo>
                  <a:lnTo>
                    <a:pt x="1107" y="60"/>
                  </a:lnTo>
                  <a:lnTo>
                    <a:pt x="1108" y="60"/>
                  </a:lnTo>
                  <a:lnTo>
                    <a:pt x="1108" y="61"/>
                  </a:lnTo>
                  <a:lnTo>
                    <a:pt x="1108" y="61"/>
                  </a:lnTo>
                  <a:lnTo>
                    <a:pt x="1108" y="61"/>
                  </a:lnTo>
                  <a:lnTo>
                    <a:pt x="1108" y="63"/>
                  </a:lnTo>
                  <a:lnTo>
                    <a:pt x="1107" y="63"/>
                  </a:lnTo>
                  <a:lnTo>
                    <a:pt x="1105" y="63"/>
                  </a:lnTo>
                  <a:lnTo>
                    <a:pt x="1103" y="63"/>
                  </a:lnTo>
                  <a:lnTo>
                    <a:pt x="1103" y="61"/>
                  </a:lnTo>
                  <a:lnTo>
                    <a:pt x="1103" y="61"/>
                  </a:lnTo>
                  <a:lnTo>
                    <a:pt x="1103" y="61"/>
                  </a:lnTo>
                  <a:lnTo>
                    <a:pt x="1103" y="61"/>
                  </a:lnTo>
                  <a:lnTo>
                    <a:pt x="1103" y="61"/>
                  </a:lnTo>
                  <a:lnTo>
                    <a:pt x="1105" y="61"/>
                  </a:lnTo>
                  <a:lnTo>
                    <a:pt x="1105" y="61"/>
                  </a:lnTo>
                  <a:lnTo>
                    <a:pt x="1107" y="60"/>
                  </a:lnTo>
                  <a:lnTo>
                    <a:pt x="1107" y="60"/>
                  </a:lnTo>
                  <a:lnTo>
                    <a:pt x="1105" y="60"/>
                  </a:lnTo>
                  <a:lnTo>
                    <a:pt x="1107" y="60"/>
                  </a:lnTo>
                  <a:close/>
                  <a:moveTo>
                    <a:pt x="1099" y="55"/>
                  </a:moveTo>
                  <a:lnTo>
                    <a:pt x="1099" y="56"/>
                  </a:lnTo>
                  <a:lnTo>
                    <a:pt x="1100" y="56"/>
                  </a:lnTo>
                  <a:lnTo>
                    <a:pt x="1100" y="56"/>
                  </a:lnTo>
                  <a:lnTo>
                    <a:pt x="1100" y="56"/>
                  </a:lnTo>
                  <a:lnTo>
                    <a:pt x="1099" y="56"/>
                  </a:lnTo>
                  <a:lnTo>
                    <a:pt x="1099" y="56"/>
                  </a:lnTo>
                  <a:lnTo>
                    <a:pt x="1099" y="56"/>
                  </a:lnTo>
                  <a:lnTo>
                    <a:pt x="1099" y="55"/>
                  </a:lnTo>
                  <a:lnTo>
                    <a:pt x="1099" y="55"/>
                  </a:lnTo>
                  <a:close/>
                  <a:moveTo>
                    <a:pt x="1099" y="52"/>
                  </a:moveTo>
                  <a:lnTo>
                    <a:pt x="1099" y="52"/>
                  </a:lnTo>
                  <a:lnTo>
                    <a:pt x="1099" y="52"/>
                  </a:lnTo>
                  <a:lnTo>
                    <a:pt x="1099" y="53"/>
                  </a:lnTo>
                  <a:lnTo>
                    <a:pt x="1099" y="53"/>
                  </a:lnTo>
                  <a:lnTo>
                    <a:pt x="1099" y="55"/>
                  </a:lnTo>
                  <a:lnTo>
                    <a:pt x="1099" y="55"/>
                  </a:lnTo>
                  <a:lnTo>
                    <a:pt x="1099" y="55"/>
                  </a:lnTo>
                  <a:lnTo>
                    <a:pt x="1099" y="55"/>
                  </a:lnTo>
                  <a:lnTo>
                    <a:pt x="1099" y="55"/>
                  </a:lnTo>
                  <a:lnTo>
                    <a:pt x="1099" y="53"/>
                  </a:lnTo>
                  <a:lnTo>
                    <a:pt x="1097" y="53"/>
                  </a:lnTo>
                  <a:lnTo>
                    <a:pt x="1099" y="52"/>
                  </a:lnTo>
                  <a:lnTo>
                    <a:pt x="1099" y="52"/>
                  </a:lnTo>
                  <a:close/>
                  <a:moveTo>
                    <a:pt x="1006" y="45"/>
                  </a:moveTo>
                  <a:lnTo>
                    <a:pt x="1006" y="45"/>
                  </a:lnTo>
                  <a:lnTo>
                    <a:pt x="1006" y="45"/>
                  </a:lnTo>
                  <a:lnTo>
                    <a:pt x="1006" y="47"/>
                  </a:lnTo>
                  <a:lnTo>
                    <a:pt x="1006" y="47"/>
                  </a:lnTo>
                  <a:lnTo>
                    <a:pt x="1004" y="47"/>
                  </a:lnTo>
                  <a:lnTo>
                    <a:pt x="1004" y="47"/>
                  </a:lnTo>
                  <a:lnTo>
                    <a:pt x="1004" y="47"/>
                  </a:lnTo>
                  <a:lnTo>
                    <a:pt x="1003" y="47"/>
                  </a:lnTo>
                  <a:lnTo>
                    <a:pt x="1004" y="47"/>
                  </a:lnTo>
                  <a:lnTo>
                    <a:pt x="1004" y="47"/>
                  </a:lnTo>
                  <a:lnTo>
                    <a:pt x="1006" y="45"/>
                  </a:lnTo>
                  <a:close/>
                  <a:moveTo>
                    <a:pt x="1007" y="44"/>
                  </a:moveTo>
                  <a:lnTo>
                    <a:pt x="1007" y="44"/>
                  </a:lnTo>
                  <a:lnTo>
                    <a:pt x="1007" y="45"/>
                  </a:lnTo>
                  <a:lnTo>
                    <a:pt x="1006" y="45"/>
                  </a:lnTo>
                  <a:lnTo>
                    <a:pt x="1006" y="45"/>
                  </a:lnTo>
                  <a:lnTo>
                    <a:pt x="1006" y="44"/>
                  </a:lnTo>
                  <a:lnTo>
                    <a:pt x="1006" y="44"/>
                  </a:lnTo>
                  <a:lnTo>
                    <a:pt x="1007" y="44"/>
                  </a:lnTo>
                  <a:close/>
                  <a:moveTo>
                    <a:pt x="1004" y="44"/>
                  </a:moveTo>
                  <a:lnTo>
                    <a:pt x="1004" y="44"/>
                  </a:lnTo>
                  <a:lnTo>
                    <a:pt x="1004" y="44"/>
                  </a:lnTo>
                  <a:lnTo>
                    <a:pt x="1004" y="45"/>
                  </a:lnTo>
                  <a:lnTo>
                    <a:pt x="1004" y="45"/>
                  </a:lnTo>
                  <a:lnTo>
                    <a:pt x="1004" y="44"/>
                  </a:lnTo>
                  <a:lnTo>
                    <a:pt x="1004" y="44"/>
                  </a:lnTo>
                  <a:lnTo>
                    <a:pt x="1004" y="44"/>
                  </a:lnTo>
                  <a:close/>
                  <a:moveTo>
                    <a:pt x="1009" y="42"/>
                  </a:moveTo>
                  <a:lnTo>
                    <a:pt x="1009" y="42"/>
                  </a:lnTo>
                  <a:lnTo>
                    <a:pt x="1009" y="42"/>
                  </a:lnTo>
                  <a:lnTo>
                    <a:pt x="1009" y="42"/>
                  </a:lnTo>
                  <a:lnTo>
                    <a:pt x="1009" y="44"/>
                  </a:lnTo>
                  <a:lnTo>
                    <a:pt x="1007" y="42"/>
                  </a:lnTo>
                  <a:lnTo>
                    <a:pt x="1007" y="42"/>
                  </a:lnTo>
                  <a:lnTo>
                    <a:pt x="1009" y="42"/>
                  </a:lnTo>
                  <a:lnTo>
                    <a:pt x="1009" y="42"/>
                  </a:lnTo>
                  <a:close/>
                  <a:moveTo>
                    <a:pt x="539" y="37"/>
                  </a:moveTo>
                  <a:lnTo>
                    <a:pt x="541" y="39"/>
                  </a:lnTo>
                  <a:lnTo>
                    <a:pt x="541" y="39"/>
                  </a:lnTo>
                  <a:lnTo>
                    <a:pt x="539" y="41"/>
                  </a:lnTo>
                  <a:lnTo>
                    <a:pt x="539" y="41"/>
                  </a:lnTo>
                  <a:lnTo>
                    <a:pt x="539" y="39"/>
                  </a:lnTo>
                  <a:lnTo>
                    <a:pt x="539" y="39"/>
                  </a:lnTo>
                  <a:lnTo>
                    <a:pt x="539" y="37"/>
                  </a:lnTo>
                  <a:close/>
                  <a:moveTo>
                    <a:pt x="1044" y="34"/>
                  </a:moveTo>
                  <a:lnTo>
                    <a:pt x="1045" y="34"/>
                  </a:lnTo>
                  <a:lnTo>
                    <a:pt x="1047" y="34"/>
                  </a:lnTo>
                  <a:lnTo>
                    <a:pt x="1047" y="36"/>
                  </a:lnTo>
                  <a:lnTo>
                    <a:pt x="1047" y="36"/>
                  </a:lnTo>
                  <a:lnTo>
                    <a:pt x="1044" y="36"/>
                  </a:lnTo>
                  <a:lnTo>
                    <a:pt x="1044" y="36"/>
                  </a:lnTo>
                  <a:lnTo>
                    <a:pt x="1044" y="36"/>
                  </a:lnTo>
                  <a:lnTo>
                    <a:pt x="1044" y="37"/>
                  </a:lnTo>
                  <a:lnTo>
                    <a:pt x="1044" y="37"/>
                  </a:lnTo>
                  <a:lnTo>
                    <a:pt x="1040" y="39"/>
                  </a:lnTo>
                  <a:lnTo>
                    <a:pt x="1040" y="41"/>
                  </a:lnTo>
                  <a:lnTo>
                    <a:pt x="1040" y="41"/>
                  </a:lnTo>
                  <a:lnTo>
                    <a:pt x="1039" y="42"/>
                  </a:lnTo>
                  <a:lnTo>
                    <a:pt x="1037" y="42"/>
                  </a:lnTo>
                  <a:lnTo>
                    <a:pt x="1037" y="44"/>
                  </a:lnTo>
                  <a:lnTo>
                    <a:pt x="1037" y="42"/>
                  </a:lnTo>
                  <a:lnTo>
                    <a:pt x="1037" y="42"/>
                  </a:lnTo>
                  <a:lnTo>
                    <a:pt x="1037" y="42"/>
                  </a:lnTo>
                  <a:lnTo>
                    <a:pt x="1037" y="41"/>
                  </a:lnTo>
                  <a:lnTo>
                    <a:pt x="1037" y="41"/>
                  </a:lnTo>
                  <a:lnTo>
                    <a:pt x="1037" y="39"/>
                  </a:lnTo>
                  <a:lnTo>
                    <a:pt x="1037" y="41"/>
                  </a:lnTo>
                  <a:lnTo>
                    <a:pt x="1037" y="41"/>
                  </a:lnTo>
                  <a:lnTo>
                    <a:pt x="1037" y="41"/>
                  </a:lnTo>
                  <a:lnTo>
                    <a:pt x="1037" y="41"/>
                  </a:lnTo>
                  <a:lnTo>
                    <a:pt x="1036" y="41"/>
                  </a:lnTo>
                  <a:lnTo>
                    <a:pt x="1034" y="41"/>
                  </a:lnTo>
                  <a:lnTo>
                    <a:pt x="1034" y="39"/>
                  </a:lnTo>
                  <a:lnTo>
                    <a:pt x="1036" y="39"/>
                  </a:lnTo>
                  <a:lnTo>
                    <a:pt x="1037" y="36"/>
                  </a:lnTo>
                  <a:lnTo>
                    <a:pt x="1039" y="36"/>
                  </a:lnTo>
                  <a:lnTo>
                    <a:pt x="1042" y="34"/>
                  </a:lnTo>
                  <a:lnTo>
                    <a:pt x="1044" y="34"/>
                  </a:lnTo>
                  <a:close/>
                  <a:moveTo>
                    <a:pt x="545" y="34"/>
                  </a:moveTo>
                  <a:lnTo>
                    <a:pt x="545" y="34"/>
                  </a:lnTo>
                  <a:lnTo>
                    <a:pt x="547" y="36"/>
                  </a:lnTo>
                  <a:lnTo>
                    <a:pt x="547" y="36"/>
                  </a:lnTo>
                  <a:lnTo>
                    <a:pt x="545" y="37"/>
                  </a:lnTo>
                  <a:lnTo>
                    <a:pt x="545" y="37"/>
                  </a:lnTo>
                  <a:lnTo>
                    <a:pt x="545" y="36"/>
                  </a:lnTo>
                  <a:lnTo>
                    <a:pt x="545" y="36"/>
                  </a:lnTo>
                  <a:lnTo>
                    <a:pt x="545" y="37"/>
                  </a:lnTo>
                  <a:lnTo>
                    <a:pt x="545" y="36"/>
                  </a:lnTo>
                  <a:lnTo>
                    <a:pt x="545" y="34"/>
                  </a:lnTo>
                  <a:lnTo>
                    <a:pt x="545" y="34"/>
                  </a:lnTo>
                  <a:close/>
                  <a:moveTo>
                    <a:pt x="544" y="30"/>
                  </a:moveTo>
                  <a:lnTo>
                    <a:pt x="545" y="31"/>
                  </a:lnTo>
                  <a:lnTo>
                    <a:pt x="545" y="31"/>
                  </a:lnTo>
                  <a:lnTo>
                    <a:pt x="545" y="33"/>
                  </a:lnTo>
                  <a:lnTo>
                    <a:pt x="545" y="33"/>
                  </a:lnTo>
                  <a:lnTo>
                    <a:pt x="544" y="33"/>
                  </a:lnTo>
                  <a:lnTo>
                    <a:pt x="544" y="31"/>
                  </a:lnTo>
                  <a:lnTo>
                    <a:pt x="544" y="31"/>
                  </a:lnTo>
                  <a:lnTo>
                    <a:pt x="544" y="31"/>
                  </a:lnTo>
                  <a:lnTo>
                    <a:pt x="544" y="30"/>
                  </a:lnTo>
                  <a:close/>
                  <a:moveTo>
                    <a:pt x="1036" y="22"/>
                  </a:moveTo>
                  <a:lnTo>
                    <a:pt x="1037" y="22"/>
                  </a:lnTo>
                  <a:lnTo>
                    <a:pt x="1036" y="23"/>
                  </a:lnTo>
                  <a:lnTo>
                    <a:pt x="1036" y="23"/>
                  </a:lnTo>
                  <a:lnTo>
                    <a:pt x="1036" y="23"/>
                  </a:lnTo>
                  <a:lnTo>
                    <a:pt x="1034" y="25"/>
                  </a:lnTo>
                  <a:lnTo>
                    <a:pt x="1031" y="26"/>
                  </a:lnTo>
                  <a:lnTo>
                    <a:pt x="1029" y="26"/>
                  </a:lnTo>
                  <a:lnTo>
                    <a:pt x="1029" y="26"/>
                  </a:lnTo>
                  <a:lnTo>
                    <a:pt x="1031" y="26"/>
                  </a:lnTo>
                  <a:lnTo>
                    <a:pt x="1031" y="26"/>
                  </a:lnTo>
                  <a:lnTo>
                    <a:pt x="1029" y="26"/>
                  </a:lnTo>
                  <a:lnTo>
                    <a:pt x="1028" y="28"/>
                  </a:lnTo>
                  <a:lnTo>
                    <a:pt x="1026" y="28"/>
                  </a:lnTo>
                  <a:lnTo>
                    <a:pt x="1026" y="28"/>
                  </a:lnTo>
                  <a:lnTo>
                    <a:pt x="1026" y="28"/>
                  </a:lnTo>
                  <a:lnTo>
                    <a:pt x="1026" y="26"/>
                  </a:lnTo>
                  <a:lnTo>
                    <a:pt x="1026" y="26"/>
                  </a:lnTo>
                  <a:lnTo>
                    <a:pt x="1026" y="26"/>
                  </a:lnTo>
                  <a:lnTo>
                    <a:pt x="1026" y="26"/>
                  </a:lnTo>
                  <a:lnTo>
                    <a:pt x="1028" y="26"/>
                  </a:lnTo>
                  <a:lnTo>
                    <a:pt x="1033" y="23"/>
                  </a:lnTo>
                  <a:lnTo>
                    <a:pt x="1036" y="22"/>
                  </a:lnTo>
                  <a:lnTo>
                    <a:pt x="1036" y="22"/>
                  </a:lnTo>
                  <a:close/>
                  <a:moveTo>
                    <a:pt x="544" y="19"/>
                  </a:moveTo>
                  <a:lnTo>
                    <a:pt x="544" y="19"/>
                  </a:lnTo>
                  <a:lnTo>
                    <a:pt x="544" y="19"/>
                  </a:lnTo>
                  <a:lnTo>
                    <a:pt x="544" y="19"/>
                  </a:lnTo>
                  <a:lnTo>
                    <a:pt x="544" y="20"/>
                  </a:lnTo>
                  <a:lnTo>
                    <a:pt x="542" y="20"/>
                  </a:lnTo>
                  <a:lnTo>
                    <a:pt x="542" y="20"/>
                  </a:lnTo>
                  <a:lnTo>
                    <a:pt x="544" y="22"/>
                  </a:lnTo>
                  <a:lnTo>
                    <a:pt x="544" y="22"/>
                  </a:lnTo>
                  <a:lnTo>
                    <a:pt x="544" y="22"/>
                  </a:lnTo>
                  <a:lnTo>
                    <a:pt x="545" y="25"/>
                  </a:lnTo>
                  <a:lnTo>
                    <a:pt x="545" y="23"/>
                  </a:lnTo>
                  <a:lnTo>
                    <a:pt x="547" y="25"/>
                  </a:lnTo>
                  <a:lnTo>
                    <a:pt x="547" y="26"/>
                  </a:lnTo>
                  <a:lnTo>
                    <a:pt x="547" y="26"/>
                  </a:lnTo>
                  <a:lnTo>
                    <a:pt x="547" y="26"/>
                  </a:lnTo>
                  <a:lnTo>
                    <a:pt x="545" y="26"/>
                  </a:lnTo>
                  <a:lnTo>
                    <a:pt x="545" y="25"/>
                  </a:lnTo>
                  <a:lnTo>
                    <a:pt x="545" y="25"/>
                  </a:lnTo>
                  <a:lnTo>
                    <a:pt x="544" y="25"/>
                  </a:lnTo>
                  <a:lnTo>
                    <a:pt x="544" y="25"/>
                  </a:lnTo>
                  <a:lnTo>
                    <a:pt x="544" y="23"/>
                  </a:lnTo>
                  <a:lnTo>
                    <a:pt x="544" y="23"/>
                  </a:lnTo>
                  <a:lnTo>
                    <a:pt x="544" y="22"/>
                  </a:lnTo>
                  <a:lnTo>
                    <a:pt x="542" y="22"/>
                  </a:lnTo>
                  <a:lnTo>
                    <a:pt x="542" y="22"/>
                  </a:lnTo>
                  <a:lnTo>
                    <a:pt x="542" y="20"/>
                  </a:lnTo>
                  <a:lnTo>
                    <a:pt x="541" y="20"/>
                  </a:lnTo>
                  <a:lnTo>
                    <a:pt x="542" y="20"/>
                  </a:lnTo>
                  <a:lnTo>
                    <a:pt x="542" y="19"/>
                  </a:lnTo>
                  <a:lnTo>
                    <a:pt x="544" y="19"/>
                  </a:lnTo>
                  <a:close/>
                  <a:moveTo>
                    <a:pt x="539" y="15"/>
                  </a:moveTo>
                  <a:lnTo>
                    <a:pt x="539" y="15"/>
                  </a:lnTo>
                  <a:lnTo>
                    <a:pt x="539" y="15"/>
                  </a:lnTo>
                  <a:lnTo>
                    <a:pt x="541" y="17"/>
                  </a:lnTo>
                  <a:lnTo>
                    <a:pt x="541" y="17"/>
                  </a:lnTo>
                  <a:lnTo>
                    <a:pt x="541" y="17"/>
                  </a:lnTo>
                  <a:lnTo>
                    <a:pt x="539" y="17"/>
                  </a:lnTo>
                  <a:lnTo>
                    <a:pt x="539" y="17"/>
                  </a:lnTo>
                  <a:lnTo>
                    <a:pt x="539" y="15"/>
                  </a:lnTo>
                  <a:lnTo>
                    <a:pt x="539" y="15"/>
                  </a:lnTo>
                  <a:lnTo>
                    <a:pt x="539" y="15"/>
                  </a:lnTo>
                  <a:close/>
                  <a:moveTo>
                    <a:pt x="536" y="14"/>
                  </a:moveTo>
                  <a:lnTo>
                    <a:pt x="537" y="15"/>
                  </a:lnTo>
                  <a:lnTo>
                    <a:pt x="537" y="15"/>
                  </a:lnTo>
                  <a:lnTo>
                    <a:pt x="537" y="17"/>
                  </a:lnTo>
                  <a:lnTo>
                    <a:pt x="536" y="15"/>
                  </a:lnTo>
                  <a:lnTo>
                    <a:pt x="536" y="15"/>
                  </a:lnTo>
                  <a:lnTo>
                    <a:pt x="536" y="15"/>
                  </a:lnTo>
                  <a:lnTo>
                    <a:pt x="536" y="14"/>
                  </a:lnTo>
                  <a:lnTo>
                    <a:pt x="536" y="14"/>
                  </a:lnTo>
                  <a:lnTo>
                    <a:pt x="536" y="14"/>
                  </a:lnTo>
                  <a:close/>
                  <a:moveTo>
                    <a:pt x="539" y="12"/>
                  </a:moveTo>
                  <a:lnTo>
                    <a:pt x="541" y="12"/>
                  </a:lnTo>
                  <a:lnTo>
                    <a:pt x="541" y="12"/>
                  </a:lnTo>
                  <a:lnTo>
                    <a:pt x="541" y="14"/>
                  </a:lnTo>
                  <a:lnTo>
                    <a:pt x="541" y="14"/>
                  </a:lnTo>
                  <a:lnTo>
                    <a:pt x="539" y="12"/>
                  </a:lnTo>
                  <a:lnTo>
                    <a:pt x="539" y="12"/>
                  </a:lnTo>
                  <a:lnTo>
                    <a:pt x="539" y="14"/>
                  </a:lnTo>
                  <a:lnTo>
                    <a:pt x="539" y="14"/>
                  </a:lnTo>
                  <a:lnTo>
                    <a:pt x="537" y="14"/>
                  </a:lnTo>
                  <a:lnTo>
                    <a:pt x="537" y="12"/>
                  </a:lnTo>
                  <a:lnTo>
                    <a:pt x="537" y="12"/>
                  </a:lnTo>
                  <a:lnTo>
                    <a:pt x="539" y="12"/>
                  </a:lnTo>
                  <a:lnTo>
                    <a:pt x="539" y="12"/>
                  </a:lnTo>
                  <a:close/>
                  <a:moveTo>
                    <a:pt x="939" y="0"/>
                  </a:moveTo>
                  <a:lnTo>
                    <a:pt x="943" y="0"/>
                  </a:lnTo>
                  <a:lnTo>
                    <a:pt x="944" y="1"/>
                  </a:lnTo>
                  <a:lnTo>
                    <a:pt x="944" y="1"/>
                  </a:lnTo>
                  <a:lnTo>
                    <a:pt x="944" y="1"/>
                  </a:lnTo>
                  <a:lnTo>
                    <a:pt x="944" y="4"/>
                  </a:lnTo>
                  <a:lnTo>
                    <a:pt x="946" y="6"/>
                  </a:lnTo>
                  <a:lnTo>
                    <a:pt x="947" y="9"/>
                  </a:lnTo>
                  <a:lnTo>
                    <a:pt x="947" y="9"/>
                  </a:lnTo>
                  <a:lnTo>
                    <a:pt x="947" y="11"/>
                  </a:lnTo>
                  <a:lnTo>
                    <a:pt x="947" y="11"/>
                  </a:lnTo>
                  <a:lnTo>
                    <a:pt x="947" y="11"/>
                  </a:lnTo>
                  <a:lnTo>
                    <a:pt x="951" y="12"/>
                  </a:lnTo>
                  <a:lnTo>
                    <a:pt x="957" y="12"/>
                  </a:lnTo>
                  <a:lnTo>
                    <a:pt x="958" y="14"/>
                  </a:lnTo>
                  <a:lnTo>
                    <a:pt x="960" y="15"/>
                  </a:lnTo>
                  <a:lnTo>
                    <a:pt x="962" y="15"/>
                  </a:lnTo>
                  <a:lnTo>
                    <a:pt x="963" y="15"/>
                  </a:lnTo>
                  <a:lnTo>
                    <a:pt x="965" y="14"/>
                  </a:lnTo>
                  <a:lnTo>
                    <a:pt x="966" y="14"/>
                  </a:lnTo>
                  <a:lnTo>
                    <a:pt x="968" y="14"/>
                  </a:lnTo>
                  <a:lnTo>
                    <a:pt x="969" y="14"/>
                  </a:lnTo>
                  <a:lnTo>
                    <a:pt x="971" y="14"/>
                  </a:lnTo>
                  <a:lnTo>
                    <a:pt x="971" y="14"/>
                  </a:lnTo>
                  <a:lnTo>
                    <a:pt x="974" y="14"/>
                  </a:lnTo>
                  <a:lnTo>
                    <a:pt x="976" y="15"/>
                  </a:lnTo>
                  <a:lnTo>
                    <a:pt x="977" y="17"/>
                  </a:lnTo>
                  <a:lnTo>
                    <a:pt x="979" y="17"/>
                  </a:lnTo>
                  <a:lnTo>
                    <a:pt x="979" y="19"/>
                  </a:lnTo>
                  <a:lnTo>
                    <a:pt x="980" y="20"/>
                  </a:lnTo>
                  <a:lnTo>
                    <a:pt x="980" y="20"/>
                  </a:lnTo>
                  <a:lnTo>
                    <a:pt x="982" y="19"/>
                  </a:lnTo>
                  <a:lnTo>
                    <a:pt x="984" y="19"/>
                  </a:lnTo>
                  <a:lnTo>
                    <a:pt x="985" y="20"/>
                  </a:lnTo>
                  <a:lnTo>
                    <a:pt x="988" y="22"/>
                  </a:lnTo>
                  <a:lnTo>
                    <a:pt x="992" y="23"/>
                  </a:lnTo>
                  <a:lnTo>
                    <a:pt x="993" y="23"/>
                  </a:lnTo>
                  <a:lnTo>
                    <a:pt x="995" y="23"/>
                  </a:lnTo>
                  <a:lnTo>
                    <a:pt x="998" y="23"/>
                  </a:lnTo>
                  <a:lnTo>
                    <a:pt x="999" y="22"/>
                  </a:lnTo>
                  <a:lnTo>
                    <a:pt x="1001" y="22"/>
                  </a:lnTo>
                  <a:lnTo>
                    <a:pt x="1003" y="22"/>
                  </a:lnTo>
                  <a:lnTo>
                    <a:pt x="1003" y="23"/>
                  </a:lnTo>
                  <a:lnTo>
                    <a:pt x="1004" y="23"/>
                  </a:lnTo>
                  <a:lnTo>
                    <a:pt x="1006" y="23"/>
                  </a:lnTo>
                  <a:lnTo>
                    <a:pt x="1010" y="23"/>
                  </a:lnTo>
                  <a:lnTo>
                    <a:pt x="1014" y="23"/>
                  </a:lnTo>
                  <a:lnTo>
                    <a:pt x="1014" y="23"/>
                  </a:lnTo>
                  <a:lnTo>
                    <a:pt x="1015" y="25"/>
                  </a:lnTo>
                  <a:lnTo>
                    <a:pt x="1017" y="25"/>
                  </a:lnTo>
                  <a:lnTo>
                    <a:pt x="1018" y="25"/>
                  </a:lnTo>
                  <a:lnTo>
                    <a:pt x="1021" y="25"/>
                  </a:lnTo>
                  <a:lnTo>
                    <a:pt x="1020" y="25"/>
                  </a:lnTo>
                  <a:lnTo>
                    <a:pt x="1020" y="25"/>
                  </a:lnTo>
                  <a:lnTo>
                    <a:pt x="1020" y="25"/>
                  </a:lnTo>
                  <a:lnTo>
                    <a:pt x="1018" y="26"/>
                  </a:lnTo>
                  <a:lnTo>
                    <a:pt x="1017" y="26"/>
                  </a:lnTo>
                  <a:lnTo>
                    <a:pt x="1015" y="28"/>
                  </a:lnTo>
                  <a:lnTo>
                    <a:pt x="1012" y="30"/>
                  </a:lnTo>
                  <a:lnTo>
                    <a:pt x="1006" y="31"/>
                  </a:lnTo>
                  <a:lnTo>
                    <a:pt x="1003" y="33"/>
                  </a:lnTo>
                  <a:lnTo>
                    <a:pt x="1001" y="34"/>
                  </a:lnTo>
                  <a:lnTo>
                    <a:pt x="995" y="39"/>
                  </a:lnTo>
                  <a:lnTo>
                    <a:pt x="992" y="42"/>
                  </a:lnTo>
                  <a:lnTo>
                    <a:pt x="985" y="47"/>
                  </a:lnTo>
                  <a:lnTo>
                    <a:pt x="984" y="47"/>
                  </a:lnTo>
                  <a:lnTo>
                    <a:pt x="984" y="47"/>
                  </a:lnTo>
                  <a:lnTo>
                    <a:pt x="985" y="49"/>
                  </a:lnTo>
                  <a:lnTo>
                    <a:pt x="985" y="49"/>
                  </a:lnTo>
                  <a:lnTo>
                    <a:pt x="987" y="49"/>
                  </a:lnTo>
                  <a:lnTo>
                    <a:pt x="988" y="49"/>
                  </a:lnTo>
                  <a:lnTo>
                    <a:pt x="993" y="47"/>
                  </a:lnTo>
                  <a:lnTo>
                    <a:pt x="995" y="47"/>
                  </a:lnTo>
                  <a:lnTo>
                    <a:pt x="998" y="45"/>
                  </a:lnTo>
                  <a:lnTo>
                    <a:pt x="998" y="45"/>
                  </a:lnTo>
                  <a:lnTo>
                    <a:pt x="998" y="45"/>
                  </a:lnTo>
                  <a:lnTo>
                    <a:pt x="998" y="45"/>
                  </a:lnTo>
                  <a:lnTo>
                    <a:pt x="1001" y="44"/>
                  </a:lnTo>
                  <a:lnTo>
                    <a:pt x="1003" y="44"/>
                  </a:lnTo>
                  <a:lnTo>
                    <a:pt x="1003" y="44"/>
                  </a:lnTo>
                  <a:lnTo>
                    <a:pt x="1004" y="44"/>
                  </a:lnTo>
                  <a:lnTo>
                    <a:pt x="1004" y="45"/>
                  </a:lnTo>
                  <a:lnTo>
                    <a:pt x="1003" y="45"/>
                  </a:lnTo>
                  <a:lnTo>
                    <a:pt x="1003" y="47"/>
                  </a:lnTo>
                  <a:lnTo>
                    <a:pt x="1003" y="47"/>
                  </a:lnTo>
                  <a:lnTo>
                    <a:pt x="1003" y="49"/>
                  </a:lnTo>
                  <a:lnTo>
                    <a:pt x="1003" y="49"/>
                  </a:lnTo>
                  <a:lnTo>
                    <a:pt x="1001" y="50"/>
                  </a:lnTo>
                  <a:lnTo>
                    <a:pt x="1001" y="50"/>
                  </a:lnTo>
                  <a:lnTo>
                    <a:pt x="1004" y="50"/>
                  </a:lnTo>
                  <a:lnTo>
                    <a:pt x="1004" y="50"/>
                  </a:lnTo>
                  <a:lnTo>
                    <a:pt x="1004" y="49"/>
                  </a:lnTo>
                  <a:lnTo>
                    <a:pt x="1004" y="49"/>
                  </a:lnTo>
                  <a:lnTo>
                    <a:pt x="1004" y="49"/>
                  </a:lnTo>
                  <a:lnTo>
                    <a:pt x="1006" y="50"/>
                  </a:lnTo>
                  <a:lnTo>
                    <a:pt x="1007" y="50"/>
                  </a:lnTo>
                  <a:lnTo>
                    <a:pt x="1007" y="50"/>
                  </a:lnTo>
                  <a:lnTo>
                    <a:pt x="1010" y="50"/>
                  </a:lnTo>
                  <a:lnTo>
                    <a:pt x="1012" y="50"/>
                  </a:lnTo>
                  <a:lnTo>
                    <a:pt x="1015" y="49"/>
                  </a:lnTo>
                  <a:lnTo>
                    <a:pt x="1017" y="47"/>
                  </a:lnTo>
                  <a:lnTo>
                    <a:pt x="1020" y="47"/>
                  </a:lnTo>
                  <a:lnTo>
                    <a:pt x="1021" y="45"/>
                  </a:lnTo>
                  <a:lnTo>
                    <a:pt x="1025" y="45"/>
                  </a:lnTo>
                  <a:lnTo>
                    <a:pt x="1025" y="45"/>
                  </a:lnTo>
                  <a:lnTo>
                    <a:pt x="1026" y="44"/>
                  </a:lnTo>
                  <a:lnTo>
                    <a:pt x="1028" y="44"/>
                  </a:lnTo>
                  <a:lnTo>
                    <a:pt x="1029" y="42"/>
                  </a:lnTo>
                  <a:lnTo>
                    <a:pt x="1029" y="42"/>
                  </a:lnTo>
                  <a:lnTo>
                    <a:pt x="1031" y="42"/>
                  </a:lnTo>
                  <a:lnTo>
                    <a:pt x="1031" y="41"/>
                  </a:lnTo>
                  <a:lnTo>
                    <a:pt x="1033" y="39"/>
                  </a:lnTo>
                  <a:lnTo>
                    <a:pt x="1034" y="39"/>
                  </a:lnTo>
                  <a:lnTo>
                    <a:pt x="1034" y="39"/>
                  </a:lnTo>
                  <a:lnTo>
                    <a:pt x="1034" y="39"/>
                  </a:lnTo>
                  <a:lnTo>
                    <a:pt x="1034" y="41"/>
                  </a:lnTo>
                  <a:lnTo>
                    <a:pt x="1036" y="41"/>
                  </a:lnTo>
                  <a:lnTo>
                    <a:pt x="1036" y="41"/>
                  </a:lnTo>
                  <a:lnTo>
                    <a:pt x="1036" y="42"/>
                  </a:lnTo>
                  <a:lnTo>
                    <a:pt x="1036" y="42"/>
                  </a:lnTo>
                  <a:lnTo>
                    <a:pt x="1036" y="42"/>
                  </a:lnTo>
                  <a:lnTo>
                    <a:pt x="1037" y="44"/>
                  </a:lnTo>
                  <a:lnTo>
                    <a:pt x="1037" y="44"/>
                  </a:lnTo>
                  <a:lnTo>
                    <a:pt x="1037" y="45"/>
                  </a:lnTo>
                  <a:lnTo>
                    <a:pt x="1037" y="47"/>
                  </a:lnTo>
                  <a:lnTo>
                    <a:pt x="1037" y="47"/>
                  </a:lnTo>
                  <a:lnTo>
                    <a:pt x="1037" y="47"/>
                  </a:lnTo>
                  <a:lnTo>
                    <a:pt x="1037" y="47"/>
                  </a:lnTo>
                  <a:lnTo>
                    <a:pt x="1037" y="47"/>
                  </a:lnTo>
                  <a:lnTo>
                    <a:pt x="1037" y="45"/>
                  </a:lnTo>
                  <a:lnTo>
                    <a:pt x="1039" y="45"/>
                  </a:lnTo>
                  <a:lnTo>
                    <a:pt x="1040" y="44"/>
                  </a:lnTo>
                  <a:lnTo>
                    <a:pt x="1040" y="44"/>
                  </a:lnTo>
                  <a:lnTo>
                    <a:pt x="1042" y="44"/>
                  </a:lnTo>
                  <a:lnTo>
                    <a:pt x="1045" y="45"/>
                  </a:lnTo>
                  <a:lnTo>
                    <a:pt x="1047" y="45"/>
                  </a:lnTo>
                  <a:lnTo>
                    <a:pt x="1048" y="45"/>
                  </a:lnTo>
                  <a:lnTo>
                    <a:pt x="1048" y="47"/>
                  </a:lnTo>
                  <a:lnTo>
                    <a:pt x="1051" y="49"/>
                  </a:lnTo>
                  <a:lnTo>
                    <a:pt x="1051" y="50"/>
                  </a:lnTo>
                  <a:lnTo>
                    <a:pt x="1051" y="50"/>
                  </a:lnTo>
                  <a:lnTo>
                    <a:pt x="1053" y="50"/>
                  </a:lnTo>
                  <a:lnTo>
                    <a:pt x="1053" y="52"/>
                  </a:lnTo>
                  <a:lnTo>
                    <a:pt x="1053" y="52"/>
                  </a:lnTo>
                  <a:lnTo>
                    <a:pt x="1056" y="52"/>
                  </a:lnTo>
                  <a:lnTo>
                    <a:pt x="1056" y="52"/>
                  </a:lnTo>
                  <a:lnTo>
                    <a:pt x="1058" y="52"/>
                  </a:lnTo>
                  <a:lnTo>
                    <a:pt x="1058" y="52"/>
                  </a:lnTo>
                  <a:lnTo>
                    <a:pt x="1059" y="53"/>
                  </a:lnTo>
                  <a:lnTo>
                    <a:pt x="1061" y="53"/>
                  </a:lnTo>
                  <a:lnTo>
                    <a:pt x="1061" y="53"/>
                  </a:lnTo>
                  <a:lnTo>
                    <a:pt x="1062" y="53"/>
                  </a:lnTo>
                  <a:lnTo>
                    <a:pt x="1062" y="53"/>
                  </a:lnTo>
                  <a:lnTo>
                    <a:pt x="1062" y="53"/>
                  </a:lnTo>
                  <a:lnTo>
                    <a:pt x="1064" y="53"/>
                  </a:lnTo>
                  <a:lnTo>
                    <a:pt x="1066" y="52"/>
                  </a:lnTo>
                  <a:lnTo>
                    <a:pt x="1067" y="50"/>
                  </a:lnTo>
                  <a:lnTo>
                    <a:pt x="1069" y="50"/>
                  </a:lnTo>
                  <a:lnTo>
                    <a:pt x="1070" y="49"/>
                  </a:lnTo>
                  <a:lnTo>
                    <a:pt x="1070" y="49"/>
                  </a:lnTo>
                  <a:lnTo>
                    <a:pt x="1074" y="49"/>
                  </a:lnTo>
                  <a:lnTo>
                    <a:pt x="1075" y="49"/>
                  </a:lnTo>
                  <a:lnTo>
                    <a:pt x="1078" y="49"/>
                  </a:lnTo>
                  <a:lnTo>
                    <a:pt x="1081" y="49"/>
                  </a:lnTo>
                  <a:lnTo>
                    <a:pt x="1083" y="49"/>
                  </a:lnTo>
                  <a:lnTo>
                    <a:pt x="1085" y="47"/>
                  </a:lnTo>
                  <a:lnTo>
                    <a:pt x="1086" y="47"/>
                  </a:lnTo>
                  <a:lnTo>
                    <a:pt x="1088" y="47"/>
                  </a:lnTo>
                  <a:lnTo>
                    <a:pt x="1088" y="49"/>
                  </a:lnTo>
                  <a:lnTo>
                    <a:pt x="1086" y="49"/>
                  </a:lnTo>
                  <a:lnTo>
                    <a:pt x="1086" y="50"/>
                  </a:lnTo>
                  <a:lnTo>
                    <a:pt x="1086" y="52"/>
                  </a:lnTo>
                  <a:lnTo>
                    <a:pt x="1086" y="52"/>
                  </a:lnTo>
                  <a:lnTo>
                    <a:pt x="1086" y="52"/>
                  </a:lnTo>
                  <a:lnTo>
                    <a:pt x="1086" y="52"/>
                  </a:lnTo>
                  <a:lnTo>
                    <a:pt x="1088" y="52"/>
                  </a:lnTo>
                  <a:lnTo>
                    <a:pt x="1089" y="53"/>
                  </a:lnTo>
                  <a:lnTo>
                    <a:pt x="1091" y="53"/>
                  </a:lnTo>
                  <a:lnTo>
                    <a:pt x="1091" y="53"/>
                  </a:lnTo>
                  <a:lnTo>
                    <a:pt x="1092" y="53"/>
                  </a:lnTo>
                  <a:lnTo>
                    <a:pt x="1092" y="53"/>
                  </a:lnTo>
                  <a:lnTo>
                    <a:pt x="1094" y="53"/>
                  </a:lnTo>
                  <a:lnTo>
                    <a:pt x="1094" y="53"/>
                  </a:lnTo>
                  <a:lnTo>
                    <a:pt x="1096" y="53"/>
                  </a:lnTo>
                  <a:lnTo>
                    <a:pt x="1096" y="52"/>
                  </a:lnTo>
                  <a:lnTo>
                    <a:pt x="1096" y="52"/>
                  </a:lnTo>
                  <a:lnTo>
                    <a:pt x="1097" y="53"/>
                  </a:lnTo>
                  <a:lnTo>
                    <a:pt x="1097" y="53"/>
                  </a:lnTo>
                  <a:lnTo>
                    <a:pt x="1097" y="53"/>
                  </a:lnTo>
                  <a:lnTo>
                    <a:pt x="1099" y="55"/>
                  </a:lnTo>
                  <a:lnTo>
                    <a:pt x="1099" y="56"/>
                  </a:lnTo>
                  <a:lnTo>
                    <a:pt x="1099" y="56"/>
                  </a:lnTo>
                  <a:lnTo>
                    <a:pt x="1099" y="56"/>
                  </a:lnTo>
                  <a:lnTo>
                    <a:pt x="1099" y="58"/>
                  </a:lnTo>
                  <a:lnTo>
                    <a:pt x="1097" y="58"/>
                  </a:lnTo>
                  <a:lnTo>
                    <a:pt x="1099" y="58"/>
                  </a:lnTo>
                  <a:lnTo>
                    <a:pt x="1100" y="58"/>
                  </a:lnTo>
                  <a:lnTo>
                    <a:pt x="1100" y="58"/>
                  </a:lnTo>
                  <a:lnTo>
                    <a:pt x="1100" y="60"/>
                  </a:lnTo>
                  <a:lnTo>
                    <a:pt x="1100" y="60"/>
                  </a:lnTo>
                  <a:lnTo>
                    <a:pt x="1100" y="60"/>
                  </a:lnTo>
                  <a:lnTo>
                    <a:pt x="1102" y="60"/>
                  </a:lnTo>
                  <a:lnTo>
                    <a:pt x="1102" y="61"/>
                  </a:lnTo>
                  <a:lnTo>
                    <a:pt x="1103" y="61"/>
                  </a:lnTo>
                  <a:lnTo>
                    <a:pt x="1103" y="61"/>
                  </a:lnTo>
                  <a:lnTo>
                    <a:pt x="1102" y="63"/>
                  </a:lnTo>
                  <a:lnTo>
                    <a:pt x="1102" y="63"/>
                  </a:lnTo>
                  <a:lnTo>
                    <a:pt x="1097" y="61"/>
                  </a:lnTo>
                  <a:lnTo>
                    <a:pt x="1096" y="61"/>
                  </a:lnTo>
                  <a:lnTo>
                    <a:pt x="1094" y="61"/>
                  </a:lnTo>
                  <a:lnTo>
                    <a:pt x="1094" y="61"/>
                  </a:lnTo>
                  <a:lnTo>
                    <a:pt x="1094" y="61"/>
                  </a:lnTo>
                  <a:lnTo>
                    <a:pt x="1094" y="61"/>
                  </a:lnTo>
                  <a:lnTo>
                    <a:pt x="1094" y="61"/>
                  </a:lnTo>
                  <a:lnTo>
                    <a:pt x="1094" y="61"/>
                  </a:lnTo>
                  <a:lnTo>
                    <a:pt x="1092" y="61"/>
                  </a:lnTo>
                  <a:lnTo>
                    <a:pt x="1092" y="61"/>
                  </a:lnTo>
                  <a:lnTo>
                    <a:pt x="1092" y="61"/>
                  </a:lnTo>
                  <a:lnTo>
                    <a:pt x="1091" y="63"/>
                  </a:lnTo>
                  <a:lnTo>
                    <a:pt x="1091" y="63"/>
                  </a:lnTo>
                  <a:lnTo>
                    <a:pt x="1091" y="63"/>
                  </a:lnTo>
                  <a:lnTo>
                    <a:pt x="1091" y="64"/>
                  </a:lnTo>
                  <a:lnTo>
                    <a:pt x="1091" y="64"/>
                  </a:lnTo>
                  <a:lnTo>
                    <a:pt x="1091" y="64"/>
                  </a:lnTo>
                  <a:lnTo>
                    <a:pt x="1091" y="64"/>
                  </a:lnTo>
                  <a:lnTo>
                    <a:pt x="1089" y="64"/>
                  </a:lnTo>
                  <a:lnTo>
                    <a:pt x="1088" y="61"/>
                  </a:lnTo>
                  <a:lnTo>
                    <a:pt x="1086" y="61"/>
                  </a:lnTo>
                  <a:lnTo>
                    <a:pt x="1083" y="60"/>
                  </a:lnTo>
                  <a:lnTo>
                    <a:pt x="1081" y="60"/>
                  </a:lnTo>
                  <a:lnTo>
                    <a:pt x="1080" y="60"/>
                  </a:lnTo>
                  <a:lnTo>
                    <a:pt x="1078" y="60"/>
                  </a:lnTo>
                  <a:lnTo>
                    <a:pt x="1078" y="61"/>
                  </a:lnTo>
                  <a:lnTo>
                    <a:pt x="1077" y="61"/>
                  </a:lnTo>
                  <a:lnTo>
                    <a:pt x="1075" y="61"/>
                  </a:lnTo>
                  <a:lnTo>
                    <a:pt x="1074" y="63"/>
                  </a:lnTo>
                  <a:lnTo>
                    <a:pt x="1074" y="63"/>
                  </a:lnTo>
                  <a:lnTo>
                    <a:pt x="1074" y="63"/>
                  </a:lnTo>
                  <a:lnTo>
                    <a:pt x="1072" y="63"/>
                  </a:lnTo>
                  <a:lnTo>
                    <a:pt x="1070" y="63"/>
                  </a:lnTo>
                  <a:lnTo>
                    <a:pt x="1069" y="63"/>
                  </a:lnTo>
                  <a:lnTo>
                    <a:pt x="1069" y="63"/>
                  </a:lnTo>
                  <a:lnTo>
                    <a:pt x="1067" y="64"/>
                  </a:lnTo>
                  <a:lnTo>
                    <a:pt x="1067" y="64"/>
                  </a:lnTo>
                  <a:lnTo>
                    <a:pt x="1067" y="64"/>
                  </a:lnTo>
                  <a:lnTo>
                    <a:pt x="1066" y="66"/>
                  </a:lnTo>
                  <a:lnTo>
                    <a:pt x="1064" y="66"/>
                  </a:lnTo>
                  <a:lnTo>
                    <a:pt x="1064" y="67"/>
                  </a:lnTo>
                  <a:lnTo>
                    <a:pt x="1064" y="67"/>
                  </a:lnTo>
                  <a:lnTo>
                    <a:pt x="1064" y="67"/>
                  </a:lnTo>
                  <a:lnTo>
                    <a:pt x="1062" y="67"/>
                  </a:lnTo>
                  <a:lnTo>
                    <a:pt x="1062" y="67"/>
                  </a:lnTo>
                  <a:lnTo>
                    <a:pt x="1062" y="67"/>
                  </a:lnTo>
                  <a:lnTo>
                    <a:pt x="1062" y="66"/>
                  </a:lnTo>
                  <a:lnTo>
                    <a:pt x="1064" y="66"/>
                  </a:lnTo>
                  <a:lnTo>
                    <a:pt x="1064" y="66"/>
                  </a:lnTo>
                  <a:lnTo>
                    <a:pt x="1064" y="64"/>
                  </a:lnTo>
                  <a:lnTo>
                    <a:pt x="1064" y="64"/>
                  </a:lnTo>
                  <a:lnTo>
                    <a:pt x="1064" y="63"/>
                  </a:lnTo>
                  <a:lnTo>
                    <a:pt x="1064" y="64"/>
                  </a:lnTo>
                  <a:lnTo>
                    <a:pt x="1062" y="64"/>
                  </a:lnTo>
                  <a:lnTo>
                    <a:pt x="1062" y="64"/>
                  </a:lnTo>
                  <a:lnTo>
                    <a:pt x="1061" y="64"/>
                  </a:lnTo>
                  <a:lnTo>
                    <a:pt x="1061" y="64"/>
                  </a:lnTo>
                  <a:lnTo>
                    <a:pt x="1061" y="66"/>
                  </a:lnTo>
                  <a:lnTo>
                    <a:pt x="1059" y="66"/>
                  </a:lnTo>
                  <a:lnTo>
                    <a:pt x="1059" y="67"/>
                  </a:lnTo>
                  <a:lnTo>
                    <a:pt x="1058" y="66"/>
                  </a:lnTo>
                  <a:lnTo>
                    <a:pt x="1058" y="66"/>
                  </a:lnTo>
                  <a:lnTo>
                    <a:pt x="1058" y="64"/>
                  </a:lnTo>
                  <a:lnTo>
                    <a:pt x="1058" y="63"/>
                  </a:lnTo>
                  <a:lnTo>
                    <a:pt x="1058" y="63"/>
                  </a:lnTo>
                  <a:lnTo>
                    <a:pt x="1058" y="63"/>
                  </a:lnTo>
                  <a:lnTo>
                    <a:pt x="1058" y="64"/>
                  </a:lnTo>
                  <a:lnTo>
                    <a:pt x="1056" y="66"/>
                  </a:lnTo>
                  <a:lnTo>
                    <a:pt x="1056" y="67"/>
                  </a:lnTo>
                  <a:lnTo>
                    <a:pt x="1056" y="67"/>
                  </a:lnTo>
                  <a:lnTo>
                    <a:pt x="1055" y="69"/>
                  </a:lnTo>
                  <a:lnTo>
                    <a:pt x="1053" y="71"/>
                  </a:lnTo>
                  <a:lnTo>
                    <a:pt x="1053" y="72"/>
                  </a:lnTo>
                  <a:lnTo>
                    <a:pt x="1051" y="75"/>
                  </a:lnTo>
                  <a:lnTo>
                    <a:pt x="1050" y="75"/>
                  </a:lnTo>
                  <a:lnTo>
                    <a:pt x="1050" y="77"/>
                  </a:lnTo>
                  <a:lnTo>
                    <a:pt x="1050" y="77"/>
                  </a:lnTo>
                  <a:lnTo>
                    <a:pt x="1050" y="78"/>
                  </a:lnTo>
                  <a:lnTo>
                    <a:pt x="1048" y="78"/>
                  </a:lnTo>
                  <a:lnTo>
                    <a:pt x="1048" y="80"/>
                  </a:lnTo>
                  <a:lnTo>
                    <a:pt x="1047" y="80"/>
                  </a:lnTo>
                  <a:lnTo>
                    <a:pt x="1045" y="82"/>
                  </a:lnTo>
                  <a:lnTo>
                    <a:pt x="1045" y="82"/>
                  </a:lnTo>
                  <a:lnTo>
                    <a:pt x="1044" y="83"/>
                  </a:lnTo>
                  <a:lnTo>
                    <a:pt x="1044" y="85"/>
                  </a:lnTo>
                  <a:lnTo>
                    <a:pt x="1044" y="86"/>
                  </a:lnTo>
                  <a:lnTo>
                    <a:pt x="1044" y="86"/>
                  </a:lnTo>
                  <a:lnTo>
                    <a:pt x="1044" y="88"/>
                  </a:lnTo>
                  <a:lnTo>
                    <a:pt x="1045" y="86"/>
                  </a:lnTo>
                  <a:lnTo>
                    <a:pt x="1045" y="86"/>
                  </a:lnTo>
                  <a:lnTo>
                    <a:pt x="1045" y="86"/>
                  </a:lnTo>
                  <a:lnTo>
                    <a:pt x="1047" y="85"/>
                  </a:lnTo>
                  <a:lnTo>
                    <a:pt x="1047" y="85"/>
                  </a:lnTo>
                  <a:lnTo>
                    <a:pt x="1048" y="83"/>
                  </a:lnTo>
                  <a:lnTo>
                    <a:pt x="1050" y="82"/>
                  </a:lnTo>
                  <a:lnTo>
                    <a:pt x="1050" y="82"/>
                  </a:lnTo>
                  <a:lnTo>
                    <a:pt x="1050" y="82"/>
                  </a:lnTo>
                  <a:lnTo>
                    <a:pt x="1051" y="82"/>
                  </a:lnTo>
                  <a:lnTo>
                    <a:pt x="1051" y="82"/>
                  </a:lnTo>
                  <a:lnTo>
                    <a:pt x="1053" y="82"/>
                  </a:lnTo>
                  <a:lnTo>
                    <a:pt x="1053" y="83"/>
                  </a:lnTo>
                  <a:lnTo>
                    <a:pt x="1053" y="83"/>
                  </a:lnTo>
                  <a:lnTo>
                    <a:pt x="1053" y="85"/>
                  </a:lnTo>
                  <a:lnTo>
                    <a:pt x="1053" y="85"/>
                  </a:lnTo>
                  <a:lnTo>
                    <a:pt x="1051" y="86"/>
                  </a:lnTo>
                  <a:lnTo>
                    <a:pt x="1051" y="88"/>
                  </a:lnTo>
                  <a:lnTo>
                    <a:pt x="1050" y="89"/>
                  </a:lnTo>
                  <a:lnTo>
                    <a:pt x="1050" y="91"/>
                  </a:lnTo>
                  <a:lnTo>
                    <a:pt x="1051" y="93"/>
                  </a:lnTo>
                  <a:lnTo>
                    <a:pt x="1050" y="94"/>
                  </a:lnTo>
                  <a:lnTo>
                    <a:pt x="1050" y="94"/>
                  </a:lnTo>
                  <a:lnTo>
                    <a:pt x="1048" y="96"/>
                  </a:lnTo>
                  <a:lnTo>
                    <a:pt x="1048" y="97"/>
                  </a:lnTo>
                  <a:lnTo>
                    <a:pt x="1048" y="99"/>
                  </a:lnTo>
                  <a:lnTo>
                    <a:pt x="1048" y="99"/>
                  </a:lnTo>
                  <a:lnTo>
                    <a:pt x="1048" y="101"/>
                  </a:lnTo>
                  <a:lnTo>
                    <a:pt x="1048" y="102"/>
                  </a:lnTo>
                  <a:lnTo>
                    <a:pt x="1048" y="102"/>
                  </a:lnTo>
                  <a:lnTo>
                    <a:pt x="1047" y="104"/>
                  </a:lnTo>
                  <a:lnTo>
                    <a:pt x="1047" y="105"/>
                  </a:lnTo>
                  <a:lnTo>
                    <a:pt x="1047" y="105"/>
                  </a:lnTo>
                  <a:lnTo>
                    <a:pt x="1047" y="107"/>
                  </a:lnTo>
                  <a:lnTo>
                    <a:pt x="1045" y="108"/>
                  </a:lnTo>
                  <a:lnTo>
                    <a:pt x="1045" y="110"/>
                  </a:lnTo>
                  <a:lnTo>
                    <a:pt x="1045" y="110"/>
                  </a:lnTo>
                  <a:lnTo>
                    <a:pt x="1045" y="112"/>
                  </a:lnTo>
                  <a:lnTo>
                    <a:pt x="1045" y="112"/>
                  </a:lnTo>
                  <a:lnTo>
                    <a:pt x="1045" y="113"/>
                  </a:lnTo>
                  <a:lnTo>
                    <a:pt x="1045" y="113"/>
                  </a:lnTo>
                  <a:lnTo>
                    <a:pt x="1045" y="113"/>
                  </a:lnTo>
                  <a:lnTo>
                    <a:pt x="1045" y="113"/>
                  </a:lnTo>
                  <a:lnTo>
                    <a:pt x="1045" y="115"/>
                  </a:lnTo>
                  <a:lnTo>
                    <a:pt x="1045" y="115"/>
                  </a:lnTo>
                  <a:lnTo>
                    <a:pt x="1045" y="115"/>
                  </a:lnTo>
                  <a:lnTo>
                    <a:pt x="1047" y="116"/>
                  </a:lnTo>
                  <a:lnTo>
                    <a:pt x="1047" y="118"/>
                  </a:lnTo>
                  <a:lnTo>
                    <a:pt x="1047" y="118"/>
                  </a:lnTo>
                  <a:lnTo>
                    <a:pt x="1047" y="119"/>
                  </a:lnTo>
                  <a:lnTo>
                    <a:pt x="1047" y="119"/>
                  </a:lnTo>
                  <a:lnTo>
                    <a:pt x="1047" y="123"/>
                  </a:lnTo>
                  <a:lnTo>
                    <a:pt x="1047" y="126"/>
                  </a:lnTo>
                  <a:lnTo>
                    <a:pt x="1047" y="129"/>
                  </a:lnTo>
                  <a:lnTo>
                    <a:pt x="1047" y="129"/>
                  </a:lnTo>
                  <a:lnTo>
                    <a:pt x="1047" y="130"/>
                  </a:lnTo>
                  <a:lnTo>
                    <a:pt x="1048" y="130"/>
                  </a:lnTo>
                  <a:lnTo>
                    <a:pt x="1048" y="132"/>
                  </a:lnTo>
                  <a:lnTo>
                    <a:pt x="1050" y="134"/>
                  </a:lnTo>
                  <a:lnTo>
                    <a:pt x="1050" y="137"/>
                  </a:lnTo>
                  <a:lnTo>
                    <a:pt x="1050" y="137"/>
                  </a:lnTo>
                  <a:lnTo>
                    <a:pt x="1051" y="137"/>
                  </a:lnTo>
                  <a:lnTo>
                    <a:pt x="1051" y="137"/>
                  </a:lnTo>
                  <a:lnTo>
                    <a:pt x="1051" y="137"/>
                  </a:lnTo>
                  <a:lnTo>
                    <a:pt x="1051" y="138"/>
                  </a:lnTo>
                  <a:lnTo>
                    <a:pt x="1053" y="138"/>
                  </a:lnTo>
                  <a:lnTo>
                    <a:pt x="1055" y="138"/>
                  </a:lnTo>
                  <a:lnTo>
                    <a:pt x="1056" y="138"/>
                  </a:lnTo>
                  <a:lnTo>
                    <a:pt x="1058" y="138"/>
                  </a:lnTo>
                  <a:lnTo>
                    <a:pt x="1061" y="135"/>
                  </a:lnTo>
                  <a:lnTo>
                    <a:pt x="1062" y="135"/>
                  </a:lnTo>
                  <a:lnTo>
                    <a:pt x="1064" y="134"/>
                  </a:lnTo>
                  <a:lnTo>
                    <a:pt x="1064" y="132"/>
                  </a:lnTo>
                  <a:lnTo>
                    <a:pt x="1066" y="130"/>
                  </a:lnTo>
                  <a:lnTo>
                    <a:pt x="1067" y="127"/>
                  </a:lnTo>
                  <a:lnTo>
                    <a:pt x="1067" y="127"/>
                  </a:lnTo>
                  <a:lnTo>
                    <a:pt x="1069" y="124"/>
                  </a:lnTo>
                  <a:lnTo>
                    <a:pt x="1069" y="123"/>
                  </a:lnTo>
                  <a:lnTo>
                    <a:pt x="1069" y="121"/>
                  </a:lnTo>
                  <a:lnTo>
                    <a:pt x="1069" y="118"/>
                  </a:lnTo>
                  <a:lnTo>
                    <a:pt x="1069" y="116"/>
                  </a:lnTo>
                  <a:lnTo>
                    <a:pt x="1069" y="115"/>
                  </a:lnTo>
                  <a:lnTo>
                    <a:pt x="1069" y="112"/>
                  </a:lnTo>
                  <a:lnTo>
                    <a:pt x="1067" y="110"/>
                  </a:lnTo>
                  <a:lnTo>
                    <a:pt x="1067" y="110"/>
                  </a:lnTo>
                  <a:lnTo>
                    <a:pt x="1066" y="107"/>
                  </a:lnTo>
                  <a:lnTo>
                    <a:pt x="1064" y="104"/>
                  </a:lnTo>
                  <a:lnTo>
                    <a:pt x="1064" y="104"/>
                  </a:lnTo>
                  <a:lnTo>
                    <a:pt x="1066" y="101"/>
                  </a:lnTo>
                  <a:lnTo>
                    <a:pt x="1066" y="101"/>
                  </a:lnTo>
                  <a:lnTo>
                    <a:pt x="1066" y="99"/>
                  </a:lnTo>
                  <a:lnTo>
                    <a:pt x="1066" y="97"/>
                  </a:lnTo>
                  <a:lnTo>
                    <a:pt x="1066" y="96"/>
                  </a:lnTo>
                  <a:lnTo>
                    <a:pt x="1066" y="96"/>
                  </a:lnTo>
                  <a:lnTo>
                    <a:pt x="1067" y="94"/>
                  </a:lnTo>
                  <a:lnTo>
                    <a:pt x="1067" y="93"/>
                  </a:lnTo>
                  <a:lnTo>
                    <a:pt x="1069" y="91"/>
                  </a:lnTo>
                  <a:lnTo>
                    <a:pt x="1069" y="89"/>
                  </a:lnTo>
                  <a:lnTo>
                    <a:pt x="1069" y="88"/>
                  </a:lnTo>
                  <a:lnTo>
                    <a:pt x="1069" y="86"/>
                  </a:lnTo>
                  <a:lnTo>
                    <a:pt x="1069" y="85"/>
                  </a:lnTo>
                  <a:lnTo>
                    <a:pt x="1069" y="85"/>
                  </a:lnTo>
                  <a:lnTo>
                    <a:pt x="1069" y="85"/>
                  </a:lnTo>
                  <a:lnTo>
                    <a:pt x="1070" y="83"/>
                  </a:lnTo>
                  <a:lnTo>
                    <a:pt x="1072" y="83"/>
                  </a:lnTo>
                  <a:lnTo>
                    <a:pt x="1072" y="82"/>
                  </a:lnTo>
                  <a:lnTo>
                    <a:pt x="1072" y="80"/>
                  </a:lnTo>
                  <a:lnTo>
                    <a:pt x="1072" y="80"/>
                  </a:lnTo>
                  <a:lnTo>
                    <a:pt x="1074" y="80"/>
                  </a:lnTo>
                  <a:lnTo>
                    <a:pt x="1074" y="80"/>
                  </a:lnTo>
                  <a:lnTo>
                    <a:pt x="1074" y="80"/>
                  </a:lnTo>
                  <a:lnTo>
                    <a:pt x="1075" y="80"/>
                  </a:lnTo>
                  <a:lnTo>
                    <a:pt x="1075" y="78"/>
                  </a:lnTo>
                  <a:lnTo>
                    <a:pt x="1077" y="77"/>
                  </a:lnTo>
                  <a:lnTo>
                    <a:pt x="1078" y="75"/>
                  </a:lnTo>
                  <a:lnTo>
                    <a:pt x="1078" y="75"/>
                  </a:lnTo>
                  <a:lnTo>
                    <a:pt x="1078" y="75"/>
                  </a:lnTo>
                  <a:lnTo>
                    <a:pt x="1078" y="77"/>
                  </a:lnTo>
                  <a:lnTo>
                    <a:pt x="1078" y="77"/>
                  </a:lnTo>
                  <a:lnTo>
                    <a:pt x="1078" y="78"/>
                  </a:lnTo>
                  <a:lnTo>
                    <a:pt x="1078" y="78"/>
                  </a:lnTo>
                  <a:lnTo>
                    <a:pt x="1078" y="80"/>
                  </a:lnTo>
                  <a:lnTo>
                    <a:pt x="1078" y="80"/>
                  </a:lnTo>
                  <a:lnTo>
                    <a:pt x="1078" y="82"/>
                  </a:lnTo>
                  <a:lnTo>
                    <a:pt x="1078" y="82"/>
                  </a:lnTo>
                  <a:lnTo>
                    <a:pt x="1078" y="83"/>
                  </a:lnTo>
                  <a:lnTo>
                    <a:pt x="1078" y="83"/>
                  </a:lnTo>
                  <a:lnTo>
                    <a:pt x="1078" y="82"/>
                  </a:lnTo>
                  <a:lnTo>
                    <a:pt x="1080" y="82"/>
                  </a:lnTo>
                  <a:lnTo>
                    <a:pt x="1078" y="82"/>
                  </a:lnTo>
                  <a:lnTo>
                    <a:pt x="1078" y="80"/>
                  </a:lnTo>
                  <a:lnTo>
                    <a:pt x="1080" y="80"/>
                  </a:lnTo>
                  <a:lnTo>
                    <a:pt x="1080" y="80"/>
                  </a:lnTo>
                  <a:lnTo>
                    <a:pt x="1080" y="80"/>
                  </a:lnTo>
                  <a:lnTo>
                    <a:pt x="1080" y="80"/>
                  </a:lnTo>
                  <a:lnTo>
                    <a:pt x="1080" y="80"/>
                  </a:lnTo>
                  <a:lnTo>
                    <a:pt x="1078" y="83"/>
                  </a:lnTo>
                  <a:lnTo>
                    <a:pt x="1078" y="83"/>
                  </a:lnTo>
                  <a:lnTo>
                    <a:pt x="1080" y="83"/>
                  </a:lnTo>
                  <a:lnTo>
                    <a:pt x="1080" y="82"/>
                  </a:lnTo>
                  <a:lnTo>
                    <a:pt x="1081" y="80"/>
                  </a:lnTo>
                  <a:lnTo>
                    <a:pt x="1081" y="78"/>
                  </a:lnTo>
                  <a:lnTo>
                    <a:pt x="1081" y="78"/>
                  </a:lnTo>
                  <a:lnTo>
                    <a:pt x="1081" y="75"/>
                  </a:lnTo>
                  <a:lnTo>
                    <a:pt x="1081" y="75"/>
                  </a:lnTo>
                  <a:lnTo>
                    <a:pt x="1081" y="74"/>
                  </a:lnTo>
                  <a:lnTo>
                    <a:pt x="1083" y="74"/>
                  </a:lnTo>
                  <a:lnTo>
                    <a:pt x="1085" y="72"/>
                  </a:lnTo>
                  <a:lnTo>
                    <a:pt x="1085" y="72"/>
                  </a:lnTo>
                  <a:lnTo>
                    <a:pt x="1086" y="72"/>
                  </a:lnTo>
                  <a:lnTo>
                    <a:pt x="1088" y="72"/>
                  </a:lnTo>
                  <a:lnTo>
                    <a:pt x="1088" y="72"/>
                  </a:lnTo>
                  <a:lnTo>
                    <a:pt x="1088" y="72"/>
                  </a:lnTo>
                  <a:lnTo>
                    <a:pt x="1086" y="72"/>
                  </a:lnTo>
                  <a:lnTo>
                    <a:pt x="1086" y="71"/>
                  </a:lnTo>
                  <a:lnTo>
                    <a:pt x="1086" y="71"/>
                  </a:lnTo>
                  <a:lnTo>
                    <a:pt x="1086" y="69"/>
                  </a:lnTo>
                  <a:lnTo>
                    <a:pt x="1086" y="69"/>
                  </a:lnTo>
                  <a:lnTo>
                    <a:pt x="1086" y="67"/>
                  </a:lnTo>
                  <a:lnTo>
                    <a:pt x="1088" y="67"/>
                  </a:lnTo>
                  <a:lnTo>
                    <a:pt x="1088" y="66"/>
                  </a:lnTo>
                  <a:lnTo>
                    <a:pt x="1088" y="66"/>
                  </a:lnTo>
                  <a:lnTo>
                    <a:pt x="1088" y="66"/>
                  </a:lnTo>
                  <a:lnTo>
                    <a:pt x="1089" y="66"/>
                  </a:lnTo>
                  <a:lnTo>
                    <a:pt x="1089" y="66"/>
                  </a:lnTo>
                  <a:lnTo>
                    <a:pt x="1091" y="64"/>
                  </a:lnTo>
                  <a:lnTo>
                    <a:pt x="1091" y="66"/>
                  </a:lnTo>
                  <a:lnTo>
                    <a:pt x="1094" y="66"/>
                  </a:lnTo>
                  <a:lnTo>
                    <a:pt x="1096" y="67"/>
                  </a:lnTo>
                  <a:lnTo>
                    <a:pt x="1097" y="67"/>
                  </a:lnTo>
                  <a:lnTo>
                    <a:pt x="1097" y="67"/>
                  </a:lnTo>
                  <a:lnTo>
                    <a:pt x="1099" y="69"/>
                  </a:lnTo>
                  <a:lnTo>
                    <a:pt x="1099" y="69"/>
                  </a:lnTo>
                  <a:lnTo>
                    <a:pt x="1100" y="69"/>
                  </a:lnTo>
                  <a:lnTo>
                    <a:pt x="1100" y="71"/>
                  </a:lnTo>
                  <a:lnTo>
                    <a:pt x="1102" y="71"/>
                  </a:lnTo>
                  <a:lnTo>
                    <a:pt x="1102" y="71"/>
                  </a:lnTo>
                  <a:lnTo>
                    <a:pt x="1103" y="71"/>
                  </a:lnTo>
                  <a:lnTo>
                    <a:pt x="1107" y="72"/>
                  </a:lnTo>
                  <a:lnTo>
                    <a:pt x="1108" y="74"/>
                  </a:lnTo>
                  <a:lnTo>
                    <a:pt x="1110" y="74"/>
                  </a:lnTo>
                  <a:lnTo>
                    <a:pt x="1110" y="74"/>
                  </a:lnTo>
                  <a:lnTo>
                    <a:pt x="1110" y="75"/>
                  </a:lnTo>
                  <a:lnTo>
                    <a:pt x="1110" y="75"/>
                  </a:lnTo>
                  <a:lnTo>
                    <a:pt x="1111" y="77"/>
                  </a:lnTo>
                  <a:lnTo>
                    <a:pt x="1111" y="77"/>
                  </a:lnTo>
                  <a:lnTo>
                    <a:pt x="1111" y="77"/>
                  </a:lnTo>
                  <a:lnTo>
                    <a:pt x="1111" y="77"/>
                  </a:lnTo>
                  <a:lnTo>
                    <a:pt x="1111" y="78"/>
                  </a:lnTo>
                  <a:lnTo>
                    <a:pt x="1111" y="78"/>
                  </a:lnTo>
                  <a:lnTo>
                    <a:pt x="1111" y="78"/>
                  </a:lnTo>
                  <a:lnTo>
                    <a:pt x="1110" y="78"/>
                  </a:lnTo>
                  <a:lnTo>
                    <a:pt x="1110" y="78"/>
                  </a:lnTo>
                  <a:lnTo>
                    <a:pt x="1110" y="78"/>
                  </a:lnTo>
                  <a:lnTo>
                    <a:pt x="1110" y="80"/>
                  </a:lnTo>
                  <a:lnTo>
                    <a:pt x="1110" y="80"/>
                  </a:lnTo>
                  <a:lnTo>
                    <a:pt x="1111" y="82"/>
                  </a:lnTo>
                  <a:lnTo>
                    <a:pt x="1111" y="83"/>
                  </a:lnTo>
                  <a:lnTo>
                    <a:pt x="1111" y="85"/>
                  </a:lnTo>
                  <a:lnTo>
                    <a:pt x="1111" y="86"/>
                  </a:lnTo>
                  <a:lnTo>
                    <a:pt x="1111" y="88"/>
                  </a:lnTo>
                  <a:lnTo>
                    <a:pt x="1111" y="89"/>
                  </a:lnTo>
                  <a:lnTo>
                    <a:pt x="1111" y="91"/>
                  </a:lnTo>
                  <a:lnTo>
                    <a:pt x="1111" y="91"/>
                  </a:lnTo>
                  <a:lnTo>
                    <a:pt x="1110" y="93"/>
                  </a:lnTo>
                  <a:lnTo>
                    <a:pt x="1110" y="93"/>
                  </a:lnTo>
                  <a:lnTo>
                    <a:pt x="1108" y="93"/>
                  </a:lnTo>
                  <a:lnTo>
                    <a:pt x="1108" y="93"/>
                  </a:lnTo>
                  <a:lnTo>
                    <a:pt x="1108" y="93"/>
                  </a:lnTo>
                  <a:lnTo>
                    <a:pt x="1108" y="96"/>
                  </a:lnTo>
                  <a:lnTo>
                    <a:pt x="1107" y="96"/>
                  </a:lnTo>
                  <a:lnTo>
                    <a:pt x="1107" y="96"/>
                  </a:lnTo>
                  <a:lnTo>
                    <a:pt x="1107" y="96"/>
                  </a:lnTo>
                  <a:lnTo>
                    <a:pt x="1107" y="97"/>
                  </a:lnTo>
                  <a:lnTo>
                    <a:pt x="1105" y="97"/>
                  </a:lnTo>
                  <a:lnTo>
                    <a:pt x="1103" y="97"/>
                  </a:lnTo>
                  <a:lnTo>
                    <a:pt x="1103" y="97"/>
                  </a:lnTo>
                  <a:lnTo>
                    <a:pt x="1102" y="99"/>
                  </a:lnTo>
                  <a:lnTo>
                    <a:pt x="1102" y="101"/>
                  </a:lnTo>
                  <a:lnTo>
                    <a:pt x="1102" y="101"/>
                  </a:lnTo>
                  <a:lnTo>
                    <a:pt x="1102" y="102"/>
                  </a:lnTo>
                  <a:lnTo>
                    <a:pt x="1102" y="102"/>
                  </a:lnTo>
                  <a:lnTo>
                    <a:pt x="1103" y="104"/>
                  </a:lnTo>
                  <a:lnTo>
                    <a:pt x="1105" y="104"/>
                  </a:lnTo>
                  <a:lnTo>
                    <a:pt x="1107" y="104"/>
                  </a:lnTo>
                  <a:lnTo>
                    <a:pt x="1107" y="104"/>
                  </a:lnTo>
                  <a:lnTo>
                    <a:pt x="1108" y="102"/>
                  </a:lnTo>
                  <a:lnTo>
                    <a:pt x="1108" y="102"/>
                  </a:lnTo>
                  <a:lnTo>
                    <a:pt x="1110" y="102"/>
                  </a:lnTo>
                  <a:lnTo>
                    <a:pt x="1110" y="101"/>
                  </a:lnTo>
                  <a:lnTo>
                    <a:pt x="1111" y="99"/>
                  </a:lnTo>
                  <a:lnTo>
                    <a:pt x="1111" y="99"/>
                  </a:lnTo>
                  <a:lnTo>
                    <a:pt x="1110" y="99"/>
                  </a:lnTo>
                  <a:lnTo>
                    <a:pt x="1110" y="99"/>
                  </a:lnTo>
                  <a:lnTo>
                    <a:pt x="1111" y="99"/>
                  </a:lnTo>
                  <a:lnTo>
                    <a:pt x="1111" y="97"/>
                  </a:lnTo>
                  <a:lnTo>
                    <a:pt x="1111" y="97"/>
                  </a:lnTo>
                  <a:lnTo>
                    <a:pt x="1113" y="97"/>
                  </a:lnTo>
                  <a:lnTo>
                    <a:pt x="1115" y="96"/>
                  </a:lnTo>
                  <a:lnTo>
                    <a:pt x="1116" y="96"/>
                  </a:lnTo>
                  <a:lnTo>
                    <a:pt x="1116" y="96"/>
                  </a:lnTo>
                  <a:lnTo>
                    <a:pt x="1118" y="96"/>
                  </a:lnTo>
                  <a:lnTo>
                    <a:pt x="1119" y="97"/>
                  </a:lnTo>
                  <a:lnTo>
                    <a:pt x="1119" y="97"/>
                  </a:lnTo>
                  <a:lnTo>
                    <a:pt x="1121" y="99"/>
                  </a:lnTo>
                  <a:lnTo>
                    <a:pt x="1122" y="104"/>
                  </a:lnTo>
                  <a:lnTo>
                    <a:pt x="1122" y="110"/>
                  </a:lnTo>
                  <a:lnTo>
                    <a:pt x="1124" y="113"/>
                  </a:lnTo>
                  <a:lnTo>
                    <a:pt x="1124" y="113"/>
                  </a:lnTo>
                  <a:lnTo>
                    <a:pt x="1124" y="115"/>
                  </a:lnTo>
                  <a:lnTo>
                    <a:pt x="1124" y="119"/>
                  </a:lnTo>
                  <a:lnTo>
                    <a:pt x="1122" y="121"/>
                  </a:lnTo>
                  <a:lnTo>
                    <a:pt x="1121" y="123"/>
                  </a:lnTo>
                  <a:lnTo>
                    <a:pt x="1121" y="123"/>
                  </a:lnTo>
                  <a:lnTo>
                    <a:pt x="1121" y="121"/>
                  </a:lnTo>
                  <a:lnTo>
                    <a:pt x="1121" y="121"/>
                  </a:lnTo>
                  <a:lnTo>
                    <a:pt x="1121" y="119"/>
                  </a:lnTo>
                  <a:lnTo>
                    <a:pt x="1121" y="119"/>
                  </a:lnTo>
                  <a:lnTo>
                    <a:pt x="1119" y="119"/>
                  </a:lnTo>
                  <a:lnTo>
                    <a:pt x="1119" y="121"/>
                  </a:lnTo>
                  <a:lnTo>
                    <a:pt x="1119" y="121"/>
                  </a:lnTo>
                  <a:lnTo>
                    <a:pt x="1119" y="121"/>
                  </a:lnTo>
                  <a:lnTo>
                    <a:pt x="1119" y="121"/>
                  </a:lnTo>
                  <a:lnTo>
                    <a:pt x="1118" y="123"/>
                  </a:lnTo>
                  <a:lnTo>
                    <a:pt x="1118" y="123"/>
                  </a:lnTo>
                  <a:lnTo>
                    <a:pt x="1118" y="124"/>
                  </a:lnTo>
                  <a:lnTo>
                    <a:pt x="1118" y="126"/>
                  </a:lnTo>
                  <a:lnTo>
                    <a:pt x="1118" y="126"/>
                  </a:lnTo>
                  <a:lnTo>
                    <a:pt x="1116" y="126"/>
                  </a:lnTo>
                  <a:lnTo>
                    <a:pt x="1115" y="126"/>
                  </a:lnTo>
                  <a:lnTo>
                    <a:pt x="1115" y="127"/>
                  </a:lnTo>
                  <a:lnTo>
                    <a:pt x="1115" y="127"/>
                  </a:lnTo>
                  <a:lnTo>
                    <a:pt x="1113" y="129"/>
                  </a:lnTo>
                  <a:lnTo>
                    <a:pt x="1113" y="130"/>
                  </a:lnTo>
                  <a:lnTo>
                    <a:pt x="1113" y="130"/>
                  </a:lnTo>
                  <a:lnTo>
                    <a:pt x="1113" y="132"/>
                  </a:lnTo>
                  <a:lnTo>
                    <a:pt x="1113" y="132"/>
                  </a:lnTo>
                  <a:lnTo>
                    <a:pt x="1111" y="132"/>
                  </a:lnTo>
                  <a:lnTo>
                    <a:pt x="1111" y="134"/>
                  </a:lnTo>
                  <a:lnTo>
                    <a:pt x="1111" y="134"/>
                  </a:lnTo>
                  <a:lnTo>
                    <a:pt x="1111" y="134"/>
                  </a:lnTo>
                  <a:lnTo>
                    <a:pt x="1111" y="134"/>
                  </a:lnTo>
                  <a:lnTo>
                    <a:pt x="1111" y="134"/>
                  </a:lnTo>
                  <a:lnTo>
                    <a:pt x="1110" y="137"/>
                  </a:lnTo>
                  <a:lnTo>
                    <a:pt x="1110" y="137"/>
                  </a:lnTo>
                  <a:lnTo>
                    <a:pt x="1110" y="137"/>
                  </a:lnTo>
                  <a:lnTo>
                    <a:pt x="1111" y="137"/>
                  </a:lnTo>
                  <a:lnTo>
                    <a:pt x="1111" y="137"/>
                  </a:lnTo>
                  <a:lnTo>
                    <a:pt x="1113" y="138"/>
                  </a:lnTo>
                  <a:lnTo>
                    <a:pt x="1115" y="138"/>
                  </a:lnTo>
                  <a:lnTo>
                    <a:pt x="1116" y="140"/>
                  </a:lnTo>
                  <a:lnTo>
                    <a:pt x="1116" y="140"/>
                  </a:lnTo>
                  <a:lnTo>
                    <a:pt x="1118" y="140"/>
                  </a:lnTo>
                  <a:lnTo>
                    <a:pt x="1118" y="140"/>
                  </a:lnTo>
                  <a:lnTo>
                    <a:pt x="1118" y="140"/>
                  </a:lnTo>
                  <a:lnTo>
                    <a:pt x="1118" y="140"/>
                  </a:lnTo>
                  <a:lnTo>
                    <a:pt x="1119" y="140"/>
                  </a:lnTo>
                  <a:lnTo>
                    <a:pt x="1121" y="140"/>
                  </a:lnTo>
                  <a:lnTo>
                    <a:pt x="1121" y="140"/>
                  </a:lnTo>
                  <a:lnTo>
                    <a:pt x="1116" y="141"/>
                  </a:lnTo>
                  <a:lnTo>
                    <a:pt x="1116" y="141"/>
                  </a:lnTo>
                  <a:lnTo>
                    <a:pt x="1116" y="141"/>
                  </a:lnTo>
                  <a:lnTo>
                    <a:pt x="1118" y="141"/>
                  </a:lnTo>
                  <a:lnTo>
                    <a:pt x="1119" y="141"/>
                  </a:lnTo>
                  <a:lnTo>
                    <a:pt x="1119" y="141"/>
                  </a:lnTo>
                  <a:lnTo>
                    <a:pt x="1121" y="141"/>
                  </a:lnTo>
                  <a:lnTo>
                    <a:pt x="1121" y="141"/>
                  </a:lnTo>
                  <a:lnTo>
                    <a:pt x="1121" y="141"/>
                  </a:lnTo>
                  <a:lnTo>
                    <a:pt x="1122" y="141"/>
                  </a:lnTo>
                  <a:lnTo>
                    <a:pt x="1124" y="143"/>
                  </a:lnTo>
                  <a:lnTo>
                    <a:pt x="1124" y="141"/>
                  </a:lnTo>
                  <a:lnTo>
                    <a:pt x="1126" y="141"/>
                  </a:lnTo>
                  <a:lnTo>
                    <a:pt x="1126" y="141"/>
                  </a:lnTo>
                  <a:lnTo>
                    <a:pt x="1129" y="140"/>
                  </a:lnTo>
                  <a:lnTo>
                    <a:pt x="1130" y="140"/>
                  </a:lnTo>
                  <a:lnTo>
                    <a:pt x="1133" y="140"/>
                  </a:lnTo>
                  <a:lnTo>
                    <a:pt x="1135" y="140"/>
                  </a:lnTo>
                  <a:lnTo>
                    <a:pt x="1135" y="140"/>
                  </a:lnTo>
                  <a:lnTo>
                    <a:pt x="1138" y="138"/>
                  </a:lnTo>
                  <a:lnTo>
                    <a:pt x="1141" y="135"/>
                  </a:lnTo>
                  <a:lnTo>
                    <a:pt x="1146" y="134"/>
                  </a:lnTo>
                  <a:lnTo>
                    <a:pt x="1154" y="130"/>
                  </a:lnTo>
                  <a:lnTo>
                    <a:pt x="1156" y="130"/>
                  </a:lnTo>
                  <a:lnTo>
                    <a:pt x="1157" y="130"/>
                  </a:lnTo>
                  <a:lnTo>
                    <a:pt x="1157" y="130"/>
                  </a:lnTo>
                  <a:lnTo>
                    <a:pt x="1159" y="129"/>
                  </a:lnTo>
                  <a:lnTo>
                    <a:pt x="1163" y="127"/>
                  </a:lnTo>
                  <a:lnTo>
                    <a:pt x="1167" y="126"/>
                  </a:lnTo>
                  <a:lnTo>
                    <a:pt x="1168" y="124"/>
                  </a:lnTo>
                  <a:lnTo>
                    <a:pt x="1170" y="123"/>
                  </a:lnTo>
                  <a:lnTo>
                    <a:pt x="1171" y="123"/>
                  </a:lnTo>
                  <a:lnTo>
                    <a:pt x="1171" y="121"/>
                  </a:lnTo>
                  <a:lnTo>
                    <a:pt x="1173" y="119"/>
                  </a:lnTo>
                  <a:lnTo>
                    <a:pt x="1174" y="119"/>
                  </a:lnTo>
                  <a:lnTo>
                    <a:pt x="1174" y="119"/>
                  </a:lnTo>
                  <a:lnTo>
                    <a:pt x="1176" y="118"/>
                  </a:lnTo>
                  <a:lnTo>
                    <a:pt x="1176" y="118"/>
                  </a:lnTo>
                  <a:lnTo>
                    <a:pt x="1176" y="116"/>
                  </a:lnTo>
                  <a:lnTo>
                    <a:pt x="1174" y="115"/>
                  </a:lnTo>
                  <a:lnTo>
                    <a:pt x="1174" y="115"/>
                  </a:lnTo>
                  <a:lnTo>
                    <a:pt x="1174" y="115"/>
                  </a:lnTo>
                  <a:lnTo>
                    <a:pt x="1176" y="113"/>
                  </a:lnTo>
                  <a:lnTo>
                    <a:pt x="1174" y="113"/>
                  </a:lnTo>
                  <a:lnTo>
                    <a:pt x="1173" y="113"/>
                  </a:lnTo>
                  <a:lnTo>
                    <a:pt x="1173" y="110"/>
                  </a:lnTo>
                  <a:lnTo>
                    <a:pt x="1173" y="110"/>
                  </a:lnTo>
                  <a:lnTo>
                    <a:pt x="1173" y="110"/>
                  </a:lnTo>
                  <a:lnTo>
                    <a:pt x="1178" y="108"/>
                  </a:lnTo>
                  <a:lnTo>
                    <a:pt x="1182" y="108"/>
                  </a:lnTo>
                  <a:lnTo>
                    <a:pt x="1185" y="108"/>
                  </a:lnTo>
                  <a:lnTo>
                    <a:pt x="1190" y="108"/>
                  </a:lnTo>
                  <a:lnTo>
                    <a:pt x="1192" y="108"/>
                  </a:lnTo>
                  <a:lnTo>
                    <a:pt x="1193" y="110"/>
                  </a:lnTo>
                  <a:lnTo>
                    <a:pt x="1195" y="110"/>
                  </a:lnTo>
                  <a:lnTo>
                    <a:pt x="1197" y="110"/>
                  </a:lnTo>
                  <a:lnTo>
                    <a:pt x="1198" y="110"/>
                  </a:lnTo>
                  <a:lnTo>
                    <a:pt x="1201" y="110"/>
                  </a:lnTo>
                  <a:lnTo>
                    <a:pt x="1203" y="110"/>
                  </a:lnTo>
                  <a:lnTo>
                    <a:pt x="1203" y="110"/>
                  </a:lnTo>
                  <a:lnTo>
                    <a:pt x="1203" y="110"/>
                  </a:lnTo>
                  <a:lnTo>
                    <a:pt x="1203" y="110"/>
                  </a:lnTo>
                  <a:lnTo>
                    <a:pt x="1204" y="108"/>
                  </a:lnTo>
                  <a:lnTo>
                    <a:pt x="1206" y="108"/>
                  </a:lnTo>
                  <a:lnTo>
                    <a:pt x="1206" y="108"/>
                  </a:lnTo>
                  <a:lnTo>
                    <a:pt x="1208" y="108"/>
                  </a:lnTo>
                  <a:lnTo>
                    <a:pt x="1208" y="107"/>
                  </a:lnTo>
                  <a:lnTo>
                    <a:pt x="1209" y="107"/>
                  </a:lnTo>
                  <a:lnTo>
                    <a:pt x="1211" y="105"/>
                  </a:lnTo>
                  <a:lnTo>
                    <a:pt x="1212" y="105"/>
                  </a:lnTo>
                  <a:lnTo>
                    <a:pt x="1212" y="105"/>
                  </a:lnTo>
                  <a:lnTo>
                    <a:pt x="1214" y="105"/>
                  </a:lnTo>
                  <a:lnTo>
                    <a:pt x="1214" y="105"/>
                  </a:lnTo>
                  <a:lnTo>
                    <a:pt x="1214" y="104"/>
                  </a:lnTo>
                  <a:lnTo>
                    <a:pt x="1214" y="104"/>
                  </a:lnTo>
                  <a:lnTo>
                    <a:pt x="1214" y="104"/>
                  </a:lnTo>
                  <a:lnTo>
                    <a:pt x="1214" y="104"/>
                  </a:lnTo>
                  <a:lnTo>
                    <a:pt x="1214" y="104"/>
                  </a:lnTo>
                  <a:lnTo>
                    <a:pt x="1214" y="102"/>
                  </a:lnTo>
                  <a:lnTo>
                    <a:pt x="1214" y="101"/>
                  </a:lnTo>
                  <a:lnTo>
                    <a:pt x="1214" y="101"/>
                  </a:lnTo>
                  <a:lnTo>
                    <a:pt x="1214" y="101"/>
                  </a:lnTo>
                  <a:lnTo>
                    <a:pt x="1212" y="99"/>
                  </a:lnTo>
                  <a:lnTo>
                    <a:pt x="1212" y="99"/>
                  </a:lnTo>
                  <a:lnTo>
                    <a:pt x="1214" y="99"/>
                  </a:lnTo>
                  <a:lnTo>
                    <a:pt x="1214" y="99"/>
                  </a:lnTo>
                  <a:lnTo>
                    <a:pt x="1214" y="99"/>
                  </a:lnTo>
                  <a:lnTo>
                    <a:pt x="1214" y="99"/>
                  </a:lnTo>
                  <a:lnTo>
                    <a:pt x="1215" y="99"/>
                  </a:lnTo>
                  <a:lnTo>
                    <a:pt x="1215" y="97"/>
                  </a:lnTo>
                  <a:lnTo>
                    <a:pt x="1215" y="97"/>
                  </a:lnTo>
                  <a:lnTo>
                    <a:pt x="1215" y="97"/>
                  </a:lnTo>
                  <a:lnTo>
                    <a:pt x="1215" y="97"/>
                  </a:lnTo>
                  <a:lnTo>
                    <a:pt x="1214" y="97"/>
                  </a:lnTo>
                  <a:lnTo>
                    <a:pt x="1214" y="97"/>
                  </a:lnTo>
                  <a:lnTo>
                    <a:pt x="1215" y="96"/>
                  </a:lnTo>
                  <a:lnTo>
                    <a:pt x="1215" y="96"/>
                  </a:lnTo>
                  <a:lnTo>
                    <a:pt x="1214" y="96"/>
                  </a:lnTo>
                  <a:lnTo>
                    <a:pt x="1214" y="96"/>
                  </a:lnTo>
                  <a:lnTo>
                    <a:pt x="1212" y="96"/>
                  </a:lnTo>
                  <a:lnTo>
                    <a:pt x="1212" y="96"/>
                  </a:lnTo>
                  <a:lnTo>
                    <a:pt x="1212" y="96"/>
                  </a:lnTo>
                  <a:lnTo>
                    <a:pt x="1212" y="96"/>
                  </a:lnTo>
                  <a:lnTo>
                    <a:pt x="1214" y="94"/>
                  </a:lnTo>
                  <a:lnTo>
                    <a:pt x="1220" y="89"/>
                  </a:lnTo>
                  <a:lnTo>
                    <a:pt x="1220" y="89"/>
                  </a:lnTo>
                  <a:lnTo>
                    <a:pt x="1220" y="89"/>
                  </a:lnTo>
                  <a:lnTo>
                    <a:pt x="1220" y="88"/>
                  </a:lnTo>
                  <a:lnTo>
                    <a:pt x="1220" y="88"/>
                  </a:lnTo>
                  <a:lnTo>
                    <a:pt x="1220" y="88"/>
                  </a:lnTo>
                  <a:lnTo>
                    <a:pt x="1226" y="83"/>
                  </a:lnTo>
                  <a:lnTo>
                    <a:pt x="1230" y="82"/>
                  </a:lnTo>
                  <a:lnTo>
                    <a:pt x="1231" y="80"/>
                  </a:lnTo>
                  <a:lnTo>
                    <a:pt x="1234" y="78"/>
                  </a:lnTo>
                  <a:lnTo>
                    <a:pt x="1234" y="80"/>
                  </a:lnTo>
                  <a:lnTo>
                    <a:pt x="1236" y="78"/>
                  </a:lnTo>
                  <a:lnTo>
                    <a:pt x="1236" y="78"/>
                  </a:lnTo>
                  <a:lnTo>
                    <a:pt x="1239" y="78"/>
                  </a:lnTo>
                  <a:lnTo>
                    <a:pt x="1245" y="78"/>
                  </a:lnTo>
                  <a:lnTo>
                    <a:pt x="1252" y="78"/>
                  </a:lnTo>
                  <a:lnTo>
                    <a:pt x="1258" y="78"/>
                  </a:lnTo>
                  <a:lnTo>
                    <a:pt x="1264" y="78"/>
                  </a:lnTo>
                  <a:lnTo>
                    <a:pt x="1271" y="78"/>
                  </a:lnTo>
                  <a:lnTo>
                    <a:pt x="1275" y="78"/>
                  </a:lnTo>
                  <a:lnTo>
                    <a:pt x="1282" y="78"/>
                  </a:lnTo>
                  <a:lnTo>
                    <a:pt x="1283" y="75"/>
                  </a:lnTo>
                  <a:lnTo>
                    <a:pt x="1285" y="74"/>
                  </a:lnTo>
                  <a:lnTo>
                    <a:pt x="1286" y="75"/>
                  </a:lnTo>
                  <a:lnTo>
                    <a:pt x="1288" y="75"/>
                  </a:lnTo>
                  <a:lnTo>
                    <a:pt x="1288" y="74"/>
                  </a:lnTo>
                  <a:lnTo>
                    <a:pt x="1290" y="74"/>
                  </a:lnTo>
                  <a:lnTo>
                    <a:pt x="1290" y="74"/>
                  </a:lnTo>
                  <a:lnTo>
                    <a:pt x="1291" y="74"/>
                  </a:lnTo>
                  <a:lnTo>
                    <a:pt x="1291" y="75"/>
                  </a:lnTo>
                  <a:lnTo>
                    <a:pt x="1291" y="74"/>
                  </a:lnTo>
                  <a:lnTo>
                    <a:pt x="1291" y="74"/>
                  </a:lnTo>
                  <a:lnTo>
                    <a:pt x="1291" y="72"/>
                  </a:lnTo>
                  <a:lnTo>
                    <a:pt x="1293" y="72"/>
                  </a:lnTo>
                  <a:lnTo>
                    <a:pt x="1293" y="72"/>
                  </a:lnTo>
                  <a:lnTo>
                    <a:pt x="1294" y="72"/>
                  </a:lnTo>
                  <a:lnTo>
                    <a:pt x="1294" y="72"/>
                  </a:lnTo>
                  <a:lnTo>
                    <a:pt x="1294" y="71"/>
                  </a:lnTo>
                  <a:lnTo>
                    <a:pt x="1294" y="71"/>
                  </a:lnTo>
                  <a:lnTo>
                    <a:pt x="1294" y="69"/>
                  </a:lnTo>
                  <a:lnTo>
                    <a:pt x="1296" y="67"/>
                  </a:lnTo>
                  <a:lnTo>
                    <a:pt x="1297" y="66"/>
                  </a:lnTo>
                  <a:lnTo>
                    <a:pt x="1297" y="66"/>
                  </a:lnTo>
                  <a:lnTo>
                    <a:pt x="1297" y="64"/>
                  </a:lnTo>
                  <a:lnTo>
                    <a:pt x="1299" y="64"/>
                  </a:lnTo>
                  <a:lnTo>
                    <a:pt x="1299" y="63"/>
                  </a:lnTo>
                  <a:lnTo>
                    <a:pt x="1299" y="63"/>
                  </a:lnTo>
                  <a:lnTo>
                    <a:pt x="1299" y="61"/>
                  </a:lnTo>
                  <a:lnTo>
                    <a:pt x="1299" y="60"/>
                  </a:lnTo>
                  <a:lnTo>
                    <a:pt x="1301" y="58"/>
                  </a:lnTo>
                  <a:lnTo>
                    <a:pt x="1301" y="56"/>
                  </a:lnTo>
                  <a:lnTo>
                    <a:pt x="1301" y="55"/>
                  </a:lnTo>
                  <a:lnTo>
                    <a:pt x="1302" y="53"/>
                  </a:lnTo>
                  <a:lnTo>
                    <a:pt x="1304" y="52"/>
                  </a:lnTo>
                  <a:lnTo>
                    <a:pt x="1304" y="49"/>
                  </a:lnTo>
                  <a:lnTo>
                    <a:pt x="1305" y="45"/>
                  </a:lnTo>
                  <a:lnTo>
                    <a:pt x="1308" y="44"/>
                  </a:lnTo>
                  <a:lnTo>
                    <a:pt x="1308" y="42"/>
                  </a:lnTo>
                  <a:lnTo>
                    <a:pt x="1312" y="39"/>
                  </a:lnTo>
                  <a:lnTo>
                    <a:pt x="1313" y="37"/>
                  </a:lnTo>
                  <a:lnTo>
                    <a:pt x="1313" y="36"/>
                  </a:lnTo>
                  <a:lnTo>
                    <a:pt x="1315" y="34"/>
                  </a:lnTo>
                  <a:lnTo>
                    <a:pt x="1316" y="36"/>
                  </a:lnTo>
                  <a:lnTo>
                    <a:pt x="1318" y="36"/>
                  </a:lnTo>
                  <a:lnTo>
                    <a:pt x="1318" y="37"/>
                  </a:lnTo>
                  <a:lnTo>
                    <a:pt x="1318" y="37"/>
                  </a:lnTo>
                  <a:lnTo>
                    <a:pt x="1318" y="39"/>
                  </a:lnTo>
                  <a:lnTo>
                    <a:pt x="1320" y="39"/>
                  </a:lnTo>
                  <a:lnTo>
                    <a:pt x="1320" y="39"/>
                  </a:lnTo>
                  <a:lnTo>
                    <a:pt x="1321" y="39"/>
                  </a:lnTo>
                  <a:lnTo>
                    <a:pt x="1323" y="39"/>
                  </a:lnTo>
                  <a:lnTo>
                    <a:pt x="1326" y="37"/>
                  </a:lnTo>
                  <a:lnTo>
                    <a:pt x="1327" y="37"/>
                  </a:lnTo>
                  <a:lnTo>
                    <a:pt x="1327" y="37"/>
                  </a:lnTo>
                  <a:lnTo>
                    <a:pt x="1329" y="37"/>
                  </a:lnTo>
                  <a:lnTo>
                    <a:pt x="1329" y="37"/>
                  </a:lnTo>
                  <a:lnTo>
                    <a:pt x="1332" y="37"/>
                  </a:lnTo>
                  <a:lnTo>
                    <a:pt x="1334" y="41"/>
                  </a:lnTo>
                  <a:lnTo>
                    <a:pt x="1335" y="42"/>
                  </a:lnTo>
                  <a:lnTo>
                    <a:pt x="1335" y="44"/>
                  </a:lnTo>
                  <a:lnTo>
                    <a:pt x="1335" y="47"/>
                  </a:lnTo>
                  <a:lnTo>
                    <a:pt x="1335" y="50"/>
                  </a:lnTo>
                  <a:lnTo>
                    <a:pt x="1335" y="52"/>
                  </a:lnTo>
                  <a:lnTo>
                    <a:pt x="1335" y="55"/>
                  </a:lnTo>
                  <a:lnTo>
                    <a:pt x="1335" y="58"/>
                  </a:lnTo>
                  <a:lnTo>
                    <a:pt x="1335" y="61"/>
                  </a:lnTo>
                  <a:lnTo>
                    <a:pt x="1335" y="63"/>
                  </a:lnTo>
                  <a:lnTo>
                    <a:pt x="1337" y="63"/>
                  </a:lnTo>
                  <a:lnTo>
                    <a:pt x="1335" y="63"/>
                  </a:lnTo>
                  <a:lnTo>
                    <a:pt x="1335" y="64"/>
                  </a:lnTo>
                  <a:lnTo>
                    <a:pt x="1335" y="64"/>
                  </a:lnTo>
                  <a:lnTo>
                    <a:pt x="1335" y="64"/>
                  </a:lnTo>
                  <a:lnTo>
                    <a:pt x="1335" y="64"/>
                  </a:lnTo>
                  <a:lnTo>
                    <a:pt x="1335" y="64"/>
                  </a:lnTo>
                  <a:lnTo>
                    <a:pt x="1335" y="66"/>
                  </a:lnTo>
                  <a:lnTo>
                    <a:pt x="1335" y="66"/>
                  </a:lnTo>
                  <a:lnTo>
                    <a:pt x="1335" y="66"/>
                  </a:lnTo>
                  <a:lnTo>
                    <a:pt x="1335" y="67"/>
                  </a:lnTo>
                  <a:lnTo>
                    <a:pt x="1338" y="69"/>
                  </a:lnTo>
                  <a:lnTo>
                    <a:pt x="1340" y="69"/>
                  </a:lnTo>
                  <a:lnTo>
                    <a:pt x="1340" y="69"/>
                  </a:lnTo>
                  <a:lnTo>
                    <a:pt x="1340" y="69"/>
                  </a:lnTo>
                  <a:lnTo>
                    <a:pt x="1342" y="69"/>
                  </a:lnTo>
                  <a:lnTo>
                    <a:pt x="1342" y="69"/>
                  </a:lnTo>
                  <a:lnTo>
                    <a:pt x="1342" y="71"/>
                  </a:lnTo>
                  <a:lnTo>
                    <a:pt x="1340" y="71"/>
                  </a:lnTo>
                  <a:lnTo>
                    <a:pt x="1340" y="71"/>
                  </a:lnTo>
                  <a:lnTo>
                    <a:pt x="1340" y="71"/>
                  </a:lnTo>
                  <a:lnTo>
                    <a:pt x="1340" y="71"/>
                  </a:lnTo>
                  <a:lnTo>
                    <a:pt x="1340" y="72"/>
                  </a:lnTo>
                  <a:lnTo>
                    <a:pt x="1342" y="72"/>
                  </a:lnTo>
                  <a:lnTo>
                    <a:pt x="1342" y="74"/>
                  </a:lnTo>
                  <a:lnTo>
                    <a:pt x="1340" y="74"/>
                  </a:lnTo>
                  <a:lnTo>
                    <a:pt x="1340" y="74"/>
                  </a:lnTo>
                  <a:lnTo>
                    <a:pt x="1340" y="75"/>
                  </a:lnTo>
                  <a:lnTo>
                    <a:pt x="1342" y="75"/>
                  </a:lnTo>
                  <a:lnTo>
                    <a:pt x="1342" y="77"/>
                  </a:lnTo>
                  <a:lnTo>
                    <a:pt x="1343" y="77"/>
                  </a:lnTo>
                  <a:lnTo>
                    <a:pt x="1343" y="77"/>
                  </a:lnTo>
                  <a:lnTo>
                    <a:pt x="1343" y="75"/>
                  </a:lnTo>
                  <a:lnTo>
                    <a:pt x="1343" y="75"/>
                  </a:lnTo>
                  <a:lnTo>
                    <a:pt x="1345" y="75"/>
                  </a:lnTo>
                  <a:lnTo>
                    <a:pt x="1345" y="75"/>
                  </a:lnTo>
                  <a:lnTo>
                    <a:pt x="1345" y="77"/>
                  </a:lnTo>
                  <a:lnTo>
                    <a:pt x="1345" y="77"/>
                  </a:lnTo>
                  <a:lnTo>
                    <a:pt x="1346" y="78"/>
                  </a:lnTo>
                  <a:lnTo>
                    <a:pt x="1346" y="80"/>
                  </a:lnTo>
                  <a:lnTo>
                    <a:pt x="1346" y="80"/>
                  </a:lnTo>
                  <a:lnTo>
                    <a:pt x="1346" y="82"/>
                  </a:lnTo>
                  <a:lnTo>
                    <a:pt x="1346" y="82"/>
                  </a:lnTo>
                  <a:lnTo>
                    <a:pt x="1348" y="82"/>
                  </a:lnTo>
                  <a:lnTo>
                    <a:pt x="1348" y="82"/>
                  </a:lnTo>
                  <a:lnTo>
                    <a:pt x="1345" y="85"/>
                  </a:lnTo>
                  <a:lnTo>
                    <a:pt x="1342" y="85"/>
                  </a:lnTo>
                  <a:lnTo>
                    <a:pt x="1340" y="85"/>
                  </a:lnTo>
                  <a:lnTo>
                    <a:pt x="1338" y="86"/>
                  </a:lnTo>
                  <a:lnTo>
                    <a:pt x="1338" y="86"/>
                  </a:lnTo>
                  <a:lnTo>
                    <a:pt x="1338" y="86"/>
                  </a:lnTo>
                  <a:lnTo>
                    <a:pt x="1337" y="86"/>
                  </a:lnTo>
                  <a:lnTo>
                    <a:pt x="1335" y="86"/>
                  </a:lnTo>
                  <a:lnTo>
                    <a:pt x="1335" y="86"/>
                  </a:lnTo>
                  <a:lnTo>
                    <a:pt x="1334" y="89"/>
                  </a:lnTo>
                  <a:lnTo>
                    <a:pt x="1334" y="89"/>
                  </a:lnTo>
                  <a:lnTo>
                    <a:pt x="1334" y="89"/>
                  </a:lnTo>
                  <a:lnTo>
                    <a:pt x="1332" y="89"/>
                  </a:lnTo>
                  <a:lnTo>
                    <a:pt x="1332" y="89"/>
                  </a:lnTo>
                  <a:lnTo>
                    <a:pt x="1332" y="89"/>
                  </a:lnTo>
                  <a:lnTo>
                    <a:pt x="1331" y="88"/>
                  </a:lnTo>
                  <a:lnTo>
                    <a:pt x="1331" y="88"/>
                  </a:lnTo>
                  <a:lnTo>
                    <a:pt x="1331" y="88"/>
                  </a:lnTo>
                  <a:lnTo>
                    <a:pt x="1329" y="88"/>
                  </a:lnTo>
                  <a:lnTo>
                    <a:pt x="1329" y="88"/>
                  </a:lnTo>
                  <a:lnTo>
                    <a:pt x="1327" y="88"/>
                  </a:lnTo>
                  <a:lnTo>
                    <a:pt x="1327" y="89"/>
                  </a:lnTo>
                  <a:lnTo>
                    <a:pt x="1327" y="89"/>
                  </a:lnTo>
                  <a:lnTo>
                    <a:pt x="1326" y="88"/>
                  </a:lnTo>
                  <a:lnTo>
                    <a:pt x="1326" y="89"/>
                  </a:lnTo>
                  <a:lnTo>
                    <a:pt x="1326" y="91"/>
                  </a:lnTo>
                  <a:lnTo>
                    <a:pt x="1326" y="91"/>
                  </a:lnTo>
                  <a:lnTo>
                    <a:pt x="1326" y="93"/>
                  </a:lnTo>
                  <a:lnTo>
                    <a:pt x="1324" y="93"/>
                  </a:lnTo>
                  <a:lnTo>
                    <a:pt x="1324" y="91"/>
                  </a:lnTo>
                  <a:lnTo>
                    <a:pt x="1323" y="91"/>
                  </a:lnTo>
                  <a:lnTo>
                    <a:pt x="1321" y="91"/>
                  </a:lnTo>
                  <a:lnTo>
                    <a:pt x="1321" y="89"/>
                  </a:lnTo>
                  <a:lnTo>
                    <a:pt x="1323" y="89"/>
                  </a:lnTo>
                  <a:lnTo>
                    <a:pt x="1323" y="89"/>
                  </a:lnTo>
                  <a:lnTo>
                    <a:pt x="1321" y="89"/>
                  </a:lnTo>
                  <a:lnTo>
                    <a:pt x="1321" y="89"/>
                  </a:lnTo>
                  <a:lnTo>
                    <a:pt x="1321" y="88"/>
                  </a:lnTo>
                  <a:lnTo>
                    <a:pt x="1321" y="86"/>
                  </a:lnTo>
                  <a:lnTo>
                    <a:pt x="1321" y="88"/>
                  </a:lnTo>
                  <a:lnTo>
                    <a:pt x="1321" y="88"/>
                  </a:lnTo>
                  <a:lnTo>
                    <a:pt x="1320" y="89"/>
                  </a:lnTo>
                  <a:lnTo>
                    <a:pt x="1320" y="91"/>
                  </a:lnTo>
                  <a:lnTo>
                    <a:pt x="1318" y="94"/>
                  </a:lnTo>
                  <a:lnTo>
                    <a:pt x="1318" y="96"/>
                  </a:lnTo>
                  <a:lnTo>
                    <a:pt x="1316" y="96"/>
                  </a:lnTo>
                  <a:lnTo>
                    <a:pt x="1315" y="97"/>
                  </a:lnTo>
                  <a:lnTo>
                    <a:pt x="1313" y="97"/>
                  </a:lnTo>
                  <a:lnTo>
                    <a:pt x="1312" y="97"/>
                  </a:lnTo>
                  <a:lnTo>
                    <a:pt x="1312" y="99"/>
                  </a:lnTo>
                  <a:lnTo>
                    <a:pt x="1310" y="99"/>
                  </a:lnTo>
                  <a:lnTo>
                    <a:pt x="1310" y="97"/>
                  </a:lnTo>
                  <a:lnTo>
                    <a:pt x="1310" y="97"/>
                  </a:lnTo>
                  <a:lnTo>
                    <a:pt x="1310" y="99"/>
                  </a:lnTo>
                  <a:lnTo>
                    <a:pt x="1310" y="99"/>
                  </a:lnTo>
                  <a:lnTo>
                    <a:pt x="1308" y="97"/>
                  </a:lnTo>
                  <a:lnTo>
                    <a:pt x="1308" y="97"/>
                  </a:lnTo>
                  <a:lnTo>
                    <a:pt x="1308" y="97"/>
                  </a:lnTo>
                  <a:lnTo>
                    <a:pt x="1308" y="99"/>
                  </a:lnTo>
                  <a:lnTo>
                    <a:pt x="1307" y="99"/>
                  </a:lnTo>
                  <a:lnTo>
                    <a:pt x="1307" y="99"/>
                  </a:lnTo>
                  <a:lnTo>
                    <a:pt x="1307" y="99"/>
                  </a:lnTo>
                  <a:lnTo>
                    <a:pt x="1307" y="99"/>
                  </a:lnTo>
                  <a:lnTo>
                    <a:pt x="1307" y="101"/>
                  </a:lnTo>
                  <a:lnTo>
                    <a:pt x="1307" y="101"/>
                  </a:lnTo>
                  <a:lnTo>
                    <a:pt x="1307" y="101"/>
                  </a:lnTo>
                  <a:lnTo>
                    <a:pt x="1305" y="101"/>
                  </a:lnTo>
                  <a:lnTo>
                    <a:pt x="1305" y="101"/>
                  </a:lnTo>
                  <a:lnTo>
                    <a:pt x="1304" y="101"/>
                  </a:lnTo>
                  <a:lnTo>
                    <a:pt x="1304" y="101"/>
                  </a:lnTo>
                  <a:lnTo>
                    <a:pt x="1304" y="99"/>
                  </a:lnTo>
                  <a:lnTo>
                    <a:pt x="1302" y="101"/>
                  </a:lnTo>
                  <a:lnTo>
                    <a:pt x="1301" y="101"/>
                  </a:lnTo>
                  <a:lnTo>
                    <a:pt x="1301" y="102"/>
                  </a:lnTo>
                  <a:lnTo>
                    <a:pt x="1301" y="104"/>
                  </a:lnTo>
                  <a:lnTo>
                    <a:pt x="1301" y="104"/>
                  </a:lnTo>
                  <a:lnTo>
                    <a:pt x="1299" y="107"/>
                  </a:lnTo>
                  <a:lnTo>
                    <a:pt x="1296" y="108"/>
                  </a:lnTo>
                  <a:lnTo>
                    <a:pt x="1294" y="112"/>
                  </a:lnTo>
                  <a:lnTo>
                    <a:pt x="1294" y="113"/>
                  </a:lnTo>
                  <a:lnTo>
                    <a:pt x="1293" y="113"/>
                  </a:lnTo>
                  <a:lnTo>
                    <a:pt x="1293" y="116"/>
                  </a:lnTo>
                  <a:lnTo>
                    <a:pt x="1291" y="118"/>
                  </a:lnTo>
                  <a:lnTo>
                    <a:pt x="1293" y="118"/>
                  </a:lnTo>
                  <a:lnTo>
                    <a:pt x="1293" y="119"/>
                  </a:lnTo>
                  <a:lnTo>
                    <a:pt x="1293" y="121"/>
                  </a:lnTo>
                  <a:lnTo>
                    <a:pt x="1294" y="121"/>
                  </a:lnTo>
                  <a:lnTo>
                    <a:pt x="1294" y="121"/>
                  </a:lnTo>
                  <a:lnTo>
                    <a:pt x="1294" y="121"/>
                  </a:lnTo>
                  <a:lnTo>
                    <a:pt x="1296" y="121"/>
                  </a:lnTo>
                  <a:lnTo>
                    <a:pt x="1294" y="121"/>
                  </a:lnTo>
                  <a:lnTo>
                    <a:pt x="1294" y="121"/>
                  </a:lnTo>
                  <a:lnTo>
                    <a:pt x="1293" y="123"/>
                  </a:lnTo>
                  <a:lnTo>
                    <a:pt x="1291" y="123"/>
                  </a:lnTo>
                  <a:lnTo>
                    <a:pt x="1291" y="123"/>
                  </a:lnTo>
                  <a:lnTo>
                    <a:pt x="1291" y="124"/>
                  </a:lnTo>
                  <a:lnTo>
                    <a:pt x="1288" y="126"/>
                  </a:lnTo>
                  <a:lnTo>
                    <a:pt x="1290" y="127"/>
                  </a:lnTo>
                  <a:lnTo>
                    <a:pt x="1293" y="127"/>
                  </a:lnTo>
                  <a:lnTo>
                    <a:pt x="1293" y="127"/>
                  </a:lnTo>
                  <a:lnTo>
                    <a:pt x="1294" y="130"/>
                  </a:lnTo>
                  <a:lnTo>
                    <a:pt x="1294" y="132"/>
                  </a:lnTo>
                  <a:lnTo>
                    <a:pt x="1294" y="132"/>
                  </a:lnTo>
                  <a:lnTo>
                    <a:pt x="1296" y="134"/>
                  </a:lnTo>
                  <a:lnTo>
                    <a:pt x="1296" y="135"/>
                  </a:lnTo>
                  <a:lnTo>
                    <a:pt x="1297" y="137"/>
                  </a:lnTo>
                  <a:lnTo>
                    <a:pt x="1299" y="137"/>
                  </a:lnTo>
                  <a:lnTo>
                    <a:pt x="1302" y="135"/>
                  </a:lnTo>
                  <a:lnTo>
                    <a:pt x="1304" y="135"/>
                  </a:lnTo>
                  <a:lnTo>
                    <a:pt x="1304" y="134"/>
                  </a:lnTo>
                  <a:lnTo>
                    <a:pt x="1302" y="132"/>
                  </a:lnTo>
                  <a:lnTo>
                    <a:pt x="1302" y="132"/>
                  </a:lnTo>
                  <a:lnTo>
                    <a:pt x="1301" y="130"/>
                  </a:lnTo>
                  <a:lnTo>
                    <a:pt x="1301" y="132"/>
                  </a:lnTo>
                  <a:lnTo>
                    <a:pt x="1301" y="130"/>
                  </a:lnTo>
                  <a:lnTo>
                    <a:pt x="1301" y="130"/>
                  </a:lnTo>
                  <a:lnTo>
                    <a:pt x="1301" y="130"/>
                  </a:lnTo>
                  <a:lnTo>
                    <a:pt x="1302" y="130"/>
                  </a:lnTo>
                  <a:lnTo>
                    <a:pt x="1302" y="130"/>
                  </a:lnTo>
                  <a:lnTo>
                    <a:pt x="1304" y="132"/>
                  </a:lnTo>
                  <a:lnTo>
                    <a:pt x="1305" y="135"/>
                  </a:lnTo>
                  <a:lnTo>
                    <a:pt x="1305" y="137"/>
                  </a:lnTo>
                  <a:lnTo>
                    <a:pt x="1305" y="137"/>
                  </a:lnTo>
                  <a:lnTo>
                    <a:pt x="1304" y="137"/>
                  </a:lnTo>
                  <a:lnTo>
                    <a:pt x="1304" y="137"/>
                  </a:lnTo>
                  <a:lnTo>
                    <a:pt x="1297" y="138"/>
                  </a:lnTo>
                  <a:lnTo>
                    <a:pt x="1297" y="140"/>
                  </a:lnTo>
                  <a:lnTo>
                    <a:pt x="1294" y="140"/>
                  </a:lnTo>
                  <a:lnTo>
                    <a:pt x="1294" y="140"/>
                  </a:lnTo>
                  <a:lnTo>
                    <a:pt x="1294" y="138"/>
                  </a:lnTo>
                  <a:lnTo>
                    <a:pt x="1294" y="137"/>
                  </a:lnTo>
                  <a:lnTo>
                    <a:pt x="1294" y="137"/>
                  </a:lnTo>
                  <a:lnTo>
                    <a:pt x="1290" y="140"/>
                  </a:lnTo>
                  <a:lnTo>
                    <a:pt x="1288" y="140"/>
                  </a:lnTo>
                  <a:lnTo>
                    <a:pt x="1286" y="141"/>
                  </a:lnTo>
                  <a:lnTo>
                    <a:pt x="1286" y="140"/>
                  </a:lnTo>
                  <a:lnTo>
                    <a:pt x="1286" y="138"/>
                  </a:lnTo>
                  <a:lnTo>
                    <a:pt x="1288" y="137"/>
                  </a:lnTo>
                  <a:lnTo>
                    <a:pt x="1286" y="137"/>
                  </a:lnTo>
                  <a:lnTo>
                    <a:pt x="1285" y="137"/>
                  </a:lnTo>
                  <a:lnTo>
                    <a:pt x="1285" y="137"/>
                  </a:lnTo>
                  <a:lnTo>
                    <a:pt x="1285" y="137"/>
                  </a:lnTo>
                  <a:lnTo>
                    <a:pt x="1285" y="135"/>
                  </a:lnTo>
                  <a:lnTo>
                    <a:pt x="1283" y="135"/>
                  </a:lnTo>
                  <a:lnTo>
                    <a:pt x="1285" y="137"/>
                  </a:lnTo>
                  <a:lnTo>
                    <a:pt x="1283" y="138"/>
                  </a:lnTo>
                  <a:lnTo>
                    <a:pt x="1283" y="141"/>
                  </a:lnTo>
                  <a:lnTo>
                    <a:pt x="1282" y="143"/>
                  </a:lnTo>
                  <a:lnTo>
                    <a:pt x="1279" y="143"/>
                  </a:lnTo>
                  <a:lnTo>
                    <a:pt x="1275" y="143"/>
                  </a:lnTo>
                  <a:lnTo>
                    <a:pt x="1274" y="143"/>
                  </a:lnTo>
                  <a:lnTo>
                    <a:pt x="1271" y="145"/>
                  </a:lnTo>
                  <a:lnTo>
                    <a:pt x="1269" y="143"/>
                  </a:lnTo>
                  <a:lnTo>
                    <a:pt x="1267" y="145"/>
                  </a:lnTo>
                  <a:lnTo>
                    <a:pt x="1263" y="145"/>
                  </a:lnTo>
                  <a:lnTo>
                    <a:pt x="1261" y="145"/>
                  </a:lnTo>
                  <a:lnTo>
                    <a:pt x="1260" y="146"/>
                  </a:lnTo>
                  <a:lnTo>
                    <a:pt x="1258" y="146"/>
                  </a:lnTo>
                  <a:lnTo>
                    <a:pt x="1252" y="149"/>
                  </a:lnTo>
                  <a:lnTo>
                    <a:pt x="1250" y="149"/>
                  </a:lnTo>
                  <a:lnTo>
                    <a:pt x="1249" y="151"/>
                  </a:lnTo>
                  <a:lnTo>
                    <a:pt x="1249" y="152"/>
                  </a:lnTo>
                  <a:lnTo>
                    <a:pt x="1247" y="152"/>
                  </a:lnTo>
                  <a:lnTo>
                    <a:pt x="1247" y="152"/>
                  </a:lnTo>
                  <a:lnTo>
                    <a:pt x="1247" y="154"/>
                  </a:lnTo>
                  <a:lnTo>
                    <a:pt x="1247" y="152"/>
                  </a:lnTo>
                  <a:lnTo>
                    <a:pt x="1247" y="151"/>
                  </a:lnTo>
                  <a:lnTo>
                    <a:pt x="1249" y="148"/>
                  </a:lnTo>
                  <a:lnTo>
                    <a:pt x="1247" y="146"/>
                  </a:lnTo>
                  <a:lnTo>
                    <a:pt x="1247" y="146"/>
                  </a:lnTo>
                  <a:lnTo>
                    <a:pt x="1247" y="145"/>
                  </a:lnTo>
                  <a:lnTo>
                    <a:pt x="1247" y="146"/>
                  </a:lnTo>
                  <a:lnTo>
                    <a:pt x="1247" y="149"/>
                  </a:lnTo>
                  <a:lnTo>
                    <a:pt x="1247" y="151"/>
                  </a:lnTo>
                  <a:lnTo>
                    <a:pt x="1245" y="154"/>
                  </a:lnTo>
                  <a:lnTo>
                    <a:pt x="1245" y="154"/>
                  </a:lnTo>
                  <a:lnTo>
                    <a:pt x="1244" y="154"/>
                  </a:lnTo>
                  <a:lnTo>
                    <a:pt x="1244" y="154"/>
                  </a:lnTo>
                  <a:lnTo>
                    <a:pt x="1244" y="156"/>
                  </a:lnTo>
                  <a:lnTo>
                    <a:pt x="1242" y="156"/>
                  </a:lnTo>
                  <a:lnTo>
                    <a:pt x="1242" y="157"/>
                  </a:lnTo>
                  <a:lnTo>
                    <a:pt x="1242" y="159"/>
                  </a:lnTo>
                  <a:lnTo>
                    <a:pt x="1245" y="159"/>
                  </a:lnTo>
                  <a:lnTo>
                    <a:pt x="1245" y="159"/>
                  </a:lnTo>
                  <a:lnTo>
                    <a:pt x="1247" y="159"/>
                  </a:lnTo>
                  <a:lnTo>
                    <a:pt x="1247" y="160"/>
                  </a:lnTo>
                  <a:lnTo>
                    <a:pt x="1247" y="162"/>
                  </a:lnTo>
                  <a:lnTo>
                    <a:pt x="1245" y="164"/>
                  </a:lnTo>
                  <a:lnTo>
                    <a:pt x="1245" y="165"/>
                  </a:lnTo>
                  <a:lnTo>
                    <a:pt x="1245" y="168"/>
                  </a:lnTo>
                  <a:lnTo>
                    <a:pt x="1245" y="170"/>
                  </a:lnTo>
                  <a:lnTo>
                    <a:pt x="1245" y="170"/>
                  </a:lnTo>
                  <a:lnTo>
                    <a:pt x="1245" y="167"/>
                  </a:lnTo>
                  <a:lnTo>
                    <a:pt x="1245" y="167"/>
                  </a:lnTo>
                  <a:lnTo>
                    <a:pt x="1244" y="167"/>
                  </a:lnTo>
                  <a:lnTo>
                    <a:pt x="1244" y="171"/>
                  </a:lnTo>
                  <a:lnTo>
                    <a:pt x="1242" y="173"/>
                  </a:lnTo>
                  <a:lnTo>
                    <a:pt x="1241" y="175"/>
                  </a:lnTo>
                  <a:lnTo>
                    <a:pt x="1241" y="175"/>
                  </a:lnTo>
                  <a:lnTo>
                    <a:pt x="1241" y="175"/>
                  </a:lnTo>
                  <a:lnTo>
                    <a:pt x="1241" y="176"/>
                  </a:lnTo>
                  <a:lnTo>
                    <a:pt x="1239" y="176"/>
                  </a:lnTo>
                  <a:lnTo>
                    <a:pt x="1239" y="178"/>
                  </a:lnTo>
                  <a:lnTo>
                    <a:pt x="1239" y="178"/>
                  </a:lnTo>
                  <a:lnTo>
                    <a:pt x="1238" y="178"/>
                  </a:lnTo>
                  <a:lnTo>
                    <a:pt x="1238" y="178"/>
                  </a:lnTo>
                  <a:lnTo>
                    <a:pt x="1238" y="179"/>
                  </a:lnTo>
                  <a:lnTo>
                    <a:pt x="1236" y="179"/>
                  </a:lnTo>
                  <a:lnTo>
                    <a:pt x="1234" y="182"/>
                  </a:lnTo>
                  <a:lnTo>
                    <a:pt x="1233" y="184"/>
                  </a:lnTo>
                  <a:lnTo>
                    <a:pt x="1233" y="184"/>
                  </a:lnTo>
                  <a:lnTo>
                    <a:pt x="1233" y="182"/>
                  </a:lnTo>
                  <a:lnTo>
                    <a:pt x="1233" y="181"/>
                  </a:lnTo>
                  <a:lnTo>
                    <a:pt x="1231" y="179"/>
                  </a:lnTo>
                  <a:lnTo>
                    <a:pt x="1231" y="179"/>
                  </a:lnTo>
                  <a:lnTo>
                    <a:pt x="1230" y="179"/>
                  </a:lnTo>
                  <a:lnTo>
                    <a:pt x="1228" y="178"/>
                  </a:lnTo>
                  <a:lnTo>
                    <a:pt x="1226" y="178"/>
                  </a:lnTo>
                  <a:lnTo>
                    <a:pt x="1223" y="175"/>
                  </a:lnTo>
                  <a:lnTo>
                    <a:pt x="1223" y="175"/>
                  </a:lnTo>
                  <a:lnTo>
                    <a:pt x="1223" y="173"/>
                  </a:lnTo>
                  <a:lnTo>
                    <a:pt x="1225" y="171"/>
                  </a:lnTo>
                  <a:lnTo>
                    <a:pt x="1225" y="170"/>
                  </a:lnTo>
                  <a:lnTo>
                    <a:pt x="1226" y="170"/>
                  </a:lnTo>
                  <a:lnTo>
                    <a:pt x="1230" y="168"/>
                  </a:lnTo>
                  <a:lnTo>
                    <a:pt x="1230" y="167"/>
                  </a:lnTo>
                  <a:lnTo>
                    <a:pt x="1231" y="167"/>
                  </a:lnTo>
                  <a:lnTo>
                    <a:pt x="1230" y="168"/>
                  </a:lnTo>
                  <a:lnTo>
                    <a:pt x="1226" y="168"/>
                  </a:lnTo>
                  <a:lnTo>
                    <a:pt x="1226" y="170"/>
                  </a:lnTo>
                  <a:lnTo>
                    <a:pt x="1225" y="170"/>
                  </a:lnTo>
                  <a:lnTo>
                    <a:pt x="1225" y="171"/>
                  </a:lnTo>
                  <a:lnTo>
                    <a:pt x="1223" y="173"/>
                  </a:lnTo>
                  <a:lnTo>
                    <a:pt x="1223" y="173"/>
                  </a:lnTo>
                  <a:lnTo>
                    <a:pt x="1223" y="175"/>
                  </a:lnTo>
                  <a:lnTo>
                    <a:pt x="1223" y="175"/>
                  </a:lnTo>
                  <a:lnTo>
                    <a:pt x="1223" y="176"/>
                  </a:lnTo>
                  <a:lnTo>
                    <a:pt x="1225" y="178"/>
                  </a:lnTo>
                  <a:lnTo>
                    <a:pt x="1226" y="181"/>
                  </a:lnTo>
                  <a:lnTo>
                    <a:pt x="1226" y="184"/>
                  </a:lnTo>
                  <a:lnTo>
                    <a:pt x="1230" y="186"/>
                  </a:lnTo>
                  <a:lnTo>
                    <a:pt x="1230" y="187"/>
                  </a:lnTo>
                  <a:lnTo>
                    <a:pt x="1230" y="187"/>
                  </a:lnTo>
                  <a:lnTo>
                    <a:pt x="1230" y="189"/>
                  </a:lnTo>
                  <a:lnTo>
                    <a:pt x="1230" y="190"/>
                  </a:lnTo>
                  <a:lnTo>
                    <a:pt x="1230" y="190"/>
                  </a:lnTo>
                  <a:lnTo>
                    <a:pt x="1231" y="190"/>
                  </a:lnTo>
                  <a:lnTo>
                    <a:pt x="1231" y="192"/>
                  </a:lnTo>
                  <a:lnTo>
                    <a:pt x="1231" y="193"/>
                  </a:lnTo>
                  <a:lnTo>
                    <a:pt x="1231" y="193"/>
                  </a:lnTo>
                  <a:lnTo>
                    <a:pt x="1231" y="193"/>
                  </a:lnTo>
                  <a:lnTo>
                    <a:pt x="1231" y="193"/>
                  </a:lnTo>
                  <a:lnTo>
                    <a:pt x="1230" y="193"/>
                  </a:lnTo>
                  <a:lnTo>
                    <a:pt x="1230" y="193"/>
                  </a:lnTo>
                  <a:lnTo>
                    <a:pt x="1230" y="193"/>
                  </a:lnTo>
                  <a:lnTo>
                    <a:pt x="1230" y="195"/>
                  </a:lnTo>
                  <a:lnTo>
                    <a:pt x="1230" y="195"/>
                  </a:lnTo>
                  <a:lnTo>
                    <a:pt x="1228" y="197"/>
                  </a:lnTo>
                  <a:lnTo>
                    <a:pt x="1228" y="198"/>
                  </a:lnTo>
                  <a:lnTo>
                    <a:pt x="1226" y="198"/>
                  </a:lnTo>
                  <a:lnTo>
                    <a:pt x="1223" y="206"/>
                  </a:lnTo>
                  <a:lnTo>
                    <a:pt x="1223" y="208"/>
                  </a:lnTo>
                  <a:lnTo>
                    <a:pt x="1222" y="208"/>
                  </a:lnTo>
                  <a:lnTo>
                    <a:pt x="1222" y="208"/>
                  </a:lnTo>
                  <a:lnTo>
                    <a:pt x="1220" y="209"/>
                  </a:lnTo>
                  <a:lnTo>
                    <a:pt x="1220" y="209"/>
                  </a:lnTo>
                  <a:lnTo>
                    <a:pt x="1219" y="212"/>
                  </a:lnTo>
                  <a:lnTo>
                    <a:pt x="1219" y="214"/>
                  </a:lnTo>
                  <a:lnTo>
                    <a:pt x="1217" y="212"/>
                  </a:lnTo>
                  <a:lnTo>
                    <a:pt x="1217" y="212"/>
                  </a:lnTo>
                  <a:lnTo>
                    <a:pt x="1217" y="209"/>
                  </a:lnTo>
                  <a:lnTo>
                    <a:pt x="1219" y="206"/>
                  </a:lnTo>
                  <a:lnTo>
                    <a:pt x="1220" y="204"/>
                  </a:lnTo>
                  <a:lnTo>
                    <a:pt x="1222" y="203"/>
                  </a:lnTo>
                  <a:lnTo>
                    <a:pt x="1222" y="201"/>
                  </a:lnTo>
                  <a:lnTo>
                    <a:pt x="1220" y="200"/>
                  </a:lnTo>
                  <a:lnTo>
                    <a:pt x="1219" y="200"/>
                  </a:lnTo>
                  <a:lnTo>
                    <a:pt x="1220" y="200"/>
                  </a:lnTo>
                  <a:lnTo>
                    <a:pt x="1220" y="198"/>
                  </a:lnTo>
                  <a:lnTo>
                    <a:pt x="1219" y="198"/>
                  </a:lnTo>
                  <a:lnTo>
                    <a:pt x="1219" y="198"/>
                  </a:lnTo>
                  <a:lnTo>
                    <a:pt x="1219" y="197"/>
                  </a:lnTo>
                  <a:lnTo>
                    <a:pt x="1219" y="197"/>
                  </a:lnTo>
                  <a:lnTo>
                    <a:pt x="1219" y="195"/>
                  </a:lnTo>
                  <a:lnTo>
                    <a:pt x="1219" y="195"/>
                  </a:lnTo>
                  <a:lnTo>
                    <a:pt x="1219" y="193"/>
                  </a:lnTo>
                  <a:lnTo>
                    <a:pt x="1219" y="193"/>
                  </a:lnTo>
                  <a:lnTo>
                    <a:pt x="1219" y="195"/>
                  </a:lnTo>
                  <a:lnTo>
                    <a:pt x="1217" y="195"/>
                  </a:lnTo>
                  <a:lnTo>
                    <a:pt x="1217" y="195"/>
                  </a:lnTo>
                  <a:lnTo>
                    <a:pt x="1217" y="195"/>
                  </a:lnTo>
                  <a:lnTo>
                    <a:pt x="1217" y="195"/>
                  </a:lnTo>
                  <a:lnTo>
                    <a:pt x="1217" y="195"/>
                  </a:lnTo>
                  <a:lnTo>
                    <a:pt x="1215" y="195"/>
                  </a:lnTo>
                  <a:lnTo>
                    <a:pt x="1214" y="193"/>
                  </a:lnTo>
                  <a:lnTo>
                    <a:pt x="1214" y="192"/>
                  </a:lnTo>
                  <a:lnTo>
                    <a:pt x="1212" y="192"/>
                  </a:lnTo>
                  <a:lnTo>
                    <a:pt x="1214" y="190"/>
                  </a:lnTo>
                  <a:lnTo>
                    <a:pt x="1214" y="189"/>
                  </a:lnTo>
                  <a:lnTo>
                    <a:pt x="1215" y="190"/>
                  </a:lnTo>
                  <a:lnTo>
                    <a:pt x="1217" y="190"/>
                  </a:lnTo>
                  <a:lnTo>
                    <a:pt x="1217" y="189"/>
                  </a:lnTo>
                  <a:lnTo>
                    <a:pt x="1217" y="189"/>
                  </a:lnTo>
                  <a:lnTo>
                    <a:pt x="1214" y="189"/>
                  </a:lnTo>
                  <a:lnTo>
                    <a:pt x="1214" y="187"/>
                  </a:lnTo>
                  <a:lnTo>
                    <a:pt x="1214" y="187"/>
                  </a:lnTo>
                  <a:lnTo>
                    <a:pt x="1212" y="187"/>
                  </a:lnTo>
                  <a:lnTo>
                    <a:pt x="1212" y="189"/>
                  </a:lnTo>
                  <a:lnTo>
                    <a:pt x="1212" y="186"/>
                  </a:lnTo>
                  <a:lnTo>
                    <a:pt x="1214" y="186"/>
                  </a:lnTo>
                  <a:lnTo>
                    <a:pt x="1215" y="186"/>
                  </a:lnTo>
                  <a:lnTo>
                    <a:pt x="1214" y="184"/>
                  </a:lnTo>
                  <a:lnTo>
                    <a:pt x="1214" y="184"/>
                  </a:lnTo>
                  <a:lnTo>
                    <a:pt x="1212" y="184"/>
                  </a:lnTo>
                  <a:lnTo>
                    <a:pt x="1212" y="184"/>
                  </a:lnTo>
                  <a:lnTo>
                    <a:pt x="1212" y="182"/>
                  </a:lnTo>
                  <a:lnTo>
                    <a:pt x="1214" y="182"/>
                  </a:lnTo>
                  <a:lnTo>
                    <a:pt x="1214" y="184"/>
                  </a:lnTo>
                  <a:lnTo>
                    <a:pt x="1215" y="182"/>
                  </a:lnTo>
                  <a:lnTo>
                    <a:pt x="1215" y="181"/>
                  </a:lnTo>
                  <a:lnTo>
                    <a:pt x="1214" y="182"/>
                  </a:lnTo>
                  <a:lnTo>
                    <a:pt x="1214" y="179"/>
                  </a:lnTo>
                  <a:lnTo>
                    <a:pt x="1215" y="178"/>
                  </a:lnTo>
                  <a:lnTo>
                    <a:pt x="1215" y="176"/>
                  </a:lnTo>
                  <a:lnTo>
                    <a:pt x="1217" y="178"/>
                  </a:lnTo>
                  <a:lnTo>
                    <a:pt x="1219" y="176"/>
                  </a:lnTo>
                  <a:lnTo>
                    <a:pt x="1219" y="176"/>
                  </a:lnTo>
                  <a:lnTo>
                    <a:pt x="1217" y="176"/>
                  </a:lnTo>
                  <a:lnTo>
                    <a:pt x="1217" y="176"/>
                  </a:lnTo>
                  <a:lnTo>
                    <a:pt x="1219" y="175"/>
                  </a:lnTo>
                  <a:lnTo>
                    <a:pt x="1219" y="175"/>
                  </a:lnTo>
                  <a:lnTo>
                    <a:pt x="1217" y="175"/>
                  </a:lnTo>
                  <a:lnTo>
                    <a:pt x="1217" y="173"/>
                  </a:lnTo>
                  <a:lnTo>
                    <a:pt x="1217" y="173"/>
                  </a:lnTo>
                  <a:lnTo>
                    <a:pt x="1215" y="173"/>
                  </a:lnTo>
                  <a:lnTo>
                    <a:pt x="1215" y="175"/>
                  </a:lnTo>
                  <a:lnTo>
                    <a:pt x="1215" y="175"/>
                  </a:lnTo>
                  <a:lnTo>
                    <a:pt x="1215" y="176"/>
                  </a:lnTo>
                  <a:lnTo>
                    <a:pt x="1215" y="176"/>
                  </a:lnTo>
                  <a:lnTo>
                    <a:pt x="1214" y="176"/>
                  </a:lnTo>
                  <a:lnTo>
                    <a:pt x="1214" y="176"/>
                  </a:lnTo>
                  <a:lnTo>
                    <a:pt x="1214" y="176"/>
                  </a:lnTo>
                  <a:lnTo>
                    <a:pt x="1214" y="178"/>
                  </a:lnTo>
                  <a:lnTo>
                    <a:pt x="1214" y="178"/>
                  </a:lnTo>
                  <a:lnTo>
                    <a:pt x="1212" y="176"/>
                  </a:lnTo>
                  <a:lnTo>
                    <a:pt x="1212" y="176"/>
                  </a:lnTo>
                  <a:lnTo>
                    <a:pt x="1212" y="178"/>
                  </a:lnTo>
                  <a:lnTo>
                    <a:pt x="1212" y="178"/>
                  </a:lnTo>
                  <a:lnTo>
                    <a:pt x="1211" y="178"/>
                  </a:lnTo>
                  <a:lnTo>
                    <a:pt x="1211" y="179"/>
                  </a:lnTo>
                  <a:lnTo>
                    <a:pt x="1211" y="179"/>
                  </a:lnTo>
                  <a:lnTo>
                    <a:pt x="1209" y="179"/>
                  </a:lnTo>
                  <a:lnTo>
                    <a:pt x="1209" y="179"/>
                  </a:lnTo>
                  <a:lnTo>
                    <a:pt x="1211" y="181"/>
                  </a:lnTo>
                  <a:lnTo>
                    <a:pt x="1211" y="181"/>
                  </a:lnTo>
                  <a:lnTo>
                    <a:pt x="1211" y="182"/>
                  </a:lnTo>
                  <a:lnTo>
                    <a:pt x="1211" y="182"/>
                  </a:lnTo>
                  <a:lnTo>
                    <a:pt x="1209" y="182"/>
                  </a:lnTo>
                  <a:lnTo>
                    <a:pt x="1209" y="182"/>
                  </a:lnTo>
                  <a:lnTo>
                    <a:pt x="1209" y="182"/>
                  </a:lnTo>
                  <a:lnTo>
                    <a:pt x="1211" y="184"/>
                  </a:lnTo>
                  <a:lnTo>
                    <a:pt x="1209" y="186"/>
                  </a:lnTo>
                  <a:lnTo>
                    <a:pt x="1209" y="186"/>
                  </a:lnTo>
                  <a:lnTo>
                    <a:pt x="1209" y="187"/>
                  </a:lnTo>
                  <a:lnTo>
                    <a:pt x="1209" y="187"/>
                  </a:lnTo>
                  <a:lnTo>
                    <a:pt x="1209" y="190"/>
                  </a:lnTo>
                  <a:lnTo>
                    <a:pt x="1211" y="192"/>
                  </a:lnTo>
                  <a:lnTo>
                    <a:pt x="1211" y="193"/>
                  </a:lnTo>
                  <a:lnTo>
                    <a:pt x="1211" y="193"/>
                  </a:lnTo>
                  <a:lnTo>
                    <a:pt x="1211" y="193"/>
                  </a:lnTo>
                  <a:lnTo>
                    <a:pt x="1209" y="193"/>
                  </a:lnTo>
                  <a:lnTo>
                    <a:pt x="1209" y="192"/>
                  </a:lnTo>
                  <a:lnTo>
                    <a:pt x="1208" y="190"/>
                  </a:lnTo>
                  <a:lnTo>
                    <a:pt x="1208" y="190"/>
                  </a:lnTo>
                  <a:lnTo>
                    <a:pt x="1208" y="190"/>
                  </a:lnTo>
                  <a:lnTo>
                    <a:pt x="1208" y="190"/>
                  </a:lnTo>
                  <a:lnTo>
                    <a:pt x="1208" y="192"/>
                  </a:lnTo>
                  <a:lnTo>
                    <a:pt x="1211" y="195"/>
                  </a:lnTo>
                  <a:lnTo>
                    <a:pt x="1212" y="197"/>
                  </a:lnTo>
                  <a:lnTo>
                    <a:pt x="1212" y="198"/>
                  </a:lnTo>
                  <a:lnTo>
                    <a:pt x="1212" y="198"/>
                  </a:lnTo>
                  <a:lnTo>
                    <a:pt x="1211" y="198"/>
                  </a:lnTo>
                  <a:lnTo>
                    <a:pt x="1211" y="197"/>
                  </a:lnTo>
                  <a:lnTo>
                    <a:pt x="1209" y="197"/>
                  </a:lnTo>
                  <a:lnTo>
                    <a:pt x="1206" y="195"/>
                  </a:lnTo>
                  <a:lnTo>
                    <a:pt x="1204" y="193"/>
                  </a:lnTo>
                  <a:lnTo>
                    <a:pt x="1204" y="193"/>
                  </a:lnTo>
                  <a:lnTo>
                    <a:pt x="1204" y="195"/>
                  </a:lnTo>
                  <a:lnTo>
                    <a:pt x="1203" y="193"/>
                  </a:lnTo>
                  <a:lnTo>
                    <a:pt x="1203" y="193"/>
                  </a:lnTo>
                  <a:lnTo>
                    <a:pt x="1203" y="192"/>
                  </a:lnTo>
                  <a:lnTo>
                    <a:pt x="1201" y="192"/>
                  </a:lnTo>
                  <a:lnTo>
                    <a:pt x="1200" y="193"/>
                  </a:lnTo>
                  <a:lnTo>
                    <a:pt x="1200" y="193"/>
                  </a:lnTo>
                  <a:lnTo>
                    <a:pt x="1200" y="192"/>
                  </a:lnTo>
                  <a:lnTo>
                    <a:pt x="1200" y="190"/>
                  </a:lnTo>
                  <a:lnTo>
                    <a:pt x="1201" y="189"/>
                  </a:lnTo>
                  <a:lnTo>
                    <a:pt x="1201" y="189"/>
                  </a:lnTo>
                  <a:lnTo>
                    <a:pt x="1203" y="187"/>
                  </a:lnTo>
                  <a:lnTo>
                    <a:pt x="1203" y="186"/>
                  </a:lnTo>
                  <a:lnTo>
                    <a:pt x="1201" y="187"/>
                  </a:lnTo>
                  <a:lnTo>
                    <a:pt x="1201" y="187"/>
                  </a:lnTo>
                  <a:lnTo>
                    <a:pt x="1200" y="189"/>
                  </a:lnTo>
                  <a:lnTo>
                    <a:pt x="1200" y="190"/>
                  </a:lnTo>
                  <a:lnTo>
                    <a:pt x="1198" y="190"/>
                  </a:lnTo>
                  <a:lnTo>
                    <a:pt x="1198" y="193"/>
                  </a:lnTo>
                  <a:lnTo>
                    <a:pt x="1198" y="193"/>
                  </a:lnTo>
                  <a:lnTo>
                    <a:pt x="1200" y="193"/>
                  </a:lnTo>
                  <a:lnTo>
                    <a:pt x="1201" y="193"/>
                  </a:lnTo>
                  <a:lnTo>
                    <a:pt x="1201" y="193"/>
                  </a:lnTo>
                  <a:lnTo>
                    <a:pt x="1204" y="197"/>
                  </a:lnTo>
                  <a:lnTo>
                    <a:pt x="1208" y="198"/>
                  </a:lnTo>
                  <a:lnTo>
                    <a:pt x="1209" y="198"/>
                  </a:lnTo>
                  <a:lnTo>
                    <a:pt x="1211" y="200"/>
                  </a:lnTo>
                  <a:lnTo>
                    <a:pt x="1212" y="200"/>
                  </a:lnTo>
                  <a:lnTo>
                    <a:pt x="1214" y="201"/>
                  </a:lnTo>
                  <a:lnTo>
                    <a:pt x="1214" y="203"/>
                  </a:lnTo>
                  <a:lnTo>
                    <a:pt x="1212" y="203"/>
                  </a:lnTo>
                  <a:lnTo>
                    <a:pt x="1212" y="204"/>
                  </a:lnTo>
                  <a:lnTo>
                    <a:pt x="1212" y="206"/>
                  </a:lnTo>
                  <a:lnTo>
                    <a:pt x="1211" y="206"/>
                  </a:lnTo>
                  <a:lnTo>
                    <a:pt x="1211" y="204"/>
                  </a:lnTo>
                  <a:lnTo>
                    <a:pt x="1206" y="201"/>
                  </a:lnTo>
                  <a:lnTo>
                    <a:pt x="1204" y="200"/>
                  </a:lnTo>
                  <a:lnTo>
                    <a:pt x="1203" y="198"/>
                  </a:lnTo>
                  <a:lnTo>
                    <a:pt x="1201" y="197"/>
                  </a:lnTo>
                  <a:lnTo>
                    <a:pt x="1201" y="197"/>
                  </a:lnTo>
                  <a:lnTo>
                    <a:pt x="1204" y="200"/>
                  </a:lnTo>
                  <a:lnTo>
                    <a:pt x="1204" y="201"/>
                  </a:lnTo>
                  <a:lnTo>
                    <a:pt x="1206" y="203"/>
                  </a:lnTo>
                  <a:lnTo>
                    <a:pt x="1208" y="204"/>
                  </a:lnTo>
                  <a:lnTo>
                    <a:pt x="1209" y="206"/>
                  </a:lnTo>
                  <a:lnTo>
                    <a:pt x="1211" y="206"/>
                  </a:lnTo>
                  <a:lnTo>
                    <a:pt x="1212" y="208"/>
                  </a:lnTo>
                  <a:lnTo>
                    <a:pt x="1212" y="208"/>
                  </a:lnTo>
                  <a:lnTo>
                    <a:pt x="1214" y="208"/>
                  </a:lnTo>
                  <a:lnTo>
                    <a:pt x="1214" y="209"/>
                  </a:lnTo>
                  <a:lnTo>
                    <a:pt x="1214" y="211"/>
                  </a:lnTo>
                  <a:lnTo>
                    <a:pt x="1211" y="211"/>
                  </a:lnTo>
                  <a:lnTo>
                    <a:pt x="1211" y="211"/>
                  </a:lnTo>
                  <a:lnTo>
                    <a:pt x="1211" y="211"/>
                  </a:lnTo>
                  <a:lnTo>
                    <a:pt x="1211" y="212"/>
                  </a:lnTo>
                  <a:lnTo>
                    <a:pt x="1209" y="211"/>
                  </a:lnTo>
                  <a:lnTo>
                    <a:pt x="1206" y="208"/>
                  </a:lnTo>
                  <a:lnTo>
                    <a:pt x="1206" y="209"/>
                  </a:lnTo>
                  <a:lnTo>
                    <a:pt x="1206" y="209"/>
                  </a:lnTo>
                  <a:lnTo>
                    <a:pt x="1208" y="211"/>
                  </a:lnTo>
                  <a:lnTo>
                    <a:pt x="1209" y="212"/>
                  </a:lnTo>
                  <a:lnTo>
                    <a:pt x="1211" y="212"/>
                  </a:lnTo>
                  <a:lnTo>
                    <a:pt x="1212" y="214"/>
                  </a:lnTo>
                  <a:lnTo>
                    <a:pt x="1212" y="214"/>
                  </a:lnTo>
                  <a:lnTo>
                    <a:pt x="1212" y="216"/>
                  </a:lnTo>
                  <a:lnTo>
                    <a:pt x="1212" y="216"/>
                  </a:lnTo>
                  <a:lnTo>
                    <a:pt x="1211" y="217"/>
                  </a:lnTo>
                  <a:lnTo>
                    <a:pt x="1211" y="216"/>
                  </a:lnTo>
                  <a:lnTo>
                    <a:pt x="1209" y="216"/>
                  </a:lnTo>
                  <a:lnTo>
                    <a:pt x="1209" y="214"/>
                  </a:lnTo>
                  <a:lnTo>
                    <a:pt x="1208" y="212"/>
                  </a:lnTo>
                  <a:lnTo>
                    <a:pt x="1208" y="212"/>
                  </a:lnTo>
                  <a:lnTo>
                    <a:pt x="1203" y="211"/>
                  </a:lnTo>
                  <a:lnTo>
                    <a:pt x="1200" y="211"/>
                  </a:lnTo>
                  <a:lnTo>
                    <a:pt x="1200" y="211"/>
                  </a:lnTo>
                  <a:lnTo>
                    <a:pt x="1200" y="212"/>
                  </a:lnTo>
                  <a:lnTo>
                    <a:pt x="1203" y="212"/>
                  </a:lnTo>
                  <a:lnTo>
                    <a:pt x="1204" y="212"/>
                  </a:lnTo>
                  <a:lnTo>
                    <a:pt x="1206" y="214"/>
                  </a:lnTo>
                  <a:lnTo>
                    <a:pt x="1208" y="214"/>
                  </a:lnTo>
                  <a:lnTo>
                    <a:pt x="1208" y="216"/>
                  </a:lnTo>
                  <a:lnTo>
                    <a:pt x="1209" y="217"/>
                  </a:lnTo>
                  <a:lnTo>
                    <a:pt x="1211" y="219"/>
                  </a:lnTo>
                  <a:lnTo>
                    <a:pt x="1211" y="219"/>
                  </a:lnTo>
                  <a:lnTo>
                    <a:pt x="1214" y="217"/>
                  </a:lnTo>
                  <a:lnTo>
                    <a:pt x="1215" y="217"/>
                  </a:lnTo>
                  <a:lnTo>
                    <a:pt x="1217" y="219"/>
                  </a:lnTo>
                  <a:lnTo>
                    <a:pt x="1217" y="219"/>
                  </a:lnTo>
                  <a:lnTo>
                    <a:pt x="1219" y="220"/>
                  </a:lnTo>
                  <a:lnTo>
                    <a:pt x="1219" y="222"/>
                  </a:lnTo>
                  <a:lnTo>
                    <a:pt x="1220" y="230"/>
                  </a:lnTo>
                  <a:lnTo>
                    <a:pt x="1223" y="234"/>
                  </a:lnTo>
                  <a:lnTo>
                    <a:pt x="1223" y="236"/>
                  </a:lnTo>
                  <a:lnTo>
                    <a:pt x="1223" y="234"/>
                  </a:lnTo>
                  <a:lnTo>
                    <a:pt x="1222" y="231"/>
                  </a:lnTo>
                  <a:lnTo>
                    <a:pt x="1220" y="228"/>
                  </a:lnTo>
                  <a:lnTo>
                    <a:pt x="1219" y="223"/>
                  </a:lnTo>
                  <a:lnTo>
                    <a:pt x="1219" y="222"/>
                  </a:lnTo>
                  <a:lnTo>
                    <a:pt x="1219" y="222"/>
                  </a:lnTo>
                  <a:lnTo>
                    <a:pt x="1217" y="222"/>
                  </a:lnTo>
                  <a:lnTo>
                    <a:pt x="1217" y="223"/>
                  </a:lnTo>
                  <a:lnTo>
                    <a:pt x="1217" y="223"/>
                  </a:lnTo>
                  <a:lnTo>
                    <a:pt x="1217" y="225"/>
                  </a:lnTo>
                  <a:lnTo>
                    <a:pt x="1217" y="227"/>
                  </a:lnTo>
                  <a:lnTo>
                    <a:pt x="1219" y="227"/>
                  </a:lnTo>
                  <a:lnTo>
                    <a:pt x="1219" y="228"/>
                  </a:lnTo>
                  <a:lnTo>
                    <a:pt x="1220" y="231"/>
                  </a:lnTo>
                  <a:lnTo>
                    <a:pt x="1219" y="230"/>
                  </a:lnTo>
                  <a:lnTo>
                    <a:pt x="1219" y="230"/>
                  </a:lnTo>
                  <a:lnTo>
                    <a:pt x="1217" y="230"/>
                  </a:lnTo>
                  <a:lnTo>
                    <a:pt x="1215" y="228"/>
                  </a:lnTo>
                  <a:lnTo>
                    <a:pt x="1215" y="230"/>
                  </a:lnTo>
                  <a:lnTo>
                    <a:pt x="1215" y="231"/>
                  </a:lnTo>
                  <a:lnTo>
                    <a:pt x="1214" y="230"/>
                  </a:lnTo>
                  <a:lnTo>
                    <a:pt x="1214" y="230"/>
                  </a:lnTo>
                  <a:lnTo>
                    <a:pt x="1214" y="231"/>
                  </a:lnTo>
                  <a:lnTo>
                    <a:pt x="1212" y="231"/>
                  </a:lnTo>
                  <a:lnTo>
                    <a:pt x="1212" y="231"/>
                  </a:lnTo>
                  <a:lnTo>
                    <a:pt x="1211" y="231"/>
                  </a:lnTo>
                  <a:lnTo>
                    <a:pt x="1211" y="233"/>
                  </a:lnTo>
                  <a:lnTo>
                    <a:pt x="1209" y="233"/>
                  </a:lnTo>
                  <a:lnTo>
                    <a:pt x="1208" y="231"/>
                  </a:lnTo>
                  <a:lnTo>
                    <a:pt x="1206" y="231"/>
                  </a:lnTo>
                  <a:lnTo>
                    <a:pt x="1206" y="230"/>
                  </a:lnTo>
                  <a:lnTo>
                    <a:pt x="1206" y="231"/>
                  </a:lnTo>
                  <a:lnTo>
                    <a:pt x="1206" y="233"/>
                  </a:lnTo>
                  <a:lnTo>
                    <a:pt x="1206" y="234"/>
                  </a:lnTo>
                  <a:lnTo>
                    <a:pt x="1208" y="234"/>
                  </a:lnTo>
                  <a:lnTo>
                    <a:pt x="1209" y="234"/>
                  </a:lnTo>
                  <a:lnTo>
                    <a:pt x="1212" y="234"/>
                  </a:lnTo>
                  <a:lnTo>
                    <a:pt x="1214" y="233"/>
                  </a:lnTo>
                  <a:lnTo>
                    <a:pt x="1214" y="233"/>
                  </a:lnTo>
                  <a:lnTo>
                    <a:pt x="1215" y="233"/>
                  </a:lnTo>
                  <a:lnTo>
                    <a:pt x="1217" y="234"/>
                  </a:lnTo>
                  <a:lnTo>
                    <a:pt x="1215" y="236"/>
                  </a:lnTo>
                  <a:lnTo>
                    <a:pt x="1215" y="238"/>
                  </a:lnTo>
                  <a:lnTo>
                    <a:pt x="1217" y="238"/>
                  </a:lnTo>
                  <a:lnTo>
                    <a:pt x="1217" y="238"/>
                  </a:lnTo>
                  <a:lnTo>
                    <a:pt x="1217" y="234"/>
                  </a:lnTo>
                  <a:lnTo>
                    <a:pt x="1219" y="234"/>
                  </a:lnTo>
                  <a:lnTo>
                    <a:pt x="1220" y="234"/>
                  </a:lnTo>
                  <a:lnTo>
                    <a:pt x="1220" y="234"/>
                  </a:lnTo>
                  <a:lnTo>
                    <a:pt x="1220" y="236"/>
                  </a:lnTo>
                  <a:lnTo>
                    <a:pt x="1220" y="238"/>
                  </a:lnTo>
                  <a:lnTo>
                    <a:pt x="1220" y="239"/>
                  </a:lnTo>
                  <a:lnTo>
                    <a:pt x="1217" y="241"/>
                  </a:lnTo>
                  <a:lnTo>
                    <a:pt x="1215" y="244"/>
                  </a:lnTo>
                  <a:lnTo>
                    <a:pt x="1214" y="244"/>
                  </a:lnTo>
                  <a:lnTo>
                    <a:pt x="1214" y="244"/>
                  </a:lnTo>
                  <a:lnTo>
                    <a:pt x="1211" y="242"/>
                  </a:lnTo>
                  <a:lnTo>
                    <a:pt x="1211" y="242"/>
                  </a:lnTo>
                  <a:lnTo>
                    <a:pt x="1211" y="242"/>
                  </a:lnTo>
                  <a:lnTo>
                    <a:pt x="1209" y="242"/>
                  </a:lnTo>
                  <a:lnTo>
                    <a:pt x="1209" y="241"/>
                  </a:lnTo>
                  <a:lnTo>
                    <a:pt x="1209" y="241"/>
                  </a:lnTo>
                  <a:lnTo>
                    <a:pt x="1208" y="241"/>
                  </a:lnTo>
                  <a:lnTo>
                    <a:pt x="1208" y="242"/>
                  </a:lnTo>
                  <a:lnTo>
                    <a:pt x="1206" y="242"/>
                  </a:lnTo>
                  <a:lnTo>
                    <a:pt x="1204" y="242"/>
                  </a:lnTo>
                  <a:lnTo>
                    <a:pt x="1203" y="241"/>
                  </a:lnTo>
                  <a:lnTo>
                    <a:pt x="1203" y="242"/>
                  </a:lnTo>
                  <a:lnTo>
                    <a:pt x="1209" y="244"/>
                  </a:lnTo>
                  <a:lnTo>
                    <a:pt x="1209" y="244"/>
                  </a:lnTo>
                  <a:lnTo>
                    <a:pt x="1209" y="245"/>
                  </a:lnTo>
                  <a:lnTo>
                    <a:pt x="1209" y="245"/>
                  </a:lnTo>
                  <a:lnTo>
                    <a:pt x="1208" y="247"/>
                  </a:lnTo>
                  <a:lnTo>
                    <a:pt x="1208" y="247"/>
                  </a:lnTo>
                  <a:lnTo>
                    <a:pt x="1208" y="249"/>
                  </a:lnTo>
                  <a:lnTo>
                    <a:pt x="1206" y="250"/>
                  </a:lnTo>
                  <a:lnTo>
                    <a:pt x="1204" y="249"/>
                  </a:lnTo>
                  <a:lnTo>
                    <a:pt x="1201" y="247"/>
                  </a:lnTo>
                  <a:lnTo>
                    <a:pt x="1203" y="249"/>
                  </a:lnTo>
                  <a:lnTo>
                    <a:pt x="1204" y="250"/>
                  </a:lnTo>
                  <a:lnTo>
                    <a:pt x="1206" y="250"/>
                  </a:lnTo>
                  <a:lnTo>
                    <a:pt x="1211" y="250"/>
                  </a:lnTo>
                  <a:lnTo>
                    <a:pt x="1212" y="250"/>
                  </a:lnTo>
                  <a:lnTo>
                    <a:pt x="1211" y="252"/>
                  </a:lnTo>
                  <a:lnTo>
                    <a:pt x="1209" y="253"/>
                  </a:lnTo>
                  <a:lnTo>
                    <a:pt x="1208" y="253"/>
                  </a:lnTo>
                  <a:lnTo>
                    <a:pt x="1208" y="253"/>
                  </a:lnTo>
                  <a:lnTo>
                    <a:pt x="1206" y="255"/>
                  </a:lnTo>
                  <a:lnTo>
                    <a:pt x="1206" y="255"/>
                  </a:lnTo>
                  <a:lnTo>
                    <a:pt x="1204" y="255"/>
                  </a:lnTo>
                  <a:lnTo>
                    <a:pt x="1201" y="255"/>
                  </a:lnTo>
                  <a:lnTo>
                    <a:pt x="1201" y="253"/>
                  </a:lnTo>
                  <a:lnTo>
                    <a:pt x="1200" y="255"/>
                  </a:lnTo>
                  <a:lnTo>
                    <a:pt x="1198" y="256"/>
                  </a:lnTo>
                  <a:lnTo>
                    <a:pt x="1198" y="255"/>
                  </a:lnTo>
                  <a:lnTo>
                    <a:pt x="1197" y="255"/>
                  </a:lnTo>
                  <a:lnTo>
                    <a:pt x="1197" y="253"/>
                  </a:lnTo>
                  <a:lnTo>
                    <a:pt x="1197" y="256"/>
                  </a:lnTo>
                  <a:lnTo>
                    <a:pt x="1197" y="256"/>
                  </a:lnTo>
                  <a:lnTo>
                    <a:pt x="1197" y="256"/>
                  </a:lnTo>
                  <a:lnTo>
                    <a:pt x="1195" y="258"/>
                  </a:lnTo>
                  <a:lnTo>
                    <a:pt x="1193" y="260"/>
                  </a:lnTo>
                  <a:lnTo>
                    <a:pt x="1192" y="260"/>
                  </a:lnTo>
                  <a:lnTo>
                    <a:pt x="1192" y="261"/>
                  </a:lnTo>
                  <a:lnTo>
                    <a:pt x="1190" y="263"/>
                  </a:lnTo>
                  <a:lnTo>
                    <a:pt x="1190" y="264"/>
                  </a:lnTo>
                  <a:lnTo>
                    <a:pt x="1189" y="266"/>
                  </a:lnTo>
                  <a:lnTo>
                    <a:pt x="1189" y="266"/>
                  </a:lnTo>
                  <a:lnTo>
                    <a:pt x="1189" y="264"/>
                  </a:lnTo>
                  <a:lnTo>
                    <a:pt x="1189" y="263"/>
                  </a:lnTo>
                  <a:lnTo>
                    <a:pt x="1189" y="266"/>
                  </a:lnTo>
                  <a:lnTo>
                    <a:pt x="1189" y="268"/>
                  </a:lnTo>
                  <a:lnTo>
                    <a:pt x="1182" y="268"/>
                  </a:lnTo>
                  <a:lnTo>
                    <a:pt x="1179" y="268"/>
                  </a:lnTo>
                  <a:lnTo>
                    <a:pt x="1176" y="271"/>
                  </a:lnTo>
                  <a:lnTo>
                    <a:pt x="1174" y="271"/>
                  </a:lnTo>
                  <a:lnTo>
                    <a:pt x="1171" y="275"/>
                  </a:lnTo>
                  <a:lnTo>
                    <a:pt x="1171" y="279"/>
                  </a:lnTo>
                  <a:lnTo>
                    <a:pt x="1170" y="277"/>
                  </a:lnTo>
                  <a:lnTo>
                    <a:pt x="1170" y="275"/>
                  </a:lnTo>
                  <a:lnTo>
                    <a:pt x="1170" y="275"/>
                  </a:lnTo>
                  <a:lnTo>
                    <a:pt x="1170" y="277"/>
                  </a:lnTo>
                  <a:lnTo>
                    <a:pt x="1170" y="279"/>
                  </a:lnTo>
                  <a:lnTo>
                    <a:pt x="1170" y="280"/>
                  </a:lnTo>
                  <a:lnTo>
                    <a:pt x="1168" y="282"/>
                  </a:lnTo>
                  <a:lnTo>
                    <a:pt x="1167" y="282"/>
                  </a:lnTo>
                  <a:lnTo>
                    <a:pt x="1165" y="282"/>
                  </a:lnTo>
                  <a:lnTo>
                    <a:pt x="1165" y="283"/>
                  </a:lnTo>
                  <a:lnTo>
                    <a:pt x="1163" y="285"/>
                  </a:lnTo>
                  <a:lnTo>
                    <a:pt x="1162" y="285"/>
                  </a:lnTo>
                  <a:lnTo>
                    <a:pt x="1160" y="285"/>
                  </a:lnTo>
                  <a:lnTo>
                    <a:pt x="1160" y="286"/>
                  </a:lnTo>
                  <a:lnTo>
                    <a:pt x="1160" y="286"/>
                  </a:lnTo>
                  <a:lnTo>
                    <a:pt x="1159" y="288"/>
                  </a:lnTo>
                  <a:lnTo>
                    <a:pt x="1157" y="288"/>
                  </a:lnTo>
                  <a:lnTo>
                    <a:pt x="1157" y="288"/>
                  </a:lnTo>
                  <a:lnTo>
                    <a:pt x="1156" y="288"/>
                  </a:lnTo>
                  <a:lnTo>
                    <a:pt x="1156" y="290"/>
                  </a:lnTo>
                  <a:lnTo>
                    <a:pt x="1154" y="290"/>
                  </a:lnTo>
                  <a:lnTo>
                    <a:pt x="1152" y="290"/>
                  </a:lnTo>
                  <a:lnTo>
                    <a:pt x="1151" y="290"/>
                  </a:lnTo>
                  <a:lnTo>
                    <a:pt x="1151" y="290"/>
                  </a:lnTo>
                  <a:lnTo>
                    <a:pt x="1152" y="290"/>
                  </a:lnTo>
                  <a:lnTo>
                    <a:pt x="1152" y="291"/>
                  </a:lnTo>
                  <a:lnTo>
                    <a:pt x="1152" y="293"/>
                  </a:lnTo>
                  <a:lnTo>
                    <a:pt x="1152" y="293"/>
                  </a:lnTo>
                  <a:lnTo>
                    <a:pt x="1151" y="293"/>
                  </a:lnTo>
                  <a:lnTo>
                    <a:pt x="1151" y="293"/>
                  </a:lnTo>
                  <a:lnTo>
                    <a:pt x="1151" y="293"/>
                  </a:lnTo>
                  <a:lnTo>
                    <a:pt x="1149" y="291"/>
                  </a:lnTo>
                  <a:lnTo>
                    <a:pt x="1149" y="291"/>
                  </a:lnTo>
                  <a:lnTo>
                    <a:pt x="1149" y="293"/>
                  </a:lnTo>
                  <a:lnTo>
                    <a:pt x="1149" y="293"/>
                  </a:lnTo>
                  <a:lnTo>
                    <a:pt x="1148" y="291"/>
                  </a:lnTo>
                  <a:lnTo>
                    <a:pt x="1148" y="291"/>
                  </a:lnTo>
                  <a:lnTo>
                    <a:pt x="1148" y="293"/>
                  </a:lnTo>
                  <a:lnTo>
                    <a:pt x="1149" y="293"/>
                  </a:lnTo>
                  <a:lnTo>
                    <a:pt x="1149" y="294"/>
                  </a:lnTo>
                  <a:lnTo>
                    <a:pt x="1149" y="294"/>
                  </a:lnTo>
                  <a:lnTo>
                    <a:pt x="1148" y="296"/>
                  </a:lnTo>
                  <a:lnTo>
                    <a:pt x="1148" y="296"/>
                  </a:lnTo>
                  <a:lnTo>
                    <a:pt x="1148" y="296"/>
                  </a:lnTo>
                  <a:lnTo>
                    <a:pt x="1146" y="296"/>
                  </a:lnTo>
                  <a:lnTo>
                    <a:pt x="1146" y="297"/>
                  </a:lnTo>
                  <a:lnTo>
                    <a:pt x="1146" y="299"/>
                  </a:lnTo>
                  <a:lnTo>
                    <a:pt x="1144" y="299"/>
                  </a:lnTo>
                  <a:lnTo>
                    <a:pt x="1143" y="299"/>
                  </a:lnTo>
                  <a:lnTo>
                    <a:pt x="1143" y="299"/>
                  </a:lnTo>
                  <a:lnTo>
                    <a:pt x="1143" y="301"/>
                  </a:lnTo>
                  <a:lnTo>
                    <a:pt x="1144" y="301"/>
                  </a:lnTo>
                  <a:lnTo>
                    <a:pt x="1144" y="301"/>
                  </a:lnTo>
                  <a:lnTo>
                    <a:pt x="1143" y="302"/>
                  </a:lnTo>
                  <a:lnTo>
                    <a:pt x="1143" y="302"/>
                  </a:lnTo>
                  <a:lnTo>
                    <a:pt x="1141" y="302"/>
                  </a:lnTo>
                  <a:lnTo>
                    <a:pt x="1143" y="304"/>
                  </a:lnTo>
                  <a:lnTo>
                    <a:pt x="1143" y="304"/>
                  </a:lnTo>
                  <a:lnTo>
                    <a:pt x="1143" y="304"/>
                  </a:lnTo>
                  <a:lnTo>
                    <a:pt x="1141" y="304"/>
                  </a:lnTo>
                  <a:lnTo>
                    <a:pt x="1141" y="305"/>
                  </a:lnTo>
                  <a:lnTo>
                    <a:pt x="1141" y="305"/>
                  </a:lnTo>
                  <a:lnTo>
                    <a:pt x="1141" y="305"/>
                  </a:lnTo>
                  <a:lnTo>
                    <a:pt x="1143" y="305"/>
                  </a:lnTo>
                  <a:lnTo>
                    <a:pt x="1141" y="307"/>
                  </a:lnTo>
                  <a:lnTo>
                    <a:pt x="1141" y="307"/>
                  </a:lnTo>
                  <a:lnTo>
                    <a:pt x="1141" y="308"/>
                  </a:lnTo>
                  <a:lnTo>
                    <a:pt x="1140" y="308"/>
                  </a:lnTo>
                  <a:lnTo>
                    <a:pt x="1140" y="308"/>
                  </a:lnTo>
                  <a:lnTo>
                    <a:pt x="1140" y="308"/>
                  </a:lnTo>
                  <a:lnTo>
                    <a:pt x="1141" y="310"/>
                  </a:lnTo>
                  <a:lnTo>
                    <a:pt x="1140" y="312"/>
                  </a:lnTo>
                  <a:lnTo>
                    <a:pt x="1138" y="310"/>
                  </a:lnTo>
                  <a:lnTo>
                    <a:pt x="1138" y="310"/>
                  </a:lnTo>
                  <a:lnTo>
                    <a:pt x="1138" y="312"/>
                  </a:lnTo>
                  <a:lnTo>
                    <a:pt x="1138" y="312"/>
                  </a:lnTo>
                  <a:lnTo>
                    <a:pt x="1138" y="313"/>
                  </a:lnTo>
                  <a:lnTo>
                    <a:pt x="1138" y="315"/>
                  </a:lnTo>
                  <a:lnTo>
                    <a:pt x="1137" y="316"/>
                  </a:lnTo>
                  <a:lnTo>
                    <a:pt x="1137" y="316"/>
                  </a:lnTo>
                  <a:lnTo>
                    <a:pt x="1138" y="318"/>
                  </a:lnTo>
                  <a:lnTo>
                    <a:pt x="1138" y="320"/>
                  </a:lnTo>
                  <a:lnTo>
                    <a:pt x="1140" y="326"/>
                  </a:lnTo>
                  <a:lnTo>
                    <a:pt x="1140" y="327"/>
                  </a:lnTo>
                  <a:lnTo>
                    <a:pt x="1141" y="332"/>
                  </a:lnTo>
                  <a:lnTo>
                    <a:pt x="1143" y="338"/>
                  </a:lnTo>
                  <a:lnTo>
                    <a:pt x="1146" y="345"/>
                  </a:lnTo>
                  <a:lnTo>
                    <a:pt x="1151" y="353"/>
                  </a:lnTo>
                  <a:lnTo>
                    <a:pt x="1152" y="353"/>
                  </a:lnTo>
                  <a:lnTo>
                    <a:pt x="1151" y="354"/>
                  </a:lnTo>
                  <a:lnTo>
                    <a:pt x="1151" y="356"/>
                  </a:lnTo>
                  <a:lnTo>
                    <a:pt x="1151" y="356"/>
                  </a:lnTo>
                  <a:lnTo>
                    <a:pt x="1151" y="357"/>
                  </a:lnTo>
                  <a:lnTo>
                    <a:pt x="1151" y="359"/>
                  </a:lnTo>
                  <a:lnTo>
                    <a:pt x="1152" y="362"/>
                  </a:lnTo>
                  <a:lnTo>
                    <a:pt x="1152" y="362"/>
                  </a:lnTo>
                  <a:lnTo>
                    <a:pt x="1151" y="357"/>
                  </a:lnTo>
                  <a:lnTo>
                    <a:pt x="1151" y="356"/>
                  </a:lnTo>
                  <a:lnTo>
                    <a:pt x="1151" y="353"/>
                  </a:lnTo>
                  <a:lnTo>
                    <a:pt x="1151" y="353"/>
                  </a:lnTo>
                  <a:lnTo>
                    <a:pt x="1149" y="354"/>
                  </a:lnTo>
                  <a:lnTo>
                    <a:pt x="1149" y="354"/>
                  </a:lnTo>
                  <a:lnTo>
                    <a:pt x="1149" y="356"/>
                  </a:lnTo>
                  <a:lnTo>
                    <a:pt x="1149" y="354"/>
                  </a:lnTo>
                  <a:lnTo>
                    <a:pt x="1149" y="353"/>
                  </a:lnTo>
                  <a:lnTo>
                    <a:pt x="1149" y="351"/>
                  </a:lnTo>
                  <a:lnTo>
                    <a:pt x="1149" y="351"/>
                  </a:lnTo>
                  <a:lnTo>
                    <a:pt x="1148" y="351"/>
                  </a:lnTo>
                  <a:lnTo>
                    <a:pt x="1148" y="349"/>
                  </a:lnTo>
                  <a:lnTo>
                    <a:pt x="1148" y="349"/>
                  </a:lnTo>
                  <a:lnTo>
                    <a:pt x="1148" y="349"/>
                  </a:lnTo>
                  <a:lnTo>
                    <a:pt x="1148" y="349"/>
                  </a:lnTo>
                  <a:lnTo>
                    <a:pt x="1148" y="351"/>
                  </a:lnTo>
                  <a:lnTo>
                    <a:pt x="1148" y="353"/>
                  </a:lnTo>
                  <a:lnTo>
                    <a:pt x="1149" y="354"/>
                  </a:lnTo>
                  <a:lnTo>
                    <a:pt x="1149" y="356"/>
                  </a:lnTo>
                  <a:lnTo>
                    <a:pt x="1149" y="357"/>
                  </a:lnTo>
                  <a:lnTo>
                    <a:pt x="1156" y="373"/>
                  </a:lnTo>
                  <a:lnTo>
                    <a:pt x="1157" y="375"/>
                  </a:lnTo>
                  <a:lnTo>
                    <a:pt x="1159" y="376"/>
                  </a:lnTo>
                  <a:lnTo>
                    <a:pt x="1159" y="379"/>
                  </a:lnTo>
                  <a:lnTo>
                    <a:pt x="1159" y="383"/>
                  </a:lnTo>
                  <a:lnTo>
                    <a:pt x="1157" y="389"/>
                  </a:lnTo>
                  <a:lnTo>
                    <a:pt x="1157" y="394"/>
                  </a:lnTo>
                  <a:lnTo>
                    <a:pt x="1157" y="394"/>
                  </a:lnTo>
                  <a:lnTo>
                    <a:pt x="1157" y="394"/>
                  </a:lnTo>
                  <a:lnTo>
                    <a:pt x="1157" y="394"/>
                  </a:lnTo>
                  <a:lnTo>
                    <a:pt x="1156" y="395"/>
                  </a:lnTo>
                  <a:lnTo>
                    <a:pt x="1156" y="397"/>
                  </a:lnTo>
                  <a:lnTo>
                    <a:pt x="1154" y="400"/>
                  </a:lnTo>
                  <a:lnTo>
                    <a:pt x="1154" y="401"/>
                  </a:lnTo>
                  <a:lnTo>
                    <a:pt x="1152" y="403"/>
                  </a:lnTo>
                  <a:lnTo>
                    <a:pt x="1151" y="403"/>
                  </a:lnTo>
                  <a:lnTo>
                    <a:pt x="1149" y="405"/>
                  </a:lnTo>
                  <a:lnTo>
                    <a:pt x="1146" y="405"/>
                  </a:lnTo>
                  <a:lnTo>
                    <a:pt x="1144" y="405"/>
                  </a:lnTo>
                  <a:lnTo>
                    <a:pt x="1143" y="405"/>
                  </a:lnTo>
                  <a:lnTo>
                    <a:pt x="1143" y="403"/>
                  </a:lnTo>
                  <a:lnTo>
                    <a:pt x="1143" y="403"/>
                  </a:lnTo>
                  <a:lnTo>
                    <a:pt x="1143" y="401"/>
                  </a:lnTo>
                  <a:lnTo>
                    <a:pt x="1143" y="401"/>
                  </a:lnTo>
                  <a:lnTo>
                    <a:pt x="1146" y="403"/>
                  </a:lnTo>
                  <a:lnTo>
                    <a:pt x="1146" y="403"/>
                  </a:lnTo>
                  <a:lnTo>
                    <a:pt x="1144" y="401"/>
                  </a:lnTo>
                  <a:lnTo>
                    <a:pt x="1144" y="401"/>
                  </a:lnTo>
                  <a:lnTo>
                    <a:pt x="1143" y="401"/>
                  </a:lnTo>
                  <a:lnTo>
                    <a:pt x="1141" y="398"/>
                  </a:lnTo>
                  <a:lnTo>
                    <a:pt x="1140" y="395"/>
                  </a:lnTo>
                  <a:lnTo>
                    <a:pt x="1140" y="394"/>
                  </a:lnTo>
                  <a:lnTo>
                    <a:pt x="1137" y="394"/>
                  </a:lnTo>
                  <a:lnTo>
                    <a:pt x="1135" y="392"/>
                  </a:lnTo>
                  <a:lnTo>
                    <a:pt x="1133" y="389"/>
                  </a:lnTo>
                  <a:lnTo>
                    <a:pt x="1132" y="386"/>
                  </a:lnTo>
                  <a:lnTo>
                    <a:pt x="1132" y="384"/>
                  </a:lnTo>
                  <a:lnTo>
                    <a:pt x="1130" y="384"/>
                  </a:lnTo>
                  <a:lnTo>
                    <a:pt x="1132" y="383"/>
                  </a:lnTo>
                  <a:lnTo>
                    <a:pt x="1133" y="381"/>
                  </a:lnTo>
                  <a:lnTo>
                    <a:pt x="1132" y="381"/>
                  </a:lnTo>
                  <a:lnTo>
                    <a:pt x="1132" y="383"/>
                  </a:lnTo>
                  <a:lnTo>
                    <a:pt x="1130" y="383"/>
                  </a:lnTo>
                  <a:lnTo>
                    <a:pt x="1130" y="383"/>
                  </a:lnTo>
                  <a:lnTo>
                    <a:pt x="1130" y="383"/>
                  </a:lnTo>
                  <a:lnTo>
                    <a:pt x="1129" y="381"/>
                  </a:lnTo>
                  <a:lnTo>
                    <a:pt x="1129" y="378"/>
                  </a:lnTo>
                  <a:lnTo>
                    <a:pt x="1130" y="376"/>
                  </a:lnTo>
                  <a:lnTo>
                    <a:pt x="1129" y="376"/>
                  </a:lnTo>
                  <a:lnTo>
                    <a:pt x="1127" y="378"/>
                  </a:lnTo>
                  <a:lnTo>
                    <a:pt x="1129" y="378"/>
                  </a:lnTo>
                  <a:lnTo>
                    <a:pt x="1127" y="379"/>
                  </a:lnTo>
                  <a:lnTo>
                    <a:pt x="1127" y="378"/>
                  </a:lnTo>
                  <a:lnTo>
                    <a:pt x="1126" y="378"/>
                  </a:lnTo>
                  <a:lnTo>
                    <a:pt x="1126" y="378"/>
                  </a:lnTo>
                  <a:lnTo>
                    <a:pt x="1124" y="375"/>
                  </a:lnTo>
                  <a:lnTo>
                    <a:pt x="1121" y="370"/>
                  </a:lnTo>
                  <a:lnTo>
                    <a:pt x="1121" y="370"/>
                  </a:lnTo>
                  <a:lnTo>
                    <a:pt x="1121" y="368"/>
                  </a:lnTo>
                  <a:lnTo>
                    <a:pt x="1121" y="368"/>
                  </a:lnTo>
                  <a:lnTo>
                    <a:pt x="1121" y="368"/>
                  </a:lnTo>
                  <a:lnTo>
                    <a:pt x="1122" y="365"/>
                  </a:lnTo>
                  <a:lnTo>
                    <a:pt x="1124" y="364"/>
                  </a:lnTo>
                  <a:lnTo>
                    <a:pt x="1124" y="364"/>
                  </a:lnTo>
                  <a:lnTo>
                    <a:pt x="1124" y="362"/>
                  </a:lnTo>
                  <a:lnTo>
                    <a:pt x="1124" y="362"/>
                  </a:lnTo>
                  <a:lnTo>
                    <a:pt x="1122" y="362"/>
                  </a:lnTo>
                  <a:lnTo>
                    <a:pt x="1122" y="362"/>
                  </a:lnTo>
                  <a:lnTo>
                    <a:pt x="1122" y="362"/>
                  </a:lnTo>
                  <a:lnTo>
                    <a:pt x="1121" y="360"/>
                  </a:lnTo>
                  <a:lnTo>
                    <a:pt x="1121" y="362"/>
                  </a:lnTo>
                  <a:lnTo>
                    <a:pt x="1121" y="362"/>
                  </a:lnTo>
                  <a:lnTo>
                    <a:pt x="1122" y="362"/>
                  </a:lnTo>
                  <a:lnTo>
                    <a:pt x="1121" y="364"/>
                  </a:lnTo>
                  <a:lnTo>
                    <a:pt x="1121" y="365"/>
                  </a:lnTo>
                  <a:lnTo>
                    <a:pt x="1121" y="365"/>
                  </a:lnTo>
                  <a:lnTo>
                    <a:pt x="1119" y="365"/>
                  </a:lnTo>
                  <a:lnTo>
                    <a:pt x="1119" y="365"/>
                  </a:lnTo>
                  <a:lnTo>
                    <a:pt x="1119" y="365"/>
                  </a:lnTo>
                  <a:lnTo>
                    <a:pt x="1119" y="364"/>
                  </a:lnTo>
                  <a:lnTo>
                    <a:pt x="1118" y="364"/>
                  </a:lnTo>
                  <a:lnTo>
                    <a:pt x="1119" y="357"/>
                  </a:lnTo>
                  <a:lnTo>
                    <a:pt x="1121" y="353"/>
                  </a:lnTo>
                  <a:lnTo>
                    <a:pt x="1121" y="349"/>
                  </a:lnTo>
                  <a:lnTo>
                    <a:pt x="1121" y="348"/>
                  </a:lnTo>
                  <a:lnTo>
                    <a:pt x="1121" y="346"/>
                  </a:lnTo>
                  <a:lnTo>
                    <a:pt x="1119" y="345"/>
                  </a:lnTo>
                  <a:lnTo>
                    <a:pt x="1111" y="338"/>
                  </a:lnTo>
                  <a:lnTo>
                    <a:pt x="1107" y="331"/>
                  </a:lnTo>
                  <a:lnTo>
                    <a:pt x="1100" y="327"/>
                  </a:lnTo>
                  <a:lnTo>
                    <a:pt x="1097" y="329"/>
                  </a:lnTo>
                  <a:lnTo>
                    <a:pt x="1096" y="329"/>
                  </a:lnTo>
                  <a:lnTo>
                    <a:pt x="1096" y="329"/>
                  </a:lnTo>
                  <a:lnTo>
                    <a:pt x="1096" y="331"/>
                  </a:lnTo>
                  <a:lnTo>
                    <a:pt x="1096" y="331"/>
                  </a:lnTo>
                  <a:lnTo>
                    <a:pt x="1096" y="331"/>
                  </a:lnTo>
                  <a:lnTo>
                    <a:pt x="1094" y="331"/>
                  </a:lnTo>
                  <a:lnTo>
                    <a:pt x="1089" y="334"/>
                  </a:lnTo>
                  <a:lnTo>
                    <a:pt x="1089" y="334"/>
                  </a:lnTo>
                  <a:lnTo>
                    <a:pt x="1088" y="334"/>
                  </a:lnTo>
                  <a:lnTo>
                    <a:pt x="1086" y="334"/>
                  </a:lnTo>
                  <a:lnTo>
                    <a:pt x="1085" y="334"/>
                  </a:lnTo>
                  <a:lnTo>
                    <a:pt x="1083" y="334"/>
                  </a:lnTo>
                  <a:lnTo>
                    <a:pt x="1081" y="334"/>
                  </a:lnTo>
                  <a:lnTo>
                    <a:pt x="1081" y="334"/>
                  </a:lnTo>
                  <a:lnTo>
                    <a:pt x="1081" y="332"/>
                  </a:lnTo>
                  <a:lnTo>
                    <a:pt x="1081" y="332"/>
                  </a:lnTo>
                  <a:lnTo>
                    <a:pt x="1081" y="334"/>
                  </a:lnTo>
                  <a:lnTo>
                    <a:pt x="1083" y="334"/>
                  </a:lnTo>
                  <a:lnTo>
                    <a:pt x="1083" y="332"/>
                  </a:lnTo>
                  <a:lnTo>
                    <a:pt x="1081" y="332"/>
                  </a:lnTo>
                  <a:lnTo>
                    <a:pt x="1080" y="331"/>
                  </a:lnTo>
                  <a:lnTo>
                    <a:pt x="1077" y="327"/>
                  </a:lnTo>
                  <a:lnTo>
                    <a:pt x="1078" y="327"/>
                  </a:lnTo>
                  <a:lnTo>
                    <a:pt x="1078" y="327"/>
                  </a:lnTo>
                  <a:lnTo>
                    <a:pt x="1077" y="326"/>
                  </a:lnTo>
                  <a:lnTo>
                    <a:pt x="1078" y="326"/>
                  </a:lnTo>
                  <a:lnTo>
                    <a:pt x="1078" y="324"/>
                  </a:lnTo>
                  <a:lnTo>
                    <a:pt x="1077" y="324"/>
                  </a:lnTo>
                  <a:lnTo>
                    <a:pt x="1077" y="326"/>
                  </a:lnTo>
                  <a:lnTo>
                    <a:pt x="1077" y="326"/>
                  </a:lnTo>
                  <a:lnTo>
                    <a:pt x="1077" y="327"/>
                  </a:lnTo>
                  <a:lnTo>
                    <a:pt x="1075" y="327"/>
                  </a:lnTo>
                  <a:lnTo>
                    <a:pt x="1075" y="326"/>
                  </a:lnTo>
                  <a:lnTo>
                    <a:pt x="1070" y="324"/>
                  </a:lnTo>
                  <a:lnTo>
                    <a:pt x="1066" y="323"/>
                  </a:lnTo>
                  <a:lnTo>
                    <a:pt x="1069" y="323"/>
                  </a:lnTo>
                  <a:lnTo>
                    <a:pt x="1070" y="323"/>
                  </a:lnTo>
                  <a:lnTo>
                    <a:pt x="1070" y="323"/>
                  </a:lnTo>
                  <a:lnTo>
                    <a:pt x="1070" y="323"/>
                  </a:lnTo>
                  <a:lnTo>
                    <a:pt x="1069" y="321"/>
                  </a:lnTo>
                  <a:lnTo>
                    <a:pt x="1067" y="321"/>
                  </a:lnTo>
                  <a:lnTo>
                    <a:pt x="1066" y="321"/>
                  </a:lnTo>
                  <a:lnTo>
                    <a:pt x="1066" y="323"/>
                  </a:lnTo>
                  <a:lnTo>
                    <a:pt x="1064" y="323"/>
                  </a:lnTo>
                  <a:lnTo>
                    <a:pt x="1062" y="323"/>
                  </a:lnTo>
                  <a:lnTo>
                    <a:pt x="1059" y="324"/>
                  </a:lnTo>
                  <a:lnTo>
                    <a:pt x="1055" y="324"/>
                  </a:lnTo>
                  <a:lnTo>
                    <a:pt x="1056" y="324"/>
                  </a:lnTo>
                  <a:lnTo>
                    <a:pt x="1056" y="323"/>
                  </a:lnTo>
                  <a:lnTo>
                    <a:pt x="1058" y="323"/>
                  </a:lnTo>
                  <a:lnTo>
                    <a:pt x="1059" y="321"/>
                  </a:lnTo>
                  <a:lnTo>
                    <a:pt x="1058" y="321"/>
                  </a:lnTo>
                  <a:lnTo>
                    <a:pt x="1058" y="321"/>
                  </a:lnTo>
                  <a:lnTo>
                    <a:pt x="1058" y="321"/>
                  </a:lnTo>
                  <a:lnTo>
                    <a:pt x="1056" y="321"/>
                  </a:lnTo>
                  <a:lnTo>
                    <a:pt x="1056" y="321"/>
                  </a:lnTo>
                  <a:lnTo>
                    <a:pt x="1056" y="323"/>
                  </a:lnTo>
                  <a:lnTo>
                    <a:pt x="1055" y="323"/>
                  </a:lnTo>
                  <a:lnTo>
                    <a:pt x="1055" y="324"/>
                  </a:lnTo>
                  <a:lnTo>
                    <a:pt x="1051" y="324"/>
                  </a:lnTo>
                  <a:lnTo>
                    <a:pt x="1051" y="324"/>
                  </a:lnTo>
                  <a:lnTo>
                    <a:pt x="1051" y="324"/>
                  </a:lnTo>
                  <a:lnTo>
                    <a:pt x="1051" y="323"/>
                  </a:lnTo>
                  <a:lnTo>
                    <a:pt x="1051" y="324"/>
                  </a:lnTo>
                  <a:lnTo>
                    <a:pt x="1050" y="326"/>
                  </a:lnTo>
                  <a:lnTo>
                    <a:pt x="1044" y="326"/>
                  </a:lnTo>
                  <a:lnTo>
                    <a:pt x="1044" y="326"/>
                  </a:lnTo>
                  <a:lnTo>
                    <a:pt x="1045" y="326"/>
                  </a:lnTo>
                  <a:lnTo>
                    <a:pt x="1047" y="324"/>
                  </a:lnTo>
                  <a:lnTo>
                    <a:pt x="1047" y="324"/>
                  </a:lnTo>
                  <a:lnTo>
                    <a:pt x="1045" y="323"/>
                  </a:lnTo>
                  <a:lnTo>
                    <a:pt x="1045" y="323"/>
                  </a:lnTo>
                  <a:lnTo>
                    <a:pt x="1045" y="323"/>
                  </a:lnTo>
                  <a:lnTo>
                    <a:pt x="1045" y="321"/>
                  </a:lnTo>
                  <a:lnTo>
                    <a:pt x="1045" y="320"/>
                  </a:lnTo>
                  <a:lnTo>
                    <a:pt x="1044" y="318"/>
                  </a:lnTo>
                  <a:lnTo>
                    <a:pt x="1044" y="318"/>
                  </a:lnTo>
                  <a:lnTo>
                    <a:pt x="1042" y="321"/>
                  </a:lnTo>
                  <a:lnTo>
                    <a:pt x="1042" y="323"/>
                  </a:lnTo>
                  <a:lnTo>
                    <a:pt x="1042" y="324"/>
                  </a:lnTo>
                  <a:lnTo>
                    <a:pt x="1040" y="324"/>
                  </a:lnTo>
                  <a:lnTo>
                    <a:pt x="1039" y="324"/>
                  </a:lnTo>
                  <a:lnTo>
                    <a:pt x="1034" y="324"/>
                  </a:lnTo>
                  <a:lnTo>
                    <a:pt x="1033" y="323"/>
                  </a:lnTo>
                  <a:lnTo>
                    <a:pt x="1031" y="323"/>
                  </a:lnTo>
                  <a:lnTo>
                    <a:pt x="1031" y="323"/>
                  </a:lnTo>
                  <a:lnTo>
                    <a:pt x="1028" y="324"/>
                  </a:lnTo>
                  <a:lnTo>
                    <a:pt x="1026" y="324"/>
                  </a:lnTo>
                  <a:lnTo>
                    <a:pt x="1025" y="324"/>
                  </a:lnTo>
                  <a:lnTo>
                    <a:pt x="1025" y="324"/>
                  </a:lnTo>
                  <a:lnTo>
                    <a:pt x="1023" y="326"/>
                  </a:lnTo>
                  <a:lnTo>
                    <a:pt x="1020" y="327"/>
                  </a:lnTo>
                  <a:lnTo>
                    <a:pt x="1015" y="326"/>
                  </a:lnTo>
                  <a:lnTo>
                    <a:pt x="1014" y="324"/>
                  </a:lnTo>
                  <a:lnTo>
                    <a:pt x="1014" y="324"/>
                  </a:lnTo>
                  <a:lnTo>
                    <a:pt x="1012" y="323"/>
                  </a:lnTo>
                  <a:lnTo>
                    <a:pt x="1010" y="326"/>
                  </a:lnTo>
                  <a:lnTo>
                    <a:pt x="1009" y="327"/>
                  </a:lnTo>
                  <a:lnTo>
                    <a:pt x="1010" y="329"/>
                  </a:lnTo>
                  <a:lnTo>
                    <a:pt x="1012" y="329"/>
                  </a:lnTo>
                  <a:lnTo>
                    <a:pt x="1015" y="329"/>
                  </a:lnTo>
                  <a:lnTo>
                    <a:pt x="1017" y="327"/>
                  </a:lnTo>
                  <a:lnTo>
                    <a:pt x="1017" y="327"/>
                  </a:lnTo>
                  <a:lnTo>
                    <a:pt x="1018" y="327"/>
                  </a:lnTo>
                  <a:lnTo>
                    <a:pt x="1018" y="327"/>
                  </a:lnTo>
                  <a:lnTo>
                    <a:pt x="1020" y="327"/>
                  </a:lnTo>
                  <a:lnTo>
                    <a:pt x="1020" y="327"/>
                  </a:lnTo>
                  <a:lnTo>
                    <a:pt x="1018" y="329"/>
                  </a:lnTo>
                  <a:lnTo>
                    <a:pt x="1018" y="329"/>
                  </a:lnTo>
                  <a:lnTo>
                    <a:pt x="1017" y="329"/>
                  </a:lnTo>
                  <a:lnTo>
                    <a:pt x="1018" y="331"/>
                  </a:lnTo>
                  <a:lnTo>
                    <a:pt x="1020" y="331"/>
                  </a:lnTo>
                  <a:lnTo>
                    <a:pt x="1020" y="331"/>
                  </a:lnTo>
                  <a:lnTo>
                    <a:pt x="1021" y="329"/>
                  </a:lnTo>
                  <a:lnTo>
                    <a:pt x="1021" y="329"/>
                  </a:lnTo>
                  <a:lnTo>
                    <a:pt x="1023" y="329"/>
                  </a:lnTo>
                  <a:lnTo>
                    <a:pt x="1023" y="329"/>
                  </a:lnTo>
                  <a:lnTo>
                    <a:pt x="1023" y="331"/>
                  </a:lnTo>
                  <a:lnTo>
                    <a:pt x="1025" y="331"/>
                  </a:lnTo>
                  <a:lnTo>
                    <a:pt x="1025" y="332"/>
                  </a:lnTo>
                  <a:lnTo>
                    <a:pt x="1025" y="332"/>
                  </a:lnTo>
                  <a:lnTo>
                    <a:pt x="1023" y="332"/>
                  </a:lnTo>
                  <a:lnTo>
                    <a:pt x="1021" y="334"/>
                  </a:lnTo>
                  <a:lnTo>
                    <a:pt x="1020" y="334"/>
                  </a:lnTo>
                  <a:lnTo>
                    <a:pt x="1021" y="334"/>
                  </a:lnTo>
                  <a:lnTo>
                    <a:pt x="1020" y="335"/>
                  </a:lnTo>
                  <a:lnTo>
                    <a:pt x="1020" y="334"/>
                  </a:lnTo>
                  <a:lnTo>
                    <a:pt x="1020" y="335"/>
                  </a:lnTo>
                  <a:lnTo>
                    <a:pt x="1020" y="335"/>
                  </a:lnTo>
                  <a:lnTo>
                    <a:pt x="1018" y="335"/>
                  </a:lnTo>
                  <a:lnTo>
                    <a:pt x="1020" y="337"/>
                  </a:lnTo>
                  <a:lnTo>
                    <a:pt x="1021" y="337"/>
                  </a:lnTo>
                  <a:lnTo>
                    <a:pt x="1021" y="338"/>
                  </a:lnTo>
                  <a:lnTo>
                    <a:pt x="1026" y="340"/>
                  </a:lnTo>
                  <a:lnTo>
                    <a:pt x="1026" y="340"/>
                  </a:lnTo>
                  <a:lnTo>
                    <a:pt x="1028" y="342"/>
                  </a:lnTo>
                  <a:lnTo>
                    <a:pt x="1028" y="342"/>
                  </a:lnTo>
                  <a:lnTo>
                    <a:pt x="1029" y="342"/>
                  </a:lnTo>
                  <a:lnTo>
                    <a:pt x="1029" y="343"/>
                  </a:lnTo>
                  <a:lnTo>
                    <a:pt x="1028" y="343"/>
                  </a:lnTo>
                  <a:lnTo>
                    <a:pt x="1028" y="345"/>
                  </a:lnTo>
                  <a:lnTo>
                    <a:pt x="1026" y="345"/>
                  </a:lnTo>
                  <a:lnTo>
                    <a:pt x="1026" y="345"/>
                  </a:lnTo>
                  <a:lnTo>
                    <a:pt x="1026" y="343"/>
                  </a:lnTo>
                  <a:lnTo>
                    <a:pt x="1025" y="345"/>
                  </a:lnTo>
                  <a:lnTo>
                    <a:pt x="1023" y="345"/>
                  </a:lnTo>
                  <a:lnTo>
                    <a:pt x="1025" y="345"/>
                  </a:lnTo>
                  <a:lnTo>
                    <a:pt x="1023" y="343"/>
                  </a:lnTo>
                  <a:lnTo>
                    <a:pt x="1023" y="342"/>
                  </a:lnTo>
                  <a:lnTo>
                    <a:pt x="1021" y="342"/>
                  </a:lnTo>
                  <a:lnTo>
                    <a:pt x="1021" y="342"/>
                  </a:lnTo>
                  <a:lnTo>
                    <a:pt x="1020" y="340"/>
                  </a:lnTo>
                  <a:lnTo>
                    <a:pt x="1020" y="340"/>
                  </a:lnTo>
                  <a:lnTo>
                    <a:pt x="1018" y="340"/>
                  </a:lnTo>
                  <a:lnTo>
                    <a:pt x="1018" y="340"/>
                  </a:lnTo>
                  <a:lnTo>
                    <a:pt x="1018" y="338"/>
                  </a:lnTo>
                  <a:lnTo>
                    <a:pt x="1017" y="338"/>
                  </a:lnTo>
                  <a:lnTo>
                    <a:pt x="1017" y="338"/>
                  </a:lnTo>
                  <a:lnTo>
                    <a:pt x="1012" y="337"/>
                  </a:lnTo>
                  <a:lnTo>
                    <a:pt x="1012" y="337"/>
                  </a:lnTo>
                  <a:lnTo>
                    <a:pt x="1012" y="337"/>
                  </a:lnTo>
                  <a:lnTo>
                    <a:pt x="1014" y="338"/>
                  </a:lnTo>
                  <a:lnTo>
                    <a:pt x="1014" y="338"/>
                  </a:lnTo>
                  <a:lnTo>
                    <a:pt x="1014" y="340"/>
                  </a:lnTo>
                  <a:lnTo>
                    <a:pt x="1014" y="340"/>
                  </a:lnTo>
                  <a:lnTo>
                    <a:pt x="1014" y="342"/>
                  </a:lnTo>
                  <a:lnTo>
                    <a:pt x="1014" y="342"/>
                  </a:lnTo>
                  <a:lnTo>
                    <a:pt x="1012" y="343"/>
                  </a:lnTo>
                  <a:lnTo>
                    <a:pt x="1012" y="343"/>
                  </a:lnTo>
                  <a:lnTo>
                    <a:pt x="1010" y="343"/>
                  </a:lnTo>
                  <a:lnTo>
                    <a:pt x="1010" y="342"/>
                  </a:lnTo>
                  <a:lnTo>
                    <a:pt x="1009" y="340"/>
                  </a:lnTo>
                  <a:lnTo>
                    <a:pt x="1007" y="340"/>
                  </a:lnTo>
                  <a:lnTo>
                    <a:pt x="1006" y="342"/>
                  </a:lnTo>
                  <a:lnTo>
                    <a:pt x="1006" y="343"/>
                  </a:lnTo>
                  <a:lnTo>
                    <a:pt x="1004" y="343"/>
                  </a:lnTo>
                  <a:lnTo>
                    <a:pt x="1001" y="342"/>
                  </a:lnTo>
                  <a:lnTo>
                    <a:pt x="996" y="340"/>
                  </a:lnTo>
                  <a:lnTo>
                    <a:pt x="996" y="340"/>
                  </a:lnTo>
                  <a:lnTo>
                    <a:pt x="996" y="340"/>
                  </a:lnTo>
                  <a:lnTo>
                    <a:pt x="998" y="340"/>
                  </a:lnTo>
                  <a:lnTo>
                    <a:pt x="998" y="340"/>
                  </a:lnTo>
                  <a:lnTo>
                    <a:pt x="996" y="338"/>
                  </a:lnTo>
                  <a:lnTo>
                    <a:pt x="996" y="337"/>
                  </a:lnTo>
                  <a:lnTo>
                    <a:pt x="996" y="337"/>
                  </a:lnTo>
                  <a:lnTo>
                    <a:pt x="996" y="337"/>
                  </a:lnTo>
                  <a:lnTo>
                    <a:pt x="996" y="337"/>
                  </a:lnTo>
                  <a:lnTo>
                    <a:pt x="993" y="337"/>
                  </a:lnTo>
                  <a:lnTo>
                    <a:pt x="992" y="335"/>
                  </a:lnTo>
                  <a:lnTo>
                    <a:pt x="990" y="334"/>
                  </a:lnTo>
                  <a:lnTo>
                    <a:pt x="988" y="334"/>
                  </a:lnTo>
                  <a:lnTo>
                    <a:pt x="987" y="332"/>
                  </a:lnTo>
                  <a:lnTo>
                    <a:pt x="985" y="332"/>
                  </a:lnTo>
                  <a:lnTo>
                    <a:pt x="985" y="334"/>
                  </a:lnTo>
                  <a:lnTo>
                    <a:pt x="984" y="334"/>
                  </a:lnTo>
                  <a:lnTo>
                    <a:pt x="984" y="335"/>
                  </a:lnTo>
                  <a:lnTo>
                    <a:pt x="985" y="335"/>
                  </a:lnTo>
                  <a:lnTo>
                    <a:pt x="985" y="335"/>
                  </a:lnTo>
                  <a:lnTo>
                    <a:pt x="982" y="337"/>
                  </a:lnTo>
                  <a:lnTo>
                    <a:pt x="976" y="335"/>
                  </a:lnTo>
                  <a:lnTo>
                    <a:pt x="974" y="335"/>
                  </a:lnTo>
                  <a:lnTo>
                    <a:pt x="973" y="334"/>
                  </a:lnTo>
                  <a:lnTo>
                    <a:pt x="969" y="332"/>
                  </a:lnTo>
                  <a:lnTo>
                    <a:pt x="968" y="332"/>
                  </a:lnTo>
                  <a:lnTo>
                    <a:pt x="966" y="334"/>
                  </a:lnTo>
                  <a:lnTo>
                    <a:pt x="962" y="334"/>
                  </a:lnTo>
                  <a:lnTo>
                    <a:pt x="960" y="334"/>
                  </a:lnTo>
                  <a:lnTo>
                    <a:pt x="960" y="334"/>
                  </a:lnTo>
                  <a:lnTo>
                    <a:pt x="958" y="334"/>
                  </a:lnTo>
                  <a:lnTo>
                    <a:pt x="958" y="332"/>
                  </a:lnTo>
                  <a:lnTo>
                    <a:pt x="958" y="332"/>
                  </a:lnTo>
                  <a:lnTo>
                    <a:pt x="960" y="332"/>
                  </a:lnTo>
                  <a:lnTo>
                    <a:pt x="960" y="331"/>
                  </a:lnTo>
                  <a:lnTo>
                    <a:pt x="960" y="331"/>
                  </a:lnTo>
                  <a:lnTo>
                    <a:pt x="960" y="331"/>
                  </a:lnTo>
                  <a:lnTo>
                    <a:pt x="958" y="329"/>
                  </a:lnTo>
                  <a:lnTo>
                    <a:pt x="958" y="332"/>
                  </a:lnTo>
                  <a:lnTo>
                    <a:pt x="958" y="334"/>
                  </a:lnTo>
                  <a:lnTo>
                    <a:pt x="958" y="334"/>
                  </a:lnTo>
                  <a:lnTo>
                    <a:pt x="955" y="335"/>
                  </a:lnTo>
                  <a:lnTo>
                    <a:pt x="949" y="337"/>
                  </a:lnTo>
                  <a:lnTo>
                    <a:pt x="946" y="338"/>
                  </a:lnTo>
                  <a:lnTo>
                    <a:pt x="946" y="338"/>
                  </a:lnTo>
                  <a:lnTo>
                    <a:pt x="949" y="337"/>
                  </a:lnTo>
                  <a:lnTo>
                    <a:pt x="947" y="337"/>
                  </a:lnTo>
                  <a:lnTo>
                    <a:pt x="946" y="337"/>
                  </a:lnTo>
                  <a:lnTo>
                    <a:pt x="946" y="337"/>
                  </a:lnTo>
                  <a:lnTo>
                    <a:pt x="946" y="335"/>
                  </a:lnTo>
                  <a:lnTo>
                    <a:pt x="946" y="334"/>
                  </a:lnTo>
                  <a:lnTo>
                    <a:pt x="944" y="334"/>
                  </a:lnTo>
                  <a:lnTo>
                    <a:pt x="944" y="335"/>
                  </a:lnTo>
                  <a:lnTo>
                    <a:pt x="944" y="334"/>
                  </a:lnTo>
                  <a:lnTo>
                    <a:pt x="943" y="334"/>
                  </a:lnTo>
                  <a:lnTo>
                    <a:pt x="943" y="334"/>
                  </a:lnTo>
                  <a:lnTo>
                    <a:pt x="943" y="337"/>
                  </a:lnTo>
                  <a:lnTo>
                    <a:pt x="943" y="338"/>
                  </a:lnTo>
                  <a:lnTo>
                    <a:pt x="944" y="340"/>
                  </a:lnTo>
                  <a:lnTo>
                    <a:pt x="943" y="342"/>
                  </a:lnTo>
                  <a:lnTo>
                    <a:pt x="941" y="343"/>
                  </a:lnTo>
                  <a:lnTo>
                    <a:pt x="939" y="343"/>
                  </a:lnTo>
                  <a:lnTo>
                    <a:pt x="938" y="346"/>
                  </a:lnTo>
                  <a:lnTo>
                    <a:pt x="936" y="346"/>
                  </a:lnTo>
                  <a:lnTo>
                    <a:pt x="933" y="349"/>
                  </a:lnTo>
                  <a:lnTo>
                    <a:pt x="932" y="349"/>
                  </a:lnTo>
                  <a:lnTo>
                    <a:pt x="930" y="351"/>
                  </a:lnTo>
                  <a:lnTo>
                    <a:pt x="928" y="351"/>
                  </a:lnTo>
                  <a:lnTo>
                    <a:pt x="925" y="353"/>
                  </a:lnTo>
                  <a:lnTo>
                    <a:pt x="925" y="353"/>
                  </a:lnTo>
                  <a:lnTo>
                    <a:pt x="925" y="353"/>
                  </a:lnTo>
                  <a:lnTo>
                    <a:pt x="928" y="351"/>
                  </a:lnTo>
                  <a:lnTo>
                    <a:pt x="927" y="351"/>
                  </a:lnTo>
                  <a:lnTo>
                    <a:pt x="924" y="351"/>
                  </a:lnTo>
                  <a:lnTo>
                    <a:pt x="922" y="351"/>
                  </a:lnTo>
                  <a:lnTo>
                    <a:pt x="922" y="351"/>
                  </a:lnTo>
                  <a:lnTo>
                    <a:pt x="922" y="351"/>
                  </a:lnTo>
                  <a:lnTo>
                    <a:pt x="921" y="351"/>
                  </a:lnTo>
                  <a:lnTo>
                    <a:pt x="921" y="349"/>
                  </a:lnTo>
                  <a:lnTo>
                    <a:pt x="919" y="349"/>
                  </a:lnTo>
                  <a:lnTo>
                    <a:pt x="919" y="349"/>
                  </a:lnTo>
                  <a:lnTo>
                    <a:pt x="919" y="349"/>
                  </a:lnTo>
                  <a:lnTo>
                    <a:pt x="921" y="353"/>
                  </a:lnTo>
                  <a:lnTo>
                    <a:pt x="921" y="353"/>
                  </a:lnTo>
                  <a:lnTo>
                    <a:pt x="922" y="354"/>
                  </a:lnTo>
                  <a:lnTo>
                    <a:pt x="921" y="354"/>
                  </a:lnTo>
                  <a:lnTo>
                    <a:pt x="921" y="356"/>
                  </a:lnTo>
                  <a:lnTo>
                    <a:pt x="919" y="356"/>
                  </a:lnTo>
                  <a:lnTo>
                    <a:pt x="917" y="354"/>
                  </a:lnTo>
                  <a:lnTo>
                    <a:pt x="916" y="356"/>
                  </a:lnTo>
                  <a:lnTo>
                    <a:pt x="916" y="357"/>
                  </a:lnTo>
                  <a:lnTo>
                    <a:pt x="916" y="357"/>
                  </a:lnTo>
                  <a:lnTo>
                    <a:pt x="916" y="359"/>
                  </a:lnTo>
                  <a:lnTo>
                    <a:pt x="914" y="357"/>
                  </a:lnTo>
                  <a:lnTo>
                    <a:pt x="914" y="357"/>
                  </a:lnTo>
                  <a:lnTo>
                    <a:pt x="914" y="357"/>
                  </a:lnTo>
                  <a:lnTo>
                    <a:pt x="913" y="359"/>
                  </a:lnTo>
                  <a:lnTo>
                    <a:pt x="913" y="359"/>
                  </a:lnTo>
                  <a:lnTo>
                    <a:pt x="911" y="359"/>
                  </a:lnTo>
                  <a:lnTo>
                    <a:pt x="911" y="359"/>
                  </a:lnTo>
                  <a:lnTo>
                    <a:pt x="911" y="360"/>
                  </a:lnTo>
                  <a:lnTo>
                    <a:pt x="913" y="359"/>
                  </a:lnTo>
                  <a:lnTo>
                    <a:pt x="913" y="360"/>
                  </a:lnTo>
                  <a:lnTo>
                    <a:pt x="911" y="362"/>
                  </a:lnTo>
                  <a:lnTo>
                    <a:pt x="910" y="364"/>
                  </a:lnTo>
                  <a:lnTo>
                    <a:pt x="908" y="362"/>
                  </a:lnTo>
                  <a:lnTo>
                    <a:pt x="908" y="364"/>
                  </a:lnTo>
                  <a:lnTo>
                    <a:pt x="908" y="364"/>
                  </a:lnTo>
                  <a:lnTo>
                    <a:pt x="910" y="365"/>
                  </a:lnTo>
                  <a:lnTo>
                    <a:pt x="908" y="370"/>
                  </a:lnTo>
                  <a:lnTo>
                    <a:pt x="908" y="371"/>
                  </a:lnTo>
                  <a:lnTo>
                    <a:pt x="906" y="371"/>
                  </a:lnTo>
                  <a:lnTo>
                    <a:pt x="906" y="371"/>
                  </a:lnTo>
                  <a:lnTo>
                    <a:pt x="903" y="370"/>
                  </a:lnTo>
                  <a:lnTo>
                    <a:pt x="902" y="368"/>
                  </a:lnTo>
                  <a:lnTo>
                    <a:pt x="903" y="371"/>
                  </a:lnTo>
                  <a:lnTo>
                    <a:pt x="906" y="373"/>
                  </a:lnTo>
                  <a:lnTo>
                    <a:pt x="906" y="373"/>
                  </a:lnTo>
                  <a:lnTo>
                    <a:pt x="906" y="375"/>
                  </a:lnTo>
                  <a:lnTo>
                    <a:pt x="906" y="375"/>
                  </a:lnTo>
                  <a:lnTo>
                    <a:pt x="905" y="376"/>
                  </a:lnTo>
                  <a:lnTo>
                    <a:pt x="906" y="378"/>
                  </a:lnTo>
                  <a:lnTo>
                    <a:pt x="906" y="379"/>
                  </a:lnTo>
                  <a:lnTo>
                    <a:pt x="906" y="381"/>
                  </a:lnTo>
                  <a:lnTo>
                    <a:pt x="908" y="384"/>
                  </a:lnTo>
                  <a:lnTo>
                    <a:pt x="908" y="386"/>
                  </a:lnTo>
                  <a:lnTo>
                    <a:pt x="911" y="390"/>
                  </a:lnTo>
                  <a:lnTo>
                    <a:pt x="911" y="390"/>
                  </a:lnTo>
                  <a:lnTo>
                    <a:pt x="911" y="390"/>
                  </a:lnTo>
                  <a:lnTo>
                    <a:pt x="911" y="392"/>
                  </a:lnTo>
                  <a:lnTo>
                    <a:pt x="910" y="392"/>
                  </a:lnTo>
                  <a:lnTo>
                    <a:pt x="908" y="394"/>
                  </a:lnTo>
                  <a:lnTo>
                    <a:pt x="908" y="394"/>
                  </a:lnTo>
                  <a:lnTo>
                    <a:pt x="908" y="394"/>
                  </a:lnTo>
                  <a:lnTo>
                    <a:pt x="908" y="394"/>
                  </a:lnTo>
                  <a:lnTo>
                    <a:pt x="908" y="394"/>
                  </a:lnTo>
                  <a:lnTo>
                    <a:pt x="905" y="392"/>
                  </a:lnTo>
                  <a:lnTo>
                    <a:pt x="902" y="390"/>
                  </a:lnTo>
                  <a:lnTo>
                    <a:pt x="898" y="390"/>
                  </a:lnTo>
                  <a:lnTo>
                    <a:pt x="895" y="390"/>
                  </a:lnTo>
                  <a:lnTo>
                    <a:pt x="894" y="389"/>
                  </a:lnTo>
                  <a:lnTo>
                    <a:pt x="892" y="389"/>
                  </a:lnTo>
                  <a:lnTo>
                    <a:pt x="891" y="387"/>
                  </a:lnTo>
                  <a:lnTo>
                    <a:pt x="889" y="387"/>
                  </a:lnTo>
                  <a:lnTo>
                    <a:pt x="887" y="386"/>
                  </a:lnTo>
                  <a:lnTo>
                    <a:pt x="886" y="386"/>
                  </a:lnTo>
                  <a:lnTo>
                    <a:pt x="884" y="386"/>
                  </a:lnTo>
                  <a:lnTo>
                    <a:pt x="883" y="384"/>
                  </a:lnTo>
                  <a:lnTo>
                    <a:pt x="883" y="383"/>
                  </a:lnTo>
                  <a:lnTo>
                    <a:pt x="883" y="383"/>
                  </a:lnTo>
                  <a:lnTo>
                    <a:pt x="881" y="379"/>
                  </a:lnTo>
                  <a:lnTo>
                    <a:pt x="880" y="378"/>
                  </a:lnTo>
                  <a:lnTo>
                    <a:pt x="878" y="376"/>
                  </a:lnTo>
                  <a:lnTo>
                    <a:pt x="878" y="375"/>
                  </a:lnTo>
                  <a:lnTo>
                    <a:pt x="878" y="375"/>
                  </a:lnTo>
                  <a:lnTo>
                    <a:pt x="878" y="375"/>
                  </a:lnTo>
                  <a:lnTo>
                    <a:pt x="878" y="373"/>
                  </a:lnTo>
                  <a:lnTo>
                    <a:pt x="878" y="373"/>
                  </a:lnTo>
                  <a:lnTo>
                    <a:pt x="878" y="371"/>
                  </a:lnTo>
                  <a:lnTo>
                    <a:pt x="878" y="371"/>
                  </a:lnTo>
                  <a:lnTo>
                    <a:pt x="878" y="370"/>
                  </a:lnTo>
                  <a:lnTo>
                    <a:pt x="878" y="368"/>
                  </a:lnTo>
                  <a:lnTo>
                    <a:pt x="878" y="368"/>
                  </a:lnTo>
                  <a:lnTo>
                    <a:pt x="876" y="367"/>
                  </a:lnTo>
                  <a:lnTo>
                    <a:pt x="873" y="365"/>
                  </a:lnTo>
                  <a:lnTo>
                    <a:pt x="872" y="362"/>
                  </a:lnTo>
                  <a:lnTo>
                    <a:pt x="870" y="360"/>
                  </a:lnTo>
                  <a:lnTo>
                    <a:pt x="869" y="357"/>
                  </a:lnTo>
                  <a:lnTo>
                    <a:pt x="867" y="357"/>
                  </a:lnTo>
                  <a:lnTo>
                    <a:pt x="865" y="356"/>
                  </a:lnTo>
                  <a:lnTo>
                    <a:pt x="865" y="354"/>
                  </a:lnTo>
                  <a:lnTo>
                    <a:pt x="865" y="353"/>
                  </a:lnTo>
                  <a:lnTo>
                    <a:pt x="865" y="353"/>
                  </a:lnTo>
                  <a:lnTo>
                    <a:pt x="864" y="351"/>
                  </a:lnTo>
                  <a:lnTo>
                    <a:pt x="862" y="348"/>
                  </a:lnTo>
                  <a:lnTo>
                    <a:pt x="861" y="346"/>
                  </a:lnTo>
                  <a:lnTo>
                    <a:pt x="861" y="345"/>
                  </a:lnTo>
                  <a:lnTo>
                    <a:pt x="859" y="342"/>
                  </a:lnTo>
                  <a:lnTo>
                    <a:pt x="857" y="340"/>
                  </a:lnTo>
                  <a:lnTo>
                    <a:pt x="856" y="338"/>
                  </a:lnTo>
                  <a:lnTo>
                    <a:pt x="856" y="338"/>
                  </a:lnTo>
                  <a:lnTo>
                    <a:pt x="856" y="338"/>
                  </a:lnTo>
                  <a:lnTo>
                    <a:pt x="851" y="335"/>
                  </a:lnTo>
                  <a:lnTo>
                    <a:pt x="850" y="334"/>
                  </a:lnTo>
                  <a:lnTo>
                    <a:pt x="850" y="334"/>
                  </a:lnTo>
                  <a:lnTo>
                    <a:pt x="848" y="334"/>
                  </a:lnTo>
                  <a:lnTo>
                    <a:pt x="848" y="332"/>
                  </a:lnTo>
                  <a:lnTo>
                    <a:pt x="848" y="332"/>
                  </a:lnTo>
                  <a:lnTo>
                    <a:pt x="848" y="332"/>
                  </a:lnTo>
                  <a:lnTo>
                    <a:pt x="846" y="332"/>
                  </a:lnTo>
                  <a:lnTo>
                    <a:pt x="845" y="332"/>
                  </a:lnTo>
                  <a:lnTo>
                    <a:pt x="842" y="332"/>
                  </a:lnTo>
                  <a:lnTo>
                    <a:pt x="839" y="332"/>
                  </a:lnTo>
                  <a:lnTo>
                    <a:pt x="837" y="332"/>
                  </a:lnTo>
                  <a:lnTo>
                    <a:pt x="837" y="332"/>
                  </a:lnTo>
                  <a:lnTo>
                    <a:pt x="835" y="332"/>
                  </a:lnTo>
                  <a:lnTo>
                    <a:pt x="834" y="334"/>
                  </a:lnTo>
                  <a:lnTo>
                    <a:pt x="832" y="334"/>
                  </a:lnTo>
                  <a:lnTo>
                    <a:pt x="831" y="335"/>
                  </a:lnTo>
                  <a:lnTo>
                    <a:pt x="829" y="338"/>
                  </a:lnTo>
                  <a:lnTo>
                    <a:pt x="829" y="340"/>
                  </a:lnTo>
                  <a:lnTo>
                    <a:pt x="829" y="342"/>
                  </a:lnTo>
                  <a:lnTo>
                    <a:pt x="829" y="342"/>
                  </a:lnTo>
                  <a:lnTo>
                    <a:pt x="828" y="342"/>
                  </a:lnTo>
                  <a:lnTo>
                    <a:pt x="826" y="343"/>
                  </a:lnTo>
                  <a:lnTo>
                    <a:pt x="826" y="345"/>
                  </a:lnTo>
                  <a:lnTo>
                    <a:pt x="824" y="345"/>
                  </a:lnTo>
                  <a:lnTo>
                    <a:pt x="823" y="345"/>
                  </a:lnTo>
                  <a:lnTo>
                    <a:pt x="821" y="345"/>
                  </a:lnTo>
                  <a:lnTo>
                    <a:pt x="816" y="342"/>
                  </a:lnTo>
                  <a:lnTo>
                    <a:pt x="815" y="340"/>
                  </a:lnTo>
                  <a:lnTo>
                    <a:pt x="812" y="340"/>
                  </a:lnTo>
                  <a:lnTo>
                    <a:pt x="810" y="338"/>
                  </a:lnTo>
                  <a:lnTo>
                    <a:pt x="809" y="337"/>
                  </a:lnTo>
                  <a:lnTo>
                    <a:pt x="809" y="337"/>
                  </a:lnTo>
                  <a:lnTo>
                    <a:pt x="807" y="337"/>
                  </a:lnTo>
                  <a:lnTo>
                    <a:pt x="805" y="335"/>
                  </a:lnTo>
                  <a:lnTo>
                    <a:pt x="804" y="332"/>
                  </a:lnTo>
                  <a:lnTo>
                    <a:pt x="802" y="329"/>
                  </a:lnTo>
                  <a:lnTo>
                    <a:pt x="802" y="327"/>
                  </a:lnTo>
                  <a:lnTo>
                    <a:pt x="801" y="323"/>
                  </a:lnTo>
                  <a:lnTo>
                    <a:pt x="799" y="320"/>
                  </a:lnTo>
                  <a:lnTo>
                    <a:pt x="798" y="320"/>
                  </a:lnTo>
                  <a:lnTo>
                    <a:pt x="796" y="318"/>
                  </a:lnTo>
                  <a:lnTo>
                    <a:pt x="794" y="316"/>
                  </a:lnTo>
                  <a:lnTo>
                    <a:pt x="790" y="313"/>
                  </a:lnTo>
                  <a:lnTo>
                    <a:pt x="787" y="310"/>
                  </a:lnTo>
                  <a:lnTo>
                    <a:pt x="783" y="307"/>
                  </a:lnTo>
                  <a:lnTo>
                    <a:pt x="782" y="307"/>
                  </a:lnTo>
                  <a:lnTo>
                    <a:pt x="780" y="305"/>
                  </a:lnTo>
                  <a:lnTo>
                    <a:pt x="779" y="302"/>
                  </a:lnTo>
                  <a:lnTo>
                    <a:pt x="777" y="302"/>
                  </a:lnTo>
                  <a:lnTo>
                    <a:pt x="777" y="302"/>
                  </a:lnTo>
                  <a:lnTo>
                    <a:pt x="777" y="301"/>
                  </a:lnTo>
                  <a:lnTo>
                    <a:pt x="774" y="301"/>
                  </a:lnTo>
                  <a:lnTo>
                    <a:pt x="771" y="301"/>
                  </a:lnTo>
                  <a:lnTo>
                    <a:pt x="768" y="301"/>
                  </a:lnTo>
                  <a:lnTo>
                    <a:pt x="764" y="301"/>
                  </a:lnTo>
                  <a:lnTo>
                    <a:pt x="755" y="301"/>
                  </a:lnTo>
                  <a:lnTo>
                    <a:pt x="752" y="301"/>
                  </a:lnTo>
                  <a:lnTo>
                    <a:pt x="752" y="304"/>
                  </a:lnTo>
                  <a:lnTo>
                    <a:pt x="752" y="305"/>
                  </a:lnTo>
                  <a:lnTo>
                    <a:pt x="752" y="307"/>
                  </a:lnTo>
                  <a:lnTo>
                    <a:pt x="752" y="308"/>
                  </a:lnTo>
                  <a:lnTo>
                    <a:pt x="746" y="308"/>
                  </a:lnTo>
                  <a:lnTo>
                    <a:pt x="741" y="308"/>
                  </a:lnTo>
                  <a:lnTo>
                    <a:pt x="736" y="308"/>
                  </a:lnTo>
                  <a:lnTo>
                    <a:pt x="731" y="308"/>
                  </a:lnTo>
                  <a:lnTo>
                    <a:pt x="727" y="308"/>
                  </a:lnTo>
                  <a:lnTo>
                    <a:pt x="720" y="308"/>
                  </a:lnTo>
                  <a:lnTo>
                    <a:pt x="716" y="308"/>
                  </a:lnTo>
                  <a:lnTo>
                    <a:pt x="711" y="308"/>
                  </a:lnTo>
                  <a:lnTo>
                    <a:pt x="703" y="307"/>
                  </a:lnTo>
                  <a:lnTo>
                    <a:pt x="697" y="304"/>
                  </a:lnTo>
                  <a:lnTo>
                    <a:pt x="690" y="302"/>
                  </a:lnTo>
                  <a:lnTo>
                    <a:pt x="682" y="299"/>
                  </a:lnTo>
                  <a:lnTo>
                    <a:pt x="676" y="297"/>
                  </a:lnTo>
                  <a:lnTo>
                    <a:pt x="670" y="294"/>
                  </a:lnTo>
                  <a:lnTo>
                    <a:pt x="662" y="293"/>
                  </a:lnTo>
                  <a:lnTo>
                    <a:pt x="656" y="290"/>
                  </a:lnTo>
                  <a:lnTo>
                    <a:pt x="656" y="288"/>
                  </a:lnTo>
                  <a:lnTo>
                    <a:pt x="657" y="286"/>
                  </a:lnTo>
                  <a:lnTo>
                    <a:pt x="656" y="286"/>
                  </a:lnTo>
                  <a:lnTo>
                    <a:pt x="651" y="286"/>
                  </a:lnTo>
                  <a:lnTo>
                    <a:pt x="648" y="286"/>
                  </a:lnTo>
                  <a:lnTo>
                    <a:pt x="643" y="288"/>
                  </a:lnTo>
                  <a:lnTo>
                    <a:pt x="640" y="288"/>
                  </a:lnTo>
                  <a:lnTo>
                    <a:pt x="635" y="288"/>
                  </a:lnTo>
                  <a:lnTo>
                    <a:pt x="630" y="288"/>
                  </a:lnTo>
                  <a:lnTo>
                    <a:pt x="627" y="290"/>
                  </a:lnTo>
                  <a:lnTo>
                    <a:pt x="623" y="290"/>
                  </a:lnTo>
                  <a:lnTo>
                    <a:pt x="623" y="290"/>
                  </a:lnTo>
                  <a:lnTo>
                    <a:pt x="623" y="288"/>
                  </a:lnTo>
                  <a:lnTo>
                    <a:pt x="623" y="286"/>
                  </a:lnTo>
                  <a:lnTo>
                    <a:pt x="621" y="286"/>
                  </a:lnTo>
                  <a:lnTo>
                    <a:pt x="621" y="285"/>
                  </a:lnTo>
                  <a:lnTo>
                    <a:pt x="621" y="283"/>
                  </a:lnTo>
                  <a:lnTo>
                    <a:pt x="621" y="283"/>
                  </a:lnTo>
                  <a:lnTo>
                    <a:pt x="619" y="280"/>
                  </a:lnTo>
                  <a:lnTo>
                    <a:pt x="618" y="277"/>
                  </a:lnTo>
                  <a:lnTo>
                    <a:pt x="613" y="274"/>
                  </a:lnTo>
                  <a:lnTo>
                    <a:pt x="610" y="272"/>
                  </a:lnTo>
                  <a:lnTo>
                    <a:pt x="608" y="271"/>
                  </a:lnTo>
                  <a:lnTo>
                    <a:pt x="608" y="269"/>
                  </a:lnTo>
                  <a:lnTo>
                    <a:pt x="607" y="269"/>
                  </a:lnTo>
                  <a:lnTo>
                    <a:pt x="605" y="271"/>
                  </a:lnTo>
                  <a:lnTo>
                    <a:pt x="604" y="269"/>
                  </a:lnTo>
                  <a:lnTo>
                    <a:pt x="604" y="268"/>
                  </a:lnTo>
                  <a:lnTo>
                    <a:pt x="602" y="266"/>
                  </a:lnTo>
                  <a:lnTo>
                    <a:pt x="602" y="264"/>
                  </a:lnTo>
                  <a:lnTo>
                    <a:pt x="597" y="266"/>
                  </a:lnTo>
                  <a:lnTo>
                    <a:pt x="594" y="264"/>
                  </a:lnTo>
                  <a:lnTo>
                    <a:pt x="593" y="263"/>
                  </a:lnTo>
                  <a:lnTo>
                    <a:pt x="591" y="261"/>
                  </a:lnTo>
                  <a:lnTo>
                    <a:pt x="589" y="260"/>
                  </a:lnTo>
                  <a:lnTo>
                    <a:pt x="586" y="258"/>
                  </a:lnTo>
                  <a:lnTo>
                    <a:pt x="585" y="260"/>
                  </a:lnTo>
                  <a:lnTo>
                    <a:pt x="583" y="260"/>
                  </a:lnTo>
                  <a:lnTo>
                    <a:pt x="580" y="258"/>
                  </a:lnTo>
                  <a:lnTo>
                    <a:pt x="578" y="258"/>
                  </a:lnTo>
                  <a:lnTo>
                    <a:pt x="575" y="258"/>
                  </a:lnTo>
                  <a:lnTo>
                    <a:pt x="574" y="258"/>
                  </a:lnTo>
                  <a:lnTo>
                    <a:pt x="574" y="256"/>
                  </a:lnTo>
                  <a:lnTo>
                    <a:pt x="572" y="256"/>
                  </a:lnTo>
                  <a:lnTo>
                    <a:pt x="572" y="255"/>
                  </a:lnTo>
                  <a:lnTo>
                    <a:pt x="572" y="253"/>
                  </a:lnTo>
                  <a:lnTo>
                    <a:pt x="572" y="252"/>
                  </a:lnTo>
                  <a:lnTo>
                    <a:pt x="572" y="250"/>
                  </a:lnTo>
                  <a:lnTo>
                    <a:pt x="572" y="249"/>
                  </a:lnTo>
                  <a:lnTo>
                    <a:pt x="572" y="247"/>
                  </a:lnTo>
                  <a:lnTo>
                    <a:pt x="571" y="247"/>
                  </a:lnTo>
                  <a:lnTo>
                    <a:pt x="569" y="245"/>
                  </a:lnTo>
                  <a:lnTo>
                    <a:pt x="569" y="245"/>
                  </a:lnTo>
                  <a:lnTo>
                    <a:pt x="569" y="244"/>
                  </a:lnTo>
                  <a:lnTo>
                    <a:pt x="567" y="242"/>
                  </a:lnTo>
                  <a:lnTo>
                    <a:pt x="566" y="241"/>
                  </a:lnTo>
                  <a:lnTo>
                    <a:pt x="564" y="239"/>
                  </a:lnTo>
                  <a:lnTo>
                    <a:pt x="563" y="238"/>
                  </a:lnTo>
                  <a:lnTo>
                    <a:pt x="561" y="236"/>
                  </a:lnTo>
                  <a:lnTo>
                    <a:pt x="561" y="236"/>
                  </a:lnTo>
                  <a:lnTo>
                    <a:pt x="559" y="234"/>
                  </a:lnTo>
                  <a:lnTo>
                    <a:pt x="556" y="230"/>
                  </a:lnTo>
                  <a:lnTo>
                    <a:pt x="553" y="228"/>
                  </a:lnTo>
                  <a:lnTo>
                    <a:pt x="553" y="227"/>
                  </a:lnTo>
                  <a:lnTo>
                    <a:pt x="553" y="223"/>
                  </a:lnTo>
                  <a:lnTo>
                    <a:pt x="555" y="222"/>
                  </a:lnTo>
                  <a:lnTo>
                    <a:pt x="555" y="220"/>
                  </a:lnTo>
                  <a:lnTo>
                    <a:pt x="555" y="220"/>
                  </a:lnTo>
                  <a:lnTo>
                    <a:pt x="555" y="219"/>
                  </a:lnTo>
                  <a:lnTo>
                    <a:pt x="553" y="217"/>
                  </a:lnTo>
                  <a:lnTo>
                    <a:pt x="550" y="217"/>
                  </a:lnTo>
                  <a:lnTo>
                    <a:pt x="547" y="212"/>
                  </a:lnTo>
                  <a:lnTo>
                    <a:pt x="547" y="211"/>
                  </a:lnTo>
                  <a:lnTo>
                    <a:pt x="545" y="208"/>
                  </a:lnTo>
                  <a:lnTo>
                    <a:pt x="545" y="206"/>
                  </a:lnTo>
                  <a:lnTo>
                    <a:pt x="545" y="203"/>
                  </a:lnTo>
                  <a:lnTo>
                    <a:pt x="545" y="203"/>
                  </a:lnTo>
                  <a:lnTo>
                    <a:pt x="547" y="203"/>
                  </a:lnTo>
                  <a:lnTo>
                    <a:pt x="547" y="204"/>
                  </a:lnTo>
                  <a:lnTo>
                    <a:pt x="547" y="206"/>
                  </a:lnTo>
                  <a:lnTo>
                    <a:pt x="548" y="206"/>
                  </a:lnTo>
                  <a:lnTo>
                    <a:pt x="548" y="208"/>
                  </a:lnTo>
                  <a:lnTo>
                    <a:pt x="550" y="208"/>
                  </a:lnTo>
                  <a:lnTo>
                    <a:pt x="550" y="209"/>
                  </a:lnTo>
                  <a:lnTo>
                    <a:pt x="552" y="209"/>
                  </a:lnTo>
                  <a:lnTo>
                    <a:pt x="550" y="208"/>
                  </a:lnTo>
                  <a:lnTo>
                    <a:pt x="550" y="208"/>
                  </a:lnTo>
                  <a:lnTo>
                    <a:pt x="550" y="206"/>
                  </a:lnTo>
                  <a:lnTo>
                    <a:pt x="548" y="204"/>
                  </a:lnTo>
                  <a:lnTo>
                    <a:pt x="548" y="203"/>
                  </a:lnTo>
                  <a:lnTo>
                    <a:pt x="547" y="201"/>
                  </a:lnTo>
                  <a:lnTo>
                    <a:pt x="547" y="201"/>
                  </a:lnTo>
                  <a:lnTo>
                    <a:pt x="547" y="200"/>
                  </a:lnTo>
                  <a:lnTo>
                    <a:pt x="547" y="200"/>
                  </a:lnTo>
                  <a:lnTo>
                    <a:pt x="548" y="200"/>
                  </a:lnTo>
                  <a:lnTo>
                    <a:pt x="552" y="200"/>
                  </a:lnTo>
                  <a:lnTo>
                    <a:pt x="556" y="200"/>
                  </a:lnTo>
                  <a:lnTo>
                    <a:pt x="558" y="198"/>
                  </a:lnTo>
                  <a:lnTo>
                    <a:pt x="558" y="200"/>
                  </a:lnTo>
                  <a:lnTo>
                    <a:pt x="559" y="198"/>
                  </a:lnTo>
                  <a:lnTo>
                    <a:pt x="558" y="198"/>
                  </a:lnTo>
                  <a:lnTo>
                    <a:pt x="556" y="198"/>
                  </a:lnTo>
                  <a:lnTo>
                    <a:pt x="556" y="198"/>
                  </a:lnTo>
                  <a:lnTo>
                    <a:pt x="553" y="198"/>
                  </a:lnTo>
                  <a:lnTo>
                    <a:pt x="553" y="198"/>
                  </a:lnTo>
                  <a:lnTo>
                    <a:pt x="552" y="198"/>
                  </a:lnTo>
                  <a:lnTo>
                    <a:pt x="552" y="198"/>
                  </a:lnTo>
                  <a:lnTo>
                    <a:pt x="550" y="198"/>
                  </a:lnTo>
                  <a:lnTo>
                    <a:pt x="548" y="198"/>
                  </a:lnTo>
                  <a:lnTo>
                    <a:pt x="547" y="198"/>
                  </a:lnTo>
                  <a:lnTo>
                    <a:pt x="547" y="198"/>
                  </a:lnTo>
                  <a:lnTo>
                    <a:pt x="545" y="198"/>
                  </a:lnTo>
                  <a:lnTo>
                    <a:pt x="545" y="201"/>
                  </a:lnTo>
                  <a:lnTo>
                    <a:pt x="545" y="203"/>
                  </a:lnTo>
                  <a:lnTo>
                    <a:pt x="545" y="203"/>
                  </a:lnTo>
                  <a:lnTo>
                    <a:pt x="544" y="201"/>
                  </a:lnTo>
                  <a:lnTo>
                    <a:pt x="542" y="201"/>
                  </a:lnTo>
                  <a:lnTo>
                    <a:pt x="541" y="201"/>
                  </a:lnTo>
                  <a:lnTo>
                    <a:pt x="539" y="200"/>
                  </a:lnTo>
                  <a:lnTo>
                    <a:pt x="539" y="198"/>
                  </a:lnTo>
                  <a:lnTo>
                    <a:pt x="537" y="200"/>
                  </a:lnTo>
                  <a:lnTo>
                    <a:pt x="537" y="200"/>
                  </a:lnTo>
                  <a:lnTo>
                    <a:pt x="537" y="198"/>
                  </a:lnTo>
                  <a:lnTo>
                    <a:pt x="537" y="197"/>
                  </a:lnTo>
                  <a:lnTo>
                    <a:pt x="539" y="198"/>
                  </a:lnTo>
                  <a:lnTo>
                    <a:pt x="539" y="197"/>
                  </a:lnTo>
                  <a:lnTo>
                    <a:pt x="537" y="195"/>
                  </a:lnTo>
                  <a:lnTo>
                    <a:pt x="537" y="195"/>
                  </a:lnTo>
                  <a:lnTo>
                    <a:pt x="536" y="192"/>
                  </a:lnTo>
                  <a:lnTo>
                    <a:pt x="534" y="190"/>
                  </a:lnTo>
                  <a:lnTo>
                    <a:pt x="531" y="189"/>
                  </a:lnTo>
                  <a:lnTo>
                    <a:pt x="528" y="184"/>
                  </a:lnTo>
                  <a:lnTo>
                    <a:pt x="528" y="181"/>
                  </a:lnTo>
                  <a:lnTo>
                    <a:pt x="526" y="176"/>
                  </a:lnTo>
                  <a:lnTo>
                    <a:pt x="526" y="175"/>
                  </a:lnTo>
                  <a:lnTo>
                    <a:pt x="526" y="173"/>
                  </a:lnTo>
                  <a:lnTo>
                    <a:pt x="526" y="170"/>
                  </a:lnTo>
                  <a:lnTo>
                    <a:pt x="525" y="168"/>
                  </a:lnTo>
                  <a:lnTo>
                    <a:pt x="522" y="165"/>
                  </a:lnTo>
                  <a:lnTo>
                    <a:pt x="518" y="162"/>
                  </a:lnTo>
                  <a:lnTo>
                    <a:pt x="518" y="160"/>
                  </a:lnTo>
                  <a:lnTo>
                    <a:pt x="518" y="157"/>
                  </a:lnTo>
                  <a:lnTo>
                    <a:pt x="518" y="156"/>
                  </a:lnTo>
                  <a:lnTo>
                    <a:pt x="518" y="154"/>
                  </a:lnTo>
                  <a:lnTo>
                    <a:pt x="520" y="154"/>
                  </a:lnTo>
                  <a:lnTo>
                    <a:pt x="520" y="154"/>
                  </a:lnTo>
                  <a:lnTo>
                    <a:pt x="520" y="154"/>
                  </a:lnTo>
                  <a:lnTo>
                    <a:pt x="520" y="154"/>
                  </a:lnTo>
                  <a:lnTo>
                    <a:pt x="520" y="154"/>
                  </a:lnTo>
                  <a:lnTo>
                    <a:pt x="520" y="152"/>
                  </a:lnTo>
                  <a:lnTo>
                    <a:pt x="520" y="152"/>
                  </a:lnTo>
                  <a:lnTo>
                    <a:pt x="520" y="152"/>
                  </a:lnTo>
                  <a:lnTo>
                    <a:pt x="520" y="152"/>
                  </a:lnTo>
                  <a:lnTo>
                    <a:pt x="522" y="149"/>
                  </a:lnTo>
                  <a:lnTo>
                    <a:pt x="522" y="146"/>
                  </a:lnTo>
                  <a:lnTo>
                    <a:pt x="522" y="143"/>
                  </a:lnTo>
                  <a:lnTo>
                    <a:pt x="522" y="141"/>
                  </a:lnTo>
                  <a:lnTo>
                    <a:pt x="522" y="138"/>
                  </a:lnTo>
                  <a:lnTo>
                    <a:pt x="522" y="137"/>
                  </a:lnTo>
                  <a:lnTo>
                    <a:pt x="520" y="135"/>
                  </a:lnTo>
                  <a:lnTo>
                    <a:pt x="520" y="134"/>
                  </a:lnTo>
                  <a:lnTo>
                    <a:pt x="520" y="132"/>
                  </a:lnTo>
                  <a:lnTo>
                    <a:pt x="518" y="130"/>
                  </a:lnTo>
                  <a:lnTo>
                    <a:pt x="517" y="127"/>
                  </a:lnTo>
                  <a:lnTo>
                    <a:pt x="517" y="126"/>
                  </a:lnTo>
                  <a:lnTo>
                    <a:pt x="517" y="123"/>
                  </a:lnTo>
                  <a:lnTo>
                    <a:pt x="517" y="121"/>
                  </a:lnTo>
                  <a:lnTo>
                    <a:pt x="515" y="118"/>
                  </a:lnTo>
                  <a:lnTo>
                    <a:pt x="515" y="116"/>
                  </a:lnTo>
                  <a:lnTo>
                    <a:pt x="517" y="115"/>
                  </a:lnTo>
                  <a:lnTo>
                    <a:pt x="518" y="108"/>
                  </a:lnTo>
                  <a:lnTo>
                    <a:pt x="518" y="108"/>
                  </a:lnTo>
                  <a:lnTo>
                    <a:pt x="518" y="108"/>
                  </a:lnTo>
                  <a:lnTo>
                    <a:pt x="520" y="107"/>
                  </a:lnTo>
                  <a:lnTo>
                    <a:pt x="520" y="107"/>
                  </a:lnTo>
                  <a:lnTo>
                    <a:pt x="518" y="107"/>
                  </a:lnTo>
                  <a:lnTo>
                    <a:pt x="520" y="105"/>
                  </a:lnTo>
                  <a:lnTo>
                    <a:pt x="520" y="104"/>
                  </a:lnTo>
                  <a:lnTo>
                    <a:pt x="522" y="102"/>
                  </a:lnTo>
                  <a:lnTo>
                    <a:pt x="522" y="96"/>
                  </a:lnTo>
                  <a:lnTo>
                    <a:pt x="522" y="91"/>
                  </a:lnTo>
                  <a:lnTo>
                    <a:pt x="523" y="89"/>
                  </a:lnTo>
                  <a:lnTo>
                    <a:pt x="522" y="88"/>
                  </a:lnTo>
                  <a:lnTo>
                    <a:pt x="523" y="85"/>
                  </a:lnTo>
                  <a:lnTo>
                    <a:pt x="522" y="83"/>
                  </a:lnTo>
                  <a:lnTo>
                    <a:pt x="523" y="72"/>
                  </a:lnTo>
                  <a:lnTo>
                    <a:pt x="523" y="71"/>
                  </a:lnTo>
                  <a:lnTo>
                    <a:pt x="525" y="69"/>
                  </a:lnTo>
                  <a:lnTo>
                    <a:pt x="523" y="64"/>
                  </a:lnTo>
                  <a:lnTo>
                    <a:pt x="523" y="60"/>
                  </a:lnTo>
                  <a:lnTo>
                    <a:pt x="523" y="58"/>
                  </a:lnTo>
                  <a:lnTo>
                    <a:pt x="523" y="58"/>
                  </a:lnTo>
                  <a:lnTo>
                    <a:pt x="523" y="58"/>
                  </a:lnTo>
                  <a:lnTo>
                    <a:pt x="525" y="58"/>
                  </a:lnTo>
                  <a:lnTo>
                    <a:pt x="528" y="58"/>
                  </a:lnTo>
                  <a:lnTo>
                    <a:pt x="530" y="58"/>
                  </a:lnTo>
                  <a:lnTo>
                    <a:pt x="531" y="58"/>
                  </a:lnTo>
                  <a:lnTo>
                    <a:pt x="531" y="58"/>
                  </a:lnTo>
                  <a:lnTo>
                    <a:pt x="533" y="60"/>
                  </a:lnTo>
                  <a:lnTo>
                    <a:pt x="534" y="58"/>
                  </a:lnTo>
                  <a:lnTo>
                    <a:pt x="534" y="58"/>
                  </a:lnTo>
                  <a:lnTo>
                    <a:pt x="533" y="58"/>
                  </a:lnTo>
                  <a:lnTo>
                    <a:pt x="531" y="58"/>
                  </a:lnTo>
                  <a:lnTo>
                    <a:pt x="531" y="56"/>
                  </a:lnTo>
                  <a:lnTo>
                    <a:pt x="528" y="56"/>
                  </a:lnTo>
                  <a:lnTo>
                    <a:pt x="528" y="56"/>
                  </a:lnTo>
                  <a:lnTo>
                    <a:pt x="525" y="56"/>
                  </a:lnTo>
                  <a:lnTo>
                    <a:pt x="523" y="56"/>
                  </a:lnTo>
                  <a:lnTo>
                    <a:pt x="522" y="56"/>
                  </a:lnTo>
                  <a:lnTo>
                    <a:pt x="523" y="55"/>
                  </a:lnTo>
                  <a:lnTo>
                    <a:pt x="523" y="53"/>
                  </a:lnTo>
                  <a:lnTo>
                    <a:pt x="523" y="50"/>
                  </a:lnTo>
                  <a:lnTo>
                    <a:pt x="523" y="52"/>
                  </a:lnTo>
                  <a:lnTo>
                    <a:pt x="525" y="53"/>
                  </a:lnTo>
                  <a:lnTo>
                    <a:pt x="525" y="52"/>
                  </a:lnTo>
                  <a:lnTo>
                    <a:pt x="525" y="50"/>
                  </a:lnTo>
                  <a:lnTo>
                    <a:pt x="523" y="49"/>
                  </a:lnTo>
                  <a:lnTo>
                    <a:pt x="522" y="49"/>
                  </a:lnTo>
                  <a:lnTo>
                    <a:pt x="522" y="45"/>
                  </a:lnTo>
                  <a:lnTo>
                    <a:pt x="525" y="44"/>
                  </a:lnTo>
                  <a:lnTo>
                    <a:pt x="523" y="44"/>
                  </a:lnTo>
                  <a:lnTo>
                    <a:pt x="523" y="42"/>
                  </a:lnTo>
                  <a:lnTo>
                    <a:pt x="522" y="42"/>
                  </a:lnTo>
                  <a:lnTo>
                    <a:pt x="522" y="44"/>
                  </a:lnTo>
                  <a:lnTo>
                    <a:pt x="522" y="44"/>
                  </a:lnTo>
                  <a:lnTo>
                    <a:pt x="522" y="42"/>
                  </a:lnTo>
                  <a:lnTo>
                    <a:pt x="520" y="42"/>
                  </a:lnTo>
                  <a:lnTo>
                    <a:pt x="520" y="39"/>
                  </a:lnTo>
                  <a:lnTo>
                    <a:pt x="518" y="36"/>
                  </a:lnTo>
                  <a:lnTo>
                    <a:pt x="518" y="31"/>
                  </a:lnTo>
                  <a:lnTo>
                    <a:pt x="517" y="30"/>
                  </a:lnTo>
                  <a:lnTo>
                    <a:pt x="514" y="26"/>
                  </a:lnTo>
                  <a:lnTo>
                    <a:pt x="514" y="25"/>
                  </a:lnTo>
                  <a:lnTo>
                    <a:pt x="514" y="22"/>
                  </a:lnTo>
                  <a:lnTo>
                    <a:pt x="514" y="20"/>
                  </a:lnTo>
                  <a:lnTo>
                    <a:pt x="514" y="19"/>
                  </a:lnTo>
                  <a:lnTo>
                    <a:pt x="514" y="19"/>
                  </a:lnTo>
                  <a:lnTo>
                    <a:pt x="517" y="20"/>
                  </a:lnTo>
                  <a:lnTo>
                    <a:pt x="520" y="20"/>
                  </a:lnTo>
                  <a:lnTo>
                    <a:pt x="522" y="22"/>
                  </a:lnTo>
                  <a:lnTo>
                    <a:pt x="523" y="22"/>
                  </a:lnTo>
                  <a:lnTo>
                    <a:pt x="533" y="23"/>
                  </a:lnTo>
                  <a:lnTo>
                    <a:pt x="534" y="23"/>
                  </a:lnTo>
                  <a:lnTo>
                    <a:pt x="536" y="22"/>
                  </a:lnTo>
                  <a:lnTo>
                    <a:pt x="536" y="22"/>
                  </a:lnTo>
                  <a:lnTo>
                    <a:pt x="537" y="23"/>
                  </a:lnTo>
                  <a:lnTo>
                    <a:pt x="537" y="23"/>
                  </a:lnTo>
                  <a:lnTo>
                    <a:pt x="539" y="23"/>
                  </a:lnTo>
                  <a:lnTo>
                    <a:pt x="539" y="23"/>
                  </a:lnTo>
                  <a:lnTo>
                    <a:pt x="541" y="22"/>
                  </a:lnTo>
                  <a:lnTo>
                    <a:pt x="541" y="23"/>
                  </a:lnTo>
                  <a:lnTo>
                    <a:pt x="541" y="23"/>
                  </a:lnTo>
                  <a:lnTo>
                    <a:pt x="542" y="25"/>
                  </a:lnTo>
                  <a:lnTo>
                    <a:pt x="542" y="26"/>
                  </a:lnTo>
                  <a:lnTo>
                    <a:pt x="542" y="26"/>
                  </a:lnTo>
                  <a:lnTo>
                    <a:pt x="541" y="30"/>
                  </a:lnTo>
                  <a:lnTo>
                    <a:pt x="541" y="30"/>
                  </a:lnTo>
                  <a:lnTo>
                    <a:pt x="541" y="30"/>
                  </a:lnTo>
                  <a:lnTo>
                    <a:pt x="541" y="28"/>
                  </a:lnTo>
                  <a:lnTo>
                    <a:pt x="537" y="33"/>
                  </a:lnTo>
                  <a:lnTo>
                    <a:pt x="536" y="36"/>
                  </a:lnTo>
                  <a:lnTo>
                    <a:pt x="536" y="36"/>
                  </a:lnTo>
                  <a:lnTo>
                    <a:pt x="536" y="37"/>
                  </a:lnTo>
                  <a:lnTo>
                    <a:pt x="536" y="37"/>
                  </a:lnTo>
                  <a:lnTo>
                    <a:pt x="537" y="36"/>
                  </a:lnTo>
                  <a:lnTo>
                    <a:pt x="539" y="36"/>
                  </a:lnTo>
                  <a:lnTo>
                    <a:pt x="539" y="36"/>
                  </a:lnTo>
                  <a:lnTo>
                    <a:pt x="537" y="36"/>
                  </a:lnTo>
                  <a:lnTo>
                    <a:pt x="537" y="36"/>
                  </a:lnTo>
                  <a:lnTo>
                    <a:pt x="537" y="34"/>
                  </a:lnTo>
                  <a:lnTo>
                    <a:pt x="537" y="34"/>
                  </a:lnTo>
                  <a:lnTo>
                    <a:pt x="537" y="33"/>
                  </a:lnTo>
                  <a:lnTo>
                    <a:pt x="539" y="33"/>
                  </a:lnTo>
                  <a:lnTo>
                    <a:pt x="541" y="31"/>
                  </a:lnTo>
                  <a:lnTo>
                    <a:pt x="541" y="31"/>
                  </a:lnTo>
                  <a:lnTo>
                    <a:pt x="542" y="30"/>
                  </a:lnTo>
                  <a:lnTo>
                    <a:pt x="544" y="28"/>
                  </a:lnTo>
                  <a:lnTo>
                    <a:pt x="544" y="28"/>
                  </a:lnTo>
                  <a:lnTo>
                    <a:pt x="544" y="26"/>
                  </a:lnTo>
                  <a:lnTo>
                    <a:pt x="544" y="26"/>
                  </a:lnTo>
                  <a:lnTo>
                    <a:pt x="544" y="26"/>
                  </a:lnTo>
                  <a:lnTo>
                    <a:pt x="545" y="28"/>
                  </a:lnTo>
                  <a:lnTo>
                    <a:pt x="545" y="30"/>
                  </a:lnTo>
                  <a:lnTo>
                    <a:pt x="544" y="30"/>
                  </a:lnTo>
                  <a:lnTo>
                    <a:pt x="544" y="31"/>
                  </a:lnTo>
                  <a:lnTo>
                    <a:pt x="544" y="33"/>
                  </a:lnTo>
                  <a:lnTo>
                    <a:pt x="544" y="33"/>
                  </a:lnTo>
                  <a:lnTo>
                    <a:pt x="542" y="33"/>
                  </a:lnTo>
                  <a:lnTo>
                    <a:pt x="542" y="33"/>
                  </a:lnTo>
                  <a:lnTo>
                    <a:pt x="544" y="34"/>
                  </a:lnTo>
                  <a:lnTo>
                    <a:pt x="544" y="34"/>
                  </a:lnTo>
                  <a:lnTo>
                    <a:pt x="544" y="36"/>
                  </a:lnTo>
                  <a:lnTo>
                    <a:pt x="544" y="37"/>
                  </a:lnTo>
                  <a:lnTo>
                    <a:pt x="544" y="37"/>
                  </a:lnTo>
                  <a:lnTo>
                    <a:pt x="542" y="37"/>
                  </a:lnTo>
                  <a:lnTo>
                    <a:pt x="542" y="37"/>
                  </a:lnTo>
                  <a:lnTo>
                    <a:pt x="542" y="37"/>
                  </a:lnTo>
                  <a:lnTo>
                    <a:pt x="541" y="39"/>
                  </a:lnTo>
                  <a:lnTo>
                    <a:pt x="541" y="39"/>
                  </a:lnTo>
                  <a:lnTo>
                    <a:pt x="541" y="37"/>
                  </a:lnTo>
                  <a:lnTo>
                    <a:pt x="541" y="37"/>
                  </a:lnTo>
                  <a:lnTo>
                    <a:pt x="539" y="37"/>
                  </a:lnTo>
                  <a:lnTo>
                    <a:pt x="539" y="39"/>
                  </a:lnTo>
                  <a:lnTo>
                    <a:pt x="537" y="41"/>
                  </a:lnTo>
                  <a:lnTo>
                    <a:pt x="537" y="41"/>
                  </a:lnTo>
                  <a:lnTo>
                    <a:pt x="539" y="41"/>
                  </a:lnTo>
                  <a:lnTo>
                    <a:pt x="541" y="41"/>
                  </a:lnTo>
                  <a:lnTo>
                    <a:pt x="542" y="41"/>
                  </a:lnTo>
                  <a:lnTo>
                    <a:pt x="542" y="41"/>
                  </a:lnTo>
                  <a:lnTo>
                    <a:pt x="544" y="41"/>
                  </a:lnTo>
                  <a:lnTo>
                    <a:pt x="544" y="41"/>
                  </a:lnTo>
                  <a:lnTo>
                    <a:pt x="544" y="37"/>
                  </a:lnTo>
                  <a:lnTo>
                    <a:pt x="545" y="37"/>
                  </a:lnTo>
                  <a:lnTo>
                    <a:pt x="545" y="37"/>
                  </a:lnTo>
                  <a:lnTo>
                    <a:pt x="545" y="37"/>
                  </a:lnTo>
                  <a:lnTo>
                    <a:pt x="547" y="36"/>
                  </a:lnTo>
                  <a:lnTo>
                    <a:pt x="547" y="36"/>
                  </a:lnTo>
                  <a:lnTo>
                    <a:pt x="547" y="34"/>
                  </a:lnTo>
                  <a:lnTo>
                    <a:pt x="547" y="33"/>
                  </a:lnTo>
                  <a:lnTo>
                    <a:pt x="547" y="31"/>
                  </a:lnTo>
                  <a:lnTo>
                    <a:pt x="547" y="31"/>
                  </a:lnTo>
                  <a:lnTo>
                    <a:pt x="547" y="31"/>
                  </a:lnTo>
                  <a:lnTo>
                    <a:pt x="547" y="30"/>
                  </a:lnTo>
                  <a:lnTo>
                    <a:pt x="547" y="30"/>
                  </a:lnTo>
                  <a:lnTo>
                    <a:pt x="547" y="30"/>
                  </a:lnTo>
                  <a:lnTo>
                    <a:pt x="547" y="28"/>
                  </a:lnTo>
                  <a:lnTo>
                    <a:pt x="547" y="26"/>
                  </a:lnTo>
                  <a:lnTo>
                    <a:pt x="547" y="26"/>
                  </a:lnTo>
                  <a:lnTo>
                    <a:pt x="548" y="25"/>
                  </a:lnTo>
                  <a:lnTo>
                    <a:pt x="548" y="25"/>
                  </a:lnTo>
                  <a:lnTo>
                    <a:pt x="547" y="23"/>
                  </a:lnTo>
                  <a:lnTo>
                    <a:pt x="547" y="23"/>
                  </a:lnTo>
                  <a:lnTo>
                    <a:pt x="547" y="22"/>
                  </a:lnTo>
                  <a:lnTo>
                    <a:pt x="547" y="22"/>
                  </a:lnTo>
                  <a:lnTo>
                    <a:pt x="545" y="22"/>
                  </a:lnTo>
                  <a:lnTo>
                    <a:pt x="547" y="23"/>
                  </a:lnTo>
                  <a:lnTo>
                    <a:pt x="547" y="23"/>
                  </a:lnTo>
                  <a:lnTo>
                    <a:pt x="545" y="23"/>
                  </a:lnTo>
                  <a:lnTo>
                    <a:pt x="545" y="22"/>
                  </a:lnTo>
                  <a:lnTo>
                    <a:pt x="544" y="22"/>
                  </a:lnTo>
                  <a:lnTo>
                    <a:pt x="545" y="20"/>
                  </a:lnTo>
                  <a:lnTo>
                    <a:pt x="545" y="20"/>
                  </a:lnTo>
                  <a:lnTo>
                    <a:pt x="547" y="20"/>
                  </a:lnTo>
                  <a:lnTo>
                    <a:pt x="547" y="20"/>
                  </a:lnTo>
                  <a:lnTo>
                    <a:pt x="545" y="19"/>
                  </a:lnTo>
                  <a:lnTo>
                    <a:pt x="544" y="17"/>
                  </a:lnTo>
                  <a:lnTo>
                    <a:pt x="544" y="17"/>
                  </a:lnTo>
                  <a:lnTo>
                    <a:pt x="544" y="17"/>
                  </a:lnTo>
                  <a:lnTo>
                    <a:pt x="542" y="17"/>
                  </a:lnTo>
                  <a:lnTo>
                    <a:pt x="542" y="17"/>
                  </a:lnTo>
                  <a:lnTo>
                    <a:pt x="542" y="15"/>
                  </a:lnTo>
                  <a:lnTo>
                    <a:pt x="544" y="15"/>
                  </a:lnTo>
                  <a:lnTo>
                    <a:pt x="544" y="15"/>
                  </a:lnTo>
                  <a:lnTo>
                    <a:pt x="545" y="15"/>
                  </a:lnTo>
                  <a:lnTo>
                    <a:pt x="545" y="15"/>
                  </a:lnTo>
                  <a:lnTo>
                    <a:pt x="545" y="15"/>
                  </a:lnTo>
                  <a:lnTo>
                    <a:pt x="545" y="12"/>
                  </a:lnTo>
                  <a:lnTo>
                    <a:pt x="544" y="11"/>
                  </a:lnTo>
                  <a:lnTo>
                    <a:pt x="544" y="11"/>
                  </a:lnTo>
                  <a:lnTo>
                    <a:pt x="544" y="11"/>
                  </a:lnTo>
                  <a:lnTo>
                    <a:pt x="544" y="11"/>
                  </a:lnTo>
                  <a:lnTo>
                    <a:pt x="542" y="11"/>
                  </a:lnTo>
                  <a:lnTo>
                    <a:pt x="542" y="11"/>
                  </a:lnTo>
                  <a:lnTo>
                    <a:pt x="542" y="9"/>
                  </a:lnTo>
                  <a:lnTo>
                    <a:pt x="541" y="6"/>
                  </a:lnTo>
                  <a:lnTo>
                    <a:pt x="936" y="6"/>
                  </a:lnTo>
                  <a:lnTo>
                    <a:pt x="939" y="6"/>
                  </a:lnTo>
                  <a:lnTo>
                    <a:pt x="939" y="3"/>
                  </a:lnTo>
                  <a:lnTo>
                    <a:pt x="939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79" name="Freeform 25">
              <a:extLst>
                <a:ext uri="{FF2B5EF4-FFF2-40B4-BE49-F238E27FC236}">
                  <a16:creationId xmlns:a16="http://schemas.microsoft.com/office/drawing/2014/main" id="{564FF3C8-66B0-137B-35A8-7EE377D0823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22538" y="1961853"/>
              <a:ext cx="10143748" cy="873251"/>
            </a:xfrm>
            <a:custGeom>
              <a:avLst/>
              <a:gdLst>
                <a:gd name="T0" fmla="*/ 5077 w 5204"/>
                <a:gd name="T1" fmla="*/ 437 h 448"/>
                <a:gd name="T2" fmla="*/ 5030 w 5204"/>
                <a:gd name="T3" fmla="*/ 437 h 448"/>
                <a:gd name="T4" fmla="*/ 5125 w 5204"/>
                <a:gd name="T5" fmla="*/ 434 h 448"/>
                <a:gd name="T6" fmla="*/ 5170 w 5204"/>
                <a:gd name="T7" fmla="*/ 424 h 448"/>
                <a:gd name="T8" fmla="*/ 5196 w 5204"/>
                <a:gd name="T9" fmla="*/ 416 h 448"/>
                <a:gd name="T10" fmla="*/ 25 w 5204"/>
                <a:gd name="T11" fmla="*/ 402 h 448"/>
                <a:gd name="T12" fmla="*/ 19 w 5204"/>
                <a:gd name="T13" fmla="*/ 397 h 448"/>
                <a:gd name="T14" fmla="*/ 85 w 5204"/>
                <a:gd name="T15" fmla="*/ 379 h 448"/>
                <a:gd name="T16" fmla="*/ 126 w 5204"/>
                <a:gd name="T17" fmla="*/ 372 h 448"/>
                <a:gd name="T18" fmla="*/ 118 w 5204"/>
                <a:gd name="T19" fmla="*/ 374 h 448"/>
                <a:gd name="T20" fmla="*/ 110 w 5204"/>
                <a:gd name="T21" fmla="*/ 371 h 448"/>
                <a:gd name="T22" fmla="*/ 539 w 5204"/>
                <a:gd name="T23" fmla="*/ 366 h 448"/>
                <a:gd name="T24" fmla="*/ 519 w 5204"/>
                <a:gd name="T25" fmla="*/ 368 h 448"/>
                <a:gd name="T26" fmla="*/ 506 w 5204"/>
                <a:gd name="T27" fmla="*/ 364 h 448"/>
                <a:gd name="T28" fmla="*/ 524 w 5204"/>
                <a:gd name="T29" fmla="*/ 353 h 448"/>
                <a:gd name="T30" fmla="*/ 5183 w 5204"/>
                <a:gd name="T31" fmla="*/ 344 h 448"/>
                <a:gd name="T32" fmla="*/ 494 w 5204"/>
                <a:gd name="T33" fmla="*/ 338 h 448"/>
                <a:gd name="T34" fmla="*/ 222 w 5204"/>
                <a:gd name="T35" fmla="*/ 333 h 448"/>
                <a:gd name="T36" fmla="*/ 479 w 5204"/>
                <a:gd name="T37" fmla="*/ 339 h 448"/>
                <a:gd name="T38" fmla="*/ 230 w 5204"/>
                <a:gd name="T39" fmla="*/ 319 h 448"/>
                <a:gd name="T40" fmla="*/ 207 w 5204"/>
                <a:gd name="T41" fmla="*/ 333 h 448"/>
                <a:gd name="T42" fmla="*/ 211 w 5204"/>
                <a:gd name="T43" fmla="*/ 317 h 448"/>
                <a:gd name="T44" fmla="*/ 473 w 5204"/>
                <a:gd name="T45" fmla="*/ 327 h 448"/>
                <a:gd name="T46" fmla="*/ 492 w 5204"/>
                <a:gd name="T47" fmla="*/ 314 h 448"/>
                <a:gd name="T48" fmla="*/ 235 w 5204"/>
                <a:gd name="T49" fmla="*/ 309 h 448"/>
                <a:gd name="T50" fmla="*/ 107 w 5204"/>
                <a:gd name="T51" fmla="*/ 303 h 448"/>
                <a:gd name="T52" fmla="*/ 304 w 5204"/>
                <a:gd name="T53" fmla="*/ 265 h 448"/>
                <a:gd name="T54" fmla="*/ 314 w 5204"/>
                <a:gd name="T55" fmla="*/ 262 h 448"/>
                <a:gd name="T56" fmla="*/ 237 w 5204"/>
                <a:gd name="T57" fmla="*/ 262 h 448"/>
                <a:gd name="T58" fmla="*/ 5197 w 5204"/>
                <a:gd name="T59" fmla="*/ 201 h 448"/>
                <a:gd name="T60" fmla="*/ 180 w 5204"/>
                <a:gd name="T61" fmla="*/ 5 h 448"/>
                <a:gd name="T62" fmla="*/ 266 w 5204"/>
                <a:gd name="T63" fmla="*/ 24 h 448"/>
                <a:gd name="T64" fmla="*/ 419 w 5204"/>
                <a:gd name="T65" fmla="*/ 265 h 448"/>
                <a:gd name="T66" fmla="*/ 490 w 5204"/>
                <a:gd name="T67" fmla="*/ 295 h 448"/>
                <a:gd name="T68" fmla="*/ 552 w 5204"/>
                <a:gd name="T69" fmla="*/ 360 h 448"/>
                <a:gd name="T70" fmla="*/ 522 w 5204"/>
                <a:gd name="T71" fmla="*/ 361 h 448"/>
                <a:gd name="T72" fmla="*/ 501 w 5204"/>
                <a:gd name="T73" fmla="*/ 319 h 448"/>
                <a:gd name="T74" fmla="*/ 479 w 5204"/>
                <a:gd name="T75" fmla="*/ 309 h 448"/>
                <a:gd name="T76" fmla="*/ 460 w 5204"/>
                <a:gd name="T77" fmla="*/ 301 h 448"/>
                <a:gd name="T78" fmla="*/ 416 w 5204"/>
                <a:gd name="T79" fmla="*/ 273 h 448"/>
                <a:gd name="T80" fmla="*/ 348 w 5204"/>
                <a:gd name="T81" fmla="*/ 270 h 448"/>
                <a:gd name="T82" fmla="*/ 307 w 5204"/>
                <a:gd name="T83" fmla="*/ 251 h 448"/>
                <a:gd name="T84" fmla="*/ 285 w 5204"/>
                <a:gd name="T85" fmla="*/ 260 h 448"/>
                <a:gd name="T86" fmla="*/ 266 w 5204"/>
                <a:gd name="T87" fmla="*/ 278 h 448"/>
                <a:gd name="T88" fmla="*/ 238 w 5204"/>
                <a:gd name="T89" fmla="*/ 279 h 448"/>
                <a:gd name="T90" fmla="*/ 255 w 5204"/>
                <a:gd name="T91" fmla="*/ 245 h 448"/>
                <a:gd name="T92" fmla="*/ 214 w 5204"/>
                <a:gd name="T93" fmla="*/ 279 h 448"/>
                <a:gd name="T94" fmla="*/ 181 w 5204"/>
                <a:gd name="T95" fmla="*/ 323 h 448"/>
                <a:gd name="T96" fmla="*/ 143 w 5204"/>
                <a:gd name="T97" fmla="*/ 347 h 448"/>
                <a:gd name="T98" fmla="*/ 104 w 5204"/>
                <a:gd name="T99" fmla="*/ 369 h 448"/>
                <a:gd name="T100" fmla="*/ 71 w 5204"/>
                <a:gd name="T101" fmla="*/ 380 h 448"/>
                <a:gd name="T102" fmla="*/ 112 w 5204"/>
                <a:gd name="T103" fmla="*/ 355 h 448"/>
                <a:gd name="T104" fmla="*/ 156 w 5204"/>
                <a:gd name="T105" fmla="*/ 309 h 448"/>
                <a:gd name="T106" fmla="*/ 107 w 5204"/>
                <a:gd name="T107" fmla="*/ 297 h 448"/>
                <a:gd name="T108" fmla="*/ 60 w 5204"/>
                <a:gd name="T109" fmla="*/ 275 h 448"/>
                <a:gd name="T110" fmla="*/ 49 w 5204"/>
                <a:gd name="T111" fmla="*/ 248 h 448"/>
                <a:gd name="T112" fmla="*/ 50 w 5204"/>
                <a:gd name="T113" fmla="*/ 216 h 448"/>
                <a:gd name="T114" fmla="*/ 106 w 5204"/>
                <a:gd name="T115" fmla="*/ 177 h 448"/>
                <a:gd name="T116" fmla="*/ 27 w 5204"/>
                <a:gd name="T117" fmla="*/ 164 h 448"/>
                <a:gd name="T118" fmla="*/ 66 w 5204"/>
                <a:gd name="T119" fmla="*/ 122 h 448"/>
                <a:gd name="T120" fmla="*/ 117 w 5204"/>
                <a:gd name="T121" fmla="*/ 126 h 448"/>
                <a:gd name="T122" fmla="*/ 73 w 5204"/>
                <a:gd name="T123" fmla="*/ 54 h 448"/>
                <a:gd name="T124" fmla="*/ 131 w 5204"/>
                <a:gd name="T125" fmla="*/ 18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204" h="448">
                  <a:moveTo>
                    <a:pt x="5016" y="442"/>
                  </a:moveTo>
                  <a:lnTo>
                    <a:pt x="5019" y="443"/>
                  </a:lnTo>
                  <a:lnTo>
                    <a:pt x="5022" y="445"/>
                  </a:lnTo>
                  <a:lnTo>
                    <a:pt x="5022" y="446"/>
                  </a:lnTo>
                  <a:lnTo>
                    <a:pt x="5025" y="446"/>
                  </a:lnTo>
                  <a:lnTo>
                    <a:pt x="5027" y="448"/>
                  </a:lnTo>
                  <a:lnTo>
                    <a:pt x="5027" y="448"/>
                  </a:lnTo>
                  <a:lnTo>
                    <a:pt x="5024" y="448"/>
                  </a:lnTo>
                  <a:lnTo>
                    <a:pt x="5019" y="445"/>
                  </a:lnTo>
                  <a:lnTo>
                    <a:pt x="5016" y="443"/>
                  </a:lnTo>
                  <a:lnTo>
                    <a:pt x="5016" y="443"/>
                  </a:lnTo>
                  <a:lnTo>
                    <a:pt x="5016" y="442"/>
                  </a:lnTo>
                  <a:close/>
                  <a:moveTo>
                    <a:pt x="5087" y="438"/>
                  </a:moveTo>
                  <a:lnTo>
                    <a:pt x="5088" y="440"/>
                  </a:lnTo>
                  <a:lnTo>
                    <a:pt x="5088" y="440"/>
                  </a:lnTo>
                  <a:lnTo>
                    <a:pt x="5087" y="440"/>
                  </a:lnTo>
                  <a:lnTo>
                    <a:pt x="5087" y="440"/>
                  </a:lnTo>
                  <a:lnTo>
                    <a:pt x="5087" y="438"/>
                  </a:lnTo>
                  <a:lnTo>
                    <a:pt x="5087" y="438"/>
                  </a:lnTo>
                  <a:close/>
                  <a:moveTo>
                    <a:pt x="5090" y="438"/>
                  </a:moveTo>
                  <a:lnTo>
                    <a:pt x="5092" y="438"/>
                  </a:lnTo>
                  <a:lnTo>
                    <a:pt x="5093" y="440"/>
                  </a:lnTo>
                  <a:lnTo>
                    <a:pt x="5092" y="440"/>
                  </a:lnTo>
                  <a:lnTo>
                    <a:pt x="5090" y="438"/>
                  </a:lnTo>
                  <a:lnTo>
                    <a:pt x="5090" y="438"/>
                  </a:lnTo>
                  <a:close/>
                  <a:moveTo>
                    <a:pt x="5065" y="437"/>
                  </a:moveTo>
                  <a:lnTo>
                    <a:pt x="5066" y="438"/>
                  </a:lnTo>
                  <a:lnTo>
                    <a:pt x="5066" y="438"/>
                  </a:lnTo>
                  <a:lnTo>
                    <a:pt x="5070" y="438"/>
                  </a:lnTo>
                  <a:lnTo>
                    <a:pt x="5068" y="440"/>
                  </a:lnTo>
                  <a:lnTo>
                    <a:pt x="5066" y="440"/>
                  </a:lnTo>
                  <a:lnTo>
                    <a:pt x="5066" y="442"/>
                  </a:lnTo>
                  <a:lnTo>
                    <a:pt x="5065" y="442"/>
                  </a:lnTo>
                  <a:lnTo>
                    <a:pt x="5065" y="443"/>
                  </a:lnTo>
                  <a:lnTo>
                    <a:pt x="5065" y="443"/>
                  </a:lnTo>
                  <a:lnTo>
                    <a:pt x="5063" y="442"/>
                  </a:lnTo>
                  <a:lnTo>
                    <a:pt x="5063" y="442"/>
                  </a:lnTo>
                  <a:lnTo>
                    <a:pt x="5063" y="442"/>
                  </a:lnTo>
                  <a:lnTo>
                    <a:pt x="5065" y="440"/>
                  </a:lnTo>
                  <a:lnTo>
                    <a:pt x="5063" y="440"/>
                  </a:lnTo>
                  <a:lnTo>
                    <a:pt x="5063" y="440"/>
                  </a:lnTo>
                  <a:lnTo>
                    <a:pt x="5062" y="438"/>
                  </a:lnTo>
                  <a:lnTo>
                    <a:pt x="5062" y="438"/>
                  </a:lnTo>
                  <a:lnTo>
                    <a:pt x="5062" y="437"/>
                  </a:lnTo>
                  <a:lnTo>
                    <a:pt x="5062" y="437"/>
                  </a:lnTo>
                  <a:lnTo>
                    <a:pt x="5065" y="437"/>
                  </a:lnTo>
                  <a:close/>
                  <a:moveTo>
                    <a:pt x="5076" y="437"/>
                  </a:moveTo>
                  <a:lnTo>
                    <a:pt x="5076" y="437"/>
                  </a:lnTo>
                  <a:lnTo>
                    <a:pt x="5077" y="437"/>
                  </a:lnTo>
                  <a:lnTo>
                    <a:pt x="5077" y="438"/>
                  </a:lnTo>
                  <a:lnTo>
                    <a:pt x="5076" y="438"/>
                  </a:lnTo>
                  <a:lnTo>
                    <a:pt x="5076" y="440"/>
                  </a:lnTo>
                  <a:lnTo>
                    <a:pt x="5076" y="442"/>
                  </a:lnTo>
                  <a:lnTo>
                    <a:pt x="5076" y="442"/>
                  </a:lnTo>
                  <a:lnTo>
                    <a:pt x="5074" y="442"/>
                  </a:lnTo>
                  <a:lnTo>
                    <a:pt x="5073" y="442"/>
                  </a:lnTo>
                  <a:lnTo>
                    <a:pt x="5071" y="442"/>
                  </a:lnTo>
                  <a:lnTo>
                    <a:pt x="5070" y="442"/>
                  </a:lnTo>
                  <a:lnTo>
                    <a:pt x="5068" y="442"/>
                  </a:lnTo>
                  <a:lnTo>
                    <a:pt x="5068" y="442"/>
                  </a:lnTo>
                  <a:lnTo>
                    <a:pt x="5068" y="442"/>
                  </a:lnTo>
                  <a:lnTo>
                    <a:pt x="5073" y="440"/>
                  </a:lnTo>
                  <a:lnTo>
                    <a:pt x="5074" y="440"/>
                  </a:lnTo>
                  <a:lnTo>
                    <a:pt x="5076" y="438"/>
                  </a:lnTo>
                  <a:lnTo>
                    <a:pt x="5076" y="437"/>
                  </a:lnTo>
                  <a:lnTo>
                    <a:pt x="5076" y="437"/>
                  </a:lnTo>
                  <a:close/>
                  <a:moveTo>
                    <a:pt x="5082" y="435"/>
                  </a:moveTo>
                  <a:lnTo>
                    <a:pt x="5084" y="435"/>
                  </a:lnTo>
                  <a:lnTo>
                    <a:pt x="5085" y="437"/>
                  </a:lnTo>
                  <a:lnTo>
                    <a:pt x="5085" y="437"/>
                  </a:lnTo>
                  <a:lnTo>
                    <a:pt x="5084" y="438"/>
                  </a:lnTo>
                  <a:lnTo>
                    <a:pt x="5084" y="438"/>
                  </a:lnTo>
                  <a:lnTo>
                    <a:pt x="5085" y="438"/>
                  </a:lnTo>
                  <a:lnTo>
                    <a:pt x="5087" y="438"/>
                  </a:lnTo>
                  <a:lnTo>
                    <a:pt x="5087" y="440"/>
                  </a:lnTo>
                  <a:lnTo>
                    <a:pt x="5085" y="440"/>
                  </a:lnTo>
                  <a:lnTo>
                    <a:pt x="5085" y="442"/>
                  </a:lnTo>
                  <a:lnTo>
                    <a:pt x="5085" y="440"/>
                  </a:lnTo>
                  <a:lnTo>
                    <a:pt x="5085" y="442"/>
                  </a:lnTo>
                  <a:lnTo>
                    <a:pt x="5082" y="443"/>
                  </a:lnTo>
                  <a:lnTo>
                    <a:pt x="5081" y="442"/>
                  </a:lnTo>
                  <a:lnTo>
                    <a:pt x="5079" y="443"/>
                  </a:lnTo>
                  <a:lnTo>
                    <a:pt x="5081" y="440"/>
                  </a:lnTo>
                  <a:lnTo>
                    <a:pt x="5082" y="438"/>
                  </a:lnTo>
                  <a:lnTo>
                    <a:pt x="5082" y="438"/>
                  </a:lnTo>
                  <a:lnTo>
                    <a:pt x="5082" y="438"/>
                  </a:lnTo>
                  <a:lnTo>
                    <a:pt x="5082" y="435"/>
                  </a:lnTo>
                  <a:close/>
                  <a:moveTo>
                    <a:pt x="5013" y="435"/>
                  </a:moveTo>
                  <a:lnTo>
                    <a:pt x="5014" y="435"/>
                  </a:lnTo>
                  <a:lnTo>
                    <a:pt x="5014" y="437"/>
                  </a:lnTo>
                  <a:lnTo>
                    <a:pt x="5014" y="437"/>
                  </a:lnTo>
                  <a:lnTo>
                    <a:pt x="5013" y="437"/>
                  </a:lnTo>
                  <a:lnTo>
                    <a:pt x="5013" y="437"/>
                  </a:lnTo>
                  <a:lnTo>
                    <a:pt x="5013" y="437"/>
                  </a:lnTo>
                  <a:lnTo>
                    <a:pt x="5013" y="435"/>
                  </a:lnTo>
                  <a:close/>
                  <a:moveTo>
                    <a:pt x="5030" y="435"/>
                  </a:moveTo>
                  <a:lnTo>
                    <a:pt x="5032" y="437"/>
                  </a:lnTo>
                  <a:lnTo>
                    <a:pt x="5030" y="437"/>
                  </a:lnTo>
                  <a:lnTo>
                    <a:pt x="5030" y="438"/>
                  </a:lnTo>
                  <a:lnTo>
                    <a:pt x="5029" y="438"/>
                  </a:lnTo>
                  <a:lnTo>
                    <a:pt x="5027" y="437"/>
                  </a:lnTo>
                  <a:lnTo>
                    <a:pt x="5027" y="435"/>
                  </a:lnTo>
                  <a:lnTo>
                    <a:pt x="5030" y="435"/>
                  </a:lnTo>
                  <a:close/>
                  <a:moveTo>
                    <a:pt x="5092" y="434"/>
                  </a:moveTo>
                  <a:lnTo>
                    <a:pt x="5092" y="434"/>
                  </a:lnTo>
                  <a:lnTo>
                    <a:pt x="5093" y="435"/>
                  </a:lnTo>
                  <a:lnTo>
                    <a:pt x="5093" y="435"/>
                  </a:lnTo>
                  <a:lnTo>
                    <a:pt x="5092" y="435"/>
                  </a:lnTo>
                  <a:lnTo>
                    <a:pt x="5092" y="437"/>
                  </a:lnTo>
                  <a:lnTo>
                    <a:pt x="5090" y="435"/>
                  </a:lnTo>
                  <a:lnTo>
                    <a:pt x="5090" y="435"/>
                  </a:lnTo>
                  <a:lnTo>
                    <a:pt x="5090" y="435"/>
                  </a:lnTo>
                  <a:lnTo>
                    <a:pt x="5090" y="434"/>
                  </a:lnTo>
                  <a:lnTo>
                    <a:pt x="5092" y="434"/>
                  </a:lnTo>
                  <a:close/>
                  <a:moveTo>
                    <a:pt x="5000" y="434"/>
                  </a:moveTo>
                  <a:lnTo>
                    <a:pt x="5002" y="434"/>
                  </a:lnTo>
                  <a:lnTo>
                    <a:pt x="5000" y="434"/>
                  </a:lnTo>
                  <a:lnTo>
                    <a:pt x="5000" y="435"/>
                  </a:lnTo>
                  <a:lnTo>
                    <a:pt x="5000" y="437"/>
                  </a:lnTo>
                  <a:lnTo>
                    <a:pt x="4997" y="438"/>
                  </a:lnTo>
                  <a:lnTo>
                    <a:pt x="4995" y="438"/>
                  </a:lnTo>
                  <a:lnTo>
                    <a:pt x="4995" y="438"/>
                  </a:lnTo>
                  <a:lnTo>
                    <a:pt x="4995" y="437"/>
                  </a:lnTo>
                  <a:lnTo>
                    <a:pt x="4997" y="437"/>
                  </a:lnTo>
                  <a:lnTo>
                    <a:pt x="4999" y="435"/>
                  </a:lnTo>
                  <a:lnTo>
                    <a:pt x="4999" y="435"/>
                  </a:lnTo>
                  <a:lnTo>
                    <a:pt x="5000" y="434"/>
                  </a:lnTo>
                  <a:lnTo>
                    <a:pt x="5000" y="434"/>
                  </a:lnTo>
                  <a:close/>
                  <a:moveTo>
                    <a:pt x="5126" y="432"/>
                  </a:moveTo>
                  <a:lnTo>
                    <a:pt x="5128" y="434"/>
                  </a:lnTo>
                  <a:lnTo>
                    <a:pt x="5131" y="434"/>
                  </a:lnTo>
                  <a:lnTo>
                    <a:pt x="5134" y="434"/>
                  </a:lnTo>
                  <a:lnTo>
                    <a:pt x="5136" y="434"/>
                  </a:lnTo>
                  <a:lnTo>
                    <a:pt x="5136" y="434"/>
                  </a:lnTo>
                  <a:lnTo>
                    <a:pt x="5134" y="434"/>
                  </a:lnTo>
                  <a:lnTo>
                    <a:pt x="5133" y="434"/>
                  </a:lnTo>
                  <a:lnTo>
                    <a:pt x="5131" y="435"/>
                  </a:lnTo>
                  <a:lnTo>
                    <a:pt x="5129" y="435"/>
                  </a:lnTo>
                  <a:lnTo>
                    <a:pt x="5126" y="434"/>
                  </a:lnTo>
                  <a:lnTo>
                    <a:pt x="5123" y="435"/>
                  </a:lnTo>
                  <a:lnTo>
                    <a:pt x="5123" y="435"/>
                  </a:lnTo>
                  <a:lnTo>
                    <a:pt x="5123" y="434"/>
                  </a:lnTo>
                  <a:lnTo>
                    <a:pt x="5122" y="434"/>
                  </a:lnTo>
                  <a:lnTo>
                    <a:pt x="5122" y="434"/>
                  </a:lnTo>
                  <a:lnTo>
                    <a:pt x="5123" y="434"/>
                  </a:lnTo>
                  <a:lnTo>
                    <a:pt x="5125" y="434"/>
                  </a:lnTo>
                  <a:lnTo>
                    <a:pt x="5125" y="434"/>
                  </a:lnTo>
                  <a:lnTo>
                    <a:pt x="5126" y="432"/>
                  </a:lnTo>
                  <a:close/>
                  <a:moveTo>
                    <a:pt x="5144" y="427"/>
                  </a:moveTo>
                  <a:lnTo>
                    <a:pt x="5145" y="429"/>
                  </a:lnTo>
                  <a:lnTo>
                    <a:pt x="5145" y="429"/>
                  </a:lnTo>
                  <a:lnTo>
                    <a:pt x="5144" y="431"/>
                  </a:lnTo>
                  <a:lnTo>
                    <a:pt x="5142" y="431"/>
                  </a:lnTo>
                  <a:lnTo>
                    <a:pt x="5142" y="431"/>
                  </a:lnTo>
                  <a:lnTo>
                    <a:pt x="5142" y="429"/>
                  </a:lnTo>
                  <a:lnTo>
                    <a:pt x="5142" y="429"/>
                  </a:lnTo>
                  <a:lnTo>
                    <a:pt x="5144" y="427"/>
                  </a:lnTo>
                  <a:close/>
                  <a:moveTo>
                    <a:pt x="5118" y="427"/>
                  </a:moveTo>
                  <a:lnTo>
                    <a:pt x="5122" y="429"/>
                  </a:lnTo>
                  <a:lnTo>
                    <a:pt x="5122" y="429"/>
                  </a:lnTo>
                  <a:lnTo>
                    <a:pt x="5122" y="431"/>
                  </a:lnTo>
                  <a:lnTo>
                    <a:pt x="5120" y="431"/>
                  </a:lnTo>
                  <a:lnTo>
                    <a:pt x="5118" y="431"/>
                  </a:lnTo>
                  <a:lnTo>
                    <a:pt x="5118" y="432"/>
                  </a:lnTo>
                  <a:lnTo>
                    <a:pt x="5120" y="434"/>
                  </a:lnTo>
                  <a:lnTo>
                    <a:pt x="5117" y="434"/>
                  </a:lnTo>
                  <a:lnTo>
                    <a:pt x="5112" y="435"/>
                  </a:lnTo>
                  <a:lnTo>
                    <a:pt x="5104" y="435"/>
                  </a:lnTo>
                  <a:lnTo>
                    <a:pt x="5103" y="435"/>
                  </a:lnTo>
                  <a:lnTo>
                    <a:pt x="5104" y="435"/>
                  </a:lnTo>
                  <a:lnTo>
                    <a:pt x="5106" y="435"/>
                  </a:lnTo>
                  <a:lnTo>
                    <a:pt x="5109" y="434"/>
                  </a:lnTo>
                  <a:lnTo>
                    <a:pt x="5112" y="434"/>
                  </a:lnTo>
                  <a:lnTo>
                    <a:pt x="5115" y="432"/>
                  </a:lnTo>
                  <a:lnTo>
                    <a:pt x="5117" y="432"/>
                  </a:lnTo>
                  <a:lnTo>
                    <a:pt x="5118" y="431"/>
                  </a:lnTo>
                  <a:lnTo>
                    <a:pt x="5115" y="431"/>
                  </a:lnTo>
                  <a:lnTo>
                    <a:pt x="5115" y="429"/>
                  </a:lnTo>
                  <a:lnTo>
                    <a:pt x="5117" y="429"/>
                  </a:lnTo>
                  <a:lnTo>
                    <a:pt x="5117" y="429"/>
                  </a:lnTo>
                  <a:lnTo>
                    <a:pt x="5118" y="427"/>
                  </a:lnTo>
                  <a:close/>
                  <a:moveTo>
                    <a:pt x="4943" y="426"/>
                  </a:moveTo>
                  <a:lnTo>
                    <a:pt x="4945" y="426"/>
                  </a:lnTo>
                  <a:lnTo>
                    <a:pt x="4945" y="427"/>
                  </a:lnTo>
                  <a:lnTo>
                    <a:pt x="4943" y="429"/>
                  </a:lnTo>
                  <a:lnTo>
                    <a:pt x="4943" y="429"/>
                  </a:lnTo>
                  <a:lnTo>
                    <a:pt x="4942" y="427"/>
                  </a:lnTo>
                  <a:lnTo>
                    <a:pt x="4939" y="427"/>
                  </a:lnTo>
                  <a:lnTo>
                    <a:pt x="4940" y="427"/>
                  </a:lnTo>
                  <a:lnTo>
                    <a:pt x="4942" y="427"/>
                  </a:lnTo>
                  <a:lnTo>
                    <a:pt x="4943" y="426"/>
                  </a:lnTo>
                  <a:close/>
                  <a:moveTo>
                    <a:pt x="5169" y="423"/>
                  </a:moveTo>
                  <a:lnTo>
                    <a:pt x="5170" y="423"/>
                  </a:lnTo>
                  <a:lnTo>
                    <a:pt x="5170" y="423"/>
                  </a:lnTo>
                  <a:lnTo>
                    <a:pt x="5170" y="423"/>
                  </a:lnTo>
                  <a:lnTo>
                    <a:pt x="5170" y="424"/>
                  </a:lnTo>
                  <a:lnTo>
                    <a:pt x="5170" y="424"/>
                  </a:lnTo>
                  <a:lnTo>
                    <a:pt x="5169" y="424"/>
                  </a:lnTo>
                  <a:lnTo>
                    <a:pt x="5169" y="424"/>
                  </a:lnTo>
                  <a:lnTo>
                    <a:pt x="5167" y="424"/>
                  </a:lnTo>
                  <a:lnTo>
                    <a:pt x="5167" y="424"/>
                  </a:lnTo>
                  <a:lnTo>
                    <a:pt x="5167" y="424"/>
                  </a:lnTo>
                  <a:lnTo>
                    <a:pt x="5167" y="423"/>
                  </a:lnTo>
                  <a:lnTo>
                    <a:pt x="5169" y="423"/>
                  </a:lnTo>
                  <a:close/>
                  <a:moveTo>
                    <a:pt x="5183" y="418"/>
                  </a:moveTo>
                  <a:lnTo>
                    <a:pt x="5183" y="420"/>
                  </a:lnTo>
                  <a:lnTo>
                    <a:pt x="5183" y="420"/>
                  </a:lnTo>
                  <a:lnTo>
                    <a:pt x="5183" y="420"/>
                  </a:lnTo>
                  <a:lnTo>
                    <a:pt x="5183" y="420"/>
                  </a:lnTo>
                  <a:lnTo>
                    <a:pt x="5182" y="420"/>
                  </a:lnTo>
                  <a:lnTo>
                    <a:pt x="5180" y="420"/>
                  </a:lnTo>
                  <a:lnTo>
                    <a:pt x="5180" y="420"/>
                  </a:lnTo>
                  <a:lnTo>
                    <a:pt x="5180" y="420"/>
                  </a:lnTo>
                  <a:lnTo>
                    <a:pt x="5182" y="418"/>
                  </a:lnTo>
                  <a:lnTo>
                    <a:pt x="5183" y="418"/>
                  </a:lnTo>
                  <a:close/>
                  <a:moveTo>
                    <a:pt x="4931" y="416"/>
                  </a:moveTo>
                  <a:lnTo>
                    <a:pt x="4934" y="416"/>
                  </a:lnTo>
                  <a:lnTo>
                    <a:pt x="4936" y="416"/>
                  </a:lnTo>
                  <a:lnTo>
                    <a:pt x="4937" y="418"/>
                  </a:lnTo>
                  <a:lnTo>
                    <a:pt x="4940" y="420"/>
                  </a:lnTo>
                  <a:lnTo>
                    <a:pt x="4939" y="420"/>
                  </a:lnTo>
                  <a:lnTo>
                    <a:pt x="4939" y="420"/>
                  </a:lnTo>
                  <a:lnTo>
                    <a:pt x="4939" y="420"/>
                  </a:lnTo>
                  <a:lnTo>
                    <a:pt x="4936" y="420"/>
                  </a:lnTo>
                  <a:lnTo>
                    <a:pt x="4936" y="420"/>
                  </a:lnTo>
                  <a:lnTo>
                    <a:pt x="4932" y="421"/>
                  </a:lnTo>
                  <a:lnTo>
                    <a:pt x="4931" y="420"/>
                  </a:lnTo>
                  <a:lnTo>
                    <a:pt x="4929" y="418"/>
                  </a:lnTo>
                  <a:lnTo>
                    <a:pt x="4928" y="418"/>
                  </a:lnTo>
                  <a:lnTo>
                    <a:pt x="4926" y="418"/>
                  </a:lnTo>
                  <a:lnTo>
                    <a:pt x="4929" y="416"/>
                  </a:lnTo>
                  <a:lnTo>
                    <a:pt x="4931" y="416"/>
                  </a:lnTo>
                  <a:close/>
                  <a:moveTo>
                    <a:pt x="5204" y="410"/>
                  </a:moveTo>
                  <a:lnTo>
                    <a:pt x="5204" y="413"/>
                  </a:lnTo>
                  <a:lnTo>
                    <a:pt x="5202" y="415"/>
                  </a:lnTo>
                  <a:lnTo>
                    <a:pt x="5200" y="415"/>
                  </a:lnTo>
                  <a:lnTo>
                    <a:pt x="5200" y="415"/>
                  </a:lnTo>
                  <a:lnTo>
                    <a:pt x="5200" y="416"/>
                  </a:lnTo>
                  <a:lnTo>
                    <a:pt x="5199" y="416"/>
                  </a:lnTo>
                  <a:lnTo>
                    <a:pt x="5197" y="416"/>
                  </a:lnTo>
                  <a:lnTo>
                    <a:pt x="5193" y="420"/>
                  </a:lnTo>
                  <a:lnTo>
                    <a:pt x="5193" y="420"/>
                  </a:lnTo>
                  <a:lnTo>
                    <a:pt x="5193" y="420"/>
                  </a:lnTo>
                  <a:lnTo>
                    <a:pt x="5194" y="418"/>
                  </a:lnTo>
                  <a:lnTo>
                    <a:pt x="5196" y="416"/>
                  </a:lnTo>
                  <a:lnTo>
                    <a:pt x="5196" y="416"/>
                  </a:lnTo>
                  <a:lnTo>
                    <a:pt x="5197" y="415"/>
                  </a:lnTo>
                  <a:lnTo>
                    <a:pt x="5197" y="415"/>
                  </a:lnTo>
                  <a:lnTo>
                    <a:pt x="5197" y="413"/>
                  </a:lnTo>
                  <a:lnTo>
                    <a:pt x="5197" y="413"/>
                  </a:lnTo>
                  <a:lnTo>
                    <a:pt x="5199" y="412"/>
                  </a:lnTo>
                  <a:lnTo>
                    <a:pt x="5199" y="412"/>
                  </a:lnTo>
                  <a:lnTo>
                    <a:pt x="5200" y="412"/>
                  </a:lnTo>
                  <a:lnTo>
                    <a:pt x="5202" y="412"/>
                  </a:lnTo>
                  <a:lnTo>
                    <a:pt x="5202" y="410"/>
                  </a:lnTo>
                  <a:lnTo>
                    <a:pt x="5204" y="410"/>
                  </a:lnTo>
                  <a:lnTo>
                    <a:pt x="5204" y="410"/>
                  </a:lnTo>
                  <a:close/>
                  <a:moveTo>
                    <a:pt x="5" y="405"/>
                  </a:moveTo>
                  <a:lnTo>
                    <a:pt x="6" y="407"/>
                  </a:lnTo>
                  <a:lnTo>
                    <a:pt x="6" y="407"/>
                  </a:lnTo>
                  <a:lnTo>
                    <a:pt x="6" y="407"/>
                  </a:lnTo>
                  <a:lnTo>
                    <a:pt x="6" y="408"/>
                  </a:lnTo>
                  <a:lnTo>
                    <a:pt x="5" y="410"/>
                  </a:lnTo>
                  <a:lnTo>
                    <a:pt x="0" y="412"/>
                  </a:lnTo>
                  <a:lnTo>
                    <a:pt x="0" y="407"/>
                  </a:lnTo>
                  <a:lnTo>
                    <a:pt x="2" y="405"/>
                  </a:lnTo>
                  <a:lnTo>
                    <a:pt x="3" y="405"/>
                  </a:lnTo>
                  <a:lnTo>
                    <a:pt x="5" y="405"/>
                  </a:lnTo>
                  <a:close/>
                  <a:moveTo>
                    <a:pt x="32" y="399"/>
                  </a:moveTo>
                  <a:lnTo>
                    <a:pt x="32" y="399"/>
                  </a:lnTo>
                  <a:lnTo>
                    <a:pt x="32" y="401"/>
                  </a:lnTo>
                  <a:lnTo>
                    <a:pt x="30" y="401"/>
                  </a:lnTo>
                  <a:lnTo>
                    <a:pt x="30" y="402"/>
                  </a:lnTo>
                  <a:lnTo>
                    <a:pt x="30" y="402"/>
                  </a:lnTo>
                  <a:lnTo>
                    <a:pt x="30" y="402"/>
                  </a:lnTo>
                  <a:lnTo>
                    <a:pt x="30" y="401"/>
                  </a:lnTo>
                  <a:lnTo>
                    <a:pt x="30" y="401"/>
                  </a:lnTo>
                  <a:lnTo>
                    <a:pt x="30" y="401"/>
                  </a:lnTo>
                  <a:lnTo>
                    <a:pt x="32" y="399"/>
                  </a:lnTo>
                  <a:lnTo>
                    <a:pt x="32" y="399"/>
                  </a:lnTo>
                  <a:close/>
                  <a:moveTo>
                    <a:pt x="24" y="396"/>
                  </a:moveTo>
                  <a:lnTo>
                    <a:pt x="24" y="396"/>
                  </a:lnTo>
                  <a:lnTo>
                    <a:pt x="24" y="399"/>
                  </a:lnTo>
                  <a:lnTo>
                    <a:pt x="25" y="399"/>
                  </a:lnTo>
                  <a:lnTo>
                    <a:pt x="25" y="399"/>
                  </a:lnTo>
                  <a:lnTo>
                    <a:pt x="27" y="397"/>
                  </a:lnTo>
                  <a:lnTo>
                    <a:pt x="27" y="397"/>
                  </a:lnTo>
                  <a:lnTo>
                    <a:pt x="28" y="396"/>
                  </a:lnTo>
                  <a:lnTo>
                    <a:pt x="28" y="397"/>
                  </a:lnTo>
                  <a:lnTo>
                    <a:pt x="30" y="397"/>
                  </a:lnTo>
                  <a:lnTo>
                    <a:pt x="28" y="399"/>
                  </a:lnTo>
                  <a:lnTo>
                    <a:pt x="25" y="401"/>
                  </a:lnTo>
                  <a:lnTo>
                    <a:pt x="25" y="402"/>
                  </a:lnTo>
                  <a:lnTo>
                    <a:pt x="25" y="402"/>
                  </a:lnTo>
                  <a:lnTo>
                    <a:pt x="27" y="402"/>
                  </a:lnTo>
                  <a:lnTo>
                    <a:pt x="28" y="402"/>
                  </a:lnTo>
                  <a:lnTo>
                    <a:pt x="28" y="402"/>
                  </a:lnTo>
                  <a:lnTo>
                    <a:pt x="28" y="402"/>
                  </a:lnTo>
                  <a:lnTo>
                    <a:pt x="27" y="404"/>
                  </a:lnTo>
                  <a:lnTo>
                    <a:pt x="25" y="404"/>
                  </a:lnTo>
                  <a:lnTo>
                    <a:pt x="24" y="405"/>
                  </a:lnTo>
                  <a:lnTo>
                    <a:pt x="22" y="407"/>
                  </a:lnTo>
                  <a:lnTo>
                    <a:pt x="20" y="407"/>
                  </a:lnTo>
                  <a:lnTo>
                    <a:pt x="19" y="407"/>
                  </a:lnTo>
                  <a:lnTo>
                    <a:pt x="16" y="408"/>
                  </a:lnTo>
                  <a:lnTo>
                    <a:pt x="14" y="408"/>
                  </a:lnTo>
                  <a:lnTo>
                    <a:pt x="14" y="410"/>
                  </a:lnTo>
                  <a:lnTo>
                    <a:pt x="14" y="410"/>
                  </a:lnTo>
                  <a:lnTo>
                    <a:pt x="13" y="410"/>
                  </a:lnTo>
                  <a:lnTo>
                    <a:pt x="13" y="410"/>
                  </a:lnTo>
                  <a:lnTo>
                    <a:pt x="11" y="410"/>
                  </a:lnTo>
                  <a:lnTo>
                    <a:pt x="11" y="410"/>
                  </a:lnTo>
                  <a:lnTo>
                    <a:pt x="9" y="410"/>
                  </a:lnTo>
                  <a:lnTo>
                    <a:pt x="9" y="412"/>
                  </a:lnTo>
                  <a:lnTo>
                    <a:pt x="9" y="412"/>
                  </a:lnTo>
                  <a:lnTo>
                    <a:pt x="8" y="410"/>
                  </a:lnTo>
                  <a:lnTo>
                    <a:pt x="6" y="410"/>
                  </a:lnTo>
                  <a:lnTo>
                    <a:pt x="8" y="408"/>
                  </a:lnTo>
                  <a:lnTo>
                    <a:pt x="9" y="408"/>
                  </a:lnTo>
                  <a:lnTo>
                    <a:pt x="11" y="408"/>
                  </a:lnTo>
                  <a:lnTo>
                    <a:pt x="13" y="407"/>
                  </a:lnTo>
                  <a:lnTo>
                    <a:pt x="16" y="407"/>
                  </a:lnTo>
                  <a:lnTo>
                    <a:pt x="17" y="405"/>
                  </a:lnTo>
                  <a:lnTo>
                    <a:pt x="17" y="404"/>
                  </a:lnTo>
                  <a:lnTo>
                    <a:pt x="17" y="404"/>
                  </a:lnTo>
                  <a:lnTo>
                    <a:pt x="19" y="402"/>
                  </a:lnTo>
                  <a:lnTo>
                    <a:pt x="20" y="402"/>
                  </a:lnTo>
                  <a:lnTo>
                    <a:pt x="20" y="404"/>
                  </a:lnTo>
                  <a:lnTo>
                    <a:pt x="20" y="404"/>
                  </a:lnTo>
                  <a:lnTo>
                    <a:pt x="22" y="404"/>
                  </a:lnTo>
                  <a:lnTo>
                    <a:pt x="22" y="402"/>
                  </a:lnTo>
                  <a:lnTo>
                    <a:pt x="22" y="402"/>
                  </a:lnTo>
                  <a:lnTo>
                    <a:pt x="22" y="402"/>
                  </a:lnTo>
                  <a:lnTo>
                    <a:pt x="20" y="401"/>
                  </a:lnTo>
                  <a:lnTo>
                    <a:pt x="19" y="401"/>
                  </a:lnTo>
                  <a:lnTo>
                    <a:pt x="19" y="401"/>
                  </a:lnTo>
                  <a:lnTo>
                    <a:pt x="17" y="401"/>
                  </a:lnTo>
                  <a:lnTo>
                    <a:pt x="17" y="401"/>
                  </a:lnTo>
                  <a:lnTo>
                    <a:pt x="17" y="399"/>
                  </a:lnTo>
                  <a:lnTo>
                    <a:pt x="17" y="399"/>
                  </a:lnTo>
                  <a:lnTo>
                    <a:pt x="17" y="399"/>
                  </a:lnTo>
                  <a:lnTo>
                    <a:pt x="17" y="397"/>
                  </a:lnTo>
                  <a:lnTo>
                    <a:pt x="19" y="397"/>
                  </a:lnTo>
                  <a:lnTo>
                    <a:pt x="20" y="397"/>
                  </a:lnTo>
                  <a:lnTo>
                    <a:pt x="22" y="396"/>
                  </a:lnTo>
                  <a:lnTo>
                    <a:pt x="24" y="396"/>
                  </a:lnTo>
                  <a:close/>
                  <a:moveTo>
                    <a:pt x="33" y="393"/>
                  </a:moveTo>
                  <a:lnTo>
                    <a:pt x="35" y="393"/>
                  </a:lnTo>
                  <a:lnTo>
                    <a:pt x="36" y="393"/>
                  </a:lnTo>
                  <a:lnTo>
                    <a:pt x="38" y="394"/>
                  </a:lnTo>
                  <a:lnTo>
                    <a:pt x="38" y="394"/>
                  </a:lnTo>
                  <a:lnTo>
                    <a:pt x="36" y="394"/>
                  </a:lnTo>
                  <a:lnTo>
                    <a:pt x="35" y="396"/>
                  </a:lnTo>
                  <a:lnTo>
                    <a:pt x="35" y="396"/>
                  </a:lnTo>
                  <a:lnTo>
                    <a:pt x="35" y="396"/>
                  </a:lnTo>
                  <a:lnTo>
                    <a:pt x="35" y="396"/>
                  </a:lnTo>
                  <a:lnTo>
                    <a:pt x="33" y="396"/>
                  </a:lnTo>
                  <a:lnTo>
                    <a:pt x="32" y="396"/>
                  </a:lnTo>
                  <a:lnTo>
                    <a:pt x="32" y="394"/>
                  </a:lnTo>
                  <a:lnTo>
                    <a:pt x="32" y="394"/>
                  </a:lnTo>
                  <a:lnTo>
                    <a:pt x="32" y="393"/>
                  </a:lnTo>
                  <a:lnTo>
                    <a:pt x="33" y="393"/>
                  </a:lnTo>
                  <a:lnTo>
                    <a:pt x="33" y="393"/>
                  </a:lnTo>
                  <a:close/>
                  <a:moveTo>
                    <a:pt x="39" y="391"/>
                  </a:moveTo>
                  <a:lnTo>
                    <a:pt x="39" y="391"/>
                  </a:lnTo>
                  <a:lnTo>
                    <a:pt x="41" y="393"/>
                  </a:lnTo>
                  <a:lnTo>
                    <a:pt x="41" y="393"/>
                  </a:lnTo>
                  <a:lnTo>
                    <a:pt x="41" y="393"/>
                  </a:lnTo>
                  <a:lnTo>
                    <a:pt x="41" y="393"/>
                  </a:lnTo>
                  <a:lnTo>
                    <a:pt x="39" y="394"/>
                  </a:lnTo>
                  <a:lnTo>
                    <a:pt x="39" y="394"/>
                  </a:lnTo>
                  <a:lnTo>
                    <a:pt x="38" y="394"/>
                  </a:lnTo>
                  <a:lnTo>
                    <a:pt x="38" y="393"/>
                  </a:lnTo>
                  <a:lnTo>
                    <a:pt x="38" y="391"/>
                  </a:lnTo>
                  <a:lnTo>
                    <a:pt x="39" y="391"/>
                  </a:lnTo>
                  <a:lnTo>
                    <a:pt x="39" y="391"/>
                  </a:lnTo>
                  <a:close/>
                  <a:moveTo>
                    <a:pt x="79" y="386"/>
                  </a:moveTo>
                  <a:lnTo>
                    <a:pt x="82" y="388"/>
                  </a:lnTo>
                  <a:lnTo>
                    <a:pt x="82" y="388"/>
                  </a:lnTo>
                  <a:lnTo>
                    <a:pt x="84" y="388"/>
                  </a:lnTo>
                  <a:lnTo>
                    <a:pt x="82" y="390"/>
                  </a:lnTo>
                  <a:lnTo>
                    <a:pt x="80" y="388"/>
                  </a:lnTo>
                  <a:lnTo>
                    <a:pt x="79" y="388"/>
                  </a:lnTo>
                  <a:lnTo>
                    <a:pt x="79" y="386"/>
                  </a:lnTo>
                  <a:close/>
                  <a:moveTo>
                    <a:pt x="87" y="377"/>
                  </a:moveTo>
                  <a:lnTo>
                    <a:pt x="87" y="377"/>
                  </a:lnTo>
                  <a:lnTo>
                    <a:pt x="88" y="379"/>
                  </a:lnTo>
                  <a:lnTo>
                    <a:pt x="87" y="379"/>
                  </a:lnTo>
                  <a:lnTo>
                    <a:pt x="87" y="380"/>
                  </a:lnTo>
                  <a:lnTo>
                    <a:pt x="87" y="380"/>
                  </a:lnTo>
                  <a:lnTo>
                    <a:pt x="85" y="379"/>
                  </a:lnTo>
                  <a:lnTo>
                    <a:pt x="85" y="379"/>
                  </a:lnTo>
                  <a:lnTo>
                    <a:pt x="85" y="379"/>
                  </a:lnTo>
                  <a:lnTo>
                    <a:pt x="87" y="377"/>
                  </a:lnTo>
                  <a:lnTo>
                    <a:pt x="87" y="377"/>
                  </a:lnTo>
                  <a:close/>
                  <a:moveTo>
                    <a:pt x="68" y="375"/>
                  </a:moveTo>
                  <a:lnTo>
                    <a:pt x="68" y="375"/>
                  </a:lnTo>
                  <a:lnTo>
                    <a:pt x="69" y="377"/>
                  </a:lnTo>
                  <a:lnTo>
                    <a:pt x="69" y="377"/>
                  </a:lnTo>
                  <a:lnTo>
                    <a:pt x="71" y="380"/>
                  </a:lnTo>
                  <a:lnTo>
                    <a:pt x="71" y="380"/>
                  </a:lnTo>
                  <a:lnTo>
                    <a:pt x="73" y="382"/>
                  </a:lnTo>
                  <a:lnTo>
                    <a:pt x="74" y="382"/>
                  </a:lnTo>
                  <a:lnTo>
                    <a:pt x="74" y="382"/>
                  </a:lnTo>
                  <a:lnTo>
                    <a:pt x="76" y="383"/>
                  </a:lnTo>
                  <a:lnTo>
                    <a:pt x="76" y="383"/>
                  </a:lnTo>
                  <a:lnTo>
                    <a:pt x="71" y="382"/>
                  </a:lnTo>
                  <a:lnTo>
                    <a:pt x="69" y="383"/>
                  </a:lnTo>
                  <a:lnTo>
                    <a:pt x="68" y="383"/>
                  </a:lnTo>
                  <a:lnTo>
                    <a:pt x="61" y="385"/>
                  </a:lnTo>
                  <a:lnTo>
                    <a:pt x="60" y="385"/>
                  </a:lnTo>
                  <a:lnTo>
                    <a:pt x="58" y="385"/>
                  </a:lnTo>
                  <a:lnTo>
                    <a:pt x="57" y="386"/>
                  </a:lnTo>
                  <a:lnTo>
                    <a:pt x="57" y="388"/>
                  </a:lnTo>
                  <a:lnTo>
                    <a:pt x="55" y="388"/>
                  </a:lnTo>
                  <a:lnTo>
                    <a:pt x="54" y="388"/>
                  </a:lnTo>
                  <a:lnTo>
                    <a:pt x="50" y="388"/>
                  </a:lnTo>
                  <a:lnTo>
                    <a:pt x="50" y="388"/>
                  </a:lnTo>
                  <a:lnTo>
                    <a:pt x="49" y="388"/>
                  </a:lnTo>
                  <a:lnTo>
                    <a:pt x="49" y="386"/>
                  </a:lnTo>
                  <a:lnTo>
                    <a:pt x="49" y="385"/>
                  </a:lnTo>
                  <a:lnTo>
                    <a:pt x="49" y="385"/>
                  </a:lnTo>
                  <a:lnTo>
                    <a:pt x="50" y="383"/>
                  </a:lnTo>
                  <a:lnTo>
                    <a:pt x="52" y="383"/>
                  </a:lnTo>
                  <a:lnTo>
                    <a:pt x="54" y="379"/>
                  </a:lnTo>
                  <a:lnTo>
                    <a:pt x="55" y="379"/>
                  </a:lnTo>
                  <a:lnTo>
                    <a:pt x="55" y="379"/>
                  </a:lnTo>
                  <a:lnTo>
                    <a:pt x="58" y="379"/>
                  </a:lnTo>
                  <a:lnTo>
                    <a:pt x="60" y="377"/>
                  </a:lnTo>
                  <a:lnTo>
                    <a:pt x="65" y="375"/>
                  </a:lnTo>
                  <a:lnTo>
                    <a:pt x="65" y="375"/>
                  </a:lnTo>
                  <a:lnTo>
                    <a:pt x="68" y="375"/>
                  </a:lnTo>
                  <a:close/>
                  <a:moveTo>
                    <a:pt x="128" y="375"/>
                  </a:moveTo>
                  <a:lnTo>
                    <a:pt x="129" y="375"/>
                  </a:lnTo>
                  <a:lnTo>
                    <a:pt x="129" y="377"/>
                  </a:lnTo>
                  <a:lnTo>
                    <a:pt x="129" y="377"/>
                  </a:lnTo>
                  <a:lnTo>
                    <a:pt x="129" y="377"/>
                  </a:lnTo>
                  <a:lnTo>
                    <a:pt x="128" y="377"/>
                  </a:lnTo>
                  <a:lnTo>
                    <a:pt x="128" y="375"/>
                  </a:lnTo>
                  <a:lnTo>
                    <a:pt x="128" y="375"/>
                  </a:lnTo>
                  <a:close/>
                  <a:moveTo>
                    <a:pt x="126" y="372"/>
                  </a:moveTo>
                  <a:lnTo>
                    <a:pt x="126" y="374"/>
                  </a:lnTo>
                  <a:lnTo>
                    <a:pt x="126" y="375"/>
                  </a:lnTo>
                  <a:lnTo>
                    <a:pt x="126" y="375"/>
                  </a:lnTo>
                  <a:lnTo>
                    <a:pt x="126" y="375"/>
                  </a:lnTo>
                  <a:lnTo>
                    <a:pt x="125" y="375"/>
                  </a:lnTo>
                  <a:lnTo>
                    <a:pt x="125" y="375"/>
                  </a:lnTo>
                  <a:lnTo>
                    <a:pt x="125" y="374"/>
                  </a:lnTo>
                  <a:lnTo>
                    <a:pt x="125" y="374"/>
                  </a:lnTo>
                  <a:lnTo>
                    <a:pt x="126" y="374"/>
                  </a:lnTo>
                  <a:lnTo>
                    <a:pt x="126" y="374"/>
                  </a:lnTo>
                  <a:lnTo>
                    <a:pt x="126" y="372"/>
                  </a:lnTo>
                  <a:lnTo>
                    <a:pt x="126" y="372"/>
                  </a:lnTo>
                  <a:lnTo>
                    <a:pt x="126" y="372"/>
                  </a:lnTo>
                  <a:close/>
                  <a:moveTo>
                    <a:pt x="531" y="371"/>
                  </a:moveTo>
                  <a:lnTo>
                    <a:pt x="531" y="371"/>
                  </a:lnTo>
                  <a:lnTo>
                    <a:pt x="533" y="372"/>
                  </a:lnTo>
                  <a:lnTo>
                    <a:pt x="535" y="375"/>
                  </a:lnTo>
                  <a:lnTo>
                    <a:pt x="536" y="377"/>
                  </a:lnTo>
                  <a:lnTo>
                    <a:pt x="536" y="379"/>
                  </a:lnTo>
                  <a:lnTo>
                    <a:pt x="535" y="379"/>
                  </a:lnTo>
                  <a:lnTo>
                    <a:pt x="533" y="379"/>
                  </a:lnTo>
                  <a:lnTo>
                    <a:pt x="533" y="379"/>
                  </a:lnTo>
                  <a:lnTo>
                    <a:pt x="533" y="379"/>
                  </a:lnTo>
                  <a:lnTo>
                    <a:pt x="533" y="377"/>
                  </a:lnTo>
                  <a:lnTo>
                    <a:pt x="531" y="375"/>
                  </a:lnTo>
                  <a:lnTo>
                    <a:pt x="531" y="375"/>
                  </a:lnTo>
                  <a:lnTo>
                    <a:pt x="530" y="375"/>
                  </a:lnTo>
                  <a:lnTo>
                    <a:pt x="530" y="375"/>
                  </a:lnTo>
                  <a:lnTo>
                    <a:pt x="531" y="374"/>
                  </a:lnTo>
                  <a:lnTo>
                    <a:pt x="531" y="372"/>
                  </a:lnTo>
                  <a:lnTo>
                    <a:pt x="531" y="372"/>
                  </a:lnTo>
                  <a:lnTo>
                    <a:pt x="531" y="371"/>
                  </a:lnTo>
                  <a:close/>
                  <a:moveTo>
                    <a:pt x="121" y="371"/>
                  </a:moveTo>
                  <a:lnTo>
                    <a:pt x="121" y="371"/>
                  </a:lnTo>
                  <a:lnTo>
                    <a:pt x="121" y="372"/>
                  </a:lnTo>
                  <a:lnTo>
                    <a:pt x="121" y="372"/>
                  </a:lnTo>
                  <a:lnTo>
                    <a:pt x="121" y="374"/>
                  </a:lnTo>
                  <a:lnTo>
                    <a:pt x="121" y="374"/>
                  </a:lnTo>
                  <a:lnTo>
                    <a:pt x="121" y="374"/>
                  </a:lnTo>
                  <a:lnTo>
                    <a:pt x="120" y="375"/>
                  </a:lnTo>
                  <a:lnTo>
                    <a:pt x="120" y="375"/>
                  </a:lnTo>
                  <a:lnTo>
                    <a:pt x="120" y="375"/>
                  </a:lnTo>
                  <a:lnTo>
                    <a:pt x="117" y="377"/>
                  </a:lnTo>
                  <a:lnTo>
                    <a:pt x="117" y="379"/>
                  </a:lnTo>
                  <a:lnTo>
                    <a:pt x="117" y="377"/>
                  </a:lnTo>
                  <a:lnTo>
                    <a:pt x="118" y="375"/>
                  </a:lnTo>
                  <a:lnTo>
                    <a:pt x="118" y="375"/>
                  </a:lnTo>
                  <a:lnTo>
                    <a:pt x="117" y="374"/>
                  </a:lnTo>
                  <a:lnTo>
                    <a:pt x="118" y="374"/>
                  </a:lnTo>
                  <a:lnTo>
                    <a:pt x="118" y="374"/>
                  </a:lnTo>
                  <a:lnTo>
                    <a:pt x="120" y="372"/>
                  </a:lnTo>
                  <a:lnTo>
                    <a:pt x="120" y="372"/>
                  </a:lnTo>
                  <a:lnTo>
                    <a:pt x="121" y="371"/>
                  </a:lnTo>
                  <a:lnTo>
                    <a:pt x="121" y="371"/>
                  </a:lnTo>
                  <a:close/>
                  <a:moveTo>
                    <a:pt x="506" y="371"/>
                  </a:moveTo>
                  <a:lnTo>
                    <a:pt x="509" y="372"/>
                  </a:lnTo>
                  <a:lnTo>
                    <a:pt x="509" y="374"/>
                  </a:lnTo>
                  <a:lnTo>
                    <a:pt x="511" y="374"/>
                  </a:lnTo>
                  <a:lnTo>
                    <a:pt x="511" y="375"/>
                  </a:lnTo>
                  <a:lnTo>
                    <a:pt x="511" y="377"/>
                  </a:lnTo>
                  <a:lnTo>
                    <a:pt x="512" y="379"/>
                  </a:lnTo>
                  <a:lnTo>
                    <a:pt x="512" y="379"/>
                  </a:lnTo>
                  <a:lnTo>
                    <a:pt x="512" y="379"/>
                  </a:lnTo>
                  <a:lnTo>
                    <a:pt x="514" y="379"/>
                  </a:lnTo>
                  <a:lnTo>
                    <a:pt x="514" y="379"/>
                  </a:lnTo>
                  <a:lnTo>
                    <a:pt x="516" y="379"/>
                  </a:lnTo>
                  <a:lnTo>
                    <a:pt x="516" y="379"/>
                  </a:lnTo>
                  <a:lnTo>
                    <a:pt x="516" y="380"/>
                  </a:lnTo>
                  <a:lnTo>
                    <a:pt x="516" y="382"/>
                  </a:lnTo>
                  <a:lnTo>
                    <a:pt x="514" y="382"/>
                  </a:lnTo>
                  <a:lnTo>
                    <a:pt x="514" y="383"/>
                  </a:lnTo>
                  <a:lnTo>
                    <a:pt x="512" y="382"/>
                  </a:lnTo>
                  <a:lnTo>
                    <a:pt x="512" y="382"/>
                  </a:lnTo>
                  <a:lnTo>
                    <a:pt x="509" y="380"/>
                  </a:lnTo>
                  <a:lnTo>
                    <a:pt x="509" y="379"/>
                  </a:lnTo>
                  <a:lnTo>
                    <a:pt x="509" y="377"/>
                  </a:lnTo>
                  <a:lnTo>
                    <a:pt x="508" y="377"/>
                  </a:lnTo>
                  <a:lnTo>
                    <a:pt x="508" y="375"/>
                  </a:lnTo>
                  <a:lnTo>
                    <a:pt x="506" y="374"/>
                  </a:lnTo>
                  <a:lnTo>
                    <a:pt x="506" y="372"/>
                  </a:lnTo>
                  <a:lnTo>
                    <a:pt x="505" y="372"/>
                  </a:lnTo>
                  <a:lnTo>
                    <a:pt x="503" y="371"/>
                  </a:lnTo>
                  <a:lnTo>
                    <a:pt x="505" y="371"/>
                  </a:lnTo>
                  <a:lnTo>
                    <a:pt x="506" y="371"/>
                  </a:lnTo>
                  <a:close/>
                  <a:moveTo>
                    <a:pt x="115" y="369"/>
                  </a:moveTo>
                  <a:lnTo>
                    <a:pt x="115" y="369"/>
                  </a:lnTo>
                  <a:lnTo>
                    <a:pt x="115" y="371"/>
                  </a:lnTo>
                  <a:lnTo>
                    <a:pt x="114" y="371"/>
                  </a:lnTo>
                  <a:lnTo>
                    <a:pt x="112" y="369"/>
                  </a:lnTo>
                  <a:lnTo>
                    <a:pt x="112" y="369"/>
                  </a:lnTo>
                  <a:lnTo>
                    <a:pt x="115" y="369"/>
                  </a:lnTo>
                  <a:close/>
                  <a:moveTo>
                    <a:pt x="109" y="369"/>
                  </a:moveTo>
                  <a:lnTo>
                    <a:pt x="110" y="369"/>
                  </a:lnTo>
                  <a:lnTo>
                    <a:pt x="110" y="369"/>
                  </a:lnTo>
                  <a:lnTo>
                    <a:pt x="110" y="369"/>
                  </a:lnTo>
                  <a:lnTo>
                    <a:pt x="110" y="371"/>
                  </a:lnTo>
                  <a:lnTo>
                    <a:pt x="110" y="371"/>
                  </a:lnTo>
                  <a:lnTo>
                    <a:pt x="110" y="371"/>
                  </a:lnTo>
                  <a:lnTo>
                    <a:pt x="112" y="369"/>
                  </a:lnTo>
                  <a:lnTo>
                    <a:pt x="112" y="369"/>
                  </a:lnTo>
                  <a:lnTo>
                    <a:pt x="112" y="369"/>
                  </a:lnTo>
                  <a:lnTo>
                    <a:pt x="112" y="371"/>
                  </a:lnTo>
                  <a:lnTo>
                    <a:pt x="112" y="372"/>
                  </a:lnTo>
                  <a:lnTo>
                    <a:pt x="114" y="372"/>
                  </a:lnTo>
                  <a:lnTo>
                    <a:pt x="114" y="372"/>
                  </a:lnTo>
                  <a:lnTo>
                    <a:pt x="110" y="374"/>
                  </a:lnTo>
                  <a:lnTo>
                    <a:pt x="110" y="372"/>
                  </a:lnTo>
                  <a:lnTo>
                    <a:pt x="109" y="374"/>
                  </a:lnTo>
                  <a:lnTo>
                    <a:pt x="109" y="374"/>
                  </a:lnTo>
                  <a:lnTo>
                    <a:pt x="107" y="374"/>
                  </a:lnTo>
                  <a:lnTo>
                    <a:pt x="107" y="371"/>
                  </a:lnTo>
                  <a:lnTo>
                    <a:pt x="107" y="369"/>
                  </a:lnTo>
                  <a:lnTo>
                    <a:pt x="109" y="369"/>
                  </a:lnTo>
                  <a:lnTo>
                    <a:pt x="109" y="369"/>
                  </a:lnTo>
                  <a:close/>
                  <a:moveTo>
                    <a:pt x="505" y="366"/>
                  </a:moveTo>
                  <a:lnTo>
                    <a:pt x="506" y="366"/>
                  </a:lnTo>
                  <a:lnTo>
                    <a:pt x="506" y="366"/>
                  </a:lnTo>
                  <a:lnTo>
                    <a:pt x="506" y="366"/>
                  </a:lnTo>
                  <a:lnTo>
                    <a:pt x="505" y="368"/>
                  </a:lnTo>
                  <a:lnTo>
                    <a:pt x="505" y="368"/>
                  </a:lnTo>
                  <a:lnTo>
                    <a:pt x="503" y="369"/>
                  </a:lnTo>
                  <a:lnTo>
                    <a:pt x="503" y="369"/>
                  </a:lnTo>
                  <a:lnTo>
                    <a:pt x="501" y="371"/>
                  </a:lnTo>
                  <a:lnTo>
                    <a:pt x="501" y="371"/>
                  </a:lnTo>
                  <a:lnTo>
                    <a:pt x="501" y="368"/>
                  </a:lnTo>
                  <a:lnTo>
                    <a:pt x="500" y="366"/>
                  </a:lnTo>
                  <a:lnTo>
                    <a:pt x="501" y="366"/>
                  </a:lnTo>
                  <a:lnTo>
                    <a:pt x="501" y="366"/>
                  </a:lnTo>
                  <a:lnTo>
                    <a:pt x="503" y="366"/>
                  </a:lnTo>
                  <a:lnTo>
                    <a:pt x="505" y="366"/>
                  </a:lnTo>
                  <a:close/>
                  <a:moveTo>
                    <a:pt x="183" y="358"/>
                  </a:moveTo>
                  <a:lnTo>
                    <a:pt x="184" y="358"/>
                  </a:lnTo>
                  <a:lnTo>
                    <a:pt x="184" y="358"/>
                  </a:lnTo>
                  <a:lnTo>
                    <a:pt x="184" y="360"/>
                  </a:lnTo>
                  <a:lnTo>
                    <a:pt x="183" y="361"/>
                  </a:lnTo>
                  <a:lnTo>
                    <a:pt x="183" y="361"/>
                  </a:lnTo>
                  <a:lnTo>
                    <a:pt x="181" y="360"/>
                  </a:lnTo>
                  <a:lnTo>
                    <a:pt x="181" y="360"/>
                  </a:lnTo>
                  <a:lnTo>
                    <a:pt x="183" y="358"/>
                  </a:lnTo>
                  <a:lnTo>
                    <a:pt x="183" y="358"/>
                  </a:lnTo>
                  <a:close/>
                  <a:moveTo>
                    <a:pt x="535" y="356"/>
                  </a:moveTo>
                  <a:lnTo>
                    <a:pt x="536" y="358"/>
                  </a:lnTo>
                  <a:lnTo>
                    <a:pt x="538" y="360"/>
                  </a:lnTo>
                  <a:lnTo>
                    <a:pt x="539" y="361"/>
                  </a:lnTo>
                  <a:lnTo>
                    <a:pt x="539" y="363"/>
                  </a:lnTo>
                  <a:lnTo>
                    <a:pt x="539" y="364"/>
                  </a:lnTo>
                  <a:lnTo>
                    <a:pt x="539" y="366"/>
                  </a:lnTo>
                  <a:lnTo>
                    <a:pt x="539" y="369"/>
                  </a:lnTo>
                  <a:lnTo>
                    <a:pt x="538" y="371"/>
                  </a:lnTo>
                  <a:lnTo>
                    <a:pt x="536" y="372"/>
                  </a:lnTo>
                  <a:lnTo>
                    <a:pt x="535" y="372"/>
                  </a:lnTo>
                  <a:lnTo>
                    <a:pt x="535" y="371"/>
                  </a:lnTo>
                  <a:lnTo>
                    <a:pt x="533" y="371"/>
                  </a:lnTo>
                  <a:lnTo>
                    <a:pt x="533" y="371"/>
                  </a:lnTo>
                  <a:lnTo>
                    <a:pt x="533" y="371"/>
                  </a:lnTo>
                  <a:lnTo>
                    <a:pt x="533" y="369"/>
                  </a:lnTo>
                  <a:lnTo>
                    <a:pt x="533" y="369"/>
                  </a:lnTo>
                  <a:lnTo>
                    <a:pt x="531" y="369"/>
                  </a:lnTo>
                  <a:lnTo>
                    <a:pt x="531" y="369"/>
                  </a:lnTo>
                  <a:lnTo>
                    <a:pt x="530" y="371"/>
                  </a:lnTo>
                  <a:lnTo>
                    <a:pt x="528" y="372"/>
                  </a:lnTo>
                  <a:lnTo>
                    <a:pt x="528" y="374"/>
                  </a:lnTo>
                  <a:lnTo>
                    <a:pt x="527" y="372"/>
                  </a:lnTo>
                  <a:lnTo>
                    <a:pt x="527" y="369"/>
                  </a:lnTo>
                  <a:lnTo>
                    <a:pt x="527" y="368"/>
                  </a:lnTo>
                  <a:lnTo>
                    <a:pt x="528" y="366"/>
                  </a:lnTo>
                  <a:lnTo>
                    <a:pt x="530" y="364"/>
                  </a:lnTo>
                  <a:lnTo>
                    <a:pt x="530" y="360"/>
                  </a:lnTo>
                  <a:lnTo>
                    <a:pt x="535" y="356"/>
                  </a:lnTo>
                  <a:close/>
                  <a:moveTo>
                    <a:pt x="501" y="350"/>
                  </a:moveTo>
                  <a:lnTo>
                    <a:pt x="505" y="350"/>
                  </a:lnTo>
                  <a:lnTo>
                    <a:pt x="508" y="350"/>
                  </a:lnTo>
                  <a:lnTo>
                    <a:pt x="508" y="350"/>
                  </a:lnTo>
                  <a:lnTo>
                    <a:pt x="509" y="352"/>
                  </a:lnTo>
                  <a:lnTo>
                    <a:pt x="509" y="352"/>
                  </a:lnTo>
                  <a:lnTo>
                    <a:pt x="509" y="353"/>
                  </a:lnTo>
                  <a:lnTo>
                    <a:pt x="509" y="353"/>
                  </a:lnTo>
                  <a:lnTo>
                    <a:pt x="509" y="355"/>
                  </a:lnTo>
                  <a:lnTo>
                    <a:pt x="509" y="355"/>
                  </a:lnTo>
                  <a:lnTo>
                    <a:pt x="514" y="356"/>
                  </a:lnTo>
                  <a:lnTo>
                    <a:pt x="516" y="358"/>
                  </a:lnTo>
                  <a:lnTo>
                    <a:pt x="517" y="360"/>
                  </a:lnTo>
                  <a:lnTo>
                    <a:pt x="517" y="361"/>
                  </a:lnTo>
                  <a:lnTo>
                    <a:pt x="519" y="363"/>
                  </a:lnTo>
                  <a:lnTo>
                    <a:pt x="520" y="366"/>
                  </a:lnTo>
                  <a:lnTo>
                    <a:pt x="522" y="366"/>
                  </a:lnTo>
                  <a:lnTo>
                    <a:pt x="522" y="368"/>
                  </a:lnTo>
                  <a:lnTo>
                    <a:pt x="522" y="368"/>
                  </a:lnTo>
                  <a:lnTo>
                    <a:pt x="520" y="366"/>
                  </a:lnTo>
                  <a:lnTo>
                    <a:pt x="517" y="364"/>
                  </a:lnTo>
                  <a:lnTo>
                    <a:pt x="517" y="364"/>
                  </a:lnTo>
                  <a:lnTo>
                    <a:pt x="517" y="366"/>
                  </a:lnTo>
                  <a:lnTo>
                    <a:pt x="516" y="366"/>
                  </a:lnTo>
                  <a:lnTo>
                    <a:pt x="516" y="368"/>
                  </a:lnTo>
                  <a:lnTo>
                    <a:pt x="516" y="368"/>
                  </a:lnTo>
                  <a:lnTo>
                    <a:pt x="519" y="368"/>
                  </a:lnTo>
                  <a:lnTo>
                    <a:pt x="520" y="369"/>
                  </a:lnTo>
                  <a:lnTo>
                    <a:pt x="522" y="369"/>
                  </a:lnTo>
                  <a:lnTo>
                    <a:pt x="522" y="371"/>
                  </a:lnTo>
                  <a:lnTo>
                    <a:pt x="522" y="371"/>
                  </a:lnTo>
                  <a:lnTo>
                    <a:pt x="522" y="371"/>
                  </a:lnTo>
                  <a:lnTo>
                    <a:pt x="522" y="372"/>
                  </a:lnTo>
                  <a:lnTo>
                    <a:pt x="522" y="372"/>
                  </a:lnTo>
                  <a:lnTo>
                    <a:pt x="522" y="372"/>
                  </a:lnTo>
                  <a:lnTo>
                    <a:pt x="525" y="372"/>
                  </a:lnTo>
                  <a:lnTo>
                    <a:pt x="525" y="372"/>
                  </a:lnTo>
                  <a:lnTo>
                    <a:pt x="525" y="375"/>
                  </a:lnTo>
                  <a:lnTo>
                    <a:pt x="525" y="377"/>
                  </a:lnTo>
                  <a:lnTo>
                    <a:pt x="525" y="377"/>
                  </a:lnTo>
                  <a:lnTo>
                    <a:pt x="525" y="379"/>
                  </a:lnTo>
                  <a:lnTo>
                    <a:pt x="525" y="379"/>
                  </a:lnTo>
                  <a:lnTo>
                    <a:pt x="525" y="380"/>
                  </a:lnTo>
                  <a:lnTo>
                    <a:pt x="525" y="380"/>
                  </a:lnTo>
                  <a:lnTo>
                    <a:pt x="524" y="382"/>
                  </a:lnTo>
                  <a:lnTo>
                    <a:pt x="524" y="382"/>
                  </a:lnTo>
                  <a:lnTo>
                    <a:pt x="522" y="382"/>
                  </a:lnTo>
                  <a:lnTo>
                    <a:pt x="522" y="382"/>
                  </a:lnTo>
                  <a:lnTo>
                    <a:pt x="520" y="380"/>
                  </a:lnTo>
                  <a:lnTo>
                    <a:pt x="520" y="379"/>
                  </a:lnTo>
                  <a:lnTo>
                    <a:pt x="519" y="379"/>
                  </a:lnTo>
                  <a:lnTo>
                    <a:pt x="517" y="379"/>
                  </a:lnTo>
                  <a:lnTo>
                    <a:pt x="517" y="377"/>
                  </a:lnTo>
                  <a:lnTo>
                    <a:pt x="517" y="377"/>
                  </a:lnTo>
                  <a:lnTo>
                    <a:pt x="516" y="377"/>
                  </a:lnTo>
                  <a:lnTo>
                    <a:pt x="516" y="375"/>
                  </a:lnTo>
                  <a:lnTo>
                    <a:pt x="516" y="374"/>
                  </a:lnTo>
                  <a:lnTo>
                    <a:pt x="516" y="374"/>
                  </a:lnTo>
                  <a:lnTo>
                    <a:pt x="516" y="374"/>
                  </a:lnTo>
                  <a:lnTo>
                    <a:pt x="514" y="374"/>
                  </a:lnTo>
                  <a:lnTo>
                    <a:pt x="514" y="375"/>
                  </a:lnTo>
                  <a:lnTo>
                    <a:pt x="514" y="375"/>
                  </a:lnTo>
                  <a:lnTo>
                    <a:pt x="512" y="375"/>
                  </a:lnTo>
                  <a:lnTo>
                    <a:pt x="511" y="372"/>
                  </a:lnTo>
                  <a:lnTo>
                    <a:pt x="509" y="371"/>
                  </a:lnTo>
                  <a:lnTo>
                    <a:pt x="508" y="371"/>
                  </a:lnTo>
                  <a:lnTo>
                    <a:pt x="509" y="369"/>
                  </a:lnTo>
                  <a:lnTo>
                    <a:pt x="509" y="369"/>
                  </a:lnTo>
                  <a:lnTo>
                    <a:pt x="511" y="369"/>
                  </a:lnTo>
                  <a:lnTo>
                    <a:pt x="511" y="369"/>
                  </a:lnTo>
                  <a:lnTo>
                    <a:pt x="509" y="366"/>
                  </a:lnTo>
                  <a:lnTo>
                    <a:pt x="509" y="366"/>
                  </a:lnTo>
                  <a:lnTo>
                    <a:pt x="509" y="364"/>
                  </a:lnTo>
                  <a:lnTo>
                    <a:pt x="509" y="364"/>
                  </a:lnTo>
                  <a:lnTo>
                    <a:pt x="506" y="364"/>
                  </a:lnTo>
                  <a:lnTo>
                    <a:pt x="506" y="364"/>
                  </a:lnTo>
                  <a:lnTo>
                    <a:pt x="505" y="363"/>
                  </a:lnTo>
                  <a:lnTo>
                    <a:pt x="505" y="363"/>
                  </a:lnTo>
                  <a:lnTo>
                    <a:pt x="503" y="363"/>
                  </a:lnTo>
                  <a:lnTo>
                    <a:pt x="501" y="363"/>
                  </a:lnTo>
                  <a:lnTo>
                    <a:pt x="501" y="361"/>
                  </a:lnTo>
                  <a:lnTo>
                    <a:pt x="500" y="361"/>
                  </a:lnTo>
                  <a:lnTo>
                    <a:pt x="500" y="360"/>
                  </a:lnTo>
                  <a:lnTo>
                    <a:pt x="501" y="360"/>
                  </a:lnTo>
                  <a:lnTo>
                    <a:pt x="503" y="360"/>
                  </a:lnTo>
                  <a:lnTo>
                    <a:pt x="503" y="361"/>
                  </a:lnTo>
                  <a:lnTo>
                    <a:pt x="505" y="361"/>
                  </a:lnTo>
                  <a:lnTo>
                    <a:pt x="506" y="360"/>
                  </a:lnTo>
                  <a:lnTo>
                    <a:pt x="506" y="358"/>
                  </a:lnTo>
                  <a:lnTo>
                    <a:pt x="506" y="358"/>
                  </a:lnTo>
                  <a:lnTo>
                    <a:pt x="506" y="356"/>
                  </a:lnTo>
                  <a:lnTo>
                    <a:pt x="506" y="356"/>
                  </a:lnTo>
                  <a:lnTo>
                    <a:pt x="505" y="355"/>
                  </a:lnTo>
                  <a:lnTo>
                    <a:pt x="503" y="356"/>
                  </a:lnTo>
                  <a:lnTo>
                    <a:pt x="500" y="358"/>
                  </a:lnTo>
                  <a:lnTo>
                    <a:pt x="500" y="356"/>
                  </a:lnTo>
                  <a:lnTo>
                    <a:pt x="500" y="356"/>
                  </a:lnTo>
                  <a:lnTo>
                    <a:pt x="501" y="355"/>
                  </a:lnTo>
                  <a:lnTo>
                    <a:pt x="503" y="353"/>
                  </a:lnTo>
                  <a:lnTo>
                    <a:pt x="503" y="353"/>
                  </a:lnTo>
                  <a:lnTo>
                    <a:pt x="501" y="352"/>
                  </a:lnTo>
                  <a:lnTo>
                    <a:pt x="501" y="350"/>
                  </a:lnTo>
                  <a:lnTo>
                    <a:pt x="501" y="350"/>
                  </a:lnTo>
                  <a:close/>
                  <a:moveTo>
                    <a:pt x="511" y="347"/>
                  </a:moveTo>
                  <a:lnTo>
                    <a:pt x="514" y="347"/>
                  </a:lnTo>
                  <a:lnTo>
                    <a:pt x="516" y="347"/>
                  </a:lnTo>
                  <a:lnTo>
                    <a:pt x="516" y="349"/>
                  </a:lnTo>
                  <a:lnTo>
                    <a:pt x="516" y="349"/>
                  </a:lnTo>
                  <a:lnTo>
                    <a:pt x="516" y="349"/>
                  </a:lnTo>
                  <a:lnTo>
                    <a:pt x="516" y="350"/>
                  </a:lnTo>
                  <a:lnTo>
                    <a:pt x="516" y="350"/>
                  </a:lnTo>
                  <a:lnTo>
                    <a:pt x="516" y="350"/>
                  </a:lnTo>
                  <a:lnTo>
                    <a:pt x="514" y="352"/>
                  </a:lnTo>
                  <a:lnTo>
                    <a:pt x="512" y="352"/>
                  </a:lnTo>
                  <a:lnTo>
                    <a:pt x="511" y="352"/>
                  </a:lnTo>
                  <a:lnTo>
                    <a:pt x="509" y="349"/>
                  </a:lnTo>
                  <a:lnTo>
                    <a:pt x="509" y="349"/>
                  </a:lnTo>
                  <a:lnTo>
                    <a:pt x="509" y="349"/>
                  </a:lnTo>
                  <a:lnTo>
                    <a:pt x="511" y="347"/>
                  </a:lnTo>
                  <a:lnTo>
                    <a:pt x="511" y="347"/>
                  </a:lnTo>
                  <a:close/>
                  <a:moveTo>
                    <a:pt x="519" y="345"/>
                  </a:moveTo>
                  <a:lnTo>
                    <a:pt x="520" y="347"/>
                  </a:lnTo>
                  <a:lnTo>
                    <a:pt x="522" y="349"/>
                  </a:lnTo>
                  <a:lnTo>
                    <a:pt x="524" y="352"/>
                  </a:lnTo>
                  <a:lnTo>
                    <a:pt x="524" y="353"/>
                  </a:lnTo>
                  <a:lnTo>
                    <a:pt x="522" y="358"/>
                  </a:lnTo>
                  <a:lnTo>
                    <a:pt x="522" y="358"/>
                  </a:lnTo>
                  <a:lnTo>
                    <a:pt x="522" y="358"/>
                  </a:lnTo>
                  <a:lnTo>
                    <a:pt x="520" y="358"/>
                  </a:lnTo>
                  <a:lnTo>
                    <a:pt x="519" y="358"/>
                  </a:lnTo>
                  <a:lnTo>
                    <a:pt x="519" y="356"/>
                  </a:lnTo>
                  <a:lnTo>
                    <a:pt x="519" y="356"/>
                  </a:lnTo>
                  <a:lnTo>
                    <a:pt x="519" y="356"/>
                  </a:lnTo>
                  <a:lnTo>
                    <a:pt x="519" y="355"/>
                  </a:lnTo>
                  <a:lnTo>
                    <a:pt x="516" y="355"/>
                  </a:lnTo>
                  <a:lnTo>
                    <a:pt x="516" y="355"/>
                  </a:lnTo>
                  <a:lnTo>
                    <a:pt x="514" y="353"/>
                  </a:lnTo>
                  <a:lnTo>
                    <a:pt x="514" y="352"/>
                  </a:lnTo>
                  <a:lnTo>
                    <a:pt x="514" y="352"/>
                  </a:lnTo>
                  <a:lnTo>
                    <a:pt x="516" y="352"/>
                  </a:lnTo>
                  <a:lnTo>
                    <a:pt x="517" y="350"/>
                  </a:lnTo>
                  <a:lnTo>
                    <a:pt x="517" y="350"/>
                  </a:lnTo>
                  <a:lnTo>
                    <a:pt x="519" y="345"/>
                  </a:lnTo>
                  <a:close/>
                  <a:moveTo>
                    <a:pt x="199" y="344"/>
                  </a:moveTo>
                  <a:lnTo>
                    <a:pt x="200" y="344"/>
                  </a:lnTo>
                  <a:lnTo>
                    <a:pt x="200" y="344"/>
                  </a:lnTo>
                  <a:lnTo>
                    <a:pt x="199" y="345"/>
                  </a:lnTo>
                  <a:lnTo>
                    <a:pt x="197" y="347"/>
                  </a:lnTo>
                  <a:lnTo>
                    <a:pt x="196" y="349"/>
                  </a:lnTo>
                  <a:lnTo>
                    <a:pt x="196" y="347"/>
                  </a:lnTo>
                  <a:lnTo>
                    <a:pt x="196" y="347"/>
                  </a:lnTo>
                  <a:lnTo>
                    <a:pt x="196" y="347"/>
                  </a:lnTo>
                  <a:lnTo>
                    <a:pt x="196" y="345"/>
                  </a:lnTo>
                  <a:lnTo>
                    <a:pt x="197" y="345"/>
                  </a:lnTo>
                  <a:lnTo>
                    <a:pt x="199" y="344"/>
                  </a:lnTo>
                  <a:close/>
                  <a:moveTo>
                    <a:pt x="203" y="344"/>
                  </a:moveTo>
                  <a:lnTo>
                    <a:pt x="205" y="344"/>
                  </a:lnTo>
                  <a:lnTo>
                    <a:pt x="205" y="344"/>
                  </a:lnTo>
                  <a:lnTo>
                    <a:pt x="205" y="345"/>
                  </a:lnTo>
                  <a:lnTo>
                    <a:pt x="205" y="345"/>
                  </a:lnTo>
                  <a:lnTo>
                    <a:pt x="205" y="345"/>
                  </a:lnTo>
                  <a:lnTo>
                    <a:pt x="203" y="345"/>
                  </a:lnTo>
                  <a:lnTo>
                    <a:pt x="203" y="345"/>
                  </a:lnTo>
                  <a:lnTo>
                    <a:pt x="202" y="345"/>
                  </a:lnTo>
                  <a:lnTo>
                    <a:pt x="202" y="345"/>
                  </a:lnTo>
                  <a:lnTo>
                    <a:pt x="203" y="344"/>
                  </a:lnTo>
                  <a:close/>
                  <a:moveTo>
                    <a:pt x="5183" y="344"/>
                  </a:moveTo>
                  <a:lnTo>
                    <a:pt x="5185" y="344"/>
                  </a:lnTo>
                  <a:lnTo>
                    <a:pt x="5186" y="344"/>
                  </a:lnTo>
                  <a:lnTo>
                    <a:pt x="5186" y="344"/>
                  </a:lnTo>
                  <a:lnTo>
                    <a:pt x="5186" y="344"/>
                  </a:lnTo>
                  <a:lnTo>
                    <a:pt x="5185" y="345"/>
                  </a:lnTo>
                  <a:lnTo>
                    <a:pt x="5185" y="345"/>
                  </a:lnTo>
                  <a:lnTo>
                    <a:pt x="5183" y="344"/>
                  </a:lnTo>
                  <a:lnTo>
                    <a:pt x="5183" y="344"/>
                  </a:lnTo>
                  <a:close/>
                  <a:moveTo>
                    <a:pt x="512" y="341"/>
                  </a:moveTo>
                  <a:lnTo>
                    <a:pt x="516" y="342"/>
                  </a:lnTo>
                  <a:lnTo>
                    <a:pt x="516" y="344"/>
                  </a:lnTo>
                  <a:lnTo>
                    <a:pt x="516" y="344"/>
                  </a:lnTo>
                  <a:lnTo>
                    <a:pt x="516" y="345"/>
                  </a:lnTo>
                  <a:lnTo>
                    <a:pt x="514" y="345"/>
                  </a:lnTo>
                  <a:lnTo>
                    <a:pt x="514" y="345"/>
                  </a:lnTo>
                  <a:lnTo>
                    <a:pt x="514" y="345"/>
                  </a:lnTo>
                  <a:lnTo>
                    <a:pt x="512" y="345"/>
                  </a:lnTo>
                  <a:lnTo>
                    <a:pt x="511" y="345"/>
                  </a:lnTo>
                  <a:lnTo>
                    <a:pt x="511" y="345"/>
                  </a:lnTo>
                  <a:lnTo>
                    <a:pt x="511" y="344"/>
                  </a:lnTo>
                  <a:lnTo>
                    <a:pt x="511" y="344"/>
                  </a:lnTo>
                  <a:lnTo>
                    <a:pt x="512" y="342"/>
                  </a:lnTo>
                  <a:lnTo>
                    <a:pt x="512" y="341"/>
                  </a:lnTo>
                  <a:close/>
                  <a:moveTo>
                    <a:pt x="494" y="338"/>
                  </a:moveTo>
                  <a:lnTo>
                    <a:pt x="495" y="338"/>
                  </a:lnTo>
                  <a:lnTo>
                    <a:pt x="495" y="339"/>
                  </a:lnTo>
                  <a:lnTo>
                    <a:pt x="495" y="339"/>
                  </a:lnTo>
                  <a:lnTo>
                    <a:pt x="497" y="341"/>
                  </a:lnTo>
                  <a:lnTo>
                    <a:pt x="498" y="341"/>
                  </a:lnTo>
                  <a:lnTo>
                    <a:pt x="498" y="341"/>
                  </a:lnTo>
                  <a:lnTo>
                    <a:pt x="500" y="342"/>
                  </a:lnTo>
                  <a:lnTo>
                    <a:pt x="498" y="344"/>
                  </a:lnTo>
                  <a:lnTo>
                    <a:pt x="498" y="344"/>
                  </a:lnTo>
                  <a:lnTo>
                    <a:pt x="498" y="344"/>
                  </a:lnTo>
                  <a:lnTo>
                    <a:pt x="497" y="347"/>
                  </a:lnTo>
                  <a:lnTo>
                    <a:pt x="498" y="349"/>
                  </a:lnTo>
                  <a:lnTo>
                    <a:pt x="497" y="350"/>
                  </a:lnTo>
                  <a:lnTo>
                    <a:pt x="497" y="352"/>
                  </a:lnTo>
                  <a:lnTo>
                    <a:pt x="497" y="353"/>
                  </a:lnTo>
                  <a:lnTo>
                    <a:pt x="497" y="355"/>
                  </a:lnTo>
                  <a:lnTo>
                    <a:pt x="495" y="355"/>
                  </a:lnTo>
                  <a:lnTo>
                    <a:pt x="495" y="353"/>
                  </a:lnTo>
                  <a:lnTo>
                    <a:pt x="495" y="353"/>
                  </a:lnTo>
                  <a:lnTo>
                    <a:pt x="494" y="355"/>
                  </a:lnTo>
                  <a:lnTo>
                    <a:pt x="494" y="355"/>
                  </a:lnTo>
                  <a:lnTo>
                    <a:pt x="492" y="352"/>
                  </a:lnTo>
                  <a:lnTo>
                    <a:pt x="494" y="349"/>
                  </a:lnTo>
                  <a:lnTo>
                    <a:pt x="495" y="347"/>
                  </a:lnTo>
                  <a:lnTo>
                    <a:pt x="494" y="345"/>
                  </a:lnTo>
                  <a:lnTo>
                    <a:pt x="492" y="344"/>
                  </a:lnTo>
                  <a:lnTo>
                    <a:pt x="492" y="344"/>
                  </a:lnTo>
                  <a:lnTo>
                    <a:pt x="490" y="342"/>
                  </a:lnTo>
                  <a:lnTo>
                    <a:pt x="490" y="341"/>
                  </a:lnTo>
                  <a:lnTo>
                    <a:pt x="490" y="339"/>
                  </a:lnTo>
                  <a:lnTo>
                    <a:pt x="492" y="338"/>
                  </a:lnTo>
                  <a:lnTo>
                    <a:pt x="494" y="338"/>
                  </a:lnTo>
                  <a:close/>
                  <a:moveTo>
                    <a:pt x="498" y="334"/>
                  </a:moveTo>
                  <a:lnTo>
                    <a:pt x="500" y="334"/>
                  </a:lnTo>
                  <a:lnTo>
                    <a:pt x="505" y="336"/>
                  </a:lnTo>
                  <a:lnTo>
                    <a:pt x="506" y="336"/>
                  </a:lnTo>
                  <a:lnTo>
                    <a:pt x="506" y="336"/>
                  </a:lnTo>
                  <a:lnTo>
                    <a:pt x="508" y="336"/>
                  </a:lnTo>
                  <a:lnTo>
                    <a:pt x="509" y="336"/>
                  </a:lnTo>
                  <a:lnTo>
                    <a:pt x="511" y="338"/>
                  </a:lnTo>
                  <a:lnTo>
                    <a:pt x="511" y="338"/>
                  </a:lnTo>
                  <a:lnTo>
                    <a:pt x="511" y="339"/>
                  </a:lnTo>
                  <a:lnTo>
                    <a:pt x="511" y="341"/>
                  </a:lnTo>
                  <a:lnTo>
                    <a:pt x="511" y="342"/>
                  </a:lnTo>
                  <a:lnTo>
                    <a:pt x="511" y="342"/>
                  </a:lnTo>
                  <a:lnTo>
                    <a:pt x="511" y="344"/>
                  </a:lnTo>
                  <a:lnTo>
                    <a:pt x="509" y="344"/>
                  </a:lnTo>
                  <a:lnTo>
                    <a:pt x="509" y="344"/>
                  </a:lnTo>
                  <a:lnTo>
                    <a:pt x="508" y="342"/>
                  </a:lnTo>
                  <a:lnTo>
                    <a:pt x="506" y="341"/>
                  </a:lnTo>
                  <a:lnTo>
                    <a:pt x="505" y="339"/>
                  </a:lnTo>
                  <a:lnTo>
                    <a:pt x="505" y="339"/>
                  </a:lnTo>
                  <a:lnTo>
                    <a:pt x="506" y="341"/>
                  </a:lnTo>
                  <a:lnTo>
                    <a:pt x="506" y="341"/>
                  </a:lnTo>
                  <a:lnTo>
                    <a:pt x="506" y="342"/>
                  </a:lnTo>
                  <a:lnTo>
                    <a:pt x="508" y="344"/>
                  </a:lnTo>
                  <a:lnTo>
                    <a:pt x="508" y="344"/>
                  </a:lnTo>
                  <a:lnTo>
                    <a:pt x="508" y="345"/>
                  </a:lnTo>
                  <a:lnTo>
                    <a:pt x="508" y="345"/>
                  </a:lnTo>
                  <a:lnTo>
                    <a:pt x="508" y="345"/>
                  </a:lnTo>
                  <a:lnTo>
                    <a:pt x="508" y="347"/>
                  </a:lnTo>
                  <a:lnTo>
                    <a:pt x="508" y="347"/>
                  </a:lnTo>
                  <a:lnTo>
                    <a:pt x="505" y="347"/>
                  </a:lnTo>
                  <a:lnTo>
                    <a:pt x="503" y="347"/>
                  </a:lnTo>
                  <a:lnTo>
                    <a:pt x="501" y="347"/>
                  </a:lnTo>
                  <a:lnTo>
                    <a:pt x="501" y="347"/>
                  </a:lnTo>
                  <a:lnTo>
                    <a:pt x="501" y="345"/>
                  </a:lnTo>
                  <a:lnTo>
                    <a:pt x="500" y="344"/>
                  </a:lnTo>
                  <a:lnTo>
                    <a:pt x="500" y="342"/>
                  </a:lnTo>
                  <a:lnTo>
                    <a:pt x="500" y="341"/>
                  </a:lnTo>
                  <a:lnTo>
                    <a:pt x="500" y="339"/>
                  </a:lnTo>
                  <a:lnTo>
                    <a:pt x="498" y="338"/>
                  </a:lnTo>
                  <a:lnTo>
                    <a:pt x="497" y="336"/>
                  </a:lnTo>
                  <a:lnTo>
                    <a:pt x="497" y="336"/>
                  </a:lnTo>
                  <a:lnTo>
                    <a:pt x="497" y="334"/>
                  </a:lnTo>
                  <a:lnTo>
                    <a:pt x="498" y="334"/>
                  </a:lnTo>
                  <a:close/>
                  <a:moveTo>
                    <a:pt x="218" y="331"/>
                  </a:moveTo>
                  <a:lnTo>
                    <a:pt x="222" y="333"/>
                  </a:lnTo>
                  <a:lnTo>
                    <a:pt x="222" y="333"/>
                  </a:lnTo>
                  <a:lnTo>
                    <a:pt x="222" y="333"/>
                  </a:lnTo>
                  <a:lnTo>
                    <a:pt x="222" y="333"/>
                  </a:lnTo>
                  <a:lnTo>
                    <a:pt x="221" y="333"/>
                  </a:lnTo>
                  <a:lnTo>
                    <a:pt x="219" y="334"/>
                  </a:lnTo>
                  <a:lnTo>
                    <a:pt x="219" y="334"/>
                  </a:lnTo>
                  <a:lnTo>
                    <a:pt x="218" y="336"/>
                  </a:lnTo>
                  <a:lnTo>
                    <a:pt x="216" y="336"/>
                  </a:lnTo>
                  <a:lnTo>
                    <a:pt x="216" y="334"/>
                  </a:lnTo>
                  <a:lnTo>
                    <a:pt x="216" y="333"/>
                  </a:lnTo>
                  <a:lnTo>
                    <a:pt x="218" y="331"/>
                  </a:lnTo>
                  <a:close/>
                  <a:moveTo>
                    <a:pt x="5178" y="331"/>
                  </a:moveTo>
                  <a:lnTo>
                    <a:pt x="5177" y="331"/>
                  </a:lnTo>
                  <a:lnTo>
                    <a:pt x="5175" y="333"/>
                  </a:lnTo>
                  <a:lnTo>
                    <a:pt x="5174" y="333"/>
                  </a:lnTo>
                  <a:lnTo>
                    <a:pt x="5174" y="331"/>
                  </a:lnTo>
                  <a:lnTo>
                    <a:pt x="5174" y="331"/>
                  </a:lnTo>
                  <a:lnTo>
                    <a:pt x="5178" y="331"/>
                  </a:lnTo>
                  <a:close/>
                  <a:moveTo>
                    <a:pt x="475" y="325"/>
                  </a:moveTo>
                  <a:lnTo>
                    <a:pt x="476" y="325"/>
                  </a:lnTo>
                  <a:lnTo>
                    <a:pt x="479" y="327"/>
                  </a:lnTo>
                  <a:lnTo>
                    <a:pt x="481" y="327"/>
                  </a:lnTo>
                  <a:lnTo>
                    <a:pt x="481" y="328"/>
                  </a:lnTo>
                  <a:lnTo>
                    <a:pt x="483" y="331"/>
                  </a:lnTo>
                  <a:lnTo>
                    <a:pt x="484" y="333"/>
                  </a:lnTo>
                  <a:lnTo>
                    <a:pt x="484" y="334"/>
                  </a:lnTo>
                  <a:lnTo>
                    <a:pt x="486" y="339"/>
                  </a:lnTo>
                  <a:lnTo>
                    <a:pt x="487" y="341"/>
                  </a:lnTo>
                  <a:lnTo>
                    <a:pt x="487" y="342"/>
                  </a:lnTo>
                  <a:lnTo>
                    <a:pt x="487" y="344"/>
                  </a:lnTo>
                  <a:lnTo>
                    <a:pt x="487" y="344"/>
                  </a:lnTo>
                  <a:lnTo>
                    <a:pt x="486" y="345"/>
                  </a:lnTo>
                  <a:lnTo>
                    <a:pt x="486" y="345"/>
                  </a:lnTo>
                  <a:lnTo>
                    <a:pt x="487" y="347"/>
                  </a:lnTo>
                  <a:lnTo>
                    <a:pt x="487" y="350"/>
                  </a:lnTo>
                  <a:lnTo>
                    <a:pt x="486" y="352"/>
                  </a:lnTo>
                  <a:lnTo>
                    <a:pt x="486" y="352"/>
                  </a:lnTo>
                  <a:lnTo>
                    <a:pt x="484" y="352"/>
                  </a:lnTo>
                  <a:lnTo>
                    <a:pt x="484" y="350"/>
                  </a:lnTo>
                  <a:lnTo>
                    <a:pt x="484" y="350"/>
                  </a:lnTo>
                  <a:lnTo>
                    <a:pt x="483" y="347"/>
                  </a:lnTo>
                  <a:lnTo>
                    <a:pt x="481" y="345"/>
                  </a:lnTo>
                  <a:lnTo>
                    <a:pt x="481" y="345"/>
                  </a:lnTo>
                  <a:lnTo>
                    <a:pt x="481" y="344"/>
                  </a:lnTo>
                  <a:lnTo>
                    <a:pt x="483" y="344"/>
                  </a:lnTo>
                  <a:lnTo>
                    <a:pt x="483" y="342"/>
                  </a:lnTo>
                  <a:lnTo>
                    <a:pt x="483" y="342"/>
                  </a:lnTo>
                  <a:lnTo>
                    <a:pt x="483" y="342"/>
                  </a:lnTo>
                  <a:lnTo>
                    <a:pt x="481" y="342"/>
                  </a:lnTo>
                  <a:lnTo>
                    <a:pt x="479" y="342"/>
                  </a:lnTo>
                  <a:lnTo>
                    <a:pt x="479" y="341"/>
                  </a:lnTo>
                  <a:lnTo>
                    <a:pt x="479" y="339"/>
                  </a:lnTo>
                  <a:lnTo>
                    <a:pt x="479" y="339"/>
                  </a:lnTo>
                  <a:lnTo>
                    <a:pt x="478" y="341"/>
                  </a:lnTo>
                  <a:lnTo>
                    <a:pt x="476" y="339"/>
                  </a:lnTo>
                  <a:lnTo>
                    <a:pt x="476" y="339"/>
                  </a:lnTo>
                  <a:lnTo>
                    <a:pt x="476" y="338"/>
                  </a:lnTo>
                  <a:lnTo>
                    <a:pt x="476" y="338"/>
                  </a:lnTo>
                  <a:lnTo>
                    <a:pt x="478" y="336"/>
                  </a:lnTo>
                  <a:lnTo>
                    <a:pt x="478" y="334"/>
                  </a:lnTo>
                  <a:lnTo>
                    <a:pt x="478" y="334"/>
                  </a:lnTo>
                  <a:lnTo>
                    <a:pt x="476" y="334"/>
                  </a:lnTo>
                  <a:lnTo>
                    <a:pt x="476" y="331"/>
                  </a:lnTo>
                  <a:lnTo>
                    <a:pt x="475" y="331"/>
                  </a:lnTo>
                  <a:lnTo>
                    <a:pt x="475" y="331"/>
                  </a:lnTo>
                  <a:lnTo>
                    <a:pt x="473" y="334"/>
                  </a:lnTo>
                  <a:lnTo>
                    <a:pt x="471" y="334"/>
                  </a:lnTo>
                  <a:lnTo>
                    <a:pt x="470" y="336"/>
                  </a:lnTo>
                  <a:lnTo>
                    <a:pt x="470" y="334"/>
                  </a:lnTo>
                  <a:lnTo>
                    <a:pt x="470" y="334"/>
                  </a:lnTo>
                  <a:lnTo>
                    <a:pt x="470" y="331"/>
                  </a:lnTo>
                  <a:lnTo>
                    <a:pt x="470" y="330"/>
                  </a:lnTo>
                  <a:lnTo>
                    <a:pt x="470" y="330"/>
                  </a:lnTo>
                  <a:lnTo>
                    <a:pt x="471" y="330"/>
                  </a:lnTo>
                  <a:lnTo>
                    <a:pt x="471" y="328"/>
                  </a:lnTo>
                  <a:lnTo>
                    <a:pt x="473" y="328"/>
                  </a:lnTo>
                  <a:lnTo>
                    <a:pt x="473" y="327"/>
                  </a:lnTo>
                  <a:lnTo>
                    <a:pt x="475" y="325"/>
                  </a:lnTo>
                  <a:lnTo>
                    <a:pt x="475" y="325"/>
                  </a:lnTo>
                  <a:close/>
                  <a:moveTo>
                    <a:pt x="214" y="316"/>
                  </a:moveTo>
                  <a:lnTo>
                    <a:pt x="216" y="317"/>
                  </a:lnTo>
                  <a:lnTo>
                    <a:pt x="216" y="317"/>
                  </a:lnTo>
                  <a:lnTo>
                    <a:pt x="218" y="319"/>
                  </a:lnTo>
                  <a:lnTo>
                    <a:pt x="218" y="319"/>
                  </a:lnTo>
                  <a:lnTo>
                    <a:pt x="216" y="319"/>
                  </a:lnTo>
                  <a:lnTo>
                    <a:pt x="216" y="319"/>
                  </a:lnTo>
                  <a:lnTo>
                    <a:pt x="214" y="317"/>
                  </a:lnTo>
                  <a:lnTo>
                    <a:pt x="213" y="316"/>
                  </a:lnTo>
                  <a:lnTo>
                    <a:pt x="213" y="316"/>
                  </a:lnTo>
                  <a:lnTo>
                    <a:pt x="214" y="316"/>
                  </a:lnTo>
                  <a:close/>
                  <a:moveTo>
                    <a:pt x="219" y="316"/>
                  </a:moveTo>
                  <a:lnTo>
                    <a:pt x="222" y="317"/>
                  </a:lnTo>
                  <a:lnTo>
                    <a:pt x="224" y="317"/>
                  </a:lnTo>
                  <a:lnTo>
                    <a:pt x="222" y="319"/>
                  </a:lnTo>
                  <a:lnTo>
                    <a:pt x="222" y="320"/>
                  </a:lnTo>
                  <a:lnTo>
                    <a:pt x="224" y="320"/>
                  </a:lnTo>
                  <a:lnTo>
                    <a:pt x="225" y="319"/>
                  </a:lnTo>
                  <a:lnTo>
                    <a:pt x="227" y="319"/>
                  </a:lnTo>
                  <a:lnTo>
                    <a:pt x="229" y="319"/>
                  </a:lnTo>
                  <a:lnTo>
                    <a:pt x="229" y="319"/>
                  </a:lnTo>
                  <a:lnTo>
                    <a:pt x="230" y="319"/>
                  </a:lnTo>
                  <a:lnTo>
                    <a:pt x="229" y="320"/>
                  </a:lnTo>
                  <a:lnTo>
                    <a:pt x="229" y="320"/>
                  </a:lnTo>
                  <a:lnTo>
                    <a:pt x="229" y="322"/>
                  </a:lnTo>
                  <a:lnTo>
                    <a:pt x="230" y="322"/>
                  </a:lnTo>
                  <a:lnTo>
                    <a:pt x="232" y="323"/>
                  </a:lnTo>
                  <a:lnTo>
                    <a:pt x="232" y="323"/>
                  </a:lnTo>
                  <a:lnTo>
                    <a:pt x="232" y="323"/>
                  </a:lnTo>
                  <a:lnTo>
                    <a:pt x="230" y="327"/>
                  </a:lnTo>
                  <a:lnTo>
                    <a:pt x="230" y="327"/>
                  </a:lnTo>
                  <a:lnTo>
                    <a:pt x="230" y="327"/>
                  </a:lnTo>
                  <a:lnTo>
                    <a:pt x="227" y="327"/>
                  </a:lnTo>
                  <a:lnTo>
                    <a:pt x="224" y="325"/>
                  </a:lnTo>
                  <a:lnTo>
                    <a:pt x="222" y="325"/>
                  </a:lnTo>
                  <a:lnTo>
                    <a:pt x="222" y="325"/>
                  </a:lnTo>
                  <a:lnTo>
                    <a:pt x="221" y="327"/>
                  </a:lnTo>
                  <a:lnTo>
                    <a:pt x="222" y="327"/>
                  </a:lnTo>
                  <a:lnTo>
                    <a:pt x="224" y="327"/>
                  </a:lnTo>
                  <a:lnTo>
                    <a:pt x="225" y="327"/>
                  </a:lnTo>
                  <a:lnTo>
                    <a:pt x="225" y="328"/>
                  </a:lnTo>
                  <a:lnTo>
                    <a:pt x="225" y="328"/>
                  </a:lnTo>
                  <a:lnTo>
                    <a:pt x="225" y="330"/>
                  </a:lnTo>
                  <a:lnTo>
                    <a:pt x="224" y="330"/>
                  </a:lnTo>
                  <a:lnTo>
                    <a:pt x="222" y="330"/>
                  </a:lnTo>
                  <a:lnTo>
                    <a:pt x="221" y="330"/>
                  </a:lnTo>
                  <a:lnTo>
                    <a:pt x="221" y="331"/>
                  </a:lnTo>
                  <a:lnTo>
                    <a:pt x="218" y="331"/>
                  </a:lnTo>
                  <a:lnTo>
                    <a:pt x="214" y="333"/>
                  </a:lnTo>
                  <a:lnTo>
                    <a:pt x="214" y="333"/>
                  </a:lnTo>
                  <a:lnTo>
                    <a:pt x="213" y="334"/>
                  </a:lnTo>
                  <a:lnTo>
                    <a:pt x="213" y="334"/>
                  </a:lnTo>
                  <a:lnTo>
                    <a:pt x="210" y="334"/>
                  </a:lnTo>
                  <a:lnTo>
                    <a:pt x="211" y="336"/>
                  </a:lnTo>
                  <a:lnTo>
                    <a:pt x="211" y="336"/>
                  </a:lnTo>
                  <a:lnTo>
                    <a:pt x="211" y="336"/>
                  </a:lnTo>
                  <a:lnTo>
                    <a:pt x="211" y="336"/>
                  </a:lnTo>
                  <a:lnTo>
                    <a:pt x="210" y="339"/>
                  </a:lnTo>
                  <a:lnTo>
                    <a:pt x="207" y="341"/>
                  </a:lnTo>
                  <a:lnTo>
                    <a:pt x="207" y="341"/>
                  </a:lnTo>
                  <a:lnTo>
                    <a:pt x="207" y="341"/>
                  </a:lnTo>
                  <a:lnTo>
                    <a:pt x="205" y="339"/>
                  </a:lnTo>
                  <a:lnTo>
                    <a:pt x="205" y="339"/>
                  </a:lnTo>
                  <a:lnTo>
                    <a:pt x="210" y="336"/>
                  </a:lnTo>
                  <a:lnTo>
                    <a:pt x="210" y="336"/>
                  </a:lnTo>
                  <a:lnTo>
                    <a:pt x="208" y="336"/>
                  </a:lnTo>
                  <a:lnTo>
                    <a:pt x="207" y="334"/>
                  </a:lnTo>
                  <a:lnTo>
                    <a:pt x="205" y="336"/>
                  </a:lnTo>
                  <a:lnTo>
                    <a:pt x="205" y="336"/>
                  </a:lnTo>
                  <a:lnTo>
                    <a:pt x="205" y="334"/>
                  </a:lnTo>
                  <a:lnTo>
                    <a:pt x="207" y="333"/>
                  </a:lnTo>
                  <a:lnTo>
                    <a:pt x="207" y="333"/>
                  </a:lnTo>
                  <a:lnTo>
                    <a:pt x="205" y="333"/>
                  </a:lnTo>
                  <a:lnTo>
                    <a:pt x="205" y="333"/>
                  </a:lnTo>
                  <a:lnTo>
                    <a:pt x="203" y="333"/>
                  </a:lnTo>
                  <a:lnTo>
                    <a:pt x="202" y="333"/>
                  </a:lnTo>
                  <a:lnTo>
                    <a:pt x="202" y="333"/>
                  </a:lnTo>
                  <a:lnTo>
                    <a:pt x="200" y="334"/>
                  </a:lnTo>
                  <a:lnTo>
                    <a:pt x="203" y="334"/>
                  </a:lnTo>
                  <a:lnTo>
                    <a:pt x="203" y="334"/>
                  </a:lnTo>
                  <a:lnTo>
                    <a:pt x="203" y="334"/>
                  </a:lnTo>
                  <a:lnTo>
                    <a:pt x="203" y="334"/>
                  </a:lnTo>
                  <a:lnTo>
                    <a:pt x="203" y="336"/>
                  </a:lnTo>
                  <a:lnTo>
                    <a:pt x="203" y="336"/>
                  </a:lnTo>
                  <a:lnTo>
                    <a:pt x="203" y="338"/>
                  </a:lnTo>
                  <a:lnTo>
                    <a:pt x="202" y="338"/>
                  </a:lnTo>
                  <a:lnTo>
                    <a:pt x="199" y="334"/>
                  </a:lnTo>
                  <a:lnTo>
                    <a:pt x="199" y="331"/>
                  </a:lnTo>
                  <a:lnTo>
                    <a:pt x="197" y="328"/>
                  </a:lnTo>
                  <a:lnTo>
                    <a:pt x="196" y="328"/>
                  </a:lnTo>
                  <a:lnTo>
                    <a:pt x="197" y="327"/>
                  </a:lnTo>
                  <a:lnTo>
                    <a:pt x="199" y="325"/>
                  </a:lnTo>
                  <a:lnTo>
                    <a:pt x="200" y="323"/>
                  </a:lnTo>
                  <a:lnTo>
                    <a:pt x="202" y="322"/>
                  </a:lnTo>
                  <a:lnTo>
                    <a:pt x="203" y="322"/>
                  </a:lnTo>
                  <a:lnTo>
                    <a:pt x="205" y="322"/>
                  </a:lnTo>
                  <a:lnTo>
                    <a:pt x="207" y="323"/>
                  </a:lnTo>
                  <a:lnTo>
                    <a:pt x="207" y="323"/>
                  </a:lnTo>
                  <a:lnTo>
                    <a:pt x="207" y="323"/>
                  </a:lnTo>
                  <a:lnTo>
                    <a:pt x="207" y="325"/>
                  </a:lnTo>
                  <a:lnTo>
                    <a:pt x="207" y="325"/>
                  </a:lnTo>
                  <a:lnTo>
                    <a:pt x="208" y="327"/>
                  </a:lnTo>
                  <a:lnTo>
                    <a:pt x="210" y="328"/>
                  </a:lnTo>
                  <a:lnTo>
                    <a:pt x="210" y="330"/>
                  </a:lnTo>
                  <a:lnTo>
                    <a:pt x="211" y="330"/>
                  </a:lnTo>
                  <a:lnTo>
                    <a:pt x="210" y="328"/>
                  </a:lnTo>
                  <a:lnTo>
                    <a:pt x="210" y="327"/>
                  </a:lnTo>
                  <a:lnTo>
                    <a:pt x="210" y="323"/>
                  </a:lnTo>
                  <a:lnTo>
                    <a:pt x="208" y="323"/>
                  </a:lnTo>
                  <a:lnTo>
                    <a:pt x="210" y="322"/>
                  </a:lnTo>
                  <a:lnTo>
                    <a:pt x="211" y="322"/>
                  </a:lnTo>
                  <a:lnTo>
                    <a:pt x="211" y="322"/>
                  </a:lnTo>
                  <a:lnTo>
                    <a:pt x="210" y="320"/>
                  </a:lnTo>
                  <a:lnTo>
                    <a:pt x="208" y="320"/>
                  </a:lnTo>
                  <a:lnTo>
                    <a:pt x="208" y="319"/>
                  </a:lnTo>
                  <a:lnTo>
                    <a:pt x="208" y="319"/>
                  </a:lnTo>
                  <a:lnTo>
                    <a:pt x="208" y="319"/>
                  </a:lnTo>
                  <a:lnTo>
                    <a:pt x="210" y="317"/>
                  </a:lnTo>
                  <a:lnTo>
                    <a:pt x="210" y="317"/>
                  </a:lnTo>
                  <a:lnTo>
                    <a:pt x="211" y="317"/>
                  </a:lnTo>
                  <a:lnTo>
                    <a:pt x="211" y="319"/>
                  </a:lnTo>
                  <a:lnTo>
                    <a:pt x="213" y="320"/>
                  </a:lnTo>
                  <a:lnTo>
                    <a:pt x="213" y="320"/>
                  </a:lnTo>
                  <a:lnTo>
                    <a:pt x="214" y="320"/>
                  </a:lnTo>
                  <a:lnTo>
                    <a:pt x="214" y="320"/>
                  </a:lnTo>
                  <a:lnTo>
                    <a:pt x="214" y="320"/>
                  </a:lnTo>
                  <a:lnTo>
                    <a:pt x="216" y="319"/>
                  </a:lnTo>
                  <a:lnTo>
                    <a:pt x="216" y="319"/>
                  </a:lnTo>
                  <a:lnTo>
                    <a:pt x="218" y="319"/>
                  </a:lnTo>
                  <a:lnTo>
                    <a:pt x="218" y="319"/>
                  </a:lnTo>
                  <a:lnTo>
                    <a:pt x="218" y="319"/>
                  </a:lnTo>
                  <a:lnTo>
                    <a:pt x="218" y="319"/>
                  </a:lnTo>
                  <a:lnTo>
                    <a:pt x="219" y="317"/>
                  </a:lnTo>
                  <a:lnTo>
                    <a:pt x="219" y="317"/>
                  </a:lnTo>
                  <a:lnTo>
                    <a:pt x="218" y="316"/>
                  </a:lnTo>
                  <a:lnTo>
                    <a:pt x="219" y="316"/>
                  </a:lnTo>
                  <a:close/>
                  <a:moveTo>
                    <a:pt x="470" y="309"/>
                  </a:moveTo>
                  <a:lnTo>
                    <a:pt x="470" y="309"/>
                  </a:lnTo>
                  <a:lnTo>
                    <a:pt x="473" y="312"/>
                  </a:lnTo>
                  <a:lnTo>
                    <a:pt x="473" y="312"/>
                  </a:lnTo>
                  <a:lnTo>
                    <a:pt x="473" y="314"/>
                  </a:lnTo>
                  <a:lnTo>
                    <a:pt x="471" y="314"/>
                  </a:lnTo>
                  <a:lnTo>
                    <a:pt x="471" y="316"/>
                  </a:lnTo>
                  <a:lnTo>
                    <a:pt x="473" y="316"/>
                  </a:lnTo>
                  <a:lnTo>
                    <a:pt x="473" y="316"/>
                  </a:lnTo>
                  <a:lnTo>
                    <a:pt x="475" y="312"/>
                  </a:lnTo>
                  <a:lnTo>
                    <a:pt x="476" y="312"/>
                  </a:lnTo>
                  <a:lnTo>
                    <a:pt x="476" y="312"/>
                  </a:lnTo>
                  <a:lnTo>
                    <a:pt x="479" y="312"/>
                  </a:lnTo>
                  <a:lnTo>
                    <a:pt x="481" y="314"/>
                  </a:lnTo>
                  <a:lnTo>
                    <a:pt x="483" y="314"/>
                  </a:lnTo>
                  <a:lnTo>
                    <a:pt x="483" y="316"/>
                  </a:lnTo>
                  <a:lnTo>
                    <a:pt x="481" y="319"/>
                  </a:lnTo>
                  <a:lnTo>
                    <a:pt x="479" y="319"/>
                  </a:lnTo>
                  <a:lnTo>
                    <a:pt x="479" y="319"/>
                  </a:lnTo>
                  <a:lnTo>
                    <a:pt x="478" y="319"/>
                  </a:lnTo>
                  <a:lnTo>
                    <a:pt x="476" y="320"/>
                  </a:lnTo>
                  <a:lnTo>
                    <a:pt x="478" y="320"/>
                  </a:lnTo>
                  <a:lnTo>
                    <a:pt x="481" y="320"/>
                  </a:lnTo>
                  <a:lnTo>
                    <a:pt x="483" y="322"/>
                  </a:lnTo>
                  <a:lnTo>
                    <a:pt x="483" y="323"/>
                  </a:lnTo>
                  <a:lnTo>
                    <a:pt x="483" y="327"/>
                  </a:lnTo>
                  <a:lnTo>
                    <a:pt x="479" y="325"/>
                  </a:lnTo>
                  <a:lnTo>
                    <a:pt x="478" y="323"/>
                  </a:lnTo>
                  <a:lnTo>
                    <a:pt x="475" y="322"/>
                  </a:lnTo>
                  <a:lnTo>
                    <a:pt x="473" y="322"/>
                  </a:lnTo>
                  <a:lnTo>
                    <a:pt x="473" y="322"/>
                  </a:lnTo>
                  <a:lnTo>
                    <a:pt x="471" y="323"/>
                  </a:lnTo>
                  <a:lnTo>
                    <a:pt x="473" y="327"/>
                  </a:lnTo>
                  <a:lnTo>
                    <a:pt x="471" y="327"/>
                  </a:lnTo>
                  <a:lnTo>
                    <a:pt x="468" y="327"/>
                  </a:lnTo>
                  <a:lnTo>
                    <a:pt x="467" y="325"/>
                  </a:lnTo>
                  <a:lnTo>
                    <a:pt x="465" y="322"/>
                  </a:lnTo>
                  <a:lnTo>
                    <a:pt x="462" y="319"/>
                  </a:lnTo>
                  <a:lnTo>
                    <a:pt x="460" y="317"/>
                  </a:lnTo>
                  <a:lnTo>
                    <a:pt x="459" y="316"/>
                  </a:lnTo>
                  <a:lnTo>
                    <a:pt x="459" y="314"/>
                  </a:lnTo>
                  <a:lnTo>
                    <a:pt x="459" y="312"/>
                  </a:lnTo>
                  <a:lnTo>
                    <a:pt x="460" y="312"/>
                  </a:lnTo>
                  <a:lnTo>
                    <a:pt x="462" y="312"/>
                  </a:lnTo>
                  <a:lnTo>
                    <a:pt x="462" y="311"/>
                  </a:lnTo>
                  <a:lnTo>
                    <a:pt x="464" y="312"/>
                  </a:lnTo>
                  <a:lnTo>
                    <a:pt x="465" y="312"/>
                  </a:lnTo>
                  <a:lnTo>
                    <a:pt x="465" y="312"/>
                  </a:lnTo>
                  <a:lnTo>
                    <a:pt x="465" y="311"/>
                  </a:lnTo>
                  <a:lnTo>
                    <a:pt x="467" y="311"/>
                  </a:lnTo>
                  <a:lnTo>
                    <a:pt x="467" y="311"/>
                  </a:lnTo>
                  <a:lnTo>
                    <a:pt x="468" y="309"/>
                  </a:lnTo>
                  <a:lnTo>
                    <a:pt x="470" y="309"/>
                  </a:lnTo>
                  <a:close/>
                  <a:moveTo>
                    <a:pt x="489" y="308"/>
                  </a:moveTo>
                  <a:lnTo>
                    <a:pt x="490" y="309"/>
                  </a:lnTo>
                  <a:lnTo>
                    <a:pt x="490" y="311"/>
                  </a:lnTo>
                  <a:lnTo>
                    <a:pt x="490" y="311"/>
                  </a:lnTo>
                  <a:lnTo>
                    <a:pt x="489" y="311"/>
                  </a:lnTo>
                  <a:lnTo>
                    <a:pt x="487" y="309"/>
                  </a:lnTo>
                  <a:lnTo>
                    <a:pt x="486" y="309"/>
                  </a:lnTo>
                  <a:lnTo>
                    <a:pt x="486" y="309"/>
                  </a:lnTo>
                  <a:lnTo>
                    <a:pt x="489" y="308"/>
                  </a:lnTo>
                  <a:close/>
                  <a:moveTo>
                    <a:pt x="483" y="308"/>
                  </a:moveTo>
                  <a:lnTo>
                    <a:pt x="484" y="308"/>
                  </a:lnTo>
                  <a:lnTo>
                    <a:pt x="486" y="311"/>
                  </a:lnTo>
                  <a:lnTo>
                    <a:pt x="486" y="312"/>
                  </a:lnTo>
                  <a:lnTo>
                    <a:pt x="489" y="312"/>
                  </a:lnTo>
                  <a:lnTo>
                    <a:pt x="492" y="312"/>
                  </a:lnTo>
                  <a:lnTo>
                    <a:pt x="495" y="316"/>
                  </a:lnTo>
                  <a:lnTo>
                    <a:pt x="497" y="317"/>
                  </a:lnTo>
                  <a:lnTo>
                    <a:pt x="497" y="319"/>
                  </a:lnTo>
                  <a:lnTo>
                    <a:pt x="498" y="322"/>
                  </a:lnTo>
                  <a:lnTo>
                    <a:pt x="498" y="323"/>
                  </a:lnTo>
                  <a:lnTo>
                    <a:pt x="498" y="323"/>
                  </a:lnTo>
                  <a:lnTo>
                    <a:pt x="497" y="322"/>
                  </a:lnTo>
                  <a:lnTo>
                    <a:pt x="495" y="320"/>
                  </a:lnTo>
                  <a:lnTo>
                    <a:pt x="495" y="319"/>
                  </a:lnTo>
                  <a:lnTo>
                    <a:pt x="495" y="319"/>
                  </a:lnTo>
                  <a:lnTo>
                    <a:pt x="494" y="317"/>
                  </a:lnTo>
                  <a:lnTo>
                    <a:pt x="494" y="316"/>
                  </a:lnTo>
                  <a:lnTo>
                    <a:pt x="494" y="316"/>
                  </a:lnTo>
                  <a:lnTo>
                    <a:pt x="492" y="314"/>
                  </a:lnTo>
                  <a:lnTo>
                    <a:pt x="492" y="314"/>
                  </a:lnTo>
                  <a:lnTo>
                    <a:pt x="492" y="314"/>
                  </a:lnTo>
                  <a:lnTo>
                    <a:pt x="492" y="314"/>
                  </a:lnTo>
                  <a:lnTo>
                    <a:pt x="492" y="316"/>
                  </a:lnTo>
                  <a:lnTo>
                    <a:pt x="492" y="317"/>
                  </a:lnTo>
                  <a:lnTo>
                    <a:pt x="495" y="322"/>
                  </a:lnTo>
                  <a:lnTo>
                    <a:pt x="497" y="323"/>
                  </a:lnTo>
                  <a:lnTo>
                    <a:pt x="497" y="323"/>
                  </a:lnTo>
                  <a:lnTo>
                    <a:pt x="497" y="325"/>
                  </a:lnTo>
                  <a:lnTo>
                    <a:pt x="497" y="327"/>
                  </a:lnTo>
                  <a:lnTo>
                    <a:pt x="497" y="328"/>
                  </a:lnTo>
                  <a:lnTo>
                    <a:pt x="497" y="328"/>
                  </a:lnTo>
                  <a:lnTo>
                    <a:pt x="497" y="328"/>
                  </a:lnTo>
                  <a:lnTo>
                    <a:pt x="494" y="330"/>
                  </a:lnTo>
                  <a:lnTo>
                    <a:pt x="492" y="333"/>
                  </a:lnTo>
                  <a:lnTo>
                    <a:pt x="489" y="334"/>
                  </a:lnTo>
                  <a:lnTo>
                    <a:pt x="489" y="334"/>
                  </a:lnTo>
                  <a:lnTo>
                    <a:pt x="487" y="334"/>
                  </a:lnTo>
                  <a:lnTo>
                    <a:pt x="487" y="334"/>
                  </a:lnTo>
                  <a:lnTo>
                    <a:pt x="487" y="333"/>
                  </a:lnTo>
                  <a:lnTo>
                    <a:pt x="487" y="331"/>
                  </a:lnTo>
                  <a:lnTo>
                    <a:pt x="487" y="331"/>
                  </a:lnTo>
                  <a:lnTo>
                    <a:pt x="489" y="327"/>
                  </a:lnTo>
                  <a:lnTo>
                    <a:pt x="489" y="327"/>
                  </a:lnTo>
                  <a:lnTo>
                    <a:pt x="487" y="323"/>
                  </a:lnTo>
                  <a:lnTo>
                    <a:pt x="486" y="322"/>
                  </a:lnTo>
                  <a:lnTo>
                    <a:pt x="486" y="320"/>
                  </a:lnTo>
                  <a:lnTo>
                    <a:pt x="484" y="316"/>
                  </a:lnTo>
                  <a:lnTo>
                    <a:pt x="484" y="314"/>
                  </a:lnTo>
                  <a:lnTo>
                    <a:pt x="484" y="312"/>
                  </a:lnTo>
                  <a:lnTo>
                    <a:pt x="483" y="311"/>
                  </a:lnTo>
                  <a:lnTo>
                    <a:pt x="483" y="309"/>
                  </a:lnTo>
                  <a:lnTo>
                    <a:pt x="483" y="308"/>
                  </a:lnTo>
                  <a:lnTo>
                    <a:pt x="483" y="308"/>
                  </a:lnTo>
                  <a:close/>
                  <a:moveTo>
                    <a:pt x="225" y="306"/>
                  </a:moveTo>
                  <a:lnTo>
                    <a:pt x="227" y="306"/>
                  </a:lnTo>
                  <a:lnTo>
                    <a:pt x="227" y="306"/>
                  </a:lnTo>
                  <a:lnTo>
                    <a:pt x="229" y="306"/>
                  </a:lnTo>
                  <a:lnTo>
                    <a:pt x="229" y="308"/>
                  </a:lnTo>
                  <a:lnTo>
                    <a:pt x="230" y="308"/>
                  </a:lnTo>
                  <a:lnTo>
                    <a:pt x="230" y="306"/>
                  </a:lnTo>
                  <a:lnTo>
                    <a:pt x="230" y="306"/>
                  </a:lnTo>
                  <a:lnTo>
                    <a:pt x="233" y="308"/>
                  </a:lnTo>
                  <a:lnTo>
                    <a:pt x="233" y="308"/>
                  </a:lnTo>
                  <a:lnTo>
                    <a:pt x="235" y="309"/>
                  </a:lnTo>
                  <a:lnTo>
                    <a:pt x="235" y="309"/>
                  </a:lnTo>
                  <a:lnTo>
                    <a:pt x="235" y="309"/>
                  </a:lnTo>
                  <a:lnTo>
                    <a:pt x="237" y="309"/>
                  </a:lnTo>
                  <a:lnTo>
                    <a:pt x="235" y="309"/>
                  </a:lnTo>
                  <a:lnTo>
                    <a:pt x="235" y="311"/>
                  </a:lnTo>
                  <a:lnTo>
                    <a:pt x="233" y="312"/>
                  </a:lnTo>
                  <a:lnTo>
                    <a:pt x="233" y="311"/>
                  </a:lnTo>
                  <a:lnTo>
                    <a:pt x="233" y="311"/>
                  </a:lnTo>
                  <a:lnTo>
                    <a:pt x="232" y="311"/>
                  </a:lnTo>
                  <a:lnTo>
                    <a:pt x="232" y="309"/>
                  </a:lnTo>
                  <a:lnTo>
                    <a:pt x="232" y="309"/>
                  </a:lnTo>
                  <a:lnTo>
                    <a:pt x="230" y="311"/>
                  </a:lnTo>
                  <a:lnTo>
                    <a:pt x="230" y="311"/>
                  </a:lnTo>
                  <a:lnTo>
                    <a:pt x="232" y="312"/>
                  </a:lnTo>
                  <a:lnTo>
                    <a:pt x="230" y="312"/>
                  </a:lnTo>
                  <a:lnTo>
                    <a:pt x="230" y="312"/>
                  </a:lnTo>
                  <a:lnTo>
                    <a:pt x="229" y="312"/>
                  </a:lnTo>
                  <a:lnTo>
                    <a:pt x="227" y="312"/>
                  </a:lnTo>
                  <a:lnTo>
                    <a:pt x="227" y="312"/>
                  </a:lnTo>
                  <a:lnTo>
                    <a:pt x="227" y="311"/>
                  </a:lnTo>
                  <a:lnTo>
                    <a:pt x="227" y="312"/>
                  </a:lnTo>
                  <a:lnTo>
                    <a:pt x="225" y="312"/>
                  </a:lnTo>
                  <a:lnTo>
                    <a:pt x="225" y="314"/>
                  </a:lnTo>
                  <a:lnTo>
                    <a:pt x="224" y="314"/>
                  </a:lnTo>
                  <a:lnTo>
                    <a:pt x="224" y="314"/>
                  </a:lnTo>
                  <a:lnTo>
                    <a:pt x="224" y="316"/>
                  </a:lnTo>
                  <a:lnTo>
                    <a:pt x="222" y="316"/>
                  </a:lnTo>
                  <a:lnTo>
                    <a:pt x="221" y="316"/>
                  </a:lnTo>
                  <a:lnTo>
                    <a:pt x="216" y="314"/>
                  </a:lnTo>
                  <a:lnTo>
                    <a:pt x="216" y="314"/>
                  </a:lnTo>
                  <a:lnTo>
                    <a:pt x="219" y="311"/>
                  </a:lnTo>
                  <a:lnTo>
                    <a:pt x="221" y="309"/>
                  </a:lnTo>
                  <a:lnTo>
                    <a:pt x="222" y="309"/>
                  </a:lnTo>
                  <a:lnTo>
                    <a:pt x="224" y="309"/>
                  </a:lnTo>
                  <a:lnTo>
                    <a:pt x="224" y="309"/>
                  </a:lnTo>
                  <a:lnTo>
                    <a:pt x="224" y="308"/>
                  </a:lnTo>
                  <a:lnTo>
                    <a:pt x="224" y="306"/>
                  </a:lnTo>
                  <a:lnTo>
                    <a:pt x="224" y="306"/>
                  </a:lnTo>
                  <a:lnTo>
                    <a:pt x="225" y="306"/>
                  </a:lnTo>
                  <a:close/>
                  <a:moveTo>
                    <a:pt x="230" y="301"/>
                  </a:moveTo>
                  <a:lnTo>
                    <a:pt x="230" y="303"/>
                  </a:lnTo>
                  <a:lnTo>
                    <a:pt x="230" y="303"/>
                  </a:lnTo>
                  <a:lnTo>
                    <a:pt x="230" y="303"/>
                  </a:lnTo>
                  <a:lnTo>
                    <a:pt x="230" y="303"/>
                  </a:lnTo>
                  <a:lnTo>
                    <a:pt x="229" y="304"/>
                  </a:lnTo>
                  <a:lnTo>
                    <a:pt x="229" y="304"/>
                  </a:lnTo>
                  <a:lnTo>
                    <a:pt x="227" y="304"/>
                  </a:lnTo>
                  <a:lnTo>
                    <a:pt x="225" y="303"/>
                  </a:lnTo>
                  <a:lnTo>
                    <a:pt x="227" y="303"/>
                  </a:lnTo>
                  <a:lnTo>
                    <a:pt x="229" y="301"/>
                  </a:lnTo>
                  <a:lnTo>
                    <a:pt x="230" y="301"/>
                  </a:lnTo>
                  <a:close/>
                  <a:moveTo>
                    <a:pt x="109" y="298"/>
                  </a:moveTo>
                  <a:lnTo>
                    <a:pt x="107" y="303"/>
                  </a:lnTo>
                  <a:lnTo>
                    <a:pt x="106" y="303"/>
                  </a:lnTo>
                  <a:lnTo>
                    <a:pt x="104" y="303"/>
                  </a:lnTo>
                  <a:lnTo>
                    <a:pt x="104" y="301"/>
                  </a:lnTo>
                  <a:lnTo>
                    <a:pt x="104" y="301"/>
                  </a:lnTo>
                  <a:lnTo>
                    <a:pt x="106" y="300"/>
                  </a:lnTo>
                  <a:lnTo>
                    <a:pt x="109" y="298"/>
                  </a:lnTo>
                  <a:lnTo>
                    <a:pt x="109" y="298"/>
                  </a:lnTo>
                  <a:close/>
                  <a:moveTo>
                    <a:pt x="347" y="271"/>
                  </a:moveTo>
                  <a:lnTo>
                    <a:pt x="347" y="273"/>
                  </a:lnTo>
                  <a:lnTo>
                    <a:pt x="345" y="275"/>
                  </a:lnTo>
                  <a:lnTo>
                    <a:pt x="342" y="276"/>
                  </a:lnTo>
                  <a:lnTo>
                    <a:pt x="342" y="276"/>
                  </a:lnTo>
                  <a:lnTo>
                    <a:pt x="344" y="275"/>
                  </a:lnTo>
                  <a:lnTo>
                    <a:pt x="345" y="273"/>
                  </a:lnTo>
                  <a:lnTo>
                    <a:pt x="345" y="273"/>
                  </a:lnTo>
                  <a:lnTo>
                    <a:pt x="347" y="271"/>
                  </a:lnTo>
                  <a:close/>
                  <a:moveTo>
                    <a:pt x="292" y="270"/>
                  </a:moveTo>
                  <a:lnTo>
                    <a:pt x="295" y="270"/>
                  </a:lnTo>
                  <a:lnTo>
                    <a:pt x="293" y="271"/>
                  </a:lnTo>
                  <a:lnTo>
                    <a:pt x="292" y="271"/>
                  </a:lnTo>
                  <a:lnTo>
                    <a:pt x="289" y="271"/>
                  </a:lnTo>
                  <a:lnTo>
                    <a:pt x="290" y="270"/>
                  </a:lnTo>
                  <a:lnTo>
                    <a:pt x="292" y="270"/>
                  </a:lnTo>
                  <a:close/>
                  <a:moveTo>
                    <a:pt x="306" y="265"/>
                  </a:moveTo>
                  <a:lnTo>
                    <a:pt x="307" y="265"/>
                  </a:lnTo>
                  <a:lnTo>
                    <a:pt x="309" y="267"/>
                  </a:lnTo>
                  <a:lnTo>
                    <a:pt x="307" y="267"/>
                  </a:lnTo>
                  <a:lnTo>
                    <a:pt x="303" y="271"/>
                  </a:lnTo>
                  <a:lnTo>
                    <a:pt x="303" y="271"/>
                  </a:lnTo>
                  <a:lnTo>
                    <a:pt x="303" y="273"/>
                  </a:lnTo>
                  <a:lnTo>
                    <a:pt x="301" y="273"/>
                  </a:lnTo>
                  <a:lnTo>
                    <a:pt x="301" y="273"/>
                  </a:lnTo>
                  <a:lnTo>
                    <a:pt x="301" y="275"/>
                  </a:lnTo>
                  <a:lnTo>
                    <a:pt x="301" y="275"/>
                  </a:lnTo>
                  <a:lnTo>
                    <a:pt x="300" y="276"/>
                  </a:lnTo>
                  <a:lnTo>
                    <a:pt x="300" y="276"/>
                  </a:lnTo>
                  <a:lnTo>
                    <a:pt x="298" y="276"/>
                  </a:lnTo>
                  <a:lnTo>
                    <a:pt x="298" y="276"/>
                  </a:lnTo>
                  <a:lnTo>
                    <a:pt x="296" y="276"/>
                  </a:lnTo>
                  <a:lnTo>
                    <a:pt x="295" y="276"/>
                  </a:lnTo>
                  <a:lnTo>
                    <a:pt x="295" y="276"/>
                  </a:lnTo>
                  <a:lnTo>
                    <a:pt x="296" y="275"/>
                  </a:lnTo>
                  <a:lnTo>
                    <a:pt x="296" y="273"/>
                  </a:lnTo>
                  <a:lnTo>
                    <a:pt x="296" y="273"/>
                  </a:lnTo>
                  <a:lnTo>
                    <a:pt x="300" y="271"/>
                  </a:lnTo>
                  <a:lnTo>
                    <a:pt x="301" y="270"/>
                  </a:lnTo>
                  <a:lnTo>
                    <a:pt x="303" y="268"/>
                  </a:lnTo>
                  <a:lnTo>
                    <a:pt x="304" y="265"/>
                  </a:lnTo>
                  <a:lnTo>
                    <a:pt x="304" y="265"/>
                  </a:lnTo>
                  <a:lnTo>
                    <a:pt x="306" y="265"/>
                  </a:lnTo>
                  <a:close/>
                  <a:moveTo>
                    <a:pt x="30" y="264"/>
                  </a:moveTo>
                  <a:lnTo>
                    <a:pt x="32" y="264"/>
                  </a:lnTo>
                  <a:lnTo>
                    <a:pt x="33" y="265"/>
                  </a:lnTo>
                  <a:lnTo>
                    <a:pt x="33" y="265"/>
                  </a:lnTo>
                  <a:lnTo>
                    <a:pt x="35" y="265"/>
                  </a:lnTo>
                  <a:lnTo>
                    <a:pt x="36" y="265"/>
                  </a:lnTo>
                  <a:lnTo>
                    <a:pt x="36" y="265"/>
                  </a:lnTo>
                  <a:lnTo>
                    <a:pt x="38" y="267"/>
                  </a:lnTo>
                  <a:lnTo>
                    <a:pt x="38" y="268"/>
                  </a:lnTo>
                  <a:lnTo>
                    <a:pt x="38" y="268"/>
                  </a:lnTo>
                  <a:lnTo>
                    <a:pt x="38" y="270"/>
                  </a:lnTo>
                  <a:lnTo>
                    <a:pt x="38" y="271"/>
                  </a:lnTo>
                  <a:lnTo>
                    <a:pt x="38" y="271"/>
                  </a:lnTo>
                  <a:lnTo>
                    <a:pt x="39" y="273"/>
                  </a:lnTo>
                  <a:lnTo>
                    <a:pt x="39" y="275"/>
                  </a:lnTo>
                  <a:lnTo>
                    <a:pt x="36" y="275"/>
                  </a:lnTo>
                  <a:lnTo>
                    <a:pt x="33" y="275"/>
                  </a:lnTo>
                  <a:lnTo>
                    <a:pt x="32" y="276"/>
                  </a:lnTo>
                  <a:lnTo>
                    <a:pt x="32" y="276"/>
                  </a:lnTo>
                  <a:lnTo>
                    <a:pt x="32" y="278"/>
                  </a:lnTo>
                  <a:lnTo>
                    <a:pt x="32" y="278"/>
                  </a:lnTo>
                  <a:lnTo>
                    <a:pt x="30" y="278"/>
                  </a:lnTo>
                  <a:lnTo>
                    <a:pt x="30" y="276"/>
                  </a:lnTo>
                  <a:lnTo>
                    <a:pt x="28" y="276"/>
                  </a:lnTo>
                  <a:lnTo>
                    <a:pt x="24" y="276"/>
                  </a:lnTo>
                  <a:lnTo>
                    <a:pt x="19" y="273"/>
                  </a:lnTo>
                  <a:lnTo>
                    <a:pt x="17" y="273"/>
                  </a:lnTo>
                  <a:lnTo>
                    <a:pt x="14" y="270"/>
                  </a:lnTo>
                  <a:lnTo>
                    <a:pt x="13" y="268"/>
                  </a:lnTo>
                  <a:lnTo>
                    <a:pt x="14" y="268"/>
                  </a:lnTo>
                  <a:lnTo>
                    <a:pt x="14" y="267"/>
                  </a:lnTo>
                  <a:lnTo>
                    <a:pt x="20" y="268"/>
                  </a:lnTo>
                  <a:lnTo>
                    <a:pt x="22" y="267"/>
                  </a:lnTo>
                  <a:lnTo>
                    <a:pt x="22" y="265"/>
                  </a:lnTo>
                  <a:lnTo>
                    <a:pt x="24" y="265"/>
                  </a:lnTo>
                  <a:lnTo>
                    <a:pt x="27" y="264"/>
                  </a:lnTo>
                  <a:lnTo>
                    <a:pt x="27" y="264"/>
                  </a:lnTo>
                  <a:lnTo>
                    <a:pt x="28" y="265"/>
                  </a:lnTo>
                  <a:lnTo>
                    <a:pt x="30" y="264"/>
                  </a:lnTo>
                  <a:lnTo>
                    <a:pt x="30" y="264"/>
                  </a:lnTo>
                  <a:close/>
                  <a:moveTo>
                    <a:pt x="334" y="264"/>
                  </a:moveTo>
                  <a:lnTo>
                    <a:pt x="336" y="264"/>
                  </a:lnTo>
                  <a:lnTo>
                    <a:pt x="334" y="265"/>
                  </a:lnTo>
                  <a:lnTo>
                    <a:pt x="334" y="265"/>
                  </a:lnTo>
                  <a:lnTo>
                    <a:pt x="333" y="265"/>
                  </a:lnTo>
                  <a:lnTo>
                    <a:pt x="333" y="265"/>
                  </a:lnTo>
                  <a:lnTo>
                    <a:pt x="334" y="264"/>
                  </a:lnTo>
                  <a:close/>
                  <a:moveTo>
                    <a:pt x="314" y="262"/>
                  </a:moveTo>
                  <a:lnTo>
                    <a:pt x="317" y="264"/>
                  </a:lnTo>
                  <a:lnTo>
                    <a:pt x="317" y="264"/>
                  </a:lnTo>
                  <a:lnTo>
                    <a:pt x="320" y="264"/>
                  </a:lnTo>
                  <a:lnTo>
                    <a:pt x="320" y="264"/>
                  </a:lnTo>
                  <a:lnTo>
                    <a:pt x="320" y="264"/>
                  </a:lnTo>
                  <a:lnTo>
                    <a:pt x="320" y="264"/>
                  </a:lnTo>
                  <a:lnTo>
                    <a:pt x="319" y="265"/>
                  </a:lnTo>
                  <a:lnTo>
                    <a:pt x="315" y="265"/>
                  </a:lnTo>
                  <a:lnTo>
                    <a:pt x="314" y="267"/>
                  </a:lnTo>
                  <a:lnTo>
                    <a:pt x="314" y="267"/>
                  </a:lnTo>
                  <a:lnTo>
                    <a:pt x="312" y="265"/>
                  </a:lnTo>
                  <a:lnTo>
                    <a:pt x="312" y="265"/>
                  </a:lnTo>
                  <a:lnTo>
                    <a:pt x="312" y="264"/>
                  </a:lnTo>
                  <a:lnTo>
                    <a:pt x="312" y="264"/>
                  </a:lnTo>
                  <a:lnTo>
                    <a:pt x="312" y="264"/>
                  </a:lnTo>
                  <a:lnTo>
                    <a:pt x="314" y="262"/>
                  </a:lnTo>
                  <a:lnTo>
                    <a:pt x="314" y="262"/>
                  </a:lnTo>
                  <a:close/>
                  <a:moveTo>
                    <a:pt x="298" y="262"/>
                  </a:moveTo>
                  <a:lnTo>
                    <a:pt x="298" y="262"/>
                  </a:lnTo>
                  <a:lnTo>
                    <a:pt x="298" y="264"/>
                  </a:lnTo>
                  <a:lnTo>
                    <a:pt x="298" y="264"/>
                  </a:lnTo>
                  <a:lnTo>
                    <a:pt x="298" y="265"/>
                  </a:lnTo>
                  <a:lnTo>
                    <a:pt x="298" y="267"/>
                  </a:lnTo>
                  <a:lnTo>
                    <a:pt x="296" y="268"/>
                  </a:lnTo>
                  <a:lnTo>
                    <a:pt x="296" y="268"/>
                  </a:lnTo>
                  <a:lnTo>
                    <a:pt x="296" y="268"/>
                  </a:lnTo>
                  <a:lnTo>
                    <a:pt x="296" y="268"/>
                  </a:lnTo>
                  <a:lnTo>
                    <a:pt x="296" y="268"/>
                  </a:lnTo>
                  <a:lnTo>
                    <a:pt x="296" y="268"/>
                  </a:lnTo>
                  <a:lnTo>
                    <a:pt x="295" y="268"/>
                  </a:lnTo>
                  <a:lnTo>
                    <a:pt x="295" y="267"/>
                  </a:lnTo>
                  <a:lnTo>
                    <a:pt x="295" y="265"/>
                  </a:lnTo>
                  <a:lnTo>
                    <a:pt x="295" y="265"/>
                  </a:lnTo>
                  <a:lnTo>
                    <a:pt x="295" y="265"/>
                  </a:lnTo>
                  <a:lnTo>
                    <a:pt x="296" y="262"/>
                  </a:lnTo>
                  <a:lnTo>
                    <a:pt x="296" y="262"/>
                  </a:lnTo>
                  <a:lnTo>
                    <a:pt x="296" y="264"/>
                  </a:lnTo>
                  <a:lnTo>
                    <a:pt x="296" y="264"/>
                  </a:lnTo>
                  <a:lnTo>
                    <a:pt x="296" y="264"/>
                  </a:lnTo>
                  <a:lnTo>
                    <a:pt x="298" y="262"/>
                  </a:lnTo>
                  <a:lnTo>
                    <a:pt x="298" y="262"/>
                  </a:lnTo>
                  <a:close/>
                  <a:moveTo>
                    <a:pt x="237" y="262"/>
                  </a:moveTo>
                  <a:lnTo>
                    <a:pt x="237" y="262"/>
                  </a:lnTo>
                  <a:lnTo>
                    <a:pt x="237" y="262"/>
                  </a:lnTo>
                  <a:lnTo>
                    <a:pt x="235" y="265"/>
                  </a:lnTo>
                  <a:lnTo>
                    <a:pt x="235" y="265"/>
                  </a:lnTo>
                  <a:lnTo>
                    <a:pt x="235" y="265"/>
                  </a:lnTo>
                  <a:lnTo>
                    <a:pt x="235" y="264"/>
                  </a:lnTo>
                  <a:lnTo>
                    <a:pt x="237" y="262"/>
                  </a:lnTo>
                  <a:close/>
                  <a:moveTo>
                    <a:pt x="5137" y="259"/>
                  </a:moveTo>
                  <a:lnTo>
                    <a:pt x="5137" y="262"/>
                  </a:lnTo>
                  <a:lnTo>
                    <a:pt x="5141" y="262"/>
                  </a:lnTo>
                  <a:lnTo>
                    <a:pt x="5142" y="264"/>
                  </a:lnTo>
                  <a:lnTo>
                    <a:pt x="5145" y="264"/>
                  </a:lnTo>
                  <a:lnTo>
                    <a:pt x="5147" y="265"/>
                  </a:lnTo>
                  <a:lnTo>
                    <a:pt x="5147" y="267"/>
                  </a:lnTo>
                  <a:lnTo>
                    <a:pt x="5145" y="265"/>
                  </a:lnTo>
                  <a:lnTo>
                    <a:pt x="5141" y="265"/>
                  </a:lnTo>
                  <a:lnTo>
                    <a:pt x="5137" y="262"/>
                  </a:lnTo>
                  <a:lnTo>
                    <a:pt x="5134" y="262"/>
                  </a:lnTo>
                  <a:lnTo>
                    <a:pt x="5136" y="260"/>
                  </a:lnTo>
                  <a:lnTo>
                    <a:pt x="5137" y="259"/>
                  </a:lnTo>
                  <a:close/>
                  <a:moveTo>
                    <a:pt x="293" y="253"/>
                  </a:moveTo>
                  <a:lnTo>
                    <a:pt x="293" y="253"/>
                  </a:lnTo>
                  <a:lnTo>
                    <a:pt x="295" y="254"/>
                  </a:lnTo>
                  <a:lnTo>
                    <a:pt x="295" y="254"/>
                  </a:lnTo>
                  <a:lnTo>
                    <a:pt x="292" y="254"/>
                  </a:lnTo>
                  <a:lnTo>
                    <a:pt x="292" y="254"/>
                  </a:lnTo>
                  <a:lnTo>
                    <a:pt x="292" y="254"/>
                  </a:lnTo>
                  <a:lnTo>
                    <a:pt x="292" y="253"/>
                  </a:lnTo>
                  <a:lnTo>
                    <a:pt x="292" y="253"/>
                  </a:lnTo>
                  <a:lnTo>
                    <a:pt x="293" y="253"/>
                  </a:lnTo>
                  <a:close/>
                  <a:moveTo>
                    <a:pt x="5156" y="189"/>
                  </a:moveTo>
                  <a:lnTo>
                    <a:pt x="5158" y="191"/>
                  </a:lnTo>
                  <a:lnTo>
                    <a:pt x="5158" y="193"/>
                  </a:lnTo>
                  <a:lnTo>
                    <a:pt x="5159" y="193"/>
                  </a:lnTo>
                  <a:lnTo>
                    <a:pt x="5163" y="193"/>
                  </a:lnTo>
                  <a:lnTo>
                    <a:pt x="5164" y="193"/>
                  </a:lnTo>
                  <a:lnTo>
                    <a:pt x="5167" y="193"/>
                  </a:lnTo>
                  <a:lnTo>
                    <a:pt x="5169" y="191"/>
                  </a:lnTo>
                  <a:lnTo>
                    <a:pt x="5172" y="191"/>
                  </a:lnTo>
                  <a:lnTo>
                    <a:pt x="5174" y="189"/>
                  </a:lnTo>
                  <a:lnTo>
                    <a:pt x="5175" y="191"/>
                  </a:lnTo>
                  <a:lnTo>
                    <a:pt x="5177" y="191"/>
                  </a:lnTo>
                  <a:lnTo>
                    <a:pt x="5178" y="193"/>
                  </a:lnTo>
                  <a:lnTo>
                    <a:pt x="5178" y="193"/>
                  </a:lnTo>
                  <a:lnTo>
                    <a:pt x="5178" y="194"/>
                  </a:lnTo>
                  <a:lnTo>
                    <a:pt x="5178" y="194"/>
                  </a:lnTo>
                  <a:lnTo>
                    <a:pt x="5183" y="196"/>
                  </a:lnTo>
                  <a:lnTo>
                    <a:pt x="5185" y="196"/>
                  </a:lnTo>
                  <a:lnTo>
                    <a:pt x="5185" y="197"/>
                  </a:lnTo>
                  <a:lnTo>
                    <a:pt x="5186" y="197"/>
                  </a:lnTo>
                  <a:lnTo>
                    <a:pt x="5188" y="199"/>
                  </a:lnTo>
                  <a:lnTo>
                    <a:pt x="5189" y="197"/>
                  </a:lnTo>
                  <a:lnTo>
                    <a:pt x="5191" y="199"/>
                  </a:lnTo>
                  <a:lnTo>
                    <a:pt x="5194" y="199"/>
                  </a:lnTo>
                  <a:lnTo>
                    <a:pt x="5197" y="199"/>
                  </a:lnTo>
                  <a:lnTo>
                    <a:pt x="5197" y="201"/>
                  </a:lnTo>
                  <a:lnTo>
                    <a:pt x="5196" y="202"/>
                  </a:lnTo>
                  <a:lnTo>
                    <a:pt x="5193" y="202"/>
                  </a:lnTo>
                  <a:lnTo>
                    <a:pt x="5188" y="202"/>
                  </a:lnTo>
                  <a:lnTo>
                    <a:pt x="5186" y="204"/>
                  </a:lnTo>
                  <a:lnTo>
                    <a:pt x="5186" y="205"/>
                  </a:lnTo>
                  <a:lnTo>
                    <a:pt x="5186" y="207"/>
                  </a:lnTo>
                  <a:lnTo>
                    <a:pt x="5185" y="207"/>
                  </a:lnTo>
                  <a:lnTo>
                    <a:pt x="5185" y="207"/>
                  </a:lnTo>
                  <a:lnTo>
                    <a:pt x="5183" y="207"/>
                  </a:lnTo>
                  <a:lnTo>
                    <a:pt x="5183" y="204"/>
                  </a:lnTo>
                  <a:lnTo>
                    <a:pt x="5182" y="204"/>
                  </a:lnTo>
                  <a:lnTo>
                    <a:pt x="5182" y="204"/>
                  </a:lnTo>
                  <a:lnTo>
                    <a:pt x="5180" y="202"/>
                  </a:lnTo>
                  <a:lnTo>
                    <a:pt x="5178" y="202"/>
                  </a:lnTo>
                  <a:lnTo>
                    <a:pt x="5177" y="202"/>
                  </a:lnTo>
                  <a:lnTo>
                    <a:pt x="5175" y="201"/>
                  </a:lnTo>
                  <a:lnTo>
                    <a:pt x="5175" y="199"/>
                  </a:lnTo>
                  <a:lnTo>
                    <a:pt x="5175" y="199"/>
                  </a:lnTo>
                  <a:lnTo>
                    <a:pt x="5174" y="197"/>
                  </a:lnTo>
                  <a:lnTo>
                    <a:pt x="5172" y="197"/>
                  </a:lnTo>
                  <a:lnTo>
                    <a:pt x="5167" y="196"/>
                  </a:lnTo>
                  <a:lnTo>
                    <a:pt x="5166" y="196"/>
                  </a:lnTo>
                  <a:lnTo>
                    <a:pt x="5164" y="196"/>
                  </a:lnTo>
                  <a:lnTo>
                    <a:pt x="5163" y="197"/>
                  </a:lnTo>
                  <a:lnTo>
                    <a:pt x="5161" y="197"/>
                  </a:lnTo>
                  <a:lnTo>
                    <a:pt x="5159" y="199"/>
                  </a:lnTo>
                  <a:lnTo>
                    <a:pt x="5158" y="199"/>
                  </a:lnTo>
                  <a:lnTo>
                    <a:pt x="5156" y="197"/>
                  </a:lnTo>
                  <a:lnTo>
                    <a:pt x="5155" y="197"/>
                  </a:lnTo>
                  <a:lnTo>
                    <a:pt x="5153" y="196"/>
                  </a:lnTo>
                  <a:lnTo>
                    <a:pt x="5153" y="196"/>
                  </a:lnTo>
                  <a:lnTo>
                    <a:pt x="5153" y="194"/>
                  </a:lnTo>
                  <a:lnTo>
                    <a:pt x="5153" y="193"/>
                  </a:lnTo>
                  <a:lnTo>
                    <a:pt x="5155" y="189"/>
                  </a:lnTo>
                  <a:lnTo>
                    <a:pt x="5156" y="189"/>
                  </a:lnTo>
                  <a:close/>
                  <a:moveTo>
                    <a:pt x="36" y="128"/>
                  </a:moveTo>
                  <a:lnTo>
                    <a:pt x="36" y="128"/>
                  </a:lnTo>
                  <a:lnTo>
                    <a:pt x="35" y="130"/>
                  </a:lnTo>
                  <a:lnTo>
                    <a:pt x="32" y="131"/>
                  </a:lnTo>
                  <a:lnTo>
                    <a:pt x="32" y="131"/>
                  </a:lnTo>
                  <a:lnTo>
                    <a:pt x="32" y="131"/>
                  </a:lnTo>
                  <a:lnTo>
                    <a:pt x="33" y="130"/>
                  </a:lnTo>
                  <a:lnTo>
                    <a:pt x="36" y="128"/>
                  </a:lnTo>
                  <a:close/>
                  <a:moveTo>
                    <a:pt x="170" y="0"/>
                  </a:moveTo>
                  <a:lnTo>
                    <a:pt x="172" y="0"/>
                  </a:lnTo>
                  <a:lnTo>
                    <a:pt x="170" y="0"/>
                  </a:lnTo>
                  <a:lnTo>
                    <a:pt x="169" y="2"/>
                  </a:lnTo>
                  <a:lnTo>
                    <a:pt x="170" y="2"/>
                  </a:lnTo>
                  <a:lnTo>
                    <a:pt x="180" y="5"/>
                  </a:lnTo>
                  <a:lnTo>
                    <a:pt x="183" y="5"/>
                  </a:lnTo>
                  <a:lnTo>
                    <a:pt x="184" y="7"/>
                  </a:lnTo>
                  <a:lnTo>
                    <a:pt x="183" y="8"/>
                  </a:lnTo>
                  <a:lnTo>
                    <a:pt x="180" y="10"/>
                  </a:lnTo>
                  <a:lnTo>
                    <a:pt x="175" y="13"/>
                  </a:lnTo>
                  <a:lnTo>
                    <a:pt x="177" y="13"/>
                  </a:lnTo>
                  <a:lnTo>
                    <a:pt x="178" y="15"/>
                  </a:lnTo>
                  <a:lnTo>
                    <a:pt x="180" y="15"/>
                  </a:lnTo>
                  <a:lnTo>
                    <a:pt x="181" y="15"/>
                  </a:lnTo>
                  <a:lnTo>
                    <a:pt x="184" y="13"/>
                  </a:lnTo>
                  <a:lnTo>
                    <a:pt x="188" y="10"/>
                  </a:lnTo>
                  <a:lnTo>
                    <a:pt x="189" y="8"/>
                  </a:lnTo>
                  <a:lnTo>
                    <a:pt x="189" y="8"/>
                  </a:lnTo>
                  <a:lnTo>
                    <a:pt x="192" y="8"/>
                  </a:lnTo>
                  <a:lnTo>
                    <a:pt x="194" y="10"/>
                  </a:lnTo>
                  <a:lnTo>
                    <a:pt x="197" y="11"/>
                  </a:lnTo>
                  <a:lnTo>
                    <a:pt x="196" y="13"/>
                  </a:lnTo>
                  <a:lnTo>
                    <a:pt x="196" y="13"/>
                  </a:lnTo>
                  <a:lnTo>
                    <a:pt x="197" y="15"/>
                  </a:lnTo>
                  <a:lnTo>
                    <a:pt x="200" y="15"/>
                  </a:lnTo>
                  <a:lnTo>
                    <a:pt x="203" y="16"/>
                  </a:lnTo>
                  <a:lnTo>
                    <a:pt x="208" y="13"/>
                  </a:lnTo>
                  <a:lnTo>
                    <a:pt x="211" y="13"/>
                  </a:lnTo>
                  <a:lnTo>
                    <a:pt x="214" y="13"/>
                  </a:lnTo>
                  <a:lnTo>
                    <a:pt x="218" y="13"/>
                  </a:lnTo>
                  <a:lnTo>
                    <a:pt x="224" y="13"/>
                  </a:lnTo>
                  <a:lnTo>
                    <a:pt x="225" y="13"/>
                  </a:lnTo>
                  <a:lnTo>
                    <a:pt x="229" y="13"/>
                  </a:lnTo>
                  <a:lnTo>
                    <a:pt x="232" y="15"/>
                  </a:lnTo>
                  <a:lnTo>
                    <a:pt x="232" y="16"/>
                  </a:lnTo>
                  <a:lnTo>
                    <a:pt x="229" y="18"/>
                  </a:lnTo>
                  <a:lnTo>
                    <a:pt x="229" y="19"/>
                  </a:lnTo>
                  <a:lnTo>
                    <a:pt x="230" y="21"/>
                  </a:lnTo>
                  <a:lnTo>
                    <a:pt x="232" y="21"/>
                  </a:lnTo>
                  <a:lnTo>
                    <a:pt x="232" y="22"/>
                  </a:lnTo>
                  <a:lnTo>
                    <a:pt x="233" y="22"/>
                  </a:lnTo>
                  <a:lnTo>
                    <a:pt x="238" y="22"/>
                  </a:lnTo>
                  <a:lnTo>
                    <a:pt x="238" y="22"/>
                  </a:lnTo>
                  <a:lnTo>
                    <a:pt x="238" y="24"/>
                  </a:lnTo>
                  <a:lnTo>
                    <a:pt x="237" y="26"/>
                  </a:lnTo>
                  <a:lnTo>
                    <a:pt x="246" y="26"/>
                  </a:lnTo>
                  <a:lnTo>
                    <a:pt x="248" y="26"/>
                  </a:lnTo>
                  <a:lnTo>
                    <a:pt x="251" y="24"/>
                  </a:lnTo>
                  <a:lnTo>
                    <a:pt x="255" y="24"/>
                  </a:lnTo>
                  <a:lnTo>
                    <a:pt x="257" y="24"/>
                  </a:lnTo>
                  <a:lnTo>
                    <a:pt x="259" y="26"/>
                  </a:lnTo>
                  <a:lnTo>
                    <a:pt x="260" y="26"/>
                  </a:lnTo>
                  <a:lnTo>
                    <a:pt x="262" y="26"/>
                  </a:lnTo>
                  <a:lnTo>
                    <a:pt x="266" y="24"/>
                  </a:lnTo>
                  <a:lnTo>
                    <a:pt x="271" y="24"/>
                  </a:lnTo>
                  <a:lnTo>
                    <a:pt x="273" y="24"/>
                  </a:lnTo>
                  <a:lnTo>
                    <a:pt x="274" y="24"/>
                  </a:lnTo>
                  <a:lnTo>
                    <a:pt x="281" y="26"/>
                  </a:lnTo>
                  <a:lnTo>
                    <a:pt x="284" y="26"/>
                  </a:lnTo>
                  <a:lnTo>
                    <a:pt x="287" y="29"/>
                  </a:lnTo>
                  <a:lnTo>
                    <a:pt x="289" y="29"/>
                  </a:lnTo>
                  <a:lnTo>
                    <a:pt x="290" y="27"/>
                  </a:lnTo>
                  <a:lnTo>
                    <a:pt x="292" y="27"/>
                  </a:lnTo>
                  <a:lnTo>
                    <a:pt x="293" y="29"/>
                  </a:lnTo>
                  <a:lnTo>
                    <a:pt x="295" y="29"/>
                  </a:lnTo>
                  <a:lnTo>
                    <a:pt x="296" y="30"/>
                  </a:lnTo>
                  <a:lnTo>
                    <a:pt x="298" y="30"/>
                  </a:lnTo>
                  <a:lnTo>
                    <a:pt x="307" y="32"/>
                  </a:lnTo>
                  <a:lnTo>
                    <a:pt x="311" y="32"/>
                  </a:lnTo>
                  <a:lnTo>
                    <a:pt x="319" y="32"/>
                  </a:lnTo>
                  <a:lnTo>
                    <a:pt x="322" y="32"/>
                  </a:lnTo>
                  <a:lnTo>
                    <a:pt x="325" y="32"/>
                  </a:lnTo>
                  <a:lnTo>
                    <a:pt x="330" y="35"/>
                  </a:lnTo>
                  <a:lnTo>
                    <a:pt x="333" y="35"/>
                  </a:lnTo>
                  <a:lnTo>
                    <a:pt x="334" y="37"/>
                  </a:lnTo>
                  <a:lnTo>
                    <a:pt x="342" y="37"/>
                  </a:lnTo>
                  <a:lnTo>
                    <a:pt x="345" y="35"/>
                  </a:lnTo>
                  <a:lnTo>
                    <a:pt x="350" y="35"/>
                  </a:lnTo>
                  <a:lnTo>
                    <a:pt x="355" y="34"/>
                  </a:lnTo>
                  <a:lnTo>
                    <a:pt x="358" y="34"/>
                  </a:lnTo>
                  <a:lnTo>
                    <a:pt x="361" y="35"/>
                  </a:lnTo>
                  <a:lnTo>
                    <a:pt x="361" y="34"/>
                  </a:lnTo>
                  <a:lnTo>
                    <a:pt x="363" y="34"/>
                  </a:lnTo>
                  <a:lnTo>
                    <a:pt x="371" y="35"/>
                  </a:lnTo>
                  <a:lnTo>
                    <a:pt x="374" y="38"/>
                  </a:lnTo>
                  <a:lnTo>
                    <a:pt x="375" y="40"/>
                  </a:lnTo>
                  <a:lnTo>
                    <a:pt x="385" y="43"/>
                  </a:lnTo>
                  <a:lnTo>
                    <a:pt x="386" y="45"/>
                  </a:lnTo>
                  <a:lnTo>
                    <a:pt x="388" y="46"/>
                  </a:lnTo>
                  <a:lnTo>
                    <a:pt x="389" y="46"/>
                  </a:lnTo>
                  <a:lnTo>
                    <a:pt x="391" y="45"/>
                  </a:lnTo>
                  <a:lnTo>
                    <a:pt x="393" y="46"/>
                  </a:lnTo>
                  <a:lnTo>
                    <a:pt x="394" y="46"/>
                  </a:lnTo>
                  <a:lnTo>
                    <a:pt x="394" y="267"/>
                  </a:lnTo>
                  <a:lnTo>
                    <a:pt x="397" y="267"/>
                  </a:lnTo>
                  <a:lnTo>
                    <a:pt x="402" y="268"/>
                  </a:lnTo>
                  <a:lnTo>
                    <a:pt x="402" y="267"/>
                  </a:lnTo>
                  <a:lnTo>
                    <a:pt x="407" y="267"/>
                  </a:lnTo>
                  <a:lnTo>
                    <a:pt x="410" y="268"/>
                  </a:lnTo>
                  <a:lnTo>
                    <a:pt x="412" y="267"/>
                  </a:lnTo>
                  <a:lnTo>
                    <a:pt x="413" y="265"/>
                  </a:lnTo>
                  <a:lnTo>
                    <a:pt x="416" y="265"/>
                  </a:lnTo>
                  <a:lnTo>
                    <a:pt x="419" y="265"/>
                  </a:lnTo>
                  <a:lnTo>
                    <a:pt x="423" y="265"/>
                  </a:lnTo>
                  <a:lnTo>
                    <a:pt x="423" y="267"/>
                  </a:lnTo>
                  <a:lnTo>
                    <a:pt x="421" y="268"/>
                  </a:lnTo>
                  <a:lnTo>
                    <a:pt x="421" y="271"/>
                  </a:lnTo>
                  <a:lnTo>
                    <a:pt x="423" y="273"/>
                  </a:lnTo>
                  <a:lnTo>
                    <a:pt x="426" y="273"/>
                  </a:lnTo>
                  <a:lnTo>
                    <a:pt x="427" y="275"/>
                  </a:lnTo>
                  <a:lnTo>
                    <a:pt x="429" y="278"/>
                  </a:lnTo>
                  <a:lnTo>
                    <a:pt x="432" y="279"/>
                  </a:lnTo>
                  <a:lnTo>
                    <a:pt x="434" y="281"/>
                  </a:lnTo>
                  <a:lnTo>
                    <a:pt x="435" y="282"/>
                  </a:lnTo>
                  <a:lnTo>
                    <a:pt x="438" y="284"/>
                  </a:lnTo>
                  <a:lnTo>
                    <a:pt x="440" y="286"/>
                  </a:lnTo>
                  <a:lnTo>
                    <a:pt x="442" y="287"/>
                  </a:lnTo>
                  <a:lnTo>
                    <a:pt x="443" y="289"/>
                  </a:lnTo>
                  <a:lnTo>
                    <a:pt x="445" y="292"/>
                  </a:lnTo>
                  <a:lnTo>
                    <a:pt x="445" y="293"/>
                  </a:lnTo>
                  <a:lnTo>
                    <a:pt x="445" y="295"/>
                  </a:lnTo>
                  <a:lnTo>
                    <a:pt x="446" y="297"/>
                  </a:lnTo>
                  <a:lnTo>
                    <a:pt x="448" y="293"/>
                  </a:lnTo>
                  <a:lnTo>
                    <a:pt x="451" y="293"/>
                  </a:lnTo>
                  <a:lnTo>
                    <a:pt x="453" y="292"/>
                  </a:lnTo>
                  <a:lnTo>
                    <a:pt x="456" y="290"/>
                  </a:lnTo>
                  <a:lnTo>
                    <a:pt x="459" y="290"/>
                  </a:lnTo>
                  <a:lnTo>
                    <a:pt x="460" y="289"/>
                  </a:lnTo>
                  <a:lnTo>
                    <a:pt x="460" y="284"/>
                  </a:lnTo>
                  <a:lnTo>
                    <a:pt x="462" y="284"/>
                  </a:lnTo>
                  <a:lnTo>
                    <a:pt x="462" y="284"/>
                  </a:lnTo>
                  <a:lnTo>
                    <a:pt x="464" y="282"/>
                  </a:lnTo>
                  <a:lnTo>
                    <a:pt x="462" y="281"/>
                  </a:lnTo>
                  <a:lnTo>
                    <a:pt x="465" y="281"/>
                  </a:lnTo>
                  <a:lnTo>
                    <a:pt x="468" y="279"/>
                  </a:lnTo>
                  <a:lnTo>
                    <a:pt x="471" y="278"/>
                  </a:lnTo>
                  <a:lnTo>
                    <a:pt x="475" y="278"/>
                  </a:lnTo>
                  <a:lnTo>
                    <a:pt x="476" y="278"/>
                  </a:lnTo>
                  <a:lnTo>
                    <a:pt x="478" y="279"/>
                  </a:lnTo>
                  <a:lnTo>
                    <a:pt x="481" y="281"/>
                  </a:lnTo>
                  <a:lnTo>
                    <a:pt x="481" y="282"/>
                  </a:lnTo>
                  <a:lnTo>
                    <a:pt x="481" y="284"/>
                  </a:lnTo>
                  <a:lnTo>
                    <a:pt x="481" y="284"/>
                  </a:lnTo>
                  <a:lnTo>
                    <a:pt x="483" y="287"/>
                  </a:lnTo>
                  <a:lnTo>
                    <a:pt x="483" y="289"/>
                  </a:lnTo>
                  <a:lnTo>
                    <a:pt x="484" y="289"/>
                  </a:lnTo>
                  <a:lnTo>
                    <a:pt x="486" y="290"/>
                  </a:lnTo>
                  <a:lnTo>
                    <a:pt x="487" y="290"/>
                  </a:lnTo>
                  <a:lnTo>
                    <a:pt x="489" y="292"/>
                  </a:lnTo>
                  <a:lnTo>
                    <a:pt x="490" y="293"/>
                  </a:lnTo>
                  <a:lnTo>
                    <a:pt x="490" y="293"/>
                  </a:lnTo>
                  <a:lnTo>
                    <a:pt x="490" y="295"/>
                  </a:lnTo>
                  <a:lnTo>
                    <a:pt x="490" y="295"/>
                  </a:lnTo>
                  <a:lnTo>
                    <a:pt x="492" y="297"/>
                  </a:lnTo>
                  <a:lnTo>
                    <a:pt x="492" y="297"/>
                  </a:lnTo>
                  <a:lnTo>
                    <a:pt x="495" y="298"/>
                  </a:lnTo>
                  <a:lnTo>
                    <a:pt x="497" y="300"/>
                  </a:lnTo>
                  <a:lnTo>
                    <a:pt x="498" y="300"/>
                  </a:lnTo>
                  <a:lnTo>
                    <a:pt x="500" y="303"/>
                  </a:lnTo>
                  <a:lnTo>
                    <a:pt x="501" y="304"/>
                  </a:lnTo>
                  <a:lnTo>
                    <a:pt x="505" y="306"/>
                  </a:lnTo>
                  <a:lnTo>
                    <a:pt x="505" y="308"/>
                  </a:lnTo>
                  <a:lnTo>
                    <a:pt x="506" y="311"/>
                  </a:lnTo>
                  <a:lnTo>
                    <a:pt x="508" y="314"/>
                  </a:lnTo>
                  <a:lnTo>
                    <a:pt x="509" y="316"/>
                  </a:lnTo>
                  <a:lnTo>
                    <a:pt x="511" y="317"/>
                  </a:lnTo>
                  <a:lnTo>
                    <a:pt x="512" y="320"/>
                  </a:lnTo>
                  <a:lnTo>
                    <a:pt x="514" y="322"/>
                  </a:lnTo>
                  <a:lnTo>
                    <a:pt x="517" y="325"/>
                  </a:lnTo>
                  <a:lnTo>
                    <a:pt x="519" y="328"/>
                  </a:lnTo>
                  <a:lnTo>
                    <a:pt x="520" y="330"/>
                  </a:lnTo>
                  <a:lnTo>
                    <a:pt x="522" y="331"/>
                  </a:lnTo>
                  <a:lnTo>
                    <a:pt x="520" y="333"/>
                  </a:lnTo>
                  <a:lnTo>
                    <a:pt x="520" y="334"/>
                  </a:lnTo>
                  <a:lnTo>
                    <a:pt x="522" y="334"/>
                  </a:lnTo>
                  <a:lnTo>
                    <a:pt x="524" y="336"/>
                  </a:lnTo>
                  <a:lnTo>
                    <a:pt x="524" y="338"/>
                  </a:lnTo>
                  <a:lnTo>
                    <a:pt x="524" y="339"/>
                  </a:lnTo>
                  <a:lnTo>
                    <a:pt x="525" y="339"/>
                  </a:lnTo>
                  <a:lnTo>
                    <a:pt x="527" y="341"/>
                  </a:lnTo>
                  <a:lnTo>
                    <a:pt x="527" y="341"/>
                  </a:lnTo>
                  <a:lnTo>
                    <a:pt x="527" y="342"/>
                  </a:lnTo>
                  <a:lnTo>
                    <a:pt x="527" y="344"/>
                  </a:lnTo>
                  <a:lnTo>
                    <a:pt x="530" y="344"/>
                  </a:lnTo>
                  <a:lnTo>
                    <a:pt x="531" y="344"/>
                  </a:lnTo>
                  <a:lnTo>
                    <a:pt x="533" y="345"/>
                  </a:lnTo>
                  <a:lnTo>
                    <a:pt x="535" y="345"/>
                  </a:lnTo>
                  <a:lnTo>
                    <a:pt x="536" y="347"/>
                  </a:lnTo>
                  <a:lnTo>
                    <a:pt x="538" y="349"/>
                  </a:lnTo>
                  <a:lnTo>
                    <a:pt x="539" y="349"/>
                  </a:lnTo>
                  <a:lnTo>
                    <a:pt x="542" y="349"/>
                  </a:lnTo>
                  <a:lnTo>
                    <a:pt x="544" y="350"/>
                  </a:lnTo>
                  <a:lnTo>
                    <a:pt x="547" y="352"/>
                  </a:lnTo>
                  <a:lnTo>
                    <a:pt x="547" y="353"/>
                  </a:lnTo>
                  <a:lnTo>
                    <a:pt x="550" y="355"/>
                  </a:lnTo>
                  <a:lnTo>
                    <a:pt x="552" y="353"/>
                  </a:lnTo>
                  <a:lnTo>
                    <a:pt x="552" y="355"/>
                  </a:lnTo>
                  <a:lnTo>
                    <a:pt x="553" y="356"/>
                  </a:lnTo>
                  <a:lnTo>
                    <a:pt x="553" y="358"/>
                  </a:lnTo>
                  <a:lnTo>
                    <a:pt x="553" y="358"/>
                  </a:lnTo>
                  <a:lnTo>
                    <a:pt x="552" y="360"/>
                  </a:lnTo>
                  <a:lnTo>
                    <a:pt x="552" y="361"/>
                  </a:lnTo>
                  <a:lnTo>
                    <a:pt x="552" y="363"/>
                  </a:lnTo>
                  <a:lnTo>
                    <a:pt x="552" y="363"/>
                  </a:lnTo>
                  <a:lnTo>
                    <a:pt x="552" y="364"/>
                  </a:lnTo>
                  <a:lnTo>
                    <a:pt x="552" y="366"/>
                  </a:lnTo>
                  <a:lnTo>
                    <a:pt x="552" y="368"/>
                  </a:lnTo>
                  <a:lnTo>
                    <a:pt x="553" y="369"/>
                  </a:lnTo>
                  <a:lnTo>
                    <a:pt x="553" y="371"/>
                  </a:lnTo>
                  <a:lnTo>
                    <a:pt x="550" y="374"/>
                  </a:lnTo>
                  <a:lnTo>
                    <a:pt x="550" y="375"/>
                  </a:lnTo>
                  <a:lnTo>
                    <a:pt x="550" y="375"/>
                  </a:lnTo>
                  <a:lnTo>
                    <a:pt x="549" y="377"/>
                  </a:lnTo>
                  <a:lnTo>
                    <a:pt x="546" y="380"/>
                  </a:lnTo>
                  <a:lnTo>
                    <a:pt x="546" y="382"/>
                  </a:lnTo>
                  <a:lnTo>
                    <a:pt x="544" y="380"/>
                  </a:lnTo>
                  <a:lnTo>
                    <a:pt x="541" y="380"/>
                  </a:lnTo>
                  <a:lnTo>
                    <a:pt x="539" y="377"/>
                  </a:lnTo>
                  <a:lnTo>
                    <a:pt x="539" y="375"/>
                  </a:lnTo>
                  <a:lnTo>
                    <a:pt x="538" y="374"/>
                  </a:lnTo>
                  <a:lnTo>
                    <a:pt x="538" y="372"/>
                  </a:lnTo>
                  <a:lnTo>
                    <a:pt x="539" y="372"/>
                  </a:lnTo>
                  <a:lnTo>
                    <a:pt x="542" y="371"/>
                  </a:lnTo>
                  <a:lnTo>
                    <a:pt x="542" y="371"/>
                  </a:lnTo>
                  <a:lnTo>
                    <a:pt x="541" y="369"/>
                  </a:lnTo>
                  <a:lnTo>
                    <a:pt x="541" y="369"/>
                  </a:lnTo>
                  <a:lnTo>
                    <a:pt x="541" y="368"/>
                  </a:lnTo>
                  <a:lnTo>
                    <a:pt x="541" y="366"/>
                  </a:lnTo>
                  <a:lnTo>
                    <a:pt x="541" y="364"/>
                  </a:lnTo>
                  <a:lnTo>
                    <a:pt x="541" y="361"/>
                  </a:lnTo>
                  <a:lnTo>
                    <a:pt x="539" y="360"/>
                  </a:lnTo>
                  <a:lnTo>
                    <a:pt x="538" y="356"/>
                  </a:lnTo>
                  <a:lnTo>
                    <a:pt x="538" y="356"/>
                  </a:lnTo>
                  <a:lnTo>
                    <a:pt x="538" y="355"/>
                  </a:lnTo>
                  <a:lnTo>
                    <a:pt x="539" y="355"/>
                  </a:lnTo>
                  <a:lnTo>
                    <a:pt x="535" y="356"/>
                  </a:lnTo>
                  <a:lnTo>
                    <a:pt x="530" y="358"/>
                  </a:lnTo>
                  <a:lnTo>
                    <a:pt x="528" y="360"/>
                  </a:lnTo>
                  <a:lnTo>
                    <a:pt x="527" y="360"/>
                  </a:lnTo>
                  <a:lnTo>
                    <a:pt x="527" y="360"/>
                  </a:lnTo>
                  <a:lnTo>
                    <a:pt x="528" y="361"/>
                  </a:lnTo>
                  <a:lnTo>
                    <a:pt x="527" y="361"/>
                  </a:lnTo>
                  <a:lnTo>
                    <a:pt x="527" y="361"/>
                  </a:lnTo>
                  <a:lnTo>
                    <a:pt x="527" y="363"/>
                  </a:lnTo>
                  <a:lnTo>
                    <a:pt x="525" y="366"/>
                  </a:lnTo>
                  <a:lnTo>
                    <a:pt x="525" y="366"/>
                  </a:lnTo>
                  <a:lnTo>
                    <a:pt x="524" y="364"/>
                  </a:lnTo>
                  <a:lnTo>
                    <a:pt x="522" y="364"/>
                  </a:lnTo>
                  <a:lnTo>
                    <a:pt x="522" y="363"/>
                  </a:lnTo>
                  <a:lnTo>
                    <a:pt x="522" y="361"/>
                  </a:lnTo>
                  <a:lnTo>
                    <a:pt x="522" y="361"/>
                  </a:lnTo>
                  <a:lnTo>
                    <a:pt x="524" y="360"/>
                  </a:lnTo>
                  <a:lnTo>
                    <a:pt x="525" y="358"/>
                  </a:lnTo>
                  <a:lnTo>
                    <a:pt x="527" y="353"/>
                  </a:lnTo>
                  <a:lnTo>
                    <a:pt x="528" y="353"/>
                  </a:lnTo>
                  <a:lnTo>
                    <a:pt x="531" y="352"/>
                  </a:lnTo>
                  <a:lnTo>
                    <a:pt x="527" y="352"/>
                  </a:lnTo>
                  <a:lnTo>
                    <a:pt x="527" y="352"/>
                  </a:lnTo>
                  <a:lnTo>
                    <a:pt x="525" y="350"/>
                  </a:lnTo>
                  <a:lnTo>
                    <a:pt x="525" y="350"/>
                  </a:lnTo>
                  <a:lnTo>
                    <a:pt x="524" y="349"/>
                  </a:lnTo>
                  <a:lnTo>
                    <a:pt x="522" y="349"/>
                  </a:lnTo>
                  <a:lnTo>
                    <a:pt x="522" y="347"/>
                  </a:lnTo>
                  <a:lnTo>
                    <a:pt x="520" y="347"/>
                  </a:lnTo>
                  <a:lnTo>
                    <a:pt x="520" y="345"/>
                  </a:lnTo>
                  <a:lnTo>
                    <a:pt x="520" y="345"/>
                  </a:lnTo>
                  <a:lnTo>
                    <a:pt x="520" y="344"/>
                  </a:lnTo>
                  <a:lnTo>
                    <a:pt x="519" y="344"/>
                  </a:lnTo>
                  <a:lnTo>
                    <a:pt x="519" y="344"/>
                  </a:lnTo>
                  <a:lnTo>
                    <a:pt x="517" y="342"/>
                  </a:lnTo>
                  <a:lnTo>
                    <a:pt x="517" y="341"/>
                  </a:lnTo>
                  <a:lnTo>
                    <a:pt x="516" y="341"/>
                  </a:lnTo>
                  <a:lnTo>
                    <a:pt x="514" y="339"/>
                  </a:lnTo>
                  <a:lnTo>
                    <a:pt x="512" y="338"/>
                  </a:lnTo>
                  <a:lnTo>
                    <a:pt x="512" y="338"/>
                  </a:lnTo>
                  <a:lnTo>
                    <a:pt x="512" y="336"/>
                  </a:lnTo>
                  <a:lnTo>
                    <a:pt x="512" y="334"/>
                  </a:lnTo>
                  <a:lnTo>
                    <a:pt x="512" y="334"/>
                  </a:lnTo>
                  <a:lnTo>
                    <a:pt x="511" y="334"/>
                  </a:lnTo>
                  <a:lnTo>
                    <a:pt x="503" y="333"/>
                  </a:lnTo>
                  <a:lnTo>
                    <a:pt x="505" y="328"/>
                  </a:lnTo>
                  <a:lnTo>
                    <a:pt x="503" y="325"/>
                  </a:lnTo>
                  <a:lnTo>
                    <a:pt x="501" y="322"/>
                  </a:lnTo>
                  <a:lnTo>
                    <a:pt x="501" y="322"/>
                  </a:lnTo>
                  <a:lnTo>
                    <a:pt x="501" y="322"/>
                  </a:lnTo>
                  <a:lnTo>
                    <a:pt x="501" y="322"/>
                  </a:lnTo>
                  <a:lnTo>
                    <a:pt x="505" y="323"/>
                  </a:lnTo>
                  <a:lnTo>
                    <a:pt x="508" y="325"/>
                  </a:lnTo>
                  <a:lnTo>
                    <a:pt x="508" y="323"/>
                  </a:lnTo>
                  <a:lnTo>
                    <a:pt x="505" y="320"/>
                  </a:lnTo>
                  <a:lnTo>
                    <a:pt x="503" y="320"/>
                  </a:lnTo>
                  <a:lnTo>
                    <a:pt x="503" y="319"/>
                  </a:lnTo>
                  <a:lnTo>
                    <a:pt x="503" y="319"/>
                  </a:lnTo>
                  <a:lnTo>
                    <a:pt x="503" y="317"/>
                  </a:lnTo>
                  <a:lnTo>
                    <a:pt x="508" y="317"/>
                  </a:lnTo>
                  <a:lnTo>
                    <a:pt x="508" y="317"/>
                  </a:lnTo>
                  <a:lnTo>
                    <a:pt x="503" y="317"/>
                  </a:lnTo>
                  <a:lnTo>
                    <a:pt x="501" y="317"/>
                  </a:lnTo>
                  <a:lnTo>
                    <a:pt x="501" y="319"/>
                  </a:lnTo>
                  <a:lnTo>
                    <a:pt x="500" y="319"/>
                  </a:lnTo>
                  <a:lnTo>
                    <a:pt x="500" y="319"/>
                  </a:lnTo>
                  <a:lnTo>
                    <a:pt x="500" y="319"/>
                  </a:lnTo>
                  <a:lnTo>
                    <a:pt x="498" y="317"/>
                  </a:lnTo>
                  <a:lnTo>
                    <a:pt x="497" y="316"/>
                  </a:lnTo>
                  <a:lnTo>
                    <a:pt x="495" y="314"/>
                  </a:lnTo>
                  <a:lnTo>
                    <a:pt x="495" y="312"/>
                  </a:lnTo>
                  <a:lnTo>
                    <a:pt x="495" y="311"/>
                  </a:lnTo>
                  <a:lnTo>
                    <a:pt x="495" y="309"/>
                  </a:lnTo>
                  <a:lnTo>
                    <a:pt x="497" y="304"/>
                  </a:lnTo>
                  <a:lnTo>
                    <a:pt x="497" y="304"/>
                  </a:lnTo>
                  <a:lnTo>
                    <a:pt x="497" y="304"/>
                  </a:lnTo>
                  <a:lnTo>
                    <a:pt x="497" y="304"/>
                  </a:lnTo>
                  <a:lnTo>
                    <a:pt x="497" y="304"/>
                  </a:lnTo>
                  <a:lnTo>
                    <a:pt x="495" y="306"/>
                  </a:lnTo>
                  <a:lnTo>
                    <a:pt x="494" y="309"/>
                  </a:lnTo>
                  <a:lnTo>
                    <a:pt x="492" y="311"/>
                  </a:lnTo>
                  <a:lnTo>
                    <a:pt x="492" y="309"/>
                  </a:lnTo>
                  <a:lnTo>
                    <a:pt x="490" y="309"/>
                  </a:lnTo>
                  <a:lnTo>
                    <a:pt x="489" y="308"/>
                  </a:lnTo>
                  <a:lnTo>
                    <a:pt x="486" y="308"/>
                  </a:lnTo>
                  <a:lnTo>
                    <a:pt x="484" y="306"/>
                  </a:lnTo>
                  <a:lnTo>
                    <a:pt x="483" y="301"/>
                  </a:lnTo>
                  <a:lnTo>
                    <a:pt x="481" y="300"/>
                  </a:lnTo>
                  <a:lnTo>
                    <a:pt x="481" y="298"/>
                  </a:lnTo>
                  <a:lnTo>
                    <a:pt x="479" y="298"/>
                  </a:lnTo>
                  <a:lnTo>
                    <a:pt x="479" y="297"/>
                  </a:lnTo>
                  <a:lnTo>
                    <a:pt x="478" y="292"/>
                  </a:lnTo>
                  <a:lnTo>
                    <a:pt x="476" y="289"/>
                  </a:lnTo>
                  <a:lnTo>
                    <a:pt x="476" y="287"/>
                  </a:lnTo>
                  <a:lnTo>
                    <a:pt x="476" y="286"/>
                  </a:lnTo>
                  <a:lnTo>
                    <a:pt x="476" y="286"/>
                  </a:lnTo>
                  <a:lnTo>
                    <a:pt x="475" y="287"/>
                  </a:lnTo>
                  <a:lnTo>
                    <a:pt x="475" y="287"/>
                  </a:lnTo>
                  <a:lnTo>
                    <a:pt x="475" y="287"/>
                  </a:lnTo>
                  <a:lnTo>
                    <a:pt x="475" y="289"/>
                  </a:lnTo>
                  <a:lnTo>
                    <a:pt x="476" y="289"/>
                  </a:lnTo>
                  <a:lnTo>
                    <a:pt x="475" y="289"/>
                  </a:lnTo>
                  <a:lnTo>
                    <a:pt x="475" y="290"/>
                  </a:lnTo>
                  <a:lnTo>
                    <a:pt x="476" y="292"/>
                  </a:lnTo>
                  <a:lnTo>
                    <a:pt x="476" y="297"/>
                  </a:lnTo>
                  <a:lnTo>
                    <a:pt x="478" y="298"/>
                  </a:lnTo>
                  <a:lnTo>
                    <a:pt x="478" y="301"/>
                  </a:lnTo>
                  <a:lnTo>
                    <a:pt x="478" y="303"/>
                  </a:lnTo>
                  <a:lnTo>
                    <a:pt x="479" y="304"/>
                  </a:lnTo>
                  <a:lnTo>
                    <a:pt x="481" y="308"/>
                  </a:lnTo>
                  <a:lnTo>
                    <a:pt x="481" y="309"/>
                  </a:lnTo>
                  <a:lnTo>
                    <a:pt x="481" y="309"/>
                  </a:lnTo>
                  <a:lnTo>
                    <a:pt x="479" y="309"/>
                  </a:lnTo>
                  <a:lnTo>
                    <a:pt x="479" y="311"/>
                  </a:lnTo>
                  <a:lnTo>
                    <a:pt x="476" y="309"/>
                  </a:lnTo>
                  <a:lnTo>
                    <a:pt x="476" y="309"/>
                  </a:lnTo>
                  <a:lnTo>
                    <a:pt x="475" y="308"/>
                  </a:lnTo>
                  <a:lnTo>
                    <a:pt x="473" y="306"/>
                  </a:lnTo>
                  <a:lnTo>
                    <a:pt x="468" y="306"/>
                  </a:lnTo>
                  <a:lnTo>
                    <a:pt x="468" y="306"/>
                  </a:lnTo>
                  <a:lnTo>
                    <a:pt x="468" y="306"/>
                  </a:lnTo>
                  <a:lnTo>
                    <a:pt x="468" y="303"/>
                  </a:lnTo>
                  <a:lnTo>
                    <a:pt x="468" y="301"/>
                  </a:lnTo>
                  <a:lnTo>
                    <a:pt x="467" y="298"/>
                  </a:lnTo>
                  <a:lnTo>
                    <a:pt x="467" y="298"/>
                  </a:lnTo>
                  <a:lnTo>
                    <a:pt x="470" y="297"/>
                  </a:lnTo>
                  <a:lnTo>
                    <a:pt x="468" y="297"/>
                  </a:lnTo>
                  <a:lnTo>
                    <a:pt x="467" y="297"/>
                  </a:lnTo>
                  <a:lnTo>
                    <a:pt x="467" y="297"/>
                  </a:lnTo>
                  <a:lnTo>
                    <a:pt x="465" y="293"/>
                  </a:lnTo>
                  <a:lnTo>
                    <a:pt x="465" y="293"/>
                  </a:lnTo>
                  <a:lnTo>
                    <a:pt x="465" y="293"/>
                  </a:lnTo>
                  <a:lnTo>
                    <a:pt x="465" y="295"/>
                  </a:lnTo>
                  <a:lnTo>
                    <a:pt x="465" y="297"/>
                  </a:lnTo>
                  <a:lnTo>
                    <a:pt x="465" y="297"/>
                  </a:lnTo>
                  <a:lnTo>
                    <a:pt x="465" y="298"/>
                  </a:lnTo>
                  <a:lnTo>
                    <a:pt x="465" y="298"/>
                  </a:lnTo>
                  <a:lnTo>
                    <a:pt x="464" y="298"/>
                  </a:lnTo>
                  <a:lnTo>
                    <a:pt x="464" y="298"/>
                  </a:lnTo>
                  <a:lnTo>
                    <a:pt x="462" y="298"/>
                  </a:lnTo>
                  <a:lnTo>
                    <a:pt x="462" y="298"/>
                  </a:lnTo>
                  <a:lnTo>
                    <a:pt x="460" y="297"/>
                  </a:lnTo>
                  <a:lnTo>
                    <a:pt x="460" y="297"/>
                  </a:lnTo>
                  <a:lnTo>
                    <a:pt x="459" y="297"/>
                  </a:lnTo>
                  <a:lnTo>
                    <a:pt x="459" y="295"/>
                  </a:lnTo>
                  <a:lnTo>
                    <a:pt x="454" y="295"/>
                  </a:lnTo>
                  <a:lnTo>
                    <a:pt x="453" y="293"/>
                  </a:lnTo>
                  <a:lnTo>
                    <a:pt x="453" y="293"/>
                  </a:lnTo>
                  <a:lnTo>
                    <a:pt x="453" y="295"/>
                  </a:lnTo>
                  <a:lnTo>
                    <a:pt x="453" y="295"/>
                  </a:lnTo>
                  <a:lnTo>
                    <a:pt x="453" y="295"/>
                  </a:lnTo>
                  <a:lnTo>
                    <a:pt x="451" y="297"/>
                  </a:lnTo>
                  <a:lnTo>
                    <a:pt x="451" y="297"/>
                  </a:lnTo>
                  <a:lnTo>
                    <a:pt x="453" y="297"/>
                  </a:lnTo>
                  <a:lnTo>
                    <a:pt x="454" y="297"/>
                  </a:lnTo>
                  <a:lnTo>
                    <a:pt x="456" y="297"/>
                  </a:lnTo>
                  <a:lnTo>
                    <a:pt x="457" y="298"/>
                  </a:lnTo>
                  <a:lnTo>
                    <a:pt x="459" y="298"/>
                  </a:lnTo>
                  <a:lnTo>
                    <a:pt x="459" y="300"/>
                  </a:lnTo>
                  <a:lnTo>
                    <a:pt x="459" y="300"/>
                  </a:lnTo>
                  <a:lnTo>
                    <a:pt x="460" y="300"/>
                  </a:lnTo>
                  <a:lnTo>
                    <a:pt x="460" y="301"/>
                  </a:lnTo>
                  <a:lnTo>
                    <a:pt x="460" y="301"/>
                  </a:lnTo>
                  <a:lnTo>
                    <a:pt x="462" y="301"/>
                  </a:lnTo>
                  <a:lnTo>
                    <a:pt x="464" y="303"/>
                  </a:lnTo>
                  <a:lnTo>
                    <a:pt x="465" y="304"/>
                  </a:lnTo>
                  <a:lnTo>
                    <a:pt x="465" y="306"/>
                  </a:lnTo>
                  <a:lnTo>
                    <a:pt x="465" y="308"/>
                  </a:lnTo>
                  <a:lnTo>
                    <a:pt x="465" y="308"/>
                  </a:lnTo>
                  <a:lnTo>
                    <a:pt x="465" y="308"/>
                  </a:lnTo>
                  <a:lnTo>
                    <a:pt x="460" y="308"/>
                  </a:lnTo>
                  <a:lnTo>
                    <a:pt x="459" y="309"/>
                  </a:lnTo>
                  <a:lnTo>
                    <a:pt x="457" y="309"/>
                  </a:lnTo>
                  <a:lnTo>
                    <a:pt x="457" y="309"/>
                  </a:lnTo>
                  <a:lnTo>
                    <a:pt x="454" y="308"/>
                  </a:lnTo>
                  <a:lnTo>
                    <a:pt x="451" y="306"/>
                  </a:lnTo>
                  <a:lnTo>
                    <a:pt x="445" y="303"/>
                  </a:lnTo>
                  <a:lnTo>
                    <a:pt x="445" y="303"/>
                  </a:lnTo>
                  <a:lnTo>
                    <a:pt x="445" y="301"/>
                  </a:lnTo>
                  <a:lnTo>
                    <a:pt x="443" y="301"/>
                  </a:lnTo>
                  <a:lnTo>
                    <a:pt x="443" y="301"/>
                  </a:lnTo>
                  <a:lnTo>
                    <a:pt x="442" y="300"/>
                  </a:lnTo>
                  <a:lnTo>
                    <a:pt x="440" y="298"/>
                  </a:lnTo>
                  <a:lnTo>
                    <a:pt x="438" y="297"/>
                  </a:lnTo>
                  <a:lnTo>
                    <a:pt x="438" y="297"/>
                  </a:lnTo>
                  <a:lnTo>
                    <a:pt x="437" y="295"/>
                  </a:lnTo>
                  <a:lnTo>
                    <a:pt x="434" y="293"/>
                  </a:lnTo>
                  <a:lnTo>
                    <a:pt x="432" y="292"/>
                  </a:lnTo>
                  <a:lnTo>
                    <a:pt x="432" y="292"/>
                  </a:lnTo>
                  <a:lnTo>
                    <a:pt x="430" y="292"/>
                  </a:lnTo>
                  <a:lnTo>
                    <a:pt x="430" y="292"/>
                  </a:lnTo>
                  <a:lnTo>
                    <a:pt x="430" y="290"/>
                  </a:lnTo>
                  <a:lnTo>
                    <a:pt x="430" y="290"/>
                  </a:lnTo>
                  <a:lnTo>
                    <a:pt x="427" y="290"/>
                  </a:lnTo>
                  <a:lnTo>
                    <a:pt x="426" y="289"/>
                  </a:lnTo>
                  <a:lnTo>
                    <a:pt x="418" y="286"/>
                  </a:lnTo>
                  <a:lnTo>
                    <a:pt x="415" y="284"/>
                  </a:lnTo>
                  <a:lnTo>
                    <a:pt x="413" y="282"/>
                  </a:lnTo>
                  <a:lnTo>
                    <a:pt x="412" y="282"/>
                  </a:lnTo>
                  <a:lnTo>
                    <a:pt x="412" y="282"/>
                  </a:lnTo>
                  <a:lnTo>
                    <a:pt x="412" y="282"/>
                  </a:lnTo>
                  <a:lnTo>
                    <a:pt x="413" y="281"/>
                  </a:lnTo>
                  <a:lnTo>
                    <a:pt x="415" y="281"/>
                  </a:lnTo>
                  <a:lnTo>
                    <a:pt x="416" y="279"/>
                  </a:lnTo>
                  <a:lnTo>
                    <a:pt x="416" y="278"/>
                  </a:lnTo>
                  <a:lnTo>
                    <a:pt x="415" y="278"/>
                  </a:lnTo>
                  <a:lnTo>
                    <a:pt x="415" y="276"/>
                  </a:lnTo>
                  <a:lnTo>
                    <a:pt x="415" y="275"/>
                  </a:lnTo>
                  <a:lnTo>
                    <a:pt x="415" y="275"/>
                  </a:lnTo>
                  <a:lnTo>
                    <a:pt x="415" y="275"/>
                  </a:lnTo>
                  <a:lnTo>
                    <a:pt x="416" y="273"/>
                  </a:lnTo>
                  <a:lnTo>
                    <a:pt x="416" y="273"/>
                  </a:lnTo>
                  <a:lnTo>
                    <a:pt x="416" y="273"/>
                  </a:lnTo>
                  <a:lnTo>
                    <a:pt x="418" y="275"/>
                  </a:lnTo>
                  <a:lnTo>
                    <a:pt x="419" y="276"/>
                  </a:lnTo>
                  <a:lnTo>
                    <a:pt x="419" y="278"/>
                  </a:lnTo>
                  <a:lnTo>
                    <a:pt x="419" y="281"/>
                  </a:lnTo>
                  <a:lnTo>
                    <a:pt x="419" y="281"/>
                  </a:lnTo>
                  <a:lnTo>
                    <a:pt x="419" y="279"/>
                  </a:lnTo>
                  <a:lnTo>
                    <a:pt x="419" y="278"/>
                  </a:lnTo>
                  <a:lnTo>
                    <a:pt x="419" y="278"/>
                  </a:lnTo>
                  <a:lnTo>
                    <a:pt x="419" y="276"/>
                  </a:lnTo>
                  <a:lnTo>
                    <a:pt x="421" y="276"/>
                  </a:lnTo>
                  <a:lnTo>
                    <a:pt x="423" y="276"/>
                  </a:lnTo>
                  <a:lnTo>
                    <a:pt x="424" y="276"/>
                  </a:lnTo>
                  <a:lnTo>
                    <a:pt x="419" y="275"/>
                  </a:lnTo>
                  <a:lnTo>
                    <a:pt x="418" y="273"/>
                  </a:lnTo>
                  <a:lnTo>
                    <a:pt x="418" y="273"/>
                  </a:lnTo>
                  <a:lnTo>
                    <a:pt x="416" y="271"/>
                  </a:lnTo>
                  <a:lnTo>
                    <a:pt x="415" y="273"/>
                  </a:lnTo>
                  <a:lnTo>
                    <a:pt x="412" y="276"/>
                  </a:lnTo>
                  <a:lnTo>
                    <a:pt x="410" y="276"/>
                  </a:lnTo>
                  <a:lnTo>
                    <a:pt x="405" y="278"/>
                  </a:lnTo>
                  <a:lnTo>
                    <a:pt x="402" y="279"/>
                  </a:lnTo>
                  <a:lnTo>
                    <a:pt x="399" y="278"/>
                  </a:lnTo>
                  <a:lnTo>
                    <a:pt x="397" y="278"/>
                  </a:lnTo>
                  <a:lnTo>
                    <a:pt x="389" y="275"/>
                  </a:lnTo>
                  <a:lnTo>
                    <a:pt x="388" y="275"/>
                  </a:lnTo>
                  <a:lnTo>
                    <a:pt x="389" y="273"/>
                  </a:lnTo>
                  <a:lnTo>
                    <a:pt x="391" y="273"/>
                  </a:lnTo>
                  <a:lnTo>
                    <a:pt x="389" y="271"/>
                  </a:lnTo>
                  <a:lnTo>
                    <a:pt x="389" y="270"/>
                  </a:lnTo>
                  <a:lnTo>
                    <a:pt x="388" y="270"/>
                  </a:lnTo>
                  <a:lnTo>
                    <a:pt x="388" y="270"/>
                  </a:lnTo>
                  <a:lnTo>
                    <a:pt x="388" y="271"/>
                  </a:lnTo>
                  <a:lnTo>
                    <a:pt x="388" y="271"/>
                  </a:lnTo>
                  <a:lnTo>
                    <a:pt x="388" y="271"/>
                  </a:lnTo>
                  <a:lnTo>
                    <a:pt x="386" y="273"/>
                  </a:lnTo>
                  <a:lnTo>
                    <a:pt x="385" y="273"/>
                  </a:lnTo>
                  <a:lnTo>
                    <a:pt x="378" y="271"/>
                  </a:lnTo>
                  <a:lnTo>
                    <a:pt x="372" y="271"/>
                  </a:lnTo>
                  <a:lnTo>
                    <a:pt x="366" y="270"/>
                  </a:lnTo>
                  <a:lnTo>
                    <a:pt x="358" y="271"/>
                  </a:lnTo>
                  <a:lnTo>
                    <a:pt x="353" y="273"/>
                  </a:lnTo>
                  <a:lnTo>
                    <a:pt x="352" y="273"/>
                  </a:lnTo>
                  <a:lnTo>
                    <a:pt x="348" y="271"/>
                  </a:lnTo>
                  <a:lnTo>
                    <a:pt x="348" y="271"/>
                  </a:lnTo>
                  <a:lnTo>
                    <a:pt x="350" y="271"/>
                  </a:lnTo>
                  <a:lnTo>
                    <a:pt x="350" y="271"/>
                  </a:lnTo>
                  <a:lnTo>
                    <a:pt x="348" y="270"/>
                  </a:lnTo>
                  <a:lnTo>
                    <a:pt x="347" y="268"/>
                  </a:lnTo>
                  <a:lnTo>
                    <a:pt x="344" y="268"/>
                  </a:lnTo>
                  <a:lnTo>
                    <a:pt x="342" y="268"/>
                  </a:lnTo>
                  <a:lnTo>
                    <a:pt x="342" y="267"/>
                  </a:lnTo>
                  <a:lnTo>
                    <a:pt x="341" y="267"/>
                  </a:lnTo>
                  <a:lnTo>
                    <a:pt x="339" y="267"/>
                  </a:lnTo>
                  <a:lnTo>
                    <a:pt x="337" y="265"/>
                  </a:lnTo>
                  <a:lnTo>
                    <a:pt x="339" y="262"/>
                  </a:lnTo>
                  <a:lnTo>
                    <a:pt x="339" y="260"/>
                  </a:lnTo>
                  <a:lnTo>
                    <a:pt x="339" y="260"/>
                  </a:lnTo>
                  <a:lnTo>
                    <a:pt x="341" y="257"/>
                  </a:lnTo>
                  <a:lnTo>
                    <a:pt x="341" y="259"/>
                  </a:lnTo>
                  <a:lnTo>
                    <a:pt x="339" y="259"/>
                  </a:lnTo>
                  <a:lnTo>
                    <a:pt x="337" y="260"/>
                  </a:lnTo>
                  <a:lnTo>
                    <a:pt x="336" y="262"/>
                  </a:lnTo>
                  <a:lnTo>
                    <a:pt x="334" y="264"/>
                  </a:lnTo>
                  <a:lnTo>
                    <a:pt x="333" y="264"/>
                  </a:lnTo>
                  <a:lnTo>
                    <a:pt x="331" y="264"/>
                  </a:lnTo>
                  <a:lnTo>
                    <a:pt x="328" y="264"/>
                  </a:lnTo>
                  <a:lnTo>
                    <a:pt x="326" y="262"/>
                  </a:lnTo>
                  <a:lnTo>
                    <a:pt x="325" y="262"/>
                  </a:lnTo>
                  <a:lnTo>
                    <a:pt x="323" y="262"/>
                  </a:lnTo>
                  <a:lnTo>
                    <a:pt x="325" y="260"/>
                  </a:lnTo>
                  <a:lnTo>
                    <a:pt x="326" y="260"/>
                  </a:lnTo>
                  <a:lnTo>
                    <a:pt x="326" y="259"/>
                  </a:lnTo>
                  <a:lnTo>
                    <a:pt x="326" y="259"/>
                  </a:lnTo>
                  <a:lnTo>
                    <a:pt x="320" y="259"/>
                  </a:lnTo>
                  <a:lnTo>
                    <a:pt x="320" y="257"/>
                  </a:lnTo>
                  <a:lnTo>
                    <a:pt x="320" y="257"/>
                  </a:lnTo>
                  <a:lnTo>
                    <a:pt x="320" y="257"/>
                  </a:lnTo>
                  <a:lnTo>
                    <a:pt x="319" y="256"/>
                  </a:lnTo>
                  <a:lnTo>
                    <a:pt x="317" y="257"/>
                  </a:lnTo>
                  <a:lnTo>
                    <a:pt x="315" y="257"/>
                  </a:lnTo>
                  <a:lnTo>
                    <a:pt x="314" y="257"/>
                  </a:lnTo>
                  <a:lnTo>
                    <a:pt x="314" y="256"/>
                  </a:lnTo>
                  <a:lnTo>
                    <a:pt x="315" y="256"/>
                  </a:lnTo>
                  <a:lnTo>
                    <a:pt x="317" y="254"/>
                  </a:lnTo>
                  <a:lnTo>
                    <a:pt x="314" y="254"/>
                  </a:lnTo>
                  <a:lnTo>
                    <a:pt x="314" y="254"/>
                  </a:lnTo>
                  <a:lnTo>
                    <a:pt x="312" y="253"/>
                  </a:lnTo>
                  <a:lnTo>
                    <a:pt x="312" y="251"/>
                  </a:lnTo>
                  <a:lnTo>
                    <a:pt x="314" y="249"/>
                  </a:lnTo>
                  <a:lnTo>
                    <a:pt x="319" y="248"/>
                  </a:lnTo>
                  <a:lnTo>
                    <a:pt x="317" y="248"/>
                  </a:lnTo>
                  <a:lnTo>
                    <a:pt x="314" y="248"/>
                  </a:lnTo>
                  <a:lnTo>
                    <a:pt x="312" y="249"/>
                  </a:lnTo>
                  <a:lnTo>
                    <a:pt x="309" y="251"/>
                  </a:lnTo>
                  <a:lnTo>
                    <a:pt x="307" y="251"/>
                  </a:lnTo>
                  <a:lnTo>
                    <a:pt x="307" y="251"/>
                  </a:lnTo>
                  <a:lnTo>
                    <a:pt x="306" y="251"/>
                  </a:lnTo>
                  <a:lnTo>
                    <a:pt x="304" y="251"/>
                  </a:lnTo>
                  <a:lnTo>
                    <a:pt x="304" y="251"/>
                  </a:lnTo>
                  <a:lnTo>
                    <a:pt x="304" y="253"/>
                  </a:lnTo>
                  <a:lnTo>
                    <a:pt x="303" y="253"/>
                  </a:lnTo>
                  <a:lnTo>
                    <a:pt x="303" y="253"/>
                  </a:lnTo>
                  <a:lnTo>
                    <a:pt x="303" y="253"/>
                  </a:lnTo>
                  <a:lnTo>
                    <a:pt x="301" y="253"/>
                  </a:lnTo>
                  <a:lnTo>
                    <a:pt x="300" y="251"/>
                  </a:lnTo>
                  <a:lnTo>
                    <a:pt x="300" y="251"/>
                  </a:lnTo>
                  <a:lnTo>
                    <a:pt x="300" y="251"/>
                  </a:lnTo>
                  <a:lnTo>
                    <a:pt x="298" y="253"/>
                  </a:lnTo>
                  <a:lnTo>
                    <a:pt x="298" y="253"/>
                  </a:lnTo>
                  <a:lnTo>
                    <a:pt x="296" y="253"/>
                  </a:lnTo>
                  <a:lnTo>
                    <a:pt x="295" y="253"/>
                  </a:lnTo>
                  <a:lnTo>
                    <a:pt x="293" y="253"/>
                  </a:lnTo>
                  <a:lnTo>
                    <a:pt x="293" y="251"/>
                  </a:lnTo>
                  <a:lnTo>
                    <a:pt x="293" y="251"/>
                  </a:lnTo>
                  <a:lnTo>
                    <a:pt x="296" y="246"/>
                  </a:lnTo>
                  <a:lnTo>
                    <a:pt x="296" y="246"/>
                  </a:lnTo>
                  <a:lnTo>
                    <a:pt x="295" y="246"/>
                  </a:lnTo>
                  <a:lnTo>
                    <a:pt x="293" y="248"/>
                  </a:lnTo>
                  <a:lnTo>
                    <a:pt x="293" y="249"/>
                  </a:lnTo>
                  <a:lnTo>
                    <a:pt x="292" y="249"/>
                  </a:lnTo>
                  <a:lnTo>
                    <a:pt x="290" y="249"/>
                  </a:lnTo>
                  <a:lnTo>
                    <a:pt x="290" y="249"/>
                  </a:lnTo>
                  <a:lnTo>
                    <a:pt x="289" y="249"/>
                  </a:lnTo>
                  <a:lnTo>
                    <a:pt x="287" y="249"/>
                  </a:lnTo>
                  <a:lnTo>
                    <a:pt x="287" y="251"/>
                  </a:lnTo>
                  <a:lnTo>
                    <a:pt x="287" y="251"/>
                  </a:lnTo>
                  <a:lnTo>
                    <a:pt x="289" y="249"/>
                  </a:lnTo>
                  <a:lnTo>
                    <a:pt x="290" y="249"/>
                  </a:lnTo>
                  <a:lnTo>
                    <a:pt x="290" y="249"/>
                  </a:lnTo>
                  <a:lnTo>
                    <a:pt x="289" y="253"/>
                  </a:lnTo>
                  <a:lnTo>
                    <a:pt x="289" y="254"/>
                  </a:lnTo>
                  <a:lnTo>
                    <a:pt x="287" y="254"/>
                  </a:lnTo>
                  <a:lnTo>
                    <a:pt x="287" y="254"/>
                  </a:lnTo>
                  <a:lnTo>
                    <a:pt x="285" y="254"/>
                  </a:lnTo>
                  <a:lnTo>
                    <a:pt x="285" y="256"/>
                  </a:lnTo>
                  <a:lnTo>
                    <a:pt x="287" y="257"/>
                  </a:lnTo>
                  <a:lnTo>
                    <a:pt x="289" y="257"/>
                  </a:lnTo>
                  <a:lnTo>
                    <a:pt x="290" y="257"/>
                  </a:lnTo>
                  <a:lnTo>
                    <a:pt x="290" y="257"/>
                  </a:lnTo>
                  <a:lnTo>
                    <a:pt x="289" y="259"/>
                  </a:lnTo>
                  <a:lnTo>
                    <a:pt x="289" y="260"/>
                  </a:lnTo>
                  <a:lnTo>
                    <a:pt x="289" y="260"/>
                  </a:lnTo>
                  <a:lnTo>
                    <a:pt x="287" y="260"/>
                  </a:lnTo>
                  <a:lnTo>
                    <a:pt x="285" y="260"/>
                  </a:lnTo>
                  <a:lnTo>
                    <a:pt x="285" y="260"/>
                  </a:lnTo>
                  <a:lnTo>
                    <a:pt x="284" y="262"/>
                  </a:lnTo>
                  <a:lnTo>
                    <a:pt x="284" y="262"/>
                  </a:lnTo>
                  <a:lnTo>
                    <a:pt x="285" y="262"/>
                  </a:lnTo>
                  <a:lnTo>
                    <a:pt x="287" y="260"/>
                  </a:lnTo>
                  <a:lnTo>
                    <a:pt x="289" y="260"/>
                  </a:lnTo>
                  <a:lnTo>
                    <a:pt x="290" y="260"/>
                  </a:lnTo>
                  <a:lnTo>
                    <a:pt x="292" y="260"/>
                  </a:lnTo>
                  <a:lnTo>
                    <a:pt x="293" y="260"/>
                  </a:lnTo>
                  <a:lnTo>
                    <a:pt x="293" y="260"/>
                  </a:lnTo>
                  <a:lnTo>
                    <a:pt x="293" y="262"/>
                  </a:lnTo>
                  <a:lnTo>
                    <a:pt x="293" y="262"/>
                  </a:lnTo>
                  <a:lnTo>
                    <a:pt x="293" y="264"/>
                  </a:lnTo>
                  <a:lnTo>
                    <a:pt x="292" y="264"/>
                  </a:lnTo>
                  <a:lnTo>
                    <a:pt x="290" y="264"/>
                  </a:lnTo>
                  <a:lnTo>
                    <a:pt x="290" y="265"/>
                  </a:lnTo>
                  <a:lnTo>
                    <a:pt x="290" y="265"/>
                  </a:lnTo>
                  <a:lnTo>
                    <a:pt x="290" y="267"/>
                  </a:lnTo>
                  <a:lnTo>
                    <a:pt x="290" y="268"/>
                  </a:lnTo>
                  <a:lnTo>
                    <a:pt x="290" y="270"/>
                  </a:lnTo>
                  <a:lnTo>
                    <a:pt x="290" y="270"/>
                  </a:lnTo>
                  <a:lnTo>
                    <a:pt x="289" y="270"/>
                  </a:lnTo>
                  <a:lnTo>
                    <a:pt x="289" y="270"/>
                  </a:lnTo>
                  <a:lnTo>
                    <a:pt x="287" y="273"/>
                  </a:lnTo>
                  <a:lnTo>
                    <a:pt x="287" y="273"/>
                  </a:lnTo>
                  <a:lnTo>
                    <a:pt x="285" y="273"/>
                  </a:lnTo>
                  <a:lnTo>
                    <a:pt x="285" y="273"/>
                  </a:lnTo>
                  <a:lnTo>
                    <a:pt x="285" y="273"/>
                  </a:lnTo>
                  <a:lnTo>
                    <a:pt x="284" y="273"/>
                  </a:lnTo>
                  <a:lnTo>
                    <a:pt x="282" y="273"/>
                  </a:lnTo>
                  <a:lnTo>
                    <a:pt x="281" y="273"/>
                  </a:lnTo>
                  <a:lnTo>
                    <a:pt x="279" y="273"/>
                  </a:lnTo>
                  <a:lnTo>
                    <a:pt x="278" y="273"/>
                  </a:lnTo>
                  <a:lnTo>
                    <a:pt x="278" y="271"/>
                  </a:lnTo>
                  <a:lnTo>
                    <a:pt x="274" y="273"/>
                  </a:lnTo>
                  <a:lnTo>
                    <a:pt x="274" y="273"/>
                  </a:lnTo>
                  <a:lnTo>
                    <a:pt x="273" y="270"/>
                  </a:lnTo>
                  <a:lnTo>
                    <a:pt x="273" y="270"/>
                  </a:lnTo>
                  <a:lnTo>
                    <a:pt x="273" y="273"/>
                  </a:lnTo>
                  <a:lnTo>
                    <a:pt x="273" y="273"/>
                  </a:lnTo>
                  <a:lnTo>
                    <a:pt x="271" y="275"/>
                  </a:lnTo>
                  <a:lnTo>
                    <a:pt x="270" y="278"/>
                  </a:lnTo>
                  <a:lnTo>
                    <a:pt x="270" y="278"/>
                  </a:lnTo>
                  <a:lnTo>
                    <a:pt x="270" y="278"/>
                  </a:lnTo>
                  <a:lnTo>
                    <a:pt x="270" y="275"/>
                  </a:lnTo>
                  <a:lnTo>
                    <a:pt x="268" y="275"/>
                  </a:lnTo>
                  <a:lnTo>
                    <a:pt x="268" y="276"/>
                  </a:lnTo>
                  <a:lnTo>
                    <a:pt x="266" y="276"/>
                  </a:lnTo>
                  <a:lnTo>
                    <a:pt x="268" y="278"/>
                  </a:lnTo>
                  <a:lnTo>
                    <a:pt x="266" y="278"/>
                  </a:lnTo>
                  <a:lnTo>
                    <a:pt x="265" y="278"/>
                  </a:lnTo>
                  <a:lnTo>
                    <a:pt x="265" y="278"/>
                  </a:lnTo>
                  <a:lnTo>
                    <a:pt x="265" y="278"/>
                  </a:lnTo>
                  <a:lnTo>
                    <a:pt x="265" y="279"/>
                  </a:lnTo>
                  <a:lnTo>
                    <a:pt x="265" y="279"/>
                  </a:lnTo>
                  <a:lnTo>
                    <a:pt x="262" y="282"/>
                  </a:lnTo>
                  <a:lnTo>
                    <a:pt x="260" y="282"/>
                  </a:lnTo>
                  <a:lnTo>
                    <a:pt x="260" y="281"/>
                  </a:lnTo>
                  <a:lnTo>
                    <a:pt x="260" y="281"/>
                  </a:lnTo>
                  <a:lnTo>
                    <a:pt x="257" y="282"/>
                  </a:lnTo>
                  <a:lnTo>
                    <a:pt x="257" y="282"/>
                  </a:lnTo>
                  <a:lnTo>
                    <a:pt x="255" y="282"/>
                  </a:lnTo>
                  <a:lnTo>
                    <a:pt x="255" y="282"/>
                  </a:lnTo>
                  <a:lnTo>
                    <a:pt x="255" y="282"/>
                  </a:lnTo>
                  <a:lnTo>
                    <a:pt x="255" y="284"/>
                  </a:lnTo>
                  <a:lnTo>
                    <a:pt x="254" y="286"/>
                  </a:lnTo>
                  <a:lnTo>
                    <a:pt x="252" y="287"/>
                  </a:lnTo>
                  <a:lnTo>
                    <a:pt x="251" y="287"/>
                  </a:lnTo>
                  <a:lnTo>
                    <a:pt x="251" y="289"/>
                  </a:lnTo>
                  <a:lnTo>
                    <a:pt x="251" y="289"/>
                  </a:lnTo>
                  <a:lnTo>
                    <a:pt x="249" y="289"/>
                  </a:lnTo>
                  <a:lnTo>
                    <a:pt x="248" y="287"/>
                  </a:lnTo>
                  <a:lnTo>
                    <a:pt x="248" y="287"/>
                  </a:lnTo>
                  <a:lnTo>
                    <a:pt x="248" y="289"/>
                  </a:lnTo>
                  <a:lnTo>
                    <a:pt x="248" y="289"/>
                  </a:lnTo>
                  <a:lnTo>
                    <a:pt x="246" y="289"/>
                  </a:lnTo>
                  <a:lnTo>
                    <a:pt x="246" y="289"/>
                  </a:lnTo>
                  <a:lnTo>
                    <a:pt x="244" y="289"/>
                  </a:lnTo>
                  <a:lnTo>
                    <a:pt x="243" y="289"/>
                  </a:lnTo>
                  <a:lnTo>
                    <a:pt x="241" y="290"/>
                  </a:lnTo>
                  <a:lnTo>
                    <a:pt x="240" y="290"/>
                  </a:lnTo>
                  <a:lnTo>
                    <a:pt x="237" y="289"/>
                  </a:lnTo>
                  <a:lnTo>
                    <a:pt x="237" y="289"/>
                  </a:lnTo>
                  <a:lnTo>
                    <a:pt x="237" y="287"/>
                  </a:lnTo>
                  <a:lnTo>
                    <a:pt x="237" y="287"/>
                  </a:lnTo>
                  <a:lnTo>
                    <a:pt x="237" y="286"/>
                  </a:lnTo>
                  <a:lnTo>
                    <a:pt x="238" y="286"/>
                  </a:lnTo>
                  <a:lnTo>
                    <a:pt x="240" y="284"/>
                  </a:lnTo>
                  <a:lnTo>
                    <a:pt x="243" y="284"/>
                  </a:lnTo>
                  <a:lnTo>
                    <a:pt x="244" y="282"/>
                  </a:lnTo>
                  <a:lnTo>
                    <a:pt x="246" y="281"/>
                  </a:lnTo>
                  <a:lnTo>
                    <a:pt x="248" y="281"/>
                  </a:lnTo>
                  <a:lnTo>
                    <a:pt x="249" y="278"/>
                  </a:lnTo>
                  <a:lnTo>
                    <a:pt x="249" y="278"/>
                  </a:lnTo>
                  <a:lnTo>
                    <a:pt x="249" y="278"/>
                  </a:lnTo>
                  <a:lnTo>
                    <a:pt x="244" y="279"/>
                  </a:lnTo>
                  <a:lnTo>
                    <a:pt x="243" y="279"/>
                  </a:lnTo>
                  <a:lnTo>
                    <a:pt x="243" y="279"/>
                  </a:lnTo>
                  <a:lnTo>
                    <a:pt x="238" y="279"/>
                  </a:lnTo>
                  <a:lnTo>
                    <a:pt x="238" y="279"/>
                  </a:lnTo>
                  <a:lnTo>
                    <a:pt x="238" y="278"/>
                  </a:lnTo>
                  <a:lnTo>
                    <a:pt x="238" y="275"/>
                  </a:lnTo>
                  <a:lnTo>
                    <a:pt x="240" y="273"/>
                  </a:lnTo>
                  <a:lnTo>
                    <a:pt x="241" y="270"/>
                  </a:lnTo>
                  <a:lnTo>
                    <a:pt x="243" y="268"/>
                  </a:lnTo>
                  <a:lnTo>
                    <a:pt x="244" y="267"/>
                  </a:lnTo>
                  <a:lnTo>
                    <a:pt x="246" y="262"/>
                  </a:lnTo>
                  <a:lnTo>
                    <a:pt x="246" y="260"/>
                  </a:lnTo>
                  <a:lnTo>
                    <a:pt x="244" y="259"/>
                  </a:lnTo>
                  <a:lnTo>
                    <a:pt x="244" y="257"/>
                  </a:lnTo>
                  <a:lnTo>
                    <a:pt x="246" y="256"/>
                  </a:lnTo>
                  <a:lnTo>
                    <a:pt x="251" y="254"/>
                  </a:lnTo>
                  <a:lnTo>
                    <a:pt x="254" y="253"/>
                  </a:lnTo>
                  <a:lnTo>
                    <a:pt x="259" y="251"/>
                  </a:lnTo>
                  <a:lnTo>
                    <a:pt x="259" y="251"/>
                  </a:lnTo>
                  <a:lnTo>
                    <a:pt x="260" y="251"/>
                  </a:lnTo>
                  <a:lnTo>
                    <a:pt x="262" y="251"/>
                  </a:lnTo>
                  <a:lnTo>
                    <a:pt x="263" y="253"/>
                  </a:lnTo>
                  <a:lnTo>
                    <a:pt x="265" y="253"/>
                  </a:lnTo>
                  <a:lnTo>
                    <a:pt x="266" y="251"/>
                  </a:lnTo>
                  <a:lnTo>
                    <a:pt x="270" y="253"/>
                  </a:lnTo>
                  <a:lnTo>
                    <a:pt x="276" y="254"/>
                  </a:lnTo>
                  <a:lnTo>
                    <a:pt x="278" y="254"/>
                  </a:lnTo>
                  <a:lnTo>
                    <a:pt x="278" y="253"/>
                  </a:lnTo>
                  <a:lnTo>
                    <a:pt x="278" y="253"/>
                  </a:lnTo>
                  <a:lnTo>
                    <a:pt x="273" y="251"/>
                  </a:lnTo>
                  <a:lnTo>
                    <a:pt x="270" y="251"/>
                  </a:lnTo>
                  <a:lnTo>
                    <a:pt x="265" y="248"/>
                  </a:lnTo>
                  <a:lnTo>
                    <a:pt x="263" y="246"/>
                  </a:lnTo>
                  <a:lnTo>
                    <a:pt x="263" y="246"/>
                  </a:lnTo>
                  <a:lnTo>
                    <a:pt x="265" y="246"/>
                  </a:lnTo>
                  <a:lnTo>
                    <a:pt x="266" y="246"/>
                  </a:lnTo>
                  <a:lnTo>
                    <a:pt x="266" y="245"/>
                  </a:lnTo>
                  <a:lnTo>
                    <a:pt x="266" y="245"/>
                  </a:lnTo>
                  <a:lnTo>
                    <a:pt x="268" y="243"/>
                  </a:lnTo>
                  <a:lnTo>
                    <a:pt x="270" y="241"/>
                  </a:lnTo>
                  <a:lnTo>
                    <a:pt x="274" y="240"/>
                  </a:lnTo>
                  <a:lnTo>
                    <a:pt x="273" y="240"/>
                  </a:lnTo>
                  <a:lnTo>
                    <a:pt x="270" y="240"/>
                  </a:lnTo>
                  <a:lnTo>
                    <a:pt x="268" y="240"/>
                  </a:lnTo>
                  <a:lnTo>
                    <a:pt x="266" y="241"/>
                  </a:lnTo>
                  <a:lnTo>
                    <a:pt x="266" y="243"/>
                  </a:lnTo>
                  <a:lnTo>
                    <a:pt x="265" y="245"/>
                  </a:lnTo>
                  <a:lnTo>
                    <a:pt x="265" y="245"/>
                  </a:lnTo>
                  <a:lnTo>
                    <a:pt x="263" y="245"/>
                  </a:lnTo>
                  <a:lnTo>
                    <a:pt x="257" y="245"/>
                  </a:lnTo>
                  <a:lnTo>
                    <a:pt x="257" y="245"/>
                  </a:lnTo>
                  <a:lnTo>
                    <a:pt x="255" y="245"/>
                  </a:lnTo>
                  <a:lnTo>
                    <a:pt x="255" y="245"/>
                  </a:lnTo>
                  <a:lnTo>
                    <a:pt x="251" y="246"/>
                  </a:lnTo>
                  <a:lnTo>
                    <a:pt x="249" y="248"/>
                  </a:lnTo>
                  <a:lnTo>
                    <a:pt x="248" y="249"/>
                  </a:lnTo>
                  <a:lnTo>
                    <a:pt x="246" y="249"/>
                  </a:lnTo>
                  <a:lnTo>
                    <a:pt x="243" y="251"/>
                  </a:lnTo>
                  <a:lnTo>
                    <a:pt x="241" y="251"/>
                  </a:lnTo>
                  <a:lnTo>
                    <a:pt x="240" y="253"/>
                  </a:lnTo>
                  <a:lnTo>
                    <a:pt x="238" y="254"/>
                  </a:lnTo>
                  <a:lnTo>
                    <a:pt x="238" y="254"/>
                  </a:lnTo>
                  <a:lnTo>
                    <a:pt x="240" y="256"/>
                  </a:lnTo>
                  <a:lnTo>
                    <a:pt x="238" y="256"/>
                  </a:lnTo>
                  <a:lnTo>
                    <a:pt x="238" y="257"/>
                  </a:lnTo>
                  <a:lnTo>
                    <a:pt x="235" y="257"/>
                  </a:lnTo>
                  <a:lnTo>
                    <a:pt x="232" y="260"/>
                  </a:lnTo>
                  <a:lnTo>
                    <a:pt x="232" y="262"/>
                  </a:lnTo>
                  <a:lnTo>
                    <a:pt x="232" y="262"/>
                  </a:lnTo>
                  <a:lnTo>
                    <a:pt x="232" y="264"/>
                  </a:lnTo>
                  <a:lnTo>
                    <a:pt x="232" y="264"/>
                  </a:lnTo>
                  <a:lnTo>
                    <a:pt x="230" y="265"/>
                  </a:lnTo>
                  <a:lnTo>
                    <a:pt x="227" y="267"/>
                  </a:lnTo>
                  <a:lnTo>
                    <a:pt x="225" y="267"/>
                  </a:lnTo>
                  <a:lnTo>
                    <a:pt x="225" y="267"/>
                  </a:lnTo>
                  <a:lnTo>
                    <a:pt x="224" y="267"/>
                  </a:lnTo>
                  <a:lnTo>
                    <a:pt x="222" y="267"/>
                  </a:lnTo>
                  <a:lnTo>
                    <a:pt x="221" y="267"/>
                  </a:lnTo>
                  <a:lnTo>
                    <a:pt x="221" y="267"/>
                  </a:lnTo>
                  <a:lnTo>
                    <a:pt x="222" y="267"/>
                  </a:lnTo>
                  <a:lnTo>
                    <a:pt x="224" y="268"/>
                  </a:lnTo>
                  <a:lnTo>
                    <a:pt x="225" y="270"/>
                  </a:lnTo>
                  <a:lnTo>
                    <a:pt x="227" y="271"/>
                  </a:lnTo>
                  <a:lnTo>
                    <a:pt x="227" y="271"/>
                  </a:lnTo>
                  <a:lnTo>
                    <a:pt x="225" y="273"/>
                  </a:lnTo>
                  <a:lnTo>
                    <a:pt x="224" y="275"/>
                  </a:lnTo>
                  <a:lnTo>
                    <a:pt x="222" y="275"/>
                  </a:lnTo>
                  <a:lnTo>
                    <a:pt x="219" y="275"/>
                  </a:lnTo>
                  <a:lnTo>
                    <a:pt x="218" y="276"/>
                  </a:lnTo>
                  <a:lnTo>
                    <a:pt x="218" y="276"/>
                  </a:lnTo>
                  <a:lnTo>
                    <a:pt x="221" y="276"/>
                  </a:lnTo>
                  <a:lnTo>
                    <a:pt x="221" y="278"/>
                  </a:lnTo>
                  <a:lnTo>
                    <a:pt x="221" y="278"/>
                  </a:lnTo>
                  <a:lnTo>
                    <a:pt x="219" y="279"/>
                  </a:lnTo>
                  <a:lnTo>
                    <a:pt x="218" y="279"/>
                  </a:lnTo>
                  <a:lnTo>
                    <a:pt x="216" y="279"/>
                  </a:lnTo>
                  <a:lnTo>
                    <a:pt x="216" y="279"/>
                  </a:lnTo>
                  <a:lnTo>
                    <a:pt x="216" y="279"/>
                  </a:lnTo>
                  <a:lnTo>
                    <a:pt x="216" y="278"/>
                  </a:lnTo>
                  <a:lnTo>
                    <a:pt x="214" y="278"/>
                  </a:lnTo>
                  <a:lnTo>
                    <a:pt x="214" y="279"/>
                  </a:lnTo>
                  <a:lnTo>
                    <a:pt x="211" y="281"/>
                  </a:lnTo>
                  <a:lnTo>
                    <a:pt x="211" y="281"/>
                  </a:lnTo>
                  <a:lnTo>
                    <a:pt x="213" y="281"/>
                  </a:lnTo>
                  <a:lnTo>
                    <a:pt x="211" y="281"/>
                  </a:lnTo>
                  <a:lnTo>
                    <a:pt x="211" y="282"/>
                  </a:lnTo>
                  <a:lnTo>
                    <a:pt x="210" y="282"/>
                  </a:lnTo>
                  <a:lnTo>
                    <a:pt x="210" y="284"/>
                  </a:lnTo>
                  <a:lnTo>
                    <a:pt x="205" y="286"/>
                  </a:lnTo>
                  <a:lnTo>
                    <a:pt x="205" y="287"/>
                  </a:lnTo>
                  <a:lnTo>
                    <a:pt x="205" y="289"/>
                  </a:lnTo>
                  <a:lnTo>
                    <a:pt x="203" y="290"/>
                  </a:lnTo>
                  <a:lnTo>
                    <a:pt x="205" y="292"/>
                  </a:lnTo>
                  <a:lnTo>
                    <a:pt x="208" y="292"/>
                  </a:lnTo>
                  <a:lnTo>
                    <a:pt x="210" y="292"/>
                  </a:lnTo>
                  <a:lnTo>
                    <a:pt x="211" y="293"/>
                  </a:lnTo>
                  <a:lnTo>
                    <a:pt x="214" y="295"/>
                  </a:lnTo>
                  <a:lnTo>
                    <a:pt x="216" y="297"/>
                  </a:lnTo>
                  <a:lnTo>
                    <a:pt x="216" y="297"/>
                  </a:lnTo>
                  <a:lnTo>
                    <a:pt x="216" y="297"/>
                  </a:lnTo>
                  <a:lnTo>
                    <a:pt x="216" y="298"/>
                  </a:lnTo>
                  <a:lnTo>
                    <a:pt x="214" y="300"/>
                  </a:lnTo>
                  <a:lnTo>
                    <a:pt x="211" y="301"/>
                  </a:lnTo>
                  <a:lnTo>
                    <a:pt x="211" y="301"/>
                  </a:lnTo>
                  <a:lnTo>
                    <a:pt x="210" y="303"/>
                  </a:lnTo>
                  <a:lnTo>
                    <a:pt x="208" y="303"/>
                  </a:lnTo>
                  <a:lnTo>
                    <a:pt x="207" y="304"/>
                  </a:lnTo>
                  <a:lnTo>
                    <a:pt x="205" y="306"/>
                  </a:lnTo>
                  <a:lnTo>
                    <a:pt x="205" y="306"/>
                  </a:lnTo>
                  <a:lnTo>
                    <a:pt x="205" y="308"/>
                  </a:lnTo>
                  <a:lnTo>
                    <a:pt x="202" y="309"/>
                  </a:lnTo>
                  <a:lnTo>
                    <a:pt x="202" y="309"/>
                  </a:lnTo>
                  <a:lnTo>
                    <a:pt x="203" y="309"/>
                  </a:lnTo>
                  <a:lnTo>
                    <a:pt x="203" y="311"/>
                  </a:lnTo>
                  <a:lnTo>
                    <a:pt x="203" y="312"/>
                  </a:lnTo>
                  <a:lnTo>
                    <a:pt x="202" y="312"/>
                  </a:lnTo>
                  <a:lnTo>
                    <a:pt x="200" y="312"/>
                  </a:lnTo>
                  <a:lnTo>
                    <a:pt x="199" y="312"/>
                  </a:lnTo>
                  <a:lnTo>
                    <a:pt x="199" y="312"/>
                  </a:lnTo>
                  <a:lnTo>
                    <a:pt x="199" y="314"/>
                  </a:lnTo>
                  <a:lnTo>
                    <a:pt x="192" y="314"/>
                  </a:lnTo>
                  <a:lnTo>
                    <a:pt x="191" y="317"/>
                  </a:lnTo>
                  <a:lnTo>
                    <a:pt x="189" y="317"/>
                  </a:lnTo>
                  <a:lnTo>
                    <a:pt x="188" y="319"/>
                  </a:lnTo>
                  <a:lnTo>
                    <a:pt x="186" y="320"/>
                  </a:lnTo>
                  <a:lnTo>
                    <a:pt x="184" y="320"/>
                  </a:lnTo>
                  <a:lnTo>
                    <a:pt x="183" y="320"/>
                  </a:lnTo>
                  <a:lnTo>
                    <a:pt x="183" y="322"/>
                  </a:lnTo>
                  <a:lnTo>
                    <a:pt x="183" y="322"/>
                  </a:lnTo>
                  <a:lnTo>
                    <a:pt x="181" y="323"/>
                  </a:lnTo>
                  <a:lnTo>
                    <a:pt x="181" y="323"/>
                  </a:lnTo>
                  <a:lnTo>
                    <a:pt x="180" y="325"/>
                  </a:lnTo>
                  <a:lnTo>
                    <a:pt x="178" y="325"/>
                  </a:lnTo>
                  <a:lnTo>
                    <a:pt x="177" y="325"/>
                  </a:lnTo>
                  <a:lnTo>
                    <a:pt x="177" y="327"/>
                  </a:lnTo>
                  <a:lnTo>
                    <a:pt x="177" y="327"/>
                  </a:lnTo>
                  <a:lnTo>
                    <a:pt x="175" y="327"/>
                  </a:lnTo>
                  <a:lnTo>
                    <a:pt x="173" y="327"/>
                  </a:lnTo>
                  <a:lnTo>
                    <a:pt x="172" y="328"/>
                  </a:lnTo>
                  <a:lnTo>
                    <a:pt x="170" y="330"/>
                  </a:lnTo>
                  <a:lnTo>
                    <a:pt x="170" y="330"/>
                  </a:lnTo>
                  <a:lnTo>
                    <a:pt x="172" y="330"/>
                  </a:lnTo>
                  <a:lnTo>
                    <a:pt x="172" y="331"/>
                  </a:lnTo>
                  <a:lnTo>
                    <a:pt x="172" y="331"/>
                  </a:lnTo>
                  <a:lnTo>
                    <a:pt x="170" y="334"/>
                  </a:lnTo>
                  <a:lnTo>
                    <a:pt x="170" y="334"/>
                  </a:lnTo>
                  <a:lnTo>
                    <a:pt x="169" y="334"/>
                  </a:lnTo>
                  <a:lnTo>
                    <a:pt x="169" y="336"/>
                  </a:lnTo>
                  <a:lnTo>
                    <a:pt x="167" y="336"/>
                  </a:lnTo>
                  <a:lnTo>
                    <a:pt x="166" y="336"/>
                  </a:lnTo>
                  <a:lnTo>
                    <a:pt x="166" y="336"/>
                  </a:lnTo>
                  <a:lnTo>
                    <a:pt x="166" y="338"/>
                  </a:lnTo>
                  <a:lnTo>
                    <a:pt x="164" y="338"/>
                  </a:lnTo>
                  <a:lnTo>
                    <a:pt x="164" y="338"/>
                  </a:lnTo>
                  <a:lnTo>
                    <a:pt x="162" y="339"/>
                  </a:lnTo>
                  <a:lnTo>
                    <a:pt x="161" y="339"/>
                  </a:lnTo>
                  <a:lnTo>
                    <a:pt x="161" y="339"/>
                  </a:lnTo>
                  <a:lnTo>
                    <a:pt x="159" y="339"/>
                  </a:lnTo>
                  <a:lnTo>
                    <a:pt x="158" y="339"/>
                  </a:lnTo>
                  <a:lnTo>
                    <a:pt x="158" y="339"/>
                  </a:lnTo>
                  <a:lnTo>
                    <a:pt x="156" y="341"/>
                  </a:lnTo>
                  <a:lnTo>
                    <a:pt x="156" y="341"/>
                  </a:lnTo>
                  <a:lnTo>
                    <a:pt x="156" y="342"/>
                  </a:lnTo>
                  <a:lnTo>
                    <a:pt x="155" y="344"/>
                  </a:lnTo>
                  <a:lnTo>
                    <a:pt x="155" y="344"/>
                  </a:lnTo>
                  <a:lnTo>
                    <a:pt x="153" y="344"/>
                  </a:lnTo>
                  <a:lnTo>
                    <a:pt x="151" y="342"/>
                  </a:lnTo>
                  <a:lnTo>
                    <a:pt x="151" y="344"/>
                  </a:lnTo>
                  <a:lnTo>
                    <a:pt x="148" y="344"/>
                  </a:lnTo>
                  <a:lnTo>
                    <a:pt x="148" y="345"/>
                  </a:lnTo>
                  <a:lnTo>
                    <a:pt x="150" y="345"/>
                  </a:lnTo>
                  <a:lnTo>
                    <a:pt x="150" y="345"/>
                  </a:lnTo>
                  <a:lnTo>
                    <a:pt x="150" y="345"/>
                  </a:lnTo>
                  <a:lnTo>
                    <a:pt x="148" y="345"/>
                  </a:lnTo>
                  <a:lnTo>
                    <a:pt x="148" y="345"/>
                  </a:lnTo>
                  <a:lnTo>
                    <a:pt x="147" y="345"/>
                  </a:lnTo>
                  <a:lnTo>
                    <a:pt x="147" y="347"/>
                  </a:lnTo>
                  <a:lnTo>
                    <a:pt x="143" y="347"/>
                  </a:lnTo>
                  <a:lnTo>
                    <a:pt x="143" y="347"/>
                  </a:lnTo>
                  <a:lnTo>
                    <a:pt x="140" y="350"/>
                  </a:lnTo>
                  <a:lnTo>
                    <a:pt x="140" y="350"/>
                  </a:lnTo>
                  <a:lnTo>
                    <a:pt x="140" y="350"/>
                  </a:lnTo>
                  <a:lnTo>
                    <a:pt x="142" y="350"/>
                  </a:lnTo>
                  <a:lnTo>
                    <a:pt x="143" y="350"/>
                  </a:lnTo>
                  <a:lnTo>
                    <a:pt x="143" y="350"/>
                  </a:lnTo>
                  <a:lnTo>
                    <a:pt x="143" y="352"/>
                  </a:lnTo>
                  <a:lnTo>
                    <a:pt x="145" y="352"/>
                  </a:lnTo>
                  <a:lnTo>
                    <a:pt x="145" y="352"/>
                  </a:lnTo>
                  <a:lnTo>
                    <a:pt x="142" y="353"/>
                  </a:lnTo>
                  <a:lnTo>
                    <a:pt x="142" y="355"/>
                  </a:lnTo>
                  <a:lnTo>
                    <a:pt x="142" y="355"/>
                  </a:lnTo>
                  <a:lnTo>
                    <a:pt x="142" y="355"/>
                  </a:lnTo>
                  <a:lnTo>
                    <a:pt x="140" y="353"/>
                  </a:lnTo>
                  <a:lnTo>
                    <a:pt x="140" y="353"/>
                  </a:lnTo>
                  <a:lnTo>
                    <a:pt x="140" y="353"/>
                  </a:lnTo>
                  <a:lnTo>
                    <a:pt x="140" y="353"/>
                  </a:lnTo>
                  <a:lnTo>
                    <a:pt x="139" y="355"/>
                  </a:lnTo>
                  <a:lnTo>
                    <a:pt x="137" y="356"/>
                  </a:lnTo>
                  <a:lnTo>
                    <a:pt x="128" y="360"/>
                  </a:lnTo>
                  <a:lnTo>
                    <a:pt x="126" y="360"/>
                  </a:lnTo>
                  <a:lnTo>
                    <a:pt x="126" y="361"/>
                  </a:lnTo>
                  <a:lnTo>
                    <a:pt x="126" y="363"/>
                  </a:lnTo>
                  <a:lnTo>
                    <a:pt x="126" y="363"/>
                  </a:lnTo>
                  <a:lnTo>
                    <a:pt x="125" y="364"/>
                  </a:lnTo>
                  <a:lnTo>
                    <a:pt x="125" y="363"/>
                  </a:lnTo>
                  <a:lnTo>
                    <a:pt x="125" y="361"/>
                  </a:lnTo>
                  <a:lnTo>
                    <a:pt x="125" y="360"/>
                  </a:lnTo>
                  <a:lnTo>
                    <a:pt x="123" y="360"/>
                  </a:lnTo>
                  <a:lnTo>
                    <a:pt x="123" y="360"/>
                  </a:lnTo>
                  <a:lnTo>
                    <a:pt x="123" y="360"/>
                  </a:lnTo>
                  <a:lnTo>
                    <a:pt x="121" y="360"/>
                  </a:lnTo>
                  <a:lnTo>
                    <a:pt x="121" y="361"/>
                  </a:lnTo>
                  <a:lnTo>
                    <a:pt x="120" y="361"/>
                  </a:lnTo>
                  <a:lnTo>
                    <a:pt x="120" y="361"/>
                  </a:lnTo>
                  <a:lnTo>
                    <a:pt x="117" y="363"/>
                  </a:lnTo>
                  <a:lnTo>
                    <a:pt x="115" y="364"/>
                  </a:lnTo>
                  <a:lnTo>
                    <a:pt x="114" y="364"/>
                  </a:lnTo>
                  <a:lnTo>
                    <a:pt x="114" y="366"/>
                  </a:lnTo>
                  <a:lnTo>
                    <a:pt x="112" y="366"/>
                  </a:lnTo>
                  <a:lnTo>
                    <a:pt x="112" y="366"/>
                  </a:lnTo>
                  <a:lnTo>
                    <a:pt x="110" y="366"/>
                  </a:lnTo>
                  <a:lnTo>
                    <a:pt x="110" y="366"/>
                  </a:lnTo>
                  <a:lnTo>
                    <a:pt x="109" y="366"/>
                  </a:lnTo>
                  <a:lnTo>
                    <a:pt x="109" y="368"/>
                  </a:lnTo>
                  <a:lnTo>
                    <a:pt x="107" y="366"/>
                  </a:lnTo>
                  <a:lnTo>
                    <a:pt x="106" y="366"/>
                  </a:lnTo>
                  <a:lnTo>
                    <a:pt x="106" y="368"/>
                  </a:lnTo>
                  <a:lnTo>
                    <a:pt x="104" y="369"/>
                  </a:lnTo>
                  <a:lnTo>
                    <a:pt x="102" y="369"/>
                  </a:lnTo>
                  <a:lnTo>
                    <a:pt x="99" y="369"/>
                  </a:lnTo>
                  <a:lnTo>
                    <a:pt x="99" y="369"/>
                  </a:lnTo>
                  <a:lnTo>
                    <a:pt x="98" y="369"/>
                  </a:lnTo>
                  <a:lnTo>
                    <a:pt x="98" y="368"/>
                  </a:lnTo>
                  <a:lnTo>
                    <a:pt x="99" y="366"/>
                  </a:lnTo>
                  <a:lnTo>
                    <a:pt x="99" y="366"/>
                  </a:lnTo>
                  <a:lnTo>
                    <a:pt x="99" y="366"/>
                  </a:lnTo>
                  <a:lnTo>
                    <a:pt x="101" y="366"/>
                  </a:lnTo>
                  <a:lnTo>
                    <a:pt x="102" y="366"/>
                  </a:lnTo>
                  <a:lnTo>
                    <a:pt x="102" y="366"/>
                  </a:lnTo>
                  <a:lnTo>
                    <a:pt x="101" y="364"/>
                  </a:lnTo>
                  <a:lnTo>
                    <a:pt x="101" y="364"/>
                  </a:lnTo>
                  <a:lnTo>
                    <a:pt x="99" y="364"/>
                  </a:lnTo>
                  <a:lnTo>
                    <a:pt x="98" y="364"/>
                  </a:lnTo>
                  <a:lnTo>
                    <a:pt x="96" y="364"/>
                  </a:lnTo>
                  <a:lnTo>
                    <a:pt x="96" y="366"/>
                  </a:lnTo>
                  <a:lnTo>
                    <a:pt x="96" y="366"/>
                  </a:lnTo>
                  <a:lnTo>
                    <a:pt x="95" y="368"/>
                  </a:lnTo>
                  <a:lnTo>
                    <a:pt x="95" y="369"/>
                  </a:lnTo>
                  <a:lnTo>
                    <a:pt x="91" y="372"/>
                  </a:lnTo>
                  <a:lnTo>
                    <a:pt x="90" y="374"/>
                  </a:lnTo>
                  <a:lnTo>
                    <a:pt x="88" y="374"/>
                  </a:lnTo>
                  <a:lnTo>
                    <a:pt x="88" y="374"/>
                  </a:lnTo>
                  <a:lnTo>
                    <a:pt x="87" y="375"/>
                  </a:lnTo>
                  <a:lnTo>
                    <a:pt x="87" y="375"/>
                  </a:lnTo>
                  <a:lnTo>
                    <a:pt x="85" y="375"/>
                  </a:lnTo>
                  <a:lnTo>
                    <a:pt x="85" y="375"/>
                  </a:lnTo>
                  <a:lnTo>
                    <a:pt x="84" y="375"/>
                  </a:lnTo>
                  <a:lnTo>
                    <a:pt x="84" y="375"/>
                  </a:lnTo>
                  <a:lnTo>
                    <a:pt x="85" y="374"/>
                  </a:lnTo>
                  <a:lnTo>
                    <a:pt x="85" y="374"/>
                  </a:lnTo>
                  <a:lnTo>
                    <a:pt x="84" y="372"/>
                  </a:lnTo>
                  <a:lnTo>
                    <a:pt x="84" y="372"/>
                  </a:lnTo>
                  <a:lnTo>
                    <a:pt x="82" y="372"/>
                  </a:lnTo>
                  <a:lnTo>
                    <a:pt x="82" y="372"/>
                  </a:lnTo>
                  <a:lnTo>
                    <a:pt x="82" y="375"/>
                  </a:lnTo>
                  <a:lnTo>
                    <a:pt x="82" y="375"/>
                  </a:lnTo>
                  <a:lnTo>
                    <a:pt x="80" y="377"/>
                  </a:lnTo>
                  <a:lnTo>
                    <a:pt x="79" y="377"/>
                  </a:lnTo>
                  <a:lnTo>
                    <a:pt x="79" y="377"/>
                  </a:lnTo>
                  <a:lnTo>
                    <a:pt x="77" y="375"/>
                  </a:lnTo>
                  <a:lnTo>
                    <a:pt x="74" y="375"/>
                  </a:lnTo>
                  <a:lnTo>
                    <a:pt x="74" y="375"/>
                  </a:lnTo>
                  <a:lnTo>
                    <a:pt x="76" y="377"/>
                  </a:lnTo>
                  <a:lnTo>
                    <a:pt x="74" y="379"/>
                  </a:lnTo>
                  <a:lnTo>
                    <a:pt x="73" y="379"/>
                  </a:lnTo>
                  <a:lnTo>
                    <a:pt x="73" y="380"/>
                  </a:lnTo>
                  <a:lnTo>
                    <a:pt x="71" y="380"/>
                  </a:lnTo>
                  <a:lnTo>
                    <a:pt x="71" y="379"/>
                  </a:lnTo>
                  <a:lnTo>
                    <a:pt x="73" y="377"/>
                  </a:lnTo>
                  <a:lnTo>
                    <a:pt x="73" y="377"/>
                  </a:lnTo>
                  <a:lnTo>
                    <a:pt x="73" y="375"/>
                  </a:lnTo>
                  <a:lnTo>
                    <a:pt x="73" y="375"/>
                  </a:lnTo>
                  <a:lnTo>
                    <a:pt x="73" y="374"/>
                  </a:lnTo>
                  <a:lnTo>
                    <a:pt x="74" y="372"/>
                  </a:lnTo>
                  <a:lnTo>
                    <a:pt x="76" y="372"/>
                  </a:lnTo>
                  <a:lnTo>
                    <a:pt x="76" y="372"/>
                  </a:lnTo>
                  <a:lnTo>
                    <a:pt x="77" y="372"/>
                  </a:lnTo>
                  <a:lnTo>
                    <a:pt x="77" y="372"/>
                  </a:lnTo>
                  <a:lnTo>
                    <a:pt x="79" y="372"/>
                  </a:lnTo>
                  <a:lnTo>
                    <a:pt x="79" y="372"/>
                  </a:lnTo>
                  <a:lnTo>
                    <a:pt x="79" y="371"/>
                  </a:lnTo>
                  <a:lnTo>
                    <a:pt x="82" y="369"/>
                  </a:lnTo>
                  <a:lnTo>
                    <a:pt x="84" y="368"/>
                  </a:lnTo>
                  <a:lnTo>
                    <a:pt x="85" y="364"/>
                  </a:lnTo>
                  <a:lnTo>
                    <a:pt x="88" y="363"/>
                  </a:lnTo>
                  <a:lnTo>
                    <a:pt x="91" y="360"/>
                  </a:lnTo>
                  <a:lnTo>
                    <a:pt x="95" y="358"/>
                  </a:lnTo>
                  <a:lnTo>
                    <a:pt x="102" y="356"/>
                  </a:lnTo>
                  <a:lnTo>
                    <a:pt x="102" y="356"/>
                  </a:lnTo>
                  <a:lnTo>
                    <a:pt x="102" y="356"/>
                  </a:lnTo>
                  <a:lnTo>
                    <a:pt x="102" y="356"/>
                  </a:lnTo>
                  <a:lnTo>
                    <a:pt x="102" y="358"/>
                  </a:lnTo>
                  <a:lnTo>
                    <a:pt x="106" y="356"/>
                  </a:lnTo>
                  <a:lnTo>
                    <a:pt x="107" y="356"/>
                  </a:lnTo>
                  <a:lnTo>
                    <a:pt x="107" y="356"/>
                  </a:lnTo>
                  <a:lnTo>
                    <a:pt x="107" y="358"/>
                  </a:lnTo>
                  <a:lnTo>
                    <a:pt x="106" y="358"/>
                  </a:lnTo>
                  <a:lnTo>
                    <a:pt x="106" y="358"/>
                  </a:lnTo>
                  <a:lnTo>
                    <a:pt x="107" y="361"/>
                  </a:lnTo>
                  <a:lnTo>
                    <a:pt x="109" y="361"/>
                  </a:lnTo>
                  <a:lnTo>
                    <a:pt x="109" y="361"/>
                  </a:lnTo>
                  <a:lnTo>
                    <a:pt x="109" y="361"/>
                  </a:lnTo>
                  <a:lnTo>
                    <a:pt x="109" y="360"/>
                  </a:lnTo>
                  <a:lnTo>
                    <a:pt x="110" y="360"/>
                  </a:lnTo>
                  <a:lnTo>
                    <a:pt x="110" y="360"/>
                  </a:lnTo>
                  <a:lnTo>
                    <a:pt x="112" y="360"/>
                  </a:lnTo>
                  <a:lnTo>
                    <a:pt x="112" y="360"/>
                  </a:lnTo>
                  <a:lnTo>
                    <a:pt x="114" y="360"/>
                  </a:lnTo>
                  <a:lnTo>
                    <a:pt x="115" y="360"/>
                  </a:lnTo>
                  <a:lnTo>
                    <a:pt x="115" y="360"/>
                  </a:lnTo>
                  <a:lnTo>
                    <a:pt x="117" y="360"/>
                  </a:lnTo>
                  <a:lnTo>
                    <a:pt x="115" y="360"/>
                  </a:lnTo>
                  <a:lnTo>
                    <a:pt x="114" y="358"/>
                  </a:lnTo>
                  <a:lnTo>
                    <a:pt x="112" y="356"/>
                  </a:lnTo>
                  <a:lnTo>
                    <a:pt x="112" y="356"/>
                  </a:lnTo>
                  <a:lnTo>
                    <a:pt x="112" y="355"/>
                  </a:lnTo>
                  <a:lnTo>
                    <a:pt x="114" y="353"/>
                  </a:lnTo>
                  <a:lnTo>
                    <a:pt x="115" y="352"/>
                  </a:lnTo>
                  <a:lnTo>
                    <a:pt x="115" y="350"/>
                  </a:lnTo>
                  <a:lnTo>
                    <a:pt x="118" y="349"/>
                  </a:lnTo>
                  <a:lnTo>
                    <a:pt x="120" y="347"/>
                  </a:lnTo>
                  <a:lnTo>
                    <a:pt x="123" y="345"/>
                  </a:lnTo>
                  <a:lnTo>
                    <a:pt x="131" y="342"/>
                  </a:lnTo>
                  <a:lnTo>
                    <a:pt x="132" y="341"/>
                  </a:lnTo>
                  <a:lnTo>
                    <a:pt x="134" y="339"/>
                  </a:lnTo>
                  <a:lnTo>
                    <a:pt x="136" y="338"/>
                  </a:lnTo>
                  <a:lnTo>
                    <a:pt x="136" y="339"/>
                  </a:lnTo>
                  <a:lnTo>
                    <a:pt x="136" y="339"/>
                  </a:lnTo>
                  <a:lnTo>
                    <a:pt x="137" y="341"/>
                  </a:lnTo>
                  <a:lnTo>
                    <a:pt x="139" y="341"/>
                  </a:lnTo>
                  <a:lnTo>
                    <a:pt x="139" y="341"/>
                  </a:lnTo>
                  <a:lnTo>
                    <a:pt x="139" y="339"/>
                  </a:lnTo>
                  <a:lnTo>
                    <a:pt x="139" y="338"/>
                  </a:lnTo>
                  <a:lnTo>
                    <a:pt x="139" y="338"/>
                  </a:lnTo>
                  <a:lnTo>
                    <a:pt x="139" y="336"/>
                  </a:lnTo>
                  <a:lnTo>
                    <a:pt x="139" y="334"/>
                  </a:lnTo>
                  <a:lnTo>
                    <a:pt x="140" y="333"/>
                  </a:lnTo>
                  <a:lnTo>
                    <a:pt x="142" y="331"/>
                  </a:lnTo>
                  <a:lnTo>
                    <a:pt x="143" y="330"/>
                  </a:lnTo>
                  <a:lnTo>
                    <a:pt x="145" y="328"/>
                  </a:lnTo>
                  <a:lnTo>
                    <a:pt x="147" y="328"/>
                  </a:lnTo>
                  <a:lnTo>
                    <a:pt x="148" y="328"/>
                  </a:lnTo>
                  <a:lnTo>
                    <a:pt x="150" y="325"/>
                  </a:lnTo>
                  <a:lnTo>
                    <a:pt x="151" y="325"/>
                  </a:lnTo>
                  <a:lnTo>
                    <a:pt x="153" y="325"/>
                  </a:lnTo>
                  <a:lnTo>
                    <a:pt x="153" y="325"/>
                  </a:lnTo>
                  <a:lnTo>
                    <a:pt x="153" y="325"/>
                  </a:lnTo>
                  <a:lnTo>
                    <a:pt x="155" y="325"/>
                  </a:lnTo>
                  <a:lnTo>
                    <a:pt x="156" y="327"/>
                  </a:lnTo>
                  <a:lnTo>
                    <a:pt x="156" y="325"/>
                  </a:lnTo>
                  <a:lnTo>
                    <a:pt x="156" y="325"/>
                  </a:lnTo>
                  <a:lnTo>
                    <a:pt x="156" y="325"/>
                  </a:lnTo>
                  <a:lnTo>
                    <a:pt x="155" y="325"/>
                  </a:lnTo>
                  <a:lnTo>
                    <a:pt x="155" y="323"/>
                  </a:lnTo>
                  <a:lnTo>
                    <a:pt x="153" y="322"/>
                  </a:lnTo>
                  <a:lnTo>
                    <a:pt x="153" y="322"/>
                  </a:lnTo>
                  <a:lnTo>
                    <a:pt x="153" y="320"/>
                  </a:lnTo>
                  <a:lnTo>
                    <a:pt x="155" y="317"/>
                  </a:lnTo>
                  <a:lnTo>
                    <a:pt x="155" y="314"/>
                  </a:lnTo>
                  <a:lnTo>
                    <a:pt x="155" y="312"/>
                  </a:lnTo>
                  <a:lnTo>
                    <a:pt x="156" y="311"/>
                  </a:lnTo>
                  <a:lnTo>
                    <a:pt x="161" y="311"/>
                  </a:lnTo>
                  <a:lnTo>
                    <a:pt x="158" y="311"/>
                  </a:lnTo>
                  <a:lnTo>
                    <a:pt x="158" y="311"/>
                  </a:lnTo>
                  <a:lnTo>
                    <a:pt x="156" y="309"/>
                  </a:lnTo>
                  <a:lnTo>
                    <a:pt x="156" y="308"/>
                  </a:lnTo>
                  <a:lnTo>
                    <a:pt x="156" y="306"/>
                  </a:lnTo>
                  <a:lnTo>
                    <a:pt x="156" y="304"/>
                  </a:lnTo>
                  <a:lnTo>
                    <a:pt x="159" y="301"/>
                  </a:lnTo>
                  <a:lnTo>
                    <a:pt x="164" y="300"/>
                  </a:lnTo>
                  <a:lnTo>
                    <a:pt x="162" y="300"/>
                  </a:lnTo>
                  <a:lnTo>
                    <a:pt x="162" y="298"/>
                  </a:lnTo>
                  <a:lnTo>
                    <a:pt x="164" y="295"/>
                  </a:lnTo>
                  <a:lnTo>
                    <a:pt x="166" y="290"/>
                  </a:lnTo>
                  <a:lnTo>
                    <a:pt x="164" y="293"/>
                  </a:lnTo>
                  <a:lnTo>
                    <a:pt x="161" y="297"/>
                  </a:lnTo>
                  <a:lnTo>
                    <a:pt x="153" y="300"/>
                  </a:lnTo>
                  <a:lnTo>
                    <a:pt x="148" y="301"/>
                  </a:lnTo>
                  <a:lnTo>
                    <a:pt x="147" y="301"/>
                  </a:lnTo>
                  <a:lnTo>
                    <a:pt x="145" y="301"/>
                  </a:lnTo>
                  <a:lnTo>
                    <a:pt x="143" y="300"/>
                  </a:lnTo>
                  <a:lnTo>
                    <a:pt x="142" y="298"/>
                  </a:lnTo>
                  <a:lnTo>
                    <a:pt x="142" y="297"/>
                  </a:lnTo>
                  <a:lnTo>
                    <a:pt x="142" y="295"/>
                  </a:lnTo>
                  <a:lnTo>
                    <a:pt x="142" y="293"/>
                  </a:lnTo>
                  <a:lnTo>
                    <a:pt x="143" y="293"/>
                  </a:lnTo>
                  <a:lnTo>
                    <a:pt x="147" y="295"/>
                  </a:lnTo>
                  <a:lnTo>
                    <a:pt x="148" y="295"/>
                  </a:lnTo>
                  <a:lnTo>
                    <a:pt x="145" y="293"/>
                  </a:lnTo>
                  <a:lnTo>
                    <a:pt x="142" y="292"/>
                  </a:lnTo>
                  <a:lnTo>
                    <a:pt x="142" y="292"/>
                  </a:lnTo>
                  <a:lnTo>
                    <a:pt x="140" y="293"/>
                  </a:lnTo>
                  <a:lnTo>
                    <a:pt x="139" y="295"/>
                  </a:lnTo>
                  <a:lnTo>
                    <a:pt x="137" y="295"/>
                  </a:lnTo>
                  <a:lnTo>
                    <a:pt x="137" y="295"/>
                  </a:lnTo>
                  <a:lnTo>
                    <a:pt x="137" y="297"/>
                  </a:lnTo>
                  <a:lnTo>
                    <a:pt x="137" y="298"/>
                  </a:lnTo>
                  <a:lnTo>
                    <a:pt x="136" y="300"/>
                  </a:lnTo>
                  <a:lnTo>
                    <a:pt x="137" y="304"/>
                  </a:lnTo>
                  <a:lnTo>
                    <a:pt x="137" y="306"/>
                  </a:lnTo>
                  <a:lnTo>
                    <a:pt x="136" y="306"/>
                  </a:lnTo>
                  <a:lnTo>
                    <a:pt x="132" y="304"/>
                  </a:lnTo>
                  <a:lnTo>
                    <a:pt x="129" y="300"/>
                  </a:lnTo>
                  <a:lnTo>
                    <a:pt x="128" y="298"/>
                  </a:lnTo>
                  <a:lnTo>
                    <a:pt x="125" y="295"/>
                  </a:lnTo>
                  <a:lnTo>
                    <a:pt x="123" y="297"/>
                  </a:lnTo>
                  <a:lnTo>
                    <a:pt x="123" y="298"/>
                  </a:lnTo>
                  <a:lnTo>
                    <a:pt x="121" y="298"/>
                  </a:lnTo>
                  <a:lnTo>
                    <a:pt x="118" y="297"/>
                  </a:lnTo>
                  <a:lnTo>
                    <a:pt x="117" y="295"/>
                  </a:lnTo>
                  <a:lnTo>
                    <a:pt x="115" y="293"/>
                  </a:lnTo>
                  <a:lnTo>
                    <a:pt x="112" y="293"/>
                  </a:lnTo>
                  <a:lnTo>
                    <a:pt x="110" y="295"/>
                  </a:lnTo>
                  <a:lnTo>
                    <a:pt x="107" y="297"/>
                  </a:lnTo>
                  <a:lnTo>
                    <a:pt x="107" y="297"/>
                  </a:lnTo>
                  <a:lnTo>
                    <a:pt x="102" y="298"/>
                  </a:lnTo>
                  <a:lnTo>
                    <a:pt x="102" y="298"/>
                  </a:lnTo>
                  <a:lnTo>
                    <a:pt x="101" y="300"/>
                  </a:lnTo>
                  <a:lnTo>
                    <a:pt x="101" y="300"/>
                  </a:lnTo>
                  <a:lnTo>
                    <a:pt x="99" y="301"/>
                  </a:lnTo>
                  <a:lnTo>
                    <a:pt x="95" y="303"/>
                  </a:lnTo>
                  <a:lnTo>
                    <a:pt x="88" y="301"/>
                  </a:lnTo>
                  <a:lnTo>
                    <a:pt x="91" y="301"/>
                  </a:lnTo>
                  <a:lnTo>
                    <a:pt x="93" y="300"/>
                  </a:lnTo>
                  <a:lnTo>
                    <a:pt x="95" y="298"/>
                  </a:lnTo>
                  <a:lnTo>
                    <a:pt x="95" y="297"/>
                  </a:lnTo>
                  <a:lnTo>
                    <a:pt x="95" y="295"/>
                  </a:lnTo>
                  <a:lnTo>
                    <a:pt x="95" y="293"/>
                  </a:lnTo>
                  <a:lnTo>
                    <a:pt x="96" y="292"/>
                  </a:lnTo>
                  <a:lnTo>
                    <a:pt x="95" y="292"/>
                  </a:lnTo>
                  <a:lnTo>
                    <a:pt x="93" y="292"/>
                  </a:lnTo>
                  <a:lnTo>
                    <a:pt x="91" y="290"/>
                  </a:lnTo>
                  <a:lnTo>
                    <a:pt x="90" y="287"/>
                  </a:lnTo>
                  <a:lnTo>
                    <a:pt x="91" y="286"/>
                  </a:lnTo>
                  <a:lnTo>
                    <a:pt x="93" y="284"/>
                  </a:lnTo>
                  <a:lnTo>
                    <a:pt x="93" y="282"/>
                  </a:lnTo>
                  <a:lnTo>
                    <a:pt x="93" y="281"/>
                  </a:lnTo>
                  <a:lnTo>
                    <a:pt x="91" y="279"/>
                  </a:lnTo>
                  <a:lnTo>
                    <a:pt x="88" y="273"/>
                  </a:lnTo>
                  <a:lnTo>
                    <a:pt x="87" y="268"/>
                  </a:lnTo>
                  <a:lnTo>
                    <a:pt x="85" y="267"/>
                  </a:lnTo>
                  <a:lnTo>
                    <a:pt x="87" y="262"/>
                  </a:lnTo>
                  <a:lnTo>
                    <a:pt x="88" y="259"/>
                  </a:lnTo>
                  <a:lnTo>
                    <a:pt x="91" y="257"/>
                  </a:lnTo>
                  <a:lnTo>
                    <a:pt x="91" y="257"/>
                  </a:lnTo>
                  <a:lnTo>
                    <a:pt x="90" y="257"/>
                  </a:lnTo>
                  <a:lnTo>
                    <a:pt x="88" y="257"/>
                  </a:lnTo>
                  <a:lnTo>
                    <a:pt x="88" y="259"/>
                  </a:lnTo>
                  <a:lnTo>
                    <a:pt x="87" y="259"/>
                  </a:lnTo>
                  <a:lnTo>
                    <a:pt x="84" y="264"/>
                  </a:lnTo>
                  <a:lnTo>
                    <a:pt x="82" y="267"/>
                  </a:lnTo>
                  <a:lnTo>
                    <a:pt x="80" y="267"/>
                  </a:lnTo>
                  <a:lnTo>
                    <a:pt x="84" y="268"/>
                  </a:lnTo>
                  <a:lnTo>
                    <a:pt x="84" y="268"/>
                  </a:lnTo>
                  <a:lnTo>
                    <a:pt x="84" y="270"/>
                  </a:lnTo>
                  <a:lnTo>
                    <a:pt x="84" y="271"/>
                  </a:lnTo>
                  <a:lnTo>
                    <a:pt x="82" y="273"/>
                  </a:lnTo>
                  <a:lnTo>
                    <a:pt x="80" y="273"/>
                  </a:lnTo>
                  <a:lnTo>
                    <a:pt x="79" y="275"/>
                  </a:lnTo>
                  <a:lnTo>
                    <a:pt x="73" y="276"/>
                  </a:lnTo>
                  <a:lnTo>
                    <a:pt x="66" y="276"/>
                  </a:lnTo>
                  <a:lnTo>
                    <a:pt x="63" y="276"/>
                  </a:lnTo>
                  <a:lnTo>
                    <a:pt x="60" y="275"/>
                  </a:lnTo>
                  <a:lnTo>
                    <a:pt x="60" y="273"/>
                  </a:lnTo>
                  <a:lnTo>
                    <a:pt x="60" y="273"/>
                  </a:lnTo>
                  <a:lnTo>
                    <a:pt x="55" y="270"/>
                  </a:lnTo>
                  <a:lnTo>
                    <a:pt x="52" y="267"/>
                  </a:lnTo>
                  <a:lnTo>
                    <a:pt x="50" y="265"/>
                  </a:lnTo>
                  <a:lnTo>
                    <a:pt x="49" y="265"/>
                  </a:lnTo>
                  <a:lnTo>
                    <a:pt x="47" y="264"/>
                  </a:lnTo>
                  <a:lnTo>
                    <a:pt x="47" y="262"/>
                  </a:lnTo>
                  <a:lnTo>
                    <a:pt x="47" y="262"/>
                  </a:lnTo>
                  <a:lnTo>
                    <a:pt x="46" y="260"/>
                  </a:lnTo>
                  <a:lnTo>
                    <a:pt x="44" y="260"/>
                  </a:lnTo>
                  <a:lnTo>
                    <a:pt x="43" y="260"/>
                  </a:lnTo>
                  <a:lnTo>
                    <a:pt x="47" y="256"/>
                  </a:lnTo>
                  <a:lnTo>
                    <a:pt x="49" y="254"/>
                  </a:lnTo>
                  <a:lnTo>
                    <a:pt x="50" y="253"/>
                  </a:lnTo>
                  <a:lnTo>
                    <a:pt x="52" y="254"/>
                  </a:lnTo>
                  <a:lnTo>
                    <a:pt x="55" y="254"/>
                  </a:lnTo>
                  <a:lnTo>
                    <a:pt x="57" y="256"/>
                  </a:lnTo>
                  <a:lnTo>
                    <a:pt x="57" y="256"/>
                  </a:lnTo>
                  <a:lnTo>
                    <a:pt x="58" y="257"/>
                  </a:lnTo>
                  <a:lnTo>
                    <a:pt x="57" y="259"/>
                  </a:lnTo>
                  <a:lnTo>
                    <a:pt x="57" y="260"/>
                  </a:lnTo>
                  <a:lnTo>
                    <a:pt x="57" y="259"/>
                  </a:lnTo>
                  <a:lnTo>
                    <a:pt x="60" y="257"/>
                  </a:lnTo>
                  <a:lnTo>
                    <a:pt x="61" y="256"/>
                  </a:lnTo>
                  <a:lnTo>
                    <a:pt x="63" y="256"/>
                  </a:lnTo>
                  <a:lnTo>
                    <a:pt x="63" y="256"/>
                  </a:lnTo>
                  <a:lnTo>
                    <a:pt x="65" y="257"/>
                  </a:lnTo>
                  <a:lnTo>
                    <a:pt x="66" y="260"/>
                  </a:lnTo>
                  <a:lnTo>
                    <a:pt x="69" y="259"/>
                  </a:lnTo>
                  <a:lnTo>
                    <a:pt x="71" y="256"/>
                  </a:lnTo>
                  <a:lnTo>
                    <a:pt x="69" y="256"/>
                  </a:lnTo>
                  <a:lnTo>
                    <a:pt x="68" y="254"/>
                  </a:lnTo>
                  <a:lnTo>
                    <a:pt x="63" y="254"/>
                  </a:lnTo>
                  <a:lnTo>
                    <a:pt x="65" y="254"/>
                  </a:lnTo>
                  <a:lnTo>
                    <a:pt x="66" y="254"/>
                  </a:lnTo>
                  <a:lnTo>
                    <a:pt x="68" y="253"/>
                  </a:lnTo>
                  <a:lnTo>
                    <a:pt x="66" y="253"/>
                  </a:lnTo>
                  <a:lnTo>
                    <a:pt x="66" y="251"/>
                  </a:lnTo>
                  <a:lnTo>
                    <a:pt x="61" y="254"/>
                  </a:lnTo>
                  <a:lnTo>
                    <a:pt x="55" y="254"/>
                  </a:lnTo>
                  <a:lnTo>
                    <a:pt x="50" y="253"/>
                  </a:lnTo>
                  <a:lnTo>
                    <a:pt x="47" y="253"/>
                  </a:lnTo>
                  <a:lnTo>
                    <a:pt x="46" y="253"/>
                  </a:lnTo>
                  <a:lnTo>
                    <a:pt x="46" y="251"/>
                  </a:lnTo>
                  <a:lnTo>
                    <a:pt x="47" y="249"/>
                  </a:lnTo>
                  <a:lnTo>
                    <a:pt x="49" y="249"/>
                  </a:lnTo>
                  <a:lnTo>
                    <a:pt x="49" y="248"/>
                  </a:lnTo>
                  <a:lnTo>
                    <a:pt x="49" y="248"/>
                  </a:lnTo>
                  <a:lnTo>
                    <a:pt x="46" y="249"/>
                  </a:lnTo>
                  <a:lnTo>
                    <a:pt x="46" y="248"/>
                  </a:lnTo>
                  <a:lnTo>
                    <a:pt x="46" y="246"/>
                  </a:lnTo>
                  <a:lnTo>
                    <a:pt x="46" y="246"/>
                  </a:lnTo>
                  <a:lnTo>
                    <a:pt x="44" y="248"/>
                  </a:lnTo>
                  <a:lnTo>
                    <a:pt x="44" y="248"/>
                  </a:lnTo>
                  <a:lnTo>
                    <a:pt x="43" y="246"/>
                  </a:lnTo>
                  <a:lnTo>
                    <a:pt x="43" y="246"/>
                  </a:lnTo>
                  <a:lnTo>
                    <a:pt x="44" y="245"/>
                  </a:lnTo>
                  <a:lnTo>
                    <a:pt x="44" y="245"/>
                  </a:lnTo>
                  <a:lnTo>
                    <a:pt x="43" y="245"/>
                  </a:lnTo>
                  <a:lnTo>
                    <a:pt x="43" y="246"/>
                  </a:lnTo>
                  <a:lnTo>
                    <a:pt x="43" y="248"/>
                  </a:lnTo>
                  <a:lnTo>
                    <a:pt x="43" y="248"/>
                  </a:lnTo>
                  <a:lnTo>
                    <a:pt x="41" y="249"/>
                  </a:lnTo>
                  <a:lnTo>
                    <a:pt x="39" y="248"/>
                  </a:lnTo>
                  <a:lnTo>
                    <a:pt x="38" y="248"/>
                  </a:lnTo>
                  <a:lnTo>
                    <a:pt x="38" y="245"/>
                  </a:lnTo>
                  <a:lnTo>
                    <a:pt x="35" y="243"/>
                  </a:lnTo>
                  <a:lnTo>
                    <a:pt x="35" y="241"/>
                  </a:lnTo>
                  <a:lnTo>
                    <a:pt x="36" y="240"/>
                  </a:lnTo>
                  <a:lnTo>
                    <a:pt x="35" y="238"/>
                  </a:lnTo>
                  <a:lnTo>
                    <a:pt x="33" y="238"/>
                  </a:lnTo>
                  <a:lnTo>
                    <a:pt x="32" y="240"/>
                  </a:lnTo>
                  <a:lnTo>
                    <a:pt x="32" y="238"/>
                  </a:lnTo>
                  <a:lnTo>
                    <a:pt x="30" y="238"/>
                  </a:lnTo>
                  <a:lnTo>
                    <a:pt x="30" y="237"/>
                  </a:lnTo>
                  <a:lnTo>
                    <a:pt x="32" y="237"/>
                  </a:lnTo>
                  <a:lnTo>
                    <a:pt x="32" y="237"/>
                  </a:lnTo>
                  <a:lnTo>
                    <a:pt x="35" y="235"/>
                  </a:lnTo>
                  <a:lnTo>
                    <a:pt x="36" y="235"/>
                  </a:lnTo>
                  <a:lnTo>
                    <a:pt x="33" y="234"/>
                  </a:lnTo>
                  <a:lnTo>
                    <a:pt x="32" y="234"/>
                  </a:lnTo>
                  <a:lnTo>
                    <a:pt x="33" y="232"/>
                  </a:lnTo>
                  <a:lnTo>
                    <a:pt x="35" y="232"/>
                  </a:lnTo>
                  <a:lnTo>
                    <a:pt x="39" y="232"/>
                  </a:lnTo>
                  <a:lnTo>
                    <a:pt x="38" y="230"/>
                  </a:lnTo>
                  <a:lnTo>
                    <a:pt x="36" y="229"/>
                  </a:lnTo>
                  <a:lnTo>
                    <a:pt x="36" y="229"/>
                  </a:lnTo>
                  <a:lnTo>
                    <a:pt x="38" y="226"/>
                  </a:lnTo>
                  <a:lnTo>
                    <a:pt x="41" y="223"/>
                  </a:lnTo>
                  <a:lnTo>
                    <a:pt x="44" y="218"/>
                  </a:lnTo>
                  <a:lnTo>
                    <a:pt x="46" y="218"/>
                  </a:lnTo>
                  <a:lnTo>
                    <a:pt x="47" y="216"/>
                  </a:lnTo>
                  <a:lnTo>
                    <a:pt x="49" y="216"/>
                  </a:lnTo>
                  <a:lnTo>
                    <a:pt x="50" y="218"/>
                  </a:lnTo>
                  <a:lnTo>
                    <a:pt x="50" y="218"/>
                  </a:lnTo>
                  <a:lnTo>
                    <a:pt x="50" y="218"/>
                  </a:lnTo>
                  <a:lnTo>
                    <a:pt x="50" y="216"/>
                  </a:lnTo>
                  <a:lnTo>
                    <a:pt x="52" y="215"/>
                  </a:lnTo>
                  <a:lnTo>
                    <a:pt x="54" y="213"/>
                  </a:lnTo>
                  <a:lnTo>
                    <a:pt x="54" y="213"/>
                  </a:lnTo>
                  <a:lnTo>
                    <a:pt x="52" y="213"/>
                  </a:lnTo>
                  <a:lnTo>
                    <a:pt x="50" y="215"/>
                  </a:lnTo>
                  <a:lnTo>
                    <a:pt x="50" y="213"/>
                  </a:lnTo>
                  <a:lnTo>
                    <a:pt x="50" y="210"/>
                  </a:lnTo>
                  <a:lnTo>
                    <a:pt x="50" y="208"/>
                  </a:lnTo>
                  <a:lnTo>
                    <a:pt x="50" y="207"/>
                  </a:lnTo>
                  <a:lnTo>
                    <a:pt x="52" y="205"/>
                  </a:lnTo>
                  <a:lnTo>
                    <a:pt x="55" y="205"/>
                  </a:lnTo>
                  <a:lnTo>
                    <a:pt x="57" y="205"/>
                  </a:lnTo>
                  <a:lnTo>
                    <a:pt x="57" y="205"/>
                  </a:lnTo>
                  <a:lnTo>
                    <a:pt x="54" y="204"/>
                  </a:lnTo>
                  <a:lnTo>
                    <a:pt x="55" y="202"/>
                  </a:lnTo>
                  <a:lnTo>
                    <a:pt x="57" y="201"/>
                  </a:lnTo>
                  <a:lnTo>
                    <a:pt x="60" y="201"/>
                  </a:lnTo>
                  <a:lnTo>
                    <a:pt x="63" y="201"/>
                  </a:lnTo>
                  <a:lnTo>
                    <a:pt x="66" y="202"/>
                  </a:lnTo>
                  <a:lnTo>
                    <a:pt x="68" y="204"/>
                  </a:lnTo>
                  <a:lnTo>
                    <a:pt x="68" y="204"/>
                  </a:lnTo>
                  <a:lnTo>
                    <a:pt x="66" y="205"/>
                  </a:lnTo>
                  <a:lnTo>
                    <a:pt x="66" y="205"/>
                  </a:lnTo>
                  <a:lnTo>
                    <a:pt x="66" y="205"/>
                  </a:lnTo>
                  <a:lnTo>
                    <a:pt x="66" y="205"/>
                  </a:lnTo>
                  <a:lnTo>
                    <a:pt x="68" y="205"/>
                  </a:lnTo>
                  <a:lnTo>
                    <a:pt x="69" y="204"/>
                  </a:lnTo>
                  <a:lnTo>
                    <a:pt x="71" y="204"/>
                  </a:lnTo>
                  <a:lnTo>
                    <a:pt x="71" y="205"/>
                  </a:lnTo>
                  <a:lnTo>
                    <a:pt x="73" y="205"/>
                  </a:lnTo>
                  <a:lnTo>
                    <a:pt x="76" y="204"/>
                  </a:lnTo>
                  <a:lnTo>
                    <a:pt x="77" y="204"/>
                  </a:lnTo>
                  <a:lnTo>
                    <a:pt x="79" y="202"/>
                  </a:lnTo>
                  <a:lnTo>
                    <a:pt x="82" y="201"/>
                  </a:lnTo>
                  <a:lnTo>
                    <a:pt x="85" y="196"/>
                  </a:lnTo>
                  <a:lnTo>
                    <a:pt x="87" y="194"/>
                  </a:lnTo>
                  <a:lnTo>
                    <a:pt x="88" y="194"/>
                  </a:lnTo>
                  <a:lnTo>
                    <a:pt x="90" y="194"/>
                  </a:lnTo>
                  <a:lnTo>
                    <a:pt x="90" y="196"/>
                  </a:lnTo>
                  <a:lnTo>
                    <a:pt x="91" y="196"/>
                  </a:lnTo>
                  <a:lnTo>
                    <a:pt x="98" y="196"/>
                  </a:lnTo>
                  <a:lnTo>
                    <a:pt x="101" y="194"/>
                  </a:lnTo>
                  <a:lnTo>
                    <a:pt x="104" y="193"/>
                  </a:lnTo>
                  <a:lnTo>
                    <a:pt x="106" y="191"/>
                  </a:lnTo>
                  <a:lnTo>
                    <a:pt x="107" y="189"/>
                  </a:lnTo>
                  <a:lnTo>
                    <a:pt x="109" y="188"/>
                  </a:lnTo>
                  <a:lnTo>
                    <a:pt x="107" y="185"/>
                  </a:lnTo>
                  <a:lnTo>
                    <a:pt x="107" y="183"/>
                  </a:lnTo>
                  <a:lnTo>
                    <a:pt x="106" y="177"/>
                  </a:lnTo>
                  <a:lnTo>
                    <a:pt x="102" y="174"/>
                  </a:lnTo>
                  <a:lnTo>
                    <a:pt x="99" y="174"/>
                  </a:lnTo>
                  <a:lnTo>
                    <a:pt x="98" y="174"/>
                  </a:lnTo>
                  <a:lnTo>
                    <a:pt x="99" y="171"/>
                  </a:lnTo>
                  <a:lnTo>
                    <a:pt x="102" y="171"/>
                  </a:lnTo>
                  <a:lnTo>
                    <a:pt x="104" y="171"/>
                  </a:lnTo>
                  <a:lnTo>
                    <a:pt x="106" y="169"/>
                  </a:lnTo>
                  <a:lnTo>
                    <a:pt x="107" y="169"/>
                  </a:lnTo>
                  <a:lnTo>
                    <a:pt x="107" y="167"/>
                  </a:lnTo>
                  <a:lnTo>
                    <a:pt x="107" y="166"/>
                  </a:lnTo>
                  <a:lnTo>
                    <a:pt x="107" y="164"/>
                  </a:lnTo>
                  <a:lnTo>
                    <a:pt x="106" y="164"/>
                  </a:lnTo>
                  <a:lnTo>
                    <a:pt x="104" y="163"/>
                  </a:lnTo>
                  <a:lnTo>
                    <a:pt x="104" y="161"/>
                  </a:lnTo>
                  <a:lnTo>
                    <a:pt x="102" y="161"/>
                  </a:lnTo>
                  <a:lnTo>
                    <a:pt x="99" y="164"/>
                  </a:lnTo>
                  <a:lnTo>
                    <a:pt x="96" y="164"/>
                  </a:lnTo>
                  <a:lnTo>
                    <a:pt x="95" y="164"/>
                  </a:lnTo>
                  <a:lnTo>
                    <a:pt x="93" y="166"/>
                  </a:lnTo>
                  <a:lnTo>
                    <a:pt x="88" y="167"/>
                  </a:lnTo>
                  <a:lnTo>
                    <a:pt x="87" y="169"/>
                  </a:lnTo>
                  <a:lnTo>
                    <a:pt x="82" y="172"/>
                  </a:lnTo>
                  <a:lnTo>
                    <a:pt x="80" y="174"/>
                  </a:lnTo>
                  <a:lnTo>
                    <a:pt x="79" y="175"/>
                  </a:lnTo>
                  <a:lnTo>
                    <a:pt x="79" y="171"/>
                  </a:lnTo>
                  <a:lnTo>
                    <a:pt x="74" y="167"/>
                  </a:lnTo>
                  <a:lnTo>
                    <a:pt x="73" y="169"/>
                  </a:lnTo>
                  <a:lnTo>
                    <a:pt x="73" y="171"/>
                  </a:lnTo>
                  <a:lnTo>
                    <a:pt x="74" y="171"/>
                  </a:lnTo>
                  <a:lnTo>
                    <a:pt x="76" y="171"/>
                  </a:lnTo>
                  <a:lnTo>
                    <a:pt x="76" y="172"/>
                  </a:lnTo>
                  <a:lnTo>
                    <a:pt x="74" y="174"/>
                  </a:lnTo>
                  <a:lnTo>
                    <a:pt x="73" y="172"/>
                  </a:lnTo>
                  <a:lnTo>
                    <a:pt x="69" y="171"/>
                  </a:lnTo>
                  <a:lnTo>
                    <a:pt x="66" y="169"/>
                  </a:lnTo>
                  <a:lnTo>
                    <a:pt x="58" y="169"/>
                  </a:lnTo>
                  <a:lnTo>
                    <a:pt x="52" y="172"/>
                  </a:lnTo>
                  <a:lnTo>
                    <a:pt x="52" y="171"/>
                  </a:lnTo>
                  <a:lnTo>
                    <a:pt x="50" y="171"/>
                  </a:lnTo>
                  <a:lnTo>
                    <a:pt x="50" y="171"/>
                  </a:lnTo>
                  <a:lnTo>
                    <a:pt x="49" y="172"/>
                  </a:lnTo>
                  <a:lnTo>
                    <a:pt x="49" y="172"/>
                  </a:lnTo>
                  <a:lnTo>
                    <a:pt x="47" y="172"/>
                  </a:lnTo>
                  <a:lnTo>
                    <a:pt x="46" y="172"/>
                  </a:lnTo>
                  <a:lnTo>
                    <a:pt x="41" y="171"/>
                  </a:lnTo>
                  <a:lnTo>
                    <a:pt x="32" y="169"/>
                  </a:lnTo>
                  <a:lnTo>
                    <a:pt x="28" y="169"/>
                  </a:lnTo>
                  <a:lnTo>
                    <a:pt x="27" y="166"/>
                  </a:lnTo>
                  <a:lnTo>
                    <a:pt x="27" y="164"/>
                  </a:lnTo>
                  <a:lnTo>
                    <a:pt x="27" y="164"/>
                  </a:lnTo>
                  <a:lnTo>
                    <a:pt x="27" y="161"/>
                  </a:lnTo>
                  <a:lnTo>
                    <a:pt x="25" y="161"/>
                  </a:lnTo>
                  <a:lnTo>
                    <a:pt x="20" y="158"/>
                  </a:lnTo>
                  <a:lnTo>
                    <a:pt x="19" y="156"/>
                  </a:lnTo>
                  <a:lnTo>
                    <a:pt x="20" y="156"/>
                  </a:lnTo>
                  <a:lnTo>
                    <a:pt x="20" y="156"/>
                  </a:lnTo>
                  <a:lnTo>
                    <a:pt x="22" y="156"/>
                  </a:lnTo>
                  <a:lnTo>
                    <a:pt x="25" y="156"/>
                  </a:lnTo>
                  <a:lnTo>
                    <a:pt x="27" y="155"/>
                  </a:lnTo>
                  <a:lnTo>
                    <a:pt x="28" y="153"/>
                  </a:lnTo>
                  <a:lnTo>
                    <a:pt x="32" y="153"/>
                  </a:lnTo>
                  <a:lnTo>
                    <a:pt x="32" y="153"/>
                  </a:lnTo>
                  <a:lnTo>
                    <a:pt x="30" y="153"/>
                  </a:lnTo>
                  <a:lnTo>
                    <a:pt x="24" y="152"/>
                  </a:lnTo>
                  <a:lnTo>
                    <a:pt x="24" y="152"/>
                  </a:lnTo>
                  <a:lnTo>
                    <a:pt x="13" y="150"/>
                  </a:lnTo>
                  <a:lnTo>
                    <a:pt x="5" y="147"/>
                  </a:lnTo>
                  <a:lnTo>
                    <a:pt x="3" y="145"/>
                  </a:lnTo>
                  <a:lnTo>
                    <a:pt x="3" y="144"/>
                  </a:lnTo>
                  <a:lnTo>
                    <a:pt x="5" y="142"/>
                  </a:lnTo>
                  <a:lnTo>
                    <a:pt x="5" y="142"/>
                  </a:lnTo>
                  <a:lnTo>
                    <a:pt x="5" y="144"/>
                  </a:lnTo>
                  <a:lnTo>
                    <a:pt x="5" y="144"/>
                  </a:lnTo>
                  <a:lnTo>
                    <a:pt x="9" y="142"/>
                  </a:lnTo>
                  <a:lnTo>
                    <a:pt x="13" y="139"/>
                  </a:lnTo>
                  <a:lnTo>
                    <a:pt x="17" y="139"/>
                  </a:lnTo>
                  <a:lnTo>
                    <a:pt x="19" y="139"/>
                  </a:lnTo>
                  <a:lnTo>
                    <a:pt x="20" y="137"/>
                  </a:lnTo>
                  <a:lnTo>
                    <a:pt x="22" y="134"/>
                  </a:lnTo>
                  <a:lnTo>
                    <a:pt x="25" y="134"/>
                  </a:lnTo>
                  <a:lnTo>
                    <a:pt x="27" y="133"/>
                  </a:lnTo>
                  <a:lnTo>
                    <a:pt x="30" y="133"/>
                  </a:lnTo>
                  <a:lnTo>
                    <a:pt x="32" y="133"/>
                  </a:lnTo>
                  <a:lnTo>
                    <a:pt x="33" y="133"/>
                  </a:lnTo>
                  <a:lnTo>
                    <a:pt x="38" y="133"/>
                  </a:lnTo>
                  <a:lnTo>
                    <a:pt x="38" y="133"/>
                  </a:lnTo>
                  <a:lnTo>
                    <a:pt x="39" y="133"/>
                  </a:lnTo>
                  <a:lnTo>
                    <a:pt x="39" y="133"/>
                  </a:lnTo>
                  <a:lnTo>
                    <a:pt x="35" y="130"/>
                  </a:lnTo>
                  <a:lnTo>
                    <a:pt x="36" y="130"/>
                  </a:lnTo>
                  <a:lnTo>
                    <a:pt x="36" y="128"/>
                  </a:lnTo>
                  <a:lnTo>
                    <a:pt x="41" y="126"/>
                  </a:lnTo>
                  <a:lnTo>
                    <a:pt x="44" y="125"/>
                  </a:lnTo>
                  <a:lnTo>
                    <a:pt x="47" y="126"/>
                  </a:lnTo>
                  <a:lnTo>
                    <a:pt x="52" y="123"/>
                  </a:lnTo>
                  <a:lnTo>
                    <a:pt x="55" y="122"/>
                  </a:lnTo>
                  <a:lnTo>
                    <a:pt x="61" y="122"/>
                  </a:lnTo>
                  <a:lnTo>
                    <a:pt x="66" y="122"/>
                  </a:lnTo>
                  <a:lnTo>
                    <a:pt x="68" y="122"/>
                  </a:lnTo>
                  <a:lnTo>
                    <a:pt x="65" y="122"/>
                  </a:lnTo>
                  <a:lnTo>
                    <a:pt x="63" y="122"/>
                  </a:lnTo>
                  <a:lnTo>
                    <a:pt x="65" y="123"/>
                  </a:lnTo>
                  <a:lnTo>
                    <a:pt x="65" y="123"/>
                  </a:lnTo>
                  <a:lnTo>
                    <a:pt x="65" y="125"/>
                  </a:lnTo>
                  <a:lnTo>
                    <a:pt x="63" y="126"/>
                  </a:lnTo>
                  <a:lnTo>
                    <a:pt x="63" y="130"/>
                  </a:lnTo>
                  <a:lnTo>
                    <a:pt x="63" y="130"/>
                  </a:lnTo>
                  <a:lnTo>
                    <a:pt x="61" y="131"/>
                  </a:lnTo>
                  <a:lnTo>
                    <a:pt x="66" y="134"/>
                  </a:lnTo>
                  <a:lnTo>
                    <a:pt x="74" y="134"/>
                  </a:lnTo>
                  <a:lnTo>
                    <a:pt x="79" y="134"/>
                  </a:lnTo>
                  <a:lnTo>
                    <a:pt x="80" y="134"/>
                  </a:lnTo>
                  <a:lnTo>
                    <a:pt x="82" y="134"/>
                  </a:lnTo>
                  <a:lnTo>
                    <a:pt x="88" y="134"/>
                  </a:lnTo>
                  <a:lnTo>
                    <a:pt x="91" y="136"/>
                  </a:lnTo>
                  <a:lnTo>
                    <a:pt x="93" y="134"/>
                  </a:lnTo>
                  <a:lnTo>
                    <a:pt x="98" y="130"/>
                  </a:lnTo>
                  <a:lnTo>
                    <a:pt x="99" y="130"/>
                  </a:lnTo>
                  <a:lnTo>
                    <a:pt x="101" y="130"/>
                  </a:lnTo>
                  <a:lnTo>
                    <a:pt x="102" y="131"/>
                  </a:lnTo>
                  <a:lnTo>
                    <a:pt x="104" y="131"/>
                  </a:lnTo>
                  <a:lnTo>
                    <a:pt x="104" y="131"/>
                  </a:lnTo>
                  <a:lnTo>
                    <a:pt x="104" y="130"/>
                  </a:lnTo>
                  <a:lnTo>
                    <a:pt x="104" y="128"/>
                  </a:lnTo>
                  <a:lnTo>
                    <a:pt x="98" y="126"/>
                  </a:lnTo>
                  <a:lnTo>
                    <a:pt x="93" y="128"/>
                  </a:lnTo>
                  <a:lnTo>
                    <a:pt x="91" y="126"/>
                  </a:lnTo>
                  <a:lnTo>
                    <a:pt x="93" y="125"/>
                  </a:lnTo>
                  <a:lnTo>
                    <a:pt x="88" y="120"/>
                  </a:lnTo>
                  <a:lnTo>
                    <a:pt x="87" y="119"/>
                  </a:lnTo>
                  <a:lnTo>
                    <a:pt x="84" y="119"/>
                  </a:lnTo>
                  <a:lnTo>
                    <a:pt x="84" y="117"/>
                  </a:lnTo>
                  <a:lnTo>
                    <a:pt x="82" y="114"/>
                  </a:lnTo>
                  <a:lnTo>
                    <a:pt x="84" y="114"/>
                  </a:lnTo>
                  <a:lnTo>
                    <a:pt x="85" y="114"/>
                  </a:lnTo>
                  <a:lnTo>
                    <a:pt x="87" y="114"/>
                  </a:lnTo>
                  <a:lnTo>
                    <a:pt x="88" y="117"/>
                  </a:lnTo>
                  <a:lnTo>
                    <a:pt x="90" y="117"/>
                  </a:lnTo>
                  <a:lnTo>
                    <a:pt x="90" y="120"/>
                  </a:lnTo>
                  <a:lnTo>
                    <a:pt x="91" y="123"/>
                  </a:lnTo>
                  <a:lnTo>
                    <a:pt x="96" y="125"/>
                  </a:lnTo>
                  <a:lnTo>
                    <a:pt x="101" y="125"/>
                  </a:lnTo>
                  <a:lnTo>
                    <a:pt x="102" y="125"/>
                  </a:lnTo>
                  <a:lnTo>
                    <a:pt x="104" y="125"/>
                  </a:lnTo>
                  <a:lnTo>
                    <a:pt x="109" y="126"/>
                  </a:lnTo>
                  <a:lnTo>
                    <a:pt x="110" y="126"/>
                  </a:lnTo>
                  <a:lnTo>
                    <a:pt x="117" y="126"/>
                  </a:lnTo>
                  <a:lnTo>
                    <a:pt x="117" y="123"/>
                  </a:lnTo>
                  <a:lnTo>
                    <a:pt x="117" y="122"/>
                  </a:lnTo>
                  <a:lnTo>
                    <a:pt x="115" y="122"/>
                  </a:lnTo>
                  <a:lnTo>
                    <a:pt x="110" y="122"/>
                  </a:lnTo>
                  <a:lnTo>
                    <a:pt x="107" y="120"/>
                  </a:lnTo>
                  <a:lnTo>
                    <a:pt x="104" y="120"/>
                  </a:lnTo>
                  <a:lnTo>
                    <a:pt x="99" y="123"/>
                  </a:lnTo>
                  <a:lnTo>
                    <a:pt x="98" y="122"/>
                  </a:lnTo>
                  <a:lnTo>
                    <a:pt x="96" y="120"/>
                  </a:lnTo>
                  <a:lnTo>
                    <a:pt x="93" y="119"/>
                  </a:lnTo>
                  <a:lnTo>
                    <a:pt x="93" y="117"/>
                  </a:lnTo>
                  <a:lnTo>
                    <a:pt x="95" y="114"/>
                  </a:lnTo>
                  <a:lnTo>
                    <a:pt x="96" y="112"/>
                  </a:lnTo>
                  <a:lnTo>
                    <a:pt x="95" y="112"/>
                  </a:lnTo>
                  <a:lnTo>
                    <a:pt x="91" y="111"/>
                  </a:lnTo>
                  <a:lnTo>
                    <a:pt x="85" y="112"/>
                  </a:lnTo>
                  <a:lnTo>
                    <a:pt x="85" y="111"/>
                  </a:lnTo>
                  <a:lnTo>
                    <a:pt x="85" y="109"/>
                  </a:lnTo>
                  <a:lnTo>
                    <a:pt x="82" y="112"/>
                  </a:lnTo>
                  <a:lnTo>
                    <a:pt x="80" y="111"/>
                  </a:lnTo>
                  <a:lnTo>
                    <a:pt x="76" y="111"/>
                  </a:lnTo>
                  <a:lnTo>
                    <a:pt x="69" y="109"/>
                  </a:lnTo>
                  <a:lnTo>
                    <a:pt x="66" y="108"/>
                  </a:lnTo>
                  <a:lnTo>
                    <a:pt x="65" y="106"/>
                  </a:lnTo>
                  <a:lnTo>
                    <a:pt x="63" y="100"/>
                  </a:lnTo>
                  <a:lnTo>
                    <a:pt x="60" y="97"/>
                  </a:lnTo>
                  <a:lnTo>
                    <a:pt x="43" y="85"/>
                  </a:lnTo>
                  <a:lnTo>
                    <a:pt x="33" y="84"/>
                  </a:lnTo>
                  <a:lnTo>
                    <a:pt x="30" y="81"/>
                  </a:lnTo>
                  <a:lnTo>
                    <a:pt x="27" y="79"/>
                  </a:lnTo>
                  <a:lnTo>
                    <a:pt x="25" y="79"/>
                  </a:lnTo>
                  <a:lnTo>
                    <a:pt x="22" y="79"/>
                  </a:lnTo>
                  <a:lnTo>
                    <a:pt x="24" y="78"/>
                  </a:lnTo>
                  <a:lnTo>
                    <a:pt x="25" y="76"/>
                  </a:lnTo>
                  <a:lnTo>
                    <a:pt x="24" y="78"/>
                  </a:lnTo>
                  <a:lnTo>
                    <a:pt x="25" y="78"/>
                  </a:lnTo>
                  <a:lnTo>
                    <a:pt x="27" y="78"/>
                  </a:lnTo>
                  <a:lnTo>
                    <a:pt x="27" y="76"/>
                  </a:lnTo>
                  <a:lnTo>
                    <a:pt x="28" y="73"/>
                  </a:lnTo>
                  <a:lnTo>
                    <a:pt x="30" y="68"/>
                  </a:lnTo>
                  <a:lnTo>
                    <a:pt x="30" y="65"/>
                  </a:lnTo>
                  <a:lnTo>
                    <a:pt x="39" y="65"/>
                  </a:lnTo>
                  <a:lnTo>
                    <a:pt x="47" y="65"/>
                  </a:lnTo>
                  <a:lnTo>
                    <a:pt x="49" y="65"/>
                  </a:lnTo>
                  <a:lnTo>
                    <a:pt x="58" y="63"/>
                  </a:lnTo>
                  <a:lnTo>
                    <a:pt x="60" y="63"/>
                  </a:lnTo>
                  <a:lnTo>
                    <a:pt x="65" y="62"/>
                  </a:lnTo>
                  <a:lnTo>
                    <a:pt x="69" y="59"/>
                  </a:lnTo>
                  <a:lnTo>
                    <a:pt x="73" y="54"/>
                  </a:lnTo>
                  <a:lnTo>
                    <a:pt x="74" y="52"/>
                  </a:lnTo>
                  <a:lnTo>
                    <a:pt x="74" y="52"/>
                  </a:lnTo>
                  <a:lnTo>
                    <a:pt x="74" y="52"/>
                  </a:lnTo>
                  <a:lnTo>
                    <a:pt x="74" y="51"/>
                  </a:lnTo>
                  <a:lnTo>
                    <a:pt x="76" y="46"/>
                  </a:lnTo>
                  <a:lnTo>
                    <a:pt x="77" y="43"/>
                  </a:lnTo>
                  <a:lnTo>
                    <a:pt x="85" y="34"/>
                  </a:lnTo>
                  <a:lnTo>
                    <a:pt x="90" y="30"/>
                  </a:lnTo>
                  <a:lnTo>
                    <a:pt x="91" y="29"/>
                  </a:lnTo>
                  <a:lnTo>
                    <a:pt x="93" y="29"/>
                  </a:lnTo>
                  <a:lnTo>
                    <a:pt x="93" y="29"/>
                  </a:lnTo>
                  <a:lnTo>
                    <a:pt x="95" y="29"/>
                  </a:lnTo>
                  <a:lnTo>
                    <a:pt x="95" y="30"/>
                  </a:lnTo>
                  <a:lnTo>
                    <a:pt x="93" y="30"/>
                  </a:lnTo>
                  <a:lnTo>
                    <a:pt x="91" y="32"/>
                  </a:lnTo>
                  <a:lnTo>
                    <a:pt x="90" y="32"/>
                  </a:lnTo>
                  <a:lnTo>
                    <a:pt x="90" y="32"/>
                  </a:lnTo>
                  <a:lnTo>
                    <a:pt x="91" y="32"/>
                  </a:lnTo>
                  <a:lnTo>
                    <a:pt x="95" y="32"/>
                  </a:lnTo>
                  <a:lnTo>
                    <a:pt x="96" y="30"/>
                  </a:lnTo>
                  <a:lnTo>
                    <a:pt x="106" y="29"/>
                  </a:lnTo>
                  <a:lnTo>
                    <a:pt x="110" y="26"/>
                  </a:lnTo>
                  <a:lnTo>
                    <a:pt x="110" y="26"/>
                  </a:lnTo>
                  <a:lnTo>
                    <a:pt x="118" y="21"/>
                  </a:lnTo>
                  <a:lnTo>
                    <a:pt x="120" y="21"/>
                  </a:lnTo>
                  <a:lnTo>
                    <a:pt x="120" y="22"/>
                  </a:lnTo>
                  <a:lnTo>
                    <a:pt x="118" y="24"/>
                  </a:lnTo>
                  <a:lnTo>
                    <a:pt x="120" y="26"/>
                  </a:lnTo>
                  <a:lnTo>
                    <a:pt x="118" y="29"/>
                  </a:lnTo>
                  <a:lnTo>
                    <a:pt x="121" y="29"/>
                  </a:lnTo>
                  <a:lnTo>
                    <a:pt x="121" y="29"/>
                  </a:lnTo>
                  <a:lnTo>
                    <a:pt x="121" y="29"/>
                  </a:lnTo>
                  <a:lnTo>
                    <a:pt x="121" y="27"/>
                  </a:lnTo>
                  <a:lnTo>
                    <a:pt x="121" y="26"/>
                  </a:lnTo>
                  <a:lnTo>
                    <a:pt x="123" y="24"/>
                  </a:lnTo>
                  <a:lnTo>
                    <a:pt x="125" y="24"/>
                  </a:lnTo>
                  <a:lnTo>
                    <a:pt x="129" y="22"/>
                  </a:lnTo>
                  <a:lnTo>
                    <a:pt x="123" y="22"/>
                  </a:lnTo>
                  <a:lnTo>
                    <a:pt x="120" y="21"/>
                  </a:lnTo>
                  <a:lnTo>
                    <a:pt x="118" y="21"/>
                  </a:lnTo>
                  <a:lnTo>
                    <a:pt x="125" y="16"/>
                  </a:lnTo>
                  <a:lnTo>
                    <a:pt x="129" y="13"/>
                  </a:lnTo>
                  <a:lnTo>
                    <a:pt x="131" y="13"/>
                  </a:lnTo>
                  <a:lnTo>
                    <a:pt x="131" y="15"/>
                  </a:lnTo>
                  <a:lnTo>
                    <a:pt x="131" y="15"/>
                  </a:lnTo>
                  <a:lnTo>
                    <a:pt x="131" y="16"/>
                  </a:lnTo>
                  <a:lnTo>
                    <a:pt x="129" y="16"/>
                  </a:lnTo>
                  <a:lnTo>
                    <a:pt x="129" y="18"/>
                  </a:lnTo>
                  <a:lnTo>
                    <a:pt x="131" y="18"/>
                  </a:lnTo>
                  <a:lnTo>
                    <a:pt x="132" y="16"/>
                  </a:lnTo>
                  <a:lnTo>
                    <a:pt x="134" y="16"/>
                  </a:lnTo>
                  <a:lnTo>
                    <a:pt x="140" y="16"/>
                  </a:lnTo>
                  <a:lnTo>
                    <a:pt x="142" y="15"/>
                  </a:lnTo>
                  <a:lnTo>
                    <a:pt x="142" y="15"/>
                  </a:lnTo>
                  <a:lnTo>
                    <a:pt x="148" y="15"/>
                  </a:lnTo>
                  <a:lnTo>
                    <a:pt x="150" y="15"/>
                  </a:lnTo>
                  <a:lnTo>
                    <a:pt x="155" y="11"/>
                  </a:lnTo>
                  <a:lnTo>
                    <a:pt x="159" y="10"/>
                  </a:lnTo>
                  <a:lnTo>
                    <a:pt x="161" y="8"/>
                  </a:lnTo>
                  <a:lnTo>
                    <a:pt x="164" y="5"/>
                  </a:lnTo>
                  <a:lnTo>
                    <a:pt x="166" y="2"/>
                  </a:lnTo>
                  <a:lnTo>
                    <a:pt x="170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80" name="Freeform 26">
              <a:extLst>
                <a:ext uri="{FF2B5EF4-FFF2-40B4-BE49-F238E27FC236}">
                  <a16:creationId xmlns:a16="http://schemas.microsoft.com/office/drawing/2014/main" id="{1839BC17-9B79-B5D3-902E-95312FB3E816}"/>
                </a:ext>
              </a:extLst>
            </p:cNvPr>
            <p:cNvSpPr>
              <a:spLocks/>
            </p:cNvSpPr>
            <p:nvPr/>
          </p:nvSpPr>
          <p:spPr bwMode="auto">
            <a:xfrm>
              <a:off x="5630497" y="2718151"/>
              <a:ext cx="11695" cy="15594"/>
            </a:xfrm>
            <a:custGeom>
              <a:avLst/>
              <a:gdLst>
                <a:gd name="T0" fmla="*/ 4 w 6"/>
                <a:gd name="T1" fmla="*/ 0 h 8"/>
                <a:gd name="T2" fmla="*/ 6 w 6"/>
                <a:gd name="T3" fmla="*/ 0 h 8"/>
                <a:gd name="T4" fmla="*/ 6 w 6"/>
                <a:gd name="T5" fmla="*/ 0 h 8"/>
                <a:gd name="T6" fmla="*/ 6 w 6"/>
                <a:gd name="T7" fmla="*/ 3 h 8"/>
                <a:gd name="T8" fmla="*/ 6 w 6"/>
                <a:gd name="T9" fmla="*/ 5 h 8"/>
                <a:gd name="T10" fmla="*/ 4 w 6"/>
                <a:gd name="T11" fmla="*/ 5 h 8"/>
                <a:gd name="T12" fmla="*/ 1 w 6"/>
                <a:gd name="T13" fmla="*/ 8 h 8"/>
                <a:gd name="T14" fmla="*/ 1 w 6"/>
                <a:gd name="T15" fmla="*/ 6 h 8"/>
                <a:gd name="T16" fmla="*/ 0 w 6"/>
                <a:gd name="T17" fmla="*/ 8 h 8"/>
                <a:gd name="T18" fmla="*/ 0 w 6"/>
                <a:gd name="T19" fmla="*/ 6 h 8"/>
                <a:gd name="T20" fmla="*/ 0 w 6"/>
                <a:gd name="T21" fmla="*/ 6 h 8"/>
                <a:gd name="T22" fmla="*/ 1 w 6"/>
                <a:gd name="T23" fmla="*/ 5 h 8"/>
                <a:gd name="T24" fmla="*/ 1 w 6"/>
                <a:gd name="T25" fmla="*/ 3 h 8"/>
                <a:gd name="T26" fmla="*/ 3 w 6"/>
                <a:gd name="T27" fmla="*/ 2 h 8"/>
                <a:gd name="T28" fmla="*/ 4 w 6"/>
                <a:gd name="T2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" h="8">
                  <a:moveTo>
                    <a:pt x="4" y="0"/>
                  </a:moveTo>
                  <a:lnTo>
                    <a:pt x="6" y="0"/>
                  </a:lnTo>
                  <a:lnTo>
                    <a:pt x="6" y="0"/>
                  </a:lnTo>
                  <a:lnTo>
                    <a:pt x="6" y="3"/>
                  </a:lnTo>
                  <a:lnTo>
                    <a:pt x="6" y="5"/>
                  </a:lnTo>
                  <a:lnTo>
                    <a:pt x="4" y="5"/>
                  </a:lnTo>
                  <a:lnTo>
                    <a:pt x="1" y="8"/>
                  </a:lnTo>
                  <a:lnTo>
                    <a:pt x="1" y="6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5"/>
                  </a:lnTo>
                  <a:lnTo>
                    <a:pt x="1" y="3"/>
                  </a:lnTo>
                  <a:lnTo>
                    <a:pt x="3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81" name="Freeform 27">
              <a:extLst>
                <a:ext uri="{FF2B5EF4-FFF2-40B4-BE49-F238E27FC236}">
                  <a16:creationId xmlns:a16="http://schemas.microsoft.com/office/drawing/2014/main" id="{06F0A5C6-FCD4-0AD6-E6C4-D3B34BF2CCC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34986" y="2456955"/>
              <a:ext cx="278739" cy="458068"/>
            </a:xfrm>
            <a:custGeom>
              <a:avLst/>
              <a:gdLst>
                <a:gd name="T0" fmla="*/ 80 w 143"/>
                <a:gd name="T1" fmla="*/ 229 h 235"/>
                <a:gd name="T2" fmla="*/ 57 w 143"/>
                <a:gd name="T3" fmla="*/ 156 h 235"/>
                <a:gd name="T4" fmla="*/ 31 w 143"/>
                <a:gd name="T5" fmla="*/ 121 h 235"/>
                <a:gd name="T6" fmla="*/ 36 w 143"/>
                <a:gd name="T7" fmla="*/ 132 h 235"/>
                <a:gd name="T8" fmla="*/ 25 w 143"/>
                <a:gd name="T9" fmla="*/ 140 h 235"/>
                <a:gd name="T10" fmla="*/ 14 w 143"/>
                <a:gd name="T11" fmla="*/ 136 h 235"/>
                <a:gd name="T12" fmla="*/ 0 w 143"/>
                <a:gd name="T13" fmla="*/ 134 h 235"/>
                <a:gd name="T14" fmla="*/ 9 w 143"/>
                <a:gd name="T15" fmla="*/ 126 h 235"/>
                <a:gd name="T16" fmla="*/ 42 w 143"/>
                <a:gd name="T17" fmla="*/ 109 h 235"/>
                <a:gd name="T18" fmla="*/ 30 w 143"/>
                <a:gd name="T19" fmla="*/ 109 h 235"/>
                <a:gd name="T20" fmla="*/ 25 w 143"/>
                <a:gd name="T21" fmla="*/ 106 h 235"/>
                <a:gd name="T22" fmla="*/ 33 w 143"/>
                <a:gd name="T23" fmla="*/ 102 h 235"/>
                <a:gd name="T24" fmla="*/ 27 w 143"/>
                <a:gd name="T25" fmla="*/ 96 h 235"/>
                <a:gd name="T26" fmla="*/ 23 w 143"/>
                <a:gd name="T27" fmla="*/ 88 h 235"/>
                <a:gd name="T28" fmla="*/ 27 w 143"/>
                <a:gd name="T29" fmla="*/ 82 h 235"/>
                <a:gd name="T30" fmla="*/ 27 w 143"/>
                <a:gd name="T31" fmla="*/ 68 h 235"/>
                <a:gd name="T32" fmla="*/ 33 w 143"/>
                <a:gd name="T33" fmla="*/ 80 h 235"/>
                <a:gd name="T34" fmla="*/ 22 w 143"/>
                <a:gd name="T35" fmla="*/ 71 h 235"/>
                <a:gd name="T36" fmla="*/ 11 w 143"/>
                <a:gd name="T37" fmla="*/ 68 h 235"/>
                <a:gd name="T38" fmla="*/ 25 w 143"/>
                <a:gd name="T39" fmla="*/ 60 h 235"/>
                <a:gd name="T40" fmla="*/ 16 w 143"/>
                <a:gd name="T41" fmla="*/ 60 h 235"/>
                <a:gd name="T42" fmla="*/ 20 w 143"/>
                <a:gd name="T43" fmla="*/ 55 h 235"/>
                <a:gd name="T44" fmla="*/ 63 w 143"/>
                <a:gd name="T45" fmla="*/ 60 h 235"/>
                <a:gd name="T46" fmla="*/ 75 w 143"/>
                <a:gd name="T47" fmla="*/ 68 h 235"/>
                <a:gd name="T48" fmla="*/ 82 w 143"/>
                <a:gd name="T49" fmla="*/ 90 h 235"/>
                <a:gd name="T50" fmla="*/ 71 w 143"/>
                <a:gd name="T51" fmla="*/ 101 h 235"/>
                <a:gd name="T52" fmla="*/ 94 w 143"/>
                <a:gd name="T53" fmla="*/ 112 h 235"/>
                <a:gd name="T54" fmla="*/ 118 w 143"/>
                <a:gd name="T55" fmla="*/ 148 h 235"/>
                <a:gd name="T56" fmla="*/ 123 w 143"/>
                <a:gd name="T57" fmla="*/ 161 h 235"/>
                <a:gd name="T58" fmla="*/ 142 w 143"/>
                <a:gd name="T59" fmla="*/ 167 h 235"/>
                <a:gd name="T60" fmla="*/ 135 w 143"/>
                <a:gd name="T61" fmla="*/ 186 h 235"/>
                <a:gd name="T62" fmla="*/ 131 w 143"/>
                <a:gd name="T63" fmla="*/ 194 h 235"/>
                <a:gd name="T64" fmla="*/ 121 w 143"/>
                <a:gd name="T65" fmla="*/ 205 h 235"/>
                <a:gd name="T66" fmla="*/ 90 w 143"/>
                <a:gd name="T67" fmla="*/ 208 h 235"/>
                <a:gd name="T68" fmla="*/ 63 w 143"/>
                <a:gd name="T69" fmla="*/ 216 h 235"/>
                <a:gd name="T70" fmla="*/ 39 w 143"/>
                <a:gd name="T71" fmla="*/ 217 h 235"/>
                <a:gd name="T72" fmla="*/ 52 w 143"/>
                <a:gd name="T73" fmla="*/ 202 h 235"/>
                <a:gd name="T74" fmla="*/ 79 w 143"/>
                <a:gd name="T75" fmla="*/ 189 h 235"/>
                <a:gd name="T76" fmla="*/ 55 w 143"/>
                <a:gd name="T77" fmla="*/ 188 h 235"/>
                <a:gd name="T78" fmla="*/ 57 w 143"/>
                <a:gd name="T79" fmla="*/ 177 h 235"/>
                <a:gd name="T80" fmla="*/ 52 w 143"/>
                <a:gd name="T81" fmla="*/ 166 h 235"/>
                <a:gd name="T82" fmla="*/ 72 w 143"/>
                <a:gd name="T83" fmla="*/ 158 h 235"/>
                <a:gd name="T84" fmla="*/ 74 w 143"/>
                <a:gd name="T85" fmla="*/ 145 h 235"/>
                <a:gd name="T86" fmla="*/ 74 w 143"/>
                <a:gd name="T87" fmla="*/ 123 h 235"/>
                <a:gd name="T88" fmla="*/ 53 w 143"/>
                <a:gd name="T89" fmla="*/ 126 h 235"/>
                <a:gd name="T90" fmla="*/ 50 w 143"/>
                <a:gd name="T91" fmla="*/ 112 h 235"/>
                <a:gd name="T92" fmla="*/ 46 w 143"/>
                <a:gd name="T93" fmla="*/ 102 h 235"/>
                <a:gd name="T94" fmla="*/ 39 w 143"/>
                <a:gd name="T95" fmla="*/ 102 h 235"/>
                <a:gd name="T96" fmla="*/ 38 w 143"/>
                <a:gd name="T97" fmla="*/ 106 h 235"/>
                <a:gd name="T98" fmla="*/ 36 w 143"/>
                <a:gd name="T99" fmla="*/ 91 h 235"/>
                <a:gd name="T100" fmla="*/ 36 w 143"/>
                <a:gd name="T101" fmla="*/ 76 h 235"/>
                <a:gd name="T102" fmla="*/ 41 w 143"/>
                <a:gd name="T103" fmla="*/ 63 h 235"/>
                <a:gd name="T104" fmla="*/ 44 w 143"/>
                <a:gd name="T105" fmla="*/ 52 h 235"/>
                <a:gd name="T106" fmla="*/ 68 w 143"/>
                <a:gd name="T107" fmla="*/ 47 h 235"/>
                <a:gd name="T108" fmla="*/ 72 w 143"/>
                <a:gd name="T109" fmla="*/ 44 h 235"/>
                <a:gd name="T110" fmla="*/ 77 w 143"/>
                <a:gd name="T111" fmla="*/ 41 h 235"/>
                <a:gd name="T112" fmla="*/ 69 w 143"/>
                <a:gd name="T113" fmla="*/ 38 h 235"/>
                <a:gd name="T114" fmla="*/ 77 w 143"/>
                <a:gd name="T115" fmla="*/ 36 h 235"/>
                <a:gd name="T116" fmla="*/ 102 w 143"/>
                <a:gd name="T117" fmla="*/ 10 h 235"/>
                <a:gd name="T118" fmla="*/ 96 w 143"/>
                <a:gd name="T119" fmla="*/ 14 h 235"/>
                <a:gd name="T120" fmla="*/ 98 w 143"/>
                <a:gd name="T121" fmla="*/ 5 h 235"/>
                <a:gd name="T122" fmla="*/ 107 w 143"/>
                <a:gd name="T123" fmla="*/ 2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43" h="235">
                  <a:moveTo>
                    <a:pt x="85" y="233"/>
                  </a:moveTo>
                  <a:lnTo>
                    <a:pt x="88" y="233"/>
                  </a:lnTo>
                  <a:lnTo>
                    <a:pt x="88" y="235"/>
                  </a:lnTo>
                  <a:lnTo>
                    <a:pt x="88" y="235"/>
                  </a:lnTo>
                  <a:lnTo>
                    <a:pt x="88" y="235"/>
                  </a:lnTo>
                  <a:lnTo>
                    <a:pt x="88" y="235"/>
                  </a:lnTo>
                  <a:lnTo>
                    <a:pt x="87" y="235"/>
                  </a:lnTo>
                  <a:lnTo>
                    <a:pt x="85" y="235"/>
                  </a:lnTo>
                  <a:lnTo>
                    <a:pt x="85" y="233"/>
                  </a:lnTo>
                  <a:close/>
                  <a:moveTo>
                    <a:pt x="80" y="229"/>
                  </a:moveTo>
                  <a:lnTo>
                    <a:pt x="82" y="229"/>
                  </a:lnTo>
                  <a:lnTo>
                    <a:pt x="82" y="229"/>
                  </a:lnTo>
                  <a:lnTo>
                    <a:pt x="80" y="230"/>
                  </a:lnTo>
                  <a:lnTo>
                    <a:pt x="80" y="230"/>
                  </a:lnTo>
                  <a:lnTo>
                    <a:pt x="80" y="230"/>
                  </a:lnTo>
                  <a:lnTo>
                    <a:pt x="80" y="229"/>
                  </a:lnTo>
                  <a:close/>
                  <a:moveTo>
                    <a:pt x="99" y="205"/>
                  </a:moveTo>
                  <a:lnTo>
                    <a:pt x="101" y="206"/>
                  </a:lnTo>
                  <a:lnTo>
                    <a:pt x="102" y="206"/>
                  </a:lnTo>
                  <a:lnTo>
                    <a:pt x="101" y="208"/>
                  </a:lnTo>
                  <a:lnTo>
                    <a:pt x="101" y="208"/>
                  </a:lnTo>
                  <a:lnTo>
                    <a:pt x="101" y="208"/>
                  </a:lnTo>
                  <a:lnTo>
                    <a:pt x="99" y="208"/>
                  </a:lnTo>
                  <a:lnTo>
                    <a:pt x="99" y="208"/>
                  </a:lnTo>
                  <a:lnTo>
                    <a:pt x="96" y="206"/>
                  </a:lnTo>
                  <a:lnTo>
                    <a:pt x="94" y="206"/>
                  </a:lnTo>
                  <a:lnTo>
                    <a:pt x="96" y="206"/>
                  </a:lnTo>
                  <a:lnTo>
                    <a:pt x="98" y="206"/>
                  </a:lnTo>
                  <a:lnTo>
                    <a:pt x="99" y="205"/>
                  </a:lnTo>
                  <a:close/>
                  <a:moveTo>
                    <a:pt x="53" y="154"/>
                  </a:moveTo>
                  <a:lnTo>
                    <a:pt x="55" y="154"/>
                  </a:lnTo>
                  <a:lnTo>
                    <a:pt x="57" y="156"/>
                  </a:lnTo>
                  <a:lnTo>
                    <a:pt x="58" y="156"/>
                  </a:lnTo>
                  <a:lnTo>
                    <a:pt x="60" y="156"/>
                  </a:lnTo>
                  <a:lnTo>
                    <a:pt x="58" y="158"/>
                  </a:lnTo>
                  <a:lnTo>
                    <a:pt x="57" y="158"/>
                  </a:lnTo>
                  <a:lnTo>
                    <a:pt x="57" y="159"/>
                  </a:lnTo>
                  <a:lnTo>
                    <a:pt x="55" y="159"/>
                  </a:lnTo>
                  <a:lnTo>
                    <a:pt x="53" y="159"/>
                  </a:lnTo>
                  <a:lnTo>
                    <a:pt x="53" y="159"/>
                  </a:lnTo>
                  <a:lnTo>
                    <a:pt x="52" y="158"/>
                  </a:lnTo>
                  <a:lnTo>
                    <a:pt x="52" y="154"/>
                  </a:lnTo>
                  <a:lnTo>
                    <a:pt x="53" y="154"/>
                  </a:lnTo>
                  <a:close/>
                  <a:moveTo>
                    <a:pt x="25" y="118"/>
                  </a:moveTo>
                  <a:lnTo>
                    <a:pt x="28" y="118"/>
                  </a:lnTo>
                  <a:lnTo>
                    <a:pt x="30" y="118"/>
                  </a:lnTo>
                  <a:lnTo>
                    <a:pt x="30" y="120"/>
                  </a:lnTo>
                  <a:lnTo>
                    <a:pt x="31" y="121"/>
                  </a:lnTo>
                  <a:lnTo>
                    <a:pt x="33" y="125"/>
                  </a:lnTo>
                  <a:lnTo>
                    <a:pt x="34" y="126"/>
                  </a:lnTo>
                  <a:lnTo>
                    <a:pt x="34" y="128"/>
                  </a:lnTo>
                  <a:lnTo>
                    <a:pt x="34" y="128"/>
                  </a:lnTo>
                  <a:lnTo>
                    <a:pt x="33" y="129"/>
                  </a:lnTo>
                  <a:lnTo>
                    <a:pt x="33" y="129"/>
                  </a:lnTo>
                  <a:lnTo>
                    <a:pt x="34" y="129"/>
                  </a:lnTo>
                  <a:lnTo>
                    <a:pt x="34" y="129"/>
                  </a:lnTo>
                  <a:lnTo>
                    <a:pt x="38" y="129"/>
                  </a:lnTo>
                  <a:lnTo>
                    <a:pt x="38" y="131"/>
                  </a:lnTo>
                  <a:lnTo>
                    <a:pt x="38" y="131"/>
                  </a:lnTo>
                  <a:lnTo>
                    <a:pt x="39" y="132"/>
                  </a:lnTo>
                  <a:lnTo>
                    <a:pt x="39" y="134"/>
                  </a:lnTo>
                  <a:lnTo>
                    <a:pt x="38" y="134"/>
                  </a:lnTo>
                  <a:lnTo>
                    <a:pt x="38" y="132"/>
                  </a:lnTo>
                  <a:lnTo>
                    <a:pt x="36" y="132"/>
                  </a:lnTo>
                  <a:lnTo>
                    <a:pt x="36" y="131"/>
                  </a:lnTo>
                  <a:lnTo>
                    <a:pt x="36" y="132"/>
                  </a:lnTo>
                  <a:lnTo>
                    <a:pt x="36" y="136"/>
                  </a:lnTo>
                  <a:lnTo>
                    <a:pt x="36" y="136"/>
                  </a:lnTo>
                  <a:lnTo>
                    <a:pt x="38" y="136"/>
                  </a:lnTo>
                  <a:lnTo>
                    <a:pt x="36" y="137"/>
                  </a:lnTo>
                  <a:lnTo>
                    <a:pt x="34" y="137"/>
                  </a:lnTo>
                  <a:lnTo>
                    <a:pt x="33" y="137"/>
                  </a:lnTo>
                  <a:lnTo>
                    <a:pt x="33" y="139"/>
                  </a:lnTo>
                  <a:lnTo>
                    <a:pt x="33" y="139"/>
                  </a:lnTo>
                  <a:lnTo>
                    <a:pt x="31" y="140"/>
                  </a:lnTo>
                  <a:lnTo>
                    <a:pt x="31" y="142"/>
                  </a:lnTo>
                  <a:lnTo>
                    <a:pt x="30" y="142"/>
                  </a:lnTo>
                  <a:lnTo>
                    <a:pt x="28" y="140"/>
                  </a:lnTo>
                  <a:lnTo>
                    <a:pt x="27" y="140"/>
                  </a:lnTo>
                  <a:lnTo>
                    <a:pt x="25" y="140"/>
                  </a:lnTo>
                  <a:lnTo>
                    <a:pt x="25" y="142"/>
                  </a:lnTo>
                  <a:lnTo>
                    <a:pt x="25" y="142"/>
                  </a:lnTo>
                  <a:lnTo>
                    <a:pt x="23" y="142"/>
                  </a:lnTo>
                  <a:lnTo>
                    <a:pt x="22" y="142"/>
                  </a:lnTo>
                  <a:lnTo>
                    <a:pt x="22" y="140"/>
                  </a:lnTo>
                  <a:lnTo>
                    <a:pt x="22" y="139"/>
                  </a:lnTo>
                  <a:lnTo>
                    <a:pt x="22" y="139"/>
                  </a:lnTo>
                  <a:lnTo>
                    <a:pt x="20" y="139"/>
                  </a:lnTo>
                  <a:lnTo>
                    <a:pt x="19" y="139"/>
                  </a:lnTo>
                  <a:lnTo>
                    <a:pt x="19" y="137"/>
                  </a:lnTo>
                  <a:lnTo>
                    <a:pt x="19" y="137"/>
                  </a:lnTo>
                  <a:lnTo>
                    <a:pt x="19" y="136"/>
                  </a:lnTo>
                  <a:lnTo>
                    <a:pt x="17" y="136"/>
                  </a:lnTo>
                  <a:lnTo>
                    <a:pt x="17" y="134"/>
                  </a:lnTo>
                  <a:lnTo>
                    <a:pt x="16" y="134"/>
                  </a:lnTo>
                  <a:lnTo>
                    <a:pt x="14" y="136"/>
                  </a:lnTo>
                  <a:lnTo>
                    <a:pt x="14" y="137"/>
                  </a:lnTo>
                  <a:lnTo>
                    <a:pt x="14" y="137"/>
                  </a:lnTo>
                  <a:lnTo>
                    <a:pt x="14" y="137"/>
                  </a:lnTo>
                  <a:lnTo>
                    <a:pt x="14" y="139"/>
                  </a:lnTo>
                  <a:lnTo>
                    <a:pt x="12" y="139"/>
                  </a:lnTo>
                  <a:lnTo>
                    <a:pt x="12" y="140"/>
                  </a:lnTo>
                  <a:lnTo>
                    <a:pt x="11" y="140"/>
                  </a:lnTo>
                  <a:lnTo>
                    <a:pt x="11" y="140"/>
                  </a:lnTo>
                  <a:lnTo>
                    <a:pt x="9" y="140"/>
                  </a:lnTo>
                  <a:lnTo>
                    <a:pt x="8" y="140"/>
                  </a:lnTo>
                  <a:lnTo>
                    <a:pt x="6" y="139"/>
                  </a:lnTo>
                  <a:lnTo>
                    <a:pt x="5" y="139"/>
                  </a:lnTo>
                  <a:lnTo>
                    <a:pt x="5" y="137"/>
                  </a:lnTo>
                  <a:lnTo>
                    <a:pt x="3" y="137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32"/>
                  </a:lnTo>
                  <a:lnTo>
                    <a:pt x="1" y="132"/>
                  </a:lnTo>
                  <a:lnTo>
                    <a:pt x="5" y="131"/>
                  </a:lnTo>
                  <a:lnTo>
                    <a:pt x="6" y="131"/>
                  </a:lnTo>
                  <a:lnTo>
                    <a:pt x="6" y="131"/>
                  </a:lnTo>
                  <a:lnTo>
                    <a:pt x="5" y="129"/>
                  </a:lnTo>
                  <a:lnTo>
                    <a:pt x="5" y="129"/>
                  </a:lnTo>
                  <a:lnTo>
                    <a:pt x="3" y="129"/>
                  </a:lnTo>
                  <a:lnTo>
                    <a:pt x="3" y="129"/>
                  </a:lnTo>
                  <a:lnTo>
                    <a:pt x="5" y="128"/>
                  </a:lnTo>
                  <a:lnTo>
                    <a:pt x="5" y="128"/>
                  </a:lnTo>
                  <a:lnTo>
                    <a:pt x="6" y="128"/>
                  </a:lnTo>
                  <a:lnTo>
                    <a:pt x="6" y="128"/>
                  </a:lnTo>
                  <a:lnTo>
                    <a:pt x="8" y="128"/>
                  </a:lnTo>
                  <a:lnTo>
                    <a:pt x="9" y="128"/>
                  </a:lnTo>
                  <a:lnTo>
                    <a:pt x="9" y="126"/>
                  </a:lnTo>
                  <a:lnTo>
                    <a:pt x="9" y="125"/>
                  </a:lnTo>
                  <a:lnTo>
                    <a:pt x="11" y="125"/>
                  </a:lnTo>
                  <a:lnTo>
                    <a:pt x="11" y="123"/>
                  </a:lnTo>
                  <a:lnTo>
                    <a:pt x="11" y="121"/>
                  </a:lnTo>
                  <a:lnTo>
                    <a:pt x="14" y="121"/>
                  </a:lnTo>
                  <a:lnTo>
                    <a:pt x="14" y="121"/>
                  </a:lnTo>
                  <a:lnTo>
                    <a:pt x="16" y="121"/>
                  </a:lnTo>
                  <a:lnTo>
                    <a:pt x="16" y="121"/>
                  </a:lnTo>
                  <a:lnTo>
                    <a:pt x="17" y="118"/>
                  </a:lnTo>
                  <a:lnTo>
                    <a:pt x="19" y="118"/>
                  </a:lnTo>
                  <a:lnTo>
                    <a:pt x="19" y="118"/>
                  </a:lnTo>
                  <a:lnTo>
                    <a:pt x="20" y="118"/>
                  </a:lnTo>
                  <a:lnTo>
                    <a:pt x="23" y="118"/>
                  </a:lnTo>
                  <a:lnTo>
                    <a:pt x="25" y="118"/>
                  </a:lnTo>
                  <a:close/>
                  <a:moveTo>
                    <a:pt x="42" y="109"/>
                  </a:moveTo>
                  <a:lnTo>
                    <a:pt x="42" y="109"/>
                  </a:lnTo>
                  <a:lnTo>
                    <a:pt x="42" y="109"/>
                  </a:lnTo>
                  <a:lnTo>
                    <a:pt x="44" y="110"/>
                  </a:lnTo>
                  <a:lnTo>
                    <a:pt x="44" y="112"/>
                  </a:lnTo>
                  <a:lnTo>
                    <a:pt x="44" y="114"/>
                  </a:lnTo>
                  <a:lnTo>
                    <a:pt x="42" y="114"/>
                  </a:lnTo>
                  <a:lnTo>
                    <a:pt x="41" y="114"/>
                  </a:lnTo>
                  <a:lnTo>
                    <a:pt x="41" y="114"/>
                  </a:lnTo>
                  <a:lnTo>
                    <a:pt x="39" y="110"/>
                  </a:lnTo>
                  <a:lnTo>
                    <a:pt x="41" y="109"/>
                  </a:lnTo>
                  <a:lnTo>
                    <a:pt x="41" y="109"/>
                  </a:lnTo>
                  <a:lnTo>
                    <a:pt x="41" y="109"/>
                  </a:lnTo>
                  <a:lnTo>
                    <a:pt x="42" y="109"/>
                  </a:lnTo>
                  <a:close/>
                  <a:moveTo>
                    <a:pt x="30" y="104"/>
                  </a:moveTo>
                  <a:lnTo>
                    <a:pt x="30" y="106"/>
                  </a:lnTo>
                  <a:lnTo>
                    <a:pt x="30" y="107"/>
                  </a:lnTo>
                  <a:lnTo>
                    <a:pt x="30" y="109"/>
                  </a:lnTo>
                  <a:lnTo>
                    <a:pt x="30" y="109"/>
                  </a:lnTo>
                  <a:lnTo>
                    <a:pt x="27" y="110"/>
                  </a:lnTo>
                  <a:lnTo>
                    <a:pt x="27" y="110"/>
                  </a:lnTo>
                  <a:lnTo>
                    <a:pt x="27" y="110"/>
                  </a:lnTo>
                  <a:lnTo>
                    <a:pt x="27" y="109"/>
                  </a:lnTo>
                  <a:lnTo>
                    <a:pt x="27" y="107"/>
                  </a:lnTo>
                  <a:lnTo>
                    <a:pt x="27" y="107"/>
                  </a:lnTo>
                  <a:lnTo>
                    <a:pt x="27" y="107"/>
                  </a:lnTo>
                  <a:lnTo>
                    <a:pt x="27" y="107"/>
                  </a:lnTo>
                  <a:lnTo>
                    <a:pt x="25" y="109"/>
                  </a:lnTo>
                  <a:lnTo>
                    <a:pt x="23" y="109"/>
                  </a:lnTo>
                  <a:lnTo>
                    <a:pt x="23" y="109"/>
                  </a:lnTo>
                  <a:lnTo>
                    <a:pt x="25" y="107"/>
                  </a:lnTo>
                  <a:lnTo>
                    <a:pt x="25" y="106"/>
                  </a:lnTo>
                  <a:lnTo>
                    <a:pt x="25" y="106"/>
                  </a:lnTo>
                  <a:lnTo>
                    <a:pt x="25" y="106"/>
                  </a:lnTo>
                  <a:lnTo>
                    <a:pt x="25" y="106"/>
                  </a:lnTo>
                  <a:lnTo>
                    <a:pt x="27" y="106"/>
                  </a:lnTo>
                  <a:lnTo>
                    <a:pt x="27" y="106"/>
                  </a:lnTo>
                  <a:lnTo>
                    <a:pt x="28" y="104"/>
                  </a:lnTo>
                  <a:lnTo>
                    <a:pt x="30" y="104"/>
                  </a:lnTo>
                  <a:close/>
                  <a:moveTo>
                    <a:pt x="34" y="99"/>
                  </a:moveTo>
                  <a:lnTo>
                    <a:pt x="34" y="99"/>
                  </a:lnTo>
                  <a:lnTo>
                    <a:pt x="34" y="102"/>
                  </a:lnTo>
                  <a:lnTo>
                    <a:pt x="31" y="106"/>
                  </a:lnTo>
                  <a:lnTo>
                    <a:pt x="31" y="106"/>
                  </a:lnTo>
                  <a:lnTo>
                    <a:pt x="30" y="106"/>
                  </a:lnTo>
                  <a:lnTo>
                    <a:pt x="30" y="106"/>
                  </a:lnTo>
                  <a:lnTo>
                    <a:pt x="30" y="106"/>
                  </a:lnTo>
                  <a:lnTo>
                    <a:pt x="30" y="104"/>
                  </a:lnTo>
                  <a:lnTo>
                    <a:pt x="30" y="104"/>
                  </a:lnTo>
                  <a:lnTo>
                    <a:pt x="33" y="102"/>
                  </a:lnTo>
                  <a:lnTo>
                    <a:pt x="31" y="102"/>
                  </a:lnTo>
                  <a:lnTo>
                    <a:pt x="31" y="102"/>
                  </a:lnTo>
                  <a:lnTo>
                    <a:pt x="31" y="101"/>
                  </a:lnTo>
                  <a:lnTo>
                    <a:pt x="34" y="101"/>
                  </a:lnTo>
                  <a:lnTo>
                    <a:pt x="34" y="99"/>
                  </a:lnTo>
                  <a:close/>
                  <a:moveTo>
                    <a:pt x="30" y="88"/>
                  </a:moveTo>
                  <a:lnTo>
                    <a:pt x="30" y="90"/>
                  </a:lnTo>
                  <a:lnTo>
                    <a:pt x="31" y="90"/>
                  </a:lnTo>
                  <a:lnTo>
                    <a:pt x="31" y="91"/>
                  </a:lnTo>
                  <a:lnTo>
                    <a:pt x="33" y="91"/>
                  </a:lnTo>
                  <a:lnTo>
                    <a:pt x="34" y="93"/>
                  </a:lnTo>
                  <a:lnTo>
                    <a:pt x="34" y="95"/>
                  </a:lnTo>
                  <a:lnTo>
                    <a:pt x="28" y="96"/>
                  </a:lnTo>
                  <a:lnTo>
                    <a:pt x="27" y="96"/>
                  </a:lnTo>
                  <a:lnTo>
                    <a:pt x="27" y="96"/>
                  </a:lnTo>
                  <a:lnTo>
                    <a:pt x="27" y="96"/>
                  </a:lnTo>
                  <a:lnTo>
                    <a:pt x="28" y="95"/>
                  </a:lnTo>
                  <a:lnTo>
                    <a:pt x="30" y="93"/>
                  </a:lnTo>
                  <a:lnTo>
                    <a:pt x="27" y="91"/>
                  </a:lnTo>
                  <a:lnTo>
                    <a:pt x="27" y="91"/>
                  </a:lnTo>
                  <a:lnTo>
                    <a:pt x="27" y="90"/>
                  </a:lnTo>
                  <a:lnTo>
                    <a:pt x="27" y="90"/>
                  </a:lnTo>
                  <a:lnTo>
                    <a:pt x="28" y="90"/>
                  </a:lnTo>
                  <a:lnTo>
                    <a:pt x="30" y="88"/>
                  </a:lnTo>
                  <a:close/>
                  <a:moveTo>
                    <a:pt x="23" y="88"/>
                  </a:moveTo>
                  <a:lnTo>
                    <a:pt x="23" y="88"/>
                  </a:lnTo>
                  <a:lnTo>
                    <a:pt x="23" y="90"/>
                  </a:lnTo>
                  <a:lnTo>
                    <a:pt x="22" y="90"/>
                  </a:lnTo>
                  <a:lnTo>
                    <a:pt x="22" y="90"/>
                  </a:lnTo>
                  <a:lnTo>
                    <a:pt x="22" y="90"/>
                  </a:lnTo>
                  <a:lnTo>
                    <a:pt x="23" y="88"/>
                  </a:lnTo>
                  <a:lnTo>
                    <a:pt x="23" y="88"/>
                  </a:lnTo>
                  <a:close/>
                  <a:moveTo>
                    <a:pt x="9" y="82"/>
                  </a:moveTo>
                  <a:lnTo>
                    <a:pt x="11" y="82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9" y="84"/>
                  </a:lnTo>
                  <a:lnTo>
                    <a:pt x="9" y="82"/>
                  </a:lnTo>
                  <a:lnTo>
                    <a:pt x="9" y="82"/>
                  </a:lnTo>
                  <a:lnTo>
                    <a:pt x="9" y="82"/>
                  </a:lnTo>
                  <a:lnTo>
                    <a:pt x="9" y="82"/>
                  </a:lnTo>
                  <a:close/>
                  <a:moveTo>
                    <a:pt x="27" y="80"/>
                  </a:moveTo>
                  <a:lnTo>
                    <a:pt x="27" y="80"/>
                  </a:lnTo>
                  <a:lnTo>
                    <a:pt x="27" y="82"/>
                  </a:lnTo>
                  <a:lnTo>
                    <a:pt x="27" y="82"/>
                  </a:lnTo>
                  <a:lnTo>
                    <a:pt x="27" y="82"/>
                  </a:lnTo>
                  <a:lnTo>
                    <a:pt x="27" y="84"/>
                  </a:lnTo>
                  <a:lnTo>
                    <a:pt x="27" y="82"/>
                  </a:lnTo>
                  <a:lnTo>
                    <a:pt x="25" y="82"/>
                  </a:lnTo>
                  <a:lnTo>
                    <a:pt x="25" y="82"/>
                  </a:lnTo>
                  <a:lnTo>
                    <a:pt x="27" y="80"/>
                  </a:lnTo>
                  <a:close/>
                  <a:moveTo>
                    <a:pt x="12" y="74"/>
                  </a:moveTo>
                  <a:lnTo>
                    <a:pt x="12" y="74"/>
                  </a:lnTo>
                  <a:lnTo>
                    <a:pt x="12" y="79"/>
                  </a:lnTo>
                  <a:lnTo>
                    <a:pt x="12" y="79"/>
                  </a:lnTo>
                  <a:lnTo>
                    <a:pt x="12" y="79"/>
                  </a:lnTo>
                  <a:lnTo>
                    <a:pt x="11" y="79"/>
                  </a:lnTo>
                  <a:lnTo>
                    <a:pt x="11" y="79"/>
                  </a:lnTo>
                  <a:lnTo>
                    <a:pt x="11" y="77"/>
                  </a:lnTo>
                  <a:lnTo>
                    <a:pt x="11" y="77"/>
                  </a:lnTo>
                  <a:lnTo>
                    <a:pt x="11" y="76"/>
                  </a:lnTo>
                  <a:lnTo>
                    <a:pt x="11" y="74"/>
                  </a:lnTo>
                  <a:lnTo>
                    <a:pt x="12" y="74"/>
                  </a:lnTo>
                  <a:close/>
                  <a:moveTo>
                    <a:pt x="27" y="68"/>
                  </a:moveTo>
                  <a:lnTo>
                    <a:pt x="28" y="68"/>
                  </a:lnTo>
                  <a:lnTo>
                    <a:pt x="28" y="69"/>
                  </a:lnTo>
                  <a:lnTo>
                    <a:pt x="28" y="71"/>
                  </a:lnTo>
                  <a:lnTo>
                    <a:pt x="28" y="73"/>
                  </a:lnTo>
                  <a:lnTo>
                    <a:pt x="28" y="74"/>
                  </a:lnTo>
                  <a:lnTo>
                    <a:pt x="30" y="74"/>
                  </a:lnTo>
                  <a:lnTo>
                    <a:pt x="30" y="76"/>
                  </a:lnTo>
                  <a:lnTo>
                    <a:pt x="30" y="76"/>
                  </a:lnTo>
                  <a:lnTo>
                    <a:pt x="30" y="76"/>
                  </a:lnTo>
                  <a:lnTo>
                    <a:pt x="33" y="76"/>
                  </a:lnTo>
                  <a:lnTo>
                    <a:pt x="34" y="76"/>
                  </a:lnTo>
                  <a:lnTo>
                    <a:pt x="36" y="77"/>
                  </a:lnTo>
                  <a:lnTo>
                    <a:pt x="36" y="77"/>
                  </a:lnTo>
                  <a:lnTo>
                    <a:pt x="36" y="77"/>
                  </a:lnTo>
                  <a:lnTo>
                    <a:pt x="34" y="79"/>
                  </a:lnTo>
                  <a:lnTo>
                    <a:pt x="33" y="80"/>
                  </a:lnTo>
                  <a:lnTo>
                    <a:pt x="31" y="80"/>
                  </a:lnTo>
                  <a:lnTo>
                    <a:pt x="31" y="80"/>
                  </a:lnTo>
                  <a:lnTo>
                    <a:pt x="31" y="80"/>
                  </a:lnTo>
                  <a:lnTo>
                    <a:pt x="30" y="77"/>
                  </a:lnTo>
                  <a:lnTo>
                    <a:pt x="28" y="79"/>
                  </a:lnTo>
                  <a:lnTo>
                    <a:pt x="27" y="77"/>
                  </a:lnTo>
                  <a:lnTo>
                    <a:pt x="27" y="77"/>
                  </a:lnTo>
                  <a:lnTo>
                    <a:pt x="25" y="77"/>
                  </a:lnTo>
                  <a:lnTo>
                    <a:pt x="25" y="76"/>
                  </a:lnTo>
                  <a:lnTo>
                    <a:pt x="22" y="74"/>
                  </a:lnTo>
                  <a:lnTo>
                    <a:pt x="20" y="73"/>
                  </a:lnTo>
                  <a:lnTo>
                    <a:pt x="20" y="73"/>
                  </a:lnTo>
                  <a:lnTo>
                    <a:pt x="20" y="73"/>
                  </a:lnTo>
                  <a:lnTo>
                    <a:pt x="20" y="71"/>
                  </a:lnTo>
                  <a:lnTo>
                    <a:pt x="22" y="73"/>
                  </a:lnTo>
                  <a:lnTo>
                    <a:pt x="22" y="71"/>
                  </a:lnTo>
                  <a:lnTo>
                    <a:pt x="22" y="71"/>
                  </a:lnTo>
                  <a:lnTo>
                    <a:pt x="22" y="71"/>
                  </a:lnTo>
                  <a:lnTo>
                    <a:pt x="22" y="71"/>
                  </a:lnTo>
                  <a:lnTo>
                    <a:pt x="22" y="69"/>
                  </a:lnTo>
                  <a:lnTo>
                    <a:pt x="25" y="69"/>
                  </a:lnTo>
                  <a:lnTo>
                    <a:pt x="27" y="68"/>
                  </a:lnTo>
                  <a:lnTo>
                    <a:pt x="27" y="68"/>
                  </a:lnTo>
                  <a:close/>
                  <a:moveTo>
                    <a:pt x="14" y="68"/>
                  </a:moveTo>
                  <a:lnTo>
                    <a:pt x="16" y="69"/>
                  </a:lnTo>
                  <a:lnTo>
                    <a:pt x="14" y="71"/>
                  </a:lnTo>
                  <a:lnTo>
                    <a:pt x="12" y="71"/>
                  </a:lnTo>
                  <a:lnTo>
                    <a:pt x="9" y="69"/>
                  </a:lnTo>
                  <a:lnTo>
                    <a:pt x="9" y="69"/>
                  </a:lnTo>
                  <a:lnTo>
                    <a:pt x="9" y="69"/>
                  </a:lnTo>
                  <a:lnTo>
                    <a:pt x="9" y="68"/>
                  </a:lnTo>
                  <a:lnTo>
                    <a:pt x="11" y="68"/>
                  </a:lnTo>
                  <a:lnTo>
                    <a:pt x="11" y="68"/>
                  </a:lnTo>
                  <a:lnTo>
                    <a:pt x="12" y="68"/>
                  </a:lnTo>
                  <a:lnTo>
                    <a:pt x="12" y="68"/>
                  </a:lnTo>
                  <a:lnTo>
                    <a:pt x="14" y="68"/>
                  </a:lnTo>
                  <a:close/>
                  <a:moveTo>
                    <a:pt x="28" y="50"/>
                  </a:moveTo>
                  <a:lnTo>
                    <a:pt x="28" y="50"/>
                  </a:lnTo>
                  <a:lnTo>
                    <a:pt x="28" y="52"/>
                  </a:lnTo>
                  <a:lnTo>
                    <a:pt x="28" y="54"/>
                  </a:lnTo>
                  <a:lnTo>
                    <a:pt x="27" y="57"/>
                  </a:lnTo>
                  <a:lnTo>
                    <a:pt x="25" y="57"/>
                  </a:lnTo>
                  <a:lnTo>
                    <a:pt x="25" y="58"/>
                  </a:lnTo>
                  <a:lnTo>
                    <a:pt x="23" y="58"/>
                  </a:lnTo>
                  <a:lnTo>
                    <a:pt x="25" y="58"/>
                  </a:lnTo>
                  <a:lnTo>
                    <a:pt x="25" y="60"/>
                  </a:lnTo>
                  <a:lnTo>
                    <a:pt x="25" y="60"/>
                  </a:lnTo>
                  <a:lnTo>
                    <a:pt x="25" y="60"/>
                  </a:lnTo>
                  <a:lnTo>
                    <a:pt x="22" y="62"/>
                  </a:lnTo>
                  <a:lnTo>
                    <a:pt x="22" y="63"/>
                  </a:lnTo>
                  <a:lnTo>
                    <a:pt x="19" y="65"/>
                  </a:lnTo>
                  <a:lnTo>
                    <a:pt x="19" y="65"/>
                  </a:lnTo>
                  <a:lnTo>
                    <a:pt x="17" y="66"/>
                  </a:lnTo>
                  <a:lnTo>
                    <a:pt x="17" y="66"/>
                  </a:lnTo>
                  <a:lnTo>
                    <a:pt x="17" y="66"/>
                  </a:lnTo>
                  <a:lnTo>
                    <a:pt x="17" y="66"/>
                  </a:lnTo>
                  <a:lnTo>
                    <a:pt x="16" y="65"/>
                  </a:lnTo>
                  <a:lnTo>
                    <a:pt x="17" y="63"/>
                  </a:lnTo>
                  <a:lnTo>
                    <a:pt x="17" y="63"/>
                  </a:lnTo>
                  <a:lnTo>
                    <a:pt x="19" y="63"/>
                  </a:lnTo>
                  <a:lnTo>
                    <a:pt x="19" y="63"/>
                  </a:lnTo>
                  <a:lnTo>
                    <a:pt x="17" y="62"/>
                  </a:lnTo>
                  <a:lnTo>
                    <a:pt x="16" y="62"/>
                  </a:lnTo>
                  <a:lnTo>
                    <a:pt x="16" y="60"/>
                  </a:lnTo>
                  <a:lnTo>
                    <a:pt x="17" y="60"/>
                  </a:lnTo>
                  <a:lnTo>
                    <a:pt x="16" y="60"/>
                  </a:lnTo>
                  <a:lnTo>
                    <a:pt x="16" y="60"/>
                  </a:lnTo>
                  <a:lnTo>
                    <a:pt x="16" y="60"/>
                  </a:lnTo>
                  <a:lnTo>
                    <a:pt x="16" y="58"/>
                  </a:lnTo>
                  <a:lnTo>
                    <a:pt x="16" y="58"/>
                  </a:lnTo>
                  <a:lnTo>
                    <a:pt x="16" y="57"/>
                  </a:lnTo>
                  <a:lnTo>
                    <a:pt x="16" y="57"/>
                  </a:lnTo>
                  <a:lnTo>
                    <a:pt x="16" y="57"/>
                  </a:lnTo>
                  <a:lnTo>
                    <a:pt x="17" y="57"/>
                  </a:lnTo>
                  <a:lnTo>
                    <a:pt x="17" y="57"/>
                  </a:lnTo>
                  <a:lnTo>
                    <a:pt x="19" y="57"/>
                  </a:lnTo>
                  <a:lnTo>
                    <a:pt x="19" y="57"/>
                  </a:lnTo>
                  <a:lnTo>
                    <a:pt x="20" y="57"/>
                  </a:lnTo>
                  <a:lnTo>
                    <a:pt x="20" y="57"/>
                  </a:lnTo>
                  <a:lnTo>
                    <a:pt x="20" y="55"/>
                  </a:lnTo>
                  <a:lnTo>
                    <a:pt x="20" y="55"/>
                  </a:lnTo>
                  <a:lnTo>
                    <a:pt x="20" y="54"/>
                  </a:lnTo>
                  <a:lnTo>
                    <a:pt x="23" y="54"/>
                  </a:lnTo>
                  <a:lnTo>
                    <a:pt x="27" y="50"/>
                  </a:lnTo>
                  <a:lnTo>
                    <a:pt x="28" y="50"/>
                  </a:lnTo>
                  <a:close/>
                  <a:moveTo>
                    <a:pt x="71" y="47"/>
                  </a:moveTo>
                  <a:lnTo>
                    <a:pt x="74" y="47"/>
                  </a:lnTo>
                  <a:lnTo>
                    <a:pt x="74" y="47"/>
                  </a:lnTo>
                  <a:lnTo>
                    <a:pt x="74" y="49"/>
                  </a:lnTo>
                  <a:lnTo>
                    <a:pt x="72" y="50"/>
                  </a:lnTo>
                  <a:lnTo>
                    <a:pt x="72" y="52"/>
                  </a:lnTo>
                  <a:lnTo>
                    <a:pt x="72" y="52"/>
                  </a:lnTo>
                  <a:lnTo>
                    <a:pt x="72" y="54"/>
                  </a:lnTo>
                  <a:lnTo>
                    <a:pt x="71" y="54"/>
                  </a:lnTo>
                  <a:lnTo>
                    <a:pt x="69" y="57"/>
                  </a:lnTo>
                  <a:lnTo>
                    <a:pt x="63" y="60"/>
                  </a:lnTo>
                  <a:lnTo>
                    <a:pt x="60" y="62"/>
                  </a:lnTo>
                  <a:lnTo>
                    <a:pt x="60" y="63"/>
                  </a:lnTo>
                  <a:lnTo>
                    <a:pt x="60" y="65"/>
                  </a:lnTo>
                  <a:lnTo>
                    <a:pt x="61" y="65"/>
                  </a:lnTo>
                  <a:lnTo>
                    <a:pt x="61" y="65"/>
                  </a:lnTo>
                  <a:lnTo>
                    <a:pt x="61" y="66"/>
                  </a:lnTo>
                  <a:lnTo>
                    <a:pt x="58" y="68"/>
                  </a:lnTo>
                  <a:lnTo>
                    <a:pt x="58" y="69"/>
                  </a:lnTo>
                  <a:lnTo>
                    <a:pt x="60" y="69"/>
                  </a:lnTo>
                  <a:lnTo>
                    <a:pt x="61" y="69"/>
                  </a:lnTo>
                  <a:lnTo>
                    <a:pt x="66" y="68"/>
                  </a:lnTo>
                  <a:lnTo>
                    <a:pt x="69" y="68"/>
                  </a:lnTo>
                  <a:lnTo>
                    <a:pt x="71" y="68"/>
                  </a:lnTo>
                  <a:lnTo>
                    <a:pt x="74" y="68"/>
                  </a:lnTo>
                  <a:lnTo>
                    <a:pt x="74" y="68"/>
                  </a:lnTo>
                  <a:lnTo>
                    <a:pt x="75" y="68"/>
                  </a:lnTo>
                  <a:lnTo>
                    <a:pt x="77" y="68"/>
                  </a:lnTo>
                  <a:lnTo>
                    <a:pt x="85" y="68"/>
                  </a:lnTo>
                  <a:lnTo>
                    <a:pt x="88" y="68"/>
                  </a:lnTo>
                  <a:lnTo>
                    <a:pt x="90" y="68"/>
                  </a:lnTo>
                  <a:lnTo>
                    <a:pt x="91" y="69"/>
                  </a:lnTo>
                  <a:lnTo>
                    <a:pt x="91" y="71"/>
                  </a:lnTo>
                  <a:lnTo>
                    <a:pt x="91" y="73"/>
                  </a:lnTo>
                  <a:lnTo>
                    <a:pt x="91" y="73"/>
                  </a:lnTo>
                  <a:lnTo>
                    <a:pt x="90" y="74"/>
                  </a:lnTo>
                  <a:lnTo>
                    <a:pt x="88" y="76"/>
                  </a:lnTo>
                  <a:lnTo>
                    <a:pt x="88" y="77"/>
                  </a:lnTo>
                  <a:lnTo>
                    <a:pt x="88" y="79"/>
                  </a:lnTo>
                  <a:lnTo>
                    <a:pt x="88" y="80"/>
                  </a:lnTo>
                  <a:lnTo>
                    <a:pt x="85" y="85"/>
                  </a:lnTo>
                  <a:lnTo>
                    <a:pt x="83" y="87"/>
                  </a:lnTo>
                  <a:lnTo>
                    <a:pt x="82" y="90"/>
                  </a:lnTo>
                  <a:lnTo>
                    <a:pt x="80" y="91"/>
                  </a:lnTo>
                  <a:lnTo>
                    <a:pt x="79" y="91"/>
                  </a:lnTo>
                  <a:lnTo>
                    <a:pt x="77" y="93"/>
                  </a:lnTo>
                  <a:lnTo>
                    <a:pt x="74" y="93"/>
                  </a:lnTo>
                  <a:lnTo>
                    <a:pt x="72" y="93"/>
                  </a:lnTo>
                  <a:lnTo>
                    <a:pt x="71" y="95"/>
                  </a:lnTo>
                  <a:lnTo>
                    <a:pt x="69" y="95"/>
                  </a:lnTo>
                  <a:lnTo>
                    <a:pt x="71" y="95"/>
                  </a:lnTo>
                  <a:lnTo>
                    <a:pt x="72" y="95"/>
                  </a:lnTo>
                  <a:lnTo>
                    <a:pt x="75" y="95"/>
                  </a:lnTo>
                  <a:lnTo>
                    <a:pt x="79" y="96"/>
                  </a:lnTo>
                  <a:lnTo>
                    <a:pt x="79" y="98"/>
                  </a:lnTo>
                  <a:lnTo>
                    <a:pt x="77" y="98"/>
                  </a:lnTo>
                  <a:lnTo>
                    <a:pt x="74" y="98"/>
                  </a:lnTo>
                  <a:lnTo>
                    <a:pt x="72" y="101"/>
                  </a:lnTo>
                  <a:lnTo>
                    <a:pt x="71" y="101"/>
                  </a:lnTo>
                  <a:lnTo>
                    <a:pt x="69" y="102"/>
                  </a:lnTo>
                  <a:lnTo>
                    <a:pt x="68" y="101"/>
                  </a:lnTo>
                  <a:lnTo>
                    <a:pt x="64" y="101"/>
                  </a:lnTo>
                  <a:lnTo>
                    <a:pt x="63" y="101"/>
                  </a:lnTo>
                  <a:lnTo>
                    <a:pt x="64" y="101"/>
                  </a:lnTo>
                  <a:lnTo>
                    <a:pt x="66" y="102"/>
                  </a:lnTo>
                  <a:lnTo>
                    <a:pt x="74" y="104"/>
                  </a:lnTo>
                  <a:lnTo>
                    <a:pt x="74" y="102"/>
                  </a:lnTo>
                  <a:lnTo>
                    <a:pt x="77" y="102"/>
                  </a:lnTo>
                  <a:lnTo>
                    <a:pt x="80" y="102"/>
                  </a:lnTo>
                  <a:lnTo>
                    <a:pt x="87" y="104"/>
                  </a:lnTo>
                  <a:lnTo>
                    <a:pt x="88" y="106"/>
                  </a:lnTo>
                  <a:lnTo>
                    <a:pt x="91" y="109"/>
                  </a:lnTo>
                  <a:lnTo>
                    <a:pt x="93" y="110"/>
                  </a:lnTo>
                  <a:lnTo>
                    <a:pt x="94" y="110"/>
                  </a:lnTo>
                  <a:lnTo>
                    <a:pt x="94" y="112"/>
                  </a:lnTo>
                  <a:lnTo>
                    <a:pt x="96" y="117"/>
                  </a:lnTo>
                  <a:lnTo>
                    <a:pt x="98" y="121"/>
                  </a:lnTo>
                  <a:lnTo>
                    <a:pt x="99" y="128"/>
                  </a:lnTo>
                  <a:lnTo>
                    <a:pt x="99" y="129"/>
                  </a:lnTo>
                  <a:lnTo>
                    <a:pt x="101" y="129"/>
                  </a:lnTo>
                  <a:lnTo>
                    <a:pt x="107" y="132"/>
                  </a:lnTo>
                  <a:lnTo>
                    <a:pt x="109" y="132"/>
                  </a:lnTo>
                  <a:lnTo>
                    <a:pt x="110" y="134"/>
                  </a:lnTo>
                  <a:lnTo>
                    <a:pt x="112" y="137"/>
                  </a:lnTo>
                  <a:lnTo>
                    <a:pt x="115" y="139"/>
                  </a:lnTo>
                  <a:lnTo>
                    <a:pt x="116" y="140"/>
                  </a:lnTo>
                  <a:lnTo>
                    <a:pt x="115" y="140"/>
                  </a:lnTo>
                  <a:lnTo>
                    <a:pt x="115" y="142"/>
                  </a:lnTo>
                  <a:lnTo>
                    <a:pt x="115" y="143"/>
                  </a:lnTo>
                  <a:lnTo>
                    <a:pt x="116" y="145"/>
                  </a:lnTo>
                  <a:lnTo>
                    <a:pt x="118" y="148"/>
                  </a:lnTo>
                  <a:lnTo>
                    <a:pt x="120" y="150"/>
                  </a:lnTo>
                  <a:lnTo>
                    <a:pt x="120" y="150"/>
                  </a:lnTo>
                  <a:lnTo>
                    <a:pt x="118" y="150"/>
                  </a:lnTo>
                  <a:lnTo>
                    <a:pt x="118" y="150"/>
                  </a:lnTo>
                  <a:lnTo>
                    <a:pt x="116" y="150"/>
                  </a:lnTo>
                  <a:lnTo>
                    <a:pt x="115" y="148"/>
                  </a:lnTo>
                  <a:lnTo>
                    <a:pt x="113" y="148"/>
                  </a:lnTo>
                  <a:lnTo>
                    <a:pt x="112" y="148"/>
                  </a:lnTo>
                  <a:lnTo>
                    <a:pt x="110" y="148"/>
                  </a:lnTo>
                  <a:lnTo>
                    <a:pt x="109" y="148"/>
                  </a:lnTo>
                  <a:lnTo>
                    <a:pt x="110" y="148"/>
                  </a:lnTo>
                  <a:lnTo>
                    <a:pt x="113" y="148"/>
                  </a:lnTo>
                  <a:lnTo>
                    <a:pt x="120" y="153"/>
                  </a:lnTo>
                  <a:lnTo>
                    <a:pt x="121" y="156"/>
                  </a:lnTo>
                  <a:lnTo>
                    <a:pt x="123" y="159"/>
                  </a:lnTo>
                  <a:lnTo>
                    <a:pt x="123" y="161"/>
                  </a:lnTo>
                  <a:lnTo>
                    <a:pt x="121" y="162"/>
                  </a:lnTo>
                  <a:lnTo>
                    <a:pt x="120" y="162"/>
                  </a:lnTo>
                  <a:lnTo>
                    <a:pt x="118" y="164"/>
                  </a:lnTo>
                  <a:lnTo>
                    <a:pt x="121" y="166"/>
                  </a:lnTo>
                  <a:lnTo>
                    <a:pt x="123" y="166"/>
                  </a:lnTo>
                  <a:lnTo>
                    <a:pt x="123" y="166"/>
                  </a:lnTo>
                  <a:lnTo>
                    <a:pt x="124" y="166"/>
                  </a:lnTo>
                  <a:lnTo>
                    <a:pt x="126" y="164"/>
                  </a:lnTo>
                  <a:lnTo>
                    <a:pt x="126" y="162"/>
                  </a:lnTo>
                  <a:lnTo>
                    <a:pt x="128" y="162"/>
                  </a:lnTo>
                  <a:lnTo>
                    <a:pt x="129" y="162"/>
                  </a:lnTo>
                  <a:lnTo>
                    <a:pt x="131" y="162"/>
                  </a:lnTo>
                  <a:lnTo>
                    <a:pt x="132" y="162"/>
                  </a:lnTo>
                  <a:lnTo>
                    <a:pt x="135" y="164"/>
                  </a:lnTo>
                  <a:lnTo>
                    <a:pt x="137" y="164"/>
                  </a:lnTo>
                  <a:lnTo>
                    <a:pt x="142" y="167"/>
                  </a:lnTo>
                  <a:lnTo>
                    <a:pt x="143" y="169"/>
                  </a:lnTo>
                  <a:lnTo>
                    <a:pt x="143" y="170"/>
                  </a:lnTo>
                  <a:lnTo>
                    <a:pt x="143" y="172"/>
                  </a:lnTo>
                  <a:lnTo>
                    <a:pt x="142" y="175"/>
                  </a:lnTo>
                  <a:lnTo>
                    <a:pt x="142" y="177"/>
                  </a:lnTo>
                  <a:lnTo>
                    <a:pt x="142" y="178"/>
                  </a:lnTo>
                  <a:lnTo>
                    <a:pt x="140" y="180"/>
                  </a:lnTo>
                  <a:lnTo>
                    <a:pt x="140" y="180"/>
                  </a:lnTo>
                  <a:lnTo>
                    <a:pt x="139" y="181"/>
                  </a:lnTo>
                  <a:lnTo>
                    <a:pt x="137" y="183"/>
                  </a:lnTo>
                  <a:lnTo>
                    <a:pt x="135" y="183"/>
                  </a:lnTo>
                  <a:lnTo>
                    <a:pt x="135" y="183"/>
                  </a:lnTo>
                  <a:lnTo>
                    <a:pt x="135" y="183"/>
                  </a:lnTo>
                  <a:lnTo>
                    <a:pt x="135" y="183"/>
                  </a:lnTo>
                  <a:lnTo>
                    <a:pt x="135" y="184"/>
                  </a:lnTo>
                  <a:lnTo>
                    <a:pt x="135" y="186"/>
                  </a:lnTo>
                  <a:lnTo>
                    <a:pt x="134" y="186"/>
                  </a:lnTo>
                  <a:lnTo>
                    <a:pt x="132" y="186"/>
                  </a:lnTo>
                  <a:lnTo>
                    <a:pt x="129" y="188"/>
                  </a:lnTo>
                  <a:lnTo>
                    <a:pt x="131" y="188"/>
                  </a:lnTo>
                  <a:lnTo>
                    <a:pt x="131" y="189"/>
                  </a:lnTo>
                  <a:lnTo>
                    <a:pt x="131" y="189"/>
                  </a:lnTo>
                  <a:lnTo>
                    <a:pt x="129" y="191"/>
                  </a:lnTo>
                  <a:lnTo>
                    <a:pt x="128" y="191"/>
                  </a:lnTo>
                  <a:lnTo>
                    <a:pt x="126" y="191"/>
                  </a:lnTo>
                  <a:lnTo>
                    <a:pt x="124" y="191"/>
                  </a:lnTo>
                  <a:lnTo>
                    <a:pt x="124" y="192"/>
                  </a:lnTo>
                  <a:lnTo>
                    <a:pt x="126" y="192"/>
                  </a:lnTo>
                  <a:lnTo>
                    <a:pt x="126" y="192"/>
                  </a:lnTo>
                  <a:lnTo>
                    <a:pt x="128" y="192"/>
                  </a:lnTo>
                  <a:lnTo>
                    <a:pt x="128" y="194"/>
                  </a:lnTo>
                  <a:lnTo>
                    <a:pt x="131" y="194"/>
                  </a:lnTo>
                  <a:lnTo>
                    <a:pt x="132" y="194"/>
                  </a:lnTo>
                  <a:lnTo>
                    <a:pt x="135" y="194"/>
                  </a:lnTo>
                  <a:lnTo>
                    <a:pt x="137" y="194"/>
                  </a:lnTo>
                  <a:lnTo>
                    <a:pt x="139" y="194"/>
                  </a:lnTo>
                  <a:lnTo>
                    <a:pt x="139" y="195"/>
                  </a:lnTo>
                  <a:lnTo>
                    <a:pt x="139" y="197"/>
                  </a:lnTo>
                  <a:lnTo>
                    <a:pt x="137" y="199"/>
                  </a:lnTo>
                  <a:lnTo>
                    <a:pt x="132" y="200"/>
                  </a:lnTo>
                  <a:lnTo>
                    <a:pt x="132" y="202"/>
                  </a:lnTo>
                  <a:lnTo>
                    <a:pt x="132" y="202"/>
                  </a:lnTo>
                  <a:lnTo>
                    <a:pt x="129" y="202"/>
                  </a:lnTo>
                  <a:lnTo>
                    <a:pt x="128" y="203"/>
                  </a:lnTo>
                  <a:lnTo>
                    <a:pt x="126" y="203"/>
                  </a:lnTo>
                  <a:lnTo>
                    <a:pt x="124" y="205"/>
                  </a:lnTo>
                  <a:lnTo>
                    <a:pt x="123" y="205"/>
                  </a:lnTo>
                  <a:lnTo>
                    <a:pt x="121" y="205"/>
                  </a:lnTo>
                  <a:lnTo>
                    <a:pt x="115" y="205"/>
                  </a:lnTo>
                  <a:lnTo>
                    <a:pt x="112" y="205"/>
                  </a:lnTo>
                  <a:lnTo>
                    <a:pt x="107" y="205"/>
                  </a:lnTo>
                  <a:lnTo>
                    <a:pt x="105" y="205"/>
                  </a:lnTo>
                  <a:lnTo>
                    <a:pt x="104" y="205"/>
                  </a:lnTo>
                  <a:lnTo>
                    <a:pt x="101" y="203"/>
                  </a:lnTo>
                  <a:lnTo>
                    <a:pt x="99" y="203"/>
                  </a:lnTo>
                  <a:lnTo>
                    <a:pt x="98" y="203"/>
                  </a:lnTo>
                  <a:lnTo>
                    <a:pt x="99" y="205"/>
                  </a:lnTo>
                  <a:lnTo>
                    <a:pt x="96" y="205"/>
                  </a:lnTo>
                  <a:lnTo>
                    <a:pt x="94" y="206"/>
                  </a:lnTo>
                  <a:lnTo>
                    <a:pt x="93" y="206"/>
                  </a:lnTo>
                  <a:lnTo>
                    <a:pt x="91" y="206"/>
                  </a:lnTo>
                  <a:lnTo>
                    <a:pt x="88" y="206"/>
                  </a:lnTo>
                  <a:lnTo>
                    <a:pt x="88" y="206"/>
                  </a:lnTo>
                  <a:lnTo>
                    <a:pt x="90" y="208"/>
                  </a:lnTo>
                  <a:lnTo>
                    <a:pt x="88" y="208"/>
                  </a:lnTo>
                  <a:lnTo>
                    <a:pt x="88" y="208"/>
                  </a:lnTo>
                  <a:lnTo>
                    <a:pt x="83" y="208"/>
                  </a:lnTo>
                  <a:lnTo>
                    <a:pt x="83" y="208"/>
                  </a:lnTo>
                  <a:lnTo>
                    <a:pt x="82" y="208"/>
                  </a:lnTo>
                  <a:lnTo>
                    <a:pt x="80" y="208"/>
                  </a:lnTo>
                  <a:lnTo>
                    <a:pt x="79" y="206"/>
                  </a:lnTo>
                  <a:lnTo>
                    <a:pt x="77" y="206"/>
                  </a:lnTo>
                  <a:lnTo>
                    <a:pt x="75" y="206"/>
                  </a:lnTo>
                  <a:lnTo>
                    <a:pt x="74" y="206"/>
                  </a:lnTo>
                  <a:lnTo>
                    <a:pt x="69" y="208"/>
                  </a:lnTo>
                  <a:lnTo>
                    <a:pt x="68" y="210"/>
                  </a:lnTo>
                  <a:lnTo>
                    <a:pt x="66" y="211"/>
                  </a:lnTo>
                  <a:lnTo>
                    <a:pt x="66" y="214"/>
                  </a:lnTo>
                  <a:lnTo>
                    <a:pt x="64" y="216"/>
                  </a:lnTo>
                  <a:lnTo>
                    <a:pt x="63" y="216"/>
                  </a:lnTo>
                  <a:lnTo>
                    <a:pt x="61" y="214"/>
                  </a:lnTo>
                  <a:lnTo>
                    <a:pt x="58" y="213"/>
                  </a:lnTo>
                  <a:lnTo>
                    <a:pt x="58" y="213"/>
                  </a:lnTo>
                  <a:lnTo>
                    <a:pt x="57" y="213"/>
                  </a:lnTo>
                  <a:lnTo>
                    <a:pt x="57" y="213"/>
                  </a:lnTo>
                  <a:lnTo>
                    <a:pt x="55" y="213"/>
                  </a:lnTo>
                  <a:lnTo>
                    <a:pt x="55" y="213"/>
                  </a:lnTo>
                  <a:lnTo>
                    <a:pt x="52" y="213"/>
                  </a:lnTo>
                  <a:lnTo>
                    <a:pt x="49" y="214"/>
                  </a:lnTo>
                  <a:lnTo>
                    <a:pt x="49" y="214"/>
                  </a:lnTo>
                  <a:lnTo>
                    <a:pt x="46" y="216"/>
                  </a:lnTo>
                  <a:lnTo>
                    <a:pt x="46" y="217"/>
                  </a:lnTo>
                  <a:lnTo>
                    <a:pt x="44" y="219"/>
                  </a:lnTo>
                  <a:lnTo>
                    <a:pt x="42" y="219"/>
                  </a:lnTo>
                  <a:lnTo>
                    <a:pt x="41" y="217"/>
                  </a:lnTo>
                  <a:lnTo>
                    <a:pt x="39" y="217"/>
                  </a:lnTo>
                  <a:lnTo>
                    <a:pt x="38" y="217"/>
                  </a:lnTo>
                  <a:lnTo>
                    <a:pt x="36" y="219"/>
                  </a:lnTo>
                  <a:lnTo>
                    <a:pt x="36" y="217"/>
                  </a:lnTo>
                  <a:lnTo>
                    <a:pt x="36" y="217"/>
                  </a:lnTo>
                  <a:lnTo>
                    <a:pt x="38" y="216"/>
                  </a:lnTo>
                  <a:lnTo>
                    <a:pt x="41" y="214"/>
                  </a:lnTo>
                  <a:lnTo>
                    <a:pt x="44" y="213"/>
                  </a:lnTo>
                  <a:lnTo>
                    <a:pt x="46" y="211"/>
                  </a:lnTo>
                  <a:lnTo>
                    <a:pt x="46" y="210"/>
                  </a:lnTo>
                  <a:lnTo>
                    <a:pt x="46" y="210"/>
                  </a:lnTo>
                  <a:lnTo>
                    <a:pt x="47" y="210"/>
                  </a:lnTo>
                  <a:lnTo>
                    <a:pt x="47" y="208"/>
                  </a:lnTo>
                  <a:lnTo>
                    <a:pt x="52" y="205"/>
                  </a:lnTo>
                  <a:lnTo>
                    <a:pt x="52" y="205"/>
                  </a:lnTo>
                  <a:lnTo>
                    <a:pt x="52" y="203"/>
                  </a:lnTo>
                  <a:lnTo>
                    <a:pt x="52" y="202"/>
                  </a:lnTo>
                  <a:lnTo>
                    <a:pt x="55" y="200"/>
                  </a:lnTo>
                  <a:lnTo>
                    <a:pt x="57" y="197"/>
                  </a:lnTo>
                  <a:lnTo>
                    <a:pt x="58" y="197"/>
                  </a:lnTo>
                  <a:lnTo>
                    <a:pt x="63" y="197"/>
                  </a:lnTo>
                  <a:lnTo>
                    <a:pt x="66" y="197"/>
                  </a:lnTo>
                  <a:lnTo>
                    <a:pt x="69" y="197"/>
                  </a:lnTo>
                  <a:lnTo>
                    <a:pt x="71" y="197"/>
                  </a:lnTo>
                  <a:lnTo>
                    <a:pt x="72" y="197"/>
                  </a:lnTo>
                  <a:lnTo>
                    <a:pt x="74" y="195"/>
                  </a:lnTo>
                  <a:lnTo>
                    <a:pt x="75" y="192"/>
                  </a:lnTo>
                  <a:lnTo>
                    <a:pt x="77" y="192"/>
                  </a:lnTo>
                  <a:lnTo>
                    <a:pt x="79" y="191"/>
                  </a:lnTo>
                  <a:lnTo>
                    <a:pt x="80" y="189"/>
                  </a:lnTo>
                  <a:lnTo>
                    <a:pt x="82" y="186"/>
                  </a:lnTo>
                  <a:lnTo>
                    <a:pt x="82" y="188"/>
                  </a:lnTo>
                  <a:lnTo>
                    <a:pt x="79" y="189"/>
                  </a:lnTo>
                  <a:lnTo>
                    <a:pt x="79" y="189"/>
                  </a:lnTo>
                  <a:lnTo>
                    <a:pt x="74" y="191"/>
                  </a:lnTo>
                  <a:lnTo>
                    <a:pt x="74" y="191"/>
                  </a:lnTo>
                  <a:lnTo>
                    <a:pt x="71" y="194"/>
                  </a:lnTo>
                  <a:lnTo>
                    <a:pt x="71" y="194"/>
                  </a:lnTo>
                  <a:lnTo>
                    <a:pt x="66" y="192"/>
                  </a:lnTo>
                  <a:lnTo>
                    <a:pt x="63" y="191"/>
                  </a:lnTo>
                  <a:lnTo>
                    <a:pt x="61" y="189"/>
                  </a:lnTo>
                  <a:lnTo>
                    <a:pt x="61" y="189"/>
                  </a:lnTo>
                  <a:lnTo>
                    <a:pt x="60" y="189"/>
                  </a:lnTo>
                  <a:lnTo>
                    <a:pt x="58" y="191"/>
                  </a:lnTo>
                  <a:lnTo>
                    <a:pt x="57" y="189"/>
                  </a:lnTo>
                  <a:lnTo>
                    <a:pt x="58" y="189"/>
                  </a:lnTo>
                  <a:lnTo>
                    <a:pt x="58" y="188"/>
                  </a:lnTo>
                  <a:lnTo>
                    <a:pt x="57" y="188"/>
                  </a:lnTo>
                  <a:lnTo>
                    <a:pt x="55" y="188"/>
                  </a:lnTo>
                  <a:lnTo>
                    <a:pt x="55" y="186"/>
                  </a:lnTo>
                  <a:lnTo>
                    <a:pt x="52" y="186"/>
                  </a:lnTo>
                  <a:lnTo>
                    <a:pt x="52" y="186"/>
                  </a:lnTo>
                  <a:lnTo>
                    <a:pt x="50" y="188"/>
                  </a:lnTo>
                  <a:lnTo>
                    <a:pt x="47" y="189"/>
                  </a:lnTo>
                  <a:lnTo>
                    <a:pt x="44" y="188"/>
                  </a:lnTo>
                  <a:lnTo>
                    <a:pt x="42" y="186"/>
                  </a:lnTo>
                  <a:lnTo>
                    <a:pt x="42" y="186"/>
                  </a:lnTo>
                  <a:lnTo>
                    <a:pt x="42" y="184"/>
                  </a:lnTo>
                  <a:lnTo>
                    <a:pt x="42" y="184"/>
                  </a:lnTo>
                  <a:lnTo>
                    <a:pt x="42" y="183"/>
                  </a:lnTo>
                  <a:lnTo>
                    <a:pt x="44" y="181"/>
                  </a:lnTo>
                  <a:lnTo>
                    <a:pt x="47" y="181"/>
                  </a:lnTo>
                  <a:lnTo>
                    <a:pt x="52" y="178"/>
                  </a:lnTo>
                  <a:lnTo>
                    <a:pt x="55" y="178"/>
                  </a:lnTo>
                  <a:lnTo>
                    <a:pt x="57" y="177"/>
                  </a:lnTo>
                  <a:lnTo>
                    <a:pt x="58" y="175"/>
                  </a:lnTo>
                  <a:lnTo>
                    <a:pt x="58" y="173"/>
                  </a:lnTo>
                  <a:lnTo>
                    <a:pt x="60" y="172"/>
                  </a:lnTo>
                  <a:lnTo>
                    <a:pt x="60" y="172"/>
                  </a:lnTo>
                  <a:lnTo>
                    <a:pt x="60" y="170"/>
                  </a:lnTo>
                  <a:lnTo>
                    <a:pt x="58" y="170"/>
                  </a:lnTo>
                  <a:lnTo>
                    <a:pt x="58" y="169"/>
                  </a:lnTo>
                  <a:lnTo>
                    <a:pt x="60" y="169"/>
                  </a:lnTo>
                  <a:lnTo>
                    <a:pt x="60" y="167"/>
                  </a:lnTo>
                  <a:lnTo>
                    <a:pt x="58" y="166"/>
                  </a:lnTo>
                  <a:lnTo>
                    <a:pt x="58" y="166"/>
                  </a:lnTo>
                  <a:lnTo>
                    <a:pt x="58" y="164"/>
                  </a:lnTo>
                  <a:lnTo>
                    <a:pt x="57" y="164"/>
                  </a:lnTo>
                  <a:lnTo>
                    <a:pt x="55" y="164"/>
                  </a:lnTo>
                  <a:lnTo>
                    <a:pt x="53" y="166"/>
                  </a:lnTo>
                  <a:lnTo>
                    <a:pt x="52" y="166"/>
                  </a:lnTo>
                  <a:lnTo>
                    <a:pt x="50" y="166"/>
                  </a:lnTo>
                  <a:lnTo>
                    <a:pt x="50" y="166"/>
                  </a:lnTo>
                  <a:lnTo>
                    <a:pt x="50" y="164"/>
                  </a:lnTo>
                  <a:lnTo>
                    <a:pt x="52" y="162"/>
                  </a:lnTo>
                  <a:lnTo>
                    <a:pt x="53" y="162"/>
                  </a:lnTo>
                  <a:lnTo>
                    <a:pt x="55" y="161"/>
                  </a:lnTo>
                  <a:lnTo>
                    <a:pt x="55" y="161"/>
                  </a:lnTo>
                  <a:lnTo>
                    <a:pt x="57" y="159"/>
                  </a:lnTo>
                  <a:lnTo>
                    <a:pt x="58" y="158"/>
                  </a:lnTo>
                  <a:lnTo>
                    <a:pt x="63" y="156"/>
                  </a:lnTo>
                  <a:lnTo>
                    <a:pt x="63" y="156"/>
                  </a:lnTo>
                  <a:lnTo>
                    <a:pt x="64" y="156"/>
                  </a:lnTo>
                  <a:lnTo>
                    <a:pt x="66" y="156"/>
                  </a:lnTo>
                  <a:lnTo>
                    <a:pt x="68" y="156"/>
                  </a:lnTo>
                  <a:lnTo>
                    <a:pt x="69" y="156"/>
                  </a:lnTo>
                  <a:lnTo>
                    <a:pt x="72" y="158"/>
                  </a:lnTo>
                  <a:lnTo>
                    <a:pt x="72" y="154"/>
                  </a:lnTo>
                  <a:lnTo>
                    <a:pt x="74" y="154"/>
                  </a:lnTo>
                  <a:lnTo>
                    <a:pt x="75" y="156"/>
                  </a:lnTo>
                  <a:lnTo>
                    <a:pt x="77" y="156"/>
                  </a:lnTo>
                  <a:lnTo>
                    <a:pt x="79" y="156"/>
                  </a:lnTo>
                  <a:lnTo>
                    <a:pt x="77" y="156"/>
                  </a:lnTo>
                  <a:lnTo>
                    <a:pt x="77" y="156"/>
                  </a:lnTo>
                  <a:lnTo>
                    <a:pt x="75" y="156"/>
                  </a:lnTo>
                  <a:lnTo>
                    <a:pt x="75" y="154"/>
                  </a:lnTo>
                  <a:lnTo>
                    <a:pt x="74" y="151"/>
                  </a:lnTo>
                  <a:lnTo>
                    <a:pt x="74" y="151"/>
                  </a:lnTo>
                  <a:lnTo>
                    <a:pt x="74" y="150"/>
                  </a:lnTo>
                  <a:lnTo>
                    <a:pt x="75" y="148"/>
                  </a:lnTo>
                  <a:lnTo>
                    <a:pt x="74" y="148"/>
                  </a:lnTo>
                  <a:lnTo>
                    <a:pt x="74" y="147"/>
                  </a:lnTo>
                  <a:lnTo>
                    <a:pt x="74" y="145"/>
                  </a:lnTo>
                  <a:lnTo>
                    <a:pt x="74" y="145"/>
                  </a:lnTo>
                  <a:lnTo>
                    <a:pt x="75" y="143"/>
                  </a:lnTo>
                  <a:lnTo>
                    <a:pt x="77" y="142"/>
                  </a:lnTo>
                  <a:lnTo>
                    <a:pt x="77" y="140"/>
                  </a:lnTo>
                  <a:lnTo>
                    <a:pt x="77" y="139"/>
                  </a:lnTo>
                  <a:lnTo>
                    <a:pt x="74" y="139"/>
                  </a:lnTo>
                  <a:lnTo>
                    <a:pt x="74" y="139"/>
                  </a:lnTo>
                  <a:lnTo>
                    <a:pt x="72" y="140"/>
                  </a:lnTo>
                  <a:lnTo>
                    <a:pt x="72" y="140"/>
                  </a:lnTo>
                  <a:lnTo>
                    <a:pt x="69" y="139"/>
                  </a:lnTo>
                  <a:lnTo>
                    <a:pt x="69" y="137"/>
                  </a:lnTo>
                  <a:lnTo>
                    <a:pt x="66" y="132"/>
                  </a:lnTo>
                  <a:lnTo>
                    <a:pt x="66" y="131"/>
                  </a:lnTo>
                  <a:lnTo>
                    <a:pt x="68" y="128"/>
                  </a:lnTo>
                  <a:lnTo>
                    <a:pt x="71" y="125"/>
                  </a:lnTo>
                  <a:lnTo>
                    <a:pt x="74" y="123"/>
                  </a:lnTo>
                  <a:lnTo>
                    <a:pt x="74" y="123"/>
                  </a:lnTo>
                  <a:lnTo>
                    <a:pt x="68" y="123"/>
                  </a:lnTo>
                  <a:lnTo>
                    <a:pt x="66" y="123"/>
                  </a:lnTo>
                  <a:lnTo>
                    <a:pt x="64" y="125"/>
                  </a:lnTo>
                  <a:lnTo>
                    <a:pt x="64" y="125"/>
                  </a:lnTo>
                  <a:lnTo>
                    <a:pt x="63" y="125"/>
                  </a:lnTo>
                  <a:lnTo>
                    <a:pt x="63" y="126"/>
                  </a:lnTo>
                  <a:lnTo>
                    <a:pt x="61" y="126"/>
                  </a:lnTo>
                  <a:lnTo>
                    <a:pt x="61" y="128"/>
                  </a:lnTo>
                  <a:lnTo>
                    <a:pt x="58" y="126"/>
                  </a:lnTo>
                  <a:lnTo>
                    <a:pt x="58" y="128"/>
                  </a:lnTo>
                  <a:lnTo>
                    <a:pt x="58" y="126"/>
                  </a:lnTo>
                  <a:lnTo>
                    <a:pt x="57" y="126"/>
                  </a:lnTo>
                  <a:lnTo>
                    <a:pt x="57" y="126"/>
                  </a:lnTo>
                  <a:lnTo>
                    <a:pt x="55" y="126"/>
                  </a:lnTo>
                  <a:lnTo>
                    <a:pt x="53" y="126"/>
                  </a:lnTo>
                  <a:lnTo>
                    <a:pt x="52" y="128"/>
                  </a:lnTo>
                  <a:lnTo>
                    <a:pt x="50" y="126"/>
                  </a:lnTo>
                  <a:lnTo>
                    <a:pt x="49" y="126"/>
                  </a:lnTo>
                  <a:lnTo>
                    <a:pt x="47" y="126"/>
                  </a:lnTo>
                  <a:lnTo>
                    <a:pt x="47" y="128"/>
                  </a:lnTo>
                  <a:lnTo>
                    <a:pt x="47" y="129"/>
                  </a:lnTo>
                  <a:lnTo>
                    <a:pt x="46" y="128"/>
                  </a:lnTo>
                  <a:lnTo>
                    <a:pt x="44" y="126"/>
                  </a:lnTo>
                  <a:lnTo>
                    <a:pt x="42" y="125"/>
                  </a:lnTo>
                  <a:lnTo>
                    <a:pt x="42" y="123"/>
                  </a:lnTo>
                  <a:lnTo>
                    <a:pt x="44" y="123"/>
                  </a:lnTo>
                  <a:lnTo>
                    <a:pt x="44" y="123"/>
                  </a:lnTo>
                  <a:lnTo>
                    <a:pt x="46" y="120"/>
                  </a:lnTo>
                  <a:lnTo>
                    <a:pt x="49" y="115"/>
                  </a:lnTo>
                  <a:lnTo>
                    <a:pt x="50" y="114"/>
                  </a:lnTo>
                  <a:lnTo>
                    <a:pt x="50" y="112"/>
                  </a:lnTo>
                  <a:lnTo>
                    <a:pt x="50" y="112"/>
                  </a:lnTo>
                  <a:lnTo>
                    <a:pt x="49" y="110"/>
                  </a:lnTo>
                  <a:lnTo>
                    <a:pt x="47" y="109"/>
                  </a:lnTo>
                  <a:lnTo>
                    <a:pt x="47" y="107"/>
                  </a:lnTo>
                  <a:lnTo>
                    <a:pt x="47" y="106"/>
                  </a:lnTo>
                  <a:lnTo>
                    <a:pt x="49" y="104"/>
                  </a:lnTo>
                  <a:lnTo>
                    <a:pt x="49" y="104"/>
                  </a:lnTo>
                  <a:lnTo>
                    <a:pt x="52" y="104"/>
                  </a:lnTo>
                  <a:lnTo>
                    <a:pt x="50" y="102"/>
                  </a:lnTo>
                  <a:lnTo>
                    <a:pt x="47" y="101"/>
                  </a:lnTo>
                  <a:lnTo>
                    <a:pt x="47" y="101"/>
                  </a:lnTo>
                  <a:lnTo>
                    <a:pt x="49" y="99"/>
                  </a:lnTo>
                  <a:lnTo>
                    <a:pt x="49" y="99"/>
                  </a:lnTo>
                  <a:lnTo>
                    <a:pt x="47" y="99"/>
                  </a:lnTo>
                  <a:lnTo>
                    <a:pt x="47" y="102"/>
                  </a:lnTo>
                  <a:lnTo>
                    <a:pt x="46" y="102"/>
                  </a:lnTo>
                  <a:lnTo>
                    <a:pt x="44" y="102"/>
                  </a:lnTo>
                  <a:lnTo>
                    <a:pt x="44" y="104"/>
                  </a:lnTo>
                  <a:lnTo>
                    <a:pt x="44" y="104"/>
                  </a:lnTo>
                  <a:lnTo>
                    <a:pt x="42" y="104"/>
                  </a:lnTo>
                  <a:lnTo>
                    <a:pt x="42" y="104"/>
                  </a:lnTo>
                  <a:lnTo>
                    <a:pt x="42" y="104"/>
                  </a:lnTo>
                  <a:lnTo>
                    <a:pt x="42" y="104"/>
                  </a:lnTo>
                  <a:lnTo>
                    <a:pt x="42" y="102"/>
                  </a:lnTo>
                  <a:lnTo>
                    <a:pt x="42" y="101"/>
                  </a:lnTo>
                  <a:lnTo>
                    <a:pt x="42" y="99"/>
                  </a:lnTo>
                  <a:lnTo>
                    <a:pt x="46" y="98"/>
                  </a:lnTo>
                  <a:lnTo>
                    <a:pt x="44" y="98"/>
                  </a:lnTo>
                  <a:lnTo>
                    <a:pt x="41" y="101"/>
                  </a:lnTo>
                  <a:lnTo>
                    <a:pt x="39" y="102"/>
                  </a:lnTo>
                  <a:lnTo>
                    <a:pt x="39" y="102"/>
                  </a:lnTo>
                  <a:lnTo>
                    <a:pt x="39" y="102"/>
                  </a:lnTo>
                  <a:lnTo>
                    <a:pt x="39" y="104"/>
                  </a:lnTo>
                  <a:lnTo>
                    <a:pt x="41" y="106"/>
                  </a:lnTo>
                  <a:lnTo>
                    <a:pt x="39" y="107"/>
                  </a:lnTo>
                  <a:lnTo>
                    <a:pt x="38" y="115"/>
                  </a:lnTo>
                  <a:lnTo>
                    <a:pt x="38" y="115"/>
                  </a:lnTo>
                  <a:lnTo>
                    <a:pt x="36" y="117"/>
                  </a:lnTo>
                  <a:lnTo>
                    <a:pt x="36" y="117"/>
                  </a:lnTo>
                  <a:lnTo>
                    <a:pt x="34" y="115"/>
                  </a:lnTo>
                  <a:lnTo>
                    <a:pt x="34" y="115"/>
                  </a:lnTo>
                  <a:lnTo>
                    <a:pt x="34" y="115"/>
                  </a:lnTo>
                  <a:lnTo>
                    <a:pt x="34" y="114"/>
                  </a:lnTo>
                  <a:lnTo>
                    <a:pt x="36" y="110"/>
                  </a:lnTo>
                  <a:lnTo>
                    <a:pt x="36" y="109"/>
                  </a:lnTo>
                  <a:lnTo>
                    <a:pt x="36" y="109"/>
                  </a:lnTo>
                  <a:lnTo>
                    <a:pt x="38" y="106"/>
                  </a:lnTo>
                  <a:lnTo>
                    <a:pt x="38" y="106"/>
                  </a:lnTo>
                  <a:lnTo>
                    <a:pt x="38" y="107"/>
                  </a:lnTo>
                  <a:lnTo>
                    <a:pt x="36" y="107"/>
                  </a:lnTo>
                  <a:lnTo>
                    <a:pt x="36" y="106"/>
                  </a:lnTo>
                  <a:lnTo>
                    <a:pt x="36" y="101"/>
                  </a:lnTo>
                  <a:lnTo>
                    <a:pt x="38" y="99"/>
                  </a:lnTo>
                  <a:lnTo>
                    <a:pt x="38" y="98"/>
                  </a:lnTo>
                  <a:lnTo>
                    <a:pt x="38" y="95"/>
                  </a:lnTo>
                  <a:lnTo>
                    <a:pt x="39" y="93"/>
                  </a:lnTo>
                  <a:lnTo>
                    <a:pt x="39" y="91"/>
                  </a:lnTo>
                  <a:lnTo>
                    <a:pt x="41" y="91"/>
                  </a:lnTo>
                  <a:lnTo>
                    <a:pt x="41" y="90"/>
                  </a:lnTo>
                  <a:lnTo>
                    <a:pt x="42" y="88"/>
                  </a:lnTo>
                  <a:lnTo>
                    <a:pt x="42" y="87"/>
                  </a:lnTo>
                  <a:lnTo>
                    <a:pt x="42" y="87"/>
                  </a:lnTo>
                  <a:lnTo>
                    <a:pt x="38" y="91"/>
                  </a:lnTo>
                  <a:lnTo>
                    <a:pt x="36" y="91"/>
                  </a:lnTo>
                  <a:lnTo>
                    <a:pt x="34" y="91"/>
                  </a:lnTo>
                  <a:lnTo>
                    <a:pt x="33" y="91"/>
                  </a:lnTo>
                  <a:lnTo>
                    <a:pt x="31" y="90"/>
                  </a:lnTo>
                  <a:lnTo>
                    <a:pt x="31" y="88"/>
                  </a:lnTo>
                  <a:lnTo>
                    <a:pt x="30" y="88"/>
                  </a:lnTo>
                  <a:lnTo>
                    <a:pt x="30" y="88"/>
                  </a:lnTo>
                  <a:lnTo>
                    <a:pt x="30" y="88"/>
                  </a:lnTo>
                  <a:lnTo>
                    <a:pt x="30" y="87"/>
                  </a:lnTo>
                  <a:lnTo>
                    <a:pt x="33" y="87"/>
                  </a:lnTo>
                  <a:lnTo>
                    <a:pt x="34" y="85"/>
                  </a:lnTo>
                  <a:lnTo>
                    <a:pt x="33" y="84"/>
                  </a:lnTo>
                  <a:lnTo>
                    <a:pt x="33" y="84"/>
                  </a:lnTo>
                  <a:lnTo>
                    <a:pt x="34" y="82"/>
                  </a:lnTo>
                  <a:lnTo>
                    <a:pt x="38" y="80"/>
                  </a:lnTo>
                  <a:lnTo>
                    <a:pt x="38" y="77"/>
                  </a:lnTo>
                  <a:lnTo>
                    <a:pt x="36" y="76"/>
                  </a:lnTo>
                  <a:lnTo>
                    <a:pt x="36" y="76"/>
                  </a:lnTo>
                  <a:lnTo>
                    <a:pt x="34" y="74"/>
                  </a:lnTo>
                  <a:lnTo>
                    <a:pt x="33" y="73"/>
                  </a:lnTo>
                  <a:lnTo>
                    <a:pt x="34" y="73"/>
                  </a:lnTo>
                  <a:lnTo>
                    <a:pt x="34" y="71"/>
                  </a:lnTo>
                  <a:lnTo>
                    <a:pt x="36" y="71"/>
                  </a:lnTo>
                  <a:lnTo>
                    <a:pt x="38" y="71"/>
                  </a:lnTo>
                  <a:lnTo>
                    <a:pt x="36" y="69"/>
                  </a:lnTo>
                  <a:lnTo>
                    <a:pt x="34" y="69"/>
                  </a:lnTo>
                  <a:lnTo>
                    <a:pt x="34" y="68"/>
                  </a:lnTo>
                  <a:lnTo>
                    <a:pt x="34" y="68"/>
                  </a:lnTo>
                  <a:lnTo>
                    <a:pt x="36" y="66"/>
                  </a:lnTo>
                  <a:lnTo>
                    <a:pt x="36" y="65"/>
                  </a:lnTo>
                  <a:lnTo>
                    <a:pt x="36" y="63"/>
                  </a:lnTo>
                  <a:lnTo>
                    <a:pt x="41" y="63"/>
                  </a:lnTo>
                  <a:lnTo>
                    <a:pt x="41" y="63"/>
                  </a:lnTo>
                  <a:lnTo>
                    <a:pt x="41" y="63"/>
                  </a:lnTo>
                  <a:lnTo>
                    <a:pt x="44" y="63"/>
                  </a:lnTo>
                  <a:lnTo>
                    <a:pt x="42" y="63"/>
                  </a:lnTo>
                  <a:lnTo>
                    <a:pt x="39" y="60"/>
                  </a:lnTo>
                  <a:lnTo>
                    <a:pt x="39" y="60"/>
                  </a:lnTo>
                  <a:lnTo>
                    <a:pt x="41" y="58"/>
                  </a:lnTo>
                  <a:lnTo>
                    <a:pt x="41" y="57"/>
                  </a:lnTo>
                  <a:lnTo>
                    <a:pt x="41" y="57"/>
                  </a:lnTo>
                  <a:lnTo>
                    <a:pt x="41" y="57"/>
                  </a:lnTo>
                  <a:lnTo>
                    <a:pt x="41" y="55"/>
                  </a:lnTo>
                  <a:lnTo>
                    <a:pt x="44" y="55"/>
                  </a:lnTo>
                  <a:lnTo>
                    <a:pt x="46" y="55"/>
                  </a:lnTo>
                  <a:lnTo>
                    <a:pt x="46" y="55"/>
                  </a:lnTo>
                  <a:lnTo>
                    <a:pt x="44" y="54"/>
                  </a:lnTo>
                  <a:lnTo>
                    <a:pt x="44" y="54"/>
                  </a:lnTo>
                  <a:lnTo>
                    <a:pt x="44" y="52"/>
                  </a:lnTo>
                  <a:lnTo>
                    <a:pt x="44" y="50"/>
                  </a:lnTo>
                  <a:lnTo>
                    <a:pt x="44" y="50"/>
                  </a:lnTo>
                  <a:lnTo>
                    <a:pt x="46" y="49"/>
                  </a:lnTo>
                  <a:lnTo>
                    <a:pt x="46" y="49"/>
                  </a:lnTo>
                  <a:lnTo>
                    <a:pt x="47" y="49"/>
                  </a:lnTo>
                  <a:lnTo>
                    <a:pt x="49" y="49"/>
                  </a:lnTo>
                  <a:lnTo>
                    <a:pt x="49" y="49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2" y="49"/>
                  </a:lnTo>
                  <a:lnTo>
                    <a:pt x="53" y="49"/>
                  </a:lnTo>
                  <a:lnTo>
                    <a:pt x="53" y="50"/>
                  </a:lnTo>
                  <a:lnTo>
                    <a:pt x="57" y="49"/>
                  </a:lnTo>
                  <a:lnTo>
                    <a:pt x="61" y="49"/>
                  </a:lnTo>
                  <a:lnTo>
                    <a:pt x="64" y="49"/>
                  </a:lnTo>
                  <a:lnTo>
                    <a:pt x="68" y="47"/>
                  </a:lnTo>
                  <a:lnTo>
                    <a:pt x="71" y="47"/>
                  </a:lnTo>
                  <a:close/>
                  <a:moveTo>
                    <a:pt x="75" y="44"/>
                  </a:moveTo>
                  <a:lnTo>
                    <a:pt x="75" y="44"/>
                  </a:lnTo>
                  <a:lnTo>
                    <a:pt x="75" y="44"/>
                  </a:lnTo>
                  <a:lnTo>
                    <a:pt x="75" y="46"/>
                  </a:lnTo>
                  <a:lnTo>
                    <a:pt x="75" y="46"/>
                  </a:lnTo>
                  <a:lnTo>
                    <a:pt x="75" y="46"/>
                  </a:lnTo>
                  <a:lnTo>
                    <a:pt x="74" y="44"/>
                  </a:lnTo>
                  <a:lnTo>
                    <a:pt x="75" y="44"/>
                  </a:lnTo>
                  <a:close/>
                  <a:moveTo>
                    <a:pt x="69" y="41"/>
                  </a:moveTo>
                  <a:lnTo>
                    <a:pt x="71" y="43"/>
                  </a:lnTo>
                  <a:lnTo>
                    <a:pt x="71" y="43"/>
                  </a:lnTo>
                  <a:lnTo>
                    <a:pt x="71" y="44"/>
                  </a:lnTo>
                  <a:lnTo>
                    <a:pt x="71" y="44"/>
                  </a:lnTo>
                  <a:lnTo>
                    <a:pt x="72" y="44"/>
                  </a:lnTo>
                  <a:lnTo>
                    <a:pt x="72" y="44"/>
                  </a:lnTo>
                  <a:lnTo>
                    <a:pt x="71" y="44"/>
                  </a:lnTo>
                  <a:lnTo>
                    <a:pt x="71" y="44"/>
                  </a:lnTo>
                  <a:lnTo>
                    <a:pt x="69" y="43"/>
                  </a:lnTo>
                  <a:lnTo>
                    <a:pt x="69" y="43"/>
                  </a:lnTo>
                  <a:lnTo>
                    <a:pt x="69" y="43"/>
                  </a:lnTo>
                  <a:lnTo>
                    <a:pt x="69" y="41"/>
                  </a:lnTo>
                  <a:close/>
                  <a:moveTo>
                    <a:pt x="71" y="36"/>
                  </a:moveTo>
                  <a:lnTo>
                    <a:pt x="72" y="36"/>
                  </a:lnTo>
                  <a:lnTo>
                    <a:pt x="74" y="38"/>
                  </a:lnTo>
                  <a:lnTo>
                    <a:pt x="74" y="38"/>
                  </a:lnTo>
                  <a:lnTo>
                    <a:pt x="74" y="39"/>
                  </a:lnTo>
                  <a:lnTo>
                    <a:pt x="74" y="39"/>
                  </a:lnTo>
                  <a:lnTo>
                    <a:pt x="74" y="39"/>
                  </a:lnTo>
                  <a:lnTo>
                    <a:pt x="74" y="39"/>
                  </a:lnTo>
                  <a:lnTo>
                    <a:pt x="75" y="41"/>
                  </a:lnTo>
                  <a:lnTo>
                    <a:pt x="77" y="41"/>
                  </a:lnTo>
                  <a:lnTo>
                    <a:pt x="77" y="41"/>
                  </a:lnTo>
                  <a:lnTo>
                    <a:pt x="77" y="43"/>
                  </a:lnTo>
                  <a:lnTo>
                    <a:pt x="77" y="43"/>
                  </a:lnTo>
                  <a:lnTo>
                    <a:pt x="77" y="43"/>
                  </a:lnTo>
                  <a:lnTo>
                    <a:pt x="74" y="41"/>
                  </a:lnTo>
                  <a:lnTo>
                    <a:pt x="72" y="41"/>
                  </a:lnTo>
                  <a:lnTo>
                    <a:pt x="71" y="41"/>
                  </a:lnTo>
                  <a:lnTo>
                    <a:pt x="71" y="41"/>
                  </a:lnTo>
                  <a:lnTo>
                    <a:pt x="71" y="41"/>
                  </a:lnTo>
                  <a:lnTo>
                    <a:pt x="71" y="39"/>
                  </a:lnTo>
                  <a:lnTo>
                    <a:pt x="71" y="39"/>
                  </a:lnTo>
                  <a:lnTo>
                    <a:pt x="71" y="41"/>
                  </a:lnTo>
                  <a:lnTo>
                    <a:pt x="69" y="41"/>
                  </a:lnTo>
                  <a:lnTo>
                    <a:pt x="69" y="39"/>
                  </a:lnTo>
                  <a:lnTo>
                    <a:pt x="69" y="39"/>
                  </a:lnTo>
                  <a:lnTo>
                    <a:pt x="69" y="38"/>
                  </a:lnTo>
                  <a:lnTo>
                    <a:pt x="69" y="38"/>
                  </a:lnTo>
                  <a:lnTo>
                    <a:pt x="71" y="36"/>
                  </a:lnTo>
                  <a:close/>
                  <a:moveTo>
                    <a:pt x="82" y="33"/>
                  </a:moveTo>
                  <a:lnTo>
                    <a:pt x="83" y="33"/>
                  </a:lnTo>
                  <a:lnTo>
                    <a:pt x="83" y="35"/>
                  </a:lnTo>
                  <a:lnTo>
                    <a:pt x="80" y="35"/>
                  </a:lnTo>
                  <a:lnTo>
                    <a:pt x="79" y="35"/>
                  </a:lnTo>
                  <a:lnTo>
                    <a:pt x="80" y="33"/>
                  </a:lnTo>
                  <a:lnTo>
                    <a:pt x="82" y="33"/>
                  </a:lnTo>
                  <a:close/>
                  <a:moveTo>
                    <a:pt x="75" y="33"/>
                  </a:moveTo>
                  <a:lnTo>
                    <a:pt x="77" y="33"/>
                  </a:lnTo>
                  <a:lnTo>
                    <a:pt x="77" y="35"/>
                  </a:lnTo>
                  <a:lnTo>
                    <a:pt x="79" y="35"/>
                  </a:lnTo>
                  <a:lnTo>
                    <a:pt x="79" y="35"/>
                  </a:lnTo>
                  <a:lnTo>
                    <a:pt x="79" y="36"/>
                  </a:lnTo>
                  <a:lnTo>
                    <a:pt x="77" y="36"/>
                  </a:lnTo>
                  <a:lnTo>
                    <a:pt x="77" y="36"/>
                  </a:lnTo>
                  <a:lnTo>
                    <a:pt x="77" y="35"/>
                  </a:lnTo>
                  <a:lnTo>
                    <a:pt x="75" y="35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75" y="33"/>
                  </a:lnTo>
                  <a:close/>
                  <a:moveTo>
                    <a:pt x="98" y="5"/>
                  </a:moveTo>
                  <a:lnTo>
                    <a:pt x="99" y="5"/>
                  </a:lnTo>
                  <a:lnTo>
                    <a:pt x="99" y="6"/>
                  </a:lnTo>
                  <a:lnTo>
                    <a:pt x="99" y="8"/>
                  </a:lnTo>
                  <a:lnTo>
                    <a:pt x="99" y="8"/>
                  </a:lnTo>
                  <a:lnTo>
                    <a:pt x="101" y="10"/>
                  </a:lnTo>
                  <a:lnTo>
                    <a:pt x="102" y="10"/>
                  </a:lnTo>
                  <a:lnTo>
                    <a:pt x="102" y="10"/>
                  </a:lnTo>
                  <a:lnTo>
                    <a:pt x="102" y="10"/>
                  </a:lnTo>
                  <a:lnTo>
                    <a:pt x="101" y="14"/>
                  </a:lnTo>
                  <a:lnTo>
                    <a:pt x="101" y="14"/>
                  </a:lnTo>
                  <a:lnTo>
                    <a:pt x="101" y="16"/>
                  </a:lnTo>
                  <a:lnTo>
                    <a:pt x="101" y="16"/>
                  </a:lnTo>
                  <a:lnTo>
                    <a:pt x="101" y="19"/>
                  </a:lnTo>
                  <a:lnTo>
                    <a:pt x="99" y="19"/>
                  </a:lnTo>
                  <a:lnTo>
                    <a:pt x="99" y="21"/>
                  </a:lnTo>
                  <a:lnTo>
                    <a:pt x="99" y="21"/>
                  </a:lnTo>
                  <a:lnTo>
                    <a:pt x="98" y="21"/>
                  </a:lnTo>
                  <a:lnTo>
                    <a:pt x="99" y="17"/>
                  </a:lnTo>
                  <a:lnTo>
                    <a:pt x="99" y="16"/>
                  </a:lnTo>
                  <a:lnTo>
                    <a:pt x="99" y="16"/>
                  </a:lnTo>
                  <a:lnTo>
                    <a:pt x="99" y="14"/>
                  </a:lnTo>
                  <a:lnTo>
                    <a:pt x="98" y="14"/>
                  </a:lnTo>
                  <a:lnTo>
                    <a:pt x="96" y="14"/>
                  </a:lnTo>
                  <a:lnTo>
                    <a:pt x="96" y="14"/>
                  </a:lnTo>
                  <a:lnTo>
                    <a:pt x="96" y="14"/>
                  </a:lnTo>
                  <a:lnTo>
                    <a:pt x="96" y="14"/>
                  </a:lnTo>
                  <a:lnTo>
                    <a:pt x="94" y="14"/>
                  </a:lnTo>
                  <a:lnTo>
                    <a:pt x="94" y="13"/>
                  </a:lnTo>
                  <a:lnTo>
                    <a:pt x="94" y="13"/>
                  </a:lnTo>
                  <a:lnTo>
                    <a:pt x="94" y="13"/>
                  </a:lnTo>
                  <a:lnTo>
                    <a:pt x="94" y="13"/>
                  </a:lnTo>
                  <a:lnTo>
                    <a:pt x="96" y="13"/>
                  </a:lnTo>
                  <a:lnTo>
                    <a:pt x="98" y="11"/>
                  </a:lnTo>
                  <a:lnTo>
                    <a:pt x="98" y="8"/>
                  </a:lnTo>
                  <a:lnTo>
                    <a:pt x="96" y="8"/>
                  </a:lnTo>
                  <a:lnTo>
                    <a:pt x="94" y="8"/>
                  </a:lnTo>
                  <a:lnTo>
                    <a:pt x="96" y="8"/>
                  </a:lnTo>
                  <a:lnTo>
                    <a:pt x="96" y="6"/>
                  </a:lnTo>
                  <a:lnTo>
                    <a:pt x="98" y="5"/>
                  </a:lnTo>
                  <a:lnTo>
                    <a:pt x="98" y="5"/>
                  </a:lnTo>
                  <a:close/>
                  <a:moveTo>
                    <a:pt x="102" y="3"/>
                  </a:moveTo>
                  <a:lnTo>
                    <a:pt x="104" y="3"/>
                  </a:lnTo>
                  <a:lnTo>
                    <a:pt x="104" y="3"/>
                  </a:lnTo>
                  <a:lnTo>
                    <a:pt x="104" y="5"/>
                  </a:lnTo>
                  <a:lnTo>
                    <a:pt x="102" y="5"/>
                  </a:lnTo>
                  <a:lnTo>
                    <a:pt x="102" y="5"/>
                  </a:lnTo>
                  <a:lnTo>
                    <a:pt x="102" y="6"/>
                  </a:lnTo>
                  <a:lnTo>
                    <a:pt x="102" y="6"/>
                  </a:lnTo>
                  <a:lnTo>
                    <a:pt x="102" y="8"/>
                  </a:lnTo>
                  <a:lnTo>
                    <a:pt x="102" y="8"/>
                  </a:lnTo>
                  <a:lnTo>
                    <a:pt x="101" y="5"/>
                  </a:lnTo>
                  <a:lnTo>
                    <a:pt x="102" y="3"/>
                  </a:lnTo>
                  <a:close/>
                  <a:moveTo>
                    <a:pt x="105" y="0"/>
                  </a:moveTo>
                  <a:lnTo>
                    <a:pt x="105" y="0"/>
                  </a:lnTo>
                  <a:lnTo>
                    <a:pt x="107" y="0"/>
                  </a:lnTo>
                  <a:lnTo>
                    <a:pt x="107" y="2"/>
                  </a:lnTo>
                  <a:lnTo>
                    <a:pt x="105" y="3"/>
                  </a:lnTo>
                  <a:lnTo>
                    <a:pt x="105" y="3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04" y="2"/>
                  </a:lnTo>
                  <a:lnTo>
                    <a:pt x="104" y="2"/>
                  </a:lnTo>
                  <a:lnTo>
                    <a:pt x="104" y="2"/>
                  </a:lnTo>
                  <a:lnTo>
                    <a:pt x="105" y="0"/>
                  </a:lnTo>
                  <a:lnTo>
                    <a:pt x="105" y="2"/>
                  </a:lnTo>
                  <a:lnTo>
                    <a:pt x="105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82" name="Freeform 28">
              <a:extLst>
                <a:ext uri="{FF2B5EF4-FFF2-40B4-BE49-F238E27FC236}">
                  <a16:creationId xmlns:a16="http://schemas.microsoft.com/office/drawing/2014/main" id="{65057608-BB6C-6FAB-DFF5-CB11E520DE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97311" y="4298970"/>
              <a:ext cx="152039" cy="157888"/>
            </a:xfrm>
            <a:custGeom>
              <a:avLst/>
              <a:gdLst>
                <a:gd name="T0" fmla="*/ 38 w 78"/>
                <a:gd name="T1" fmla="*/ 65 h 81"/>
                <a:gd name="T2" fmla="*/ 37 w 78"/>
                <a:gd name="T3" fmla="*/ 68 h 81"/>
                <a:gd name="T4" fmla="*/ 37 w 78"/>
                <a:gd name="T5" fmla="*/ 65 h 81"/>
                <a:gd name="T6" fmla="*/ 54 w 78"/>
                <a:gd name="T7" fmla="*/ 56 h 81"/>
                <a:gd name="T8" fmla="*/ 54 w 78"/>
                <a:gd name="T9" fmla="*/ 59 h 81"/>
                <a:gd name="T10" fmla="*/ 52 w 78"/>
                <a:gd name="T11" fmla="*/ 57 h 81"/>
                <a:gd name="T12" fmla="*/ 67 w 78"/>
                <a:gd name="T13" fmla="*/ 5 h 81"/>
                <a:gd name="T14" fmla="*/ 70 w 78"/>
                <a:gd name="T15" fmla="*/ 7 h 81"/>
                <a:gd name="T16" fmla="*/ 71 w 78"/>
                <a:gd name="T17" fmla="*/ 15 h 81"/>
                <a:gd name="T18" fmla="*/ 76 w 78"/>
                <a:gd name="T19" fmla="*/ 21 h 81"/>
                <a:gd name="T20" fmla="*/ 78 w 78"/>
                <a:gd name="T21" fmla="*/ 26 h 81"/>
                <a:gd name="T22" fmla="*/ 78 w 78"/>
                <a:gd name="T23" fmla="*/ 35 h 81"/>
                <a:gd name="T24" fmla="*/ 76 w 78"/>
                <a:gd name="T25" fmla="*/ 40 h 81"/>
                <a:gd name="T26" fmla="*/ 75 w 78"/>
                <a:gd name="T27" fmla="*/ 43 h 81"/>
                <a:gd name="T28" fmla="*/ 70 w 78"/>
                <a:gd name="T29" fmla="*/ 48 h 81"/>
                <a:gd name="T30" fmla="*/ 65 w 78"/>
                <a:gd name="T31" fmla="*/ 56 h 81"/>
                <a:gd name="T32" fmla="*/ 60 w 78"/>
                <a:gd name="T33" fmla="*/ 57 h 81"/>
                <a:gd name="T34" fmla="*/ 59 w 78"/>
                <a:gd name="T35" fmla="*/ 57 h 81"/>
                <a:gd name="T36" fmla="*/ 57 w 78"/>
                <a:gd name="T37" fmla="*/ 56 h 81"/>
                <a:gd name="T38" fmla="*/ 56 w 78"/>
                <a:gd name="T39" fmla="*/ 54 h 81"/>
                <a:gd name="T40" fmla="*/ 52 w 78"/>
                <a:gd name="T41" fmla="*/ 54 h 81"/>
                <a:gd name="T42" fmla="*/ 51 w 78"/>
                <a:gd name="T43" fmla="*/ 59 h 81"/>
                <a:gd name="T44" fmla="*/ 48 w 78"/>
                <a:gd name="T45" fmla="*/ 59 h 81"/>
                <a:gd name="T46" fmla="*/ 45 w 78"/>
                <a:gd name="T47" fmla="*/ 59 h 81"/>
                <a:gd name="T48" fmla="*/ 45 w 78"/>
                <a:gd name="T49" fmla="*/ 57 h 81"/>
                <a:gd name="T50" fmla="*/ 41 w 78"/>
                <a:gd name="T51" fmla="*/ 59 h 81"/>
                <a:gd name="T52" fmla="*/ 40 w 78"/>
                <a:gd name="T53" fmla="*/ 60 h 81"/>
                <a:gd name="T54" fmla="*/ 35 w 78"/>
                <a:gd name="T55" fmla="*/ 62 h 81"/>
                <a:gd name="T56" fmla="*/ 35 w 78"/>
                <a:gd name="T57" fmla="*/ 65 h 81"/>
                <a:gd name="T58" fmla="*/ 32 w 78"/>
                <a:gd name="T59" fmla="*/ 73 h 81"/>
                <a:gd name="T60" fmla="*/ 18 w 78"/>
                <a:gd name="T61" fmla="*/ 74 h 81"/>
                <a:gd name="T62" fmla="*/ 13 w 78"/>
                <a:gd name="T63" fmla="*/ 76 h 81"/>
                <a:gd name="T64" fmla="*/ 10 w 78"/>
                <a:gd name="T65" fmla="*/ 78 h 81"/>
                <a:gd name="T66" fmla="*/ 5 w 78"/>
                <a:gd name="T67" fmla="*/ 81 h 81"/>
                <a:gd name="T68" fmla="*/ 0 w 78"/>
                <a:gd name="T69" fmla="*/ 81 h 81"/>
                <a:gd name="T70" fmla="*/ 0 w 78"/>
                <a:gd name="T71" fmla="*/ 73 h 81"/>
                <a:gd name="T72" fmla="*/ 5 w 78"/>
                <a:gd name="T73" fmla="*/ 65 h 81"/>
                <a:gd name="T74" fmla="*/ 2 w 78"/>
                <a:gd name="T75" fmla="*/ 62 h 81"/>
                <a:gd name="T76" fmla="*/ 5 w 78"/>
                <a:gd name="T77" fmla="*/ 54 h 81"/>
                <a:gd name="T78" fmla="*/ 7 w 78"/>
                <a:gd name="T79" fmla="*/ 48 h 81"/>
                <a:gd name="T80" fmla="*/ 13 w 78"/>
                <a:gd name="T81" fmla="*/ 43 h 81"/>
                <a:gd name="T82" fmla="*/ 13 w 78"/>
                <a:gd name="T83" fmla="*/ 46 h 81"/>
                <a:gd name="T84" fmla="*/ 16 w 78"/>
                <a:gd name="T85" fmla="*/ 43 h 81"/>
                <a:gd name="T86" fmla="*/ 21 w 78"/>
                <a:gd name="T87" fmla="*/ 38 h 81"/>
                <a:gd name="T88" fmla="*/ 26 w 78"/>
                <a:gd name="T89" fmla="*/ 35 h 81"/>
                <a:gd name="T90" fmla="*/ 27 w 78"/>
                <a:gd name="T91" fmla="*/ 33 h 81"/>
                <a:gd name="T92" fmla="*/ 27 w 78"/>
                <a:gd name="T93" fmla="*/ 26 h 81"/>
                <a:gd name="T94" fmla="*/ 24 w 78"/>
                <a:gd name="T95" fmla="*/ 29 h 81"/>
                <a:gd name="T96" fmla="*/ 21 w 78"/>
                <a:gd name="T97" fmla="*/ 27 h 81"/>
                <a:gd name="T98" fmla="*/ 18 w 78"/>
                <a:gd name="T99" fmla="*/ 24 h 81"/>
                <a:gd name="T100" fmla="*/ 18 w 78"/>
                <a:gd name="T101" fmla="*/ 18 h 81"/>
                <a:gd name="T102" fmla="*/ 19 w 78"/>
                <a:gd name="T103" fmla="*/ 13 h 81"/>
                <a:gd name="T104" fmla="*/ 19 w 78"/>
                <a:gd name="T105" fmla="*/ 8 h 81"/>
                <a:gd name="T106" fmla="*/ 27 w 78"/>
                <a:gd name="T107" fmla="*/ 8 h 81"/>
                <a:gd name="T108" fmla="*/ 34 w 78"/>
                <a:gd name="T109" fmla="*/ 7 h 81"/>
                <a:gd name="T110" fmla="*/ 38 w 78"/>
                <a:gd name="T111" fmla="*/ 10 h 81"/>
                <a:gd name="T112" fmla="*/ 45 w 78"/>
                <a:gd name="T113" fmla="*/ 7 h 81"/>
                <a:gd name="T114" fmla="*/ 54 w 78"/>
                <a:gd name="T115" fmla="*/ 7 h 81"/>
                <a:gd name="T116" fmla="*/ 63 w 78"/>
                <a:gd name="T117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81">
                  <a:moveTo>
                    <a:pt x="37" y="63"/>
                  </a:moveTo>
                  <a:lnTo>
                    <a:pt x="38" y="63"/>
                  </a:lnTo>
                  <a:lnTo>
                    <a:pt x="38" y="63"/>
                  </a:lnTo>
                  <a:lnTo>
                    <a:pt x="38" y="65"/>
                  </a:lnTo>
                  <a:lnTo>
                    <a:pt x="38" y="65"/>
                  </a:lnTo>
                  <a:lnTo>
                    <a:pt x="40" y="65"/>
                  </a:lnTo>
                  <a:lnTo>
                    <a:pt x="40" y="65"/>
                  </a:lnTo>
                  <a:lnTo>
                    <a:pt x="40" y="67"/>
                  </a:lnTo>
                  <a:lnTo>
                    <a:pt x="40" y="67"/>
                  </a:lnTo>
                  <a:lnTo>
                    <a:pt x="37" y="68"/>
                  </a:lnTo>
                  <a:lnTo>
                    <a:pt x="37" y="67"/>
                  </a:lnTo>
                  <a:lnTo>
                    <a:pt x="38" y="67"/>
                  </a:lnTo>
                  <a:lnTo>
                    <a:pt x="38" y="67"/>
                  </a:lnTo>
                  <a:lnTo>
                    <a:pt x="38" y="65"/>
                  </a:lnTo>
                  <a:lnTo>
                    <a:pt x="37" y="65"/>
                  </a:lnTo>
                  <a:lnTo>
                    <a:pt x="37" y="65"/>
                  </a:lnTo>
                  <a:lnTo>
                    <a:pt x="37" y="65"/>
                  </a:lnTo>
                  <a:lnTo>
                    <a:pt x="37" y="63"/>
                  </a:lnTo>
                  <a:lnTo>
                    <a:pt x="37" y="63"/>
                  </a:lnTo>
                  <a:close/>
                  <a:moveTo>
                    <a:pt x="54" y="56"/>
                  </a:moveTo>
                  <a:lnTo>
                    <a:pt x="56" y="57"/>
                  </a:lnTo>
                  <a:lnTo>
                    <a:pt x="56" y="57"/>
                  </a:lnTo>
                  <a:lnTo>
                    <a:pt x="54" y="57"/>
                  </a:lnTo>
                  <a:lnTo>
                    <a:pt x="54" y="59"/>
                  </a:lnTo>
                  <a:lnTo>
                    <a:pt x="54" y="59"/>
                  </a:lnTo>
                  <a:lnTo>
                    <a:pt x="54" y="59"/>
                  </a:lnTo>
                  <a:lnTo>
                    <a:pt x="54" y="59"/>
                  </a:lnTo>
                  <a:lnTo>
                    <a:pt x="52" y="59"/>
                  </a:lnTo>
                  <a:lnTo>
                    <a:pt x="52" y="57"/>
                  </a:lnTo>
                  <a:lnTo>
                    <a:pt x="52" y="57"/>
                  </a:lnTo>
                  <a:lnTo>
                    <a:pt x="52" y="57"/>
                  </a:lnTo>
                  <a:lnTo>
                    <a:pt x="52" y="57"/>
                  </a:lnTo>
                  <a:lnTo>
                    <a:pt x="54" y="56"/>
                  </a:lnTo>
                  <a:close/>
                  <a:moveTo>
                    <a:pt x="63" y="0"/>
                  </a:moveTo>
                  <a:lnTo>
                    <a:pt x="67" y="5"/>
                  </a:lnTo>
                  <a:lnTo>
                    <a:pt x="67" y="5"/>
                  </a:lnTo>
                  <a:lnTo>
                    <a:pt x="67" y="5"/>
                  </a:lnTo>
                  <a:lnTo>
                    <a:pt x="67" y="5"/>
                  </a:lnTo>
                  <a:lnTo>
                    <a:pt x="68" y="7"/>
                  </a:lnTo>
                  <a:lnTo>
                    <a:pt x="70" y="7"/>
                  </a:lnTo>
                  <a:lnTo>
                    <a:pt x="71" y="8"/>
                  </a:lnTo>
                  <a:lnTo>
                    <a:pt x="71" y="8"/>
                  </a:lnTo>
                  <a:lnTo>
                    <a:pt x="70" y="11"/>
                  </a:lnTo>
                  <a:lnTo>
                    <a:pt x="70" y="11"/>
                  </a:lnTo>
                  <a:lnTo>
                    <a:pt x="71" y="15"/>
                  </a:lnTo>
                  <a:lnTo>
                    <a:pt x="71" y="16"/>
                  </a:lnTo>
                  <a:lnTo>
                    <a:pt x="73" y="18"/>
                  </a:lnTo>
                  <a:lnTo>
                    <a:pt x="75" y="19"/>
                  </a:lnTo>
                  <a:lnTo>
                    <a:pt x="75" y="19"/>
                  </a:lnTo>
                  <a:lnTo>
                    <a:pt x="76" y="21"/>
                  </a:lnTo>
                  <a:lnTo>
                    <a:pt x="76" y="22"/>
                  </a:lnTo>
                  <a:lnTo>
                    <a:pt x="76" y="22"/>
                  </a:lnTo>
                  <a:lnTo>
                    <a:pt x="76" y="22"/>
                  </a:lnTo>
                  <a:lnTo>
                    <a:pt x="78" y="24"/>
                  </a:lnTo>
                  <a:lnTo>
                    <a:pt x="78" y="26"/>
                  </a:lnTo>
                  <a:lnTo>
                    <a:pt x="78" y="29"/>
                  </a:lnTo>
                  <a:lnTo>
                    <a:pt x="78" y="30"/>
                  </a:lnTo>
                  <a:lnTo>
                    <a:pt x="78" y="33"/>
                  </a:lnTo>
                  <a:lnTo>
                    <a:pt x="78" y="35"/>
                  </a:lnTo>
                  <a:lnTo>
                    <a:pt x="78" y="35"/>
                  </a:lnTo>
                  <a:lnTo>
                    <a:pt x="78" y="37"/>
                  </a:lnTo>
                  <a:lnTo>
                    <a:pt x="78" y="37"/>
                  </a:lnTo>
                  <a:lnTo>
                    <a:pt x="78" y="38"/>
                  </a:lnTo>
                  <a:lnTo>
                    <a:pt x="76" y="38"/>
                  </a:lnTo>
                  <a:lnTo>
                    <a:pt x="76" y="40"/>
                  </a:lnTo>
                  <a:lnTo>
                    <a:pt x="76" y="40"/>
                  </a:lnTo>
                  <a:lnTo>
                    <a:pt x="76" y="41"/>
                  </a:lnTo>
                  <a:lnTo>
                    <a:pt x="76" y="43"/>
                  </a:lnTo>
                  <a:lnTo>
                    <a:pt x="76" y="43"/>
                  </a:lnTo>
                  <a:lnTo>
                    <a:pt x="75" y="43"/>
                  </a:lnTo>
                  <a:lnTo>
                    <a:pt x="73" y="43"/>
                  </a:lnTo>
                  <a:lnTo>
                    <a:pt x="73" y="44"/>
                  </a:lnTo>
                  <a:lnTo>
                    <a:pt x="71" y="44"/>
                  </a:lnTo>
                  <a:lnTo>
                    <a:pt x="71" y="46"/>
                  </a:lnTo>
                  <a:lnTo>
                    <a:pt x="70" y="48"/>
                  </a:lnTo>
                  <a:lnTo>
                    <a:pt x="68" y="49"/>
                  </a:lnTo>
                  <a:lnTo>
                    <a:pt x="68" y="51"/>
                  </a:lnTo>
                  <a:lnTo>
                    <a:pt x="67" y="52"/>
                  </a:lnTo>
                  <a:lnTo>
                    <a:pt x="67" y="52"/>
                  </a:lnTo>
                  <a:lnTo>
                    <a:pt x="65" y="56"/>
                  </a:lnTo>
                  <a:lnTo>
                    <a:pt x="65" y="56"/>
                  </a:lnTo>
                  <a:lnTo>
                    <a:pt x="63" y="57"/>
                  </a:lnTo>
                  <a:lnTo>
                    <a:pt x="63" y="57"/>
                  </a:lnTo>
                  <a:lnTo>
                    <a:pt x="62" y="57"/>
                  </a:lnTo>
                  <a:lnTo>
                    <a:pt x="60" y="57"/>
                  </a:lnTo>
                  <a:lnTo>
                    <a:pt x="60" y="57"/>
                  </a:lnTo>
                  <a:lnTo>
                    <a:pt x="60" y="56"/>
                  </a:lnTo>
                  <a:lnTo>
                    <a:pt x="60" y="56"/>
                  </a:lnTo>
                  <a:lnTo>
                    <a:pt x="59" y="56"/>
                  </a:lnTo>
                  <a:lnTo>
                    <a:pt x="59" y="57"/>
                  </a:lnTo>
                  <a:lnTo>
                    <a:pt x="57" y="57"/>
                  </a:lnTo>
                  <a:lnTo>
                    <a:pt x="57" y="57"/>
                  </a:lnTo>
                  <a:lnTo>
                    <a:pt x="56" y="57"/>
                  </a:lnTo>
                  <a:lnTo>
                    <a:pt x="56" y="57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6" y="56"/>
                  </a:lnTo>
                  <a:lnTo>
                    <a:pt x="54" y="56"/>
                  </a:lnTo>
                  <a:lnTo>
                    <a:pt x="56" y="54"/>
                  </a:lnTo>
                  <a:lnTo>
                    <a:pt x="56" y="54"/>
                  </a:lnTo>
                  <a:lnTo>
                    <a:pt x="54" y="54"/>
                  </a:lnTo>
                  <a:lnTo>
                    <a:pt x="54" y="54"/>
                  </a:lnTo>
                  <a:lnTo>
                    <a:pt x="54" y="54"/>
                  </a:lnTo>
                  <a:lnTo>
                    <a:pt x="52" y="54"/>
                  </a:lnTo>
                  <a:lnTo>
                    <a:pt x="52" y="56"/>
                  </a:lnTo>
                  <a:lnTo>
                    <a:pt x="52" y="57"/>
                  </a:lnTo>
                  <a:lnTo>
                    <a:pt x="51" y="57"/>
                  </a:lnTo>
                  <a:lnTo>
                    <a:pt x="51" y="57"/>
                  </a:lnTo>
                  <a:lnTo>
                    <a:pt x="51" y="59"/>
                  </a:lnTo>
                  <a:lnTo>
                    <a:pt x="49" y="59"/>
                  </a:lnTo>
                  <a:lnTo>
                    <a:pt x="49" y="59"/>
                  </a:lnTo>
                  <a:lnTo>
                    <a:pt x="48" y="59"/>
                  </a:lnTo>
                  <a:lnTo>
                    <a:pt x="48" y="59"/>
                  </a:lnTo>
                  <a:lnTo>
                    <a:pt x="48" y="59"/>
                  </a:lnTo>
                  <a:lnTo>
                    <a:pt x="46" y="59"/>
                  </a:lnTo>
                  <a:lnTo>
                    <a:pt x="46" y="59"/>
                  </a:lnTo>
                  <a:lnTo>
                    <a:pt x="46" y="59"/>
                  </a:lnTo>
                  <a:lnTo>
                    <a:pt x="45" y="59"/>
                  </a:lnTo>
                  <a:lnTo>
                    <a:pt x="45" y="59"/>
                  </a:lnTo>
                  <a:lnTo>
                    <a:pt x="46" y="57"/>
                  </a:lnTo>
                  <a:lnTo>
                    <a:pt x="45" y="57"/>
                  </a:lnTo>
                  <a:lnTo>
                    <a:pt x="45" y="57"/>
                  </a:lnTo>
                  <a:lnTo>
                    <a:pt x="45" y="57"/>
                  </a:lnTo>
                  <a:lnTo>
                    <a:pt x="45" y="57"/>
                  </a:lnTo>
                  <a:lnTo>
                    <a:pt x="43" y="59"/>
                  </a:lnTo>
                  <a:lnTo>
                    <a:pt x="43" y="59"/>
                  </a:lnTo>
                  <a:lnTo>
                    <a:pt x="43" y="60"/>
                  </a:lnTo>
                  <a:lnTo>
                    <a:pt x="41" y="60"/>
                  </a:lnTo>
                  <a:lnTo>
                    <a:pt x="41" y="59"/>
                  </a:lnTo>
                  <a:lnTo>
                    <a:pt x="41" y="59"/>
                  </a:lnTo>
                  <a:lnTo>
                    <a:pt x="41" y="59"/>
                  </a:lnTo>
                  <a:lnTo>
                    <a:pt x="40" y="60"/>
                  </a:lnTo>
                  <a:lnTo>
                    <a:pt x="40" y="60"/>
                  </a:lnTo>
                  <a:lnTo>
                    <a:pt x="40" y="60"/>
                  </a:lnTo>
                  <a:lnTo>
                    <a:pt x="38" y="60"/>
                  </a:lnTo>
                  <a:lnTo>
                    <a:pt x="38" y="60"/>
                  </a:lnTo>
                  <a:lnTo>
                    <a:pt x="37" y="62"/>
                  </a:lnTo>
                  <a:lnTo>
                    <a:pt x="35" y="62"/>
                  </a:lnTo>
                  <a:lnTo>
                    <a:pt x="35" y="62"/>
                  </a:lnTo>
                  <a:lnTo>
                    <a:pt x="35" y="63"/>
                  </a:lnTo>
                  <a:lnTo>
                    <a:pt x="35" y="63"/>
                  </a:lnTo>
                  <a:lnTo>
                    <a:pt x="35" y="63"/>
                  </a:lnTo>
                  <a:lnTo>
                    <a:pt x="35" y="63"/>
                  </a:lnTo>
                  <a:lnTo>
                    <a:pt x="35" y="65"/>
                  </a:lnTo>
                  <a:lnTo>
                    <a:pt x="34" y="67"/>
                  </a:lnTo>
                  <a:lnTo>
                    <a:pt x="32" y="68"/>
                  </a:lnTo>
                  <a:lnTo>
                    <a:pt x="32" y="71"/>
                  </a:lnTo>
                  <a:lnTo>
                    <a:pt x="32" y="73"/>
                  </a:lnTo>
                  <a:lnTo>
                    <a:pt x="32" y="73"/>
                  </a:lnTo>
                  <a:lnTo>
                    <a:pt x="32" y="74"/>
                  </a:lnTo>
                  <a:lnTo>
                    <a:pt x="32" y="74"/>
                  </a:lnTo>
                  <a:lnTo>
                    <a:pt x="19" y="74"/>
                  </a:lnTo>
                  <a:lnTo>
                    <a:pt x="18" y="74"/>
                  </a:lnTo>
                  <a:lnTo>
                    <a:pt x="18" y="74"/>
                  </a:lnTo>
                  <a:lnTo>
                    <a:pt x="18" y="74"/>
                  </a:lnTo>
                  <a:lnTo>
                    <a:pt x="16" y="76"/>
                  </a:lnTo>
                  <a:lnTo>
                    <a:pt x="15" y="76"/>
                  </a:lnTo>
                  <a:lnTo>
                    <a:pt x="15" y="76"/>
                  </a:lnTo>
                  <a:lnTo>
                    <a:pt x="13" y="76"/>
                  </a:lnTo>
                  <a:lnTo>
                    <a:pt x="13" y="76"/>
                  </a:lnTo>
                  <a:lnTo>
                    <a:pt x="13" y="76"/>
                  </a:lnTo>
                  <a:lnTo>
                    <a:pt x="11" y="76"/>
                  </a:lnTo>
                  <a:lnTo>
                    <a:pt x="11" y="76"/>
                  </a:lnTo>
                  <a:lnTo>
                    <a:pt x="10" y="78"/>
                  </a:lnTo>
                  <a:lnTo>
                    <a:pt x="10" y="78"/>
                  </a:lnTo>
                  <a:lnTo>
                    <a:pt x="8" y="79"/>
                  </a:lnTo>
                  <a:lnTo>
                    <a:pt x="8" y="81"/>
                  </a:lnTo>
                  <a:lnTo>
                    <a:pt x="7" y="81"/>
                  </a:lnTo>
                  <a:lnTo>
                    <a:pt x="5" y="81"/>
                  </a:lnTo>
                  <a:lnTo>
                    <a:pt x="5" y="81"/>
                  </a:lnTo>
                  <a:lnTo>
                    <a:pt x="5" y="81"/>
                  </a:lnTo>
                  <a:lnTo>
                    <a:pt x="4" y="79"/>
                  </a:lnTo>
                  <a:lnTo>
                    <a:pt x="4" y="79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0" y="79"/>
                  </a:lnTo>
                  <a:lnTo>
                    <a:pt x="0" y="76"/>
                  </a:lnTo>
                  <a:lnTo>
                    <a:pt x="0" y="74"/>
                  </a:lnTo>
                  <a:lnTo>
                    <a:pt x="0" y="73"/>
                  </a:lnTo>
                  <a:lnTo>
                    <a:pt x="0" y="71"/>
                  </a:lnTo>
                  <a:lnTo>
                    <a:pt x="0" y="70"/>
                  </a:lnTo>
                  <a:lnTo>
                    <a:pt x="2" y="68"/>
                  </a:lnTo>
                  <a:lnTo>
                    <a:pt x="2" y="68"/>
                  </a:lnTo>
                  <a:lnTo>
                    <a:pt x="5" y="65"/>
                  </a:lnTo>
                  <a:lnTo>
                    <a:pt x="5" y="63"/>
                  </a:lnTo>
                  <a:lnTo>
                    <a:pt x="4" y="62"/>
                  </a:lnTo>
                  <a:lnTo>
                    <a:pt x="2" y="62"/>
                  </a:lnTo>
                  <a:lnTo>
                    <a:pt x="2" y="62"/>
                  </a:lnTo>
                  <a:lnTo>
                    <a:pt x="2" y="62"/>
                  </a:lnTo>
                  <a:lnTo>
                    <a:pt x="2" y="59"/>
                  </a:lnTo>
                  <a:lnTo>
                    <a:pt x="4" y="59"/>
                  </a:lnTo>
                  <a:lnTo>
                    <a:pt x="4" y="59"/>
                  </a:lnTo>
                  <a:lnTo>
                    <a:pt x="4" y="57"/>
                  </a:lnTo>
                  <a:lnTo>
                    <a:pt x="5" y="54"/>
                  </a:lnTo>
                  <a:lnTo>
                    <a:pt x="5" y="54"/>
                  </a:lnTo>
                  <a:lnTo>
                    <a:pt x="5" y="51"/>
                  </a:lnTo>
                  <a:lnTo>
                    <a:pt x="5" y="49"/>
                  </a:lnTo>
                  <a:lnTo>
                    <a:pt x="5" y="49"/>
                  </a:lnTo>
                  <a:lnTo>
                    <a:pt x="7" y="48"/>
                  </a:lnTo>
                  <a:lnTo>
                    <a:pt x="10" y="46"/>
                  </a:lnTo>
                  <a:lnTo>
                    <a:pt x="10" y="44"/>
                  </a:lnTo>
                  <a:lnTo>
                    <a:pt x="11" y="43"/>
                  </a:lnTo>
                  <a:lnTo>
                    <a:pt x="13" y="43"/>
                  </a:lnTo>
                  <a:lnTo>
                    <a:pt x="13" y="43"/>
                  </a:lnTo>
                  <a:lnTo>
                    <a:pt x="13" y="43"/>
                  </a:lnTo>
                  <a:lnTo>
                    <a:pt x="13" y="43"/>
                  </a:lnTo>
                  <a:lnTo>
                    <a:pt x="13" y="43"/>
                  </a:lnTo>
                  <a:lnTo>
                    <a:pt x="13" y="44"/>
                  </a:lnTo>
                  <a:lnTo>
                    <a:pt x="13" y="46"/>
                  </a:lnTo>
                  <a:lnTo>
                    <a:pt x="13" y="46"/>
                  </a:lnTo>
                  <a:lnTo>
                    <a:pt x="15" y="46"/>
                  </a:lnTo>
                  <a:lnTo>
                    <a:pt x="15" y="46"/>
                  </a:lnTo>
                  <a:lnTo>
                    <a:pt x="15" y="46"/>
                  </a:lnTo>
                  <a:lnTo>
                    <a:pt x="16" y="43"/>
                  </a:lnTo>
                  <a:lnTo>
                    <a:pt x="16" y="43"/>
                  </a:lnTo>
                  <a:lnTo>
                    <a:pt x="18" y="41"/>
                  </a:lnTo>
                  <a:lnTo>
                    <a:pt x="19" y="40"/>
                  </a:lnTo>
                  <a:lnTo>
                    <a:pt x="21" y="38"/>
                  </a:lnTo>
                  <a:lnTo>
                    <a:pt x="21" y="38"/>
                  </a:lnTo>
                  <a:lnTo>
                    <a:pt x="21" y="38"/>
                  </a:lnTo>
                  <a:lnTo>
                    <a:pt x="22" y="38"/>
                  </a:lnTo>
                  <a:lnTo>
                    <a:pt x="24" y="37"/>
                  </a:lnTo>
                  <a:lnTo>
                    <a:pt x="24" y="37"/>
                  </a:lnTo>
                  <a:lnTo>
                    <a:pt x="26" y="35"/>
                  </a:lnTo>
                  <a:lnTo>
                    <a:pt x="26" y="35"/>
                  </a:lnTo>
                  <a:lnTo>
                    <a:pt x="26" y="33"/>
                  </a:lnTo>
                  <a:lnTo>
                    <a:pt x="26" y="33"/>
                  </a:lnTo>
                  <a:lnTo>
                    <a:pt x="27" y="33"/>
                  </a:lnTo>
                  <a:lnTo>
                    <a:pt x="27" y="33"/>
                  </a:lnTo>
                  <a:lnTo>
                    <a:pt x="27" y="29"/>
                  </a:lnTo>
                  <a:lnTo>
                    <a:pt x="27" y="27"/>
                  </a:lnTo>
                  <a:lnTo>
                    <a:pt x="27" y="27"/>
                  </a:lnTo>
                  <a:lnTo>
                    <a:pt x="27" y="26"/>
                  </a:lnTo>
                  <a:lnTo>
                    <a:pt x="27" y="26"/>
                  </a:lnTo>
                  <a:lnTo>
                    <a:pt x="27" y="26"/>
                  </a:lnTo>
                  <a:lnTo>
                    <a:pt x="26" y="27"/>
                  </a:lnTo>
                  <a:lnTo>
                    <a:pt x="26" y="29"/>
                  </a:lnTo>
                  <a:lnTo>
                    <a:pt x="24" y="29"/>
                  </a:lnTo>
                  <a:lnTo>
                    <a:pt x="24" y="29"/>
                  </a:lnTo>
                  <a:lnTo>
                    <a:pt x="24" y="29"/>
                  </a:lnTo>
                  <a:lnTo>
                    <a:pt x="24" y="27"/>
                  </a:lnTo>
                  <a:lnTo>
                    <a:pt x="22" y="27"/>
                  </a:lnTo>
                  <a:lnTo>
                    <a:pt x="22" y="27"/>
                  </a:lnTo>
                  <a:lnTo>
                    <a:pt x="21" y="27"/>
                  </a:lnTo>
                  <a:lnTo>
                    <a:pt x="21" y="26"/>
                  </a:lnTo>
                  <a:lnTo>
                    <a:pt x="21" y="26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24"/>
                  </a:lnTo>
                  <a:lnTo>
                    <a:pt x="18" y="22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19" y="18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8" y="16"/>
                  </a:lnTo>
                  <a:lnTo>
                    <a:pt x="18" y="15"/>
                  </a:lnTo>
                  <a:lnTo>
                    <a:pt x="18" y="13"/>
                  </a:lnTo>
                  <a:lnTo>
                    <a:pt x="19" y="13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8"/>
                  </a:lnTo>
                  <a:lnTo>
                    <a:pt x="21" y="7"/>
                  </a:lnTo>
                  <a:lnTo>
                    <a:pt x="22" y="7"/>
                  </a:lnTo>
                  <a:lnTo>
                    <a:pt x="24" y="7"/>
                  </a:lnTo>
                  <a:lnTo>
                    <a:pt x="26" y="7"/>
                  </a:lnTo>
                  <a:lnTo>
                    <a:pt x="27" y="8"/>
                  </a:lnTo>
                  <a:lnTo>
                    <a:pt x="29" y="8"/>
                  </a:lnTo>
                  <a:lnTo>
                    <a:pt x="30" y="7"/>
                  </a:lnTo>
                  <a:lnTo>
                    <a:pt x="32" y="5"/>
                  </a:lnTo>
                  <a:lnTo>
                    <a:pt x="34" y="7"/>
                  </a:lnTo>
                  <a:lnTo>
                    <a:pt x="34" y="7"/>
                  </a:lnTo>
                  <a:lnTo>
                    <a:pt x="35" y="8"/>
                  </a:lnTo>
                  <a:lnTo>
                    <a:pt x="37" y="10"/>
                  </a:lnTo>
                  <a:lnTo>
                    <a:pt x="37" y="10"/>
                  </a:lnTo>
                  <a:lnTo>
                    <a:pt x="37" y="10"/>
                  </a:lnTo>
                  <a:lnTo>
                    <a:pt x="38" y="10"/>
                  </a:lnTo>
                  <a:lnTo>
                    <a:pt x="38" y="8"/>
                  </a:lnTo>
                  <a:lnTo>
                    <a:pt x="38" y="8"/>
                  </a:lnTo>
                  <a:lnTo>
                    <a:pt x="40" y="7"/>
                  </a:lnTo>
                  <a:lnTo>
                    <a:pt x="43" y="7"/>
                  </a:lnTo>
                  <a:lnTo>
                    <a:pt x="45" y="7"/>
                  </a:lnTo>
                  <a:lnTo>
                    <a:pt x="46" y="7"/>
                  </a:lnTo>
                  <a:lnTo>
                    <a:pt x="48" y="5"/>
                  </a:lnTo>
                  <a:lnTo>
                    <a:pt x="49" y="5"/>
                  </a:lnTo>
                  <a:lnTo>
                    <a:pt x="52" y="7"/>
                  </a:lnTo>
                  <a:lnTo>
                    <a:pt x="54" y="7"/>
                  </a:lnTo>
                  <a:lnTo>
                    <a:pt x="57" y="7"/>
                  </a:lnTo>
                  <a:lnTo>
                    <a:pt x="57" y="7"/>
                  </a:lnTo>
                  <a:lnTo>
                    <a:pt x="59" y="5"/>
                  </a:lnTo>
                  <a:lnTo>
                    <a:pt x="60" y="4"/>
                  </a:lnTo>
                  <a:lnTo>
                    <a:pt x="63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83" name="Freeform 29">
              <a:extLst>
                <a:ext uri="{FF2B5EF4-FFF2-40B4-BE49-F238E27FC236}">
                  <a16:creationId xmlns:a16="http://schemas.microsoft.com/office/drawing/2014/main" id="{D12D5585-9A1E-44E9-6D91-9249C952A94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88745" y="2798069"/>
              <a:ext cx="506798" cy="284586"/>
            </a:xfrm>
            <a:custGeom>
              <a:avLst/>
              <a:gdLst>
                <a:gd name="T0" fmla="*/ 161 w 260"/>
                <a:gd name="T1" fmla="*/ 0 h 146"/>
                <a:gd name="T2" fmla="*/ 175 w 260"/>
                <a:gd name="T3" fmla="*/ 13 h 146"/>
                <a:gd name="T4" fmla="*/ 174 w 260"/>
                <a:gd name="T5" fmla="*/ 20 h 146"/>
                <a:gd name="T6" fmla="*/ 188 w 260"/>
                <a:gd name="T7" fmla="*/ 25 h 146"/>
                <a:gd name="T8" fmla="*/ 193 w 260"/>
                <a:gd name="T9" fmla="*/ 31 h 146"/>
                <a:gd name="T10" fmla="*/ 202 w 260"/>
                <a:gd name="T11" fmla="*/ 38 h 146"/>
                <a:gd name="T12" fmla="*/ 216 w 260"/>
                <a:gd name="T13" fmla="*/ 38 h 146"/>
                <a:gd name="T14" fmla="*/ 230 w 260"/>
                <a:gd name="T15" fmla="*/ 46 h 146"/>
                <a:gd name="T16" fmla="*/ 245 w 260"/>
                <a:gd name="T17" fmla="*/ 49 h 146"/>
                <a:gd name="T18" fmla="*/ 257 w 260"/>
                <a:gd name="T19" fmla="*/ 52 h 146"/>
                <a:gd name="T20" fmla="*/ 256 w 260"/>
                <a:gd name="T21" fmla="*/ 63 h 146"/>
                <a:gd name="T22" fmla="*/ 254 w 260"/>
                <a:gd name="T23" fmla="*/ 68 h 146"/>
                <a:gd name="T24" fmla="*/ 256 w 260"/>
                <a:gd name="T25" fmla="*/ 77 h 146"/>
                <a:gd name="T26" fmla="*/ 246 w 260"/>
                <a:gd name="T27" fmla="*/ 85 h 146"/>
                <a:gd name="T28" fmla="*/ 232 w 260"/>
                <a:gd name="T29" fmla="*/ 93 h 146"/>
                <a:gd name="T30" fmla="*/ 232 w 260"/>
                <a:gd name="T31" fmla="*/ 99 h 146"/>
                <a:gd name="T32" fmla="*/ 207 w 260"/>
                <a:gd name="T33" fmla="*/ 106 h 146"/>
                <a:gd name="T34" fmla="*/ 189 w 260"/>
                <a:gd name="T35" fmla="*/ 113 h 146"/>
                <a:gd name="T36" fmla="*/ 186 w 260"/>
                <a:gd name="T37" fmla="*/ 124 h 146"/>
                <a:gd name="T38" fmla="*/ 207 w 260"/>
                <a:gd name="T39" fmla="*/ 129 h 146"/>
                <a:gd name="T40" fmla="*/ 196 w 260"/>
                <a:gd name="T41" fmla="*/ 134 h 146"/>
                <a:gd name="T42" fmla="*/ 170 w 260"/>
                <a:gd name="T43" fmla="*/ 146 h 146"/>
                <a:gd name="T44" fmla="*/ 161 w 260"/>
                <a:gd name="T45" fmla="*/ 134 h 146"/>
                <a:gd name="T46" fmla="*/ 166 w 260"/>
                <a:gd name="T47" fmla="*/ 120 h 146"/>
                <a:gd name="T48" fmla="*/ 142 w 260"/>
                <a:gd name="T49" fmla="*/ 113 h 146"/>
                <a:gd name="T50" fmla="*/ 137 w 260"/>
                <a:gd name="T51" fmla="*/ 109 h 146"/>
                <a:gd name="T52" fmla="*/ 144 w 260"/>
                <a:gd name="T53" fmla="*/ 107 h 146"/>
                <a:gd name="T54" fmla="*/ 141 w 260"/>
                <a:gd name="T55" fmla="*/ 106 h 146"/>
                <a:gd name="T56" fmla="*/ 125 w 260"/>
                <a:gd name="T57" fmla="*/ 110 h 146"/>
                <a:gd name="T58" fmla="*/ 109 w 260"/>
                <a:gd name="T59" fmla="*/ 123 h 146"/>
                <a:gd name="T60" fmla="*/ 100 w 260"/>
                <a:gd name="T61" fmla="*/ 131 h 146"/>
                <a:gd name="T62" fmla="*/ 87 w 260"/>
                <a:gd name="T63" fmla="*/ 128 h 146"/>
                <a:gd name="T64" fmla="*/ 95 w 260"/>
                <a:gd name="T65" fmla="*/ 121 h 146"/>
                <a:gd name="T66" fmla="*/ 101 w 260"/>
                <a:gd name="T67" fmla="*/ 109 h 146"/>
                <a:gd name="T68" fmla="*/ 106 w 260"/>
                <a:gd name="T69" fmla="*/ 110 h 146"/>
                <a:gd name="T70" fmla="*/ 112 w 260"/>
                <a:gd name="T71" fmla="*/ 109 h 146"/>
                <a:gd name="T72" fmla="*/ 106 w 260"/>
                <a:gd name="T73" fmla="*/ 98 h 146"/>
                <a:gd name="T74" fmla="*/ 101 w 260"/>
                <a:gd name="T75" fmla="*/ 91 h 146"/>
                <a:gd name="T76" fmla="*/ 96 w 260"/>
                <a:gd name="T77" fmla="*/ 82 h 146"/>
                <a:gd name="T78" fmla="*/ 88 w 260"/>
                <a:gd name="T79" fmla="*/ 77 h 146"/>
                <a:gd name="T80" fmla="*/ 77 w 260"/>
                <a:gd name="T81" fmla="*/ 72 h 146"/>
                <a:gd name="T82" fmla="*/ 62 w 260"/>
                <a:gd name="T83" fmla="*/ 77 h 146"/>
                <a:gd name="T84" fmla="*/ 40 w 260"/>
                <a:gd name="T85" fmla="*/ 87 h 146"/>
                <a:gd name="T86" fmla="*/ 22 w 260"/>
                <a:gd name="T87" fmla="*/ 82 h 146"/>
                <a:gd name="T88" fmla="*/ 10 w 260"/>
                <a:gd name="T89" fmla="*/ 83 h 146"/>
                <a:gd name="T90" fmla="*/ 3 w 260"/>
                <a:gd name="T91" fmla="*/ 77 h 146"/>
                <a:gd name="T92" fmla="*/ 2 w 260"/>
                <a:gd name="T93" fmla="*/ 69 h 146"/>
                <a:gd name="T94" fmla="*/ 10 w 260"/>
                <a:gd name="T95" fmla="*/ 63 h 146"/>
                <a:gd name="T96" fmla="*/ 11 w 260"/>
                <a:gd name="T97" fmla="*/ 49 h 146"/>
                <a:gd name="T98" fmla="*/ 29 w 260"/>
                <a:gd name="T99" fmla="*/ 35 h 146"/>
                <a:gd name="T100" fmla="*/ 25 w 260"/>
                <a:gd name="T101" fmla="*/ 25 h 146"/>
                <a:gd name="T102" fmla="*/ 22 w 260"/>
                <a:gd name="T103" fmla="*/ 14 h 146"/>
                <a:gd name="T104" fmla="*/ 36 w 260"/>
                <a:gd name="T105" fmla="*/ 9 h 146"/>
                <a:gd name="T106" fmla="*/ 63 w 260"/>
                <a:gd name="T107" fmla="*/ 11 h 146"/>
                <a:gd name="T108" fmla="*/ 81 w 260"/>
                <a:gd name="T109" fmla="*/ 16 h 146"/>
                <a:gd name="T110" fmla="*/ 90 w 260"/>
                <a:gd name="T111" fmla="*/ 16 h 146"/>
                <a:gd name="T112" fmla="*/ 100 w 260"/>
                <a:gd name="T113" fmla="*/ 14 h 146"/>
                <a:gd name="T114" fmla="*/ 114 w 260"/>
                <a:gd name="T115" fmla="*/ 17 h 146"/>
                <a:gd name="T116" fmla="*/ 122 w 260"/>
                <a:gd name="T117" fmla="*/ 16 h 146"/>
                <a:gd name="T118" fmla="*/ 133 w 260"/>
                <a:gd name="T119" fmla="*/ 5 h 146"/>
                <a:gd name="T120" fmla="*/ 148 w 260"/>
                <a:gd name="T121" fmla="*/ 2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60" h="146">
                  <a:moveTo>
                    <a:pt x="136" y="112"/>
                  </a:moveTo>
                  <a:lnTo>
                    <a:pt x="136" y="113"/>
                  </a:lnTo>
                  <a:lnTo>
                    <a:pt x="137" y="113"/>
                  </a:lnTo>
                  <a:lnTo>
                    <a:pt x="142" y="115"/>
                  </a:lnTo>
                  <a:lnTo>
                    <a:pt x="145" y="115"/>
                  </a:lnTo>
                  <a:lnTo>
                    <a:pt x="142" y="115"/>
                  </a:lnTo>
                  <a:lnTo>
                    <a:pt x="137" y="115"/>
                  </a:lnTo>
                  <a:lnTo>
                    <a:pt x="136" y="113"/>
                  </a:lnTo>
                  <a:lnTo>
                    <a:pt x="136" y="113"/>
                  </a:lnTo>
                  <a:lnTo>
                    <a:pt x="136" y="112"/>
                  </a:lnTo>
                  <a:close/>
                  <a:moveTo>
                    <a:pt x="161" y="0"/>
                  </a:moveTo>
                  <a:lnTo>
                    <a:pt x="163" y="0"/>
                  </a:lnTo>
                  <a:lnTo>
                    <a:pt x="166" y="0"/>
                  </a:lnTo>
                  <a:lnTo>
                    <a:pt x="167" y="0"/>
                  </a:lnTo>
                  <a:lnTo>
                    <a:pt x="169" y="0"/>
                  </a:lnTo>
                  <a:lnTo>
                    <a:pt x="170" y="2"/>
                  </a:lnTo>
                  <a:lnTo>
                    <a:pt x="172" y="3"/>
                  </a:lnTo>
                  <a:lnTo>
                    <a:pt x="174" y="6"/>
                  </a:lnTo>
                  <a:lnTo>
                    <a:pt x="177" y="11"/>
                  </a:lnTo>
                  <a:lnTo>
                    <a:pt x="177" y="11"/>
                  </a:lnTo>
                  <a:lnTo>
                    <a:pt x="177" y="13"/>
                  </a:lnTo>
                  <a:lnTo>
                    <a:pt x="175" y="13"/>
                  </a:lnTo>
                  <a:lnTo>
                    <a:pt x="174" y="13"/>
                  </a:lnTo>
                  <a:lnTo>
                    <a:pt x="174" y="14"/>
                  </a:lnTo>
                  <a:lnTo>
                    <a:pt x="174" y="14"/>
                  </a:lnTo>
                  <a:lnTo>
                    <a:pt x="174" y="16"/>
                  </a:lnTo>
                  <a:lnTo>
                    <a:pt x="174" y="17"/>
                  </a:lnTo>
                  <a:lnTo>
                    <a:pt x="174" y="17"/>
                  </a:lnTo>
                  <a:lnTo>
                    <a:pt x="175" y="19"/>
                  </a:lnTo>
                  <a:lnTo>
                    <a:pt x="175" y="19"/>
                  </a:lnTo>
                  <a:lnTo>
                    <a:pt x="175" y="20"/>
                  </a:lnTo>
                  <a:lnTo>
                    <a:pt x="175" y="20"/>
                  </a:lnTo>
                  <a:lnTo>
                    <a:pt x="174" y="20"/>
                  </a:lnTo>
                  <a:lnTo>
                    <a:pt x="175" y="20"/>
                  </a:lnTo>
                  <a:lnTo>
                    <a:pt x="178" y="22"/>
                  </a:lnTo>
                  <a:lnTo>
                    <a:pt x="180" y="22"/>
                  </a:lnTo>
                  <a:lnTo>
                    <a:pt x="182" y="22"/>
                  </a:lnTo>
                  <a:lnTo>
                    <a:pt x="182" y="22"/>
                  </a:lnTo>
                  <a:lnTo>
                    <a:pt x="183" y="22"/>
                  </a:lnTo>
                  <a:lnTo>
                    <a:pt x="186" y="22"/>
                  </a:lnTo>
                  <a:lnTo>
                    <a:pt x="186" y="22"/>
                  </a:lnTo>
                  <a:lnTo>
                    <a:pt x="188" y="22"/>
                  </a:lnTo>
                  <a:lnTo>
                    <a:pt x="188" y="24"/>
                  </a:lnTo>
                  <a:lnTo>
                    <a:pt x="188" y="25"/>
                  </a:lnTo>
                  <a:lnTo>
                    <a:pt x="188" y="25"/>
                  </a:lnTo>
                  <a:lnTo>
                    <a:pt x="189" y="25"/>
                  </a:lnTo>
                  <a:lnTo>
                    <a:pt x="191" y="25"/>
                  </a:lnTo>
                  <a:lnTo>
                    <a:pt x="191" y="25"/>
                  </a:lnTo>
                  <a:lnTo>
                    <a:pt x="189" y="27"/>
                  </a:lnTo>
                  <a:lnTo>
                    <a:pt x="191" y="27"/>
                  </a:lnTo>
                  <a:lnTo>
                    <a:pt x="191" y="28"/>
                  </a:lnTo>
                  <a:lnTo>
                    <a:pt x="191" y="30"/>
                  </a:lnTo>
                  <a:lnTo>
                    <a:pt x="191" y="30"/>
                  </a:lnTo>
                  <a:lnTo>
                    <a:pt x="193" y="31"/>
                  </a:lnTo>
                  <a:lnTo>
                    <a:pt x="193" y="31"/>
                  </a:lnTo>
                  <a:lnTo>
                    <a:pt x="191" y="33"/>
                  </a:lnTo>
                  <a:lnTo>
                    <a:pt x="191" y="33"/>
                  </a:lnTo>
                  <a:lnTo>
                    <a:pt x="191" y="35"/>
                  </a:lnTo>
                  <a:lnTo>
                    <a:pt x="193" y="36"/>
                  </a:lnTo>
                  <a:lnTo>
                    <a:pt x="194" y="36"/>
                  </a:lnTo>
                  <a:lnTo>
                    <a:pt x="194" y="38"/>
                  </a:lnTo>
                  <a:lnTo>
                    <a:pt x="196" y="38"/>
                  </a:lnTo>
                  <a:lnTo>
                    <a:pt x="197" y="38"/>
                  </a:lnTo>
                  <a:lnTo>
                    <a:pt x="199" y="36"/>
                  </a:lnTo>
                  <a:lnTo>
                    <a:pt x="200" y="36"/>
                  </a:lnTo>
                  <a:lnTo>
                    <a:pt x="202" y="38"/>
                  </a:lnTo>
                  <a:lnTo>
                    <a:pt x="204" y="38"/>
                  </a:lnTo>
                  <a:lnTo>
                    <a:pt x="204" y="39"/>
                  </a:lnTo>
                  <a:lnTo>
                    <a:pt x="205" y="39"/>
                  </a:lnTo>
                  <a:lnTo>
                    <a:pt x="205" y="39"/>
                  </a:lnTo>
                  <a:lnTo>
                    <a:pt x="207" y="39"/>
                  </a:lnTo>
                  <a:lnTo>
                    <a:pt x="208" y="41"/>
                  </a:lnTo>
                  <a:lnTo>
                    <a:pt x="210" y="41"/>
                  </a:lnTo>
                  <a:lnTo>
                    <a:pt x="210" y="39"/>
                  </a:lnTo>
                  <a:lnTo>
                    <a:pt x="211" y="39"/>
                  </a:lnTo>
                  <a:lnTo>
                    <a:pt x="215" y="38"/>
                  </a:lnTo>
                  <a:lnTo>
                    <a:pt x="216" y="38"/>
                  </a:lnTo>
                  <a:lnTo>
                    <a:pt x="218" y="38"/>
                  </a:lnTo>
                  <a:lnTo>
                    <a:pt x="218" y="38"/>
                  </a:lnTo>
                  <a:lnTo>
                    <a:pt x="219" y="36"/>
                  </a:lnTo>
                  <a:lnTo>
                    <a:pt x="221" y="36"/>
                  </a:lnTo>
                  <a:lnTo>
                    <a:pt x="222" y="38"/>
                  </a:lnTo>
                  <a:lnTo>
                    <a:pt x="222" y="39"/>
                  </a:lnTo>
                  <a:lnTo>
                    <a:pt x="224" y="41"/>
                  </a:lnTo>
                  <a:lnTo>
                    <a:pt x="224" y="42"/>
                  </a:lnTo>
                  <a:lnTo>
                    <a:pt x="229" y="46"/>
                  </a:lnTo>
                  <a:lnTo>
                    <a:pt x="230" y="46"/>
                  </a:lnTo>
                  <a:lnTo>
                    <a:pt x="230" y="46"/>
                  </a:lnTo>
                  <a:lnTo>
                    <a:pt x="232" y="46"/>
                  </a:lnTo>
                  <a:lnTo>
                    <a:pt x="232" y="46"/>
                  </a:lnTo>
                  <a:lnTo>
                    <a:pt x="232" y="44"/>
                  </a:lnTo>
                  <a:lnTo>
                    <a:pt x="232" y="44"/>
                  </a:lnTo>
                  <a:lnTo>
                    <a:pt x="234" y="44"/>
                  </a:lnTo>
                  <a:lnTo>
                    <a:pt x="235" y="46"/>
                  </a:lnTo>
                  <a:lnTo>
                    <a:pt x="237" y="46"/>
                  </a:lnTo>
                  <a:lnTo>
                    <a:pt x="238" y="46"/>
                  </a:lnTo>
                  <a:lnTo>
                    <a:pt x="240" y="47"/>
                  </a:lnTo>
                  <a:lnTo>
                    <a:pt x="243" y="49"/>
                  </a:lnTo>
                  <a:lnTo>
                    <a:pt x="245" y="49"/>
                  </a:lnTo>
                  <a:lnTo>
                    <a:pt x="245" y="47"/>
                  </a:lnTo>
                  <a:lnTo>
                    <a:pt x="246" y="47"/>
                  </a:lnTo>
                  <a:lnTo>
                    <a:pt x="246" y="47"/>
                  </a:lnTo>
                  <a:lnTo>
                    <a:pt x="248" y="49"/>
                  </a:lnTo>
                  <a:lnTo>
                    <a:pt x="248" y="49"/>
                  </a:lnTo>
                  <a:lnTo>
                    <a:pt x="249" y="50"/>
                  </a:lnTo>
                  <a:lnTo>
                    <a:pt x="251" y="50"/>
                  </a:lnTo>
                  <a:lnTo>
                    <a:pt x="252" y="52"/>
                  </a:lnTo>
                  <a:lnTo>
                    <a:pt x="254" y="54"/>
                  </a:lnTo>
                  <a:lnTo>
                    <a:pt x="256" y="54"/>
                  </a:lnTo>
                  <a:lnTo>
                    <a:pt x="257" y="52"/>
                  </a:lnTo>
                  <a:lnTo>
                    <a:pt x="259" y="52"/>
                  </a:lnTo>
                  <a:lnTo>
                    <a:pt x="259" y="52"/>
                  </a:lnTo>
                  <a:lnTo>
                    <a:pt x="259" y="54"/>
                  </a:lnTo>
                  <a:lnTo>
                    <a:pt x="259" y="54"/>
                  </a:lnTo>
                  <a:lnTo>
                    <a:pt x="259" y="55"/>
                  </a:lnTo>
                  <a:lnTo>
                    <a:pt x="260" y="57"/>
                  </a:lnTo>
                  <a:lnTo>
                    <a:pt x="260" y="58"/>
                  </a:lnTo>
                  <a:lnTo>
                    <a:pt x="259" y="58"/>
                  </a:lnTo>
                  <a:lnTo>
                    <a:pt x="259" y="60"/>
                  </a:lnTo>
                  <a:lnTo>
                    <a:pt x="257" y="61"/>
                  </a:lnTo>
                  <a:lnTo>
                    <a:pt x="256" y="63"/>
                  </a:lnTo>
                  <a:lnTo>
                    <a:pt x="254" y="63"/>
                  </a:lnTo>
                  <a:lnTo>
                    <a:pt x="254" y="63"/>
                  </a:lnTo>
                  <a:lnTo>
                    <a:pt x="254" y="65"/>
                  </a:lnTo>
                  <a:lnTo>
                    <a:pt x="254" y="65"/>
                  </a:lnTo>
                  <a:lnTo>
                    <a:pt x="256" y="66"/>
                  </a:lnTo>
                  <a:lnTo>
                    <a:pt x="257" y="66"/>
                  </a:lnTo>
                  <a:lnTo>
                    <a:pt x="259" y="66"/>
                  </a:lnTo>
                  <a:lnTo>
                    <a:pt x="257" y="68"/>
                  </a:lnTo>
                  <a:lnTo>
                    <a:pt x="257" y="68"/>
                  </a:lnTo>
                  <a:lnTo>
                    <a:pt x="256" y="68"/>
                  </a:lnTo>
                  <a:lnTo>
                    <a:pt x="254" y="68"/>
                  </a:lnTo>
                  <a:lnTo>
                    <a:pt x="254" y="68"/>
                  </a:lnTo>
                  <a:lnTo>
                    <a:pt x="252" y="69"/>
                  </a:lnTo>
                  <a:lnTo>
                    <a:pt x="252" y="71"/>
                  </a:lnTo>
                  <a:lnTo>
                    <a:pt x="254" y="71"/>
                  </a:lnTo>
                  <a:lnTo>
                    <a:pt x="256" y="72"/>
                  </a:lnTo>
                  <a:lnTo>
                    <a:pt x="256" y="72"/>
                  </a:lnTo>
                  <a:lnTo>
                    <a:pt x="256" y="74"/>
                  </a:lnTo>
                  <a:lnTo>
                    <a:pt x="256" y="76"/>
                  </a:lnTo>
                  <a:lnTo>
                    <a:pt x="256" y="76"/>
                  </a:lnTo>
                  <a:lnTo>
                    <a:pt x="256" y="77"/>
                  </a:lnTo>
                  <a:lnTo>
                    <a:pt x="256" y="77"/>
                  </a:lnTo>
                  <a:lnTo>
                    <a:pt x="257" y="77"/>
                  </a:lnTo>
                  <a:lnTo>
                    <a:pt x="257" y="77"/>
                  </a:lnTo>
                  <a:lnTo>
                    <a:pt x="257" y="77"/>
                  </a:lnTo>
                  <a:lnTo>
                    <a:pt x="256" y="79"/>
                  </a:lnTo>
                  <a:lnTo>
                    <a:pt x="256" y="82"/>
                  </a:lnTo>
                  <a:lnTo>
                    <a:pt x="254" y="82"/>
                  </a:lnTo>
                  <a:lnTo>
                    <a:pt x="254" y="83"/>
                  </a:lnTo>
                  <a:lnTo>
                    <a:pt x="254" y="85"/>
                  </a:lnTo>
                  <a:lnTo>
                    <a:pt x="252" y="85"/>
                  </a:lnTo>
                  <a:lnTo>
                    <a:pt x="249" y="85"/>
                  </a:lnTo>
                  <a:lnTo>
                    <a:pt x="246" y="85"/>
                  </a:lnTo>
                  <a:lnTo>
                    <a:pt x="245" y="85"/>
                  </a:lnTo>
                  <a:lnTo>
                    <a:pt x="241" y="85"/>
                  </a:lnTo>
                  <a:lnTo>
                    <a:pt x="241" y="85"/>
                  </a:lnTo>
                  <a:lnTo>
                    <a:pt x="240" y="87"/>
                  </a:lnTo>
                  <a:lnTo>
                    <a:pt x="238" y="88"/>
                  </a:lnTo>
                  <a:lnTo>
                    <a:pt x="237" y="88"/>
                  </a:lnTo>
                  <a:lnTo>
                    <a:pt x="235" y="90"/>
                  </a:lnTo>
                  <a:lnTo>
                    <a:pt x="234" y="90"/>
                  </a:lnTo>
                  <a:lnTo>
                    <a:pt x="234" y="91"/>
                  </a:lnTo>
                  <a:lnTo>
                    <a:pt x="234" y="93"/>
                  </a:lnTo>
                  <a:lnTo>
                    <a:pt x="232" y="93"/>
                  </a:lnTo>
                  <a:lnTo>
                    <a:pt x="232" y="94"/>
                  </a:lnTo>
                  <a:lnTo>
                    <a:pt x="232" y="94"/>
                  </a:lnTo>
                  <a:lnTo>
                    <a:pt x="232" y="94"/>
                  </a:lnTo>
                  <a:lnTo>
                    <a:pt x="232" y="94"/>
                  </a:lnTo>
                  <a:lnTo>
                    <a:pt x="234" y="94"/>
                  </a:lnTo>
                  <a:lnTo>
                    <a:pt x="234" y="96"/>
                  </a:lnTo>
                  <a:lnTo>
                    <a:pt x="234" y="96"/>
                  </a:lnTo>
                  <a:lnTo>
                    <a:pt x="232" y="96"/>
                  </a:lnTo>
                  <a:lnTo>
                    <a:pt x="232" y="98"/>
                  </a:lnTo>
                  <a:lnTo>
                    <a:pt x="232" y="98"/>
                  </a:lnTo>
                  <a:lnTo>
                    <a:pt x="232" y="99"/>
                  </a:lnTo>
                  <a:lnTo>
                    <a:pt x="232" y="99"/>
                  </a:lnTo>
                  <a:lnTo>
                    <a:pt x="227" y="99"/>
                  </a:lnTo>
                  <a:lnTo>
                    <a:pt x="222" y="99"/>
                  </a:lnTo>
                  <a:lnTo>
                    <a:pt x="219" y="102"/>
                  </a:lnTo>
                  <a:lnTo>
                    <a:pt x="218" y="102"/>
                  </a:lnTo>
                  <a:lnTo>
                    <a:pt x="215" y="102"/>
                  </a:lnTo>
                  <a:lnTo>
                    <a:pt x="213" y="104"/>
                  </a:lnTo>
                  <a:lnTo>
                    <a:pt x="211" y="106"/>
                  </a:lnTo>
                  <a:lnTo>
                    <a:pt x="210" y="104"/>
                  </a:lnTo>
                  <a:lnTo>
                    <a:pt x="208" y="104"/>
                  </a:lnTo>
                  <a:lnTo>
                    <a:pt x="207" y="106"/>
                  </a:lnTo>
                  <a:lnTo>
                    <a:pt x="204" y="107"/>
                  </a:lnTo>
                  <a:lnTo>
                    <a:pt x="204" y="107"/>
                  </a:lnTo>
                  <a:lnTo>
                    <a:pt x="200" y="107"/>
                  </a:lnTo>
                  <a:lnTo>
                    <a:pt x="197" y="107"/>
                  </a:lnTo>
                  <a:lnTo>
                    <a:pt x="191" y="112"/>
                  </a:lnTo>
                  <a:lnTo>
                    <a:pt x="189" y="115"/>
                  </a:lnTo>
                  <a:lnTo>
                    <a:pt x="189" y="115"/>
                  </a:lnTo>
                  <a:lnTo>
                    <a:pt x="188" y="117"/>
                  </a:lnTo>
                  <a:lnTo>
                    <a:pt x="186" y="117"/>
                  </a:lnTo>
                  <a:lnTo>
                    <a:pt x="186" y="117"/>
                  </a:lnTo>
                  <a:lnTo>
                    <a:pt x="189" y="113"/>
                  </a:lnTo>
                  <a:lnTo>
                    <a:pt x="189" y="113"/>
                  </a:lnTo>
                  <a:lnTo>
                    <a:pt x="189" y="113"/>
                  </a:lnTo>
                  <a:lnTo>
                    <a:pt x="189" y="112"/>
                  </a:lnTo>
                  <a:lnTo>
                    <a:pt x="189" y="110"/>
                  </a:lnTo>
                  <a:lnTo>
                    <a:pt x="186" y="113"/>
                  </a:lnTo>
                  <a:lnTo>
                    <a:pt x="185" y="113"/>
                  </a:lnTo>
                  <a:lnTo>
                    <a:pt x="183" y="115"/>
                  </a:lnTo>
                  <a:lnTo>
                    <a:pt x="183" y="117"/>
                  </a:lnTo>
                  <a:lnTo>
                    <a:pt x="183" y="118"/>
                  </a:lnTo>
                  <a:lnTo>
                    <a:pt x="185" y="121"/>
                  </a:lnTo>
                  <a:lnTo>
                    <a:pt x="186" y="124"/>
                  </a:lnTo>
                  <a:lnTo>
                    <a:pt x="189" y="128"/>
                  </a:lnTo>
                  <a:lnTo>
                    <a:pt x="191" y="131"/>
                  </a:lnTo>
                  <a:lnTo>
                    <a:pt x="193" y="131"/>
                  </a:lnTo>
                  <a:lnTo>
                    <a:pt x="194" y="131"/>
                  </a:lnTo>
                  <a:lnTo>
                    <a:pt x="197" y="129"/>
                  </a:lnTo>
                  <a:lnTo>
                    <a:pt x="197" y="129"/>
                  </a:lnTo>
                  <a:lnTo>
                    <a:pt x="200" y="129"/>
                  </a:lnTo>
                  <a:lnTo>
                    <a:pt x="202" y="129"/>
                  </a:lnTo>
                  <a:lnTo>
                    <a:pt x="202" y="128"/>
                  </a:lnTo>
                  <a:lnTo>
                    <a:pt x="204" y="128"/>
                  </a:lnTo>
                  <a:lnTo>
                    <a:pt x="207" y="129"/>
                  </a:lnTo>
                  <a:lnTo>
                    <a:pt x="208" y="129"/>
                  </a:lnTo>
                  <a:lnTo>
                    <a:pt x="208" y="131"/>
                  </a:lnTo>
                  <a:lnTo>
                    <a:pt x="207" y="132"/>
                  </a:lnTo>
                  <a:lnTo>
                    <a:pt x="207" y="134"/>
                  </a:lnTo>
                  <a:lnTo>
                    <a:pt x="205" y="135"/>
                  </a:lnTo>
                  <a:lnTo>
                    <a:pt x="204" y="135"/>
                  </a:lnTo>
                  <a:lnTo>
                    <a:pt x="200" y="135"/>
                  </a:lnTo>
                  <a:lnTo>
                    <a:pt x="199" y="135"/>
                  </a:lnTo>
                  <a:lnTo>
                    <a:pt x="197" y="135"/>
                  </a:lnTo>
                  <a:lnTo>
                    <a:pt x="197" y="135"/>
                  </a:lnTo>
                  <a:lnTo>
                    <a:pt x="196" y="134"/>
                  </a:lnTo>
                  <a:lnTo>
                    <a:pt x="194" y="134"/>
                  </a:lnTo>
                  <a:lnTo>
                    <a:pt x="193" y="134"/>
                  </a:lnTo>
                  <a:lnTo>
                    <a:pt x="191" y="137"/>
                  </a:lnTo>
                  <a:lnTo>
                    <a:pt x="188" y="139"/>
                  </a:lnTo>
                  <a:lnTo>
                    <a:pt x="186" y="140"/>
                  </a:lnTo>
                  <a:lnTo>
                    <a:pt x="185" y="140"/>
                  </a:lnTo>
                  <a:lnTo>
                    <a:pt x="182" y="140"/>
                  </a:lnTo>
                  <a:lnTo>
                    <a:pt x="178" y="142"/>
                  </a:lnTo>
                  <a:lnTo>
                    <a:pt x="175" y="145"/>
                  </a:lnTo>
                  <a:lnTo>
                    <a:pt x="172" y="146"/>
                  </a:lnTo>
                  <a:lnTo>
                    <a:pt x="170" y="146"/>
                  </a:lnTo>
                  <a:lnTo>
                    <a:pt x="167" y="146"/>
                  </a:lnTo>
                  <a:lnTo>
                    <a:pt x="166" y="146"/>
                  </a:lnTo>
                  <a:lnTo>
                    <a:pt x="163" y="145"/>
                  </a:lnTo>
                  <a:lnTo>
                    <a:pt x="164" y="143"/>
                  </a:lnTo>
                  <a:lnTo>
                    <a:pt x="164" y="143"/>
                  </a:lnTo>
                  <a:lnTo>
                    <a:pt x="164" y="142"/>
                  </a:lnTo>
                  <a:lnTo>
                    <a:pt x="166" y="139"/>
                  </a:lnTo>
                  <a:lnTo>
                    <a:pt x="166" y="137"/>
                  </a:lnTo>
                  <a:lnTo>
                    <a:pt x="164" y="134"/>
                  </a:lnTo>
                  <a:lnTo>
                    <a:pt x="163" y="132"/>
                  </a:lnTo>
                  <a:lnTo>
                    <a:pt x="161" y="134"/>
                  </a:lnTo>
                  <a:lnTo>
                    <a:pt x="159" y="132"/>
                  </a:lnTo>
                  <a:lnTo>
                    <a:pt x="156" y="131"/>
                  </a:lnTo>
                  <a:lnTo>
                    <a:pt x="153" y="129"/>
                  </a:lnTo>
                  <a:lnTo>
                    <a:pt x="152" y="131"/>
                  </a:lnTo>
                  <a:lnTo>
                    <a:pt x="150" y="131"/>
                  </a:lnTo>
                  <a:lnTo>
                    <a:pt x="150" y="129"/>
                  </a:lnTo>
                  <a:lnTo>
                    <a:pt x="155" y="126"/>
                  </a:lnTo>
                  <a:lnTo>
                    <a:pt x="159" y="123"/>
                  </a:lnTo>
                  <a:lnTo>
                    <a:pt x="161" y="123"/>
                  </a:lnTo>
                  <a:lnTo>
                    <a:pt x="164" y="121"/>
                  </a:lnTo>
                  <a:lnTo>
                    <a:pt x="166" y="120"/>
                  </a:lnTo>
                  <a:lnTo>
                    <a:pt x="166" y="118"/>
                  </a:lnTo>
                  <a:lnTo>
                    <a:pt x="166" y="117"/>
                  </a:lnTo>
                  <a:lnTo>
                    <a:pt x="164" y="117"/>
                  </a:lnTo>
                  <a:lnTo>
                    <a:pt x="163" y="117"/>
                  </a:lnTo>
                  <a:lnTo>
                    <a:pt x="161" y="117"/>
                  </a:lnTo>
                  <a:lnTo>
                    <a:pt x="159" y="115"/>
                  </a:lnTo>
                  <a:lnTo>
                    <a:pt x="156" y="117"/>
                  </a:lnTo>
                  <a:lnTo>
                    <a:pt x="153" y="117"/>
                  </a:lnTo>
                  <a:lnTo>
                    <a:pt x="150" y="117"/>
                  </a:lnTo>
                  <a:lnTo>
                    <a:pt x="147" y="117"/>
                  </a:lnTo>
                  <a:lnTo>
                    <a:pt x="142" y="113"/>
                  </a:lnTo>
                  <a:lnTo>
                    <a:pt x="141" y="113"/>
                  </a:lnTo>
                  <a:lnTo>
                    <a:pt x="141" y="113"/>
                  </a:lnTo>
                  <a:lnTo>
                    <a:pt x="139" y="112"/>
                  </a:lnTo>
                  <a:lnTo>
                    <a:pt x="141" y="112"/>
                  </a:lnTo>
                  <a:lnTo>
                    <a:pt x="141" y="112"/>
                  </a:lnTo>
                  <a:lnTo>
                    <a:pt x="142" y="112"/>
                  </a:lnTo>
                  <a:lnTo>
                    <a:pt x="142" y="112"/>
                  </a:lnTo>
                  <a:lnTo>
                    <a:pt x="142" y="110"/>
                  </a:lnTo>
                  <a:lnTo>
                    <a:pt x="141" y="110"/>
                  </a:lnTo>
                  <a:lnTo>
                    <a:pt x="139" y="110"/>
                  </a:lnTo>
                  <a:lnTo>
                    <a:pt x="137" y="109"/>
                  </a:lnTo>
                  <a:lnTo>
                    <a:pt x="136" y="109"/>
                  </a:lnTo>
                  <a:lnTo>
                    <a:pt x="139" y="109"/>
                  </a:lnTo>
                  <a:lnTo>
                    <a:pt x="141" y="109"/>
                  </a:lnTo>
                  <a:lnTo>
                    <a:pt x="144" y="109"/>
                  </a:lnTo>
                  <a:lnTo>
                    <a:pt x="147" y="110"/>
                  </a:lnTo>
                  <a:lnTo>
                    <a:pt x="148" y="109"/>
                  </a:lnTo>
                  <a:lnTo>
                    <a:pt x="150" y="107"/>
                  </a:lnTo>
                  <a:lnTo>
                    <a:pt x="150" y="107"/>
                  </a:lnTo>
                  <a:lnTo>
                    <a:pt x="147" y="109"/>
                  </a:lnTo>
                  <a:lnTo>
                    <a:pt x="144" y="107"/>
                  </a:lnTo>
                  <a:lnTo>
                    <a:pt x="144" y="107"/>
                  </a:lnTo>
                  <a:lnTo>
                    <a:pt x="142" y="106"/>
                  </a:lnTo>
                  <a:lnTo>
                    <a:pt x="142" y="104"/>
                  </a:lnTo>
                  <a:lnTo>
                    <a:pt x="142" y="102"/>
                  </a:lnTo>
                  <a:lnTo>
                    <a:pt x="142" y="101"/>
                  </a:lnTo>
                  <a:lnTo>
                    <a:pt x="141" y="99"/>
                  </a:lnTo>
                  <a:lnTo>
                    <a:pt x="141" y="98"/>
                  </a:lnTo>
                  <a:lnTo>
                    <a:pt x="139" y="96"/>
                  </a:lnTo>
                  <a:lnTo>
                    <a:pt x="141" y="99"/>
                  </a:lnTo>
                  <a:lnTo>
                    <a:pt x="141" y="101"/>
                  </a:lnTo>
                  <a:lnTo>
                    <a:pt x="141" y="102"/>
                  </a:lnTo>
                  <a:lnTo>
                    <a:pt x="141" y="106"/>
                  </a:lnTo>
                  <a:lnTo>
                    <a:pt x="141" y="107"/>
                  </a:lnTo>
                  <a:lnTo>
                    <a:pt x="139" y="107"/>
                  </a:lnTo>
                  <a:lnTo>
                    <a:pt x="137" y="107"/>
                  </a:lnTo>
                  <a:lnTo>
                    <a:pt x="136" y="107"/>
                  </a:lnTo>
                  <a:lnTo>
                    <a:pt x="136" y="104"/>
                  </a:lnTo>
                  <a:lnTo>
                    <a:pt x="136" y="106"/>
                  </a:lnTo>
                  <a:lnTo>
                    <a:pt x="134" y="107"/>
                  </a:lnTo>
                  <a:lnTo>
                    <a:pt x="133" y="107"/>
                  </a:lnTo>
                  <a:lnTo>
                    <a:pt x="129" y="107"/>
                  </a:lnTo>
                  <a:lnTo>
                    <a:pt x="125" y="109"/>
                  </a:lnTo>
                  <a:lnTo>
                    <a:pt x="125" y="110"/>
                  </a:lnTo>
                  <a:lnTo>
                    <a:pt x="123" y="112"/>
                  </a:lnTo>
                  <a:lnTo>
                    <a:pt x="123" y="113"/>
                  </a:lnTo>
                  <a:lnTo>
                    <a:pt x="123" y="113"/>
                  </a:lnTo>
                  <a:lnTo>
                    <a:pt x="122" y="117"/>
                  </a:lnTo>
                  <a:lnTo>
                    <a:pt x="120" y="117"/>
                  </a:lnTo>
                  <a:lnTo>
                    <a:pt x="117" y="121"/>
                  </a:lnTo>
                  <a:lnTo>
                    <a:pt x="117" y="121"/>
                  </a:lnTo>
                  <a:lnTo>
                    <a:pt x="114" y="121"/>
                  </a:lnTo>
                  <a:lnTo>
                    <a:pt x="112" y="123"/>
                  </a:lnTo>
                  <a:lnTo>
                    <a:pt x="111" y="123"/>
                  </a:lnTo>
                  <a:lnTo>
                    <a:pt x="109" y="123"/>
                  </a:lnTo>
                  <a:lnTo>
                    <a:pt x="107" y="123"/>
                  </a:lnTo>
                  <a:lnTo>
                    <a:pt x="107" y="124"/>
                  </a:lnTo>
                  <a:lnTo>
                    <a:pt x="107" y="126"/>
                  </a:lnTo>
                  <a:lnTo>
                    <a:pt x="109" y="126"/>
                  </a:lnTo>
                  <a:lnTo>
                    <a:pt x="109" y="131"/>
                  </a:lnTo>
                  <a:lnTo>
                    <a:pt x="109" y="132"/>
                  </a:lnTo>
                  <a:lnTo>
                    <a:pt x="109" y="131"/>
                  </a:lnTo>
                  <a:lnTo>
                    <a:pt x="107" y="129"/>
                  </a:lnTo>
                  <a:lnTo>
                    <a:pt x="104" y="129"/>
                  </a:lnTo>
                  <a:lnTo>
                    <a:pt x="103" y="129"/>
                  </a:lnTo>
                  <a:lnTo>
                    <a:pt x="100" y="131"/>
                  </a:lnTo>
                  <a:lnTo>
                    <a:pt x="98" y="131"/>
                  </a:lnTo>
                  <a:lnTo>
                    <a:pt x="96" y="131"/>
                  </a:lnTo>
                  <a:lnTo>
                    <a:pt x="96" y="131"/>
                  </a:lnTo>
                  <a:lnTo>
                    <a:pt x="96" y="131"/>
                  </a:lnTo>
                  <a:lnTo>
                    <a:pt x="96" y="131"/>
                  </a:lnTo>
                  <a:lnTo>
                    <a:pt x="96" y="132"/>
                  </a:lnTo>
                  <a:lnTo>
                    <a:pt x="96" y="132"/>
                  </a:lnTo>
                  <a:lnTo>
                    <a:pt x="95" y="132"/>
                  </a:lnTo>
                  <a:lnTo>
                    <a:pt x="92" y="131"/>
                  </a:lnTo>
                  <a:lnTo>
                    <a:pt x="88" y="131"/>
                  </a:lnTo>
                  <a:lnTo>
                    <a:pt x="87" y="128"/>
                  </a:lnTo>
                  <a:lnTo>
                    <a:pt x="88" y="128"/>
                  </a:lnTo>
                  <a:lnTo>
                    <a:pt x="88" y="128"/>
                  </a:lnTo>
                  <a:lnTo>
                    <a:pt x="92" y="128"/>
                  </a:lnTo>
                  <a:lnTo>
                    <a:pt x="92" y="128"/>
                  </a:lnTo>
                  <a:lnTo>
                    <a:pt x="92" y="126"/>
                  </a:lnTo>
                  <a:lnTo>
                    <a:pt x="92" y="126"/>
                  </a:lnTo>
                  <a:lnTo>
                    <a:pt x="92" y="126"/>
                  </a:lnTo>
                  <a:lnTo>
                    <a:pt x="92" y="124"/>
                  </a:lnTo>
                  <a:lnTo>
                    <a:pt x="93" y="123"/>
                  </a:lnTo>
                  <a:lnTo>
                    <a:pt x="95" y="123"/>
                  </a:lnTo>
                  <a:lnTo>
                    <a:pt x="95" y="121"/>
                  </a:lnTo>
                  <a:lnTo>
                    <a:pt x="95" y="120"/>
                  </a:lnTo>
                  <a:lnTo>
                    <a:pt x="96" y="118"/>
                  </a:lnTo>
                  <a:lnTo>
                    <a:pt x="98" y="118"/>
                  </a:lnTo>
                  <a:lnTo>
                    <a:pt x="98" y="117"/>
                  </a:lnTo>
                  <a:lnTo>
                    <a:pt x="100" y="115"/>
                  </a:lnTo>
                  <a:lnTo>
                    <a:pt x="98" y="113"/>
                  </a:lnTo>
                  <a:lnTo>
                    <a:pt x="98" y="112"/>
                  </a:lnTo>
                  <a:lnTo>
                    <a:pt x="98" y="110"/>
                  </a:lnTo>
                  <a:lnTo>
                    <a:pt x="98" y="110"/>
                  </a:lnTo>
                  <a:lnTo>
                    <a:pt x="100" y="109"/>
                  </a:lnTo>
                  <a:lnTo>
                    <a:pt x="101" y="109"/>
                  </a:lnTo>
                  <a:lnTo>
                    <a:pt x="101" y="109"/>
                  </a:lnTo>
                  <a:lnTo>
                    <a:pt x="101" y="109"/>
                  </a:lnTo>
                  <a:lnTo>
                    <a:pt x="103" y="112"/>
                  </a:lnTo>
                  <a:lnTo>
                    <a:pt x="103" y="112"/>
                  </a:lnTo>
                  <a:lnTo>
                    <a:pt x="103" y="112"/>
                  </a:lnTo>
                  <a:lnTo>
                    <a:pt x="103" y="110"/>
                  </a:lnTo>
                  <a:lnTo>
                    <a:pt x="104" y="110"/>
                  </a:lnTo>
                  <a:lnTo>
                    <a:pt x="104" y="110"/>
                  </a:lnTo>
                  <a:lnTo>
                    <a:pt x="106" y="110"/>
                  </a:lnTo>
                  <a:lnTo>
                    <a:pt x="106" y="110"/>
                  </a:lnTo>
                  <a:lnTo>
                    <a:pt x="106" y="110"/>
                  </a:lnTo>
                  <a:lnTo>
                    <a:pt x="107" y="110"/>
                  </a:lnTo>
                  <a:lnTo>
                    <a:pt x="107" y="112"/>
                  </a:lnTo>
                  <a:lnTo>
                    <a:pt x="109" y="110"/>
                  </a:lnTo>
                  <a:lnTo>
                    <a:pt x="109" y="110"/>
                  </a:lnTo>
                  <a:lnTo>
                    <a:pt x="111" y="110"/>
                  </a:lnTo>
                  <a:lnTo>
                    <a:pt x="111" y="112"/>
                  </a:lnTo>
                  <a:lnTo>
                    <a:pt x="112" y="112"/>
                  </a:lnTo>
                  <a:lnTo>
                    <a:pt x="115" y="112"/>
                  </a:lnTo>
                  <a:lnTo>
                    <a:pt x="115" y="112"/>
                  </a:lnTo>
                  <a:lnTo>
                    <a:pt x="115" y="110"/>
                  </a:lnTo>
                  <a:lnTo>
                    <a:pt x="112" y="109"/>
                  </a:lnTo>
                  <a:lnTo>
                    <a:pt x="112" y="107"/>
                  </a:lnTo>
                  <a:lnTo>
                    <a:pt x="112" y="106"/>
                  </a:lnTo>
                  <a:lnTo>
                    <a:pt x="112" y="104"/>
                  </a:lnTo>
                  <a:lnTo>
                    <a:pt x="112" y="104"/>
                  </a:lnTo>
                  <a:lnTo>
                    <a:pt x="109" y="102"/>
                  </a:lnTo>
                  <a:lnTo>
                    <a:pt x="107" y="101"/>
                  </a:lnTo>
                  <a:lnTo>
                    <a:pt x="107" y="101"/>
                  </a:lnTo>
                  <a:lnTo>
                    <a:pt x="107" y="101"/>
                  </a:lnTo>
                  <a:lnTo>
                    <a:pt x="107" y="99"/>
                  </a:lnTo>
                  <a:lnTo>
                    <a:pt x="106" y="99"/>
                  </a:lnTo>
                  <a:lnTo>
                    <a:pt x="106" y="98"/>
                  </a:lnTo>
                  <a:lnTo>
                    <a:pt x="107" y="98"/>
                  </a:lnTo>
                  <a:lnTo>
                    <a:pt x="107" y="96"/>
                  </a:lnTo>
                  <a:lnTo>
                    <a:pt x="107" y="96"/>
                  </a:lnTo>
                  <a:lnTo>
                    <a:pt x="106" y="94"/>
                  </a:lnTo>
                  <a:lnTo>
                    <a:pt x="106" y="94"/>
                  </a:lnTo>
                  <a:lnTo>
                    <a:pt x="104" y="94"/>
                  </a:lnTo>
                  <a:lnTo>
                    <a:pt x="104" y="93"/>
                  </a:lnTo>
                  <a:lnTo>
                    <a:pt x="101" y="93"/>
                  </a:lnTo>
                  <a:lnTo>
                    <a:pt x="101" y="91"/>
                  </a:lnTo>
                  <a:lnTo>
                    <a:pt x="101" y="91"/>
                  </a:lnTo>
                  <a:lnTo>
                    <a:pt x="101" y="91"/>
                  </a:lnTo>
                  <a:lnTo>
                    <a:pt x="101" y="90"/>
                  </a:lnTo>
                  <a:lnTo>
                    <a:pt x="101" y="88"/>
                  </a:lnTo>
                  <a:lnTo>
                    <a:pt x="103" y="87"/>
                  </a:lnTo>
                  <a:lnTo>
                    <a:pt x="103" y="87"/>
                  </a:lnTo>
                  <a:lnTo>
                    <a:pt x="101" y="83"/>
                  </a:lnTo>
                  <a:lnTo>
                    <a:pt x="101" y="82"/>
                  </a:lnTo>
                  <a:lnTo>
                    <a:pt x="101" y="82"/>
                  </a:lnTo>
                  <a:lnTo>
                    <a:pt x="100" y="83"/>
                  </a:lnTo>
                  <a:lnTo>
                    <a:pt x="98" y="83"/>
                  </a:lnTo>
                  <a:lnTo>
                    <a:pt x="98" y="83"/>
                  </a:lnTo>
                  <a:lnTo>
                    <a:pt x="96" y="82"/>
                  </a:lnTo>
                  <a:lnTo>
                    <a:pt x="96" y="80"/>
                  </a:lnTo>
                  <a:lnTo>
                    <a:pt x="93" y="79"/>
                  </a:lnTo>
                  <a:lnTo>
                    <a:pt x="92" y="79"/>
                  </a:lnTo>
                  <a:lnTo>
                    <a:pt x="92" y="80"/>
                  </a:lnTo>
                  <a:lnTo>
                    <a:pt x="92" y="80"/>
                  </a:lnTo>
                  <a:lnTo>
                    <a:pt x="90" y="79"/>
                  </a:lnTo>
                  <a:lnTo>
                    <a:pt x="90" y="79"/>
                  </a:lnTo>
                  <a:lnTo>
                    <a:pt x="90" y="79"/>
                  </a:lnTo>
                  <a:lnTo>
                    <a:pt x="88" y="79"/>
                  </a:lnTo>
                  <a:lnTo>
                    <a:pt x="90" y="79"/>
                  </a:lnTo>
                  <a:lnTo>
                    <a:pt x="88" y="77"/>
                  </a:lnTo>
                  <a:lnTo>
                    <a:pt x="87" y="77"/>
                  </a:lnTo>
                  <a:lnTo>
                    <a:pt x="85" y="77"/>
                  </a:lnTo>
                  <a:lnTo>
                    <a:pt x="85" y="77"/>
                  </a:lnTo>
                  <a:lnTo>
                    <a:pt x="85" y="76"/>
                  </a:lnTo>
                  <a:lnTo>
                    <a:pt x="84" y="76"/>
                  </a:lnTo>
                  <a:lnTo>
                    <a:pt x="82" y="76"/>
                  </a:lnTo>
                  <a:lnTo>
                    <a:pt x="82" y="74"/>
                  </a:lnTo>
                  <a:lnTo>
                    <a:pt x="81" y="74"/>
                  </a:lnTo>
                  <a:lnTo>
                    <a:pt x="79" y="74"/>
                  </a:lnTo>
                  <a:lnTo>
                    <a:pt x="77" y="74"/>
                  </a:lnTo>
                  <a:lnTo>
                    <a:pt x="77" y="72"/>
                  </a:lnTo>
                  <a:lnTo>
                    <a:pt x="77" y="74"/>
                  </a:lnTo>
                  <a:lnTo>
                    <a:pt x="76" y="74"/>
                  </a:lnTo>
                  <a:lnTo>
                    <a:pt x="74" y="74"/>
                  </a:lnTo>
                  <a:lnTo>
                    <a:pt x="73" y="76"/>
                  </a:lnTo>
                  <a:lnTo>
                    <a:pt x="70" y="76"/>
                  </a:lnTo>
                  <a:lnTo>
                    <a:pt x="68" y="76"/>
                  </a:lnTo>
                  <a:lnTo>
                    <a:pt x="68" y="76"/>
                  </a:lnTo>
                  <a:lnTo>
                    <a:pt x="65" y="77"/>
                  </a:lnTo>
                  <a:lnTo>
                    <a:pt x="65" y="77"/>
                  </a:lnTo>
                  <a:lnTo>
                    <a:pt x="63" y="77"/>
                  </a:lnTo>
                  <a:lnTo>
                    <a:pt x="62" y="77"/>
                  </a:lnTo>
                  <a:lnTo>
                    <a:pt x="60" y="79"/>
                  </a:lnTo>
                  <a:lnTo>
                    <a:pt x="60" y="80"/>
                  </a:lnTo>
                  <a:lnTo>
                    <a:pt x="59" y="80"/>
                  </a:lnTo>
                  <a:lnTo>
                    <a:pt x="59" y="82"/>
                  </a:lnTo>
                  <a:lnTo>
                    <a:pt x="54" y="82"/>
                  </a:lnTo>
                  <a:lnTo>
                    <a:pt x="51" y="83"/>
                  </a:lnTo>
                  <a:lnTo>
                    <a:pt x="47" y="83"/>
                  </a:lnTo>
                  <a:lnTo>
                    <a:pt x="44" y="85"/>
                  </a:lnTo>
                  <a:lnTo>
                    <a:pt x="43" y="87"/>
                  </a:lnTo>
                  <a:lnTo>
                    <a:pt x="41" y="87"/>
                  </a:lnTo>
                  <a:lnTo>
                    <a:pt x="40" y="87"/>
                  </a:lnTo>
                  <a:lnTo>
                    <a:pt x="40" y="87"/>
                  </a:lnTo>
                  <a:lnTo>
                    <a:pt x="36" y="83"/>
                  </a:lnTo>
                  <a:lnTo>
                    <a:pt x="35" y="83"/>
                  </a:lnTo>
                  <a:lnTo>
                    <a:pt x="33" y="83"/>
                  </a:lnTo>
                  <a:lnTo>
                    <a:pt x="32" y="83"/>
                  </a:lnTo>
                  <a:lnTo>
                    <a:pt x="30" y="83"/>
                  </a:lnTo>
                  <a:lnTo>
                    <a:pt x="29" y="83"/>
                  </a:lnTo>
                  <a:lnTo>
                    <a:pt x="27" y="83"/>
                  </a:lnTo>
                  <a:lnTo>
                    <a:pt x="27" y="83"/>
                  </a:lnTo>
                  <a:lnTo>
                    <a:pt x="27" y="83"/>
                  </a:lnTo>
                  <a:lnTo>
                    <a:pt x="22" y="82"/>
                  </a:lnTo>
                  <a:lnTo>
                    <a:pt x="22" y="82"/>
                  </a:lnTo>
                  <a:lnTo>
                    <a:pt x="22" y="82"/>
                  </a:lnTo>
                  <a:lnTo>
                    <a:pt x="21" y="82"/>
                  </a:lnTo>
                  <a:lnTo>
                    <a:pt x="18" y="82"/>
                  </a:lnTo>
                  <a:lnTo>
                    <a:pt x="16" y="80"/>
                  </a:lnTo>
                  <a:lnTo>
                    <a:pt x="14" y="80"/>
                  </a:lnTo>
                  <a:lnTo>
                    <a:pt x="13" y="80"/>
                  </a:lnTo>
                  <a:lnTo>
                    <a:pt x="13" y="82"/>
                  </a:lnTo>
                  <a:lnTo>
                    <a:pt x="11" y="82"/>
                  </a:lnTo>
                  <a:lnTo>
                    <a:pt x="11" y="83"/>
                  </a:lnTo>
                  <a:lnTo>
                    <a:pt x="10" y="83"/>
                  </a:lnTo>
                  <a:lnTo>
                    <a:pt x="10" y="82"/>
                  </a:lnTo>
                  <a:lnTo>
                    <a:pt x="10" y="82"/>
                  </a:lnTo>
                  <a:lnTo>
                    <a:pt x="10" y="80"/>
                  </a:lnTo>
                  <a:lnTo>
                    <a:pt x="10" y="80"/>
                  </a:lnTo>
                  <a:lnTo>
                    <a:pt x="10" y="80"/>
                  </a:lnTo>
                  <a:lnTo>
                    <a:pt x="8" y="80"/>
                  </a:lnTo>
                  <a:lnTo>
                    <a:pt x="8" y="80"/>
                  </a:lnTo>
                  <a:lnTo>
                    <a:pt x="8" y="80"/>
                  </a:lnTo>
                  <a:lnTo>
                    <a:pt x="6" y="79"/>
                  </a:lnTo>
                  <a:lnTo>
                    <a:pt x="5" y="79"/>
                  </a:lnTo>
                  <a:lnTo>
                    <a:pt x="3" y="77"/>
                  </a:lnTo>
                  <a:lnTo>
                    <a:pt x="3" y="77"/>
                  </a:lnTo>
                  <a:lnTo>
                    <a:pt x="2" y="77"/>
                  </a:lnTo>
                  <a:lnTo>
                    <a:pt x="2" y="76"/>
                  </a:lnTo>
                  <a:lnTo>
                    <a:pt x="2" y="76"/>
                  </a:lnTo>
                  <a:lnTo>
                    <a:pt x="2" y="76"/>
                  </a:lnTo>
                  <a:lnTo>
                    <a:pt x="2" y="74"/>
                  </a:lnTo>
                  <a:lnTo>
                    <a:pt x="2" y="74"/>
                  </a:lnTo>
                  <a:lnTo>
                    <a:pt x="2" y="74"/>
                  </a:lnTo>
                  <a:lnTo>
                    <a:pt x="0" y="74"/>
                  </a:lnTo>
                  <a:lnTo>
                    <a:pt x="0" y="71"/>
                  </a:lnTo>
                  <a:lnTo>
                    <a:pt x="2" y="69"/>
                  </a:lnTo>
                  <a:lnTo>
                    <a:pt x="3" y="68"/>
                  </a:lnTo>
                  <a:lnTo>
                    <a:pt x="3" y="66"/>
                  </a:lnTo>
                  <a:lnTo>
                    <a:pt x="3" y="65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5" y="61"/>
                  </a:lnTo>
                  <a:lnTo>
                    <a:pt x="6" y="61"/>
                  </a:lnTo>
                  <a:lnTo>
                    <a:pt x="8" y="63"/>
                  </a:lnTo>
                  <a:lnTo>
                    <a:pt x="10" y="63"/>
                  </a:lnTo>
                  <a:lnTo>
                    <a:pt x="10" y="63"/>
                  </a:lnTo>
                  <a:lnTo>
                    <a:pt x="10" y="63"/>
                  </a:lnTo>
                  <a:lnTo>
                    <a:pt x="10" y="61"/>
                  </a:lnTo>
                  <a:lnTo>
                    <a:pt x="8" y="61"/>
                  </a:lnTo>
                  <a:lnTo>
                    <a:pt x="8" y="60"/>
                  </a:lnTo>
                  <a:lnTo>
                    <a:pt x="8" y="60"/>
                  </a:lnTo>
                  <a:lnTo>
                    <a:pt x="8" y="58"/>
                  </a:lnTo>
                  <a:lnTo>
                    <a:pt x="8" y="58"/>
                  </a:lnTo>
                  <a:lnTo>
                    <a:pt x="8" y="57"/>
                  </a:lnTo>
                  <a:lnTo>
                    <a:pt x="8" y="55"/>
                  </a:lnTo>
                  <a:lnTo>
                    <a:pt x="6" y="54"/>
                  </a:lnTo>
                  <a:lnTo>
                    <a:pt x="8" y="52"/>
                  </a:lnTo>
                  <a:lnTo>
                    <a:pt x="11" y="49"/>
                  </a:lnTo>
                  <a:lnTo>
                    <a:pt x="11" y="47"/>
                  </a:lnTo>
                  <a:lnTo>
                    <a:pt x="13" y="47"/>
                  </a:lnTo>
                  <a:lnTo>
                    <a:pt x="16" y="44"/>
                  </a:lnTo>
                  <a:lnTo>
                    <a:pt x="18" y="41"/>
                  </a:lnTo>
                  <a:lnTo>
                    <a:pt x="19" y="41"/>
                  </a:lnTo>
                  <a:lnTo>
                    <a:pt x="22" y="38"/>
                  </a:lnTo>
                  <a:lnTo>
                    <a:pt x="22" y="38"/>
                  </a:lnTo>
                  <a:lnTo>
                    <a:pt x="27" y="36"/>
                  </a:lnTo>
                  <a:lnTo>
                    <a:pt x="27" y="36"/>
                  </a:lnTo>
                  <a:lnTo>
                    <a:pt x="27" y="35"/>
                  </a:lnTo>
                  <a:lnTo>
                    <a:pt x="29" y="35"/>
                  </a:lnTo>
                  <a:lnTo>
                    <a:pt x="29" y="33"/>
                  </a:lnTo>
                  <a:lnTo>
                    <a:pt x="27" y="31"/>
                  </a:lnTo>
                  <a:lnTo>
                    <a:pt x="27" y="30"/>
                  </a:lnTo>
                  <a:lnTo>
                    <a:pt x="27" y="30"/>
                  </a:lnTo>
                  <a:lnTo>
                    <a:pt x="27" y="30"/>
                  </a:lnTo>
                  <a:lnTo>
                    <a:pt x="27" y="30"/>
                  </a:lnTo>
                  <a:lnTo>
                    <a:pt x="27" y="30"/>
                  </a:lnTo>
                  <a:lnTo>
                    <a:pt x="29" y="28"/>
                  </a:lnTo>
                  <a:lnTo>
                    <a:pt x="29" y="28"/>
                  </a:lnTo>
                  <a:lnTo>
                    <a:pt x="27" y="27"/>
                  </a:lnTo>
                  <a:lnTo>
                    <a:pt x="25" y="25"/>
                  </a:lnTo>
                  <a:lnTo>
                    <a:pt x="25" y="24"/>
                  </a:lnTo>
                  <a:lnTo>
                    <a:pt x="22" y="20"/>
                  </a:lnTo>
                  <a:lnTo>
                    <a:pt x="22" y="20"/>
                  </a:lnTo>
                  <a:lnTo>
                    <a:pt x="22" y="19"/>
                  </a:lnTo>
                  <a:lnTo>
                    <a:pt x="22" y="19"/>
                  </a:lnTo>
                  <a:lnTo>
                    <a:pt x="22" y="17"/>
                  </a:lnTo>
                  <a:lnTo>
                    <a:pt x="21" y="16"/>
                  </a:lnTo>
                  <a:lnTo>
                    <a:pt x="21" y="16"/>
                  </a:lnTo>
                  <a:lnTo>
                    <a:pt x="21" y="14"/>
                  </a:lnTo>
                  <a:lnTo>
                    <a:pt x="22" y="14"/>
                  </a:lnTo>
                  <a:lnTo>
                    <a:pt x="22" y="14"/>
                  </a:lnTo>
                  <a:lnTo>
                    <a:pt x="24" y="14"/>
                  </a:lnTo>
                  <a:lnTo>
                    <a:pt x="25" y="14"/>
                  </a:lnTo>
                  <a:lnTo>
                    <a:pt x="25" y="14"/>
                  </a:lnTo>
                  <a:lnTo>
                    <a:pt x="27" y="14"/>
                  </a:lnTo>
                  <a:lnTo>
                    <a:pt x="29" y="13"/>
                  </a:lnTo>
                  <a:lnTo>
                    <a:pt x="30" y="11"/>
                  </a:lnTo>
                  <a:lnTo>
                    <a:pt x="32" y="9"/>
                  </a:lnTo>
                  <a:lnTo>
                    <a:pt x="32" y="9"/>
                  </a:lnTo>
                  <a:lnTo>
                    <a:pt x="33" y="9"/>
                  </a:lnTo>
                  <a:lnTo>
                    <a:pt x="35" y="9"/>
                  </a:lnTo>
                  <a:lnTo>
                    <a:pt x="36" y="9"/>
                  </a:lnTo>
                  <a:lnTo>
                    <a:pt x="40" y="8"/>
                  </a:lnTo>
                  <a:lnTo>
                    <a:pt x="41" y="8"/>
                  </a:lnTo>
                  <a:lnTo>
                    <a:pt x="43" y="8"/>
                  </a:lnTo>
                  <a:lnTo>
                    <a:pt x="44" y="8"/>
                  </a:lnTo>
                  <a:lnTo>
                    <a:pt x="49" y="8"/>
                  </a:lnTo>
                  <a:lnTo>
                    <a:pt x="52" y="8"/>
                  </a:lnTo>
                  <a:lnTo>
                    <a:pt x="54" y="8"/>
                  </a:lnTo>
                  <a:lnTo>
                    <a:pt x="60" y="9"/>
                  </a:lnTo>
                  <a:lnTo>
                    <a:pt x="62" y="9"/>
                  </a:lnTo>
                  <a:lnTo>
                    <a:pt x="62" y="9"/>
                  </a:lnTo>
                  <a:lnTo>
                    <a:pt x="63" y="11"/>
                  </a:lnTo>
                  <a:lnTo>
                    <a:pt x="66" y="11"/>
                  </a:lnTo>
                  <a:lnTo>
                    <a:pt x="70" y="11"/>
                  </a:lnTo>
                  <a:lnTo>
                    <a:pt x="71" y="11"/>
                  </a:lnTo>
                  <a:lnTo>
                    <a:pt x="73" y="11"/>
                  </a:lnTo>
                  <a:lnTo>
                    <a:pt x="74" y="14"/>
                  </a:lnTo>
                  <a:lnTo>
                    <a:pt x="74" y="14"/>
                  </a:lnTo>
                  <a:lnTo>
                    <a:pt x="76" y="14"/>
                  </a:lnTo>
                  <a:lnTo>
                    <a:pt x="76" y="14"/>
                  </a:lnTo>
                  <a:lnTo>
                    <a:pt x="79" y="14"/>
                  </a:lnTo>
                  <a:lnTo>
                    <a:pt x="81" y="14"/>
                  </a:lnTo>
                  <a:lnTo>
                    <a:pt x="81" y="16"/>
                  </a:lnTo>
                  <a:lnTo>
                    <a:pt x="81" y="17"/>
                  </a:lnTo>
                  <a:lnTo>
                    <a:pt x="81" y="17"/>
                  </a:lnTo>
                  <a:lnTo>
                    <a:pt x="82" y="16"/>
                  </a:lnTo>
                  <a:lnTo>
                    <a:pt x="82" y="14"/>
                  </a:lnTo>
                  <a:lnTo>
                    <a:pt x="82" y="14"/>
                  </a:lnTo>
                  <a:lnTo>
                    <a:pt x="85" y="16"/>
                  </a:lnTo>
                  <a:lnTo>
                    <a:pt x="85" y="16"/>
                  </a:lnTo>
                  <a:lnTo>
                    <a:pt x="87" y="14"/>
                  </a:lnTo>
                  <a:lnTo>
                    <a:pt x="87" y="14"/>
                  </a:lnTo>
                  <a:lnTo>
                    <a:pt x="88" y="14"/>
                  </a:lnTo>
                  <a:lnTo>
                    <a:pt x="90" y="16"/>
                  </a:lnTo>
                  <a:lnTo>
                    <a:pt x="92" y="16"/>
                  </a:lnTo>
                  <a:lnTo>
                    <a:pt x="93" y="16"/>
                  </a:lnTo>
                  <a:lnTo>
                    <a:pt x="93" y="17"/>
                  </a:lnTo>
                  <a:lnTo>
                    <a:pt x="95" y="17"/>
                  </a:lnTo>
                  <a:lnTo>
                    <a:pt x="95" y="17"/>
                  </a:lnTo>
                  <a:lnTo>
                    <a:pt x="96" y="16"/>
                  </a:lnTo>
                  <a:lnTo>
                    <a:pt x="96" y="16"/>
                  </a:lnTo>
                  <a:lnTo>
                    <a:pt x="98" y="16"/>
                  </a:lnTo>
                  <a:lnTo>
                    <a:pt x="98" y="14"/>
                  </a:lnTo>
                  <a:lnTo>
                    <a:pt x="100" y="14"/>
                  </a:lnTo>
                  <a:lnTo>
                    <a:pt x="100" y="14"/>
                  </a:lnTo>
                  <a:lnTo>
                    <a:pt x="101" y="14"/>
                  </a:lnTo>
                  <a:lnTo>
                    <a:pt x="101" y="14"/>
                  </a:lnTo>
                  <a:lnTo>
                    <a:pt x="101" y="14"/>
                  </a:lnTo>
                  <a:lnTo>
                    <a:pt x="103" y="16"/>
                  </a:lnTo>
                  <a:lnTo>
                    <a:pt x="103" y="17"/>
                  </a:lnTo>
                  <a:lnTo>
                    <a:pt x="104" y="19"/>
                  </a:lnTo>
                  <a:lnTo>
                    <a:pt x="106" y="17"/>
                  </a:lnTo>
                  <a:lnTo>
                    <a:pt x="107" y="17"/>
                  </a:lnTo>
                  <a:lnTo>
                    <a:pt x="109" y="17"/>
                  </a:lnTo>
                  <a:lnTo>
                    <a:pt x="112" y="17"/>
                  </a:lnTo>
                  <a:lnTo>
                    <a:pt x="114" y="17"/>
                  </a:lnTo>
                  <a:lnTo>
                    <a:pt x="115" y="17"/>
                  </a:lnTo>
                  <a:lnTo>
                    <a:pt x="117" y="17"/>
                  </a:lnTo>
                  <a:lnTo>
                    <a:pt x="118" y="19"/>
                  </a:lnTo>
                  <a:lnTo>
                    <a:pt x="118" y="19"/>
                  </a:lnTo>
                  <a:lnTo>
                    <a:pt x="120" y="20"/>
                  </a:lnTo>
                  <a:lnTo>
                    <a:pt x="122" y="20"/>
                  </a:lnTo>
                  <a:lnTo>
                    <a:pt x="122" y="20"/>
                  </a:lnTo>
                  <a:lnTo>
                    <a:pt x="123" y="19"/>
                  </a:lnTo>
                  <a:lnTo>
                    <a:pt x="122" y="17"/>
                  </a:lnTo>
                  <a:lnTo>
                    <a:pt x="122" y="17"/>
                  </a:lnTo>
                  <a:lnTo>
                    <a:pt x="122" y="16"/>
                  </a:lnTo>
                  <a:lnTo>
                    <a:pt x="122" y="14"/>
                  </a:lnTo>
                  <a:lnTo>
                    <a:pt x="122" y="13"/>
                  </a:lnTo>
                  <a:lnTo>
                    <a:pt x="123" y="11"/>
                  </a:lnTo>
                  <a:lnTo>
                    <a:pt x="123" y="9"/>
                  </a:lnTo>
                  <a:lnTo>
                    <a:pt x="125" y="8"/>
                  </a:lnTo>
                  <a:lnTo>
                    <a:pt x="126" y="8"/>
                  </a:lnTo>
                  <a:lnTo>
                    <a:pt x="128" y="6"/>
                  </a:lnTo>
                  <a:lnTo>
                    <a:pt x="129" y="5"/>
                  </a:lnTo>
                  <a:lnTo>
                    <a:pt x="131" y="5"/>
                  </a:lnTo>
                  <a:lnTo>
                    <a:pt x="131" y="6"/>
                  </a:lnTo>
                  <a:lnTo>
                    <a:pt x="133" y="5"/>
                  </a:lnTo>
                  <a:lnTo>
                    <a:pt x="136" y="5"/>
                  </a:lnTo>
                  <a:lnTo>
                    <a:pt x="139" y="5"/>
                  </a:lnTo>
                  <a:lnTo>
                    <a:pt x="139" y="5"/>
                  </a:lnTo>
                  <a:lnTo>
                    <a:pt x="141" y="5"/>
                  </a:lnTo>
                  <a:lnTo>
                    <a:pt x="142" y="6"/>
                  </a:lnTo>
                  <a:lnTo>
                    <a:pt x="144" y="6"/>
                  </a:lnTo>
                  <a:lnTo>
                    <a:pt x="144" y="6"/>
                  </a:lnTo>
                  <a:lnTo>
                    <a:pt x="145" y="5"/>
                  </a:lnTo>
                  <a:lnTo>
                    <a:pt x="147" y="5"/>
                  </a:lnTo>
                  <a:lnTo>
                    <a:pt x="147" y="2"/>
                  </a:lnTo>
                  <a:lnTo>
                    <a:pt x="148" y="2"/>
                  </a:lnTo>
                  <a:lnTo>
                    <a:pt x="148" y="0"/>
                  </a:lnTo>
                  <a:lnTo>
                    <a:pt x="150" y="0"/>
                  </a:lnTo>
                  <a:lnTo>
                    <a:pt x="152" y="2"/>
                  </a:lnTo>
                  <a:lnTo>
                    <a:pt x="155" y="2"/>
                  </a:lnTo>
                  <a:lnTo>
                    <a:pt x="155" y="2"/>
                  </a:lnTo>
                  <a:lnTo>
                    <a:pt x="159" y="0"/>
                  </a:lnTo>
                  <a:lnTo>
                    <a:pt x="161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84" name="Freeform 30">
              <a:extLst>
                <a:ext uri="{FF2B5EF4-FFF2-40B4-BE49-F238E27FC236}">
                  <a16:creationId xmlns:a16="http://schemas.microsoft.com/office/drawing/2014/main" id="{FC0FC8B6-EA09-8512-F4CB-6F4A83E524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97311" y="4443212"/>
              <a:ext cx="307977" cy="302130"/>
            </a:xfrm>
            <a:custGeom>
              <a:avLst/>
              <a:gdLst>
                <a:gd name="T0" fmla="*/ 145 w 158"/>
                <a:gd name="T1" fmla="*/ 100 h 155"/>
                <a:gd name="T2" fmla="*/ 144 w 158"/>
                <a:gd name="T3" fmla="*/ 74 h 155"/>
                <a:gd name="T4" fmla="*/ 141 w 158"/>
                <a:gd name="T5" fmla="*/ 76 h 155"/>
                <a:gd name="T6" fmla="*/ 149 w 158"/>
                <a:gd name="T7" fmla="*/ 59 h 155"/>
                <a:gd name="T8" fmla="*/ 147 w 158"/>
                <a:gd name="T9" fmla="*/ 57 h 155"/>
                <a:gd name="T10" fmla="*/ 37 w 158"/>
                <a:gd name="T11" fmla="*/ 19 h 155"/>
                <a:gd name="T12" fmla="*/ 32 w 158"/>
                <a:gd name="T13" fmla="*/ 18 h 155"/>
                <a:gd name="T14" fmla="*/ 52 w 158"/>
                <a:gd name="T15" fmla="*/ 18 h 155"/>
                <a:gd name="T16" fmla="*/ 49 w 158"/>
                <a:gd name="T17" fmla="*/ 13 h 155"/>
                <a:gd name="T18" fmla="*/ 34 w 158"/>
                <a:gd name="T19" fmla="*/ 2 h 155"/>
                <a:gd name="T20" fmla="*/ 30 w 158"/>
                <a:gd name="T21" fmla="*/ 19 h 155"/>
                <a:gd name="T22" fmla="*/ 32 w 158"/>
                <a:gd name="T23" fmla="*/ 26 h 155"/>
                <a:gd name="T24" fmla="*/ 35 w 158"/>
                <a:gd name="T25" fmla="*/ 26 h 155"/>
                <a:gd name="T26" fmla="*/ 37 w 158"/>
                <a:gd name="T27" fmla="*/ 21 h 155"/>
                <a:gd name="T28" fmla="*/ 43 w 158"/>
                <a:gd name="T29" fmla="*/ 21 h 155"/>
                <a:gd name="T30" fmla="*/ 48 w 158"/>
                <a:gd name="T31" fmla="*/ 22 h 155"/>
                <a:gd name="T32" fmla="*/ 48 w 158"/>
                <a:gd name="T33" fmla="*/ 27 h 155"/>
                <a:gd name="T34" fmla="*/ 52 w 158"/>
                <a:gd name="T35" fmla="*/ 22 h 155"/>
                <a:gd name="T36" fmla="*/ 62 w 158"/>
                <a:gd name="T37" fmla="*/ 18 h 155"/>
                <a:gd name="T38" fmla="*/ 56 w 158"/>
                <a:gd name="T39" fmla="*/ 16 h 155"/>
                <a:gd name="T40" fmla="*/ 56 w 158"/>
                <a:gd name="T41" fmla="*/ 13 h 155"/>
                <a:gd name="T42" fmla="*/ 59 w 158"/>
                <a:gd name="T43" fmla="*/ 8 h 155"/>
                <a:gd name="T44" fmla="*/ 62 w 158"/>
                <a:gd name="T45" fmla="*/ 7 h 155"/>
                <a:gd name="T46" fmla="*/ 67 w 158"/>
                <a:gd name="T47" fmla="*/ 2 h 155"/>
                <a:gd name="T48" fmla="*/ 93 w 158"/>
                <a:gd name="T49" fmla="*/ 18 h 155"/>
                <a:gd name="T50" fmla="*/ 117 w 158"/>
                <a:gd name="T51" fmla="*/ 30 h 155"/>
                <a:gd name="T52" fmla="*/ 119 w 158"/>
                <a:gd name="T53" fmla="*/ 37 h 155"/>
                <a:gd name="T54" fmla="*/ 131 w 158"/>
                <a:gd name="T55" fmla="*/ 48 h 155"/>
                <a:gd name="T56" fmla="*/ 138 w 158"/>
                <a:gd name="T57" fmla="*/ 60 h 155"/>
                <a:gd name="T58" fmla="*/ 138 w 158"/>
                <a:gd name="T59" fmla="*/ 79 h 155"/>
                <a:gd name="T60" fmla="*/ 141 w 158"/>
                <a:gd name="T61" fmla="*/ 95 h 155"/>
                <a:gd name="T62" fmla="*/ 144 w 158"/>
                <a:gd name="T63" fmla="*/ 114 h 155"/>
                <a:gd name="T64" fmla="*/ 147 w 158"/>
                <a:gd name="T65" fmla="*/ 130 h 155"/>
                <a:gd name="T66" fmla="*/ 158 w 158"/>
                <a:gd name="T67" fmla="*/ 137 h 155"/>
                <a:gd name="T68" fmla="*/ 141 w 158"/>
                <a:gd name="T69" fmla="*/ 147 h 155"/>
                <a:gd name="T70" fmla="*/ 120 w 158"/>
                <a:gd name="T71" fmla="*/ 149 h 155"/>
                <a:gd name="T72" fmla="*/ 109 w 158"/>
                <a:gd name="T73" fmla="*/ 153 h 155"/>
                <a:gd name="T74" fmla="*/ 95 w 158"/>
                <a:gd name="T75" fmla="*/ 153 h 155"/>
                <a:gd name="T76" fmla="*/ 81 w 158"/>
                <a:gd name="T77" fmla="*/ 153 h 155"/>
                <a:gd name="T78" fmla="*/ 75 w 158"/>
                <a:gd name="T79" fmla="*/ 149 h 155"/>
                <a:gd name="T80" fmla="*/ 73 w 158"/>
                <a:gd name="T81" fmla="*/ 139 h 155"/>
                <a:gd name="T82" fmla="*/ 71 w 158"/>
                <a:gd name="T83" fmla="*/ 130 h 155"/>
                <a:gd name="T84" fmla="*/ 63 w 158"/>
                <a:gd name="T85" fmla="*/ 125 h 155"/>
                <a:gd name="T86" fmla="*/ 52 w 158"/>
                <a:gd name="T87" fmla="*/ 123 h 155"/>
                <a:gd name="T88" fmla="*/ 41 w 158"/>
                <a:gd name="T89" fmla="*/ 119 h 155"/>
                <a:gd name="T90" fmla="*/ 32 w 158"/>
                <a:gd name="T91" fmla="*/ 114 h 155"/>
                <a:gd name="T92" fmla="*/ 24 w 158"/>
                <a:gd name="T93" fmla="*/ 111 h 155"/>
                <a:gd name="T94" fmla="*/ 21 w 158"/>
                <a:gd name="T95" fmla="*/ 104 h 155"/>
                <a:gd name="T96" fmla="*/ 15 w 158"/>
                <a:gd name="T97" fmla="*/ 95 h 155"/>
                <a:gd name="T98" fmla="*/ 15 w 158"/>
                <a:gd name="T99" fmla="*/ 87 h 155"/>
                <a:gd name="T100" fmla="*/ 8 w 158"/>
                <a:gd name="T101" fmla="*/ 79 h 155"/>
                <a:gd name="T102" fmla="*/ 2 w 158"/>
                <a:gd name="T103" fmla="*/ 74 h 155"/>
                <a:gd name="T104" fmla="*/ 5 w 158"/>
                <a:gd name="T105" fmla="*/ 70 h 155"/>
                <a:gd name="T106" fmla="*/ 4 w 158"/>
                <a:gd name="T107" fmla="*/ 60 h 155"/>
                <a:gd name="T108" fmla="*/ 0 w 158"/>
                <a:gd name="T109" fmla="*/ 56 h 155"/>
                <a:gd name="T110" fmla="*/ 11 w 158"/>
                <a:gd name="T111" fmla="*/ 40 h 155"/>
                <a:gd name="T112" fmla="*/ 16 w 158"/>
                <a:gd name="T113" fmla="*/ 34 h 155"/>
                <a:gd name="T114" fmla="*/ 15 w 158"/>
                <a:gd name="T115" fmla="*/ 29 h 155"/>
                <a:gd name="T116" fmla="*/ 13 w 158"/>
                <a:gd name="T117" fmla="*/ 24 h 155"/>
                <a:gd name="T118" fmla="*/ 19 w 158"/>
                <a:gd name="T119" fmla="*/ 19 h 155"/>
                <a:gd name="T120" fmla="*/ 16 w 158"/>
                <a:gd name="T121" fmla="*/ 7 h 155"/>
                <a:gd name="T122" fmla="*/ 18 w 158"/>
                <a:gd name="T123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8" h="155">
                  <a:moveTo>
                    <a:pt x="150" y="97"/>
                  </a:moveTo>
                  <a:lnTo>
                    <a:pt x="150" y="98"/>
                  </a:lnTo>
                  <a:lnTo>
                    <a:pt x="149" y="100"/>
                  </a:lnTo>
                  <a:lnTo>
                    <a:pt x="147" y="100"/>
                  </a:lnTo>
                  <a:lnTo>
                    <a:pt x="147" y="101"/>
                  </a:lnTo>
                  <a:lnTo>
                    <a:pt x="145" y="101"/>
                  </a:lnTo>
                  <a:lnTo>
                    <a:pt x="145" y="101"/>
                  </a:lnTo>
                  <a:lnTo>
                    <a:pt x="145" y="100"/>
                  </a:lnTo>
                  <a:lnTo>
                    <a:pt x="145" y="100"/>
                  </a:lnTo>
                  <a:lnTo>
                    <a:pt x="147" y="100"/>
                  </a:lnTo>
                  <a:lnTo>
                    <a:pt x="149" y="98"/>
                  </a:lnTo>
                  <a:lnTo>
                    <a:pt x="150" y="97"/>
                  </a:lnTo>
                  <a:lnTo>
                    <a:pt x="150" y="97"/>
                  </a:lnTo>
                  <a:close/>
                  <a:moveTo>
                    <a:pt x="141" y="68"/>
                  </a:moveTo>
                  <a:lnTo>
                    <a:pt x="142" y="70"/>
                  </a:lnTo>
                  <a:lnTo>
                    <a:pt x="142" y="71"/>
                  </a:lnTo>
                  <a:lnTo>
                    <a:pt x="142" y="74"/>
                  </a:lnTo>
                  <a:lnTo>
                    <a:pt x="144" y="74"/>
                  </a:lnTo>
                  <a:lnTo>
                    <a:pt x="144" y="74"/>
                  </a:lnTo>
                  <a:lnTo>
                    <a:pt x="145" y="78"/>
                  </a:lnTo>
                  <a:lnTo>
                    <a:pt x="144" y="79"/>
                  </a:lnTo>
                  <a:lnTo>
                    <a:pt x="144" y="79"/>
                  </a:lnTo>
                  <a:lnTo>
                    <a:pt x="144" y="79"/>
                  </a:lnTo>
                  <a:lnTo>
                    <a:pt x="142" y="79"/>
                  </a:lnTo>
                  <a:lnTo>
                    <a:pt x="142" y="78"/>
                  </a:lnTo>
                  <a:lnTo>
                    <a:pt x="142" y="78"/>
                  </a:lnTo>
                  <a:lnTo>
                    <a:pt x="141" y="76"/>
                  </a:lnTo>
                  <a:lnTo>
                    <a:pt x="141" y="76"/>
                  </a:lnTo>
                  <a:lnTo>
                    <a:pt x="139" y="74"/>
                  </a:lnTo>
                  <a:lnTo>
                    <a:pt x="139" y="74"/>
                  </a:lnTo>
                  <a:lnTo>
                    <a:pt x="139" y="71"/>
                  </a:lnTo>
                  <a:lnTo>
                    <a:pt x="141" y="70"/>
                  </a:lnTo>
                  <a:lnTo>
                    <a:pt x="141" y="68"/>
                  </a:lnTo>
                  <a:close/>
                  <a:moveTo>
                    <a:pt x="149" y="57"/>
                  </a:moveTo>
                  <a:lnTo>
                    <a:pt x="149" y="57"/>
                  </a:lnTo>
                  <a:lnTo>
                    <a:pt x="149" y="59"/>
                  </a:lnTo>
                  <a:lnTo>
                    <a:pt x="149" y="60"/>
                  </a:lnTo>
                  <a:lnTo>
                    <a:pt x="149" y="62"/>
                  </a:lnTo>
                  <a:lnTo>
                    <a:pt x="149" y="63"/>
                  </a:lnTo>
                  <a:lnTo>
                    <a:pt x="147" y="65"/>
                  </a:lnTo>
                  <a:lnTo>
                    <a:pt x="147" y="65"/>
                  </a:lnTo>
                  <a:lnTo>
                    <a:pt x="147" y="63"/>
                  </a:lnTo>
                  <a:lnTo>
                    <a:pt x="145" y="63"/>
                  </a:lnTo>
                  <a:lnTo>
                    <a:pt x="147" y="60"/>
                  </a:lnTo>
                  <a:lnTo>
                    <a:pt x="147" y="57"/>
                  </a:lnTo>
                  <a:lnTo>
                    <a:pt x="147" y="57"/>
                  </a:lnTo>
                  <a:lnTo>
                    <a:pt x="149" y="57"/>
                  </a:lnTo>
                  <a:close/>
                  <a:moveTo>
                    <a:pt x="32" y="18"/>
                  </a:moveTo>
                  <a:lnTo>
                    <a:pt x="34" y="18"/>
                  </a:lnTo>
                  <a:lnTo>
                    <a:pt x="34" y="19"/>
                  </a:lnTo>
                  <a:lnTo>
                    <a:pt x="34" y="19"/>
                  </a:lnTo>
                  <a:lnTo>
                    <a:pt x="35" y="19"/>
                  </a:lnTo>
                  <a:lnTo>
                    <a:pt x="37" y="18"/>
                  </a:lnTo>
                  <a:lnTo>
                    <a:pt x="37" y="19"/>
                  </a:lnTo>
                  <a:lnTo>
                    <a:pt x="37" y="19"/>
                  </a:lnTo>
                  <a:lnTo>
                    <a:pt x="37" y="19"/>
                  </a:lnTo>
                  <a:lnTo>
                    <a:pt x="35" y="21"/>
                  </a:lnTo>
                  <a:lnTo>
                    <a:pt x="34" y="21"/>
                  </a:lnTo>
                  <a:lnTo>
                    <a:pt x="34" y="21"/>
                  </a:lnTo>
                  <a:lnTo>
                    <a:pt x="34" y="21"/>
                  </a:lnTo>
                  <a:lnTo>
                    <a:pt x="34" y="21"/>
                  </a:lnTo>
                  <a:lnTo>
                    <a:pt x="32" y="19"/>
                  </a:lnTo>
                  <a:lnTo>
                    <a:pt x="32" y="18"/>
                  </a:lnTo>
                  <a:lnTo>
                    <a:pt x="32" y="18"/>
                  </a:lnTo>
                  <a:close/>
                  <a:moveTo>
                    <a:pt x="49" y="13"/>
                  </a:moveTo>
                  <a:lnTo>
                    <a:pt x="49" y="15"/>
                  </a:lnTo>
                  <a:lnTo>
                    <a:pt x="51" y="15"/>
                  </a:lnTo>
                  <a:lnTo>
                    <a:pt x="51" y="15"/>
                  </a:lnTo>
                  <a:lnTo>
                    <a:pt x="51" y="15"/>
                  </a:lnTo>
                  <a:lnTo>
                    <a:pt x="52" y="16"/>
                  </a:lnTo>
                  <a:lnTo>
                    <a:pt x="52" y="16"/>
                  </a:lnTo>
                  <a:lnTo>
                    <a:pt x="52" y="18"/>
                  </a:lnTo>
                  <a:lnTo>
                    <a:pt x="51" y="18"/>
                  </a:lnTo>
                  <a:lnTo>
                    <a:pt x="51" y="18"/>
                  </a:lnTo>
                  <a:lnTo>
                    <a:pt x="49" y="16"/>
                  </a:lnTo>
                  <a:lnTo>
                    <a:pt x="48" y="16"/>
                  </a:lnTo>
                  <a:lnTo>
                    <a:pt x="48" y="16"/>
                  </a:lnTo>
                  <a:lnTo>
                    <a:pt x="48" y="15"/>
                  </a:lnTo>
                  <a:lnTo>
                    <a:pt x="48" y="15"/>
                  </a:lnTo>
                  <a:lnTo>
                    <a:pt x="48" y="13"/>
                  </a:lnTo>
                  <a:lnTo>
                    <a:pt x="49" y="13"/>
                  </a:lnTo>
                  <a:close/>
                  <a:moveTo>
                    <a:pt x="18" y="0"/>
                  </a:moveTo>
                  <a:lnTo>
                    <a:pt x="18" y="0"/>
                  </a:lnTo>
                  <a:lnTo>
                    <a:pt x="19" y="0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34" y="2"/>
                  </a:lnTo>
                  <a:lnTo>
                    <a:pt x="34" y="2"/>
                  </a:lnTo>
                  <a:lnTo>
                    <a:pt x="34" y="5"/>
                  </a:lnTo>
                  <a:lnTo>
                    <a:pt x="32" y="7"/>
                  </a:lnTo>
                  <a:lnTo>
                    <a:pt x="32" y="8"/>
                  </a:lnTo>
                  <a:lnTo>
                    <a:pt x="30" y="15"/>
                  </a:lnTo>
                  <a:lnTo>
                    <a:pt x="30" y="15"/>
                  </a:lnTo>
                  <a:lnTo>
                    <a:pt x="30" y="16"/>
                  </a:lnTo>
                  <a:lnTo>
                    <a:pt x="30" y="19"/>
                  </a:lnTo>
                  <a:lnTo>
                    <a:pt x="30" y="19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2"/>
                  </a:lnTo>
                  <a:lnTo>
                    <a:pt x="32" y="22"/>
                  </a:lnTo>
                  <a:lnTo>
                    <a:pt x="32" y="22"/>
                  </a:lnTo>
                  <a:lnTo>
                    <a:pt x="32" y="24"/>
                  </a:lnTo>
                  <a:lnTo>
                    <a:pt x="32" y="24"/>
                  </a:lnTo>
                  <a:lnTo>
                    <a:pt x="32" y="26"/>
                  </a:lnTo>
                  <a:lnTo>
                    <a:pt x="32" y="26"/>
                  </a:lnTo>
                  <a:lnTo>
                    <a:pt x="32" y="26"/>
                  </a:lnTo>
                  <a:lnTo>
                    <a:pt x="34" y="27"/>
                  </a:lnTo>
                  <a:lnTo>
                    <a:pt x="34" y="26"/>
                  </a:lnTo>
                  <a:lnTo>
                    <a:pt x="34" y="26"/>
                  </a:lnTo>
                  <a:lnTo>
                    <a:pt x="34" y="24"/>
                  </a:lnTo>
                  <a:lnTo>
                    <a:pt x="34" y="24"/>
                  </a:lnTo>
                  <a:lnTo>
                    <a:pt x="35" y="26"/>
                  </a:lnTo>
                  <a:lnTo>
                    <a:pt x="35" y="26"/>
                  </a:lnTo>
                  <a:lnTo>
                    <a:pt x="35" y="24"/>
                  </a:lnTo>
                  <a:lnTo>
                    <a:pt x="35" y="24"/>
                  </a:lnTo>
                  <a:lnTo>
                    <a:pt x="35" y="22"/>
                  </a:lnTo>
                  <a:lnTo>
                    <a:pt x="35" y="22"/>
                  </a:lnTo>
                  <a:lnTo>
                    <a:pt x="37" y="22"/>
                  </a:lnTo>
                  <a:lnTo>
                    <a:pt x="38" y="22"/>
                  </a:lnTo>
                  <a:lnTo>
                    <a:pt x="37" y="22"/>
                  </a:lnTo>
                  <a:lnTo>
                    <a:pt x="37" y="21"/>
                  </a:lnTo>
                  <a:lnTo>
                    <a:pt x="37" y="21"/>
                  </a:lnTo>
                  <a:lnTo>
                    <a:pt x="38" y="21"/>
                  </a:lnTo>
                  <a:lnTo>
                    <a:pt x="38" y="19"/>
                  </a:lnTo>
                  <a:lnTo>
                    <a:pt x="38" y="19"/>
                  </a:lnTo>
                  <a:lnTo>
                    <a:pt x="40" y="19"/>
                  </a:lnTo>
                  <a:lnTo>
                    <a:pt x="40" y="19"/>
                  </a:lnTo>
                  <a:lnTo>
                    <a:pt x="40" y="21"/>
                  </a:lnTo>
                  <a:lnTo>
                    <a:pt x="41" y="21"/>
                  </a:lnTo>
                  <a:lnTo>
                    <a:pt x="41" y="21"/>
                  </a:lnTo>
                  <a:lnTo>
                    <a:pt x="43" y="21"/>
                  </a:lnTo>
                  <a:lnTo>
                    <a:pt x="43" y="21"/>
                  </a:lnTo>
                  <a:lnTo>
                    <a:pt x="43" y="22"/>
                  </a:lnTo>
                  <a:lnTo>
                    <a:pt x="43" y="22"/>
                  </a:lnTo>
                  <a:lnTo>
                    <a:pt x="45" y="21"/>
                  </a:lnTo>
                  <a:lnTo>
                    <a:pt x="45" y="21"/>
                  </a:lnTo>
                  <a:lnTo>
                    <a:pt x="45" y="22"/>
                  </a:lnTo>
                  <a:lnTo>
                    <a:pt x="46" y="22"/>
                  </a:lnTo>
                  <a:lnTo>
                    <a:pt x="46" y="22"/>
                  </a:lnTo>
                  <a:lnTo>
                    <a:pt x="48" y="22"/>
                  </a:lnTo>
                  <a:lnTo>
                    <a:pt x="48" y="22"/>
                  </a:lnTo>
                  <a:lnTo>
                    <a:pt x="48" y="24"/>
                  </a:lnTo>
                  <a:lnTo>
                    <a:pt x="48" y="26"/>
                  </a:lnTo>
                  <a:lnTo>
                    <a:pt x="48" y="27"/>
                  </a:lnTo>
                  <a:lnTo>
                    <a:pt x="46" y="27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48" y="27"/>
                  </a:lnTo>
                  <a:lnTo>
                    <a:pt x="49" y="27"/>
                  </a:lnTo>
                  <a:lnTo>
                    <a:pt x="49" y="27"/>
                  </a:lnTo>
                  <a:lnTo>
                    <a:pt x="48" y="24"/>
                  </a:lnTo>
                  <a:lnTo>
                    <a:pt x="48" y="22"/>
                  </a:lnTo>
                  <a:lnTo>
                    <a:pt x="48" y="21"/>
                  </a:lnTo>
                  <a:lnTo>
                    <a:pt x="49" y="21"/>
                  </a:lnTo>
                  <a:lnTo>
                    <a:pt x="49" y="21"/>
                  </a:lnTo>
                  <a:lnTo>
                    <a:pt x="51" y="21"/>
                  </a:lnTo>
                  <a:lnTo>
                    <a:pt x="52" y="22"/>
                  </a:lnTo>
                  <a:lnTo>
                    <a:pt x="56" y="22"/>
                  </a:lnTo>
                  <a:lnTo>
                    <a:pt x="56" y="22"/>
                  </a:lnTo>
                  <a:lnTo>
                    <a:pt x="56" y="22"/>
                  </a:lnTo>
                  <a:lnTo>
                    <a:pt x="56" y="21"/>
                  </a:lnTo>
                  <a:lnTo>
                    <a:pt x="57" y="21"/>
                  </a:lnTo>
                  <a:lnTo>
                    <a:pt x="59" y="21"/>
                  </a:lnTo>
                  <a:lnTo>
                    <a:pt x="60" y="18"/>
                  </a:lnTo>
                  <a:lnTo>
                    <a:pt x="62" y="18"/>
                  </a:lnTo>
                  <a:lnTo>
                    <a:pt x="62" y="18"/>
                  </a:lnTo>
                  <a:lnTo>
                    <a:pt x="62" y="16"/>
                  </a:lnTo>
                  <a:lnTo>
                    <a:pt x="60" y="16"/>
                  </a:lnTo>
                  <a:lnTo>
                    <a:pt x="59" y="18"/>
                  </a:lnTo>
                  <a:lnTo>
                    <a:pt x="57" y="18"/>
                  </a:lnTo>
                  <a:lnTo>
                    <a:pt x="54" y="16"/>
                  </a:lnTo>
                  <a:lnTo>
                    <a:pt x="52" y="16"/>
                  </a:lnTo>
                  <a:lnTo>
                    <a:pt x="52" y="16"/>
                  </a:lnTo>
                  <a:lnTo>
                    <a:pt x="54" y="15"/>
                  </a:lnTo>
                  <a:lnTo>
                    <a:pt x="56" y="16"/>
                  </a:lnTo>
                  <a:lnTo>
                    <a:pt x="56" y="15"/>
                  </a:lnTo>
                  <a:lnTo>
                    <a:pt x="57" y="15"/>
                  </a:lnTo>
                  <a:lnTo>
                    <a:pt x="57" y="15"/>
                  </a:lnTo>
                  <a:lnTo>
                    <a:pt x="57" y="15"/>
                  </a:lnTo>
                  <a:lnTo>
                    <a:pt x="57" y="15"/>
                  </a:lnTo>
                  <a:lnTo>
                    <a:pt x="56" y="15"/>
                  </a:lnTo>
                  <a:lnTo>
                    <a:pt x="54" y="15"/>
                  </a:lnTo>
                  <a:lnTo>
                    <a:pt x="54" y="13"/>
                  </a:lnTo>
                  <a:lnTo>
                    <a:pt x="56" y="13"/>
                  </a:lnTo>
                  <a:lnTo>
                    <a:pt x="56" y="13"/>
                  </a:lnTo>
                  <a:lnTo>
                    <a:pt x="57" y="13"/>
                  </a:lnTo>
                  <a:lnTo>
                    <a:pt x="57" y="11"/>
                  </a:lnTo>
                  <a:lnTo>
                    <a:pt x="59" y="11"/>
                  </a:lnTo>
                  <a:lnTo>
                    <a:pt x="59" y="10"/>
                  </a:lnTo>
                  <a:lnTo>
                    <a:pt x="60" y="10"/>
                  </a:lnTo>
                  <a:lnTo>
                    <a:pt x="59" y="10"/>
                  </a:lnTo>
                  <a:lnTo>
                    <a:pt x="59" y="8"/>
                  </a:lnTo>
                  <a:lnTo>
                    <a:pt x="59" y="8"/>
                  </a:lnTo>
                  <a:lnTo>
                    <a:pt x="60" y="8"/>
                  </a:lnTo>
                  <a:lnTo>
                    <a:pt x="60" y="8"/>
                  </a:lnTo>
                  <a:lnTo>
                    <a:pt x="62" y="8"/>
                  </a:lnTo>
                  <a:lnTo>
                    <a:pt x="62" y="8"/>
                  </a:lnTo>
                  <a:lnTo>
                    <a:pt x="63" y="8"/>
                  </a:lnTo>
                  <a:lnTo>
                    <a:pt x="63" y="8"/>
                  </a:lnTo>
                  <a:lnTo>
                    <a:pt x="62" y="7"/>
                  </a:lnTo>
                  <a:lnTo>
                    <a:pt x="62" y="7"/>
                  </a:lnTo>
                  <a:lnTo>
                    <a:pt x="62" y="7"/>
                  </a:lnTo>
                  <a:lnTo>
                    <a:pt x="62" y="5"/>
                  </a:lnTo>
                  <a:lnTo>
                    <a:pt x="62" y="5"/>
                  </a:lnTo>
                  <a:lnTo>
                    <a:pt x="63" y="5"/>
                  </a:lnTo>
                  <a:lnTo>
                    <a:pt x="63" y="5"/>
                  </a:lnTo>
                  <a:lnTo>
                    <a:pt x="63" y="5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65" y="2"/>
                  </a:lnTo>
                  <a:lnTo>
                    <a:pt x="67" y="2"/>
                  </a:lnTo>
                  <a:lnTo>
                    <a:pt x="70" y="4"/>
                  </a:lnTo>
                  <a:lnTo>
                    <a:pt x="73" y="5"/>
                  </a:lnTo>
                  <a:lnTo>
                    <a:pt x="76" y="7"/>
                  </a:lnTo>
                  <a:lnTo>
                    <a:pt x="79" y="8"/>
                  </a:lnTo>
                  <a:lnTo>
                    <a:pt x="81" y="10"/>
                  </a:lnTo>
                  <a:lnTo>
                    <a:pt x="84" y="11"/>
                  </a:lnTo>
                  <a:lnTo>
                    <a:pt x="87" y="15"/>
                  </a:lnTo>
                  <a:lnTo>
                    <a:pt x="90" y="16"/>
                  </a:lnTo>
                  <a:lnTo>
                    <a:pt x="93" y="18"/>
                  </a:lnTo>
                  <a:lnTo>
                    <a:pt x="97" y="19"/>
                  </a:lnTo>
                  <a:lnTo>
                    <a:pt x="100" y="21"/>
                  </a:lnTo>
                  <a:lnTo>
                    <a:pt x="103" y="22"/>
                  </a:lnTo>
                  <a:lnTo>
                    <a:pt x="106" y="24"/>
                  </a:lnTo>
                  <a:lnTo>
                    <a:pt x="109" y="26"/>
                  </a:lnTo>
                  <a:lnTo>
                    <a:pt x="112" y="27"/>
                  </a:lnTo>
                  <a:lnTo>
                    <a:pt x="115" y="29"/>
                  </a:lnTo>
                  <a:lnTo>
                    <a:pt x="117" y="30"/>
                  </a:lnTo>
                  <a:lnTo>
                    <a:pt x="117" y="30"/>
                  </a:lnTo>
                  <a:lnTo>
                    <a:pt x="117" y="32"/>
                  </a:lnTo>
                  <a:lnTo>
                    <a:pt x="117" y="34"/>
                  </a:lnTo>
                  <a:lnTo>
                    <a:pt x="117" y="34"/>
                  </a:lnTo>
                  <a:lnTo>
                    <a:pt x="117" y="35"/>
                  </a:lnTo>
                  <a:lnTo>
                    <a:pt x="117" y="37"/>
                  </a:lnTo>
                  <a:lnTo>
                    <a:pt x="117" y="37"/>
                  </a:lnTo>
                  <a:lnTo>
                    <a:pt x="117" y="37"/>
                  </a:lnTo>
                  <a:lnTo>
                    <a:pt x="117" y="37"/>
                  </a:lnTo>
                  <a:lnTo>
                    <a:pt x="119" y="37"/>
                  </a:lnTo>
                  <a:lnTo>
                    <a:pt x="119" y="37"/>
                  </a:lnTo>
                  <a:lnTo>
                    <a:pt x="119" y="38"/>
                  </a:lnTo>
                  <a:lnTo>
                    <a:pt x="119" y="40"/>
                  </a:lnTo>
                  <a:lnTo>
                    <a:pt x="120" y="40"/>
                  </a:lnTo>
                  <a:lnTo>
                    <a:pt x="123" y="41"/>
                  </a:lnTo>
                  <a:lnTo>
                    <a:pt x="125" y="43"/>
                  </a:lnTo>
                  <a:lnTo>
                    <a:pt x="127" y="45"/>
                  </a:lnTo>
                  <a:lnTo>
                    <a:pt x="130" y="46"/>
                  </a:lnTo>
                  <a:lnTo>
                    <a:pt x="131" y="48"/>
                  </a:lnTo>
                  <a:lnTo>
                    <a:pt x="134" y="49"/>
                  </a:lnTo>
                  <a:lnTo>
                    <a:pt x="136" y="51"/>
                  </a:lnTo>
                  <a:lnTo>
                    <a:pt x="138" y="52"/>
                  </a:lnTo>
                  <a:lnTo>
                    <a:pt x="139" y="54"/>
                  </a:lnTo>
                  <a:lnTo>
                    <a:pt x="139" y="54"/>
                  </a:lnTo>
                  <a:lnTo>
                    <a:pt x="139" y="56"/>
                  </a:lnTo>
                  <a:lnTo>
                    <a:pt x="138" y="57"/>
                  </a:lnTo>
                  <a:lnTo>
                    <a:pt x="138" y="59"/>
                  </a:lnTo>
                  <a:lnTo>
                    <a:pt x="138" y="60"/>
                  </a:lnTo>
                  <a:lnTo>
                    <a:pt x="138" y="62"/>
                  </a:lnTo>
                  <a:lnTo>
                    <a:pt x="136" y="65"/>
                  </a:lnTo>
                  <a:lnTo>
                    <a:pt x="136" y="67"/>
                  </a:lnTo>
                  <a:lnTo>
                    <a:pt x="134" y="71"/>
                  </a:lnTo>
                  <a:lnTo>
                    <a:pt x="134" y="73"/>
                  </a:lnTo>
                  <a:lnTo>
                    <a:pt x="134" y="76"/>
                  </a:lnTo>
                  <a:lnTo>
                    <a:pt x="134" y="78"/>
                  </a:lnTo>
                  <a:lnTo>
                    <a:pt x="136" y="79"/>
                  </a:lnTo>
                  <a:lnTo>
                    <a:pt x="138" y="79"/>
                  </a:lnTo>
                  <a:lnTo>
                    <a:pt x="138" y="81"/>
                  </a:lnTo>
                  <a:lnTo>
                    <a:pt x="139" y="82"/>
                  </a:lnTo>
                  <a:lnTo>
                    <a:pt x="141" y="84"/>
                  </a:lnTo>
                  <a:lnTo>
                    <a:pt x="144" y="86"/>
                  </a:lnTo>
                  <a:lnTo>
                    <a:pt x="144" y="87"/>
                  </a:lnTo>
                  <a:lnTo>
                    <a:pt x="144" y="89"/>
                  </a:lnTo>
                  <a:lnTo>
                    <a:pt x="142" y="90"/>
                  </a:lnTo>
                  <a:lnTo>
                    <a:pt x="142" y="92"/>
                  </a:lnTo>
                  <a:lnTo>
                    <a:pt x="141" y="95"/>
                  </a:lnTo>
                  <a:lnTo>
                    <a:pt x="141" y="98"/>
                  </a:lnTo>
                  <a:lnTo>
                    <a:pt x="141" y="98"/>
                  </a:lnTo>
                  <a:lnTo>
                    <a:pt x="142" y="98"/>
                  </a:lnTo>
                  <a:lnTo>
                    <a:pt x="142" y="101"/>
                  </a:lnTo>
                  <a:lnTo>
                    <a:pt x="141" y="104"/>
                  </a:lnTo>
                  <a:lnTo>
                    <a:pt x="141" y="106"/>
                  </a:lnTo>
                  <a:lnTo>
                    <a:pt x="141" y="108"/>
                  </a:lnTo>
                  <a:lnTo>
                    <a:pt x="142" y="112"/>
                  </a:lnTo>
                  <a:lnTo>
                    <a:pt x="144" y="114"/>
                  </a:lnTo>
                  <a:lnTo>
                    <a:pt x="144" y="114"/>
                  </a:lnTo>
                  <a:lnTo>
                    <a:pt x="142" y="115"/>
                  </a:lnTo>
                  <a:lnTo>
                    <a:pt x="145" y="119"/>
                  </a:lnTo>
                  <a:lnTo>
                    <a:pt x="145" y="122"/>
                  </a:lnTo>
                  <a:lnTo>
                    <a:pt x="147" y="125"/>
                  </a:lnTo>
                  <a:lnTo>
                    <a:pt x="147" y="126"/>
                  </a:lnTo>
                  <a:lnTo>
                    <a:pt x="147" y="128"/>
                  </a:lnTo>
                  <a:lnTo>
                    <a:pt x="149" y="130"/>
                  </a:lnTo>
                  <a:lnTo>
                    <a:pt x="147" y="130"/>
                  </a:lnTo>
                  <a:lnTo>
                    <a:pt x="149" y="131"/>
                  </a:lnTo>
                  <a:lnTo>
                    <a:pt x="150" y="131"/>
                  </a:lnTo>
                  <a:lnTo>
                    <a:pt x="150" y="133"/>
                  </a:lnTo>
                  <a:lnTo>
                    <a:pt x="152" y="133"/>
                  </a:lnTo>
                  <a:lnTo>
                    <a:pt x="153" y="133"/>
                  </a:lnTo>
                  <a:lnTo>
                    <a:pt x="153" y="134"/>
                  </a:lnTo>
                  <a:lnTo>
                    <a:pt x="156" y="136"/>
                  </a:lnTo>
                  <a:lnTo>
                    <a:pt x="156" y="136"/>
                  </a:lnTo>
                  <a:lnTo>
                    <a:pt x="158" y="137"/>
                  </a:lnTo>
                  <a:lnTo>
                    <a:pt x="158" y="137"/>
                  </a:lnTo>
                  <a:lnTo>
                    <a:pt x="156" y="139"/>
                  </a:lnTo>
                  <a:lnTo>
                    <a:pt x="153" y="141"/>
                  </a:lnTo>
                  <a:lnTo>
                    <a:pt x="150" y="142"/>
                  </a:lnTo>
                  <a:lnTo>
                    <a:pt x="149" y="144"/>
                  </a:lnTo>
                  <a:lnTo>
                    <a:pt x="147" y="144"/>
                  </a:lnTo>
                  <a:lnTo>
                    <a:pt x="145" y="144"/>
                  </a:lnTo>
                  <a:lnTo>
                    <a:pt x="142" y="145"/>
                  </a:lnTo>
                  <a:lnTo>
                    <a:pt x="141" y="147"/>
                  </a:lnTo>
                  <a:lnTo>
                    <a:pt x="139" y="147"/>
                  </a:lnTo>
                  <a:lnTo>
                    <a:pt x="136" y="147"/>
                  </a:lnTo>
                  <a:lnTo>
                    <a:pt x="133" y="149"/>
                  </a:lnTo>
                  <a:lnTo>
                    <a:pt x="131" y="150"/>
                  </a:lnTo>
                  <a:lnTo>
                    <a:pt x="130" y="150"/>
                  </a:lnTo>
                  <a:lnTo>
                    <a:pt x="127" y="150"/>
                  </a:lnTo>
                  <a:lnTo>
                    <a:pt x="125" y="149"/>
                  </a:lnTo>
                  <a:lnTo>
                    <a:pt x="122" y="149"/>
                  </a:lnTo>
                  <a:lnTo>
                    <a:pt x="120" y="149"/>
                  </a:lnTo>
                  <a:lnTo>
                    <a:pt x="120" y="150"/>
                  </a:lnTo>
                  <a:lnTo>
                    <a:pt x="120" y="150"/>
                  </a:lnTo>
                  <a:lnTo>
                    <a:pt x="120" y="152"/>
                  </a:lnTo>
                  <a:lnTo>
                    <a:pt x="119" y="153"/>
                  </a:lnTo>
                  <a:lnTo>
                    <a:pt x="115" y="155"/>
                  </a:lnTo>
                  <a:lnTo>
                    <a:pt x="112" y="155"/>
                  </a:lnTo>
                  <a:lnTo>
                    <a:pt x="111" y="155"/>
                  </a:lnTo>
                  <a:lnTo>
                    <a:pt x="109" y="155"/>
                  </a:lnTo>
                  <a:lnTo>
                    <a:pt x="109" y="153"/>
                  </a:lnTo>
                  <a:lnTo>
                    <a:pt x="108" y="153"/>
                  </a:lnTo>
                  <a:lnTo>
                    <a:pt x="106" y="153"/>
                  </a:lnTo>
                  <a:lnTo>
                    <a:pt x="104" y="153"/>
                  </a:lnTo>
                  <a:lnTo>
                    <a:pt x="103" y="155"/>
                  </a:lnTo>
                  <a:lnTo>
                    <a:pt x="101" y="155"/>
                  </a:lnTo>
                  <a:lnTo>
                    <a:pt x="98" y="155"/>
                  </a:lnTo>
                  <a:lnTo>
                    <a:pt x="97" y="155"/>
                  </a:lnTo>
                  <a:lnTo>
                    <a:pt x="95" y="153"/>
                  </a:lnTo>
                  <a:lnTo>
                    <a:pt x="95" y="153"/>
                  </a:lnTo>
                  <a:lnTo>
                    <a:pt x="92" y="152"/>
                  </a:lnTo>
                  <a:lnTo>
                    <a:pt x="90" y="152"/>
                  </a:lnTo>
                  <a:lnTo>
                    <a:pt x="89" y="153"/>
                  </a:lnTo>
                  <a:lnTo>
                    <a:pt x="87" y="153"/>
                  </a:lnTo>
                  <a:lnTo>
                    <a:pt x="87" y="153"/>
                  </a:lnTo>
                  <a:lnTo>
                    <a:pt x="86" y="153"/>
                  </a:lnTo>
                  <a:lnTo>
                    <a:pt x="86" y="153"/>
                  </a:lnTo>
                  <a:lnTo>
                    <a:pt x="84" y="153"/>
                  </a:lnTo>
                  <a:lnTo>
                    <a:pt x="81" y="153"/>
                  </a:lnTo>
                  <a:lnTo>
                    <a:pt x="78" y="153"/>
                  </a:lnTo>
                  <a:lnTo>
                    <a:pt x="78" y="153"/>
                  </a:lnTo>
                  <a:lnTo>
                    <a:pt x="78" y="152"/>
                  </a:lnTo>
                  <a:lnTo>
                    <a:pt x="78" y="150"/>
                  </a:lnTo>
                  <a:lnTo>
                    <a:pt x="76" y="150"/>
                  </a:lnTo>
                  <a:lnTo>
                    <a:pt x="76" y="150"/>
                  </a:lnTo>
                  <a:lnTo>
                    <a:pt x="76" y="150"/>
                  </a:lnTo>
                  <a:lnTo>
                    <a:pt x="75" y="149"/>
                  </a:lnTo>
                  <a:lnTo>
                    <a:pt x="75" y="149"/>
                  </a:lnTo>
                  <a:lnTo>
                    <a:pt x="75" y="147"/>
                  </a:lnTo>
                  <a:lnTo>
                    <a:pt x="73" y="147"/>
                  </a:lnTo>
                  <a:lnTo>
                    <a:pt x="73" y="145"/>
                  </a:lnTo>
                  <a:lnTo>
                    <a:pt x="73" y="145"/>
                  </a:lnTo>
                  <a:lnTo>
                    <a:pt x="73" y="145"/>
                  </a:lnTo>
                  <a:lnTo>
                    <a:pt x="73" y="142"/>
                  </a:lnTo>
                  <a:lnTo>
                    <a:pt x="75" y="142"/>
                  </a:lnTo>
                  <a:lnTo>
                    <a:pt x="75" y="141"/>
                  </a:lnTo>
                  <a:lnTo>
                    <a:pt x="73" y="139"/>
                  </a:lnTo>
                  <a:lnTo>
                    <a:pt x="73" y="137"/>
                  </a:lnTo>
                  <a:lnTo>
                    <a:pt x="73" y="137"/>
                  </a:lnTo>
                  <a:lnTo>
                    <a:pt x="73" y="136"/>
                  </a:lnTo>
                  <a:lnTo>
                    <a:pt x="73" y="136"/>
                  </a:lnTo>
                  <a:lnTo>
                    <a:pt x="73" y="134"/>
                  </a:lnTo>
                  <a:lnTo>
                    <a:pt x="73" y="134"/>
                  </a:lnTo>
                  <a:lnTo>
                    <a:pt x="71" y="131"/>
                  </a:lnTo>
                  <a:lnTo>
                    <a:pt x="71" y="131"/>
                  </a:lnTo>
                  <a:lnTo>
                    <a:pt x="71" y="130"/>
                  </a:lnTo>
                  <a:lnTo>
                    <a:pt x="68" y="126"/>
                  </a:lnTo>
                  <a:lnTo>
                    <a:pt x="68" y="126"/>
                  </a:lnTo>
                  <a:lnTo>
                    <a:pt x="65" y="123"/>
                  </a:lnTo>
                  <a:lnTo>
                    <a:pt x="63" y="123"/>
                  </a:lnTo>
                  <a:lnTo>
                    <a:pt x="63" y="123"/>
                  </a:lnTo>
                  <a:lnTo>
                    <a:pt x="63" y="123"/>
                  </a:lnTo>
                  <a:lnTo>
                    <a:pt x="63" y="125"/>
                  </a:lnTo>
                  <a:lnTo>
                    <a:pt x="63" y="125"/>
                  </a:lnTo>
                  <a:lnTo>
                    <a:pt x="63" y="125"/>
                  </a:lnTo>
                  <a:lnTo>
                    <a:pt x="62" y="125"/>
                  </a:lnTo>
                  <a:lnTo>
                    <a:pt x="62" y="125"/>
                  </a:lnTo>
                  <a:lnTo>
                    <a:pt x="60" y="125"/>
                  </a:lnTo>
                  <a:lnTo>
                    <a:pt x="60" y="125"/>
                  </a:lnTo>
                  <a:lnTo>
                    <a:pt x="57" y="125"/>
                  </a:lnTo>
                  <a:lnTo>
                    <a:pt x="57" y="125"/>
                  </a:lnTo>
                  <a:lnTo>
                    <a:pt x="56" y="125"/>
                  </a:lnTo>
                  <a:lnTo>
                    <a:pt x="54" y="123"/>
                  </a:lnTo>
                  <a:lnTo>
                    <a:pt x="52" y="123"/>
                  </a:lnTo>
                  <a:lnTo>
                    <a:pt x="52" y="123"/>
                  </a:lnTo>
                  <a:lnTo>
                    <a:pt x="49" y="122"/>
                  </a:lnTo>
                  <a:lnTo>
                    <a:pt x="49" y="122"/>
                  </a:lnTo>
                  <a:lnTo>
                    <a:pt x="49" y="122"/>
                  </a:lnTo>
                  <a:lnTo>
                    <a:pt x="48" y="122"/>
                  </a:lnTo>
                  <a:lnTo>
                    <a:pt x="46" y="120"/>
                  </a:lnTo>
                  <a:lnTo>
                    <a:pt x="45" y="120"/>
                  </a:lnTo>
                  <a:lnTo>
                    <a:pt x="43" y="119"/>
                  </a:lnTo>
                  <a:lnTo>
                    <a:pt x="41" y="119"/>
                  </a:lnTo>
                  <a:lnTo>
                    <a:pt x="40" y="117"/>
                  </a:lnTo>
                  <a:lnTo>
                    <a:pt x="38" y="117"/>
                  </a:lnTo>
                  <a:lnTo>
                    <a:pt x="37" y="117"/>
                  </a:lnTo>
                  <a:lnTo>
                    <a:pt x="35" y="117"/>
                  </a:lnTo>
                  <a:lnTo>
                    <a:pt x="35" y="117"/>
                  </a:lnTo>
                  <a:lnTo>
                    <a:pt x="34" y="115"/>
                  </a:lnTo>
                  <a:lnTo>
                    <a:pt x="34" y="115"/>
                  </a:lnTo>
                  <a:lnTo>
                    <a:pt x="34" y="115"/>
                  </a:lnTo>
                  <a:lnTo>
                    <a:pt x="32" y="114"/>
                  </a:lnTo>
                  <a:lnTo>
                    <a:pt x="32" y="114"/>
                  </a:lnTo>
                  <a:lnTo>
                    <a:pt x="30" y="114"/>
                  </a:lnTo>
                  <a:lnTo>
                    <a:pt x="30" y="114"/>
                  </a:lnTo>
                  <a:lnTo>
                    <a:pt x="30" y="114"/>
                  </a:lnTo>
                  <a:lnTo>
                    <a:pt x="29" y="112"/>
                  </a:lnTo>
                  <a:lnTo>
                    <a:pt x="29" y="112"/>
                  </a:lnTo>
                  <a:lnTo>
                    <a:pt x="27" y="111"/>
                  </a:lnTo>
                  <a:lnTo>
                    <a:pt x="26" y="111"/>
                  </a:lnTo>
                  <a:lnTo>
                    <a:pt x="24" y="111"/>
                  </a:lnTo>
                  <a:lnTo>
                    <a:pt x="24" y="111"/>
                  </a:lnTo>
                  <a:lnTo>
                    <a:pt x="22" y="109"/>
                  </a:lnTo>
                  <a:lnTo>
                    <a:pt x="22" y="109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21" y="106"/>
                  </a:lnTo>
                  <a:lnTo>
                    <a:pt x="21" y="104"/>
                  </a:lnTo>
                  <a:lnTo>
                    <a:pt x="21" y="104"/>
                  </a:lnTo>
                  <a:lnTo>
                    <a:pt x="21" y="104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19" y="103"/>
                  </a:lnTo>
                  <a:lnTo>
                    <a:pt x="19" y="103"/>
                  </a:lnTo>
                  <a:lnTo>
                    <a:pt x="19" y="101"/>
                  </a:lnTo>
                  <a:lnTo>
                    <a:pt x="18" y="100"/>
                  </a:lnTo>
                  <a:lnTo>
                    <a:pt x="16" y="97"/>
                  </a:lnTo>
                  <a:lnTo>
                    <a:pt x="16" y="95"/>
                  </a:lnTo>
                  <a:lnTo>
                    <a:pt x="15" y="95"/>
                  </a:lnTo>
                  <a:lnTo>
                    <a:pt x="15" y="93"/>
                  </a:lnTo>
                  <a:lnTo>
                    <a:pt x="15" y="92"/>
                  </a:lnTo>
                  <a:lnTo>
                    <a:pt x="15" y="90"/>
                  </a:lnTo>
                  <a:lnTo>
                    <a:pt x="15" y="89"/>
                  </a:lnTo>
                  <a:lnTo>
                    <a:pt x="15" y="89"/>
                  </a:lnTo>
                  <a:lnTo>
                    <a:pt x="15" y="89"/>
                  </a:lnTo>
                  <a:lnTo>
                    <a:pt x="15" y="89"/>
                  </a:lnTo>
                  <a:lnTo>
                    <a:pt x="15" y="89"/>
                  </a:lnTo>
                  <a:lnTo>
                    <a:pt x="15" y="87"/>
                  </a:lnTo>
                  <a:lnTo>
                    <a:pt x="15" y="86"/>
                  </a:lnTo>
                  <a:lnTo>
                    <a:pt x="13" y="86"/>
                  </a:lnTo>
                  <a:lnTo>
                    <a:pt x="11" y="84"/>
                  </a:lnTo>
                  <a:lnTo>
                    <a:pt x="11" y="82"/>
                  </a:lnTo>
                  <a:lnTo>
                    <a:pt x="11" y="81"/>
                  </a:lnTo>
                  <a:lnTo>
                    <a:pt x="8" y="79"/>
                  </a:lnTo>
                  <a:lnTo>
                    <a:pt x="8" y="79"/>
                  </a:lnTo>
                  <a:lnTo>
                    <a:pt x="8" y="79"/>
                  </a:lnTo>
                  <a:lnTo>
                    <a:pt x="8" y="79"/>
                  </a:lnTo>
                  <a:lnTo>
                    <a:pt x="7" y="79"/>
                  </a:lnTo>
                  <a:lnTo>
                    <a:pt x="7" y="79"/>
                  </a:lnTo>
                  <a:lnTo>
                    <a:pt x="5" y="79"/>
                  </a:lnTo>
                  <a:lnTo>
                    <a:pt x="5" y="79"/>
                  </a:lnTo>
                  <a:lnTo>
                    <a:pt x="4" y="78"/>
                  </a:lnTo>
                  <a:lnTo>
                    <a:pt x="4" y="76"/>
                  </a:lnTo>
                  <a:lnTo>
                    <a:pt x="2" y="76"/>
                  </a:lnTo>
                  <a:lnTo>
                    <a:pt x="2" y="76"/>
                  </a:lnTo>
                  <a:lnTo>
                    <a:pt x="2" y="74"/>
                  </a:lnTo>
                  <a:lnTo>
                    <a:pt x="4" y="73"/>
                  </a:lnTo>
                  <a:lnTo>
                    <a:pt x="4" y="73"/>
                  </a:lnTo>
                  <a:lnTo>
                    <a:pt x="4" y="73"/>
                  </a:lnTo>
                  <a:lnTo>
                    <a:pt x="4" y="73"/>
                  </a:lnTo>
                  <a:lnTo>
                    <a:pt x="5" y="73"/>
                  </a:lnTo>
                  <a:lnTo>
                    <a:pt x="5" y="71"/>
                  </a:lnTo>
                  <a:lnTo>
                    <a:pt x="5" y="71"/>
                  </a:lnTo>
                  <a:lnTo>
                    <a:pt x="5" y="70"/>
                  </a:lnTo>
                  <a:lnTo>
                    <a:pt x="5" y="70"/>
                  </a:lnTo>
                  <a:lnTo>
                    <a:pt x="5" y="67"/>
                  </a:lnTo>
                  <a:lnTo>
                    <a:pt x="4" y="65"/>
                  </a:lnTo>
                  <a:lnTo>
                    <a:pt x="4" y="65"/>
                  </a:lnTo>
                  <a:lnTo>
                    <a:pt x="4" y="63"/>
                  </a:lnTo>
                  <a:lnTo>
                    <a:pt x="4" y="63"/>
                  </a:lnTo>
                  <a:lnTo>
                    <a:pt x="4" y="62"/>
                  </a:lnTo>
                  <a:lnTo>
                    <a:pt x="4" y="62"/>
                  </a:lnTo>
                  <a:lnTo>
                    <a:pt x="4" y="60"/>
                  </a:lnTo>
                  <a:lnTo>
                    <a:pt x="4" y="60"/>
                  </a:lnTo>
                  <a:lnTo>
                    <a:pt x="4" y="60"/>
                  </a:lnTo>
                  <a:lnTo>
                    <a:pt x="4" y="59"/>
                  </a:lnTo>
                  <a:lnTo>
                    <a:pt x="4" y="57"/>
                  </a:lnTo>
                  <a:lnTo>
                    <a:pt x="2" y="57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0" y="56"/>
                  </a:lnTo>
                  <a:lnTo>
                    <a:pt x="2" y="51"/>
                  </a:lnTo>
                  <a:lnTo>
                    <a:pt x="2" y="51"/>
                  </a:lnTo>
                  <a:lnTo>
                    <a:pt x="2" y="51"/>
                  </a:lnTo>
                  <a:lnTo>
                    <a:pt x="4" y="49"/>
                  </a:lnTo>
                  <a:lnTo>
                    <a:pt x="5" y="48"/>
                  </a:lnTo>
                  <a:lnTo>
                    <a:pt x="8" y="45"/>
                  </a:lnTo>
                  <a:lnTo>
                    <a:pt x="10" y="43"/>
                  </a:lnTo>
                  <a:lnTo>
                    <a:pt x="10" y="41"/>
                  </a:lnTo>
                  <a:lnTo>
                    <a:pt x="11" y="40"/>
                  </a:lnTo>
                  <a:lnTo>
                    <a:pt x="11" y="40"/>
                  </a:lnTo>
                  <a:lnTo>
                    <a:pt x="11" y="38"/>
                  </a:lnTo>
                  <a:lnTo>
                    <a:pt x="13" y="38"/>
                  </a:lnTo>
                  <a:lnTo>
                    <a:pt x="15" y="37"/>
                  </a:lnTo>
                  <a:lnTo>
                    <a:pt x="16" y="35"/>
                  </a:lnTo>
                  <a:lnTo>
                    <a:pt x="16" y="35"/>
                  </a:lnTo>
                  <a:lnTo>
                    <a:pt x="15" y="35"/>
                  </a:lnTo>
                  <a:lnTo>
                    <a:pt x="16" y="35"/>
                  </a:lnTo>
                  <a:lnTo>
                    <a:pt x="16" y="34"/>
                  </a:lnTo>
                  <a:lnTo>
                    <a:pt x="18" y="34"/>
                  </a:lnTo>
                  <a:lnTo>
                    <a:pt x="18" y="32"/>
                  </a:lnTo>
                  <a:lnTo>
                    <a:pt x="18" y="30"/>
                  </a:lnTo>
                  <a:lnTo>
                    <a:pt x="18" y="30"/>
                  </a:lnTo>
                  <a:lnTo>
                    <a:pt x="18" y="30"/>
                  </a:lnTo>
                  <a:lnTo>
                    <a:pt x="18" y="29"/>
                  </a:lnTo>
                  <a:lnTo>
                    <a:pt x="16" y="29"/>
                  </a:lnTo>
                  <a:lnTo>
                    <a:pt x="15" y="29"/>
                  </a:lnTo>
                  <a:lnTo>
                    <a:pt x="15" y="29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6" y="21"/>
                  </a:lnTo>
                  <a:lnTo>
                    <a:pt x="16" y="21"/>
                  </a:lnTo>
                  <a:lnTo>
                    <a:pt x="18" y="21"/>
                  </a:lnTo>
                  <a:lnTo>
                    <a:pt x="18" y="21"/>
                  </a:lnTo>
                  <a:lnTo>
                    <a:pt x="18" y="19"/>
                  </a:lnTo>
                  <a:lnTo>
                    <a:pt x="19" y="19"/>
                  </a:lnTo>
                  <a:lnTo>
                    <a:pt x="19" y="18"/>
                  </a:lnTo>
                  <a:lnTo>
                    <a:pt x="19" y="16"/>
                  </a:lnTo>
                  <a:lnTo>
                    <a:pt x="18" y="15"/>
                  </a:lnTo>
                  <a:lnTo>
                    <a:pt x="18" y="13"/>
                  </a:lnTo>
                  <a:lnTo>
                    <a:pt x="18" y="10"/>
                  </a:lnTo>
                  <a:lnTo>
                    <a:pt x="18" y="8"/>
                  </a:lnTo>
                  <a:lnTo>
                    <a:pt x="18" y="7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3" y="4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6" y="2"/>
                  </a:lnTo>
                  <a:lnTo>
                    <a:pt x="18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85" name="Freeform 31">
              <a:extLst>
                <a:ext uri="{FF2B5EF4-FFF2-40B4-BE49-F238E27FC236}">
                  <a16:creationId xmlns:a16="http://schemas.microsoft.com/office/drawing/2014/main" id="{B50E5D79-F222-B1F8-E83D-F3DFB11C8EC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96213" y="3694711"/>
              <a:ext cx="105258" cy="97461"/>
            </a:xfrm>
            <a:custGeom>
              <a:avLst/>
              <a:gdLst>
                <a:gd name="T0" fmla="*/ 4 w 54"/>
                <a:gd name="T1" fmla="*/ 13 h 50"/>
                <a:gd name="T2" fmla="*/ 0 w 54"/>
                <a:gd name="T3" fmla="*/ 13 h 50"/>
                <a:gd name="T4" fmla="*/ 2 w 54"/>
                <a:gd name="T5" fmla="*/ 13 h 50"/>
                <a:gd name="T6" fmla="*/ 48 w 54"/>
                <a:gd name="T7" fmla="*/ 0 h 50"/>
                <a:gd name="T8" fmla="*/ 49 w 54"/>
                <a:gd name="T9" fmla="*/ 0 h 50"/>
                <a:gd name="T10" fmla="*/ 51 w 54"/>
                <a:gd name="T11" fmla="*/ 2 h 50"/>
                <a:gd name="T12" fmla="*/ 52 w 54"/>
                <a:gd name="T13" fmla="*/ 3 h 50"/>
                <a:gd name="T14" fmla="*/ 52 w 54"/>
                <a:gd name="T15" fmla="*/ 6 h 50"/>
                <a:gd name="T16" fmla="*/ 52 w 54"/>
                <a:gd name="T17" fmla="*/ 8 h 50"/>
                <a:gd name="T18" fmla="*/ 52 w 54"/>
                <a:gd name="T19" fmla="*/ 11 h 50"/>
                <a:gd name="T20" fmla="*/ 49 w 54"/>
                <a:gd name="T21" fmla="*/ 17 h 50"/>
                <a:gd name="T22" fmla="*/ 48 w 54"/>
                <a:gd name="T23" fmla="*/ 22 h 50"/>
                <a:gd name="T24" fmla="*/ 46 w 54"/>
                <a:gd name="T25" fmla="*/ 28 h 50"/>
                <a:gd name="T26" fmla="*/ 45 w 54"/>
                <a:gd name="T27" fmla="*/ 33 h 50"/>
                <a:gd name="T28" fmla="*/ 43 w 54"/>
                <a:gd name="T29" fmla="*/ 38 h 50"/>
                <a:gd name="T30" fmla="*/ 40 w 54"/>
                <a:gd name="T31" fmla="*/ 43 h 50"/>
                <a:gd name="T32" fmla="*/ 38 w 54"/>
                <a:gd name="T33" fmla="*/ 46 h 50"/>
                <a:gd name="T34" fmla="*/ 38 w 54"/>
                <a:gd name="T35" fmla="*/ 49 h 50"/>
                <a:gd name="T36" fmla="*/ 37 w 54"/>
                <a:gd name="T37" fmla="*/ 50 h 50"/>
                <a:gd name="T38" fmla="*/ 35 w 54"/>
                <a:gd name="T39" fmla="*/ 47 h 50"/>
                <a:gd name="T40" fmla="*/ 33 w 54"/>
                <a:gd name="T41" fmla="*/ 44 h 50"/>
                <a:gd name="T42" fmla="*/ 30 w 54"/>
                <a:gd name="T43" fmla="*/ 43 h 50"/>
                <a:gd name="T44" fmla="*/ 30 w 54"/>
                <a:gd name="T45" fmla="*/ 41 h 50"/>
                <a:gd name="T46" fmla="*/ 29 w 54"/>
                <a:gd name="T47" fmla="*/ 39 h 50"/>
                <a:gd name="T48" fmla="*/ 27 w 54"/>
                <a:gd name="T49" fmla="*/ 33 h 50"/>
                <a:gd name="T50" fmla="*/ 27 w 54"/>
                <a:gd name="T51" fmla="*/ 32 h 50"/>
                <a:gd name="T52" fmla="*/ 27 w 54"/>
                <a:gd name="T53" fmla="*/ 30 h 50"/>
                <a:gd name="T54" fmla="*/ 27 w 54"/>
                <a:gd name="T55" fmla="*/ 27 h 50"/>
                <a:gd name="T56" fmla="*/ 27 w 54"/>
                <a:gd name="T57" fmla="*/ 24 h 50"/>
                <a:gd name="T58" fmla="*/ 37 w 54"/>
                <a:gd name="T59" fmla="*/ 9 h 50"/>
                <a:gd name="T60" fmla="*/ 38 w 54"/>
                <a:gd name="T61" fmla="*/ 6 h 50"/>
                <a:gd name="T62" fmla="*/ 40 w 54"/>
                <a:gd name="T63" fmla="*/ 3 h 50"/>
                <a:gd name="T64" fmla="*/ 45 w 54"/>
                <a:gd name="T65" fmla="*/ 2 h 50"/>
                <a:gd name="T66" fmla="*/ 48 w 54"/>
                <a:gd name="T67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4" h="50">
                  <a:moveTo>
                    <a:pt x="2" y="11"/>
                  </a:moveTo>
                  <a:lnTo>
                    <a:pt x="4" y="13"/>
                  </a:lnTo>
                  <a:lnTo>
                    <a:pt x="4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" y="13"/>
                  </a:lnTo>
                  <a:lnTo>
                    <a:pt x="2" y="11"/>
                  </a:lnTo>
                  <a:close/>
                  <a:moveTo>
                    <a:pt x="48" y="0"/>
                  </a:moveTo>
                  <a:lnTo>
                    <a:pt x="49" y="0"/>
                  </a:lnTo>
                  <a:lnTo>
                    <a:pt x="49" y="0"/>
                  </a:lnTo>
                  <a:lnTo>
                    <a:pt x="49" y="2"/>
                  </a:lnTo>
                  <a:lnTo>
                    <a:pt x="51" y="2"/>
                  </a:lnTo>
                  <a:lnTo>
                    <a:pt x="52" y="2"/>
                  </a:lnTo>
                  <a:lnTo>
                    <a:pt x="52" y="3"/>
                  </a:lnTo>
                  <a:lnTo>
                    <a:pt x="54" y="5"/>
                  </a:lnTo>
                  <a:lnTo>
                    <a:pt x="52" y="6"/>
                  </a:lnTo>
                  <a:lnTo>
                    <a:pt x="52" y="6"/>
                  </a:lnTo>
                  <a:lnTo>
                    <a:pt x="52" y="8"/>
                  </a:lnTo>
                  <a:lnTo>
                    <a:pt x="52" y="9"/>
                  </a:lnTo>
                  <a:lnTo>
                    <a:pt x="52" y="11"/>
                  </a:lnTo>
                  <a:lnTo>
                    <a:pt x="51" y="14"/>
                  </a:lnTo>
                  <a:lnTo>
                    <a:pt x="49" y="17"/>
                  </a:lnTo>
                  <a:lnTo>
                    <a:pt x="49" y="19"/>
                  </a:lnTo>
                  <a:lnTo>
                    <a:pt x="48" y="22"/>
                  </a:lnTo>
                  <a:lnTo>
                    <a:pt x="48" y="24"/>
                  </a:lnTo>
                  <a:lnTo>
                    <a:pt x="46" y="28"/>
                  </a:lnTo>
                  <a:lnTo>
                    <a:pt x="46" y="32"/>
                  </a:lnTo>
                  <a:lnTo>
                    <a:pt x="45" y="33"/>
                  </a:lnTo>
                  <a:lnTo>
                    <a:pt x="45" y="35"/>
                  </a:lnTo>
                  <a:lnTo>
                    <a:pt x="43" y="38"/>
                  </a:lnTo>
                  <a:lnTo>
                    <a:pt x="40" y="39"/>
                  </a:lnTo>
                  <a:lnTo>
                    <a:pt x="40" y="43"/>
                  </a:lnTo>
                  <a:lnTo>
                    <a:pt x="38" y="44"/>
                  </a:lnTo>
                  <a:lnTo>
                    <a:pt x="38" y="46"/>
                  </a:lnTo>
                  <a:lnTo>
                    <a:pt x="38" y="47"/>
                  </a:lnTo>
                  <a:lnTo>
                    <a:pt x="38" y="49"/>
                  </a:lnTo>
                  <a:lnTo>
                    <a:pt x="38" y="50"/>
                  </a:lnTo>
                  <a:lnTo>
                    <a:pt x="37" y="50"/>
                  </a:lnTo>
                  <a:lnTo>
                    <a:pt x="35" y="49"/>
                  </a:lnTo>
                  <a:lnTo>
                    <a:pt x="35" y="47"/>
                  </a:lnTo>
                  <a:lnTo>
                    <a:pt x="33" y="44"/>
                  </a:lnTo>
                  <a:lnTo>
                    <a:pt x="33" y="44"/>
                  </a:lnTo>
                  <a:lnTo>
                    <a:pt x="32" y="43"/>
                  </a:lnTo>
                  <a:lnTo>
                    <a:pt x="30" y="43"/>
                  </a:lnTo>
                  <a:lnTo>
                    <a:pt x="30" y="41"/>
                  </a:lnTo>
                  <a:lnTo>
                    <a:pt x="30" y="41"/>
                  </a:lnTo>
                  <a:lnTo>
                    <a:pt x="29" y="39"/>
                  </a:lnTo>
                  <a:lnTo>
                    <a:pt x="29" y="39"/>
                  </a:lnTo>
                  <a:lnTo>
                    <a:pt x="27" y="35"/>
                  </a:lnTo>
                  <a:lnTo>
                    <a:pt x="27" y="33"/>
                  </a:lnTo>
                  <a:lnTo>
                    <a:pt x="27" y="33"/>
                  </a:lnTo>
                  <a:lnTo>
                    <a:pt x="27" y="32"/>
                  </a:lnTo>
                  <a:lnTo>
                    <a:pt x="27" y="32"/>
                  </a:lnTo>
                  <a:lnTo>
                    <a:pt x="27" y="30"/>
                  </a:lnTo>
                  <a:lnTo>
                    <a:pt x="27" y="28"/>
                  </a:lnTo>
                  <a:lnTo>
                    <a:pt x="27" y="27"/>
                  </a:lnTo>
                  <a:lnTo>
                    <a:pt x="27" y="24"/>
                  </a:lnTo>
                  <a:lnTo>
                    <a:pt x="27" y="24"/>
                  </a:lnTo>
                  <a:lnTo>
                    <a:pt x="35" y="13"/>
                  </a:lnTo>
                  <a:lnTo>
                    <a:pt x="37" y="9"/>
                  </a:lnTo>
                  <a:lnTo>
                    <a:pt x="38" y="8"/>
                  </a:lnTo>
                  <a:lnTo>
                    <a:pt x="38" y="6"/>
                  </a:lnTo>
                  <a:lnTo>
                    <a:pt x="40" y="5"/>
                  </a:lnTo>
                  <a:lnTo>
                    <a:pt x="40" y="3"/>
                  </a:lnTo>
                  <a:lnTo>
                    <a:pt x="41" y="3"/>
                  </a:lnTo>
                  <a:lnTo>
                    <a:pt x="45" y="2"/>
                  </a:lnTo>
                  <a:lnTo>
                    <a:pt x="46" y="0"/>
                  </a:lnTo>
                  <a:lnTo>
                    <a:pt x="48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86" name="Freeform 32">
              <a:extLst>
                <a:ext uri="{FF2B5EF4-FFF2-40B4-BE49-F238E27FC236}">
                  <a16:creationId xmlns:a16="http://schemas.microsoft.com/office/drawing/2014/main" id="{7E9C1739-3C2E-5F04-8A1A-539051A3429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18492" y="4096251"/>
              <a:ext cx="40934" cy="37036"/>
            </a:xfrm>
            <a:custGeom>
              <a:avLst/>
              <a:gdLst>
                <a:gd name="T0" fmla="*/ 15 w 21"/>
                <a:gd name="T1" fmla="*/ 8 h 19"/>
                <a:gd name="T2" fmla="*/ 15 w 21"/>
                <a:gd name="T3" fmla="*/ 10 h 19"/>
                <a:gd name="T4" fmla="*/ 13 w 21"/>
                <a:gd name="T5" fmla="*/ 11 h 19"/>
                <a:gd name="T6" fmla="*/ 13 w 21"/>
                <a:gd name="T7" fmla="*/ 13 h 19"/>
                <a:gd name="T8" fmla="*/ 13 w 21"/>
                <a:gd name="T9" fmla="*/ 13 h 19"/>
                <a:gd name="T10" fmla="*/ 13 w 21"/>
                <a:gd name="T11" fmla="*/ 15 h 19"/>
                <a:gd name="T12" fmla="*/ 15 w 21"/>
                <a:gd name="T13" fmla="*/ 16 h 19"/>
                <a:gd name="T14" fmla="*/ 15 w 21"/>
                <a:gd name="T15" fmla="*/ 16 h 19"/>
                <a:gd name="T16" fmla="*/ 15 w 21"/>
                <a:gd name="T17" fmla="*/ 18 h 19"/>
                <a:gd name="T18" fmla="*/ 13 w 21"/>
                <a:gd name="T19" fmla="*/ 18 h 19"/>
                <a:gd name="T20" fmla="*/ 11 w 21"/>
                <a:gd name="T21" fmla="*/ 19 h 19"/>
                <a:gd name="T22" fmla="*/ 5 w 21"/>
                <a:gd name="T23" fmla="*/ 19 h 19"/>
                <a:gd name="T24" fmla="*/ 2 w 21"/>
                <a:gd name="T25" fmla="*/ 19 h 19"/>
                <a:gd name="T26" fmla="*/ 0 w 21"/>
                <a:gd name="T27" fmla="*/ 19 h 19"/>
                <a:gd name="T28" fmla="*/ 5 w 21"/>
                <a:gd name="T29" fmla="*/ 18 h 19"/>
                <a:gd name="T30" fmla="*/ 5 w 21"/>
                <a:gd name="T31" fmla="*/ 16 h 19"/>
                <a:gd name="T32" fmla="*/ 7 w 21"/>
                <a:gd name="T33" fmla="*/ 16 h 19"/>
                <a:gd name="T34" fmla="*/ 7 w 21"/>
                <a:gd name="T35" fmla="*/ 16 h 19"/>
                <a:gd name="T36" fmla="*/ 7 w 21"/>
                <a:gd name="T37" fmla="*/ 13 h 19"/>
                <a:gd name="T38" fmla="*/ 7 w 21"/>
                <a:gd name="T39" fmla="*/ 11 h 19"/>
                <a:gd name="T40" fmla="*/ 7 w 21"/>
                <a:gd name="T41" fmla="*/ 11 h 19"/>
                <a:gd name="T42" fmla="*/ 7 w 21"/>
                <a:gd name="T43" fmla="*/ 11 h 19"/>
                <a:gd name="T44" fmla="*/ 5 w 21"/>
                <a:gd name="T45" fmla="*/ 10 h 19"/>
                <a:gd name="T46" fmla="*/ 5 w 21"/>
                <a:gd name="T47" fmla="*/ 10 h 19"/>
                <a:gd name="T48" fmla="*/ 5 w 21"/>
                <a:gd name="T49" fmla="*/ 10 h 19"/>
                <a:gd name="T50" fmla="*/ 7 w 21"/>
                <a:gd name="T51" fmla="*/ 10 h 19"/>
                <a:gd name="T52" fmla="*/ 8 w 21"/>
                <a:gd name="T53" fmla="*/ 8 h 19"/>
                <a:gd name="T54" fmla="*/ 11 w 21"/>
                <a:gd name="T55" fmla="*/ 8 h 19"/>
                <a:gd name="T56" fmla="*/ 13 w 21"/>
                <a:gd name="T57" fmla="*/ 8 h 19"/>
                <a:gd name="T58" fmla="*/ 15 w 21"/>
                <a:gd name="T59" fmla="*/ 8 h 19"/>
                <a:gd name="T60" fmla="*/ 21 w 21"/>
                <a:gd name="T61" fmla="*/ 0 h 19"/>
                <a:gd name="T62" fmla="*/ 21 w 21"/>
                <a:gd name="T63" fmla="*/ 2 h 19"/>
                <a:gd name="T64" fmla="*/ 18 w 21"/>
                <a:gd name="T65" fmla="*/ 4 h 19"/>
                <a:gd name="T66" fmla="*/ 16 w 21"/>
                <a:gd name="T67" fmla="*/ 4 h 19"/>
                <a:gd name="T68" fmla="*/ 16 w 21"/>
                <a:gd name="T69" fmla="*/ 4 h 19"/>
                <a:gd name="T70" fmla="*/ 18 w 21"/>
                <a:gd name="T71" fmla="*/ 2 h 19"/>
                <a:gd name="T72" fmla="*/ 21 w 21"/>
                <a:gd name="T73" fmla="*/ 2 h 19"/>
                <a:gd name="T74" fmla="*/ 21 w 21"/>
                <a:gd name="T7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1" h="19">
                  <a:moveTo>
                    <a:pt x="15" y="8"/>
                  </a:moveTo>
                  <a:lnTo>
                    <a:pt x="15" y="10"/>
                  </a:lnTo>
                  <a:lnTo>
                    <a:pt x="13" y="11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5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5" y="18"/>
                  </a:lnTo>
                  <a:lnTo>
                    <a:pt x="13" y="18"/>
                  </a:lnTo>
                  <a:lnTo>
                    <a:pt x="11" y="19"/>
                  </a:lnTo>
                  <a:lnTo>
                    <a:pt x="5" y="19"/>
                  </a:lnTo>
                  <a:lnTo>
                    <a:pt x="2" y="19"/>
                  </a:lnTo>
                  <a:lnTo>
                    <a:pt x="0" y="19"/>
                  </a:lnTo>
                  <a:lnTo>
                    <a:pt x="5" y="18"/>
                  </a:lnTo>
                  <a:lnTo>
                    <a:pt x="5" y="16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7" y="13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7" y="10"/>
                  </a:lnTo>
                  <a:lnTo>
                    <a:pt x="8" y="8"/>
                  </a:lnTo>
                  <a:lnTo>
                    <a:pt x="11" y="8"/>
                  </a:lnTo>
                  <a:lnTo>
                    <a:pt x="13" y="8"/>
                  </a:lnTo>
                  <a:lnTo>
                    <a:pt x="15" y="8"/>
                  </a:lnTo>
                  <a:close/>
                  <a:moveTo>
                    <a:pt x="21" y="0"/>
                  </a:moveTo>
                  <a:lnTo>
                    <a:pt x="21" y="2"/>
                  </a:lnTo>
                  <a:lnTo>
                    <a:pt x="18" y="4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8" y="2"/>
                  </a:lnTo>
                  <a:lnTo>
                    <a:pt x="21" y="2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87" name="Freeform 33">
              <a:extLst>
                <a:ext uri="{FF2B5EF4-FFF2-40B4-BE49-F238E27FC236}">
                  <a16:creationId xmlns:a16="http://schemas.microsoft.com/office/drawing/2014/main" id="{5C40EE0F-86A0-8224-B8F6-CB7D88748D5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88155" y="3162573"/>
              <a:ext cx="539935" cy="206617"/>
            </a:xfrm>
            <a:custGeom>
              <a:avLst/>
              <a:gdLst>
                <a:gd name="T0" fmla="*/ 135 w 277"/>
                <a:gd name="T1" fmla="*/ 0 h 106"/>
                <a:gd name="T2" fmla="*/ 149 w 277"/>
                <a:gd name="T3" fmla="*/ 7 h 106"/>
                <a:gd name="T4" fmla="*/ 164 w 277"/>
                <a:gd name="T5" fmla="*/ 15 h 106"/>
                <a:gd name="T6" fmla="*/ 205 w 277"/>
                <a:gd name="T7" fmla="*/ 19 h 106"/>
                <a:gd name="T8" fmla="*/ 227 w 277"/>
                <a:gd name="T9" fmla="*/ 11 h 106"/>
                <a:gd name="T10" fmla="*/ 239 w 277"/>
                <a:gd name="T11" fmla="*/ 11 h 106"/>
                <a:gd name="T12" fmla="*/ 247 w 277"/>
                <a:gd name="T13" fmla="*/ 10 h 106"/>
                <a:gd name="T14" fmla="*/ 255 w 277"/>
                <a:gd name="T15" fmla="*/ 16 h 106"/>
                <a:gd name="T16" fmla="*/ 260 w 277"/>
                <a:gd name="T17" fmla="*/ 21 h 106"/>
                <a:gd name="T18" fmla="*/ 260 w 277"/>
                <a:gd name="T19" fmla="*/ 32 h 106"/>
                <a:gd name="T20" fmla="*/ 271 w 277"/>
                <a:gd name="T21" fmla="*/ 37 h 106"/>
                <a:gd name="T22" fmla="*/ 272 w 277"/>
                <a:gd name="T23" fmla="*/ 41 h 106"/>
                <a:gd name="T24" fmla="*/ 266 w 277"/>
                <a:gd name="T25" fmla="*/ 48 h 106"/>
                <a:gd name="T26" fmla="*/ 268 w 277"/>
                <a:gd name="T27" fmla="*/ 54 h 106"/>
                <a:gd name="T28" fmla="*/ 271 w 277"/>
                <a:gd name="T29" fmla="*/ 63 h 106"/>
                <a:gd name="T30" fmla="*/ 268 w 277"/>
                <a:gd name="T31" fmla="*/ 70 h 106"/>
                <a:gd name="T32" fmla="*/ 272 w 277"/>
                <a:gd name="T33" fmla="*/ 76 h 106"/>
                <a:gd name="T34" fmla="*/ 276 w 277"/>
                <a:gd name="T35" fmla="*/ 84 h 106"/>
                <a:gd name="T36" fmla="*/ 269 w 277"/>
                <a:gd name="T37" fmla="*/ 87 h 106"/>
                <a:gd name="T38" fmla="*/ 265 w 277"/>
                <a:gd name="T39" fmla="*/ 81 h 106"/>
                <a:gd name="T40" fmla="*/ 252 w 277"/>
                <a:gd name="T41" fmla="*/ 81 h 106"/>
                <a:gd name="T42" fmla="*/ 239 w 277"/>
                <a:gd name="T43" fmla="*/ 82 h 106"/>
                <a:gd name="T44" fmla="*/ 225 w 277"/>
                <a:gd name="T45" fmla="*/ 86 h 106"/>
                <a:gd name="T46" fmla="*/ 198 w 277"/>
                <a:gd name="T47" fmla="*/ 92 h 106"/>
                <a:gd name="T48" fmla="*/ 181 w 277"/>
                <a:gd name="T49" fmla="*/ 89 h 106"/>
                <a:gd name="T50" fmla="*/ 164 w 277"/>
                <a:gd name="T51" fmla="*/ 92 h 106"/>
                <a:gd name="T52" fmla="*/ 159 w 277"/>
                <a:gd name="T53" fmla="*/ 100 h 106"/>
                <a:gd name="T54" fmla="*/ 151 w 277"/>
                <a:gd name="T55" fmla="*/ 106 h 106"/>
                <a:gd name="T56" fmla="*/ 153 w 277"/>
                <a:gd name="T57" fmla="*/ 90 h 106"/>
                <a:gd name="T58" fmla="*/ 143 w 277"/>
                <a:gd name="T59" fmla="*/ 93 h 106"/>
                <a:gd name="T60" fmla="*/ 119 w 277"/>
                <a:gd name="T61" fmla="*/ 98 h 106"/>
                <a:gd name="T62" fmla="*/ 96 w 277"/>
                <a:gd name="T63" fmla="*/ 98 h 106"/>
                <a:gd name="T64" fmla="*/ 71 w 277"/>
                <a:gd name="T65" fmla="*/ 95 h 106"/>
                <a:gd name="T66" fmla="*/ 58 w 277"/>
                <a:gd name="T67" fmla="*/ 100 h 106"/>
                <a:gd name="T68" fmla="*/ 47 w 277"/>
                <a:gd name="T69" fmla="*/ 92 h 106"/>
                <a:gd name="T70" fmla="*/ 34 w 277"/>
                <a:gd name="T71" fmla="*/ 90 h 106"/>
                <a:gd name="T72" fmla="*/ 34 w 277"/>
                <a:gd name="T73" fmla="*/ 89 h 106"/>
                <a:gd name="T74" fmla="*/ 23 w 277"/>
                <a:gd name="T75" fmla="*/ 86 h 106"/>
                <a:gd name="T76" fmla="*/ 22 w 277"/>
                <a:gd name="T77" fmla="*/ 78 h 106"/>
                <a:gd name="T78" fmla="*/ 17 w 277"/>
                <a:gd name="T79" fmla="*/ 68 h 106"/>
                <a:gd name="T80" fmla="*/ 9 w 277"/>
                <a:gd name="T81" fmla="*/ 63 h 106"/>
                <a:gd name="T82" fmla="*/ 14 w 277"/>
                <a:gd name="T83" fmla="*/ 63 h 106"/>
                <a:gd name="T84" fmla="*/ 19 w 277"/>
                <a:gd name="T85" fmla="*/ 62 h 106"/>
                <a:gd name="T86" fmla="*/ 19 w 277"/>
                <a:gd name="T87" fmla="*/ 54 h 106"/>
                <a:gd name="T88" fmla="*/ 15 w 277"/>
                <a:gd name="T89" fmla="*/ 48 h 106"/>
                <a:gd name="T90" fmla="*/ 6 w 277"/>
                <a:gd name="T91" fmla="*/ 43 h 106"/>
                <a:gd name="T92" fmla="*/ 23 w 277"/>
                <a:gd name="T93" fmla="*/ 29 h 106"/>
                <a:gd name="T94" fmla="*/ 31 w 277"/>
                <a:gd name="T95" fmla="*/ 27 h 106"/>
                <a:gd name="T96" fmla="*/ 49 w 277"/>
                <a:gd name="T97" fmla="*/ 29 h 106"/>
                <a:gd name="T98" fmla="*/ 60 w 277"/>
                <a:gd name="T99" fmla="*/ 24 h 106"/>
                <a:gd name="T100" fmla="*/ 50 w 277"/>
                <a:gd name="T101" fmla="*/ 16 h 106"/>
                <a:gd name="T102" fmla="*/ 93 w 277"/>
                <a:gd name="T103" fmla="*/ 8 h 106"/>
                <a:gd name="T104" fmla="*/ 23 w 277"/>
                <a:gd name="T105" fmla="*/ 0 h 106"/>
                <a:gd name="T106" fmla="*/ 31 w 277"/>
                <a:gd name="T107" fmla="*/ 2 h 106"/>
                <a:gd name="T108" fmla="*/ 49 w 277"/>
                <a:gd name="T109" fmla="*/ 16 h 106"/>
                <a:gd name="T110" fmla="*/ 26 w 277"/>
                <a:gd name="T111" fmla="*/ 19 h 106"/>
                <a:gd name="T112" fmla="*/ 8 w 277"/>
                <a:gd name="T113" fmla="*/ 34 h 106"/>
                <a:gd name="T114" fmla="*/ 9 w 277"/>
                <a:gd name="T115" fmla="*/ 26 h 106"/>
                <a:gd name="T116" fmla="*/ 9 w 277"/>
                <a:gd name="T117" fmla="*/ 19 h 106"/>
                <a:gd name="T118" fmla="*/ 14 w 277"/>
                <a:gd name="T119" fmla="*/ 11 h 106"/>
                <a:gd name="T120" fmla="*/ 9 w 277"/>
                <a:gd name="T121" fmla="*/ 5 h 106"/>
                <a:gd name="T122" fmla="*/ 17 w 277"/>
                <a:gd name="T123" fmla="*/ 2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77" h="106">
                  <a:moveTo>
                    <a:pt x="3" y="32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1" y="35"/>
                  </a:lnTo>
                  <a:lnTo>
                    <a:pt x="0" y="34"/>
                  </a:lnTo>
                  <a:lnTo>
                    <a:pt x="1" y="34"/>
                  </a:lnTo>
                  <a:lnTo>
                    <a:pt x="3" y="32"/>
                  </a:lnTo>
                  <a:lnTo>
                    <a:pt x="3" y="32"/>
                  </a:lnTo>
                  <a:close/>
                  <a:moveTo>
                    <a:pt x="135" y="0"/>
                  </a:moveTo>
                  <a:lnTo>
                    <a:pt x="137" y="2"/>
                  </a:lnTo>
                  <a:lnTo>
                    <a:pt x="137" y="2"/>
                  </a:lnTo>
                  <a:lnTo>
                    <a:pt x="137" y="2"/>
                  </a:lnTo>
                  <a:lnTo>
                    <a:pt x="137" y="4"/>
                  </a:lnTo>
                  <a:lnTo>
                    <a:pt x="138" y="5"/>
                  </a:lnTo>
                  <a:lnTo>
                    <a:pt x="138" y="7"/>
                  </a:lnTo>
                  <a:lnTo>
                    <a:pt x="143" y="8"/>
                  </a:lnTo>
                  <a:lnTo>
                    <a:pt x="148" y="7"/>
                  </a:lnTo>
                  <a:lnTo>
                    <a:pt x="149" y="7"/>
                  </a:lnTo>
                  <a:lnTo>
                    <a:pt x="149" y="7"/>
                  </a:lnTo>
                  <a:lnTo>
                    <a:pt x="151" y="11"/>
                  </a:lnTo>
                  <a:lnTo>
                    <a:pt x="153" y="13"/>
                  </a:lnTo>
                  <a:lnTo>
                    <a:pt x="156" y="15"/>
                  </a:lnTo>
                  <a:lnTo>
                    <a:pt x="157" y="15"/>
                  </a:lnTo>
                  <a:lnTo>
                    <a:pt x="157" y="13"/>
                  </a:lnTo>
                  <a:lnTo>
                    <a:pt x="159" y="13"/>
                  </a:lnTo>
                  <a:lnTo>
                    <a:pt x="160" y="13"/>
                  </a:lnTo>
                  <a:lnTo>
                    <a:pt x="164" y="15"/>
                  </a:lnTo>
                  <a:lnTo>
                    <a:pt x="165" y="16"/>
                  </a:lnTo>
                  <a:lnTo>
                    <a:pt x="170" y="18"/>
                  </a:lnTo>
                  <a:lnTo>
                    <a:pt x="175" y="18"/>
                  </a:lnTo>
                  <a:lnTo>
                    <a:pt x="176" y="19"/>
                  </a:lnTo>
                  <a:lnTo>
                    <a:pt x="184" y="21"/>
                  </a:lnTo>
                  <a:lnTo>
                    <a:pt x="186" y="21"/>
                  </a:lnTo>
                  <a:lnTo>
                    <a:pt x="190" y="19"/>
                  </a:lnTo>
                  <a:lnTo>
                    <a:pt x="198" y="18"/>
                  </a:lnTo>
                  <a:lnTo>
                    <a:pt x="205" y="19"/>
                  </a:lnTo>
                  <a:lnTo>
                    <a:pt x="206" y="19"/>
                  </a:lnTo>
                  <a:lnTo>
                    <a:pt x="208" y="19"/>
                  </a:lnTo>
                  <a:lnTo>
                    <a:pt x="209" y="19"/>
                  </a:lnTo>
                  <a:lnTo>
                    <a:pt x="211" y="19"/>
                  </a:lnTo>
                  <a:lnTo>
                    <a:pt x="217" y="18"/>
                  </a:lnTo>
                  <a:lnTo>
                    <a:pt x="219" y="16"/>
                  </a:lnTo>
                  <a:lnTo>
                    <a:pt x="220" y="16"/>
                  </a:lnTo>
                  <a:lnTo>
                    <a:pt x="222" y="15"/>
                  </a:lnTo>
                  <a:lnTo>
                    <a:pt x="227" y="11"/>
                  </a:lnTo>
                  <a:lnTo>
                    <a:pt x="228" y="10"/>
                  </a:lnTo>
                  <a:lnTo>
                    <a:pt x="230" y="10"/>
                  </a:lnTo>
                  <a:lnTo>
                    <a:pt x="231" y="11"/>
                  </a:lnTo>
                  <a:lnTo>
                    <a:pt x="233" y="11"/>
                  </a:lnTo>
                  <a:lnTo>
                    <a:pt x="233" y="11"/>
                  </a:lnTo>
                  <a:lnTo>
                    <a:pt x="235" y="10"/>
                  </a:lnTo>
                  <a:lnTo>
                    <a:pt x="238" y="10"/>
                  </a:lnTo>
                  <a:lnTo>
                    <a:pt x="239" y="11"/>
                  </a:lnTo>
                  <a:lnTo>
                    <a:pt x="239" y="11"/>
                  </a:lnTo>
                  <a:lnTo>
                    <a:pt x="241" y="11"/>
                  </a:lnTo>
                  <a:lnTo>
                    <a:pt x="242" y="11"/>
                  </a:lnTo>
                  <a:lnTo>
                    <a:pt x="242" y="11"/>
                  </a:lnTo>
                  <a:lnTo>
                    <a:pt x="244" y="10"/>
                  </a:lnTo>
                  <a:lnTo>
                    <a:pt x="244" y="10"/>
                  </a:lnTo>
                  <a:lnTo>
                    <a:pt x="244" y="10"/>
                  </a:lnTo>
                  <a:lnTo>
                    <a:pt x="246" y="8"/>
                  </a:lnTo>
                  <a:lnTo>
                    <a:pt x="247" y="10"/>
                  </a:lnTo>
                  <a:lnTo>
                    <a:pt x="247" y="10"/>
                  </a:lnTo>
                  <a:lnTo>
                    <a:pt x="247" y="11"/>
                  </a:lnTo>
                  <a:lnTo>
                    <a:pt x="249" y="11"/>
                  </a:lnTo>
                  <a:lnTo>
                    <a:pt x="252" y="13"/>
                  </a:lnTo>
                  <a:lnTo>
                    <a:pt x="252" y="15"/>
                  </a:lnTo>
                  <a:lnTo>
                    <a:pt x="253" y="15"/>
                  </a:lnTo>
                  <a:lnTo>
                    <a:pt x="252" y="15"/>
                  </a:lnTo>
                  <a:lnTo>
                    <a:pt x="252" y="15"/>
                  </a:lnTo>
                  <a:lnTo>
                    <a:pt x="253" y="16"/>
                  </a:lnTo>
                  <a:lnTo>
                    <a:pt x="255" y="16"/>
                  </a:lnTo>
                  <a:lnTo>
                    <a:pt x="255" y="16"/>
                  </a:lnTo>
                  <a:lnTo>
                    <a:pt x="257" y="16"/>
                  </a:lnTo>
                  <a:lnTo>
                    <a:pt x="257" y="16"/>
                  </a:lnTo>
                  <a:lnTo>
                    <a:pt x="257" y="18"/>
                  </a:lnTo>
                  <a:lnTo>
                    <a:pt x="257" y="18"/>
                  </a:lnTo>
                  <a:lnTo>
                    <a:pt x="257" y="18"/>
                  </a:lnTo>
                  <a:lnTo>
                    <a:pt x="258" y="19"/>
                  </a:lnTo>
                  <a:lnTo>
                    <a:pt x="258" y="19"/>
                  </a:lnTo>
                  <a:lnTo>
                    <a:pt x="260" y="21"/>
                  </a:lnTo>
                  <a:lnTo>
                    <a:pt x="260" y="22"/>
                  </a:lnTo>
                  <a:lnTo>
                    <a:pt x="261" y="24"/>
                  </a:lnTo>
                  <a:lnTo>
                    <a:pt x="261" y="26"/>
                  </a:lnTo>
                  <a:lnTo>
                    <a:pt x="260" y="26"/>
                  </a:lnTo>
                  <a:lnTo>
                    <a:pt x="258" y="27"/>
                  </a:lnTo>
                  <a:lnTo>
                    <a:pt x="258" y="29"/>
                  </a:lnTo>
                  <a:lnTo>
                    <a:pt x="260" y="29"/>
                  </a:lnTo>
                  <a:lnTo>
                    <a:pt x="260" y="30"/>
                  </a:lnTo>
                  <a:lnTo>
                    <a:pt x="260" y="32"/>
                  </a:lnTo>
                  <a:lnTo>
                    <a:pt x="261" y="34"/>
                  </a:lnTo>
                  <a:lnTo>
                    <a:pt x="260" y="34"/>
                  </a:lnTo>
                  <a:lnTo>
                    <a:pt x="260" y="34"/>
                  </a:lnTo>
                  <a:lnTo>
                    <a:pt x="261" y="35"/>
                  </a:lnTo>
                  <a:lnTo>
                    <a:pt x="265" y="35"/>
                  </a:lnTo>
                  <a:lnTo>
                    <a:pt x="265" y="37"/>
                  </a:lnTo>
                  <a:lnTo>
                    <a:pt x="268" y="35"/>
                  </a:lnTo>
                  <a:lnTo>
                    <a:pt x="269" y="35"/>
                  </a:lnTo>
                  <a:lnTo>
                    <a:pt x="271" y="37"/>
                  </a:lnTo>
                  <a:lnTo>
                    <a:pt x="272" y="38"/>
                  </a:lnTo>
                  <a:lnTo>
                    <a:pt x="276" y="40"/>
                  </a:lnTo>
                  <a:lnTo>
                    <a:pt x="276" y="41"/>
                  </a:lnTo>
                  <a:lnTo>
                    <a:pt x="276" y="41"/>
                  </a:lnTo>
                  <a:lnTo>
                    <a:pt x="277" y="41"/>
                  </a:lnTo>
                  <a:lnTo>
                    <a:pt x="276" y="41"/>
                  </a:lnTo>
                  <a:lnTo>
                    <a:pt x="276" y="41"/>
                  </a:lnTo>
                  <a:lnTo>
                    <a:pt x="274" y="40"/>
                  </a:lnTo>
                  <a:lnTo>
                    <a:pt x="272" y="41"/>
                  </a:lnTo>
                  <a:lnTo>
                    <a:pt x="271" y="41"/>
                  </a:lnTo>
                  <a:lnTo>
                    <a:pt x="271" y="46"/>
                  </a:lnTo>
                  <a:lnTo>
                    <a:pt x="269" y="46"/>
                  </a:lnTo>
                  <a:lnTo>
                    <a:pt x="268" y="46"/>
                  </a:lnTo>
                  <a:lnTo>
                    <a:pt x="266" y="46"/>
                  </a:lnTo>
                  <a:lnTo>
                    <a:pt x="266" y="46"/>
                  </a:lnTo>
                  <a:lnTo>
                    <a:pt x="265" y="46"/>
                  </a:lnTo>
                  <a:lnTo>
                    <a:pt x="265" y="48"/>
                  </a:lnTo>
                  <a:lnTo>
                    <a:pt x="266" y="48"/>
                  </a:lnTo>
                  <a:lnTo>
                    <a:pt x="266" y="49"/>
                  </a:lnTo>
                  <a:lnTo>
                    <a:pt x="266" y="49"/>
                  </a:lnTo>
                  <a:lnTo>
                    <a:pt x="266" y="51"/>
                  </a:lnTo>
                  <a:lnTo>
                    <a:pt x="268" y="51"/>
                  </a:lnTo>
                  <a:lnTo>
                    <a:pt x="268" y="51"/>
                  </a:lnTo>
                  <a:lnTo>
                    <a:pt x="268" y="52"/>
                  </a:lnTo>
                  <a:lnTo>
                    <a:pt x="268" y="52"/>
                  </a:lnTo>
                  <a:lnTo>
                    <a:pt x="266" y="52"/>
                  </a:lnTo>
                  <a:lnTo>
                    <a:pt x="268" y="54"/>
                  </a:lnTo>
                  <a:lnTo>
                    <a:pt x="268" y="56"/>
                  </a:lnTo>
                  <a:lnTo>
                    <a:pt x="269" y="56"/>
                  </a:lnTo>
                  <a:lnTo>
                    <a:pt x="269" y="59"/>
                  </a:lnTo>
                  <a:lnTo>
                    <a:pt x="269" y="59"/>
                  </a:lnTo>
                  <a:lnTo>
                    <a:pt x="269" y="60"/>
                  </a:lnTo>
                  <a:lnTo>
                    <a:pt x="269" y="63"/>
                  </a:lnTo>
                  <a:lnTo>
                    <a:pt x="269" y="63"/>
                  </a:lnTo>
                  <a:lnTo>
                    <a:pt x="269" y="63"/>
                  </a:lnTo>
                  <a:lnTo>
                    <a:pt x="271" y="63"/>
                  </a:lnTo>
                  <a:lnTo>
                    <a:pt x="271" y="63"/>
                  </a:lnTo>
                  <a:lnTo>
                    <a:pt x="271" y="65"/>
                  </a:lnTo>
                  <a:lnTo>
                    <a:pt x="271" y="65"/>
                  </a:lnTo>
                  <a:lnTo>
                    <a:pt x="271" y="65"/>
                  </a:lnTo>
                  <a:lnTo>
                    <a:pt x="271" y="67"/>
                  </a:lnTo>
                  <a:lnTo>
                    <a:pt x="269" y="68"/>
                  </a:lnTo>
                  <a:lnTo>
                    <a:pt x="269" y="68"/>
                  </a:lnTo>
                  <a:lnTo>
                    <a:pt x="269" y="70"/>
                  </a:lnTo>
                  <a:lnTo>
                    <a:pt x="268" y="70"/>
                  </a:lnTo>
                  <a:lnTo>
                    <a:pt x="268" y="71"/>
                  </a:lnTo>
                  <a:lnTo>
                    <a:pt x="268" y="71"/>
                  </a:lnTo>
                  <a:lnTo>
                    <a:pt x="269" y="71"/>
                  </a:lnTo>
                  <a:lnTo>
                    <a:pt x="271" y="73"/>
                  </a:lnTo>
                  <a:lnTo>
                    <a:pt x="272" y="74"/>
                  </a:lnTo>
                  <a:lnTo>
                    <a:pt x="274" y="74"/>
                  </a:lnTo>
                  <a:lnTo>
                    <a:pt x="272" y="76"/>
                  </a:lnTo>
                  <a:lnTo>
                    <a:pt x="272" y="76"/>
                  </a:lnTo>
                  <a:lnTo>
                    <a:pt x="272" y="76"/>
                  </a:lnTo>
                  <a:lnTo>
                    <a:pt x="272" y="78"/>
                  </a:lnTo>
                  <a:lnTo>
                    <a:pt x="272" y="78"/>
                  </a:lnTo>
                  <a:lnTo>
                    <a:pt x="272" y="79"/>
                  </a:lnTo>
                  <a:lnTo>
                    <a:pt x="274" y="79"/>
                  </a:lnTo>
                  <a:lnTo>
                    <a:pt x="276" y="81"/>
                  </a:lnTo>
                  <a:lnTo>
                    <a:pt x="276" y="82"/>
                  </a:lnTo>
                  <a:lnTo>
                    <a:pt x="276" y="82"/>
                  </a:lnTo>
                  <a:lnTo>
                    <a:pt x="276" y="82"/>
                  </a:lnTo>
                  <a:lnTo>
                    <a:pt x="276" y="84"/>
                  </a:lnTo>
                  <a:lnTo>
                    <a:pt x="276" y="84"/>
                  </a:lnTo>
                  <a:lnTo>
                    <a:pt x="276" y="84"/>
                  </a:lnTo>
                  <a:lnTo>
                    <a:pt x="274" y="84"/>
                  </a:lnTo>
                  <a:lnTo>
                    <a:pt x="274" y="84"/>
                  </a:lnTo>
                  <a:lnTo>
                    <a:pt x="272" y="84"/>
                  </a:lnTo>
                  <a:lnTo>
                    <a:pt x="272" y="84"/>
                  </a:lnTo>
                  <a:lnTo>
                    <a:pt x="271" y="86"/>
                  </a:lnTo>
                  <a:lnTo>
                    <a:pt x="269" y="87"/>
                  </a:lnTo>
                  <a:lnTo>
                    <a:pt x="269" y="87"/>
                  </a:lnTo>
                  <a:lnTo>
                    <a:pt x="268" y="87"/>
                  </a:lnTo>
                  <a:lnTo>
                    <a:pt x="268" y="87"/>
                  </a:lnTo>
                  <a:lnTo>
                    <a:pt x="268" y="86"/>
                  </a:lnTo>
                  <a:lnTo>
                    <a:pt x="268" y="82"/>
                  </a:lnTo>
                  <a:lnTo>
                    <a:pt x="268" y="82"/>
                  </a:lnTo>
                  <a:lnTo>
                    <a:pt x="268" y="82"/>
                  </a:lnTo>
                  <a:lnTo>
                    <a:pt x="266" y="81"/>
                  </a:lnTo>
                  <a:lnTo>
                    <a:pt x="266" y="81"/>
                  </a:lnTo>
                  <a:lnTo>
                    <a:pt x="265" y="81"/>
                  </a:lnTo>
                  <a:lnTo>
                    <a:pt x="265" y="82"/>
                  </a:lnTo>
                  <a:lnTo>
                    <a:pt x="263" y="82"/>
                  </a:lnTo>
                  <a:lnTo>
                    <a:pt x="260" y="82"/>
                  </a:lnTo>
                  <a:lnTo>
                    <a:pt x="258" y="82"/>
                  </a:lnTo>
                  <a:lnTo>
                    <a:pt x="258" y="82"/>
                  </a:lnTo>
                  <a:lnTo>
                    <a:pt x="255" y="81"/>
                  </a:lnTo>
                  <a:lnTo>
                    <a:pt x="253" y="81"/>
                  </a:lnTo>
                  <a:lnTo>
                    <a:pt x="253" y="81"/>
                  </a:lnTo>
                  <a:lnTo>
                    <a:pt x="252" y="81"/>
                  </a:lnTo>
                  <a:lnTo>
                    <a:pt x="249" y="81"/>
                  </a:lnTo>
                  <a:lnTo>
                    <a:pt x="249" y="81"/>
                  </a:lnTo>
                  <a:lnTo>
                    <a:pt x="247" y="81"/>
                  </a:lnTo>
                  <a:lnTo>
                    <a:pt x="247" y="81"/>
                  </a:lnTo>
                  <a:lnTo>
                    <a:pt x="246" y="82"/>
                  </a:lnTo>
                  <a:lnTo>
                    <a:pt x="242" y="84"/>
                  </a:lnTo>
                  <a:lnTo>
                    <a:pt x="241" y="84"/>
                  </a:lnTo>
                  <a:lnTo>
                    <a:pt x="241" y="82"/>
                  </a:lnTo>
                  <a:lnTo>
                    <a:pt x="239" y="82"/>
                  </a:lnTo>
                  <a:lnTo>
                    <a:pt x="239" y="82"/>
                  </a:lnTo>
                  <a:lnTo>
                    <a:pt x="239" y="81"/>
                  </a:lnTo>
                  <a:lnTo>
                    <a:pt x="238" y="82"/>
                  </a:lnTo>
                  <a:lnTo>
                    <a:pt x="236" y="82"/>
                  </a:lnTo>
                  <a:lnTo>
                    <a:pt x="235" y="84"/>
                  </a:lnTo>
                  <a:lnTo>
                    <a:pt x="231" y="84"/>
                  </a:lnTo>
                  <a:lnTo>
                    <a:pt x="228" y="86"/>
                  </a:lnTo>
                  <a:lnTo>
                    <a:pt x="227" y="86"/>
                  </a:lnTo>
                  <a:lnTo>
                    <a:pt x="225" y="86"/>
                  </a:lnTo>
                  <a:lnTo>
                    <a:pt x="224" y="86"/>
                  </a:lnTo>
                  <a:lnTo>
                    <a:pt x="220" y="84"/>
                  </a:lnTo>
                  <a:lnTo>
                    <a:pt x="219" y="84"/>
                  </a:lnTo>
                  <a:lnTo>
                    <a:pt x="217" y="86"/>
                  </a:lnTo>
                  <a:lnTo>
                    <a:pt x="214" y="87"/>
                  </a:lnTo>
                  <a:lnTo>
                    <a:pt x="208" y="89"/>
                  </a:lnTo>
                  <a:lnTo>
                    <a:pt x="203" y="90"/>
                  </a:lnTo>
                  <a:lnTo>
                    <a:pt x="200" y="92"/>
                  </a:lnTo>
                  <a:lnTo>
                    <a:pt x="198" y="92"/>
                  </a:lnTo>
                  <a:lnTo>
                    <a:pt x="194" y="92"/>
                  </a:lnTo>
                  <a:lnTo>
                    <a:pt x="190" y="92"/>
                  </a:lnTo>
                  <a:lnTo>
                    <a:pt x="189" y="92"/>
                  </a:lnTo>
                  <a:lnTo>
                    <a:pt x="187" y="92"/>
                  </a:lnTo>
                  <a:lnTo>
                    <a:pt x="186" y="90"/>
                  </a:lnTo>
                  <a:lnTo>
                    <a:pt x="184" y="89"/>
                  </a:lnTo>
                  <a:lnTo>
                    <a:pt x="184" y="89"/>
                  </a:lnTo>
                  <a:lnTo>
                    <a:pt x="183" y="89"/>
                  </a:lnTo>
                  <a:lnTo>
                    <a:pt x="181" y="89"/>
                  </a:lnTo>
                  <a:lnTo>
                    <a:pt x="176" y="90"/>
                  </a:lnTo>
                  <a:lnTo>
                    <a:pt x="175" y="90"/>
                  </a:lnTo>
                  <a:lnTo>
                    <a:pt x="175" y="90"/>
                  </a:lnTo>
                  <a:lnTo>
                    <a:pt x="171" y="92"/>
                  </a:lnTo>
                  <a:lnTo>
                    <a:pt x="170" y="92"/>
                  </a:lnTo>
                  <a:lnTo>
                    <a:pt x="168" y="92"/>
                  </a:lnTo>
                  <a:lnTo>
                    <a:pt x="167" y="92"/>
                  </a:lnTo>
                  <a:lnTo>
                    <a:pt x="165" y="92"/>
                  </a:lnTo>
                  <a:lnTo>
                    <a:pt x="164" y="92"/>
                  </a:lnTo>
                  <a:lnTo>
                    <a:pt x="162" y="90"/>
                  </a:lnTo>
                  <a:lnTo>
                    <a:pt x="160" y="90"/>
                  </a:lnTo>
                  <a:lnTo>
                    <a:pt x="159" y="90"/>
                  </a:lnTo>
                  <a:lnTo>
                    <a:pt x="159" y="90"/>
                  </a:lnTo>
                  <a:lnTo>
                    <a:pt x="157" y="92"/>
                  </a:lnTo>
                  <a:lnTo>
                    <a:pt x="157" y="95"/>
                  </a:lnTo>
                  <a:lnTo>
                    <a:pt x="157" y="95"/>
                  </a:lnTo>
                  <a:lnTo>
                    <a:pt x="159" y="98"/>
                  </a:lnTo>
                  <a:lnTo>
                    <a:pt x="159" y="100"/>
                  </a:lnTo>
                  <a:lnTo>
                    <a:pt x="157" y="100"/>
                  </a:lnTo>
                  <a:lnTo>
                    <a:pt x="156" y="100"/>
                  </a:lnTo>
                  <a:lnTo>
                    <a:pt x="156" y="100"/>
                  </a:lnTo>
                  <a:lnTo>
                    <a:pt x="154" y="100"/>
                  </a:lnTo>
                  <a:lnTo>
                    <a:pt x="154" y="103"/>
                  </a:lnTo>
                  <a:lnTo>
                    <a:pt x="153" y="103"/>
                  </a:lnTo>
                  <a:lnTo>
                    <a:pt x="153" y="104"/>
                  </a:lnTo>
                  <a:lnTo>
                    <a:pt x="151" y="106"/>
                  </a:lnTo>
                  <a:lnTo>
                    <a:pt x="151" y="106"/>
                  </a:lnTo>
                  <a:lnTo>
                    <a:pt x="149" y="104"/>
                  </a:lnTo>
                  <a:lnTo>
                    <a:pt x="148" y="104"/>
                  </a:lnTo>
                  <a:lnTo>
                    <a:pt x="148" y="103"/>
                  </a:lnTo>
                  <a:lnTo>
                    <a:pt x="148" y="100"/>
                  </a:lnTo>
                  <a:lnTo>
                    <a:pt x="146" y="98"/>
                  </a:lnTo>
                  <a:lnTo>
                    <a:pt x="148" y="97"/>
                  </a:lnTo>
                  <a:lnTo>
                    <a:pt x="149" y="95"/>
                  </a:lnTo>
                  <a:lnTo>
                    <a:pt x="153" y="92"/>
                  </a:lnTo>
                  <a:lnTo>
                    <a:pt x="153" y="90"/>
                  </a:lnTo>
                  <a:lnTo>
                    <a:pt x="151" y="90"/>
                  </a:lnTo>
                  <a:lnTo>
                    <a:pt x="151" y="89"/>
                  </a:lnTo>
                  <a:lnTo>
                    <a:pt x="149" y="89"/>
                  </a:lnTo>
                  <a:lnTo>
                    <a:pt x="148" y="89"/>
                  </a:lnTo>
                  <a:lnTo>
                    <a:pt x="146" y="90"/>
                  </a:lnTo>
                  <a:lnTo>
                    <a:pt x="145" y="90"/>
                  </a:lnTo>
                  <a:lnTo>
                    <a:pt x="145" y="92"/>
                  </a:lnTo>
                  <a:lnTo>
                    <a:pt x="143" y="92"/>
                  </a:lnTo>
                  <a:lnTo>
                    <a:pt x="143" y="93"/>
                  </a:lnTo>
                  <a:lnTo>
                    <a:pt x="140" y="93"/>
                  </a:lnTo>
                  <a:lnTo>
                    <a:pt x="137" y="92"/>
                  </a:lnTo>
                  <a:lnTo>
                    <a:pt x="134" y="92"/>
                  </a:lnTo>
                  <a:lnTo>
                    <a:pt x="132" y="90"/>
                  </a:lnTo>
                  <a:lnTo>
                    <a:pt x="131" y="90"/>
                  </a:lnTo>
                  <a:lnTo>
                    <a:pt x="129" y="90"/>
                  </a:lnTo>
                  <a:lnTo>
                    <a:pt x="124" y="93"/>
                  </a:lnTo>
                  <a:lnTo>
                    <a:pt x="121" y="98"/>
                  </a:lnTo>
                  <a:lnTo>
                    <a:pt x="119" y="98"/>
                  </a:lnTo>
                  <a:lnTo>
                    <a:pt x="116" y="100"/>
                  </a:lnTo>
                  <a:lnTo>
                    <a:pt x="113" y="101"/>
                  </a:lnTo>
                  <a:lnTo>
                    <a:pt x="112" y="100"/>
                  </a:lnTo>
                  <a:lnTo>
                    <a:pt x="107" y="101"/>
                  </a:lnTo>
                  <a:lnTo>
                    <a:pt x="105" y="101"/>
                  </a:lnTo>
                  <a:lnTo>
                    <a:pt x="102" y="103"/>
                  </a:lnTo>
                  <a:lnTo>
                    <a:pt x="99" y="101"/>
                  </a:lnTo>
                  <a:lnTo>
                    <a:pt x="97" y="100"/>
                  </a:lnTo>
                  <a:lnTo>
                    <a:pt x="96" y="98"/>
                  </a:lnTo>
                  <a:lnTo>
                    <a:pt x="93" y="95"/>
                  </a:lnTo>
                  <a:lnTo>
                    <a:pt x="91" y="93"/>
                  </a:lnTo>
                  <a:lnTo>
                    <a:pt x="88" y="93"/>
                  </a:lnTo>
                  <a:lnTo>
                    <a:pt x="82" y="90"/>
                  </a:lnTo>
                  <a:lnTo>
                    <a:pt x="80" y="89"/>
                  </a:lnTo>
                  <a:lnTo>
                    <a:pt x="77" y="89"/>
                  </a:lnTo>
                  <a:lnTo>
                    <a:pt x="72" y="89"/>
                  </a:lnTo>
                  <a:lnTo>
                    <a:pt x="71" y="90"/>
                  </a:lnTo>
                  <a:lnTo>
                    <a:pt x="71" y="95"/>
                  </a:lnTo>
                  <a:lnTo>
                    <a:pt x="69" y="95"/>
                  </a:lnTo>
                  <a:lnTo>
                    <a:pt x="69" y="98"/>
                  </a:lnTo>
                  <a:lnTo>
                    <a:pt x="69" y="98"/>
                  </a:lnTo>
                  <a:lnTo>
                    <a:pt x="67" y="100"/>
                  </a:lnTo>
                  <a:lnTo>
                    <a:pt x="67" y="98"/>
                  </a:lnTo>
                  <a:lnTo>
                    <a:pt x="66" y="98"/>
                  </a:lnTo>
                  <a:lnTo>
                    <a:pt x="64" y="98"/>
                  </a:lnTo>
                  <a:lnTo>
                    <a:pt x="60" y="100"/>
                  </a:lnTo>
                  <a:lnTo>
                    <a:pt x="58" y="100"/>
                  </a:lnTo>
                  <a:lnTo>
                    <a:pt x="53" y="98"/>
                  </a:lnTo>
                  <a:lnTo>
                    <a:pt x="52" y="98"/>
                  </a:lnTo>
                  <a:lnTo>
                    <a:pt x="50" y="97"/>
                  </a:lnTo>
                  <a:lnTo>
                    <a:pt x="50" y="95"/>
                  </a:lnTo>
                  <a:lnTo>
                    <a:pt x="49" y="93"/>
                  </a:lnTo>
                  <a:lnTo>
                    <a:pt x="49" y="92"/>
                  </a:lnTo>
                  <a:lnTo>
                    <a:pt x="49" y="92"/>
                  </a:lnTo>
                  <a:lnTo>
                    <a:pt x="47" y="92"/>
                  </a:lnTo>
                  <a:lnTo>
                    <a:pt x="47" y="92"/>
                  </a:lnTo>
                  <a:lnTo>
                    <a:pt x="45" y="92"/>
                  </a:lnTo>
                  <a:lnTo>
                    <a:pt x="44" y="92"/>
                  </a:lnTo>
                  <a:lnTo>
                    <a:pt x="41" y="90"/>
                  </a:lnTo>
                  <a:lnTo>
                    <a:pt x="37" y="90"/>
                  </a:lnTo>
                  <a:lnTo>
                    <a:pt x="36" y="92"/>
                  </a:lnTo>
                  <a:lnTo>
                    <a:pt x="36" y="92"/>
                  </a:lnTo>
                  <a:lnTo>
                    <a:pt x="34" y="92"/>
                  </a:lnTo>
                  <a:lnTo>
                    <a:pt x="34" y="92"/>
                  </a:lnTo>
                  <a:lnTo>
                    <a:pt x="34" y="90"/>
                  </a:lnTo>
                  <a:lnTo>
                    <a:pt x="31" y="90"/>
                  </a:lnTo>
                  <a:lnTo>
                    <a:pt x="28" y="92"/>
                  </a:lnTo>
                  <a:lnTo>
                    <a:pt x="26" y="92"/>
                  </a:lnTo>
                  <a:lnTo>
                    <a:pt x="25" y="92"/>
                  </a:lnTo>
                  <a:lnTo>
                    <a:pt x="26" y="90"/>
                  </a:lnTo>
                  <a:lnTo>
                    <a:pt x="26" y="90"/>
                  </a:lnTo>
                  <a:lnTo>
                    <a:pt x="28" y="90"/>
                  </a:lnTo>
                  <a:lnTo>
                    <a:pt x="33" y="90"/>
                  </a:lnTo>
                  <a:lnTo>
                    <a:pt x="34" y="89"/>
                  </a:lnTo>
                  <a:lnTo>
                    <a:pt x="34" y="87"/>
                  </a:lnTo>
                  <a:lnTo>
                    <a:pt x="37" y="87"/>
                  </a:lnTo>
                  <a:lnTo>
                    <a:pt x="37" y="86"/>
                  </a:lnTo>
                  <a:lnTo>
                    <a:pt x="36" y="86"/>
                  </a:lnTo>
                  <a:lnTo>
                    <a:pt x="28" y="87"/>
                  </a:lnTo>
                  <a:lnTo>
                    <a:pt x="25" y="86"/>
                  </a:lnTo>
                  <a:lnTo>
                    <a:pt x="23" y="87"/>
                  </a:lnTo>
                  <a:lnTo>
                    <a:pt x="23" y="87"/>
                  </a:lnTo>
                  <a:lnTo>
                    <a:pt x="23" y="86"/>
                  </a:lnTo>
                  <a:lnTo>
                    <a:pt x="23" y="84"/>
                  </a:lnTo>
                  <a:lnTo>
                    <a:pt x="25" y="84"/>
                  </a:lnTo>
                  <a:lnTo>
                    <a:pt x="26" y="84"/>
                  </a:lnTo>
                  <a:lnTo>
                    <a:pt x="26" y="82"/>
                  </a:lnTo>
                  <a:lnTo>
                    <a:pt x="25" y="81"/>
                  </a:lnTo>
                  <a:lnTo>
                    <a:pt x="25" y="81"/>
                  </a:lnTo>
                  <a:lnTo>
                    <a:pt x="23" y="81"/>
                  </a:lnTo>
                  <a:lnTo>
                    <a:pt x="22" y="81"/>
                  </a:lnTo>
                  <a:lnTo>
                    <a:pt x="22" y="78"/>
                  </a:lnTo>
                  <a:lnTo>
                    <a:pt x="22" y="76"/>
                  </a:lnTo>
                  <a:lnTo>
                    <a:pt x="20" y="76"/>
                  </a:lnTo>
                  <a:lnTo>
                    <a:pt x="20" y="74"/>
                  </a:lnTo>
                  <a:lnTo>
                    <a:pt x="22" y="74"/>
                  </a:lnTo>
                  <a:lnTo>
                    <a:pt x="23" y="71"/>
                  </a:lnTo>
                  <a:lnTo>
                    <a:pt x="22" y="70"/>
                  </a:lnTo>
                  <a:lnTo>
                    <a:pt x="22" y="70"/>
                  </a:lnTo>
                  <a:lnTo>
                    <a:pt x="19" y="68"/>
                  </a:lnTo>
                  <a:lnTo>
                    <a:pt x="17" y="68"/>
                  </a:lnTo>
                  <a:lnTo>
                    <a:pt x="17" y="68"/>
                  </a:lnTo>
                  <a:lnTo>
                    <a:pt x="14" y="67"/>
                  </a:lnTo>
                  <a:lnTo>
                    <a:pt x="14" y="67"/>
                  </a:lnTo>
                  <a:lnTo>
                    <a:pt x="12" y="67"/>
                  </a:lnTo>
                  <a:lnTo>
                    <a:pt x="12" y="67"/>
                  </a:lnTo>
                  <a:lnTo>
                    <a:pt x="11" y="67"/>
                  </a:lnTo>
                  <a:lnTo>
                    <a:pt x="9" y="67"/>
                  </a:lnTo>
                  <a:lnTo>
                    <a:pt x="9" y="65"/>
                  </a:lnTo>
                  <a:lnTo>
                    <a:pt x="9" y="63"/>
                  </a:lnTo>
                  <a:lnTo>
                    <a:pt x="11" y="63"/>
                  </a:lnTo>
                  <a:lnTo>
                    <a:pt x="11" y="62"/>
                  </a:lnTo>
                  <a:lnTo>
                    <a:pt x="11" y="60"/>
                  </a:lnTo>
                  <a:lnTo>
                    <a:pt x="11" y="59"/>
                  </a:lnTo>
                  <a:lnTo>
                    <a:pt x="11" y="59"/>
                  </a:lnTo>
                  <a:lnTo>
                    <a:pt x="12" y="59"/>
                  </a:lnTo>
                  <a:lnTo>
                    <a:pt x="14" y="60"/>
                  </a:lnTo>
                  <a:lnTo>
                    <a:pt x="14" y="62"/>
                  </a:lnTo>
                  <a:lnTo>
                    <a:pt x="14" y="63"/>
                  </a:lnTo>
                  <a:lnTo>
                    <a:pt x="14" y="63"/>
                  </a:lnTo>
                  <a:lnTo>
                    <a:pt x="14" y="65"/>
                  </a:lnTo>
                  <a:lnTo>
                    <a:pt x="15" y="63"/>
                  </a:lnTo>
                  <a:lnTo>
                    <a:pt x="15" y="63"/>
                  </a:lnTo>
                  <a:lnTo>
                    <a:pt x="15" y="63"/>
                  </a:lnTo>
                  <a:lnTo>
                    <a:pt x="17" y="63"/>
                  </a:lnTo>
                  <a:lnTo>
                    <a:pt x="20" y="63"/>
                  </a:lnTo>
                  <a:lnTo>
                    <a:pt x="22" y="62"/>
                  </a:lnTo>
                  <a:lnTo>
                    <a:pt x="19" y="62"/>
                  </a:lnTo>
                  <a:lnTo>
                    <a:pt x="17" y="62"/>
                  </a:lnTo>
                  <a:lnTo>
                    <a:pt x="17" y="60"/>
                  </a:lnTo>
                  <a:lnTo>
                    <a:pt x="15" y="59"/>
                  </a:lnTo>
                  <a:lnTo>
                    <a:pt x="15" y="59"/>
                  </a:lnTo>
                  <a:lnTo>
                    <a:pt x="15" y="59"/>
                  </a:lnTo>
                  <a:lnTo>
                    <a:pt x="15" y="57"/>
                  </a:lnTo>
                  <a:lnTo>
                    <a:pt x="17" y="57"/>
                  </a:lnTo>
                  <a:lnTo>
                    <a:pt x="19" y="56"/>
                  </a:lnTo>
                  <a:lnTo>
                    <a:pt x="19" y="54"/>
                  </a:lnTo>
                  <a:lnTo>
                    <a:pt x="19" y="54"/>
                  </a:lnTo>
                  <a:lnTo>
                    <a:pt x="17" y="54"/>
                  </a:lnTo>
                  <a:lnTo>
                    <a:pt x="17" y="54"/>
                  </a:lnTo>
                  <a:lnTo>
                    <a:pt x="17" y="52"/>
                  </a:lnTo>
                  <a:lnTo>
                    <a:pt x="17" y="52"/>
                  </a:lnTo>
                  <a:lnTo>
                    <a:pt x="17" y="51"/>
                  </a:lnTo>
                  <a:lnTo>
                    <a:pt x="15" y="49"/>
                  </a:lnTo>
                  <a:lnTo>
                    <a:pt x="14" y="48"/>
                  </a:lnTo>
                  <a:lnTo>
                    <a:pt x="15" y="48"/>
                  </a:lnTo>
                  <a:lnTo>
                    <a:pt x="17" y="46"/>
                  </a:lnTo>
                  <a:lnTo>
                    <a:pt x="19" y="45"/>
                  </a:lnTo>
                  <a:lnTo>
                    <a:pt x="17" y="45"/>
                  </a:lnTo>
                  <a:lnTo>
                    <a:pt x="17" y="43"/>
                  </a:lnTo>
                  <a:lnTo>
                    <a:pt x="12" y="45"/>
                  </a:lnTo>
                  <a:lnTo>
                    <a:pt x="9" y="45"/>
                  </a:lnTo>
                  <a:lnTo>
                    <a:pt x="6" y="45"/>
                  </a:lnTo>
                  <a:lnTo>
                    <a:pt x="6" y="45"/>
                  </a:lnTo>
                  <a:lnTo>
                    <a:pt x="6" y="43"/>
                  </a:lnTo>
                  <a:lnTo>
                    <a:pt x="8" y="41"/>
                  </a:lnTo>
                  <a:lnTo>
                    <a:pt x="8" y="38"/>
                  </a:lnTo>
                  <a:lnTo>
                    <a:pt x="8" y="37"/>
                  </a:lnTo>
                  <a:lnTo>
                    <a:pt x="9" y="35"/>
                  </a:lnTo>
                  <a:lnTo>
                    <a:pt x="12" y="34"/>
                  </a:lnTo>
                  <a:lnTo>
                    <a:pt x="15" y="29"/>
                  </a:lnTo>
                  <a:lnTo>
                    <a:pt x="19" y="29"/>
                  </a:lnTo>
                  <a:lnTo>
                    <a:pt x="20" y="29"/>
                  </a:lnTo>
                  <a:lnTo>
                    <a:pt x="23" y="29"/>
                  </a:lnTo>
                  <a:lnTo>
                    <a:pt x="23" y="29"/>
                  </a:lnTo>
                  <a:lnTo>
                    <a:pt x="23" y="30"/>
                  </a:lnTo>
                  <a:lnTo>
                    <a:pt x="26" y="30"/>
                  </a:lnTo>
                  <a:lnTo>
                    <a:pt x="30" y="30"/>
                  </a:lnTo>
                  <a:lnTo>
                    <a:pt x="31" y="30"/>
                  </a:lnTo>
                  <a:lnTo>
                    <a:pt x="31" y="30"/>
                  </a:lnTo>
                  <a:lnTo>
                    <a:pt x="30" y="29"/>
                  </a:lnTo>
                  <a:lnTo>
                    <a:pt x="30" y="27"/>
                  </a:lnTo>
                  <a:lnTo>
                    <a:pt x="31" y="27"/>
                  </a:lnTo>
                  <a:lnTo>
                    <a:pt x="33" y="27"/>
                  </a:lnTo>
                  <a:lnTo>
                    <a:pt x="33" y="29"/>
                  </a:lnTo>
                  <a:lnTo>
                    <a:pt x="33" y="29"/>
                  </a:lnTo>
                  <a:lnTo>
                    <a:pt x="33" y="30"/>
                  </a:lnTo>
                  <a:lnTo>
                    <a:pt x="33" y="30"/>
                  </a:lnTo>
                  <a:lnTo>
                    <a:pt x="37" y="29"/>
                  </a:lnTo>
                  <a:lnTo>
                    <a:pt x="42" y="30"/>
                  </a:lnTo>
                  <a:lnTo>
                    <a:pt x="44" y="29"/>
                  </a:lnTo>
                  <a:lnTo>
                    <a:pt x="49" y="29"/>
                  </a:lnTo>
                  <a:lnTo>
                    <a:pt x="49" y="29"/>
                  </a:lnTo>
                  <a:lnTo>
                    <a:pt x="47" y="29"/>
                  </a:lnTo>
                  <a:lnTo>
                    <a:pt x="47" y="27"/>
                  </a:lnTo>
                  <a:lnTo>
                    <a:pt x="45" y="27"/>
                  </a:lnTo>
                  <a:lnTo>
                    <a:pt x="45" y="27"/>
                  </a:lnTo>
                  <a:lnTo>
                    <a:pt x="47" y="26"/>
                  </a:lnTo>
                  <a:lnTo>
                    <a:pt x="49" y="26"/>
                  </a:lnTo>
                  <a:lnTo>
                    <a:pt x="55" y="24"/>
                  </a:lnTo>
                  <a:lnTo>
                    <a:pt x="60" y="24"/>
                  </a:lnTo>
                  <a:lnTo>
                    <a:pt x="60" y="22"/>
                  </a:lnTo>
                  <a:lnTo>
                    <a:pt x="60" y="22"/>
                  </a:lnTo>
                  <a:lnTo>
                    <a:pt x="53" y="22"/>
                  </a:lnTo>
                  <a:lnTo>
                    <a:pt x="52" y="22"/>
                  </a:lnTo>
                  <a:lnTo>
                    <a:pt x="50" y="21"/>
                  </a:lnTo>
                  <a:lnTo>
                    <a:pt x="49" y="19"/>
                  </a:lnTo>
                  <a:lnTo>
                    <a:pt x="49" y="19"/>
                  </a:lnTo>
                  <a:lnTo>
                    <a:pt x="49" y="18"/>
                  </a:lnTo>
                  <a:lnTo>
                    <a:pt x="50" y="16"/>
                  </a:lnTo>
                  <a:lnTo>
                    <a:pt x="50" y="15"/>
                  </a:lnTo>
                  <a:lnTo>
                    <a:pt x="53" y="15"/>
                  </a:lnTo>
                  <a:lnTo>
                    <a:pt x="61" y="16"/>
                  </a:lnTo>
                  <a:lnTo>
                    <a:pt x="67" y="16"/>
                  </a:lnTo>
                  <a:lnTo>
                    <a:pt x="74" y="18"/>
                  </a:lnTo>
                  <a:lnTo>
                    <a:pt x="80" y="18"/>
                  </a:lnTo>
                  <a:lnTo>
                    <a:pt x="82" y="16"/>
                  </a:lnTo>
                  <a:lnTo>
                    <a:pt x="83" y="13"/>
                  </a:lnTo>
                  <a:lnTo>
                    <a:pt x="93" y="8"/>
                  </a:lnTo>
                  <a:lnTo>
                    <a:pt x="96" y="7"/>
                  </a:lnTo>
                  <a:lnTo>
                    <a:pt x="99" y="5"/>
                  </a:lnTo>
                  <a:lnTo>
                    <a:pt x="105" y="4"/>
                  </a:lnTo>
                  <a:lnTo>
                    <a:pt x="110" y="2"/>
                  </a:lnTo>
                  <a:lnTo>
                    <a:pt x="112" y="2"/>
                  </a:lnTo>
                  <a:lnTo>
                    <a:pt x="123" y="2"/>
                  </a:lnTo>
                  <a:lnTo>
                    <a:pt x="131" y="2"/>
                  </a:lnTo>
                  <a:lnTo>
                    <a:pt x="135" y="0"/>
                  </a:lnTo>
                  <a:close/>
                  <a:moveTo>
                    <a:pt x="23" y="0"/>
                  </a:moveTo>
                  <a:lnTo>
                    <a:pt x="23" y="0"/>
                  </a:lnTo>
                  <a:lnTo>
                    <a:pt x="25" y="2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8" y="4"/>
                  </a:lnTo>
                  <a:lnTo>
                    <a:pt x="28" y="2"/>
                  </a:lnTo>
                  <a:lnTo>
                    <a:pt x="30" y="2"/>
                  </a:lnTo>
                  <a:lnTo>
                    <a:pt x="31" y="2"/>
                  </a:lnTo>
                  <a:lnTo>
                    <a:pt x="31" y="2"/>
                  </a:lnTo>
                  <a:lnTo>
                    <a:pt x="31" y="2"/>
                  </a:lnTo>
                  <a:lnTo>
                    <a:pt x="34" y="2"/>
                  </a:lnTo>
                  <a:lnTo>
                    <a:pt x="33" y="5"/>
                  </a:lnTo>
                  <a:lnTo>
                    <a:pt x="34" y="7"/>
                  </a:lnTo>
                  <a:lnTo>
                    <a:pt x="36" y="10"/>
                  </a:lnTo>
                  <a:lnTo>
                    <a:pt x="39" y="11"/>
                  </a:lnTo>
                  <a:lnTo>
                    <a:pt x="47" y="15"/>
                  </a:lnTo>
                  <a:lnTo>
                    <a:pt x="49" y="15"/>
                  </a:lnTo>
                  <a:lnTo>
                    <a:pt x="49" y="16"/>
                  </a:lnTo>
                  <a:lnTo>
                    <a:pt x="49" y="18"/>
                  </a:lnTo>
                  <a:lnTo>
                    <a:pt x="47" y="19"/>
                  </a:lnTo>
                  <a:lnTo>
                    <a:pt x="45" y="19"/>
                  </a:lnTo>
                  <a:lnTo>
                    <a:pt x="37" y="18"/>
                  </a:lnTo>
                  <a:lnTo>
                    <a:pt x="36" y="18"/>
                  </a:lnTo>
                  <a:lnTo>
                    <a:pt x="34" y="18"/>
                  </a:lnTo>
                  <a:lnTo>
                    <a:pt x="33" y="19"/>
                  </a:lnTo>
                  <a:lnTo>
                    <a:pt x="30" y="19"/>
                  </a:lnTo>
                  <a:lnTo>
                    <a:pt x="26" y="19"/>
                  </a:lnTo>
                  <a:lnTo>
                    <a:pt x="25" y="22"/>
                  </a:lnTo>
                  <a:lnTo>
                    <a:pt x="23" y="24"/>
                  </a:lnTo>
                  <a:lnTo>
                    <a:pt x="19" y="27"/>
                  </a:lnTo>
                  <a:lnTo>
                    <a:pt x="15" y="27"/>
                  </a:lnTo>
                  <a:lnTo>
                    <a:pt x="11" y="32"/>
                  </a:lnTo>
                  <a:lnTo>
                    <a:pt x="9" y="34"/>
                  </a:lnTo>
                  <a:lnTo>
                    <a:pt x="9" y="35"/>
                  </a:lnTo>
                  <a:lnTo>
                    <a:pt x="8" y="35"/>
                  </a:lnTo>
                  <a:lnTo>
                    <a:pt x="8" y="34"/>
                  </a:lnTo>
                  <a:lnTo>
                    <a:pt x="9" y="34"/>
                  </a:lnTo>
                  <a:lnTo>
                    <a:pt x="8" y="32"/>
                  </a:lnTo>
                  <a:lnTo>
                    <a:pt x="8" y="30"/>
                  </a:lnTo>
                  <a:lnTo>
                    <a:pt x="9" y="29"/>
                  </a:lnTo>
                  <a:lnTo>
                    <a:pt x="11" y="29"/>
                  </a:lnTo>
                  <a:lnTo>
                    <a:pt x="15" y="27"/>
                  </a:lnTo>
                  <a:lnTo>
                    <a:pt x="15" y="26"/>
                  </a:lnTo>
                  <a:lnTo>
                    <a:pt x="12" y="26"/>
                  </a:lnTo>
                  <a:lnTo>
                    <a:pt x="9" y="26"/>
                  </a:lnTo>
                  <a:lnTo>
                    <a:pt x="8" y="26"/>
                  </a:lnTo>
                  <a:lnTo>
                    <a:pt x="6" y="26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8" y="22"/>
                  </a:lnTo>
                  <a:lnTo>
                    <a:pt x="8" y="21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9" y="16"/>
                  </a:lnTo>
                  <a:lnTo>
                    <a:pt x="9" y="15"/>
                  </a:lnTo>
                  <a:lnTo>
                    <a:pt x="12" y="13"/>
                  </a:lnTo>
                  <a:lnTo>
                    <a:pt x="14" y="13"/>
                  </a:lnTo>
                  <a:lnTo>
                    <a:pt x="14" y="11"/>
                  </a:lnTo>
                  <a:lnTo>
                    <a:pt x="14" y="10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1" y="8"/>
                  </a:lnTo>
                  <a:lnTo>
                    <a:pt x="11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5" y="2"/>
                  </a:lnTo>
                  <a:lnTo>
                    <a:pt x="17" y="2"/>
                  </a:lnTo>
                  <a:lnTo>
                    <a:pt x="19" y="2"/>
                  </a:lnTo>
                  <a:lnTo>
                    <a:pt x="19" y="0"/>
                  </a:lnTo>
                  <a:lnTo>
                    <a:pt x="22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88" name="Freeform 34">
              <a:extLst>
                <a:ext uri="{FF2B5EF4-FFF2-40B4-BE49-F238E27FC236}">
                  <a16:creationId xmlns:a16="http://schemas.microsoft.com/office/drawing/2014/main" id="{F11004C1-C641-72EB-2D95-B2327484EF7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965517" y="4942213"/>
              <a:ext cx="42883" cy="81867"/>
            </a:xfrm>
            <a:custGeom>
              <a:avLst/>
              <a:gdLst>
                <a:gd name="T0" fmla="*/ 8 w 22"/>
                <a:gd name="T1" fmla="*/ 41 h 42"/>
                <a:gd name="T2" fmla="*/ 8 w 22"/>
                <a:gd name="T3" fmla="*/ 42 h 42"/>
                <a:gd name="T4" fmla="*/ 6 w 22"/>
                <a:gd name="T5" fmla="*/ 42 h 42"/>
                <a:gd name="T6" fmla="*/ 6 w 22"/>
                <a:gd name="T7" fmla="*/ 42 h 42"/>
                <a:gd name="T8" fmla="*/ 8 w 22"/>
                <a:gd name="T9" fmla="*/ 41 h 42"/>
                <a:gd name="T10" fmla="*/ 8 w 22"/>
                <a:gd name="T11" fmla="*/ 41 h 42"/>
                <a:gd name="T12" fmla="*/ 2 w 22"/>
                <a:gd name="T13" fmla="*/ 37 h 42"/>
                <a:gd name="T14" fmla="*/ 2 w 22"/>
                <a:gd name="T15" fmla="*/ 37 h 42"/>
                <a:gd name="T16" fmla="*/ 2 w 22"/>
                <a:gd name="T17" fmla="*/ 37 h 42"/>
                <a:gd name="T18" fmla="*/ 3 w 22"/>
                <a:gd name="T19" fmla="*/ 37 h 42"/>
                <a:gd name="T20" fmla="*/ 3 w 22"/>
                <a:gd name="T21" fmla="*/ 39 h 42"/>
                <a:gd name="T22" fmla="*/ 3 w 22"/>
                <a:gd name="T23" fmla="*/ 39 h 42"/>
                <a:gd name="T24" fmla="*/ 3 w 22"/>
                <a:gd name="T25" fmla="*/ 39 h 42"/>
                <a:gd name="T26" fmla="*/ 3 w 22"/>
                <a:gd name="T27" fmla="*/ 39 h 42"/>
                <a:gd name="T28" fmla="*/ 5 w 22"/>
                <a:gd name="T29" fmla="*/ 39 h 42"/>
                <a:gd name="T30" fmla="*/ 5 w 22"/>
                <a:gd name="T31" fmla="*/ 37 h 42"/>
                <a:gd name="T32" fmla="*/ 5 w 22"/>
                <a:gd name="T33" fmla="*/ 39 h 42"/>
                <a:gd name="T34" fmla="*/ 3 w 22"/>
                <a:gd name="T35" fmla="*/ 41 h 42"/>
                <a:gd name="T36" fmla="*/ 3 w 22"/>
                <a:gd name="T37" fmla="*/ 39 h 42"/>
                <a:gd name="T38" fmla="*/ 2 w 22"/>
                <a:gd name="T39" fmla="*/ 39 h 42"/>
                <a:gd name="T40" fmla="*/ 0 w 22"/>
                <a:gd name="T41" fmla="*/ 37 h 42"/>
                <a:gd name="T42" fmla="*/ 2 w 22"/>
                <a:gd name="T43" fmla="*/ 37 h 42"/>
                <a:gd name="T44" fmla="*/ 21 w 22"/>
                <a:gd name="T45" fmla="*/ 0 h 42"/>
                <a:gd name="T46" fmla="*/ 22 w 22"/>
                <a:gd name="T47" fmla="*/ 0 h 42"/>
                <a:gd name="T48" fmla="*/ 22 w 22"/>
                <a:gd name="T49" fmla="*/ 1 h 42"/>
                <a:gd name="T50" fmla="*/ 21 w 22"/>
                <a:gd name="T51" fmla="*/ 1 h 42"/>
                <a:gd name="T52" fmla="*/ 21 w 22"/>
                <a:gd name="T53" fmla="*/ 1 h 42"/>
                <a:gd name="T54" fmla="*/ 21 w 22"/>
                <a:gd name="T55" fmla="*/ 1 h 42"/>
                <a:gd name="T56" fmla="*/ 19 w 22"/>
                <a:gd name="T57" fmla="*/ 1 h 42"/>
                <a:gd name="T58" fmla="*/ 19 w 22"/>
                <a:gd name="T59" fmla="*/ 1 h 42"/>
                <a:gd name="T60" fmla="*/ 21 w 22"/>
                <a:gd name="T61" fmla="*/ 0 h 42"/>
                <a:gd name="T62" fmla="*/ 21 w 22"/>
                <a:gd name="T63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" h="42">
                  <a:moveTo>
                    <a:pt x="8" y="41"/>
                  </a:moveTo>
                  <a:lnTo>
                    <a:pt x="8" y="42"/>
                  </a:lnTo>
                  <a:lnTo>
                    <a:pt x="6" y="42"/>
                  </a:lnTo>
                  <a:lnTo>
                    <a:pt x="6" y="42"/>
                  </a:lnTo>
                  <a:lnTo>
                    <a:pt x="8" y="41"/>
                  </a:lnTo>
                  <a:lnTo>
                    <a:pt x="8" y="41"/>
                  </a:lnTo>
                  <a:close/>
                  <a:moveTo>
                    <a:pt x="2" y="37"/>
                  </a:moveTo>
                  <a:lnTo>
                    <a:pt x="2" y="37"/>
                  </a:lnTo>
                  <a:lnTo>
                    <a:pt x="2" y="37"/>
                  </a:lnTo>
                  <a:lnTo>
                    <a:pt x="3" y="37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5" y="39"/>
                  </a:lnTo>
                  <a:lnTo>
                    <a:pt x="5" y="37"/>
                  </a:lnTo>
                  <a:lnTo>
                    <a:pt x="5" y="39"/>
                  </a:lnTo>
                  <a:lnTo>
                    <a:pt x="3" y="41"/>
                  </a:lnTo>
                  <a:lnTo>
                    <a:pt x="3" y="39"/>
                  </a:lnTo>
                  <a:lnTo>
                    <a:pt x="2" y="39"/>
                  </a:lnTo>
                  <a:lnTo>
                    <a:pt x="0" y="37"/>
                  </a:lnTo>
                  <a:lnTo>
                    <a:pt x="2" y="37"/>
                  </a:lnTo>
                  <a:close/>
                  <a:moveTo>
                    <a:pt x="21" y="0"/>
                  </a:moveTo>
                  <a:lnTo>
                    <a:pt x="22" y="0"/>
                  </a:lnTo>
                  <a:lnTo>
                    <a:pt x="22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19" y="1"/>
                  </a:lnTo>
                  <a:lnTo>
                    <a:pt x="19" y="1"/>
                  </a:lnTo>
                  <a:lnTo>
                    <a:pt x="21" y="0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89" name="Freeform 35">
              <a:extLst>
                <a:ext uri="{FF2B5EF4-FFF2-40B4-BE49-F238E27FC236}">
                  <a16:creationId xmlns:a16="http://schemas.microsoft.com/office/drawing/2014/main" id="{343EDFBB-1385-0702-6863-27BC88A9169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77459" y="3320461"/>
              <a:ext cx="113055" cy="224161"/>
            </a:xfrm>
            <a:custGeom>
              <a:avLst/>
              <a:gdLst>
                <a:gd name="T0" fmla="*/ 50 w 58"/>
                <a:gd name="T1" fmla="*/ 58 h 115"/>
                <a:gd name="T2" fmla="*/ 49 w 58"/>
                <a:gd name="T3" fmla="*/ 60 h 115"/>
                <a:gd name="T4" fmla="*/ 47 w 58"/>
                <a:gd name="T5" fmla="*/ 60 h 115"/>
                <a:gd name="T6" fmla="*/ 46 w 58"/>
                <a:gd name="T7" fmla="*/ 58 h 115"/>
                <a:gd name="T8" fmla="*/ 49 w 58"/>
                <a:gd name="T9" fmla="*/ 57 h 115"/>
                <a:gd name="T10" fmla="*/ 53 w 58"/>
                <a:gd name="T11" fmla="*/ 42 h 115"/>
                <a:gd name="T12" fmla="*/ 53 w 58"/>
                <a:gd name="T13" fmla="*/ 41 h 115"/>
                <a:gd name="T14" fmla="*/ 33 w 58"/>
                <a:gd name="T15" fmla="*/ 0 h 115"/>
                <a:gd name="T16" fmla="*/ 33 w 58"/>
                <a:gd name="T17" fmla="*/ 3 h 115"/>
                <a:gd name="T18" fmla="*/ 33 w 58"/>
                <a:gd name="T19" fmla="*/ 1 h 115"/>
                <a:gd name="T20" fmla="*/ 38 w 58"/>
                <a:gd name="T21" fmla="*/ 1 h 115"/>
                <a:gd name="T22" fmla="*/ 39 w 58"/>
                <a:gd name="T23" fmla="*/ 9 h 115"/>
                <a:gd name="T24" fmla="*/ 44 w 58"/>
                <a:gd name="T25" fmla="*/ 8 h 115"/>
                <a:gd name="T26" fmla="*/ 50 w 58"/>
                <a:gd name="T27" fmla="*/ 5 h 115"/>
                <a:gd name="T28" fmla="*/ 50 w 58"/>
                <a:gd name="T29" fmla="*/ 8 h 115"/>
                <a:gd name="T30" fmla="*/ 44 w 58"/>
                <a:gd name="T31" fmla="*/ 16 h 115"/>
                <a:gd name="T32" fmla="*/ 42 w 58"/>
                <a:gd name="T33" fmla="*/ 19 h 115"/>
                <a:gd name="T34" fmla="*/ 46 w 58"/>
                <a:gd name="T35" fmla="*/ 25 h 115"/>
                <a:gd name="T36" fmla="*/ 50 w 58"/>
                <a:gd name="T37" fmla="*/ 30 h 115"/>
                <a:gd name="T38" fmla="*/ 52 w 58"/>
                <a:gd name="T39" fmla="*/ 34 h 115"/>
                <a:gd name="T40" fmla="*/ 46 w 58"/>
                <a:gd name="T41" fmla="*/ 44 h 115"/>
                <a:gd name="T42" fmla="*/ 38 w 58"/>
                <a:gd name="T43" fmla="*/ 50 h 115"/>
                <a:gd name="T44" fmla="*/ 36 w 58"/>
                <a:gd name="T45" fmla="*/ 53 h 115"/>
                <a:gd name="T46" fmla="*/ 42 w 58"/>
                <a:gd name="T47" fmla="*/ 60 h 115"/>
                <a:gd name="T48" fmla="*/ 46 w 58"/>
                <a:gd name="T49" fmla="*/ 63 h 115"/>
                <a:gd name="T50" fmla="*/ 49 w 58"/>
                <a:gd name="T51" fmla="*/ 61 h 115"/>
                <a:gd name="T52" fmla="*/ 53 w 58"/>
                <a:gd name="T53" fmla="*/ 66 h 115"/>
                <a:gd name="T54" fmla="*/ 52 w 58"/>
                <a:gd name="T55" fmla="*/ 66 h 115"/>
                <a:gd name="T56" fmla="*/ 55 w 58"/>
                <a:gd name="T57" fmla="*/ 68 h 115"/>
                <a:gd name="T58" fmla="*/ 57 w 58"/>
                <a:gd name="T59" fmla="*/ 71 h 115"/>
                <a:gd name="T60" fmla="*/ 57 w 58"/>
                <a:gd name="T61" fmla="*/ 77 h 115"/>
                <a:gd name="T62" fmla="*/ 57 w 58"/>
                <a:gd name="T63" fmla="*/ 80 h 115"/>
                <a:gd name="T64" fmla="*/ 50 w 58"/>
                <a:gd name="T65" fmla="*/ 83 h 115"/>
                <a:gd name="T66" fmla="*/ 46 w 58"/>
                <a:gd name="T67" fmla="*/ 86 h 115"/>
                <a:gd name="T68" fmla="*/ 42 w 58"/>
                <a:gd name="T69" fmla="*/ 90 h 115"/>
                <a:gd name="T70" fmla="*/ 39 w 58"/>
                <a:gd name="T71" fmla="*/ 91 h 115"/>
                <a:gd name="T72" fmla="*/ 38 w 58"/>
                <a:gd name="T73" fmla="*/ 96 h 115"/>
                <a:gd name="T74" fmla="*/ 39 w 58"/>
                <a:gd name="T75" fmla="*/ 104 h 115"/>
                <a:gd name="T76" fmla="*/ 38 w 58"/>
                <a:gd name="T77" fmla="*/ 109 h 115"/>
                <a:gd name="T78" fmla="*/ 35 w 58"/>
                <a:gd name="T79" fmla="*/ 112 h 115"/>
                <a:gd name="T80" fmla="*/ 28 w 58"/>
                <a:gd name="T81" fmla="*/ 115 h 115"/>
                <a:gd name="T82" fmla="*/ 27 w 58"/>
                <a:gd name="T83" fmla="*/ 105 h 115"/>
                <a:gd name="T84" fmla="*/ 24 w 58"/>
                <a:gd name="T85" fmla="*/ 93 h 115"/>
                <a:gd name="T86" fmla="*/ 20 w 58"/>
                <a:gd name="T87" fmla="*/ 85 h 115"/>
                <a:gd name="T88" fmla="*/ 14 w 58"/>
                <a:gd name="T89" fmla="*/ 80 h 115"/>
                <a:gd name="T90" fmla="*/ 9 w 58"/>
                <a:gd name="T91" fmla="*/ 72 h 115"/>
                <a:gd name="T92" fmla="*/ 5 w 58"/>
                <a:gd name="T93" fmla="*/ 68 h 115"/>
                <a:gd name="T94" fmla="*/ 1 w 58"/>
                <a:gd name="T95" fmla="*/ 64 h 115"/>
                <a:gd name="T96" fmla="*/ 0 w 58"/>
                <a:gd name="T97" fmla="*/ 58 h 115"/>
                <a:gd name="T98" fmla="*/ 0 w 58"/>
                <a:gd name="T99" fmla="*/ 53 h 115"/>
                <a:gd name="T100" fmla="*/ 6 w 58"/>
                <a:gd name="T101" fmla="*/ 47 h 115"/>
                <a:gd name="T102" fmla="*/ 9 w 58"/>
                <a:gd name="T103" fmla="*/ 44 h 115"/>
                <a:gd name="T104" fmla="*/ 11 w 58"/>
                <a:gd name="T105" fmla="*/ 39 h 115"/>
                <a:gd name="T106" fmla="*/ 11 w 58"/>
                <a:gd name="T107" fmla="*/ 33 h 115"/>
                <a:gd name="T108" fmla="*/ 11 w 58"/>
                <a:gd name="T109" fmla="*/ 28 h 115"/>
                <a:gd name="T110" fmla="*/ 9 w 58"/>
                <a:gd name="T111" fmla="*/ 23 h 115"/>
                <a:gd name="T112" fmla="*/ 11 w 58"/>
                <a:gd name="T113" fmla="*/ 16 h 115"/>
                <a:gd name="T114" fmla="*/ 9 w 58"/>
                <a:gd name="T115" fmla="*/ 14 h 115"/>
                <a:gd name="T116" fmla="*/ 12 w 58"/>
                <a:gd name="T117" fmla="*/ 11 h 115"/>
                <a:gd name="T118" fmla="*/ 16 w 58"/>
                <a:gd name="T119" fmla="*/ 8 h 115"/>
                <a:gd name="T120" fmla="*/ 19 w 58"/>
                <a:gd name="T121" fmla="*/ 6 h 115"/>
                <a:gd name="T122" fmla="*/ 31 w 58"/>
                <a:gd name="T123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8" h="115">
                  <a:moveTo>
                    <a:pt x="49" y="57"/>
                  </a:moveTo>
                  <a:lnTo>
                    <a:pt x="50" y="58"/>
                  </a:lnTo>
                  <a:lnTo>
                    <a:pt x="50" y="58"/>
                  </a:lnTo>
                  <a:lnTo>
                    <a:pt x="50" y="58"/>
                  </a:lnTo>
                  <a:lnTo>
                    <a:pt x="50" y="58"/>
                  </a:lnTo>
                  <a:lnTo>
                    <a:pt x="49" y="60"/>
                  </a:lnTo>
                  <a:lnTo>
                    <a:pt x="49" y="60"/>
                  </a:lnTo>
                  <a:lnTo>
                    <a:pt x="49" y="60"/>
                  </a:lnTo>
                  <a:lnTo>
                    <a:pt x="47" y="60"/>
                  </a:lnTo>
                  <a:lnTo>
                    <a:pt x="47" y="60"/>
                  </a:lnTo>
                  <a:lnTo>
                    <a:pt x="46" y="60"/>
                  </a:lnTo>
                  <a:lnTo>
                    <a:pt x="46" y="58"/>
                  </a:lnTo>
                  <a:lnTo>
                    <a:pt x="46" y="57"/>
                  </a:lnTo>
                  <a:lnTo>
                    <a:pt x="46" y="57"/>
                  </a:lnTo>
                  <a:lnTo>
                    <a:pt x="49" y="57"/>
                  </a:lnTo>
                  <a:close/>
                  <a:moveTo>
                    <a:pt x="53" y="41"/>
                  </a:moveTo>
                  <a:lnTo>
                    <a:pt x="53" y="42"/>
                  </a:lnTo>
                  <a:lnTo>
                    <a:pt x="53" y="42"/>
                  </a:lnTo>
                  <a:lnTo>
                    <a:pt x="52" y="44"/>
                  </a:lnTo>
                  <a:lnTo>
                    <a:pt x="52" y="42"/>
                  </a:lnTo>
                  <a:lnTo>
                    <a:pt x="53" y="41"/>
                  </a:lnTo>
                  <a:close/>
                  <a:moveTo>
                    <a:pt x="31" y="0"/>
                  </a:moveTo>
                  <a:lnTo>
                    <a:pt x="31" y="0"/>
                  </a:lnTo>
                  <a:lnTo>
                    <a:pt x="33" y="0"/>
                  </a:lnTo>
                  <a:lnTo>
                    <a:pt x="33" y="1"/>
                  </a:lnTo>
                  <a:lnTo>
                    <a:pt x="31" y="1"/>
                  </a:lnTo>
                  <a:lnTo>
                    <a:pt x="33" y="3"/>
                  </a:lnTo>
                  <a:lnTo>
                    <a:pt x="35" y="3"/>
                  </a:lnTo>
                  <a:lnTo>
                    <a:pt x="33" y="1"/>
                  </a:lnTo>
                  <a:lnTo>
                    <a:pt x="33" y="1"/>
                  </a:lnTo>
                  <a:lnTo>
                    <a:pt x="35" y="1"/>
                  </a:lnTo>
                  <a:lnTo>
                    <a:pt x="36" y="1"/>
                  </a:lnTo>
                  <a:lnTo>
                    <a:pt x="38" y="1"/>
                  </a:lnTo>
                  <a:lnTo>
                    <a:pt x="38" y="5"/>
                  </a:lnTo>
                  <a:lnTo>
                    <a:pt x="41" y="8"/>
                  </a:lnTo>
                  <a:lnTo>
                    <a:pt x="39" y="9"/>
                  </a:lnTo>
                  <a:lnTo>
                    <a:pt x="41" y="9"/>
                  </a:lnTo>
                  <a:lnTo>
                    <a:pt x="42" y="9"/>
                  </a:lnTo>
                  <a:lnTo>
                    <a:pt x="44" y="8"/>
                  </a:lnTo>
                  <a:lnTo>
                    <a:pt x="46" y="6"/>
                  </a:lnTo>
                  <a:lnTo>
                    <a:pt x="49" y="5"/>
                  </a:lnTo>
                  <a:lnTo>
                    <a:pt x="50" y="5"/>
                  </a:lnTo>
                  <a:lnTo>
                    <a:pt x="50" y="6"/>
                  </a:lnTo>
                  <a:lnTo>
                    <a:pt x="52" y="8"/>
                  </a:lnTo>
                  <a:lnTo>
                    <a:pt x="50" y="8"/>
                  </a:lnTo>
                  <a:lnTo>
                    <a:pt x="49" y="9"/>
                  </a:lnTo>
                  <a:lnTo>
                    <a:pt x="47" y="14"/>
                  </a:lnTo>
                  <a:lnTo>
                    <a:pt x="44" y="16"/>
                  </a:lnTo>
                  <a:lnTo>
                    <a:pt x="42" y="17"/>
                  </a:lnTo>
                  <a:lnTo>
                    <a:pt x="42" y="17"/>
                  </a:lnTo>
                  <a:lnTo>
                    <a:pt x="42" y="19"/>
                  </a:lnTo>
                  <a:lnTo>
                    <a:pt x="42" y="22"/>
                  </a:lnTo>
                  <a:lnTo>
                    <a:pt x="44" y="23"/>
                  </a:lnTo>
                  <a:lnTo>
                    <a:pt x="46" y="25"/>
                  </a:lnTo>
                  <a:lnTo>
                    <a:pt x="47" y="25"/>
                  </a:lnTo>
                  <a:lnTo>
                    <a:pt x="50" y="28"/>
                  </a:lnTo>
                  <a:lnTo>
                    <a:pt x="50" y="30"/>
                  </a:lnTo>
                  <a:lnTo>
                    <a:pt x="50" y="31"/>
                  </a:lnTo>
                  <a:lnTo>
                    <a:pt x="50" y="33"/>
                  </a:lnTo>
                  <a:lnTo>
                    <a:pt x="52" y="34"/>
                  </a:lnTo>
                  <a:lnTo>
                    <a:pt x="49" y="38"/>
                  </a:lnTo>
                  <a:lnTo>
                    <a:pt x="47" y="41"/>
                  </a:lnTo>
                  <a:lnTo>
                    <a:pt x="46" y="44"/>
                  </a:lnTo>
                  <a:lnTo>
                    <a:pt x="42" y="45"/>
                  </a:lnTo>
                  <a:lnTo>
                    <a:pt x="38" y="49"/>
                  </a:lnTo>
                  <a:lnTo>
                    <a:pt x="38" y="50"/>
                  </a:lnTo>
                  <a:lnTo>
                    <a:pt x="36" y="52"/>
                  </a:lnTo>
                  <a:lnTo>
                    <a:pt x="36" y="52"/>
                  </a:lnTo>
                  <a:lnTo>
                    <a:pt x="36" y="53"/>
                  </a:lnTo>
                  <a:lnTo>
                    <a:pt x="38" y="57"/>
                  </a:lnTo>
                  <a:lnTo>
                    <a:pt x="39" y="60"/>
                  </a:lnTo>
                  <a:lnTo>
                    <a:pt x="42" y="60"/>
                  </a:lnTo>
                  <a:lnTo>
                    <a:pt x="46" y="60"/>
                  </a:lnTo>
                  <a:lnTo>
                    <a:pt x="46" y="61"/>
                  </a:lnTo>
                  <a:lnTo>
                    <a:pt x="46" y="63"/>
                  </a:lnTo>
                  <a:lnTo>
                    <a:pt x="47" y="63"/>
                  </a:lnTo>
                  <a:lnTo>
                    <a:pt x="49" y="63"/>
                  </a:lnTo>
                  <a:lnTo>
                    <a:pt x="49" y="61"/>
                  </a:lnTo>
                  <a:lnTo>
                    <a:pt x="50" y="61"/>
                  </a:lnTo>
                  <a:lnTo>
                    <a:pt x="52" y="64"/>
                  </a:lnTo>
                  <a:lnTo>
                    <a:pt x="53" y="66"/>
                  </a:lnTo>
                  <a:lnTo>
                    <a:pt x="53" y="66"/>
                  </a:lnTo>
                  <a:lnTo>
                    <a:pt x="53" y="66"/>
                  </a:lnTo>
                  <a:lnTo>
                    <a:pt x="52" y="66"/>
                  </a:lnTo>
                  <a:lnTo>
                    <a:pt x="53" y="68"/>
                  </a:lnTo>
                  <a:lnTo>
                    <a:pt x="55" y="68"/>
                  </a:lnTo>
                  <a:lnTo>
                    <a:pt x="55" y="68"/>
                  </a:lnTo>
                  <a:lnTo>
                    <a:pt x="57" y="68"/>
                  </a:lnTo>
                  <a:lnTo>
                    <a:pt x="57" y="68"/>
                  </a:lnTo>
                  <a:lnTo>
                    <a:pt x="57" y="71"/>
                  </a:lnTo>
                  <a:lnTo>
                    <a:pt x="57" y="72"/>
                  </a:lnTo>
                  <a:lnTo>
                    <a:pt x="57" y="74"/>
                  </a:lnTo>
                  <a:lnTo>
                    <a:pt x="57" y="77"/>
                  </a:lnTo>
                  <a:lnTo>
                    <a:pt x="58" y="79"/>
                  </a:lnTo>
                  <a:lnTo>
                    <a:pt x="58" y="79"/>
                  </a:lnTo>
                  <a:lnTo>
                    <a:pt x="57" y="80"/>
                  </a:lnTo>
                  <a:lnTo>
                    <a:pt x="55" y="82"/>
                  </a:lnTo>
                  <a:lnTo>
                    <a:pt x="52" y="83"/>
                  </a:lnTo>
                  <a:lnTo>
                    <a:pt x="50" y="83"/>
                  </a:lnTo>
                  <a:lnTo>
                    <a:pt x="47" y="85"/>
                  </a:lnTo>
                  <a:lnTo>
                    <a:pt x="47" y="86"/>
                  </a:lnTo>
                  <a:lnTo>
                    <a:pt x="46" y="86"/>
                  </a:lnTo>
                  <a:lnTo>
                    <a:pt x="44" y="88"/>
                  </a:lnTo>
                  <a:lnTo>
                    <a:pt x="44" y="88"/>
                  </a:lnTo>
                  <a:lnTo>
                    <a:pt x="42" y="90"/>
                  </a:lnTo>
                  <a:lnTo>
                    <a:pt x="42" y="91"/>
                  </a:lnTo>
                  <a:lnTo>
                    <a:pt x="39" y="91"/>
                  </a:lnTo>
                  <a:lnTo>
                    <a:pt x="39" y="91"/>
                  </a:lnTo>
                  <a:lnTo>
                    <a:pt x="38" y="93"/>
                  </a:lnTo>
                  <a:lnTo>
                    <a:pt x="38" y="94"/>
                  </a:lnTo>
                  <a:lnTo>
                    <a:pt x="38" y="96"/>
                  </a:lnTo>
                  <a:lnTo>
                    <a:pt x="38" y="99"/>
                  </a:lnTo>
                  <a:lnTo>
                    <a:pt x="39" y="102"/>
                  </a:lnTo>
                  <a:lnTo>
                    <a:pt x="39" y="104"/>
                  </a:lnTo>
                  <a:lnTo>
                    <a:pt x="39" y="105"/>
                  </a:lnTo>
                  <a:lnTo>
                    <a:pt x="38" y="105"/>
                  </a:lnTo>
                  <a:lnTo>
                    <a:pt x="38" y="109"/>
                  </a:lnTo>
                  <a:lnTo>
                    <a:pt x="36" y="109"/>
                  </a:lnTo>
                  <a:lnTo>
                    <a:pt x="35" y="112"/>
                  </a:lnTo>
                  <a:lnTo>
                    <a:pt x="35" y="112"/>
                  </a:lnTo>
                  <a:lnTo>
                    <a:pt x="33" y="113"/>
                  </a:lnTo>
                  <a:lnTo>
                    <a:pt x="30" y="113"/>
                  </a:lnTo>
                  <a:lnTo>
                    <a:pt x="28" y="115"/>
                  </a:lnTo>
                  <a:lnTo>
                    <a:pt x="28" y="112"/>
                  </a:lnTo>
                  <a:lnTo>
                    <a:pt x="27" y="109"/>
                  </a:lnTo>
                  <a:lnTo>
                    <a:pt x="27" y="105"/>
                  </a:lnTo>
                  <a:lnTo>
                    <a:pt x="25" y="101"/>
                  </a:lnTo>
                  <a:lnTo>
                    <a:pt x="24" y="97"/>
                  </a:lnTo>
                  <a:lnTo>
                    <a:pt x="24" y="93"/>
                  </a:lnTo>
                  <a:lnTo>
                    <a:pt x="22" y="90"/>
                  </a:lnTo>
                  <a:lnTo>
                    <a:pt x="22" y="85"/>
                  </a:lnTo>
                  <a:lnTo>
                    <a:pt x="20" y="85"/>
                  </a:lnTo>
                  <a:lnTo>
                    <a:pt x="19" y="83"/>
                  </a:lnTo>
                  <a:lnTo>
                    <a:pt x="16" y="82"/>
                  </a:lnTo>
                  <a:lnTo>
                    <a:pt x="14" y="80"/>
                  </a:lnTo>
                  <a:lnTo>
                    <a:pt x="11" y="79"/>
                  </a:lnTo>
                  <a:lnTo>
                    <a:pt x="11" y="75"/>
                  </a:lnTo>
                  <a:lnTo>
                    <a:pt x="9" y="72"/>
                  </a:lnTo>
                  <a:lnTo>
                    <a:pt x="8" y="69"/>
                  </a:lnTo>
                  <a:lnTo>
                    <a:pt x="8" y="69"/>
                  </a:lnTo>
                  <a:lnTo>
                    <a:pt x="5" y="68"/>
                  </a:lnTo>
                  <a:lnTo>
                    <a:pt x="3" y="68"/>
                  </a:lnTo>
                  <a:lnTo>
                    <a:pt x="3" y="66"/>
                  </a:lnTo>
                  <a:lnTo>
                    <a:pt x="1" y="64"/>
                  </a:lnTo>
                  <a:lnTo>
                    <a:pt x="1" y="61"/>
                  </a:lnTo>
                  <a:lnTo>
                    <a:pt x="0" y="60"/>
                  </a:lnTo>
                  <a:lnTo>
                    <a:pt x="0" y="58"/>
                  </a:lnTo>
                  <a:lnTo>
                    <a:pt x="0" y="55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3" y="50"/>
                  </a:lnTo>
                  <a:lnTo>
                    <a:pt x="5" y="49"/>
                  </a:lnTo>
                  <a:lnTo>
                    <a:pt x="6" y="47"/>
                  </a:lnTo>
                  <a:lnTo>
                    <a:pt x="8" y="47"/>
                  </a:lnTo>
                  <a:lnTo>
                    <a:pt x="8" y="45"/>
                  </a:lnTo>
                  <a:lnTo>
                    <a:pt x="9" y="44"/>
                  </a:lnTo>
                  <a:lnTo>
                    <a:pt x="9" y="42"/>
                  </a:lnTo>
                  <a:lnTo>
                    <a:pt x="9" y="41"/>
                  </a:lnTo>
                  <a:lnTo>
                    <a:pt x="11" y="39"/>
                  </a:lnTo>
                  <a:lnTo>
                    <a:pt x="11" y="38"/>
                  </a:lnTo>
                  <a:lnTo>
                    <a:pt x="12" y="34"/>
                  </a:lnTo>
                  <a:lnTo>
                    <a:pt x="11" y="33"/>
                  </a:lnTo>
                  <a:lnTo>
                    <a:pt x="11" y="31"/>
                  </a:lnTo>
                  <a:lnTo>
                    <a:pt x="11" y="28"/>
                  </a:lnTo>
                  <a:lnTo>
                    <a:pt x="11" y="28"/>
                  </a:lnTo>
                  <a:lnTo>
                    <a:pt x="11" y="27"/>
                  </a:lnTo>
                  <a:lnTo>
                    <a:pt x="9" y="25"/>
                  </a:lnTo>
                  <a:lnTo>
                    <a:pt x="9" y="23"/>
                  </a:lnTo>
                  <a:lnTo>
                    <a:pt x="11" y="22"/>
                  </a:lnTo>
                  <a:lnTo>
                    <a:pt x="11" y="19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1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2"/>
                  </a:lnTo>
                  <a:lnTo>
                    <a:pt x="12" y="11"/>
                  </a:lnTo>
                  <a:lnTo>
                    <a:pt x="12" y="9"/>
                  </a:lnTo>
                  <a:lnTo>
                    <a:pt x="14" y="9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4" y="6"/>
                  </a:lnTo>
                  <a:lnTo>
                    <a:pt x="19" y="6"/>
                  </a:lnTo>
                  <a:lnTo>
                    <a:pt x="22" y="3"/>
                  </a:lnTo>
                  <a:lnTo>
                    <a:pt x="24" y="3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90" name="Freeform 36">
              <a:extLst>
                <a:ext uri="{FF2B5EF4-FFF2-40B4-BE49-F238E27FC236}">
                  <a16:creationId xmlns:a16="http://schemas.microsoft.com/office/drawing/2014/main" id="{2D583117-5754-3FC7-32A9-5D5DB905E47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44453" y="3139182"/>
              <a:ext cx="399591" cy="251450"/>
            </a:xfrm>
            <a:custGeom>
              <a:avLst/>
              <a:gdLst>
                <a:gd name="T0" fmla="*/ 7 w 205"/>
                <a:gd name="T1" fmla="*/ 63 h 129"/>
                <a:gd name="T2" fmla="*/ 97 w 205"/>
                <a:gd name="T3" fmla="*/ 6 h 129"/>
                <a:gd name="T4" fmla="*/ 108 w 205"/>
                <a:gd name="T5" fmla="*/ 11 h 129"/>
                <a:gd name="T6" fmla="*/ 110 w 205"/>
                <a:gd name="T7" fmla="*/ 16 h 129"/>
                <a:gd name="T8" fmla="*/ 110 w 205"/>
                <a:gd name="T9" fmla="*/ 20 h 129"/>
                <a:gd name="T10" fmla="*/ 116 w 205"/>
                <a:gd name="T11" fmla="*/ 28 h 129"/>
                <a:gd name="T12" fmla="*/ 129 w 205"/>
                <a:gd name="T13" fmla="*/ 27 h 129"/>
                <a:gd name="T14" fmla="*/ 137 w 205"/>
                <a:gd name="T15" fmla="*/ 33 h 129"/>
                <a:gd name="T16" fmla="*/ 146 w 205"/>
                <a:gd name="T17" fmla="*/ 50 h 129"/>
                <a:gd name="T18" fmla="*/ 168 w 205"/>
                <a:gd name="T19" fmla="*/ 66 h 129"/>
                <a:gd name="T20" fmla="*/ 189 w 205"/>
                <a:gd name="T21" fmla="*/ 79 h 129"/>
                <a:gd name="T22" fmla="*/ 198 w 205"/>
                <a:gd name="T23" fmla="*/ 80 h 129"/>
                <a:gd name="T24" fmla="*/ 203 w 205"/>
                <a:gd name="T25" fmla="*/ 88 h 129"/>
                <a:gd name="T26" fmla="*/ 192 w 205"/>
                <a:gd name="T27" fmla="*/ 90 h 129"/>
                <a:gd name="T28" fmla="*/ 178 w 205"/>
                <a:gd name="T29" fmla="*/ 96 h 129"/>
                <a:gd name="T30" fmla="*/ 168 w 205"/>
                <a:gd name="T31" fmla="*/ 113 h 129"/>
                <a:gd name="T32" fmla="*/ 159 w 205"/>
                <a:gd name="T33" fmla="*/ 116 h 129"/>
                <a:gd name="T34" fmla="*/ 152 w 205"/>
                <a:gd name="T35" fmla="*/ 121 h 129"/>
                <a:gd name="T36" fmla="*/ 145 w 205"/>
                <a:gd name="T37" fmla="*/ 127 h 129"/>
                <a:gd name="T38" fmla="*/ 137 w 205"/>
                <a:gd name="T39" fmla="*/ 124 h 129"/>
                <a:gd name="T40" fmla="*/ 127 w 205"/>
                <a:gd name="T41" fmla="*/ 121 h 129"/>
                <a:gd name="T42" fmla="*/ 124 w 205"/>
                <a:gd name="T43" fmla="*/ 115 h 129"/>
                <a:gd name="T44" fmla="*/ 118 w 205"/>
                <a:gd name="T45" fmla="*/ 104 h 129"/>
                <a:gd name="T46" fmla="*/ 100 w 205"/>
                <a:gd name="T47" fmla="*/ 94 h 129"/>
                <a:gd name="T48" fmla="*/ 91 w 205"/>
                <a:gd name="T49" fmla="*/ 86 h 129"/>
                <a:gd name="T50" fmla="*/ 82 w 205"/>
                <a:gd name="T51" fmla="*/ 85 h 129"/>
                <a:gd name="T52" fmla="*/ 69 w 205"/>
                <a:gd name="T53" fmla="*/ 82 h 129"/>
                <a:gd name="T54" fmla="*/ 59 w 205"/>
                <a:gd name="T55" fmla="*/ 77 h 129"/>
                <a:gd name="T56" fmla="*/ 53 w 205"/>
                <a:gd name="T57" fmla="*/ 80 h 129"/>
                <a:gd name="T58" fmla="*/ 34 w 205"/>
                <a:gd name="T59" fmla="*/ 86 h 129"/>
                <a:gd name="T60" fmla="*/ 20 w 205"/>
                <a:gd name="T61" fmla="*/ 93 h 129"/>
                <a:gd name="T62" fmla="*/ 18 w 205"/>
                <a:gd name="T63" fmla="*/ 71 h 129"/>
                <a:gd name="T64" fmla="*/ 15 w 205"/>
                <a:gd name="T65" fmla="*/ 61 h 129"/>
                <a:gd name="T66" fmla="*/ 9 w 205"/>
                <a:gd name="T67" fmla="*/ 58 h 129"/>
                <a:gd name="T68" fmla="*/ 14 w 205"/>
                <a:gd name="T69" fmla="*/ 53 h 129"/>
                <a:gd name="T70" fmla="*/ 7 w 205"/>
                <a:gd name="T71" fmla="*/ 49 h 129"/>
                <a:gd name="T72" fmla="*/ 4 w 205"/>
                <a:gd name="T73" fmla="*/ 39 h 129"/>
                <a:gd name="T74" fmla="*/ 12 w 205"/>
                <a:gd name="T75" fmla="*/ 34 h 129"/>
                <a:gd name="T76" fmla="*/ 25 w 205"/>
                <a:gd name="T77" fmla="*/ 36 h 129"/>
                <a:gd name="T78" fmla="*/ 31 w 205"/>
                <a:gd name="T79" fmla="*/ 33 h 129"/>
                <a:gd name="T80" fmla="*/ 25 w 205"/>
                <a:gd name="T81" fmla="*/ 25 h 129"/>
                <a:gd name="T82" fmla="*/ 18 w 205"/>
                <a:gd name="T83" fmla="*/ 12 h 129"/>
                <a:gd name="T84" fmla="*/ 4 w 205"/>
                <a:gd name="T85" fmla="*/ 19 h 129"/>
                <a:gd name="T86" fmla="*/ 1 w 205"/>
                <a:gd name="T87" fmla="*/ 22 h 129"/>
                <a:gd name="T88" fmla="*/ 17 w 205"/>
                <a:gd name="T89" fmla="*/ 9 h 129"/>
                <a:gd name="T90" fmla="*/ 34 w 205"/>
                <a:gd name="T91" fmla="*/ 14 h 129"/>
                <a:gd name="T92" fmla="*/ 42 w 205"/>
                <a:gd name="T93" fmla="*/ 25 h 129"/>
                <a:gd name="T94" fmla="*/ 53 w 205"/>
                <a:gd name="T95" fmla="*/ 25 h 129"/>
                <a:gd name="T96" fmla="*/ 66 w 205"/>
                <a:gd name="T97" fmla="*/ 25 h 129"/>
                <a:gd name="T98" fmla="*/ 66 w 205"/>
                <a:gd name="T99" fmla="*/ 17 h 129"/>
                <a:gd name="T100" fmla="*/ 75 w 205"/>
                <a:gd name="T101" fmla="*/ 20 h 129"/>
                <a:gd name="T102" fmla="*/ 74 w 205"/>
                <a:gd name="T103" fmla="*/ 11 h 129"/>
                <a:gd name="T104" fmla="*/ 80 w 205"/>
                <a:gd name="T105" fmla="*/ 6 h 129"/>
                <a:gd name="T106" fmla="*/ 85 w 205"/>
                <a:gd name="T107" fmla="*/ 9 h 129"/>
                <a:gd name="T108" fmla="*/ 82 w 205"/>
                <a:gd name="T109" fmla="*/ 5 h 129"/>
                <a:gd name="T110" fmla="*/ 88 w 205"/>
                <a:gd name="T11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05" h="129">
                  <a:moveTo>
                    <a:pt x="7" y="63"/>
                  </a:moveTo>
                  <a:lnTo>
                    <a:pt x="9" y="63"/>
                  </a:lnTo>
                  <a:lnTo>
                    <a:pt x="7" y="64"/>
                  </a:lnTo>
                  <a:lnTo>
                    <a:pt x="9" y="69"/>
                  </a:lnTo>
                  <a:lnTo>
                    <a:pt x="9" y="69"/>
                  </a:lnTo>
                  <a:lnTo>
                    <a:pt x="7" y="68"/>
                  </a:lnTo>
                  <a:lnTo>
                    <a:pt x="7" y="64"/>
                  </a:lnTo>
                  <a:lnTo>
                    <a:pt x="7" y="63"/>
                  </a:lnTo>
                  <a:close/>
                  <a:moveTo>
                    <a:pt x="88" y="0"/>
                  </a:moveTo>
                  <a:lnTo>
                    <a:pt x="89" y="1"/>
                  </a:lnTo>
                  <a:lnTo>
                    <a:pt x="93" y="5"/>
                  </a:lnTo>
                  <a:lnTo>
                    <a:pt x="93" y="5"/>
                  </a:lnTo>
                  <a:lnTo>
                    <a:pt x="94" y="5"/>
                  </a:lnTo>
                  <a:lnTo>
                    <a:pt x="96" y="5"/>
                  </a:lnTo>
                  <a:lnTo>
                    <a:pt x="96" y="5"/>
                  </a:lnTo>
                  <a:lnTo>
                    <a:pt x="97" y="6"/>
                  </a:lnTo>
                  <a:lnTo>
                    <a:pt x="97" y="8"/>
                  </a:lnTo>
                  <a:lnTo>
                    <a:pt x="99" y="8"/>
                  </a:lnTo>
                  <a:lnTo>
                    <a:pt x="100" y="9"/>
                  </a:lnTo>
                  <a:lnTo>
                    <a:pt x="105" y="9"/>
                  </a:lnTo>
                  <a:lnTo>
                    <a:pt x="107" y="9"/>
                  </a:lnTo>
                  <a:lnTo>
                    <a:pt x="107" y="9"/>
                  </a:lnTo>
                  <a:lnTo>
                    <a:pt x="108" y="11"/>
                  </a:lnTo>
                  <a:lnTo>
                    <a:pt x="108" y="11"/>
                  </a:lnTo>
                  <a:lnTo>
                    <a:pt x="108" y="11"/>
                  </a:lnTo>
                  <a:lnTo>
                    <a:pt x="108" y="11"/>
                  </a:lnTo>
                  <a:lnTo>
                    <a:pt x="108" y="12"/>
                  </a:lnTo>
                  <a:lnTo>
                    <a:pt x="108" y="14"/>
                  </a:lnTo>
                  <a:lnTo>
                    <a:pt x="107" y="14"/>
                  </a:lnTo>
                  <a:lnTo>
                    <a:pt x="107" y="14"/>
                  </a:lnTo>
                  <a:lnTo>
                    <a:pt x="108" y="14"/>
                  </a:lnTo>
                  <a:lnTo>
                    <a:pt x="110" y="16"/>
                  </a:lnTo>
                  <a:lnTo>
                    <a:pt x="110" y="17"/>
                  </a:lnTo>
                  <a:lnTo>
                    <a:pt x="111" y="17"/>
                  </a:lnTo>
                  <a:lnTo>
                    <a:pt x="111" y="17"/>
                  </a:lnTo>
                  <a:lnTo>
                    <a:pt x="110" y="17"/>
                  </a:lnTo>
                  <a:lnTo>
                    <a:pt x="110" y="17"/>
                  </a:lnTo>
                  <a:lnTo>
                    <a:pt x="110" y="19"/>
                  </a:lnTo>
                  <a:lnTo>
                    <a:pt x="110" y="19"/>
                  </a:lnTo>
                  <a:lnTo>
                    <a:pt x="110" y="20"/>
                  </a:lnTo>
                  <a:lnTo>
                    <a:pt x="110" y="20"/>
                  </a:lnTo>
                  <a:lnTo>
                    <a:pt x="110" y="22"/>
                  </a:lnTo>
                  <a:lnTo>
                    <a:pt x="108" y="23"/>
                  </a:lnTo>
                  <a:lnTo>
                    <a:pt x="108" y="23"/>
                  </a:lnTo>
                  <a:lnTo>
                    <a:pt x="110" y="25"/>
                  </a:lnTo>
                  <a:lnTo>
                    <a:pt x="111" y="25"/>
                  </a:lnTo>
                  <a:lnTo>
                    <a:pt x="115" y="27"/>
                  </a:lnTo>
                  <a:lnTo>
                    <a:pt x="116" y="28"/>
                  </a:lnTo>
                  <a:lnTo>
                    <a:pt x="119" y="27"/>
                  </a:lnTo>
                  <a:lnTo>
                    <a:pt x="121" y="27"/>
                  </a:lnTo>
                  <a:lnTo>
                    <a:pt x="121" y="27"/>
                  </a:lnTo>
                  <a:lnTo>
                    <a:pt x="124" y="28"/>
                  </a:lnTo>
                  <a:lnTo>
                    <a:pt x="126" y="28"/>
                  </a:lnTo>
                  <a:lnTo>
                    <a:pt x="126" y="28"/>
                  </a:lnTo>
                  <a:lnTo>
                    <a:pt x="127" y="28"/>
                  </a:lnTo>
                  <a:lnTo>
                    <a:pt x="129" y="27"/>
                  </a:lnTo>
                  <a:lnTo>
                    <a:pt x="129" y="27"/>
                  </a:lnTo>
                  <a:lnTo>
                    <a:pt x="129" y="27"/>
                  </a:lnTo>
                  <a:lnTo>
                    <a:pt x="130" y="27"/>
                  </a:lnTo>
                  <a:lnTo>
                    <a:pt x="132" y="27"/>
                  </a:lnTo>
                  <a:lnTo>
                    <a:pt x="134" y="28"/>
                  </a:lnTo>
                  <a:lnTo>
                    <a:pt x="135" y="30"/>
                  </a:lnTo>
                  <a:lnTo>
                    <a:pt x="137" y="31"/>
                  </a:lnTo>
                  <a:lnTo>
                    <a:pt x="137" y="33"/>
                  </a:lnTo>
                  <a:lnTo>
                    <a:pt x="138" y="36"/>
                  </a:lnTo>
                  <a:lnTo>
                    <a:pt x="140" y="39"/>
                  </a:lnTo>
                  <a:lnTo>
                    <a:pt x="141" y="41"/>
                  </a:lnTo>
                  <a:lnTo>
                    <a:pt x="143" y="42"/>
                  </a:lnTo>
                  <a:lnTo>
                    <a:pt x="143" y="47"/>
                  </a:lnTo>
                  <a:lnTo>
                    <a:pt x="145" y="49"/>
                  </a:lnTo>
                  <a:lnTo>
                    <a:pt x="145" y="49"/>
                  </a:lnTo>
                  <a:lnTo>
                    <a:pt x="146" y="50"/>
                  </a:lnTo>
                  <a:lnTo>
                    <a:pt x="151" y="53"/>
                  </a:lnTo>
                  <a:lnTo>
                    <a:pt x="152" y="55"/>
                  </a:lnTo>
                  <a:lnTo>
                    <a:pt x="156" y="57"/>
                  </a:lnTo>
                  <a:lnTo>
                    <a:pt x="159" y="58"/>
                  </a:lnTo>
                  <a:lnTo>
                    <a:pt x="162" y="61"/>
                  </a:lnTo>
                  <a:lnTo>
                    <a:pt x="162" y="63"/>
                  </a:lnTo>
                  <a:lnTo>
                    <a:pt x="165" y="64"/>
                  </a:lnTo>
                  <a:lnTo>
                    <a:pt x="168" y="66"/>
                  </a:lnTo>
                  <a:lnTo>
                    <a:pt x="170" y="66"/>
                  </a:lnTo>
                  <a:lnTo>
                    <a:pt x="173" y="68"/>
                  </a:lnTo>
                  <a:lnTo>
                    <a:pt x="175" y="69"/>
                  </a:lnTo>
                  <a:lnTo>
                    <a:pt x="176" y="69"/>
                  </a:lnTo>
                  <a:lnTo>
                    <a:pt x="178" y="71"/>
                  </a:lnTo>
                  <a:lnTo>
                    <a:pt x="181" y="72"/>
                  </a:lnTo>
                  <a:lnTo>
                    <a:pt x="186" y="75"/>
                  </a:lnTo>
                  <a:lnTo>
                    <a:pt x="189" y="79"/>
                  </a:lnTo>
                  <a:lnTo>
                    <a:pt x="190" y="79"/>
                  </a:lnTo>
                  <a:lnTo>
                    <a:pt x="190" y="79"/>
                  </a:lnTo>
                  <a:lnTo>
                    <a:pt x="192" y="77"/>
                  </a:lnTo>
                  <a:lnTo>
                    <a:pt x="193" y="77"/>
                  </a:lnTo>
                  <a:lnTo>
                    <a:pt x="195" y="77"/>
                  </a:lnTo>
                  <a:lnTo>
                    <a:pt x="197" y="79"/>
                  </a:lnTo>
                  <a:lnTo>
                    <a:pt x="197" y="79"/>
                  </a:lnTo>
                  <a:lnTo>
                    <a:pt x="198" y="80"/>
                  </a:lnTo>
                  <a:lnTo>
                    <a:pt x="200" y="80"/>
                  </a:lnTo>
                  <a:lnTo>
                    <a:pt x="200" y="82"/>
                  </a:lnTo>
                  <a:lnTo>
                    <a:pt x="203" y="82"/>
                  </a:lnTo>
                  <a:lnTo>
                    <a:pt x="203" y="82"/>
                  </a:lnTo>
                  <a:lnTo>
                    <a:pt x="205" y="83"/>
                  </a:lnTo>
                  <a:lnTo>
                    <a:pt x="205" y="83"/>
                  </a:lnTo>
                  <a:lnTo>
                    <a:pt x="203" y="85"/>
                  </a:lnTo>
                  <a:lnTo>
                    <a:pt x="203" y="88"/>
                  </a:lnTo>
                  <a:lnTo>
                    <a:pt x="203" y="91"/>
                  </a:lnTo>
                  <a:lnTo>
                    <a:pt x="203" y="93"/>
                  </a:lnTo>
                  <a:lnTo>
                    <a:pt x="201" y="93"/>
                  </a:lnTo>
                  <a:lnTo>
                    <a:pt x="200" y="93"/>
                  </a:lnTo>
                  <a:lnTo>
                    <a:pt x="197" y="91"/>
                  </a:lnTo>
                  <a:lnTo>
                    <a:pt x="193" y="90"/>
                  </a:lnTo>
                  <a:lnTo>
                    <a:pt x="192" y="90"/>
                  </a:lnTo>
                  <a:lnTo>
                    <a:pt x="192" y="90"/>
                  </a:lnTo>
                  <a:lnTo>
                    <a:pt x="190" y="90"/>
                  </a:lnTo>
                  <a:lnTo>
                    <a:pt x="190" y="91"/>
                  </a:lnTo>
                  <a:lnTo>
                    <a:pt x="189" y="93"/>
                  </a:lnTo>
                  <a:lnTo>
                    <a:pt x="189" y="94"/>
                  </a:lnTo>
                  <a:lnTo>
                    <a:pt x="184" y="94"/>
                  </a:lnTo>
                  <a:lnTo>
                    <a:pt x="182" y="94"/>
                  </a:lnTo>
                  <a:lnTo>
                    <a:pt x="179" y="96"/>
                  </a:lnTo>
                  <a:lnTo>
                    <a:pt x="178" y="96"/>
                  </a:lnTo>
                  <a:lnTo>
                    <a:pt x="178" y="98"/>
                  </a:lnTo>
                  <a:lnTo>
                    <a:pt x="176" y="99"/>
                  </a:lnTo>
                  <a:lnTo>
                    <a:pt x="176" y="102"/>
                  </a:lnTo>
                  <a:lnTo>
                    <a:pt x="175" y="105"/>
                  </a:lnTo>
                  <a:lnTo>
                    <a:pt x="175" y="109"/>
                  </a:lnTo>
                  <a:lnTo>
                    <a:pt x="173" y="110"/>
                  </a:lnTo>
                  <a:lnTo>
                    <a:pt x="171" y="112"/>
                  </a:lnTo>
                  <a:lnTo>
                    <a:pt x="168" y="113"/>
                  </a:lnTo>
                  <a:lnTo>
                    <a:pt x="167" y="113"/>
                  </a:lnTo>
                  <a:lnTo>
                    <a:pt x="167" y="113"/>
                  </a:lnTo>
                  <a:lnTo>
                    <a:pt x="167" y="115"/>
                  </a:lnTo>
                  <a:lnTo>
                    <a:pt x="167" y="115"/>
                  </a:lnTo>
                  <a:lnTo>
                    <a:pt x="165" y="115"/>
                  </a:lnTo>
                  <a:lnTo>
                    <a:pt x="164" y="115"/>
                  </a:lnTo>
                  <a:lnTo>
                    <a:pt x="162" y="115"/>
                  </a:lnTo>
                  <a:lnTo>
                    <a:pt x="159" y="116"/>
                  </a:lnTo>
                  <a:lnTo>
                    <a:pt x="156" y="118"/>
                  </a:lnTo>
                  <a:lnTo>
                    <a:pt x="154" y="118"/>
                  </a:lnTo>
                  <a:lnTo>
                    <a:pt x="154" y="118"/>
                  </a:lnTo>
                  <a:lnTo>
                    <a:pt x="152" y="118"/>
                  </a:lnTo>
                  <a:lnTo>
                    <a:pt x="154" y="120"/>
                  </a:lnTo>
                  <a:lnTo>
                    <a:pt x="154" y="120"/>
                  </a:lnTo>
                  <a:lnTo>
                    <a:pt x="154" y="120"/>
                  </a:lnTo>
                  <a:lnTo>
                    <a:pt x="152" y="121"/>
                  </a:lnTo>
                  <a:lnTo>
                    <a:pt x="152" y="123"/>
                  </a:lnTo>
                  <a:lnTo>
                    <a:pt x="152" y="124"/>
                  </a:lnTo>
                  <a:lnTo>
                    <a:pt x="151" y="124"/>
                  </a:lnTo>
                  <a:lnTo>
                    <a:pt x="149" y="126"/>
                  </a:lnTo>
                  <a:lnTo>
                    <a:pt x="148" y="127"/>
                  </a:lnTo>
                  <a:lnTo>
                    <a:pt x="146" y="127"/>
                  </a:lnTo>
                  <a:lnTo>
                    <a:pt x="146" y="127"/>
                  </a:lnTo>
                  <a:lnTo>
                    <a:pt x="145" y="127"/>
                  </a:lnTo>
                  <a:lnTo>
                    <a:pt x="143" y="127"/>
                  </a:lnTo>
                  <a:lnTo>
                    <a:pt x="143" y="127"/>
                  </a:lnTo>
                  <a:lnTo>
                    <a:pt x="141" y="129"/>
                  </a:lnTo>
                  <a:lnTo>
                    <a:pt x="141" y="129"/>
                  </a:lnTo>
                  <a:lnTo>
                    <a:pt x="141" y="127"/>
                  </a:lnTo>
                  <a:lnTo>
                    <a:pt x="140" y="126"/>
                  </a:lnTo>
                  <a:lnTo>
                    <a:pt x="138" y="126"/>
                  </a:lnTo>
                  <a:lnTo>
                    <a:pt x="137" y="124"/>
                  </a:lnTo>
                  <a:lnTo>
                    <a:pt x="137" y="124"/>
                  </a:lnTo>
                  <a:lnTo>
                    <a:pt x="135" y="124"/>
                  </a:lnTo>
                  <a:lnTo>
                    <a:pt x="134" y="124"/>
                  </a:lnTo>
                  <a:lnTo>
                    <a:pt x="132" y="124"/>
                  </a:lnTo>
                  <a:lnTo>
                    <a:pt x="130" y="124"/>
                  </a:lnTo>
                  <a:lnTo>
                    <a:pt x="129" y="123"/>
                  </a:lnTo>
                  <a:lnTo>
                    <a:pt x="127" y="121"/>
                  </a:lnTo>
                  <a:lnTo>
                    <a:pt x="127" y="121"/>
                  </a:lnTo>
                  <a:lnTo>
                    <a:pt x="126" y="121"/>
                  </a:lnTo>
                  <a:lnTo>
                    <a:pt x="126" y="121"/>
                  </a:lnTo>
                  <a:lnTo>
                    <a:pt x="126" y="120"/>
                  </a:lnTo>
                  <a:lnTo>
                    <a:pt x="126" y="120"/>
                  </a:lnTo>
                  <a:lnTo>
                    <a:pt x="126" y="116"/>
                  </a:lnTo>
                  <a:lnTo>
                    <a:pt x="126" y="116"/>
                  </a:lnTo>
                  <a:lnTo>
                    <a:pt x="124" y="115"/>
                  </a:lnTo>
                  <a:lnTo>
                    <a:pt x="124" y="115"/>
                  </a:lnTo>
                  <a:lnTo>
                    <a:pt x="126" y="115"/>
                  </a:lnTo>
                  <a:lnTo>
                    <a:pt x="126" y="113"/>
                  </a:lnTo>
                  <a:lnTo>
                    <a:pt x="126" y="112"/>
                  </a:lnTo>
                  <a:lnTo>
                    <a:pt x="126" y="110"/>
                  </a:lnTo>
                  <a:lnTo>
                    <a:pt x="124" y="109"/>
                  </a:lnTo>
                  <a:lnTo>
                    <a:pt x="126" y="105"/>
                  </a:lnTo>
                  <a:lnTo>
                    <a:pt x="124" y="104"/>
                  </a:lnTo>
                  <a:lnTo>
                    <a:pt x="118" y="104"/>
                  </a:lnTo>
                  <a:lnTo>
                    <a:pt x="113" y="104"/>
                  </a:lnTo>
                  <a:lnTo>
                    <a:pt x="113" y="104"/>
                  </a:lnTo>
                  <a:lnTo>
                    <a:pt x="110" y="101"/>
                  </a:lnTo>
                  <a:lnTo>
                    <a:pt x="108" y="99"/>
                  </a:lnTo>
                  <a:lnTo>
                    <a:pt x="107" y="98"/>
                  </a:lnTo>
                  <a:lnTo>
                    <a:pt x="104" y="96"/>
                  </a:lnTo>
                  <a:lnTo>
                    <a:pt x="102" y="96"/>
                  </a:lnTo>
                  <a:lnTo>
                    <a:pt x="100" y="94"/>
                  </a:lnTo>
                  <a:lnTo>
                    <a:pt x="99" y="93"/>
                  </a:lnTo>
                  <a:lnTo>
                    <a:pt x="99" y="91"/>
                  </a:lnTo>
                  <a:lnTo>
                    <a:pt x="99" y="91"/>
                  </a:lnTo>
                  <a:lnTo>
                    <a:pt x="97" y="90"/>
                  </a:lnTo>
                  <a:lnTo>
                    <a:pt x="97" y="90"/>
                  </a:lnTo>
                  <a:lnTo>
                    <a:pt x="97" y="90"/>
                  </a:lnTo>
                  <a:lnTo>
                    <a:pt x="93" y="88"/>
                  </a:lnTo>
                  <a:lnTo>
                    <a:pt x="91" y="86"/>
                  </a:lnTo>
                  <a:lnTo>
                    <a:pt x="89" y="88"/>
                  </a:lnTo>
                  <a:lnTo>
                    <a:pt x="88" y="88"/>
                  </a:lnTo>
                  <a:lnTo>
                    <a:pt x="88" y="86"/>
                  </a:lnTo>
                  <a:lnTo>
                    <a:pt x="86" y="88"/>
                  </a:lnTo>
                  <a:lnTo>
                    <a:pt x="85" y="88"/>
                  </a:lnTo>
                  <a:lnTo>
                    <a:pt x="83" y="88"/>
                  </a:lnTo>
                  <a:lnTo>
                    <a:pt x="83" y="88"/>
                  </a:lnTo>
                  <a:lnTo>
                    <a:pt x="82" y="85"/>
                  </a:lnTo>
                  <a:lnTo>
                    <a:pt x="78" y="85"/>
                  </a:lnTo>
                  <a:lnTo>
                    <a:pt x="77" y="85"/>
                  </a:lnTo>
                  <a:lnTo>
                    <a:pt x="75" y="83"/>
                  </a:lnTo>
                  <a:lnTo>
                    <a:pt x="72" y="83"/>
                  </a:lnTo>
                  <a:lnTo>
                    <a:pt x="70" y="83"/>
                  </a:lnTo>
                  <a:lnTo>
                    <a:pt x="70" y="82"/>
                  </a:lnTo>
                  <a:lnTo>
                    <a:pt x="69" y="82"/>
                  </a:lnTo>
                  <a:lnTo>
                    <a:pt x="69" y="82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69" y="79"/>
                  </a:lnTo>
                  <a:lnTo>
                    <a:pt x="67" y="79"/>
                  </a:lnTo>
                  <a:lnTo>
                    <a:pt x="66" y="79"/>
                  </a:lnTo>
                  <a:lnTo>
                    <a:pt x="63" y="79"/>
                  </a:lnTo>
                  <a:lnTo>
                    <a:pt x="61" y="77"/>
                  </a:lnTo>
                  <a:lnTo>
                    <a:pt x="59" y="77"/>
                  </a:lnTo>
                  <a:lnTo>
                    <a:pt x="58" y="77"/>
                  </a:lnTo>
                  <a:lnTo>
                    <a:pt x="56" y="77"/>
                  </a:lnTo>
                  <a:lnTo>
                    <a:pt x="56" y="79"/>
                  </a:lnTo>
                  <a:lnTo>
                    <a:pt x="55" y="79"/>
                  </a:lnTo>
                  <a:lnTo>
                    <a:pt x="55" y="80"/>
                  </a:lnTo>
                  <a:lnTo>
                    <a:pt x="55" y="80"/>
                  </a:lnTo>
                  <a:lnTo>
                    <a:pt x="53" y="80"/>
                  </a:lnTo>
                  <a:lnTo>
                    <a:pt x="53" y="80"/>
                  </a:lnTo>
                  <a:lnTo>
                    <a:pt x="52" y="80"/>
                  </a:lnTo>
                  <a:lnTo>
                    <a:pt x="48" y="80"/>
                  </a:lnTo>
                  <a:lnTo>
                    <a:pt x="44" y="80"/>
                  </a:lnTo>
                  <a:lnTo>
                    <a:pt x="42" y="82"/>
                  </a:lnTo>
                  <a:lnTo>
                    <a:pt x="39" y="82"/>
                  </a:lnTo>
                  <a:lnTo>
                    <a:pt x="37" y="83"/>
                  </a:lnTo>
                  <a:lnTo>
                    <a:pt x="34" y="85"/>
                  </a:lnTo>
                  <a:lnTo>
                    <a:pt x="34" y="86"/>
                  </a:lnTo>
                  <a:lnTo>
                    <a:pt x="33" y="90"/>
                  </a:lnTo>
                  <a:lnTo>
                    <a:pt x="31" y="91"/>
                  </a:lnTo>
                  <a:lnTo>
                    <a:pt x="31" y="91"/>
                  </a:lnTo>
                  <a:lnTo>
                    <a:pt x="29" y="91"/>
                  </a:lnTo>
                  <a:lnTo>
                    <a:pt x="28" y="91"/>
                  </a:lnTo>
                  <a:lnTo>
                    <a:pt x="26" y="93"/>
                  </a:lnTo>
                  <a:lnTo>
                    <a:pt x="25" y="93"/>
                  </a:lnTo>
                  <a:lnTo>
                    <a:pt x="20" y="93"/>
                  </a:lnTo>
                  <a:lnTo>
                    <a:pt x="20" y="91"/>
                  </a:lnTo>
                  <a:lnTo>
                    <a:pt x="18" y="88"/>
                  </a:lnTo>
                  <a:lnTo>
                    <a:pt x="18" y="83"/>
                  </a:lnTo>
                  <a:lnTo>
                    <a:pt x="18" y="82"/>
                  </a:lnTo>
                  <a:lnTo>
                    <a:pt x="20" y="77"/>
                  </a:lnTo>
                  <a:lnTo>
                    <a:pt x="18" y="75"/>
                  </a:lnTo>
                  <a:lnTo>
                    <a:pt x="18" y="74"/>
                  </a:lnTo>
                  <a:lnTo>
                    <a:pt x="18" y="71"/>
                  </a:lnTo>
                  <a:lnTo>
                    <a:pt x="20" y="69"/>
                  </a:lnTo>
                  <a:lnTo>
                    <a:pt x="20" y="68"/>
                  </a:lnTo>
                  <a:lnTo>
                    <a:pt x="20" y="66"/>
                  </a:lnTo>
                  <a:lnTo>
                    <a:pt x="18" y="64"/>
                  </a:lnTo>
                  <a:lnTo>
                    <a:pt x="17" y="63"/>
                  </a:lnTo>
                  <a:lnTo>
                    <a:pt x="17" y="63"/>
                  </a:lnTo>
                  <a:lnTo>
                    <a:pt x="17" y="61"/>
                  </a:lnTo>
                  <a:lnTo>
                    <a:pt x="15" y="61"/>
                  </a:lnTo>
                  <a:lnTo>
                    <a:pt x="15" y="61"/>
                  </a:lnTo>
                  <a:lnTo>
                    <a:pt x="14" y="60"/>
                  </a:lnTo>
                  <a:lnTo>
                    <a:pt x="12" y="60"/>
                  </a:lnTo>
                  <a:lnTo>
                    <a:pt x="11" y="60"/>
                  </a:lnTo>
                  <a:lnTo>
                    <a:pt x="11" y="60"/>
                  </a:lnTo>
                  <a:lnTo>
                    <a:pt x="9" y="61"/>
                  </a:lnTo>
                  <a:lnTo>
                    <a:pt x="9" y="60"/>
                  </a:lnTo>
                  <a:lnTo>
                    <a:pt x="9" y="58"/>
                  </a:lnTo>
                  <a:lnTo>
                    <a:pt x="11" y="55"/>
                  </a:lnTo>
                  <a:lnTo>
                    <a:pt x="11" y="55"/>
                  </a:lnTo>
                  <a:lnTo>
                    <a:pt x="12" y="57"/>
                  </a:lnTo>
                  <a:lnTo>
                    <a:pt x="14" y="57"/>
                  </a:lnTo>
                  <a:lnTo>
                    <a:pt x="15" y="57"/>
                  </a:lnTo>
                  <a:lnTo>
                    <a:pt x="15" y="55"/>
                  </a:lnTo>
                  <a:lnTo>
                    <a:pt x="15" y="55"/>
                  </a:lnTo>
                  <a:lnTo>
                    <a:pt x="14" y="53"/>
                  </a:lnTo>
                  <a:lnTo>
                    <a:pt x="14" y="52"/>
                  </a:lnTo>
                  <a:lnTo>
                    <a:pt x="14" y="52"/>
                  </a:lnTo>
                  <a:lnTo>
                    <a:pt x="14" y="50"/>
                  </a:lnTo>
                  <a:lnTo>
                    <a:pt x="14" y="49"/>
                  </a:lnTo>
                  <a:lnTo>
                    <a:pt x="12" y="49"/>
                  </a:lnTo>
                  <a:lnTo>
                    <a:pt x="11" y="49"/>
                  </a:lnTo>
                  <a:lnTo>
                    <a:pt x="9" y="49"/>
                  </a:lnTo>
                  <a:lnTo>
                    <a:pt x="7" y="49"/>
                  </a:lnTo>
                  <a:lnTo>
                    <a:pt x="6" y="50"/>
                  </a:lnTo>
                  <a:lnTo>
                    <a:pt x="7" y="52"/>
                  </a:lnTo>
                  <a:lnTo>
                    <a:pt x="6" y="50"/>
                  </a:lnTo>
                  <a:lnTo>
                    <a:pt x="6" y="50"/>
                  </a:lnTo>
                  <a:lnTo>
                    <a:pt x="4" y="47"/>
                  </a:lnTo>
                  <a:lnTo>
                    <a:pt x="3" y="44"/>
                  </a:lnTo>
                  <a:lnTo>
                    <a:pt x="3" y="41"/>
                  </a:lnTo>
                  <a:lnTo>
                    <a:pt x="4" y="39"/>
                  </a:lnTo>
                  <a:lnTo>
                    <a:pt x="4" y="36"/>
                  </a:lnTo>
                  <a:lnTo>
                    <a:pt x="6" y="33"/>
                  </a:lnTo>
                  <a:lnTo>
                    <a:pt x="6" y="30"/>
                  </a:lnTo>
                  <a:lnTo>
                    <a:pt x="7" y="31"/>
                  </a:lnTo>
                  <a:lnTo>
                    <a:pt x="7" y="33"/>
                  </a:lnTo>
                  <a:lnTo>
                    <a:pt x="9" y="34"/>
                  </a:lnTo>
                  <a:lnTo>
                    <a:pt x="9" y="34"/>
                  </a:lnTo>
                  <a:lnTo>
                    <a:pt x="12" y="34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15" y="34"/>
                  </a:lnTo>
                  <a:lnTo>
                    <a:pt x="17" y="36"/>
                  </a:lnTo>
                  <a:lnTo>
                    <a:pt x="18" y="38"/>
                  </a:lnTo>
                  <a:lnTo>
                    <a:pt x="20" y="38"/>
                  </a:lnTo>
                  <a:lnTo>
                    <a:pt x="23" y="36"/>
                  </a:lnTo>
                  <a:lnTo>
                    <a:pt x="25" y="36"/>
                  </a:lnTo>
                  <a:lnTo>
                    <a:pt x="25" y="36"/>
                  </a:lnTo>
                  <a:lnTo>
                    <a:pt x="26" y="36"/>
                  </a:lnTo>
                  <a:lnTo>
                    <a:pt x="26" y="36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26" y="33"/>
                  </a:lnTo>
                  <a:lnTo>
                    <a:pt x="29" y="34"/>
                  </a:lnTo>
                  <a:lnTo>
                    <a:pt x="31" y="33"/>
                  </a:lnTo>
                  <a:lnTo>
                    <a:pt x="31" y="33"/>
                  </a:lnTo>
                  <a:lnTo>
                    <a:pt x="31" y="33"/>
                  </a:lnTo>
                  <a:lnTo>
                    <a:pt x="31" y="31"/>
                  </a:lnTo>
                  <a:lnTo>
                    <a:pt x="31" y="31"/>
                  </a:lnTo>
                  <a:lnTo>
                    <a:pt x="31" y="30"/>
                  </a:lnTo>
                  <a:lnTo>
                    <a:pt x="31" y="30"/>
                  </a:lnTo>
                  <a:lnTo>
                    <a:pt x="29" y="28"/>
                  </a:lnTo>
                  <a:lnTo>
                    <a:pt x="25" y="25"/>
                  </a:lnTo>
                  <a:lnTo>
                    <a:pt x="25" y="23"/>
                  </a:lnTo>
                  <a:lnTo>
                    <a:pt x="23" y="22"/>
                  </a:lnTo>
                  <a:lnTo>
                    <a:pt x="22" y="20"/>
                  </a:lnTo>
                  <a:lnTo>
                    <a:pt x="22" y="17"/>
                  </a:lnTo>
                  <a:lnTo>
                    <a:pt x="20" y="16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15" y="11"/>
                  </a:lnTo>
                  <a:lnTo>
                    <a:pt x="14" y="12"/>
                  </a:lnTo>
                  <a:lnTo>
                    <a:pt x="11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6" y="14"/>
                  </a:lnTo>
                  <a:lnTo>
                    <a:pt x="6" y="16"/>
                  </a:lnTo>
                  <a:lnTo>
                    <a:pt x="4" y="19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4" y="25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4" y="27"/>
                  </a:lnTo>
                  <a:lnTo>
                    <a:pt x="3" y="25"/>
                  </a:lnTo>
                  <a:lnTo>
                    <a:pt x="1" y="22"/>
                  </a:lnTo>
                  <a:lnTo>
                    <a:pt x="0" y="17"/>
                  </a:lnTo>
                  <a:lnTo>
                    <a:pt x="3" y="16"/>
                  </a:lnTo>
                  <a:lnTo>
                    <a:pt x="4" y="12"/>
                  </a:lnTo>
                  <a:lnTo>
                    <a:pt x="7" y="12"/>
                  </a:lnTo>
                  <a:lnTo>
                    <a:pt x="7" y="11"/>
                  </a:lnTo>
                  <a:lnTo>
                    <a:pt x="11" y="11"/>
                  </a:lnTo>
                  <a:lnTo>
                    <a:pt x="14" y="9"/>
                  </a:lnTo>
                  <a:lnTo>
                    <a:pt x="17" y="9"/>
                  </a:lnTo>
                  <a:lnTo>
                    <a:pt x="20" y="8"/>
                  </a:lnTo>
                  <a:lnTo>
                    <a:pt x="22" y="8"/>
                  </a:lnTo>
                  <a:lnTo>
                    <a:pt x="23" y="8"/>
                  </a:lnTo>
                  <a:lnTo>
                    <a:pt x="25" y="9"/>
                  </a:lnTo>
                  <a:lnTo>
                    <a:pt x="25" y="9"/>
                  </a:lnTo>
                  <a:lnTo>
                    <a:pt x="28" y="11"/>
                  </a:lnTo>
                  <a:lnTo>
                    <a:pt x="31" y="12"/>
                  </a:lnTo>
                  <a:lnTo>
                    <a:pt x="34" y="14"/>
                  </a:lnTo>
                  <a:lnTo>
                    <a:pt x="34" y="16"/>
                  </a:lnTo>
                  <a:lnTo>
                    <a:pt x="34" y="16"/>
                  </a:lnTo>
                  <a:lnTo>
                    <a:pt x="36" y="17"/>
                  </a:lnTo>
                  <a:lnTo>
                    <a:pt x="37" y="20"/>
                  </a:lnTo>
                  <a:lnTo>
                    <a:pt x="39" y="22"/>
                  </a:lnTo>
                  <a:lnTo>
                    <a:pt x="39" y="23"/>
                  </a:lnTo>
                  <a:lnTo>
                    <a:pt x="41" y="23"/>
                  </a:lnTo>
                  <a:lnTo>
                    <a:pt x="42" y="25"/>
                  </a:lnTo>
                  <a:lnTo>
                    <a:pt x="42" y="27"/>
                  </a:lnTo>
                  <a:lnTo>
                    <a:pt x="42" y="27"/>
                  </a:lnTo>
                  <a:lnTo>
                    <a:pt x="44" y="27"/>
                  </a:lnTo>
                  <a:lnTo>
                    <a:pt x="45" y="27"/>
                  </a:lnTo>
                  <a:lnTo>
                    <a:pt x="48" y="25"/>
                  </a:lnTo>
                  <a:lnTo>
                    <a:pt x="50" y="25"/>
                  </a:lnTo>
                  <a:lnTo>
                    <a:pt x="50" y="25"/>
                  </a:lnTo>
                  <a:lnTo>
                    <a:pt x="53" y="25"/>
                  </a:lnTo>
                  <a:lnTo>
                    <a:pt x="58" y="27"/>
                  </a:lnTo>
                  <a:lnTo>
                    <a:pt x="61" y="27"/>
                  </a:lnTo>
                  <a:lnTo>
                    <a:pt x="63" y="27"/>
                  </a:lnTo>
                  <a:lnTo>
                    <a:pt x="64" y="27"/>
                  </a:lnTo>
                  <a:lnTo>
                    <a:pt x="66" y="27"/>
                  </a:lnTo>
                  <a:lnTo>
                    <a:pt x="66" y="27"/>
                  </a:lnTo>
                  <a:lnTo>
                    <a:pt x="66" y="25"/>
                  </a:lnTo>
                  <a:lnTo>
                    <a:pt x="66" y="25"/>
                  </a:lnTo>
                  <a:lnTo>
                    <a:pt x="66" y="25"/>
                  </a:lnTo>
                  <a:lnTo>
                    <a:pt x="66" y="25"/>
                  </a:lnTo>
                  <a:lnTo>
                    <a:pt x="66" y="23"/>
                  </a:lnTo>
                  <a:lnTo>
                    <a:pt x="64" y="20"/>
                  </a:lnTo>
                  <a:lnTo>
                    <a:pt x="64" y="17"/>
                  </a:lnTo>
                  <a:lnTo>
                    <a:pt x="66" y="16"/>
                  </a:lnTo>
                  <a:lnTo>
                    <a:pt x="66" y="16"/>
                  </a:lnTo>
                  <a:lnTo>
                    <a:pt x="66" y="17"/>
                  </a:lnTo>
                  <a:lnTo>
                    <a:pt x="66" y="19"/>
                  </a:lnTo>
                  <a:lnTo>
                    <a:pt x="66" y="19"/>
                  </a:lnTo>
                  <a:lnTo>
                    <a:pt x="67" y="19"/>
                  </a:lnTo>
                  <a:lnTo>
                    <a:pt x="69" y="20"/>
                  </a:lnTo>
                  <a:lnTo>
                    <a:pt x="70" y="22"/>
                  </a:lnTo>
                  <a:lnTo>
                    <a:pt x="70" y="22"/>
                  </a:lnTo>
                  <a:lnTo>
                    <a:pt x="72" y="20"/>
                  </a:lnTo>
                  <a:lnTo>
                    <a:pt x="75" y="20"/>
                  </a:lnTo>
                  <a:lnTo>
                    <a:pt x="77" y="19"/>
                  </a:lnTo>
                  <a:lnTo>
                    <a:pt x="77" y="17"/>
                  </a:lnTo>
                  <a:lnTo>
                    <a:pt x="77" y="17"/>
                  </a:lnTo>
                  <a:lnTo>
                    <a:pt x="75" y="16"/>
                  </a:lnTo>
                  <a:lnTo>
                    <a:pt x="75" y="14"/>
                  </a:lnTo>
                  <a:lnTo>
                    <a:pt x="74" y="12"/>
                  </a:lnTo>
                  <a:lnTo>
                    <a:pt x="74" y="12"/>
                  </a:lnTo>
                  <a:lnTo>
                    <a:pt x="74" y="11"/>
                  </a:lnTo>
                  <a:lnTo>
                    <a:pt x="74" y="11"/>
                  </a:lnTo>
                  <a:lnTo>
                    <a:pt x="75" y="11"/>
                  </a:lnTo>
                  <a:lnTo>
                    <a:pt x="77" y="11"/>
                  </a:lnTo>
                  <a:lnTo>
                    <a:pt x="77" y="9"/>
                  </a:lnTo>
                  <a:lnTo>
                    <a:pt x="78" y="8"/>
                  </a:lnTo>
                  <a:lnTo>
                    <a:pt x="78" y="6"/>
                  </a:lnTo>
                  <a:lnTo>
                    <a:pt x="78" y="6"/>
                  </a:lnTo>
                  <a:lnTo>
                    <a:pt x="80" y="6"/>
                  </a:lnTo>
                  <a:lnTo>
                    <a:pt x="80" y="6"/>
                  </a:lnTo>
                  <a:lnTo>
                    <a:pt x="82" y="6"/>
                  </a:lnTo>
                  <a:lnTo>
                    <a:pt x="83" y="6"/>
                  </a:lnTo>
                  <a:lnTo>
                    <a:pt x="83" y="6"/>
                  </a:lnTo>
                  <a:lnTo>
                    <a:pt x="85" y="8"/>
                  </a:lnTo>
                  <a:lnTo>
                    <a:pt x="85" y="8"/>
                  </a:lnTo>
                  <a:lnTo>
                    <a:pt x="85" y="9"/>
                  </a:lnTo>
                  <a:lnTo>
                    <a:pt x="85" y="9"/>
                  </a:lnTo>
                  <a:lnTo>
                    <a:pt x="85" y="9"/>
                  </a:lnTo>
                  <a:lnTo>
                    <a:pt x="86" y="9"/>
                  </a:lnTo>
                  <a:lnTo>
                    <a:pt x="86" y="9"/>
                  </a:lnTo>
                  <a:lnTo>
                    <a:pt x="86" y="8"/>
                  </a:lnTo>
                  <a:lnTo>
                    <a:pt x="86" y="8"/>
                  </a:lnTo>
                  <a:lnTo>
                    <a:pt x="85" y="6"/>
                  </a:lnTo>
                  <a:lnTo>
                    <a:pt x="83" y="5"/>
                  </a:lnTo>
                  <a:lnTo>
                    <a:pt x="82" y="5"/>
                  </a:lnTo>
                  <a:lnTo>
                    <a:pt x="82" y="3"/>
                  </a:lnTo>
                  <a:lnTo>
                    <a:pt x="82" y="3"/>
                  </a:lnTo>
                  <a:lnTo>
                    <a:pt x="82" y="3"/>
                  </a:lnTo>
                  <a:lnTo>
                    <a:pt x="83" y="1"/>
                  </a:lnTo>
                  <a:lnTo>
                    <a:pt x="85" y="3"/>
                  </a:lnTo>
                  <a:lnTo>
                    <a:pt x="86" y="3"/>
                  </a:lnTo>
                  <a:lnTo>
                    <a:pt x="86" y="1"/>
                  </a:lnTo>
                  <a:lnTo>
                    <a:pt x="88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91" name="Freeform 37">
              <a:extLst>
                <a:ext uri="{FF2B5EF4-FFF2-40B4-BE49-F238E27FC236}">
                  <a16:creationId xmlns:a16="http://schemas.microsoft.com/office/drawing/2014/main" id="{682357F4-A3D2-2F87-B4B1-0583D1471C1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59948" y="4643981"/>
              <a:ext cx="91614" cy="38984"/>
            </a:xfrm>
            <a:custGeom>
              <a:avLst/>
              <a:gdLst>
                <a:gd name="T0" fmla="*/ 6 w 47"/>
                <a:gd name="T1" fmla="*/ 16 h 20"/>
                <a:gd name="T2" fmla="*/ 5 w 47"/>
                <a:gd name="T3" fmla="*/ 17 h 20"/>
                <a:gd name="T4" fmla="*/ 3 w 47"/>
                <a:gd name="T5" fmla="*/ 19 h 20"/>
                <a:gd name="T6" fmla="*/ 2 w 47"/>
                <a:gd name="T7" fmla="*/ 19 h 20"/>
                <a:gd name="T8" fmla="*/ 0 w 47"/>
                <a:gd name="T9" fmla="*/ 19 h 20"/>
                <a:gd name="T10" fmla="*/ 2 w 47"/>
                <a:gd name="T11" fmla="*/ 17 h 20"/>
                <a:gd name="T12" fmla="*/ 43 w 47"/>
                <a:gd name="T13" fmla="*/ 3 h 20"/>
                <a:gd name="T14" fmla="*/ 46 w 47"/>
                <a:gd name="T15" fmla="*/ 3 h 20"/>
                <a:gd name="T16" fmla="*/ 47 w 47"/>
                <a:gd name="T17" fmla="*/ 5 h 20"/>
                <a:gd name="T18" fmla="*/ 41 w 47"/>
                <a:gd name="T19" fmla="*/ 9 h 20"/>
                <a:gd name="T20" fmla="*/ 38 w 47"/>
                <a:gd name="T21" fmla="*/ 9 h 20"/>
                <a:gd name="T22" fmla="*/ 35 w 47"/>
                <a:gd name="T23" fmla="*/ 11 h 20"/>
                <a:gd name="T24" fmla="*/ 31 w 47"/>
                <a:gd name="T25" fmla="*/ 12 h 20"/>
                <a:gd name="T26" fmla="*/ 30 w 47"/>
                <a:gd name="T27" fmla="*/ 14 h 20"/>
                <a:gd name="T28" fmla="*/ 27 w 47"/>
                <a:gd name="T29" fmla="*/ 14 h 20"/>
                <a:gd name="T30" fmla="*/ 24 w 47"/>
                <a:gd name="T31" fmla="*/ 16 h 20"/>
                <a:gd name="T32" fmla="*/ 17 w 47"/>
                <a:gd name="T33" fmla="*/ 19 h 20"/>
                <a:gd name="T34" fmla="*/ 14 w 47"/>
                <a:gd name="T35" fmla="*/ 19 h 20"/>
                <a:gd name="T36" fmla="*/ 13 w 47"/>
                <a:gd name="T37" fmla="*/ 17 h 20"/>
                <a:gd name="T38" fmla="*/ 13 w 47"/>
                <a:gd name="T39" fmla="*/ 16 h 20"/>
                <a:gd name="T40" fmla="*/ 16 w 47"/>
                <a:gd name="T41" fmla="*/ 16 h 20"/>
                <a:gd name="T42" fmla="*/ 16 w 47"/>
                <a:gd name="T43" fmla="*/ 14 h 20"/>
                <a:gd name="T44" fmla="*/ 16 w 47"/>
                <a:gd name="T45" fmla="*/ 12 h 20"/>
                <a:gd name="T46" fmla="*/ 13 w 47"/>
                <a:gd name="T47" fmla="*/ 14 h 20"/>
                <a:gd name="T48" fmla="*/ 13 w 47"/>
                <a:gd name="T49" fmla="*/ 12 h 20"/>
                <a:gd name="T50" fmla="*/ 16 w 47"/>
                <a:gd name="T51" fmla="*/ 9 h 20"/>
                <a:gd name="T52" fmla="*/ 19 w 47"/>
                <a:gd name="T53" fmla="*/ 6 h 20"/>
                <a:gd name="T54" fmla="*/ 25 w 47"/>
                <a:gd name="T55" fmla="*/ 6 h 20"/>
                <a:gd name="T56" fmla="*/ 31 w 47"/>
                <a:gd name="T57" fmla="*/ 6 h 20"/>
                <a:gd name="T58" fmla="*/ 38 w 47"/>
                <a:gd name="T59" fmla="*/ 5 h 20"/>
                <a:gd name="T60" fmla="*/ 41 w 47"/>
                <a:gd name="T61" fmla="*/ 5 h 20"/>
                <a:gd name="T62" fmla="*/ 43 w 47"/>
                <a:gd name="T63" fmla="*/ 3 h 20"/>
                <a:gd name="T64" fmla="*/ 22 w 47"/>
                <a:gd name="T65" fmla="*/ 3 h 20"/>
                <a:gd name="T66" fmla="*/ 22 w 47"/>
                <a:gd name="T67" fmla="*/ 1 h 20"/>
                <a:gd name="T68" fmla="*/ 24 w 47"/>
                <a:gd name="T6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7" h="20">
                  <a:moveTo>
                    <a:pt x="6" y="16"/>
                  </a:moveTo>
                  <a:lnTo>
                    <a:pt x="6" y="16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9"/>
                  </a:lnTo>
                  <a:lnTo>
                    <a:pt x="3" y="19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7"/>
                  </a:lnTo>
                  <a:lnTo>
                    <a:pt x="2" y="17"/>
                  </a:lnTo>
                  <a:lnTo>
                    <a:pt x="6" y="16"/>
                  </a:lnTo>
                  <a:close/>
                  <a:moveTo>
                    <a:pt x="43" y="3"/>
                  </a:moveTo>
                  <a:lnTo>
                    <a:pt x="44" y="3"/>
                  </a:lnTo>
                  <a:lnTo>
                    <a:pt x="46" y="3"/>
                  </a:lnTo>
                  <a:lnTo>
                    <a:pt x="46" y="5"/>
                  </a:lnTo>
                  <a:lnTo>
                    <a:pt x="47" y="5"/>
                  </a:lnTo>
                  <a:lnTo>
                    <a:pt x="44" y="6"/>
                  </a:lnTo>
                  <a:lnTo>
                    <a:pt x="41" y="9"/>
                  </a:lnTo>
                  <a:lnTo>
                    <a:pt x="39" y="9"/>
                  </a:lnTo>
                  <a:lnTo>
                    <a:pt x="38" y="9"/>
                  </a:lnTo>
                  <a:lnTo>
                    <a:pt x="36" y="11"/>
                  </a:lnTo>
                  <a:lnTo>
                    <a:pt x="35" y="11"/>
                  </a:lnTo>
                  <a:lnTo>
                    <a:pt x="33" y="12"/>
                  </a:lnTo>
                  <a:lnTo>
                    <a:pt x="31" y="12"/>
                  </a:lnTo>
                  <a:lnTo>
                    <a:pt x="30" y="12"/>
                  </a:lnTo>
                  <a:lnTo>
                    <a:pt x="30" y="14"/>
                  </a:lnTo>
                  <a:lnTo>
                    <a:pt x="27" y="14"/>
                  </a:lnTo>
                  <a:lnTo>
                    <a:pt x="27" y="14"/>
                  </a:lnTo>
                  <a:lnTo>
                    <a:pt x="25" y="14"/>
                  </a:lnTo>
                  <a:lnTo>
                    <a:pt x="24" y="16"/>
                  </a:lnTo>
                  <a:lnTo>
                    <a:pt x="19" y="17"/>
                  </a:lnTo>
                  <a:lnTo>
                    <a:pt x="17" y="19"/>
                  </a:lnTo>
                  <a:lnTo>
                    <a:pt x="14" y="20"/>
                  </a:lnTo>
                  <a:lnTo>
                    <a:pt x="14" y="19"/>
                  </a:lnTo>
                  <a:lnTo>
                    <a:pt x="14" y="17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3" y="16"/>
                  </a:lnTo>
                  <a:lnTo>
                    <a:pt x="14" y="16"/>
                  </a:lnTo>
                  <a:lnTo>
                    <a:pt x="16" y="16"/>
                  </a:lnTo>
                  <a:lnTo>
                    <a:pt x="16" y="14"/>
                  </a:lnTo>
                  <a:lnTo>
                    <a:pt x="16" y="14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4" y="14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2"/>
                  </a:lnTo>
                  <a:lnTo>
                    <a:pt x="14" y="11"/>
                  </a:lnTo>
                  <a:lnTo>
                    <a:pt x="16" y="9"/>
                  </a:lnTo>
                  <a:lnTo>
                    <a:pt x="16" y="8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6"/>
                  </a:lnTo>
                  <a:lnTo>
                    <a:pt x="27" y="6"/>
                  </a:lnTo>
                  <a:lnTo>
                    <a:pt x="31" y="6"/>
                  </a:lnTo>
                  <a:lnTo>
                    <a:pt x="36" y="5"/>
                  </a:lnTo>
                  <a:lnTo>
                    <a:pt x="38" y="5"/>
                  </a:lnTo>
                  <a:lnTo>
                    <a:pt x="39" y="5"/>
                  </a:lnTo>
                  <a:lnTo>
                    <a:pt x="41" y="5"/>
                  </a:lnTo>
                  <a:lnTo>
                    <a:pt x="41" y="3"/>
                  </a:lnTo>
                  <a:lnTo>
                    <a:pt x="43" y="3"/>
                  </a:lnTo>
                  <a:close/>
                  <a:moveTo>
                    <a:pt x="24" y="0"/>
                  </a:moveTo>
                  <a:lnTo>
                    <a:pt x="22" y="3"/>
                  </a:lnTo>
                  <a:lnTo>
                    <a:pt x="20" y="3"/>
                  </a:lnTo>
                  <a:lnTo>
                    <a:pt x="22" y="1"/>
                  </a:lnTo>
                  <a:lnTo>
                    <a:pt x="22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92" name="Freeform 38">
              <a:extLst>
                <a:ext uri="{FF2B5EF4-FFF2-40B4-BE49-F238E27FC236}">
                  <a16:creationId xmlns:a16="http://schemas.microsoft.com/office/drawing/2014/main" id="{A9C16255-D928-D27F-F318-71D7A89817C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61586" y="3197659"/>
              <a:ext cx="218313" cy="144242"/>
            </a:xfrm>
            <a:custGeom>
              <a:avLst/>
              <a:gdLst>
                <a:gd name="T0" fmla="*/ 49 w 112"/>
                <a:gd name="T1" fmla="*/ 22 h 74"/>
                <a:gd name="T2" fmla="*/ 47 w 112"/>
                <a:gd name="T3" fmla="*/ 1 h 74"/>
                <a:gd name="T4" fmla="*/ 47 w 112"/>
                <a:gd name="T5" fmla="*/ 1 h 74"/>
                <a:gd name="T6" fmla="*/ 49 w 112"/>
                <a:gd name="T7" fmla="*/ 4 h 74"/>
                <a:gd name="T8" fmla="*/ 49 w 112"/>
                <a:gd name="T9" fmla="*/ 6 h 74"/>
                <a:gd name="T10" fmla="*/ 44 w 112"/>
                <a:gd name="T11" fmla="*/ 12 h 74"/>
                <a:gd name="T12" fmla="*/ 49 w 112"/>
                <a:gd name="T13" fmla="*/ 16 h 74"/>
                <a:gd name="T14" fmla="*/ 47 w 112"/>
                <a:gd name="T15" fmla="*/ 17 h 74"/>
                <a:gd name="T16" fmla="*/ 44 w 112"/>
                <a:gd name="T17" fmla="*/ 17 h 74"/>
                <a:gd name="T18" fmla="*/ 32 w 112"/>
                <a:gd name="T19" fmla="*/ 17 h 74"/>
                <a:gd name="T20" fmla="*/ 30 w 112"/>
                <a:gd name="T21" fmla="*/ 19 h 74"/>
                <a:gd name="T22" fmla="*/ 28 w 112"/>
                <a:gd name="T23" fmla="*/ 27 h 74"/>
                <a:gd name="T24" fmla="*/ 38 w 112"/>
                <a:gd name="T25" fmla="*/ 27 h 74"/>
                <a:gd name="T26" fmla="*/ 44 w 112"/>
                <a:gd name="T27" fmla="*/ 25 h 74"/>
                <a:gd name="T28" fmla="*/ 50 w 112"/>
                <a:gd name="T29" fmla="*/ 28 h 74"/>
                <a:gd name="T30" fmla="*/ 58 w 112"/>
                <a:gd name="T31" fmla="*/ 25 h 74"/>
                <a:gd name="T32" fmla="*/ 60 w 112"/>
                <a:gd name="T33" fmla="*/ 27 h 74"/>
                <a:gd name="T34" fmla="*/ 65 w 112"/>
                <a:gd name="T35" fmla="*/ 30 h 74"/>
                <a:gd name="T36" fmla="*/ 71 w 112"/>
                <a:gd name="T37" fmla="*/ 31 h 74"/>
                <a:gd name="T38" fmla="*/ 77 w 112"/>
                <a:gd name="T39" fmla="*/ 28 h 74"/>
                <a:gd name="T40" fmla="*/ 88 w 112"/>
                <a:gd name="T41" fmla="*/ 28 h 74"/>
                <a:gd name="T42" fmla="*/ 91 w 112"/>
                <a:gd name="T43" fmla="*/ 31 h 74"/>
                <a:gd name="T44" fmla="*/ 93 w 112"/>
                <a:gd name="T45" fmla="*/ 36 h 74"/>
                <a:gd name="T46" fmla="*/ 95 w 112"/>
                <a:gd name="T47" fmla="*/ 42 h 74"/>
                <a:gd name="T48" fmla="*/ 101 w 112"/>
                <a:gd name="T49" fmla="*/ 41 h 74"/>
                <a:gd name="T50" fmla="*/ 107 w 112"/>
                <a:gd name="T51" fmla="*/ 49 h 74"/>
                <a:gd name="T52" fmla="*/ 110 w 112"/>
                <a:gd name="T53" fmla="*/ 55 h 74"/>
                <a:gd name="T54" fmla="*/ 112 w 112"/>
                <a:gd name="T55" fmla="*/ 63 h 74"/>
                <a:gd name="T56" fmla="*/ 109 w 112"/>
                <a:gd name="T57" fmla="*/ 64 h 74"/>
                <a:gd name="T58" fmla="*/ 101 w 112"/>
                <a:gd name="T59" fmla="*/ 61 h 74"/>
                <a:gd name="T60" fmla="*/ 91 w 112"/>
                <a:gd name="T61" fmla="*/ 64 h 74"/>
                <a:gd name="T62" fmla="*/ 91 w 112"/>
                <a:gd name="T63" fmla="*/ 61 h 74"/>
                <a:gd name="T64" fmla="*/ 80 w 112"/>
                <a:gd name="T65" fmla="*/ 64 h 74"/>
                <a:gd name="T66" fmla="*/ 65 w 112"/>
                <a:gd name="T67" fmla="*/ 74 h 74"/>
                <a:gd name="T68" fmla="*/ 60 w 112"/>
                <a:gd name="T69" fmla="*/ 66 h 74"/>
                <a:gd name="T70" fmla="*/ 61 w 112"/>
                <a:gd name="T71" fmla="*/ 53 h 74"/>
                <a:gd name="T72" fmla="*/ 57 w 112"/>
                <a:gd name="T73" fmla="*/ 52 h 74"/>
                <a:gd name="T74" fmla="*/ 47 w 112"/>
                <a:gd name="T75" fmla="*/ 47 h 74"/>
                <a:gd name="T76" fmla="*/ 41 w 112"/>
                <a:gd name="T77" fmla="*/ 53 h 74"/>
                <a:gd name="T78" fmla="*/ 38 w 112"/>
                <a:gd name="T79" fmla="*/ 60 h 74"/>
                <a:gd name="T80" fmla="*/ 30 w 112"/>
                <a:gd name="T81" fmla="*/ 61 h 74"/>
                <a:gd name="T82" fmla="*/ 27 w 112"/>
                <a:gd name="T83" fmla="*/ 66 h 74"/>
                <a:gd name="T84" fmla="*/ 22 w 112"/>
                <a:gd name="T85" fmla="*/ 63 h 74"/>
                <a:gd name="T86" fmla="*/ 17 w 112"/>
                <a:gd name="T87" fmla="*/ 66 h 74"/>
                <a:gd name="T88" fmla="*/ 11 w 112"/>
                <a:gd name="T89" fmla="*/ 69 h 74"/>
                <a:gd name="T90" fmla="*/ 6 w 112"/>
                <a:gd name="T91" fmla="*/ 60 h 74"/>
                <a:gd name="T92" fmla="*/ 14 w 112"/>
                <a:gd name="T93" fmla="*/ 52 h 74"/>
                <a:gd name="T94" fmla="*/ 13 w 112"/>
                <a:gd name="T95" fmla="*/ 45 h 74"/>
                <a:gd name="T96" fmla="*/ 11 w 112"/>
                <a:gd name="T97" fmla="*/ 36 h 74"/>
                <a:gd name="T98" fmla="*/ 5 w 112"/>
                <a:gd name="T99" fmla="*/ 34 h 74"/>
                <a:gd name="T100" fmla="*/ 0 w 112"/>
                <a:gd name="T101" fmla="*/ 31 h 74"/>
                <a:gd name="T102" fmla="*/ 8 w 112"/>
                <a:gd name="T103" fmla="*/ 25 h 74"/>
                <a:gd name="T104" fmla="*/ 17 w 112"/>
                <a:gd name="T105" fmla="*/ 25 h 74"/>
                <a:gd name="T106" fmla="*/ 20 w 112"/>
                <a:gd name="T107" fmla="*/ 20 h 74"/>
                <a:gd name="T108" fmla="*/ 22 w 112"/>
                <a:gd name="T109" fmla="*/ 20 h 74"/>
                <a:gd name="T110" fmla="*/ 24 w 112"/>
                <a:gd name="T111" fmla="*/ 17 h 74"/>
                <a:gd name="T112" fmla="*/ 19 w 112"/>
                <a:gd name="T113" fmla="*/ 16 h 74"/>
                <a:gd name="T114" fmla="*/ 27 w 112"/>
                <a:gd name="T115" fmla="*/ 16 h 74"/>
                <a:gd name="T116" fmla="*/ 28 w 112"/>
                <a:gd name="T117" fmla="*/ 8 h 74"/>
                <a:gd name="T118" fmla="*/ 33 w 112"/>
                <a:gd name="T119" fmla="*/ 6 h 74"/>
                <a:gd name="T120" fmla="*/ 43 w 112"/>
                <a:gd name="T121" fmla="*/ 3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2" h="74">
                  <a:moveTo>
                    <a:pt x="46" y="20"/>
                  </a:moveTo>
                  <a:lnTo>
                    <a:pt x="46" y="20"/>
                  </a:lnTo>
                  <a:lnTo>
                    <a:pt x="47" y="20"/>
                  </a:lnTo>
                  <a:lnTo>
                    <a:pt x="49" y="20"/>
                  </a:lnTo>
                  <a:lnTo>
                    <a:pt x="49" y="20"/>
                  </a:lnTo>
                  <a:lnTo>
                    <a:pt x="49" y="22"/>
                  </a:lnTo>
                  <a:lnTo>
                    <a:pt x="47" y="22"/>
                  </a:lnTo>
                  <a:lnTo>
                    <a:pt x="47" y="22"/>
                  </a:lnTo>
                  <a:lnTo>
                    <a:pt x="46" y="22"/>
                  </a:lnTo>
                  <a:lnTo>
                    <a:pt x="46" y="20"/>
                  </a:lnTo>
                  <a:lnTo>
                    <a:pt x="46" y="20"/>
                  </a:lnTo>
                  <a:close/>
                  <a:moveTo>
                    <a:pt x="47" y="1"/>
                  </a:moveTo>
                  <a:lnTo>
                    <a:pt x="47" y="1"/>
                  </a:lnTo>
                  <a:lnTo>
                    <a:pt x="47" y="1"/>
                  </a:lnTo>
                  <a:lnTo>
                    <a:pt x="49" y="3"/>
                  </a:lnTo>
                  <a:lnTo>
                    <a:pt x="47" y="3"/>
                  </a:lnTo>
                  <a:lnTo>
                    <a:pt x="47" y="1"/>
                  </a:lnTo>
                  <a:lnTo>
                    <a:pt x="47" y="1"/>
                  </a:lnTo>
                  <a:lnTo>
                    <a:pt x="47" y="1"/>
                  </a:lnTo>
                  <a:close/>
                  <a:moveTo>
                    <a:pt x="44" y="0"/>
                  </a:moveTo>
                  <a:lnTo>
                    <a:pt x="46" y="1"/>
                  </a:lnTo>
                  <a:lnTo>
                    <a:pt x="47" y="3"/>
                  </a:lnTo>
                  <a:lnTo>
                    <a:pt x="49" y="4"/>
                  </a:lnTo>
                  <a:lnTo>
                    <a:pt x="49" y="4"/>
                  </a:lnTo>
                  <a:lnTo>
                    <a:pt x="47" y="4"/>
                  </a:lnTo>
                  <a:lnTo>
                    <a:pt x="47" y="4"/>
                  </a:lnTo>
                  <a:lnTo>
                    <a:pt x="49" y="6"/>
                  </a:lnTo>
                  <a:lnTo>
                    <a:pt x="49" y="6"/>
                  </a:lnTo>
                  <a:lnTo>
                    <a:pt x="49" y="6"/>
                  </a:lnTo>
                  <a:lnTo>
                    <a:pt x="49" y="6"/>
                  </a:lnTo>
                  <a:lnTo>
                    <a:pt x="49" y="8"/>
                  </a:lnTo>
                  <a:lnTo>
                    <a:pt x="47" y="9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44" y="12"/>
                  </a:lnTo>
                  <a:lnTo>
                    <a:pt x="44" y="12"/>
                  </a:lnTo>
                  <a:lnTo>
                    <a:pt x="46" y="12"/>
                  </a:lnTo>
                  <a:lnTo>
                    <a:pt x="46" y="12"/>
                  </a:lnTo>
                  <a:lnTo>
                    <a:pt x="47" y="14"/>
                  </a:lnTo>
                  <a:lnTo>
                    <a:pt x="47" y="14"/>
                  </a:lnTo>
                  <a:lnTo>
                    <a:pt x="49" y="16"/>
                  </a:lnTo>
                  <a:lnTo>
                    <a:pt x="52" y="14"/>
                  </a:lnTo>
                  <a:lnTo>
                    <a:pt x="52" y="14"/>
                  </a:lnTo>
                  <a:lnTo>
                    <a:pt x="52" y="14"/>
                  </a:lnTo>
                  <a:lnTo>
                    <a:pt x="52" y="16"/>
                  </a:lnTo>
                  <a:lnTo>
                    <a:pt x="49" y="16"/>
                  </a:lnTo>
                  <a:lnTo>
                    <a:pt x="47" y="17"/>
                  </a:lnTo>
                  <a:lnTo>
                    <a:pt x="47" y="19"/>
                  </a:lnTo>
                  <a:lnTo>
                    <a:pt x="47" y="19"/>
                  </a:lnTo>
                  <a:lnTo>
                    <a:pt x="47" y="19"/>
                  </a:lnTo>
                  <a:lnTo>
                    <a:pt x="46" y="19"/>
                  </a:lnTo>
                  <a:lnTo>
                    <a:pt x="46" y="17"/>
                  </a:lnTo>
                  <a:lnTo>
                    <a:pt x="44" y="17"/>
                  </a:lnTo>
                  <a:lnTo>
                    <a:pt x="43" y="17"/>
                  </a:lnTo>
                  <a:lnTo>
                    <a:pt x="39" y="16"/>
                  </a:lnTo>
                  <a:lnTo>
                    <a:pt x="38" y="16"/>
                  </a:lnTo>
                  <a:lnTo>
                    <a:pt x="35" y="16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20"/>
                  </a:lnTo>
                  <a:lnTo>
                    <a:pt x="30" y="20"/>
                  </a:lnTo>
                  <a:lnTo>
                    <a:pt x="30" y="19"/>
                  </a:lnTo>
                  <a:lnTo>
                    <a:pt x="28" y="19"/>
                  </a:lnTo>
                  <a:lnTo>
                    <a:pt x="28" y="20"/>
                  </a:lnTo>
                  <a:lnTo>
                    <a:pt x="28" y="22"/>
                  </a:lnTo>
                  <a:lnTo>
                    <a:pt x="27" y="22"/>
                  </a:lnTo>
                  <a:lnTo>
                    <a:pt x="28" y="23"/>
                  </a:lnTo>
                  <a:lnTo>
                    <a:pt x="28" y="27"/>
                  </a:lnTo>
                  <a:lnTo>
                    <a:pt x="30" y="27"/>
                  </a:lnTo>
                  <a:lnTo>
                    <a:pt x="32" y="27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35" y="25"/>
                  </a:lnTo>
                  <a:lnTo>
                    <a:pt x="38" y="27"/>
                  </a:lnTo>
                  <a:lnTo>
                    <a:pt x="39" y="25"/>
                  </a:lnTo>
                  <a:lnTo>
                    <a:pt x="41" y="25"/>
                  </a:lnTo>
                  <a:lnTo>
                    <a:pt x="41" y="25"/>
                  </a:lnTo>
                  <a:lnTo>
                    <a:pt x="41" y="25"/>
                  </a:lnTo>
                  <a:lnTo>
                    <a:pt x="43" y="27"/>
                  </a:lnTo>
                  <a:lnTo>
                    <a:pt x="44" y="25"/>
                  </a:lnTo>
                  <a:lnTo>
                    <a:pt x="46" y="25"/>
                  </a:lnTo>
                  <a:lnTo>
                    <a:pt x="47" y="25"/>
                  </a:lnTo>
                  <a:lnTo>
                    <a:pt x="47" y="25"/>
                  </a:lnTo>
                  <a:lnTo>
                    <a:pt x="49" y="27"/>
                  </a:lnTo>
                  <a:lnTo>
                    <a:pt x="49" y="28"/>
                  </a:lnTo>
                  <a:lnTo>
                    <a:pt x="50" y="28"/>
                  </a:lnTo>
                  <a:lnTo>
                    <a:pt x="54" y="28"/>
                  </a:lnTo>
                  <a:lnTo>
                    <a:pt x="54" y="27"/>
                  </a:lnTo>
                  <a:lnTo>
                    <a:pt x="55" y="27"/>
                  </a:lnTo>
                  <a:lnTo>
                    <a:pt x="57" y="27"/>
                  </a:lnTo>
                  <a:lnTo>
                    <a:pt x="57" y="27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60" y="25"/>
                  </a:lnTo>
                  <a:lnTo>
                    <a:pt x="60" y="25"/>
                  </a:lnTo>
                  <a:lnTo>
                    <a:pt x="60" y="25"/>
                  </a:lnTo>
                  <a:lnTo>
                    <a:pt x="60" y="27"/>
                  </a:lnTo>
                  <a:lnTo>
                    <a:pt x="60" y="27"/>
                  </a:lnTo>
                  <a:lnTo>
                    <a:pt x="61" y="28"/>
                  </a:lnTo>
                  <a:lnTo>
                    <a:pt x="63" y="28"/>
                  </a:lnTo>
                  <a:lnTo>
                    <a:pt x="63" y="28"/>
                  </a:lnTo>
                  <a:lnTo>
                    <a:pt x="63" y="28"/>
                  </a:lnTo>
                  <a:lnTo>
                    <a:pt x="63" y="30"/>
                  </a:lnTo>
                  <a:lnTo>
                    <a:pt x="65" y="30"/>
                  </a:lnTo>
                  <a:lnTo>
                    <a:pt x="65" y="30"/>
                  </a:lnTo>
                  <a:lnTo>
                    <a:pt x="68" y="30"/>
                  </a:lnTo>
                  <a:lnTo>
                    <a:pt x="68" y="30"/>
                  </a:lnTo>
                  <a:lnTo>
                    <a:pt x="69" y="30"/>
                  </a:lnTo>
                  <a:lnTo>
                    <a:pt x="69" y="31"/>
                  </a:lnTo>
                  <a:lnTo>
                    <a:pt x="71" y="31"/>
                  </a:lnTo>
                  <a:lnTo>
                    <a:pt x="71" y="31"/>
                  </a:lnTo>
                  <a:lnTo>
                    <a:pt x="71" y="31"/>
                  </a:lnTo>
                  <a:lnTo>
                    <a:pt x="73" y="30"/>
                  </a:lnTo>
                  <a:lnTo>
                    <a:pt x="74" y="30"/>
                  </a:lnTo>
                  <a:lnTo>
                    <a:pt x="76" y="28"/>
                  </a:lnTo>
                  <a:lnTo>
                    <a:pt x="77" y="28"/>
                  </a:lnTo>
                  <a:lnTo>
                    <a:pt x="80" y="30"/>
                  </a:lnTo>
                  <a:lnTo>
                    <a:pt x="82" y="30"/>
                  </a:lnTo>
                  <a:lnTo>
                    <a:pt x="84" y="30"/>
                  </a:lnTo>
                  <a:lnTo>
                    <a:pt x="85" y="28"/>
                  </a:lnTo>
                  <a:lnTo>
                    <a:pt x="87" y="28"/>
                  </a:lnTo>
                  <a:lnTo>
                    <a:pt x="88" y="28"/>
                  </a:lnTo>
                  <a:lnTo>
                    <a:pt x="88" y="28"/>
                  </a:lnTo>
                  <a:lnTo>
                    <a:pt x="90" y="28"/>
                  </a:lnTo>
                  <a:lnTo>
                    <a:pt x="91" y="28"/>
                  </a:lnTo>
                  <a:lnTo>
                    <a:pt x="91" y="28"/>
                  </a:lnTo>
                  <a:lnTo>
                    <a:pt x="91" y="30"/>
                  </a:lnTo>
                  <a:lnTo>
                    <a:pt x="91" y="31"/>
                  </a:lnTo>
                  <a:lnTo>
                    <a:pt x="91" y="33"/>
                  </a:lnTo>
                  <a:lnTo>
                    <a:pt x="93" y="34"/>
                  </a:lnTo>
                  <a:lnTo>
                    <a:pt x="93" y="34"/>
                  </a:lnTo>
                  <a:lnTo>
                    <a:pt x="93" y="36"/>
                  </a:lnTo>
                  <a:lnTo>
                    <a:pt x="93" y="36"/>
                  </a:lnTo>
                  <a:lnTo>
                    <a:pt x="93" y="36"/>
                  </a:lnTo>
                  <a:lnTo>
                    <a:pt x="93" y="38"/>
                  </a:lnTo>
                  <a:lnTo>
                    <a:pt x="91" y="38"/>
                  </a:lnTo>
                  <a:lnTo>
                    <a:pt x="93" y="38"/>
                  </a:lnTo>
                  <a:lnTo>
                    <a:pt x="93" y="41"/>
                  </a:lnTo>
                  <a:lnTo>
                    <a:pt x="93" y="42"/>
                  </a:lnTo>
                  <a:lnTo>
                    <a:pt x="95" y="42"/>
                  </a:lnTo>
                  <a:lnTo>
                    <a:pt x="96" y="42"/>
                  </a:lnTo>
                  <a:lnTo>
                    <a:pt x="96" y="42"/>
                  </a:lnTo>
                  <a:lnTo>
                    <a:pt x="98" y="42"/>
                  </a:lnTo>
                  <a:lnTo>
                    <a:pt x="98" y="41"/>
                  </a:lnTo>
                  <a:lnTo>
                    <a:pt x="99" y="41"/>
                  </a:lnTo>
                  <a:lnTo>
                    <a:pt x="101" y="41"/>
                  </a:lnTo>
                  <a:lnTo>
                    <a:pt x="104" y="42"/>
                  </a:lnTo>
                  <a:lnTo>
                    <a:pt x="107" y="44"/>
                  </a:lnTo>
                  <a:lnTo>
                    <a:pt x="109" y="44"/>
                  </a:lnTo>
                  <a:lnTo>
                    <a:pt x="109" y="45"/>
                  </a:lnTo>
                  <a:lnTo>
                    <a:pt x="107" y="47"/>
                  </a:lnTo>
                  <a:lnTo>
                    <a:pt x="107" y="49"/>
                  </a:lnTo>
                  <a:lnTo>
                    <a:pt x="107" y="50"/>
                  </a:lnTo>
                  <a:lnTo>
                    <a:pt x="109" y="52"/>
                  </a:lnTo>
                  <a:lnTo>
                    <a:pt x="109" y="53"/>
                  </a:lnTo>
                  <a:lnTo>
                    <a:pt x="109" y="55"/>
                  </a:lnTo>
                  <a:lnTo>
                    <a:pt x="110" y="55"/>
                  </a:lnTo>
                  <a:lnTo>
                    <a:pt x="110" y="55"/>
                  </a:lnTo>
                  <a:lnTo>
                    <a:pt x="110" y="56"/>
                  </a:lnTo>
                  <a:lnTo>
                    <a:pt x="109" y="58"/>
                  </a:lnTo>
                  <a:lnTo>
                    <a:pt x="110" y="60"/>
                  </a:lnTo>
                  <a:lnTo>
                    <a:pt x="110" y="60"/>
                  </a:lnTo>
                  <a:lnTo>
                    <a:pt x="112" y="61"/>
                  </a:lnTo>
                  <a:lnTo>
                    <a:pt x="112" y="63"/>
                  </a:lnTo>
                  <a:lnTo>
                    <a:pt x="112" y="63"/>
                  </a:lnTo>
                  <a:lnTo>
                    <a:pt x="110" y="64"/>
                  </a:lnTo>
                  <a:lnTo>
                    <a:pt x="110" y="64"/>
                  </a:lnTo>
                  <a:lnTo>
                    <a:pt x="109" y="64"/>
                  </a:lnTo>
                  <a:lnTo>
                    <a:pt x="109" y="64"/>
                  </a:lnTo>
                  <a:lnTo>
                    <a:pt x="109" y="64"/>
                  </a:lnTo>
                  <a:lnTo>
                    <a:pt x="107" y="63"/>
                  </a:lnTo>
                  <a:lnTo>
                    <a:pt x="106" y="61"/>
                  </a:lnTo>
                  <a:lnTo>
                    <a:pt x="104" y="63"/>
                  </a:lnTo>
                  <a:lnTo>
                    <a:pt x="102" y="61"/>
                  </a:lnTo>
                  <a:lnTo>
                    <a:pt x="101" y="61"/>
                  </a:lnTo>
                  <a:lnTo>
                    <a:pt x="101" y="61"/>
                  </a:lnTo>
                  <a:lnTo>
                    <a:pt x="99" y="63"/>
                  </a:lnTo>
                  <a:lnTo>
                    <a:pt x="99" y="63"/>
                  </a:lnTo>
                  <a:lnTo>
                    <a:pt x="98" y="63"/>
                  </a:lnTo>
                  <a:lnTo>
                    <a:pt x="96" y="64"/>
                  </a:lnTo>
                  <a:lnTo>
                    <a:pt x="93" y="64"/>
                  </a:lnTo>
                  <a:lnTo>
                    <a:pt x="91" y="64"/>
                  </a:lnTo>
                  <a:lnTo>
                    <a:pt x="91" y="64"/>
                  </a:lnTo>
                  <a:lnTo>
                    <a:pt x="91" y="64"/>
                  </a:lnTo>
                  <a:lnTo>
                    <a:pt x="93" y="63"/>
                  </a:lnTo>
                  <a:lnTo>
                    <a:pt x="93" y="63"/>
                  </a:lnTo>
                  <a:lnTo>
                    <a:pt x="93" y="61"/>
                  </a:lnTo>
                  <a:lnTo>
                    <a:pt x="91" y="61"/>
                  </a:lnTo>
                  <a:lnTo>
                    <a:pt x="91" y="61"/>
                  </a:lnTo>
                  <a:lnTo>
                    <a:pt x="91" y="61"/>
                  </a:lnTo>
                  <a:lnTo>
                    <a:pt x="88" y="61"/>
                  </a:lnTo>
                  <a:lnTo>
                    <a:pt x="88" y="61"/>
                  </a:lnTo>
                  <a:lnTo>
                    <a:pt x="85" y="61"/>
                  </a:lnTo>
                  <a:lnTo>
                    <a:pt x="80" y="64"/>
                  </a:lnTo>
                  <a:lnTo>
                    <a:pt x="79" y="66"/>
                  </a:lnTo>
                  <a:lnTo>
                    <a:pt x="77" y="68"/>
                  </a:lnTo>
                  <a:lnTo>
                    <a:pt x="73" y="69"/>
                  </a:lnTo>
                  <a:lnTo>
                    <a:pt x="69" y="71"/>
                  </a:lnTo>
                  <a:lnTo>
                    <a:pt x="66" y="72"/>
                  </a:lnTo>
                  <a:lnTo>
                    <a:pt x="65" y="74"/>
                  </a:lnTo>
                  <a:lnTo>
                    <a:pt x="63" y="74"/>
                  </a:lnTo>
                  <a:lnTo>
                    <a:pt x="63" y="74"/>
                  </a:lnTo>
                  <a:lnTo>
                    <a:pt x="61" y="72"/>
                  </a:lnTo>
                  <a:lnTo>
                    <a:pt x="61" y="71"/>
                  </a:lnTo>
                  <a:lnTo>
                    <a:pt x="60" y="68"/>
                  </a:lnTo>
                  <a:lnTo>
                    <a:pt x="60" y="66"/>
                  </a:lnTo>
                  <a:lnTo>
                    <a:pt x="60" y="64"/>
                  </a:lnTo>
                  <a:lnTo>
                    <a:pt x="60" y="61"/>
                  </a:lnTo>
                  <a:lnTo>
                    <a:pt x="60" y="58"/>
                  </a:lnTo>
                  <a:lnTo>
                    <a:pt x="61" y="55"/>
                  </a:lnTo>
                  <a:lnTo>
                    <a:pt x="61" y="55"/>
                  </a:lnTo>
                  <a:lnTo>
                    <a:pt x="61" y="53"/>
                  </a:lnTo>
                  <a:lnTo>
                    <a:pt x="61" y="53"/>
                  </a:lnTo>
                  <a:lnTo>
                    <a:pt x="60" y="53"/>
                  </a:lnTo>
                  <a:lnTo>
                    <a:pt x="58" y="53"/>
                  </a:lnTo>
                  <a:lnTo>
                    <a:pt x="58" y="53"/>
                  </a:lnTo>
                  <a:lnTo>
                    <a:pt x="57" y="53"/>
                  </a:lnTo>
                  <a:lnTo>
                    <a:pt x="57" y="52"/>
                  </a:lnTo>
                  <a:lnTo>
                    <a:pt x="58" y="49"/>
                  </a:lnTo>
                  <a:lnTo>
                    <a:pt x="57" y="47"/>
                  </a:lnTo>
                  <a:lnTo>
                    <a:pt x="54" y="45"/>
                  </a:lnTo>
                  <a:lnTo>
                    <a:pt x="52" y="44"/>
                  </a:lnTo>
                  <a:lnTo>
                    <a:pt x="49" y="45"/>
                  </a:lnTo>
                  <a:lnTo>
                    <a:pt x="47" y="47"/>
                  </a:lnTo>
                  <a:lnTo>
                    <a:pt x="46" y="49"/>
                  </a:lnTo>
                  <a:lnTo>
                    <a:pt x="44" y="50"/>
                  </a:lnTo>
                  <a:lnTo>
                    <a:pt x="43" y="52"/>
                  </a:lnTo>
                  <a:lnTo>
                    <a:pt x="43" y="53"/>
                  </a:lnTo>
                  <a:lnTo>
                    <a:pt x="41" y="53"/>
                  </a:lnTo>
                  <a:lnTo>
                    <a:pt x="41" y="53"/>
                  </a:lnTo>
                  <a:lnTo>
                    <a:pt x="43" y="56"/>
                  </a:lnTo>
                  <a:lnTo>
                    <a:pt x="43" y="58"/>
                  </a:lnTo>
                  <a:lnTo>
                    <a:pt x="41" y="58"/>
                  </a:lnTo>
                  <a:lnTo>
                    <a:pt x="41" y="60"/>
                  </a:lnTo>
                  <a:lnTo>
                    <a:pt x="39" y="60"/>
                  </a:lnTo>
                  <a:lnTo>
                    <a:pt x="38" y="60"/>
                  </a:lnTo>
                  <a:lnTo>
                    <a:pt x="38" y="58"/>
                  </a:lnTo>
                  <a:lnTo>
                    <a:pt x="36" y="58"/>
                  </a:lnTo>
                  <a:lnTo>
                    <a:pt x="33" y="58"/>
                  </a:lnTo>
                  <a:lnTo>
                    <a:pt x="32" y="60"/>
                  </a:lnTo>
                  <a:lnTo>
                    <a:pt x="30" y="61"/>
                  </a:lnTo>
                  <a:lnTo>
                    <a:pt x="30" y="61"/>
                  </a:lnTo>
                  <a:lnTo>
                    <a:pt x="30" y="64"/>
                  </a:lnTo>
                  <a:lnTo>
                    <a:pt x="30" y="64"/>
                  </a:lnTo>
                  <a:lnTo>
                    <a:pt x="30" y="66"/>
                  </a:lnTo>
                  <a:lnTo>
                    <a:pt x="28" y="66"/>
                  </a:lnTo>
                  <a:lnTo>
                    <a:pt x="28" y="66"/>
                  </a:lnTo>
                  <a:lnTo>
                    <a:pt x="27" y="66"/>
                  </a:lnTo>
                  <a:lnTo>
                    <a:pt x="25" y="64"/>
                  </a:lnTo>
                  <a:lnTo>
                    <a:pt x="24" y="63"/>
                  </a:lnTo>
                  <a:lnTo>
                    <a:pt x="24" y="63"/>
                  </a:lnTo>
                  <a:lnTo>
                    <a:pt x="22" y="63"/>
                  </a:lnTo>
                  <a:lnTo>
                    <a:pt x="22" y="63"/>
                  </a:lnTo>
                  <a:lnTo>
                    <a:pt x="22" y="63"/>
                  </a:lnTo>
                  <a:lnTo>
                    <a:pt x="22" y="64"/>
                  </a:lnTo>
                  <a:lnTo>
                    <a:pt x="20" y="64"/>
                  </a:lnTo>
                  <a:lnTo>
                    <a:pt x="20" y="64"/>
                  </a:lnTo>
                  <a:lnTo>
                    <a:pt x="19" y="64"/>
                  </a:lnTo>
                  <a:lnTo>
                    <a:pt x="19" y="64"/>
                  </a:lnTo>
                  <a:lnTo>
                    <a:pt x="17" y="66"/>
                  </a:lnTo>
                  <a:lnTo>
                    <a:pt x="16" y="66"/>
                  </a:lnTo>
                  <a:lnTo>
                    <a:pt x="14" y="68"/>
                  </a:lnTo>
                  <a:lnTo>
                    <a:pt x="14" y="68"/>
                  </a:lnTo>
                  <a:lnTo>
                    <a:pt x="14" y="68"/>
                  </a:lnTo>
                  <a:lnTo>
                    <a:pt x="13" y="68"/>
                  </a:lnTo>
                  <a:lnTo>
                    <a:pt x="11" y="69"/>
                  </a:lnTo>
                  <a:lnTo>
                    <a:pt x="9" y="69"/>
                  </a:lnTo>
                  <a:lnTo>
                    <a:pt x="8" y="68"/>
                  </a:lnTo>
                  <a:lnTo>
                    <a:pt x="6" y="66"/>
                  </a:lnTo>
                  <a:lnTo>
                    <a:pt x="6" y="66"/>
                  </a:lnTo>
                  <a:lnTo>
                    <a:pt x="6" y="64"/>
                  </a:lnTo>
                  <a:lnTo>
                    <a:pt x="6" y="60"/>
                  </a:lnTo>
                  <a:lnTo>
                    <a:pt x="8" y="60"/>
                  </a:lnTo>
                  <a:lnTo>
                    <a:pt x="9" y="56"/>
                  </a:lnTo>
                  <a:lnTo>
                    <a:pt x="11" y="55"/>
                  </a:lnTo>
                  <a:lnTo>
                    <a:pt x="13" y="53"/>
                  </a:lnTo>
                  <a:lnTo>
                    <a:pt x="13" y="53"/>
                  </a:lnTo>
                  <a:lnTo>
                    <a:pt x="14" y="52"/>
                  </a:lnTo>
                  <a:lnTo>
                    <a:pt x="14" y="50"/>
                  </a:lnTo>
                  <a:lnTo>
                    <a:pt x="14" y="49"/>
                  </a:lnTo>
                  <a:lnTo>
                    <a:pt x="14" y="49"/>
                  </a:lnTo>
                  <a:lnTo>
                    <a:pt x="14" y="49"/>
                  </a:lnTo>
                  <a:lnTo>
                    <a:pt x="14" y="47"/>
                  </a:lnTo>
                  <a:lnTo>
                    <a:pt x="13" y="45"/>
                  </a:lnTo>
                  <a:lnTo>
                    <a:pt x="11" y="44"/>
                  </a:lnTo>
                  <a:lnTo>
                    <a:pt x="11" y="42"/>
                  </a:lnTo>
                  <a:lnTo>
                    <a:pt x="11" y="41"/>
                  </a:lnTo>
                  <a:lnTo>
                    <a:pt x="13" y="38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9" y="36"/>
                  </a:lnTo>
                  <a:lnTo>
                    <a:pt x="8" y="36"/>
                  </a:lnTo>
                  <a:lnTo>
                    <a:pt x="6" y="36"/>
                  </a:lnTo>
                  <a:lnTo>
                    <a:pt x="5" y="34"/>
                  </a:lnTo>
                  <a:lnTo>
                    <a:pt x="5" y="34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2" y="31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2" y="27"/>
                  </a:lnTo>
                  <a:lnTo>
                    <a:pt x="2" y="27"/>
                  </a:lnTo>
                  <a:lnTo>
                    <a:pt x="3" y="27"/>
                  </a:lnTo>
                  <a:lnTo>
                    <a:pt x="3" y="25"/>
                  </a:lnTo>
                  <a:lnTo>
                    <a:pt x="6" y="25"/>
                  </a:lnTo>
                  <a:lnTo>
                    <a:pt x="8" y="25"/>
                  </a:lnTo>
                  <a:lnTo>
                    <a:pt x="11" y="25"/>
                  </a:lnTo>
                  <a:lnTo>
                    <a:pt x="13" y="27"/>
                  </a:lnTo>
                  <a:lnTo>
                    <a:pt x="14" y="27"/>
                  </a:lnTo>
                  <a:lnTo>
                    <a:pt x="16" y="27"/>
                  </a:lnTo>
                  <a:lnTo>
                    <a:pt x="16" y="27"/>
                  </a:lnTo>
                  <a:lnTo>
                    <a:pt x="17" y="25"/>
                  </a:lnTo>
                  <a:lnTo>
                    <a:pt x="19" y="25"/>
                  </a:lnTo>
                  <a:lnTo>
                    <a:pt x="19" y="22"/>
                  </a:lnTo>
                  <a:lnTo>
                    <a:pt x="19" y="20"/>
                  </a:lnTo>
                  <a:lnTo>
                    <a:pt x="19" y="20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2" y="20"/>
                  </a:lnTo>
                  <a:lnTo>
                    <a:pt x="22" y="20"/>
                  </a:lnTo>
                  <a:lnTo>
                    <a:pt x="22" y="20"/>
                  </a:lnTo>
                  <a:lnTo>
                    <a:pt x="22" y="20"/>
                  </a:lnTo>
                  <a:lnTo>
                    <a:pt x="22" y="19"/>
                  </a:lnTo>
                  <a:lnTo>
                    <a:pt x="22" y="19"/>
                  </a:lnTo>
                  <a:lnTo>
                    <a:pt x="20" y="19"/>
                  </a:lnTo>
                  <a:lnTo>
                    <a:pt x="20" y="17"/>
                  </a:lnTo>
                  <a:lnTo>
                    <a:pt x="22" y="17"/>
                  </a:lnTo>
                  <a:lnTo>
                    <a:pt x="24" y="17"/>
                  </a:lnTo>
                  <a:lnTo>
                    <a:pt x="24" y="17"/>
                  </a:lnTo>
                  <a:lnTo>
                    <a:pt x="24" y="17"/>
                  </a:lnTo>
                  <a:lnTo>
                    <a:pt x="24" y="16"/>
                  </a:lnTo>
                  <a:lnTo>
                    <a:pt x="24" y="16"/>
                  </a:lnTo>
                  <a:lnTo>
                    <a:pt x="20" y="16"/>
                  </a:lnTo>
                  <a:lnTo>
                    <a:pt x="19" y="16"/>
                  </a:lnTo>
                  <a:lnTo>
                    <a:pt x="19" y="16"/>
                  </a:lnTo>
                  <a:lnTo>
                    <a:pt x="19" y="16"/>
                  </a:lnTo>
                  <a:lnTo>
                    <a:pt x="19" y="16"/>
                  </a:lnTo>
                  <a:lnTo>
                    <a:pt x="24" y="14"/>
                  </a:lnTo>
                  <a:lnTo>
                    <a:pt x="25" y="14"/>
                  </a:lnTo>
                  <a:lnTo>
                    <a:pt x="27" y="16"/>
                  </a:lnTo>
                  <a:lnTo>
                    <a:pt x="28" y="16"/>
                  </a:lnTo>
                  <a:lnTo>
                    <a:pt x="27" y="14"/>
                  </a:lnTo>
                  <a:lnTo>
                    <a:pt x="28" y="14"/>
                  </a:lnTo>
                  <a:lnTo>
                    <a:pt x="28" y="12"/>
                  </a:lnTo>
                  <a:lnTo>
                    <a:pt x="27" y="9"/>
                  </a:lnTo>
                  <a:lnTo>
                    <a:pt x="28" y="8"/>
                  </a:lnTo>
                  <a:lnTo>
                    <a:pt x="28" y="8"/>
                  </a:lnTo>
                  <a:lnTo>
                    <a:pt x="28" y="6"/>
                  </a:lnTo>
                  <a:lnTo>
                    <a:pt x="30" y="4"/>
                  </a:lnTo>
                  <a:lnTo>
                    <a:pt x="30" y="4"/>
                  </a:lnTo>
                  <a:lnTo>
                    <a:pt x="32" y="4"/>
                  </a:lnTo>
                  <a:lnTo>
                    <a:pt x="33" y="6"/>
                  </a:lnTo>
                  <a:lnTo>
                    <a:pt x="35" y="8"/>
                  </a:lnTo>
                  <a:lnTo>
                    <a:pt x="35" y="8"/>
                  </a:lnTo>
                  <a:lnTo>
                    <a:pt x="35" y="6"/>
                  </a:lnTo>
                  <a:lnTo>
                    <a:pt x="39" y="4"/>
                  </a:lnTo>
                  <a:lnTo>
                    <a:pt x="41" y="4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4" y="1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93" name="Freeform 39">
              <a:extLst>
                <a:ext uri="{FF2B5EF4-FFF2-40B4-BE49-F238E27FC236}">
                  <a16:creationId xmlns:a16="http://schemas.microsoft.com/office/drawing/2014/main" id="{902799BE-636C-A636-EABC-3BD1AB17EA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07548" y="3835055"/>
              <a:ext cx="231958" cy="424930"/>
            </a:xfrm>
            <a:custGeom>
              <a:avLst/>
              <a:gdLst>
                <a:gd name="T0" fmla="*/ 25 w 119"/>
                <a:gd name="T1" fmla="*/ 191 h 218"/>
                <a:gd name="T2" fmla="*/ 14 w 119"/>
                <a:gd name="T3" fmla="*/ 182 h 218"/>
                <a:gd name="T4" fmla="*/ 14 w 119"/>
                <a:gd name="T5" fmla="*/ 182 h 218"/>
                <a:gd name="T6" fmla="*/ 39 w 119"/>
                <a:gd name="T7" fmla="*/ 163 h 218"/>
                <a:gd name="T8" fmla="*/ 39 w 119"/>
                <a:gd name="T9" fmla="*/ 158 h 218"/>
                <a:gd name="T10" fmla="*/ 75 w 119"/>
                <a:gd name="T11" fmla="*/ 130 h 218"/>
                <a:gd name="T12" fmla="*/ 71 w 119"/>
                <a:gd name="T13" fmla="*/ 123 h 218"/>
                <a:gd name="T14" fmla="*/ 42 w 119"/>
                <a:gd name="T15" fmla="*/ 2 h 218"/>
                <a:gd name="T16" fmla="*/ 44 w 119"/>
                <a:gd name="T17" fmla="*/ 12 h 218"/>
                <a:gd name="T18" fmla="*/ 56 w 119"/>
                <a:gd name="T19" fmla="*/ 15 h 218"/>
                <a:gd name="T20" fmla="*/ 53 w 119"/>
                <a:gd name="T21" fmla="*/ 30 h 218"/>
                <a:gd name="T22" fmla="*/ 53 w 119"/>
                <a:gd name="T23" fmla="*/ 45 h 218"/>
                <a:gd name="T24" fmla="*/ 64 w 119"/>
                <a:gd name="T25" fmla="*/ 37 h 218"/>
                <a:gd name="T26" fmla="*/ 75 w 119"/>
                <a:gd name="T27" fmla="*/ 38 h 218"/>
                <a:gd name="T28" fmla="*/ 83 w 119"/>
                <a:gd name="T29" fmla="*/ 37 h 218"/>
                <a:gd name="T30" fmla="*/ 89 w 119"/>
                <a:gd name="T31" fmla="*/ 30 h 218"/>
                <a:gd name="T32" fmla="*/ 105 w 119"/>
                <a:gd name="T33" fmla="*/ 45 h 218"/>
                <a:gd name="T34" fmla="*/ 113 w 119"/>
                <a:gd name="T35" fmla="*/ 65 h 218"/>
                <a:gd name="T36" fmla="*/ 119 w 119"/>
                <a:gd name="T37" fmla="*/ 73 h 218"/>
                <a:gd name="T38" fmla="*/ 118 w 119"/>
                <a:gd name="T39" fmla="*/ 87 h 218"/>
                <a:gd name="T40" fmla="*/ 112 w 119"/>
                <a:gd name="T41" fmla="*/ 93 h 218"/>
                <a:gd name="T42" fmla="*/ 96 w 119"/>
                <a:gd name="T43" fmla="*/ 90 h 218"/>
                <a:gd name="T44" fmla="*/ 80 w 119"/>
                <a:gd name="T45" fmla="*/ 93 h 218"/>
                <a:gd name="T46" fmla="*/ 72 w 119"/>
                <a:gd name="T47" fmla="*/ 103 h 218"/>
                <a:gd name="T48" fmla="*/ 78 w 119"/>
                <a:gd name="T49" fmla="*/ 120 h 218"/>
                <a:gd name="T50" fmla="*/ 75 w 119"/>
                <a:gd name="T51" fmla="*/ 122 h 218"/>
                <a:gd name="T52" fmla="*/ 66 w 119"/>
                <a:gd name="T53" fmla="*/ 117 h 218"/>
                <a:gd name="T54" fmla="*/ 52 w 119"/>
                <a:gd name="T55" fmla="*/ 111 h 218"/>
                <a:gd name="T56" fmla="*/ 41 w 119"/>
                <a:gd name="T57" fmla="*/ 104 h 218"/>
                <a:gd name="T58" fmla="*/ 36 w 119"/>
                <a:gd name="T59" fmla="*/ 127 h 218"/>
                <a:gd name="T60" fmla="*/ 26 w 119"/>
                <a:gd name="T61" fmla="*/ 150 h 218"/>
                <a:gd name="T62" fmla="*/ 34 w 119"/>
                <a:gd name="T63" fmla="*/ 164 h 218"/>
                <a:gd name="T64" fmla="*/ 41 w 119"/>
                <a:gd name="T65" fmla="*/ 175 h 218"/>
                <a:gd name="T66" fmla="*/ 42 w 119"/>
                <a:gd name="T67" fmla="*/ 190 h 218"/>
                <a:gd name="T68" fmla="*/ 45 w 119"/>
                <a:gd name="T69" fmla="*/ 196 h 218"/>
                <a:gd name="T70" fmla="*/ 64 w 119"/>
                <a:gd name="T71" fmla="*/ 205 h 218"/>
                <a:gd name="T72" fmla="*/ 63 w 119"/>
                <a:gd name="T73" fmla="*/ 215 h 218"/>
                <a:gd name="T74" fmla="*/ 53 w 119"/>
                <a:gd name="T75" fmla="*/ 216 h 218"/>
                <a:gd name="T76" fmla="*/ 52 w 119"/>
                <a:gd name="T77" fmla="*/ 208 h 218"/>
                <a:gd name="T78" fmla="*/ 41 w 119"/>
                <a:gd name="T79" fmla="*/ 202 h 218"/>
                <a:gd name="T80" fmla="*/ 33 w 119"/>
                <a:gd name="T81" fmla="*/ 193 h 218"/>
                <a:gd name="T82" fmla="*/ 23 w 119"/>
                <a:gd name="T83" fmla="*/ 183 h 218"/>
                <a:gd name="T84" fmla="*/ 14 w 119"/>
                <a:gd name="T85" fmla="*/ 180 h 218"/>
                <a:gd name="T86" fmla="*/ 20 w 119"/>
                <a:gd name="T87" fmla="*/ 150 h 218"/>
                <a:gd name="T88" fmla="*/ 30 w 119"/>
                <a:gd name="T89" fmla="*/ 134 h 218"/>
                <a:gd name="T90" fmla="*/ 30 w 119"/>
                <a:gd name="T91" fmla="*/ 120 h 218"/>
                <a:gd name="T92" fmla="*/ 26 w 119"/>
                <a:gd name="T93" fmla="*/ 108 h 218"/>
                <a:gd name="T94" fmla="*/ 17 w 119"/>
                <a:gd name="T95" fmla="*/ 89 h 218"/>
                <a:gd name="T96" fmla="*/ 15 w 119"/>
                <a:gd name="T97" fmla="*/ 76 h 218"/>
                <a:gd name="T98" fmla="*/ 22 w 119"/>
                <a:gd name="T99" fmla="*/ 62 h 218"/>
                <a:gd name="T100" fmla="*/ 17 w 119"/>
                <a:gd name="T101" fmla="*/ 54 h 218"/>
                <a:gd name="T102" fmla="*/ 6 w 119"/>
                <a:gd name="T103" fmla="*/ 38 h 218"/>
                <a:gd name="T104" fmla="*/ 1 w 119"/>
                <a:gd name="T105" fmla="*/ 29 h 218"/>
                <a:gd name="T106" fmla="*/ 6 w 119"/>
                <a:gd name="T107" fmla="*/ 21 h 218"/>
                <a:gd name="T108" fmla="*/ 15 w 119"/>
                <a:gd name="T109" fmla="*/ 12 h 218"/>
                <a:gd name="T110" fmla="*/ 25 w 119"/>
                <a:gd name="T111" fmla="*/ 7 h 218"/>
                <a:gd name="T112" fmla="*/ 31 w 119"/>
                <a:gd name="T113" fmla="*/ 4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19" h="218">
                  <a:moveTo>
                    <a:pt x="33" y="202"/>
                  </a:moveTo>
                  <a:lnTo>
                    <a:pt x="34" y="204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33" y="204"/>
                  </a:lnTo>
                  <a:lnTo>
                    <a:pt x="33" y="202"/>
                  </a:lnTo>
                  <a:close/>
                  <a:moveTo>
                    <a:pt x="25" y="188"/>
                  </a:moveTo>
                  <a:lnTo>
                    <a:pt x="25" y="190"/>
                  </a:lnTo>
                  <a:lnTo>
                    <a:pt x="25" y="191"/>
                  </a:lnTo>
                  <a:lnTo>
                    <a:pt x="25" y="191"/>
                  </a:lnTo>
                  <a:lnTo>
                    <a:pt x="25" y="190"/>
                  </a:lnTo>
                  <a:lnTo>
                    <a:pt x="25" y="188"/>
                  </a:lnTo>
                  <a:lnTo>
                    <a:pt x="25" y="188"/>
                  </a:lnTo>
                  <a:close/>
                  <a:moveTo>
                    <a:pt x="17" y="182"/>
                  </a:moveTo>
                  <a:lnTo>
                    <a:pt x="19" y="183"/>
                  </a:lnTo>
                  <a:lnTo>
                    <a:pt x="19" y="185"/>
                  </a:lnTo>
                  <a:lnTo>
                    <a:pt x="19" y="185"/>
                  </a:lnTo>
                  <a:lnTo>
                    <a:pt x="17" y="182"/>
                  </a:lnTo>
                  <a:close/>
                  <a:moveTo>
                    <a:pt x="14" y="182"/>
                  </a:moveTo>
                  <a:lnTo>
                    <a:pt x="14" y="182"/>
                  </a:lnTo>
                  <a:lnTo>
                    <a:pt x="15" y="182"/>
                  </a:lnTo>
                  <a:lnTo>
                    <a:pt x="15" y="183"/>
                  </a:lnTo>
                  <a:lnTo>
                    <a:pt x="15" y="185"/>
                  </a:lnTo>
                  <a:lnTo>
                    <a:pt x="15" y="186"/>
                  </a:lnTo>
                  <a:lnTo>
                    <a:pt x="14" y="186"/>
                  </a:lnTo>
                  <a:lnTo>
                    <a:pt x="14" y="186"/>
                  </a:lnTo>
                  <a:lnTo>
                    <a:pt x="14" y="186"/>
                  </a:lnTo>
                  <a:lnTo>
                    <a:pt x="14" y="185"/>
                  </a:lnTo>
                  <a:lnTo>
                    <a:pt x="14" y="182"/>
                  </a:lnTo>
                  <a:lnTo>
                    <a:pt x="14" y="182"/>
                  </a:lnTo>
                  <a:close/>
                  <a:moveTo>
                    <a:pt x="14" y="167"/>
                  </a:moveTo>
                  <a:lnTo>
                    <a:pt x="14" y="167"/>
                  </a:lnTo>
                  <a:lnTo>
                    <a:pt x="14" y="167"/>
                  </a:lnTo>
                  <a:lnTo>
                    <a:pt x="14" y="169"/>
                  </a:lnTo>
                  <a:lnTo>
                    <a:pt x="14" y="167"/>
                  </a:lnTo>
                  <a:lnTo>
                    <a:pt x="14" y="167"/>
                  </a:lnTo>
                  <a:lnTo>
                    <a:pt x="14" y="167"/>
                  </a:lnTo>
                  <a:close/>
                  <a:moveTo>
                    <a:pt x="39" y="160"/>
                  </a:moveTo>
                  <a:lnTo>
                    <a:pt x="39" y="161"/>
                  </a:lnTo>
                  <a:lnTo>
                    <a:pt x="39" y="163"/>
                  </a:lnTo>
                  <a:lnTo>
                    <a:pt x="37" y="163"/>
                  </a:lnTo>
                  <a:lnTo>
                    <a:pt x="37" y="163"/>
                  </a:lnTo>
                  <a:lnTo>
                    <a:pt x="37" y="161"/>
                  </a:lnTo>
                  <a:lnTo>
                    <a:pt x="37" y="161"/>
                  </a:lnTo>
                  <a:lnTo>
                    <a:pt x="39" y="161"/>
                  </a:lnTo>
                  <a:lnTo>
                    <a:pt x="39" y="160"/>
                  </a:lnTo>
                  <a:close/>
                  <a:moveTo>
                    <a:pt x="37" y="158"/>
                  </a:moveTo>
                  <a:lnTo>
                    <a:pt x="39" y="158"/>
                  </a:lnTo>
                  <a:lnTo>
                    <a:pt x="39" y="158"/>
                  </a:lnTo>
                  <a:lnTo>
                    <a:pt x="39" y="158"/>
                  </a:lnTo>
                  <a:lnTo>
                    <a:pt x="39" y="160"/>
                  </a:lnTo>
                  <a:lnTo>
                    <a:pt x="39" y="158"/>
                  </a:lnTo>
                  <a:lnTo>
                    <a:pt x="39" y="158"/>
                  </a:lnTo>
                  <a:lnTo>
                    <a:pt x="37" y="158"/>
                  </a:lnTo>
                  <a:close/>
                  <a:moveTo>
                    <a:pt x="75" y="130"/>
                  </a:moveTo>
                  <a:lnTo>
                    <a:pt x="75" y="130"/>
                  </a:lnTo>
                  <a:lnTo>
                    <a:pt x="75" y="131"/>
                  </a:lnTo>
                  <a:lnTo>
                    <a:pt x="75" y="131"/>
                  </a:lnTo>
                  <a:lnTo>
                    <a:pt x="75" y="130"/>
                  </a:lnTo>
                  <a:lnTo>
                    <a:pt x="75" y="130"/>
                  </a:lnTo>
                  <a:close/>
                  <a:moveTo>
                    <a:pt x="71" y="123"/>
                  </a:moveTo>
                  <a:lnTo>
                    <a:pt x="72" y="123"/>
                  </a:lnTo>
                  <a:lnTo>
                    <a:pt x="72" y="125"/>
                  </a:lnTo>
                  <a:lnTo>
                    <a:pt x="74" y="125"/>
                  </a:lnTo>
                  <a:lnTo>
                    <a:pt x="74" y="125"/>
                  </a:lnTo>
                  <a:lnTo>
                    <a:pt x="74" y="127"/>
                  </a:lnTo>
                  <a:lnTo>
                    <a:pt x="72" y="125"/>
                  </a:lnTo>
                  <a:lnTo>
                    <a:pt x="72" y="125"/>
                  </a:lnTo>
                  <a:lnTo>
                    <a:pt x="72" y="125"/>
                  </a:lnTo>
                  <a:lnTo>
                    <a:pt x="71" y="123"/>
                  </a:lnTo>
                  <a:lnTo>
                    <a:pt x="71" y="123"/>
                  </a:lnTo>
                  <a:close/>
                  <a:moveTo>
                    <a:pt x="37" y="0"/>
                  </a:moveTo>
                  <a:lnTo>
                    <a:pt x="37" y="2"/>
                  </a:lnTo>
                  <a:lnTo>
                    <a:pt x="39" y="2"/>
                  </a:lnTo>
                  <a:lnTo>
                    <a:pt x="41" y="2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4" y="2"/>
                  </a:lnTo>
                  <a:lnTo>
                    <a:pt x="45" y="4"/>
                  </a:lnTo>
                  <a:lnTo>
                    <a:pt x="45" y="5"/>
                  </a:lnTo>
                  <a:lnTo>
                    <a:pt x="45" y="5"/>
                  </a:lnTo>
                  <a:lnTo>
                    <a:pt x="47" y="5"/>
                  </a:lnTo>
                  <a:lnTo>
                    <a:pt x="47" y="7"/>
                  </a:lnTo>
                  <a:lnTo>
                    <a:pt x="45" y="7"/>
                  </a:lnTo>
                  <a:lnTo>
                    <a:pt x="45" y="10"/>
                  </a:lnTo>
                  <a:lnTo>
                    <a:pt x="44" y="12"/>
                  </a:lnTo>
                  <a:lnTo>
                    <a:pt x="44" y="13"/>
                  </a:lnTo>
                  <a:lnTo>
                    <a:pt x="45" y="15"/>
                  </a:lnTo>
                  <a:lnTo>
                    <a:pt x="47" y="15"/>
                  </a:lnTo>
                  <a:lnTo>
                    <a:pt x="48" y="15"/>
                  </a:lnTo>
                  <a:lnTo>
                    <a:pt x="50" y="15"/>
                  </a:lnTo>
                  <a:lnTo>
                    <a:pt x="50" y="13"/>
                  </a:lnTo>
                  <a:lnTo>
                    <a:pt x="52" y="13"/>
                  </a:lnTo>
                  <a:lnTo>
                    <a:pt x="52" y="13"/>
                  </a:lnTo>
                  <a:lnTo>
                    <a:pt x="55" y="13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8"/>
                  </a:lnTo>
                  <a:lnTo>
                    <a:pt x="56" y="19"/>
                  </a:lnTo>
                  <a:lnTo>
                    <a:pt x="56" y="21"/>
                  </a:lnTo>
                  <a:lnTo>
                    <a:pt x="56" y="23"/>
                  </a:lnTo>
                  <a:lnTo>
                    <a:pt x="56" y="26"/>
                  </a:lnTo>
                  <a:lnTo>
                    <a:pt x="55" y="29"/>
                  </a:lnTo>
                  <a:lnTo>
                    <a:pt x="55" y="29"/>
                  </a:lnTo>
                  <a:lnTo>
                    <a:pt x="53" y="30"/>
                  </a:lnTo>
                  <a:lnTo>
                    <a:pt x="53" y="30"/>
                  </a:lnTo>
                  <a:lnTo>
                    <a:pt x="53" y="32"/>
                  </a:lnTo>
                  <a:lnTo>
                    <a:pt x="55" y="32"/>
                  </a:lnTo>
                  <a:lnTo>
                    <a:pt x="55" y="34"/>
                  </a:lnTo>
                  <a:lnTo>
                    <a:pt x="55" y="34"/>
                  </a:lnTo>
                  <a:lnTo>
                    <a:pt x="55" y="35"/>
                  </a:lnTo>
                  <a:lnTo>
                    <a:pt x="55" y="37"/>
                  </a:lnTo>
                  <a:lnTo>
                    <a:pt x="53" y="40"/>
                  </a:lnTo>
                  <a:lnTo>
                    <a:pt x="52" y="43"/>
                  </a:lnTo>
                  <a:lnTo>
                    <a:pt x="52" y="45"/>
                  </a:lnTo>
                  <a:lnTo>
                    <a:pt x="53" y="45"/>
                  </a:lnTo>
                  <a:lnTo>
                    <a:pt x="55" y="45"/>
                  </a:lnTo>
                  <a:lnTo>
                    <a:pt x="55" y="45"/>
                  </a:lnTo>
                  <a:lnTo>
                    <a:pt x="56" y="43"/>
                  </a:lnTo>
                  <a:lnTo>
                    <a:pt x="60" y="41"/>
                  </a:lnTo>
                  <a:lnTo>
                    <a:pt x="61" y="40"/>
                  </a:lnTo>
                  <a:lnTo>
                    <a:pt x="61" y="40"/>
                  </a:lnTo>
                  <a:lnTo>
                    <a:pt x="63" y="38"/>
                  </a:lnTo>
                  <a:lnTo>
                    <a:pt x="64" y="38"/>
                  </a:lnTo>
                  <a:lnTo>
                    <a:pt x="64" y="37"/>
                  </a:lnTo>
                  <a:lnTo>
                    <a:pt x="64" y="37"/>
                  </a:lnTo>
                  <a:lnTo>
                    <a:pt x="66" y="37"/>
                  </a:lnTo>
                  <a:lnTo>
                    <a:pt x="66" y="37"/>
                  </a:lnTo>
                  <a:lnTo>
                    <a:pt x="67" y="35"/>
                  </a:lnTo>
                  <a:lnTo>
                    <a:pt x="69" y="34"/>
                  </a:lnTo>
                  <a:lnTo>
                    <a:pt x="69" y="34"/>
                  </a:lnTo>
                  <a:lnTo>
                    <a:pt x="71" y="35"/>
                  </a:lnTo>
                  <a:lnTo>
                    <a:pt x="72" y="37"/>
                  </a:lnTo>
                  <a:lnTo>
                    <a:pt x="74" y="37"/>
                  </a:lnTo>
                  <a:lnTo>
                    <a:pt x="75" y="38"/>
                  </a:lnTo>
                  <a:lnTo>
                    <a:pt x="75" y="38"/>
                  </a:lnTo>
                  <a:lnTo>
                    <a:pt x="75" y="40"/>
                  </a:lnTo>
                  <a:lnTo>
                    <a:pt x="77" y="40"/>
                  </a:lnTo>
                  <a:lnTo>
                    <a:pt x="77" y="40"/>
                  </a:lnTo>
                  <a:lnTo>
                    <a:pt x="77" y="40"/>
                  </a:lnTo>
                  <a:lnTo>
                    <a:pt x="77" y="40"/>
                  </a:lnTo>
                  <a:lnTo>
                    <a:pt x="77" y="38"/>
                  </a:lnTo>
                  <a:lnTo>
                    <a:pt x="78" y="38"/>
                  </a:lnTo>
                  <a:lnTo>
                    <a:pt x="80" y="38"/>
                  </a:lnTo>
                  <a:lnTo>
                    <a:pt x="82" y="37"/>
                  </a:lnTo>
                  <a:lnTo>
                    <a:pt x="83" y="37"/>
                  </a:lnTo>
                  <a:lnTo>
                    <a:pt x="83" y="35"/>
                  </a:lnTo>
                  <a:lnTo>
                    <a:pt x="83" y="34"/>
                  </a:lnTo>
                  <a:lnTo>
                    <a:pt x="85" y="34"/>
                  </a:lnTo>
                  <a:lnTo>
                    <a:pt x="85" y="34"/>
                  </a:lnTo>
                  <a:lnTo>
                    <a:pt x="86" y="32"/>
                  </a:lnTo>
                  <a:lnTo>
                    <a:pt x="85" y="32"/>
                  </a:lnTo>
                  <a:lnTo>
                    <a:pt x="85" y="32"/>
                  </a:lnTo>
                  <a:lnTo>
                    <a:pt x="86" y="32"/>
                  </a:lnTo>
                  <a:lnTo>
                    <a:pt x="86" y="30"/>
                  </a:lnTo>
                  <a:lnTo>
                    <a:pt x="89" y="30"/>
                  </a:lnTo>
                  <a:lnTo>
                    <a:pt x="91" y="32"/>
                  </a:lnTo>
                  <a:lnTo>
                    <a:pt x="93" y="32"/>
                  </a:lnTo>
                  <a:lnTo>
                    <a:pt x="94" y="34"/>
                  </a:lnTo>
                  <a:lnTo>
                    <a:pt x="96" y="32"/>
                  </a:lnTo>
                  <a:lnTo>
                    <a:pt x="97" y="34"/>
                  </a:lnTo>
                  <a:lnTo>
                    <a:pt x="99" y="37"/>
                  </a:lnTo>
                  <a:lnTo>
                    <a:pt x="101" y="40"/>
                  </a:lnTo>
                  <a:lnTo>
                    <a:pt x="102" y="41"/>
                  </a:lnTo>
                  <a:lnTo>
                    <a:pt x="104" y="43"/>
                  </a:lnTo>
                  <a:lnTo>
                    <a:pt x="105" y="45"/>
                  </a:lnTo>
                  <a:lnTo>
                    <a:pt x="107" y="45"/>
                  </a:lnTo>
                  <a:lnTo>
                    <a:pt x="108" y="48"/>
                  </a:lnTo>
                  <a:lnTo>
                    <a:pt x="107" y="51"/>
                  </a:lnTo>
                  <a:lnTo>
                    <a:pt x="107" y="54"/>
                  </a:lnTo>
                  <a:lnTo>
                    <a:pt x="107" y="57"/>
                  </a:lnTo>
                  <a:lnTo>
                    <a:pt x="108" y="60"/>
                  </a:lnTo>
                  <a:lnTo>
                    <a:pt x="110" y="62"/>
                  </a:lnTo>
                  <a:lnTo>
                    <a:pt x="112" y="63"/>
                  </a:lnTo>
                  <a:lnTo>
                    <a:pt x="112" y="65"/>
                  </a:lnTo>
                  <a:lnTo>
                    <a:pt x="113" y="65"/>
                  </a:lnTo>
                  <a:lnTo>
                    <a:pt x="115" y="67"/>
                  </a:lnTo>
                  <a:lnTo>
                    <a:pt x="116" y="67"/>
                  </a:lnTo>
                  <a:lnTo>
                    <a:pt x="116" y="68"/>
                  </a:lnTo>
                  <a:lnTo>
                    <a:pt x="116" y="68"/>
                  </a:lnTo>
                  <a:lnTo>
                    <a:pt x="116" y="70"/>
                  </a:lnTo>
                  <a:lnTo>
                    <a:pt x="118" y="70"/>
                  </a:lnTo>
                  <a:lnTo>
                    <a:pt x="119" y="71"/>
                  </a:lnTo>
                  <a:lnTo>
                    <a:pt x="119" y="71"/>
                  </a:lnTo>
                  <a:lnTo>
                    <a:pt x="119" y="71"/>
                  </a:lnTo>
                  <a:lnTo>
                    <a:pt x="119" y="73"/>
                  </a:lnTo>
                  <a:lnTo>
                    <a:pt x="119" y="75"/>
                  </a:lnTo>
                  <a:lnTo>
                    <a:pt x="119" y="76"/>
                  </a:lnTo>
                  <a:lnTo>
                    <a:pt x="118" y="76"/>
                  </a:lnTo>
                  <a:lnTo>
                    <a:pt x="118" y="76"/>
                  </a:lnTo>
                  <a:lnTo>
                    <a:pt x="118" y="78"/>
                  </a:lnTo>
                  <a:lnTo>
                    <a:pt x="118" y="79"/>
                  </a:lnTo>
                  <a:lnTo>
                    <a:pt x="118" y="81"/>
                  </a:lnTo>
                  <a:lnTo>
                    <a:pt x="118" y="82"/>
                  </a:lnTo>
                  <a:lnTo>
                    <a:pt x="118" y="84"/>
                  </a:lnTo>
                  <a:lnTo>
                    <a:pt x="118" y="87"/>
                  </a:lnTo>
                  <a:lnTo>
                    <a:pt x="118" y="87"/>
                  </a:lnTo>
                  <a:lnTo>
                    <a:pt x="118" y="89"/>
                  </a:lnTo>
                  <a:lnTo>
                    <a:pt x="116" y="89"/>
                  </a:lnTo>
                  <a:lnTo>
                    <a:pt x="116" y="90"/>
                  </a:lnTo>
                  <a:lnTo>
                    <a:pt x="115" y="90"/>
                  </a:lnTo>
                  <a:lnTo>
                    <a:pt x="113" y="92"/>
                  </a:lnTo>
                  <a:lnTo>
                    <a:pt x="113" y="92"/>
                  </a:lnTo>
                  <a:lnTo>
                    <a:pt x="113" y="92"/>
                  </a:lnTo>
                  <a:lnTo>
                    <a:pt x="112" y="93"/>
                  </a:lnTo>
                  <a:lnTo>
                    <a:pt x="112" y="93"/>
                  </a:lnTo>
                  <a:lnTo>
                    <a:pt x="110" y="92"/>
                  </a:lnTo>
                  <a:lnTo>
                    <a:pt x="110" y="92"/>
                  </a:lnTo>
                  <a:lnTo>
                    <a:pt x="110" y="90"/>
                  </a:lnTo>
                  <a:lnTo>
                    <a:pt x="108" y="90"/>
                  </a:lnTo>
                  <a:lnTo>
                    <a:pt x="107" y="90"/>
                  </a:lnTo>
                  <a:lnTo>
                    <a:pt x="105" y="90"/>
                  </a:lnTo>
                  <a:lnTo>
                    <a:pt x="102" y="90"/>
                  </a:lnTo>
                  <a:lnTo>
                    <a:pt x="99" y="90"/>
                  </a:lnTo>
                  <a:lnTo>
                    <a:pt x="97" y="90"/>
                  </a:lnTo>
                  <a:lnTo>
                    <a:pt x="96" y="90"/>
                  </a:lnTo>
                  <a:lnTo>
                    <a:pt x="94" y="90"/>
                  </a:lnTo>
                  <a:lnTo>
                    <a:pt x="94" y="90"/>
                  </a:lnTo>
                  <a:lnTo>
                    <a:pt x="93" y="90"/>
                  </a:lnTo>
                  <a:lnTo>
                    <a:pt x="91" y="90"/>
                  </a:lnTo>
                  <a:lnTo>
                    <a:pt x="89" y="90"/>
                  </a:lnTo>
                  <a:lnTo>
                    <a:pt x="88" y="90"/>
                  </a:lnTo>
                  <a:lnTo>
                    <a:pt x="86" y="90"/>
                  </a:lnTo>
                  <a:lnTo>
                    <a:pt x="85" y="92"/>
                  </a:lnTo>
                  <a:lnTo>
                    <a:pt x="82" y="92"/>
                  </a:lnTo>
                  <a:lnTo>
                    <a:pt x="80" y="93"/>
                  </a:lnTo>
                  <a:lnTo>
                    <a:pt x="80" y="95"/>
                  </a:lnTo>
                  <a:lnTo>
                    <a:pt x="78" y="97"/>
                  </a:lnTo>
                  <a:lnTo>
                    <a:pt x="78" y="98"/>
                  </a:lnTo>
                  <a:lnTo>
                    <a:pt x="77" y="100"/>
                  </a:lnTo>
                  <a:lnTo>
                    <a:pt x="75" y="101"/>
                  </a:lnTo>
                  <a:lnTo>
                    <a:pt x="75" y="101"/>
                  </a:lnTo>
                  <a:lnTo>
                    <a:pt x="75" y="103"/>
                  </a:lnTo>
                  <a:lnTo>
                    <a:pt x="74" y="103"/>
                  </a:lnTo>
                  <a:lnTo>
                    <a:pt x="72" y="103"/>
                  </a:lnTo>
                  <a:lnTo>
                    <a:pt x="72" y="103"/>
                  </a:lnTo>
                  <a:lnTo>
                    <a:pt x="72" y="106"/>
                  </a:lnTo>
                  <a:lnTo>
                    <a:pt x="72" y="108"/>
                  </a:lnTo>
                  <a:lnTo>
                    <a:pt x="74" y="109"/>
                  </a:lnTo>
                  <a:lnTo>
                    <a:pt x="74" y="111"/>
                  </a:lnTo>
                  <a:lnTo>
                    <a:pt x="74" y="114"/>
                  </a:lnTo>
                  <a:lnTo>
                    <a:pt x="74" y="115"/>
                  </a:lnTo>
                  <a:lnTo>
                    <a:pt x="77" y="117"/>
                  </a:lnTo>
                  <a:lnTo>
                    <a:pt x="77" y="119"/>
                  </a:lnTo>
                  <a:lnTo>
                    <a:pt x="78" y="119"/>
                  </a:lnTo>
                  <a:lnTo>
                    <a:pt x="78" y="120"/>
                  </a:lnTo>
                  <a:lnTo>
                    <a:pt x="77" y="122"/>
                  </a:lnTo>
                  <a:lnTo>
                    <a:pt x="78" y="123"/>
                  </a:lnTo>
                  <a:lnTo>
                    <a:pt x="80" y="130"/>
                  </a:lnTo>
                  <a:lnTo>
                    <a:pt x="80" y="130"/>
                  </a:lnTo>
                  <a:lnTo>
                    <a:pt x="80" y="130"/>
                  </a:lnTo>
                  <a:lnTo>
                    <a:pt x="80" y="128"/>
                  </a:lnTo>
                  <a:lnTo>
                    <a:pt x="78" y="127"/>
                  </a:lnTo>
                  <a:lnTo>
                    <a:pt x="78" y="125"/>
                  </a:lnTo>
                  <a:lnTo>
                    <a:pt x="77" y="123"/>
                  </a:lnTo>
                  <a:lnTo>
                    <a:pt x="75" y="122"/>
                  </a:lnTo>
                  <a:lnTo>
                    <a:pt x="75" y="123"/>
                  </a:lnTo>
                  <a:lnTo>
                    <a:pt x="75" y="123"/>
                  </a:lnTo>
                  <a:lnTo>
                    <a:pt x="74" y="123"/>
                  </a:lnTo>
                  <a:lnTo>
                    <a:pt x="72" y="122"/>
                  </a:lnTo>
                  <a:lnTo>
                    <a:pt x="71" y="120"/>
                  </a:lnTo>
                  <a:lnTo>
                    <a:pt x="71" y="120"/>
                  </a:lnTo>
                  <a:lnTo>
                    <a:pt x="71" y="120"/>
                  </a:lnTo>
                  <a:lnTo>
                    <a:pt x="69" y="119"/>
                  </a:lnTo>
                  <a:lnTo>
                    <a:pt x="67" y="117"/>
                  </a:lnTo>
                  <a:lnTo>
                    <a:pt x="66" y="117"/>
                  </a:lnTo>
                  <a:lnTo>
                    <a:pt x="66" y="117"/>
                  </a:lnTo>
                  <a:lnTo>
                    <a:pt x="64" y="115"/>
                  </a:lnTo>
                  <a:lnTo>
                    <a:pt x="63" y="115"/>
                  </a:lnTo>
                  <a:lnTo>
                    <a:pt x="60" y="117"/>
                  </a:lnTo>
                  <a:lnTo>
                    <a:pt x="55" y="115"/>
                  </a:lnTo>
                  <a:lnTo>
                    <a:pt x="52" y="117"/>
                  </a:lnTo>
                  <a:lnTo>
                    <a:pt x="52" y="115"/>
                  </a:lnTo>
                  <a:lnTo>
                    <a:pt x="50" y="115"/>
                  </a:lnTo>
                  <a:lnTo>
                    <a:pt x="52" y="114"/>
                  </a:lnTo>
                  <a:lnTo>
                    <a:pt x="52" y="111"/>
                  </a:lnTo>
                  <a:lnTo>
                    <a:pt x="52" y="108"/>
                  </a:lnTo>
                  <a:lnTo>
                    <a:pt x="52" y="106"/>
                  </a:lnTo>
                  <a:lnTo>
                    <a:pt x="52" y="106"/>
                  </a:lnTo>
                  <a:lnTo>
                    <a:pt x="52" y="104"/>
                  </a:lnTo>
                  <a:lnTo>
                    <a:pt x="52" y="104"/>
                  </a:lnTo>
                  <a:lnTo>
                    <a:pt x="48" y="103"/>
                  </a:lnTo>
                  <a:lnTo>
                    <a:pt x="47" y="103"/>
                  </a:lnTo>
                  <a:lnTo>
                    <a:pt x="45" y="103"/>
                  </a:lnTo>
                  <a:lnTo>
                    <a:pt x="42" y="104"/>
                  </a:lnTo>
                  <a:lnTo>
                    <a:pt x="41" y="104"/>
                  </a:lnTo>
                  <a:lnTo>
                    <a:pt x="39" y="106"/>
                  </a:lnTo>
                  <a:lnTo>
                    <a:pt x="37" y="108"/>
                  </a:lnTo>
                  <a:lnTo>
                    <a:pt x="39" y="108"/>
                  </a:lnTo>
                  <a:lnTo>
                    <a:pt x="39" y="111"/>
                  </a:lnTo>
                  <a:lnTo>
                    <a:pt x="37" y="114"/>
                  </a:lnTo>
                  <a:lnTo>
                    <a:pt x="37" y="115"/>
                  </a:lnTo>
                  <a:lnTo>
                    <a:pt x="39" y="120"/>
                  </a:lnTo>
                  <a:lnTo>
                    <a:pt x="37" y="123"/>
                  </a:lnTo>
                  <a:lnTo>
                    <a:pt x="37" y="125"/>
                  </a:lnTo>
                  <a:lnTo>
                    <a:pt x="36" y="127"/>
                  </a:lnTo>
                  <a:lnTo>
                    <a:pt x="36" y="130"/>
                  </a:lnTo>
                  <a:lnTo>
                    <a:pt x="34" y="130"/>
                  </a:lnTo>
                  <a:lnTo>
                    <a:pt x="33" y="133"/>
                  </a:lnTo>
                  <a:lnTo>
                    <a:pt x="33" y="138"/>
                  </a:lnTo>
                  <a:lnTo>
                    <a:pt x="31" y="139"/>
                  </a:lnTo>
                  <a:lnTo>
                    <a:pt x="31" y="142"/>
                  </a:lnTo>
                  <a:lnTo>
                    <a:pt x="28" y="145"/>
                  </a:lnTo>
                  <a:lnTo>
                    <a:pt x="28" y="149"/>
                  </a:lnTo>
                  <a:lnTo>
                    <a:pt x="26" y="150"/>
                  </a:lnTo>
                  <a:lnTo>
                    <a:pt x="26" y="150"/>
                  </a:lnTo>
                  <a:lnTo>
                    <a:pt x="26" y="152"/>
                  </a:lnTo>
                  <a:lnTo>
                    <a:pt x="26" y="155"/>
                  </a:lnTo>
                  <a:lnTo>
                    <a:pt x="26" y="158"/>
                  </a:lnTo>
                  <a:lnTo>
                    <a:pt x="26" y="160"/>
                  </a:lnTo>
                  <a:lnTo>
                    <a:pt x="28" y="163"/>
                  </a:lnTo>
                  <a:lnTo>
                    <a:pt x="28" y="164"/>
                  </a:lnTo>
                  <a:lnTo>
                    <a:pt x="28" y="164"/>
                  </a:lnTo>
                  <a:lnTo>
                    <a:pt x="28" y="166"/>
                  </a:lnTo>
                  <a:lnTo>
                    <a:pt x="30" y="166"/>
                  </a:lnTo>
                  <a:lnTo>
                    <a:pt x="34" y="164"/>
                  </a:lnTo>
                  <a:lnTo>
                    <a:pt x="36" y="164"/>
                  </a:lnTo>
                  <a:lnTo>
                    <a:pt x="36" y="166"/>
                  </a:lnTo>
                  <a:lnTo>
                    <a:pt x="37" y="167"/>
                  </a:lnTo>
                  <a:lnTo>
                    <a:pt x="37" y="174"/>
                  </a:lnTo>
                  <a:lnTo>
                    <a:pt x="37" y="175"/>
                  </a:lnTo>
                  <a:lnTo>
                    <a:pt x="39" y="175"/>
                  </a:lnTo>
                  <a:lnTo>
                    <a:pt x="41" y="177"/>
                  </a:lnTo>
                  <a:lnTo>
                    <a:pt x="41" y="177"/>
                  </a:lnTo>
                  <a:lnTo>
                    <a:pt x="41" y="177"/>
                  </a:lnTo>
                  <a:lnTo>
                    <a:pt x="41" y="175"/>
                  </a:lnTo>
                  <a:lnTo>
                    <a:pt x="42" y="177"/>
                  </a:lnTo>
                  <a:lnTo>
                    <a:pt x="42" y="180"/>
                  </a:lnTo>
                  <a:lnTo>
                    <a:pt x="45" y="191"/>
                  </a:lnTo>
                  <a:lnTo>
                    <a:pt x="45" y="193"/>
                  </a:lnTo>
                  <a:lnTo>
                    <a:pt x="47" y="194"/>
                  </a:lnTo>
                  <a:lnTo>
                    <a:pt x="45" y="194"/>
                  </a:lnTo>
                  <a:lnTo>
                    <a:pt x="44" y="191"/>
                  </a:lnTo>
                  <a:lnTo>
                    <a:pt x="44" y="190"/>
                  </a:lnTo>
                  <a:lnTo>
                    <a:pt x="44" y="190"/>
                  </a:lnTo>
                  <a:lnTo>
                    <a:pt x="42" y="190"/>
                  </a:lnTo>
                  <a:lnTo>
                    <a:pt x="42" y="190"/>
                  </a:lnTo>
                  <a:lnTo>
                    <a:pt x="44" y="188"/>
                  </a:lnTo>
                  <a:lnTo>
                    <a:pt x="42" y="188"/>
                  </a:lnTo>
                  <a:lnTo>
                    <a:pt x="42" y="186"/>
                  </a:lnTo>
                  <a:lnTo>
                    <a:pt x="41" y="188"/>
                  </a:lnTo>
                  <a:lnTo>
                    <a:pt x="41" y="190"/>
                  </a:lnTo>
                  <a:lnTo>
                    <a:pt x="41" y="191"/>
                  </a:lnTo>
                  <a:lnTo>
                    <a:pt x="44" y="194"/>
                  </a:lnTo>
                  <a:lnTo>
                    <a:pt x="44" y="194"/>
                  </a:lnTo>
                  <a:lnTo>
                    <a:pt x="45" y="196"/>
                  </a:lnTo>
                  <a:lnTo>
                    <a:pt x="47" y="196"/>
                  </a:lnTo>
                  <a:lnTo>
                    <a:pt x="48" y="196"/>
                  </a:lnTo>
                  <a:lnTo>
                    <a:pt x="50" y="197"/>
                  </a:lnTo>
                  <a:lnTo>
                    <a:pt x="53" y="199"/>
                  </a:lnTo>
                  <a:lnTo>
                    <a:pt x="55" y="199"/>
                  </a:lnTo>
                  <a:lnTo>
                    <a:pt x="56" y="199"/>
                  </a:lnTo>
                  <a:lnTo>
                    <a:pt x="58" y="199"/>
                  </a:lnTo>
                  <a:lnTo>
                    <a:pt x="60" y="199"/>
                  </a:lnTo>
                  <a:lnTo>
                    <a:pt x="61" y="201"/>
                  </a:lnTo>
                  <a:lnTo>
                    <a:pt x="64" y="205"/>
                  </a:lnTo>
                  <a:lnTo>
                    <a:pt x="69" y="208"/>
                  </a:lnTo>
                  <a:lnTo>
                    <a:pt x="69" y="210"/>
                  </a:lnTo>
                  <a:lnTo>
                    <a:pt x="67" y="210"/>
                  </a:lnTo>
                  <a:lnTo>
                    <a:pt x="66" y="213"/>
                  </a:lnTo>
                  <a:lnTo>
                    <a:pt x="66" y="213"/>
                  </a:lnTo>
                  <a:lnTo>
                    <a:pt x="66" y="215"/>
                  </a:lnTo>
                  <a:lnTo>
                    <a:pt x="64" y="215"/>
                  </a:lnTo>
                  <a:lnTo>
                    <a:pt x="63" y="215"/>
                  </a:lnTo>
                  <a:lnTo>
                    <a:pt x="63" y="215"/>
                  </a:lnTo>
                  <a:lnTo>
                    <a:pt x="63" y="215"/>
                  </a:lnTo>
                  <a:lnTo>
                    <a:pt x="61" y="213"/>
                  </a:lnTo>
                  <a:lnTo>
                    <a:pt x="61" y="213"/>
                  </a:lnTo>
                  <a:lnTo>
                    <a:pt x="61" y="213"/>
                  </a:lnTo>
                  <a:lnTo>
                    <a:pt x="58" y="215"/>
                  </a:lnTo>
                  <a:lnTo>
                    <a:pt x="56" y="215"/>
                  </a:lnTo>
                  <a:lnTo>
                    <a:pt x="56" y="216"/>
                  </a:lnTo>
                  <a:lnTo>
                    <a:pt x="55" y="216"/>
                  </a:lnTo>
                  <a:lnTo>
                    <a:pt x="55" y="218"/>
                  </a:lnTo>
                  <a:lnTo>
                    <a:pt x="55" y="218"/>
                  </a:lnTo>
                  <a:lnTo>
                    <a:pt x="53" y="216"/>
                  </a:lnTo>
                  <a:lnTo>
                    <a:pt x="53" y="216"/>
                  </a:lnTo>
                  <a:lnTo>
                    <a:pt x="53" y="215"/>
                  </a:lnTo>
                  <a:lnTo>
                    <a:pt x="53" y="215"/>
                  </a:lnTo>
                  <a:lnTo>
                    <a:pt x="53" y="213"/>
                  </a:lnTo>
                  <a:lnTo>
                    <a:pt x="55" y="212"/>
                  </a:lnTo>
                  <a:lnTo>
                    <a:pt x="53" y="210"/>
                  </a:lnTo>
                  <a:lnTo>
                    <a:pt x="53" y="208"/>
                  </a:lnTo>
                  <a:lnTo>
                    <a:pt x="53" y="208"/>
                  </a:lnTo>
                  <a:lnTo>
                    <a:pt x="53" y="208"/>
                  </a:lnTo>
                  <a:lnTo>
                    <a:pt x="52" y="208"/>
                  </a:lnTo>
                  <a:lnTo>
                    <a:pt x="50" y="207"/>
                  </a:lnTo>
                  <a:lnTo>
                    <a:pt x="50" y="205"/>
                  </a:lnTo>
                  <a:lnTo>
                    <a:pt x="48" y="205"/>
                  </a:lnTo>
                  <a:lnTo>
                    <a:pt x="48" y="205"/>
                  </a:lnTo>
                  <a:lnTo>
                    <a:pt x="47" y="205"/>
                  </a:lnTo>
                  <a:lnTo>
                    <a:pt x="47" y="205"/>
                  </a:lnTo>
                  <a:lnTo>
                    <a:pt x="44" y="204"/>
                  </a:lnTo>
                  <a:lnTo>
                    <a:pt x="42" y="202"/>
                  </a:lnTo>
                  <a:lnTo>
                    <a:pt x="42" y="202"/>
                  </a:lnTo>
                  <a:lnTo>
                    <a:pt x="41" y="202"/>
                  </a:lnTo>
                  <a:lnTo>
                    <a:pt x="41" y="202"/>
                  </a:lnTo>
                  <a:lnTo>
                    <a:pt x="41" y="205"/>
                  </a:lnTo>
                  <a:lnTo>
                    <a:pt x="41" y="205"/>
                  </a:lnTo>
                  <a:lnTo>
                    <a:pt x="36" y="202"/>
                  </a:lnTo>
                  <a:lnTo>
                    <a:pt x="34" y="199"/>
                  </a:lnTo>
                  <a:lnTo>
                    <a:pt x="34" y="196"/>
                  </a:lnTo>
                  <a:lnTo>
                    <a:pt x="34" y="196"/>
                  </a:lnTo>
                  <a:lnTo>
                    <a:pt x="33" y="196"/>
                  </a:lnTo>
                  <a:lnTo>
                    <a:pt x="31" y="194"/>
                  </a:lnTo>
                  <a:lnTo>
                    <a:pt x="33" y="193"/>
                  </a:lnTo>
                  <a:lnTo>
                    <a:pt x="31" y="193"/>
                  </a:lnTo>
                  <a:lnTo>
                    <a:pt x="30" y="193"/>
                  </a:lnTo>
                  <a:lnTo>
                    <a:pt x="30" y="193"/>
                  </a:lnTo>
                  <a:lnTo>
                    <a:pt x="28" y="190"/>
                  </a:lnTo>
                  <a:lnTo>
                    <a:pt x="28" y="190"/>
                  </a:lnTo>
                  <a:lnTo>
                    <a:pt x="26" y="188"/>
                  </a:lnTo>
                  <a:lnTo>
                    <a:pt x="25" y="188"/>
                  </a:lnTo>
                  <a:lnTo>
                    <a:pt x="25" y="186"/>
                  </a:lnTo>
                  <a:lnTo>
                    <a:pt x="25" y="185"/>
                  </a:lnTo>
                  <a:lnTo>
                    <a:pt x="23" y="183"/>
                  </a:lnTo>
                  <a:lnTo>
                    <a:pt x="22" y="183"/>
                  </a:lnTo>
                  <a:lnTo>
                    <a:pt x="20" y="183"/>
                  </a:lnTo>
                  <a:lnTo>
                    <a:pt x="20" y="180"/>
                  </a:lnTo>
                  <a:lnTo>
                    <a:pt x="19" y="179"/>
                  </a:lnTo>
                  <a:lnTo>
                    <a:pt x="19" y="179"/>
                  </a:lnTo>
                  <a:lnTo>
                    <a:pt x="17" y="179"/>
                  </a:lnTo>
                  <a:lnTo>
                    <a:pt x="17" y="180"/>
                  </a:lnTo>
                  <a:lnTo>
                    <a:pt x="15" y="180"/>
                  </a:lnTo>
                  <a:lnTo>
                    <a:pt x="15" y="180"/>
                  </a:lnTo>
                  <a:lnTo>
                    <a:pt x="14" y="180"/>
                  </a:lnTo>
                  <a:lnTo>
                    <a:pt x="12" y="177"/>
                  </a:lnTo>
                  <a:lnTo>
                    <a:pt x="12" y="175"/>
                  </a:lnTo>
                  <a:lnTo>
                    <a:pt x="12" y="172"/>
                  </a:lnTo>
                  <a:lnTo>
                    <a:pt x="14" y="169"/>
                  </a:lnTo>
                  <a:lnTo>
                    <a:pt x="15" y="164"/>
                  </a:lnTo>
                  <a:lnTo>
                    <a:pt x="15" y="161"/>
                  </a:lnTo>
                  <a:lnTo>
                    <a:pt x="17" y="161"/>
                  </a:lnTo>
                  <a:lnTo>
                    <a:pt x="17" y="156"/>
                  </a:lnTo>
                  <a:lnTo>
                    <a:pt x="20" y="152"/>
                  </a:lnTo>
                  <a:lnTo>
                    <a:pt x="20" y="150"/>
                  </a:lnTo>
                  <a:lnTo>
                    <a:pt x="20" y="149"/>
                  </a:lnTo>
                  <a:lnTo>
                    <a:pt x="20" y="149"/>
                  </a:lnTo>
                  <a:lnTo>
                    <a:pt x="20" y="147"/>
                  </a:lnTo>
                  <a:lnTo>
                    <a:pt x="20" y="145"/>
                  </a:lnTo>
                  <a:lnTo>
                    <a:pt x="20" y="145"/>
                  </a:lnTo>
                  <a:lnTo>
                    <a:pt x="20" y="144"/>
                  </a:lnTo>
                  <a:lnTo>
                    <a:pt x="22" y="142"/>
                  </a:lnTo>
                  <a:lnTo>
                    <a:pt x="25" y="141"/>
                  </a:lnTo>
                  <a:lnTo>
                    <a:pt x="26" y="139"/>
                  </a:lnTo>
                  <a:lnTo>
                    <a:pt x="30" y="134"/>
                  </a:lnTo>
                  <a:lnTo>
                    <a:pt x="30" y="131"/>
                  </a:lnTo>
                  <a:lnTo>
                    <a:pt x="31" y="131"/>
                  </a:lnTo>
                  <a:lnTo>
                    <a:pt x="31" y="131"/>
                  </a:lnTo>
                  <a:lnTo>
                    <a:pt x="33" y="130"/>
                  </a:lnTo>
                  <a:lnTo>
                    <a:pt x="33" y="130"/>
                  </a:lnTo>
                  <a:lnTo>
                    <a:pt x="33" y="128"/>
                  </a:lnTo>
                  <a:lnTo>
                    <a:pt x="31" y="123"/>
                  </a:lnTo>
                  <a:lnTo>
                    <a:pt x="31" y="122"/>
                  </a:lnTo>
                  <a:lnTo>
                    <a:pt x="30" y="120"/>
                  </a:lnTo>
                  <a:lnTo>
                    <a:pt x="30" y="120"/>
                  </a:lnTo>
                  <a:lnTo>
                    <a:pt x="30" y="119"/>
                  </a:lnTo>
                  <a:lnTo>
                    <a:pt x="30" y="117"/>
                  </a:lnTo>
                  <a:lnTo>
                    <a:pt x="30" y="117"/>
                  </a:lnTo>
                  <a:lnTo>
                    <a:pt x="28" y="115"/>
                  </a:lnTo>
                  <a:lnTo>
                    <a:pt x="26" y="114"/>
                  </a:lnTo>
                  <a:lnTo>
                    <a:pt x="26" y="112"/>
                  </a:lnTo>
                  <a:lnTo>
                    <a:pt x="26" y="111"/>
                  </a:lnTo>
                  <a:lnTo>
                    <a:pt x="26" y="111"/>
                  </a:lnTo>
                  <a:lnTo>
                    <a:pt x="25" y="109"/>
                  </a:lnTo>
                  <a:lnTo>
                    <a:pt x="26" y="108"/>
                  </a:lnTo>
                  <a:lnTo>
                    <a:pt x="26" y="108"/>
                  </a:lnTo>
                  <a:lnTo>
                    <a:pt x="26" y="103"/>
                  </a:lnTo>
                  <a:lnTo>
                    <a:pt x="26" y="103"/>
                  </a:lnTo>
                  <a:lnTo>
                    <a:pt x="26" y="100"/>
                  </a:lnTo>
                  <a:lnTo>
                    <a:pt x="25" y="98"/>
                  </a:lnTo>
                  <a:lnTo>
                    <a:pt x="25" y="97"/>
                  </a:lnTo>
                  <a:lnTo>
                    <a:pt x="23" y="95"/>
                  </a:lnTo>
                  <a:lnTo>
                    <a:pt x="20" y="93"/>
                  </a:lnTo>
                  <a:lnTo>
                    <a:pt x="17" y="90"/>
                  </a:lnTo>
                  <a:lnTo>
                    <a:pt x="17" y="89"/>
                  </a:lnTo>
                  <a:lnTo>
                    <a:pt x="15" y="87"/>
                  </a:lnTo>
                  <a:lnTo>
                    <a:pt x="14" y="86"/>
                  </a:lnTo>
                  <a:lnTo>
                    <a:pt x="12" y="84"/>
                  </a:lnTo>
                  <a:lnTo>
                    <a:pt x="12" y="82"/>
                  </a:lnTo>
                  <a:lnTo>
                    <a:pt x="12" y="79"/>
                  </a:lnTo>
                  <a:lnTo>
                    <a:pt x="12" y="79"/>
                  </a:lnTo>
                  <a:lnTo>
                    <a:pt x="12" y="78"/>
                  </a:lnTo>
                  <a:lnTo>
                    <a:pt x="14" y="78"/>
                  </a:lnTo>
                  <a:lnTo>
                    <a:pt x="14" y="78"/>
                  </a:lnTo>
                  <a:lnTo>
                    <a:pt x="15" y="76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17" y="73"/>
                  </a:lnTo>
                  <a:lnTo>
                    <a:pt x="17" y="70"/>
                  </a:lnTo>
                  <a:lnTo>
                    <a:pt x="17" y="68"/>
                  </a:lnTo>
                  <a:lnTo>
                    <a:pt x="19" y="67"/>
                  </a:lnTo>
                  <a:lnTo>
                    <a:pt x="22" y="63"/>
                  </a:lnTo>
                  <a:lnTo>
                    <a:pt x="22" y="63"/>
                  </a:lnTo>
                  <a:lnTo>
                    <a:pt x="22" y="62"/>
                  </a:lnTo>
                  <a:lnTo>
                    <a:pt x="22" y="62"/>
                  </a:lnTo>
                  <a:lnTo>
                    <a:pt x="22" y="60"/>
                  </a:lnTo>
                  <a:lnTo>
                    <a:pt x="22" y="60"/>
                  </a:lnTo>
                  <a:lnTo>
                    <a:pt x="20" y="62"/>
                  </a:lnTo>
                  <a:lnTo>
                    <a:pt x="19" y="62"/>
                  </a:lnTo>
                  <a:lnTo>
                    <a:pt x="19" y="59"/>
                  </a:lnTo>
                  <a:lnTo>
                    <a:pt x="17" y="59"/>
                  </a:lnTo>
                  <a:lnTo>
                    <a:pt x="17" y="57"/>
                  </a:lnTo>
                  <a:lnTo>
                    <a:pt x="17" y="56"/>
                  </a:lnTo>
                  <a:lnTo>
                    <a:pt x="17" y="54"/>
                  </a:lnTo>
                  <a:lnTo>
                    <a:pt x="15" y="52"/>
                  </a:lnTo>
                  <a:lnTo>
                    <a:pt x="14" y="49"/>
                  </a:lnTo>
                  <a:lnTo>
                    <a:pt x="12" y="48"/>
                  </a:lnTo>
                  <a:lnTo>
                    <a:pt x="11" y="46"/>
                  </a:lnTo>
                  <a:lnTo>
                    <a:pt x="9" y="45"/>
                  </a:lnTo>
                  <a:lnTo>
                    <a:pt x="6" y="41"/>
                  </a:lnTo>
                  <a:lnTo>
                    <a:pt x="6" y="40"/>
                  </a:lnTo>
                  <a:lnTo>
                    <a:pt x="6" y="40"/>
                  </a:lnTo>
                  <a:lnTo>
                    <a:pt x="4" y="40"/>
                  </a:lnTo>
                  <a:lnTo>
                    <a:pt x="6" y="38"/>
                  </a:lnTo>
                  <a:lnTo>
                    <a:pt x="6" y="37"/>
                  </a:lnTo>
                  <a:lnTo>
                    <a:pt x="4" y="35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4" y="32"/>
                  </a:lnTo>
                  <a:lnTo>
                    <a:pt x="3" y="34"/>
                  </a:lnTo>
                  <a:lnTo>
                    <a:pt x="1" y="32"/>
                  </a:lnTo>
                  <a:lnTo>
                    <a:pt x="1" y="30"/>
                  </a:lnTo>
                  <a:lnTo>
                    <a:pt x="0" y="29"/>
                  </a:lnTo>
                  <a:lnTo>
                    <a:pt x="1" y="29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3" y="29"/>
                  </a:lnTo>
                  <a:lnTo>
                    <a:pt x="4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7"/>
                  </a:lnTo>
                  <a:lnTo>
                    <a:pt x="6" y="24"/>
                  </a:lnTo>
                  <a:lnTo>
                    <a:pt x="6" y="23"/>
                  </a:lnTo>
                  <a:lnTo>
                    <a:pt x="6" y="21"/>
                  </a:lnTo>
                  <a:lnTo>
                    <a:pt x="6" y="18"/>
                  </a:lnTo>
                  <a:lnTo>
                    <a:pt x="7" y="16"/>
                  </a:lnTo>
                  <a:lnTo>
                    <a:pt x="7" y="13"/>
                  </a:lnTo>
                  <a:lnTo>
                    <a:pt x="9" y="13"/>
                  </a:lnTo>
                  <a:lnTo>
                    <a:pt x="9" y="12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2" y="12"/>
                  </a:lnTo>
                  <a:lnTo>
                    <a:pt x="14" y="12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7" y="12"/>
                  </a:lnTo>
                  <a:lnTo>
                    <a:pt x="20" y="12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23" y="12"/>
                  </a:lnTo>
                  <a:lnTo>
                    <a:pt x="23" y="10"/>
                  </a:lnTo>
                  <a:lnTo>
                    <a:pt x="23" y="10"/>
                  </a:lnTo>
                  <a:lnTo>
                    <a:pt x="25" y="7"/>
                  </a:lnTo>
                  <a:lnTo>
                    <a:pt x="25" y="7"/>
                  </a:lnTo>
                  <a:lnTo>
                    <a:pt x="25" y="7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28" y="7"/>
                  </a:lnTo>
                  <a:lnTo>
                    <a:pt x="28" y="7"/>
                  </a:lnTo>
                  <a:lnTo>
                    <a:pt x="30" y="7"/>
                  </a:lnTo>
                  <a:lnTo>
                    <a:pt x="31" y="5"/>
                  </a:lnTo>
                  <a:lnTo>
                    <a:pt x="31" y="5"/>
                  </a:lnTo>
                  <a:lnTo>
                    <a:pt x="31" y="5"/>
                  </a:lnTo>
                  <a:lnTo>
                    <a:pt x="31" y="4"/>
                  </a:lnTo>
                  <a:lnTo>
                    <a:pt x="30" y="2"/>
                  </a:lnTo>
                  <a:lnTo>
                    <a:pt x="31" y="2"/>
                  </a:lnTo>
                  <a:lnTo>
                    <a:pt x="31" y="2"/>
                  </a:lnTo>
                  <a:lnTo>
                    <a:pt x="33" y="2"/>
                  </a:lnTo>
                  <a:lnTo>
                    <a:pt x="34" y="2"/>
                  </a:lnTo>
                  <a:lnTo>
                    <a:pt x="34" y="2"/>
                  </a:lnTo>
                  <a:lnTo>
                    <a:pt x="36" y="2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94" name="Freeform 40">
              <a:extLst>
                <a:ext uri="{FF2B5EF4-FFF2-40B4-BE49-F238E27FC236}">
                  <a16:creationId xmlns:a16="http://schemas.microsoft.com/office/drawing/2014/main" id="{8BCB24B8-1048-D82A-E432-EB3720268D19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1096" y="4104048"/>
              <a:ext cx="52630" cy="144242"/>
            </a:xfrm>
            <a:custGeom>
              <a:avLst/>
              <a:gdLst>
                <a:gd name="T0" fmla="*/ 4 w 27"/>
                <a:gd name="T1" fmla="*/ 1 h 74"/>
                <a:gd name="T2" fmla="*/ 8 w 27"/>
                <a:gd name="T3" fmla="*/ 3 h 74"/>
                <a:gd name="T4" fmla="*/ 10 w 27"/>
                <a:gd name="T5" fmla="*/ 3 h 74"/>
                <a:gd name="T6" fmla="*/ 15 w 27"/>
                <a:gd name="T7" fmla="*/ 3 h 74"/>
                <a:gd name="T8" fmla="*/ 13 w 27"/>
                <a:gd name="T9" fmla="*/ 6 h 74"/>
                <a:gd name="T10" fmla="*/ 13 w 27"/>
                <a:gd name="T11" fmla="*/ 11 h 74"/>
                <a:gd name="T12" fmla="*/ 13 w 27"/>
                <a:gd name="T13" fmla="*/ 11 h 74"/>
                <a:gd name="T14" fmla="*/ 19 w 27"/>
                <a:gd name="T15" fmla="*/ 15 h 74"/>
                <a:gd name="T16" fmla="*/ 21 w 27"/>
                <a:gd name="T17" fmla="*/ 17 h 74"/>
                <a:gd name="T18" fmla="*/ 21 w 27"/>
                <a:gd name="T19" fmla="*/ 23 h 74"/>
                <a:gd name="T20" fmla="*/ 21 w 27"/>
                <a:gd name="T21" fmla="*/ 26 h 74"/>
                <a:gd name="T22" fmla="*/ 24 w 27"/>
                <a:gd name="T23" fmla="*/ 29 h 74"/>
                <a:gd name="T24" fmla="*/ 24 w 27"/>
                <a:gd name="T25" fmla="*/ 34 h 74"/>
                <a:gd name="T26" fmla="*/ 26 w 27"/>
                <a:gd name="T27" fmla="*/ 42 h 74"/>
                <a:gd name="T28" fmla="*/ 24 w 27"/>
                <a:gd name="T29" fmla="*/ 59 h 74"/>
                <a:gd name="T30" fmla="*/ 24 w 27"/>
                <a:gd name="T31" fmla="*/ 63 h 74"/>
                <a:gd name="T32" fmla="*/ 24 w 27"/>
                <a:gd name="T33" fmla="*/ 64 h 74"/>
                <a:gd name="T34" fmla="*/ 26 w 27"/>
                <a:gd name="T35" fmla="*/ 66 h 74"/>
                <a:gd name="T36" fmla="*/ 27 w 27"/>
                <a:gd name="T37" fmla="*/ 70 h 74"/>
                <a:gd name="T38" fmla="*/ 26 w 27"/>
                <a:gd name="T39" fmla="*/ 70 h 74"/>
                <a:gd name="T40" fmla="*/ 19 w 27"/>
                <a:gd name="T41" fmla="*/ 74 h 74"/>
                <a:gd name="T42" fmla="*/ 18 w 27"/>
                <a:gd name="T43" fmla="*/ 72 h 74"/>
                <a:gd name="T44" fmla="*/ 16 w 27"/>
                <a:gd name="T45" fmla="*/ 72 h 74"/>
                <a:gd name="T46" fmla="*/ 16 w 27"/>
                <a:gd name="T47" fmla="*/ 69 h 74"/>
                <a:gd name="T48" fmla="*/ 13 w 27"/>
                <a:gd name="T49" fmla="*/ 69 h 74"/>
                <a:gd name="T50" fmla="*/ 12 w 27"/>
                <a:gd name="T51" fmla="*/ 67 h 74"/>
                <a:gd name="T52" fmla="*/ 12 w 27"/>
                <a:gd name="T53" fmla="*/ 66 h 74"/>
                <a:gd name="T54" fmla="*/ 10 w 27"/>
                <a:gd name="T55" fmla="*/ 64 h 74"/>
                <a:gd name="T56" fmla="*/ 10 w 27"/>
                <a:gd name="T57" fmla="*/ 63 h 74"/>
                <a:gd name="T58" fmla="*/ 10 w 27"/>
                <a:gd name="T59" fmla="*/ 61 h 74"/>
                <a:gd name="T60" fmla="*/ 10 w 27"/>
                <a:gd name="T61" fmla="*/ 59 h 74"/>
                <a:gd name="T62" fmla="*/ 10 w 27"/>
                <a:gd name="T63" fmla="*/ 58 h 74"/>
                <a:gd name="T64" fmla="*/ 12 w 27"/>
                <a:gd name="T65" fmla="*/ 55 h 74"/>
                <a:gd name="T66" fmla="*/ 10 w 27"/>
                <a:gd name="T67" fmla="*/ 55 h 74"/>
                <a:gd name="T68" fmla="*/ 8 w 27"/>
                <a:gd name="T69" fmla="*/ 53 h 74"/>
                <a:gd name="T70" fmla="*/ 10 w 27"/>
                <a:gd name="T71" fmla="*/ 50 h 74"/>
                <a:gd name="T72" fmla="*/ 10 w 27"/>
                <a:gd name="T73" fmla="*/ 42 h 74"/>
                <a:gd name="T74" fmla="*/ 12 w 27"/>
                <a:gd name="T75" fmla="*/ 41 h 74"/>
                <a:gd name="T76" fmla="*/ 10 w 27"/>
                <a:gd name="T77" fmla="*/ 39 h 74"/>
                <a:gd name="T78" fmla="*/ 8 w 27"/>
                <a:gd name="T79" fmla="*/ 36 h 74"/>
                <a:gd name="T80" fmla="*/ 7 w 27"/>
                <a:gd name="T81" fmla="*/ 34 h 74"/>
                <a:gd name="T82" fmla="*/ 8 w 27"/>
                <a:gd name="T83" fmla="*/ 33 h 74"/>
                <a:gd name="T84" fmla="*/ 8 w 27"/>
                <a:gd name="T85" fmla="*/ 31 h 74"/>
                <a:gd name="T86" fmla="*/ 8 w 27"/>
                <a:gd name="T87" fmla="*/ 28 h 74"/>
                <a:gd name="T88" fmla="*/ 10 w 27"/>
                <a:gd name="T89" fmla="*/ 25 h 74"/>
                <a:gd name="T90" fmla="*/ 8 w 27"/>
                <a:gd name="T91" fmla="*/ 23 h 74"/>
                <a:gd name="T92" fmla="*/ 5 w 27"/>
                <a:gd name="T93" fmla="*/ 25 h 74"/>
                <a:gd name="T94" fmla="*/ 5 w 27"/>
                <a:gd name="T95" fmla="*/ 25 h 74"/>
                <a:gd name="T96" fmla="*/ 5 w 27"/>
                <a:gd name="T97" fmla="*/ 23 h 74"/>
                <a:gd name="T98" fmla="*/ 5 w 27"/>
                <a:gd name="T99" fmla="*/ 23 h 74"/>
                <a:gd name="T100" fmla="*/ 7 w 27"/>
                <a:gd name="T101" fmla="*/ 22 h 74"/>
                <a:gd name="T102" fmla="*/ 5 w 27"/>
                <a:gd name="T103" fmla="*/ 22 h 74"/>
                <a:gd name="T104" fmla="*/ 5 w 27"/>
                <a:gd name="T105" fmla="*/ 22 h 74"/>
                <a:gd name="T106" fmla="*/ 7 w 27"/>
                <a:gd name="T107" fmla="*/ 22 h 74"/>
                <a:gd name="T108" fmla="*/ 7 w 27"/>
                <a:gd name="T109" fmla="*/ 18 h 74"/>
                <a:gd name="T110" fmla="*/ 7 w 27"/>
                <a:gd name="T111" fmla="*/ 14 h 74"/>
                <a:gd name="T112" fmla="*/ 7 w 27"/>
                <a:gd name="T113" fmla="*/ 12 h 74"/>
                <a:gd name="T114" fmla="*/ 5 w 27"/>
                <a:gd name="T115" fmla="*/ 11 h 74"/>
                <a:gd name="T116" fmla="*/ 4 w 27"/>
                <a:gd name="T117" fmla="*/ 9 h 74"/>
                <a:gd name="T118" fmla="*/ 0 w 27"/>
                <a:gd name="T119" fmla="*/ 7 h 74"/>
                <a:gd name="T120" fmla="*/ 0 w 27"/>
                <a:gd name="T121" fmla="*/ 6 h 74"/>
                <a:gd name="T122" fmla="*/ 2 w 27"/>
                <a:gd name="T123" fmla="*/ 3 h 74"/>
                <a:gd name="T124" fmla="*/ 2 w 27"/>
                <a:gd name="T125" fmla="*/ 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7" h="74">
                  <a:moveTo>
                    <a:pt x="0" y="0"/>
                  </a:moveTo>
                  <a:lnTo>
                    <a:pt x="4" y="1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10" y="3"/>
                  </a:lnTo>
                  <a:lnTo>
                    <a:pt x="12" y="3"/>
                  </a:lnTo>
                  <a:lnTo>
                    <a:pt x="15" y="3"/>
                  </a:lnTo>
                  <a:lnTo>
                    <a:pt x="15" y="4"/>
                  </a:lnTo>
                  <a:lnTo>
                    <a:pt x="13" y="6"/>
                  </a:lnTo>
                  <a:lnTo>
                    <a:pt x="13" y="6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6" y="12"/>
                  </a:lnTo>
                  <a:lnTo>
                    <a:pt x="19" y="15"/>
                  </a:lnTo>
                  <a:lnTo>
                    <a:pt x="21" y="17"/>
                  </a:lnTo>
                  <a:lnTo>
                    <a:pt x="21" y="17"/>
                  </a:lnTo>
                  <a:lnTo>
                    <a:pt x="21" y="20"/>
                  </a:lnTo>
                  <a:lnTo>
                    <a:pt x="21" y="23"/>
                  </a:lnTo>
                  <a:lnTo>
                    <a:pt x="21" y="25"/>
                  </a:lnTo>
                  <a:lnTo>
                    <a:pt x="21" y="26"/>
                  </a:lnTo>
                  <a:lnTo>
                    <a:pt x="23" y="26"/>
                  </a:lnTo>
                  <a:lnTo>
                    <a:pt x="24" y="29"/>
                  </a:lnTo>
                  <a:lnTo>
                    <a:pt x="24" y="29"/>
                  </a:lnTo>
                  <a:lnTo>
                    <a:pt x="24" y="34"/>
                  </a:lnTo>
                  <a:lnTo>
                    <a:pt x="26" y="37"/>
                  </a:lnTo>
                  <a:lnTo>
                    <a:pt x="26" y="42"/>
                  </a:lnTo>
                  <a:lnTo>
                    <a:pt x="26" y="59"/>
                  </a:lnTo>
                  <a:lnTo>
                    <a:pt x="24" y="59"/>
                  </a:lnTo>
                  <a:lnTo>
                    <a:pt x="24" y="61"/>
                  </a:lnTo>
                  <a:lnTo>
                    <a:pt x="24" y="63"/>
                  </a:lnTo>
                  <a:lnTo>
                    <a:pt x="24" y="64"/>
                  </a:lnTo>
                  <a:lnTo>
                    <a:pt x="24" y="64"/>
                  </a:lnTo>
                  <a:lnTo>
                    <a:pt x="24" y="66"/>
                  </a:lnTo>
                  <a:lnTo>
                    <a:pt x="26" y="66"/>
                  </a:lnTo>
                  <a:lnTo>
                    <a:pt x="27" y="67"/>
                  </a:lnTo>
                  <a:lnTo>
                    <a:pt x="27" y="70"/>
                  </a:lnTo>
                  <a:lnTo>
                    <a:pt x="26" y="70"/>
                  </a:lnTo>
                  <a:lnTo>
                    <a:pt x="26" y="70"/>
                  </a:lnTo>
                  <a:lnTo>
                    <a:pt x="21" y="72"/>
                  </a:lnTo>
                  <a:lnTo>
                    <a:pt x="19" y="74"/>
                  </a:lnTo>
                  <a:lnTo>
                    <a:pt x="19" y="72"/>
                  </a:lnTo>
                  <a:lnTo>
                    <a:pt x="18" y="72"/>
                  </a:lnTo>
                  <a:lnTo>
                    <a:pt x="18" y="72"/>
                  </a:lnTo>
                  <a:lnTo>
                    <a:pt x="16" y="72"/>
                  </a:lnTo>
                  <a:lnTo>
                    <a:pt x="16" y="70"/>
                  </a:lnTo>
                  <a:lnTo>
                    <a:pt x="16" y="69"/>
                  </a:lnTo>
                  <a:lnTo>
                    <a:pt x="15" y="69"/>
                  </a:lnTo>
                  <a:lnTo>
                    <a:pt x="13" y="69"/>
                  </a:lnTo>
                  <a:lnTo>
                    <a:pt x="13" y="67"/>
                  </a:lnTo>
                  <a:lnTo>
                    <a:pt x="12" y="67"/>
                  </a:lnTo>
                  <a:lnTo>
                    <a:pt x="12" y="66"/>
                  </a:lnTo>
                  <a:lnTo>
                    <a:pt x="12" y="66"/>
                  </a:lnTo>
                  <a:lnTo>
                    <a:pt x="12" y="66"/>
                  </a:lnTo>
                  <a:lnTo>
                    <a:pt x="10" y="64"/>
                  </a:lnTo>
                  <a:lnTo>
                    <a:pt x="10" y="63"/>
                  </a:lnTo>
                  <a:lnTo>
                    <a:pt x="10" y="63"/>
                  </a:lnTo>
                  <a:lnTo>
                    <a:pt x="10" y="61"/>
                  </a:lnTo>
                  <a:lnTo>
                    <a:pt x="10" y="61"/>
                  </a:lnTo>
                  <a:lnTo>
                    <a:pt x="10" y="59"/>
                  </a:lnTo>
                  <a:lnTo>
                    <a:pt x="10" y="59"/>
                  </a:lnTo>
                  <a:lnTo>
                    <a:pt x="10" y="59"/>
                  </a:lnTo>
                  <a:lnTo>
                    <a:pt x="10" y="58"/>
                  </a:lnTo>
                  <a:lnTo>
                    <a:pt x="10" y="56"/>
                  </a:lnTo>
                  <a:lnTo>
                    <a:pt x="12" y="55"/>
                  </a:lnTo>
                  <a:lnTo>
                    <a:pt x="10" y="55"/>
                  </a:lnTo>
                  <a:lnTo>
                    <a:pt x="10" y="55"/>
                  </a:lnTo>
                  <a:lnTo>
                    <a:pt x="8" y="53"/>
                  </a:lnTo>
                  <a:lnTo>
                    <a:pt x="8" y="53"/>
                  </a:lnTo>
                  <a:lnTo>
                    <a:pt x="8" y="52"/>
                  </a:lnTo>
                  <a:lnTo>
                    <a:pt x="10" y="50"/>
                  </a:lnTo>
                  <a:lnTo>
                    <a:pt x="10" y="44"/>
                  </a:lnTo>
                  <a:lnTo>
                    <a:pt x="10" y="42"/>
                  </a:lnTo>
                  <a:lnTo>
                    <a:pt x="12" y="42"/>
                  </a:lnTo>
                  <a:lnTo>
                    <a:pt x="12" y="41"/>
                  </a:lnTo>
                  <a:lnTo>
                    <a:pt x="12" y="41"/>
                  </a:lnTo>
                  <a:lnTo>
                    <a:pt x="10" y="39"/>
                  </a:lnTo>
                  <a:lnTo>
                    <a:pt x="8" y="37"/>
                  </a:lnTo>
                  <a:lnTo>
                    <a:pt x="8" y="36"/>
                  </a:lnTo>
                  <a:lnTo>
                    <a:pt x="7" y="34"/>
                  </a:lnTo>
                  <a:lnTo>
                    <a:pt x="7" y="34"/>
                  </a:lnTo>
                  <a:lnTo>
                    <a:pt x="8" y="34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8" y="31"/>
                  </a:lnTo>
                  <a:lnTo>
                    <a:pt x="8" y="29"/>
                  </a:lnTo>
                  <a:lnTo>
                    <a:pt x="8" y="28"/>
                  </a:lnTo>
                  <a:lnTo>
                    <a:pt x="10" y="26"/>
                  </a:lnTo>
                  <a:lnTo>
                    <a:pt x="10" y="25"/>
                  </a:lnTo>
                  <a:lnTo>
                    <a:pt x="8" y="23"/>
                  </a:lnTo>
                  <a:lnTo>
                    <a:pt x="8" y="23"/>
                  </a:lnTo>
                  <a:lnTo>
                    <a:pt x="7" y="23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7" y="17"/>
                  </a:lnTo>
                  <a:lnTo>
                    <a:pt x="7" y="14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5" y="11"/>
                  </a:lnTo>
                  <a:lnTo>
                    <a:pt x="4" y="11"/>
                  </a:lnTo>
                  <a:lnTo>
                    <a:pt x="4" y="9"/>
                  </a:lnTo>
                  <a:lnTo>
                    <a:pt x="2" y="9"/>
                  </a:lnTo>
                  <a:lnTo>
                    <a:pt x="0" y="7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2" y="3"/>
                  </a:lnTo>
                  <a:lnTo>
                    <a:pt x="2" y="1"/>
                  </a:lnTo>
                  <a:lnTo>
                    <a:pt x="2" y="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95" name="Freeform 41">
              <a:extLst>
                <a:ext uri="{FF2B5EF4-FFF2-40B4-BE49-F238E27FC236}">
                  <a16:creationId xmlns:a16="http://schemas.microsoft.com/office/drawing/2014/main" id="{F81E77DA-43E6-6C6D-D26B-C06B2BECFCB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19113" y="5817413"/>
              <a:ext cx="534087" cy="118903"/>
            </a:xfrm>
            <a:custGeom>
              <a:avLst/>
              <a:gdLst>
                <a:gd name="T0" fmla="*/ 257 w 274"/>
                <a:gd name="T1" fmla="*/ 47 h 61"/>
                <a:gd name="T2" fmla="*/ 255 w 274"/>
                <a:gd name="T3" fmla="*/ 49 h 61"/>
                <a:gd name="T4" fmla="*/ 254 w 274"/>
                <a:gd name="T5" fmla="*/ 50 h 61"/>
                <a:gd name="T6" fmla="*/ 254 w 274"/>
                <a:gd name="T7" fmla="*/ 49 h 61"/>
                <a:gd name="T8" fmla="*/ 254 w 274"/>
                <a:gd name="T9" fmla="*/ 47 h 61"/>
                <a:gd name="T10" fmla="*/ 255 w 274"/>
                <a:gd name="T11" fmla="*/ 45 h 61"/>
                <a:gd name="T12" fmla="*/ 252 w 274"/>
                <a:gd name="T13" fmla="*/ 42 h 61"/>
                <a:gd name="T14" fmla="*/ 252 w 274"/>
                <a:gd name="T15" fmla="*/ 44 h 61"/>
                <a:gd name="T16" fmla="*/ 254 w 274"/>
                <a:gd name="T17" fmla="*/ 45 h 61"/>
                <a:gd name="T18" fmla="*/ 252 w 274"/>
                <a:gd name="T19" fmla="*/ 47 h 61"/>
                <a:gd name="T20" fmla="*/ 252 w 274"/>
                <a:gd name="T21" fmla="*/ 50 h 61"/>
                <a:gd name="T22" fmla="*/ 255 w 274"/>
                <a:gd name="T23" fmla="*/ 50 h 61"/>
                <a:gd name="T24" fmla="*/ 259 w 274"/>
                <a:gd name="T25" fmla="*/ 49 h 61"/>
                <a:gd name="T26" fmla="*/ 260 w 274"/>
                <a:gd name="T27" fmla="*/ 50 h 61"/>
                <a:gd name="T28" fmla="*/ 260 w 274"/>
                <a:gd name="T29" fmla="*/ 50 h 61"/>
                <a:gd name="T30" fmla="*/ 257 w 274"/>
                <a:gd name="T31" fmla="*/ 52 h 61"/>
                <a:gd name="T32" fmla="*/ 260 w 274"/>
                <a:gd name="T33" fmla="*/ 53 h 61"/>
                <a:gd name="T34" fmla="*/ 262 w 274"/>
                <a:gd name="T35" fmla="*/ 53 h 61"/>
                <a:gd name="T36" fmla="*/ 265 w 274"/>
                <a:gd name="T37" fmla="*/ 52 h 61"/>
                <a:gd name="T38" fmla="*/ 268 w 274"/>
                <a:gd name="T39" fmla="*/ 50 h 61"/>
                <a:gd name="T40" fmla="*/ 270 w 274"/>
                <a:gd name="T41" fmla="*/ 50 h 61"/>
                <a:gd name="T42" fmla="*/ 273 w 274"/>
                <a:gd name="T43" fmla="*/ 50 h 61"/>
                <a:gd name="T44" fmla="*/ 274 w 274"/>
                <a:gd name="T45" fmla="*/ 52 h 61"/>
                <a:gd name="T46" fmla="*/ 273 w 274"/>
                <a:gd name="T47" fmla="*/ 55 h 61"/>
                <a:gd name="T48" fmla="*/ 271 w 274"/>
                <a:gd name="T49" fmla="*/ 56 h 61"/>
                <a:gd name="T50" fmla="*/ 271 w 274"/>
                <a:gd name="T51" fmla="*/ 56 h 61"/>
                <a:gd name="T52" fmla="*/ 270 w 274"/>
                <a:gd name="T53" fmla="*/ 55 h 61"/>
                <a:gd name="T54" fmla="*/ 265 w 274"/>
                <a:gd name="T55" fmla="*/ 55 h 61"/>
                <a:gd name="T56" fmla="*/ 265 w 274"/>
                <a:gd name="T57" fmla="*/ 55 h 61"/>
                <a:gd name="T58" fmla="*/ 263 w 274"/>
                <a:gd name="T59" fmla="*/ 56 h 61"/>
                <a:gd name="T60" fmla="*/ 262 w 274"/>
                <a:gd name="T61" fmla="*/ 56 h 61"/>
                <a:gd name="T62" fmla="*/ 263 w 274"/>
                <a:gd name="T63" fmla="*/ 58 h 61"/>
                <a:gd name="T64" fmla="*/ 266 w 274"/>
                <a:gd name="T65" fmla="*/ 60 h 61"/>
                <a:gd name="T66" fmla="*/ 268 w 274"/>
                <a:gd name="T67" fmla="*/ 58 h 61"/>
                <a:gd name="T68" fmla="*/ 270 w 274"/>
                <a:gd name="T69" fmla="*/ 60 h 61"/>
                <a:gd name="T70" fmla="*/ 270 w 274"/>
                <a:gd name="T71" fmla="*/ 60 h 61"/>
                <a:gd name="T72" fmla="*/ 268 w 274"/>
                <a:gd name="T73" fmla="*/ 61 h 61"/>
                <a:gd name="T74" fmla="*/ 265 w 274"/>
                <a:gd name="T75" fmla="*/ 61 h 61"/>
                <a:gd name="T76" fmla="*/ 263 w 274"/>
                <a:gd name="T77" fmla="*/ 60 h 61"/>
                <a:gd name="T78" fmla="*/ 262 w 274"/>
                <a:gd name="T79" fmla="*/ 60 h 61"/>
                <a:gd name="T80" fmla="*/ 259 w 274"/>
                <a:gd name="T81" fmla="*/ 60 h 61"/>
                <a:gd name="T82" fmla="*/ 255 w 274"/>
                <a:gd name="T83" fmla="*/ 58 h 61"/>
                <a:gd name="T84" fmla="*/ 252 w 274"/>
                <a:gd name="T85" fmla="*/ 61 h 61"/>
                <a:gd name="T86" fmla="*/ 249 w 274"/>
                <a:gd name="T87" fmla="*/ 61 h 61"/>
                <a:gd name="T88" fmla="*/ 247 w 274"/>
                <a:gd name="T89" fmla="*/ 61 h 61"/>
                <a:gd name="T90" fmla="*/ 249 w 274"/>
                <a:gd name="T91" fmla="*/ 58 h 61"/>
                <a:gd name="T92" fmla="*/ 249 w 274"/>
                <a:gd name="T93" fmla="*/ 56 h 61"/>
                <a:gd name="T94" fmla="*/ 249 w 274"/>
                <a:gd name="T95" fmla="*/ 55 h 61"/>
                <a:gd name="T96" fmla="*/ 249 w 274"/>
                <a:gd name="T97" fmla="*/ 53 h 61"/>
                <a:gd name="T98" fmla="*/ 249 w 274"/>
                <a:gd name="T99" fmla="*/ 52 h 61"/>
                <a:gd name="T100" fmla="*/ 249 w 274"/>
                <a:gd name="T101" fmla="*/ 50 h 61"/>
                <a:gd name="T102" fmla="*/ 247 w 274"/>
                <a:gd name="T103" fmla="*/ 50 h 61"/>
                <a:gd name="T104" fmla="*/ 249 w 274"/>
                <a:gd name="T105" fmla="*/ 47 h 61"/>
                <a:gd name="T106" fmla="*/ 249 w 274"/>
                <a:gd name="T107" fmla="*/ 44 h 61"/>
                <a:gd name="T108" fmla="*/ 251 w 274"/>
                <a:gd name="T109" fmla="*/ 42 h 61"/>
                <a:gd name="T110" fmla="*/ 1 w 274"/>
                <a:gd name="T111" fmla="*/ 0 h 61"/>
                <a:gd name="T112" fmla="*/ 3 w 274"/>
                <a:gd name="T113" fmla="*/ 0 h 61"/>
                <a:gd name="T114" fmla="*/ 1 w 274"/>
                <a:gd name="T115" fmla="*/ 1 h 61"/>
                <a:gd name="T116" fmla="*/ 0 w 274"/>
                <a:gd name="T117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74" h="61">
                  <a:moveTo>
                    <a:pt x="255" y="45"/>
                  </a:moveTo>
                  <a:lnTo>
                    <a:pt x="257" y="47"/>
                  </a:lnTo>
                  <a:lnTo>
                    <a:pt x="257" y="47"/>
                  </a:lnTo>
                  <a:lnTo>
                    <a:pt x="255" y="49"/>
                  </a:lnTo>
                  <a:lnTo>
                    <a:pt x="255" y="50"/>
                  </a:lnTo>
                  <a:lnTo>
                    <a:pt x="254" y="50"/>
                  </a:lnTo>
                  <a:lnTo>
                    <a:pt x="254" y="49"/>
                  </a:lnTo>
                  <a:lnTo>
                    <a:pt x="254" y="49"/>
                  </a:lnTo>
                  <a:lnTo>
                    <a:pt x="254" y="47"/>
                  </a:lnTo>
                  <a:lnTo>
                    <a:pt x="254" y="47"/>
                  </a:lnTo>
                  <a:lnTo>
                    <a:pt x="254" y="45"/>
                  </a:lnTo>
                  <a:lnTo>
                    <a:pt x="255" y="45"/>
                  </a:lnTo>
                  <a:close/>
                  <a:moveTo>
                    <a:pt x="252" y="42"/>
                  </a:moveTo>
                  <a:lnTo>
                    <a:pt x="252" y="42"/>
                  </a:lnTo>
                  <a:lnTo>
                    <a:pt x="252" y="44"/>
                  </a:lnTo>
                  <a:lnTo>
                    <a:pt x="252" y="44"/>
                  </a:lnTo>
                  <a:lnTo>
                    <a:pt x="252" y="44"/>
                  </a:lnTo>
                  <a:lnTo>
                    <a:pt x="254" y="45"/>
                  </a:lnTo>
                  <a:lnTo>
                    <a:pt x="252" y="47"/>
                  </a:lnTo>
                  <a:lnTo>
                    <a:pt x="252" y="47"/>
                  </a:lnTo>
                  <a:lnTo>
                    <a:pt x="252" y="49"/>
                  </a:lnTo>
                  <a:lnTo>
                    <a:pt x="252" y="50"/>
                  </a:lnTo>
                  <a:lnTo>
                    <a:pt x="254" y="50"/>
                  </a:lnTo>
                  <a:lnTo>
                    <a:pt x="255" y="50"/>
                  </a:lnTo>
                  <a:lnTo>
                    <a:pt x="255" y="50"/>
                  </a:lnTo>
                  <a:lnTo>
                    <a:pt x="259" y="49"/>
                  </a:lnTo>
                  <a:lnTo>
                    <a:pt x="260" y="47"/>
                  </a:lnTo>
                  <a:lnTo>
                    <a:pt x="260" y="50"/>
                  </a:lnTo>
                  <a:lnTo>
                    <a:pt x="260" y="50"/>
                  </a:lnTo>
                  <a:lnTo>
                    <a:pt x="260" y="50"/>
                  </a:lnTo>
                  <a:lnTo>
                    <a:pt x="257" y="50"/>
                  </a:lnTo>
                  <a:lnTo>
                    <a:pt x="257" y="52"/>
                  </a:lnTo>
                  <a:lnTo>
                    <a:pt x="259" y="53"/>
                  </a:lnTo>
                  <a:lnTo>
                    <a:pt x="260" y="53"/>
                  </a:lnTo>
                  <a:lnTo>
                    <a:pt x="260" y="53"/>
                  </a:lnTo>
                  <a:lnTo>
                    <a:pt x="262" y="53"/>
                  </a:lnTo>
                  <a:lnTo>
                    <a:pt x="263" y="52"/>
                  </a:lnTo>
                  <a:lnTo>
                    <a:pt x="265" y="52"/>
                  </a:lnTo>
                  <a:lnTo>
                    <a:pt x="266" y="50"/>
                  </a:lnTo>
                  <a:lnTo>
                    <a:pt x="268" y="50"/>
                  </a:lnTo>
                  <a:lnTo>
                    <a:pt x="270" y="50"/>
                  </a:lnTo>
                  <a:lnTo>
                    <a:pt x="270" y="50"/>
                  </a:lnTo>
                  <a:lnTo>
                    <a:pt x="271" y="50"/>
                  </a:lnTo>
                  <a:lnTo>
                    <a:pt x="273" y="50"/>
                  </a:lnTo>
                  <a:lnTo>
                    <a:pt x="273" y="50"/>
                  </a:lnTo>
                  <a:lnTo>
                    <a:pt x="274" y="52"/>
                  </a:lnTo>
                  <a:lnTo>
                    <a:pt x="273" y="53"/>
                  </a:lnTo>
                  <a:lnTo>
                    <a:pt x="273" y="55"/>
                  </a:lnTo>
                  <a:lnTo>
                    <a:pt x="271" y="55"/>
                  </a:lnTo>
                  <a:lnTo>
                    <a:pt x="271" y="56"/>
                  </a:lnTo>
                  <a:lnTo>
                    <a:pt x="271" y="56"/>
                  </a:lnTo>
                  <a:lnTo>
                    <a:pt x="271" y="56"/>
                  </a:lnTo>
                  <a:lnTo>
                    <a:pt x="270" y="56"/>
                  </a:lnTo>
                  <a:lnTo>
                    <a:pt x="270" y="55"/>
                  </a:lnTo>
                  <a:lnTo>
                    <a:pt x="268" y="55"/>
                  </a:lnTo>
                  <a:lnTo>
                    <a:pt x="265" y="55"/>
                  </a:lnTo>
                  <a:lnTo>
                    <a:pt x="265" y="55"/>
                  </a:lnTo>
                  <a:lnTo>
                    <a:pt x="265" y="55"/>
                  </a:lnTo>
                  <a:lnTo>
                    <a:pt x="263" y="56"/>
                  </a:lnTo>
                  <a:lnTo>
                    <a:pt x="263" y="56"/>
                  </a:lnTo>
                  <a:lnTo>
                    <a:pt x="262" y="56"/>
                  </a:lnTo>
                  <a:lnTo>
                    <a:pt x="262" y="56"/>
                  </a:lnTo>
                  <a:lnTo>
                    <a:pt x="263" y="58"/>
                  </a:lnTo>
                  <a:lnTo>
                    <a:pt x="263" y="58"/>
                  </a:lnTo>
                  <a:lnTo>
                    <a:pt x="265" y="60"/>
                  </a:lnTo>
                  <a:lnTo>
                    <a:pt x="266" y="60"/>
                  </a:lnTo>
                  <a:lnTo>
                    <a:pt x="266" y="58"/>
                  </a:lnTo>
                  <a:lnTo>
                    <a:pt x="268" y="58"/>
                  </a:lnTo>
                  <a:lnTo>
                    <a:pt x="270" y="58"/>
                  </a:lnTo>
                  <a:lnTo>
                    <a:pt x="270" y="60"/>
                  </a:lnTo>
                  <a:lnTo>
                    <a:pt x="270" y="60"/>
                  </a:lnTo>
                  <a:lnTo>
                    <a:pt x="270" y="60"/>
                  </a:lnTo>
                  <a:lnTo>
                    <a:pt x="268" y="61"/>
                  </a:lnTo>
                  <a:lnTo>
                    <a:pt x="268" y="61"/>
                  </a:lnTo>
                  <a:lnTo>
                    <a:pt x="266" y="61"/>
                  </a:lnTo>
                  <a:lnTo>
                    <a:pt x="265" y="61"/>
                  </a:lnTo>
                  <a:lnTo>
                    <a:pt x="263" y="60"/>
                  </a:lnTo>
                  <a:lnTo>
                    <a:pt x="263" y="60"/>
                  </a:lnTo>
                  <a:lnTo>
                    <a:pt x="262" y="60"/>
                  </a:lnTo>
                  <a:lnTo>
                    <a:pt x="262" y="60"/>
                  </a:lnTo>
                  <a:lnTo>
                    <a:pt x="260" y="61"/>
                  </a:lnTo>
                  <a:lnTo>
                    <a:pt x="259" y="60"/>
                  </a:lnTo>
                  <a:lnTo>
                    <a:pt x="257" y="58"/>
                  </a:lnTo>
                  <a:lnTo>
                    <a:pt x="255" y="58"/>
                  </a:lnTo>
                  <a:lnTo>
                    <a:pt x="254" y="58"/>
                  </a:lnTo>
                  <a:lnTo>
                    <a:pt x="252" y="61"/>
                  </a:lnTo>
                  <a:lnTo>
                    <a:pt x="251" y="61"/>
                  </a:lnTo>
                  <a:lnTo>
                    <a:pt x="249" y="61"/>
                  </a:lnTo>
                  <a:lnTo>
                    <a:pt x="249" y="61"/>
                  </a:lnTo>
                  <a:lnTo>
                    <a:pt x="247" y="61"/>
                  </a:lnTo>
                  <a:lnTo>
                    <a:pt x="247" y="60"/>
                  </a:lnTo>
                  <a:lnTo>
                    <a:pt x="249" y="58"/>
                  </a:lnTo>
                  <a:lnTo>
                    <a:pt x="249" y="58"/>
                  </a:lnTo>
                  <a:lnTo>
                    <a:pt x="249" y="56"/>
                  </a:lnTo>
                  <a:lnTo>
                    <a:pt x="249" y="55"/>
                  </a:lnTo>
                  <a:lnTo>
                    <a:pt x="249" y="55"/>
                  </a:lnTo>
                  <a:lnTo>
                    <a:pt x="249" y="53"/>
                  </a:lnTo>
                  <a:lnTo>
                    <a:pt x="249" y="53"/>
                  </a:lnTo>
                  <a:lnTo>
                    <a:pt x="249" y="52"/>
                  </a:lnTo>
                  <a:lnTo>
                    <a:pt x="249" y="52"/>
                  </a:lnTo>
                  <a:lnTo>
                    <a:pt x="249" y="50"/>
                  </a:lnTo>
                  <a:lnTo>
                    <a:pt x="249" y="50"/>
                  </a:lnTo>
                  <a:lnTo>
                    <a:pt x="247" y="50"/>
                  </a:lnTo>
                  <a:lnTo>
                    <a:pt x="247" y="50"/>
                  </a:lnTo>
                  <a:lnTo>
                    <a:pt x="247" y="49"/>
                  </a:lnTo>
                  <a:lnTo>
                    <a:pt x="249" y="47"/>
                  </a:lnTo>
                  <a:lnTo>
                    <a:pt x="249" y="45"/>
                  </a:lnTo>
                  <a:lnTo>
                    <a:pt x="249" y="44"/>
                  </a:lnTo>
                  <a:lnTo>
                    <a:pt x="251" y="42"/>
                  </a:lnTo>
                  <a:lnTo>
                    <a:pt x="251" y="42"/>
                  </a:lnTo>
                  <a:lnTo>
                    <a:pt x="252" y="42"/>
                  </a:lnTo>
                  <a:close/>
                  <a:moveTo>
                    <a:pt x="1" y="0"/>
                  </a:moveTo>
                  <a:lnTo>
                    <a:pt x="3" y="0"/>
                  </a:lnTo>
                  <a:lnTo>
                    <a:pt x="3" y="0"/>
                  </a:lnTo>
                  <a:lnTo>
                    <a:pt x="3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96" name="Freeform 42">
              <a:extLst>
                <a:ext uri="{FF2B5EF4-FFF2-40B4-BE49-F238E27FC236}">
                  <a16:creationId xmlns:a16="http://schemas.microsoft.com/office/drawing/2014/main" id="{503FD235-671A-AED0-0963-CF625DA25CD6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3143" y="3749289"/>
              <a:ext cx="298231" cy="458068"/>
            </a:xfrm>
            <a:custGeom>
              <a:avLst/>
              <a:gdLst>
                <a:gd name="T0" fmla="*/ 63 w 153"/>
                <a:gd name="T1" fmla="*/ 13 h 235"/>
                <a:gd name="T2" fmla="*/ 98 w 153"/>
                <a:gd name="T3" fmla="*/ 30 h 235"/>
                <a:gd name="T4" fmla="*/ 131 w 153"/>
                <a:gd name="T5" fmla="*/ 48 h 235"/>
                <a:gd name="T6" fmla="*/ 153 w 153"/>
                <a:gd name="T7" fmla="*/ 73 h 235"/>
                <a:gd name="T8" fmla="*/ 153 w 153"/>
                <a:gd name="T9" fmla="*/ 106 h 235"/>
                <a:gd name="T10" fmla="*/ 151 w 153"/>
                <a:gd name="T11" fmla="*/ 115 h 235"/>
                <a:gd name="T12" fmla="*/ 140 w 153"/>
                <a:gd name="T13" fmla="*/ 115 h 235"/>
                <a:gd name="T14" fmla="*/ 137 w 153"/>
                <a:gd name="T15" fmla="*/ 123 h 235"/>
                <a:gd name="T16" fmla="*/ 134 w 153"/>
                <a:gd name="T17" fmla="*/ 128 h 235"/>
                <a:gd name="T18" fmla="*/ 131 w 153"/>
                <a:gd name="T19" fmla="*/ 131 h 235"/>
                <a:gd name="T20" fmla="*/ 131 w 153"/>
                <a:gd name="T21" fmla="*/ 136 h 235"/>
                <a:gd name="T22" fmla="*/ 131 w 153"/>
                <a:gd name="T23" fmla="*/ 139 h 235"/>
                <a:gd name="T24" fmla="*/ 126 w 153"/>
                <a:gd name="T25" fmla="*/ 142 h 235"/>
                <a:gd name="T26" fmla="*/ 126 w 153"/>
                <a:gd name="T27" fmla="*/ 147 h 235"/>
                <a:gd name="T28" fmla="*/ 126 w 153"/>
                <a:gd name="T29" fmla="*/ 152 h 235"/>
                <a:gd name="T30" fmla="*/ 121 w 153"/>
                <a:gd name="T31" fmla="*/ 158 h 235"/>
                <a:gd name="T32" fmla="*/ 128 w 153"/>
                <a:gd name="T33" fmla="*/ 159 h 235"/>
                <a:gd name="T34" fmla="*/ 131 w 153"/>
                <a:gd name="T35" fmla="*/ 167 h 235"/>
                <a:gd name="T36" fmla="*/ 132 w 153"/>
                <a:gd name="T37" fmla="*/ 174 h 235"/>
                <a:gd name="T38" fmla="*/ 136 w 153"/>
                <a:gd name="T39" fmla="*/ 178 h 235"/>
                <a:gd name="T40" fmla="*/ 137 w 153"/>
                <a:gd name="T41" fmla="*/ 183 h 235"/>
                <a:gd name="T42" fmla="*/ 131 w 153"/>
                <a:gd name="T43" fmla="*/ 185 h 235"/>
                <a:gd name="T44" fmla="*/ 125 w 153"/>
                <a:gd name="T45" fmla="*/ 186 h 235"/>
                <a:gd name="T46" fmla="*/ 120 w 153"/>
                <a:gd name="T47" fmla="*/ 189 h 235"/>
                <a:gd name="T48" fmla="*/ 120 w 153"/>
                <a:gd name="T49" fmla="*/ 194 h 235"/>
                <a:gd name="T50" fmla="*/ 115 w 153"/>
                <a:gd name="T51" fmla="*/ 199 h 235"/>
                <a:gd name="T52" fmla="*/ 107 w 153"/>
                <a:gd name="T53" fmla="*/ 205 h 235"/>
                <a:gd name="T54" fmla="*/ 103 w 153"/>
                <a:gd name="T55" fmla="*/ 208 h 235"/>
                <a:gd name="T56" fmla="*/ 90 w 153"/>
                <a:gd name="T57" fmla="*/ 213 h 235"/>
                <a:gd name="T58" fmla="*/ 80 w 153"/>
                <a:gd name="T59" fmla="*/ 213 h 235"/>
                <a:gd name="T60" fmla="*/ 82 w 153"/>
                <a:gd name="T61" fmla="*/ 216 h 235"/>
                <a:gd name="T62" fmla="*/ 80 w 153"/>
                <a:gd name="T63" fmla="*/ 219 h 235"/>
                <a:gd name="T64" fmla="*/ 74 w 153"/>
                <a:gd name="T65" fmla="*/ 226 h 235"/>
                <a:gd name="T66" fmla="*/ 63 w 153"/>
                <a:gd name="T67" fmla="*/ 227 h 235"/>
                <a:gd name="T68" fmla="*/ 55 w 153"/>
                <a:gd name="T69" fmla="*/ 230 h 235"/>
                <a:gd name="T70" fmla="*/ 49 w 153"/>
                <a:gd name="T71" fmla="*/ 234 h 235"/>
                <a:gd name="T72" fmla="*/ 44 w 153"/>
                <a:gd name="T73" fmla="*/ 229 h 235"/>
                <a:gd name="T74" fmla="*/ 38 w 153"/>
                <a:gd name="T75" fmla="*/ 234 h 235"/>
                <a:gd name="T76" fmla="*/ 30 w 153"/>
                <a:gd name="T77" fmla="*/ 234 h 235"/>
                <a:gd name="T78" fmla="*/ 30 w 153"/>
                <a:gd name="T79" fmla="*/ 230 h 235"/>
                <a:gd name="T80" fmla="*/ 22 w 153"/>
                <a:gd name="T81" fmla="*/ 218 h 235"/>
                <a:gd name="T82" fmla="*/ 16 w 153"/>
                <a:gd name="T83" fmla="*/ 213 h 235"/>
                <a:gd name="T84" fmla="*/ 8 w 153"/>
                <a:gd name="T85" fmla="*/ 204 h 235"/>
                <a:gd name="T86" fmla="*/ 14 w 153"/>
                <a:gd name="T87" fmla="*/ 199 h 235"/>
                <a:gd name="T88" fmla="*/ 25 w 153"/>
                <a:gd name="T89" fmla="*/ 199 h 235"/>
                <a:gd name="T90" fmla="*/ 28 w 153"/>
                <a:gd name="T91" fmla="*/ 196 h 235"/>
                <a:gd name="T92" fmla="*/ 24 w 153"/>
                <a:gd name="T93" fmla="*/ 182 h 235"/>
                <a:gd name="T94" fmla="*/ 24 w 153"/>
                <a:gd name="T95" fmla="*/ 174 h 235"/>
                <a:gd name="T96" fmla="*/ 21 w 153"/>
                <a:gd name="T97" fmla="*/ 166 h 235"/>
                <a:gd name="T98" fmla="*/ 16 w 153"/>
                <a:gd name="T99" fmla="*/ 155 h 235"/>
                <a:gd name="T100" fmla="*/ 5 w 153"/>
                <a:gd name="T101" fmla="*/ 147 h 235"/>
                <a:gd name="T102" fmla="*/ 3 w 153"/>
                <a:gd name="T103" fmla="*/ 131 h 235"/>
                <a:gd name="T104" fmla="*/ 25 w 153"/>
                <a:gd name="T105" fmla="*/ 101 h 235"/>
                <a:gd name="T106" fmla="*/ 32 w 153"/>
                <a:gd name="T107" fmla="*/ 70 h 235"/>
                <a:gd name="T108" fmla="*/ 36 w 153"/>
                <a:gd name="T109" fmla="*/ 48 h 235"/>
                <a:gd name="T110" fmla="*/ 30 w 153"/>
                <a:gd name="T111" fmla="*/ 38 h 235"/>
                <a:gd name="T112" fmla="*/ 25 w 153"/>
                <a:gd name="T113" fmla="*/ 27 h 235"/>
                <a:gd name="T114" fmla="*/ 32 w 153"/>
                <a:gd name="T115" fmla="*/ 2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53" h="235">
                  <a:moveTo>
                    <a:pt x="36" y="0"/>
                  </a:moveTo>
                  <a:lnTo>
                    <a:pt x="41" y="2"/>
                  </a:lnTo>
                  <a:lnTo>
                    <a:pt x="49" y="5"/>
                  </a:lnTo>
                  <a:lnTo>
                    <a:pt x="55" y="10"/>
                  </a:lnTo>
                  <a:lnTo>
                    <a:pt x="63" y="13"/>
                  </a:lnTo>
                  <a:lnTo>
                    <a:pt x="69" y="16"/>
                  </a:lnTo>
                  <a:lnTo>
                    <a:pt x="76" y="19"/>
                  </a:lnTo>
                  <a:lnTo>
                    <a:pt x="84" y="24"/>
                  </a:lnTo>
                  <a:lnTo>
                    <a:pt x="90" y="27"/>
                  </a:lnTo>
                  <a:lnTo>
                    <a:pt x="98" y="30"/>
                  </a:lnTo>
                  <a:lnTo>
                    <a:pt x="104" y="33"/>
                  </a:lnTo>
                  <a:lnTo>
                    <a:pt x="110" y="38"/>
                  </a:lnTo>
                  <a:lnTo>
                    <a:pt x="118" y="41"/>
                  </a:lnTo>
                  <a:lnTo>
                    <a:pt x="125" y="44"/>
                  </a:lnTo>
                  <a:lnTo>
                    <a:pt x="131" y="48"/>
                  </a:lnTo>
                  <a:lnTo>
                    <a:pt x="139" y="52"/>
                  </a:lnTo>
                  <a:lnTo>
                    <a:pt x="145" y="56"/>
                  </a:lnTo>
                  <a:lnTo>
                    <a:pt x="153" y="59"/>
                  </a:lnTo>
                  <a:lnTo>
                    <a:pt x="153" y="65"/>
                  </a:lnTo>
                  <a:lnTo>
                    <a:pt x="153" y="73"/>
                  </a:lnTo>
                  <a:lnTo>
                    <a:pt x="153" y="79"/>
                  </a:lnTo>
                  <a:lnTo>
                    <a:pt x="153" y="85"/>
                  </a:lnTo>
                  <a:lnTo>
                    <a:pt x="153" y="92"/>
                  </a:lnTo>
                  <a:lnTo>
                    <a:pt x="153" y="98"/>
                  </a:lnTo>
                  <a:lnTo>
                    <a:pt x="153" y="106"/>
                  </a:lnTo>
                  <a:lnTo>
                    <a:pt x="153" y="112"/>
                  </a:lnTo>
                  <a:lnTo>
                    <a:pt x="153" y="114"/>
                  </a:lnTo>
                  <a:lnTo>
                    <a:pt x="153" y="115"/>
                  </a:lnTo>
                  <a:lnTo>
                    <a:pt x="151" y="115"/>
                  </a:lnTo>
                  <a:lnTo>
                    <a:pt x="151" y="115"/>
                  </a:lnTo>
                  <a:lnTo>
                    <a:pt x="148" y="114"/>
                  </a:lnTo>
                  <a:lnTo>
                    <a:pt x="147" y="114"/>
                  </a:lnTo>
                  <a:lnTo>
                    <a:pt x="145" y="115"/>
                  </a:lnTo>
                  <a:lnTo>
                    <a:pt x="142" y="115"/>
                  </a:lnTo>
                  <a:lnTo>
                    <a:pt x="140" y="115"/>
                  </a:lnTo>
                  <a:lnTo>
                    <a:pt x="139" y="117"/>
                  </a:lnTo>
                  <a:lnTo>
                    <a:pt x="137" y="117"/>
                  </a:lnTo>
                  <a:lnTo>
                    <a:pt x="137" y="122"/>
                  </a:lnTo>
                  <a:lnTo>
                    <a:pt x="137" y="122"/>
                  </a:lnTo>
                  <a:lnTo>
                    <a:pt x="137" y="123"/>
                  </a:lnTo>
                  <a:lnTo>
                    <a:pt x="136" y="125"/>
                  </a:lnTo>
                  <a:lnTo>
                    <a:pt x="136" y="125"/>
                  </a:lnTo>
                  <a:lnTo>
                    <a:pt x="134" y="125"/>
                  </a:lnTo>
                  <a:lnTo>
                    <a:pt x="134" y="126"/>
                  </a:lnTo>
                  <a:lnTo>
                    <a:pt x="134" y="128"/>
                  </a:lnTo>
                  <a:lnTo>
                    <a:pt x="134" y="128"/>
                  </a:lnTo>
                  <a:lnTo>
                    <a:pt x="134" y="130"/>
                  </a:lnTo>
                  <a:lnTo>
                    <a:pt x="132" y="130"/>
                  </a:lnTo>
                  <a:lnTo>
                    <a:pt x="131" y="131"/>
                  </a:lnTo>
                  <a:lnTo>
                    <a:pt x="131" y="131"/>
                  </a:lnTo>
                  <a:lnTo>
                    <a:pt x="129" y="131"/>
                  </a:lnTo>
                  <a:lnTo>
                    <a:pt x="129" y="133"/>
                  </a:lnTo>
                  <a:lnTo>
                    <a:pt x="129" y="133"/>
                  </a:lnTo>
                  <a:lnTo>
                    <a:pt x="129" y="134"/>
                  </a:lnTo>
                  <a:lnTo>
                    <a:pt x="131" y="136"/>
                  </a:lnTo>
                  <a:lnTo>
                    <a:pt x="131" y="136"/>
                  </a:lnTo>
                  <a:lnTo>
                    <a:pt x="131" y="137"/>
                  </a:lnTo>
                  <a:lnTo>
                    <a:pt x="131" y="137"/>
                  </a:lnTo>
                  <a:lnTo>
                    <a:pt x="131" y="137"/>
                  </a:lnTo>
                  <a:lnTo>
                    <a:pt x="131" y="139"/>
                  </a:lnTo>
                  <a:lnTo>
                    <a:pt x="129" y="139"/>
                  </a:lnTo>
                  <a:lnTo>
                    <a:pt x="129" y="139"/>
                  </a:lnTo>
                  <a:lnTo>
                    <a:pt x="128" y="141"/>
                  </a:lnTo>
                  <a:lnTo>
                    <a:pt x="128" y="141"/>
                  </a:lnTo>
                  <a:lnTo>
                    <a:pt x="126" y="142"/>
                  </a:lnTo>
                  <a:lnTo>
                    <a:pt x="126" y="142"/>
                  </a:lnTo>
                  <a:lnTo>
                    <a:pt x="125" y="144"/>
                  </a:lnTo>
                  <a:lnTo>
                    <a:pt x="125" y="144"/>
                  </a:lnTo>
                  <a:lnTo>
                    <a:pt x="126" y="145"/>
                  </a:lnTo>
                  <a:lnTo>
                    <a:pt x="126" y="147"/>
                  </a:lnTo>
                  <a:lnTo>
                    <a:pt x="128" y="148"/>
                  </a:lnTo>
                  <a:lnTo>
                    <a:pt x="128" y="148"/>
                  </a:lnTo>
                  <a:lnTo>
                    <a:pt x="128" y="150"/>
                  </a:lnTo>
                  <a:lnTo>
                    <a:pt x="126" y="152"/>
                  </a:lnTo>
                  <a:lnTo>
                    <a:pt x="126" y="152"/>
                  </a:lnTo>
                  <a:lnTo>
                    <a:pt x="123" y="153"/>
                  </a:lnTo>
                  <a:lnTo>
                    <a:pt x="123" y="155"/>
                  </a:lnTo>
                  <a:lnTo>
                    <a:pt x="121" y="156"/>
                  </a:lnTo>
                  <a:lnTo>
                    <a:pt x="121" y="158"/>
                  </a:lnTo>
                  <a:lnTo>
                    <a:pt x="121" y="158"/>
                  </a:lnTo>
                  <a:lnTo>
                    <a:pt x="121" y="159"/>
                  </a:lnTo>
                  <a:lnTo>
                    <a:pt x="123" y="159"/>
                  </a:lnTo>
                  <a:lnTo>
                    <a:pt x="123" y="159"/>
                  </a:lnTo>
                  <a:lnTo>
                    <a:pt x="126" y="159"/>
                  </a:lnTo>
                  <a:lnTo>
                    <a:pt x="128" y="159"/>
                  </a:lnTo>
                  <a:lnTo>
                    <a:pt x="129" y="159"/>
                  </a:lnTo>
                  <a:lnTo>
                    <a:pt x="129" y="161"/>
                  </a:lnTo>
                  <a:lnTo>
                    <a:pt x="129" y="163"/>
                  </a:lnTo>
                  <a:lnTo>
                    <a:pt x="129" y="164"/>
                  </a:lnTo>
                  <a:lnTo>
                    <a:pt x="131" y="167"/>
                  </a:lnTo>
                  <a:lnTo>
                    <a:pt x="131" y="169"/>
                  </a:lnTo>
                  <a:lnTo>
                    <a:pt x="131" y="169"/>
                  </a:lnTo>
                  <a:lnTo>
                    <a:pt x="132" y="169"/>
                  </a:lnTo>
                  <a:lnTo>
                    <a:pt x="132" y="169"/>
                  </a:lnTo>
                  <a:lnTo>
                    <a:pt x="132" y="174"/>
                  </a:lnTo>
                  <a:lnTo>
                    <a:pt x="132" y="175"/>
                  </a:lnTo>
                  <a:lnTo>
                    <a:pt x="132" y="177"/>
                  </a:lnTo>
                  <a:lnTo>
                    <a:pt x="134" y="177"/>
                  </a:lnTo>
                  <a:lnTo>
                    <a:pt x="134" y="177"/>
                  </a:lnTo>
                  <a:lnTo>
                    <a:pt x="136" y="178"/>
                  </a:lnTo>
                  <a:lnTo>
                    <a:pt x="136" y="178"/>
                  </a:lnTo>
                  <a:lnTo>
                    <a:pt x="137" y="178"/>
                  </a:lnTo>
                  <a:lnTo>
                    <a:pt x="137" y="180"/>
                  </a:lnTo>
                  <a:lnTo>
                    <a:pt x="137" y="182"/>
                  </a:lnTo>
                  <a:lnTo>
                    <a:pt x="137" y="183"/>
                  </a:lnTo>
                  <a:lnTo>
                    <a:pt x="136" y="185"/>
                  </a:lnTo>
                  <a:lnTo>
                    <a:pt x="136" y="185"/>
                  </a:lnTo>
                  <a:lnTo>
                    <a:pt x="134" y="185"/>
                  </a:lnTo>
                  <a:lnTo>
                    <a:pt x="132" y="185"/>
                  </a:lnTo>
                  <a:lnTo>
                    <a:pt x="131" y="185"/>
                  </a:lnTo>
                  <a:lnTo>
                    <a:pt x="129" y="185"/>
                  </a:lnTo>
                  <a:lnTo>
                    <a:pt x="128" y="185"/>
                  </a:lnTo>
                  <a:lnTo>
                    <a:pt x="126" y="186"/>
                  </a:lnTo>
                  <a:lnTo>
                    <a:pt x="126" y="186"/>
                  </a:lnTo>
                  <a:lnTo>
                    <a:pt x="125" y="186"/>
                  </a:lnTo>
                  <a:lnTo>
                    <a:pt x="125" y="186"/>
                  </a:lnTo>
                  <a:lnTo>
                    <a:pt x="125" y="186"/>
                  </a:lnTo>
                  <a:lnTo>
                    <a:pt x="123" y="188"/>
                  </a:lnTo>
                  <a:lnTo>
                    <a:pt x="120" y="189"/>
                  </a:lnTo>
                  <a:lnTo>
                    <a:pt x="120" y="189"/>
                  </a:lnTo>
                  <a:lnTo>
                    <a:pt x="120" y="189"/>
                  </a:lnTo>
                  <a:lnTo>
                    <a:pt x="120" y="191"/>
                  </a:lnTo>
                  <a:lnTo>
                    <a:pt x="120" y="191"/>
                  </a:lnTo>
                  <a:lnTo>
                    <a:pt x="120" y="193"/>
                  </a:lnTo>
                  <a:lnTo>
                    <a:pt x="120" y="194"/>
                  </a:lnTo>
                  <a:lnTo>
                    <a:pt x="118" y="196"/>
                  </a:lnTo>
                  <a:lnTo>
                    <a:pt x="118" y="196"/>
                  </a:lnTo>
                  <a:lnTo>
                    <a:pt x="117" y="196"/>
                  </a:lnTo>
                  <a:lnTo>
                    <a:pt x="117" y="196"/>
                  </a:lnTo>
                  <a:lnTo>
                    <a:pt x="115" y="199"/>
                  </a:lnTo>
                  <a:lnTo>
                    <a:pt x="115" y="199"/>
                  </a:lnTo>
                  <a:lnTo>
                    <a:pt x="114" y="199"/>
                  </a:lnTo>
                  <a:lnTo>
                    <a:pt x="109" y="202"/>
                  </a:lnTo>
                  <a:lnTo>
                    <a:pt x="109" y="204"/>
                  </a:lnTo>
                  <a:lnTo>
                    <a:pt x="107" y="205"/>
                  </a:lnTo>
                  <a:lnTo>
                    <a:pt x="106" y="207"/>
                  </a:lnTo>
                  <a:lnTo>
                    <a:pt x="104" y="208"/>
                  </a:lnTo>
                  <a:lnTo>
                    <a:pt x="104" y="208"/>
                  </a:lnTo>
                  <a:lnTo>
                    <a:pt x="104" y="208"/>
                  </a:lnTo>
                  <a:lnTo>
                    <a:pt x="103" y="208"/>
                  </a:lnTo>
                  <a:lnTo>
                    <a:pt x="99" y="211"/>
                  </a:lnTo>
                  <a:lnTo>
                    <a:pt x="96" y="211"/>
                  </a:lnTo>
                  <a:lnTo>
                    <a:pt x="95" y="211"/>
                  </a:lnTo>
                  <a:lnTo>
                    <a:pt x="93" y="211"/>
                  </a:lnTo>
                  <a:lnTo>
                    <a:pt x="90" y="213"/>
                  </a:lnTo>
                  <a:lnTo>
                    <a:pt x="90" y="213"/>
                  </a:lnTo>
                  <a:lnTo>
                    <a:pt x="87" y="213"/>
                  </a:lnTo>
                  <a:lnTo>
                    <a:pt x="82" y="213"/>
                  </a:lnTo>
                  <a:lnTo>
                    <a:pt x="80" y="213"/>
                  </a:lnTo>
                  <a:lnTo>
                    <a:pt x="80" y="213"/>
                  </a:lnTo>
                  <a:lnTo>
                    <a:pt x="79" y="215"/>
                  </a:lnTo>
                  <a:lnTo>
                    <a:pt x="79" y="215"/>
                  </a:lnTo>
                  <a:lnTo>
                    <a:pt x="79" y="215"/>
                  </a:lnTo>
                  <a:lnTo>
                    <a:pt x="79" y="215"/>
                  </a:lnTo>
                  <a:lnTo>
                    <a:pt x="82" y="216"/>
                  </a:lnTo>
                  <a:lnTo>
                    <a:pt x="82" y="218"/>
                  </a:lnTo>
                  <a:lnTo>
                    <a:pt x="82" y="219"/>
                  </a:lnTo>
                  <a:lnTo>
                    <a:pt x="80" y="219"/>
                  </a:lnTo>
                  <a:lnTo>
                    <a:pt x="80" y="219"/>
                  </a:lnTo>
                  <a:lnTo>
                    <a:pt x="80" y="219"/>
                  </a:lnTo>
                  <a:lnTo>
                    <a:pt x="79" y="221"/>
                  </a:lnTo>
                  <a:lnTo>
                    <a:pt x="77" y="224"/>
                  </a:lnTo>
                  <a:lnTo>
                    <a:pt x="76" y="224"/>
                  </a:lnTo>
                  <a:lnTo>
                    <a:pt x="76" y="226"/>
                  </a:lnTo>
                  <a:lnTo>
                    <a:pt x="74" y="226"/>
                  </a:lnTo>
                  <a:lnTo>
                    <a:pt x="74" y="227"/>
                  </a:lnTo>
                  <a:lnTo>
                    <a:pt x="73" y="227"/>
                  </a:lnTo>
                  <a:lnTo>
                    <a:pt x="69" y="227"/>
                  </a:lnTo>
                  <a:lnTo>
                    <a:pt x="65" y="227"/>
                  </a:lnTo>
                  <a:lnTo>
                    <a:pt x="63" y="227"/>
                  </a:lnTo>
                  <a:lnTo>
                    <a:pt x="62" y="227"/>
                  </a:lnTo>
                  <a:lnTo>
                    <a:pt x="58" y="229"/>
                  </a:lnTo>
                  <a:lnTo>
                    <a:pt x="58" y="229"/>
                  </a:lnTo>
                  <a:lnTo>
                    <a:pt x="57" y="229"/>
                  </a:lnTo>
                  <a:lnTo>
                    <a:pt x="55" y="230"/>
                  </a:lnTo>
                  <a:lnTo>
                    <a:pt x="54" y="232"/>
                  </a:lnTo>
                  <a:lnTo>
                    <a:pt x="52" y="232"/>
                  </a:lnTo>
                  <a:lnTo>
                    <a:pt x="50" y="232"/>
                  </a:lnTo>
                  <a:lnTo>
                    <a:pt x="49" y="234"/>
                  </a:lnTo>
                  <a:lnTo>
                    <a:pt x="49" y="234"/>
                  </a:lnTo>
                  <a:lnTo>
                    <a:pt x="47" y="232"/>
                  </a:lnTo>
                  <a:lnTo>
                    <a:pt x="46" y="230"/>
                  </a:lnTo>
                  <a:lnTo>
                    <a:pt x="46" y="230"/>
                  </a:lnTo>
                  <a:lnTo>
                    <a:pt x="44" y="229"/>
                  </a:lnTo>
                  <a:lnTo>
                    <a:pt x="44" y="229"/>
                  </a:lnTo>
                  <a:lnTo>
                    <a:pt x="44" y="230"/>
                  </a:lnTo>
                  <a:lnTo>
                    <a:pt x="43" y="230"/>
                  </a:lnTo>
                  <a:lnTo>
                    <a:pt x="43" y="232"/>
                  </a:lnTo>
                  <a:lnTo>
                    <a:pt x="39" y="234"/>
                  </a:lnTo>
                  <a:lnTo>
                    <a:pt x="38" y="234"/>
                  </a:lnTo>
                  <a:lnTo>
                    <a:pt x="36" y="235"/>
                  </a:lnTo>
                  <a:lnTo>
                    <a:pt x="35" y="235"/>
                  </a:lnTo>
                  <a:lnTo>
                    <a:pt x="33" y="235"/>
                  </a:lnTo>
                  <a:lnTo>
                    <a:pt x="32" y="234"/>
                  </a:lnTo>
                  <a:lnTo>
                    <a:pt x="30" y="234"/>
                  </a:lnTo>
                  <a:lnTo>
                    <a:pt x="30" y="234"/>
                  </a:lnTo>
                  <a:lnTo>
                    <a:pt x="30" y="232"/>
                  </a:lnTo>
                  <a:lnTo>
                    <a:pt x="30" y="230"/>
                  </a:lnTo>
                  <a:lnTo>
                    <a:pt x="30" y="230"/>
                  </a:lnTo>
                  <a:lnTo>
                    <a:pt x="30" y="230"/>
                  </a:lnTo>
                  <a:lnTo>
                    <a:pt x="28" y="229"/>
                  </a:lnTo>
                  <a:lnTo>
                    <a:pt x="28" y="226"/>
                  </a:lnTo>
                  <a:lnTo>
                    <a:pt x="27" y="223"/>
                  </a:lnTo>
                  <a:lnTo>
                    <a:pt x="24" y="219"/>
                  </a:lnTo>
                  <a:lnTo>
                    <a:pt x="22" y="218"/>
                  </a:lnTo>
                  <a:lnTo>
                    <a:pt x="21" y="216"/>
                  </a:lnTo>
                  <a:lnTo>
                    <a:pt x="21" y="216"/>
                  </a:lnTo>
                  <a:lnTo>
                    <a:pt x="19" y="215"/>
                  </a:lnTo>
                  <a:lnTo>
                    <a:pt x="19" y="215"/>
                  </a:lnTo>
                  <a:lnTo>
                    <a:pt x="16" y="213"/>
                  </a:lnTo>
                  <a:lnTo>
                    <a:pt x="13" y="210"/>
                  </a:lnTo>
                  <a:lnTo>
                    <a:pt x="13" y="208"/>
                  </a:lnTo>
                  <a:lnTo>
                    <a:pt x="11" y="207"/>
                  </a:lnTo>
                  <a:lnTo>
                    <a:pt x="9" y="205"/>
                  </a:lnTo>
                  <a:lnTo>
                    <a:pt x="8" y="204"/>
                  </a:lnTo>
                  <a:lnTo>
                    <a:pt x="8" y="204"/>
                  </a:lnTo>
                  <a:lnTo>
                    <a:pt x="9" y="202"/>
                  </a:lnTo>
                  <a:lnTo>
                    <a:pt x="9" y="200"/>
                  </a:lnTo>
                  <a:lnTo>
                    <a:pt x="11" y="199"/>
                  </a:lnTo>
                  <a:lnTo>
                    <a:pt x="14" y="199"/>
                  </a:lnTo>
                  <a:lnTo>
                    <a:pt x="17" y="199"/>
                  </a:lnTo>
                  <a:lnTo>
                    <a:pt x="21" y="199"/>
                  </a:lnTo>
                  <a:lnTo>
                    <a:pt x="24" y="199"/>
                  </a:lnTo>
                  <a:lnTo>
                    <a:pt x="25" y="199"/>
                  </a:lnTo>
                  <a:lnTo>
                    <a:pt x="25" y="199"/>
                  </a:lnTo>
                  <a:lnTo>
                    <a:pt x="27" y="199"/>
                  </a:lnTo>
                  <a:lnTo>
                    <a:pt x="30" y="199"/>
                  </a:lnTo>
                  <a:lnTo>
                    <a:pt x="32" y="199"/>
                  </a:lnTo>
                  <a:lnTo>
                    <a:pt x="30" y="197"/>
                  </a:lnTo>
                  <a:lnTo>
                    <a:pt x="28" y="196"/>
                  </a:lnTo>
                  <a:lnTo>
                    <a:pt x="27" y="193"/>
                  </a:lnTo>
                  <a:lnTo>
                    <a:pt x="25" y="191"/>
                  </a:lnTo>
                  <a:lnTo>
                    <a:pt x="25" y="189"/>
                  </a:lnTo>
                  <a:lnTo>
                    <a:pt x="24" y="186"/>
                  </a:lnTo>
                  <a:lnTo>
                    <a:pt x="24" y="182"/>
                  </a:lnTo>
                  <a:lnTo>
                    <a:pt x="24" y="180"/>
                  </a:lnTo>
                  <a:lnTo>
                    <a:pt x="24" y="178"/>
                  </a:lnTo>
                  <a:lnTo>
                    <a:pt x="24" y="175"/>
                  </a:lnTo>
                  <a:lnTo>
                    <a:pt x="24" y="175"/>
                  </a:lnTo>
                  <a:lnTo>
                    <a:pt x="24" y="174"/>
                  </a:lnTo>
                  <a:lnTo>
                    <a:pt x="24" y="172"/>
                  </a:lnTo>
                  <a:lnTo>
                    <a:pt x="24" y="171"/>
                  </a:lnTo>
                  <a:lnTo>
                    <a:pt x="22" y="167"/>
                  </a:lnTo>
                  <a:lnTo>
                    <a:pt x="22" y="167"/>
                  </a:lnTo>
                  <a:lnTo>
                    <a:pt x="21" y="166"/>
                  </a:lnTo>
                  <a:lnTo>
                    <a:pt x="21" y="163"/>
                  </a:lnTo>
                  <a:lnTo>
                    <a:pt x="19" y="159"/>
                  </a:lnTo>
                  <a:lnTo>
                    <a:pt x="17" y="159"/>
                  </a:lnTo>
                  <a:lnTo>
                    <a:pt x="16" y="158"/>
                  </a:lnTo>
                  <a:lnTo>
                    <a:pt x="16" y="155"/>
                  </a:lnTo>
                  <a:lnTo>
                    <a:pt x="14" y="155"/>
                  </a:lnTo>
                  <a:lnTo>
                    <a:pt x="11" y="153"/>
                  </a:lnTo>
                  <a:lnTo>
                    <a:pt x="9" y="153"/>
                  </a:lnTo>
                  <a:lnTo>
                    <a:pt x="8" y="152"/>
                  </a:lnTo>
                  <a:lnTo>
                    <a:pt x="5" y="147"/>
                  </a:lnTo>
                  <a:lnTo>
                    <a:pt x="3" y="144"/>
                  </a:lnTo>
                  <a:lnTo>
                    <a:pt x="2" y="137"/>
                  </a:lnTo>
                  <a:lnTo>
                    <a:pt x="0" y="134"/>
                  </a:lnTo>
                  <a:lnTo>
                    <a:pt x="2" y="133"/>
                  </a:lnTo>
                  <a:lnTo>
                    <a:pt x="3" y="131"/>
                  </a:lnTo>
                  <a:lnTo>
                    <a:pt x="5" y="126"/>
                  </a:lnTo>
                  <a:lnTo>
                    <a:pt x="11" y="119"/>
                  </a:lnTo>
                  <a:lnTo>
                    <a:pt x="14" y="114"/>
                  </a:lnTo>
                  <a:lnTo>
                    <a:pt x="19" y="109"/>
                  </a:lnTo>
                  <a:lnTo>
                    <a:pt x="25" y="101"/>
                  </a:lnTo>
                  <a:lnTo>
                    <a:pt x="30" y="98"/>
                  </a:lnTo>
                  <a:lnTo>
                    <a:pt x="30" y="90"/>
                  </a:lnTo>
                  <a:lnTo>
                    <a:pt x="30" y="82"/>
                  </a:lnTo>
                  <a:lnTo>
                    <a:pt x="32" y="76"/>
                  </a:lnTo>
                  <a:lnTo>
                    <a:pt x="32" y="70"/>
                  </a:lnTo>
                  <a:lnTo>
                    <a:pt x="32" y="63"/>
                  </a:lnTo>
                  <a:lnTo>
                    <a:pt x="33" y="59"/>
                  </a:lnTo>
                  <a:lnTo>
                    <a:pt x="33" y="52"/>
                  </a:lnTo>
                  <a:lnTo>
                    <a:pt x="33" y="52"/>
                  </a:lnTo>
                  <a:lnTo>
                    <a:pt x="36" y="48"/>
                  </a:lnTo>
                  <a:lnTo>
                    <a:pt x="36" y="46"/>
                  </a:lnTo>
                  <a:lnTo>
                    <a:pt x="36" y="46"/>
                  </a:lnTo>
                  <a:lnTo>
                    <a:pt x="32" y="41"/>
                  </a:lnTo>
                  <a:lnTo>
                    <a:pt x="32" y="40"/>
                  </a:lnTo>
                  <a:lnTo>
                    <a:pt x="30" y="38"/>
                  </a:lnTo>
                  <a:lnTo>
                    <a:pt x="32" y="37"/>
                  </a:lnTo>
                  <a:lnTo>
                    <a:pt x="27" y="30"/>
                  </a:lnTo>
                  <a:lnTo>
                    <a:pt x="25" y="29"/>
                  </a:lnTo>
                  <a:lnTo>
                    <a:pt x="25" y="29"/>
                  </a:lnTo>
                  <a:lnTo>
                    <a:pt x="25" y="27"/>
                  </a:lnTo>
                  <a:lnTo>
                    <a:pt x="25" y="22"/>
                  </a:lnTo>
                  <a:lnTo>
                    <a:pt x="24" y="15"/>
                  </a:lnTo>
                  <a:lnTo>
                    <a:pt x="22" y="7"/>
                  </a:lnTo>
                  <a:lnTo>
                    <a:pt x="27" y="4"/>
                  </a:lnTo>
                  <a:lnTo>
                    <a:pt x="32" y="2"/>
                  </a:lnTo>
                  <a:lnTo>
                    <a:pt x="36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97" name="Freeform 43">
              <a:extLst>
                <a:ext uri="{FF2B5EF4-FFF2-40B4-BE49-F238E27FC236}">
                  <a16:creationId xmlns:a16="http://schemas.microsoft.com/office/drawing/2014/main" id="{48421E7E-D437-8061-6E8E-17F83C29065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28057" y="3792172"/>
              <a:ext cx="17544" cy="7797"/>
            </a:xfrm>
            <a:custGeom>
              <a:avLst/>
              <a:gdLst>
                <a:gd name="T0" fmla="*/ 0 w 9"/>
                <a:gd name="T1" fmla="*/ 2 h 4"/>
                <a:gd name="T2" fmla="*/ 1 w 9"/>
                <a:gd name="T3" fmla="*/ 2 h 4"/>
                <a:gd name="T4" fmla="*/ 1 w 9"/>
                <a:gd name="T5" fmla="*/ 2 h 4"/>
                <a:gd name="T6" fmla="*/ 1 w 9"/>
                <a:gd name="T7" fmla="*/ 2 h 4"/>
                <a:gd name="T8" fmla="*/ 1 w 9"/>
                <a:gd name="T9" fmla="*/ 4 h 4"/>
                <a:gd name="T10" fmla="*/ 1 w 9"/>
                <a:gd name="T11" fmla="*/ 4 h 4"/>
                <a:gd name="T12" fmla="*/ 0 w 9"/>
                <a:gd name="T13" fmla="*/ 4 h 4"/>
                <a:gd name="T14" fmla="*/ 0 w 9"/>
                <a:gd name="T15" fmla="*/ 4 h 4"/>
                <a:gd name="T16" fmla="*/ 0 w 9"/>
                <a:gd name="T17" fmla="*/ 2 h 4"/>
                <a:gd name="T18" fmla="*/ 0 w 9"/>
                <a:gd name="T19" fmla="*/ 2 h 4"/>
                <a:gd name="T20" fmla="*/ 8 w 9"/>
                <a:gd name="T21" fmla="*/ 2 h 4"/>
                <a:gd name="T22" fmla="*/ 9 w 9"/>
                <a:gd name="T23" fmla="*/ 2 h 4"/>
                <a:gd name="T24" fmla="*/ 9 w 9"/>
                <a:gd name="T25" fmla="*/ 2 h 4"/>
                <a:gd name="T26" fmla="*/ 9 w 9"/>
                <a:gd name="T27" fmla="*/ 4 h 4"/>
                <a:gd name="T28" fmla="*/ 9 w 9"/>
                <a:gd name="T29" fmla="*/ 4 h 4"/>
                <a:gd name="T30" fmla="*/ 8 w 9"/>
                <a:gd name="T31" fmla="*/ 2 h 4"/>
                <a:gd name="T32" fmla="*/ 6 w 9"/>
                <a:gd name="T33" fmla="*/ 2 h 4"/>
                <a:gd name="T34" fmla="*/ 6 w 9"/>
                <a:gd name="T35" fmla="*/ 2 h 4"/>
                <a:gd name="T36" fmla="*/ 8 w 9"/>
                <a:gd name="T37" fmla="*/ 2 h 4"/>
                <a:gd name="T38" fmla="*/ 4 w 9"/>
                <a:gd name="T39" fmla="*/ 0 h 4"/>
                <a:gd name="T40" fmla="*/ 6 w 9"/>
                <a:gd name="T41" fmla="*/ 2 h 4"/>
                <a:gd name="T42" fmla="*/ 6 w 9"/>
                <a:gd name="T43" fmla="*/ 2 h 4"/>
                <a:gd name="T44" fmla="*/ 6 w 9"/>
                <a:gd name="T45" fmla="*/ 2 h 4"/>
                <a:gd name="T46" fmla="*/ 4 w 9"/>
                <a:gd name="T47" fmla="*/ 2 h 4"/>
                <a:gd name="T48" fmla="*/ 4 w 9"/>
                <a:gd name="T49" fmla="*/ 0 h 4"/>
                <a:gd name="T50" fmla="*/ 4 w 9"/>
                <a:gd name="T51" fmla="*/ 0 h 4"/>
                <a:gd name="T52" fmla="*/ 4 w 9"/>
                <a:gd name="T53" fmla="*/ 0 h 4"/>
                <a:gd name="T54" fmla="*/ 4 w 9"/>
                <a:gd name="T55" fmla="*/ 0 h 4"/>
                <a:gd name="T56" fmla="*/ 4 w 9"/>
                <a:gd name="T5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" h="4">
                  <a:moveTo>
                    <a:pt x="0" y="2"/>
                  </a:move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4"/>
                  </a:lnTo>
                  <a:lnTo>
                    <a:pt x="1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2"/>
                  </a:lnTo>
                  <a:close/>
                  <a:moveTo>
                    <a:pt x="8" y="2"/>
                  </a:moveTo>
                  <a:lnTo>
                    <a:pt x="9" y="2"/>
                  </a:lnTo>
                  <a:lnTo>
                    <a:pt x="9" y="2"/>
                  </a:lnTo>
                  <a:lnTo>
                    <a:pt x="9" y="4"/>
                  </a:lnTo>
                  <a:lnTo>
                    <a:pt x="9" y="4"/>
                  </a:lnTo>
                  <a:lnTo>
                    <a:pt x="8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8" y="2"/>
                  </a:lnTo>
                  <a:close/>
                  <a:moveTo>
                    <a:pt x="4" y="0"/>
                  </a:move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4" y="2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98" name="Freeform 44">
              <a:extLst>
                <a:ext uri="{FF2B5EF4-FFF2-40B4-BE49-F238E27FC236}">
                  <a16:creationId xmlns:a16="http://schemas.microsoft.com/office/drawing/2014/main" id="{014EEB21-1706-1742-9FD0-ECD0134224B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2397" y="5152729"/>
              <a:ext cx="37036" cy="46781"/>
            </a:xfrm>
            <a:custGeom>
              <a:avLst/>
              <a:gdLst>
                <a:gd name="T0" fmla="*/ 8 w 19"/>
                <a:gd name="T1" fmla="*/ 0 h 24"/>
                <a:gd name="T2" fmla="*/ 9 w 19"/>
                <a:gd name="T3" fmla="*/ 0 h 24"/>
                <a:gd name="T4" fmla="*/ 12 w 19"/>
                <a:gd name="T5" fmla="*/ 2 h 24"/>
                <a:gd name="T6" fmla="*/ 16 w 19"/>
                <a:gd name="T7" fmla="*/ 4 h 24"/>
                <a:gd name="T8" fmla="*/ 16 w 19"/>
                <a:gd name="T9" fmla="*/ 4 h 24"/>
                <a:gd name="T10" fmla="*/ 17 w 19"/>
                <a:gd name="T11" fmla="*/ 4 h 24"/>
                <a:gd name="T12" fmla="*/ 17 w 19"/>
                <a:gd name="T13" fmla="*/ 4 h 24"/>
                <a:gd name="T14" fmla="*/ 19 w 19"/>
                <a:gd name="T15" fmla="*/ 5 h 24"/>
                <a:gd name="T16" fmla="*/ 19 w 19"/>
                <a:gd name="T17" fmla="*/ 5 h 24"/>
                <a:gd name="T18" fmla="*/ 19 w 19"/>
                <a:gd name="T19" fmla="*/ 7 h 24"/>
                <a:gd name="T20" fmla="*/ 19 w 19"/>
                <a:gd name="T21" fmla="*/ 8 h 24"/>
                <a:gd name="T22" fmla="*/ 19 w 19"/>
                <a:gd name="T23" fmla="*/ 10 h 24"/>
                <a:gd name="T24" fmla="*/ 19 w 19"/>
                <a:gd name="T25" fmla="*/ 11 h 24"/>
                <a:gd name="T26" fmla="*/ 19 w 19"/>
                <a:gd name="T27" fmla="*/ 11 h 24"/>
                <a:gd name="T28" fmla="*/ 19 w 19"/>
                <a:gd name="T29" fmla="*/ 18 h 24"/>
                <a:gd name="T30" fmla="*/ 19 w 19"/>
                <a:gd name="T31" fmla="*/ 16 h 24"/>
                <a:gd name="T32" fmla="*/ 17 w 19"/>
                <a:gd name="T33" fmla="*/ 16 h 24"/>
                <a:gd name="T34" fmla="*/ 17 w 19"/>
                <a:gd name="T35" fmla="*/ 16 h 24"/>
                <a:gd name="T36" fmla="*/ 17 w 19"/>
                <a:gd name="T37" fmla="*/ 19 h 24"/>
                <a:gd name="T38" fmla="*/ 17 w 19"/>
                <a:gd name="T39" fmla="*/ 22 h 24"/>
                <a:gd name="T40" fmla="*/ 17 w 19"/>
                <a:gd name="T41" fmla="*/ 24 h 24"/>
                <a:gd name="T42" fmla="*/ 14 w 19"/>
                <a:gd name="T43" fmla="*/ 24 h 24"/>
                <a:gd name="T44" fmla="*/ 9 w 19"/>
                <a:gd name="T45" fmla="*/ 24 h 24"/>
                <a:gd name="T46" fmla="*/ 8 w 19"/>
                <a:gd name="T47" fmla="*/ 22 h 24"/>
                <a:gd name="T48" fmla="*/ 4 w 19"/>
                <a:gd name="T49" fmla="*/ 21 h 24"/>
                <a:gd name="T50" fmla="*/ 1 w 19"/>
                <a:gd name="T51" fmla="*/ 18 h 24"/>
                <a:gd name="T52" fmla="*/ 1 w 19"/>
                <a:gd name="T53" fmla="*/ 16 h 24"/>
                <a:gd name="T54" fmla="*/ 0 w 19"/>
                <a:gd name="T55" fmla="*/ 16 h 24"/>
                <a:gd name="T56" fmla="*/ 0 w 19"/>
                <a:gd name="T57" fmla="*/ 16 h 24"/>
                <a:gd name="T58" fmla="*/ 0 w 19"/>
                <a:gd name="T59" fmla="*/ 13 h 24"/>
                <a:gd name="T60" fmla="*/ 0 w 19"/>
                <a:gd name="T61" fmla="*/ 11 h 24"/>
                <a:gd name="T62" fmla="*/ 0 w 19"/>
                <a:gd name="T63" fmla="*/ 10 h 24"/>
                <a:gd name="T64" fmla="*/ 1 w 19"/>
                <a:gd name="T65" fmla="*/ 7 h 24"/>
                <a:gd name="T66" fmla="*/ 3 w 19"/>
                <a:gd name="T67" fmla="*/ 5 h 24"/>
                <a:gd name="T68" fmla="*/ 4 w 19"/>
                <a:gd name="T69" fmla="*/ 4 h 24"/>
                <a:gd name="T70" fmla="*/ 6 w 19"/>
                <a:gd name="T71" fmla="*/ 2 h 24"/>
                <a:gd name="T72" fmla="*/ 8 w 19"/>
                <a:gd name="T73" fmla="*/ 0 h 24"/>
                <a:gd name="T74" fmla="*/ 8 w 19"/>
                <a:gd name="T7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" h="24">
                  <a:moveTo>
                    <a:pt x="8" y="0"/>
                  </a:moveTo>
                  <a:lnTo>
                    <a:pt x="9" y="0"/>
                  </a:lnTo>
                  <a:lnTo>
                    <a:pt x="12" y="2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7" y="4"/>
                  </a:lnTo>
                  <a:lnTo>
                    <a:pt x="17" y="4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7"/>
                  </a:lnTo>
                  <a:lnTo>
                    <a:pt x="19" y="8"/>
                  </a:lnTo>
                  <a:lnTo>
                    <a:pt x="19" y="10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9" y="18"/>
                  </a:lnTo>
                  <a:lnTo>
                    <a:pt x="19" y="16"/>
                  </a:lnTo>
                  <a:lnTo>
                    <a:pt x="17" y="16"/>
                  </a:lnTo>
                  <a:lnTo>
                    <a:pt x="17" y="16"/>
                  </a:lnTo>
                  <a:lnTo>
                    <a:pt x="17" y="19"/>
                  </a:lnTo>
                  <a:lnTo>
                    <a:pt x="17" y="22"/>
                  </a:lnTo>
                  <a:lnTo>
                    <a:pt x="17" y="24"/>
                  </a:lnTo>
                  <a:lnTo>
                    <a:pt x="14" y="24"/>
                  </a:lnTo>
                  <a:lnTo>
                    <a:pt x="9" y="24"/>
                  </a:lnTo>
                  <a:lnTo>
                    <a:pt x="8" y="22"/>
                  </a:lnTo>
                  <a:lnTo>
                    <a:pt x="4" y="21"/>
                  </a:lnTo>
                  <a:lnTo>
                    <a:pt x="1" y="18"/>
                  </a:lnTo>
                  <a:lnTo>
                    <a:pt x="1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1" y="7"/>
                  </a:lnTo>
                  <a:lnTo>
                    <a:pt x="3" y="5"/>
                  </a:lnTo>
                  <a:lnTo>
                    <a:pt x="4" y="4"/>
                  </a:lnTo>
                  <a:lnTo>
                    <a:pt x="6" y="2"/>
                  </a:lnTo>
                  <a:lnTo>
                    <a:pt x="8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99" name="Freeform 45">
              <a:extLst>
                <a:ext uri="{FF2B5EF4-FFF2-40B4-BE49-F238E27FC236}">
                  <a16:creationId xmlns:a16="http://schemas.microsoft.com/office/drawing/2014/main" id="{70D61F98-455F-9922-36ED-3CDE75634B4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72741" y="3320461"/>
              <a:ext cx="185177" cy="159836"/>
            </a:xfrm>
            <a:custGeom>
              <a:avLst/>
              <a:gdLst>
                <a:gd name="T0" fmla="*/ 93 w 95"/>
                <a:gd name="T1" fmla="*/ 1 h 82"/>
                <a:gd name="T2" fmla="*/ 95 w 95"/>
                <a:gd name="T3" fmla="*/ 5 h 82"/>
                <a:gd name="T4" fmla="*/ 92 w 95"/>
                <a:gd name="T5" fmla="*/ 8 h 82"/>
                <a:gd name="T6" fmla="*/ 85 w 95"/>
                <a:gd name="T7" fmla="*/ 12 h 82"/>
                <a:gd name="T8" fmla="*/ 79 w 95"/>
                <a:gd name="T9" fmla="*/ 16 h 82"/>
                <a:gd name="T10" fmla="*/ 79 w 95"/>
                <a:gd name="T11" fmla="*/ 20 h 82"/>
                <a:gd name="T12" fmla="*/ 81 w 95"/>
                <a:gd name="T13" fmla="*/ 27 h 82"/>
                <a:gd name="T14" fmla="*/ 79 w 95"/>
                <a:gd name="T15" fmla="*/ 31 h 82"/>
                <a:gd name="T16" fmla="*/ 78 w 95"/>
                <a:gd name="T17" fmla="*/ 41 h 82"/>
                <a:gd name="T18" fmla="*/ 76 w 95"/>
                <a:gd name="T19" fmla="*/ 47 h 82"/>
                <a:gd name="T20" fmla="*/ 66 w 95"/>
                <a:gd name="T21" fmla="*/ 52 h 82"/>
                <a:gd name="T22" fmla="*/ 55 w 95"/>
                <a:gd name="T23" fmla="*/ 58 h 82"/>
                <a:gd name="T24" fmla="*/ 43 w 95"/>
                <a:gd name="T25" fmla="*/ 64 h 82"/>
                <a:gd name="T26" fmla="*/ 33 w 95"/>
                <a:gd name="T27" fmla="*/ 71 h 82"/>
                <a:gd name="T28" fmla="*/ 22 w 95"/>
                <a:gd name="T29" fmla="*/ 77 h 82"/>
                <a:gd name="T30" fmla="*/ 10 w 95"/>
                <a:gd name="T31" fmla="*/ 82 h 82"/>
                <a:gd name="T32" fmla="*/ 7 w 95"/>
                <a:gd name="T33" fmla="*/ 79 h 82"/>
                <a:gd name="T34" fmla="*/ 2 w 95"/>
                <a:gd name="T35" fmla="*/ 75 h 82"/>
                <a:gd name="T36" fmla="*/ 2 w 95"/>
                <a:gd name="T37" fmla="*/ 72 h 82"/>
                <a:gd name="T38" fmla="*/ 2 w 95"/>
                <a:gd name="T39" fmla="*/ 71 h 82"/>
                <a:gd name="T40" fmla="*/ 2 w 95"/>
                <a:gd name="T41" fmla="*/ 68 h 82"/>
                <a:gd name="T42" fmla="*/ 0 w 95"/>
                <a:gd name="T43" fmla="*/ 66 h 82"/>
                <a:gd name="T44" fmla="*/ 2 w 95"/>
                <a:gd name="T45" fmla="*/ 63 h 82"/>
                <a:gd name="T46" fmla="*/ 3 w 95"/>
                <a:gd name="T47" fmla="*/ 61 h 82"/>
                <a:gd name="T48" fmla="*/ 3 w 95"/>
                <a:gd name="T49" fmla="*/ 61 h 82"/>
                <a:gd name="T50" fmla="*/ 3 w 95"/>
                <a:gd name="T51" fmla="*/ 58 h 82"/>
                <a:gd name="T52" fmla="*/ 5 w 95"/>
                <a:gd name="T53" fmla="*/ 57 h 82"/>
                <a:gd name="T54" fmla="*/ 8 w 95"/>
                <a:gd name="T55" fmla="*/ 58 h 82"/>
                <a:gd name="T56" fmla="*/ 7 w 95"/>
                <a:gd name="T57" fmla="*/ 57 h 82"/>
                <a:gd name="T58" fmla="*/ 8 w 95"/>
                <a:gd name="T59" fmla="*/ 55 h 82"/>
                <a:gd name="T60" fmla="*/ 11 w 95"/>
                <a:gd name="T61" fmla="*/ 52 h 82"/>
                <a:gd name="T62" fmla="*/ 10 w 95"/>
                <a:gd name="T63" fmla="*/ 47 h 82"/>
                <a:gd name="T64" fmla="*/ 8 w 95"/>
                <a:gd name="T65" fmla="*/ 47 h 82"/>
                <a:gd name="T66" fmla="*/ 8 w 95"/>
                <a:gd name="T67" fmla="*/ 44 h 82"/>
                <a:gd name="T68" fmla="*/ 5 w 95"/>
                <a:gd name="T69" fmla="*/ 44 h 82"/>
                <a:gd name="T70" fmla="*/ 2 w 95"/>
                <a:gd name="T71" fmla="*/ 39 h 82"/>
                <a:gd name="T72" fmla="*/ 2 w 95"/>
                <a:gd name="T73" fmla="*/ 33 h 82"/>
                <a:gd name="T74" fmla="*/ 0 w 95"/>
                <a:gd name="T75" fmla="*/ 30 h 82"/>
                <a:gd name="T76" fmla="*/ 3 w 95"/>
                <a:gd name="T77" fmla="*/ 23 h 82"/>
                <a:gd name="T78" fmla="*/ 7 w 95"/>
                <a:gd name="T79" fmla="*/ 23 h 82"/>
                <a:gd name="T80" fmla="*/ 8 w 95"/>
                <a:gd name="T81" fmla="*/ 19 h 82"/>
                <a:gd name="T82" fmla="*/ 11 w 95"/>
                <a:gd name="T83" fmla="*/ 19 h 82"/>
                <a:gd name="T84" fmla="*/ 11 w 95"/>
                <a:gd name="T85" fmla="*/ 14 h 82"/>
                <a:gd name="T86" fmla="*/ 13 w 95"/>
                <a:gd name="T87" fmla="*/ 9 h 82"/>
                <a:gd name="T88" fmla="*/ 16 w 95"/>
                <a:gd name="T89" fmla="*/ 9 h 82"/>
                <a:gd name="T90" fmla="*/ 21 w 95"/>
                <a:gd name="T91" fmla="*/ 11 h 82"/>
                <a:gd name="T92" fmla="*/ 25 w 95"/>
                <a:gd name="T93" fmla="*/ 11 h 82"/>
                <a:gd name="T94" fmla="*/ 30 w 95"/>
                <a:gd name="T95" fmla="*/ 9 h 82"/>
                <a:gd name="T96" fmla="*/ 38 w 95"/>
                <a:gd name="T97" fmla="*/ 8 h 82"/>
                <a:gd name="T98" fmla="*/ 41 w 95"/>
                <a:gd name="T99" fmla="*/ 11 h 82"/>
                <a:gd name="T100" fmla="*/ 48 w 95"/>
                <a:gd name="T101" fmla="*/ 11 h 82"/>
                <a:gd name="T102" fmla="*/ 57 w 95"/>
                <a:gd name="T103" fmla="*/ 9 h 82"/>
                <a:gd name="T104" fmla="*/ 71 w 95"/>
                <a:gd name="T105" fmla="*/ 5 h 82"/>
                <a:gd name="T106" fmla="*/ 78 w 95"/>
                <a:gd name="T107" fmla="*/ 5 h 82"/>
                <a:gd name="T108" fmla="*/ 82 w 95"/>
                <a:gd name="T109" fmla="*/ 5 h 82"/>
                <a:gd name="T110" fmla="*/ 90 w 95"/>
                <a:gd name="T111" fmla="*/ 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5" h="82">
                  <a:moveTo>
                    <a:pt x="93" y="0"/>
                  </a:moveTo>
                  <a:lnTo>
                    <a:pt x="93" y="1"/>
                  </a:lnTo>
                  <a:lnTo>
                    <a:pt x="93" y="1"/>
                  </a:lnTo>
                  <a:lnTo>
                    <a:pt x="95" y="1"/>
                  </a:lnTo>
                  <a:lnTo>
                    <a:pt x="95" y="3"/>
                  </a:lnTo>
                  <a:lnTo>
                    <a:pt x="95" y="5"/>
                  </a:lnTo>
                  <a:lnTo>
                    <a:pt x="95" y="5"/>
                  </a:lnTo>
                  <a:lnTo>
                    <a:pt x="93" y="6"/>
                  </a:lnTo>
                  <a:lnTo>
                    <a:pt x="92" y="8"/>
                  </a:lnTo>
                  <a:lnTo>
                    <a:pt x="90" y="9"/>
                  </a:lnTo>
                  <a:lnTo>
                    <a:pt x="87" y="12"/>
                  </a:lnTo>
                  <a:lnTo>
                    <a:pt x="85" y="12"/>
                  </a:lnTo>
                  <a:lnTo>
                    <a:pt x="81" y="14"/>
                  </a:lnTo>
                  <a:lnTo>
                    <a:pt x="81" y="14"/>
                  </a:lnTo>
                  <a:lnTo>
                    <a:pt x="79" y="16"/>
                  </a:lnTo>
                  <a:lnTo>
                    <a:pt x="79" y="17"/>
                  </a:lnTo>
                  <a:lnTo>
                    <a:pt x="79" y="19"/>
                  </a:lnTo>
                  <a:lnTo>
                    <a:pt x="79" y="20"/>
                  </a:lnTo>
                  <a:lnTo>
                    <a:pt x="79" y="23"/>
                  </a:lnTo>
                  <a:lnTo>
                    <a:pt x="81" y="25"/>
                  </a:lnTo>
                  <a:lnTo>
                    <a:pt x="81" y="27"/>
                  </a:lnTo>
                  <a:lnTo>
                    <a:pt x="81" y="28"/>
                  </a:lnTo>
                  <a:lnTo>
                    <a:pt x="79" y="30"/>
                  </a:lnTo>
                  <a:lnTo>
                    <a:pt x="79" y="31"/>
                  </a:lnTo>
                  <a:lnTo>
                    <a:pt x="79" y="33"/>
                  </a:lnTo>
                  <a:lnTo>
                    <a:pt x="78" y="38"/>
                  </a:lnTo>
                  <a:lnTo>
                    <a:pt x="78" y="41"/>
                  </a:lnTo>
                  <a:lnTo>
                    <a:pt x="78" y="42"/>
                  </a:lnTo>
                  <a:lnTo>
                    <a:pt x="78" y="44"/>
                  </a:lnTo>
                  <a:lnTo>
                    <a:pt x="76" y="47"/>
                  </a:lnTo>
                  <a:lnTo>
                    <a:pt x="74" y="49"/>
                  </a:lnTo>
                  <a:lnTo>
                    <a:pt x="71" y="49"/>
                  </a:lnTo>
                  <a:lnTo>
                    <a:pt x="66" y="52"/>
                  </a:lnTo>
                  <a:lnTo>
                    <a:pt x="63" y="53"/>
                  </a:lnTo>
                  <a:lnTo>
                    <a:pt x="59" y="57"/>
                  </a:lnTo>
                  <a:lnTo>
                    <a:pt x="55" y="58"/>
                  </a:lnTo>
                  <a:lnTo>
                    <a:pt x="51" y="61"/>
                  </a:lnTo>
                  <a:lnTo>
                    <a:pt x="48" y="63"/>
                  </a:lnTo>
                  <a:lnTo>
                    <a:pt x="43" y="64"/>
                  </a:lnTo>
                  <a:lnTo>
                    <a:pt x="40" y="68"/>
                  </a:lnTo>
                  <a:lnTo>
                    <a:pt x="35" y="69"/>
                  </a:lnTo>
                  <a:lnTo>
                    <a:pt x="33" y="71"/>
                  </a:lnTo>
                  <a:lnTo>
                    <a:pt x="29" y="74"/>
                  </a:lnTo>
                  <a:lnTo>
                    <a:pt x="25" y="75"/>
                  </a:lnTo>
                  <a:lnTo>
                    <a:pt x="22" y="77"/>
                  </a:lnTo>
                  <a:lnTo>
                    <a:pt x="19" y="79"/>
                  </a:lnTo>
                  <a:lnTo>
                    <a:pt x="14" y="82"/>
                  </a:lnTo>
                  <a:lnTo>
                    <a:pt x="10" y="82"/>
                  </a:lnTo>
                  <a:lnTo>
                    <a:pt x="8" y="80"/>
                  </a:lnTo>
                  <a:lnTo>
                    <a:pt x="7" y="80"/>
                  </a:lnTo>
                  <a:lnTo>
                    <a:pt x="7" y="79"/>
                  </a:lnTo>
                  <a:lnTo>
                    <a:pt x="3" y="79"/>
                  </a:lnTo>
                  <a:lnTo>
                    <a:pt x="2" y="75"/>
                  </a:lnTo>
                  <a:lnTo>
                    <a:pt x="2" y="75"/>
                  </a:lnTo>
                  <a:lnTo>
                    <a:pt x="0" y="75"/>
                  </a:lnTo>
                  <a:lnTo>
                    <a:pt x="0" y="74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2" y="71"/>
                  </a:lnTo>
                  <a:lnTo>
                    <a:pt x="2" y="71"/>
                  </a:lnTo>
                  <a:lnTo>
                    <a:pt x="2" y="69"/>
                  </a:lnTo>
                  <a:lnTo>
                    <a:pt x="2" y="69"/>
                  </a:lnTo>
                  <a:lnTo>
                    <a:pt x="2" y="68"/>
                  </a:lnTo>
                  <a:lnTo>
                    <a:pt x="2" y="66"/>
                  </a:lnTo>
                  <a:lnTo>
                    <a:pt x="0" y="66"/>
                  </a:lnTo>
                  <a:lnTo>
                    <a:pt x="0" y="66"/>
                  </a:lnTo>
                  <a:lnTo>
                    <a:pt x="0" y="64"/>
                  </a:lnTo>
                  <a:lnTo>
                    <a:pt x="2" y="64"/>
                  </a:lnTo>
                  <a:lnTo>
                    <a:pt x="2" y="63"/>
                  </a:lnTo>
                  <a:lnTo>
                    <a:pt x="2" y="63"/>
                  </a:lnTo>
                  <a:lnTo>
                    <a:pt x="3" y="63"/>
                  </a:lnTo>
                  <a:lnTo>
                    <a:pt x="3" y="61"/>
                  </a:lnTo>
                  <a:lnTo>
                    <a:pt x="3" y="61"/>
                  </a:lnTo>
                  <a:lnTo>
                    <a:pt x="3" y="61"/>
                  </a:lnTo>
                  <a:lnTo>
                    <a:pt x="3" y="61"/>
                  </a:lnTo>
                  <a:lnTo>
                    <a:pt x="2" y="60"/>
                  </a:lnTo>
                  <a:lnTo>
                    <a:pt x="3" y="60"/>
                  </a:lnTo>
                  <a:lnTo>
                    <a:pt x="3" y="58"/>
                  </a:lnTo>
                  <a:lnTo>
                    <a:pt x="3" y="58"/>
                  </a:lnTo>
                  <a:lnTo>
                    <a:pt x="5" y="58"/>
                  </a:lnTo>
                  <a:lnTo>
                    <a:pt x="5" y="57"/>
                  </a:lnTo>
                  <a:lnTo>
                    <a:pt x="7" y="57"/>
                  </a:lnTo>
                  <a:lnTo>
                    <a:pt x="7" y="57"/>
                  </a:lnTo>
                  <a:lnTo>
                    <a:pt x="8" y="58"/>
                  </a:lnTo>
                  <a:lnTo>
                    <a:pt x="8" y="57"/>
                  </a:lnTo>
                  <a:lnTo>
                    <a:pt x="8" y="57"/>
                  </a:lnTo>
                  <a:lnTo>
                    <a:pt x="7" y="57"/>
                  </a:lnTo>
                  <a:lnTo>
                    <a:pt x="7" y="57"/>
                  </a:lnTo>
                  <a:lnTo>
                    <a:pt x="8" y="55"/>
                  </a:lnTo>
                  <a:lnTo>
                    <a:pt x="8" y="55"/>
                  </a:lnTo>
                  <a:lnTo>
                    <a:pt x="10" y="53"/>
                  </a:lnTo>
                  <a:lnTo>
                    <a:pt x="10" y="53"/>
                  </a:lnTo>
                  <a:lnTo>
                    <a:pt x="11" y="52"/>
                  </a:lnTo>
                  <a:lnTo>
                    <a:pt x="11" y="52"/>
                  </a:lnTo>
                  <a:lnTo>
                    <a:pt x="10" y="47"/>
                  </a:lnTo>
                  <a:lnTo>
                    <a:pt x="10" y="47"/>
                  </a:lnTo>
                  <a:lnTo>
                    <a:pt x="8" y="47"/>
                  </a:lnTo>
                  <a:lnTo>
                    <a:pt x="8" y="47"/>
                  </a:lnTo>
                  <a:lnTo>
                    <a:pt x="8" y="47"/>
                  </a:lnTo>
                  <a:lnTo>
                    <a:pt x="8" y="45"/>
                  </a:lnTo>
                  <a:lnTo>
                    <a:pt x="10" y="44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7" y="44"/>
                  </a:lnTo>
                  <a:lnTo>
                    <a:pt x="5" y="44"/>
                  </a:lnTo>
                  <a:lnTo>
                    <a:pt x="3" y="44"/>
                  </a:lnTo>
                  <a:lnTo>
                    <a:pt x="2" y="41"/>
                  </a:lnTo>
                  <a:lnTo>
                    <a:pt x="2" y="39"/>
                  </a:lnTo>
                  <a:lnTo>
                    <a:pt x="2" y="38"/>
                  </a:lnTo>
                  <a:lnTo>
                    <a:pt x="2" y="34"/>
                  </a:lnTo>
                  <a:lnTo>
                    <a:pt x="2" y="33"/>
                  </a:lnTo>
                  <a:lnTo>
                    <a:pt x="2" y="33"/>
                  </a:lnTo>
                  <a:lnTo>
                    <a:pt x="2" y="31"/>
                  </a:lnTo>
                  <a:lnTo>
                    <a:pt x="0" y="30"/>
                  </a:lnTo>
                  <a:lnTo>
                    <a:pt x="0" y="25"/>
                  </a:lnTo>
                  <a:lnTo>
                    <a:pt x="2" y="23"/>
                  </a:lnTo>
                  <a:lnTo>
                    <a:pt x="3" y="23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7" y="23"/>
                  </a:lnTo>
                  <a:lnTo>
                    <a:pt x="7" y="22"/>
                  </a:lnTo>
                  <a:lnTo>
                    <a:pt x="8" y="22"/>
                  </a:lnTo>
                  <a:lnTo>
                    <a:pt x="8" y="19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1" y="19"/>
                  </a:lnTo>
                  <a:lnTo>
                    <a:pt x="13" y="19"/>
                  </a:lnTo>
                  <a:lnTo>
                    <a:pt x="13" y="17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1" y="11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4" y="9"/>
                  </a:lnTo>
                  <a:lnTo>
                    <a:pt x="16" y="9"/>
                  </a:lnTo>
                  <a:lnTo>
                    <a:pt x="18" y="11"/>
                  </a:lnTo>
                  <a:lnTo>
                    <a:pt x="19" y="11"/>
                  </a:lnTo>
                  <a:lnTo>
                    <a:pt x="21" y="11"/>
                  </a:lnTo>
                  <a:lnTo>
                    <a:pt x="22" y="11"/>
                  </a:lnTo>
                  <a:lnTo>
                    <a:pt x="24" y="11"/>
                  </a:lnTo>
                  <a:lnTo>
                    <a:pt x="25" y="11"/>
                  </a:lnTo>
                  <a:lnTo>
                    <a:pt x="29" y="9"/>
                  </a:lnTo>
                  <a:lnTo>
                    <a:pt x="29" y="9"/>
                  </a:lnTo>
                  <a:lnTo>
                    <a:pt x="30" y="9"/>
                  </a:lnTo>
                  <a:lnTo>
                    <a:pt x="35" y="8"/>
                  </a:lnTo>
                  <a:lnTo>
                    <a:pt x="37" y="8"/>
                  </a:lnTo>
                  <a:lnTo>
                    <a:pt x="38" y="8"/>
                  </a:lnTo>
                  <a:lnTo>
                    <a:pt x="38" y="8"/>
                  </a:lnTo>
                  <a:lnTo>
                    <a:pt x="40" y="9"/>
                  </a:lnTo>
                  <a:lnTo>
                    <a:pt x="41" y="11"/>
                  </a:lnTo>
                  <a:lnTo>
                    <a:pt x="43" y="11"/>
                  </a:lnTo>
                  <a:lnTo>
                    <a:pt x="44" y="11"/>
                  </a:lnTo>
                  <a:lnTo>
                    <a:pt x="48" y="11"/>
                  </a:lnTo>
                  <a:lnTo>
                    <a:pt x="52" y="11"/>
                  </a:lnTo>
                  <a:lnTo>
                    <a:pt x="54" y="11"/>
                  </a:lnTo>
                  <a:lnTo>
                    <a:pt x="57" y="9"/>
                  </a:lnTo>
                  <a:lnTo>
                    <a:pt x="62" y="8"/>
                  </a:lnTo>
                  <a:lnTo>
                    <a:pt x="68" y="6"/>
                  </a:lnTo>
                  <a:lnTo>
                    <a:pt x="71" y="5"/>
                  </a:lnTo>
                  <a:lnTo>
                    <a:pt x="73" y="3"/>
                  </a:lnTo>
                  <a:lnTo>
                    <a:pt x="74" y="3"/>
                  </a:lnTo>
                  <a:lnTo>
                    <a:pt x="78" y="5"/>
                  </a:lnTo>
                  <a:lnTo>
                    <a:pt x="79" y="5"/>
                  </a:lnTo>
                  <a:lnTo>
                    <a:pt x="81" y="5"/>
                  </a:lnTo>
                  <a:lnTo>
                    <a:pt x="82" y="5"/>
                  </a:lnTo>
                  <a:lnTo>
                    <a:pt x="85" y="3"/>
                  </a:lnTo>
                  <a:lnTo>
                    <a:pt x="89" y="3"/>
                  </a:lnTo>
                  <a:lnTo>
                    <a:pt x="90" y="1"/>
                  </a:lnTo>
                  <a:lnTo>
                    <a:pt x="92" y="1"/>
                  </a:lnTo>
                  <a:lnTo>
                    <a:pt x="93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00" name="Freeform 46">
              <a:extLst>
                <a:ext uri="{FF2B5EF4-FFF2-40B4-BE49-F238E27FC236}">
                  <a16:creationId xmlns:a16="http://schemas.microsoft.com/office/drawing/2014/main" id="{E23CF3CE-6B30-8D37-1430-AE042CC40084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5354" y="3907176"/>
              <a:ext cx="3898" cy="0"/>
            </a:xfrm>
            <a:custGeom>
              <a:avLst/>
              <a:gdLst>
                <a:gd name="T0" fmla="*/ 0 w 2"/>
                <a:gd name="T1" fmla="*/ 2 w 2"/>
                <a:gd name="T2" fmla="*/ 2 w 2"/>
                <a:gd name="T3" fmla="*/ 2 w 2"/>
                <a:gd name="T4" fmla="*/ 0 w 2"/>
                <a:gd name="T5" fmla="*/ 0 w 2"/>
                <a:gd name="T6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01" name="Freeform 47">
              <a:extLst>
                <a:ext uri="{FF2B5EF4-FFF2-40B4-BE49-F238E27FC236}">
                  <a16:creationId xmlns:a16="http://schemas.microsoft.com/office/drawing/2014/main" id="{08D37C6A-1CE8-443D-8CC1-11427C67BC64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7108" y="4010485"/>
              <a:ext cx="66274" cy="35086"/>
            </a:xfrm>
            <a:custGeom>
              <a:avLst/>
              <a:gdLst>
                <a:gd name="T0" fmla="*/ 9 w 34"/>
                <a:gd name="T1" fmla="*/ 0 h 18"/>
                <a:gd name="T2" fmla="*/ 11 w 34"/>
                <a:gd name="T3" fmla="*/ 0 h 18"/>
                <a:gd name="T4" fmla="*/ 14 w 34"/>
                <a:gd name="T5" fmla="*/ 0 h 18"/>
                <a:gd name="T6" fmla="*/ 15 w 34"/>
                <a:gd name="T7" fmla="*/ 2 h 18"/>
                <a:gd name="T8" fmla="*/ 17 w 34"/>
                <a:gd name="T9" fmla="*/ 3 h 18"/>
                <a:gd name="T10" fmla="*/ 19 w 34"/>
                <a:gd name="T11" fmla="*/ 5 h 18"/>
                <a:gd name="T12" fmla="*/ 20 w 34"/>
                <a:gd name="T13" fmla="*/ 7 h 18"/>
                <a:gd name="T14" fmla="*/ 22 w 34"/>
                <a:gd name="T15" fmla="*/ 7 h 18"/>
                <a:gd name="T16" fmla="*/ 22 w 34"/>
                <a:gd name="T17" fmla="*/ 8 h 18"/>
                <a:gd name="T18" fmla="*/ 23 w 34"/>
                <a:gd name="T19" fmla="*/ 8 h 18"/>
                <a:gd name="T20" fmla="*/ 26 w 34"/>
                <a:gd name="T21" fmla="*/ 7 h 18"/>
                <a:gd name="T22" fmla="*/ 28 w 34"/>
                <a:gd name="T23" fmla="*/ 7 h 18"/>
                <a:gd name="T24" fmla="*/ 30 w 34"/>
                <a:gd name="T25" fmla="*/ 8 h 18"/>
                <a:gd name="T26" fmla="*/ 33 w 34"/>
                <a:gd name="T27" fmla="*/ 8 h 18"/>
                <a:gd name="T28" fmla="*/ 34 w 34"/>
                <a:gd name="T29" fmla="*/ 8 h 18"/>
                <a:gd name="T30" fmla="*/ 33 w 34"/>
                <a:gd name="T31" fmla="*/ 13 h 18"/>
                <a:gd name="T32" fmla="*/ 33 w 34"/>
                <a:gd name="T33" fmla="*/ 13 h 18"/>
                <a:gd name="T34" fmla="*/ 33 w 34"/>
                <a:gd name="T35" fmla="*/ 14 h 18"/>
                <a:gd name="T36" fmla="*/ 33 w 34"/>
                <a:gd name="T37" fmla="*/ 14 h 18"/>
                <a:gd name="T38" fmla="*/ 31 w 34"/>
                <a:gd name="T39" fmla="*/ 18 h 18"/>
                <a:gd name="T40" fmla="*/ 30 w 34"/>
                <a:gd name="T41" fmla="*/ 18 h 18"/>
                <a:gd name="T42" fmla="*/ 23 w 34"/>
                <a:gd name="T43" fmla="*/ 18 h 18"/>
                <a:gd name="T44" fmla="*/ 20 w 34"/>
                <a:gd name="T45" fmla="*/ 16 h 18"/>
                <a:gd name="T46" fmla="*/ 22 w 34"/>
                <a:gd name="T47" fmla="*/ 18 h 18"/>
                <a:gd name="T48" fmla="*/ 22 w 34"/>
                <a:gd name="T49" fmla="*/ 18 h 18"/>
                <a:gd name="T50" fmla="*/ 11 w 34"/>
                <a:gd name="T51" fmla="*/ 14 h 18"/>
                <a:gd name="T52" fmla="*/ 4 w 34"/>
                <a:gd name="T53" fmla="*/ 13 h 18"/>
                <a:gd name="T54" fmla="*/ 0 w 34"/>
                <a:gd name="T55" fmla="*/ 10 h 18"/>
                <a:gd name="T56" fmla="*/ 0 w 34"/>
                <a:gd name="T57" fmla="*/ 8 h 18"/>
                <a:gd name="T58" fmla="*/ 1 w 34"/>
                <a:gd name="T59" fmla="*/ 7 h 18"/>
                <a:gd name="T60" fmla="*/ 3 w 34"/>
                <a:gd name="T61" fmla="*/ 5 h 18"/>
                <a:gd name="T62" fmla="*/ 4 w 34"/>
                <a:gd name="T63" fmla="*/ 5 h 18"/>
                <a:gd name="T64" fmla="*/ 6 w 34"/>
                <a:gd name="T65" fmla="*/ 3 h 18"/>
                <a:gd name="T66" fmla="*/ 7 w 34"/>
                <a:gd name="T67" fmla="*/ 2 h 18"/>
                <a:gd name="T68" fmla="*/ 7 w 34"/>
                <a:gd name="T69" fmla="*/ 2 h 18"/>
                <a:gd name="T70" fmla="*/ 7 w 34"/>
                <a:gd name="T71" fmla="*/ 0 h 18"/>
                <a:gd name="T72" fmla="*/ 9 w 34"/>
                <a:gd name="T7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18">
                  <a:moveTo>
                    <a:pt x="9" y="0"/>
                  </a:moveTo>
                  <a:lnTo>
                    <a:pt x="9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4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7" y="3"/>
                  </a:lnTo>
                  <a:lnTo>
                    <a:pt x="17" y="5"/>
                  </a:lnTo>
                  <a:lnTo>
                    <a:pt x="19" y="5"/>
                  </a:lnTo>
                  <a:lnTo>
                    <a:pt x="20" y="5"/>
                  </a:lnTo>
                  <a:lnTo>
                    <a:pt x="20" y="7"/>
                  </a:lnTo>
                  <a:lnTo>
                    <a:pt x="22" y="7"/>
                  </a:lnTo>
                  <a:lnTo>
                    <a:pt x="22" y="7"/>
                  </a:lnTo>
                  <a:lnTo>
                    <a:pt x="22" y="7"/>
                  </a:lnTo>
                  <a:lnTo>
                    <a:pt x="22" y="8"/>
                  </a:lnTo>
                  <a:lnTo>
                    <a:pt x="23" y="8"/>
                  </a:lnTo>
                  <a:lnTo>
                    <a:pt x="23" y="8"/>
                  </a:lnTo>
                  <a:lnTo>
                    <a:pt x="23" y="8"/>
                  </a:lnTo>
                  <a:lnTo>
                    <a:pt x="26" y="7"/>
                  </a:lnTo>
                  <a:lnTo>
                    <a:pt x="28" y="7"/>
                  </a:lnTo>
                  <a:lnTo>
                    <a:pt x="28" y="7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1" y="8"/>
                  </a:lnTo>
                  <a:lnTo>
                    <a:pt x="33" y="8"/>
                  </a:lnTo>
                  <a:lnTo>
                    <a:pt x="34" y="8"/>
                  </a:lnTo>
                  <a:lnTo>
                    <a:pt x="34" y="8"/>
                  </a:lnTo>
                  <a:lnTo>
                    <a:pt x="33" y="11"/>
                  </a:lnTo>
                  <a:lnTo>
                    <a:pt x="33" y="13"/>
                  </a:lnTo>
                  <a:lnTo>
                    <a:pt x="33" y="13"/>
                  </a:lnTo>
                  <a:lnTo>
                    <a:pt x="33" y="13"/>
                  </a:lnTo>
                  <a:lnTo>
                    <a:pt x="34" y="14"/>
                  </a:lnTo>
                  <a:lnTo>
                    <a:pt x="33" y="14"/>
                  </a:lnTo>
                  <a:lnTo>
                    <a:pt x="33" y="14"/>
                  </a:lnTo>
                  <a:lnTo>
                    <a:pt x="33" y="14"/>
                  </a:lnTo>
                  <a:lnTo>
                    <a:pt x="33" y="16"/>
                  </a:lnTo>
                  <a:lnTo>
                    <a:pt x="31" y="18"/>
                  </a:lnTo>
                  <a:lnTo>
                    <a:pt x="31" y="18"/>
                  </a:lnTo>
                  <a:lnTo>
                    <a:pt x="30" y="18"/>
                  </a:lnTo>
                  <a:lnTo>
                    <a:pt x="26" y="18"/>
                  </a:lnTo>
                  <a:lnTo>
                    <a:pt x="23" y="18"/>
                  </a:lnTo>
                  <a:lnTo>
                    <a:pt x="22" y="16"/>
                  </a:lnTo>
                  <a:lnTo>
                    <a:pt x="20" y="16"/>
                  </a:lnTo>
                  <a:lnTo>
                    <a:pt x="20" y="18"/>
                  </a:lnTo>
                  <a:lnTo>
                    <a:pt x="22" y="18"/>
                  </a:lnTo>
                  <a:lnTo>
                    <a:pt x="23" y="18"/>
                  </a:lnTo>
                  <a:lnTo>
                    <a:pt x="22" y="18"/>
                  </a:lnTo>
                  <a:lnTo>
                    <a:pt x="17" y="16"/>
                  </a:lnTo>
                  <a:lnTo>
                    <a:pt x="11" y="14"/>
                  </a:lnTo>
                  <a:lnTo>
                    <a:pt x="7" y="13"/>
                  </a:lnTo>
                  <a:lnTo>
                    <a:pt x="4" y="13"/>
                  </a:lnTo>
                  <a:lnTo>
                    <a:pt x="1" y="11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7"/>
                  </a:lnTo>
                  <a:lnTo>
                    <a:pt x="3" y="5"/>
                  </a:lnTo>
                  <a:lnTo>
                    <a:pt x="3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3"/>
                  </a:lnTo>
                  <a:lnTo>
                    <a:pt x="6" y="3"/>
                  </a:lnTo>
                  <a:lnTo>
                    <a:pt x="7" y="3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02" name="Freeform 48">
              <a:extLst>
                <a:ext uri="{FF2B5EF4-FFF2-40B4-BE49-F238E27FC236}">
                  <a16:creationId xmlns:a16="http://schemas.microsoft.com/office/drawing/2014/main" id="{D5CEFFDC-EB2B-B49C-5588-9B58217B4A2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46271" y="4371090"/>
              <a:ext cx="27289" cy="44833"/>
            </a:xfrm>
            <a:custGeom>
              <a:avLst/>
              <a:gdLst>
                <a:gd name="T0" fmla="*/ 3 w 14"/>
                <a:gd name="T1" fmla="*/ 17 h 23"/>
                <a:gd name="T2" fmla="*/ 5 w 14"/>
                <a:gd name="T3" fmla="*/ 19 h 23"/>
                <a:gd name="T4" fmla="*/ 5 w 14"/>
                <a:gd name="T5" fmla="*/ 20 h 23"/>
                <a:gd name="T6" fmla="*/ 3 w 14"/>
                <a:gd name="T7" fmla="*/ 22 h 23"/>
                <a:gd name="T8" fmla="*/ 2 w 14"/>
                <a:gd name="T9" fmla="*/ 23 h 23"/>
                <a:gd name="T10" fmla="*/ 2 w 14"/>
                <a:gd name="T11" fmla="*/ 22 h 23"/>
                <a:gd name="T12" fmla="*/ 0 w 14"/>
                <a:gd name="T13" fmla="*/ 22 h 23"/>
                <a:gd name="T14" fmla="*/ 0 w 14"/>
                <a:gd name="T15" fmla="*/ 20 h 23"/>
                <a:gd name="T16" fmla="*/ 0 w 14"/>
                <a:gd name="T17" fmla="*/ 20 h 23"/>
                <a:gd name="T18" fmla="*/ 2 w 14"/>
                <a:gd name="T19" fmla="*/ 19 h 23"/>
                <a:gd name="T20" fmla="*/ 3 w 14"/>
                <a:gd name="T21" fmla="*/ 17 h 23"/>
                <a:gd name="T22" fmla="*/ 3 w 14"/>
                <a:gd name="T23" fmla="*/ 17 h 23"/>
                <a:gd name="T24" fmla="*/ 14 w 14"/>
                <a:gd name="T25" fmla="*/ 0 h 23"/>
                <a:gd name="T26" fmla="*/ 14 w 14"/>
                <a:gd name="T27" fmla="*/ 0 h 23"/>
                <a:gd name="T28" fmla="*/ 14 w 14"/>
                <a:gd name="T29" fmla="*/ 0 h 23"/>
                <a:gd name="T30" fmla="*/ 14 w 14"/>
                <a:gd name="T31" fmla="*/ 0 h 23"/>
                <a:gd name="T32" fmla="*/ 14 w 14"/>
                <a:gd name="T33" fmla="*/ 1 h 23"/>
                <a:gd name="T34" fmla="*/ 14 w 14"/>
                <a:gd name="T35" fmla="*/ 1 h 23"/>
                <a:gd name="T36" fmla="*/ 13 w 14"/>
                <a:gd name="T37" fmla="*/ 1 h 23"/>
                <a:gd name="T38" fmla="*/ 13 w 14"/>
                <a:gd name="T39" fmla="*/ 0 h 23"/>
                <a:gd name="T40" fmla="*/ 14 w 14"/>
                <a:gd name="T41" fmla="*/ 0 h 23"/>
                <a:gd name="T42" fmla="*/ 14 w 14"/>
                <a:gd name="T4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" h="23">
                  <a:moveTo>
                    <a:pt x="3" y="17"/>
                  </a:moveTo>
                  <a:lnTo>
                    <a:pt x="5" y="19"/>
                  </a:lnTo>
                  <a:lnTo>
                    <a:pt x="5" y="20"/>
                  </a:lnTo>
                  <a:lnTo>
                    <a:pt x="3" y="22"/>
                  </a:lnTo>
                  <a:lnTo>
                    <a:pt x="2" y="23"/>
                  </a:lnTo>
                  <a:lnTo>
                    <a:pt x="2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2" y="19"/>
                  </a:lnTo>
                  <a:lnTo>
                    <a:pt x="3" y="17"/>
                  </a:lnTo>
                  <a:lnTo>
                    <a:pt x="3" y="17"/>
                  </a:lnTo>
                  <a:close/>
                  <a:moveTo>
                    <a:pt x="14" y="0"/>
                  </a:move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3" y="1"/>
                  </a:lnTo>
                  <a:lnTo>
                    <a:pt x="13" y="0"/>
                  </a:lnTo>
                  <a:lnTo>
                    <a:pt x="14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03" name="Freeform 49">
              <a:extLst>
                <a:ext uri="{FF2B5EF4-FFF2-40B4-BE49-F238E27FC236}">
                  <a16:creationId xmlns:a16="http://schemas.microsoft.com/office/drawing/2014/main" id="{B484E26B-E946-AB52-E54F-FE98E4AEFB2E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5272" y="4072860"/>
              <a:ext cx="311875" cy="245602"/>
            </a:xfrm>
            <a:custGeom>
              <a:avLst/>
              <a:gdLst>
                <a:gd name="T0" fmla="*/ 129 w 160"/>
                <a:gd name="T1" fmla="*/ 8 h 126"/>
                <a:gd name="T2" fmla="*/ 129 w 160"/>
                <a:gd name="T3" fmla="*/ 9 h 126"/>
                <a:gd name="T4" fmla="*/ 130 w 160"/>
                <a:gd name="T5" fmla="*/ 22 h 126"/>
                <a:gd name="T6" fmla="*/ 135 w 160"/>
                <a:gd name="T7" fmla="*/ 25 h 126"/>
                <a:gd name="T8" fmla="*/ 141 w 160"/>
                <a:gd name="T9" fmla="*/ 33 h 126"/>
                <a:gd name="T10" fmla="*/ 141 w 160"/>
                <a:gd name="T11" fmla="*/ 34 h 126"/>
                <a:gd name="T12" fmla="*/ 140 w 160"/>
                <a:gd name="T13" fmla="*/ 39 h 126"/>
                <a:gd name="T14" fmla="*/ 143 w 160"/>
                <a:gd name="T15" fmla="*/ 41 h 126"/>
                <a:gd name="T16" fmla="*/ 143 w 160"/>
                <a:gd name="T17" fmla="*/ 53 h 126"/>
                <a:gd name="T18" fmla="*/ 135 w 160"/>
                <a:gd name="T19" fmla="*/ 55 h 126"/>
                <a:gd name="T20" fmla="*/ 127 w 160"/>
                <a:gd name="T21" fmla="*/ 61 h 126"/>
                <a:gd name="T22" fmla="*/ 135 w 160"/>
                <a:gd name="T23" fmla="*/ 66 h 126"/>
                <a:gd name="T24" fmla="*/ 143 w 160"/>
                <a:gd name="T25" fmla="*/ 71 h 126"/>
                <a:gd name="T26" fmla="*/ 151 w 160"/>
                <a:gd name="T27" fmla="*/ 80 h 126"/>
                <a:gd name="T28" fmla="*/ 157 w 160"/>
                <a:gd name="T29" fmla="*/ 93 h 126"/>
                <a:gd name="T30" fmla="*/ 157 w 160"/>
                <a:gd name="T31" fmla="*/ 101 h 126"/>
                <a:gd name="T32" fmla="*/ 138 w 160"/>
                <a:gd name="T33" fmla="*/ 120 h 126"/>
                <a:gd name="T34" fmla="*/ 127 w 160"/>
                <a:gd name="T35" fmla="*/ 121 h 126"/>
                <a:gd name="T36" fmla="*/ 116 w 160"/>
                <a:gd name="T37" fmla="*/ 124 h 126"/>
                <a:gd name="T38" fmla="*/ 113 w 160"/>
                <a:gd name="T39" fmla="*/ 124 h 126"/>
                <a:gd name="T40" fmla="*/ 105 w 160"/>
                <a:gd name="T41" fmla="*/ 124 h 126"/>
                <a:gd name="T42" fmla="*/ 97 w 160"/>
                <a:gd name="T43" fmla="*/ 126 h 126"/>
                <a:gd name="T44" fmla="*/ 94 w 160"/>
                <a:gd name="T45" fmla="*/ 124 h 126"/>
                <a:gd name="T46" fmla="*/ 91 w 160"/>
                <a:gd name="T47" fmla="*/ 121 h 126"/>
                <a:gd name="T48" fmla="*/ 80 w 160"/>
                <a:gd name="T49" fmla="*/ 110 h 126"/>
                <a:gd name="T50" fmla="*/ 71 w 160"/>
                <a:gd name="T51" fmla="*/ 113 h 126"/>
                <a:gd name="T52" fmla="*/ 61 w 160"/>
                <a:gd name="T53" fmla="*/ 115 h 126"/>
                <a:gd name="T54" fmla="*/ 55 w 160"/>
                <a:gd name="T55" fmla="*/ 112 h 126"/>
                <a:gd name="T56" fmla="*/ 50 w 160"/>
                <a:gd name="T57" fmla="*/ 107 h 126"/>
                <a:gd name="T58" fmla="*/ 44 w 160"/>
                <a:gd name="T59" fmla="*/ 97 h 126"/>
                <a:gd name="T60" fmla="*/ 41 w 160"/>
                <a:gd name="T61" fmla="*/ 93 h 126"/>
                <a:gd name="T62" fmla="*/ 33 w 160"/>
                <a:gd name="T63" fmla="*/ 86 h 126"/>
                <a:gd name="T64" fmla="*/ 30 w 160"/>
                <a:gd name="T65" fmla="*/ 79 h 126"/>
                <a:gd name="T66" fmla="*/ 17 w 160"/>
                <a:gd name="T67" fmla="*/ 69 h 126"/>
                <a:gd name="T68" fmla="*/ 12 w 160"/>
                <a:gd name="T69" fmla="*/ 61 h 126"/>
                <a:gd name="T70" fmla="*/ 1 w 160"/>
                <a:gd name="T71" fmla="*/ 57 h 126"/>
                <a:gd name="T72" fmla="*/ 1 w 160"/>
                <a:gd name="T73" fmla="*/ 50 h 126"/>
                <a:gd name="T74" fmla="*/ 7 w 160"/>
                <a:gd name="T75" fmla="*/ 44 h 126"/>
                <a:gd name="T76" fmla="*/ 9 w 160"/>
                <a:gd name="T77" fmla="*/ 39 h 126"/>
                <a:gd name="T78" fmla="*/ 12 w 160"/>
                <a:gd name="T79" fmla="*/ 31 h 126"/>
                <a:gd name="T80" fmla="*/ 17 w 160"/>
                <a:gd name="T81" fmla="*/ 28 h 126"/>
                <a:gd name="T82" fmla="*/ 25 w 160"/>
                <a:gd name="T83" fmla="*/ 30 h 126"/>
                <a:gd name="T84" fmla="*/ 36 w 160"/>
                <a:gd name="T85" fmla="*/ 39 h 126"/>
                <a:gd name="T86" fmla="*/ 53 w 160"/>
                <a:gd name="T87" fmla="*/ 38 h 126"/>
                <a:gd name="T88" fmla="*/ 69 w 160"/>
                <a:gd name="T89" fmla="*/ 39 h 126"/>
                <a:gd name="T90" fmla="*/ 77 w 160"/>
                <a:gd name="T91" fmla="*/ 36 h 126"/>
                <a:gd name="T92" fmla="*/ 83 w 160"/>
                <a:gd name="T93" fmla="*/ 28 h 126"/>
                <a:gd name="T94" fmla="*/ 96 w 160"/>
                <a:gd name="T95" fmla="*/ 36 h 126"/>
                <a:gd name="T96" fmla="*/ 102 w 160"/>
                <a:gd name="T97" fmla="*/ 36 h 126"/>
                <a:gd name="T98" fmla="*/ 113 w 160"/>
                <a:gd name="T99" fmla="*/ 23 h 126"/>
                <a:gd name="T100" fmla="*/ 118 w 160"/>
                <a:gd name="T101" fmla="*/ 12 h 126"/>
                <a:gd name="T102" fmla="*/ 115 w 160"/>
                <a:gd name="T103" fmla="*/ 3 h 126"/>
                <a:gd name="T104" fmla="*/ 124 w 160"/>
                <a:gd name="T105" fmla="*/ 1 h 126"/>
                <a:gd name="T106" fmla="*/ 124 w 160"/>
                <a:gd name="T107" fmla="*/ 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60" h="126">
                  <a:moveTo>
                    <a:pt x="124" y="0"/>
                  </a:moveTo>
                  <a:lnTo>
                    <a:pt x="130" y="0"/>
                  </a:lnTo>
                  <a:lnTo>
                    <a:pt x="130" y="1"/>
                  </a:lnTo>
                  <a:lnTo>
                    <a:pt x="130" y="5"/>
                  </a:lnTo>
                  <a:lnTo>
                    <a:pt x="130" y="6"/>
                  </a:lnTo>
                  <a:lnTo>
                    <a:pt x="129" y="8"/>
                  </a:lnTo>
                  <a:lnTo>
                    <a:pt x="129" y="8"/>
                  </a:lnTo>
                  <a:lnTo>
                    <a:pt x="129" y="8"/>
                  </a:lnTo>
                  <a:lnTo>
                    <a:pt x="129" y="9"/>
                  </a:lnTo>
                  <a:lnTo>
                    <a:pt x="129" y="9"/>
                  </a:lnTo>
                  <a:lnTo>
                    <a:pt x="129" y="9"/>
                  </a:lnTo>
                  <a:lnTo>
                    <a:pt x="129" y="9"/>
                  </a:lnTo>
                  <a:lnTo>
                    <a:pt x="129" y="9"/>
                  </a:lnTo>
                  <a:lnTo>
                    <a:pt x="130" y="20"/>
                  </a:lnTo>
                  <a:lnTo>
                    <a:pt x="130" y="20"/>
                  </a:lnTo>
                  <a:lnTo>
                    <a:pt x="130" y="20"/>
                  </a:lnTo>
                  <a:lnTo>
                    <a:pt x="130" y="22"/>
                  </a:lnTo>
                  <a:lnTo>
                    <a:pt x="130" y="22"/>
                  </a:lnTo>
                  <a:lnTo>
                    <a:pt x="130" y="22"/>
                  </a:lnTo>
                  <a:lnTo>
                    <a:pt x="130" y="22"/>
                  </a:lnTo>
                  <a:lnTo>
                    <a:pt x="134" y="23"/>
                  </a:lnTo>
                  <a:lnTo>
                    <a:pt x="134" y="23"/>
                  </a:lnTo>
                  <a:lnTo>
                    <a:pt x="134" y="23"/>
                  </a:lnTo>
                  <a:lnTo>
                    <a:pt x="135" y="25"/>
                  </a:lnTo>
                  <a:lnTo>
                    <a:pt x="141" y="30"/>
                  </a:lnTo>
                  <a:lnTo>
                    <a:pt x="141" y="30"/>
                  </a:lnTo>
                  <a:lnTo>
                    <a:pt x="141" y="31"/>
                  </a:lnTo>
                  <a:lnTo>
                    <a:pt x="141" y="31"/>
                  </a:lnTo>
                  <a:lnTo>
                    <a:pt x="141" y="31"/>
                  </a:lnTo>
                  <a:lnTo>
                    <a:pt x="141" y="33"/>
                  </a:lnTo>
                  <a:lnTo>
                    <a:pt x="141" y="33"/>
                  </a:lnTo>
                  <a:lnTo>
                    <a:pt x="141" y="34"/>
                  </a:lnTo>
                  <a:lnTo>
                    <a:pt x="141" y="34"/>
                  </a:lnTo>
                  <a:lnTo>
                    <a:pt x="141" y="34"/>
                  </a:lnTo>
                  <a:lnTo>
                    <a:pt x="141" y="34"/>
                  </a:lnTo>
                  <a:lnTo>
                    <a:pt x="141" y="34"/>
                  </a:lnTo>
                  <a:lnTo>
                    <a:pt x="141" y="34"/>
                  </a:lnTo>
                  <a:lnTo>
                    <a:pt x="141" y="36"/>
                  </a:lnTo>
                  <a:lnTo>
                    <a:pt x="140" y="38"/>
                  </a:lnTo>
                  <a:lnTo>
                    <a:pt x="140" y="39"/>
                  </a:lnTo>
                  <a:lnTo>
                    <a:pt x="140" y="39"/>
                  </a:lnTo>
                  <a:lnTo>
                    <a:pt x="140" y="39"/>
                  </a:lnTo>
                  <a:lnTo>
                    <a:pt x="140" y="41"/>
                  </a:lnTo>
                  <a:lnTo>
                    <a:pt x="140" y="41"/>
                  </a:lnTo>
                  <a:lnTo>
                    <a:pt x="140" y="41"/>
                  </a:lnTo>
                  <a:lnTo>
                    <a:pt x="140" y="41"/>
                  </a:lnTo>
                  <a:lnTo>
                    <a:pt x="143" y="41"/>
                  </a:lnTo>
                  <a:lnTo>
                    <a:pt x="143" y="41"/>
                  </a:lnTo>
                  <a:lnTo>
                    <a:pt x="143" y="41"/>
                  </a:lnTo>
                  <a:lnTo>
                    <a:pt x="143" y="44"/>
                  </a:lnTo>
                  <a:lnTo>
                    <a:pt x="143" y="47"/>
                  </a:lnTo>
                  <a:lnTo>
                    <a:pt x="143" y="50"/>
                  </a:lnTo>
                  <a:lnTo>
                    <a:pt x="143" y="52"/>
                  </a:lnTo>
                  <a:lnTo>
                    <a:pt x="143" y="53"/>
                  </a:lnTo>
                  <a:lnTo>
                    <a:pt x="143" y="53"/>
                  </a:lnTo>
                  <a:lnTo>
                    <a:pt x="143" y="55"/>
                  </a:lnTo>
                  <a:lnTo>
                    <a:pt x="141" y="55"/>
                  </a:lnTo>
                  <a:lnTo>
                    <a:pt x="140" y="55"/>
                  </a:lnTo>
                  <a:lnTo>
                    <a:pt x="137" y="55"/>
                  </a:lnTo>
                  <a:lnTo>
                    <a:pt x="135" y="55"/>
                  </a:lnTo>
                  <a:lnTo>
                    <a:pt x="134" y="55"/>
                  </a:lnTo>
                  <a:lnTo>
                    <a:pt x="132" y="55"/>
                  </a:lnTo>
                  <a:lnTo>
                    <a:pt x="130" y="55"/>
                  </a:lnTo>
                  <a:lnTo>
                    <a:pt x="130" y="58"/>
                  </a:lnTo>
                  <a:lnTo>
                    <a:pt x="129" y="61"/>
                  </a:lnTo>
                  <a:lnTo>
                    <a:pt x="127" y="61"/>
                  </a:lnTo>
                  <a:lnTo>
                    <a:pt x="127" y="63"/>
                  </a:lnTo>
                  <a:lnTo>
                    <a:pt x="127" y="63"/>
                  </a:lnTo>
                  <a:lnTo>
                    <a:pt x="129" y="64"/>
                  </a:lnTo>
                  <a:lnTo>
                    <a:pt x="130" y="64"/>
                  </a:lnTo>
                  <a:lnTo>
                    <a:pt x="134" y="66"/>
                  </a:lnTo>
                  <a:lnTo>
                    <a:pt x="135" y="66"/>
                  </a:lnTo>
                  <a:lnTo>
                    <a:pt x="137" y="66"/>
                  </a:lnTo>
                  <a:lnTo>
                    <a:pt x="137" y="66"/>
                  </a:lnTo>
                  <a:lnTo>
                    <a:pt x="141" y="69"/>
                  </a:lnTo>
                  <a:lnTo>
                    <a:pt x="141" y="69"/>
                  </a:lnTo>
                  <a:lnTo>
                    <a:pt x="143" y="71"/>
                  </a:lnTo>
                  <a:lnTo>
                    <a:pt x="143" y="71"/>
                  </a:lnTo>
                  <a:lnTo>
                    <a:pt x="143" y="72"/>
                  </a:lnTo>
                  <a:lnTo>
                    <a:pt x="145" y="74"/>
                  </a:lnTo>
                  <a:lnTo>
                    <a:pt x="146" y="75"/>
                  </a:lnTo>
                  <a:lnTo>
                    <a:pt x="149" y="77"/>
                  </a:lnTo>
                  <a:lnTo>
                    <a:pt x="151" y="79"/>
                  </a:lnTo>
                  <a:lnTo>
                    <a:pt x="151" y="80"/>
                  </a:lnTo>
                  <a:lnTo>
                    <a:pt x="153" y="80"/>
                  </a:lnTo>
                  <a:lnTo>
                    <a:pt x="153" y="82"/>
                  </a:lnTo>
                  <a:lnTo>
                    <a:pt x="154" y="86"/>
                  </a:lnTo>
                  <a:lnTo>
                    <a:pt x="156" y="88"/>
                  </a:lnTo>
                  <a:lnTo>
                    <a:pt x="156" y="90"/>
                  </a:lnTo>
                  <a:lnTo>
                    <a:pt x="157" y="93"/>
                  </a:lnTo>
                  <a:lnTo>
                    <a:pt x="157" y="93"/>
                  </a:lnTo>
                  <a:lnTo>
                    <a:pt x="157" y="94"/>
                  </a:lnTo>
                  <a:lnTo>
                    <a:pt x="159" y="96"/>
                  </a:lnTo>
                  <a:lnTo>
                    <a:pt x="160" y="97"/>
                  </a:lnTo>
                  <a:lnTo>
                    <a:pt x="160" y="97"/>
                  </a:lnTo>
                  <a:lnTo>
                    <a:pt x="157" y="101"/>
                  </a:lnTo>
                  <a:lnTo>
                    <a:pt x="156" y="102"/>
                  </a:lnTo>
                  <a:lnTo>
                    <a:pt x="151" y="107"/>
                  </a:lnTo>
                  <a:lnTo>
                    <a:pt x="148" y="110"/>
                  </a:lnTo>
                  <a:lnTo>
                    <a:pt x="145" y="113"/>
                  </a:lnTo>
                  <a:lnTo>
                    <a:pt x="141" y="116"/>
                  </a:lnTo>
                  <a:lnTo>
                    <a:pt x="138" y="120"/>
                  </a:lnTo>
                  <a:lnTo>
                    <a:pt x="137" y="121"/>
                  </a:lnTo>
                  <a:lnTo>
                    <a:pt x="135" y="123"/>
                  </a:lnTo>
                  <a:lnTo>
                    <a:pt x="135" y="123"/>
                  </a:lnTo>
                  <a:lnTo>
                    <a:pt x="132" y="123"/>
                  </a:lnTo>
                  <a:lnTo>
                    <a:pt x="130" y="123"/>
                  </a:lnTo>
                  <a:lnTo>
                    <a:pt x="127" y="121"/>
                  </a:lnTo>
                  <a:lnTo>
                    <a:pt x="126" y="121"/>
                  </a:lnTo>
                  <a:lnTo>
                    <a:pt x="124" y="123"/>
                  </a:lnTo>
                  <a:lnTo>
                    <a:pt x="123" y="123"/>
                  </a:lnTo>
                  <a:lnTo>
                    <a:pt x="121" y="123"/>
                  </a:lnTo>
                  <a:lnTo>
                    <a:pt x="118" y="123"/>
                  </a:lnTo>
                  <a:lnTo>
                    <a:pt x="116" y="124"/>
                  </a:lnTo>
                  <a:lnTo>
                    <a:pt x="116" y="124"/>
                  </a:lnTo>
                  <a:lnTo>
                    <a:pt x="116" y="126"/>
                  </a:lnTo>
                  <a:lnTo>
                    <a:pt x="115" y="126"/>
                  </a:lnTo>
                  <a:lnTo>
                    <a:pt x="115" y="126"/>
                  </a:lnTo>
                  <a:lnTo>
                    <a:pt x="115" y="126"/>
                  </a:lnTo>
                  <a:lnTo>
                    <a:pt x="113" y="124"/>
                  </a:lnTo>
                  <a:lnTo>
                    <a:pt x="112" y="123"/>
                  </a:lnTo>
                  <a:lnTo>
                    <a:pt x="112" y="123"/>
                  </a:lnTo>
                  <a:lnTo>
                    <a:pt x="110" y="121"/>
                  </a:lnTo>
                  <a:lnTo>
                    <a:pt x="108" y="123"/>
                  </a:lnTo>
                  <a:lnTo>
                    <a:pt x="107" y="124"/>
                  </a:lnTo>
                  <a:lnTo>
                    <a:pt x="105" y="124"/>
                  </a:lnTo>
                  <a:lnTo>
                    <a:pt x="104" y="123"/>
                  </a:lnTo>
                  <a:lnTo>
                    <a:pt x="102" y="123"/>
                  </a:lnTo>
                  <a:lnTo>
                    <a:pt x="100" y="123"/>
                  </a:lnTo>
                  <a:lnTo>
                    <a:pt x="99" y="123"/>
                  </a:lnTo>
                  <a:lnTo>
                    <a:pt x="97" y="124"/>
                  </a:lnTo>
                  <a:lnTo>
                    <a:pt x="97" y="126"/>
                  </a:lnTo>
                  <a:lnTo>
                    <a:pt x="97" y="126"/>
                  </a:lnTo>
                  <a:lnTo>
                    <a:pt x="96" y="126"/>
                  </a:lnTo>
                  <a:lnTo>
                    <a:pt x="96" y="126"/>
                  </a:lnTo>
                  <a:lnTo>
                    <a:pt x="96" y="124"/>
                  </a:lnTo>
                  <a:lnTo>
                    <a:pt x="94" y="124"/>
                  </a:lnTo>
                  <a:lnTo>
                    <a:pt x="94" y="124"/>
                  </a:lnTo>
                  <a:lnTo>
                    <a:pt x="93" y="124"/>
                  </a:lnTo>
                  <a:lnTo>
                    <a:pt x="93" y="124"/>
                  </a:lnTo>
                  <a:lnTo>
                    <a:pt x="93" y="123"/>
                  </a:lnTo>
                  <a:lnTo>
                    <a:pt x="93" y="123"/>
                  </a:lnTo>
                  <a:lnTo>
                    <a:pt x="91" y="121"/>
                  </a:lnTo>
                  <a:lnTo>
                    <a:pt x="91" y="121"/>
                  </a:lnTo>
                  <a:lnTo>
                    <a:pt x="88" y="120"/>
                  </a:lnTo>
                  <a:lnTo>
                    <a:pt x="85" y="116"/>
                  </a:lnTo>
                  <a:lnTo>
                    <a:pt x="83" y="115"/>
                  </a:lnTo>
                  <a:lnTo>
                    <a:pt x="83" y="115"/>
                  </a:lnTo>
                  <a:lnTo>
                    <a:pt x="82" y="112"/>
                  </a:lnTo>
                  <a:lnTo>
                    <a:pt x="80" y="110"/>
                  </a:lnTo>
                  <a:lnTo>
                    <a:pt x="78" y="110"/>
                  </a:lnTo>
                  <a:lnTo>
                    <a:pt x="77" y="110"/>
                  </a:lnTo>
                  <a:lnTo>
                    <a:pt x="75" y="112"/>
                  </a:lnTo>
                  <a:lnTo>
                    <a:pt x="74" y="113"/>
                  </a:lnTo>
                  <a:lnTo>
                    <a:pt x="72" y="113"/>
                  </a:lnTo>
                  <a:lnTo>
                    <a:pt x="71" y="113"/>
                  </a:lnTo>
                  <a:lnTo>
                    <a:pt x="69" y="112"/>
                  </a:lnTo>
                  <a:lnTo>
                    <a:pt x="66" y="112"/>
                  </a:lnTo>
                  <a:lnTo>
                    <a:pt x="64" y="112"/>
                  </a:lnTo>
                  <a:lnTo>
                    <a:pt x="63" y="113"/>
                  </a:lnTo>
                  <a:lnTo>
                    <a:pt x="61" y="115"/>
                  </a:lnTo>
                  <a:lnTo>
                    <a:pt x="61" y="115"/>
                  </a:lnTo>
                  <a:lnTo>
                    <a:pt x="59" y="115"/>
                  </a:lnTo>
                  <a:lnTo>
                    <a:pt x="59" y="113"/>
                  </a:lnTo>
                  <a:lnTo>
                    <a:pt x="58" y="113"/>
                  </a:lnTo>
                  <a:lnTo>
                    <a:pt x="56" y="113"/>
                  </a:lnTo>
                  <a:lnTo>
                    <a:pt x="56" y="112"/>
                  </a:lnTo>
                  <a:lnTo>
                    <a:pt x="55" y="112"/>
                  </a:lnTo>
                  <a:lnTo>
                    <a:pt x="55" y="110"/>
                  </a:lnTo>
                  <a:lnTo>
                    <a:pt x="53" y="110"/>
                  </a:lnTo>
                  <a:lnTo>
                    <a:pt x="53" y="110"/>
                  </a:lnTo>
                  <a:lnTo>
                    <a:pt x="52" y="109"/>
                  </a:lnTo>
                  <a:lnTo>
                    <a:pt x="52" y="109"/>
                  </a:lnTo>
                  <a:lnTo>
                    <a:pt x="50" y="107"/>
                  </a:lnTo>
                  <a:lnTo>
                    <a:pt x="48" y="105"/>
                  </a:lnTo>
                  <a:lnTo>
                    <a:pt x="47" y="104"/>
                  </a:lnTo>
                  <a:lnTo>
                    <a:pt x="47" y="102"/>
                  </a:lnTo>
                  <a:lnTo>
                    <a:pt x="45" y="102"/>
                  </a:lnTo>
                  <a:lnTo>
                    <a:pt x="45" y="101"/>
                  </a:lnTo>
                  <a:lnTo>
                    <a:pt x="44" y="97"/>
                  </a:lnTo>
                  <a:lnTo>
                    <a:pt x="44" y="96"/>
                  </a:lnTo>
                  <a:lnTo>
                    <a:pt x="44" y="96"/>
                  </a:lnTo>
                  <a:lnTo>
                    <a:pt x="44" y="94"/>
                  </a:lnTo>
                  <a:lnTo>
                    <a:pt x="44" y="94"/>
                  </a:lnTo>
                  <a:lnTo>
                    <a:pt x="42" y="93"/>
                  </a:lnTo>
                  <a:lnTo>
                    <a:pt x="41" y="93"/>
                  </a:lnTo>
                  <a:lnTo>
                    <a:pt x="37" y="91"/>
                  </a:lnTo>
                  <a:lnTo>
                    <a:pt x="37" y="90"/>
                  </a:lnTo>
                  <a:lnTo>
                    <a:pt x="36" y="90"/>
                  </a:lnTo>
                  <a:lnTo>
                    <a:pt x="34" y="90"/>
                  </a:lnTo>
                  <a:lnTo>
                    <a:pt x="33" y="88"/>
                  </a:lnTo>
                  <a:lnTo>
                    <a:pt x="33" y="86"/>
                  </a:lnTo>
                  <a:lnTo>
                    <a:pt x="31" y="85"/>
                  </a:lnTo>
                  <a:lnTo>
                    <a:pt x="31" y="85"/>
                  </a:lnTo>
                  <a:lnTo>
                    <a:pt x="31" y="83"/>
                  </a:lnTo>
                  <a:lnTo>
                    <a:pt x="31" y="82"/>
                  </a:lnTo>
                  <a:lnTo>
                    <a:pt x="31" y="80"/>
                  </a:lnTo>
                  <a:lnTo>
                    <a:pt x="30" y="79"/>
                  </a:lnTo>
                  <a:lnTo>
                    <a:pt x="28" y="77"/>
                  </a:lnTo>
                  <a:lnTo>
                    <a:pt x="26" y="77"/>
                  </a:lnTo>
                  <a:lnTo>
                    <a:pt x="25" y="75"/>
                  </a:lnTo>
                  <a:lnTo>
                    <a:pt x="20" y="72"/>
                  </a:lnTo>
                  <a:lnTo>
                    <a:pt x="17" y="71"/>
                  </a:lnTo>
                  <a:lnTo>
                    <a:pt x="17" y="69"/>
                  </a:lnTo>
                  <a:lnTo>
                    <a:pt x="15" y="68"/>
                  </a:lnTo>
                  <a:lnTo>
                    <a:pt x="15" y="68"/>
                  </a:lnTo>
                  <a:lnTo>
                    <a:pt x="15" y="66"/>
                  </a:lnTo>
                  <a:lnTo>
                    <a:pt x="15" y="66"/>
                  </a:lnTo>
                  <a:lnTo>
                    <a:pt x="15" y="64"/>
                  </a:lnTo>
                  <a:lnTo>
                    <a:pt x="12" y="61"/>
                  </a:lnTo>
                  <a:lnTo>
                    <a:pt x="11" y="60"/>
                  </a:lnTo>
                  <a:lnTo>
                    <a:pt x="9" y="58"/>
                  </a:lnTo>
                  <a:lnTo>
                    <a:pt x="4" y="58"/>
                  </a:lnTo>
                  <a:lnTo>
                    <a:pt x="3" y="58"/>
                  </a:lnTo>
                  <a:lnTo>
                    <a:pt x="1" y="57"/>
                  </a:lnTo>
                  <a:lnTo>
                    <a:pt x="1" y="57"/>
                  </a:lnTo>
                  <a:lnTo>
                    <a:pt x="0" y="55"/>
                  </a:lnTo>
                  <a:lnTo>
                    <a:pt x="1" y="52"/>
                  </a:lnTo>
                  <a:lnTo>
                    <a:pt x="1" y="52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1" y="50"/>
                  </a:lnTo>
                  <a:lnTo>
                    <a:pt x="3" y="50"/>
                  </a:lnTo>
                  <a:lnTo>
                    <a:pt x="6" y="49"/>
                  </a:lnTo>
                  <a:lnTo>
                    <a:pt x="6" y="49"/>
                  </a:lnTo>
                  <a:lnTo>
                    <a:pt x="6" y="47"/>
                  </a:lnTo>
                  <a:lnTo>
                    <a:pt x="6" y="45"/>
                  </a:lnTo>
                  <a:lnTo>
                    <a:pt x="7" y="44"/>
                  </a:lnTo>
                  <a:lnTo>
                    <a:pt x="7" y="44"/>
                  </a:lnTo>
                  <a:lnTo>
                    <a:pt x="7" y="42"/>
                  </a:lnTo>
                  <a:lnTo>
                    <a:pt x="7" y="41"/>
                  </a:lnTo>
                  <a:lnTo>
                    <a:pt x="7" y="41"/>
                  </a:lnTo>
                  <a:lnTo>
                    <a:pt x="9" y="39"/>
                  </a:lnTo>
                  <a:lnTo>
                    <a:pt x="9" y="39"/>
                  </a:lnTo>
                  <a:lnTo>
                    <a:pt x="9" y="38"/>
                  </a:lnTo>
                  <a:lnTo>
                    <a:pt x="9" y="36"/>
                  </a:lnTo>
                  <a:lnTo>
                    <a:pt x="9" y="34"/>
                  </a:lnTo>
                  <a:lnTo>
                    <a:pt x="12" y="33"/>
                  </a:lnTo>
                  <a:lnTo>
                    <a:pt x="12" y="31"/>
                  </a:lnTo>
                  <a:lnTo>
                    <a:pt x="12" y="31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5" y="28"/>
                  </a:lnTo>
                  <a:lnTo>
                    <a:pt x="17" y="28"/>
                  </a:lnTo>
                  <a:lnTo>
                    <a:pt x="23" y="27"/>
                  </a:lnTo>
                  <a:lnTo>
                    <a:pt x="25" y="27"/>
                  </a:lnTo>
                  <a:lnTo>
                    <a:pt x="25" y="28"/>
                  </a:lnTo>
                  <a:lnTo>
                    <a:pt x="25" y="28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6" y="31"/>
                  </a:lnTo>
                  <a:lnTo>
                    <a:pt x="28" y="31"/>
                  </a:lnTo>
                  <a:lnTo>
                    <a:pt x="28" y="33"/>
                  </a:lnTo>
                  <a:lnTo>
                    <a:pt x="30" y="33"/>
                  </a:lnTo>
                  <a:lnTo>
                    <a:pt x="34" y="39"/>
                  </a:lnTo>
                  <a:lnTo>
                    <a:pt x="36" y="39"/>
                  </a:lnTo>
                  <a:lnTo>
                    <a:pt x="37" y="39"/>
                  </a:lnTo>
                  <a:lnTo>
                    <a:pt x="41" y="38"/>
                  </a:lnTo>
                  <a:lnTo>
                    <a:pt x="42" y="38"/>
                  </a:lnTo>
                  <a:lnTo>
                    <a:pt x="53" y="38"/>
                  </a:lnTo>
                  <a:lnTo>
                    <a:pt x="53" y="38"/>
                  </a:lnTo>
                  <a:lnTo>
                    <a:pt x="53" y="38"/>
                  </a:lnTo>
                  <a:lnTo>
                    <a:pt x="55" y="41"/>
                  </a:lnTo>
                  <a:lnTo>
                    <a:pt x="56" y="42"/>
                  </a:lnTo>
                  <a:lnTo>
                    <a:pt x="67" y="42"/>
                  </a:lnTo>
                  <a:lnTo>
                    <a:pt x="67" y="41"/>
                  </a:lnTo>
                  <a:lnTo>
                    <a:pt x="67" y="41"/>
                  </a:lnTo>
                  <a:lnTo>
                    <a:pt x="69" y="39"/>
                  </a:lnTo>
                  <a:lnTo>
                    <a:pt x="69" y="38"/>
                  </a:lnTo>
                  <a:lnTo>
                    <a:pt x="69" y="38"/>
                  </a:lnTo>
                  <a:lnTo>
                    <a:pt x="71" y="38"/>
                  </a:lnTo>
                  <a:lnTo>
                    <a:pt x="72" y="38"/>
                  </a:lnTo>
                  <a:lnTo>
                    <a:pt x="74" y="36"/>
                  </a:lnTo>
                  <a:lnTo>
                    <a:pt x="77" y="36"/>
                  </a:lnTo>
                  <a:lnTo>
                    <a:pt x="78" y="34"/>
                  </a:lnTo>
                  <a:lnTo>
                    <a:pt x="78" y="33"/>
                  </a:lnTo>
                  <a:lnTo>
                    <a:pt x="78" y="31"/>
                  </a:lnTo>
                  <a:lnTo>
                    <a:pt x="78" y="31"/>
                  </a:lnTo>
                  <a:lnTo>
                    <a:pt x="80" y="31"/>
                  </a:lnTo>
                  <a:lnTo>
                    <a:pt x="83" y="28"/>
                  </a:lnTo>
                  <a:lnTo>
                    <a:pt x="85" y="28"/>
                  </a:lnTo>
                  <a:lnTo>
                    <a:pt x="91" y="33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7" y="36"/>
                  </a:lnTo>
                  <a:lnTo>
                    <a:pt x="100" y="36"/>
                  </a:lnTo>
                  <a:lnTo>
                    <a:pt x="102" y="36"/>
                  </a:lnTo>
                  <a:lnTo>
                    <a:pt x="108" y="30"/>
                  </a:lnTo>
                  <a:lnTo>
                    <a:pt x="110" y="27"/>
                  </a:lnTo>
                  <a:lnTo>
                    <a:pt x="110" y="27"/>
                  </a:lnTo>
                  <a:lnTo>
                    <a:pt x="112" y="25"/>
                  </a:lnTo>
                  <a:lnTo>
                    <a:pt x="112" y="23"/>
                  </a:lnTo>
                  <a:lnTo>
                    <a:pt x="113" y="23"/>
                  </a:lnTo>
                  <a:lnTo>
                    <a:pt x="119" y="17"/>
                  </a:lnTo>
                  <a:lnTo>
                    <a:pt x="119" y="17"/>
                  </a:lnTo>
                  <a:lnTo>
                    <a:pt x="119" y="16"/>
                  </a:lnTo>
                  <a:lnTo>
                    <a:pt x="118" y="14"/>
                  </a:lnTo>
                  <a:lnTo>
                    <a:pt x="118" y="14"/>
                  </a:lnTo>
                  <a:lnTo>
                    <a:pt x="118" y="12"/>
                  </a:lnTo>
                  <a:lnTo>
                    <a:pt x="118" y="9"/>
                  </a:lnTo>
                  <a:lnTo>
                    <a:pt x="118" y="8"/>
                  </a:lnTo>
                  <a:lnTo>
                    <a:pt x="118" y="8"/>
                  </a:lnTo>
                  <a:lnTo>
                    <a:pt x="118" y="8"/>
                  </a:lnTo>
                  <a:lnTo>
                    <a:pt x="118" y="8"/>
                  </a:lnTo>
                  <a:lnTo>
                    <a:pt x="115" y="3"/>
                  </a:lnTo>
                  <a:lnTo>
                    <a:pt x="124" y="3"/>
                  </a:lnTo>
                  <a:lnTo>
                    <a:pt x="124" y="3"/>
                  </a:lnTo>
                  <a:lnTo>
                    <a:pt x="124" y="3"/>
                  </a:lnTo>
                  <a:lnTo>
                    <a:pt x="124" y="3"/>
                  </a:lnTo>
                  <a:lnTo>
                    <a:pt x="124" y="1"/>
                  </a:lnTo>
                  <a:lnTo>
                    <a:pt x="124" y="1"/>
                  </a:lnTo>
                  <a:lnTo>
                    <a:pt x="124" y="1"/>
                  </a:lnTo>
                  <a:lnTo>
                    <a:pt x="124" y="1"/>
                  </a:lnTo>
                  <a:lnTo>
                    <a:pt x="124" y="1"/>
                  </a:lnTo>
                  <a:lnTo>
                    <a:pt x="124" y="0"/>
                  </a:lnTo>
                  <a:lnTo>
                    <a:pt x="124" y="0"/>
                  </a:lnTo>
                  <a:lnTo>
                    <a:pt x="124" y="0"/>
                  </a:lnTo>
                  <a:lnTo>
                    <a:pt x="124" y="0"/>
                  </a:lnTo>
                  <a:lnTo>
                    <a:pt x="124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04" name="Freeform 50">
              <a:extLst>
                <a:ext uri="{FF2B5EF4-FFF2-40B4-BE49-F238E27FC236}">
                  <a16:creationId xmlns:a16="http://schemas.microsoft.com/office/drawing/2014/main" id="{A678F62D-6160-C0C5-150C-F1F56BB0BD8F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9597" y="4248290"/>
              <a:ext cx="115005" cy="115005"/>
            </a:xfrm>
            <a:custGeom>
              <a:avLst/>
              <a:gdLst>
                <a:gd name="T0" fmla="*/ 52 w 59"/>
                <a:gd name="T1" fmla="*/ 1 h 59"/>
                <a:gd name="T2" fmla="*/ 57 w 59"/>
                <a:gd name="T3" fmla="*/ 4 h 59"/>
                <a:gd name="T4" fmla="*/ 55 w 59"/>
                <a:gd name="T5" fmla="*/ 9 h 59"/>
                <a:gd name="T6" fmla="*/ 52 w 59"/>
                <a:gd name="T7" fmla="*/ 14 h 59"/>
                <a:gd name="T8" fmla="*/ 51 w 59"/>
                <a:gd name="T9" fmla="*/ 17 h 59"/>
                <a:gd name="T10" fmla="*/ 52 w 59"/>
                <a:gd name="T11" fmla="*/ 20 h 59"/>
                <a:gd name="T12" fmla="*/ 52 w 59"/>
                <a:gd name="T13" fmla="*/ 25 h 59"/>
                <a:gd name="T14" fmla="*/ 52 w 59"/>
                <a:gd name="T15" fmla="*/ 26 h 59"/>
                <a:gd name="T16" fmla="*/ 54 w 59"/>
                <a:gd name="T17" fmla="*/ 31 h 59"/>
                <a:gd name="T18" fmla="*/ 57 w 59"/>
                <a:gd name="T19" fmla="*/ 33 h 59"/>
                <a:gd name="T20" fmla="*/ 59 w 59"/>
                <a:gd name="T21" fmla="*/ 34 h 59"/>
                <a:gd name="T22" fmla="*/ 57 w 59"/>
                <a:gd name="T23" fmla="*/ 39 h 59"/>
                <a:gd name="T24" fmla="*/ 55 w 59"/>
                <a:gd name="T25" fmla="*/ 44 h 59"/>
                <a:gd name="T26" fmla="*/ 54 w 59"/>
                <a:gd name="T27" fmla="*/ 47 h 59"/>
                <a:gd name="T28" fmla="*/ 51 w 59"/>
                <a:gd name="T29" fmla="*/ 53 h 59"/>
                <a:gd name="T30" fmla="*/ 49 w 59"/>
                <a:gd name="T31" fmla="*/ 53 h 59"/>
                <a:gd name="T32" fmla="*/ 47 w 59"/>
                <a:gd name="T33" fmla="*/ 52 h 59"/>
                <a:gd name="T34" fmla="*/ 46 w 59"/>
                <a:gd name="T35" fmla="*/ 52 h 59"/>
                <a:gd name="T36" fmla="*/ 44 w 59"/>
                <a:gd name="T37" fmla="*/ 50 h 59"/>
                <a:gd name="T38" fmla="*/ 43 w 59"/>
                <a:gd name="T39" fmla="*/ 50 h 59"/>
                <a:gd name="T40" fmla="*/ 41 w 59"/>
                <a:gd name="T41" fmla="*/ 50 h 59"/>
                <a:gd name="T42" fmla="*/ 38 w 59"/>
                <a:gd name="T43" fmla="*/ 52 h 59"/>
                <a:gd name="T44" fmla="*/ 30 w 59"/>
                <a:gd name="T45" fmla="*/ 50 h 59"/>
                <a:gd name="T46" fmla="*/ 30 w 59"/>
                <a:gd name="T47" fmla="*/ 50 h 59"/>
                <a:gd name="T48" fmla="*/ 29 w 59"/>
                <a:gd name="T49" fmla="*/ 53 h 59"/>
                <a:gd name="T50" fmla="*/ 27 w 59"/>
                <a:gd name="T51" fmla="*/ 53 h 59"/>
                <a:gd name="T52" fmla="*/ 30 w 59"/>
                <a:gd name="T53" fmla="*/ 56 h 59"/>
                <a:gd name="T54" fmla="*/ 30 w 59"/>
                <a:gd name="T55" fmla="*/ 59 h 59"/>
                <a:gd name="T56" fmla="*/ 25 w 59"/>
                <a:gd name="T57" fmla="*/ 59 h 59"/>
                <a:gd name="T58" fmla="*/ 22 w 59"/>
                <a:gd name="T59" fmla="*/ 58 h 59"/>
                <a:gd name="T60" fmla="*/ 21 w 59"/>
                <a:gd name="T61" fmla="*/ 58 h 59"/>
                <a:gd name="T62" fmla="*/ 18 w 59"/>
                <a:gd name="T63" fmla="*/ 55 h 59"/>
                <a:gd name="T64" fmla="*/ 16 w 59"/>
                <a:gd name="T65" fmla="*/ 52 h 59"/>
                <a:gd name="T66" fmla="*/ 14 w 59"/>
                <a:gd name="T67" fmla="*/ 50 h 59"/>
                <a:gd name="T68" fmla="*/ 14 w 59"/>
                <a:gd name="T69" fmla="*/ 48 h 59"/>
                <a:gd name="T70" fmla="*/ 13 w 59"/>
                <a:gd name="T71" fmla="*/ 47 h 59"/>
                <a:gd name="T72" fmla="*/ 11 w 59"/>
                <a:gd name="T73" fmla="*/ 45 h 59"/>
                <a:gd name="T74" fmla="*/ 11 w 59"/>
                <a:gd name="T75" fmla="*/ 44 h 59"/>
                <a:gd name="T76" fmla="*/ 11 w 59"/>
                <a:gd name="T77" fmla="*/ 41 h 59"/>
                <a:gd name="T78" fmla="*/ 11 w 59"/>
                <a:gd name="T79" fmla="*/ 39 h 59"/>
                <a:gd name="T80" fmla="*/ 8 w 59"/>
                <a:gd name="T81" fmla="*/ 37 h 59"/>
                <a:gd name="T82" fmla="*/ 6 w 59"/>
                <a:gd name="T83" fmla="*/ 37 h 59"/>
                <a:gd name="T84" fmla="*/ 5 w 59"/>
                <a:gd name="T85" fmla="*/ 36 h 59"/>
                <a:gd name="T86" fmla="*/ 2 w 59"/>
                <a:gd name="T87" fmla="*/ 33 h 59"/>
                <a:gd name="T88" fmla="*/ 0 w 59"/>
                <a:gd name="T89" fmla="*/ 28 h 59"/>
                <a:gd name="T90" fmla="*/ 2 w 59"/>
                <a:gd name="T91" fmla="*/ 23 h 59"/>
                <a:gd name="T92" fmla="*/ 2 w 59"/>
                <a:gd name="T93" fmla="*/ 20 h 59"/>
                <a:gd name="T94" fmla="*/ 2 w 59"/>
                <a:gd name="T95" fmla="*/ 19 h 59"/>
                <a:gd name="T96" fmla="*/ 2 w 59"/>
                <a:gd name="T97" fmla="*/ 15 h 59"/>
                <a:gd name="T98" fmla="*/ 5 w 59"/>
                <a:gd name="T99" fmla="*/ 15 h 59"/>
                <a:gd name="T100" fmla="*/ 8 w 59"/>
                <a:gd name="T101" fmla="*/ 14 h 59"/>
                <a:gd name="T102" fmla="*/ 10 w 59"/>
                <a:gd name="T103" fmla="*/ 14 h 59"/>
                <a:gd name="T104" fmla="*/ 11 w 59"/>
                <a:gd name="T105" fmla="*/ 12 h 59"/>
                <a:gd name="T106" fmla="*/ 11 w 59"/>
                <a:gd name="T107" fmla="*/ 11 h 59"/>
                <a:gd name="T108" fmla="*/ 11 w 59"/>
                <a:gd name="T109" fmla="*/ 9 h 59"/>
                <a:gd name="T110" fmla="*/ 11 w 59"/>
                <a:gd name="T111" fmla="*/ 6 h 59"/>
                <a:gd name="T112" fmla="*/ 13 w 59"/>
                <a:gd name="T113" fmla="*/ 4 h 59"/>
                <a:gd name="T114" fmla="*/ 16 w 59"/>
                <a:gd name="T115" fmla="*/ 0 h 59"/>
                <a:gd name="T116" fmla="*/ 30 w 59"/>
                <a:gd name="T117" fmla="*/ 3 h 59"/>
                <a:gd name="T118" fmla="*/ 30 w 59"/>
                <a:gd name="T119" fmla="*/ 1 h 59"/>
                <a:gd name="T120" fmla="*/ 38 w 59"/>
                <a:gd name="T121" fmla="*/ 1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9" h="59">
                  <a:moveTo>
                    <a:pt x="41" y="0"/>
                  </a:moveTo>
                  <a:lnTo>
                    <a:pt x="46" y="0"/>
                  </a:lnTo>
                  <a:lnTo>
                    <a:pt x="52" y="1"/>
                  </a:lnTo>
                  <a:lnTo>
                    <a:pt x="55" y="3"/>
                  </a:lnTo>
                  <a:lnTo>
                    <a:pt x="57" y="3"/>
                  </a:lnTo>
                  <a:lnTo>
                    <a:pt x="57" y="4"/>
                  </a:lnTo>
                  <a:lnTo>
                    <a:pt x="57" y="6"/>
                  </a:lnTo>
                  <a:lnTo>
                    <a:pt x="57" y="7"/>
                  </a:lnTo>
                  <a:lnTo>
                    <a:pt x="55" y="9"/>
                  </a:lnTo>
                  <a:lnTo>
                    <a:pt x="55" y="11"/>
                  </a:lnTo>
                  <a:lnTo>
                    <a:pt x="54" y="12"/>
                  </a:lnTo>
                  <a:lnTo>
                    <a:pt x="52" y="14"/>
                  </a:lnTo>
                  <a:lnTo>
                    <a:pt x="52" y="15"/>
                  </a:lnTo>
                  <a:lnTo>
                    <a:pt x="51" y="15"/>
                  </a:lnTo>
                  <a:lnTo>
                    <a:pt x="51" y="17"/>
                  </a:lnTo>
                  <a:lnTo>
                    <a:pt x="51" y="19"/>
                  </a:lnTo>
                  <a:lnTo>
                    <a:pt x="52" y="19"/>
                  </a:lnTo>
                  <a:lnTo>
                    <a:pt x="52" y="20"/>
                  </a:lnTo>
                  <a:lnTo>
                    <a:pt x="52" y="22"/>
                  </a:lnTo>
                  <a:lnTo>
                    <a:pt x="52" y="23"/>
                  </a:lnTo>
                  <a:lnTo>
                    <a:pt x="52" y="25"/>
                  </a:lnTo>
                  <a:lnTo>
                    <a:pt x="52" y="25"/>
                  </a:lnTo>
                  <a:lnTo>
                    <a:pt x="52" y="26"/>
                  </a:lnTo>
                  <a:lnTo>
                    <a:pt x="52" y="26"/>
                  </a:lnTo>
                  <a:lnTo>
                    <a:pt x="54" y="26"/>
                  </a:lnTo>
                  <a:lnTo>
                    <a:pt x="54" y="28"/>
                  </a:lnTo>
                  <a:lnTo>
                    <a:pt x="54" y="31"/>
                  </a:lnTo>
                  <a:lnTo>
                    <a:pt x="55" y="31"/>
                  </a:lnTo>
                  <a:lnTo>
                    <a:pt x="57" y="33"/>
                  </a:lnTo>
                  <a:lnTo>
                    <a:pt x="57" y="33"/>
                  </a:lnTo>
                  <a:lnTo>
                    <a:pt x="57" y="34"/>
                  </a:lnTo>
                  <a:lnTo>
                    <a:pt x="59" y="34"/>
                  </a:lnTo>
                  <a:lnTo>
                    <a:pt x="59" y="34"/>
                  </a:lnTo>
                  <a:lnTo>
                    <a:pt x="59" y="36"/>
                  </a:lnTo>
                  <a:lnTo>
                    <a:pt x="59" y="37"/>
                  </a:lnTo>
                  <a:lnTo>
                    <a:pt x="57" y="39"/>
                  </a:lnTo>
                  <a:lnTo>
                    <a:pt x="55" y="41"/>
                  </a:lnTo>
                  <a:lnTo>
                    <a:pt x="55" y="41"/>
                  </a:lnTo>
                  <a:lnTo>
                    <a:pt x="55" y="44"/>
                  </a:lnTo>
                  <a:lnTo>
                    <a:pt x="55" y="45"/>
                  </a:lnTo>
                  <a:lnTo>
                    <a:pt x="55" y="45"/>
                  </a:lnTo>
                  <a:lnTo>
                    <a:pt x="54" y="47"/>
                  </a:lnTo>
                  <a:lnTo>
                    <a:pt x="52" y="52"/>
                  </a:lnTo>
                  <a:lnTo>
                    <a:pt x="51" y="52"/>
                  </a:lnTo>
                  <a:lnTo>
                    <a:pt x="51" y="53"/>
                  </a:lnTo>
                  <a:lnTo>
                    <a:pt x="51" y="53"/>
                  </a:lnTo>
                  <a:lnTo>
                    <a:pt x="49" y="53"/>
                  </a:lnTo>
                  <a:lnTo>
                    <a:pt x="49" y="53"/>
                  </a:lnTo>
                  <a:lnTo>
                    <a:pt x="49" y="53"/>
                  </a:lnTo>
                  <a:lnTo>
                    <a:pt x="47" y="53"/>
                  </a:lnTo>
                  <a:lnTo>
                    <a:pt x="47" y="52"/>
                  </a:lnTo>
                  <a:lnTo>
                    <a:pt x="47" y="52"/>
                  </a:lnTo>
                  <a:lnTo>
                    <a:pt x="47" y="52"/>
                  </a:lnTo>
                  <a:lnTo>
                    <a:pt x="46" y="52"/>
                  </a:lnTo>
                  <a:lnTo>
                    <a:pt x="46" y="52"/>
                  </a:lnTo>
                  <a:lnTo>
                    <a:pt x="44" y="50"/>
                  </a:lnTo>
                  <a:lnTo>
                    <a:pt x="44" y="50"/>
                  </a:lnTo>
                  <a:lnTo>
                    <a:pt x="44" y="48"/>
                  </a:lnTo>
                  <a:lnTo>
                    <a:pt x="44" y="48"/>
                  </a:lnTo>
                  <a:lnTo>
                    <a:pt x="43" y="50"/>
                  </a:lnTo>
                  <a:lnTo>
                    <a:pt x="43" y="50"/>
                  </a:lnTo>
                  <a:lnTo>
                    <a:pt x="41" y="50"/>
                  </a:lnTo>
                  <a:lnTo>
                    <a:pt x="41" y="50"/>
                  </a:lnTo>
                  <a:lnTo>
                    <a:pt x="40" y="50"/>
                  </a:lnTo>
                  <a:lnTo>
                    <a:pt x="38" y="50"/>
                  </a:lnTo>
                  <a:lnTo>
                    <a:pt x="38" y="52"/>
                  </a:lnTo>
                  <a:lnTo>
                    <a:pt x="35" y="52"/>
                  </a:lnTo>
                  <a:lnTo>
                    <a:pt x="33" y="52"/>
                  </a:lnTo>
                  <a:lnTo>
                    <a:pt x="30" y="50"/>
                  </a:lnTo>
                  <a:lnTo>
                    <a:pt x="30" y="50"/>
                  </a:lnTo>
                  <a:lnTo>
                    <a:pt x="30" y="50"/>
                  </a:lnTo>
                  <a:lnTo>
                    <a:pt x="30" y="50"/>
                  </a:lnTo>
                  <a:lnTo>
                    <a:pt x="29" y="50"/>
                  </a:lnTo>
                  <a:lnTo>
                    <a:pt x="29" y="52"/>
                  </a:lnTo>
                  <a:lnTo>
                    <a:pt x="29" y="53"/>
                  </a:lnTo>
                  <a:lnTo>
                    <a:pt x="29" y="53"/>
                  </a:lnTo>
                  <a:lnTo>
                    <a:pt x="27" y="53"/>
                  </a:lnTo>
                  <a:lnTo>
                    <a:pt x="27" y="53"/>
                  </a:lnTo>
                  <a:lnTo>
                    <a:pt x="29" y="55"/>
                  </a:lnTo>
                  <a:lnTo>
                    <a:pt x="29" y="55"/>
                  </a:lnTo>
                  <a:lnTo>
                    <a:pt x="30" y="56"/>
                  </a:lnTo>
                  <a:lnTo>
                    <a:pt x="30" y="56"/>
                  </a:lnTo>
                  <a:lnTo>
                    <a:pt x="30" y="58"/>
                  </a:lnTo>
                  <a:lnTo>
                    <a:pt x="30" y="59"/>
                  </a:lnTo>
                  <a:lnTo>
                    <a:pt x="30" y="59"/>
                  </a:lnTo>
                  <a:lnTo>
                    <a:pt x="29" y="59"/>
                  </a:lnTo>
                  <a:lnTo>
                    <a:pt x="25" y="59"/>
                  </a:lnTo>
                  <a:lnTo>
                    <a:pt x="24" y="59"/>
                  </a:lnTo>
                  <a:lnTo>
                    <a:pt x="22" y="58"/>
                  </a:lnTo>
                  <a:lnTo>
                    <a:pt x="22" y="58"/>
                  </a:lnTo>
                  <a:lnTo>
                    <a:pt x="22" y="58"/>
                  </a:lnTo>
                  <a:lnTo>
                    <a:pt x="21" y="58"/>
                  </a:lnTo>
                  <a:lnTo>
                    <a:pt x="21" y="58"/>
                  </a:lnTo>
                  <a:lnTo>
                    <a:pt x="19" y="58"/>
                  </a:lnTo>
                  <a:lnTo>
                    <a:pt x="18" y="56"/>
                  </a:lnTo>
                  <a:lnTo>
                    <a:pt x="18" y="55"/>
                  </a:lnTo>
                  <a:lnTo>
                    <a:pt x="18" y="53"/>
                  </a:lnTo>
                  <a:lnTo>
                    <a:pt x="16" y="53"/>
                  </a:lnTo>
                  <a:lnTo>
                    <a:pt x="16" y="52"/>
                  </a:lnTo>
                  <a:lnTo>
                    <a:pt x="16" y="52"/>
                  </a:lnTo>
                  <a:lnTo>
                    <a:pt x="14" y="50"/>
                  </a:lnTo>
                  <a:lnTo>
                    <a:pt x="14" y="50"/>
                  </a:lnTo>
                  <a:lnTo>
                    <a:pt x="14" y="48"/>
                  </a:lnTo>
                  <a:lnTo>
                    <a:pt x="14" y="48"/>
                  </a:lnTo>
                  <a:lnTo>
                    <a:pt x="14" y="48"/>
                  </a:lnTo>
                  <a:lnTo>
                    <a:pt x="14" y="48"/>
                  </a:lnTo>
                  <a:lnTo>
                    <a:pt x="13" y="47"/>
                  </a:lnTo>
                  <a:lnTo>
                    <a:pt x="13" y="47"/>
                  </a:lnTo>
                  <a:lnTo>
                    <a:pt x="13" y="47"/>
                  </a:lnTo>
                  <a:lnTo>
                    <a:pt x="13" y="45"/>
                  </a:lnTo>
                  <a:lnTo>
                    <a:pt x="11" y="45"/>
                  </a:lnTo>
                  <a:lnTo>
                    <a:pt x="11" y="45"/>
                  </a:lnTo>
                  <a:lnTo>
                    <a:pt x="11" y="44"/>
                  </a:lnTo>
                  <a:lnTo>
                    <a:pt x="11" y="44"/>
                  </a:lnTo>
                  <a:lnTo>
                    <a:pt x="11" y="42"/>
                  </a:lnTo>
                  <a:lnTo>
                    <a:pt x="11" y="42"/>
                  </a:lnTo>
                  <a:lnTo>
                    <a:pt x="11" y="41"/>
                  </a:lnTo>
                  <a:lnTo>
                    <a:pt x="11" y="41"/>
                  </a:lnTo>
                  <a:lnTo>
                    <a:pt x="11" y="41"/>
                  </a:lnTo>
                  <a:lnTo>
                    <a:pt x="11" y="39"/>
                  </a:lnTo>
                  <a:lnTo>
                    <a:pt x="10" y="37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8" y="39"/>
                  </a:lnTo>
                  <a:lnTo>
                    <a:pt x="6" y="39"/>
                  </a:lnTo>
                  <a:lnTo>
                    <a:pt x="6" y="37"/>
                  </a:lnTo>
                  <a:lnTo>
                    <a:pt x="5" y="37"/>
                  </a:lnTo>
                  <a:lnTo>
                    <a:pt x="5" y="37"/>
                  </a:lnTo>
                  <a:lnTo>
                    <a:pt x="5" y="36"/>
                  </a:lnTo>
                  <a:lnTo>
                    <a:pt x="5" y="34"/>
                  </a:lnTo>
                  <a:lnTo>
                    <a:pt x="3" y="34"/>
                  </a:lnTo>
                  <a:lnTo>
                    <a:pt x="2" y="33"/>
                  </a:lnTo>
                  <a:lnTo>
                    <a:pt x="2" y="31"/>
                  </a:lnTo>
                  <a:lnTo>
                    <a:pt x="0" y="30"/>
                  </a:lnTo>
                  <a:lnTo>
                    <a:pt x="0" y="28"/>
                  </a:lnTo>
                  <a:lnTo>
                    <a:pt x="0" y="26"/>
                  </a:lnTo>
                  <a:lnTo>
                    <a:pt x="0" y="25"/>
                  </a:lnTo>
                  <a:lnTo>
                    <a:pt x="2" y="23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2" y="15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5" y="15"/>
                  </a:lnTo>
                  <a:lnTo>
                    <a:pt x="5" y="14"/>
                  </a:lnTo>
                  <a:lnTo>
                    <a:pt x="6" y="14"/>
                  </a:lnTo>
                  <a:lnTo>
                    <a:pt x="8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0" y="9"/>
                  </a:lnTo>
                  <a:lnTo>
                    <a:pt x="11" y="9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1" y="6"/>
                  </a:lnTo>
                  <a:lnTo>
                    <a:pt x="13" y="7"/>
                  </a:lnTo>
                  <a:lnTo>
                    <a:pt x="13" y="6"/>
                  </a:lnTo>
                  <a:lnTo>
                    <a:pt x="13" y="4"/>
                  </a:lnTo>
                  <a:lnTo>
                    <a:pt x="13" y="3"/>
                  </a:lnTo>
                  <a:lnTo>
                    <a:pt x="14" y="1"/>
                  </a:lnTo>
                  <a:lnTo>
                    <a:pt x="16" y="0"/>
                  </a:lnTo>
                  <a:lnTo>
                    <a:pt x="22" y="1"/>
                  </a:lnTo>
                  <a:lnTo>
                    <a:pt x="25" y="1"/>
                  </a:lnTo>
                  <a:lnTo>
                    <a:pt x="30" y="3"/>
                  </a:lnTo>
                  <a:lnTo>
                    <a:pt x="30" y="4"/>
                  </a:lnTo>
                  <a:lnTo>
                    <a:pt x="30" y="3"/>
                  </a:lnTo>
                  <a:lnTo>
                    <a:pt x="30" y="1"/>
                  </a:lnTo>
                  <a:lnTo>
                    <a:pt x="32" y="1"/>
                  </a:lnTo>
                  <a:lnTo>
                    <a:pt x="35" y="0"/>
                  </a:lnTo>
                  <a:lnTo>
                    <a:pt x="38" y="1"/>
                  </a:lnTo>
                  <a:lnTo>
                    <a:pt x="41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05" name="Freeform 51">
              <a:extLst>
                <a:ext uri="{FF2B5EF4-FFF2-40B4-BE49-F238E27FC236}">
                  <a16:creationId xmlns:a16="http://schemas.microsoft.com/office/drawing/2014/main" id="{27E5152E-0B3F-BE4F-EDE8-D0A1B518B84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16983" y="4078707"/>
              <a:ext cx="296282" cy="383997"/>
            </a:xfrm>
            <a:custGeom>
              <a:avLst/>
              <a:gdLst>
                <a:gd name="T0" fmla="*/ 149 w 152"/>
                <a:gd name="T1" fmla="*/ 5 h 197"/>
                <a:gd name="T2" fmla="*/ 147 w 152"/>
                <a:gd name="T3" fmla="*/ 14 h 197"/>
                <a:gd name="T4" fmla="*/ 147 w 152"/>
                <a:gd name="T5" fmla="*/ 22 h 197"/>
                <a:gd name="T6" fmla="*/ 149 w 152"/>
                <a:gd name="T7" fmla="*/ 22 h 197"/>
                <a:gd name="T8" fmla="*/ 152 w 152"/>
                <a:gd name="T9" fmla="*/ 22 h 197"/>
                <a:gd name="T10" fmla="*/ 149 w 152"/>
                <a:gd name="T11" fmla="*/ 24 h 197"/>
                <a:gd name="T12" fmla="*/ 144 w 152"/>
                <a:gd name="T13" fmla="*/ 30 h 197"/>
                <a:gd name="T14" fmla="*/ 141 w 152"/>
                <a:gd name="T15" fmla="*/ 42 h 197"/>
                <a:gd name="T16" fmla="*/ 133 w 152"/>
                <a:gd name="T17" fmla="*/ 55 h 197"/>
                <a:gd name="T18" fmla="*/ 125 w 152"/>
                <a:gd name="T19" fmla="*/ 68 h 197"/>
                <a:gd name="T20" fmla="*/ 117 w 152"/>
                <a:gd name="T21" fmla="*/ 85 h 197"/>
                <a:gd name="T22" fmla="*/ 95 w 152"/>
                <a:gd name="T23" fmla="*/ 117 h 197"/>
                <a:gd name="T24" fmla="*/ 59 w 152"/>
                <a:gd name="T25" fmla="*/ 148 h 197"/>
                <a:gd name="T26" fmla="*/ 37 w 152"/>
                <a:gd name="T27" fmla="*/ 164 h 197"/>
                <a:gd name="T28" fmla="*/ 22 w 152"/>
                <a:gd name="T29" fmla="*/ 180 h 197"/>
                <a:gd name="T30" fmla="*/ 16 w 152"/>
                <a:gd name="T31" fmla="*/ 187 h 197"/>
                <a:gd name="T32" fmla="*/ 11 w 152"/>
                <a:gd name="T33" fmla="*/ 194 h 197"/>
                <a:gd name="T34" fmla="*/ 8 w 152"/>
                <a:gd name="T35" fmla="*/ 195 h 197"/>
                <a:gd name="T36" fmla="*/ 0 w 152"/>
                <a:gd name="T37" fmla="*/ 186 h 197"/>
                <a:gd name="T38" fmla="*/ 0 w 152"/>
                <a:gd name="T39" fmla="*/ 154 h 197"/>
                <a:gd name="T40" fmla="*/ 0 w 152"/>
                <a:gd name="T41" fmla="*/ 132 h 197"/>
                <a:gd name="T42" fmla="*/ 13 w 152"/>
                <a:gd name="T43" fmla="*/ 118 h 197"/>
                <a:gd name="T44" fmla="*/ 19 w 152"/>
                <a:gd name="T45" fmla="*/ 113 h 197"/>
                <a:gd name="T46" fmla="*/ 29 w 152"/>
                <a:gd name="T47" fmla="*/ 110 h 197"/>
                <a:gd name="T48" fmla="*/ 35 w 152"/>
                <a:gd name="T49" fmla="*/ 106 h 197"/>
                <a:gd name="T50" fmla="*/ 43 w 152"/>
                <a:gd name="T51" fmla="*/ 102 h 197"/>
                <a:gd name="T52" fmla="*/ 54 w 152"/>
                <a:gd name="T53" fmla="*/ 102 h 197"/>
                <a:gd name="T54" fmla="*/ 65 w 152"/>
                <a:gd name="T55" fmla="*/ 94 h 197"/>
                <a:gd name="T56" fmla="*/ 79 w 152"/>
                <a:gd name="T57" fmla="*/ 80 h 197"/>
                <a:gd name="T58" fmla="*/ 95 w 152"/>
                <a:gd name="T59" fmla="*/ 66 h 197"/>
                <a:gd name="T60" fmla="*/ 87 w 152"/>
                <a:gd name="T61" fmla="*/ 58 h 197"/>
                <a:gd name="T62" fmla="*/ 67 w 152"/>
                <a:gd name="T63" fmla="*/ 52 h 197"/>
                <a:gd name="T64" fmla="*/ 49 w 152"/>
                <a:gd name="T65" fmla="*/ 46 h 197"/>
                <a:gd name="T66" fmla="*/ 40 w 152"/>
                <a:gd name="T67" fmla="*/ 39 h 197"/>
                <a:gd name="T68" fmla="*/ 35 w 152"/>
                <a:gd name="T69" fmla="*/ 35 h 197"/>
                <a:gd name="T70" fmla="*/ 30 w 152"/>
                <a:gd name="T71" fmla="*/ 30 h 197"/>
                <a:gd name="T72" fmla="*/ 27 w 152"/>
                <a:gd name="T73" fmla="*/ 24 h 197"/>
                <a:gd name="T74" fmla="*/ 26 w 152"/>
                <a:gd name="T75" fmla="*/ 20 h 197"/>
                <a:gd name="T76" fmla="*/ 29 w 152"/>
                <a:gd name="T77" fmla="*/ 16 h 197"/>
                <a:gd name="T78" fmla="*/ 33 w 152"/>
                <a:gd name="T79" fmla="*/ 8 h 197"/>
                <a:gd name="T80" fmla="*/ 48 w 152"/>
                <a:gd name="T81" fmla="*/ 22 h 197"/>
                <a:gd name="T82" fmla="*/ 63 w 152"/>
                <a:gd name="T83" fmla="*/ 20 h 197"/>
                <a:gd name="T84" fmla="*/ 78 w 152"/>
                <a:gd name="T85" fmla="*/ 19 h 197"/>
                <a:gd name="T86" fmla="*/ 92 w 152"/>
                <a:gd name="T87" fmla="*/ 14 h 197"/>
                <a:gd name="T88" fmla="*/ 103 w 152"/>
                <a:gd name="T89" fmla="*/ 13 h 197"/>
                <a:gd name="T90" fmla="*/ 115 w 152"/>
                <a:gd name="T91" fmla="*/ 11 h 197"/>
                <a:gd name="T92" fmla="*/ 127 w 152"/>
                <a:gd name="T93" fmla="*/ 8 h 197"/>
                <a:gd name="T94" fmla="*/ 141 w 152"/>
                <a:gd name="T95" fmla="*/ 2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52" h="197">
                  <a:moveTo>
                    <a:pt x="142" y="0"/>
                  </a:moveTo>
                  <a:lnTo>
                    <a:pt x="149" y="3"/>
                  </a:lnTo>
                  <a:lnTo>
                    <a:pt x="150" y="3"/>
                  </a:lnTo>
                  <a:lnTo>
                    <a:pt x="149" y="5"/>
                  </a:lnTo>
                  <a:lnTo>
                    <a:pt x="149" y="5"/>
                  </a:lnTo>
                  <a:lnTo>
                    <a:pt x="149" y="8"/>
                  </a:lnTo>
                  <a:lnTo>
                    <a:pt x="147" y="9"/>
                  </a:lnTo>
                  <a:lnTo>
                    <a:pt x="147" y="14"/>
                  </a:lnTo>
                  <a:lnTo>
                    <a:pt x="149" y="20"/>
                  </a:lnTo>
                  <a:lnTo>
                    <a:pt x="149" y="20"/>
                  </a:lnTo>
                  <a:lnTo>
                    <a:pt x="147" y="22"/>
                  </a:lnTo>
                  <a:lnTo>
                    <a:pt x="147" y="22"/>
                  </a:lnTo>
                  <a:lnTo>
                    <a:pt x="147" y="22"/>
                  </a:lnTo>
                  <a:lnTo>
                    <a:pt x="147" y="24"/>
                  </a:lnTo>
                  <a:lnTo>
                    <a:pt x="147" y="24"/>
                  </a:lnTo>
                  <a:lnTo>
                    <a:pt x="149" y="22"/>
                  </a:lnTo>
                  <a:lnTo>
                    <a:pt x="149" y="22"/>
                  </a:lnTo>
                  <a:lnTo>
                    <a:pt x="149" y="22"/>
                  </a:lnTo>
                  <a:lnTo>
                    <a:pt x="150" y="22"/>
                  </a:lnTo>
                  <a:lnTo>
                    <a:pt x="152" y="22"/>
                  </a:lnTo>
                  <a:lnTo>
                    <a:pt x="152" y="24"/>
                  </a:lnTo>
                  <a:lnTo>
                    <a:pt x="152" y="24"/>
                  </a:lnTo>
                  <a:lnTo>
                    <a:pt x="150" y="24"/>
                  </a:lnTo>
                  <a:lnTo>
                    <a:pt x="149" y="24"/>
                  </a:lnTo>
                  <a:lnTo>
                    <a:pt x="147" y="24"/>
                  </a:lnTo>
                  <a:lnTo>
                    <a:pt x="145" y="25"/>
                  </a:lnTo>
                  <a:lnTo>
                    <a:pt x="144" y="25"/>
                  </a:lnTo>
                  <a:lnTo>
                    <a:pt x="144" y="30"/>
                  </a:lnTo>
                  <a:lnTo>
                    <a:pt x="144" y="33"/>
                  </a:lnTo>
                  <a:lnTo>
                    <a:pt x="144" y="38"/>
                  </a:lnTo>
                  <a:lnTo>
                    <a:pt x="141" y="41"/>
                  </a:lnTo>
                  <a:lnTo>
                    <a:pt x="141" y="42"/>
                  </a:lnTo>
                  <a:lnTo>
                    <a:pt x="138" y="46"/>
                  </a:lnTo>
                  <a:lnTo>
                    <a:pt x="136" y="49"/>
                  </a:lnTo>
                  <a:lnTo>
                    <a:pt x="136" y="50"/>
                  </a:lnTo>
                  <a:lnTo>
                    <a:pt x="133" y="55"/>
                  </a:lnTo>
                  <a:lnTo>
                    <a:pt x="130" y="58"/>
                  </a:lnTo>
                  <a:lnTo>
                    <a:pt x="128" y="63"/>
                  </a:lnTo>
                  <a:lnTo>
                    <a:pt x="127" y="66"/>
                  </a:lnTo>
                  <a:lnTo>
                    <a:pt x="125" y="68"/>
                  </a:lnTo>
                  <a:lnTo>
                    <a:pt x="122" y="72"/>
                  </a:lnTo>
                  <a:lnTo>
                    <a:pt x="120" y="76"/>
                  </a:lnTo>
                  <a:lnTo>
                    <a:pt x="119" y="82"/>
                  </a:lnTo>
                  <a:lnTo>
                    <a:pt x="117" y="85"/>
                  </a:lnTo>
                  <a:lnTo>
                    <a:pt x="112" y="94"/>
                  </a:lnTo>
                  <a:lnTo>
                    <a:pt x="106" y="102"/>
                  </a:lnTo>
                  <a:lnTo>
                    <a:pt x="103" y="109"/>
                  </a:lnTo>
                  <a:lnTo>
                    <a:pt x="95" y="117"/>
                  </a:lnTo>
                  <a:lnTo>
                    <a:pt x="87" y="126"/>
                  </a:lnTo>
                  <a:lnTo>
                    <a:pt x="74" y="139"/>
                  </a:lnTo>
                  <a:lnTo>
                    <a:pt x="71" y="140"/>
                  </a:lnTo>
                  <a:lnTo>
                    <a:pt x="59" y="148"/>
                  </a:lnTo>
                  <a:lnTo>
                    <a:pt x="49" y="153"/>
                  </a:lnTo>
                  <a:lnTo>
                    <a:pt x="45" y="157"/>
                  </a:lnTo>
                  <a:lnTo>
                    <a:pt x="41" y="161"/>
                  </a:lnTo>
                  <a:lnTo>
                    <a:pt x="37" y="164"/>
                  </a:lnTo>
                  <a:lnTo>
                    <a:pt x="26" y="176"/>
                  </a:lnTo>
                  <a:lnTo>
                    <a:pt x="26" y="176"/>
                  </a:lnTo>
                  <a:lnTo>
                    <a:pt x="24" y="178"/>
                  </a:lnTo>
                  <a:lnTo>
                    <a:pt x="22" y="180"/>
                  </a:lnTo>
                  <a:lnTo>
                    <a:pt x="22" y="181"/>
                  </a:lnTo>
                  <a:lnTo>
                    <a:pt x="19" y="184"/>
                  </a:lnTo>
                  <a:lnTo>
                    <a:pt x="18" y="186"/>
                  </a:lnTo>
                  <a:lnTo>
                    <a:pt x="16" y="187"/>
                  </a:lnTo>
                  <a:lnTo>
                    <a:pt x="15" y="189"/>
                  </a:lnTo>
                  <a:lnTo>
                    <a:pt x="15" y="191"/>
                  </a:lnTo>
                  <a:lnTo>
                    <a:pt x="13" y="191"/>
                  </a:lnTo>
                  <a:lnTo>
                    <a:pt x="11" y="194"/>
                  </a:lnTo>
                  <a:lnTo>
                    <a:pt x="10" y="195"/>
                  </a:lnTo>
                  <a:lnTo>
                    <a:pt x="10" y="197"/>
                  </a:lnTo>
                  <a:lnTo>
                    <a:pt x="10" y="197"/>
                  </a:lnTo>
                  <a:lnTo>
                    <a:pt x="8" y="195"/>
                  </a:lnTo>
                  <a:lnTo>
                    <a:pt x="8" y="194"/>
                  </a:lnTo>
                  <a:lnTo>
                    <a:pt x="5" y="191"/>
                  </a:lnTo>
                  <a:lnTo>
                    <a:pt x="4" y="189"/>
                  </a:lnTo>
                  <a:lnTo>
                    <a:pt x="0" y="186"/>
                  </a:lnTo>
                  <a:lnTo>
                    <a:pt x="0" y="184"/>
                  </a:lnTo>
                  <a:lnTo>
                    <a:pt x="0" y="178"/>
                  </a:lnTo>
                  <a:lnTo>
                    <a:pt x="0" y="165"/>
                  </a:lnTo>
                  <a:lnTo>
                    <a:pt x="0" y="154"/>
                  </a:lnTo>
                  <a:lnTo>
                    <a:pt x="0" y="142"/>
                  </a:lnTo>
                  <a:lnTo>
                    <a:pt x="0" y="135"/>
                  </a:lnTo>
                  <a:lnTo>
                    <a:pt x="0" y="132"/>
                  </a:lnTo>
                  <a:lnTo>
                    <a:pt x="0" y="132"/>
                  </a:lnTo>
                  <a:lnTo>
                    <a:pt x="4" y="131"/>
                  </a:lnTo>
                  <a:lnTo>
                    <a:pt x="7" y="128"/>
                  </a:lnTo>
                  <a:lnTo>
                    <a:pt x="10" y="121"/>
                  </a:lnTo>
                  <a:lnTo>
                    <a:pt x="13" y="118"/>
                  </a:lnTo>
                  <a:lnTo>
                    <a:pt x="15" y="117"/>
                  </a:lnTo>
                  <a:lnTo>
                    <a:pt x="15" y="115"/>
                  </a:lnTo>
                  <a:lnTo>
                    <a:pt x="16" y="113"/>
                  </a:lnTo>
                  <a:lnTo>
                    <a:pt x="19" y="113"/>
                  </a:lnTo>
                  <a:lnTo>
                    <a:pt x="21" y="113"/>
                  </a:lnTo>
                  <a:lnTo>
                    <a:pt x="27" y="112"/>
                  </a:lnTo>
                  <a:lnTo>
                    <a:pt x="29" y="112"/>
                  </a:lnTo>
                  <a:lnTo>
                    <a:pt x="29" y="110"/>
                  </a:lnTo>
                  <a:lnTo>
                    <a:pt x="29" y="110"/>
                  </a:lnTo>
                  <a:lnTo>
                    <a:pt x="30" y="107"/>
                  </a:lnTo>
                  <a:lnTo>
                    <a:pt x="32" y="107"/>
                  </a:lnTo>
                  <a:lnTo>
                    <a:pt x="35" y="106"/>
                  </a:lnTo>
                  <a:lnTo>
                    <a:pt x="38" y="104"/>
                  </a:lnTo>
                  <a:lnTo>
                    <a:pt x="38" y="104"/>
                  </a:lnTo>
                  <a:lnTo>
                    <a:pt x="43" y="102"/>
                  </a:lnTo>
                  <a:lnTo>
                    <a:pt x="43" y="102"/>
                  </a:lnTo>
                  <a:lnTo>
                    <a:pt x="45" y="102"/>
                  </a:lnTo>
                  <a:lnTo>
                    <a:pt x="45" y="102"/>
                  </a:lnTo>
                  <a:lnTo>
                    <a:pt x="51" y="102"/>
                  </a:lnTo>
                  <a:lnTo>
                    <a:pt x="54" y="102"/>
                  </a:lnTo>
                  <a:lnTo>
                    <a:pt x="59" y="102"/>
                  </a:lnTo>
                  <a:lnTo>
                    <a:pt x="59" y="102"/>
                  </a:lnTo>
                  <a:lnTo>
                    <a:pt x="62" y="99"/>
                  </a:lnTo>
                  <a:lnTo>
                    <a:pt x="65" y="94"/>
                  </a:lnTo>
                  <a:lnTo>
                    <a:pt x="68" y="91"/>
                  </a:lnTo>
                  <a:lnTo>
                    <a:pt x="73" y="87"/>
                  </a:lnTo>
                  <a:lnTo>
                    <a:pt x="76" y="83"/>
                  </a:lnTo>
                  <a:lnTo>
                    <a:pt x="79" y="80"/>
                  </a:lnTo>
                  <a:lnTo>
                    <a:pt x="84" y="77"/>
                  </a:lnTo>
                  <a:lnTo>
                    <a:pt x="87" y="72"/>
                  </a:lnTo>
                  <a:lnTo>
                    <a:pt x="90" y="69"/>
                  </a:lnTo>
                  <a:lnTo>
                    <a:pt x="95" y="66"/>
                  </a:lnTo>
                  <a:lnTo>
                    <a:pt x="98" y="61"/>
                  </a:lnTo>
                  <a:lnTo>
                    <a:pt x="103" y="58"/>
                  </a:lnTo>
                  <a:lnTo>
                    <a:pt x="87" y="58"/>
                  </a:lnTo>
                  <a:lnTo>
                    <a:pt x="87" y="58"/>
                  </a:lnTo>
                  <a:lnTo>
                    <a:pt x="82" y="57"/>
                  </a:lnTo>
                  <a:lnTo>
                    <a:pt x="78" y="55"/>
                  </a:lnTo>
                  <a:lnTo>
                    <a:pt x="71" y="54"/>
                  </a:lnTo>
                  <a:lnTo>
                    <a:pt x="67" y="52"/>
                  </a:lnTo>
                  <a:lnTo>
                    <a:pt x="62" y="50"/>
                  </a:lnTo>
                  <a:lnTo>
                    <a:pt x="57" y="49"/>
                  </a:lnTo>
                  <a:lnTo>
                    <a:pt x="54" y="47"/>
                  </a:lnTo>
                  <a:lnTo>
                    <a:pt x="49" y="46"/>
                  </a:lnTo>
                  <a:lnTo>
                    <a:pt x="45" y="44"/>
                  </a:lnTo>
                  <a:lnTo>
                    <a:pt x="45" y="44"/>
                  </a:lnTo>
                  <a:lnTo>
                    <a:pt x="43" y="41"/>
                  </a:lnTo>
                  <a:lnTo>
                    <a:pt x="40" y="39"/>
                  </a:lnTo>
                  <a:lnTo>
                    <a:pt x="38" y="39"/>
                  </a:lnTo>
                  <a:lnTo>
                    <a:pt x="37" y="38"/>
                  </a:lnTo>
                  <a:lnTo>
                    <a:pt x="37" y="36"/>
                  </a:lnTo>
                  <a:lnTo>
                    <a:pt x="35" y="35"/>
                  </a:lnTo>
                  <a:lnTo>
                    <a:pt x="33" y="33"/>
                  </a:lnTo>
                  <a:lnTo>
                    <a:pt x="33" y="31"/>
                  </a:lnTo>
                  <a:lnTo>
                    <a:pt x="32" y="30"/>
                  </a:lnTo>
                  <a:lnTo>
                    <a:pt x="30" y="30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27" y="25"/>
                  </a:lnTo>
                  <a:lnTo>
                    <a:pt x="27" y="24"/>
                  </a:lnTo>
                  <a:lnTo>
                    <a:pt x="26" y="22"/>
                  </a:lnTo>
                  <a:lnTo>
                    <a:pt x="26" y="20"/>
                  </a:lnTo>
                  <a:lnTo>
                    <a:pt x="26" y="20"/>
                  </a:lnTo>
                  <a:lnTo>
                    <a:pt x="26" y="20"/>
                  </a:lnTo>
                  <a:lnTo>
                    <a:pt x="27" y="17"/>
                  </a:lnTo>
                  <a:lnTo>
                    <a:pt x="27" y="17"/>
                  </a:lnTo>
                  <a:lnTo>
                    <a:pt x="29" y="16"/>
                  </a:lnTo>
                  <a:lnTo>
                    <a:pt x="29" y="16"/>
                  </a:lnTo>
                  <a:lnTo>
                    <a:pt x="29" y="14"/>
                  </a:lnTo>
                  <a:lnTo>
                    <a:pt x="30" y="13"/>
                  </a:lnTo>
                  <a:lnTo>
                    <a:pt x="32" y="9"/>
                  </a:lnTo>
                  <a:lnTo>
                    <a:pt x="33" y="8"/>
                  </a:lnTo>
                  <a:lnTo>
                    <a:pt x="37" y="9"/>
                  </a:lnTo>
                  <a:lnTo>
                    <a:pt x="40" y="14"/>
                  </a:lnTo>
                  <a:lnTo>
                    <a:pt x="43" y="17"/>
                  </a:lnTo>
                  <a:lnTo>
                    <a:pt x="48" y="22"/>
                  </a:lnTo>
                  <a:lnTo>
                    <a:pt x="49" y="22"/>
                  </a:lnTo>
                  <a:lnTo>
                    <a:pt x="51" y="24"/>
                  </a:lnTo>
                  <a:lnTo>
                    <a:pt x="59" y="24"/>
                  </a:lnTo>
                  <a:lnTo>
                    <a:pt x="63" y="20"/>
                  </a:lnTo>
                  <a:lnTo>
                    <a:pt x="70" y="17"/>
                  </a:lnTo>
                  <a:lnTo>
                    <a:pt x="71" y="17"/>
                  </a:lnTo>
                  <a:lnTo>
                    <a:pt x="74" y="17"/>
                  </a:lnTo>
                  <a:lnTo>
                    <a:pt x="78" y="19"/>
                  </a:lnTo>
                  <a:lnTo>
                    <a:pt x="81" y="19"/>
                  </a:lnTo>
                  <a:lnTo>
                    <a:pt x="82" y="19"/>
                  </a:lnTo>
                  <a:lnTo>
                    <a:pt x="87" y="16"/>
                  </a:lnTo>
                  <a:lnTo>
                    <a:pt x="92" y="14"/>
                  </a:lnTo>
                  <a:lnTo>
                    <a:pt x="93" y="13"/>
                  </a:lnTo>
                  <a:lnTo>
                    <a:pt x="95" y="13"/>
                  </a:lnTo>
                  <a:lnTo>
                    <a:pt x="98" y="13"/>
                  </a:lnTo>
                  <a:lnTo>
                    <a:pt x="103" y="13"/>
                  </a:lnTo>
                  <a:lnTo>
                    <a:pt x="109" y="11"/>
                  </a:lnTo>
                  <a:lnTo>
                    <a:pt x="111" y="11"/>
                  </a:lnTo>
                  <a:lnTo>
                    <a:pt x="112" y="11"/>
                  </a:lnTo>
                  <a:lnTo>
                    <a:pt x="115" y="11"/>
                  </a:lnTo>
                  <a:lnTo>
                    <a:pt x="115" y="11"/>
                  </a:lnTo>
                  <a:lnTo>
                    <a:pt x="119" y="11"/>
                  </a:lnTo>
                  <a:lnTo>
                    <a:pt x="123" y="9"/>
                  </a:lnTo>
                  <a:lnTo>
                    <a:pt x="127" y="8"/>
                  </a:lnTo>
                  <a:lnTo>
                    <a:pt x="133" y="8"/>
                  </a:lnTo>
                  <a:lnTo>
                    <a:pt x="138" y="5"/>
                  </a:lnTo>
                  <a:lnTo>
                    <a:pt x="139" y="3"/>
                  </a:lnTo>
                  <a:lnTo>
                    <a:pt x="141" y="2"/>
                  </a:lnTo>
                  <a:lnTo>
                    <a:pt x="142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06" name="Freeform 52">
              <a:extLst>
                <a:ext uri="{FF2B5EF4-FFF2-40B4-BE49-F238E27FC236}">
                  <a16:creationId xmlns:a16="http://schemas.microsoft.com/office/drawing/2014/main" id="{D5011180-1071-1A0E-43D0-730C09A9F8B6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9892" y="3946160"/>
              <a:ext cx="171531" cy="122802"/>
            </a:xfrm>
            <a:custGeom>
              <a:avLst/>
              <a:gdLst>
                <a:gd name="T0" fmla="*/ 44 w 88"/>
                <a:gd name="T1" fmla="*/ 0 h 63"/>
                <a:gd name="T2" fmla="*/ 52 w 88"/>
                <a:gd name="T3" fmla="*/ 6 h 63"/>
                <a:gd name="T4" fmla="*/ 55 w 88"/>
                <a:gd name="T5" fmla="*/ 6 h 63"/>
                <a:gd name="T6" fmla="*/ 59 w 88"/>
                <a:gd name="T7" fmla="*/ 8 h 63"/>
                <a:gd name="T8" fmla="*/ 59 w 88"/>
                <a:gd name="T9" fmla="*/ 8 h 63"/>
                <a:gd name="T10" fmla="*/ 62 w 88"/>
                <a:gd name="T11" fmla="*/ 14 h 63"/>
                <a:gd name="T12" fmla="*/ 65 w 88"/>
                <a:gd name="T13" fmla="*/ 16 h 63"/>
                <a:gd name="T14" fmla="*/ 66 w 88"/>
                <a:gd name="T15" fmla="*/ 18 h 63"/>
                <a:gd name="T16" fmla="*/ 68 w 88"/>
                <a:gd name="T17" fmla="*/ 21 h 63"/>
                <a:gd name="T18" fmla="*/ 71 w 88"/>
                <a:gd name="T19" fmla="*/ 24 h 63"/>
                <a:gd name="T20" fmla="*/ 76 w 88"/>
                <a:gd name="T21" fmla="*/ 27 h 63"/>
                <a:gd name="T22" fmla="*/ 77 w 88"/>
                <a:gd name="T23" fmla="*/ 32 h 63"/>
                <a:gd name="T24" fmla="*/ 81 w 88"/>
                <a:gd name="T25" fmla="*/ 36 h 63"/>
                <a:gd name="T26" fmla="*/ 81 w 88"/>
                <a:gd name="T27" fmla="*/ 41 h 63"/>
                <a:gd name="T28" fmla="*/ 79 w 88"/>
                <a:gd name="T29" fmla="*/ 44 h 63"/>
                <a:gd name="T30" fmla="*/ 82 w 88"/>
                <a:gd name="T31" fmla="*/ 49 h 63"/>
                <a:gd name="T32" fmla="*/ 84 w 88"/>
                <a:gd name="T33" fmla="*/ 47 h 63"/>
                <a:gd name="T34" fmla="*/ 87 w 88"/>
                <a:gd name="T35" fmla="*/ 51 h 63"/>
                <a:gd name="T36" fmla="*/ 88 w 88"/>
                <a:gd name="T37" fmla="*/ 54 h 63"/>
                <a:gd name="T38" fmla="*/ 88 w 88"/>
                <a:gd name="T39" fmla="*/ 58 h 63"/>
                <a:gd name="T40" fmla="*/ 88 w 88"/>
                <a:gd name="T41" fmla="*/ 63 h 63"/>
                <a:gd name="T42" fmla="*/ 82 w 88"/>
                <a:gd name="T43" fmla="*/ 63 h 63"/>
                <a:gd name="T44" fmla="*/ 74 w 88"/>
                <a:gd name="T45" fmla="*/ 63 h 63"/>
                <a:gd name="T46" fmla="*/ 70 w 88"/>
                <a:gd name="T47" fmla="*/ 62 h 63"/>
                <a:gd name="T48" fmla="*/ 66 w 88"/>
                <a:gd name="T49" fmla="*/ 60 h 63"/>
                <a:gd name="T50" fmla="*/ 65 w 88"/>
                <a:gd name="T51" fmla="*/ 60 h 63"/>
                <a:gd name="T52" fmla="*/ 63 w 88"/>
                <a:gd name="T53" fmla="*/ 58 h 63"/>
                <a:gd name="T54" fmla="*/ 55 w 88"/>
                <a:gd name="T55" fmla="*/ 58 h 63"/>
                <a:gd name="T56" fmla="*/ 38 w 88"/>
                <a:gd name="T57" fmla="*/ 58 h 63"/>
                <a:gd name="T58" fmla="*/ 25 w 88"/>
                <a:gd name="T59" fmla="*/ 62 h 63"/>
                <a:gd name="T60" fmla="*/ 16 w 88"/>
                <a:gd name="T61" fmla="*/ 63 h 63"/>
                <a:gd name="T62" fmla="*/ 11 w 88"/>
                <a:gd name="T63" fmla="*/ 63 h 63"/>
                <a:gd name="T64" fmla="*/ 14 w 88"/>
                <a:gd name="T65" fmla="*/ 60 h 63"/>
                <a:gd name="T66" fmla="*/ 16 w 88"/>
                <a:gd name="T67" fmla="*/ 58 h 63"/>
                <a:gd name="T68" fmla="*/ 13 w 88"/>
                <a:gd name="T69" fmla="*/ 60 h 63"/>
                <a:gd name="T70" fmla="*/ 11 w 88"/>
                <a:gd name="T71" fmla="*/ 58 h 63"/>
                <a:gd name="T72" fmla="*/ 11 w 88"/>
                <a:gd name="T73" fmla="*/ 52 h 63"/>
                <a:gd name="T74" fmla="*/ 19 w 88"/>
                <a:gd name="T75" fmla="*/ 52 h 63"/>
                <a:gd name="T76" fmla="*/ 25 w 88"/>
                <a:gd name="T77" fmla="*/ 49 h 63"/>
                <a:gd name="T78" fmla="*/ 33 w 88"/>
                <a:gd name="T79" fmla="*/ 47 h 63"/>
                <a:gd name="T80" fmla="*/ 35 w 88"/>
                <a:gd name="T81" fmla="*/ 46 h 63"/>
                <a:gd name="T82" fmla="*/ 40 w 88"/>
                <a:gd name="T83" fmla="*/ 47 h 63"/>
                <a:gd name="T84" fmla="*/ 51 w 88"/>
                <a:gd name="T85" fmla="*/ 49 h 63"/>
                <a:gd name="T86" fmla="*/ 52 w 88"/>
                <a:gd name="T87" fmla="*/ 46 h 63"/>
                <a:gd name="T88" fmla="*/ 46 w 88"/>
                <a:gd name="T89" fmla="*/ 46 h 63"/>
                <a:gd name="T90" fmla="*/ 41 w 88"/>
                <a:gd name="T91" fmla="*/ 44 h 63"/>
                <a:gd name="T92" fmla="*/ 35 w 88"/>
                <a:gd name="T93" fmla="*/ 41 h 63"/>
                <a:gd name="T94" fmla="*/ 27 w 88"/>
                <a:gd name="T95" fmla="*/ 46 h 63"/>
                <a:gd name="T96" fmla="*/ 14 w 88"/>
                <a:gd name="T97" fmla="*/ 44 h 63"/>
                <a:gd name="T98" fmla="*/ 11 w 88"/>
                <a:gd name="T99" fmla="*/ 40 h 63"/>
                <a:gd name="T100" fmla="*/ 11 w 88"/>
                <a:gd name="T101" fmla="*/ 40 h 63"/>
                <a:gd name="T102" fmla="*/ 8 w 88"/>
                <a:gd name="T103" fmla="*/ 33 h 63"/>
                <a:gd name="T104" fmla="*/ 3 w 88"/>
                <a:gd name="T105" fmla="*/ 29 h 63"/>
                <a:gd name="T106" fmla="*/ 2 w 88"/>
                <a:gd name="T107" fmla="*/ 27 h 63"/>
                <a:gd name="T108" fmla="*/ 14 w 88"/>
                <a:gd name="T109" fmla="*/ 13 h 63"/>
                <a:gd name="T110" fmla="*/ 16 w 88"/>
                <a:gd name="T111" fmla="*/ 6 h 63"/>
                <a:gd name="T112" fmla="*/ 21 w 88"/>
                <a:gd name="T113" fmla="*/ 2 h 63"/>
                <a:gd name="T114" fmla="*/ 25 w 88"/>
                <a:gd name="T115" fmla="*/ 3 h 63"/>
                <a:gd name="T116" fmla="*/ 33 w 88"/>
                <a:gd name="T117" fmla="*/ 2 h 63"/>
                <a:gd name="T118" fmla="*/ 36 w 88"/>
                <a:gd name="T119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88" h="63">
                  <a:moveTo>
                    <a:pt x="38" y="0"/>
                  </a:moveTo>
                  <a:lnTo>
                    <a:pt x="38" y="0"/>
                  </a:lnTo>
                  <a:lnTo>
                    <a:pt x="40" y="0"/>
                  </a:lnTo>
                  <a:lnTo>
                    <a:pt x="44" y="0"/>
                  </a:lnTo>
                  <a:lnTo>
                    <a:pt x="48" y="2"/>
                  </a:lnTo>
                  <a:lnTo>
                    <a:pt x="51" y="3"/>
                  </a:lnTo>
                  <a:lnTo>
                    <a:pt x="52" y="5"/>
                  </a:lnTo>
                  <a:lnTo>
                    <a:pt x="52" y="6"/>
                  </a:lnTo>
                  <a:lnTo>
                    <a:pt x="52" y="6"/>
                  </a:lnTo>
                  <a:lnTo>
                    <a:pt x="54" y="8"/>
                  </a:lnTo>
                  <a:lnTo>
                    <a:pt x="54" y="8"/>
                  </a:lnTo>
                  <a:lnTo>
                    <a:pt x="55" y="6"/>
                  </a:lnTo>
                  <a:lnTo>
                    <a:pt x="55" y="8"/>
                  </a:lnTo>
                  <a:lnTo>
                    <a:pt x="55" y="8"/>
                  </a:lnTo>
                  <a:lnTo>
                    <a:pt x="57" y="8"/>
                  </a:lnTo>
                  <a:lnTo>
                    <a:pt x="59" y="8"/>
                  </a:lnTo>
                  <a:lnTo>
                    <a:pt x="59" y="8"/>
                  </a:lnTo>
                  <a:lnTo>
                    <a:pt x="59" y="8"/>
                  </a:lnTo>
                  <a:lnTo>
                    <a:pt x="59" y="8"/>
                  </a:lnTo>
                  <a:lnTo>
                    <a:pt x="59" y="8"/>
                  </a:lnTo>
                  <a:lnTo>
                    <a:pt x="60" y="10"/>
                  </a:lnTo>
                  <a:lnTo>
                    <a:pt x="60" y="10"/>
                  </a:lnTo>
                  <a:lnTo>
                    <a:pt x="62" y="11"/>
                  </a:lnTo>
                  <a:lnTo>
                    <a:pt x="62" y="14"/>
                  </a:lnTo>
                  <a:lnTo>
                    <a:pt x="63" y="16"/>
                  </a:lnTo>
                  <a:lnTo>
                    <a:pt x="63" y="16"/>
                  </a:lnTo>
                  <a:lnTo>
                    <a:pt x="65" y="16"/>
                  </a:lnTo>
                  <a:lnTo>
                    <a:pt x="65" y="16"/>
                  </a:lnTo>
                  <a:lnTo>
                    <a:pt x="65" y="18"/>
                  </a:lnTo>
                  <a:lnTo>
                    <a:pt x="65" y="18"/>
                  </a:lnTo>
                  <a:lnTo>
                    <a:pt x="66" y="18"/>
                  </a:lnTo>
                  <a:lnTo>
                    <a:pt x="66" y="18"/>
                  </a:lnTo>
                  <a:lnTo>
                    <a:pt x="68" y="19"/>
                  </a:lnTo>
                  <a:lnTo>
                    <a:pt x="68" y="21"/>
                  </a:lnTo>
                  <a:lnTo>
                    <a:pt x="68" y="21"/>
                  </a:lnTo>
                  <a:lnTo>
                    <a:pt x="68" y="21"/>
                  </a:lnTo>
                  <a:lnTo>
                    <a:pt x="68" y="21"/>
                  </a:lnTo>
                  <a:lnTo>
                    <a:pt x="70" y="22"/>
                  </a:lnTo>
                  <a:lnTo>
                    <a:pt x="70" y="22"/>
                  </a:lnTo>
                  <a:lnTo>
                    <a:pt x="71" y="24"/>
                  </a:lnTo>
                  <a:lnTo>
                    <a:pt x="73" y="24"/>
                  </a:lnTo>
                  <a:lnTo>
                    <a:pt x="74" y="25"/>
                  </a:lnTo>
                  <a:lnTo>
                    <a:pt x="74" y="25"/>
                  </a:lnTo>
                  <a:lnTo>
                    <a:pt x="76" y="27"/>
                  </a:lnTo>
                  <a:lnTo>
                    <a:pt x="76" y="27"/>
                  </a:lnTo>
                  <a:lnTo>
                    <a:pt x="77" y="30"/>
                  </a:lnTo>
                  <a:lnTo>
                    <a:pt x="77" y="30"/>
                  </a:lnTo>
                  <a:lnTo>
                    <a:pt x="77" y="32"/>
                  </a:lnTo>
                  <a:lnTo>
                    <a:pt x="77" y="33"/>
                  </a:lnTo>
                  <a:lnTo>
                    <a:pt x="79" y="35"/>
                  </a:lnTo>
                  <a:lnTo>
                    <a:pt x="79" y="35"/>
                  </a:lnTo>
                  <a:lnTo>
                    <a:pt x="81" y="36"/>
                  </a:lnTo>
                  <a:lnTo>
                    <a:pt x="81" y="38"/>
                  </a:lnTo>
                  <a:lnTo>
                    <a:pt x="81" y="40"/>
                  </a:lnTo>
                  <a:lnTo>
                    <a:pt x="81" y="40"/>
                  </a:lnTo>
                  <a:lnTo>
                    <a:pt x="81" y="41"/>
                  </a:lnTo>
                  <a:lnTo>
                    <a:pt x="81" y="41"/>
                  </a:lnTo>
                  <a:lnTo>
                    <a:pt x="81" y="43"/>
                  </a:lnTo>
                  <a:lnTo>
                    <a:pt x="79" y="43"/>
                  </a:lnTo>
                  <a:lnTo>
                    <a:pt x="79" y="44"/>
                  </a:lnTo>
                  <a:lnTo>
                    <a:pt x="81" y="46"/>
                  </a:lnTo>
                  <a:lnTo>
                    <a:pt x="82" y="47"/>
                  </a:lnTo>
                  <a:lnTo>
                    <a:pt x="82" y="47"/>
                  </a:lnTo>
                  <a:lnTo>
                    <a:pt x="82" y="49"/>
                  </a:lnTo>
                  <a:lnTo>
                    <a:pt x="82" y="49"/>
                  </a:lnTo>
                  <a:lnTo>
                    <a:pt x="84" y="49"/>
                  </a:lnTo>
                  <a:lnTo>
                    <a:pt x="84" y="49"/>
                  </a:lnTo>
                  <a:lnTo>
                    <a:pt x="84" y="47"/>
                  </a:lnTo>
                  <a:lnTo>
                    <a:pt x="85" y="47"/>
                  </a:lnTo>
                  <a:lnTo>
                    <a:pt x="85" y="49"/>
                  </a:lnTo>
                  <a:lnTo>
                    <a:pt x="87" y="49"/>
                  </a:lnTo>
                  <a:lnTo>
                    <a:pt x="87" y="51"/>
                  </a:lnTo>
                  <a:lnTo>
                    <a:pt x="87" y="51"/>
                  </a:lnTo>
                  <a:lnTo>
                    <a:pt x="87" y="52"/>
                  </a:lnTo>
                  <a:lnTo>
                    <a:pt x="88" y="54"/>
                  </a:lnTo>
                  <a:lnTo>
                    <a:pt x="88" y="54"/>
                  </a:lnTo>
                  <a:lnTo>
                    <a:pt x="88" y="55"/>
                  </a:lnTo>
                  <a:lnTo>
                    <a:pt x="88" y="57"/>
                  </a:lnTo>
                  <a:lnTo>
                    <a:pt x="88" y="57"/>
                  </a:lnTo>
                  <a:lnTo>
                    <a:pt x="88" y="58"/>
                  </a:lnTo>
                  <a:lnTo>
                    <a:pt x="88" y="60"/>
                  </a:lnTo>
                  <a:lnTo>
                    <a:pt x="88" y="60"/>
                  </a:lnTo>
                  <a:lnTo>
                    <a:pt x="88" y="62"/>
                  </a:lnTo>
                  <a:lnTo>
                    <a:pt x="88" y="63"/>
                  </a:lnTo>
                  <a:lnTo>
                    <a:pt x="88" y="62"/>
                  </a:lnTo>
                  <a:lnTo>
                    <a:pt x="87" y="62"/>
                  </a:lnTo>
                  <a:lnTo>
                    <a:pt x="84" y="63"/>
                  </a:lnTo>
                  <a:lnTo>
                    <a:pt x="82" y="63"/>
                  </a:lnTo>
                  <a:lnTo>
                    <a:pt x="79" y="63"/>
                  </a:lnTo>
                  <a:lnTo>
                    <a:pt x="77" y="63"/>
                  </a:lnTo>
                  <a:lnTo>
                    <a:pt x="76" y="63"/>
                  </a:lnTo>
                  <a:lnTo>
                    <a:pt x="74" y="63"/>
                  </a:lnTo>
                  <a:lnTo>
                    <a:pt x="74" y="63"/>
                  </a:lnTo>
                  <a:lnTo>
                    <a:pt x="73" y="63"/>
                  </a:lnTo>
                  <a:lnTo>
                    <a:pt x="71" y="63"/>
                  </a:lnTo>
                  <a:lnTo>
                    <a:pt x="70" y="62"/>
                  </a:lnTo>
                  <a:lnTo>
                    <a:pt x="68" y="62"/>
                  </a:lnTo>
                  <a:lnTo>
                    <a:pt x="68" y="60"/>
                  </a:lnTo>
                  <a:lnTo>
                    <a:pt x="66" y="60"/>
                  </a:lnTo>
                  <a:lnTo>
                    <a:pt x="66" y="60"/>
                  </a:lnTo>
                  <a:lnTo>
                    <a:pt x="66" y="62"/>
                  </a:lnTo>
                  <a:lnTo>
                    <a:pt x="66" y="62"/>
                  </a:lnTo>
                  <a:lnTo>
                    <a:pt x="65" y="62"/>
                  </a:lnTo>
                  <a:lnTo>
                    <a:pt x="65" y="60"/>
                  </a:lnTo>
                  <a:lnTo>
                    <a:pt x="65" y="60"/>
                  </a:lnTo>
                  <a:lnTo>
                    <a:pt x="65" y="60"/>
                  </a:lnTo>
                  <a:lnTo>
                    <a:pt x="65" y="58"/>
                  </a:lnTo>
                  <a:lnTo>
                    <a:pt x="63" y="58"/>
                  </a:lnTo>
                  <a:lnTo>
                    <a:pt x="63" y="58"/>
                  </a:lnTo>
                  <a:lnTo>
                    <a:pt x="60" y="58"/>
                  </a:lnTo>
                  <a:lnTo>
                    <a:pt x="60" y="58"/>
                  </a:lnTo>
                  <a:lnTo>
                    <a:pt x="55" y="58"/>
                  </a:lnTo>
                  <a:lnTo>
                    <a:pt x="51" y="58"/>
                  </a:lnTo>
                  <a:lnTo>
                    <a:pt x="46" y="58"/>
                  </a:lnTo>
                  <a:lnTo>
                    <a:pt x="41" y="58"/>
                  </a:lnTo>
                  <a:lnTo>
                    <a:pt x="38" y="58"/>
                  </a:lnTo>
                  <a:lnTo>
                    <a:pt x="33" y="58"/>
                  </a:lnTo>
                  <a:lnTo>
                    <a:pt x="32" y="60"/>
                  </a:lnTo>
                  <a:lnTo>
                    <a:pt x="29" y="62"/>
                  </a:lnTo>
                  <a:lnTo>
                    <a:pt x="25" y="62"/>
                  </a:lnTo>
                  <a:lnTo>
                    <a:pt x="21" y="62"/>
                  </a:lnTo>
                  <a:lnTo>
                    <a:pt x="19" y="62"/>
                  </a:lnTo>
                  <a:lnTo>
                    <a:pt x="18" y="63"/>
                  </a:lnTo>
                  <a:lnTo>
                    <a:pt x="16" y="63"/>
                  </a:lnTo>
                  <a:lnTo>
                    <a:pt x="14" y="63"/>
                  </a:lnTo>
                  <a:lnTo>
                    <a:pt x="13" y="63"/>
                  </a:lnTo>
                  <a:lnTo>
                    <a:pt x="13" y="63"/>
                  </a:lnTo>
                  <a:lnTo>
                    <a:pt x="11" y="63"/>
                  </a:lnTo>
                  <a:lnTo>
                    <a:pt x="11" y="62"/>
                  </a:lnTo>
                  <a:lnTo>
                    <a:pt x="11" y="60"/>
                  </a:lnTo>
                  <a:lnTo>
                    <a:pt x="13" y="60"/>
                  </a:lnTo>
                  <a:lnTo>
                    <a:pt x="14" y="60"/>
                  </a:lnTo>
                  <a:lnTo>
                    <a:pt x="16" y="60"/>
                  </a:lnTo>
                  <a:lnTo>
                    <a:pt x="16" y="60"/>
                  </a:lnTo>
                  <a:lnTo>
                    <a:pt x="16" y="60"/>
                  </a:lnTo>
                  <a:lnTo>
                    <a:pt x="16" y="58"/>
                  </a:lnTo>
                  <a:lnTo>
                    <a:pt x="14" y="58"/>
                  </a:lnTo>
                  <a:lnTo>
                    <a:pt x="14" y="58"/>
                  </a:lnTo>
                  <a:lnTo>
                    <a:pt x="13" y="58"/>
                  </a:lnTo>
                  <a:lnTo>
                    <a:pt x="13" y="60"/>
                  </a:lnTo>
                  <a:lnTo>
                    <a:pt x="13" y="60"/>
                  </a:lnTo>
                  <a:lnTo>
                    <a:pt x="11" y="60"/>
                  </a:lnTo>
                  <a:lnTo>
                    <a:pt x="11" y="58"/>
                  </a:lnTo>
                  <a:lnTo>
                    <a:pt x="11" y="58"/>
                  </a:lnTo>
                  <a:lnTo>
                    <a:pt x="11" y="58"/>
                  </a:lnTo>
                  <a:lnTo>
                    <a:pt x="11" y="55"/>
                  </a:lnTo>
                  <a:lnTo>
                    <a:pt x="11" y="54"/>
                  </a:lnTo>
                  <a:lnTo>
                    <a:pt x="11" y="52"/>
                  </a:lnTo>
                  <a:lnTo>
                    <a:pt x="13" y="52"/>
                  </a:lnTo>
                  <a:lnTo>
                    <a:pt x="13" y="52"/>
                  </a:lnTo>
                  <a:lnTo>
                    <a:pt x="16" y="52"/>
                  </a:lnTo>
                  <a:lnTo>
                    <a:pt x="19" y="52"/>
                  </a:lnTo>
                  <a:lnTo>
                    <a:pt x="22" y="52"/>
                  </a:lnTo>
                  <a:lnTo>
                    <a:pt x="25" y="52"/>
                  </a:lnTo>
                  <a:lnTo>
                    <a:pt x="25" y="49"/>
                  </a:lnTo>
                  <a:lnTo>
                    <a:pt x="25" y="49"/>
                  </a:lnTo>
                  <a:lnTo>
                    <a:pt x="27" y="49"/>
                  </a:lnTo>
                  <a:lnTo>
                    <a:pt x="30" y="49"/>
                  </a:lnTo>
                  <a:lnTo>
                    <a:pt x="33" y="47"/>
                  </a:lnTo>
                  <a:lnTo>
                    <a:pt x="33" y="47"/>
                  </a:lnTo>
                  <a:lnTo>
                    <a:pt x="33" y="47"/>
                  </a:lnTo>
                  <a:lnTo>
                    <a:pt x="35" y="46"/>
                  </a:lnTo>
                  <a:lnTo>
                    <a:pt x="35" y="46"/>
                  </a:lnTo>
                  <a:lnTo>
                    <a:pt x="35" y="46"/>
                  </a:lnTo>
                  <a:lnTo>
                    <a:pt x="36" y="46"/>
                  </a:lnTo>
                  <a:lnTo>
                    <a:pt x="38" y="47"/>
                  </a:lnTo>
                  <a:lnTo>
                    <a:pt x="40" y="47"/>
                  </a:lnTo>
                  <a:lnTo>
                    <a:pt x="40" y="47"/>
                  </a:lnTo>
                  <a:lnTo>
                    <a:pt x="41" y="49"/>
                  </a:lnTo>
                  <a:lnTo>
                    <a:pt x="44" y="51"/>
                  </a:lnTo>
                  <a:lnTo>
                    <a:pt x="48" y="51"/>
                  </a:lnTo>
                  <a:lnTo>
                    <a:pt x="51" y="49"/>
                  </a:lnTo>
                  <a:lnTo>
                    <a:pt x="54" y="49"/>
                  </a:lnTo>
                  <a:lnTo>
                    <a:pt x="54" y="47"/>
                  </a:lnTo>
                  <a:lnTo>
                    <a:pt x="54" y="47"/>
                  </a:lnTo>
                  <a:lnTo>
                    <a:pt x="52" y="46"/>
                  </a:lnTo>
                  <a:lnTo>
                    <a:pt x="49" y="46"/>
                  </a:lnTo>
                  <a:lnTo>
                    <a:pt x="49" y="46"/>
                  </a:lnTo>
                  <a:lnTo>
                    <a:pt x="48" y="46"/>
                  </a:lnTo>
                  <a:lnTo>
                    <a:pt x="46" y="46"/>
                  </a:lnTo>
                  <a:lnTo>
                    <a:pt x="46" y="46"/>
                  </a:lnTo>
                  <a:lnTo>
                    <a:pt x="44" y="46"/>
                  </a:lnTo>
                  <a:lnTo>
                    <a:pt x="43" y="44"/>
                  </a:lnTo>
                  <a:lnTo>
                    <a:pt x="41" y="44"/>
                  </a:lnTo>
                  <a:lnTo>
                    <a:pt x="40" y="44"/>
                  </a:lnTo>
                  <a:lnTo>
                    <a:pt x="38" y="43"/>
                  </a:lnTo>
                  <a:lnTo>
                    <a:pt x="36" y="43"/>
                  </a:lnTo>
                  <a:lnTo>
                    <a:pt x="35" y="41"/>
                  </a:lnTo>
                  <a:lnTo>
                    <a:pt x="33" y="43"/>
                  </a:lnTo>
                  <a:lnTo>
                    <a:pt x="30" y="43"/>
                  </a:lnTo>
                  <a:lnTo>
                    <a:pt x="30" y="46"/>
                  </a:lnTo>
                  <a:lnTo>
                    <a:pt x="27" y="46"/>
                  </a:lnTo>
                  <a:lnTo>
                    <a:pt x="22" y="46"/>
                  </a:lnTo>
                  <a:lnTo>
                    <a:pt x="18" y="44"/>
                  </a:lnTo>
                  <a:lnTo>
                    <a:pt x="14" y="46"/>
                  </a:lnTo>
                  <a:lnTo>
                    <a:pt x="14" y="44"/>
                  </a:lnTo>
                  <a:lnTo>
                    <a:pt x="13" y="43"/>
                  </a:lnTo>
                  <a:lnTo>
                    <a:pt x="11" y="41"/>
                  </a:lnTo>
                  <a:lnTo>
                    <a:pt x="11" y="41"/>
                  </a:lnTo>
                  <a:lnTo>
                    <a:pt x="11" y="40"/>
                  </a:lnTo>
                  <a:lnTo>
                    <a:pt x="13" y="40"/>
                  </a:lnTo>
                  <a:lnTo>
                    <a:pt x="13" y="38"/>
                  </a:lnTo>
                  <a:lnTo>
                    <a:pt x="13" y="38"/>
                  </a:lnTo>
                  <a:lnTo>
                    <a:pt x="11" y="40"/>
                  </a:lnTo>
                  <a:lnTo>
                    <a:pt x="11" y="40"/>
                  </a:lnTo>
                  <a:lnTo>
                    <a:pt x="11" y="38"/>
                  </a:lnTo>
                  <a:lnTo>
                    <a:pt x="10" y="36"/>
                  </a:lnTo>
                  <a:lnTo>
                    <a:pt x="8" y="33"/>
                  </a:lnTo>
                  <a:lnTo>
                    <a:pt x="7" y="32"/>
                  </a:lnTo>
                  <a:lnTo>
                    <a:pt x="5" y="30"/>
                  </a:lnTo>
                  <a:lnTo>
                    <a:pt x="5" y="29"/>
                  </a:lnTo>
                  <a:lnTo>
                    <a:pt x="3" y="29"/>
                  </a:lnTo>
                  <a:lnTo>
                    <a:pt x="2" y="29"/>
                  </a:lnTo>
                  <a:lnTo>
                    <a:pt x="2" y="30"/>
                  </a:lnTo>
                  <a:lnTo>
                    <a:pt x="0" y="29"/>
                  </a:lnTo>
                  <a:lnTo>
                    <a:pt x="2" y="27"/>
                  </a:lnTo>
                  <a:lnTo>
                    <a:pt x="7" y="25"/>
                  </a:lnTo>
                  <a:lnTo>
                    <a:pt x="10" y="21"/>
                  </a:lnTo>
                  <a:lnTo>
                    <a:pt x="14" y="14"/>
                  </a:lnTo>
                  <a:lnTo>
                    <a:pt x="14" y="13"/>
                  </a:lnTo>
                  <a:lnTo>
                    <a:pt x="16" y="11"/>
                  </a:lnTo>
                  <a:lnTo>
                    <a:pt x="16" y="8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8" y="5"/>
                  </a:lnTo>
                  <a:lnTo>
                    <a:pt x="18" y="3"/>
                  </a:lnTo>
                  <a:lnTo>
                    <a:pt x="19" y="2"/>
                  </a:lnTo>
                  <a:lnTo>
                    <a:pt x="21" y="2"/>
                  </a:lnTo>
                  <a:lnTo>
                    <a:pt x="21" y="2"/>
                  </a:lnTo>
                  <a:lnTo>
                    <a:pt x="21" y="2"/>
                  </a:lnTo>
                  <a:lnTo>
                    <a:pt x="22" y="2"/>
                  </a:lnTo>
                  <a:lnTo>
                    <a:pt x="25" y="3"/>
                  </a:lnTo>
                  <a:lnTo>
                    <a:pt x="29" y="2"/>
                  </a:lnTo>
                  <a:lnTo>
                    <a:pt x="30" y="2"/>
                  </a:lnTo>
                  <a:lnTo>
                    <a:pt x="32" y="2"/>
                  </a:lnTo>
                  <a:lnTo>
                    <a:pt x="33" y="2"/>
                  </a:lnTo>
                  <a:lnTo>
                    <a:pt x="35" y="0"/>
                  </a:lnTo>
                  <a:lnTo>
                    <a:pt x="35" y="0"/>
                  </a:lnTo>
                  <a:lnTo>
                    <a:pt x="35" y="0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07" name="Freeform 53">
              <a:extLst>
                <a:ext uri="{FF2B5EF4-FFF2-40B4-BE49-F238E27FC236}">
                  <a16:creationId xmlns:a16="http://schemas.microsoft.com/office/drawing/2014/main" id="{9232B3D2-F27A-0E4D-3FCF-BB13BF5704B4}"/>
                </a:ext>
              </a:extLst>
            </p:cNvPr>
            <p:cNvSpPr>
              <a:spLocks/>
            </p:cNvSpPr>
            <p:nvPr/>
          </p:nvSpPr>
          <p:spPr bwMode="auto">
            <a:xfrm>
              <a:off x="6111956" y="3098249"/>
              <a:ext cx="5848" cy="3898"/>
            </a:xfrm>
            <a:custGeom>
              <a:avLst/>
              <a:gdLst>
                <a:gd name="T0" fmla="*/ 2 w 3"/>
                <a:gd name="T1" fmla="*/ 0 h 2"/>
                <a:gd name="T2" fmla="*/ 3 w 3"/>
                <a:gd name="T3" fmla="*/ 0 h 2"/>
                <a:gd name="T4" fmla="*/ 2 w 3"/>
                <a:gd name="T5" fmla="*/ 2 h 2"/>
                <a:gd name="T6" fmla="*/ 2 w 3"/>
                <a:gd name="T7" fmla="*/ 2 h 2"/>
                <a:gd name="T8" fmla="*/ 0 w 3"/>
                <a:gd name="T9" fmla="*/ 2 h 2"/>
                <a:gd name="T10" fmla="*/ 2 w 3"/>
                <a:gd name="T11" fmla="*/ 0 h 2"/>
                <a:gd name="T12" fmla="*/ 2 w 3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2">
                  <a:moveTo>
                    <a:pt x="2" y="0"/>
                  </a:moveTo>
                  <a:lnTo>
                    <a:pt x="3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08" name="Freeform 54">
              <a:extLst>
                <a:ext uri="{FF2B5EF4-FFF2-40B4-BE49-F238E27FC236}">
                  <a16:creationId xmlns:a16="http://schemas.microsoft.com/office/drawing/2014/main" id="{67B708A0-80CA-550B-1C18-548CCAE5DA6F}"/>
                </a:ext>
              </a:extLst>
            </p:cNvPr>
            <p:cNvSpPr>
              <a:spLocks/>
            </p:cNvSpPr>
            <p:nvPr/>
          </p:nvSpPr>
          <p:spPr bwMode="auto">
            <a:xfrm>
              <a:off x="6139245" y="2996890"/>
              <a:ext cx="89664" cy="52630"/>
            </a:xfrm>
            <a:custGeom>
              <a:avLst/>
              <a:gdLst>
                <a:gd name="T0" fmla="*/ 43 w 46"/>
                <a:gd name="T1" fmla="*/ 2 h 27"/>
                <a:gd name="T2" fmla="*/ 45 w 46"/>
                <a:gd name="T3" fmla="*/ 4 h 27"/>
                <a:gd name="T4" fmla="*/ 45 w 46"/>
                <a:gd name="T5" fmla="*/ 5 h 27"/>
                <a:gd name="T6" fmla="*/ 45 w 46"/>
                <a:gd name="T7" fmla="*/ 7 h 27"/>
                <a:gd name="T8" fmla="*/ 43 w 46"/>
                <a:gd name="T9" fmla="*/ 7 h 27"/>
                <a:gd name="T10" fmla="*/ 43 w 46"/>
                <a:gd name="T11" fmla="*/ 10 h 27"/>
                <a:gd name="T12" fmla="*/ 38 w 46"/>
                <a:gd name="T13" fmla="*/ 11 h 27"/>
                <a:gd name="T14" fmla="*/ 37 w 46"/>
                <a:gd name="T15" fmla="*/ 11 h 27"/>
                <a:gd name="T16" fmla="*/ 34 w 46"/>
                <a:gd name="T17" fmla="*/ 13 h 27"/>
                <a:gd name="T18" fmla="*/ 34 w 46"/>
                <a:gd name="T19" fmla="*/ 16 h 27"/>
                <a:gd name="T20" fmla="*/ 34 w 46"/>
                <a:gd name="T21" fmla="*/ 19 h 27"/>
                <a:gd name="T22" fmla="*/ 29 w 46"/>
                <a:gd name="T23" fmla="*/ 21 h 27"/>
                <a:gd name="T24" fmla="*/ 30 w 46"/>
                <a:gd name="T25" fmla="*/ 22 h 27"/>
                <a:gd name="T26" fmla="*/ 29 w 46"/>
                <a:gd name="T27" fmla="*/ 24 h 27"/>
                <a:gd name="T28" fmla="*/ 29 w 46"/>
                <a:gd name="T29" fmla="*/ 27 h 27"/>
                <a:gd name="T30" fmla="*/ 23 w 46"/>
                <a:gd name="T31" fmla="*/ 26 h 27"/>
                <a:gd name="T32" fmla="*/ 21 w 46"/>
                <a:gd name="T33" fmla="*/ 26 h 27"/>
                <a:gd name="T34" fmla="*/ 19 w 46"/>
                <a:gd name="T35" fmla="*/ 22 h 27"/>
                <a:gd name="T36" fmla="*/ 18 w 46"/>
                <a:gd name="T37" fmla="*/ 24 h 27"/>
                <a:gd name="T38" fmla="*/ 15 w 46"/>
                <a:gd name="T39" fmla="*/ 26 h 27"/>
                <a:gd name="T40" fmla="*/ 10 w 46"/>
                <a:gd name="T41" fmla="*/ 26 h 27"/>
                <a:gd name="T42" fmla="*/ 10 w 46"/>
                <a:gd name="T43" fmla="*/ 26 h 27"/>
                <a:gd name="T44" fmla="*/ 4 w 46"/>
                <a:gd name="T45" fmla="*/ 26 h 27"/>
                <a:gd name="T46" fmla="*/ 7 w 46"/>
                <a:gd name="T47" fmla="*/ 24 h 27"/>
                <a:gd name="T48" fmla="*/ 8 w 46"/>
                <a:gd name="T49" fmla="*/ 22 h 27"/>
                <a:gd name="T50" fmla="*/ 4 w 46"/>
                <a:gd name="T51" fmla="*/ 19 h 27"/>
                <a:gd name="T52" fmla="*/ 4 w 46"/>
                <a:gd name="T53" fmla="*/ 16 h 27"/>
                <a:gd name="T54" fmla="*/ 2 w 46"/>
                <a:gd name="T55" fmla="*/ 16 h 27"/>
                <a:gd name="T56" fmla="*/ 5 w 46"/>
                <a:gd name="T57" fmla="*/ 15 h 27"/>
                <a:gd name="T58" fmla="*/ 4 w 46"/>
                <a:gd name="T59" fmla="*/ 13 h 27"/>
                <a:gd name="T60" fmla="*/ 2 w 46"/>
                <a:gd name="T61" fmla="*/ 13 h 27"/>
                <a:gd name="T62" fmla="*/ 2 w 46"/>
                <a:gd name="T63" fmla="*/ 11 h 27"/>
                <a:gd name="T64" fmla="*/ 5 w 46"/>
                <a:gd name="T65" fmla="*/ 8 h 27"/>
                <a:gd name="T66" fmla="*/ 7 w 46"/>
                <a:gd name="T67" fmla="*/ 7 h 27"/>
                <a:gd name="T68" fmla="*/ 10 w 46"/>
                <a:gd name="T69" fmla="*/ 8 h 27"/>
                <a:gd name="T70" fmla="*/ 16 w 46"/>
                <a:gd name="T71" fmla="*/ 8 h 27"/>
                <a:gd name="T72" fmla="*/ 18 w 46"/>
                <a:gd name="T73" fmla="*/ 10 h 27"/>
                <a:gd name="T74" fmla="*/ 19 w 46"/>
                <a:gd name="T75" fmla="*/ 8 h 27"/>
                <a:gd name="T76" fmla="*/ 23 w 46"/>
                <a:gd name="T77" fmla="*/ 5 h 27"/>
                <a:gd name="T78" fmla="*/ 24 w 46"/>
                <a:gd name="T79" fmla="*/ 5 h 27"/>
                <a:gd name="T80" fmla="*/ 32 w 46"/>
                <a:gd name="T81" fmla="*/ 5 h 27"/>
                <a:gd name="T82" fmla="*/ 35 w 46"/>
                <a:gd name="T83" fmla="*/ 4 h 27"/>
                <a:gd name="T84" fmla="*/ 38 w 46"/>
                <a:gd name="T85" fmla="*/ 4 h 27"/>
                <a:gd name="T86" fmla="*/ 40 w 46"/>
                <a:gd name="T8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6" h="27">
                  <a:moveTo>
                    <a:pt x="40" y="0"/>
                  </a:moveTo>
                  <a:lnTo>
                    <a:pt x="43" y="0"/>
                  </a:lnTo>
                  <a:lnTo>
                    <a:pt x="43" y="2"/>
                  </a:lnTo>
                  <a:lnTo>
                    <a:pt x="43" y="2"/>
                  </a:lnTo>
                  <a:lnTo>
                    <a:pt x="45" y="4"/>
                  </a:lnTo>
                  <a:lnTo>
                    <a:pt x="45" y="4"/>
                  </a:lnTo>
                  <a:lnTo>
                    <a:pt x="45" y="4"/>
                  </a:lnTo>
                  <a:lnTo>
                    <a:pt x="45" y="5"/>
                  </a:lnTo>
                  <a:lnTo>
                    <a:pt x="45" y="5"/>
                  </a:lnTo>
                  <a:lnTo>
                    <a:pt x="46" y="7"/>
                  </a:lnTo>
                  <a:lnTo>
                    <a:pt x="46" y="7"/>
                  </a:lnTo>
                  <a:lnTo>
                    <a:pt x="45" y="7"/>
                  </a:lnTo>
                  <a:lnTo>
                    <a:pt x="43" y="7"/>
                  </a:lnTo>
                  <a:lnTo>
                    <a:pt x="43" y="7"/>
                  </a:lnTo>
                  <a:lnTo>
                    <a:pt x="43" y="7"/>
                  </a:lnTo>
                  <a:lnTo>
                    <a:pt x="43" y="8"/>
                  </a:lnTo>
                  <a:lnTo>
                    <a:pt x="43" y="10"/>
                  </a:lnTo>
                  <a:lnTo>
                    <a:pt x="43" y="10"/>
                  </a:lnTo>
                  <a:lnTo>
                    <a:pt x="40" y="10"/>
                  </a:lnTo>
                  <a:lnTo>
                    <a:pt x="40" y="10"/>
                  </a:lnTo>
                  <a:lnTo>
                    <a:pt x="38" y="11"/>
                  </a:lnTo>
                  <a:lnTo>
                    <a:pt x="38" y="11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35" y="13"/>
                  </a:lnTo>
                  <a:lnTo>
                    <a:pt x="34" y="13"/>
                  </a:lnTo>
                  <a:lnTo>
                    <a:pt x="34" y="13"/>
                  </a:lnTo>
                  <a:lnTo>
                    <a:pt x="34" y="15"/>
                  </a:lnTo>
                  <a:lnTo>
                    <a:pt x="34" y="15"/>
                  </a:lnTo>
                  <a:lnTo>
                    <a:pt x="34" y="16"/>
                  </a:lnTo>
                  <a:lnTo>
                    <a:pt x="35" y="16"/>
                  </a:lnTo>
                  <a:lnTo>
                    <a:pt x="34" y="18"/>
                  </a:lnTo>
                  <a:lnTo>
                    <a:pt x="34" y="19"/>
                  </a:lnTo>
                  <a:lnTo>
                    <a:pt x="34" y="19"/>
                  </a:lnTo>
                  <a:lnTo>
                    <a:pt x="30" y="19"/>
                  </a:lnTo>
                  <a:lnTo>
                    <a:pt x="29" y="21"/>
                  </a:lnTo>
                  <a:lnTo>
                    <a:pt x="29" y="21"/>
                  </a:lnTo>
                  <a:lnTo>
                    <a:pt x="30" y="22"/>
                  </a:lnTo>
                  <a:lnTo>
                    <a:pt x="30" y="22"/>
                  </a:lnTo>
                  <a:lnTo>
                    <a:pt x="29" y="24"/>
                  </a:lnTo>
                  <a:lnTo>
                    <a:pt x="29" y="24"/>
                  </a:lnTo>
                  <a:lnTo>
                    <a:pt x="29" y="24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7"/>
                  </a:lnTo>
                  <a:lnTo>
                    <a:pt x="26" y="26"/>
                  </a:lnTo>
                  <a:lnTo>
                    <a:pt x="24" y="26"/>
                  </a:lnTo>
                  <a:lnTo>
                    <a:pt x="23" y="26"/>
                  </a:lnTo>
                  <a:lnTo>
                    <a:pt x="23" y="26"/>
                  </a:lnTo>
                  <a:lnTo>
                    <a:pt x="21" y="26"/>
                  </a:lnTo>
                  <a:lnTo>
                    <a:pt x="21" y="26"/>
                  </a:lnTo>
                  <a:lnTo>
                    <a:pt x="19" y="24"/>
                  </a:lnTo>
                  <a:lnTo>
                    <a:pt x="19" y="24"/>
                  </a:lnTo>
                  <a:lnTo>
                    <a:pt x="19" y="22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18" y="24"/>
                  </a:lnTo>
                  <a:lnTo>
                    <a:pt x="16" y="26"/>
                  </a:lnTo>
                  <a:lnTo>
                    <a:pt x="16" y="26"/>
                  </a:lnTo>
                  <a:lnTo>
                    <a:pt x="15" y="26"/>
                  </a:lnTo>
                  <a:lnTo>
                    <a:pt x="13" y="26"/>
                  </a:lnTo>
                  <a:lnTo>
                    <a:pt x="11" y="26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8" y="27"/>
                  </a:lnTo>
                  <a:lnTo>
                    <a:pt x="5" y="26"/>
                  </a:lnTo>
                  <a:lnTo>
                    <a:pt x="4" y="26"/>
                  </a:lnTo>
                  <a:lnTo>
                    <a:pt x="5" y="24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8" y="22"/>
                  </a:lnTo>
                  <a:lnTo>
                    <a:pt x="7" y="21"/>
                  </a:lnTo>
                  <a:lnTo>
                    <a:pt x="5" y="21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5" y="18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4" y="15"/>
                  </a:lnTo>
                  <a:lnTo>
                    <a:pt x="5" y="15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0" y="11"/>
                  </a:lnTo>
                  <a:lnTo>
                    <a:pt x="2" y="11"/>
                  </a:lnTo>
                  <a:lnTo>
                    <a:pt x="2" y="10"/>
                  </a:lnTo>
                  <a:lnTo>
                    <a:pt x="4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7"/>
                  </a:lnTo>
                  <a:lnTo>
                    <a:pt x="7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10" y="8"/>
                  </a:lnTo>
                  <a:lnTo>
                    <a:pt x="11" y="8"/>
                  </a:lnTo>
                  <a:lnTo>
                    <a:pt x="15" y="8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8" y="8"/>
                  </a:lnTo>
                  <a:lnTo>
                    <a:pt x="18" y="10"/>
                  </a:lnTo>
                  <a:lnTo>
                    <a:pt x="18" y="8"/>
                  </a:lnTo>
                  <a:lnTo>
                    <a:pt x="19" y="8"/>
                  </a:lnTo>
                  <a:lnTo>
                    <a:pt x="19" y="8"/>
                  </a:lnTo>
                  <a:lnTo>
                    <a:pt x="21" y="7"/>
                  </a:lnTo>
                  <a:lnTo>
                    <a:pt x="23" y="7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4" y="5"/>
                  </a:lnTo>
                  <a:lnTo>
                    <a:pt x="24" y="5"/>
                  </a:lnTo>
                  <a:lnTo>
                    <a:pt x="27" y="5"/>
                  </a:lnTo>
                  <a:lnTo>
                    <a:pt x="30" y="5"/>
                  </a:lnTo>
                  <a:lnTo>
                    <a:pt x="32" y="5"/>
                  </a:lnTo>
                  <a:lnTo>
                    <a:pt x="34" y="4"/>
                  </a:lnTo>
                  <a:lnTo>
                    <a:pt x="35" y="4"/>
                  </a:lnTo>
                  <a:lnTo>
                    <a:pt x="35" y="4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38" y="2"/>
                  </a:lnTo>
                  <a:lnTo>
                    <a:pt x="40" y="0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09" name="Freeform 55">
              <a:extLst>
                <a:ext uri="{FF2B5EF4-FFF2-40B4-BE49-F238E27FC236}">
                  <a16:creationId xmlns:a16="http://schemas.microsoft.com/office/drawing/2014/main" id="{1D16A91A-A39A-100C-7733-C0895703034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90744" y="4137184"/>
              <a:ext cx="85766" cy="85766"/>
            </a:xfrm>
            <a:custGeom>
              <a:avLst/>
              <a:gdLst>
                <a:gd name="T0" fmla="*/ 11 w 44"/>
                <a:gd name="T1" fmla="*/ 35 h 44"/>
                <a:gd name="T2" fmla="*/ 11 w 44"/>
                <a:gd name="T3" fmla="*/ 35 h 44"/>
                <a:gd name="T4" fmla="*/ 11 w 44"/>
                <a:gd name="T5" fmla="*/ 36 h 44"/>
                <a:gd name="T6" fmla="*/ 4 w 44"/>
                <a:gd name="T7" fmla="*/ 35 h 44"/>
                <a:gd name="T8" fmla="*/ 9 w 44"/>
                <a:gd name="T9" fmla="*/ 33 h 44"/>
                <a:gd name="T10" fmla="*/ 30 w 44"/>
                <a:gd name="T11" fmla="*/ 0 h 44"/>
                <a:gd name="T12" fmla="*/ 31 w 44"/>
                <a:gd name="T13" fmla="*/ 1 h 44"/>
                <a:gd name="T14" fmla="*/ 33 w 44"/>
                <a:gd name="T15" fmla="*/ 5 h 44"/>
                <a:gd name="T16" fmla="*/ 36 w 44"/>
                <a:gd name="T17" fmla="*/ 8 h 44"/>
                <a:gd name="T18" fmla="*/ 38 w 44"/>
                <a:gd name="T19" fmla="*/ 9 h 44"/>
                <a:gd name="T20" fmla="*/ 38 w 44"/>
                <a:gd name="T21" fmla="*/ 11 h 44"/>
                <a:gd name="T22" fmla="*/ 36 w 44"/>
                <a:gd name="T23" fmla="*/ 12 h 44"/>
                <a:gd name="T24" fmla="*/ 38 w 44"/>
                <a:gd name="T25" fmla="*/ 12 h 44"/>
                <a:gd name="T26" fmla="*/ 39 w 44"/>
                <a:gd name="T27" fmla="*/ 16 h 44"/>
                <a:gd name="T28" fmla="*/ 41 w 44"/>
                <a:gd name="T29" fmla="*/ 19 h 44"/>
                <a:gd name="T30" fmla="*/ 38 w 44"/>
                <a:gd name="T31" fmla="*/ 20 h 44"/>
                <a:gd name="T32" fmla="*/ 38 w 44"/>
                <a:gd name="T33" fmla="*/ 24 h 44"/>
                <a:gd name="T34" fmla="*/ 38 w 44"/>
                <a:gd name="T35" fmla="*/ 24 h 44"/>
                <a:gd name="T36" fmla="*/ 39 w 44"/>
                <a:gd name="T37" fmla="*/ 24 h 44"/>
                <a:gd name="T38" fmla="*/ 41 w 44"/>
                <a:gd name="T39" fmla="*/ 24 h 44"/>
                <a:gd name="T40" fmla="*/ 42 w 44"/>
                <a:gd name="T41" fmla="*/ 22 h 44"/>
                <a:gd name="T42" fmla="*/ 44 w 44"/>
                <a:gd name="T43" fmla="*/ 22 h 44"/>
                <a:gd name="T44" fmla="*/ 42 w 44"/>
                <a:gd name="T45" fmla="*/ 25 h 44"/>
                <a:gd name="T46" fmla="*/ 39 w 44"/>
                <a:gd name="T47" fmla="*/ 27 h 44"/>
                <a:gd name="T48" fmla="*/ 38 w 44"/>
                <a:gd name="T49" fmla="*/ 30 h 44"/>
                <a:gd name="T50" fmla="*/ 38 w 44"/>
                <a:gd name="T51" fmla="*/ 31 h 44"/>
                <a:gd name="T52" fmla="*/ 33 w 44"/>
                <a:gd name="T53" fmla="*/ 36 h 44"/>
                <a:gd name="T54" fmla="*/ 30 w 44"/>
                <a:gd name="T55" fmla="*/ 38 h 44"/>
                <a:gd name="T56" fmla="*/ 28 w 44"/>
                <a:gd name="T57" fmla="*/ 41 h 44"/>
                <a:gd name="T58" fmla="*/ 25 w 44"/>
                <a:gd name="T59" fmla="*/ 44 h 44"/>
                <a:gd name="T60" fmla="*/ 22 w 44"/>
                <a:gd name="T61" fmla="*/ 41 h 44"/>
                <a:gd name="T62" fmla="*/ 14 w 44"/>
                <a:gd name="T63" fmla="*/ 38 h 44"/>
                <a:gd name="T64" fmla="*/ 11 w 44"/>
                <a:gd name="T65" fmla="*/ 36 h 44"/>
                <a:gd name="T66" fmla="*/ 11 w 44"/>
                <a:gd name="T67" fmla="*/ 33 h 44"/>
                <a:gd name="T68" fmla="*/ 11 w 44"/>
                <a:gd name="T69" fmla="*/ 31 h 44"/>
                <a:gd name="T70" fmla="*/ 8 w 44"/>
                <a:gd name="T71" fmla="*/ 33 h 44"/>
                <a:gd name="T72" fmla="*/ 6 w 44"/>
                <a:gd name="T73" fmla="*/ 31 h 44"/>
                <a:gd name="T74" fmla="*/ 4 w 44"/>
                <a:gd name="T75" fmla="*/ 28 h 44"/>
                <a:gd name="T76" fmla="*/ 3 w 44"/>
                <a:gd name="T77" fmla="*/ 25 h 44"/>
                <a:gd name="T78" fmla="*/ 1 w 44"/>
                <a:gd name="T79" fmla="*/ 24 h 44"/>
                <a:gd name="T80" fmla="*/ 0 w 44"/>
                <a:gd name="T81" fmla="*/ 22 h 44"/>
                <a:gd name="T82" fmla="*/ 1 w 44"/>
                <a:gd name="T83" fmla="*/ 22 h 44"/>
                <a:gd name="T84" fmla="*/ 4 w 44"/>
                <a:gd name="T85" fmla="*/ 20 h 44"/>
                <a:gd name="T86" fmla="*/ 6 w 44"/>
                <a:gd name="T87" fmla="*/ 19 h 44"/>
                <a:gd name="T88" fmla="*/ 4 w 44"/>
                <a:gd name="T89" fmla="*/ 19 h 44"/>
                <a:gd name="T90" fmla="*/ 3 w 44"/>
                <a:gd name="T91" fmla="*/ 20 h 44"/>
                <a:gd name="T92" fmla="*/ 1 w 44"/>
                <a:gd name="T93" fmla="*/ 19 h 44"/>
                <a:gd name="T94" fmla="*/ 1 w 44"/>
                <a:gd name="T95" fmla="*/ 16 h 44"/>
                <a:gd name="T96" fmla="*/ 3 w 44"/>
                <a:gd name="T97" fmla="*/ 16 h 44"/>
                <a:gd name="T98" fmla="*/ 0 w 44"/>
                <a:gd name="T99" fmla="*/ 14 h 44"/>
                <a:gd name="T100" fmla="*/ 0 w 44"/>
                <a:gd name="T101" fmla="*/ 12 h 44"/>
                <a:gd name="T102" fmla="*/ 1 w 44"/>
                <a:gd name="T103" fmla="*/ 12 h 44"/>
                <a:gd name="T104" fmla="*/ 3 w 44"/>
                <a:gd name="T105" fmla="*/ 12 h 44"/>
                <a:gd name="T106" fmla="*/ 4 w 44"/>
                <a:gd name="T107" fmla="*/ 9 h 44"/>
                <a:gd name="T108" fmla="*/ 8 w 44"/>
                <a:gd name="T109" fmla="*/ 8 h 44"/>
                <a:gd name="T110" fmla="*/ 9 w 44"/>
                <a:gd name="T111" fmla="*/ 6 h 44"/>
                <a:gd name="T112" fmla="*/ 9 w 44"/>
                <a:gd name="T113" fmla="*/ 5 h 44"/>
                <a:gd name="T114" fmla="*/ 11 w 44"/>
                <a:gd name="T115" fmla="*/ 3 h 44"/>
                <a:gd name="T116" fmla="*/ 11 w 44"/>
                <a:gd name="T117" fmla="*/ 1 h 44"/>
                <a:gd name="T118" fmla="*/ 14 w 44"/>
                <a:gd name="T119" fmla="*/ 0 h 44"/>
                <a:gd name="T120" fmla="*/ 19 w 44"/>
                <a:gd name="T121" fmla="*/ 0 h 44"/>
                <a:gd name="T122" fmla="*/ 22 w 44"/>
                <a:gd name="T123" fmla="*/ 0 h 44"/>
                <a:gd name="T124" fmla="*/ 28 w 44"/>
                <a:gd name="T125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4" h="44">
                  <a:moveTo>
                    <a:pt x="9" y="33"/>
                  </a:moveTo>
                  <a:lnTo>
                    <a:pt x="11" y="35"/>
                  </a:lnTo>
                  <a:lnTo>
                    <a:pt x="11" y="35"/>
                  </a:lnTo>
                  <a:lnTo>
                    <a:pt x="11" y="35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9" y="36"/>
                  </a:lnTo>
                  <a:lnTo>
                    <a:pt x="4" y="35"/>
                  </a:lnTo>
                  <a:lnTo>
                    <a:pt x="6" y="35"/>
                  </a:lnTo>
                  <a:lnTo>
                    <a:pt x="9" y="33"/>
                  </a:lnTo>
                  <a:close/>
                  <a:moveTo>
                    <a:pt x="28" y="0"/>
                  </a:moveTo>
                  <a:lnTo>
                    <a:pt x="30" y="0"/>
                  </a:lnTo>
                  <a:lnTo>
                    <a:pt x="30" y="0"/>
                  </a:lnTo>
                  <a:lnTo>
                    <a:pt x="31" y="1"/>
                  </a:lnTo>
                  <a:lnTo>
                    <a:pt x="33" y="3"/>
                  </a:lnTo>
                  <a:lnTo>
                    <a:pt x="33" y="5"/>
                  </a:lnTo>
                  <a:lnTo>
                    <a:pt x="34" y="6"/>
                  </a:lnTo>
                  <a:lnTo>
                    <a:pt x="36" y="8"/>
                  </a:lnTo>
                  <a:lnTo>
                    <a:pt x="38" y="9"/>
                  </a:lnTo>
                  <a:lnTo>
                    <a:pt x="38" y="9"/>
                  </a:lnTo>
                  <a:lnTo>
                    <a:pt x="38" y="9"/>
                  </a:lnTo>
                  <a:lnTo>
                    <a:pt x="38" y="11"/>
                  </a:lnTo>
                  <a:lnTo>
                    <a:pt x="36" y="12"/>
                  </a:lnTo>
                  <a:lnTo>
                    <a:pt x="36" y="12"/>
                  </a:lnTo>
                  <a:lnTo>
                    <a:pt x="36" y="12"/>
                  </a:lnTo>
                  <a:lnTo>
                    <a:pt x="38" y="12"/>
                  </a:lnTo>
                  <a:lnTo>
                    <a:pt x="39" y="14"/>
                  </a:lnTo>
                  <a:lnTo>
                    <a:pt x="39" y="16"/>
                  </a:lnTo>
                  <a:lnTo>
                    <a:pt x="39" y="17"/>
                  </a:lnTo>
                  <a:lnTo>
                    <a:pt x="41" y="19"/>
                  </a:lnTo>
                  <a:lnTo>
                    <a:pt x="41" y="19"/>
                  </a:lnTo>
                  <a:lnTo>
                    <a:pt x="38" y="20"/>
                  </a:lnTo>
                  <a:lnTo>
                    <a:pt x="38" y="22"/>
                  </a:lnTo>
                  <a:lnTo>
                    <a:pt x="38" y="24"/>
                  </a:lnTo>
                  <a:lnTo>
                    <a:pt x="38" y="24"/>
                  </a:lnTo>
                  <a:lnTo>
                    <a:pt x="38" y="24"/>
                  </a:lnTo>
                  <a:lnTo>
                    <a:pt x="38" y="24"/>
                  </a:lnTo>
                  <a:lnTo>
                    <a:pt x="39" y="24"/>
                  </a:lnTo>
                  <a:lnTo>
                    <a:pt x="39" y="24"/>
                  </a:lnTo>
                  <a:lnTo>
                    <a:pt x="41" y="24"/>
                  </a:lnTo>
                  <a:lnTo>
                    <a:pt x="42" y="22"/>
                  </a:lnTo>
                  <a:lnTo>
                    <a:pt x="42" y="22"/>
                  </a:lnTo>
                  <a:lnTo>
                    <a:pt x="44" y="22"/>
                  </a:lnTo>
                  <a:lnTo>
                    <a:pt x="44" y="22"/>
                  </a:lnTo>
                  <a:lnTo>
                    <a:pt x="42" y="24"/>
                  </a:lnTo>
                  <a:lnTo>
                    <a:pt x="42" y="25"/>
                  </a:lnTo>
                  <a:lnTo>
                    <a:pt x="42" y="27"/>
                  </a:lnTo>
                  <a:lnTo>
                    <a:pt x="39" y="27"/>
                  </a:lnTo>
                  <a:lnTo>
                    <a:pt x="39" y="27"/>
                  </a:lnTo>
                  <a:lnTo>
                    <a:pt x="38" y="30"/>
                  </a:lnTo>
                  <a:lnTo>
                    <a:pt x="38" y="31"/>
                  </a:lnTo>
                  <a:lnTo>
                    <a:pt x="38" y="31"/>
                  </a:lnTo>
                  <a:lnTo>
                    <a:pt x="34" y="35"/>
                  </a:lnTo>
                  <a:lnTo>
                    <a:pt x="33" y="36"/>
                  </a:lnTo>
                  <a:lnTo>
                    <a:pt x="31" y="38"/>
                  </a:lnTo>
                  <a:lnTo>
                    <a:pt x="30" y="38"/>
                  </a:lnTo>
                  <a:lnTo>
                    <a:pt x="30" y="39"/>
                  </a:lnTo>
                  <a:lnTo>
                    <a:pt x="28" y="41"/>
                  </a:lnTo>
                  <a:lnTo>
                    <a:pt x="26" y="44"/>
                  </a:lnTo>
                  <a:lnTo>
                    <a:pt x="25" y="44"/>
                  </a:lnTo>
                  <a:lnTo>
                    <a:pt x="25" y="44"/>
                  </a:lnTo>
                  <a:lnTo>
                    <a:pt x="22" y="41"/>
                  </a:lnTo>
                  <a:lnTo>
                    <a:pt x="19" y="41"/>
                  </a:lnTo>
                  <a:lnTo>
                    <a:pt x="14" y="38"/>
                  </a:lnTo>
                  <a:lnTo>
                    <a:pt x="11" y="38"/>
                  </a:lnTo>
                  <a:lnTo>
                    <a:pt x="11" y="36"/>
                  </a:lnTo>
                  <a:lnTo>
                    <a:pt x="12" y="35"/>
                  </a:lnTo>
                  <a:lnTo>
                    <a:pt x="11" y="33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11" y="33"/>
                  </a:lnTo>
                  <a:lnTo>
                    <a:pt x="8" y="33"/>
                  </a:lnTo>
                  <a:lnTo>
                    <a:pt x="8" y="31"/>
                  </a:lnTo>
                  <a:lnTo>
                    <a:pt x="6" y="31"/>
                  </a:lnTo>
                  <a:lnTo>
                    <a:pt x="6" y="30"/>
                  </a:lnTo>
                  <a:lnTo>
                    <a:pt x="4" y="28"/>
                  </a:lnTo>
                  <a:lnTo>
                    <a:pt x="4" y="27"/>
                  </a:lnTo>
                  <a:lnTo>
                    <a:pt x="3" y="25"/>
                  </a:lnTo>
                  <a:lnTo>
                    <a:pt x="1" y="25"/>
                  </a:lnTo>
                  <a:lnTo>
                    <a:pt x="1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3" y="22"/>
                  </a:lnTo>
                  <a:lnTo>
                    <a:pt x="4" y="20"/>
                  </a:lnTo>
                  <a:lnTo>
                    <a:pt x="4" y="20"/>
                  </a:lnTo>
                  <a:lnTo>
                    <a:pt x="6" y="19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3" y="19"/>
                  </a:lnTo>
                  <a:lnTo>
                    <a:pt x="3" y="20"/>
                  </a:lnTo>
                  <a:lnTo>
                    <a:pt x="1" y="20"/>
                  </a:lnTo>
                  <a:lnTo>
                    <a:pt x="1" y="19"/>
                  </a:lnTo>
                  <a:lnTo>
                    <a:pt x="1" y="17"/>
                  </a:lnTo>
                  <a:lnTo>
                    <a:pt x="1" y="16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1" y="16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4" y="12"/>
                  </a:lnTo>
                  <a:lnTo>
                    <a:pt x="4" y="9"/>
                  </a:lnTo>
                  <a:lnTo>
                    <a:pt x="6" y="9"/>
                  </a:lnTo>
                  <a:lnTo>
                    <a:pt x="8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1" y="1"/>
                  </a:lnTo>
                  <a:lnTo>
                    <a:pt x="12" y="1"/>
                  </a:lnTo>
                  <a:lnTo>
                    <a:pt x="14" y="0"/>
                  </a:lnTo>
                  <a:lnTo>
                    <a:pt x="15" y="1"/>
                  </a:lnTo>
                  <a:lnTo>
                    <a:pt x="19" y="0"/>
                  </a:lnTo>
                  <a:lnTo>
                    <a:pt x="20" y="0"/>
                  </a:lnTo>
                  <a:lnTo>
                    <a:pt x="22" y="0"/>
                  </a:lnTo>
                  <a:lnTo>
                    <a:pt x="26" y="0"/>
                  </a:lnTo>
                  <a:lnTo>
                    <a:pt x="28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10" name="Freeform 56">
              <a:extLst>
                <a:ext uri="{FF2B5EF4-FFF2-40B4-BE49-F238E27FC236}">
                  <a16:creationId xmlns:a16="http://schemas.microsoft.com/office/drawing/2014/main" id="{294821F4-B57C-5A77-3A34-1A304AEF918F}"/>
                </a:ext>
              </a:extLst>
            </p:cNvPr>
            <p:cNvSpPr>
              <a:spLocks/>
            </p:cNvSpPr>
            <p:nvPr/>
          </p:nvSpPr>
          <p:spPr bwMode="auto">
            <a:xfrm>
              <a:off x="6238654" y="2899429"/>
              <a:ext cx="159836" cy="68223"/>
            </a:xfrm>
            <a:custGeom>
              <a:avLst/>
              <a:gdLst>
                <a:gd name="T0" fmla="*/ 39 w 82"/>
                <a:gd name="T1" fmla="*/ 2 h 35"/>
                <a:gd name="T2" fmla="*/ 41 w 82"/>
                <a:gd name="T3" fmla="*/ 3 h 35"/>
                <a:gd name="T4" fmla="*/ 42 w 82"/>
                <a:gd name="T5" fmla="*/ 5 h 35"/>
                <a:gd name="T6" fmla="*/ 42 w 82"/>
                <a:gd name="T7" fmla="*/ 8 h 35"/>
                <a:gd name="T8" fmla="*/ 44 w 82"/>
                <a:gd name="T9" fmla="*/ 8 h 35"/>
                <a:gd name="T10" fmla="*/ 47 w 82"/>
                <a:gd name="T11" fmla="*/ 6 h 35"/>
                <a:gd name="T12" fmla="*/ 50 w 82"/>
                <a:gd name="T13" fmla="*/ 5 h 35"/>
                <a:gd name="T14" fmla="*/ 52 w 82"/>
                <a:gd name="T15" fmla="*/ 5 h 35"/>
                <a:gd name="T16" fmla="*/ 55 w 82"/>
                <a:gd name="T17" fmla="*/ 5 h 35"/>
                <a:gd name="T18" fmla="*/ 58 w 82"/>
                <a:gd name="T19" fmla="*/ 6 h 35"/>
                <a:gd name="T20" fmla="*/ 61 w 82"/>
                <a:gd name="T21" fmla="*/ 3 h 35"/>
                <a:gd name="T22" fmla="*/ 66 w 82"/>
                <a:gd name="T23" fmla="*/ 3 h 35"/>
                <a:gd name="T24" fmla="*/ 72 w 82"/>
                <a:gd name="T25" fmla="*/ 5 h 35"/>
                <a:gd name="T26" fmla="*/ 76 w 82"/>
                <a:gd name="T27" fmla="*/ 8 h 35"/>
                <a:gd name="T28" fmla="*/ 82 w 82"/>
                <a:gd name="T29" fmla="*/ 9 h 35"/>
                <a:gd name="T30" fmla="*/ 80 w 82"/>
                <a:gd name="T31" fmla="*/ 13 h 35"/>
                <a:gd name="T32" fmla="*/ 79 w 82"/>
                <a:gd name="T33" fmla="*/ 17 h 35"/>
                <a:gd name="T34" fmla="*/ 77 w 82"/>
                <a:gd name="T35" fmla="*/ 22 h 35"/>
                <a:gd name="T36" fmla="*/ 71 w 82"/>
                <a:gd name="T37" fmla="*/ 24 h 35"/>
                <a:gd name="T38" fmla="*/ 69 w 82"/>
                <a:gd name="T39" fmla="*/ 22 h 35"/>
                <a:gd name="T40" fmla="*/ 66 w 82"/>
                <a:gd name="T41" fmla="*/ 20 h 35"/>
                <a:gd name="T42" fmla="*/ 61 w 82"/>
                <a:gd name="T43" fmla="*/ 20 h 35"/>
                <a:gd name="T44" fmla="*/ 55 w 82"/>
                <a:gd name="T45" fmla="*/ 20 h 35"/>
                <a:gd name="T46" fmla="*/ 50 w 82"/>
                <a:gd name="T47" fmla="*/ 25 h 35"/>
                <a:gd name="T48" fmla="*/ 44 w 82"/>
                <a:gd name="T49" fmla="*/ 28 h 35"/>
                <a:gd name="T50" fmla="*/ 41 w 82"/>
                <a:gd name="T51" fmla="*/ 25 h 35"/>
                <a:gd name="T52" fmla="*/ 38 w 82"/>
                <a:gd name="T53" fmla="*/ 28 h 35"/>
                <a:gd name="T54" fmla="*/ 28 w 82"/>
                <a:gd name="T55" fmla="*/ 30 h 35"/>
                <a:gd name="T56" fmla="*/ 28 w 82"/>
                <a:gd name="T57" fmla="*/ 33 h 35"/>
                <a:gd name="T58" fmla="*/ 24 w 82"/>
                <a:gd name="T59" fmla="*/ 35 h 35"/>
                <a:gd name="T60" fmla="*/ 14 w 82"/>
                <a:gd name="T61" fmla="*/ 35 h 35"/>
                <a:gd name="T62" fmla="*/ 8 w 82"/>
                <a:gd name="T63" fmla="*/ 30 h 35"/>
                <a:gd name="T64" fmla="*/ 5 w 82"/>
                <a:gd name="T65" fmla="*/ 30 h 35"/>
                <a:gd name="T66" fmla="*/ 3 w 82"/>
                <a:gd name="T67" fmla="*/ 28 h 35"/>
                <a:gd name="T68" fmla="*/ 0 w 82"/>
                <a:gd name="T69" fmla="*/ 22 h 35"/>
                <a:gd name="T70" fmla="*/ 1 w 82"/>
                <a:gd name="T71" fmla="*/ 19 h 35"/>
                <a:gd name="T72" fmla="*/ 3 w 82"/>
                <a:gd name="T73" fmla="*/ 16 h 35"/>
                <a:gd name="T74" fmla="*/ 6 w 82"/>
                <a:gd name="T75" fmla="*/ 14 h 35"/>
                <a:gd name="T76" fmla="*/ 14 w 82"/>
                <a:gd name="T77" fmla="*/ 14 h 35"/>
                <a:gd name="T78" fmla="*/ 16 w 82"/>
                <a:gd name="T79" fmla="*/ 11 h 35"/>
                <a:gd name="T80" fmla="*/ 19 w 82"/>
                <a:gd name="T81" fmla="*/ 11 h 35"/>
                <a:gd name="T82" fmla="*/ 19 w 82"/>
                <a:gd name="T83" fmla="*/ 8 h 35"/>
                <a:gd name="T84" fmla="*/ 22 w 82"/>
                <a:gd name="T85" fmla="*/ 5 h 35"/>
                <a:gd name="T86" fmla="*/ 25 w 82"/>
                <a:gd name="T87" fmla="*/ 3 h 35"/>
                <a:gd name="T88" fmla="*/ 28 w 82"/>
                <a:gd name="T89" fmla="*/ 2 h 35"/>
                <a:gd name="T90" fmla="*/ 30 w 82"/>
                <a:gd name="T91" fmla="*/ 2 h 35"/>
                <a:gd name="T92" fmla="*/ 33 w 82"/>
                <a:gd name="T93" fmla="*/ 5 h 35"/>
                <a:gd name="T94" fmla="*/ 38 w 82"/>
                <a:gd name="T9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2" h="35">
                  <a:moveTo>
                    <a:pt x="38" y="0"/>
                  </a:moveTo>
                  <a:lnTo>
                    <a:pt x="38" y="0"/>
                  </a:lnTo>
                  <a:lnTo>
                    <a:pt x="39" y="2"/>
                  </a:lnTo>
                  <a:lnTo>
                    <a:pt x="39" y="3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5"/>
                  </a:lnTo>
                  <a:lnTo>
                    <a:pt x="42" y="5"/>
                  </a:lnTo>
                  <a:lnTo>
                    <a:pt x="42" y="5"/>
                  </a:lnTo>
                  <a:lnTo>
                    <a:pt x="42" y="6"/>
                  </a:lnTo>
                  <a:lnTo>
                    <a:pt x="42" y="6"/>
                  </a:lnTo>
                  <a:lnTo>
                    <a:pt x="42" y="8"/>
                  </a:lnTo>
                  <a:lnTo>
                    <a:pt x="42" y="8"/>
                  </a:lnTo>
                  <a:lnTo>
                    <a:pt x="42" y="8"/>
                  </a:lnTo>
                  <a:lnTo>
                    <a:pt x="44" y="8"/>
                  </a:lnTo>
                  <a:lnTo>
                    <a:pt x="44" y="8"/>
                  </a:lnTo>
                  <a:lnTo>
                    <a:pt x="47" y="8"/>
                  </a:lnTo>
                  <a:lnTo>
                    <a:pt x="47" y="6"/>
                  </a:lnTo>
                  <a:lnTo>
                    <a:pt x="49" y="6"/>
                  </a:lnTo>
                  <a:lnTo>
                    <a:pt x="49" y="5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52" y="5"/>
                  </a:lnTo>
                  <a:lnTo>
                    <a:pt x="52" y="5"/>
                  </a:lnTo>
                  <a:lnTo>
                    <a:pt x="52" y="5"/>
                  </a:lnTo>
                  <a:lnTo>
                    <a:pt x="54" y="5"/>
                  </a:lnTo>
                  <a:lnTo>
                    <a:pt x="55" y="5"/>
                  </a:lnTo>
                  <a:lnTo>
                    <a:pt x="57" y="5"/>
                  </a:lnTo>
                  <a:lnTo>
                    <a:pt x="57" y="5"/>
                  </a:lnTo>
                  <a:lnTo>
                    <a:pt x="58" y="6"/>
                  </a:lnTo>
                  <a:lnTo>
                    <a:pt x="60" y="6"/>
                  </a:lnTo>
                  <a:lnTo>
                    <a:pt x="60" y="5"/>
                  </a:lnTo>
                  <a:lnTo>
                    <a:pt x="61" y="3"/>
                  </a:lnTo>
                  <a:lnTo>
                    <a:pt x="63" y="3"/>
                  </a:lnTo>
                  <a:lnTo>
                    <a:pt x="63" y="3"/>
                  </a:lnTo>
                  <a:lnTo>
                    <a:pt x="66" y="3"/>
                  </a:lnTo>
                  <a:lnTo>
                    <a:pt x="69" y="3"/>
                  </a:lnTo>
                  <a:lnTo>
                    <a:pt x="71" y="5"/>
                  </a:lnTo>
                  <a:lnTo>
                    <a:pt x="72" y="5"/>
                  </a:lnTo>
                  <a:lnTo>
                    <a:pt x="74" y="6"/>
                  </a:lnTo>
                  <a:lnTo>
                    <a:pt x="76" y="6"/>
                  </a:lnTo>
                  <a:lnTo>
                    <a:pt x="76" y="8"/>
                  </a:lnTo>
                  <a:lnTo>
                    <a:pt x="77" y="8"/>
                  </a:lnTo>
                  <a:lnTo>
                    <a:pt x="82" y="9"/>
                  </a:lnTo>
                  <a:lnTo>
                    <a:pt x="82" y="9"/>
                  </a:lnTo>
                  <a:lnTo>
                    <a:pt x="82" y="11"/>
                  </a:lnTo>
                  <a:lnTo>
                    <a:pt x="82" y="11"/>
                  </a:lnTo>
                  <a:lnTo>
                    <a:pt x="80" y="13"/>
                  </a:lnTo>
                  <a:lnTo>
                    <a:pt x="80" y="14"/>
                  </a:lnTo>
                  <a:lnTo>
                    <a:pt x="80" y="16"/>
                  </a:lnTo>
                  <a:lnTo>
                    <a:pt x="79" y="17"/>
                  </a:lnTo>
                  <a:lnTo>
                    <a:pt x="77" y="19"/>
                  </a:lnTo>
                  <a:lnTo>
                    <a:pt x="77" y="22"/>
                  </a:lnTo>
                  <a:lnTo>
                    <a:pt x="77" y="22"/>
                  </a:lnTo>
                  <a:lnTo>
                    <a:pt x="71" y="24"/>
                  </a:lnTo>
                  <a:lnTo>
                    <a:pt x="71" y="24"/>
                  </a:lnTo>
                  <a:lnTo>
                    <a:pt x="71" y="24"/>
                  </a:lnTo>
                  <a:lnTo>
                    <a:pt x="69" y="22"/>
                  </a:lnTo>
                  <a:lnTo>
                    <a:pt x="69" y="22"/>
                  </a:lnTo>
                  <a:lnTo>
                    <a:pt x="69" y="22"/>
                  </a:lnTo>
                  <a:lnTo>
                    <a:pt x="68" y="20"/>
                  </a:lnTo>
                  <a:lnTo>
                    <a:pt x="68" y="20"/>
                  </a:lnTo>
                  <a:lnTo>
                    <a:pt x="66" y="20"/>
                  </a:lnTo>
                  <a:lnTo>
                    <a:pt x="66" y="20"/>
                  </a:lnTo>
                  <a:lnTo>
                    <a:pt x="63" y="20"/>
                  </a:lnTo>
                  <a:lnTo>
                    <a:pt x="61" y="20"/>
                  </a:lnTo>
                  <a:lnTo>
                    <a:pt x="60" y="20"/>
                  </a:lnTo>
                  <a:lnTo>
                    <a:pt x="58" y="20"/>
                  </a:lnTo>
                  <a:lnTo>
                    <a:pt x="55" y="20"/>
                  </a:lnTo>
                  <a:lnTo>
                    <a:pt x="54" y="20"/>
                  </a:lnTo>
                  <a:lnTo>
                    <a:pt x="54" y="20"/>
                  </a:lnTo>
                  <a:lnTo>
                    <a:pt x="50" y="25"/>
                  </a:lnTo>
                  <a:lnTo>
                    <a:pt x="47" y="25"/>
                  </a:lnTo>
                  <a:lnTo>
                    <a:pt x="46" y="27"/>
                  </a:lnTo>
                  <a:lnTo>
                    <a:pt x="44" y="28"/>
                  </a:lnTo>
                  <a:lnTo>
                    <a:pt x="42" y="27"/>
                  </a:lnTo>
                  <a:lnTo>
                    <a:pt x="41" y="27"/>
                  </a:lnTo>
                  <a:lnTo>
                    <a:pt x="41" y="25"/>
                  </a:lnTo>
                  <a:lnTo>
                    <a:pt x="39" y="27"/>
                  </a:lnTo>
                  <a:lnTo>
                    <a:pt x="39" y="27"/>
                  </a:lnTo>
                  <a:lnTo>
                    <a:pt x="38" y="28"/>
                  </a:lnTo>
                  <a:lnTo>
                    <a:pt x="35" y="28"/>
                  </a:lnTo>
                  <a:lnTo>
                    <a:pt x="30" y="28"/>
                  </a:lnTo>
                  <a:lnTo>
                    <a:pt x="28" y="30"/>
                  </a:lnTo>
                  <a:lnTo>
                    <a:pt x="28" y="31"/>
                  </a:lnTo>
                  <a:lnTo>
                    <a:pt x="28" y="31"/>
                  </a:lnTo>
                  <a:lnTo>
                    <a:pt x="28" y="33"/>
                  </a:lnTo>
                  <a:lnTo>
                    <a:pt x="28" y="33"/>
                  </a:lnTo>
                  <a:lnTo>
                    <a:pt x="27" y="35"/>
                  </a:lnTo>
                  <a:lnTo>
                    <a:pt x="24" y="35"/>
                  </a:lnTo>
                  <a:lnTo>
                    <a:pt x="19" y="35"/>
                  </a:lnTo>
                  <a:lnTo>
                    <a:pt x="16" y="35"/>
                  </a:lnTo>
                  <a:lnTo>
                    <a:pt x="14" y="35"/>
                  </a:lnTo>
                  <a:lnTo>
                    <a:pt x="11" y="33"/>
                  </a:lnTo>
                  <a:lnTo>
                    <a:pt x="9" y="31"/>
                  </a:lnTo>
                  <a:lnTo>
                    <a:pt x="8" y="30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3" y="30"/>
                  </a:lnTo>
                  <a:lnTo>
                    <a:pt x="3" y="28"/>
                  </a:lnTo>
                  <a:lnTo>
                    <a:pt x="1" y="27"/>
                  </a:lnTo>
                  <a:lnTo>
                    <a:pt x="0" y="24"/>
                  </a:lnTo>
                  <a:lnTo>
                    <a:pt x="0" y="22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1" y="19"/>
                  </a:lnTo>
                  <a:lnTo>
                    <a:pt x="1" y="19"/>
                  </a:lnTo>
                  <a:lnTo>
                    <a:pt x="3" y="17"/>
                  </a:lnTo>
                  <a:lnTo>
                    <a:pt x="3" y="16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6" y="14"/>
                  </a:lnTo>
                  <a:lnTo>
                    <a:pt x="9" y="14"/>
                  </a:lnTo>
                  <a:lnTo>
                    <a:pt x="11" y="14"/>
                  </a:lnTo>
                  <a:lnTo>
                    <a:pt x="14" y="14"/>
                  </a:lnTo>
                  <a:lnTo>
                    <a:pt x="14" y="13"/>
                  </a:lnTo>
                  <a:lnTo>
                    <a:pt x="16" y="13"/>
                  </a:lnTo>
                  <a:lnTo>
                    <a:pt x="16" y="11"/>
                  </a:lnTo>
                  <a:lnTo>
                    <a:pt x="16" y="11"/>
                  </a:lnTo>
                  <a:lnTo>
                    <a:pt x="17" y="11"/>
                  </a:lnTo>
                  <a:lnTo>
                    <a:pt x="19" y="11"/>
                  </a:lnTo>
                  <a:lnTo>
                    <a:pt x="19" y="9"/>
                  </a:lnTo>
                  <a:lnTo>
                    <a:pt x="19" y="8"/>
                  </a:lnTo>
                  <a:lnTo>
                    <a:pt x="19" y="8"/>
                  </a:lnTo>
                  <a:lnTo>
                    <a:pt x="19" y="6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24" y="5"/>
                  </a:lnTo>
                  <a:lnTo>
                    <a:pt x="24" y="3"/>
                  </a:lnTo>
                  <a:lnTo>
                    <a:pt x="25" y="3"/>
                  </a:lnTo>
                  <a:lnTo>
                    <a:pt x="25" y="2"/>
                  </a:lnTo>
                  <a:lnTo>
                    <a:pt x="27" y="3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30" y="2"/>
                  </a:lnTo>
                  <a:lnTo>
                    <a:pt x="31" y="3"/>
                  </a:lnTo>
                  <a:lnTo>
                    <a:pt x="31" y="5"/>
                  </a:lnTo>
                  <a:lnTo>
                    <a:pt x="33" y="5"/>
                  </a:lnTo>
                  <a:lnTo>
                    <a:pt x="35" y="2"/>
                  </a:lnTo>
                  <a:lnTo>
                    <a:pt x="36" y="2"/>
                  </a:lnTo>
                  <a:lnTo>
                    <a:pt x="38" y="2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11" name="Freeform 57">
              <a:extLst>
                <a:ext uri="{FF2B5EF4-FFF2-40B4-BE49-F238E27FC236}">
                  <a16:creationId xmlns:a16="http://schemas.microsoft.com/office/drawing/2014/main" id="{E9DA4172-2791-0A9C-DF3E-CBB31FE4F01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59556" y="4638134"/>
              <a:ext cx="245602" cy="230008"/>
            </a:xfrm>
            <a:custGeom>
              <a:avLst/>
              <a:gdLst>
                <a:gd name="T0" fmla="*/ 124 w 126"/>
                <a:gd name="T1" fmla="*/ 116 h 118"/>
                <a:gd name="T2" fmla="*/ 126 w 126"/>
                <a:gd name="T3" fmla="*/ 116 h 118"/>
                <a:gd name="T4" fmla="*/ 126 w 126"/>
                <a:gd name="T5" fmla="*/ 118 h 118"/>
                <a:gd name="T6" fmla="*/ 126 w 126"/>
                <a:gd name="T7" fmla="*/ 118 h 118"/>
                <a:gd name="T8" fmla="*/ 124 w 126"/>
                <a:gd name="T9" fmla="*/ 118 h 118"/>
                <a:gd name="T10" fmla="*/ 124 w 126"/>
                <a:gd name="T11" fmla="*/ 118 h 118"/>
                <a:gd name="T12" fmla="*/ 124 w 126"/>
                <a:gd name="T13" fmla="*/ 116 h 118"/>
                <a:gd name="T14" fmla="*/ 0 w 126"/>
                <a:gd name="T15" fmla="*/ 0 h 118"/>
                <a:gd name="T16" fmla="*/ 0 w 126"/>
                <a:gd name="T17" fmla="*/ 0 h 118"/>
                <a:gd name="T18" fmla="*/ 0 w 126"/>
                <a:gd name="T19" fmla="*/ 0 h 118"/>
                <a:gd name="T20" fmla="*/ 2 w 126"/>
                <a:gd name="T21" fmla="*/ 0 h 118"/>
                <a:gd name="T22" fmla="*/ 2 w 126"/>
                <a:gd name="T23" fmla="*/ 1 h 118"/>
                <a:gd name="T24" fmla="*/ 0 w 126"/>
                <a:gd name="T25" fmla="*/ 1 h 118"/>
                <a:gd name="T26" fmla="*/ 0 w 126"/>
                <a:gd name="T27" fmla="*/ 1 h 118"/>
                <a:gd name="T28" fmla="*/ 0 w 126"/>
                <a:gd name="T29" fmla="*/ 1 h 118"/>
                <a:gd name="T30" fmla="*/ 0 w 126"/>
                <a:gd name="T31" fmla="*/ 1 h 118"/>
                <a:gd name="T32" fmla="*/ 0 w 126"/>
                <a:gd name="T33" fmla="*/ 0 h 118"/>
                <a:gd name="T34" fmla="*/ 0 w 126"/>
                <a:gd name="T35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6" h="118">
                  <a:moveTo>
                    <a:pt x="124" y="116"/>
                  </a:moveTo>
                  <a:lnTo>
                    <a:pt x="126" y="116"/>
                  </a:lnTo>
                  <a:lnTo>
                    <a:pt x="126" y="118"/>
                  </a:lnTo>
                  <a:lnTo>
                    <a:pt x="126" y="118"/>
                  </a:lnTo>
                  <a:lnTo>
                    <a:pt x="124" y="118"/>
                  </a:lnTo>
                  <a:lnTo>
                    <a:pt x="124" y="118"/>
                  </a:lnTo>
                  <a:lnTo>
                    <a:pt x="124" y="116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12" name="Freeform 58">
              <a:extLst>
                <a:ext uri="{FF2B5EF4-FFF2-40B4-BE49-F238E27FC236}">
                  <a16:creationId xmlns:a16="http://schemas.microsoft.com/office/drawing/2014/main" id="{7F73BAD0-901F-ECE6-F7AF-B7440E4C36BD}"/>
                </a:ext>
              </a:extLst>
            </p:cNvPr>
            <p:cNvSpPr>
              <a:spLocks/>
            </p:cNvSpPr>
            <p:nvPr/>
          </p:nvSpPr>
          <p:spPr bwMode="auto">
            <a:xfrm>
              <a:off x="8684928" y="4376939"/>
              <a:ext cx="9747" cy="5848"/>
            </a:xfrm>
            <a:custGeom>
              <a:avLst/>
              <a:gdLst>
                <a:gd name="T0" fmla="*/ 3 w 5"/>
                <a:gd name="T1" fmla="*/ 0 h 3"/>
                <a:gd name="T2" fmla="*/ 3 w 5"/>
                <a:gd name="T3" fmla="*/ 0 h 3"/>
                <a:gd name="T4" fmla="*/ 5 w 5"/>
                <a:gd name="T5" fmla="*/ 0 h 3"/>
                <a:gd name="T6" fmla="*/ 5 w 5"/>
                <a:gd name="T7" fmla="*/ 1 h 3"/>
                <a:gd name="T8" fmla="*/ 5 w 5"/>
                <a:gd name="T9" fmla="*/ 1 h 3"/>
                <a:gd name="T10" fmla="*/ 3 w 5"/>
                <a:gd name="T11" fmla="*/ 3 h 3"/>
                <a:gd name="T12" fmla="*/ 0 w 5"/>
                <a:gd name="T13" fmla="*/ 1 h 3"/>
                <a:gd name="T14" fmla="*/ 2 w 5"/>
                <a:gd name="T15" fmla="*/ 0 h 3"/>
                <a:gd name="T16" fmla="*/ 3 w 5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3">
                  <a:moveTo>
                    <a:pt x="3" y="0"/>
                  </a:moveTo>
                  <a:lnTo>
                    <a:pt x="3" y="0"/>
                  </a:lnTo>
                  <a:lnTo>
                    <a:pt x="5" y="0"/>
                  </a:lnTo>
                  <a:lnTo>
                    <a:pt x="5" y="1"/>
                  </a:lnTo>
                  <a:lnTo>
                    <a:pt x="5" y="1"/>
                  </a:lnTo>
                  <a:lnTo>
                    <a:pt x="3" y="3"/>
                  </a:lnTo>
                  <a:lnTo>
                    <a:pt x="0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13" name="Freeform 59">
              <a:extLst>
                <a:ext uri="{FF2B5EF4-FFF2-40B4-BE49-F238E27FC236}">
                  <a16:creationId xmlns:a16="http://schemas.microsoft.com/office/drawing/2014/main" id="{82D3B854-D9D0-8537-391E-0D750DC142F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78818" y="2082704"/>
              <a:ext cx="366454" cy="598412"/>
            </a:xfrm>
            <a:custGeom>
              <a:avLst/>
              <a:gdLst>
                <a:gd name="T0" fmla="*/ 77 w 188"/>
                <a:gd name="T1" fmla="*/ 288 h 307"/>
                <a:gd name="T2" fmla="*/ 83 w 188"/>
                <a:gd name="T3" fmla="*/ 269 h 307"/>
                <a:gd name="T4" fmla="*/ 110 w 188"/>
                <a:gd name="T5" fmla="*/ 265 h 307"/>
                <a:gd name="T6" fmla="*/ 102 w 188"/>
                <a:gd name="T7" fmla="*/ 276 h 307"/>
                <a:gd name="T8" fmla="*/ 102 w 188"/>
                <a:gd name="T9" fmla="*/ 261 h 307"/>
                <a:gd name="T10" fmla="*/ 118 w 188"/>
                <a:gd name="T11" fmla="*/ 254 h 307"/>
                <a:gd name="T12" fmla="*/ 104 w 188"/>
                <a:gd name="T13" fmla="*/ 231 h 307"/>
                <a:gd name="T14" fmla="*/ 107 w 188"/>
                <a:gd name="T15" fmla="*/ 222 h 307"/>
                <a:gd name="T16" fmla="*/ 147 w 188"/>
                <a:gd name="T17" fmla="*/ 6 h 307"/>
                <a:gd name="T18" fmla="*/ 169 w 188"/>
                <a:gd name="T19" fmla="*/ 16 h 307"/>
                <a:gd name="T20" fmla="*/ 178 w 188"/>
                <a:gd name="T21" fmla="*/ 30 h 307"/>
                <a:gd name="T22" fmla="*/ 181 w 188"/>
                <a:gd name="T23" fmla="*/ 39 h 307"/>
                <a:gd name="T24" fmla="*/ 184 w 188"/>
                <a:gd name="T25" fmla="*/ 52 h 307"/>
                <a:gd name="T26" fmla="*/ 181 w 188"/>
                <a:gd name="T27" fmla="*/ 63 h 307"/>
                <a:gd name="T28" fmla="*/ 184 w 188"/>
                <a:gd name="T29" fmla="*/ 79 h 307"/>
                <a:gd name="T30" fmla="*/ 164 w 188"/>
                <a:gd name="T31" fmla="*/ 79 h 307"/>
                <a:gd name="T32" fmla="*/ 158 w 188"/>
                <a:gd name="T33" fmla="*/ 83 h 307"/>
                <a:gd name="T34" fmla="*/ 151 w 188"/>
                <a:gd name="T35" fmla="*/ 88 h 307"/>
                <a:gd name="T36" fmla="*/ 148 w 188"/>
                <a:gd name="T37" fmla="*/ 91 h 307"/>
                <a:gd name="T38" fmla="*/ 147 w 188"/>
                <a:gd name="T39" fmla="*/ 104 h 307"/>
                <a:gd name="T40" fmla="*/ 134 w 188"/>
                <a:gd name="T41" fmla="*/ 126 h 307"/>
                <a:gd name="T42" fmla="*/ 121 w 188"/>
                <a:gd name="T43" fmla="*/ 134 h 307"/>
                <a:gd name="T44" fmla="*/ 110 w 188"/>
                <a:gd name="T45" fmla="*/ 140 h 307"/>
                <a:gd name="T46" fmla="*/ 106 w 188"/>
                <a:gd name="T47" fmla="*/ 146 h 307"/>
                <a:gd name="T48" fmla="*/ 98 w 188"/>
                <a:gd name="T49" fmla="*/ 146 h 307"/>
                <a:gd name="T50" fmla="*/ 96 w 188"/>
                <a:gd name="T51" fmla="*/ 156 h 307"/>
                <a:gd name="T52" fmla="*/ 93 w 188"/>
                <a:gd name="T53" fmla="*/ 162 h 307"/>
                <a:gd name="T54" fmla="*/ 87 w 188"/>
                <a:gd name="T55" fmla="*/ 173 h 307"/>
                <a:gd name="T56" fmla="*/ 87 w 188"/>
                <a:gd name="T57" fmla="*/ 186 h 307"/>
                <a:gd name="T58" fmla="*/ 93 w 188"/>
                <a:gd name="T59" fmla="*/ 198 h 307"/>
                <a:gd name="T60" fmla="*/ 107 w 188"/>
                <a:gd name="T61" fmla="*/ 208 h 307"/>
                <a:gd name="T62" fmla="*/ 109 w 188"/>
                <a:gd name="T63" fmla="*/ 219 h 307"/>
                <a:gd name="T64" fmla="*/ 102 w 188"/>
                <a:gd name="T65" fmla="*/ 225 h 307"/>
                <a:gd name="T66" fmla="*/ 104 w 188"/>
                <a:gd name="T67" fmla="*/ 228 h 307"/>
                <a:gd name="T68" fmla="*/ 87 w 188"/>
                <a:gd name="T69" fmla="*/ 238 h 307"/>
                <a:gd name="T70" fmla="*/ 83 w 188"/>
                <a:gd name="T71" fmla="*/ 242 h 307"/>
                <a:gd name="T72" fmla="*/ 79 w 188"/>
                <a:gd name="T73" fmla="*/ 260 h 307"/>
                <a:gd name="T74" fmla="*/ 76 w 188"/>
                <a:gd name="T75" fmla="*/ 280 h 307"/>
                <a:gd name="T76" fmla="*/ 57 w 188"/>
                <a:gd name="T77" fmla="*/ 291 h 307"/>
                <a:gd name="T78" fmla="*/ 44 w 188"/>
                <a:gd name="T79" fmla="*/ 299 h 307"/>
                <a:gd name="T80" fmla="*/ 27 w 188"/>
                <a:gd name="T81" fmla="*/ 302 h 307"/>
                <a:gd name="T82" fmla="*/ 24 w 188"/>
                <a:gd name="T83" fmla="*/ 290 h 307"/>
                <a:gd name="T84" fmla="*/ 22 w 188"/>
                <a:gd name="T85" fmla="*/ 280 h 307"/>
                <a:gd name="T86" fmla="*/ 8 w 188"/>
                <a:gd name="T87" fmla="*/ 258 h 307"/>
                <a:gd name="T88" fmla="*/ 1 w 188"/>
                <a:gd name="T89" fmla="*/ 235 h 307"/>
                <a:gd name="T90" fmla="*/ 8 w 188"/>
                <a:gd name="T91" fmla="*/ 231 h 307"/>
                <a:gd name="T92" fmla="*/ 13 w 188"/>
                <a:gd name="T93" fmla="*/ 213 h 307"/>
                <a:gd name="T94" fmla="*/ 19 w 188"/>
                <a:gd name="T95" fmla="*/ 195 h 307"/>
                <a:gd name="T96" fmla="*/ 25 w 188"/>
                <a:gd name="T97" fmla="*/ 183 h 307"/>
                <a:gd name="T98" fmla="*/ 17 w 188"/>
                <a:gd name="T99" fmla="*/ 161 h 307"/>
                <a:gd name="T100" fmla="*/ 13 w 188"/>
                <a:gd name="T101" fmla="*/ 137 h 307"/>
                <a:gd name="T102" fmla="*/ 31 w 188"/>
                <a:gd name="T103" fmla="*/ 120 h 307"/>
                <a:gd name="T104" fmla="*/ 36 w 188"/>
                <a:gd name="T105" fmla="*/ 107 h 307"/>
                <a:gd name="T106" fmla="*/ 50 w 188"/>
                <a:gd name="T107" fmla="*/ 75 h 307"/>
                <a:gd name="T108" fmla="*/ 74 w 188"/>
                <a:gd name="T109" fmla="*/ 50 h 307"/>
                <a:gd name="T110" fmla="*/ 79 w 188"/>
                <a:gd name="T111" fmla="*/ 35 h 307"/>
                <a:gd name="T112" fmla="*/ 101 w 188"/>
                <a:gd name="T113" fmla="*/ 17 h 307"/>
                <a:gd name="T114" fmla="*/ 126 w 188"/>
                <a:gd name="T115" fmla="*/ 16 h 307"/>
                <a:gd name="T116" fmla="*/ 132 w 188"/>
                <a:gd name="T117" fmla="*/ 1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88" h="307">
                  <a:moveTo>
                    <a:pt x="85" y="266"/>
                  </a:moveTo>
                  <a:lnTo>
                    <a:pt x="85" y="268"/>
                  </a:lnTo>
                  <a:lnTo>
                    <a:pt x="87" y="268"/>
                  </a:lnTo>
                  <a:lnTo>
                    <a:pt x="85" y="268"/>
                  </a:lnTo>
                  <a:lnTo>
                    <a:pt x="85" y="269"/>
                  </a:lnTo>
                  <a:lnTo>
                    <a:pt x="85" y="269"/>
                  </a:lnTo>
                  <a:lnTo>
                    <a:pt x="83" y="274"/>
                  </a:lnTo>
                  <a:lnTo>
                    <a:pt x="82" y="277"/>
                  </a:lnTo>
                  <a:lnTo>
                    <a:pt x="82" y="277"/>
                  </a:lnTo>
                  <a:lnTo>
                    <a:pt x="77" y="288"/>
                  </a:lnTo>
                  <a:lnTo>
                    <a:pt x="77" y="290"/>
                  </a:lnTo>
                  <a:lnTo>
                    <a:pt x="76" y="290"/>
                  </a:lnTo>
                  <a:lnTo>
                    <a:pt x="76" y="288"/>
                  </a:lnTo>
                  <a:lnTo>
                    <a:pt x="76" y="285"/>
                  </a:lnTo>
                  <a:lnTo>
                    <a:pt x="76" y="283"/>
                  </a:lnTo>
                  <a:lnTo>
                    <a:pt x="79" y="277"/>
                  </a:lnTo>
                  <a:lnTo>
                    <a:pt x="80" y="276"/>
                  </a:lnTo>
                  <a:lnTo>
                    <a:pt x="82" y="272"/>
                  </a:lnTo>
                  <a:lnTo>
                    <a:pt x="83" y="271"/>
                  </a:lnTo>
                  <a:lnTo>
                    <a:pt x="83" y="269"/>
                  </a:lnTo>
                  <a:lnTo>
                    <a:pt x="85" y="268"/>
                  </a:lnTo>
                  <a:lnTo>
                    <a:pt x="85" y="266"/>
                  </a:lnTo>
                  <a:close/>
                  <a:moveTo>
                    <a:pt x="112" y="255"/>
                  </a:moveTo>
                  <a:lnTo>
                    <a:pt x="113" y="255"/>
                  </a:lnTo>
                  <a:lnTo>
                    <a:pt x="115" y="257"/>
                  </a:lnTo>
                  <a:lnTo>
                    <a:pt x="113" y="257"/>
                  </a:lnTo>
                  <a:lnTo>
                    <a:pt x="112" y="258"/>
                  </a:lnTo>
                  <a:lnTo>
                    <a:pt x="112" y="258"/>
                  </a:lnTo>
                  <a:lnTo>
                    <a:pt x="110" y="260"/>
                  </a:lnTo>
                  <a:lnTo>
                    <a:pt x="110" y="265"/>
                  </a:lnTo>
                  <a:lnTo>
                    <a:pt x="112" y="266"/>
                  </a:lnTo>
                  <a:lnTo>
                    <a:pt x="112" y="266"/>
                  </a:lnTo>
                  <a:lnTo>
                    <a:pt x="110" y="266"/>
                  </a:lnTo>
                  <a:lnTo>
                    <a:pt x="110" y="268"/>
                  </a:lnTo>
                  <a:lnTo>
                    <a:pt x="109" y="269"/>
                  </a:lnTo>
                  <a:lnTo>
                    <a:pt x="107" y="269"/>
                  </a:lnTo>
                  <a:lnTo>
                    <a:pt x="106" y="271"/>
                  </a:lnTo>
                  <a:lnTo>
                    <a:pt x="104" y="272"/>
                  </a:lnTo>
                  <a:lnTo>
                    <a:pt x="104" y="274"/>
                  </a:lnTo>
                  <a:lnTo>
                    <a:pt x="102" y="276"/>
                  </a:lnTo>
                  <a:lnTo>
                    <a:pt x="101" y="276"/>
                  </a:lnTo>
                  <a:lnTo>
                    <a:pt x="102" y="274"/>
                  </a:lnTo>
                  <a:lnTo>
                    <a:pt x="102" y="272"/>
                  </a:lnTo>
                  <a:lnTo>
                    <a:pt x="102" y="271"/>
                  </a:lnTo>
                  <a:lnTo>
                    <a:pt x="101" y="269"/>
                  </a:lnTo>
                  <a:lnTo>
                    <a:pt x="101" y="268"/>
                  </a:lnTo>
                  <a:lnTo>
                    <a:pt x="101" y="266"/>
                  </a:lnTo>
                  <a:lnTo>
                    <a:pt x="101" y="265"/>
                  </a:lnTo>
                  <a:lnTo>
                    <a:pt x="101" y="263"/>
                  </a:lnTo>
                  <a:lnTo>
                    <a:pt x="102" y="261"/>
                  </a:lnTo>
                  <a:lnTo>
                    <a:pt x="102" y="260"/>
                  </a:lnTo>
                  <a:lnTo>
                    <a:pt x="106" y="258"/>
                  </a:lnTo>
                  <a:lnTo>
                    <a:pt x="107" y="257"/>
                  </a:lnTo>
                  <a:lnTo>
                    <a:pt x="109" y="257"/>
                  </a:lnTo>
                  <a:lnTo>
                    <a:pt x="110" y="257"/>
                  </a:lnTo>
                  <a:lnTo>
                    <a:pt x="112" y="255"/>
                  </a:lnTo>
                  <a:lnTo>
                    <a:pt x="112" y="255"/>
                  </a:lnTo>
                  <a:close/>
                  <a:moveTo>
                    <a:pt x="115" y="254"/>
                  </a:moveTo>
                  <a:lnTo>
                    <a:pt x="118" y="254"/>
                  </a:lnTo>
                  <a:lnTo>
                    <a:pt x="118" y="254"/>
                  </a:lnTo>
                  <a:lnTo>
                    <a:pt x="115" y="255"/>
                  </a:lnTo>
                  <a:lnTo>
                    <a:pt x="115" y="257"/>
                  </a:lnTo>
                  <a:lnTo>
                    <a:pt x="115" y="255"/>
                  </a:lnTo>
                  <a:lnTo>
                    <a:pt x="113" y="255"/>
                  </a:lnTo>
                  <a:lnTo>
                    <a:pt x="115" y="254"/>
                  </a:lnTo>
                  <a:close/>
                  <a:moveTo>
                    <a:pt x="106" y="230"/>
                  </a:moveTo>
                  <a:lnTo>
                    <a:pt x="106" y="230"/>
                  </a:lnTo>
                  <a:lnTo>
                    <a:pt x="106" y="231"/>
                  </a:lnTo>
                  <a:lnTo>
                    <a:pt x="104" y="231"/>
                  </a:lnTo>
                  <a:lnTo>
                    <a:pt x="104" y="231"/>
                  </a:lnTo>
                  <a:lnTo>
                    <a:pt x="104" y="230"/>
                  </a:lnTo>
                  <a:lnTo>
                    <a:pt x="104" y="230"/>
                  </a:lnTo>
                  <a:lnTo>
                    <a:pt x="106" y="230"/>
                  </a:lnTo>
                  <a:close/>
                  <a:moveTo>
                    <a:pt x="109" y="220"/>
                  </a:moveTo>
                  <a:lnTo>
                    <a:pt x="109" y="220"/>
                  </a:lnTo>
                  <a:lnTo>
                    <a:pt x="109" y="220"/>
                  </a:lnTo>
                  <a:lnTo>
                    <a:pt x="109" y="222"/>
                  </a:lnTo>
                  <a:lnTo>
                    <a:pt x="107" y="222"/>
                  </a:lnTo>
                  <a:lnTo>
                    <a:pt x="107" y="222"/>
                  </a:lnTo>
                  <a:lnTo>
                    <a:pt x="107" y="222"/>
                  </a:lnTo>
                  <a:lnTo>
                    <a:pt x="107" y="222"/>
                  </a:lnTo>
                  <a:lnTo>
                    <a:pt x="107" y="220"/>
                  </a:lnTo>
                  <a:lnTo>
                    <a:pt x="109" y="220"/>
                  </a:lnTo>
                  <a:close/>
                  <a:moveTo>
                    <a:pt x="137" y="0"/>
                  </a:moveTo>
                  <a:lnTo>
                    <a:pt x="140" y="1"/>
                  </a:lnTo>
                  <a:lnTo>
                    <a:pt x="140" y="1"/>
                  </a:lnTo>
                  <a:lnTo>
                    <a:pt x="140" y="1"/>
                  </a:lnTo>
                  <a:lnTo>
                    <a:pt x="142" y="3"/>
                  </a:lnTo>
                  <a:lnTo>
                    <a:pt x="145" y="5"/>
                  </a:lnTo>
                  <a:lnTo>
                    <a:pt x="147" y="6"/>
                  </a:lnTo>
                  <a:lnTo>
                    <a:pt x="148" y="8"/>
                  </a:lnTo>
                  <a:lnTo>
                    <a:pt x="150" y="8"/>
                  </a:lnTo>
                  <a:lnTo>
                    <a:pt x="151" y="9"/>
                  </a:lnTo>
                  <a:lnTo>
                    <a:pt x="153" y="11"/>
                  </a:lnTo>
                  <a:lnTo>
                    <a:pt x="154" y="11"/>
                  </a:lnTo>
                  <a:lnTo>
                    <a:pt x="156" y="12"/>
                  </a:lnTo>
                  <a:lnTo>
                    <a:pt x="159" y="14"/>
                  </a:lnTo>
                  <a:lnTo>
                    <a:pt x="162" y="14"/>
                  </a:lnTo>
                  <a:lnTo>
                    <a:pt x="169" y="16"/>
                  </a:lnTo>
                  <a:lnTo>
                    <a:pt x="169" y="16"/>
                  </a:lnTo>
                  <a:lnTo>
                    <a:pt x="170" y="17"/>
                  </a:lnTo>
                  <a:lnTo>
                    <a:pt x="173" y="19"/>
                  </a:lnTo>
                  <a:lnTo>
                    <a:pt x="173" y="22"/>
                  </a:lnTo>
                  <a:lnTo>
                    <a:pt x="177" y="22"/>
                  </a:lnTo>
                  <a:lnTo>
                    <a:pt x="177" y="23"/>
                  </a:lnTo>
                  <a:lnTo>
                    <a:pt x="178" y="25"/>
                  </a:lnTo>
                  <a:lnTo>
                    <a:pt x="181" y="27"/>
                  </a:lnTo>
                  <a:lnTo>
                    <a:pt x="180" y="27"/>
                  </a:lnTo>
                  <a:lnTo>
                    <a:pt x="178" y="28"/>
                  </a:lnTo>
                  <a:lnTo>
                    <a:pt x="178" y="30"/>
                  </a:lnTo>
                  <a:lnTo>
                    <a:pt x="178" y="33"/>
                  </a:lnTo>
                  <a:lnTo>
                    <a:pt x="180" y="35"/>
                  </a:lnTo>
                  <a:lnTo>
                    <a:pt x="180" y="36"/>
                  </a:lnTo>
                  <a:lnTo>
                    <a:pt x="178" y="36"/>
                  </a:lnTo>
                  <a:lnTo>
                    <a:pt x="178" y="38"/>
                  </a:lnTo>
                  <a:lnTo>
                    <a:pt x="178" y="38"/>
                  </a:lnTo>
                  <a:lnTo>
                    <a:pt x="178" y="39"/>
                  </a:lnTo>
                  <a:lnTo>
                    <a:pt x="178" y="39"/>
                  </a:lnTo>
                  <a:lnTo>
                    <a:pt x="180" y="39"/>
                  </a:lnTo>
                  <a:lnTo>
                    <a:pt x="181" y="39"/>
                  </a:lnTo>
                  <a:lnTo>
                    <a:pt x="181" y="39"/>
                  </a:lnTo>
                  <a:lnTo>
                    <a:pt x="183" y="42"/>
                  </a:lnTo>
                  <a:lnTo>
                    <a:pt x="183" y="42"/>
                  </a:lnTo>
                  <a:lnTo>
                    <a:pt x="181" y="44"/>
                  </a:lnTo>
                  <a:lnTo>
                    <a:pt x="180" y="44"/>
                  </a:lnTo>
                  <a:lnTo>
                    <a:pt x="180" y="46"/>
                  </a:lnTo>
                  <a:lnTo>
                    <a:pt x="181" y="47"/>
                  </a:lnTo>
                  <a:lnTo>
                    <a:pt x="181" y="49"/>
                  </a:lnTo>
                  <a:lnTo>
                    <a:pt x="183" y="50"/>
                  </a:lnTo>
                  <a:lnTo>
                    <a:pt x="184" y="52"/>
                  </a:lnTo>
                  <a:lnTo>
                    <a:pt x="184" y="53"/>
                  </a:lnTo>
                  <a:lnTo>
                    <a:pt x="186" y="53"/>
                  </a:lnTo>
                  <a:lnTo>
                    <a:pt x="186" y="55"/>
                  </a:lnTo>
                  <a:lnTo>
                    <a:pt x="184" y="55"/>
                  </a:lnTo>
                  <a:lnTo>
                    <a:pt x="184" y="57"/>
                  </a:lnTo>
                  <a:lnTo>
                    <a:pt x="184" y="60"/>
                  </a:lnTo>
                  <a:lnTo>
                    <a:pt x="184" y="60"/>
                  </a:lnTo>
                  <a:lnTo>
                    <a:pt x="183" y="61"/>
                  </a:lnTo>
                  <a:lnTo>
                    <a:pt x="181" y="63"/>
                  </a:lnTo>
                  <a:lnTo>
                    <a:pt x="181" y="63"/>
                  </a:lnTo>
                  <a:lnTo>
                    <a:pt x="181" y="64"/>
                  </a:lnTo>
                  <a:lnTo>
                    <a:pt x="181" y="68"/>
                  </a:lnTo>
                  <a:lnTo>
                    <a:pt x="181" y="68"/>
                  </a:lnTo>
                  <a:lnTo>
                    <a:pt x="181" y="69"/>
                  </a:lnTo>
                  <a:lnTo>
                    <a:pt x="183" y="69"/>
                  </a:lnTo>
                  <a:lnTo>
                    <a:pt x="184" y="71"/>
                  </a:lnTo>
                  <a:lnTo>
                    <a:pt x="186" y="72"/>
                  </a:lnTo>
                  <a:lnTo>
                    <a:pt x="186" y="74"/>
                  </a:lnTo>
                  <a:lnTo>
                    <a:pt x="188" y="79"/>
                  </a:lnTo>
                  <a:lnTo>
                    <a:pt x="184" y="79"/>
                  </a:lnTo>
                  <a:lnTo>
                    <a:pt x="181" y="79"/>
                  </a:lnTo>
                  <a:lnTo>
                    <a:pt x="180" y="79"/>
                  </a:lnTo>
                  <a:lnTo>
                    <a:pt x="177" y="79"/>
                  </a:lnTo>
                  <a:lnTo>
                    <a:pt x="175" y="79"/>
                  </a:lnTo>
                  <a:lnTo>
                    <a:pt x="173" y="80"/>
                  </a:lnTo>
                  <a:lnTo>
                    <a:pt x="173" y="80"/>
                  </a:lnTo>
                  <a:lnTo>
                    <a:pt x="170" y="79"/>
                  </a:lnTo>
                  <a:lnTo>
                    <a:pt x="167" y="77"/>
                  </a:lnTo>
                  <a:lnTo>
                    <a:pt x="165" y="79"/>
                  </a:lnTo>
                  <a:lnTo>
                    <a:pt x="164" y="79"/>
                  </a:lnTo>
                  <a:lnTo>
                    <a:pt x="164" y="77"/>
                  </a:lnTo>
                  <a:lnTo>
                    <a:pt x="162" y="77"/>
                  </a:lnTo>
                  <a:lnTo>
                    <a:pt x="162" y="79"/>
                  </a:lnTo>
                  <a:lnTo>
                    <a:pt x="162" y="79"/>
                  </a:lnTo>
                  <a:lnTo>
                    <a:pt x="161" y="80"/>
                  </a:lnTo>
                  <a:lnTo>
                    <a:pt x="161" y="80"/>
                  </a:lnTo>
                  <a:lnTo>
                    <a:pt x="161" y="83"/>
                  </a:lnTo>
                  <a:lnTo>
                    <a:pt x="161" y="83"/>
                  </a:lnTo>
                  <a:lnTo>
                    <a:pt x="158" y="83"/>
                  </a:lnTo>
                  <a:lnTo>
                    <a:pt x="158" y="83"/>
                  </a:lnTo>
                  <a:lnTo>
                    <a:pt x="159" y="85"/>
                  </a:lnTo>
                  <a:lnTo>
                    <a:pt x="159" y="85"/>
                  </a:lnTo>
                  <a:lnTo>
                    <a:pt x="158" y="85"/>
                  </a:lnTo>
                  <a:lnTo>
                    <a:pt x="156" y="85"/>
                  </a:lnTo>
                  <a:lnTo>
                    <a:pt x="156" y="87"/>
                  </a:lnTo>
                  <a:lnTo>
                    <a:pt x="156" y="87"/>
                  </a:lnTo>
                  <a:lnTo>
                    <a:pt x="156" y="88"/>
                  </a:lnTo>
                  <a:lnTo>
                    <a:pt x="154" y="88"/>
                  </a:lnTo>
                  <a:lnTo>
                    <a:pt x="153" y="88"/>
                  </a:lnTo>
                  <a:lnTo>
                    <a:pt x="151" y="88"/>
                  </a:lnTo>
                  <a:lnTo>
                    <a:pt x="150" y="88"/>
                  </a:lnTo>
                  <a:lnTo>
                    <a:pt x="150" y="90"/>
                  </a:lnTo>
                  <a:lnTo>
                    <a:pt x="150" y="90"/>
                  </a:lnTo>
                  <a:lnTo>
                    <a:pt x="151" y="90"/>
                  </a:lnTo>
                  <a:lnTo>
                    <a:pt x="151" y="91"/>
                  </a:lnTo>
                  <a:lnTo>
                    <a:pt x="151" y="91"/>
                  </a:lnTo>
                  <a:lnTo>
                    <a:pt x="151" y="91"/>
                  </a:lnTo>
                  <a:lnTo>
                    <a:pt x="148" y="90"/>
                  </a:lnTo>
                  <a:lnTo>
                    <a:pt x="148" y="90"/>
                  </a:lnTo>
                  <a:lnTo>
                    <a:pt x="148" y="91"/>
                  </a:lnTo>
                  <a:lnTo>
                    <a:pt x="150" y="93"/>
                  </a:lnTo>
                  <a:lnTo>
                    <a:pt x="150" y="93"/>
                  </a:lnTo>
                  <a:lnTo>
                    <a:pt x="151" y="94"/>
                  </a:lnTo>
                  <a:lnTo>
                    <a:pt x="151" y="94"/>
                  </a:lnTo>
                  <a:lnTo>
                    <a:pt x="148" y="98"/>
                  </a:lnTo>
                  <a:lnTo>
                    <a:pt x="147" y="99"/>
                  </a:lnTo>
                  <a:lnTo>
                    <a:pt x="145" y="101"/>
                  </a:lnTo>
                  <a:lnTo>
                    <a:pt x="145" y="102"/>
                  </a:lnTo>
                  <a:lnTo>
                    <a:pt x="145" y="104"/>
                  </a:lnTo>
                  <a:lnTo>
                    <a:pt x="147" y="104"/>
                  </a:lnTo>
                  <a:lnTo>
                    <a:pt x="147" y="107"/>
                  </a:lnTo>
                  <a:lnTo>
                    <a:pt x="148" y="109"/>
                  </a:lnTo>
                  <a:lnTo>
                    <a:pt x="150" y="110"/>
                  </a:lnTo>
                  <a:lnTo>
                    <a:pt x="150" y="112"/>
                  </a:lnTo>
                  <a:lnTo>
                    <a:pt x="150" y="112"/>
                  </a:lnTo>
                  <a:lnTo>
                    <a:pt x="147" y="115"/>
                  </a:lnTo>
                  <a:lnTo>
                    <a:pt x="142" y="116"/>
                  </a:lnTo>
                  <a:lnTo>
                    <a:pt x="139" y="124"/>
                  </a:lnTo>
                  <a:lnTo>
                    <a:pt x="137" y="126"/>
                  </a:lnTo>
                  <a:lnTo>
                    <a:pt x="134" y="126"/>
                  </a:lnTo>
                  <a:lnTo>
                    <a:pt x="134" y="127"/>
                  </a:lnTo>
                  <a:lnTo>
                    <a:pt x="131" y="129"/>
                  </a:lnTo>
                  <a:lnTo>
                    <a:pt x="126" y="131"/>
                  </a:lnTo>
                  <a:lnTo>
                    <a:pt x="124" y="132"/>
                  </a:lnTo>
                  <a:lnTo>
                    <a:pt x="124" y="134"/>
                  </a:lnTo>
                  <a:lnTo>
                    <a:pt x="123" y="134"/>
                  </a:lnTo>
                  <a:lnTo>
                    <a:pt x="121" y="132"/>
                  </a:lnTo>
                  <a:lnTo>
                    <a:pt x="121" y="132"/>
                  </a:lnTo>
                  <a:lnTo>
                    <a:pt x="120" y="134"/>
                  </a:lnTo>
                  <a:lnTo>
                    <a:pt x="121" y="134"/>
                  </a:lnTo>
                  <a:lnTo>
                    <a:pt x="118" y="134"/>
                  </a:lnTo>
                  <a:lnTo>
                    <a:pt x="118" y="134"/>
                  </a:lnTo>
                  <a:lnTo>
                    <a:pt x="117" y="137"/>
                  </a:lnTo>
                  <a:lnTo>
                    <a:pt x="113" y="139"/>
                  </a:lnTo>
                  <a:lnTo>
                    <a:pt x="110" y="139"/>
                  </a:lnTo>
                  <a:lnTo>
                    <a:pt x="110" y="139"/>
                  </a:lnTo>
                  <a:lnTo>
                    <a:pt x="112" y="139"/>
                  </a:lnTo>
                  <a:lnTo>
                    <a:pt x="112" y="140"/>
                  </a:lnTo>
                  <a:lnTo>
                    <a:pt x="110" y="140"/>
                  </a:lnTo>
                  <a:lnTo>
                    <a:pt x="110" y="140"/>
                  </a:lnTo>
                  <a:lnTo>
                    <a:pt x="109" y="140"/>
                  </a:lnTo>
                  <a:lnTo>
                    <a:pt x="107" y="140"/>
                  </a:lnTo>
                  <a:lnTo>
                    <a:pt x="107" y="142"/>
                  </a:lnTo>
                  <a:lnTo>
                    <a:pt x="107" y="143"/>
                  </a:lnTo>
                  <a:lnTo>
                    <a:pt x="106" y="143"/>
                  </a:lnTo>
                  <a:lnTo>
                    <a:pt x="104" y="143"/>
                  </a:lnTo>
                  <a:lnTo>
                    <a:pt x="104" y="145"/>
                  </a:lnTo>
                  <a:lnTo>
                    <a:pt x="106" y="145"/>
                  </a:lnTo>
                  <a:lnTo>
                    <a:pt x="106" y="145"/>
                  </a:lnTo>
                  <a:lnTo>
                    <a:pt x="106" y="146"/>
                  </a:lnTo>
                  <a:lnTo>
                    <a:pt x="106" y="146"/>
                  </a:lnTo>
                  <a:lnTo>
                    <a:pt x="102" y="148"/>
                  </a:lnTo>
                  <a:lnTo>
                    <a:pt x="102" y="148"/>
                  </a:lnTo>
                  <a:lnTo>
                    <a:pt x="101" y="150"/>
                  </a:lnTo>
                  <a:lnTo>
                    <a:pt x="99" y="150"/>
                  </a:lnTo>
                  <a:lnTo>
                    <a:pt x="101" y="148"/>
                  </a:lnTo>
                  <a:lnTo>
                    <a:pt x="101" y="148"/>
                  </a:lnTo>
                  <a:lnTo>
                    <a:pt x="98" y="148"/>
                  </a:lnTo>
                  <a:lnTo>
                    <a:pt x="98" y="146"/>
                  </a:lnTo>
                  <a:lnTo>
                    <a:pt x="98" y="146"/>
                  </a:lnTo>
                  <a:lnTo>
                    <a:pt x="98" y="148"/>
                  </a:lnTo>
                  <a:lnTo>
                    <a:pt x="98" y="150"/>
                  </a:lnTo>
                  <a:lnTo>
                    <a:pt x="99" y="151"/>
                  </a:lnTo>
                  <a:lnTo>
                    <a:pt x="98" y="151"/>
                  </a:lnTo>
                  <a:lnTo>
                    <a:pt x="98" y="151"/>
                  </a:lnTo>
                  <a:lnTo>
                    <a:pt x="98" y="153"/>
                  </a:lnTo>
                  <a:lnTo>
                    <a:pt x="99" y="153"/>
                  </a:lnTo>
                  <a:lnTo>
                    <a:pt x="99" y="153"/>
                  </a:lnTo>
                  <a:lnTo>
                    <a:pt x="98" y="154"/>
                  </a:lnTo>
                  <a:lnTo>
                    <a:pt x="96" y="156"/>
                  </a:lnTo>
                  <a:lnTo>
                    <a:pt x="95" y="156"/>
                  </a:lnTo>
                  <a:lnTo>
                    <a:pt x="95" y="156"/>
                  </a:lnTo>
                  <a:lnTo>
                    <a:pt x="93" y="156"/>
                  </a:lnTo>
                  <a:lnTo>
                    <a:pt x="91" y="156"/>
                  </a:lnTo>
                  <a:lnTo>
                    <a:pt x="90" y="156"/>
                  </a:lnTo>
                  <a:lnTo>
                    <a:pt x="90" y="156"/>
                  </a:lnTo>
                  <a:lnTo>
                    <a:pt x="90" y="157"/>
                  </a:lnTo>
                  <a:lnTo>
                    <a:pt x="91" y="159"/>
                  </a:lnTo>
                  <a:lnTo>
                    <a:pt x="93" y="161"/>
                  </a:lnTo>
                  <a:lnTo>
                    <a:pt x="93" y="162"/>
                  </a:lnTo>
                  <a:lnTo>
                    <a:pt x="93" y="162"/>
                  </a:lnTo>
                  <a:lnTo>
                    <a:pt x="91" y="162"/>
                  </a:lnTo>
                  <a:lnTo>
                    <a:pt x="91" y="167"/>
                  </a:lnTo>
                  <a:lnTo>
                    <a:pt x="90" y="167"/>
                  </a:lnTo>
                  <a:lnTo>
                    <a:pt x="90" y="170"/>
                  </a:lnTo>
                  <a:lnTo>
                    <a:pt x="90" y="172"/>
                  </a:lnTo>
                  <a:lnTo>
                    <a:pt x="90" y="172"/>
                  </a:lnTo>
                  <a:lnTo>
                    <a:pt x="91" y="173"/>
                  </a:lnTo>
                  <a:lnTo>
                    <a:pt x="90" y="173"/>
                  </a:lnTo>
                  <a:lnTo>
                    <a:pt x="87" y="173"/>
                  </a:lnTo>
                  <a:lnTo>
                    <a:pt x="88" y="175"/>
                  </a:lnTo>
                  <a:lnTo>
                    <a:pt x="87" y="176"/>
                  </a:lnTo>
                  <a:lnTo>
                    <a:pt x="87" y="178"/>
                  </a:lnTo>
                  <a:lnTo>
                    <a:pt x="87" y="178"/>
                  </a:lnTo>
                  <a:lnTo>
                    <a:pt x="87" y="181"/>
                  </a:lnTo>
                  <a:lnTo>
                    <a:pt x="87" y="181"/>
                  </a:lnTo>
                  <a:lnTo>
                    <a:pt x="87" y="183"/>
                  </a:lnTo>
                  <a:lnTo>
                    <a:pt x="87" y="183"/>
                  </a:lnTo>
                  <a:lnTo>
                    <a:pt x="87" y="183"/>
                  </a:lnTo>
                  <a:lnTo>
                    <a:pt x="87" y="186"/>
                  </a:lnTo>
                  <a:lnTo>
                    <a:pt x="88" y="189"/>
                  </a:lnTo>
                  <a:lnTo>
                    <a:pt x="88" y="191"/>
                  </a:lnTo>
                  <a:lnTo>
                    <a:pt x="88" y="192"/>
                  </a:lnTo>
                  <a:lnTo>
                    <a:pt x="88" y="194"/>
                  </a:lnTo>
                  <a:lnTo>
                    <a:pt x="88" y="195"/>
                  </a:lnTo>
                  <a:lnTo>
                    <a:pt x="90" y="197"/>
                  </a:lnTo>
                  <a:lnTo>
                    <a:pt x="91" y="197"/>
                  </a:lnTo>
                  <a:lnTo>
                    <a:pt x="93" y="197"/>
                  </a:lnTo>
                  <a:lnTo>
                    <a:pt x="93" y="197"/>
                  </a:lnTo>
                  <a:lnTo>
                    <a:pt x="93" y="198"/>
                  </a:lnTo>
                  <a:lnTo>
                    <a:pt x="95" y="198"/>
                  </a:lnTo>
                  <a:lnTo>
                    <a:pt x="95" y="198"/>
                  </a:lnTo>
                  <a:lnTo>
                    <a:pt x="98" y="198"/>
                  </a:lnTo>
                  <a:lnTo>
                    <a:pt x="98" y="198"/>
                  </a:lnTo>
                  <a:lnTo>
                    <a:pt x="99" y="200"/>
                  </a:lnTo>
                  <a:lnTo>
                    <a:pt x="101" y="202"/>
                  </a:lnTo>
                  <a:lnTo>
                    <a:pt x="102" y="203"/>
                  </a:lnTo>
                  <a:lnTo>
                    <a:pt x="104" y="203"/>
                  </a:lnTo>
                  <a:lnTo>
                    <a:pt x="107" y="205"/>
                  </a:lnTo>
                  <a:lnTo>
                    <a:pt x="107" y="208"/>
                  </a:lnTo>
                  <a:lnTo>
                    <a:pt x="107" y="208"/>
                  </a:lnTo>
                  <a:lnTo>
                    <a:pt x="110" y="209"/>
                  </a:lnTo>
                  <a:lnTo>
                    <a:pt x="112" y="209"/>
                  </a:lnTo>
                  <a:lnTo>
                    <a:pt x="112" y="211"/>
                  </a:lnTo>
                  <a:lnTo>
                    <a:pt x="112" y="211"/>
                  </a:lnTo>
                  <a:lnTo>
                    <a:pt x="113" y="214"/>
                  </a:lnTo>
                  <a:lnTo>
                    <a:pt x="113" y="216"/>
                  </a:lnTo>
                  <a:lnTo>
                    <a:pt x="112" y="216"/>
                  </a:lnTo>
                  <a:lnTo>
                    <a:pt x="109" y="217"/>
                  </a:lnTo>
                  <a:lnTo>
                    <a:pt x="109" y="219"/>
                  </a:lnTo>
                  <a:lnTo>
                    <a:pt x="107" y="220"/>
                  </a:lnTo>
                  <a:lnTo>
                    <a:pt x="106" y="222"/>
                  </a:lnTo>
                  <a:lnTo>
                    <a:pt x="104" y="222"/>
                  </a:lnTo>
                  <a:lnTo>
                    <a:pt x="102" y="222"/>
                  </a:lnTo>
                  <a:lnTo>
                    <a:pt x="102" y="224"/>
                  </a:lnTo>
                  <a:lnTo>
                    <a:pt x="101" y="222"/>
                  </a:lnTo>
                  <a:lnTo>
                    <a:pt x="98" y="224"/>
                  </a:lnTo>
                  <a:lnTo>
                    <a:pt x="99" y="225"/>
                  </a:lnTo>
                  <a:lnTo>
                    <a:pt x="101" y="225"/>
                  </a:lnTo>
                  <a:lnTo>
                    <a:pt x="102" y="225"/>
                  </a:lnTo>
                  <a:lnTo>
                    <a:pt x="102" y="224"/>
                  </a:lnTo>
                  <a:lnTo>
                    <a:pt x="104" y="224"/>
                  </a:lnTo>
                  <a:lnTo>
                    <a:pt x="104" y="224"/>
                  </a:lnTo>
                  <a:lnTo>
                    <a:pt x="106" y="224"/>
                  </a:lnTo>
                  <a:lnTo>
                    <a:pt x="106" y="224"/>
                  </a:lnTo>
                  <a:lnTo>
                    <a:pt x="107" y="224"/>
                  </a:lnTo>
                  <a:lnTo>
                    <a:pt x="107" y="225"/>
                  </a:lnTo>
                  <a:lnTo>
                    <a:pt x="106" y="225"/>
                  </a:lnTo>
                  <a:lnTo>
                    <a:pt x="106" y="225"/>
                  </a:lnTo>
                  <a:lnTo>
                    <a:pt x="104" y="228"/>
                  </a:lnTo>
                  <a:lnTo>
                    <a:pt x="104" y="230"/>
                  </a:lnTo>
                  <a:lnTo>
                    <a:pt x="102" y="230"/>
                  </a:lnTo>
                  <a:lnTo>
                    <a:pt x="101" y="230"/>
                  </a:lnTo>
                  <a:lnTo>
                    <a:pt x="99" y="231"/>
                  </a:lnTo>
                  <a:lnTo>
                    <a:pt x="96" y="233"/>
                  </a:lnTo>
                  <a:lnTo>
                    <a:pt x="96" y="233"/>
                  </a:lnTo>
                  <a:lnTo>
                    <a:pt x="95" y="233"/>
                  </a:lnTo>
                  <a:lnTo>
                    <a:pt x="91" y="235"/>
                  </a:lnTo>
                  <a:lnTo>
                    <a:pt x="90" y="236"/>
                  </a:lnTo>
                  <a:lnTo>
                    <a:pt x="87" y="238"/>
                  </a:lnTo>
                  <a:lnTo>
                    <a:pt x="83" y="239"/>
                  </a:lnTo>
                  <a:lnTo>
                    <a:pt x="79" y="239"/>
                  </a:lnTo>
                  <a:lnTo>
                    <a:pt x="74" y="239"/>
                  </a:lnTo>
                  <a:lnTo>
                    <a:pt x="72" y="239"/>
                  </a:lnTo>
                  <a:lnTo>
                    <a:pt x="74" y="239"/>
                  </a:lnTo>
                  <a:lnTo>
                    <a:pt x="76" y="241"/>
                  </a:lnTo>
                  <a:lnTo>
                    <a:pt x="77" y="241"/>
                  </a:lnTo>
                  <a:lnTo>
                    <a:pt x="80" y="241"/>
                  </a:lnTo>
                  <a:lnTo>
                    <a:pt x="82" y="241"/>
                  </a:lnTo>
                  <a:lnTo>
                    <a:pt x="83" y="242"/>
                  </a:lnTo>
                  <a:lnTo>
                    <a:pt x="82" y="244"/>
                  </a:lnTo>
                  <a:lnTo>
                    <a:pt x="79" y="244"/>
                  </a:lnTo>
                  <a:lnTo>
                    <a:pt x="80" y="247"/>
                  </a:lnTo>
                  <a:lnTo>
                    <a:pt x="82" y="249"/>
                  </a:lnTo>
                  <a:lnTo>
                    <a:pt x="80" y="250"/>
                  </a:lnTo>
                  <a:lnTo>
                    <a:pt x="80" y="255"/>
                  </a:lnTo>
                  <a:lnTo>
                    <a:pt x="79" y="255"/>
                  </a:lnTo>
                  <a:lnTo>
                    <a:pt x="79" y="257"/>
                  </a:lnTo>
                  <a:lnTo>
                    <a:pt x="79" y="258"/>
                  </a:lnTo>
                  <a:lnTo>
                    <a:pt x="79" y="260"/>
                  </a:lnTo>
                  <a:lnTo>
                    <a:pt x="79" y="261"/>
                  </a:lnTo>
                  <a:lnTo>
                    <a:pt x="79" y="263"/>
                  </a:lnTo>
                  <a:lnTo>
                    <a:pt x="79" y="265"/>
                  </a:lnTo>
                  <a:lnTo>
                    <a:pt x="77" y="268"/>
                  </a:lnTo>
                  <a:lnTo>
                    <a:pt x="77" y="269"/>
                  </a:lnTo>
                  <a:lnTo>
                    <a:pt x="77" y="271"/>
                  </a:lnTo>
                  <a:lnTo>
                    <a:pt x="77" y="272"/>
                  </a:lnTo>
                  <a:lnTo>
                    <a:pt x="77" y="276"/>
                  </a:lnTo>
                  <a:lnTo>
                    <a:pt x="76" y="277"/>
                  </a:lnTo>
                  <a:lnTo>
                    <a:pt x="76" y="280"/>
                  </a:lnTo>
                  <a:lnTo>
                    <a:pt x="72" y="282"/>
                  </a:lnTo>
                  <a:lnTo>
                    <a:pt x="72" y="283"/>
                  </a:lnTo>
                  <a:lnTo>
                    <a:pt x="69" y="290"/>
                  </a:lnTo>
                  <a:lnTo>
                    <a:pt x="69" y="291"/>
                  </a:lnTo>
                  <a:lnTo>
                    <a:pt x="68" y="291"/>
                  </a:lnTo>
                  <a:lnTo>
                    <a:pt x="66" y="291"/>
                  </a:lnTo>
                  <a:lnTo>
                    <a:pt x="65" y="291"/>
                  </a:lnTo>
                  <a:lnTo>
                    <a:pt x="63" y="291"/>
                  </a:lnTo>
                  <a:lnTo>
                    <a:pt x="60" y="291"/>
                  </a:lnTo>
                  <a:lnTo>
                    <a:pt x="57" y="291"/>
                  </a:lnTo>
                  <a:lnTo>
                    <a:pt x="52" y="291"/>
                  </a:lnTo>
                  <a:lnTo>
                    <a:pt x="52" y="291"/>
                  </a:lnTo>
                  <a:lnTo>
                    <a:pt x="52" y="293"/>
                  </a:lnTo>
                  <a:lnTo>
                    <a:pt x="50" y="294"/>
                  </a:lnTo>
                  <a:lnTo>
                    <a:pt x="49" y="293"/>
                  </a:lnTo>
                  <a:lnTo>
                    <a:pt x="47" y="294"/>
                  </a:lnTo>
                  <a:lnTo>
                    <a:pt x="47" y="294"/>
                  </a:lnTo>
                  <a:lnTo>
                    <a:pt x="46" y="296"/>
                  </a:lnTo>
                  <a:lnTo>
                    <a:pt x="44" y="298"/>
                  </a:lnTo>
                  <a:lnTo>
                    <a:pt x="44" y="299"/>
                  </a:lnTo>
                  <a:lnTo>
                    <a:pt x="46" y="302"/>
                  </a:lnTo>
                  <a:lnTo>
                    <a:pt x="46" y="304"/>
                  </a:lnTo>
                  <a:lnTo>
                    <a:pt x="44" y="307"/>
                  </a:lnTo>
                  <a:lnTo>
                    <a:pt x="42" y="307"/>
                  </a:lnTo>
                  <a:lnTo>
                    <a:pt x="38" y="306"/>
                  </a:lnTo>
                  <a:lnTo>
                    <a:pt x="31" y="307"/>
                  </a:lnTo>
                  <a:lnTo>
                    <a:pt x="25" y="306"/>
                  </a:lnTo>
                  <a:lnTo>
                    <a:pt x="25" y="306"/>
                  </a:lnTo>
                  <a:lnTo>
                    <a:pt x="25" y="304"/>
                  </a:lnTo>
                  <a:lnTo>
                    <a:pt x="27" y="302"/>
                  </a:lnTo>
                  <a:lnTo>
                    <a:pt x="27" y="301"/>
                  </a:lnTo>
                  <a:lnTo>
                    <a:pt x="27" y="299"/>
                  </a:lnTo>
                  <a:lnTo>
                    <a:pt x="25" y="298"/>
                  </a:lnTo>
                  <a:lnTo>
                    <a:pt x="24" y="296"/>
                  </a:lnTo>
                  <a:lnTo>
                    <a:pt x="20" y="291"/>
                  </a:lnTo>
                  <a:lnTo>
                    <a:pt x="20" y="290"/>
                  </a:lnTo>
                  <a:lnTo>
                    <a:pt x="19" y="288"/>
                  </a:lnTo>
                  <a:lnTo>
                    <a:pt x="19" y="288"/>
                  </a:lnTo>
                  <a:lnTo>
                    <a:pt x="22" y="290"/>
                  </a:lnTo>
                  <a:lnTo>
                    <a:pt x="24" y="290"/>
                  </a:lnTo>
                  <a:lnTo>
                    <a:pt x="24" y="288"/>
                  </a:lnTo>
                  <a:lnTo>
                    <a:pt x="24" y="287"/>
                  </a:lnTo>
                  <a:lnTo>
                    <a:pt x="22" y="287"/>
                  </a:lnTo>
                  <a:lnTo>
                    <a:pt x="22" y="285"/>
                  </a:lnTo>
                  <a:lnTo>
                    <a:pt x="24" y="285"/>
                  </a:lnTo>
                  <a:lnTo>
                    <a:pt x="25" y="285"/>
                  </a:lnTo>
                  <a:lnTo>
                    <a:pt x="25" y="283"/>
                  </a:lnTo>
                  <a:lnTo>
                    <a:pt x="25" y="282"/>
                  </a:lnTo>
                  <a:lnTo>
                    <a:pt x="24" y="280"/>
                  </a:lnTo>
                  <a:lnTo>
                    <a:pt x="22" y="280"/>
                  </a:lnTo>
                  <a:lnTo>
                    <a:pt x="20" y="277"/>
                  </a:lnTo>
                  <a:lnTo>
                    <a:pt x="19" y="276"/>
                  </a:lnTo>
                  <a:lnTo>
                    <a:pt x="14" y="269"/>
                  </a:lnTo>
                  <a:lnTo>
                    <a:pt x="13" y="265"/>
                  </a:lnTo>
                  <a:lnTo>
                    <a:pt x="11" y="265"/>
                  </a:lnTo>
                  <a:lnTo>
                    <a:pt x="11" y="263"/>
                  </a:lnTo>
                  <a:lnTo>
                    <a:pt x="11" y="261"/>
                  </a:lnTo>
                  <a:lnTo>
                    <a:pt x="11" y="260"/>
                  </a:lnTo>
                  <a:lnTo>
                    <a:pt x="8" y="258"/>
                  </a:lnTo>
                  <a:lnTo>
                    <a:pt x="8" y="258"/>
                  </a:lnTo>
                  <a:lnTo>
                    <a:pt x="8" y="254"/>
                  </a:lnTo>
                  <a:lnTo>
                    <a:pt x="6" y="254"/>
                  </a:lnTo>
                  <a:lnTo>
                    <a:pt x="5" y="250"/>
                  </a:lnTo>
                  <a:lnTo>
                    <a:pt x="5" y="246"/>
                  </a:lnTo>
                  <a:lnTo>
                    <a:pt x="3" y="246"/>
                  </a:lnTo>
                  <a:lnTo>
                    <a:pt x="1" y="246"/>
                  </a:lnTo>
                  <a:lnTo>
                    <a:pt x="1" y="244"/>
                  </a:lnTo>
                  <a:lnTo>
                    <a:pt x="1" y="242"/>
                  </a:lnTo>
                  <a:lnTo>
                    <a:pt x="1" y="239"/>
                  </a:lnTo>
                  <a:lnTo>
                    <a:pt x="1" y="235"/>
                  </a:lnTo>
                  <a:lnTo>
                    <a:pt x="0" y="233"/>
                  </a:lnTo>
                  <a:lnTo>
                    <a:pt x="0" y="231"/>
                  </a:lnTo>
                  <a:lnTo>
                    <a:pt x="0" y="231"/>
                  </a:lnTo>
                  <a:lnTo>
                    <a:pt x="0" y="230"/>
                  </a:lnTo>
                  <a:lnTo>
                    <a:pt x="1" y="230"/>
                  </a:lnTo>
                  <a:lnTo>
                    <a:pt x="3" y="231"/>
                  </a:lnTo>
                  <a:lnTo>
                    <a:pt x="5" y="235"/>
                  </a:lnTo>
                  <a:lnTo>
                    <a:pt x="6" y="235"/>
                  </a:lnTo>
                  <a:lnTo>
                    <a:pt x="6" y="233"/>
                  </a:lnTo>
                  <a:lnTo>
                    <a:pt x="8" y="231"/>
                  </a:lnTo>
                  <a:lnTo>
                    <a:pt x="9" y="228"/>
                  </a:lnTo>
                  <a:lnTo>
                    <a:pt x="9" y="225"/>
                  </a:lnTo>
                  <a:lnTo>
                    <a:pt x="8" y="222"/>
                  </a:lnTo>
                  <a:lnTo>
                    <a:pt x="6" y="220"/>
                  </a:lnTo>
                  <a:lnTo>
                    <a:pt x="6" y="219"/>
                  </a:lnTo>
                  <a:lnTo>
                    <a:pt x="9" y="217"/>
                  </a:lnTo>
                  <a:lnTo>
                    <a:pt x="11" y="216"/>
                  </a:lnTo>
                  <a:lnTo>
                    <a:pt x="11" y="214"/>
                  </a:lnTo>
                  <a:lnTo>
                    <a:pt x="13" y="213"/>
                  </a:lnTo>
                  <a:lnTo>
                    <a:pt x="13" y="213"/>
                  </a:lnTo>
                  <a:lnTo>
                    <a:pt x="14" y="213"/>
                  </a:lnTo>
                  <a:lnTo>
                    <a:pt x="16" y="211"/>
                  </a:lnTo>
                  <a:lnTo>
                    <a:pt x="17" y="209"/>
                  </a:lnTo>
                  <a:lnTo>
                    <a:pt x="19" y="208"/>
                  </a:lnTo>
                  <a:lnTo>
                    <a:pt x="20" y="205"/>
                  </a:lnTo>
                  <a:lnTo>
                    <a:pt x="20" y="203"/>
                  </a:lnTo>
                  <a:lnTo>
                    <a:pt x="20" y="203"/>
                  </a:lnTo>
                  <a:lnTo>
                    <a:pt x="20" y="200"/>
                  </a:lnTo>
                  <a:lnTo>
                    <a:pt x="20" y="198"/>
                  </a:lnTo>
                  <a:lnTo>
                    <a:pt x="19" y="195"/>
                  </a:lnTo>
                  <a:lnTo>
                    <a:pt x="17" y="191"/>
                  </a:lnTo>
                  <a:lnTo>
                    <a:pt x="17" y="189"/>
                  </a:lnTo>
                  <a:lnTo>
                    <a:pt x="17" y="189"/>
                  </a:lnTo>
                  <a:lnTo>
                    <a:pt x="19" y="187"/>
                  </a:lnTo>
                  <a:lnTo>
                    <a:pt x="22" y="187"/>
                  </a:lnTo>
                  <a:lnTo>
                    <a:pt x="22" y="187"/>
                  </a:lnTo>
                  <a:lnTo>
                    <a:pt x="22" y="186"/>
                  </a:lnTo>
                  <a:lnTo>
                    <a:pt x="24" y="184"/>
                  </a:lnTo>
                  <a:lnTo>
                    <a:pt x="24" y="184"/>
                  </a:lnTo>
                  <a:lnTo>
                    <a:pt x="25" y="183"/>
                  </a:lnTo>
                  <a:lnTo>
                    <a:pt x="25" y="181"/>
                  </a:lnTo>
                  <a:lnTo>
                    <a:pt x="24" y="179"/>
                  </a:lnTo>
                  <a:lnTo>
                    <a:pt x="20" y="176"/>
                  </a:lnTo>
                  <a:lnTo>
                    <a:pt x="19" y="176"/>
                  </a:lnTo>
                  <a:lnTo>
                    <a:pt x="16" y="175"/>
                  </a:lnTo>
                  <a:lnTo>
                    <a:pt x="14" y="173"/>
                  </a:lnTo>
                  <a:lnTo>
                    <a:pt x="16" y="167"/>
                  </a:lnTo>
                  <a:lnTo>
                    <a:pt x="16" y="162"/>
                  </a:lnTo>
                  <a:lnTo>
                    <a:pt x="17" y="162"/>
                  </a:lnTo>
                  <a:lnTo>
                    <a:pt x="17" y="161"/>
                  </a:lnTo>
                  <a:lnTo>
                    <a:pt x="14" y="153"/>
                  </a:lnTo>
                  <a:lnTo>
                    <a:pt x="14" y="151"/>
                  </a:lnTo>
                  <a:lnTo>
                    <a:pt x="14" y="151"/>
                  </a:lnTo>
                  <a:lnTo>
                    <a:pt x="14" y="148"/>
                  </a:lnTo>
                  <a:lnTo>
                    <a:pt x="14" y="146"/>
                  </a:lnTo>
                  <a:lnTo>
                    <a:pt x="14" y="145"/>
                  </a:lnTo>
                  <a:lnTo>
                    <a:pt x="16" y="145"/>
                  </a:lnTo>
                  <a:lnTo>
                    <a:pt x="14" y="142"/>
                  </a:lnTo>
                  <a:lnTo>
                    <a:pt x="14" y="142"/>
                  </a:lnTo>
                  <a:lnTo>
                    <a:pt x="13" y="137"/>
                  </a:lnTo>
                  <a:lnTo>
                    <a:pt x="16" y="132"/>
                  </a:lnTo>
                  <a:lnTo>
                    <a:pt x="14" y="131"/>
                  </a:lnTo>
                  <a:lnTo>
                    <a:pt x="17" y="129"/>
                  </a:lnTo>
                  <a:lnTo>
                    <a:pt x="20" y="124"/>
                  </a:lnTo>
                  <a:lnTo>
                    <a:pt x="22" y="123"/>
                  </a:lnTo>
                  <a:lnTo>
                    <a:pt x="22" y="123"/>
                  </a:lnTo>
                  <a:lnTo>
                    <a:pt x="24" y="121"/>
                  </a:lnTo>
                  <a:lnTo>
                    <a:pt x="27" y="120"/>
                  </a:lnTo>
                  <a:lnTo>
                    <a:pt x="30" y="120"/>
                  </a:lnTo>
                  <a:lnTo>
                    <a:pt x="31" y="120"/>
                  </a:lnTo>
                  <a:lnTo>
                    <a:pt x="36" y="120"/>
                  </a:lnTo>
                  <a:lnTo>
                    <a:pt x="41" y="121"/>
                  </a:lnTo>
                  <a:lnTo>
                    <a:pt x="41" y="120"/>
                  </a:lnTo>
                  <a:lnTo>
                    <a:pt x="42" y="120"/>
                  </a:lnTo>
                  <a:lnTo>
                    <a:pt x="42" y="116"/>
                  </a:lnTo>
                  <a:lnTo>
                    <a:pt x="44" y="115"/>
                  </a:lnTo>
                  <a:lnTo>
                    <a:pt x="42" y="112"/>
                  </a:lnTo>
                  <a:lnTo>
                    <a:pt x="42" y="110"/>
                  </a:lnTo>
                  <a:lnTo>
                    <a:pt x="39" y="109"/>
                  </a:lnTo>
                  <a:lnTo>
                    <a:pt x="36" y="107"/>
                  </a:lnTo>
                  <a:lnTo>
                    <a:pt x="39" y="102"/>
                  </a:lnTo>
                  <a:lnTo>
                    <a:pt x="42" y="99"/>
                  </a:lnTo>
                  <a:lnTo>
                    <a:pt x="46" y="94"/>
                  </a:lnTo>
                  <a:lnTo>
                    <a:pt x="47" y="91"/>
                  </a:lnTo>
                  <a:lnTo>
                    <a:pt x="49" y="91"/>
                  </a:lnTo>
                  <a:lnTo>
                    <a:pt x="49" y="83"/>
                  </a:lnTo>
                  <a:lnTo>
                    <a:pt x="50" y="80"/>
                  </a:lnTo>
                  <a:lnTo>
                    <a:pt x="50" y="79"/>
                  </a:lnTo>
                  <a:lnTo>
                    <a:pt x="50" y="79"/>
                  </a:lnTo>
                  <a:lnTo>
                    <a:pt x="50" y="75"/>
                  </a:lnTo>
                  <a:lnTo>
                    <a:pt x="49" y="71"/>
                  </a:lnTo>
                  <a:lnTo>
                    <a:pt x="55" y="71"/>
                  </a:lnTo>
                  <a:lnTo>
                    <a:pt x="57" y="71"/>
                  </a:lnTo>
                  <a:lnTo>
                    <a:pt x="58" y="69"/>
                  </a:lnTo>
                  <a:lnTo>
                    <a:pt x="61" y="68"/>
                  </a:lnTo>
                  <a:lnTo>
                    <a:pt x="63" y="68"/>
                  </a:lnTo>
                  <a:lnTo>
                    <a:pt x="61" y="63"/>
                  </a:lnTo>
                  <a:lnTo>
                    <a:pt x="63" y="61"/>
                  </a:lnTo>
                  <a:lnTo>
                    <a:pt x="68" y="55"/>
                  </a:lnTo>
                  <a:lnTo>
                    <a:pt x="74" y="50"/>
                  </a:lnTo>
                  <a:lnTo>
                    <a:pt x="76" y="49"/>
                  </a:lnTo>
                  <a:lnTo>
                    <a:pt x="76" y="47"/>
                  </a:lnTo>
                  <a:lnTo>
                    <a:pt x="76" y="46"/>
                  </a:lnTo>
                  <a:lnTo>
                    <a:pt x="76" y="44"/>
                  </a:lnTo>
                  <a:lnTo>
                    <a:pt x="74" y="42"/>
                  </a:lnTo>
                  <a:lnTo>
                    <a:pt x="72" y="39"/>
                  </a:lnTo>
                  <a:lnTo>
                    <a:pt x="72" y="38"/>
                  </a:lnTo>
                  <a:lnTo>
                    <a:pt x="74" y="38"/>
                  </a:lnTo>
                  <a:lnTo>
                    <a:pt x="77" y="36"/>
                  </a:lnTo>
                  <a:lnTo>
                    <a:pt x="79" y="35"/>
                  </a:lnTo>
                  <a:lnTo>
                    <a:pt x="79" y="35"/>
                  </a:lnTo>
                  <a:lnTo>
                    <a:pt x="82" y="28"/>
                  </a:lnTo>
                  <a:lnTo>
                    <a:pt x="87" y="25"/>
                  </a:lnTo>
                  <a:lnTo>
                    <a:pt x="90" y="23"/>
                  </a:lnTo>
                  <a:lnTo>
                    <a:pt x="93" y="23"/>
                  </a:lnTo>
                  <a:lnTo>
                    <a:pt x="98" y="27"/>
                  </a:lnTo>
                  <a:lnTo>
                    <a:pt x="99" y="23"/>
                  </a:lnTo>
                  <a:lnTo>
                    <a:pt x="101" y="22"/>
                  </a:lnTo>
                  <a:lnTo>
                    <a:pt x="101" y="20"/>
                  </a:lnTo>
                  <a:lnTo>
                    <a:pt x="101" y="17"/>
                  </a:lnTo>
                  <a:lnTo>
                    <a:pt x="101" y="14"/>
                  </a:lnTo>
                  <a:lnTo>
                    <a:pt x="101" y="12"/>
                  </a:lnTo>
                  <a:lnTo>
                    <a:pt x="104" y="11"/>
                  </a:lnTo>
                  <a:lnTo>
                    <a:pt x="104" y="11"/>
                  </a:lnTo>
                  <a:lnTo>
                    <a:pt x="110" y="12"/>
                  </a:lnTo>
                  <a:lnTo>
                    <a:pt x="112" y="12"/>
                  </a:lnTo>
                  <a:lnTo>
                    <a:pt x="113" y="12"/>
                  </a:lnTo>
                  <a:lnTo>
                    <a:pt x="117" y="14"/>
                  </a:lnTo>
                  <a:lnTo>
                    <a:pt x="123" y="16"/>
                  </a:lnTo>
                  <a:lnTo>
                    <a:pt x="126" y="16"/>
                  </a:lnTo>
                  <a:lnTo>
                    <a:pt x="128" y="17"/>
                  </a:lnTo>
                  <a:lnTo>
                    <a:pt x="129" y="16"/>
                  </a:lnTo>
                  <a:lnTo>
                    <a:pt x="131" y="14"/>
                  </a:lnTo>
                  <a:lnTo>
                    <a:pt x="128" y="12"/>
                  </a:lnTo>
                  <a:lnTo>
                    <a:pt x="129" y="11"/>
                  </a:lnTo>
                  <a:lnTo>
                    <a:pt x="131" y="9"/>
                  </a:lnTo>
                  <a:lnTo>
                    <a:pt x="132" y="6"/>
                  </a:lnTo>
                  <a:lnTo>
                    <a:pt x="132" y="5"/>
                  </a:lnTo>
                  <a:lnTo>
                    <a:pt x="132" y="3"/>
                  </a:lnTo>
                  <a:lnTo>
                    <a:pt x="132" y="1"/>
                  </a:lnTo>
                  <a:lnTo>
                    <a:pt x="129" y="0"/>
                  </a:lnTo>
                  <a:lnTo>
                    <a:pt x="136" y="0"/>
                  </a:lnTo>
                  <a:lnTo>
                    <a:pt x="137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14" name="Freeform 60">
              <a:extLst>
                <a:ext uri="{FF2B5EF4-FFF2-40B4-BE49-F238E27FC236}">
                  <a16:creationId xmlns:a16="http://schemas.microsoft.com/office/drawing/2014/main" id="{EF51112B-954F-4ECC-1B92-6621C46DCA6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78998" y="3784375"/>
              <a:ext cx="473661" cy="389844"/>
            </a:xfrm>
            <a:custGeom>
              <a:avLst/>
              <a:gdLst>
                <a:gd name="T0" fmla="*/ 190 w 243"/>
                <a:gd name="T1" fmla="*/ 3 h 200"/>
                <a:gd name="T2" fmla="*/ 223 w 243"/>
                <a:gd name="T3" fmla="*/ 17 h 200"/>
                <a:gd name="T4" fmla="*/ 223 w 243"/>
                <a:gd name="T5" fmla="*/ 25 h 200"/>
                <a:gd name="T6" fmla="*/ 227 w 243"/>
                <a:gd name="T7" fmla="*/ 52 h 200"/>
                <a:gd name="T8" fmla="*/ 237 w 243"/>
                <a:gd name="T9" fmla="*/ 60 h 200"/>
                <a:gd name="T10" fmla="*/ 240 w 243"/>
                <a:gd name="T11" fmla="*/ 66 h 200"/>
                <a:gd name="T12" fmla="*/ 237 w 243"/>
                <a:gd name="T13" fmla="*/ 69 h 200"/>
                <a:gd name="T14" fmla="*/ 232 w 243"/>
                <a:gd name="T15" fmla="*/ 71 h 200"/>
                <a:gd name="T16" fmla="*/ 227 w 243"/>
                <a:gd name="T17" fmla="*/ 74 h 200"/>
                <a:gd name="T18" fmla="*/ 220 w 243"/>
                <a:gd name="T19" fmla="*/ 77 h 200"/>
                <a:gd name="T20" fmla="*/ 218 w 243"/>
                <a:gd name="T21" fmla="*/ 88 h 200"/>
                <a:gd name="T22" fmla="*/ 212 w 243"/>
                <a:gd name="T23" fmla="*/ 105 h 200"/>
                <a:gd name="T24" fmla="*/ 210 w 243"/>
                <a:gd name="T25" fmla="*/ 127 h 200"/>
                <a:gd name="T26" fmla="*/ 207 w 243"/>
                <a:gd name="T27" fmla="*/ 140 h 200"/>
                <a:gd name="T28" fmla="*/ 199 w 243"/>
                <a:gd name="T29" fmla="*/ 143 h 200"/>
                <a:gd name="T30" fmla="*/ 191 w 243"/>
                <a:gd name="T31" fmla="*/ 160 h 200"/>
                <a:gd name="T32" fmla="*/ 188 w 243"/>
                <a:gd name="T33" fmla="*/ 170 h 200"/>
                <a:gd name="T34" fmla="*/ 180 w 243"/>
                <a:gd name="T35" fmla="*/ 173 h 200"/>
                <a:gd name="T36" fmla="*/ 177 w 243"/>
                <a:gd name="T37" fmla="*/ 187 h 200"/>
                <a:gd name="T38" fmla="*/ 174 w 243"/>
                <a:gd name="T39" fmla="*/ 187 h 200"/>
                <a:gd name="T40" fmla="*/ 175 w 243"/>
                <a:gd name="T41" fmla="*/ 182 h 200"/>
                <a:gd name="T42" fmla="*/ 175 w 243"/>
                <a:gd name="T43" fmla="*/ 179 h 200"/>
                <a:gd name="T44" fmla="*/ 168 w 243"/>
                <a:gd name="T45" fmla="*/ 171 h 200"/>
                <a:gd name="T46" fmla="*/ 164 w 243"/>
                <a:gd name="T47" fmla="*/ 168 h 200"/>
                <a:gd name="T48" fmla="*/ 163 w 243"/>
                <a:gd name="T49" fmla="*/ 156 h 200"/>
                <a:gd name="T50" fmla="*/ 158 w 243"/>
                <a:gd name="T51" fmla="*/ 148 h 200"/>
                <a:gd name="T52" fmla="*/ 158 w 243"/>
                <a:gd name="T53" fmla="*/ 149 h 200"/>
                <a:gd name="T54" fmla="*/ 152 w 243"/>
                <a:gd name="T55" fmla="*/ 156 h 200"/>
                <a:gd name="T56" fmla="*/ 152 w 243"/>
                <a:gd name="T57" fmla="*/ 162 h 200"/>
                <a:gd name="T58" fmla="*/ 144 w 243"/>
                <a:gd name="T59" fmla="*/ 175 h 200"/>
                <a:gd name="T60" fmla="*/ 130 w 243"/>
                <a:gd name="T61" fmla="*/ 184 h 200"/>
                <a:gd name="T62" fmla="*/ 119 w 243"/>
                <a:gd name="T63" fmla="*/ 176 h 200"/>
                <a:gd name="T64" fmla="*/ 111 w 243"/>
                <a:gd name="T65" fmla="*/ 184 h 200"/>
                <a:gd name="T66" fmla="*/ 101 w 243"/>
                <a:gd name="T67" fmla="*/ 189 h 200"/>
                <a:gd name="T68" fmla="*/ 87 w 243"/>
                <a:gd name="T69" fmla="*/ 186 h 200"/>
                <a:gd name="T70" fmla="*/ 62 w 243"/>
                <a:gd name="T71" fmla="*/ 181 h 200"/>
                <a:gd name="T72" fmla="*/ 59 w 243"/>
                <a:gd name="T73" fmla="*/ 175 h 200"/>
                <a:gd name="T74" fmla="*/ 46 w 243"/>
                <a:gd name="T75" fmla="*/ 178 h 200"/>
                <a:gd name="T76" fmla="*/ 43 w 243"/>
                <a:gd name="T77" fmla="*/ 187 h 200"/>
                <a:gd name="T78" fmla="*/ 40 w 243"/>
                <a:gd name="T79" fmla="*/ 193 h 200"/>
                <a:gd name="T80" fmla="*/ 34 w 243"/>
                <a:gd name="T81" fmla="*/ 200 h 200"/>
                <a:gd name="T82" fmla="*/ 24 w 243"/>
                <a:gd name="T83" fmla="*/ 195 h 200"/>
                <a:gd name="T84" fmla="*/ 27 w 243"/>
                <a:gd name="T85" fmla="*/ 184 h 200"/>
                <a:gd name="T86" fmla="*/ 16 w 243"/>
                <a:gd name="T87" fmla="*/ 168 h 200"/>
                <a:gd name="T88" fmla="*/ 15 w 243"/>
                <a:gd name="T89" fmla="*/ 160 h 200"/>
                <a:gd name="T90" fmla="*/ 11 w 243"/>
                <a:gd name="T91" fmla="*/ 151 h 200"/>
                <a:gd name="T92" fmla="*/ 8 w 243"/>
                <a:gd name="T93" fmla="*/ 141 h 200"/>
                <a:gd name="T94" fmla="*/ 0 w 243"/>
                <a:gd name="T95" fmla="*/ 140 h 200"/>
                <a:gd name="T96" fmla="*/ 7 w 243"/>
                <a:gd name="T97" fmla="*/ 130 h 200"/>
                <a:gd name="T98" fmla="*/ 5 w 243"/>
                <a:gd name="T99" fmla="*/ 124 h 200"/>
                <a:gd name="T100" fmla="*/ 10 w 243"/>
                <a:gd name="T101" fmla="*/ 119 h 200"/>
                <a:gd name="T102" fmla="*/ 8 w 243"/>
                <a:gd name="T103" fmla="*/ 113 h 200"/>
                <a:gd name="T104" fmla="*/ 13 w 243"/>
                <a:gd name="T105" fmla="*/ 108 h 200"/>
                <a:gd name="T106" fmla="*/ 16 w 243"/>
                <a:gd name="T107" fmla="*/ 99 h 200"/>
                <a:gd name="T108" fmla="*/ 30 w 243"/>
                <a:gd name="T109" fmla="*/ 97 h 200"/>
                <a:gd name="T110" fmla="*/ 32 w 243"/>
                <a:gd name="T111" fmla="*/ 74 h 200"/>
                <a:gd name="T112" fmla="*/ 38 w 243"/>
                <a:gd name="T113" fmla="*/ 33 h 200"/>
                <a:gd name="T114" fmla="*/ 46 w 243"/>
                <a:gd name="T115" fmla="*/ 19 h 200"/>
                <a:gd name="T116" fmla="*/ 136 w 243"/>
                <a:gd name="T117" fmla="*/ 3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43" h="200">
                  <a:moveTo>
                    <a:pt x="139" y="0"/>
                  </a:moveTo>
                  <a:lnTo>
                    <a:pt x="139" y="1"/>
                  </a:lnTo>
                  <a:lnTo>
                    <a:pt x="139" y="1"/>
                  </a:lnTo>
                  <a:lnTo>
                    <a:pt x="139" y="3"/>
                  </a:lnTo>
                  <a:lnTo>
                    <a:pt x="139" y="3"/>
                  </a:lnTo>
                  <a:lnTo>
                    <a:pt x="185" y="3"/>
                  </a:lnTo>
                  <a:lnTo>
                    <a:pt x="190" y="3"/>
                  </a:lnTo>
                  <a:lnTo>
                    <a:pt x="218" y="3"/>
                  </a:lnTo>
                  <a:lnTo>
                    <a:pt x="218" y="8"/>
                  </a:lnTo>
                  <a:lnTo>
                    <a:pt x="218" y="9"/>
                  </a:lnTo>
                  <a:lnTo>
                    <a:pt x="221" y="14"/>
                  </a:lnTo>
                  <a:lnTo>
                    <a:pt x="223" y="15"/>
                  </a:lnTo>
                  <a:lnTo>
                    <a:pt x="223" y="17"/>
                  </a:lnTo>
                  <a:lnTo>
                    <a:pt x="223" y="17"/>
                  </a:lnTo>
                  <a:lnTo>
                    <a:pt x="223" y="19"/>
                  </a:lnTo>
                  <a:lnTo>
                    <a:pt x="223" y="17"/>
                  </a:lnTo>
                  <a:lnTo>
                    <a:pt x="221" y="17"/>
                  </a:lnTo>
                  <a:lnTo>
                    <a:pt x="221" y="19"/>
                  </a:lnTo>
                  <a:lnTo>
                    <a:pt x="221" y="20"/>
                  </a:lnTo>
                  <a:lnTo>
                    <a:pt x="223" y="23"/>
                  </a:lnTo>
                  <a:lnTo>
                    <a:pt x="223" y="25"/>
                  </a:lnTo>
                  <a:lnTo>
                    <a:pt x="223" y="28"/>
                  </a:lnTo>
                  <a:lnTo>
                    <a:pt x="223" y="31"/>
                  </a:lnTo>
                  <a:lnTo>
                    <a:pt x="223" y="36"/>
                  </a:lnTo>
                  <a:lnTo>
                    <a:pt x="223" y="39"/>
                  </a:lnTo>
                  <a:lnTo>
                    <a:pt x="224" y="47"/>
                  </a:lnTo>
                  <a:lnTo>
                    <a:pt x="226" y="52"/>
                  </a:lnTo>
                  <a:lnTo>
                    <a:pt x="227" y="52"/>
                  </a:lnTo>
                  <a:lnTo>
                    <a:pt x="227" y="53"/>
                  </a:lnTo>
                  <a:lnTo>
                    <a:pt x="231" y="53"/>
                  </a:lnTo>
                  <a:lnTo>
                    <a:pt x="232" y="55"/>
                  </a:lnTo>
                  <a:lnTo>
                    <a:pt x="235" y="56"/>
                  </a:lnTo>
                  <a:lnTo>
                    <a:pt x="235" y="58"/>
                  </a:lnTo>
                  <a:lnTo>
                    <a:pt x="237" y="60"/>
                  </a:lnTo>
                  <a:lnTo>
                    <a:pt x="237" y="60"/>
                  </a:lnTo>
                  <a:lnTo>
                    <a:pt x="239" y="60"/>
                  </a:lnTo>
                  <a:lnTo>
                    <a:pt x="239" y="60"/>
                  </a:lnTo>
                  <a:lnTo>
                    <a:pt x="242" y="63"/>
                  </a:lnTo>
                  <a:lnTo>
                    <a:pt x="243" y="63"/>
                  </a:lnTo>
                  <a:lnTo>
                    <a:pt x="242" y="64"/>
                  </a:lnTo>
                  <a:lnTo>
                    <a:pt x="240" y="66"/>
                  </a:lnTo>
                  <a:lnTo>
                    <a:pt x="240" y="66"/>
                  </a:lnTo>
                  <a:lnTo>
                    <a:pt x="240" y="67"/>
                  </a:lnTo>
                  <a:lnTo>
                    <a:pt x="240" y="67"/>
                  </a:lnTo>
                  <a:lnTo>
                    <a:pt x="239" y="67"/>
                  </a:lnTo>
                  <a:lnTo>
                    <a:pt x="239" y="69"/>
                  </a:lnTo>
                  <a:lnTo>
                    <a:pt x="239" y="69"/>
                  </a:lnTo>
                  <a:lnTo>
                    <a:pt x="237" y="69"/>
                  </a:lnTo>
                  <a:lnTo>
                    <a:pt x="237" y="69"/>
                  </a:lnTo>
                  <a:lnTo>
                    <a:pt x="237" y="69"/>
                  </a:lnTo>
                  <a:lnTo>
                    <a:pt x="237" y="71"/>
                  </a:lnTo>
                  <a:lnTo>
                    <a:pt x="235" y="71"/>
                  </a:lnTo>
                  <a:lnTo>
                    <a:pt x="234" y="71"/>
                  </a:lnTo>
                  <a:lnTo>
                    <a:pt x="234" y="71"/>
                  </a:lnTo>
                  <a:lnTo>
                    <a:pt x="232" y="71"/>
                  </a:lnTo>
                  <a:lnTo>
                    <a:pt x="232" y="71"/>
                  </a:lnTo>
                  <a:lnTo>
                    <a:pt x="231" y="71"/>
                  </a:lnTo>
                  <a:lnTo>
                    <a:pt x="231" y="71"/>
                  </a:lnTo>
                  <a:lnTo>
                    <a:pt x="231" y="72"/>
                  </a:lnTo>
                  <a:lnTo>
                    <a:pt x="229" y="72"/>
                  </a:lnTo>
                  <a:lnTo>
                    <a:pt x="227" y="74"/>
                  </a:lnTo>
                  <a:lnTo>
                    <a:pt x="227" y="74"/>
                  </a:lnTo>
                  <a:lnTo>
                    <a:pt x="227" y="74"/>
                  </a:lnTo>
                  <a:lnTo>
                    <a:pt x="226" y="77"/>
                  </a:lnTo>
                  <a:lnTo>
                    <a:pt x="226" y="77"/>
                  </a:lnTo>
                  <a:lnTo>
                    <a:pt x="224" y="77"/>
                  </a:lnTo>
                  <a:lnTo>
                    <a:pt x="223" y="77"/>
                  </a:lnTo>
                  <a:lnTo>
                    <a:pt x="223" y="77"/>
                  </a:lnTo>
                  <a:lnTo>
                    <a:pt x="221" y="77"/>
                  </a:lnTo>
                  <a:lnTo>
                    <a:pt x="220" y="77"/>
                  </a:lnTo>
                  <a:lnTo>
                    <a:pt x="220" y="78"/>
                  </a:lnTo>
                  <a:lnTo>
                    <a:pt x="220" y="80"/>
                  </a:lnTo>
                  <a:lnTo>
                    <a:pt x="220" y="82"/>
                  </a:lnTo>
                  <a:lnTo>
                    <a:pt x="218" y="82"/>
                  </a:lnTo>
                  <a:lnTo>
                    <a:pt x="218" y="83"/>
                  </a:lnTo>
                  <a:lnTo>
                    <a:pt x="218" y="86"/>
                  </a:lnTo>
                  <a:lnTo>
                    <a:pt x="218" y="88"/>
                  </a:lnTo>
                  <a:lnTo>
                    <a:pt x="216" y="93"/>
                  </a:lnTo>
                  <a:lnTo>
                    <a:pt x="216" y="93"/>
                  </a:lnTo>
                  <a:lnTo>
                    <a:pt x="215" y="96"/>
                  </a:lnTo>
                  <a:lnTo>
                    <a:pt x="215" y="97"/>
                  </a:lnTo>
                  <a:lnTo>
                    <a:pt x="213" y="102"/>
                  </a:lnTo>
                  <a:lnTo>
                    <a:pt x="213" y="104"/>
                  </a:lnTo>
                  <a:lnTo>
                    <a:pt x="212" y="105"/>
                  </a:lnTo>
                  <a:lnTo>
                    <a:pt x="212" y="108"/>
                  </a:lnTo>
                  <a:lnTo>
                    <a:pt x="212" y="112"/>
                  </a:lnTo>
                  <a:lnTo>
                    <a:pt x="212" y="115"/>
                  </a:lnTo>
                  <a:lnTo>
                    <a:pt x="213" y="118"/>
                  </a:lnTo>
                  <a:lnTo>
                    <a:pt x="212" y="123"/>
                  </a:lnTo>
                  <a:lnTo>
                    <a:pt x="212" y="124"/>
                  </a:lnTo>
                  <a:lnTo>
                    <a:pt x="210" y="127"/>
                  </a:lnTo>
                  <a:lnTo>
                    <a:pt x="210" y="129"/>
                  </a:lnTo>
                  <a:lnTo>
                    <a:pt x="210" y="130"/>
                  </a:lnTo>
                  <a:lnTo>
                    <a:pt x="209" y="130"/>
                  </a:lnTo>
                  <a:lnTo>
                    <a:pt x="209" y="132"/>
                  </a:lnTo>
                  <a:lnTo>
                    <a:pt x="207" y="135"/>
                  </a:lnTo>
                  <a:lnTo>
                    <a:pt x="207" y="138"/>
                  </a:lnTo>
                  <a:lnTo>
                    <a:pt x="207" y="140"/>
                  </a:lnTo>
                  <a:lnTo>
                    <a:pt x="207" y="140"/>
                  </a:lnTo>
                  <a:lnTo>
                    <a:pt x="207" y="141"/>
                  </a:lnTo>
                  <a:lnTo>
                    <a:pt x="205" y="141"/>
                  </a:lnTo>
                  <a:lnTo>
                    <a:pt x="202" y="141"/>
                  </a:lnTo>
                  <a:lnTo>
                    <a:pt x="201" y="141"/>
                  </a:lnTo>
                  <a:lnTo>
                    <a:pt x="201" y="141"/>
                  </a:lnTo>
                  <a:lnTo>
                    <a:pt x="199" y="143"/>
                  </a:lnTo>
                  <a:lnTo>
                    <a:pt x="198" y="146"/>
                  </a:lnTo>
                  <a:lnTo>
                    <a:pt x="196" y="149"/>
                  </a:lnTo>
                  <a:lnTo>
                    <a:pt x="194" y="153"/>
                  </a:lnTo>
                  <a:lnTo>
                    <a:pt x="193" y="154"/>
                  </a:lnTo>
                  <a:lnTo>
                    <a:pt x="191" y="156"/>
                  </a:lnTo>
                  <a:lnTo>
                    <a:pt x="191" y="157"/>
                  </a:lnTo>
                  <a:lnTo>
                    <a:pt x="191" y="160"/>
                  </a:lnTo>
                  <a:lnTo>
                    <a:pt x="190" y="162"/>
                  </a:lnTo>
                  <a:lnTo>
                    <a:pt x="190" y="164"/>
                  </a:lnTo>
                  <a:lnTo>
                    <a:pt x="190" y="167"/>
                  </a:lnTo>
                  <a:lnTo>
                    <a:pt x="190" y="168"/>
                  </a:lnTo>
                  <a:lnTo>
                    <a:pt x="190" y="168"/>
                  </a:lnTo>
                  <a:lnTo>
                    <a:pt x="188" y="170"/>
                  </a:lnTo>
                  <a:lnTo>
                    <a:pt x="188" y="170"/>
                  </a:lnTo>
                  <a:lnTo>
                    <a:pt x="187" y="168"/>
                  </a:lnTo>
                  <a:lnTo>
                    <a:pt x="185" y="168"/>
                  </a:lnTo>
                  <a:lnTo>
                    <a:pt x="185" y="168"/>
                  </a:lnTo>
                  <a:lnTo>
                    <a:pt x="183" y="168"/>
                  </a:lnTo>
                  <a:lnTo>
                    <a:pt x="182" y="168"/>
                  </a:lnTo>
                  <a:lnTo>
                    <a:pt x="182" y="171"/>
                  </a:lnTo>
                  <a:lnTo>
                    <a:pt x="180" y="173"/>
                  </a:lnTo>
                  <a:lnTo>
                    <a:pt x="180" y="176"/>
                  </a:lnTo>
                  <a:lnTo>
                    <a:pt x="180" y="178"/>
                  </a:lnTo>
                  <a:lnTo>
                    <a:pt x="180" y="179"/>
                  </a:lnTo>
                  <a:lnTo>
                    <a:pt x="179" y="181"/>
                  </a:lnTo>
                  <a:lnTo>
                    <a:pt x="179" y="182"/>
                  </a:lnTo>
                  <a:lnTo>
                    <a:pt x="179" y="184"/>
                  </a:lnTo>
                  <a:lnTo>
                    <a:pt x="177" y="187"/>
                  </a:lnTo>
                  <a:lnTo>
                    <a:pt x="177" y="189"/>
                  </a:lnTo>
                  <a:lnTo>
                    <a:pt x="177" y="189"/>
                  </a:lnTo>
                  <a:lnTo>
                    <a:pt x="174" y="189"/>
                  </a:lnTo>
                  <a:lnTo>
                    <a:pt x="174" y="189"/>
                  </a:lnTo>
                  <a:lnTo>
                    <a:pt x="174" y="189"/>
                  </a:lnTo>
                  <a:lnTo>
                    <a:pt x="174" y="189"/>
                  </a:lnTo>
                  <a:lnTo>
                    <a:pt x="174" y="187"/>
                  </a:lnTo>
                  <a:lnTo>
                    <a:pt x="174" y="187"/>
                  </a:lnTo>
                  <a:lnTo>
                    <a:pt x="174" y="187"/>
                  </a:lnTo>
                  <a:lnTo>
                    <a:pt x="174" y="186"/>
                  </a:lnTo>
                  <a:lnTo>
                    <a:pt x="175" y="184"/>
                  </a:lnTo>
                  <a:lnTo>
                    <a:pt x="175" y="182"/>
                  </a:lnTo>
                  <a:lnTo>
                    <a:pt x="175" y="182"/>
                  </a:lnTo>
                  <a:lnTo>
                    <a:pt x="175" y="182"/>
                  </a:lnTo>
                  <a:lnTo>
                    <a:pt x="175" y="182"/>
                  </a:lnTo>
                  <a:lnTo>
                    <a:pt x="175" y="182"/>
                  </a:lnTo>
                  <a:lnTo>
                    <a:pt x="175" y="182"/>
                  </a:lnTo>
                  <a:lnTo>
                    <a:pt x="175" y="181"/>
                  </a:lnTo>
                  <a:lnTo>
                    <a:pt x="175" y="181"/>
                  </a:lnTo>
                  <a:lnTo>
                    <a:pt x="175" y="179"/>
                  </a:lnTo>
                  <a:lnTo>
                    <a:pt x="175" y="179"/>
                  </a:lnTo>
                  <a:lnTo>
                    <a:pt x="175" y="179"/>
                  </a:lnTo>
                  <a:lnTo>
                    <a:pt x="175" y="178"/>
                  </a:lnTo>
                  <a:lnTo>
                    <a:pt x="175" y="178"/>
                  </a:lnTo>
                  <a:lnTo>
                    <a:pt x="169" y="173"/>
                  </a:lnTo>
                  <a:lnTo>
                    <a:pt x="168" y="171"/>
                  </a:lnTo>
                  <a:lnTo>
                    <a:pt x="168" y="171"/>
                  </a:lnTo>
                  <a:lnTo>
                    <a:pt x="168" y="171"/>
                  </a:lnTo>
                  <a:lnTo>
                    <a:pt x="164" y="170"/>
                  </a:lnTo>
                  <a:lnTo>
                    <a:pt x="164" y="170"/>
                  </a:lnTo>
                  <a:lnTo>
                    <a:pt x="164" y="170"/>
                  </a:lnTo>
                  <a:lnTo>
                    <a:pt x="164" y="170"/>
                  </a:lnTo>
                  <a:lnTo>
                    <a:pt x="164" y="168"/>
                  </a:lnTo>
                  <a:lnTo>
                    <a:pt x="164" y="168"/>
                  </a:lnTo>
                  <a:lnTo>
                    <a:pt x="164" y="168"/>
                  </a:lnTo>
                  <a:lnTo>
                    <a:pt x="163" y="157"/>
                  </a:lnTo>
                  <a:lnTo>
                    <a:pt x="163" y="157"/>
                  </a:lnTo>
                  <a:lnTo>
                    <a:pt x="163" y="157"/>
                  </a:lnTo>
                  <a:lnTo>
                    <a:pt x="163" y="157"/>
                  </a:lnTo>
                  <a:lnTo>
                    <a:pt x="163" y="157"/>
                  </a:lnTo>
                  <a:lnTo>
                    <a:pt x="163" y="156"/>
                  </a:lnTo>
                  <a:lnTo>
                    <a:pt x="163" y="156"/>
                  </a:lnTo>
                  <a:lnTo>
                    <a:pt x="163" y="156"/>
                  </a:lnTo>
                  <a:lnTo>
                    <a:pt x="164" y="154"/>
                  </a:lnTo>
                  <a:lnTo>
                    <a:pt x="164" y="153"/>
                  </a:lnTo>
                  <a:lnTo>
                    <a:pt x="164" y="149"/>
                  </a:lnTo>
                  <a:lnTo>
                    <a:pt x="164" y="148"/>
                  </a:lnTo>
                  <a:lnTo>
                    <a:pt x="158" y="148"/>
                  </a:lnTo>
                  <a:lnTo>
                    <a:pt x="158" y="148"/>
                  </a:lnTo>
                  <a:lnTo>
                    <a:pt x="158" y="148"/>
                  </a:lnTo>
                  <a:lnTo>
                    <a:pt x="158" y="148"/>
                  </a:lnTo>
                  <a:lnTo>
                    <a:pt x="158" y="148"/>
                  </a:lnTo>
                  <a:lnTo>
                    <a:pt x="158" y="149"/>
                  </a:lnTo>
                  <a:lnTo>
                    <a:pt x="158" y="149"/>
                  </a:lnTo>
                  <a:lnTo>
                    <a:pt x="158" y="149"/>
                  </a:lnTo>
                  <a:lnTo>
                    <a:pt x="158" y="149"/>
                  </a:lnTo>
                  <a:lnTo>
                    <a:pt x="158" y="149"/>
                  </a:lnTo>
                  <a:lnTo>
                    <a:pt x="158" y="151"/>
                  </a:lnTo>
                  <a:lnTo>
                    <a:pt x="158" y="151"/>
                  </a:lnTo>
                  <a:lnTo>
                    <a:pt x="158" y="151"/>
                  </a:lnTo>
                  <a:lnTo>
                    <a:pt x="158" y="151"/>
                  </a:lnTo>
                  <a:lnTo>
                    <a:pt x="149" y="151"/>
                  </a:lnTo>
                  <a:lnTo>
                    <a:pt x="152" y="156"/>
                  </a:lnTo>
                  <a:lnTo>
                    <a:pt x="152" y="156"/>
                  </a:lnTo>
                  <a:lnTo>
                    <a:pt x="152" y="156"/>
                  </a:lnTo>
                  <a:lnTo>
                    <a:pt x="152" y="156"/>
                  </a:lnTo>
                  <a:lnTo>
                    <a:pt x="152" y="157"/>
                  </a:lnTo>
                  <a:lnTo>
                    <a:pt x="152" y="160"/>
                  </a:lnTo>
                  <a:lnTo>
                    <a:pt x="152" y="162"/>
                  </a:lnTo>
                  <a:lnTo>
                    <a:pt x="152" y="162"/>
                  </a:lnTo>
                  <a:lnTo>
                    <a:pt x="153" y="164"/>
                  </a:lnTo>
                  <a:lnTo>
                    <a:pt x="153" y="165"/>
                  </a:lnTo>
                  <a:lnTo>
                    <a:pt x="153" y="165"/>
                  </a:lnTo>
                  <a:lnTo>
                    <a:pt x="147" y="171"/>
                  </a:lnTo>
                  <a:lnTo>
                    <a:pt x="146" y="171"/>
                  </a:lnTo>
                  <a:lnTo>
                    <a:pt x="146" y="173"/>
                  </a:lnTo>
                  <a:lnTo>
                    <a:pt x="144" y="175"/>
                  </a:lnTo>
                  <a:lnTo>
                    <a:pt x="144" y="175"/>
                  </a:lnTo>
                  <a:lnTo>
                    <a:pt x="142" y="178"/>
                  </a:lnTo>
                  <a:lnTo>
                    <a:pt x="136" y="184"/>
                  </a:lnTo>
                  <a:lnTo>
                    <a:pt x="134" y="184"/>
                  </a:lnTo>
                  <a:lnTo>
                    <a:pt x="131" y="184"/>
                  </a:lnTo>
                  <a:lnTo>
                    <a:pt x="130" y="184"/>
                  </a:lnTo>
                  <a:lnTo>
                    <a:pt x="130" y="184"/>
                  </a:lnTo>
                  <a:lnTo>
                    <a:pt x="130" y="184"/>
                  </a:lnTo>
                  <a:lnTo>
                    <a:pt x="130" y="184"/>
                  </a:lnTo>
                  <a:lnTo>
                    <a:pt x="130" y="184"/>
                  </a:lnTo>
                  <a:lnTo>
                    <a:pt x="130" y="184"/>
                  </a:lnTo>
                  <a:lnTo>
                    <a:pt x="130" y="184"/>
                  </a:lnTo>
                  <a:lnTo>
                    <a:pt x="125" y="181"/>
                  </a:lnTo>
                  <a:lnTo>
                    <a:pt x="119" y="176"/>
                  </a:lnTo>
                  <a:lnTo>
                    <a:pt x="117" y="176"/>
                  </a:lnTo>
                  <a:lnTo>
                    <a:pt x="114" y="179"/>
                  </a:lnTo>
                  <a:lnTo>
                    <a:pt x="112" y="179"/>
                  </a:lnTo>
                  <a:lnTo>
                    <a:pt x="112" y="179"/>
                  </a:lnTo>
                  <a:lnTo>
                    <a:pt x="112" y="181"/>
                  </a:lnTo>
                  <a:lnTo>
                    <a:pt x="112" y="182"/>
                  </a:lnTo>
                  <a:lnTo>
                    <a:pt x="111" y="184"/>
                  </a:lnTo>
                  <a:lnTo>
                    <a:pt x="108" y="184"/>
                  </a:lnTo>
                  <a:lnTo>
                    <a:pt x="106" y="186"/>
                  </a:lnTo>
                  <a:lnTo>
                    <a:pt x="105" y="186"/>
                  </a:lnTo>
                  <a:lnTo>
                    <a:pt x="103" y="186"/>
                  </a:lnTo>
                  <a:lnTo>
                    <a:pt x="103" y="186"/>
                  </a:lnTo>
                  <a:lnTo>
                    <a:pt x="103" y="187"/>
                  </a:lnTo>
                  <a:lnTo>
                    <a:pt x="101" y="189"/>
                  </a:lnTo>
                  <a:lnTo>
                    <a:pt x="101" y="189"/>
                  </a:lnTo>
                  <a:lnTo>
                    <a:pt x="101" y="190"/>
                  </a:lnTo>
                  <a:lnTo>
                    <a:pt x="90" y="190"/>
                  </a:lnTo>
                  <a:lnTo>
                    <a:pt x="89" y="189"/>
                  </a:lnTo>
                  <a:lnTo>
                    <a:pt x="87" y="186"/>
                  </a:lnTo>
                  <a:lnTo>
                    <a:pt x="87" y="186"/>
                  </a:lnTo>
                  <a:lnTo>
                    <a:pt x="87" y="186"/>
                  </a:lnTo>
                  <a:lnTo>
                    <a:pt x="76" y="186"/>
                  </a:lnTo>
                  <a:lnTo>
                    <a:pt x="75" y="186"/>
                  </a:lnTo>
                  <a:lnTo>
                    <a:pt x="71" y="187"/>
                  </a:lnTo>
                  <a:lnTo>
                    <a:pt x="70" y="187"/>
                  </a:lnTo>
                  <a:lnTo>
                    <a:pt x="68" y="187"/>
                  </a:lnTo>
                  <a:lnTo>
                    <a:pt x="64" y="181"/>
                  </a:lnTo>
                  <a:lnTo>
                    <a:pt x="62" y="181"/>
                  </a:lnTo>
                  <a:lnTo>
                    <a:pt x="62" y="179"/>
                  </a:lnTo>
                  <a:lnTo>
                    <a:pt x="60" y="179"/>
                  </a:lnTo>
                  <a:lnTo>
                    <a:pt x="59" y="178"/>
                  </a:lnTo>
                  <a:lnTo>
                    <a:pt x="59" y="178"/>
                  </a:lnTo>
                  <a:lnTo>
                    <a:pt x="59" y="176"/>
                  </a:lnTo>
                  <a:lnTo>
                    <a:pt x="59" y="176"/>
                  </a:lnTo>
                  <a:lnTo>
                    <a:pt x="59" y="175"/>
                  </a:lnTo>
                  <a:lnTo>
                    <a:pt x="57" y="175"/>
                  </a:lnTo>
                  <a:lnTo>
                    <a:pt x="51" y="176"/>
                  </a:lnTo>
                  <a:lnTo>
                    <a:pt x="49" y="176"/>
                  </a:lnTo>
                  <a:lnTo>
                    <a:pt x="48" y="176"/>
                  </a:lnTo>
                  <a:lnTo>
                    <a:pt x="48" y="176"/>
                  </a:lnTo>
                  <a:lnTo>
                    <a:pt x="46" y="178"/>
                  </a:lnTo>
                  <a:lnTo>
                    <a:pt x="46" y="178"/>
                  </a:lnTo>
                  <a:lnTo>
                    <a:pt x="46" y="179"/>
                  </a:lnTo>
                  <a:lnTo>
                    <a:pt x="46" y="179"/>
                  </a:lnTo>
                  <a:lnTo>
                    <a:pt x="46" y="181"/>
                  </a:lnTo>
                  <a:lnTo>
                    <a:pt x="43" y="182"/>
                  </a:lnTo>
                  <a:lnTo>
                    <a:pt x="43" y="184"/>
                  </a:lnTo>
                  <a:lnTo>
                    <a:pt x="43" y="186"/>
                  </a:lnTo>
                  <a:lnTo>
                    <a:pt x="43" y="187"/>
                  </a:lnTo>
                  <a:lnTo>
                    <a:pt x="43" y="187"/>
                  </a:lnTo>
                  <a:lnTo>
                    <a:pt x="41" y="189"/>
                  </a:lnTo>
                  <a:lnTo>
                    <a:pt x="41" y="189"/>
                  </a:lnTo>
                  <a:lnTo>
                    <a:pt x="41" y="190"/>
                  </a:lnTo>
                  <a:lnTo>
                    <a:pt x="41" y="192"/>
                  </a:lnTo>
                  <a:lnTo>
                    <a:pt x="41" y="192"/>
                  </a:lnTo>
                  <a:lnTo>
                    <a:pt x="40" y="193"/>
                  </a:lnTo>
                  <a:lnTo>
                    <a:pt x="40" y="195"/>
                  </a:lnTo>
                  <a:lnTo>
                    <a:pt x="40" y="197"/>
                  </a:lnTo>
                  <a:lnTo>
                    <a:pt x="40" y="197"/>
                  </a:lnTo>
                  <a:lnTo>
                    <a:pt x="37" y="198"/>
                  </a:lnTo>
                  <a:lnTo>
                    <a:pt x="35" y="198"/>
                  </a:lnTo>
                  <a:lnTo>
                    <a:pt x="34" y="200"/>
                  </a:lnTo>
                  <a:lnTo>
                    <a:pt x="34" y="200"/>
                  </a:lnTo>
                  <a:lnTo>
                    <a:pt x="32" y="200"/>
                  </a:lnTo>
                  <a:lnTo>
                    <a:pt x="30" y="200"/>
                  </a:lnTo>
                  <a:lnTo>
                    <a:pt x="27" y="198"/>
                  </a:lnTo>
                  <a:lnTo>
                    <a:pt x="26" y="198"/>
                  </a:lnTo>
                  <a:lnTo>
                    <a:pt x="26" y="198"/>
                  </a:lnTo>
                  <a:lnTo>
                    <a:pt x="26" y="195"/>
                  </a:lnTo>
                  <a:lnTo>
                    <a:pt x="24" y="195"/>
                  </a:lnTo>
                  <a:lnTo>
                    <a:pt x="24" y="195"/>
                  </a:lnTo>
                  <a:lnTo>
                    <a:pt x="24" y="193"/>
                  </a:lnTo>
                  <a:lnTo>
                    <a:pt x="24" y="193"/>
                  </a:lnTo>
                  <a:lnTo>
                    <a:pt x="26" y="190"/>
                  </a:lnTo>
                  <a:lnTo>
                    <a:pt x="26" y="190"/>
                  </a:lnTo>
                  <a:lnTo>
                    <a:pt x="27" y="186"/>
                  </a:lnTo>
                  <a:lnTo>
                    <a:pt x="27" y="184"/>
                  </a:lnTo>
                  <a:lnTo>
                    <a:pt x="27" y="182"/>
                  </a:lnTo>
                  <a:lnTo>
                    <a:pt x="26" y="179"/>
                  </a:lnTo>
                  <a:lnTo>
                    <a:pt x="24" y="178"/>
                  </a:lnTo>
                  <a:lnTo>
                    <a:pt x="23" y="175"/>
                  </a:lnTo>
                  <a:lnTo>
                    <a:pt x="21" y="173"/>
                  </a:lnTo>
                  <a:lnTo>
                    <a:pt x="16" y="170"/>
                  </a:lnTo>
                  <a:lnTo>
                    <a:pt x="16" y="168"/>
                  </a:lnTo>
                  <a:lnTo>
                    <a:pt x="15" y="167"/>
                  </a:lnTo>
                  <a:lnTo>
                    <a:pt x="16" y="165"/>
                  </a:lnTo>
                  <a:lnTo>
                    <a:pt x="16" y="164"/>
                  </a:lnTo>
                  <a:lnTo>
                    <a:pt x="16" y="162"/>
                  </a:lnTo>
                  <a:lnTo>
                    <a:pt x="16" y="160"/>
                  </a:lnTo>
                  <a:lnTo>
                    <a:pt x="15" y="160"/>
                  </a:lnTo>
                  <a:lnTo>
                    <a:pt x="15" y="160"/>
                  </a:lnTo>
                  <a:lnTo>
                    <a:pt x="13" y="159"/>
                  </a:lnTo>
                  <a:lnTo>
                    <a:pt x="13" y="159"/>
                  </a:lnTo>
                  <a:lnTo>
                    <a:pt x="11" y="159"/>
                  </a:lnTo>
                  <a:lnTo>
                    <a:pt x="11" y="157"/>
                  </a:lnTo>
                  <a:lnTo>
                    <a:pt x="11" y="156"/>
                  </a:lnTo>
                  <a:lnTo>
                    <a:pt x="11" y="151"/>
                  </a:lnTo>
                  <a:lnTo>
                    <a:pt x="11" y="151"/>
                  </a:lnTo>
                  <a:lnTo>
                    <a:pt x="10" y="151"/>
                  </a:lnTo>
                  <a:lnTo>
                    <a:pt x="10" y="151"/>
                  </a:lnTo>
                  <a:lnTo>
                    <a:pt x="10" y="149"/>
                  </a:lnTo>
                  <a:lnTo>
                    <a:pt x="8" y="146"/>
                  </a:lnTo>
                  <a:lnTo>
                    <a:pt x="8" y="145"/>
                  </a:lnTo>
                  <a:lnTo>
                    <a:pt x="8" y="143"/>
                  </a:lnTo>
                  <a:lnTo>
                    <a:pt x="8" y="141"/>
                  </a:lnTo>
                  <a:lnTo>
                    <a:pt x="7" y="141"/>
                  </a:lnTo>
                  <a:lnTo>
                    <a:pt x="5" y="141"/>
                  </a:lnTo>
                  <a:lnTo>
                    <a:pt x="2" y="141"/>
                  </a:lnTo>
                  <a:lnTo>
                    <a:pt x="2" y="141"/>
                  </a:lnTo>
                  <a:lnTo>
                    <a:pt x="0" y="141"/>
                  </a:lnTo>
                  <a:lnTo>
                    <a:pt x="0" y="140"/>
                  </a:lnTo>
                  <a:lnTo>
                    <a:pt x="0" y="140"/>
                  </a:lnTo>
                  <a:lnTo>
                    <a:pt x="0" y="138"/>
                  </a:lnTo>
                  <a:lnTo>
                    <a:pt x="2" y="137"/>
                  </a:lnTo>
                  <a:lnTo>
                    <a:pt x="2" y="135"/>
                  </a:lnTo>
                  <a:lnTo>
                    <a:pt x="5" y="134"/>
                  </a:lnTo>
                  <a:lnTo>
                    <a:pt x="5" y="134"/>
                  </a:lnTo>
                  <a:lnTo>
                    <a:pt x="7" y="132"/>
                  </a:lnTo>
                  <a:lnTo>
                    <a:pt x="7" y="130"/>
                  </a:lnTo>
                  <a:lnTo>
                    <a:pt x="7" y="130"/>
                  </a:lnTo>
                  <a:lnTo>
                    <a:pt x="5" y="129"/>
                  </a:lnTo>
                  <a:lnTo>
                    <a:pt x="5" y="127"/>
                  </a:lnTo>
                  <a:lnTo>
                    <a:pt x="4" y="126"/>
                  </a:lnTo>
                  <a:lnTo>
                    <a:pt x="4" y="126"/>
                  </a:lnTo>
                  <a:lnTo>
                    <a:pt x="5" y="124"/>
                  </a:lnTo>
                  <a:lnTo>
                    <a:pt x="5" y="124"/>
                  </a:lnTo>
                  <a:lnTo>
                    <a:pt x="7" y="123"/>
                  </a:lnTo>
                  <a:lnTo>
                    <a:pt x="7" y="123"/>
                  </a:lnTo>
                  <a:lnTo>
                    <a:pt x="8" y="121"/>
                  </a:lnTo>
                  <a:lnTo>
                    <a:pt x="8" y="121"/>
                  </a:lnTo>
                  <a:lnTo>
                    <a:pt x="10" y="121"/>
                  </a:lnTo>
                  <a:lnTo>
                    <a:pt x="10" y="119"/>
                  </a:lnTo>
                  <a:lnTo>
                    <a:pt x="10" y="119"/>
                  </a:lnTo>
                  <a:lnTo>
                    <a:pt x="10" y="119"/>
                  </a:lnTo>
                  <a:lnTo>
                    <a:pt x="10" y="118"/>
                  </a:lnTo>
                  <a:lnTo>
                    <a:pt x="10" y="118"/>
                  </a:lnTo>
                  <a:lnTo>
                    <a:pt x="8" y="116"/>
                  </a:lnTo>
                  <a:lnTo>
                    <a:pt x="8" y="115"/>
                  </a:lnTo>
                  <a:lnTo>
                    <a:pt x="8" y="115"/>
                  </a:lnTo>
                  <a:lnTo>
                    <a:pt x="8" y="113"/>
                  </a:lnTo>
                  <a:lnTo>
                    <a:pt x="10" y="113"/>
                  </a:lnTo>
                  <a:lnTo>
                    <a:pt x="10" y="113"/>
                  </a:lnTo>
                  <a:lnTo>
                    <a:pt x="11" y="112"/>
                  </a:lnTo>
                  <a:lnTo>
                    <a:pt x="13" y="112"/>
                  </a:lnTo>
                  <a:lnTo>
                    <a:pt x="13" y="110"/>
                  </a:lnTo>
                  <a:lnTo>
                    <a:pt x="13" y="110"/>
                  </a:lnTo>
                  <a:lnTo>
                    <a:pt x="13" y="108"/>
                  </a:lnTo>
                  <a:lnTo>
                    <a:pt x="13" y="107"/>
                  </a:lnTo>
                  <a:lnTo>
                    <a:pt x="15" y="107"/>
                  </a:lnTo>
                  <a:lnTo>
                    <a:pt x="15" y="107"/>
                  </a:lnTo>
                  <a:lnTo>
                    <a:pt x="16" y="105"/>
                  </a:lnTo>
                  <a:lnTo>
                    <a:pt x="16" y="104"/>
                  </a:lnTo>
                  <a:lnTo>
                    <a:pt x="16" y="104"/>
                  </a:lnTo>
                  <a:lnTo>
                    <a:pt x="16" y="99"/>
                  </a:lnTo>
                  <a:lnTo>
                    <a:pt x="18" y="99"/>
                  </a:lnTo>
                  <a:lnTo>
                    <a:pt x="19" y="97"/>
                  </a:lnTo>
                  <a:lnTo>
                    <a:pt x="21" y="97"/>
                  </a:lnTo>
                  <a:lnTo>
                    <a:pt x="24" y="97"/>
                  </a:lnTo>
                  <a:lnTo>
                    <a:pt x="26" y="96"/>
                  </a:lnTo>
                  <a:lnTo>
                    <a:pt x="27" y="96"/>
                  </a:lnTo>
                  <a:lnTo>
                    <a:pt x="30" y="97"/>
                  </a:lnTo>
                  <a:lnTo>
                    <a:pt x="30" y="97"/>
                  </a:lnTo>
                  <a:lnTo>
                    <a:pt x="32" y="97"/>
                  </a:lnTo>
                  <a:lnTo>
                    <a:pt x="32" y="96"/>
                  </a:lnTo>
                  <a:lnTo>
                    <a:pt x="32" y="94"/>
                  </a:lnTo>
                  <a:lnTo>
                    <a:pt x="32" y="88"/>
                  </a:lnTo>
                  <a:lnTo>
                    <a:pt x="32" y="80"/>
                  </a:lnTo>
                  <a:lnTo>
                    <a:pt x="32" y="74"/>
                  </a:lnTo>
                  <a:lnTo>
                    <a:pt x="32" y="67"/>
                  </a:lnTo>
                  <a:lnTo>
                    <a:pt x="32" y="61"/>
                  </a:lnTo>
                  <a:lnTo>
                    <a:pt x="32" y="55"/>
                  </a:lnTo>
                  <a:lnTo>
                    <a:pt x="32" y="47"/>
                  </a:lnTo>
                  <a:lnTo>
                    <a:pt x="32" y="41"/>
                  </a:lnTo>
                  <a:lnTo>
                    <a:pt x="32" y="33"/>
                  </a:lnTo>
                  <a:lnTo>
                    <a:pt x="38" y="33"/>
                  </a:lnTo>
                  <a:lnTo>
                    <a:pt x="41" y="33"/>
                  </a:lnTo>
                  <a:lnTo>
                    <a:pt x="46" y="33"/>
                  </a:lnTo>
                  <a:lnTo>
                    <a:pt x="46" y="33"/>
                  </a:lnTo>
                  <a:lnTo>
                    <a:pt x="46" y="33"/>
                  </a:lnTo>
                  <a:lnTo>
                    <a:pt x="46" y="33"/>
                  </a:lnTo>
                  <a:lnTo>
                    <a:pt x="46" y="33"/>
                  </a:lnTo>
                  <a:lnTo>
                    <a:pt x="46" y="19"/>
                  </a:lnTo>
                  <a:lnTo>
                    <a:pt x="46" y="11"/>
                  </a:lnTo>
                  <a:lnTo>
                    <a:pt x="46" y="3"/>
                  </a:lnTo>
                  <a:lnTo>
                    <a:pt x="51" y="3"/>
                  </a:lnTo>
                  <a:lnTo>
                    <a:pt x="57" y="3"/>
                  </a:lnTo>
                  <a:lnTo>
                    <a:pt x="95" y="3"/>
                  </a:lnTo>
                  <a:lnTo>
                    <a:pt x="101" y="3"/>
                  </a:lnTo>
                  <a:lnTo>
                    <a:pt x="136" y="3"/>
                  </a:lnTo>
                  <a:lnTo>
                    <a:pt x="136" y="3"/>
                  </a:lnTo>
                  <a:lnTo>
                    <a:pt x="138" y="1"/>
                  </a:lnTo>
                  <a:lnTo>
                    <a:pt x="139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15" name="Freeform 61">
              <a:extLst>
                <a:ext uri="{FF2B5EF4-FFF2-40B4-BE49-F238E27FC236}">
                  <a16:creationId xmlns:a16="http://schemas.microsoft.com/office/drawing/2014/main" id="{711D3419-58F2-532C-F201-2E0351052CE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150742" y="4601098"/>
              <a:ext cx="317724" cy="146192"/>
            </a:xfrm>
            <a:custGeom>
              <a:avLst/>
              <a:gdLst>
                <a:gd name="T0" fmla="*/ 161 w 163"/>
                <a:gd name="T1" fmla="*/ 74 h 75"/>
                <a:gd name="T2" fmla="*/ 71 w 163"/>
                <a:gd name="T3" fmla="*/ 75 h 75"/>
                <a:gd name="T4" fmla="*/ 66 w 163"/>
                <a:gd name="T5" fmla="*/ 74 h 75"/>
                <a:gd name="T6" fmla="*/ 62 w 163"/>
                <a:gd name="T7" fmla="*/ 71 h 75"/>
                <a:gd name="T8" fmla="*/ 152 w 163"/>
                <a:gd name="T9" fmla="*/ 60 h 75"/>
                <a:gd name="T10" fmla="*/ 147 w 163"/>
                <a:gd name="T11" fmla="*/ 61 h 75"/>
                <a:gd name="T12" fmla="*/ 150 w 163"/>
                <a:gd name="T13" fmla="*/ 60 h 75"/>
                <a:gd name="T14" fmla="*/ 87 w 163"/>
                <a:gd name="T15" fmla="*/ 55 h 75"/>
                <a:gd name="T16" fmla="*/ 96 w 163"/>
                <a:gd name="T17" fmla="*/ 60 h 75"/>
                <a:gd name="T18" fmla="*/ 92 w 163"/>
                <a:gd name="T19" fmla="*/ 61 h 75"/>
                <a:gd name="T20" fmla="*/ 84 w 163"/>
                <a:gd name="T21" fmla="*/ 55 h 75"/>
                <a:gd name="T22" fmla="*/ 84 w 163"/>
                <a:gd name="T23" fmla="*/ 41 h 75"/>
                <a:gd name="T24" fmla="*/ 84 w 163"/>
                <a:gd name="T25" fmla="*/ 44 h 75"/>
                <a:gd name="T26" fmla="*/ 59 w 163"/>
                <a:gd name="T27" fmla="*/ 39 h 75"/>
                <a:gd name="T28" fmla="*/ 73 w 163"/>
                <a:gd name="T29" fmla="*/ 45 h 75"/>
                <a:gd name="T30" fmla="*/ 73 w 163"/>
                <a:gd name="T31" fmla="*/ 49 h 75"/>
                <a:gd name="T32" fmla="*/ 59 w 163"/>
                <a:gd name="T33" fmla="*/ 45 h 75"/>
                <a:gd name="T34" fmla="*/ 59 w 163"/>
                <a:gd name="T35" fmla="*/ 39 h 75"/>
                <a:gd name="T36" fmla="*/ 68 w 163"/>
                <a:gd name="T37" fmla="*/ 38 h 75"/>
                <a:gd name="T38" fmla="*/ 65 w 163"/>
                <a:gd name="T39" fmla="*/ 36 h 75"/>
                <a:gd name="T40" fmla="*/ 52 w 163"/>
                <a:gd name="T41" fmla="*/ 36 h 75"/>
                <a:gd name="T42" fmla="*/ 49 w 163"/>
                <a:gd name="T43" fmla="*/ 36 h 75"/>
                <a:gd name="T44" fmla="*/ 29 w 163"/>
                <a:gd name="T45" fmla="*/ 31 h 75"/>
                <a:gd name="T46" fmla="*/ 36 w 163"/>
                <a:gd name="T47" fmla="*/ 30 h 75"/>
                <a:gd name="T48" fmla="*/ 36 w 163"/>
                <a:gd name="T49" fmla="*/ 30 h 75"/>
                <a:gd name="T50" fmla="*/ 35 w 163"/>
                <a:gd name="T51" fmla="*/ 30 h 75"/>
                <a:gd name="T52" fmla="*/ 32 w 163"/>
                <a:gd name="T53" fmla="*/ 28 h 75"/>
                <a:gd name="T54" fmla="*/ 25 w 163"/>
                <a:gd name="T55" fmla="*/ 28 h 75"/>
                <a:gd name="T56" fmla="*/ 22 w 163"/>
                <a:gd name="T57" fmla="*/ 28 h 75"/>
                <a:gd name="T58" fmla="*/ 57 w 163"/>
                <a:gd name="T59" fmla="*/ 27 h 75"/>
                <a:gd name="T60" fmla="*/ 57 w 163"/>
                <a:gd name="T61" fmla="*/ 27 h 75"/>
                <a:gd name="T62" fmla="*/ 77 w 163"/>
                <a:gd name="T63" fmla="*/ 33 h 75"/>
                <a:gd name="T64" fmla="*/ 81 w 163"/>
                <a:gd name="T65" fmla="*/ 39 h 75"/>
                <a:gd name="T66" fmla="*/ 77 w 163"/>
                <a:gd name="T67" fmla="*/ 39 h 75"/>
                <a:gd name="T68" fmla="*/ 71 w 163"/>
                <a:gd name="T69" fmla="*/ 25 h 75"/>
                <a:gd name="T70" fmla="*/ 27 w 163"/>
                <a:gd name="T71" fmla="*/ 20 h 75"/>
                <a:gd name="T72" fmla="*/ 32 w 163"/>
                <a:gd name="T73" fmla="*/ 28 h 75"/>
                <a:gd name="T74" fmla="*/ 29 w 163"/>
                <a:gd name="T75" fmla="*/ 27 h 75"/>
                <a:gd name="T76" fmla="*/ 22 w 163"/>
                <a:gd name="T77" fmla="*/ 25 h 75"/>
                <a:gd name="T78" fmla="*/ 27 w 163"/>
                <a:gd name="T79" fmla="*/ 20 h 75"/>
                <a:gd name="T80" fmla="*/ 13 w 163"/>
                <a:gd name="T81" fmla="*/ 20 h 75"/>
                <a:gd name="T82" fmla="*/ 22 w 163"/>
                <a:gd name="T83" fmla="*/ 20 h 75"/>
                <a:gd name="T84" fmla="*/ 19 w 163"/>
                <a:gd name="T85" fmla="*/ 19 h 75"/>
                <a:gd name="T86" fmla="*/ 16 w 163"/>
                <a:gd name="T87" fmla="*/ 17 h 75"/>
                <a:gd name="T88" fmla="*/ 14 w 163"/>
                <a:gd name="T89" fmla="*/ 19 h 75"/>
                <a:gd name="T90" fmla="*/ 44 w 163"/>
                <a:gd name="T91" fmla="*/ 14 h 75"/>
                <a:gd name="T92" fmla="*/ 52 w 163"/>
                <a:gd name="T93" fmla="*/ 20 h 75"/>
                <a:gd name="T94" fmla="*/ 62 w 163"/>
                <a:gd name="T95" fmla="*/ 28 h 75"/>
                <a:gd name="T96" fmla="*/ 52 w 163"/>
                <a:gd name="T97" fmla="*/ 23 h 75"/>
                <a:gd name="T98" fmla="*/ 44 w 163"/>
                <a:gd name="T99" fmla="*/ 17 h 75"/>
                <a:gd name="T100" fmla="*/ 3 w 163"/>
                <a:gd name="T101" fmla="*/ 6 h 75"/>
                <a:gd name="T102" fmla="*/ 11 w 163"/>
                <a:gd name="T103" fmla="*/ 0 h 75"/>
                <a:gd name="T104" fmla="*/ 22 w 163"/>
                <a:gd name="T105" fmla="*/ 8 h 75"/>
                <a:gd name="T106" fmla="*/ 25 w 163"/>
                <a:gd name="T107" fmla="*/ 12 h 75"/>
                <a:gd name="T108" fmla="*/ 18 w 163"/>
                <a:gd name="T109" fmla="*/ 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63" h="75">
                  <a:moveTo>
                    <a:pt x="161" y="72"/>
                  </a:moveTo>
                  <a:lnTo>
                    <a:pt x="161" y="72"/>
                  </a:lnTo>
                  <a:lnTo>
                    <a:pt x="163" y="72"/>
                  </a:lnTo>
                  <a:lnTo>
                    <a:pt x="163" y="74"/>
                  </a:lnTo>
                  <a:lnTo>
                    <a:pt x="161" y="74"/>
                  </a:lnTo>
                  <a:lnTo>
                    <a:pt x="161" y="74"/>
                  </a:lnTo>
                  <a:lnTo>
                    <a:pt x="159" y="72"/>
                  </a:lnTo>
                  <a:lnTo>
                    <a:pt x="161" y="72"/>
                  </a:lnTo>
                  <a:close/>
                  <a:moveTo>
                    <a:pt x="63" y="71"/>
                  </a:moveTo>
                  <a:lnTo>
                    <a:pt x="63" y="71"/>
                  </a:lnTo>
                  <a:lnTo>
                    <a:pt x="70" y="74"/>
                  </a:lnTo>
                  <a:lnTo>
                    <a:pt x="71" y="75"/>
                  </a:lnTo>
                  <a:lnTo>
                    <a:pt x="71" y="75"/>
                  </a:lnTo>
                  <a:lnTo>
                    <a:pt x="70" y="75"/>
                  </a:lnTo>
                  <a:lnTo>
                    <a:pt x="70" y="75"/>
                  </a:lnTo>
                  <a:lnTo>
                    <a:pt x="68" y="75"/>
                  </a:lnTo>
                  <a:lnTo>
                    <a:pt x="68" y="74"/>
                  </a:lnTo>
                  <a:lnTo>
                    <a:pt x="66" y="74"/>
                  </a:lnTo>
                  <a:lnTo>
                    <a:pt x="65" y="74"/>
                  </a:lnTo>
                  <a:lnTo>
                    <a:pt x="65" y="72"/>
                  </a:lnTo>
                  <a:lnTo>
                    <a:pt x="63" y="72"/>
                  </a:lnTo>
                  <a:lnTo>
                    <a:pt x="63" y="72"/>
                  </a:lnTo>
                  <a:lnTo>
                    <a:pt x="62" y="72"/>
                  </a:lnTo>
                  <a:lnTo>
                    <a:pt x="62" y="71"/>
                  </a:lnTo>
                  <a:lnTo>
                    <a:pt x="63" y="71"/>
                  </a:lnTo>
                  <a:close/>
                  <a:moveTo>
                    <a:pt x="150" y="60"/>
                  </a:moveTo>
                  <a:lnTo>
                    <a:pt x="152" y="60"/>
                  </a:lnTo>
                  <a:lnTo>
                    <a:pt x="152" y="60"/>
                  </a:lnTo>
                  <a:lnTo>
                    <a:pt x="152" y="60"/>
                  </a:lnTo>
                  <a:lnTo>
                    <a:pt x="152" y="60"/>
                  </a:lnTo>
                  <a:lnTo>
                    <a:pt x="150" y="61"/>
                  </a:lnTo>
                  <a:lnTo>
                    <a:pt x="150" y="61"/>
                  </a:lnTo>
                  <a:lnTo>
                    <a:pt x="148" y="61"/>
                  </a:lnTo>
                  <a:lnTo>
                    <a:pt x="148" y="61"/>
                  </a:lnTo>
                  <a:lnTo>
                    <a:pt x="147" y="61"/>
                  </a:lnTo>
                  <a:lnTo>
                    <a:pt x="147" y="61"/>
                  </a:lnTo>
                  <a:lnTo>
                    <a:pt x="147" y="61"/>
                  </a:lnTo>
                  <a:lnTo>
                    <a:pt x="147" y="60"/>
                  </a:lnTo>
                  <a:lnTo>
                    <a:pt x="147" y="60"/>
                  </a:lnTo>
                  <a:lnTo>
                    <a:pt x="147" y="60"/>
                  </a:lnTo>
                  <a:lnTo>
                    <a:pt x="148" y="60"/>
                  </a:lnTo>
                  <a:lnTo>
                    <a:pt x="150" y="60"/>
                  </a:lnTo>
                  <a:close/>
                  <a:moveTo>
                    <a:pt x="82" y="52"/>
                  </a:moveTo>
                  <a:lnTo>
                    <a:pt x="82" y="52"/>
                  </a:lnTo>
                  <a:lnTo>
                    <a:pt x="84" y="53"/>
                  </a:lnTo>
                  <a:lnTo>
                    <a:pt x="87" y="55"/>
                  </a:lnTo>
                  <a:lnTo>
                    <a:pt x="87" y="55"/>
                  </a:lnTo>
                  <a:lnTo>
                    <a:pt x="87" y="55"/>
                  </a:lnTo>
                  <a:lnTo>
                    <a:pt x="89" y="56"/>
                  </a:lnTo>
                  <a:lnTo>
                    <a:pt x="90" y="55"/>
                  </a:lnTo>
                  <a:lnTo>
                    <a:pt x="92" y="56"/>
                  </a:lnTo>
                  <a:lnTo>
                    <a:pt x="93" y="56"/>
                  </a:lnTo>
                  <a:lnTo>
                    <a:pt x="93" y="56"/>
                  </a:lnTo>
                  <a:lnTo>
                    <a:pt x="96" y="60"/>
                  </a:lnTo>
                  <a:lnTo>
                    <a:pt x="96" y="61"/>
                  </a:lnTo>
                  <a:lnTo>
                    <a:pt x="96" y="61"/>
                  </a:lnTo>
                  <a:lnTo>
                    <a:pt x="96" y="61"/>
                  </a:lnTo>
                  <a:lnTo>
                    <a:pt x="95" y="61"/>
                  </a:lnTo>
                  <a:lnTo>
                    <a:pt x="93" y="61"/>
                  </a:lnTo>
                  <a:lnTo>
                    <a:pt x="92" y="61"/>
                  </a:lnTo>
                  <a:lnTo>
                    <a:pt x="90" y="60"/>
                  </a:lnTo>
                  <a:lnTo>
                    <a:pt x="89" y="60"/>
                  </a:lnTo>
                  <a:lnTo>
                    <a:pt x="85" y="58"/>
                  </a:lnTo>
                  <a:lnTo>
                    <a:pt x="85" y="56"/>
                  </a:lnTo>
                  <a:lnTo>
                    <a:pt x="84" y="56"/>
                  </a:lnTo>
                  <a:lnTo>
                    <a:pt x="84" y="55"/>
                  </a:lnTo>
                  <a:lnTo>
                    <a:pt x="82" y="53"/>
                  </a:lnTo>
                  <a:lnTo>
                    <a:pt x="81" y="53"/>
                  </a:lnTo>
                  <a:lnTo>
                    <a:pt x="81" y="53"/>
                  </a:lnTo>
                  <a:lnTo>
                    <a:pt x="82" y="52"/>
                  </a:lnTo>
                  <a:close/>
                  <a:moveTo>
                    <a:pt x="82" y="39"/>
                  </a:moveTo>
                  <a:lnTo>
                    <a:pt x="84" y="41"/>
                  </a:lnTo>
                  <a:lnTo>
                    <a:pt x="85" y="44"/>
                  </a:lnTo>
                  <a:lnTo>
                    <a:pt x="85" y="45"/>
                  </a:lnTo>
                  <a:lnTo>
                    <a:pt x="85" y="45"/>
                  </a:lnTo>
                  <a:lnTo>
                    <a:pt x="84" y="45"/>
                  </a:lnTo>
                  <a:lnTo>
                    <a:pt x="84" y="45"/>
                  </a:lnTo>
                  <a:lnTo>
                    <a:pt x="84" y="44"/>
                  </a:lnTo>
                  <a:lnTo>
                    <a:pt x="84" y="44"/>
                  </a:lnTo>
                  <a:lnTo>
                    <a:pt x="84" y="42"/>
                  </a:lnTo>
                  <a:lnTo>
                    <a:pt x="82" y="41"/>
                  </a:lnTo>
                  <a:lnTo>
                    <a:pt x="82" y="39"/>
                  </a:lnTo>
                  <a:close/>
                  <a:moveTo>
                    <a:pt x="59" y="39"/>
                  </a:moveTo>
                  <a:lnTo>
                    <a:pt x="59" y="39"/>
                  </a:lnTo>
                  <a:lnTo>
                    <a:pt x="62" y="41"/>
                  </a:lnTo>
                  <a:lnTo>
                    <a:pt x="63" y="41"/>
                  </a:lnTo>
                  <a:lnTo>
                    <a:pt x="68" y="41"/>
                  </a:lnTo>
                  <a:lnTo>
                    <a:pt x="70" y="42"/>
                  </a:lnTo>
                  <a:lnTo>
                    <a:pt x="71" y="44"/>
                  </a:lnTo>
                  <a:lnTo>
                    <a:pt x="73" y="45"/>
                  </a:lnTo>
                  <a:lnTo>
                    <a:pt x="74" y="45"/>
                  </a:lnTo>
                  <a:lnTo>
                    <a:pt x="74" y="45"/>
                  </a:lnTo>
                  <a:lnTo>
                    <a:pt x="74" y="47"/>
                  </a:lnTo>
                  <a:lnTo>
                    <a:pt x="74" y="47"/>
                  </a:lnTo>
                  <a:lnTo>
                    <a:pt x="73" y="49"/>
                  </a:lnTo>
                  <a:lnTo>
                    <a:pt x="73" y="49"/>
                  </a:lnTo>
                  <a:lnTo>
                    <a:pt x="70" y="47"/>
                  </a:lnTo>
                  <a:lnTo>
                    <a:pt x="68" y="47"/>
                  </a:lnTo>
                  <a:lnTo>
                    <a:pt x="63" y="47"/>
                  </a:lnTo>
                  <a:lnTo>
                    <a:pt x="60" y="47"/>
                  </a:lnTo>
                  <a:lnTo>
                    <a:pt x="60" y="45"/>
                  </a:lnTo>
                  <a:lnTo>
                    <a:pt x="59" y="45"/>
                  </a:lnTo>
                  <a:lnTo>
                    <a:pt x="59" y="44"/>
                  </a:lnTo>
                  <a:lnTo>
                    <a:pt x="57" y="42"/>
                  </a:lnTo>
                  <a:lnTo>
                    <a:pt x="57" y="42"/>
                  </a:lnTo>
                  <a:lnTo>
                    <a:pt x="57" y="39"/>
                  </a:lnTo>
                  <a:lnTo>
                    <a:pt x="57" y="39"/>
                  </a:lnTo>
                  <a:lnTo>
                    <a:pt x="59" y="39"/>
                  </a:lnTo>
                  <a:close/>
                  <a:moveTo>
                    <a:pt x="65" y="34"/>
                  </a:moveTo>
                  <a:lnTo>
                    <a:pt x="66" y="34"/>
                  </a:lnTo>
                  <a:lnTo>
                    <a:pt x="66" y="34"/>
                  </a:lnTo>
                  <a:lnTo>
                    <a:pt x="68" y="36"/>
                  </a:lnTo>
                  <a:lnTo>
                    <a:pt x="68" y="38"/>
                  </a:lnTo>
                  <a:lnTo>
                    <a:pt x="68" y="38"/>
                  </a:lnTo>
                  <a:lnTo>
                    <a:pt x="66" y="38"/>
                  </a:lnTo>
                  <a:lnTo>
                    <a:pt x="66" y="38"/>
                  </a:lnTo>
                  <a:lnTo>
                    <a:pt x="66" y="38"/>
                  </a:lnTo>
                  <a:lnTo>
                    <a:pt x="66" y="36"/>
                  </a:lnTo>
                  <a:lnTo>
                    <a:pt x="65" y="36"/>
                  </a:lnTo>
                  <a:lnTo>
                    <a:pt x="65" y="36"/>
                  </a:lnTo>
                  <a:lnTo>
                    <a:pt x="63" y="36"/>
                  </a:lnTo>
                  <a:lnTo>
                    <a:pt x="65" y="34"/>
                  </a:lnTo>
                  <a:close/>
                  <a:moveTo>
                    <a:pt x="51" y="34"/>
                  </a:moveTo>
                  <a:lnTo>
                    <a:pt x="51" y="34"/>
                  </a:lnTo>
                  <a:lnTo>
                    <a:pt x="51" y="34"/>
                  </a:lnTo>
                  <a:lnTo>
                    <a:pt x="52" y="36"/>
                  </a:lnTo>
                  <a:lnTo>
                    <a:pt x="52" y="36"/>
                  </a:lnTo>
                  <a:lnTo>
                    <a:pt x="51" y="36"/>
                  </a:lnTo>
                  <a:lnTo>
                    <a:pt x="51" y="36"/>
                  </a:lnTo>
                  <a:lnTo>
                    <a:pt x="51" y="36"/>
                  </a:lnTo>
                  <a:lnTo>
                    <a:pt x="49" y="36"/>
                  </a:lnTo>
                  <a:lnTo>
                    <a:pt x="49" y="36"/>
                  </a:lnTo>
                  <a:lnTo>
                    <a:pt x="49" y="34"/>
                  </a:lnTo>
                  <a:lnTo>
                    <a:pt x="51" y="34"/>
                  </a:lnTo>
                  <a:close/>
                  <a:moveTo>
                    <a:pt x="27" y="30"/>
                  </a:moveTo>
                  <a:lnTo>
                    <a:pt x="27" y="31"/>
                  </a:lnTo>
                  <a:lnTo>
                    <a:pt x="29" y="31"/>
                  </a:lnTo>
                  <a:lnTo>
                    <a:pt x="29" y="31"/>
                  </a:lnTo>
                  <a:lnTo>
                    <a:pt x="29" y="31"/>
                  </a:lnTo>
                  <a:lnTo>
                    <a:pt x="27" y="31"/>
                  </a:lnTo>
                  <a:lnTo>
                    <a:pt x="25" y="31"/>
                  </a:lnTo>
                  <a:lnTo>
                    <a:pt x="25" y="31"/>
                  </a:lnTo>
                  <a:lnTo>
                    <a:pt x="27" y="30"/>
                  </a:lnTo>
                  <a:close/>
                  <a:moveTo>
                    <a:pt x="36" y="30"/>
                  </a:moveTo>
                  <a:lnTo>
                    <a:pt x="36" y="31"/>
                  </a:lnTo>
                  <a:lnTo>
                    <a:pt x="38" y="31"/>
                  </a:lnTo>
                  <a:lnTo>
                    <a:pt x="36" y="33"/>
                  </a:lnTo>
                  <a:lnTo>
                    <a:pt x="36" y="33"/>
                  </a:lnTo>
                  <a:lnTo>
                    <a:pt x="36" y="31"/>
                  </a:lnTo>
                  <a:lnTo>
                    <a:pt x="36" y="30"/>
                  </a:lnTo>
                  <a:close/>
                  <a:moveTo>
                    <a:pt x="33" y="28"/>
                  </a:moveTo>
                  <a:lnTo>
                    <a:pt x="35" y="28"/>
                  </a:lnTo>
                  <a:lnTo>
                    <a:pt x="35" y="28"/>
                  </a:lnTo>
                  <a:lnTo>
                    <a:pt x="35" y="30"/>
                  </a:lnTo>
                  <a:lnTo>
                    <a:pt x="35" y="30"/>
                  </a:lnTo>
                  <a:lnTo>
                    <a:pt x="35" y="30"/>
                  </a:lnTo>
                  <a:lnTo>
                    <a:pt x="35" y="30"/>
                  </a:lnTo>
                  <a:lnTo>
                    <a:pt x="33" y="31"/>
                  </a:lnTo>
                  <a:lnTo>
                    <a:pt x="33" y="31"/>
                  </a:lnTo>
                  <a:lnTo>
                    <a:pt x="32" y="30"/>
                  </a:lnTo>
                  <a:lnTo>
                    <a:pt x="32" y="28"/>
                  </a:lnTo>
                  <a:lnTo>
                    <a:pt x="32" y="28"/>
                  </a:lnTo>
                  <a:lnTo>
                    <a:pt x="33" y="28"/>
                  </a:lnTo>
                  <a:lnTo>
                    <a:pt x="33" y="28"/>
                  </a:lnTo>
                  <a:lnTo>
                    <a:pt x="33" y="28"/>
                  </a:lnTo>
                  <a:close/>
                  <a:moveTo>
                    <a:pt x="25" y="27"/>
                  </a:moveTo>
                  <a:lnTo>
                    <a:pt x="25" y="27"/>
                  </a:lnTo>
                  <a:lnTo>
                    <a:pt x="25" y="28"/>
                  </a:lnTo>
                  <a:lnTo>
                    <a:pt x="24" y="28"/>
                  </a:lnTo>
                  <a:lnTo>
                    <a:pt x="24" y="30"/>
                  </a:lnTo>
                  <a:lnTo>
                    <a:pt x="25" y="31"/>
                  </a:lnTo>
                  <a:lnTo>
                    <a:pt x="25" y="31"/>
                  </a:lnTo>
                  <a:lnTo>
                    <a:pt x="24" y="30"/>
                  </a:lnTo>
                  <a:lnTo>
                    <a:pt x="22" y="28"/>
                  </a:lnTo>
                  <a:lnTo>
                    <a:pt x="22" y="28"/>
                  </a:lnTo>
                  <a:lnTo>
                    <a:pt x="24" y="27"/>
                  </a:lnTo>
                  <a:lnTo>
                    <a:pt x="25" y="27"/>
                  </a:lnTo>
                  <a:close/>
                  <a:moveTo>
                    <a:pt x="57" y="27"/>
                  </a:moveTo>
                  <a:lnTo>
                    <a:pt x="57" y="27"/>
                  </a:lnTo>
                  <a:lnTo>
                    <a:pt x="57" y="27"/>
                  </a:lnTo>
                  <a:lnTo>
                    <a:pt x="59" y="28"/>
                  </a:lnTo>
                  <a:lnTo>
                    <a:pt x="57" y="28"/>
                  </a:lnTo>
                  <a:lnTo>
                    <a:pt x="57" y="28"/>
                  </a:lnTo>
                  <a:lnTo>
                    <a:pt x="55" y="27"/>
                  </a:lnTo>
                  <a:lnTo>
                    <a:pt x="57" y="27"/>
                  </a:lnTo>
                  <a:lnTo>
                    <a:pt x="57" y="27"/>
                  </a:lnTo>
                  <a:close/>
                  <a:moveTo>
                    <a:pt x="73" y="25"/>
                  </a:moveTo>
                  <a:lnTo>
                    <a:pt x="77" y="30"/>
                  </a:lnTo>
                  <a:lnTo>
                    <a:pt x="77" y="30"/>
                  </a:lnTo>
                  <a:lnTo>
                    <a:pt x="76" y="30"/>
                  </a:lnTo>
                  <a:lnTo>
                    <a:pt x="76" y="31"/>
                  </a:lnTo>
                  <a:lnTo>
                    <a:pt x="77" y="33"/>
                  </a:lnTo>
                  <a:lnTo>
                    <a:pt x="77" y="33"/>
                  </a:lnTo>
                  <a:lnTo>
                    <a:pt x="79" y="34"/>
                  </a:lnTo>
                  <a:lnTo>
                    <a:pt x="81" y="36"/>
                  </a:lnTo>
                  <a:lnTo>
                    <a:pt x="81" y="36"/>
                  </a:lnTo>
                  <a:lnTo>
                    <a:pt x="81" y="38"/>
                  </a:lnTo>
                  <a:lnTo>
                    <a:pt x="81" y="39"/>
                  </a:lnTo>
                  <a:lnTo>
                    <a:pt x="82" y="42"/>
                  </a:lnTo>
                  <a:lnTo>
                    <a:pt x="82" y="44"/>
                  </a:lnTo>
                  <a:lnTo>
                    <a:pt x="82" y="44"/>
                  </a:lnTo>
                  <a:lnTo>
                    <a:pt x="82" y="44"/>
                  </a:lnTo>
                  <a:lnTo>
                    <a:pt x="81" y="41"/>
                  </a:lnTo>
                  <a:lnTo>
                    <a:pt x="77" y="39"/>
                  </a:lnTo>
                  <a:lnTo>
                    <a:pt x="77" y="39"/>
                  </a:lnTo>
                  <a:lnTo>
                    <a:pt x="76" y="38"/>
                  </a:lnTo>
                  <a:lnTo>
                    <a:pt x="74" y="34"/>
                  </a:lnTo>
                  <a:lnTo>
                    <a:pt x="73" y="30"/>
                  </a:lnTo>
                  <a:lnTo>
                    <a:pt x="73" y="28"/>
                  </a:lnTo>
                  <a:lnTo>
                    <a:pt x="71" y="25"/>
                  </a:lnTo>
                  <a:lnTo>
                    <a:pt x="71" y="25"/>
                  </a:lnTo>
                  <a:lnTo>
                    <a:pt x="73" y="25"/>
                  </a:lnTo>
                  <a:lnTo>
                    <a:pt x="73" y="25"/>
                  </a:lnTo>
                  <a:lnTo>
                    <a:pt x="73" y="25"/>
                  </a:lnTo>
                  <a:lnTo>
                    <a:pt x="73" y="25"/>
                  </a:lnTo>
                  <a:close/>
                  <a:moveTo>
                    <a:pt x="27" y="20"/>
                  </a:moveTo>
                  <a:lnTo>
                    <a:pt x="29" y="20"/>
                  </a:lnTo>
                  <a:lnTo>
                    <a:pt x="29" y="23"/>
                  </a:lnTo>
                  <a:lnTo>
                    <a:pt x="29" y="23"/>
                  </a:lnTo>
                  <a:lnTo>
                    <a:pt x="30" y="23"/>
                  </a:lnTo>
                  <a:lnTo>
                    <a:pt x="32" y="25"/>
                  </a:lnTo>
                  <a:lnTo>
                    <a:pt x="32" y="28"/>
                  </a:lnTo>
                  <a:lnTo>
                    <a:pt x="32" y="28"/>
                  </a:lnTo>
                  <a:lnTo>
                    <a:pt x="32" y="28"/>
                  </a:lnTo>
                  <a:lnTo>
                    <a:pt x="32" y="30"/>
                  </a:lnTo>
                  <a:lnTo>
                    <a:pt x="30" y="28"/>
                  </a:lnTo>
                  <a:lnTo>
                    <a:pt x="29" y="28"/>
                  </a:lnTo>
                  <a:lnTo>
                    <a:pt x="29" y="27"/>
                  </a:lnTo>
                  <a:lnTo>
                    <a:pt x="27" y="25"/>
                  </a:lnTo>
                  <a:lnTo>
                    <a:pt x="27" y="25"/>
                  </a:lnTo>
                  <a:lnTo>
                    <a:pt x="27" y="23"/>
                  </a:lnTo>
                  <a:lnTo>
                    <a:pt x="24" y="25"/>
                  </a:lnTo>
                  <a:lnTo>
                    <a:pt x="24" y="25"/>
                  </a:lnTo>
                  <a:lnTo>
                    <a:pt x="22" y="25"/>
                  </a:lnTo>
                  <a:lnTo>
                    <a:pt x="22" y="23"/>
                  </a:lnTo>
                  <a:lnTo>
                    <a:pt x="22" y="23"/>
                  </a:lnTo>
                  <a:lnTo>
                    <a:pt x="24" y="23"/>
                  </a:lnTo>
                  <a:lnTo>
                    <a:pt x="24" y="22"/>
                  </a:lnTo>
                  <a:lnTo>
                    <a:pt x="25" y="20"/>
                  </a:lnTo>
                  <a:lnTo>
                    <a:pt x="27" y="20"/>
                  </a:lnTo>
                  <a:close/>
                  <a:moveTo>
                    <a:pt x="13" y="20"/>
                  </a:moveTo>
                  <a:lnTo>
                    <a:pt x="14" y="22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3" y="22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3" y="20"/>
                  </a:lnTo>
                  <a:close/>
                  <a:moveTo>
                    <a:pt x="21" y="19"/>
                  </a:moveTo>
                  <a:lnTo>
                    <a:pt x="21" y="19"/>
                  </a:lnTo>
                  <a:lnTo>
                    <a:pt x="22" y="20"/>
                  </a:lnTo>
                  <a:lnTo>
                    <a:pt x="22" y="20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21" y="22"/>
                  </a:lnTo>
                  <a:lnTo>
                    <a:pt x="19" y="22"/>
                  </a:lnTo>
                  <a:lnTo>
                    <a:pt x="19" y="20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21" y="19"/>
                  </a:lnTo>
                  <a:close/>
                  <a:moveTo>
                    <a:pt x="13" y="14"/>
                  </a:moveTo>
                  <a:lnTo>
                    <a:pt x="14" y="16"/>
                  </a:lnTo>
                  <a:lnTo>
                    <a:pt x="16" y="16"/>
                  </a:lnTo>
                  <a:lnTo>
                    <a:pt x="16" y="17"/>
                  </a:lnTo>
                  <a:lnTo>
                    <a:pt x="16" y="17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17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3" y="14"/>
                  </a:lnTo>
                  <a:close/>
                  <a:moveTo>
                    <a:pt x="40" y="14"/>
                  </a:moveTo>
                  <a:lnTo>
                    <a:pt x="44" y="14"/>
                  </a:lnTo>
                  <a:lnTo>
                    <a:pt x="46" y="17"/>
                  </a:lnTo>
                  <a:lnTo>
                    <a:pt x="48" y="17"/>
                  </a:lnTo>
                  <a:lnTo>
                    <a:pt x="49" y="19"/>
                  </a:lnTo>
                  <a:lnTo>
                    <a:pt x="49" y="19"/>
                  </a:lnTo>
                  <a:lnTo>
                    <a:pt x="51" y="19"/>
                  </a:lnTo>
                  <a:lnTo>
                    <a:pt x="52" y="20"/>
                  </a:lnTo>
                  <a:lnTo>
                    <a:pt x="54" y="20"/>
                  </a:lnTo>
                  <a:lnTo>
                    <a:pt x="54" y="20"/>
                  </a:lnTo>
                  <a:lnTo>
                    <a:pt x="60" y="25"/>
                  </a:lnTo>
                  <a:lnTo>
                    <a:pt x="60" y="27"/>
                  </a:lnTo>
                  <a:lnTo>
                    <a:pt x="60" y="27"/>
                  </a:lnTo>
                  <a:lnTo>
                    <a:pt x="62" y="28"/>
                  </a:lnTo>
                  <a:lnTo>
                    <a:pt x="62" y="28"/>
                  </a:lnTo>
                  <a:lnTo>
                    <a:pt x="59" y="27"/>
                  </a:lnTo>
                  <a:lnTo>
                    <a:pt x="57" y="25"/>
                  </a:lnTo>
                  <a:lnTo>
                    <a:pt x="54" y="23"/>
                  </a:lnTo>
                  <a:lnTo>
                    <a:pt x="52" y="23"/>
                  </a:lnTo>
                  <a:lnTo>
                    <a:pt x="52" y="23"/>
                  </a:lnTo>
                  <a:lnTo>
                    <a:pt x="49" y="22"/>
                  </a:lnTo>
                  <a:lnTo>
                    <a:pt x="48" y="20"/>
                  </a:lnTo>
                  <a:lnTo>
                    <a:pt x="46" y="20"/>
                  </a:lnTo>
                  <a:lnTo>
                    <a:pt x="46" y="19"/>
                  </a:lnTo>
                  <a:lnTo>
                    <a:pt x="44" y="19"/>
                  </a:lnTo>
                  <a:lnTo>
                    <a:pt x="44" y="17"/>
                  </a:lnTo>
                  <a:lnTo>
                    <a:pt x="43" y="17"/>
                  </a:lnTo>
                  <a:lnTo>
                    <a:pt x="41" y="16"/>
                  </a:lnTo>
                  <a:lnTo>
                    <a:pt x="41" y="14"/>
                  </a:lnTo>
                  <a:lnTo>
                    <a:pt x="40" y="14"/>
                  </a:lnTo>
                  <a:close/>
                  <a:moveTo>
                    <a:pt x="2" y="6"/>
                  </a:moveTo>
                  <a:lnTo>
                    <a:pt x="3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2" y="6"/>
                  </a:lnTo>
                  <a:close/>
                  <a:moveTo>
                    <a:pt x="11" y="0"/>
                  </a:moveTo>
                  <a:lnTo>
                    <a:pt x="13" y="1"/>
                  </a:lnTo>
                  <a:lnTo>
                    <a:pt x="16" y="3"/>
                  </a:lnTo>
                  <a:lnTo>
                    <a:pt x="19" y="5"/>
                  </a:lnTo>
                  <a:lnTo>
                    <a:pt x="21" y="6"/>
                  </a:lnTo>
                  <a:lnTo>
                    <a:pt x="21" y="8"/>
                  </a:lnTo>
                  <a:lnTo>
                    <a:pt x="22" y="8"/>
                  </a:lnTo>
                  <a:lnTo>
                    <a:pt x="24" y="9"/>
                  </a:lnTo>
                  <a:lnTo>
                    <a:pt x="25" y="11"/>
                  </a:lnTo>
                  <a:lnTo>
                    <a:pt x="25" y="11"/>
                  </a:lnTo>
                  <a:lnTo>
                    <a:pt x="27" y="11"/>
                  </a:lnTo>
                  <a:lnTo>
                    <a:pt x="27" y="11"/>
                  </a:lnTo>
                  <a:lnTo>
                    <a:pt x="25" y="12"/>
                  </a:lnTo>
                  <a:lnTo>
                    <a:pt x="24" y="12"/>
                  </a:lnTo>
                  <a:lnTo>
                    <a:pt x="24" y="11"/>
                  </a:lnTo>
                  <a:lnTo>
                    <a:pt x="24" y="11"/>
                  </a:lnTo>
                  <a:lnTo>
                    <a:pt x="22" y="11"/>
                  </a:lnTo>
                  <a:lnTo>
                    <a:pt x="21" y="11"/>
                  </a:lnTo>
                  <a:lnTo>
                    <a:pt x="18" y="9"/>
                  </a:lnTo>
                  <a:lnTo>
                    <a:pt x="14" y="5"/>
                  </a:lnTo>
                  <a:lnTo>
                    <a:pt x="11" y="3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16" name="Freeform 62">
              <a:extLst>
                <a:ext uri="{FF2B5EF4-FFF2-40B4-BE49-F238E27FC236}">
                  <a16:creationId xmlns:a16="http://schemas.microsoft.com/office/drawing/2014/main" id="{D1BAEBE2-982C-B999-5EF5-DB6DD6990D1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39605" y="3486144"/>
              <a:ext cx="592563" cy="469763"/>
            </a:xfrm>
            <a:custGeom>
              <a:avLst/>
              <a:gdLst>
                <a:gd name="T0" fmla="*/ 107 w 304"/>
                <a:gd name="T1" fmla="*/ 235 h 241"/>
                <a:gd name="T2" fmla="*/ 109 w 304"/>
                <a:gd name="T3" fmla="*/ 238 h 241"/>
                <a:gd name="T4" fmla="*/ 104 w 304"/>
                <a:gd name="T5" fmla="*/ 235 h 241"/>
                <a:gd name="T6" fmla="*/ 28 w 304"/>
                <a:gd name="T7" fmla="*/ 101 h 241"/>
                <a:gd name="T8" fmla="*/ 31 w 304"/>
                <a:gd name="T9" fmla="*/ 104 h 241"/>
                <a:gd name="T10" fmla="*/ 28 w 304"/>
                <a:gd name="T11" fmla="*/ 99 h 241"/>
                <a:gd name="T12" fmla="*/ 66 w 304"/>
                <a:gd name="T13" fmla="*/ 0 h 241"/>
                <a:gd name="T14" fmla="*/ 93 w 304"/>
                <a:gd name="T15" fmla="*/ 8 h 241"/>
                <a:gd name="T16" fmla="*/ 120 w 304"/>
                <a:gd name="T17" fmla="*/ 25 h 241"/>
                <a:gd name="T18" fmla="*/ 147 w 304"/>
                <a:gd name="T19" fmla="*/ 46 h 241"/>
                <a:gd name="T20" fmla="*/ 180 w 304"/>
                <a:gd name="T21" fmla="*/ 49 h 241"/>
                <a:gd name="T22" fmla="*/ 192 w 304"/>
                <a:gd name="T23" fmla="*/ 57 h 241"/>
                <a:gd name="T24" fmla="*/ 205 w 304"/>
                <a:gd name="T25" fmla="*/ 66 h 241"/>
                <a:gd name="T26" fmla="*/ 210 w 304"/>
                <a:gd name="T27" fmla="*/ 72 h 241"/>
                <a:gd name="T28" fmla="*/ 222 w 304"/>
                <a:gd name="T29" fmla="*/ 83 h 241"/>
                <a:gd name="T30" fmla="*/ 222 w 304"/>
                <a:gd name="T31" fmla="*/ 88 h 241"/>
                <a:gd name="T32" fmla="*/ 224 w 304"/>
                <a:gd name="T33" fmla="*/ 94 h 241"/>
                <a:gd name="T34" fmla="*/ 229 w 304"/>
                <a:gd name="T35" fmla="*/ 104 h 241"/>
                <a:gd name="T36" fmla="*/ 236 w 304"/>
                <a:gd name="T37" fmla="*/ 116 h 241"/>
                <a:gd name="T38" fmla="*/ 243 w 304"/>
                <a:gd name="T39" fmla="*/ 118 h 241"/>
                <a:gd name="T40" fmla="*/ 246 w 304"/>
                <a:gd name="T41" fmla="*/ 121 h 241"/>
                <a:gd name="T42" fmla="*/ 249 w 304"/>
                <a:gd name="T43" fmla="*/ 129 h 241"/>
                <a:gd name="T44" fmla="*/ 254 w 304"/>
                <a:gd name="T45" fmla="*/ 135 h 241"/>
                <a:gd name="T46" fmla="*/ 260 w 304"/>
                <a:gd name="T47" fmla="*/ 142 h 241"/>
                <a:gd name="T48" fmla="*/ 271 w 304"/>
                <a:gd name="T49" fmla="*/ 143 h 241"/>
                <a:gd name="T50" fmla="*/ 292 w 304"/>
                <a:gd name="T51" fmla="*/ 146 h 241"/>
                <a:gd name="T52" fmla="*/ 298 w 304"/>
                <a:gd name="T53" fmla="*/ 148 h 241"/>
                <a:gd name="T54" fmla="*/ 303 w 304"/>
                <a:gd name="T55" fmla="*/ 159 h 241"/>
                <a:gd name="T56" fmla="*/ 300 w 304"/>
                <a:gd name="T57" fmla="*/ 172 h 241"/>
                <a:gd name="T58" fmla="*/ 296 w 304"/>
                <a:gd name="T59" fmla="*/ 183 h 241"/>
                <a:gd name="T60" fmla="*/ 284 w 304"/>
                <a:gd name="T61" fmla="*/ 191 h 241"/>
                <a:gd name="T62" fmla="*/ 265 w 304"/>
                <a:gd name="T63" fmla="*/ 197 h 241"/>
                <a:gd name="T64" fmla="*/ 247 w 304"/>
                <a:gd name="T65" fmla="*/ 202 h 241"/>
                <a:gd name="T66" fmla="*/ 219 w 304"/>
                <a:gd name="T67" fmla="*/ 206 h 241"/>
                <a:gd name="T68" fmla="*/ 195 w 304"/>
                <a:gd name="T69" fmla="*/ 214 h 241"/>
                <a:gd name="T70" fmla="*/ 186 w 304"/>
                <a:gd name="T71" fmla="*/ 230 h 241"/>
                <a:gd name="T72" fmla="*/ 175 w 304"/>
                <a:gd name="T73" fmla="*/ 227 h 241"/>
                <a:gd name="T74" fmla="*/ 156 w 304"/>
                <a:gd name="T75" fmla="*/ 227 h 241"/>
                <a:gd name="T76" fmla="*/ 140 w 304"/>
                <a:gd name="T77" fmla="*/ 225 h 241"/>
                <a:gd name="T78" fmla="*/ 132 w 304"/>
                <a:gd name="T79" fmla="*/ 227 h 241"/>
                <a:gd name="T80" fmla="*/ 126 w 304"/>
                <a:gd name="T81" fmla="*/ 224 h 241"/>
                <a:gd name="T82" fmla="*/ 123 w 304"/>
                <a:gd name="T83" fmla="*/ 230 h 241"/>
                <a:gd name="T84" fmla="*/ 123 w 304"/>
                <a:gd name="T85" fmla="*/ 236 h 241"/>
                <a:gd name="T86" fmla="*/ 117 w 304"/>
                <a:gd name="T87" fmla="*/ 236 h 241"/>
                <a:gd name="T88" fmla="*/ 112 w 304"/>
                <a:gd name="T89" fmla="*/ 227 h 241"/>
                <a:gd name="T90" fmla="*/ 96 w 304"/>
                <a:gd name="T91" fmla="*/ 206 h 241"/>
                <a:gd name="T92" fmla="*/ 90 w 304"/>
                <a:gd name="T93" fmla="*/ 192 h 241"/>
                <a:gd name="T94" fmla="*/ 74 w 304"/>
                <a:gd name="T95" fmla="*/ 181 h 241"/>
                <a:gd name="T96" fmla="*/ 65 w 304"/>
                <a:gd name="T97" fmla="*/ 162 h 241"/>
                <a:gd name="T98" fmla="*/ 65 w 304"/>
                <a:gd name="T99" fmla="*/ 148 h 241"/>
                <a:gd name="T100" fmla="*/ 60 w 304"/>
                <a:gd name="T101" fmla="*/ 140 h 241"/>
                <a:gd name="T102" fmla="*/ 49 w 304"/>
                <a:gd name="T103" fmla="*/ 124 h 241"/>
                <a:gd name="T104" fmla="*/ 39 w 304"/>
                <a:gd name="T105" fmla="*/ 116 h 241"/>
                <a:gd name="T106" fmla="*/ 33 w 304"/>
                <a:gd name="T107" fmla="*/ 101 h 241"/>
                <a:gd name="T108" fmla="*/ 22 w 304"/>
                <a:gd name="T109" fmla="*/ 83 h 241"/>
                <a:gd name="T110" fmla="*/ 6 w 304"/>
                <a:gd name="T111" fmla="*/ 63 h 241"/>
                <a:gd name="T112" fmla="*/ 3 w 304"/>
                <a:gd name="T113" fmla="*/ 53 h 241"/>
                <a:gd name="T114" fmla="*/ 20 w 304"/>
                <a:gd name="T115" fmla="*/ 46 h 241"/>
                <a:gd name="T116" fmla="*/ 38 w 304"/>
                <a:gd name="T117" fmla="*/ 35 h 241"/>
                <a:gd name="T118" fmla="*/ 47 w 304"/>
                <a:gd name="T119" fmla="*/ 27 h 241"/>
                <a:gd name="T120" fmla="*/ 35 w 304"/>
                <a:gd name="T121" fmla="*/ 9 h 241"/>
                <a:gd name="T122" fmla="*/ 63 w 304"/>
                <a:gd name="T123" fmla="*/ 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4" h="241">
                  <a:moveTo>
                    <a:pt x="106" y="231"/>
                  </a:moveTo>
                  <a:lnTo>
                    <a:pt x="106" y="231"/>
                  </a:lnTo>
                  <a:lnTo>
                    <a:pt x="106" y="231"/>
                  </a:lnTo>
                  <a:lnTo>
                    <a:pt x="106" y="235"/>
                  </a:lnTo>
                  <a:lnTo>
                    <a:pt x="106" y="235"/>
                  </a:lnTo>
                  <a:lnTo>
                    <a:pt x="106" y="235"/>
                  </a:lnTo>
                  <a:lnTo>
                    <a:pt x="107" y="235"/>
                  </a:lnTo>
                  <a:lnTo>
                    <a:pt x="107" y="235"/>
                  </a:lnTo>
                  <a:lnTo>
                    <a:pt x="107" y="235"/>
                  </a:lnTo>
                  <a:lnTo>
                    <a:pt x="107" y="235"/>
                  </a:lnTo>
                  <a:lnTo>
                    <a:pt x="107" y="235"/>
                  </a:lnTo>
                  <a:lnTo>
                    <a:pt x="109" y="235"/>
                  </a:lnTo>
                  <a:lnTo>
                    <a:pt x="109" y="238"/>
                  </a:lnTo>
                  <a:lnTo>
                    <a:pt x="109" y="238"/>
                  </a:lnTo>
                  <a:lnTo>
                    <a:pt x="109" y="238"/>
                  </a:lnTo>
                  <a:lnTo>
                    <a:pt x="109" y="236"/>
                  </a:lnTo>
                  <a:lnTo>
                    <a:pt x="109" y="236"/>
                  </a:lnTo>
                  <a:lnTo>
                    <a:pt x="107" y="236"/>
                  </a:lnTo>
                  <a:lnTo>
                    <a:pt x="107" y="236"/>
                  </a:lnTo>
                  <a:lnTo>
                    <a:pt x="106" y="236"/>
                  </a:lnTo>
                  <a:lnTo>
                    <a:pt x="104" y="235"/>
                  </a:lnTo>
                  <a:lnTo>
                    <a:pt x="104" y="233"/>
                  </a:lnTo>
                  <a:lnTo>
                    <a:pt x="104" y="233"/>
                  </a:lnTo>
                  <a:lnTo>
                    <a:pt x="106" y="233"/>
                  </a:lnTo>
                  <a:lnTo>
                    <a:pt x="106" y="231"/>
                  </a:lnTo>
                  <a:lnTo>
                    <a:pt x="106" y="231"/>
                  </a:lnTo>
                  <a:close/>
                  <a:moveTo>
                    <a:pt x="28" y="101"/>
                  </a:moveTo>
                  <a:lnTo>
                    <a:pt x="28" y="101"/>
                  </a:lnTo>
                  <a:lnTo>
                    <a:pt x="28" y="101"/>
                  </a:lnTo>
                  <a:lnTo>
                    <a:pt x="31" y="102"/>
                  </a:lnTo>
                  <a:lnTo>
                    <a:pt x="33" y="104"/>
                  </a:lnTo>
                  <a:lnTo>
                    <a:pt x="35" y="104"/>
                  </a:lnTo>
                  <a:lnTo>
                    <a:pt x="33" y="105"/>
                  </a:lnTo>
                  <a:lnTo>
                    <a:pt x="33" y="105"/>
                  </a:lnTo>
                  <a:lnTo>
                    <a:pt x="31" y="104"/>
                  </a:lnTo>
                  <a:lnTo>
                    <a:pt x="31" y="104"/>
                  </a:lnTo>
                  <a:lnTo>
                    <a:pt x="30" y="102"/>
                  </a:lnTo>
                  <a:lnTo>
                    <a:pt x="28" y="102"/>
                  </a:lnTo>
                  <a:lnTo>
                    <a:pt x="27" y="101"/>
                  </a:lnTo>
                  <a:lnTo>
                    <a:pt x="28" y="101"/>
                  </a:lnTo>
                  <a:close/>
                  <a:moveTo>
                    <a:pt x="28" y="98"/>
                  </a:moveTo>
                  <a:lnTo>
                    <a:pt x="28" y="99"/>
                  </a:lnTo>
                  <a:lnTo>
                    <a:pt x="28" y="99"/>
                  </a:lnTo>
                  <a:lnTo>
                    <a:pt x="28" y="101"/>
                  </a:lnTo>
                  <a:lnTo>
                    <a:pt x="28" y="101"/>
                  </a:lnTo>
                  <a:lnTo>
                    <a:pt x="28" y="99"/>
                  </a:lnTo>
                  <a:lnTo>
                    <a:pt x="28" y="99"/>
                  </a:lnTo>
                  <a:lnTo>
                    <a:pt x="28" y="98"/>
                  </a:lnTo>
                  <a:close/>
                  <a:moveTo>
                    <a:pt x="66" y="0"/>
                  </a:moveTo>
                  <a:lnTo>
                    <a:pt x="69" y="0"/>
                  </a:lnTo>
                  <a:lnTo>
                    <a:pt x="74" y="1"/>
                  </a:lnTo>
                  <a:lnTo>
                    <a:pt x="79" y="1"/>
                  </a:lnTo>
                  <a:lnTo>
                    <a:pt x="83" y="3"/>
                  </a:lnTo>
                  <a:lnTo>
                    <a:pt x="85" y="3"/>
                  </a:lnTo>
                  <a:lnTo>
                    <a:pt x="90" y="6"/>
                  </a:lnTo>
                  <a:lnTo>
                    <a:pt x="93" y="8"/>
                  </a:lnTo>
                  <a:lnTo>
                    <a:pt x="96" y="9"/>
                  </a:lnTo>
                  <a:lnTo>
                    <a:pt x="101" y="12"/>
                  </a:lnTo>
                  <a:lnTo>
                    <a:pt x="104" y="14"/>
                  </a:lnTo>
                  <a:lnTo>
                    <a:pt x="109" y="16"/>
                  </a:lnTo>
                  <a:lnTo>
                    <a:pt x="110" y="19"/>
                  </a:lnTo>
                  <a:lnTo>
                    <a:pt x="115" y="22"/>
                  </a:lnTo>
                  <a:lnTo>
                    <a:pt x="120" y="25"/>
                  </a:lnTo>
                  <a:lnTo>
                    <a:pt x="123" y="28"/>
                  </a:lnTo>
                  <a:lnTo>
                    <a:pt x="128" y="31"/>
                  </a:lnTo>
                  <a:lnTo>
                    <a:pt x="132" y="36"/>
                  </a:lnTo>
                  <a:lnTo>
                    <a:pt x="137" y="39"/>
                  </a:lnTo>
                  <a:lnTo>
                    <a:pt x="140" y="42"/>
                  </a:lnTo>
                  <a:lnTo>
                    <a:pt x="147" y="46"/>
                  </a:lnTo>
                  <a:lnTo>
                    <a:pt x="147" y="46"/>
                  </a:lnTo>
                  <a:lnTo>
                    <a:pt x="151" y="47"/>
                  </a:lnTo>
                  <a:lnTo>
                    <a:pt x="158" y="47"/>
                  </a:lnTo>
                  <a:lnTo>
                    <a:pt x="164" y="47"/>
                  </a:lnTo>
                  <a:lnTo>
                    <a:pt x="170" y="49"/>
                  </a:lnTo>
                  <a:lnTo>
                    <a:pt x="172" y="47"/>
                  </a:lnTo>
                  <a:lnTo>
                    <a:pt x="175" y="49"/>
                  </a:lnTo>
                  <a:lnTo>
                    <a:pt x="180" y="49"/>
                  </a:lnTo>
                  <a:lnTo>
                    <a:pt x="181" y="49"/>
                  </a:lnTo>
                  <a:lnTo>
                    <a:pt x="186" y="49"/>
                  </a:lnTo>
                  <a:lnTo>
                    <a:pt x="186" y="52"/>
                  </a:lnTo>
                  <a:lnTo>
                    <a:pt x="188" y="53"/>
                  </a:lnTo>
                  <a:lnTo>
                    <a:pt x="188" y="55"/>
                  </a:lnTo>
                  <a:lnTo>
                    <a:pt x="189" y="57"/>
                  </a:lnTo>
                  <a:lnTo>
                    <a:pt x="192" y="57"/>
                  </a:lnTo>
                  <a:lnTo>
                    <a:pt x="194" y="57"/>
                  </a:lnTo>
                  <a:lnTo>
                    <a:pt x="197" y="57"/>
                  </a:lnTo>
                  <a:lnTo>
                    <a:pt x="200" y="57"/>
                  </a:lnTo>
                  <a:lnTo>
                    <a:pt x="200" y="58"/>
                  </a:lnTo>
                  <a:lnTo>
                    <a:pt x="202" y="60"/>
                  </a:lnTo>
                  <a:lnTo>
                    <a:pt x="203" y="63"/>
                  </a:lnTo>
                  <a:lnTo>
                    <a:pt x="205" y="66"/>
                  </a:lnTo>
                  <a:lnTo>
                    <a:pt x="205" y="66"/>
                  </a:lnTo>
                  <a:lnTo>
                    <a:pt x="205" y="68"/>
                  </a:lnTo>
                  <a:lnTo>
                    <a:pt x="205" y="68"/>
                  </a:lnTo>
                  <a:lnTo>
                    <a:pt x="205" y="69"/>
                  </a:lnTo>
                  <a:lnTo>
                    <a:pt x="206" y="71"/>
                  </a:lnTo>
                  <a:lnTo>
                    <a:pt x="210" y="72"/>
                  </a:lnTo>
                  <a:lnTo>
                    <a:pt x="210" y="72"/>
                  </a:lnTo>
                  <a:lnTo>
                    <a:pt x="211" y="72"/>
                  </a:lnTo>
                  <a:lnTo>
                    <a:pt x="211" y="74"/>
                  </a:lnTo>
                  <a:lnTo>
                    <a:pt x="213" y="75"/>
                  </a:lnTo>
                  <a:lnTo>
                    <a:pt x="214" y="77"/>
                  </a:lnTo>
                  <a:lnTo>
                    <a:pt x="216" y="77"/>
                  </a:lnTo>
                  <a:lnTo>
                    <a:pt x="219" y="80"/>
                  </a:lnTo>
                  <a:lnTo>
                    <a:pt x="222" y="83"/>
                  </a:lnTo>
                  <a:lnTo>
                    <a:pt x="225" y="85"/>
                  </a:lnTo>
                  <a:lnTo>
                    <a:pt x="224" y="85"/>
                  </a:lnTo>
                  <a:lnTo>
                    <a:pt x="224" y="85"/>
                  </a:lnTo>
                  <a:lnTo>
                    <a:pt x="222" y="85"/>
                  </a:lnTo>
                  <a:lnTo>
                    <a:pt x="222" y="85"/>
                  </a:lnTo>
                  <a:lnTo>
                    <a:pt x="222" y="87"/>
                  </a:lnTo>
                  <a:lnTo>
                    <a:pt x="222" y="88"/>
                  </a:lnTo>
                  <a:lnTo>
                    <a:pt x="224" y="88"/>
                  </a:lnTo>
                  <a:lnTo>
                    <a:pt x="225" y="90"/>
                  </a:lnTo>
                  <a:lnTo>
                    <a:pt x="225" y="91"/>
                  </a:lnTo>
                  <a:lnTo>
                    <a:pt x="225" y="94"/>
                  </a:lnTo>
                  <a:lnTo>
                    <a:pt x="224" y="94"/>
                  </a:lnTo>
                  <a:lnTo>
                    <a:pt x="224" y="94"/>
                  </a:lnTo>
                  <a:lnTo>
                    <a:pt x="224" y="94"/>
                  </a:lnTo>
                  <a:lnTo>
                    <a:pt x="222" y="94"/>
                  </a:lnTo>
                  <a:lnTo>
                    <a:pt x="224" y="96"/>
                  </a:lnTo>
                  <a:lnTo>
                    <a:pt x="224" y="98"/>
                  </a:lnTo>
                  <a:lnTo>
                    <a:pt x="225" y="99"/>
                  </a:lnTo>
                  <a:lnTo>
                    <a:pt x="225" y="101"/>
                  </a:lnTo>
                  <a:lnTo>
                    <a:pt x="227" y="102"/>
                  </a:lnTo>
                  <a:lnTo>
                    <a:pt x="229" y="104"/>
                  </a:lnTo>
                  <a:lnTo>
                    <a:pt x="230" y="107"/>
                  </a:lnTo>
                  <a:lnTo>
                    <a:pt x="230" y="110"/>
                  </a:lnTo>
                  <a:lnTo>
                    <a:pt x="232" y="112"/>
                  </a:lnTo>
                  <a:lnTo>
                    <a:pt x="233" y="113"/>
                  </a:lnTo>
                  <a:lnTo>
                    <a:pt x="235" y="115"/>
                  </a:lnTo>
                  <a:lnTo>
                    <a:pt x="235" y="116"/>
                  </a:lnTo>
                  <a:lnTo>
                    <a:pt x="236" y="116"/>
                  </a:lnTo>
                  <a:lnTo>
                    <a:pt x="236" y="118"/>
                  </a:lnTo>
                  <a:lnTo>
                    <a:pt x="238" y="118"/>
                  </a:lnTo>
                  <a:lnTo>
                    <a:pt x="238" y="118"/>
                  </a:lnTo>
                  <a:lnTo>
                    <a:pt x="240" y="118"/>
                  </a:lnTo>
                  <a:lnTo>
                    <a:pt x="241" y="116"/>
                  </a:lnTo>
                  <a:lnTo>
                    <a:pt x="241" y="118"/>
                  </a:lnTo>
                  <a:lnTo>
                    <a:pt x="243" y="118"/>
                  </a:lnTo>
                  <a:lnTo>
                    <a:pt x="243" y="118"/>
                  </a:lnTo>
                  <a:lnTo>
                    <a:pt x="243" y="120"/>
                  </a:lnTo>
                  <a:lnTo>
                    <a:pt x="241" y="121"/>
                  </a:lnTo>
                  <a:lnTo>
                    <a:pt x="243" y="121"/>
                  </a:lnTo>
                  <a:lnTo>
                    <a:pt x="244" y="121"/>
                  </a:lnTo>
                  <a:lnTo>
                    <a:pt x="244" y="121"/>
                  </a:lnTo>
                  <a:lnTo>
                    <a:pt x="246" y="121"/>
                  </a:lnTo>
                  <a:lnTo>
                    <a:pt x="246" y="123"/>
                  </a:lnTo>
                  <a:lnTo>
                    <a:pt x="246" y="124"/>
                  </a:lnTo>
                  <a:lnTo>
                    <a:pt x="246" y="124"/>
                  </a:lnTo>
                  <a:lnTo>
                    <a:pt x="246" y="126"/>
                  </a:lnTo>
                  <a:lnTo>
                    <a:pt x="247" y="126"/>
                  </a:lnTo>
                  <a:lnTo>
                    <a:pt x="247" y="127"/>
                  </a:lnTo>
                  <a:lnTo>
                    <a:pt x="249" y="129"/>
                  </a:lnTo>
                  <a:lnTo>
                    <a:pt x="249" y="129"/>
                  </a:lnTo>
                  <a:lnTo>
                    <a:pt x="251" y="131"/>
                  </a:lnTo>
                  <a:lnTo>
                    <a:pt x="251" y="131"/>
                  </a:lnTo>
                  <a:lnTo>
                    <a:pt x="252" y="132"/>
                  </a:lnTo>
                  <a:lnTo>
                    <a:pt x="252" y="134"/>
                  </a:lnTo>
                  <a:lnTo>
                    <a:pt x="254" y="135"/>
                  </a:lnTo>
                  <a:lnTo>
                    <a:pt x="254" y="135"/>
                  </a:lnTo>
                  <a:lnTo>
                    <a:pt x="255" y="137"/>
                  </a:lnTo>
                  <a:lnTo>
                    <a:pt x="255" y="137"/>
                  </a:lnTo>
                  <a:lnTo>
                    <a:pt x="257" y="139"/>
                  </a:lnTo>
                  <a:lnTo>
                    <a:pt x="257" y="140"/>
                  </a:lnTo>
                  <a:lnTo>
                    <a:pt x="259" y="140"/>
                  </a:lnTo>
                  <a:lnTo>
                    <a:pt x="259" y="142"/>
                  </a:lnTo>
                  <a:lnTo>
                    <a:pt x="260" y="142"/>
                  </a:lnTo>
                  <a:lnTo>
                    <a:pt x="260" y="143"/>
                  </a:lnTo>
                  <a:lnTo>
                    <a:pt x="262" y="143"/>
                  </a:lnTo>
                  <a:lnTo>
                    <a:pt x="262" y="143"/>
                  </a:lnTo>
                  <a:lnTo>
                    <a:pt x="263" y="143"/>
                  </a:lnTo>
                  <a:lnTo>
                    <a:pt x="266" y="143"/>
                  </a:lnTo>
                  <a:lnTo>
                    <a:pt x="268" y="143"/>
                  </a:lnTo>
                  <a:lnTo>
                    <a:pt x="271" y="143"/>
                  </a:lnTo>
                  <a:lnTo>
                    <a:pt x="274" y="145"/>
                  </a:lnTo>
                  <a:lnTo>
                    <a:pt x="277" y="145"/>
                  </a:lnTo>
                  <a:lnTo>
                    <a:pt x="281" y="145"/>
                  </a:lnTo>
                  <a:lnTo>
                    <a:pt x="284" y="145"/>
                  </a:lnTo>
                  <a:lnTo>
                    <a:pt x="287" y="146"/>
                  </a:lnTo>
                  <a:lnTo>
                    <a:pt x="290" y="146"/>
                  </a:lnTo>
                  <a:lnTo>
                    <a:pt x="292" y="146"/>
                  </a:lnTo>
                  <a:lnTo>
                    <a:pt x="293" y="146"/>
                  </a:lnTo>
                  <a:lnTo>
                    <a:pt x="295" y="146"/>
                  </a:lnTo>
                  <a:lnTo>
                    <a:pt x="295" y="146"/>
                  </a:lnTo>
                  <a:lnTo>
                    <a:pt x="296" y="146"/>
                  </a:lnTo>
                  <a:lnTo>
                    <a:pt x="296" y="146"/>
                  </a:lnTo>
                  <a:lnTo>
                    <a:pt x="298" y="146"/>
                  </a:lnTo>
                  <a:lnTo>
                    <a:pt x="298" y="148"/>
                  </a:lnTo>
                  <a:lnTo>
                    <a:pt x="300" y="150"/>
                  </a:lnTo>
                  <a:lnTo>
                    <a:pt x="301" y="151"/>
                  </a:lnTo>
                  <a:lnTo>
                    <a:pt x="303" y="153"/>
                  </a:lnTo>
                  <a:lnTo>
                    <a:pt x="303" y="154"/>
                  </a:lnTo>
                  <a:lnTo>
                    <a:pt x="304" y="156"/>
                  </a:lnTo>
                  <a:lnTo>
                    <a:pt x="304" y="157"/>
                  </a:lnTo>
                  <a:lnTo>
                    <a:pt x="303" y="159"/>
                  </a:lnTo>
                  <a:lnTo>
                    <a:pt x="303" y="161"/>
                  </a:lnTo>
                  <a:lnTo>
                    <a:pt x="303" y="164"/>
                  </a:lnTo>
                  <a:lnTo>
                    <a:pt x="301" y="165"/>
                  </a:lnTo>
                  <a:lnTo>
                    <a:pt x="301" y="167"/>
                  </a:lnTo>
                  <a:lnTo>
                    <a:pt x="301" y="168"/>
                  </a:lnTo>
                  <a:lnTo>
                    <a:pt x="300" y="170"/>
                  </a:lnTo>
                  <a:lnTo>
                    <a:pt x="300" y="172"/>
                  </a:lnTo>
                  <a:lnTo>
                    <a:pt x="300" y="173"/>
                  </a:lnTo>
                  <a:lnTo>
                    <a:pt x="298" y="175"/>
                  </a:lnTo>
                  <a:lnTo>
                    <a:pt x="298" y="176"/>
                  </a:lnTo>
                  <a:lnTo>
                    <a:pt x="298" y="178"/>
                  </a:lnTo>
                  <a:lnTo>
                    <a:pt x="296" y="179"/>
                  </a:lnTo>
                  <a:lnTo>
                    <a:pt x="296" y="181"/>
                  </a:lnTo>
                  <a:lnTo>
                    <a:pt x="296" y="183"/>
                  </a:lnTo>
                  <a:lnTo>
                    <a:pt x="295" y="184"/>
                  </a:lnTo>
                  <a:lnTo>
                    <a:pt x="295" y="186"/>
                  </a:lnTo>
                  <a:lnTo>
                    <a:pt x="293" y="187"/>
                  </a:lnTo>
                  <a:lnTo>
                    <a:pt x="290" y="187"/>
                  </a:lnTo>
                  <a:lnTo>
                    <a:pt x="288" y="189"/>
                  </a:lnTo>
                  <a:lnTo>
                    <a:pt x="285" y="189"/>
                  </a:lnTo>
                  <a:lnTo>
                    <a:pt x="284" y="191"/>
                  </a:lnTo>
                  <a:lnTo>
                    <a:pt x="281" y="192"/>
                  </a:lnTo>
                  <a:lnTo>
                    <a:pt x="277" y="192"/>
                  </a:lnTo>
                  <a:lnTo>
                    <a:pt x="276" y="194"/>
                  </a:lnTo>
                  <a:lnTo>
                    <a:pt x="273" y="194"/>
                  </a:lnTo>
                  <a:lnTo>
                    <a:pt x="271" y="195"/>
                  </a:lnTo>
                  <a:lnTo>
                    <a:pt x="268" y="195"/>
                  </a:lnTo>
                  <a:lnTo>
                    <a:pt x="265" y="197"/>
                  </a:lnTo>
                  <a:lnTo>
                    <a:pt x="263" y="197"/>
                  </a:lnTo>
                  <a:lnTo>
                    <a:pt x="260" y="198"/>
                  </a:lnTo>
                  <a:lnTo>
                    <a:pt x="259" y="198"/>
                  </a:lnTo>
                  <a:lnTo>
                    <a:pt x="255" y="200"/>
                  </a:lnTo>
                  <a:lnTo>
                    <a:pt x="254" y="202"/>
                  </a:lnTo>
                  <a:lnTo>
                    <a:pt x="251" y="202"/>
                  </a:lnTo>
                  <a:lnTo>
                    <a:pt x="247" y="202"/>
                  </a:lnTo>
                  <a:lnTo>
                    <a:pt x="244" y="203"/>
                  </a:lnTo>
                  <a:lnTo>
                    <a:pt x="241" y="203"/>
                  </a:lnTo>
                  <a:lnTo>
                    <a:pt x="236" y="203"/>
                  </a:lnTo>
                  <a:lnTo>
                    <a:pt x="233" y="205"/>
                  </a:lnTo>
                  <a:lnTo>
                    <a:pt x="227" y="205"/>
                  </a:lnTo>
                  <a:lnTo>
                    <a:pt x="224" y="205"/>
                  </a:lnTo>
                  <a:lnTo>
                    <a:pt x="219" y="206"/>
                  </a:lnTo>
                  <a:lnTo>
                    <a:pt x="214" y="206"/>
                  </a:lnTo>
                  <a:lnTo>
                    <a:pt x="211" y="206"/>
                  </a:lnTo>
                  <a:lnTo>
                    <a:pt x="208" y="208"/>
                  </a:lnTo>
                  <a:lnTo>
                    <a:pt x="206" y="209"/>
                  </a:lnTo>
                  <a:lnTo>
                    <a:pt x="202" y="211"/>
                  </a:lnTo>
                  <a:lnTo>
                    <a:pt x="199" y="213"/>
                  </a:lnTo>
                  <a:lnTo>
                    <a:pt x="195" y="214"/>
                  </a:lnTo>
                  <a:lnTo>
                    <a:pt x="194" y="217"/>
                  </a:lnTo>
                  <a:lnTo>
                    <a:pt x="192" y="217"/>
                  </a:lnTo>
                  <a:lnTo>
                    <a:pt x="191" y="220"/>
                  </a:lnTo>
                  <a:lnTo>
                    <a:pt x="189" y="222"/>
                  </a:lnTo>
                  <a:lnTo>
                    <a:pt x="188" y="225"/>
                  </a:lnTo>
                  <a:lnTo>
                    <a:pt x="186" y="227"/>
                  </a:lnTo>
                  <a:lnTo>
                    <a:pt x="186" y="230"/>
                  </a:lnTo>
                  <a:lnTo>
                    <a:pt x="184" y="230"/>
                  </a:lnTo>
                  <a:lnTo>
                    <a:pt x="183" y="231"/>
                  </a:lnTo>
                  <a:lnTo>
                    <a:pt x="181" y="231"/>
                  </a:lnTo>
                  <a:lnTo>
                    <a:pt x="178" y="231"/>
                  </a:lnTo>
                  <a:lnTo>
                    <a:pt x="178" y="230"/>
                  </a:lnTo>
                  <a:lnTo>
                    <a:pt x="177" y="228"/>
                  </a:lnTo>
                  <a:lnTo>
                    <a:pt x="175" y="227"/>
                  </a:lnTo>
                  <a:lnTo>
                    <a:pt x="175" y="227"/>
                  </a:lnTo>
                  <a:lnTo>
                    <a:pt x="172" y="227"/>
                  </a:lnTo>
                  <a:lnTo>
                    <a:pt x="169" y="228"/>
                  </a:lnTo>
                  <a:lnTo>
                    <a:pt x="165" y="227"/>
                  </a:lnTo>
                  <a:lnTo>
                    <a:pt x="162" y="227"/>
                  </a:lnTo>
                  <a:lnTo>
                    <a:pt x="158" y="227"/>
                  </a:lnTo>
                  <a:lnTo>
                    <a:pt x="156" y="227"/>
                  </a:lnTo>
                  <a:lnTo>
                    <a:pt x="154" y="225"/>
                  </a:lnTo>
                  <a:lnTo>
                    <a:pt x="153" y="225"/>
                  </a:lnTo>
                  <a:lnTo>
                    <a:pt x="153" y="225"/>
                  </a:lnTo>
                  <a:lnTo>
                    <a:pt x="150" y="225"/>
                  </a:lnTo>
                  <a:lnTo>
                    <a:pt x="147" y="225"/>
                  </a:lnTo>
                  <a:lnTo>
                    <a:pt x="143" y="225"/>
                  </a:lnTo>
                  <a:lnTo>
                    <a:pt x="140" y="225"/>
                  </a:lnTo>
                  <a:lnTo>
                    <a:pt x="139" y="225"/>
                  </a:lnTo>
                  <a:lnTo>
                    <a:pt x="137" y="225"/>
                  </a:lnTo>
                  <a:lnTo>
                    <a:pt x="136" y="225"/>
                  </a:lnTo>
                  <a:lnTo>
                    <a:pt x="136" y="227"/>
                  </a:lnTo>
                  <a:lnTo>
                    <a:pt x="134" y="227"/>
                  </a:lnTo>
                  <a:lnTo>
                    <a:pt x="134" y="225"/>
                  </a:lnTo>
                  <a:lnTo>
                    <a:pt x="132" y="227"/>
                  </a:lnTo>
                  <a:lnTo>
                    <a:pt x="132" y="225"/>
                  </a:lnTo>
                  <a:lnTo>
                    <a:pt x="131" y="225"/>
                  </a:lnTo>
                  <a:lnTo>
                    <a:pt x="129" y="224"/>
                  </a:lnTo>
                  <a:lnTo>
                    <a:pt x="129" y="224"/>
                  </a:lnTo>
                  <a:lnTo>
                    <a:pt x="128" y="224"/>
                  </a:lnTo>
                  <a:lnTo>
                    <a:pt x="128" y="224"/>
                  </a:lnTo>
                  <a:lnTo>
                    <a:pt x="126" y="224"/>
                  </a:lnTo>
                  <a:lnTo>
                    <a:pt x="126" y="224"/>
                  </a:lnTo>
                  <a:lnTo>
                    <a:pt x="124" y="225"/>
                  </a:lnTo>
                  <a:lnTo>
                    <a:pt x="124" y="227"/>
                  </a:lnTo>
                  <a:lnTo>
                    <a:pt x="124" y="227"/>
                  </a:lnTo>
                  <a:lnTo>
                    <a:pt x="124" y="227"/>
                  </a:lnTo>
                  <a:lnTo>
                    <a:pt x="123" y="228"/>
                  </a:lnTo>
                  <a:lnTo>
                    <a:pt x="123" y="230"/>
                  </a:lnTo>
                  <a:lnTo>
                    <a:pt x="123" y="230"/>
                  </a:lnTo>
                  <a:lnTo>
                    <a:pt x="123" y="231"/>
                  </a:lnTo>
                  <a:lnTo>
                    <a:pt x="123" y="233"/>
                  </a:lnTo>
                  <a:lnTo>
                    <a:pt x="124" y="235"/>
                  </a:lnTo>
                  <a:lnTo>
                    <a:pt x="124" y="235"/>
                  </a:lnTo>
                  <a:lnTo>
                    <a:pt x="124" y="236"/>
                  </a:lnTo>
                  <a:lnTo>
                    <a:pt x="123" y="236"/>
                  </a:lnTo>
                  <a:lnTo>
                    <a:pt x="123" y="238"/>
                  </a:lnTo>
                  <a:lnTo>
                    <a:pt x="121" y="238"/>
                  </a:lnTo>
                  <a:lnTo>
                    <a:pt x="121" y="238"/>
                  </a:lnTo>
                  <a:lnTo>
                    <a:pt x="118" y="241"/>
                  </a:lnTo>
                  <a:lnTo>
                    <a:pt x="118" y="239"/>
                  </a:lnTo>
                  <a:lnTo>
                    <a:pt x="118" y="238"/>
                  </a:lnTo>
                  <a:lnTo>
                    <a:pt x="117" y="236"/>
                  </a:lnTo>
                  <a:lnTo>
                    <a:pt x="117" y="235"/>
                  </a:lnTo>
                  <a:lnTo>
                    <a:pt x="117" y="235"/>
                  </a:lnTo>
                  <a:lnTo>
                    <a:pt x="115" y="233"/>
                  </a:lnTo>
                  <a:lnTo>
                    <a:pt x="115" y="231"/>
                  </a:lnTo>
                  <a:lnTo>
                    <a:pt x="113" y="230"/>
                  </a:lnTo>
                  <a:lnTo>
                    <a:pt x="112" y="230"/>
                  </a:lnTo>
                  <a:lnTo>
                    <a:pt x="112" y="227"/>
                  </a:lnTo>
                  <a:lnTo>
                    <a:pt x="112" y="225"/>
                  </a:lnTo>
                  <a:lnTo>
                    <a:pt x="107" y="220"/>
                  </a:lnTo>
                  <a:lnTo>
                    <a:pt x="104" y="217"/>
                  </a:lnTo>
                  <a:lnTo>
                    <a:pt x="102" y="216"/>
                  </a:lnTo>
                  <a:lnTo>
                    <a:pt x="99" y="213"/>
                  </a:lnTo>
                  <a:lnTo>
                    <a:pt x="99" y="209"/>
                  </a:lnTo>
                  <a:lnTo>
                    <a:pt x="96" y="206"/>
                  </a:lnTo>
                  <a:lnTo>
                    <a:pt x="96" y="205"/>
                  </a:lnTo>
                  <a:lnTo>
                    <a:pt x="95" y="203"/>
                  </a:lnTo>
                  <a:lnTo>
                    <a:pt x="95" y="202"/>
                  </a:lnTo>
                  <a:lnTo>
                    <a:pt x="95" y="200"/>
                  </a:lnTo>
                  <a:lnTo>
                    <a:pt x="91" y="194"/>
                  </a:lnTo>
                  <a:lnTo>
                    <a:pt x="90" y="194"/>
                  </a:lnTo>
                  <a:lnTo>
                    <a:pt x="90" y="192"/>
                  </a:lnTo>
                  <a:lnTo>
                    <a:pt x="90" y="191"/>
                  </a:lnTo>
                  <a:lnTo>
                    <a:pt x="88" y="191"/>
                  </a:lnTo>
                  <a:lnTo>
                    <a:pt x="87" y="189"/>
                  </a:lnTo>
                  <a:lnTo>
                    <a:pt x="85" y="187"/>
                  </a:lnTo>
                  <a:lnTo>
                    <a:pt x="79" y="183"/>
                  </a:lnTo>
                  <a:lnTo>
                    <a:pt x="76" y="183"/>
                  </a:lnTo>
                  <a:lnTo>
                    <a:pt x="74" y="181"/>
                  </a:lnTo>
                  <a:lnTo>
                    <a:pt x="72" y="179"/>
                  </a:lnTo>
                  <a:lnTo>
                    <a:pt x="71" y="175"/>
                  </a:lnTo>
                  <a:lnTo>
                    <a:pt x="68" y="172"/>
                  </a:lnTo>
                  <a:lnTo>
                    <a:pt x="65" y="167"/>
                  </a:lnTo>
                  <a:lnTo>
                    <a:pt x="66" y="165"/>
                  </a:lnTo>
                  <a:lnTo>
                    <a:pt x="66" y="164"/>
                  </a:lnTo>
                  <a:lnTo>
                    <a:pt x="65" y="162"/>
                  </a:lnTo>
                  <a:lnTo>
                    <a:pt x="65" y="161"/>
                  </a:lnTo>
                  <a:lnTo>
                    <a:pt x="63" y="159"/>
                  </a:lnTo>
                  <a:lnTo>
                    <a:pt x="65" y="156"/>
                  </a:lnTo>
                  <a:lnTo>
                    <a:pt x="65" y="153"/>
                  </a:lnTo>
                  <a:lnTo>
                    <a:pt x="65" y="153"/>
                  </a:lnTo>
                  <a:lnTo>
                    <a:pt x="65" y="151"/>
                  </a:lnTo>
                  <a:lnTo>
                    <a:pt x="65" y="148"/>
                  </a:lnTo>
                  <a:lnTo>
                    <a:pt x="63" y="146"/>
                  </a:lnTo>
                  <a:lnTo>
                    <a:pt x="63" y="145"/>
                  </a:lnTo>
                  <a:lnTo>
                    <a:pt x="63" y="145"/>
                  </a:lnTo>
                  <a:lnTo>
                    <a:pt x="61" y="143"/>
                  </a:lnTo>
                  <a:lnTo>
                    <a:pt x="63" y="143"/>
                  </a:lnTo>
                  <a:lnTo>
                    <a:pt x="61" y="142"/>
                  </a:lnTo>
                  <a:lnTo>
                    <a:pt x="60" y="140"/>
                  </a:lnTo>
                  <a:lnTo>
                    <a:pt x="60" y="139"/>
                  </a:lnTo>
                  <a:lnTo>
                    <a:pt x="60" y="137"/>
                  </a:lnTo>
                  <a:lnTo>
                    <a:pt x="57" y="132"/>
                  </a:lnTo>
                  <a:lnTo>
                    <a:pt x="55" y="131"/>
                  </a:lnTo>
                  <a:lnTo>
                    <a:pt x="54" y="127"/>
                  </a:lnTo>
                  <a:lnTo>
                    <a:pt x="50" y="126"/>
                  </a:lnTo>
                  <a:lnTo>
                    <a:pt x="49" y="124"/>
                  </a:lnTo>
                  <a:lnTo>
                    <a:pt x="47" y="123"/>
                  </a:lnTo>
                  <a:lnTo>
                    <a:pt x="47" y="123"/>
                  </a:lnTo>
                  <a:lnTo>
                    <a:pt x="46" y="123"/>
                  </a:lnTo>
                  <a:lnTo>
                    <a:pt x="44" y="123"/>
                  </a:lnTo>
                  <a:lnTo>
                    <a:pt x="42" y="121"/>
                  </a:lnTo>
                  <a:lnTo>
                    <a:pt x="41" y="120"/>
                  </a:lnTo>
                  <a:lnTo>
                    <a:pt x="39" y="116"/>
                  </a:lnTo>
                  <a:lnTo>
                    <a:pt x="38" y="113"/>
                  </a:lnTo>
                  <a:lnTo>
                    <a:pt x="38" y="113"/>
                  </a:lnTo>
                  <a:lnTo>
                    <a:pt x="38" y="112"/>
                  </a:lnTo>
                  <a:lnTo>
                    <a:pt x="38" y="110"/>
                  </a:lnTo>
                  <a:lnTo>
                    <a:pt x="38" y="109"/>
                  </a:lnTo>
                  <a:lnTo>
                    <a:pt x="36" y="107"/>
                  </a:lnTo>
                  <a:lnTo>
                    <a:pt x="33" y="101"/>
                  </a:lnTo>
                  <a:lnTo>
                    <a:pt x="33" y="101"/>
                  </a:lnTo>
                  <a:lnTo>
                    <a:pt x="31" y="99"/>
                  </a:lnTo>
                  <a:lnTo>
                    <a:pt x="30" y="98"/>
                  </a:lnTo>
                  <a:lnTo>
                    <a:pt x="30" y="94"/>
                  </a:lnTo>
                  <a:lnTo>
                    <a:pt x="28" y="94"/>
                  </a:lnTo>
                  <a:lnTo>
                    <a:pt x="24" y="87"/>
                  </a:lnTo>
                  <a:lnTo>
                    <a:pt x="22" y="83"/>
                  </a:lnTo>
                  <a:lnTo>
                    <a:pt x="20" y="82"/>
                  </a:lnTo>
                  <a:lnTo>
                    <a:pt x="17" y="79"/>
                  </a:lnTo>
                  <a:lnTo>
                    <a:pt x="17" y="75"/>
                  </a:lnTo>
                  <a:lnTo>
                    <a:pt x="14" y="74"/>
                  </a:lnTo>
                  <a:lnTo>
                    <a:pt x="13" y="69"/>
                  </a:lnTo>
                  <a:lnTo>
                    <a:pt x="8" y="64"/>
                  </a:lnTo>
                  <a:lnTo>
                    <a:pt x="6" y="63"/>
                  </a:lnTo>
                  <a:lnTo>
                    <a:pt x="3" y="63"/>
                  </a:lnTo>
                  <a:lnTo>
                    <a:pt x="2" y="63"/>
                  </a:lnTo>
                  <a:lnTo>
                    <a:pt x="0" y="64"/>
                  </a:lnTo>
                  <a:lnTo>
                    <a:pt x="0" y="63"/>
                  </a:lnTo>
                  <a:lnTo>
                    <a:pt x="2" y="61"/>
                  </a:lnTo>
                  <a:lnTo>
                    <a:pt x="3" y="57"/>
                  </a:lnTo>
                  <a:lnTo>
                    <a:pt x="3" y="53"/>
                  </a:lnTo>
                  <a:lnTo>
                    <a:pt x="5" y="44"/>
                  </a:lnTo>
                  <a:lnTo>
                    <a:pt x="8" y="44"/>
                  </a:lnTo>
                  <a:lnTo>
                    <a:pt x="11" y="44"/>
                  </a:lnTo>
                  <a:lnTo>
                    <a:pt x="14" y="46"/>
                  </a:lnTo>
                  <a:lnTo>
                    <a:pt x="19" y="46"/>
                  </a:lnTo>
                  <a:lnTo>
                    <a:pt x="20" y="46"/>
                  </a:lnTo>
                  <a:lnTo>
                    <a:pt x="20" y="46"/>
                  </a:lnTo>
                  <a:lnTo>
                    <a:pt x="24" y="44"/>
                  </a:lnTo>
                  <a:lnTo>
                    <a:pt x="27" y="41"/>
                  </a:lnTo>
                  <a:lnTo>
                    <a:pt x="28" y="39"/>
                  </a:lnTo>
                  <a:lnTo>
                    <a:pt x="30" y="36"/>
                  </a:lnTo>
                  <a:lnTo>
                    <a:pt x="31" y="36"/>
                  </a:lnTo>
                  <a:lnTo>
                    <a:pt x="33" y="35"/>
                  </a:lnTo>
                  <a:lnTo>
                    <a:pt x="38" y="35"/>
                  </a:lnTo>
                  <a:lnTo>
                    <a:pt x="41" y="33"/>
                  </a:lnTo>
                  <a:lnTo>
                    <a:pt x="41" y="33"/>
                  </a:lnTo>
                  <a:lnTo>
                    <a:pt x="42" y="31"/>
                  </a:lnTo>
                  <a:lnTo>
                    <a:pt x="44" y="28"/>
                  </a:lnTo>
                  <a:lnTo>
                    <a:pt x="44" y="28"/>
                  </a:lnTo>
                  <a:lnTo>
                    <a:pt x="44" y="28"/>
                  </a:lnTo>
                  <a:lnTo>
                    <a:pt x="47" y="27"/>
                  </a:lnTo>
                  <a:lnTo>
                    <a:pt x="49" y="25"/>
                  </a:lnTo>
                  <a:lnTo>
                    <a:pt x="46" y="24"/>
                  </a:lnTo>
                  <a:lnTo>
                    <a:pt x="44" y="20"/>
                  </a:lnTo>
                  <a:lnTo>
                    <a:pt x="41" y="17"/>
                  </a:lnTo>
                  <a:lnTo>
                    <a:pt x="39" y="16"/>
                  </a:lnTo>
                  <a:lnTo>
                    <a:pt x="36" y="12"/>
                  </a:lnTo>
                  <a:lnTo>
                    <a:pt x="35" y="9"/>
                  </a:lnTo>
                  <a:lnTo>
                    <a:pt x="38" y="9"/>
                  </a:lnTo>
                  <a:lnTo>
                    <a:pt x="42" y="8"/>
                  </a:lnTo>
                  <a:lnTo>
                    <a:pt x="46" y="6"/>
                  </a:lnTo>
                  <a:lnTo>
                    <a:pt x="50" y="5"/>
                  </a:lnTo>
                  <a:lnTo>
                    <a:pt x="55" y="5"/>
                  </a:lnTo>
                  <a:lnTo>
                    <a:pt x="60" y="3"/>
                  </a:lnTo>
                  <a:lnTo>
                    <a:pt x="63" y="1"/>
                  </a:lnTo>
                  <a:lnTo>
                    <a:pt x="63" y="1"/>
                  </a:lnTo>
                  <a:lnTo>
                    <a:pt x="66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17" name="Freeform 63">
              <a:extLst>
                <a:ext uri="{FF2B5EF4-FFF2-40B4-BE49-F238E27FC236}">
                  <a16:creationId xmlns:a16="http://schemas.microsoft.com/office/drawing/2014/main" id="{252B5F0E-B19D-E74D-F1EE-C7A9F27C90E4}"/>
                </a:ext>
              </a:extLst>
            </p:cNvPr>
            <p:cNvSpPr>
              <a:spLocks/>
            </p:cNvSpPr>
            <p:nvPr/>
          </p:nvSpPr>
          <p:spPr bwMode="auto">
            <a:xfrm>
              <a:off x="6575870" y="4447111"/>
              <a:ext cx="58477" cy="48731"/>
            </a:xfrm>
            <a:custGeom>
              <a:avLst/>
              <a:gdLst>
                <a:gd name="T0" fmla="*/ 24 w 30"/>
                <a:gd name="T1" fmla="*/ 0 h 25"/>
                <a:gd name="T2" fmla="*/ 24 w 30"/>
                <a:gd name="T3" fmla="*/ 0 h 25"/>
                <a:gd name="T4" fmla="*/ 24 w 30"/>
                <a:gd name="T5" fmla="*/ 2 h 25"/>
                <a:gd name="T6" fmla="*/ 27 w 30"/>
                <a:gd name="T7" fmla="*/ 5 h 25"/>
                <a:gd name="T8" fmla="*/ 29 w 30"/>
                <a:gd name="T9" fmla="*/ 6 h 25"/>
                <a:gd name="T10" fmla="*/ 29 w 30"/>
                <a:gd name="T11" fmla="*/ 11 h 25"/>
                <a:gd name="T12" fmla="*/ 30 w 30"/>
                <a:gd name="T13" fmla="*/ 14 h 25"/>
                <a:gd name="T14" fmla="*/ 30 w 30"/>
                <a:gd name="T15" fmla="*/ 17 h 25"/>
                <a:gd name="T16" fmla="*/ 29 w 30"/>
                <a:gd name="T17" fmla="*/ 19 h 25"/>
                <a:gd name="T18" fmla="*/ 27 w 30"/>
                <a:gd name="T19" fmla="*/ 19 h 25"/>
                <a:gd name="T20" fmla="*/ 26 w 30"/>
                <a:gd name="T21" fmla="*/ 19 h 25"/>
                <a:gd name="T22" fmla="*/ 26 w 30"/>
                <a:gd name="T23" fmla="*/ 19 h 25"/>
                <a:gd name="T24" fmla="*/ 24 w 30"/>
                <a:gd name="T25" fmla="*/ 17 h 25"/>
                <a:gd name="T26" fmla="*/ 21 w 30"/>
                <a:gd name="T27" fmla="*/ 17 h 25"/>
                <a:gd name="T28" fmla="*/ 19 w 30"/>
                <a:gd name="T29" fmla="*/ 19 h 25"/>
                <a:gd name="T30" fmla="*/ 19 w 30"/>
                <a:gd name="T31" fmla="*/ 19 h 25"/>
                <a:gd name="T32" fmla="*/ 16 w 30"/>
                <a:gd name="T33" fmla="*/ 17 h 25"/>
                <a:gd name="T34" fmla="*/ 16 w 30"/>
                <a:gd name="T35" fmla="*/ 22 h 25"/>
                <a:gd name="T36" fmla="*/ 15 w 30"/>
                <a:gd name="T37" fmla="*/ 24 h 25"/>
                <a:gd name="T38" fmla="*/ 13 w 30"/>
                <a:gd name="T39" fmla="*/ 24 h 25"/>
                <a:gd name="T40" fmla="*/ 8 w 30"/>
                <a:gd name="T41" fmla="*/ 25 h 25"/>
                <a:gd name="T42" fmla="*/ 7 w 30"/>
                <a:gd name="T43" fmla="*/ 22 h 25"/>
                <a:gd name="T44" fmla="*/ 5 w 30"/>
                <a:gd name="T45" fmla="*/ 22 h 25"/>
                <a:gd name="T46" fmla="*/ 4 w 30"/>
                <a:gd name="T47" fmla="*/ 22 h 25"/>
                <a:gd name="T48" fmla="*/ 2 w 30"/>
                <a:gd name="T49" fmla="*/ 22 h 25"/>
                <a:gd name="T50" fmla="*/ 2 w 30"/>
                <a:gd name="T51" fmla="*/ 20 h 25"/>
                <a:gd name="T52" fmla="*/ 0 w 30"/>
                <a:gd name="T53" fmla="*/ 19 h 25"/>
                <a:gd name="T54" fmla="*/ 4 w 30"/>
                <a:gd name="T55" fmla="*/ 19 h 25"/>
                <a:gd name="T56" fmla="*/ 4 w 30"/>
                <a:gd name="T57" fmla="*/ 17 h 25"/>
                <a:gd name="T58" fmla="*/ 5 w 30"/>
                <a:gd name="T59" fmla="*/ 17 h 25"/>
                <a:gd name="T60" fmla="*/ 7 w 30"/>
                <a:gd name="T61" fmla="*/ 14 h 25"/>
                <a:gd name="T62" fmla="*/ 8 w 30"/>
                <a:gd name="T63" fmla="*/ 14 h 25"/>
                <a:gd name="T64" fmla="*/ 7 w 30"/>
                <a:gd name="T65" fmla="*/ 11 h 25"/>
                <a:gd name="T66" fmla="*/ 7 w 30"/>
                <a:gd name="T67" fmla="*/ 8 h 25"/>
                <a:gd name="T68" fmla="*/ 8 w 30"/>
                <a:gd name="T69" fmla="*/ 6 h 25"/>
                <a:gd name="T70" fmla="*/ 10 w 30"/>
                <a:gd name="T71" fmla="*/ 5 h 25"/>
                <a:gd name="T72" fmla="*/ 11 w 30"/>
                <a:gd name="T73" fmla="*/ 5 h 25"/>
                <a:gd name="T74" fmla="*/ 15 w 30"/>
                <a:gd name="T75" fmla="*/ 3 h 25"/>
                <a:gd name="T76" fmla="*/ 16 w 30"/>
                <a:gd name="T77" fmla="*/ 5 h 25"/>
                <a:gd name="T78" fmla="*/ 16 w 30"/>
                <a:gd name="T79" fmla="*/ 5 h 25"/>
                <a:gd name="T80" fmla="*/ 19 w 30"/>
                <a:gd name="T81" fmla="*/ 5 h 25"/>
                <a:gd name="T82" fmla="*/ 21 w 30"/>
                <a:gd name="T83" fmla="*/ 2 h 25"/>
                <a:gd name="T84" fmla="*/ 22 w 30"/>
                <a:gd name="T85" fmla="*/ 0 h 25"/>
                <a:gd name="T86" fmla="*/ 24 w 30"/>
                <a:gd name="T8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0" h="25">
                  <a:moveTo>
                    <a:pt x="24" y="0"/>
                  </a:moveTo>
                  <a:lnTo>
                    <a:pt x="24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24" y="2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9" y="5"/>
                  </a:lnTo>
                  <a:lnTo>
                    <a:pt x="29" y="6"/>
                  </a:lnTo>
                  <a:lnTo>
                    <a:pt x="29" y="8"/>
                  </a:lnTo>
                  <a:lnTo>
                    <a:pt x="29" y="11"/>
                  </a:lnTo>
                  <a:lnTo>
                    <a:pt x="29" y="13"/>
                  </a:lnTo>
                  <a:lnTo>
                    <a:pt x="30" y="14"/>
                  </a:lnTo>
                  <a:lnTo>
                    <a:pt x="30" y="16"/>
                  </a:lnTo>
                  <a:lnTo>
                    <a:pt x="30" y="17"/>
                  </a:lnTo>
                  <a:lnTo>
                    <a:pt x="29" y="17"/>
                  </a:lnTo>
                  <a:lnTo>
                    <a:pt x="29" y="19"/>
                  </a:lnTo>
                  <a:lnTo>
                    <a:pt x="29" y="19"/>
                  </a:lnTo>
                  <a:lnTo>
                    <a:pt x="27" y="19"/>
                  </a:lnTo>
                  <a:lnTo>
                    <a:pt x="27" y="19"/>
                  </a:lnTo>
                  <a:lnTo>
                    <a:pt x="26" y="19"/>
                  </a:lnTo>
                  <a:lnTo>
                    <a:pt x="26" y="19"/>
                  </a:lnTo>
                  <a:lnTo>
                    <a:pt x="26" y="19"/>
                  </a:lnTo>
                  <a:lnTo>
                    <a:pt x="24" y="19"/>
                  </a:lnTo>
                  <a:lnTo>
                    <a:pt x="24" y="17"/>
                  </a:lnTo>
                  <a:lnTo>
                    <a:pt x="21" y="17"/>
                  </a:lnTo>
                  <a:lnTo>
                    <a:pt x="21" y="17"/>
                  </a:lnTo>
                  <a:lnTo>
                    <a:pt x="21" y="19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18" y="17"/>
                  </a:lnTo>
                  <a:lnTo>
                    <a:pt x="16" y="17"/>
                  </a:lnTo>
                  <a:lnTo>
                    <a:pt x="16" y="20"/>
                  </a:lnTo>
                  <a:lnTo>
                    <a:pt x="16" y="22"/>
                  </a:lnTo>
                  <a:lnTo>
                    <a:pt x="16" y="24"/>
                  </a:lnTo>
                  <a:lnTo>
                    <a:pt x="15" y="24"/>
                  </a:lnTo>
                  <a:lnTo>
                    <a:pt x="13" y="25"/>
                  </a:lnTo>
                  <a:lnTo>
                    <a:pt x="13" y="24"/>
                  </a:lnTo>
                  <a:lnTo>
                    <a:pt x="10" y="25"/>
                  </a:lnTo>
                  <a:lnTo>
                    <a:pt x="8" y="25"/>
                  </a:lnTo>
                  <a:lnTo>
                    <a:pt x="8" y="24"/>
                  </a:lnTo>
                  <a:lnTo>
                    <a:pt x="7" y="22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4" y="24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2" y="20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2" y="19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4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7" y="16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8" y="14"/>
                  </a:lnTo>
                  <a:lnTo>
                    <a:pt x="8" y="13"/>
                  </a:lnTo>
                  <a:lnTo>
                    <a:pt x="7" y="11"/>
                  </a:lnTo>
                  <a:lnTo>
                    <a:pt x="7" y="9"/>
                  </a:lnTo>
                  <a:lnTo>
                    <a:pt x="7" y="8"/>
                  </a:lnTo>
                  <a:lnTo>
                    <a:pt x="7" y="8"/>
                  </a:lnTo>
                  <a:lnTo>
                    <a:pt x="8" y="6"/>
                  </a:lnTo>
                  <a:lnTo>
                    <a:pt x="8" y="6"/>
                  </a:lnTo>
                  <a:lnTo>
                    <a:pt x="10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8" y="5"/>
                  </a:lnTo>
                  <a:lnTo>
                    <a:pt x="19" y="5"/>
                  </a:lnTo>
                  <a:lnTo>
                    <a:pt x="19" y="3"/>
                  </a:lnTo>
                  <a:lnTo>
                    <a:pt x="21" y="2"/>
                  </a:lnTo>
                  <a:lnTo>
                    <a:pt x="21" y="2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18" name="Freeform 64">
              <a:extLst>
                <a:ext uri="{FF2B5EF4-FFF2-40B4-BE49-F238E27FC236}">
                  <a16:creationId xmlns:a16="http://schemas.microsoft.com/office/drawing/2014/main" id="{0B431652-4464-A55B-3606-104C363B750E}"/>
                </a:ext>
              </a:extLst>
            </p:cNvPr>
            <p:cNvSpPr>
              <a:spLocks/>
            </p:cNvSpPr>
            <p:nvPr/>
          </p:nvSpPr>
          <p:spPr bwMode="auto">
            <a:xfrm>
              <a:off x="8141094" y="1794220"/>
              <a:ext cx="15594" cy="5848"/>
            </a:xfrm>
            <a:custGeom>
              <a:avLst/>
              <a:gdLst>
                <a:gd name="T0" fmla="*/ 8 w 8"/>
                <a:gd name="T1" fmla="*/ 0 h 3"/>
                <a:gd name="T2" fmla="*/ 6 w 8"/>
                <a:gd name="T3" fmla="*/ 1 h 3"/>
                <a:gd name="T4" fmla="*/ 5 w 8"/>
                <a:gd name="T5" fmla="*/ 3 h 3"/>
                <a:gd name="T6" fmla="*/ 2 w 8"/>
                <a:gd name="T7" fmla="*/ 3 h 3"/>
                <a:gd name="T8" fmla="*/ 0 w 8"/>
                <a:gd name="T9" fmla="*/ 1 h 3"/>
                <a:gd name="T10" fmla="*/ 3 w 8"/>
                <a:gd name="T11" fmla="*/ 0 h 3"/>
                <a:gd name="T12" fmla="*/ 5 w 8"/>
                <a:gd name="T13" fmla="*/ 0 h 3"/>
                <a:gd name="T14" fmla="*/ 8 w 8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6" y="1"/>
                  </a:lnTo>
                  <a:lnTo>
                    <a:pt x="5" y="3"/>
                  </a:lnTo>
                  <a:lnTo>
                    <a:pt x="2" y="3"/>
                  </a:lnTo>
                  <a:lnTo>
                    <a:pt x="0" y="1"/>
                  </a:lnTo>
                  <a:lnTo>
                    <a:pt x="3" y="0"/>
                  </a:lnTo>
                  <a:lnTo>
                    <a:pt x="5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19" name="Freeform 65">
              <a:extLst>
                <a:ext uri="{FF2B5EF4-FFF2-40B4-BE49-F238E27FC236}">
                  <a16:creationId xmlns:a16="http://schemas.microsoft.com/office/drawing/2014/main" id="{4C6497EA-7796-12C2-DC34-5A8FBE915D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5673" y="1766931"/>
              <a:ext cx="25340" cy="7797"/>
            </a:xfrm>
            <a:custGeom>
              <a:avLst/>
              <a:gdLst>
                <a:gd name="T0" fmla="*/ 5 w 13"/>
                <a:gd name="T1" fmla="*/ 0 h 4"/>
                <a:gd name="T2" fmla="*/ 5 w 13"/>
                <a:gd name="T3" fmla="*/ 0 h 4"/>
                <a:gd name="T4" fmla="*/ 7 w 13"/>
                <a:gd name="T5" fmla="*/ 1 h 4"/>
                <a:gd name="T6" fmla="*/ 10 w 13"/>
                <a:gd name="T7" fmla="*/ 0 h 4"/>
                <a:gd name="T8" fmla="*/ 11 w 13"/>
                <a:gd name="T9" fmla="*/ 0 h 4"/>
                <a:gd name="T10" fmla="*/ 13 w 13"/>
                <a:gd name="T11" fmla="*/ 1 h 4"/>
                <a:gd name="T12" fmla="*/ 10 w 13"/>
                <a:gd name="T13" fmla="*/ 4 h 4"/>
                <a:gd name="T14" fmla="*/ 10 w 13"/>
                <a:gd name="T15" fmla="*/ 4 h 4"/>
                <a:gd name="T16" fmla="*/ 7 w 13"/>
                <a:gd name="T17" fmla="*/ 4 h 4"/>
                <a:gd name="T18" fmla="*/ 2 w 13"/>
                <a:gd name="T19" fmla="*/ 4 h 4"/>
                <a:gd name="T20" fmla="*/ 0 w 13"/>
                <a:gd name="T21" fmla="*/ 3 h 4"/>
                <a:gd name="T22" fmla="*/ 0 w 13"/>
                <a:gd name="T23" fmla="*/ 1 h 4"/>
                <a:gd name="T24" fmla="*/ 4 w 13"/>
                <a:gd name="T25" fmla="*/ 1 h 4"/>
                <a:gd name="T26" fmla="*/ 5 w 13"/>
                <a:gd name="T2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" h="4">
                  <a:moveTo>
                    <a:pt x="5" y="0"/>
                  </a:moveTo>
                  <a:lnTo>
                    <a:pt x="5" y="0"/>
                  </a:lnTo>
                  <a:lnTo>
                    <a:pt x="7" y="1"/>
                  </a:lnTo>
                  <a:lnTo>
                    <a:pt x="10" y="0"/>
                  </a:lnTo>
                  <a:lnTo>
                    <a:pt x="11" y="0"/>
                  </a:lnTo>
                  <a:lnTo>
                    <a:pt x="13" y="1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7" y="4"/>
                  </a:lnTo>
                  <a:lnTo>
                    <a:pt x="2" y="4"/>
                  </a:lnTo>
                  <a:lnTo>
                    <a:pt x="0" y="3"/>
                  </a:lnTo>
                  <a:lnTo>
                    <a:pt x="0" y="1"/>
                  </a:lnTo>
                  <a:lnTo>
                    <a:pt x="4" y="1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20" name="Freeform 66">
              <a:extLst>
                <a:ext uri="{FF2B5EF4-FFF2-40B4-BE49-F238E27FC236}">
                  <a16:creationId xmlns:a16="http://schemas.microsoft.com/office/drawing/2014/main" id="{7CB5013E-DC9D-3CAA-7DDD-E8D51067FFB8}"/>
                </a:ext>
              </a:extLst>
            </p:cNvPr>
            <p:cNvSpPr>
              <a:spLocks/>
            </p:cNvSpPr>
            <p:nvPr/>
          </p:nvSpPr>
          <p:spPr bwMode="auto">
            <a:xfrm>
              <a:off x="8275591" y="1630485"/>
              <a:ext cx="15594" cy="9747"/>
            </a:xfrm>
            <a:custGeom>
              <a:avLst/>
              <a:gdLst>
                <a:gd name="T0" fmla="*/ 7 w 8"/>
                <a:gd name="T1" fmla="*/ 0 h 5"/>
                <a:gd name="T2" fmla="*/ 8 w 8"/>
                <a:gd name="T3" fmla="*/ 2 h 5"/>
                <a:gd name="T4" fmla="*/ 8 w 8"/>
                <a:gd name="T5" fmla="*/ 2 h 5"/>
                <a:gd name="T6" fmla="*/ 5 w 8"/>
                <a:gd name="T7" fmla="*/ 5 h 5"/>
                <a:gd name="T8" fmla="*/ 2 w 8"/>
                <a:gd name="T9" fmla="*/ 5 h 5"/>
                <a:gd name="T10" fmla="*/ 0 w 8"/>
                <a:gd name="T11" fmla="*/ 3 h 5"/>
                <a:gd name="T12" fmla="*/ 0 w 8"/>
                <a:gd name="T13" fmla="*/ 3 h 5"/>
                <a:gd name="T14" fmla="*/ 2 w 8"/>
                <a:gd name="T15" fmla="*/ 2 h 5"/>
                <a:gd name="T16" fmla="*/ 2 w 8"/>
                <a:gd name="T17" fmla="*/ 2 h 5"/>
                <a:gd name="T18" fmla="*/ 7 w 8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" h="5">
                  <a:moveTo>
                    <a:pt x="7" y="0"/>
                  </a:moveTo>
                  <a:lnTo>
                    <a:pt x="8" y="2"/>
                  </a:lnTo>
                  <a:lnTo>
                    <a:pt x="8" y="2"/>
                  </a:lnTo>
                  <a:lnTo>
                    <a:pt x="5" y="5"/>
                  </a:lnTo>
                  <a:lnTo>
                    <a:pt x="2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2"/>
                  </a:lnTo>
                  <a:lnTo>
                    <a:pt x="2" y="2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21" name="Freeform 67">
              <a:extLst>
                <a:ext uri="{FF2B5EF4-FFF2-40B4-BE49-F238E27FC236}">
                  <a16:creationId xmlns:a16="http://schemas.microsoft.com/office/drawing/2014/main" id="{C78D3360-53D6-A617-BFA7-AF6911DE6819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1021" y="1692860"/>
              <a:ext cx="37036" cy="9747"/>
            </a:xfrm>
            <a:custGeom>
              <a:avLst/>
              <a:gdLst>
                <a:gd name="T0" fmla="*/ 13 w 19"/>
                <a:gd name="T1" fmla="*/ 0 h 5"/>
                <a:gd name="T2" fmla="*/ 18 w 19"/>
                <a:gd name="T3" fmla="*/ 0 h 5"/>
                <a:gd name="T4" fmla="*/ 19 w 19"/>
                <a:gd name="T5" fmla="*/ 1 h 5"/>
                <a:gd name="T6" fmla="*/ 18 w 19"/>
                <a:gd name="T7" fmla="*/ 1 h 5"/>
                <a:gd name="T8" fmla="*/ 16 w 19"/>
                <a:gd name="T9" fmla="*/ 1 h 5"/>
                <a:gd name="T10" fmla="*/ 14 w 19"/>
                <a:gd name="T11" fmla="*/ 1 h 5"/>
                <a:gd name="T12" fmla="*/ 14 w 19"/>
                <a:gd name="T13" fmla="*/ 3 h 5"/>
                <a:gd name="T14" fmla="*/ 14 w 19"/>
                <a:gd name="T15" fmla="*/ 5 h 5"/>
                <a:gd name="T16" fmla="*/ 11 w 19"/>
                <a:gd name="T17" fmla="*/ 5 h 5"/>
                <a:gd name="T18" fmla="*/ 7 w 19"/>
                <a:gd name="T19" fmla="*/ 3 h 5"/>
                <a:gd name="T20" fmla="*/ 5 w 19"/>
                <a:gd name="T21" fmla="*/ 3 h 5"/>
                <a:gd name="T22" fmla="*/ 0 w 19"/>
                <a:gd name="T23" fmla="*/ 1 h 5"/>
                <a:gd name="T24" fmla="*/ 0 w 19"/>
                <a:gd name="T25" fmla="*/ 1 h 5"/>
                <a:gd name="T26" fmla="*/ 0 w 19"/>
                <a:gd name="T27" fmla="*/ 0 h 5"/>
                <a:gd name="T28" fmla="*/ 3 w 19"/>
                <a:gd name="T29" fmla="*/ 1 h 5"/>
                <a:gd name="T30" fmla="*/ 7 w 19"/>
                <a:gd name="T31" fmla="*/ 0 h 5"/>
                <a:gd name="T32" fmla="*/ 11 w 19"/>
                <a:gd name="T33" fmla="*/ 0 h 5"/>
                <a:gd name="T34" fmla="*/ 13 w 19"/>
                <a:gd name="T3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" h="5">
                  <a:moveTo>
                    <a:pt x="13" y="0"/>
                  </a:moveTo>
                  <a:lnTo>
                    <a:pt x="18" y="0"/>
                  </a:lnTo>
                  <a:lnTo>
                    <a:pt x="19" y="1"/>
                  </a:lnTo>
                  <a:lnTo>
                    <a:pt x="18" y="1"/>
                  </a:lnTo>
                  <a:lnTo>
                    <a:pt x="16" y="1"/>
                  </a:lnTo>
                  <a:lnTo>
                    <a:pt x="14" y="1"/>
                  </a:lnTo>
                  <a:lnTo>
                    <a:pt x="14" y="3"/>
                  </a:lnTo>
                  <a:lnTo>
                    <a:pt x="14" y="5"/>
                  </a:lnTo>
                  <a:lnTo>
                    <a:pt x="11" y="5"/>
                  </a:lnTo>
                  <a:lnTo>
                    <a:pt x="7" y="3"/>
                  </a:lnTo>
                  <a:lnTo>
                    <a:pt x="5" y="3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3" y="1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22" name="Freeform 68">
              <a:extLst>
                <a:ext uri="{FF2B5EF4-FFF2-40B4-BE49-F238E27FC236}">
                  <a16:creationId xmlns:a16="http://schemas.microsoft.com/office/drawing/2014/main" id="{D5D833EF-5A7B-EC36-F732-0EC435EB24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491954" y="1688962"/>
              <a:ext cx="7797" cy="9747"/>
            </a:xfrm>
            <a:custGeom>
              <a:avLst/>
              <a:gdLst>
                <a:gd name="T0" fmla="*/ 1 w 4"/>
                <a:gd name="T1" fmla="*/ 0 h 5"/>
                <a:gd name="T2" fmla="*/ 3 w 4"/>
                <a:gd name="T3" fmla="*/ 0 h 5"/>
                <a:gd name="T4" fmla="*/ 3 w 4"/>
                <a:gd name="T5" fmla="*/ 2 h 5"/>
                <a:gd name="T6" fmla="*/ 4 w 4"/>
                <a:gd name="T7" fmla="*/ 2 h 5"/>
                <a:gd name="T8" fmla="*/ 3 w 4"/>
                <a:gd name="T9" fmla="*/ 3 h 5"/>
                <a:gd name="T10" fmla="*/ 1 w 4"/>
                <a:gd name="T11" fmla="*/ 5 h 5"/>
                <a:gd name="T12" fmla="*/ 0 w 4"/>
                <a:gd name="T13" fmla="*/ 5 h 5"/>
                <a:gd name="T14" fmla="*/ 0 w 4"/>
                <a:gd name="T15" fmla="*/ 5 h 5"/>
                <a:gd name="T16" fmla="*/ 0 w 4"/>
                <a:gd name="T17" fmla="*/ 5 h 5"/>
                <a:gd name="T18" fmla="*/ 0 w 4"/>
                <a:gd name="T19" fmla="*/ 3 h 5"/>
                <a:gd name="T20" fmla="*/ 1 w 4"/>
                <a:gd name="T21" fmla="*/ 0 h 5"/>
                <a:gd name="T22" fmla="*/ 1 w 4"/>
                <a:gd name="T23" fmla="*/ 0 h 5"/>
                <a:gd name="T24" fmla="*/ 1 w 4"/>
                <a:gd name="T2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" h="5">
                  <a:moveTo>
                    <a:pt x="1" y="0"/>
                  </a:moveTo>
                  <a:lnTo>
                    <a:pt x="3" y="0"/>
                  </a:lnTo>
                  <a:lnTo>
                    <a:pt x="3" y="2"/>
                  </a:lnTo>
                  <a:lnTo>
                    <a:pt x="4" y="2"/>
                  </a:lnTo>
                  <a:lnTo>
                    <a:pt x="3" y="3"/>
                  </a:lnTo>
                  <a:lnTo>
                    <a:pt x="1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23" name="Freeform 69">
              <a:extLst>
                <a:ext uri="{FF2B5EF4-FFF2-40B4-BE49-F238E27FC236}">
                  <a16:creationId xmlns:a16="http://schemas.microsoft.com/office/drawing/2014/main" id="{4115B342-811B-6C73-D6FC-2A81EF367B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6516" y="1811763"/>
              <a:ext cx="7797" cy="5848"/>
            </a:xfrm>
            <a:custGeom>
              <a:avLst/>
              <a:gdLst>
                <a:gd name="T0" fmla="*/ 1 w 4"/>
                <a:gd name="T1" fmla="*/ 0 h 3"/>
                <a:gd name="T2" fmla="*/ 3 w 4"/>
                <a:gd name="T3" fmla="*/ 2 h 3"/>
                <a:gd name="T4" fmla="*/ 4 w 4"/>
                <a:gd name="T5" fmla="*/ 2 h 3"/>
                <a:gd name="T6" fmla="*/ 4 w 4"/>
                <a:gd name="T7" fmla="*/ 3 h 3"/>
                <a:gd name="T8" fmla="*/ 3 w 4"/>
                <a:gd name="T9" fmla="*/ 3 h 3"/>
                <a:gd name="T10" fmla="*/ 1 w 4"/>
                <a:gd name="T11" fmla="*/ 3 h 3"/>
                <a:gd name="T12" fmla="*/ 0 w 4"/>
                <a:gd name="T13" fmla="*/ 3 h 3"/>
                <a:gd name="T14" fmla="*/ 0 w 4"/>
                <a:gd name="T15" fmla="*/ 2 h 3"/>
                <a:gd name="T16" fmla="*/ 0 w 4"/>
                <a:gd name="T17" fmla="*/ 2 h 3"/>
                <a:gd name="T18" fmla="*/ 1 w 4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3">
                  <a:moveTo>
                    <a:pt x="1" y="0"/>
                  </a:moveTo>
                  <a:lnTo>
                    <a:pt x="3" y="2"/>
                  </a:lnTo>
                  <a:lnTo>
                    <a:pt x="4" y="2"/>
                  </a:lnTo>
                  <a:lnTo>
                    <a:pt x="4" y="3"/>
                  </a:lnTo>
                  <a:lnTo>
                    <a:pt x="3" y="3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24" name="Freeform 70">
              <a:extLst>
                <a:ext uri="{FF2B5EF4-FFF2-40B4-BE49-F238E27FC236}">
                  <a16:creationId xmlns:a16="http://schemas.microsoft.com/office/drawing/2014/main" id="{9C210215-09D2-CC4D-4455-70883591CC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98212" y="1815662"/>
              <a:ext cx="21442" cy="5848"/>
            </a:xfrm>
            <a:custGeom>
              <a:avLst/>
              <a:gdLst>
                <a:gd name="T0" fmla="*/ 5 w 11"/>
                <a:gd name="T1" fmla="*/ 0 h 3"/>
                <a:gd name="T2" fmla="*/ 9 w 11"/>
                <a:gd name="T3" fmla="*/ 0 h 3"/>
                <a:gd name="T4" fmla="*/ 11 w 11"/>
                <a:gd name="T5" fmla="*/ 1 h 3"/>
                <a:gd name="T6" fmla="*/ 11 w 11"/>
                <a:gd name="T7" fmla="*/ 1 h 3"/>
                <a:gd name="T8" fmla="*/ 9 w 11"/>
                <a:gd name="T9" fmla="*/ 1 h 3"/>
                <a:gd name="T10" fmla="*/ 9 w 11"/>
                <a:gd name="T11" fmla="*/ 1 h 3"/>
                <a:gd name="T12" fmla="*/ 8 w 11"/>
                <a:gd name="T13" fmla="*/ 3 h 3"/>
                <a:gd name="T14" fmla="*/ 5 w 11"/>
                <a:gd name="T15" fmla="*/ 1 h 3"/>
                <a:gd name="T16" fmla="*/ 0 w 11"/>
                <a:gd name="T17" fmla="*/ 1 h 3"/>
                <a:gd name="T18" fmla="*/ 1 w 11"/>
                <a:gd name="T19" fmla="*/ 0 h 3"/>
                <a:gd name="T20" fmla="*/ 5 w 11"/>
                <a:gd name="T2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" h="3">
                  <a:moveTo>
                    <a:pt x="5" y="0"/>
                  </a:moveTo>
                  <a:lnTo>
                    <a:pt x="9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8" y="3"/>
                  </a:lnTo>
                  <a:lnTo>
                    <a:pt x="5" y="1"/>
                  </a:lnTo>
                  <a:lnTo>
                    <a:pt x="0" y="1"/>
                  </a:lnTo>
                  <a:lnTo>
                    <a:pt x="1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25" name="Freeform 71">
              <a:extLst>
                <a:ext uri="{FF2B5EF4-FFF2-40B4-BE49-F238E27FC236}">
                  <a16:creationId xmlns:a16="http://schemas.microsoft.com/office/drawing/2014/main" id="{D504C753-24FA-35BB-769A-92782600C08B}"/>
                </a:ext>
              </a:extLst>
            </p:cNvPr>
            <p:cNvSpPr>
              <a:spLocks/>
            </p:cNvSpPr>
            <p:nvPr/>
          </p:nvSpPr>
          <p:spPr bwMode="auto">
            <a:xfrm>
              <a:off x="8297032" y="1384883"/>
              <a:ext cx="46781" cy="9747"/>
            </a:xfrm>
            <a:custGeom>
              <a:avLst/>
              <a:gdLst>
                <a:gd name="T0" fmla="*/ 4 w 24"/>
                <a:gd name="T1" fmla="*/ 0 h 5"/>
                <a:gd name="T2" fmla="*/ 18 w 24"/>
                <a:gd name="T3" fmla="*/ 0 h 5"/>
                <a:gd name="T4" fmla="*/ 22 w 24"/>
                <a:gd name="T5" fmla="*/ 2 h 5"/>
                <a:gd name="T6" fmla="*/ 24 w 24"/>
                <a:gd name="T7" fmla="*/ 3 h 5"/>
                <a:gd name="T8" fmla="*/ 19 w 24"/>
                <a:gd name="T9" fmla="*/ 5 h 5"/>
                <a:gd name="T10" fmla="*/ 2 w 24"/>
                <a:gd name="T11" fmla="*/ 3 h 5"/>
                <a:gd name="T12" fmla="*/ 0 w 24"/>
                <a:gd name="T13" fmla="*/ 2 h 5"/>
                <a:gd name="T14" fmla="*/ 0 w 24"/>
                <a:gd name="T15" fmla="*/ 2 h 5"/>
                <a:gd name="T16" fmla="*/ 4 w 24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5">
                  <a:moveTo>
                    <a:pt x="4" y="0"/>
                  </a:moveTo>
                  <a:lnTo>
                    <a:pt x="18" y="0"/>
                  </a:lnTo>
                  <a:lnTo>
                    <a:pt x="22" y="2"/>
                  </a:lnTo>
                  <a:lnTo>
                    <a:pt x="24" y="3"/>
                  </a:lnTo>
                  <a:lnTo>
                    <a:pt x="19" y="5"/>
                  </a:lnTo>
                  <a:lnTo>
                    <a:pt x="2" y="3"/>
                  </a:lnTo>
                  <a:lnTo>
                    <a:pt x="0" y="2"/>
                  </a:lnTo>
                  <a:lnTo>
                    <a:pt x="0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26" name="Freeform 72">
              <a:extLst>
                <a:ext uri="{FF2B5EF4-FFF2-40B4-BE49-F238E27FC236}">
                  <a16:creationId xmlns:a16="http://schemas.microsoft.com/office/drawing/2014/main" id="{35C36465-4AB2-AA37-B5FC-ACCC09C54B9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2118" y="1462852"/>
              <a:ext cx="76020" cy="23391"/>
            </a:xfrm>
            <a:custGeom>
              <a:avLst/>
              <a:gdLst>
                <a:gd name="T0" fmla="*/ 9 w 39"/>
                <a:gd name="T1" fmla="*/ 0 h 12"/>
                <a:gd name="T2" fmla="*/ 15 w 39"/>
                <a:gd name="T3" fmla="*/ 0 h 12"/>
                <a:gd name="T4" fmla="*/ 22 w 39"/>
                <a:gd name="T5" fmla="*/ 1 h 12"/>
                <a:gd name="T6" fmla="*/ 34 w 39"/>
                <a:gd name="T7" fmla="*/ 3 h 12"/>
                <a:gd name="T8" fmla="*/ 39 w 39"/>
                <a:gd name="T9" fmla="*/ 4 h 12"/>
                <a:gd name="T10" fmla="*/ 36 w 39"/>
                <a:gd name="T11" fmla="*/ 7 h 12"/>
                <a:gd name="T12" fmla="*/ 33 w 39"/>
                <a:gd name="T13" fmla="*/ 7 h 12"/>
                <a:gd name="T14" fmla="*/ 30 w 39"/>
                <a:gd name="T15" fmla="*/ 9 h 12"/>
                <a:gd name="T16" fmla="*/ 27 w 39"/>
                <a:gd name="T17" fmla="*/ 11 h 12"/>
                <a:gd name="T18" fmla="*/ 22 w 39"/>
                <a:gd name="T19" fmla="*/ 12 h 12"/>
                <a:gd name="T20" fmla="*/ 19 w 39"/>
                <a:gd name="T21" fmla="*/ 12 h 12"/>
                <a:gd name="T22" fmla="*/ 15 w 39"/>
                <a:gd name="T23" fmla="*/ 12 h 12"/>
                <a:gd name="T24" fmla="*/ 8 w 39"/>
                <a:gd name="T25" fmla="*/ 7 h 12"/>
                <a:gd name="T26" fmla="*/ 3 w 39"/>
                <a:gd name="T27" fmla="*/ 6 h 12"/>
                <a:gd name="T28" fmla="*/ 0 w 39"/>
                <a:gd name="T29" fmla="*/ 4 h 12"/>
                <a:gd name="T30" fmla="*/ 0 w 39"/>
                <a:gd name="T31" fmla="*/ 1 h 12"/>
                <a:gd name="T32" fmla="*/ 1 w 39"/>
                <a:gd name="T33" fmla="*/ 0 h 12"/>
                <a:gd name="T34" fmla="*/ 4 w 39"/>
                <a:gd name="T35" fmla="*/ 0 h 12"/>
                <a:gd name="T36" fmla="*/ 9 w 39"/>
                <a:gd name="T3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9" h="12">
                  <a:moveTo>
                    <a:pt x="9" y="0"/>
                  </a:moveTo>
                  <a:lnTo>
                    <a:pt x="15" y="0"/>
                  </a:lnTo>
                  <a:lnTo>
                    <a:pt x="22" y="1"/>
                  </a:lnTo>
                  <a:lnTo>
                    <a:pt x="34" y="3"/>
                  </a:lnTo>
                  <a:lnTo>
                    <a:pt x="39" y="4"/>
                  </a:lnTo>
                  <a:lnTo>
                    <a:pt x="36" y="7"/>
                  </a:lnTo>
                  <a:lnTo>
                    <a:pt x="33" y="7"/>
                  </a:lnTo>
                  <a:lnTo>
                    <a:pt x="30" y="9"/>
                  </a:lnTo>
                  <a:lnTo>
                    <a:pt x="27" y="11"/>
                  </a:lnTo>
                  <a:lnTo>
                    <a:pt x="22" y="12"/>
                  </a:lnTo>
                  <a:lnTo>
                    <a:pt x="19" y="12"/>
                  </a:lnTo>
                  <a:lnTo>
                    <a:pt x="15" y="12"/>
                  </a:lnTo>
                  <a:lnTo>
                    <a:pt x="8" y="7"/>
                  </a:lnTo>
                  <a:lnTo>
                    <a:pt x="3" y="6"/>
                  </a:lnTo>
                  <a:lnTo>
                    <a:pt x="0" y="4"/>
                  </a:lnTo>
                  <a:lnTo>
                    <a:pt x="0" y="1"/>
                  </a:lnTo>
                  <a:lnTo>
                    <a:pt x="1" y="0"/>
                  </a:lnTo>
                  <a:lnTo>
                    <a:pt x="4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27" name="Freeform 73">
              <a:extLst>
                <a:ext uri="{FF2B5EF4-FFF2-40B4-BE49-F238E27FC236}">
                  <a16:creationId xmlns:a16="http://schemas.microsoft.com/office/drawing/2014/main" id="{D106EE2E-565B-0CFA-CFD9-2716AE943E9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9071" y="1636333"/>
              <a:ext cx="37036" cy="15594"/>
            </a:xfrm>
            <a:custGeom>
              <a:avLst/>
              <a:gdLst>
                <a:gd name="T0" fmla="*/ 19 w 19"/>
                <a:gd name="T1" fmla="*/ 0 h 8"/>
                <a:gd name="T2" fmla="*/ 19 w 19"/>
                <a:gd name="T3" fmla="*/ 2 h 8"/>
                <a:gd name="T4" fmla="*/ 19 w 19"/>
                <a:gd name="T5" fmla="*/ 4 h 8"/>
                <a:gd name="T6" fmla="*/ 17 w 19"/>
                <a:gd name="T7" fmla="*/ 5 h 8"/>
                <a:gd name="T8" fmla="*/ 15 w 19"/>
                <a:gd name="T9" fmla="*/ 7 h 8"/>
                <a:gd name="T10" fmla="*/ 14 w 19"/>
                <a:gd name="T11" fmla="*/ 7 h 8"/>
                <a:gd name="T12" fmla="*/ 14 w 19"/>
                <a:gd name="T13" fmla="*/ 8 h 8"/>
                <a:gd name="T14" fmla="*/ 12 w 19"/>
                <a:gd name="T15" fmla="*/ 7 h 8"/>
                <a:gd name="T16" fmla="*/ 9 w 19"/>
                <a:gd name="T17" fmla="*/ 8 h 8"/>
                <a:gd name="T18" fmla="*/ 8 w 19"/>
                <a:gd name="T19" fmla="*/ 8 h 8"/>
                <a:gd name="T20" fmla="*/ 6 w 19"/>
                <a:gd name="T21" fmla="*/ 7 h 8"/>
                <a:gd name="T22" fmla="*/ 1 w 19"/>
                <a:gd name="T23" fmla="*/ 7 h 8"/>
                <a:gd name="T24" fmla="*/ 0 w 19"/>
                <a:gd name="T25" fmla="*/ 7 h 8"/>
                <a:gd name="T26" fmla="*/ 3 w 19"/>
                <a:gd name="T27" fmla="*/ 5 h 8"/>
                <a:gd name="T28" fmla="*/ 9 w 19"/>
                <a:gd name="T29" fmla="*/ 5 h 8"/>
                <a:gd name="T30" fmla="*/ 19 w 19"/>
                <a:gd name="T3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" h="8">
                  <a:moveTo>
                    <a:pt x="19" y="0"/>
                  </a:moveTo>
                  <a:lnTo>
                    <a:pt x="19" y="2"/>
                  </a:lnTo>
                  <a:lnTo>
                    <a:pt x="19" y="4"/>
                  </a:lnTo>
                  <a:lnTo>
                    <a:pt x="17" y="5"/>
                  </a:lnTo>
                  <a:lnTo>
                    <a:pt x="15" y="7"/>
                  </a:lnTo>
                  <a:lnTo>
                    <a:pt x="14" y="7"/>
                  </a:lnTo>
                  <a:lnTo>
                    <a:pt x="14" y="8"/>
                  </a:lnTo>
                  <a:lnTo>
                    <a:pt x="12" y="7"/>
                  </a:lnTo>
                  <a:lnTo>
                    <a:pt x="9" y="8"/>
                  </a:lnTo>
                  <a:lnTo>
                    <a:pt x="8" y="8"/>
                  </a:lnTo>
                  <a:lnTo>
                    <a:pt x="6" y="7"/>
                  </a:lnTo>
                  <a:lnTo>
                    <a:pt x="1" y="7"/>
                  </a:lnTo>
                  <a:lnTo>
                    <a:pt x="0" y="7"/>
                  </a:lnTo>
                  <a:lnTo>
                    <a:pt x="3" y="5"/>
                  </a:lnTo>
                  <a:lnTo>
                    <a:pt x="9" y="5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28" name="Freeform 74">
              <a:extLst>
                <a:ext uri="{FF2B5EF4-FFF2-40B4-BE49-F238E27FC236}">
                  <a16:creationId xmlns:a16="http://schemas.microsoft.com/office/drawing/2014/main" id="{D9103B41-DC4D-35F6-9741-538FA0E5E63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43813" y="1382935"/>
              <a:ext cx="177380" cy="81867"/>
            </a:xfrm>
            <a:custGeom>
              <a:avLst/>
              <a:gdLst>
                <a:gd name="T0" fmla="*/ 63 w 91"/>
                <a:gd name="T1" fmla="*/ 0 h 42"/>
                <a:gd name="T2" fmla="*/ 66 w 91"/>
                <a:gd name="T3" fmla="*/ 1 h 42"/>
                <a:gd name="T4" fmla="*/ 71 w 91"/>
                <a:gd name="T5" fmla="*/ 4 h 42"/>
                <a:gd name="T6" fmla="*/ 73 w 91"/>
                <a:gd name="T7" fmla="*/ 8 h 42"/>
                <a:gd name="T8" fmla="*/ 76 w 91"/>
                <a:gd name="T9" fmla="*/ 11 h 42"/>
                <a:gd name="T10" fmla="*/ 90 w 91"/>
                <a:gd name="T11" fmla="*/ 14 h 42"/>
                <a:gd name="T12" fmla="*/ 91 w 91"/>
                <a:gd name="T13" fmla="*/ 17 h 42"/>
                <a:gd name="T14" fmla="*/ 90 w 91"/>
                <a:gd name="T15" fmla="*/ 19 h 42"/>
                <a:gd name="T16" fmla="*/ 82 w 91"/>
                <a:gd name="T17" fmla="*/ 20 h 42"/>
                <a:gd name="T18" fmla="*/ 79 w 91"/>
                <a:gd name="T19" fmla="*/ 25 h 42"/>
                <a:gd name="T20" fmla="*/ 80 w 91"/>
                <a:gd name="T21" fmla="*/ 25 h 42"/>
                <a:gd name="T22" fmla="*/ 84 w 91"/>
                <a:gd name="T23" fmla="*/ 31 h 42"/>
                <a:gd name="T24" fmla="*/ 84 w 91"/>
                <a:gd name="T25" fmla="*/ 33 h 42"/>
                <a:gd name="T26" fmla="*/ 63 w 91"/>
                <a:gd name="T27" fmla="*/ 36 h 42"/>
                <a:gd name="T28" fmla="*/ 46 w 91"/>
                <a:gd name="T29" fmla="*/ 37 h 42"/>
                <a:gd name="T30" fmla="*/ 41 w 91"/>
                <a:gd name="T31" fmla="*/ 39 h 42"/>
                <a:gd name="T32" fmla="*/ 30 w 91"/>
                <a:gd name="T33" fmla="*/ 42 h 42"/>
                <a:gd name="T34" fmla="*/ 9 w 91"/>
                <a:gd name="T35" fmla="*/ 36 h 42"/>
                <a:gd name="T36" fmla="*/ 5 w 91"/>
                <a:gd name="T37" fmla="*/ 34 h 42"/>
                <a:gd name="T38" fmla="*/ 0 w 91"/>
                <a:gd name="T39" fmla="*/ 30 h 42"/>
                <a:gd name="T40" fmla="*/ 5 w 91"/>
                <a:gd name="T41" fmla="*/ 26 h 42"/>
                <a:gd name="T42" fmla="*/ 16 w 91"/>
                <a:gd name="T43" fmla="*/ 25 h 42"/>
                <a:gd name="T44" fmla="*/ 21 w 91"/>
                <a:gd name="T45" fmla="*/ 19 h 42"/>
                <a:gd name="T46" fmla="*/ 17 w 91"/>
                <a:gd name="T47" fmla="*/ 17 h 42"/>
                <a:gd name="T48" fmla="*/ 16 w 91"/>
                <a:gd name="T49" fmla="*/ 15 h 42"/>
                <a:gd name="T50" fmla="*/ 17 w 91"/>
                <a:gd name="T51" fmla="*/ 12 h 42"/>
                <a:gd name="T52" fmla="*/ 22 w 91"/>
                <a:gd name="T53" fmla="*/ 9 h 42"/>
                <a:gd name="T54" fmla="*/ 28 w 91"/>
                <a:gd name="T55" fmla="*/ 8 h 42"/>
                <a:gd name="T56" fmla="*/ 35 w 91"/>
                <a:gd name="T57" fmla="*/ 6 h 42"/>
                <a:gd name="T58" fmla="*/ 41 w 91"/>
                <a:gd name="T59" fmla="*/ 4 h 42"/>
                <a:gd name="T60" fmla="*/ 47 w 91"/>
                <a:gd name="T61" fmla="*/ 4 h 42"/>
                <a:gd name="T62" fmla="*/ 52 w 91"/>
                <a:gd name="T63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1" h="42">
                  <a:moveTo>
                    <a:pt x="62" y="0"/>
                  </a:moveTo>
                  <a:lnTo>
                    <a:pt x="63" y="0"/>
                  </a:lnTo>
                  <a:lnTo>
                    <a:pt x="65" y="1"/>
                  </a:lnTo>
                  <a:lnTo>
                    <a:pt x="66" y="1"/>
                  </a:lnTo>
                  <a:lnTo>
                    <a:pt x="68" y="3"/>
                  </a:lnTo>
                  <a:lnTo>
                    <a:pt x="71" y="4"/>
                  </a:lnTo>
                  <a:lnTo>
                    <a:pt x="73" y="6"/>
                  </a:lnTo>
                  <a:lnTo>
                    <a:pt x="73" y="8"/>
                  </a:lnTo>
                  <a:lnTo>
                    <a:pt x="74" y="9"/>
                  </a:lnTo>
                  <a:lnTo>
                    <a:pt x="76" y="11"/>
                  </a:lnTo>
                  <a:lnTo>
                    <a:pt x="85" y="14"/>
                  </a:lnTo>
                  <a:lnTo>
                    <a:pt x="90" y="14"/>
                  </a:lnTo>
                  <a:lnTo>
                    <a:pt x="91" y="15"/>
                  </a:lnTo>
                  <a:lnTo>
                    <a:pt x="91" y="17"/>
                  </a:lnTo>
                  <a:lnTo>
                    <a:pt x="91" y="19"/>
                  </a:lnTo>
                  <a:lnTo>
                    <a:pt x="90" y="19"/>
                  </a:lnTo>
                  <a:lnTo>
                    <a:pt x="88" y="20"/>
                  </a:lnTo>
                  <a:lnTo>
                    <a:pt x="82" y="20"/>
                  </a:lnTo>
                  <a:lnTo>
                    <a:pt x="80" y="22"/>
                  </a:lnTo>
                  <a:lnTo>
                    <a:pt x="79" y="25"/>
                  </a:lnTo>
                  <a:lnTo>
                    <a:pt x="80" y="25"/>
                  </a:lnTo>
                  <a:lnTo>
                    <a:pt x="80" y="25"/>
                  </a:lnTo>
                  <a:lnTo>
                    <a:pt x="82" y="30"/>
                  </a:lnTo>
                  <a:lnTo>
                    <a:pt x="84" y="31"/>
                  </a:lnTo>
                  <a:lnTo>
                    <a:pt x="85" y="31"/>
                  </a:lnTo>
                  <a:lnTo>
                    <a:pt x="84" y="33"/>
                  </a:lnTo>
                  <a:lnTo>
                    <a:pt x="82" y="34"/>
                  </a:lnTo>
                  <a:lnTo>
                    <a:pt x="63" y="36"/>
                  </a:lnTo>
                  <a:lnTo>
                    <a:pt x="49" y="37"/>
                  </a:lnTo>
                  <a:lnTo>
                    <a:pt x="46" y="37"/>
                  </a:lnTo>
                  <a:lnTo>
                    <a:pt x="44" y="37"/>
                  </a:lnTo>
                  <a:lnTo>
                    <a:pt x="41" y="39"/>
                  </a:lnTo>
                  <a:lnTo>
                    <a:pt x="33" y="42"/>
                  </a:lnTo>
                  <a:lnTo>
                    <a:pt x="30" y="42"/>
                  </a:lnTo>
                  <a:lnTo>
                    <a:pt x="21" y="39"/>
                  </a:lnTo>
                  <a:lnTo>
                    <a:pt x="9" y="36"/>
                  </a:lnTo>
                  <a:lnTo>
                    <a:pt x="8" y="34"/>
                  </a:lnTo>
                  <a:lnTo>
                    <a:pt x="5" y="34"/>
                  </a:lnTo>
                  <a:lnTo>
                    <a:pt x="2" y="33"/>
                  </a:lnTo>
                  <a:lnTo>
                    <a:pt x="0" y="30"/>
                  </a:lnTo>
                  <a:lnTo>
                    <a:pt x="2" y="28"/>
                  </a:lnTo>
                  <a:lnTo>
                    <a:pt x="5" y="26"/>
                  </a:lnTo>
                  <a:lnTo>
                    <a:pt x="9" y="25"/>
                  </a:lnTo>
                  <a:lnTo>
                    <a:pt x="16" y="25"/>
                  </a:lnTo>
                  <a:lnTo>
                    <a:pt x="19" y="22"/>
                  </a:lnTo>
                  <a:lnTo>
                    <a:pt x="21" y="19"/>
                  </a:lnTo>
                  <a:lnTo>
                    <a:pt x="25" y="15"/>
                  </a:lnTo>
                  <a:lnTo>
                    <a:pt x="17" y="17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21" y="11"/>
                  </a:lnTo>
                  <a:lnTo>
                    <a:pt x="22" y="9"/>
                  </a:lnTo>
                  <a:lnTo>
                    <a:pt x="27" y="8"/>
                  </a:lnTo>
                  <a:lnTo>
                    <a:pt x="28" y="8"/>
                  </a:lnTo>
                  <a:lnTo>
                    <a:pt x="30" y="8"/>
                  </a:lnTo>
                  <a:lnTo>
                    <a:pt x="35" y="6"/>
                  </a:lnTo>
                  <a:lnTo>
                    <a:pt x="38" y="6"/>
                  </a:lnTo>
                  <a:lnTo>
                    <a:pt x="41" y="4"/>
                  </a:lnTo>
                  <a:lnTo>
                    <a:pt x="44" y="4"/>
                  </a:lnTo>
                  <a:lnTo>
                    <a:pt x="47" y="4"/>
                  </a:lnTo>
                  <a:lnTo>
                    <a:pt x="50" y="3"/>
                  </a:lnTo>
                  <a:lnTo>
                    <a:pt x="52" y="0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29" name="Freeform 75">
              <a:extLst>
                <a:ext uri="{FF2B5EF4-FFF2-40B4-BE49-F238E27FC236}">
                  <a16:creationId xmlns:a16="http://schemas.microsoft.com/office/drawing/2014/main" id="{AE946528-DF8A-9C3F-543D-098621ECFC14}"/>
                </a:ext>
              </a:extLst>
            </p:cNvPr>
            <p:cNvSpPr>
              <a:spLocks/>
            </p:cNvSpPr>
            <p:nvPr/>
          </p:nvSpPr>
          <p:spPr bwMode="auto">
            <a:xfrm>
              <a:off x="7991005" y="1400477"/>
              <a:ext cx="38984" cy="11695"/>
            </a:xfrm>
            <a:custGeom>
              <a:avLst/>
              <a:gdLst>
                <a:gd name="T0" fmla="*/ 11 w 20"/>
                <a:gd name="T1" fmla="*/ 0 h 6"/>
                <a:gd name="T2" fmla="*/ 19 w 20"/>
                <a:gd name="T3" fmla="*/ 2 h 6"/>
                <a:gd name="T4" fmla="*/ 20 w 20"/>
                <a:gd name="T5" fmla="*/ 2 h 6"/>
                <a:gd name="T6" fmla="*/ 20 w 20"/>
                <a:gd name="T7" fmla="*/ 3 h 6"/>
                <a:gd name="T8" fmla="*/ 19 w 20"/>
                <a:gd name="T9" fmla="*/ 3 h 6"/>
                <a:gd name="T10" fmla="*/ 14 w 20"/>
                <a:gd name="T11" fmla="*/ 5 h 6"/>
                <a:gd name="T12" fmla="*/ 1 w 20"/>
                <a:gd name="T13" fmla="*/ 6 h 6"/>
                <a:gd name="T14" fmla="*/ 0 w 20"/>
                <a:gd name="T15" fmla="*/ 5 h 6"/>
                <a:gd name="T16" fmla="*/ 0 w 20"/>
                <a:gd name="T17" fmla="*/ 5 h 6"/>
                <a:gd name="T18" fmla="*/ 1 w 20"/>
                <a:gd name="T19" fmla="*/ 2 h 6"/>
                <a:gd name="T20" fmla="*/ 3 w 20"/>
                <a:gd name="T21" fmla="*/ 0 h 6"/>
                <a:gd name="T22" fmla="*/ 11 w 20"/>
                <a:gd name="T2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6">
                  <a:moveTo>
                    <a:pt x="11" y="0"/>
                  </a:moveTo>
                  <a:lnTo>
                    <a:pt x="19" y="2"/>
                  </a:lnTo>
                  <a:lnTo>
                    <a:pt x="20" y="2"/>
                  </a:lnTo>
                  <a:lnTo>
                    <a:pt x="20" y="3"/>
                  </a:lnTo>
                  <a:lnTo>
                    <a:pt x="19" y="3"/>
                  </a:lnTo>
                  <a:lnTo>
                    <a:pt x="14" y="5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2"/>
                  </a:lnTo>
                  <a:lnTo>
                    <a:pt x="3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30" name="Freeform 76">
              <a:extLst>
                <a:ext uri="{FF2B5EF4-FFF2-40B4-BE49-F238E27FC236}">
                  <a16:creationId xmlns:a16="http://schemas.microsoft.com/office/drawing/2014/main" id="{27CB9550-FE98-EEA3-7B15-8D338A0437D0}"/>
                </a:ext>
              </a:extLst>
            </p:cNvPr>
            <p:cNvSpPr>
              <a:spLocks/>
            </p:cNvSpPr>
            <p:nvPr/>
          </p:nvSpPr>
          <p:spPr bwMode="auto">
            <a:xfrm>
              <a:off x="7279539" y="1649977"/>
              <a:ext cx="428829" cy="210516"/>
            </a:xfrm>
            <a:custGeom>
              <a:avLst/>
              <a:gdLst>
                <a:gd name="T0" fmla="*/ 216 w 220"/>
                <a:gd name="T1" fmla="*/ 4 h 108"/>
                <a:gd name="T2" fmla="*/ 218 w 220"/>
                <a:gd name="T3" fmla="*/ 11 h 108"/>
                <a:gd name="T4" fmla="*/ 209 w 220"/>
                <a:gd name="T5" fmla="*/ 22 h 108"/>
                <a:gd name="T6" fmla="*/ 193 w 220"/>
                <a:gd name="T7" fmla="*/ 27 h 108"/>
                <a:gd name="T8" fmla="*/ 171 w 220"/>
                <a:gd name="T9" fmla="*/ 33 h 108"/>
                <a:gd name="T10" fmla="*/ 144 w 220"/>
                <a:gd name="T11" fmla="*/ 41 h 108"/>
                <a:gd name="T12" fmla="*/ 120 w 220"/>
                <a:gd name="T13" fmla="*/ 47 h 108"/>
                <a:gd name="T14" fmla="*/ 108 w 220"/>
                <a:gd name="T15" fmla="*/ 52 h 108"/>
                <a:gd name="T16" fmla="*/ 100 w 220"/>
                <a:gd name="T17" fmla="*/ 58 h 108"/>
                <a:gd name="T18" fmla="*/ 93 w 220"/>
                <a:gd name="T19" fmla="*/ 60 h 108"/>
                <a:gd name="T20" fmla="*/ 97 w 220"/>
                <a:gd name="T21" fmla="*/ 63 h 108"/>
                <a:gd name="T22" fmla="*/ 90 w 220"/>
                <a:gd name="T23" fmla="*/ 67 h 108"/>
                <a:gd name="T24" fmla="*/ 87 w 220"/>
                <a:gd name="T25" fmla="*/ 71 h 108"/>
                <a:gd name="T26" fmla="*/ 78 w 220"/>
                <a:gd name="T27" fmla="*/ 69 h 108"/>
                <a:gd name="T28" fmla="*/ 76 w 220"/>
                <a:gd name="T29" fmla="*/ 75 h 108"/>
                <a:gd name="T30" fmla="*/ 70 w 220"/>
                <a:gd name="T31" fmla="*/ 77 h 108"/>
                <a:gd name="T32" fmla="*/ 68 w 220"/>
                <a:gd name="T33" fmla="*/ 85 h 108"/>
                <a:gd name="T34" fmla="*/ 59 w 220"/>
                <a:gd name="T35" fmla="*/ 93 h 108"/>
                <a:gd name="T36" fmla="*/ 56 w 220"/>
                <a:gd name="T37" fmla="*/ 94 h 108"/>
                <a:gd name="T38" fmla="*/ 54 w 220"/>
                <a:gd name="T39" fmla="*/ 96 h 108"/>
                <a:gd name="T40" fmla="*/ 46 w 220"/>
                <a:gd name="T41" fmla="*/ 107 h 108"/>
                <a:gd name="T42" fmla="*/ 32 w 220"/>
                <a:gd name="T43" fmla="*/ 107 h 108"/>
                <a:gd name="T44" fmla="*/ 15 w 220"/>
                <a:gd name="T45" fmla="*/ 104 h 108"/>
                <a:gd name="T46" fmla="*/ 7 w 220"/>
                <a:gd name="T47" fmla="*/ 101 h 108"/>
                <a:gd name="T48" fmla="*/ 4 w 220"/>
                <a:gd name="T49" fmla="*/ 94 h 108"/>
                <a:gd name="T50" fmla="*/ 13 w 220"/>
                <a:gd name="T51" fmla="*/ 90 h 108"/>
                <a:gd name="T52" fmla="*/ 18 w 220"/>
                <a:gd name="T53" fmla="*/ 83 h 108"/>
                <a:gd name="T54" fmla="*/ 34 w 220"/>
                <a:gd name="T55" fmla="*/ 74 h 108"/>
                <a:gd name="T56" fmla="*/ 27 w 220"/>
                <a:gd name="T57" fmla="*/ 72 h 108"/>
                <a:gd name="T58" fmla="*/ 35 w 220"/>
                <a:gd name="T59" fmla="*/ 63 h 108"/>
                <a:gd name="T60" fmla="*/ 32 w 220"/>
                <a:gd name="T61" fmla="*/ 60 h 108"/>
                <a:gd name="T62" fmla="*/ 30 w 220"/>
                <a:gd name="T63" fmla="*/ 55 h 108"/>
                <a:gd name="T64" fmla="*/ 38 w 220"/>
                <a:gd name="T65" fmla="*/ 56 h 108"/>
                <a:gd name="T66" fmla="*/ 45 w 220"/>
                <a:gd name="T67" fmla="*/ 52 h 108"/>
                <a:gd name="T68" fmla="*/ 48 w 220"/>
                <a:gd name="T69" fmla="*/ 49 h 108"/>
                <a:gd name="T70" fmla="*/ 57 w 220"/>
                <a:gd name="T71" fmla="*/ 47 h 108"/>
                <a:gd name="T72" fmla="*/ 62 w 220"/>
                <a:gd name="T73" fmla="*/ 41 h 108"/>
                <a:gd name="T74" fmla="*/ 76 w 220"/>
                <a:gd name="T75" fmla="*/ 34 h 108"/>
                <a:gd name="T76" fmla="*/ 90 w 220"/>
                <a:gd name="T77" fmla="*/ 31 h 108"/>
                <a:gd name="T78" fmla="*/ 101 w 220"/>
                <a:gd name="T79" fmla="*/ 28 h 108"/>
                <a:gd name="T80" fmla="*/ 106 w 220"/>
                <a:gd name="T81" fmla="*/ 27 h 108"/>
                <a:gd name="T82" fmla="*/ 108 w 220"/>
                <a:gd name="T83" fmla="*/ 22 h 108"/>
                <a:gd name="T84" fmla="*/ 127 w 220"/>
                <a:gd name="T85" fmla="*/ 23 h 108"/>
                <a:gd name="T86" fmla="*/ 155 w 220"/>
                <a:gd name="T87" fmla="*/ 19 h 108"/>
                <a:gd name="T88" fmla="*/ 164 w 220"/>
                <a:gd name="T89" fmla="*/ 15 h 108"/>
                <a:gd name="T90" fmla="*/ 174 w 220"/>
                <a:gd name="T91" fmla="*/ 14 h 108"/>
                <a:gd name="T92" fmla="*/ 182 w 220"/>
                <a:gd name="T93" fmla="*/ 6 h 108"/>
                <a:gd name="T94" fmla="*/ 201 w 220"/>
                <a:gd name="T95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20" h="108">
                  <a:moveTo>
                    <a:pt x="201" y="0"/>
                  </a:moveTo>
                  <a:lnTo>
                    <a:pt x="205" y="1"/>
                  </a:lnTo>
                  <a:lnTo>
                    <a:pt x="213" y="3"/>
                  </a:lnTo>
                  <a:lnTo>
                    <a:pt x="216" y="4"/>
                  </a:lnTo>
                  <a:lnTo>
                    <a:pt x="218" y="6"/>
                  </a:lnTo>
                  <a:lnTo>
                    <a:pt x="220" y="8"/>
                  </a:lnTo>
                  <a:lnTo>
                    <a:pt x="220" y="9"/>
                  </a:lnTo>
                  <a:lnTo>
                    <a:pt x="218" y="11"/>
                  </a:lnTo>
                  <a:lnTo>
                    <a:pt x="218" y="12"/>
                  </a:lnTo>
                  <a:lnTo>
                    <a:pt x="218" y="14"/>
                  </a:lnTo>
                  <a:lnTo>
                    <a:pt x="213" y="17"/>
                  </a:lnTo>
                  <a:lnTo>
                    <a:pt x="209" y="22"/>
                  </a:lnTo>
                  <a:lnTo>
                    <a:pt x="209" y="22"/>
                  </a:lnTo>
                  <a:lnTo>
                    <a:pt x="202" y="23"/>
                  </a:lnTo>
                  <a:lnTo>
                    <a:pt x="196" y="25"/>
                  </a:lnTo>
                  <a:lnTo>
                    <a:pt x="193" y="27"/>
                  </a:lnTo>
                  <a:lnTo>
                    <a:pt x="190" y="28"/>
                  </a:lnTo>
                  <a:lnTo>
                    <a:pt x="187" y="30"/>
                  </a:lnTo>
                  <a:lnTo>
                    <a:pt x="180" y="31"/>
                  </a:lnTo>
                  <a:lnTo>
                    <a:pt x="171" y="33"/>
                  </a:lnTo>
                  <a:lnTo>
                    <a:pt x="166" y="36"/>
                  </a:lnTo>
                  <a:lnTo>
                    <a:pt x="158" y="36"/>
                  </a:lnTo>
                  <a:lnTo>
                    <a:pt x="152" y="39"/>
                  </a:lnTo>
                  <a:lnTo>
                    <a:pt x="144" y="41"/>
                  </a:lnTo>
                  <a:lnTo>
                    <a:pt x="142" y="41"/>
                  </a:lnTo>
                  <a:lnTo>
                    <a:pt x="138" y="42"/>
                  </a:lnTo>
                  <a:lnTo>
                    <a:pt x="134" y="42"/>
                  </a:lnTo>
                  <a:lnTo>
                    <a:pt x="120" y="47"/>
                  </a:lnTo>
                  <a:lnTo>
                    <a:pt x="114" y="50"/>
                  </a:lnTo>
                  <a:lnTo>
                    <a:pt x="111" y="50"/>
                  </a:lnTo>
                  <a:lnTo>
                    <a:pt x="109" y="50"/>
                  </a:lnTo>
                  <a:lnTo>
                    <a:pt x="108" y="52"/>
                  </a:lnTo>
                  <a:lnTo>
                    <a:pt x="106" y="53"/>
                  </a:lnTo>
                  <a:lnTo>
                    <a:pt x="103" y="55"/>
                  </a:lnTo>
                  <a:lnTo>
                    <a:pt x="101" y="56"/>
                  </a:lnTo>
                  <a:lnTo>
                    <a:pt x="100" y="58"/>
                  </a:lnTo>
                  <a:lnTo>
                    <a:pt x="100" y="58"/>
                  </a:lnTo>
                  <a:lnTo>
                    <a:pt x="98" y="58"/>
                  </a:lnTo>
                  <a:lnTo>
                    <a:pt x="97" y="58"/>
                  </a:lnTo>
                  <a:lnTo>
                    <a:pt x="93" y="60"/>
                  </a:lnTo>
                  <a:lnTo>
                    <a:pt x="93" y="61"/>
                  </a:lnTo>
                  <a:lnTo>
                    <a:pt x="97" y="61"/>
                  </a:lnTo>
                  <a:lnTo>
                    <a:pt x="97" y="63"/>
                  </a:lnTo>
                  <a:lnTo>
                    <a:pt x="97" y="63"/>
                  </a:lnTo>
                  <a:lnTo>
                    <a:pt x="95" y="64"/>
                  </a:lnTo>
                  <a:lnTo>
                    <a:pt x="93" y="66"/>
                  </a:lnTo>
                  <a:lnTo>
                    <a:pt x="92" y="67"/>
                  </a:lnTo>
                  <a:lnTo>
                    <a:pt x="90" y="67"/>
                  </a:lnTo>
                  <a:lnTo>
                    <a:pt x="87" y="67"/>
                  </a:lnTo>
                  <a:lnTo>
                    <a:pt x="86" y="69"/>
                  </a:lnTo>
                  <a:lnTo>
                    <a:pt x="87" y="69"/>
                  </a:lnTo>
                  <a:lnTo>
                    <a:pt x="87" y="71"/>
                  </a:lnTo>
                  <a:lnTo>
                    <a:pt x="86" y="71"/>
                  </a:lnTo>
                  <a:lnTo>
                    <a:pt x="84" y="71"/>
                  </a:lnTo>
                  <a:lnTo>
                    <a:pt x="79" y="69"/>
                  </a:lnTo>
                  <a:lnTo>
                    <a:pt x="78" y="69"/>
                  </a:lnTo>
                  <a:lnTo>
                    <a:pt x="78" y="71"/>
                  </a:lnTo>
                  <a:lnTo>
                    <a:pt x="78" y="72"/>
                  </a:lnTo>
                  <a:lnTo>
                    <a:pt x="78" y="74"/>
                  </a:lnTo>
                  <a:lnTo>
                    <a:pt x="76" y="75"/>
                  </a:lnTo>
                  <a:lnTo>
                    <a:pt x="75" y="75"/>
                  </a:lnTo>
                  <a:lnTo>
                    <a:pt x="68" y="74"/>
                  </a:lnTo>
                  <a:lnTo>
                    <a:pt x="68" y="75"/>
                  </a:lnTo>
                  <a:lnTo>
                    <a:pt x="70" y="77"/>
                  </a:lnTo>
                  <a:lnTo>
                    <a:pt x="70" y="78"/>
                  </a:lnTo>
                  <a:lnTo>
                    <a:pt x="71" y="80"/>
                  </a:lnTo>
                  <a:lnTo>
                    <a:pt x="70" y="82"/>
                  </a:lnTo>
                  <a:lnTo>
                    <a:pt x="68" y="85"/>
                  </a:lnTo>
                  <a:lnTo>
                    <a:pt x="57" y="88"/>
                  </a:lnTo>
                  <a:lnTo>
                    <a:pt x="57" y="90"/>
                  </a:lnTo>
                  <a:lnTo>
                    <a:pt x="59" y="91"/>
                  </a:lnTo>
                  <a:lnTo>
                    <a:pt x="59" y="93"/>
                  </a:lnTo>
                  <a:lnTo>
                    <a:pt x="59" y="94"/>
                  </a:lnTo>
                  <a:lnTo>
                    <a:pt x="57" y="94"/>
                  </a:lnTo>
                  <a:lnTo>
                    <a:pt x="56" y="94"/>
                  </a:lnTo>
                  <a:lnTo>
                    <a:pt x="56" y="94"/>
                  </a:lnTo>
                  <a:lnTo>
                    <a:pt x="52" y="93"/>
                  </a:lnTo>
                  <a:lnTo>
                    <a:pt x="51" y="93"/>
                  </a:lnTo>
                  <a:lnTo>
                    <a:pt x="51" y="94"/>
                  </a:lnTo>
                  <a:lnTo>
                    <a:pt x="54" y="96"/>
                  </a:lnTo>
                  <a:lnTo>
                    <a:pt x="54" y="97"/>
                  </a:lnTo>
                  <a:lnTo>
                    <a:pt x="54" y="99"/>
                  </a:lnTo>
                  <a:lnTo>
                    <a:pt x="49" y="102"/>
                  </a:lnTo>
                  <a:lnTo>
                    <a:pt x="46" y="107"/>
                  </a:lnTo>
                  <a:lnTo>
                    <a:pt x="41" y="108"/>
                  </a:lnTo>
                  <a:lnTo>
                    <a:pt x="38" y="108"/>
                  </a:lnTo>
                  <a:lnTo>
                    <a:pt x="35" y="108"/>
                  </a:lnTo>
                  <a:lnTo>
                    <a:pt x="32" y="107"/>
                  </a:lnTo>
                  <a:lnTo>
                    <a:pt x="26" y="107"/>
                  </a:lnTo>
                  <a:lnTo>
                    <a:pt x="23" y="105"/>
                  </a:lnTo>
                  <a:lnTo>
                    <a:pt x="18" y="104"/>
                  </a:lnTo>
                  <a:lnTo>
                    <a:pt x="15" y="104"/>
                  </a:lnTo>
                  <a:lnTo>
                    <a:pt x="11" y="105"/>
                  </a:lnTo>
                  <a:lnTo>
                    <a:pt x="8" y="107"/>
                  </a:lnTo>
                  <a:lnTo>
                    <a:pt x="5" y="104"/>
                  </a:lnTo>
                  <a:lnTo>
                    <a:pt x="7" y="101"/>
                  </a:lnTo>
                  <a:lnTo>
                    <a:pt x="0" y="97"/>
                  </a:lnTo>
                  <a:lnTo>
                    <a:pt x="0" y="96"/>
                  </a:lnTo>
                  <a:lnTo>
                    <a:pt x="0" y="94"/>
                  </a:lnTo>
                  <a:lnTo>
                    <a:pt x="4" y="94"/>
                  </a:lnTo>
                  <a:lnTo>
                    <a:pt x="5" y="91"/>
                  </a:lnTo>
                  <a:lnTo>
                    <a:pt x="8" y="90"/>
                  </a:lnTo>
                  <a:lnTo>
                    <a:pt x="11" y="90"/>
                  </a:lnTo>
                  <a:lnTo>
                    <a:pt x="13" y="90"/>
                  </a:lnTo>
                  <a:lnTo>
                    <a:pt x="15" y="88"/>
                  </a:lnTo>
                  <a:lnTo>
                    <a:pt x="15" y="86"/>
                  </a:lnTo>
                  <a:lnTo>
                    <a:pt x="16" y="85"/>
                  </a:lnTo>
                  <a:lnTo>
                    <a:pt x="18" y="83"/>
                  </a:lnTo>
                  <a:lnTo>
                    <a:pt x="23" y="77"/>
                  </a:lnTo>
                  <a:lnTo>
                    <a:pt x="24" y="75"/>
                  </a:lnTo>
                  <a:lnTo>
                    <a:pt x="34" y="75"/>
                  </a:lnTo>
                  <a:lnTo>
                    <a:pt x="34" y="74"/>
                  </a:lnTo>
                  <a:lnTo>
                    <a:pt x="32" y="74"/>
                  </a:lnTo>
                  <a:lnTo>
                    <a:pt x="29" y="74"/>
                  </a:lnTo>
                  <a:lnTo>
                    <a:pt x="27" y="72"/>
                  </a:lnTo>
                  <a:lnTo>
                    <a:pt x="27" y="72"/>
                  </a:lnTo>
                  <a:lnTo>
                    <a:pt x="26" y="71"/>
                  </a:lnTo>
                  <a:lnTo>
                    <a:pt x="27" y="69"/>
                  </a:lnTo>
                  <a:lnTo>
                    <a:pt x="30" y="66"/>
                  </a:lnTo>
                  <a:lnTo>
                    <a:pt x="35" y="63"/>
                  </a:lnTo>
                  <a:lnTo>
                    <a:pt x="40" y="61"/>
                  </a:lnTo>
                  <a:lnTo>
                    <a:pt x="38" y="61"/>
                  </a:lnTo>
                  <a:lnTo>
                    <a:pt x="37" y="60"/>
                  </a:lnTo>
                  <a:lnTo>
                    <a:pt x="32" y="60"/>
                  </a:lnTo>
                  <a:lnTo>
                    <a:pt x="30" y="58"/>
                  </a:lnTo>
                  <a:lnTo>
                    <a:pt x="30" y="56"/>
                  </a:lnTo>
                  <a:lnTo>
                    <a:pt x="29" y="56"/>
                  </a:lnTo>
                  <a:lnTo>
                    <a:pt x="30" y="55"/>
                  </a:lnTo>
                  <a:lnTo>
                    <a:pt x="34" y="55"/>
                  </a:lnTo>
                  <a:lnTo>
                    <a:pt x="35" y="55"/>
                  </a:lnTo>
                  <a:lnTo>
                    <a:pt x="37" y="55"/>
                  </a:lnTo>
                  <a:lnTo>
                    <a:pt x="38" y="56"/>
                  </a:lnTo>
                  <a:lnTo>
                    <a:pt x="40" y="56"/>
                  </a:lnTo>
                  <a:lnTo>
                    <a:pt x="40" y="56"/>
                  </a:lnTo>
                  <a:lnTo>
                    <a:pt x="45" y="53"/>
                  </a:lnTo>
                  <a:lnTo>
                    <a:pt x="45" y="52"/>
                  </a:lnTo>
                  <a:lnTo>
                    <a:pt x="45" y="50"/>
                  </a:lnTo>
                  <a:lnTo>
                    <a:pt x="45" y="50"/>
                  </a:lnTo>
                  <a:lnTo>
                    <a:pt x="46" y="49"/>
                  </a:lnTo>
                  <a:lnTo>
                    <a:pt x="48" y="49"/>
                  </a:lnTo>
                  <a:lnTo>
                    <a:pt x="51" y="49"/>
                  </a:lnTo>
                  <a:lnTo>
                    <a:pt x="56" y="50"/>
                  </a:lnTo>
                  <a:lnTo>
                    <a:pt x="56" y="50"/>
                  </a:lnTo>
                  <a:lnTo>
                    <a:pt x="57" y="47"/>
                  </a:lnTo>
                  <a:lnTo>
                    <a:pt x="59" y="45"/>
                  </a:lnTo>
                  <a:lnTo>
                    <a:pt x="62" y="42"/>
                  </a:lnTo>
                  <a:lnTo>
                    <a:pt x="62" y="42"/>
                  </a:lnTo>
                  <a:lnTo>
                    <a:pt x="62" y="41"/>
                  </a:lnTo>
                  <a:lnTo>
                    <a:pt x="67" y="39"/>
                  </a:lnTo>
                  <a:lnTo>
                    <a:pt x="71" y="38"/>
                  </a:lnTo>
                  <a:lnTo>
                    <a:pt x="75" y="34"/>
                  </a:lnTo>
                  <a:lnTo>
                    <a:pt x="76" y="34"/>
                  </a:lnTo>
                  <a:lnTo>
                    <a:pt x="78" y="34"/>
                  </a:lnTo>
                  <a:lnTo>
                    <a:pt x="81" y="33"/>
                  </a:lnTo>
                  <a:lnTo>
                    <a:pt x="87" y="33"/>
                  </a:lnTo>
                  <a:lnTo>
                    <a:pt x="90" y="31"/>
                  </a:lnTo>
                  <a:lnTo>
                    <a:pt x="92" y="28"/>
                  </a:lnTo>
                  <a:lnTo>
                    <a:pt x="93" y="28"/>
                  </a:lnTo>
                  <a:lnTo>
                    <a:pt x="98" y="27"/>
                  </a:lnTo>
                  <a:lnTo>
                    <a:pt x="101" y="28"/>
                  </a:lnTo>
                  <a:lnTo>
                    <a:pt x="101" y="28"/>
                  </a:lnTo>
                  <a:lnTo>
                    <a:pt x="103" y="28"/>
                  </a:lnTo>
                  <a:lnTo>
                    <a:pt x="105" y="28"/>
                  </a:lnTo>
                  <a:lnTo>
                    <a:pt x="106" y="27"/>
                  </a:lnTo>
                  <a:lnTo>
                    <a:pt x="105" y="25"/>
                  </a:lnTo>
                  <a:lnTo>
                    <a:pt x="105" y="23"/>
                  </a:lnTo>
                  <a:lnTo>
                    <a:pt x="106" y="22"/>
                  </a:lnTo>
                  <a:lnTo>
                    <a:pt x="108" y="22"/>
                  </a:lnTo>
                  <a:lnTo>
                    <a:pt x="112" y="22"/>
                  </a:lnTo>
                  <a:lnTo>
                    <a:pt x="116" y="22"/>
                  </a:lnTo>
                  <a:lnTo>
                    <a:pt x="122" y="23"/>
                  </a:lnTo>
                  <a:lnTo>
                    <a:pt x="127" y="23"/>
                  </a:lnTo>
                  <a:lnTo>
                    <a:pt x="130" y="23"/>
                  </a:lnTo>
                  <a:lnTo>
                    <a:pt x="133" y="23"/>
                  </a:lnTo>
                  <a:lnTo>
                    <a:pt x="141" y="22"/>
                  </a:lnTo>
                  <a:lnTo>
                    <a:pt x="155" y="19"/>
                  </a:lnTo>
                  <a:lnTo>
                    <a:pt x="158" y="17"/>
                  </a:lnTo>
                  <a:lnTo>
                    <a:pt x="161" y="15"/>
                  </a:lnTo>
                  <a:lnTo>
                    <a:pt x="163" y="15"/>
                  </a:lnTo>
                  <a:lnTo>
                    <a:pt x="164" y="15"/>
                  </a:lnTo>
                  <a:lnTo>
                    <a:pt x="168" y="15"/>
                  </a:lnTo>
                  <a:lnTo>
                    <a:pt x="171" y="14"/>
                  </a:lnTo>
                  <a:lnTo>
                    <a:pt x="172" y="14"/>
                  </a:lnTo>
                  <a:lnTo>
                    <a:pt x="174" y="14"/>
                  </a:lnTo>
                  <a:lnTo>
                    <a:pt x="175" y="12"/>
                  </a:lnTo>
                  <a:lnTo>
                    <a:pt x="175" y="9"/>
                  </a:lnTo>
                  <a:lnTo>
                    <a:pt x="177" y="8"/>
                  </a:lnTo>
                  <a:lnTo>
                    <a:pt x="182" y="6"/>
                  </a:lnTo>
                  <a:lnTo>
                    <a:pt x="188" y="3"/>
                  </a:lnTo>
                  <a:lnTo>
                    <a:pt x="194" y="1"/>
                  </a:lnTo>
                  <a:lnTo>
                    <a:pt x="199" y="0"/>
                  </a:lnTo>
                  <a:lnTo>
                    <a:pt x="201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31" name="Freeform 77">
              <a:extLst>
                <a:ext uri="{FF2B5EF4-FFF2-40B4-BE49-F238E27FC236}">
                  <a16:creationId xmlns:a16="http://schemas.microsoft.com/office/drawing/2014/main" id="{70099E46-8613-83A2-AED1-8D418E08EB2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34297" y="1993040"/>
              <a:ext cx="5848" cy="15594"/>
            </a:xfrm>
            <a:custGeom>
              <a:avLst/>
              <a:gdLst>
                <a:gd name="T0" fmla="*/ 1 w 3"/>
                <a:gd name="T1" fmla="*/ 0 h 8"/>
                <a:gd name="T2" fmla="*/ 1 w 3"/>
                <a:gd name="T3" fmla="*/ 0 h 8"/>
                <a:gd name="T4" fmla="*/ 1 w 3"/>
                <a:gd name="T5" fmla="*/ 2 h 8"/>
                <a:gd name="T6" fmla="*/ 3 w 3"/>
                <a:gd name="T7" fmla="*/ 6 h 8"/>
                <a:gd name="T8" fmla="*/ 3 w 3"/>
                <a:gd name="T9" fmla="*/ 8 h 8"/>
                <a:gd name="T10" fmla="*/ 3 w 3"/>
                <a:gd name="T11" fmla="*/ 6 h 8"/>
                <a:gd name="T12" fmla="*/ 1 w 3"/>
                <a:gd name="T13" fmla="*/ 6 h 8"/>
                <a:gd name="T14" fmla="*/ 1 w 3"/>
                <a:gd name="T15" fmla="*/ 5 h 8"/>
                <a:gd name="T16" fmla="*/ 0 w 3"/>
                <a:gd name="T17" fmla="*/ 2 h 8"/>
                <a:gd name="T18" fmla="*/ 1 w 3"/>
                <a:gd name="T19" fmla="*/ 0 h 8"/>
                <a:gd name="T20" fmla="*/ 1 w 3"/>
                <a:gd name="T2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" h="8">
                  <a:moveTo>
                    <a:pt x="1" y="0"/>
                  </a:moveTo>
                  <a:lnTo>
                    <a:pt x="1" y="0"/>
                  </a:lnTo>
                  <a:lnTo>
                    <a:pt x="1" y="2"/>
                  </a:lnTo>
                  <a:lnTo>
                    <a:pt x="3" y="6"/>
                  </a:lnTo>
                  <a:lnTo>
                    <a:pt x="3" y="8"/>
                  </a:lnTo>
                  <a:lnTo>
                    <a:pt x="3" y="6"/>
                  </a:lnTo>
                  <a:lnTo>
                    <a:pt x="1" y="6"/>
                  </a:lnTo>
                  <a:lnTo>
                    <a:pt x="1" y="5"/>
                  </a:lnTo>
                  <a:lnTo>
                    <a:pt x="0" y="2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32" name="Freeform 78">
              <a:extLst>
                <a:ext uri="{FF2B5EF4-FFF2-40B4-BE49-F238E27FC236}">
                  <a16:creationId xmlns:a16="http://schemas.microsoft.com/office/drawing/2014/main" id="{B8BC5035-3ED5-1CBD-6BC3-9864C05A231E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1258" y="1870240"/>
              <a:ext cx="25340" cy="21442"/>
            </a:xfrm>
            <a:custGeom>
              <a:avLst/>
              <a:gdLst>
                <a:gd name="T0" fmla="*/ 8 w 13"/>
                <a:gd name="T1" fmla="*/ 0 h 11"/>
                <a:gd name="T2" fmla="*/ 9 w 13"/>
                <a:gd name="T3" fmla="*/ 2 h 11"/>
                <a:gd name="T4" fmla="*/ 11 w 13"/>
                <a:gd name="T5" fmla="*/ 3 h 11"/>
                <a:gd name="T6" fmla="*/ 13 w 13"/>
                <a:gd name="T7" fmla="*/ 5 h 11"/>
                <a:gd name="T8" fmla="*/ 13 w 13"/>
                <a:gd name="T9" fmla="*/ 10 h 11"/>
                <a:gd name="T10" fmla="*/ 13 w 13"/>
                <a:gd name="T11" fmla="*/ 11 h 11"/>
                <a:gd name="T12" fmla="*/ 11 w 13"/>
                <a:gd name="T13" fmla="*/ 11 h 11"/>
                <a:gd name="T14" fmla="*/ 3 w 13"/>
                <a:gd name="T15" fmla="*/ 10 h 11"/>
                <a:gd name="T16" fmla="*/ 0 w 13"/>
                <a:gd name="T17" fmla="*/ 10 h 11"/>
                <a:gd name="T18" fmla="*/ 0 w 13"/>
                <a:gd name="T19" fmla="*/ 8 h 11"/>
                <a:gd name="T20" fmla="*/ 0 w 13"/>
                <a:gd name="T21" fmla="*/ 6 h 11"/>
                <a:gd name="T22" fmla="*/ 8 w 13"/>
                <a:gd name="T2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" h="11">
                  <a:moveTo>
                    <a:pt x="8" y="0"/>
                  </a:moveTo>
                  <a:lnTo>
                    <a:pt x="9" y="2"/>
                  </a:lnTo>
                  <a:lnTo>
                    <a:pt x="11" y="3"/>
                  </a:lnTo>
                  <a:lnTo>
                    <a:pt x="13" y="5"/>
                  </a:lnTo>
                  <a:lnTo>
                    <a:pt x="13" y="10"/>
                  </a:lnTo>
                  <a:lnTo>
                    <a:pt x="13" y="11"/>
                  </a:lnTo>
                  <a:lnTo>
                    <a:pt x="11" y="11"/>
                  </a:lnTo>
                  <a:lnTo>
                    <a:pt x="3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6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33" name="Freeform 79">
              <a:extLst>
                <a:ext uri="{FF2B5EF4-FFF2-40B4-BE49-F238E27FC236}">
                  <a16:creationId xmlns:a16="http://schemas.microsoft.com/office/drawing/2014/main" id="{05EAF908-3838-C24B-3080-307FC92CB3E8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2086" y="2008634"/>
              <a:ext cx="56528" cy="40934"/>
            </a:xfrm>
            <a:custGeom>
              <a:avLst/>
              <a:gdLst>
                <a:gd name="T0" fmla="*/ 8 w 29"/>
                <a:gd name="T1" fmla="*/ 0 h 21"/>
                <a:gd name="T2" fmla="*/ 8 w 29"/>
                <a:gd name="T3" fmla="*/ 0 h 21"/>
                <a:gd name="T4" fmla="*/ 8 w 29"/>
                <a:gd name="T5" fmla="*/ 2 h 21"/>
                <a:gd name="T6" fmla="*/ 13 w 29"/>
                <a:gd name="T7" fmla="*/ 3 h 21"/>
                <a:gd name="T8" fmla="*/ 14 w 29"/>
                <a:gd name="T9" fmla="*/ 5 h 21"/>
                <a:gd name="T10" fmla="*/ 16 w 29"/>
                <a:gd name="T11" fmla="*/ 6 h 21"/>
                <a:gd name="T12" fmla="*/ 18 w 29"/>
                <a:gd name="T13" fmla="*/ 8 h 21"/>
                <a:gd name="T14" fmla="*/ 21 w 29"/>
                <a:gd name="T15" fmla="*/ 10 h 21"/>
                <a:gd name="T16" fmla="*/ 24 w 29"/>
                <a:gd name="T17" fmla="*/ 13 h 21"/>
                <a:gd name="T18" fmla="*/ 27 w 29"/>
                <a:gd name="T19" fmla="*/ 14 h 21"/>
                <a:gd name="T20" fmla="*/ 29 w 29"/>
                <a:gd name="T21" fmla="*/ 14 h 21"/>
                <a:gd name="T22" fmla="*/ 29 w 29"/>
                <a:gd name="T23" fmla="*/ 16 h 21"/>
                <a:gd name="T24" fmla="*/ 29 w 29"/>
                <a:gd name="T25" fmla="*/ 17 h 21"/>
                <a:gd name="T26" fmla="*/ 29 w 29"/>
                <a:gd name="T27" fmla="*/ 19 h 21"/>
                <a:gd name="T28" fmla="*/ 27 w 29"/>
                <a:gd name="T29" fmla="*/ 21 h 21"/>
                <a:gd name="T30" fmla="*/ 25 w 29"/>
                <a:gd name="T31" fmla="*/ 21 h 21"/>
                <a:gd name="T32" fmla="*/ 22 w 29"/>
                <a:gd name="T33" fmla="*/ 21 h 21"/>
                <a:gd name="T34" fmla="*/ 21 w 29"/>
                <a:gd name="T35" fmla="*/ 21 h 21"/>
                <a:gd name="T36" fmla="*/ 19 w 29"/>
                <a:gd name="T37" fmla="*/ 21 h 21"/>
                <a:gd name="T38" fmla="*/ 18 w 29"/>
                <a:gd name="T39" fmla="*/ 21 h 21"/>
                <a:gd name="T40" fmla="*/ 18 w 29"/>
                <a:gd name="T41" fmla="*/ 21 h 21"/>
                <a:gd name="T42" fmla="*/ 16 w 29"/>
                <a:gd name="T43" fmla="*/ 19 h 21"/>
                <a:gd name="T44" fmla="*/ 16 w 29"/>
                <a:gd name="T45" fmla="*/ 17 h 21"/>
                <a:gd name="T46" fmla="*/ 14 w 29"/>
                <a:gd name="T47" fmla="*/ 16 h 21"/>
                <a:gd name="T48" fmla="*/ 13 w 29"/>
                <a:gd name="T49" fmla="*/ 16 h 21"/>
                <a:gd name="T50" fmla="*/ 11 w 29"/>
                <a:gd name="T51" fmla="*/ 16 h 21"/>
                <a:gd name="T52" fmla="*/ 10 w 29"/>
                <a:gd name="T53" fmla="*/ 14 h 21"/>
                <a:gd name="T54" fmla="*/ 8 w 29"/>
                <a:gd name="T55" fmla="*/ 14 h 21"/>
                <a:gd name="T56" fmla="*/ 8 w 29"/>
                <a:gd name="T57" fmla="*/ 16 h 21"/>
                <a:gd name="T58" fmla="*/ 7 w 29"/>
                <a:gd name="T59" fmla="*/ 16 h 21"/>
                <a:gd name="T60" fmla="*/ 3 w 29"/>
                <a:gd name="T61" fmla="*/ 11 h 21"/>
                <a:gd name="T62" fmla="*/ 2 w 29"/>
                <a:gd name="T63" fmla="*/ 11 h 21"/>
                <a:gd name="T64" fmla="*/ 2 w 29"/>
                <a:gd name="T65" fmla="*/ 10 h 21"/>
                <a:gd name="T66" fmla="*/ 2 w 29"/>
                <a:gd name="T67" fmla="*/ 8 h 21"/>
                <a:gd name="T68" fmla="*/ 0 w 29"/>
                <a:gd name="T69" fmla="*/ 6 h 21"/>
                <a:gd name="T70" fmla="*/ 0 w 29"/>
                <a:gd name="T71" fmla="*/ 5 h 21"/>
                <a:gd name="T72" fmla="*/ 2 w 29"/>
                <a:gd name="T73" fmla="*/ 3 h 21"/>
                <a:gd name="T74" fmla="*/ 3 w 29"/>
                <a:gd name="T75" fmla="*/ 3 h 21"/>
                <a:gd name="T76" fmla="*/ 5 w 29"/>
                <a:gd name="T77" fmla="*/ 2 h 21"/>
                <a:gd name="T78" fmla="*/ 8 w 29"/>
                <a:gd name="T7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9" h="21">
                  <a:moveTo>
                    <a:pt x="8" y="0"/>
                  </a:moveTo>
                  <a:lnTo>
                    <a:pt x="8" y="0"/>
                  </a:lnTo>
                  <a:lnTo>
                    <a:pt x="8" y="2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6" y="6"/>
                  </a:lnTo>
                  <a:lnTo>
                    <a:pt x="18" y="8"/>
                  </a:lnTo>
                  <a:lnTo>
                    <a:pt x="21" y="10"/>
                  </a:lnTo>
                  <a:lnTo>
                    <a:pt x="24" y="13"/>
                  </a:lnTo>
                  <a:lnTo>
                    <a:pt x="27" y="14"/>
                  </a:lnTo>
                  <a:lnTo>
                    <a:pt x="29" y="14"/>
                  </a:lnTo>
                  <a:lnTo>
                    <a:pt x="29" y="16"/>
                  </a:lnTo>
                  <a:lnTo>
                    <a:pt x="29" y="17"/>
                  </a:lnTo>
                  <a:lnTo>
                    <a:pt x="29" y="19"/>
                  </a:lnTo>
                  <a:lnTo>
                    <a:pt x="27" y="21"/>
                  </a:lnTo>
                  <a:lnTo>
                    <a:pt x="25" y="21"/>
                  </a:lnTo>
                  <a:lnTo>
                    <a:pt x="22" y="21"/>
                  </a:lnTo>
                  <a:lnTo>
                    <a:pt x="21" y="21"/>
                  </a:lnTo>
                  <a:lnTo>
                    <a:pt x="19" y="21"/>
                  </a:lnTo>
                  <a:lnTo>
                    <a:pt x="18" y="21"/>
                  </a:lnTo>
                  <a:lnTo>
                    <a:pt x="18" y="21"/>
                  </a:lnTo>
                  <a:lnTo>
                    <a:pt x="16" y="19"/>
                  </a:lnTo>
                  <a:lnTo>
                    <a:pt x="16" y="17"/>
                  </a:lnTo>
                  <a:lnTo>
                    <a:pt x="14" y="16"/>
                  </a:lnTo>
                  <a:lnTo>
                    <a:pt x="13" y="16"/>
                  </a:lnTo>
                  <a:lnTo>
                    <a:pt x="11" y="16"/>
                  </a:lnTo>
                  <a:lnTo>
                    <a:pt x="10" y="14"/>
                  </a:lnTo>
                  <a:lnTo>
                    <a:pt x="8" y="14"/>
                  </a:lnTo>
                  <a:lnTo>
                    <a:pt x="8" y="16"/>
                  </a:lnTo>
                  <a:lnTo>
                    <a:pt x="7" y="16"/>
                  </a:lnTo>
                  <a:lnTo>
                    <a:pt x="3" y="11"/>
                  </a:lnTo>
                  <a:lnTo>
                    <a:pt x="2" y="11"/>
                  </a:lnTo>
                  <a:lnTo>
                    <a:pt x="2" y="10"/>
                  </a:lnTo>
                  <a:lnTo>
                    <a:pt x="2" y="8"/>
                  </a:lnTo>
                  <a:lnTo>
                    <a:pt x="0" y="6"/>
                  </a:lnTo>
                  <a:lnTo>
                    <a:pt x="0" y="5"/>
                  </a:lnTo>
                  <a:lnTo>
                    <a:pt x="2" y="3"/>
                  </a:lnTo>
                  <a:lnTo>
                    <a:pt x="3" y="3"/>
                  </a:lnTo>
                  <a:lnTo>
                    <a:pt x="5" y="2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34" name="Freeform 80">
              <a:extLst>
                <a:ext uri="{FF2B5EF4-FFF2-40B4-BE49-F238E27FC236}">
                  <a16:creationId xmlns:a16="http://schemas.microsoft.com/office/drawing/2014/main" id="{73D57FFC-AB1D-2334-562F-FAA4CB5D2146}"/>
                </a:ext>
              </a:extLst>
            </p:cNvPr>
            <p:cNvSpPr>
              <a:spLocks/>
            </p:cNvSpPr>
            <p:nvPr/>
          </p:nvSpPr>
          <p:spPr bwMode="auto">
            <a:xfrm>
              <a:off x="7336067" y="1441411"/>
              <a:ext cx="37036" cy="17544"/>
            </a:xfrm>
            <a:custGeom>
              <a:avLst/>
              <a:gdLst>
                <a:gd name="T0" fmla="*/ 17 w 19"/>
                <a:gd name="T1" fmla="*/ 0 h 9"/>
                <a:gd name="T2" fmla="*/ 19 w 19"/>
                <a:gd name="T3" fmla="*/ 1 h 9"/>
                <a:gd name="T4" fmla="*/ 19 w 19"/>
                <a:gd name="T5" fmla="*/ 1 h 9"/>
                <a:gd name="T6" fmla="*/ 19 w 19"/>
                <a:gd name="T7" fmla="*/ 6 h 9"/>
                <a:gd name="T8" fmla="*/ 19 w 19"/>
                <a:gd name="T9" fmla="*/ 7 h 9"/>
                <a:gd name="T10" fmla="*/ 19 w 19"/>
                <a:gd name="T11" fmla="*/ 9 h 9"/>
                <a:gd name="T12" fmla="*/ 17 w 19"/>
                <a:gd name="T13" fmla="*/ 9 h 9"/>
                <a:gd name="T14" fmla="*/ 6 w 19"/>
                <a:gd name="T15" fmla="*/ 9 h 9"/>
                <a:gd name="T16" fmla="*/ 0 w 19"/>
                <a:gd name="T17" fmla="*/ 9 h 9"/>
                <a:gd name="T18" fmla="*/ 0 w 19"/>
                <a:gd name="T19" fmla="*/ 9 h 9"/>
                <a:gd name="T20" fmla="*/ 3 w 19"/>
                <a:gd name="T21" fmla="*/ 7 h 9"/>
                <a:gd name="T22" fmla="*/ 3 w 19"/>
                <a:gd name="T23" fmla="*/ 6 h 9"/>
                <a:gd name="T24" fmla="*/ 3 w 19"/>
                <a:gd name="T25" fmla="*/ 1 h 9"/>
                <a:gd name="T26" fmla="*/ 3 w 19"/>
                <a:gd name="T27" fmla="*/ 1 h 9"/>
                <a:gd name="T28" fmla="*/ 12 w 19"/>
                <a:gd name="T29" fmla="*/ 1 h 9"/>
                <a:gd name="T30" fmla="*/ 14 w 19"/>
                <a:gd name="T31" fmla="*/ 0 h 9"/>
                <a:gd name="T32" fmla="*/ 17 w 19"/>
                <a:gd name="T3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" h="9">
                  <a:moveTo>
                    <a:pt x="17" y="0"/>
                  </a:moveTo>
                  <a:lnTo>
                    <a:pt x="19" y="1"/>
                  </a:lnTo>
                  <a:lnTo>
                    <a:pt x="19" y="1"/>
                  </a:lnTo>
                  <a:lnTo>
                    <a:pt x="19" y="6"/>
                  </a:lnTo>
                  <a:lnTo>
                    <a:pt x="19" y="7"/>
                  </a:lnTo>
                  <a:lnTo>
                    <a:pt x="19" y="9"/>
                  </a:lnTo>
                  <a:lnTo>
                    <a:pt x="17" y="9"/>
                  </a:lnTo>
                  <a:lnTo>
                    <a:pt x="6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3" y="7"/>
                  </a:lnTo>
                  <a:lnTo>
                    <a:pt x="3" y="6"/>
                  </a:lnTo>
                  <a:lnTo>
                    <a:pt x="3" y="1"/>
                  </a:lnTo>
                  <a:lnTo>
                    <a:pt x="3" y="1"/>
                  </a:lnTo>
                  <a:lnTo>
                    <a:pt x="12" y="1"/>
                  </a:lnTo>
                  <a:lnTo>
                    <a:pt x="14" y="0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35" name="Freeform 81">
              <a:extLst>
                <a:ext uri="{FF2B5EF4-FFF2-40B4-BE49-F238E27FC236}">
                  <a16:creationId xmlns:a16="http://schemas.microsoft.com/office/drawing/2014/main" id="{E93E8D43-9FB0-7D39-74EA-7AB76F3592AB}"/>
                </a:ext>
              </a:extLst>
            </p:cNvPr>
            <p:cNvSpPr>
              <a:spLocks/>
            </p:cNvSpPr>
            <p:nvPr/>
          </p:nvSpPr>
          <p:spPr bwMode="auto">
            <a:xfrm>
              <a:off x="7314625" y="1443360"/>
              <a:ext cx="11695" cy="5848"/>
            </a:xfrm>
            <a:custGeom>
              <a:avLst/>
              <a:gdLst>
                <a:gd name="T0" fmla="*/ 3 w 6"/>
                <a:gd name="T1" fmla="*/ 0 h 3"/>
                <a:gd name="T2" fmla="*/ 5 w 6"/>
                <a:gd name="T3" fmla="*/ 0 h 3"/>
                <a:gd name="T4" fmla="*/ 6 w 6"/>
                <a:gd name="T5" fmla="*/ 2 h 3"/>
                <a:gd name="T6" fmla="*/ 6 w 6"/>
                <a:gd name="T7" fmla="*/ 2 h 3"/>
                <a:gd name="T8" fmla="*/ 3 w 6"/>
                <a:gd name="T9" fmla="*/ 3 h 3"/>
                <a:gd name="T10" fmla="*/ 0 w 6"/>
                <a:gd name="T11" fmla="*/ 3 h 3"/>
                <a:gd name="T12" fmla="*/ 0 w 6"/>
                <a:gd name="T13" fmla="*/ 3 h 3"/>
                <a:gd name="T14" fmla="*/ 1 w 6"/>
                <a:gd name="T15" fmla="*/ 2 h 3"/>
                <a:gd name="T16" fmla="*/ 3 w 6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3">
                  <a:moveTo>
                    <a:pt x="3" y="0"/>
                  </a:moveTo>
                  <a:lnTo>
                    <a:pt x="5" y="0"/>
                  </a:lnTo>
                  <a:lnTo>
                    <a:pt x="6" y="2"/>
                  </a:lnTo>
                  <a:lnTo>
                    <a:pt x="6" y="2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1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36" name="Freeform 82">
              <a:extLst>
                <a:ext uri="{FF2B5EF4-FFF2-40B4-BE49-F238E27FC236}">
                  <a16:creationId xmlns:a16="http://schemas.microsoft.com/office/drawing/2014/main" id="{A48CA878-8EDC-BE1F-806C-DF55DA01DB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735656" y="1848798"/>
              <a:ext cx="44833" cy="25340"/>
            </a:xfrm>
            <a:custGeom>
              <a:avLst/>
              <a:gdLst>
                <a:gd name="T0" fmla="*/ 14 w 23"/>
                <a:gd name="T1" fmla="*/ 0 h 13"/>
                <a:gd name="T2" fmla="*/ 16 w 23"/>
                <a:gd name="T3" fmla="*/ 0 h 13"/>
                <a:gd name="T4" fmla="*/ 17 w 23"/>
                <a:gd name="T5" fmla="*/ 2 h 13"/>
                <a:gd name="T6" fmla="*/ 19 w 23"/>
                <a:gd name="T7" fmla="*/ 2 h 13"/>
                <a:gd name="T8" fmla="*/ 20 w 23"/>
                <a:gd name="T9" fmla="*/ 5 h 13"/>
                <a:gd name="T10" fmla="*/ 22 w 23"/>
                <a:gd name="T11" fmla="*/ 5 h 13"/>
                <a:gd name="T12" fmla="*/ 23 w 23"/>
                <a:gd name="T13" fmla="*/ 6 h 13"/>
                <a:gd name="T14" fmla="*/ 23 w 23"/>
                <a:gd name="T15" fmla="*/ 8 h 13"/>
                <a:gd name="T16" fmla="*/ 23 w 23"/>
                <a:gd name="T17" fmla="*/ 10 h 13"/>
                <a:gd name="T18" fmla="*/ 20 w 23"/>
                <a:gd name="T19" fmla="*/ 10 h 13"/>
                <a:gd name="T20" fmla="*/ 14 w 23"/>
                <a:gd name="T21" fmla="*/ 11 h 13"/>
                <a:gd name="T22" fmla="*/ 11 w 23"/>
                <a:gd name="T23" fmla="*/ 11 h 13"/>
                <a:gd name="T24" fmla="*/ 6 w 23"/>
                <a:gd name="T25" fmla="*/ 13 h 13"/>
                <a:gd name="T26" fmla="*/ 5 w 23"/>
                <a:gd name="T27" fmla="*/ 13 h 13"/>
                <a:gd name="T28" fmla="*/ 3 w 23"/>
                <a:gd name="T29" fmla="*/ 13 h 13"/>
                <a:gd name="T30" fmla="*/ 1 w 23"/>
                <a:gd name="T31" fmla="*/ 13 h 13"/>
                <a:gd name="T32" fmla="*/ 0 w 23"/>
                <a:gd name="T33" fmla="*/ 13 h 13"/>
                <a:gd name="T34" fmla="*/ 0 w 23"/>
                <a:gd name="T35" fmla="*/ 11 h 13"/>
                <a:gd name="T36" fmla="*/ 0 w 23"/>
                <a:gd name="T37" fmla="*/ 10 h 13"/>
                <a:gd name="T38" fmla="*/ 1 w 23"/>
                <a:gd name="T39" fmla="*/ 8 h 13"/>
                <a:gd name="T40" fmla="*/ 0 w 23"/>
                <a:gd name="T41" fmla="*/ 5 h 13"/>
                <a:gd name="T42" fmla="*/ 3 w 23"/>
                <a:gd name="T43" fmla="*/ 2 h 13"/>
                <a:gd name="T44" fmla="*/ 6 w 23"/>
                <a:gd name="T45" fmla="*/ 2 h 13"/>
                <a:gd name="T46" fmla="*/ 14 w 23"/>
                <a:gd name="T4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3" h="13">
                  <a:moveTo>
                    <a:pt x="14" y="0"/>
                  </a:moveTo>
                  <a:lnTo>
                    <a:pt x="16" y="0"/>
                  </a:lnTo>
                  <a:lnTo>
                    <a:pt x="17" y="2"/>
                  </a:lnTo>
                  <a:lnTo>
                    <a:pt x="19" y="2"/>
                  </a:lnTo>
                  <a:lnTo>
                    <a:pt x="20" y="5"/>
                  </a:lnTo>
                  <a:lnTo>
                    <a:pt x="22" y="5"/>
                  </a:lnTo>
                  <a:lnTo>
                    <a:pt x="23" y="6"/>
                  </a:lnTo>
                  <a:lnTo>
                    <a:pt x="23" y="8"/>
                  </a:lnTo>
                  <a:lnTo>
                    <a:pt x="23" y="10"/>
                  </a:lnTo>
                  <a:lnTo>
                    <a:pt x="20" y="10"/>
                  </a:lnTo>
                  <a:lnTo>
                    <a:pt x="14" y="11"/>
                  </a:lnTo>
                  <a:lnTo>
                    <a:pt x="11" y="11"/>
                  </a:lnTo>
                  <a:lnTo>
                    <a:pt x="6" y="13"/>
                  </a:lnTo>
                  <a:lnTo>
                    <a:pt x="5" y="13"/>
                  </a:lnTo>
                  <a:lnTo>
                    <a:pt x="3" y="13"/>
                  </a:lnTo>
                  <a:lnTo>
                    <a:pt x="1" y="13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1" y="8"/>
                  </a:lnTo>
                  <a:lnTo>
                    <a:pt x="0" y="5"/>
                  </a:lnTo>
                  <a:lnTo>
                    <a:pt x="3" y="2"/>
                  </a:lnTo>
                  <a:lnTo>
                    <a:pt x="6" y="2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37" name="Freeform 83">
              <a:extLst>
                <a:ext uri="{FF2B5EF4-FFF2-40B4-BE49-F238E27FC236}">
                  <a16:creationId xmlns:a16="http://schemas.microsoft.com/office/drawing/2014/main" id="{6AF6C46A-E580-FFB5-EB13-082E20243B7A}"/>
                </a:ext>
              </a:extLst>
            </p:cNvPr>
            <p:cNvSpPr>
              <a:spLocks/>
            </p:cNvSpPr>
            <p:nvPr/>
          </p:nvSpPr>
          <p:spPr bwMode="auto">
            <a:xfrm>
              <a:off x="7932528" y="1897529"/>
              <a:ext cx="38984" cy="19492"/>
            </a:xfrm>
            <a:custGeom>
              <a:avLst/>
              <a:gdLst>
                <a:gd name="T0" fmla="*/ 12 w 20"/>
                <a:gd name="T1" fmla="*/ 0 h 10"/>
                <a:gd name="T2" fmla="*/ 19 w 20"/>
                <a:gd name="T3" fmla="*/ 2 h 10"/>
                <a:gd name="T4" fmla="*/ 20 w 20"/>
                <a:gd name="T5" fmla="*/ 3 h 10"/>
                <a:gd name="T6" fmla="*/ 20 w 20"/>
                <a:gd name="T7" fmla="*/ 3 h 10"/>
                <a:gd name="T8" fmla="*/ 17 w 20"/>
                <a:gd name="T9" fmla="*/ 5 h 10"/>
                <a:gd name="T10" fmla="*/ 16 w 20"/>
                <a:gd name="T11" fmla="*/ 7 h 10"/>
                <a:gd name="T12" fmla="*/ 12 w 20"/>
                <a:gd name="T13" fmla="*/ 8 h 10"/>
                <a:gd name="T14" fmla="*/ 11 w 20"/>
                <a:gd name="T15" fmla="*/ 8 h 10"/>
                <a:gd name="T16" fmla="*/ 3 w 20"/>
                <a:gd name="T17" fmla="*/ 10 h 10"/>
                <a:gd name="T18" fmla="*/ 0 w 20"/>
                <a:gd name="T19" fmla="*/ 8 h 10"/>
                <a:gd name="T20" fmla="*/ 0 w 20"/>
                <a:gd name="T21" fmla="*/ 8 h 10"/>
                <a:gd name="T22" fmla="*/ 0 w 20"/>
                <a:gd name="T23" fmla="*/ 7 h 10"/>
                <a:gd name="T24" fmla="*/ 3 w 20"/>
                <a:gd name="T25" fmla="*/ 5 h 10"/>
                <a:gd name="T26" fmla="*/ 4 w 20"/>
                <a:gd name="T27" fmla="*/ 3 h 10"/>
                <a:gd name="T28" fmla="*/ 6 w 20"/>
                <a:gd name="T29" fmla="*/ 2 h 10"/>
                <a:gd name="T30" fmla="*/ 9 w 20"/>
                <a:gd name="T31" fmla="*/ 0 h 10"/>
                <a:gd name="T32" fmla="*/ 12 w 20"/>
                <a:gd name="T3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" h="10">
                  <a:moveTo>
                    <a:pt x="12" y="0"/>
                  </a:moveTo>
                  <a:lnTo>
                    <a:pt x="19" y="2"/>
                  </a:lnTo>
                  <a:lnTo>
                    <a:pt x="20" y="3"/>
                  </a:lnTo>
                  <a:lnTo>
                    <a:pt x="20" y="3"/>
                  </a:lnTo>
                  <a:lnTo>
                    <a:pt x="17" y="5"/>
                  </a:lnTo>
                  <a:lnTo>
                    <a:pt x="16" y="7"/>
                  </a:lnTo>
                  <a:lnTo>
                    <a:pt x="12" y="8"/>
                  </a:lnTo>
                  <a:lnTo>
                    <a:pt x="11" y="8"/>
                  </a:lnTo>
                  <a:lnTo>
                    <a:pt x="3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7"/>
                  </a:lnTo>
                  <a:lnTo>
                    <a:pt x="3" y="5"/>
                  </a:lnTo>
                  <a:lnTo>
                    <a:pt x="4" y="3"/>
                  </a:lnTo>
                  <a:lnTo>
                    <a:pt x="6" y="2"/>
                  </a:lnTo>
                  <a:lnTo>
                    <a:pt x="9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38" name="Freeform 84">
              <a:extLst>
                <a:ext uri="{FF2B5EF4-FFF2-40B4-BE49-F238E27FC236}">
                  <a16:creationId xmlns:a16="http://schemas.microsoft.com/office/drawing/2014/main" id="{0B249EDD-EA96-426B-58BB-781962E102C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07188" y="1486243"/>
              <a:ext cx="42883" cy="13645"/>
            </a:xfrm>
            <a:custGeom>
              <a:avLst/>
              <a:gdLst>
                <a:gd name="T0" fmla="*/ 2 w 22"/>
                <a:gd name="T1" fmla="*/ 0 h 7"/>
                <a:gd name="T2" fmla="*/ 3 w 22"/>
                <a:gd name="T3" fmla="*/ 0 h 7"/>
                <a:gd name="T4" fmla="*/ 5 w 22"/>
                <a:gd name="T5" fmla="*/ 2 h 7"/>
                <a:gd name="T6" fmla="*/ 6 w 22"/>
                <a:gd name="T7" fmla="*/ 0 h 7"/>
                <a:gd name="T8" fmla="*/ 19 w 22"/>
                <a:gd name="T9" fmla="*/ 3 h 7"/>
                <a:gd name="T10" fmla="*/ 22 w 22"/>
                <a:gd name="T11" fmla="*/ 5 h 7"/>
                <a:gd name="T12" fmla="*/ 22 w 22"/>
                <a:gd name="T13" fmla="*/ 5 h 7"/>
                <a:gd name="T14" fmla="*/ 11 w 22"/>
                <a:gd name="T15" fmla="*/ 7 h 7"/>
                <a:gd name="T16" fmla="*/ 8 w 22"/>
                <a:gd name="T17" fmla="*/ 7 h 7"/>
                <a:gd name="T18" fmla="*/ 8 w 22"/>
                <a:gd name="T19" fmla="*/ 3 h 7"/>
                <a:gd name="T20" fmla="*/ 6 w 22"/>
                <a:gd name="T21" fmla="*/ 3 h 7"/>
                <a:gd name="T22" fmla="*/ 2 w 22"/>
                <a:gd name="T23" fmla="*/ 3 h 7"/>
                <a:gd name="T24" fmla="*/ 0 w 22"/>
                <a:gd name="T25" fmla="*/ 2 h 7"/>
                <a:gd name="T26" fmla="*/ 0 w 22"/>
                <a:gd name="T27" fmla="*/ 0 h 7"/>
                <a:gd name="T28" fmla="*/ 2 w 22"/>
                <a:gd name="T2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" h="7">
                  <a:moveTo>
                    <a:pt x="2" y="0"/>
                  </a:moveTo>
                  <a:lnTo>
                    <a:pt x="3" y="0"/>
                  </a:lnTo>
                  <a:lnTo>
                    <a:pt x="5" y="2"/>
                  </a:lnTo>
                  <a:lnTo>
                    <a:pt x="6" y="0"/>
                  </a:lnTo>
                  <a:lnTo>
                    <a:pt x="19" y="3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11" y="7"/>
                  </a:lnTo>
                  <a:lnTo>
                    <a:pt x="8" y="7"/>
                  </a:lnTo>
                  <a:lnTo>
                    <a:pt x="8" y="3"/>
                  </a:lnTo>
                  <a:lnTo>
                    <a:pt x="6" y="3"/>
                  </a:lnTo>
                  <a:lnTo>
                    <a:pt x="2" y="3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39" name="Freeform 85">
              <a:extLst>
                <a:ext uri="{FF2B5EF4-FFF2-40B4-BE49-F238E27FC236}">
                  <a16:creationId xmlns:a16="http://schemas.microsoft.com/office/drawing/2014/main" id="{591FE17B-0AFC-F58C-DA50-C3B903875B49}"/>
                </a:ext>
              </a:extLst>
            </p:cNvPr>
            <p:cNvSpPr>
              <a:spLocks/>
            </p:cNvSpPr>
            <p:nvPr/>
          </p:nvSpPr>
          <p:spPr bwMode="auto">
            <a:xfrm>
              <a:off x="7907188" y="1846849"/>
              <a:ext cx="19492" cy="5848"/>
            </a:xfrm>
            <a:custGeom>
              <a:avLst/>
              <a:gdLst>
                <a:gd name="T0" fmla="*/ 3 w 10"/>
                <a:gd name="T1" fmla="*/ 0 h 3"/>
                <a:gd name="T2" fmla="*/ 10 w 10"/>
                <a:gd name="T3" fmla="*/ 3 h 3"/>
                <a:gd name="T4" fmla="*/ 10 w 10"/>
                <a:gd name="T5" fmla="*/ 3 h 3"/>
                <a:gd name="T6" fmla="*/ 3 w 10"/>
                <a:gd name="T7" fmla="*/ 3 h 3"/>
                <a:gd name="T8" fmla="*/ 0 w 10"/>
                <a:gd name="T9" fmla="*/ 1 h 3"/>
                <a:gd name="T10" fmla="*/ 2 w 10"/>
                <a:gd name="T11" fmla="*/ 0 h 3"/>
                <a:gd name="T12" fmla="*/ 3 w 10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3">
                  <a:moveTo>
                    <a:pt x="3" y="0"/>
                  </a:moveTo>
                  <a:lnTo>
                    <a:pt x="10" y="3"/>
                  </a:lnTo>
                  <a:lnTo>
                    <a:pt x="10" y="3"/>
                  </a:lnTo>
                  <a:lnTo>
                    <a:pt x="3" y="3"/>
                  </a:lnTo>
                  <a:lnTo>
                    <a:pt x="0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40" name="Freeform 86">
              <a:extLst>
                <a:ext uri="{FF2B5EF4-FFF2-40B4-BE49-F238E27FC236}">
                  <a16:creationId xmlns:a16="http://schemas.microsoft.com/office/drawing/2014/main" id="{0066C183-ED49-5515-8B36-CF201222B71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89645" y="1846849"/>
              <a:ext cx="17544" cy="5848"/>
            </a:xfrm>
            <a:custGeom>
              <a:avLst/>
              <a:gdLst>
                <a:gd name="T0" fmla="*/ 8 w 9"/>
                <a:gd name="T1" fmla="*/ 0 h 3"/>
                <a:gd name="T2" fmla="*/ 9 w 9"/>
                <a:gd name="T3" fmla="*/ 0 h 3"/>
                <a:gd name="T4" fmla="*/ 9 w 9"/>
                <a:gd name="T5" fmla="*/ 0 h 3"/>
                <a:gd name="T6" fmla="*/ 8 w 9"/>
                <a:gd name="T7" fmla="*/ 3 h 3"/>
                <a:gd name="T8" fmla="*/ 6 w 9"/>
                <a:gd name="T9" fmla="*/ 3 h 3"/>
                <a:gd name="T10" fmla="*/ 1 w 9"/>
                <a:gd name="T11" fmla="*/ 3 h 3"/>
                <a:gd name="T12" fmla="*/ 0 w 9"/>
                <a:gd name="T13" fmla="*/ 3 h 3"/>
                <a:gd name="T14" fmla="*/ 0 w 9"/>
                <a:gd name="T15" fmla="*/ 3 h 3"/>
                <a:gd name="T16" fmla="*/ 3 w 9"/>
                <a:gd name="T17" fmla="*/ 1 h 3"/>
                <a:gd name="T18" fmla="*/ 8 w 9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3">
                  <a:moveTo>
                    <a:pt x="8" y="0"/>
                  </a:moveTo>
                  <a:lnTo>
                    <a:pt x="9" y="0"/>
                  </a:lnTo>
                  <a:lnTo>
                    <a:pt x="9" y="0"/>
                  </a:lnTo>
                  <a:lnTo>
                    <a:pt x="8" y="3"/>
                  </a:lnTo>
                  <a:lnTo>
                    <a:pt x="6" y="3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3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41" name="Freeform 87">
              <a:extLst>
                <a:ext uri="{FF2B5EF4-FFF2-40B4-BE49-F238E27FC236}">
                  <a16:creationId xmlns:a16="http://schemas.microsoft.com/office/drawing/2014/main" id="{7BBF44C0-07C2-B0E1-ADFD-53445F188FFC}"/>
                </a:ext>
              </a:extLst>
            </p:cNvPr>
            <p:cNvSpPr>
              <a:spLocks/>
            </p:cNvSpPr>
            <p:nvPr/>
          </p:nvSpPr>
          <p:spPr bwMode="auto">
            <a:xfrm>
              <a:off x="7852610" y="1870240"/>
              <a:ext cx="23391" cy="11695"/>
            </a:xfrm>
            <a:custGeom>
              <a:avLst/>
              <a:gdLst>
                <a:gd name="T0" fmla="*/ 4 w 12"/>
                <a:gd name="T1" fmla="*/ 0 h 6"/>
                <a:gd name="T2" fmla="*/ 8 w 12"/>
                <a:gd name="T3" fmla="*/ 0 h 6"/>
                <a:gd name="T4" fmla="*/ 9 w 12"/>
                <a:gd name="T5" fmla="*/ 0 h 6"/>
                <a:gd name="T6" fmla="*/ 12 w 12"/>
                <a:gd name="T7" fmla="*/ 2 h 6"/>
                <a:gd name="T8" fmla="*/ 9 w 12"/>
                <a:gd name="T9" fmla="*/ 2 h 6"/>
                <a:gd name="T10" fmla="*/ 8 w 12"/>
                <a:gd name="T11" fmla="*/ 5 h 6"/>
                <a:gd name="T12" fmla="*/ 8 w 12"/>
                <a:gd name="T13" fmla="*/ 5 h 6"/>
                <a:gd name="T14" fmla="*/ 9 w 12"/>
                <a:gd name="T15" fmla="*/ 6 h 6"/>
                <a:gd name="T16" fmla="*/ 8 w 12"/>
                <a:gd name="T17" fmla="*/ 6 h 6"/>
                <a:gd name="T18" fmla="*/ 8 w 12"/>
                <a:gd name="T19" fmla="*/ 6 h 6"/>
                <a:gd name="T20" fmla="*/ 8 w 12"/>
                <a:gd name="T21" fmla="*/ 6 h 6"/>
                <a:gd name="T22" fmla="*/ 4 w 12"/>
                <a:gd name="T23" fmla="*/ 6 h 6"/>
                <a:gd name="T24" fmla="*/ 1 w 12"/>
                <a:gd name="T25" fmla="*/ 5 h 6"/>
                <a:gd name="T26" fmla="*/ 0 w 12"/>
                <a:gd name="T27" fmla="*/ 3 h 6"/>
                <a:gd name="T28" fmla="*/ 1 w 12"/>
                <a:gd name="T29" fmla="*/ 2 h 6"/>
                <a:gd name="T30" fmla="*/ 1 w 12"/>
                <a:gd name="T31" fmla="*/ 0 h 6"/>
                <a:gd name="T32" fmla="*/ 4 w 12"/>
                <a:gd name="T3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" h="6">
                  <a:moveTo>
                    <a:pt x="4" y="0"/>
                  </a:moveTo>
                  <a:lnTo>
                    <a:pt x="8" y="0"/>
                  </a:lnTo>
                  <a:lnTo>
                    <a:pt x="9" y="0"/>
                  </a:lnTo>
                  <a:lnTo>
                    <a:pt x="12" y="2"/>
                  </a:lnTo>
                  <a:lnTo>
                    <a:pt x="9" y="2"/>
                  </a:lnTo>
                  <a:lnTo>
                    <a:pt x="8" y="5"/>
                  </a:lnTo>
                  <a:lnTo>
                    <a:pt x="8" y="5"/>
                  </a:lnTo>
                  <a:lnTo>
                    <a:pt x="9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4" y="6"/>
                  </a:lnTo>
                  <a:lnTo>
                    <a:pt x="1" y="5"/>
                  </a:lnTo>
                  <a:lnTo>
                    <a:pt x="0" y="3"/>
                  </a:lnTo>
                  <a:lnTo>
                    <a:pt x="1" y="2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42" name="Freeform 88">
              <a:extLst>
                <a:ext uri="{FF2B5EF4-FFF2-40B4-BE49-F238E27FC236}">
                  <a16:creationId xmlns:a16="http://schemas.microsoft.com/office/drawing/2014/main" id="{854E3A83-18DB-2909-5D9C-5346F201CF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698523" y="1827357"/>
              <a:ext cx="109156" cy="37036"/>
            </a:xfrm>
            <a:custGeom>
              <a:avLst/>
              <a:gdLst>
                <a:gd name="T0" fmla="*/ 34 w 56"/>
                <a:gd name="T1" fmla="*/ 0 h 19"/>
                <a:gd name="T2" fmla="*/ 37 w 56"/>
                <a:gd name="T3" fmla="*/ 0 h 19"/>
                <a:gd name="T4" fmla="*/ 41 w 56"/>
                <a:gd name="T5" fmla="*/ 2 h 19"/>
                <a:gd name="T6" fmla="*/ 43 w 56"/>
                <a:gd name="T7" fmla="*/ 3 h 19"/>
                <a:gd name="T8" fmla="*/ 54 w 56"/>
                <a:gd name="T9" fmla="*/ 10 h 19"/>
                <a:gd name="T10" fmla="*/ 56 w 56"/>
                <a:gd name="T11" fmla="*/ 11 h 19"/>
                <a:gd name="T12" fmla="*/ 56 w 56"/>
                <a:gd name="T13" fmla="*/ 13 h 19"/>
                <a:gd name="T14" fmla="*/ 56 w 56"/>
                <a:gd name="T15" fmla="*/ 19 h 19"/>
                <a:gd name="T16" fmla="*/ 56 w 56"/>
                <a:gd name="T17" fmla="*/ 19 h 19"/>
                <a:gd name="T18" fmla="*/ 52 w 56"/>
                <a:gd name="T19" fmla="*/ 19 h 19"/>
                <a:gd name="T20" fmla="*/ 46 w 56"/>
                <a:gd name="T21" fmla="*/ 19 h 19"/>
                <a:gd name="T22" fmla="*/ 43 w 56"/>
                <a:gd name="T23" fmla="*/ 19 h 19"/>
                <a:gd name="T24" fmla="*/ 40 w 56"/>
                <a:gd name="T25" fmla="*/ 19 h 19"/>
                <a:gd name="T26" fmla="*/ 37 w 56"/>
                <a:gd name="T27" fmla="*/ 17 h 19"/>
                <a:gd name="T28" fmla="*/ 29 w 56"/>
                <a:gd name="T29" fmla="*/ 17 h 19"/>
                <a:gd name="T30" fmla="*/ 22 w 56"/>
                <a:gd name="T31" fmla="*/ 14 h 19"/>
                <a:gd name="T32" fmla="*/ 16 w 56"/>
                <a:gd name="T33" fmla="*/ 13 h 19"/>
                <a:gd name="T34" fmla="*/ 15 w 56"/>
                <a:gd name="T35" fmla="*/ 13 h 19"/>
                <a:gd name="T36" fmla="*/ 11 w 56"/>
                <a:gd name="T37" fmla="*/ 13 h 19"/>
                <a:gd name="T38" fmla="*/ 7 w 56"/>
                <a:gd name="T39" fmla="*/ 16 h 19"/>
                <a:gd name="T40" fmla="*/ 5 w 56"/>
                <a:gd name="T41" fmla="*/ 16 h 19"/>
                <a:gd name="T42" fmla="*/ 2 w 56"/>
                <a:gd name="T43" fmla="*/ 16 h 19"/>
                <a:gd name="T44" fmla="*/ 0 w 56"/>
                <a:gd name="T45" fmla="*/ 14 h 19"/>
                <a:gd name="T46" fmla="*/ 5 w 56"/>
                <a:gd name="T47" fmla="*/ 13 h 19"/>
                <a:gd name="T48" fmla="*/ 8 w 56"/>
                <a:gd name="T49" fmla="*/ 13 h 19"/>
                <a:gd name="T50" fmla="*/ 11 w 56"/>
                <a:gd name="T51" fmla="*/ 13 h 19"/>
                <a:gd name="T52" fmla="*/ 15 w 56"/>
                <a:gd name="T53" fmla="*/ 10 h 19"/>
                <a:gd name="T54" fmla="*/ 16 w 56"/>
                <a:gd name="T55" fmla="*/ 8 h 19"/>
                <a:gd name="T56" fmla="*/ 18 w 56"/>
                <a:gd name="T57" fmla="*/ 3 h 19"/>
                <a:gd name="T58" fmla="*/ 19 w 56"/>
                <a:gd name="T59" fmla="*/ 2 h 19"/>
                <a:gd name="T60" fmla="*/ 21 w 56"/>
                <a:gd name="T61" fmla="*/ 2 h 19"/>
                <a:gd name="T62" fmla="*/ 22 w 56"/>
                <a:gd name="T63" fmla="*/ 2 h 19"/>
                <a:gd name="T64" fmla="*/ 24 w 56"/>
                <a:gd name="T65" fmla="*/ 2 h 19"/>
                <a:gd name="T66" fmla="*/ 30 w 56"/>
                <a:gd name="T67" fmla="*/ 0 h 19"/>
                <a:gd name="T68" fmla="*/ 34 w 56"/>
                <a:gd name="T6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6" h="19">
                  <a:moveTo>
                    <a:pt x="34" y="0"/>
                  </a:moveTo>
                  <a:lnTo>
                    <a:pt x="37" y="0"/>
                  </a:lnTo>
                  <a:lnTo>
                    <a:pt x="41" y="2"/>
                  </a:lnTo>
                  <a:lnTo>
                    <a:pt x="43" y="3"/>
                  </a:lnTo>
                  <a:lnTo>
                    <a:pt x="54" y="10"/>
                  </a:lnTo>
                  <a:lnTo>
                    <a:pt x="56" y="11"/>
                  </a:lnTo>
                  <a:lnTo>
                    <a:pt x="56" y="13"/>
                  </a:lnTo>
                  <a:lnTo>
                    <a:pt x="56" y="19"/>
                  </a:lnTo>
                  <a:lnTo>
                    <a:pt x="56" y="19"/>
                  </a:lnTo>
                  <a:lnTo>
                    <a:pt x="52" y="19"/>
                  </a:lnTo>
                  <a:lnTo>
                    <a:pt x="46" y="19"/>
                  </a:lnTo>
                  <a:lnTo>
                    <a:pt x="43" y="19"/>
                  </a:lnTo>
                  <a:lnTo>
                    <a:pt x="40" y="19"/>
                  </a:lnTo>
                  <a:lnTo>
                    <a:pt x="37" y="17"/>
                  </a:lnTo>
                  <a:lnTo>
                    <a:pt x="29" y="17"/>
                  </a:lnTo>
                  <a:lnTo>
                    <a:pt x="22" y="14"/>
                  </a:lnTo>
                  <a:lnTo>
                    <a:pt x="16" y="13"/>
                  </a:lnTo>
                  <a:lnTo>
                    <a:pt x="15" y="13"/>
                  </a:lnTo>
                  <a:lnTo>
                    <a:pt x="11" y="13"/>
                  </a:lnTo>
                  <a:lnTo>
                    <a:pt x="7" y="16"/>
                  </a:lnTo>
                  <a:lnTo>
                    <a:pt x="5" y="16"/>
                  </a:lnTo>
                  <a:lnTo>
                    <a:pt x="2" y="16"/>
                  </a:lnTo>
                  <a:lnTo>
                    <a:pt x="0" y="14"/>
                  </a:lnTo>
                  <a:lnTo>
                    <a:pt x="5" y="13"/>
                  </a:lnTo>
                  <a:lnTo>
                    <a:pt x="8" y="13"/>
                  </a:lnTo>
                  <a:lnTo>
                    <a:pt x="11" y="13"/>
                  </a:lnTo>
                  <a:lnTo>
                    <a:pt x="15" y="10"/>
                  </a:lnTo>
                  <a:lnTo>
                    <a:pt x="16" y="8"/>
                  </a:lnTo>
                  <a:lnTo>
                    <a:pt x="18" y="3"/>
                  </a:lnTo>
                  <a:lnTo>
                    <a:pt x="19" y="2"/>
                  </a:lnTo>
                  <a:lnTo>
                    <a:pt x="21" y="2"/>
                  </a:lnTo>
                  <a:lnTo>
                    <a:pt x="22" y="2"/>
                  </a:lnTo>
                  <a:lnTo>
                    <a:pt x="24" y="2"/>
                  </a:lnTo>
                  <a:lnTo>
                    <a:pt x="30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43" name="Freeform 89">
              <a:extLst>
                <a:ext uri="{FF2B5EF4-FFF2-40B4-BE49-F238E27FC236}">
                  <a16:creationId xmlns:a16="http://schemas.microsoft.com/office/drawing/2014/main" id="{73A63E07-0545-99F9-71BE-A42B8D76ED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507548" y="1667521"/>
              <a:ext cx="5848" cy="5848"/>
            </a:xfrm>
            <a:custGeom>
              <a:avLst/>
              <a:gdLst>
                <a:gd name="T0" fmla="*/ 1 w 3"/>
                <a:gd name="T1" fmla="*/ 0 h 3"/>
                <a:gd name="T2" fmla="*/ 3 w 3"/>
                <a:gd name="T3" fmla="*/ 3 h 3"/>
                <a:gd name="T4" fmla="*/ 3 w 3"/>
                <a:gd name="T5" fmla="*/ 3 h 3"/>
                <a:gd name="T6" fmla="*/ 1 w 3"/>
                <a:gd name="T7" fmla="*/ 3 h 3"/>
                <a:gd name="T8" fmla="*/ 0 w 3"/>
                <a:gd name="T9" fmla="*/ 3 h 3"/>
                <a:gd name="T10" fmla="*/ 0 w 3"/>
                <a:gd name="T11" fmla="*/ 0 h 3"/>
                <a:gd name="T12" fmla="*/ 1 w 3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lnTo>
                    <a:pt x="3" y="3"/>
                  </a:lnTo>
                  <a:lnTo>
                    <a:pt x="3" y="3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44" name="Freeform 90">
              <a:extLst>
                <a:ext uri="{FF2B5EF4-FFF2-40B4-BE49-F238E27FC236}">
                  <a16:creationId xmlns:a16="http://schemas.microsoft.com/office/drawing/2014/main" id="{964C39CE-D58E-8581-C7B9-C991BC2E1ABB}"/>
                </a:ext>
              </a:extLst>
            </p:cNvPr>
            <p:cNvSpPr>
              <a:spLocks/>
            </p:cNvSpPr>
            <p:nvPr/>
          </p:nvSpPr>
          <p:spPr bwMode="auto">
            <a:xfrm>
              <a:off x="9883698" y="1731845"/>
              <a:ext cx="128649" cy="46781"/>
            </a:xfrm>
            <a:custGeom>
              <a:avLst/>
              <a:gdLst>
                <a:gd name="T0" fmla="*/ 5 w 66"/>
                <a:gd name="T1" fmla="*/ 0 h 24"/>
                <a:gd name="T2" fmla="*/ 8 w 66"/>
                <a:gd name="T3" fmla="*/ 3 h 24"/>
                <a:gd name="T4" fmla="*/ 8 w 66"/>
                <a:gd name="T5" fmla="*/ 5 h 24"/>
                <a:gd name="T6" fmla="*/ 9 w 66"/>
                <a:gd name="T7" fmla="*/ 7 h 24"/>
                <a:gd name="T8" fmla="*/ 13 w 66"/>
                <a:gd name="T9" fmla="*/ 7 h 24"/>
                <a:gd name="T10" fmla="*/ 19 w 66"/>
                <a:gd name="T11" fmla="*/ 5 h 24"/>
                <a:gd name="T12" fmla="*/ 19 w 66"/>
                <a:gd name="T13" fmla="*/ 5 h 24"/>
                <a:gd name="T14" fmla="*/ 33 w 66"/>
                <a:gd name="T15" fmla="*/ 5 h 24"/>
                <a:gd name="T16" fmla="*/ 33 w 66"/>
                <a:gd name="T17" fmla="*/ 7 h 24"/>
                <a:gd name="T18" fmla="*/ 33 w 66"/>
                <a:gd name="T19" fmla="*/ 8 h 24"/>
                <a:gd name="T20" fmla="*/ 33 w 66"/>
                <a:gd name="T21" fmla="*/ 8 h 24"/>
                <a:gd name="T22" fmla="*/ 33 w 66"/>
                <a:gd name="T23" fmla="*/ 10 h 24"/>
                <a:gd name="T24" fmla="*/ 35 w 66"/>
                <a:gd name="T25" fmla="*/ 11 h 24"/>
                <a:gd name="T26" fmla="*/ 39 w 66"/>
                <a:gd name="T27" fmla="*/ 11 h 24"/>
                <a:gd name="T28" fmla="*/ 43 w 66"/>
                <a:gd name="T29" fmla="*/ 10 h 24"/>
                <a:gd name="T30" fmla="*/ 50 w 66"/>
                <a:gd name="T31" fmla="*/ 11 h 24"/>
                <a:gd name="T32" fmla="*/ 57 w 66"/>
                <a:gd name="T33" fmla="*/ 11 h 24"/>
                <a:gd name="T34" fmla="*/ 60 w 66"/>
                <a:gd name="T35" fmla="*/ 13 h 24"/>
                <a:gd name="T36" fmla="*/ 62 w 66"/>
                <a:gd name="T37" fmla="*/ 14 h 24"/>
                <a:gd name="T38" fmla="*/ 63 w 66"/>
                <a:gd name="T39" fmla="*/ 14 h 24"/>
                <a:gd name="T40" fmla="*/ 65 w 66"/>
                <a:gd name="T41" fmla="*/ 14 h 24"/>
                <a:gd name="T42" fmla="*/ 65 w 66"/>
                <a:gd name="T43" fmla="*/ 13 h 24"/>
                <a:gd name="T44" fmla="*/ 66 w 66"/>
                <a:gd name="T45" fmla="*/ 13 h 24"/>
                <a:gd name="T46" fmla="*/ 66 w 66"/>
                <a:gd name="T47" fmla="*/ 13 h 24"/>
                <a:gd name="T48" fmla="*/ 65 w 66"/>
                <a:gd name="T49" fmla="*/ 19 h 24"/>
                <a:gd name="T50" fmla="*/ 63 w 66"/>
                <a:gd name="T51" fmla="*/ 21 h 24"/>
                <a:gd name="T52" fmla="*/ 60 w 66"/>
                <a:gd name="T53" fmla="*/ 22 h 24"/>
                <a:gd name="T54" fmla="*/ 52 w 66"/>
                <a:gd name="T55" fmla="*/ 24 h 24"/>
                <a:gd name="T56" fmla="*/ 49 w 66"/>
                <a:gd name="T57" fmla="*/ 24 h 24"/>
                <a:gd name="T58" fmla="*/ 41 w 66"/>
                <a:gd name="T59" fmla="*/ 24 h 24"/>
                <a:gd name="T60" fmla="*/ 30 w 66"/>
                <a:gd name="T61" fmla="*/ 24 h 24"/>
                <a:gd name="T62" fmla="*/ 27 w 66"/>
                <a:gd name="T63" fmla="*/ 22 h 24"/>
                <a:gd name="T64" fmla="*/ 25 w 66"/>
                <a:gd name="T65" fmla="*/ 22 h 24"/>
                <a:gd name="T66" fmla="*/ 22 w 66"/>
                <a:gd name="T67" fmla="*/ 19 h 24"/>
                <a:gd name="T68" fmla="*/ 21 w 66"/>
                <a:gd name="T69" fmla="*/ 19 h 24"/>
                <a:gd name="T70" fmla="*/ 16 w 66"/>
                <a:gd name="T71" fmla="*/ 18 h 24"/>
                <a:gd name="T72" fmla="*/ 14 w 66"/>
                <a:gd name="T73" fmla="*/ 18 h 24"/>
                <a:gd name="T74" fmla="*/ 11 w 66"/>
                <a:gd name="T75" fmla="*/ 16 h 24"/>
                <a:gd name="T76" fmla="*/ 8 w 66"/>
                <a:gd name="T77" fmla="*/ 14 h 24"/>
                <a:gd name="T78" fmla="*/ 0 w 66"/>
                <a:gd name="T79" fmla="*/ 11 h 24"/>
                <a:gd name="T80" fmla="*/ 0 w 66"/>
                <a:gd name="T81" fmla="*/ 10 h 24"/>
                <a:gd name="T82" fmla="*/ 2 w 66"/>
                <a:gd name="T83" fmla="*/ 7 h 24"/>
                <a:gd name="T84" fmla="*/ 2 w 66"/>
                <a:gd name="T85" fmla="*/ 3 h 24"/>
                <a:gd name="T86" fmla="*/ 3 w 66"/>
                <a:gd name="T87" fmla="*/ 2 h 24"/>
                <a:gd name="T88" fmla="*/ 5 w 66"/>
                <a:gd name="T8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" h="24">
                  <a:moveTo>
                    <a:pt x="5" y="0"/>
                  </a:moveTo>
                  <a:lnTo>
                    <a:pt x="8" y="3"/>
                  </a:lnTo>
                  <a:lnTo>
                    <a:pt x="8" y="5"/>
                  </a:lnTo>
                  <a:lnTo>
                    <a:pt x="9" y="7"/>
                  </a:lnTo>
                  <a:lnTo>
                    <a:pt x="13" y="7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33" y="5"/>
                  </a:lnTo>
                  <a:lnTo>
                    <a:pt x="33" y="7"/>
                  </a:lnTo>
                  <a:lnTo>
                    <a:pt x="33" y="8"/>
                  </a:lnTo>
                  <a:lnTo>
                    <a:pt x="33" y="8"/>
                  </a:lnTo>
                  <a:lnTo>
                    <a:pt x="33" y="10"/>
                  </a:lnTo>
                  <a:lnTo>
                    <a:pt x="35" y="11"/>
                  </a:lnTo>
                  <a:lnTo>
                    <a:pt x="39" y="11"/>
                  </a:lnTo>
                  <a:lnTo>
                    <a:pt x="43" y="10"/>
                  </a:lnTo>
                  <a:lnTo>
                    <a:pt x="50" y="11"/>
                  </a:lnTo>
                  <a:lnTo>
                    <a:pt x="57" y="11"/>
                  </a:lnTo>
                  <a:lnTo>
                    <a:pt x="60" y="13"/>
                  </a:lnTo>
                  <a:lnTo>
                    <a:pt x="62" y="14"/>
                  </a:lnTo>
                  <a:lnTo>
                    <a:pt x="63" y="14"/>
                  </a:lnTo>
                  <a:lnTo>
                    <a:pt x="65" y="14"/>
                  </a:lnTo>
                  <a:lnTo>
                    <a:pt x="65" y="13"/>
                  </a:lnTo>
                  <a:lnTo>
                    <a:pt x="66" y="13"/>
                  </a:lnTo>
                  <a:lnTo>
                    <a:pt x="66" y="13"/>
                  </a:lnTo>
                  <a:lnTo>
                    <a:pt x="65" y="19"/>
                  </a:lnTo>
                  <a:lnTo>
                    <a:pt x="63" y="21"/>
                  </a:lnTo>
                  <a:lnTo>
                    <a:pt x="60" y="22"/>
                  </a:lnTo>
                  <a:lnTo>
                    <a:pt x="52" y="24"/>
                  </a:lnTo>
                  <a:lnTo>
                    <a:pt x="49" y="24"/>
                  </a:lnTo>
                  <a:lnTo>
                    <a:pt x="41" y="24"/>
                  </a:lnTo>
                  <a:lnTo>
                    <a:pt x="30" y="24"/>
                  </a:lnTo>
                  <a:lnTo>
                    <a:pt x="27" y="22"/>
                  </a:lnTo>
                  <a:lnTo>
                    <a:pt x="25" y="22"/>
                  </a:lnTo>
                  <a:lnTo>
                    <a:pt x="22" y="19"/>
                  </a:lnTo>
                  <a:lnTo>
                    <a:pt x="21" y="19"/>
                  </a:lnTo>
                  <a:lnTo>
                    <a:pt x="16" y="18"/>
                  </a:lnTo>
                  <a:lnTo>
                    <a:pt x="14" y="18"/>
                  </a:lnTo>
                  <a:lnTo>
                    <a:pt x="11" y="16"/>
                  </a:lnTo>
                  <a:lnTo>
                    <a:pt x="8" y="14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2" y="7"/>
                  </a:lnTo>
                  <a:lnTo>
                    <a:pt x="2" y="3"/>
                  </a:lnTo>
                  <a:lnTo>
                    <a:pt x="3" y="2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45" name="Freeform 91">
              <a:extLst>
                <a:ext uri="{FF2B5EF4-FFF2-40B4-BE49-F238E27FC236}">
                  <a16:creationId xmlns:a16="http://schemas.microsoft.com/office/drawing/2014/main" id="{93E33B0B-0EDC-F4E1-DBAB-7C5C78E4793B}"/>
                </a:ext>
              </a:extLst>
            </p:cNvPr>
            <p:cNvSpPr>
              <a:spLocks/>
            </p:cNvSpPr>
            <p:nvPr/>
          </p:nvSpPr>
          <p:spPr bwMode="auto">
            <a:xfrm>
              <a:off x="9946073" y="1665571"/>
              <a:ext cx="27289" cy="5848"/>
            </a:xfrm>
            <a:custGeom>
              <a:avLst/>
              <a:gdLst>
                <a:gd name="T0" fmla="*/ 14 w 14"/>
                <a:gd name="T1" fmla="*/ 0 h 3"/>
                <a:gd name="T2" fmla="*/ 12 w 14"/>
                <a:gd name="T3" fmla="*/ 0 h 3"/>
                <a:gd name="T4" fmla="*/ 12 w 14"/>
                <a:gd name="T5" fmla="*/ 3 h 3"/>
                <a:gd name="T6" fmla="*/ 11 w 14"/>
                <a:gd name="T7" fmla="*/ 3 h 3"/>
                <a:gd name="T8" fmla="*/ 0 w 14"/>
                <a:gd name="T9" fmla="*/ 3 h 3"/>
                <a:gd name="T10" fmla="*/ 1 w 14"/>
                <a:gd name="T11" fmla="*/ 3 h 3"/>
                <a:gd name="T12" fmla="*/ 4 w 14"/>
                <a:gd name="T13" fmla="*/ 0 h 3"/>
                <a:gd name="T14" fmla="*/ 14 w 14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3">
                  <a:moveTo>
                    <a:pt x="14" y="0"/>
                  </a:moveTo>
                  <a:lnTo>
                    <a:pt x="12" y="0"/>
                  </a:lnTo>
                  <a:lnTo>
                    <a:pt x="12" y="3"/>
                  </a:lnTo>
                  <a:lnTo>
                    <a:pt x="11" y="3"/>
                  </a:lnTo>
                  <a:lnTo>
                    <a:pt x="0" y="3"/>
                  </a:lnTo>
                  <a:lnTo>
                    <a:pt x="1" y="3"/>
                  </a:lnTo>
                  <a:lnTo>
                    <a:pt x="4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46" name="Freeform 92">
              <a:extLst>
                <a:ext uri="{FF2B5EF4-FFF2-40B4-BE49-F238E27FC236}">
                  <a16:creationId xmlns:a16="http://schemas.microsoft.com/office/drawing/2014/main" id="{FFF335BE-5866-DEDE-E5DB-5F4EB454B06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078" y="1698708"/>
              <a:ext cx="9747" cy="5848"/>
            </a:xfrm>
            <a:custGeom>
              <a:avLst/>
              <a:gdLst>
                <a:gd name="T0" fmla="*/ 5 w 5"/>
                <a:gd name="T1" fmla="*/ 0 h 3"/>
                <a:gd name="T2" fmla="*/ 5 w 5"/>
                <a:gd name="T3" fmla="*/ 0 h 3"/>
                <a:gd name="T4" fmla="*/ 5 w 5"/>
                <a:gd name="T5" fmla="*/ 0 h 3"/>
                <a:gd name="T6" fmla="*/ 5 w 5"/>
                <a:gd name="T7" fmla="*/ 2 h 3"/>
                <a:gd name="T8" fmla="*/ 4 w 5"/>
                <a:gd name="T9" fmla="*/ 3 h 3"/>
                <a:gd name="T10" fmla="*/ 0 w 5"/>
                <a:gd name="T11" fmla="*/ 2 h 3"/>
                <a:gd name="T12" fmla="*/ 2 w 5"/>
                <a:gd name="T13" fmla="*/ 0 h 3"/>
                <a:gd name="T14" fmla="*/ 5 w 5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3">
                  <a:moveTo>
                    <a:pt x="5" y="0"/>
                  </a:moveTo>
                  <a:lnTo>
                    <a:pt x="5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4" y="3"/>
                  </a:lnTo>
                  <a:lnTo>
                    <a:pt x="0" y="2"/>
                  </a:lnTo>
                  <a:lnTo>
                    <a:pt x="2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47" name="Freeform 93">
              <a:extLst>
                <a:ext uri="{FF2B5EF4-FFF2-40B4-BE49-F238E27FC236}">
                  <a16:creationId xmlns:a16="http://schemas.microsoft.com/office/drawing/2014/main" id="{DD5DFE78-8D1E-F94E-C712-801ECA506593}"/>
                </a:ext>
              </a:extLst>
            </p:cNvPr>
            <p:cNvSpPr>
              <a:spLocks/>
            </p:cNvSpPr>
            <p:nvPr/>
          </p:nvSpPr>
          <p:spPr bwMode="auto">
            <a:xfrm>
              <a:off x="7375051" y="1390731"/>
              <a:ext cx="50680" cy="25340"/>
            </a:xfrm>
            <a:custGeom>
              <a:avLst/>
              <a:gdLst>
                <a:gd name="T0" fmla="*/ 13 w 26"/>
                <a:gd name="T1" fmla="*/ 0 h 13"/>
                <a:gd name="T2" fmla="*/ 13 w 26"/>
                <a:gd name="T3" fmla="*/ 0 h 13"/>
                <a:gd name="T4" fmla="*/ 15 w 26"/>
                <a:gd name="T5" fmla="*/ 2 h 13"/>
                <a:gd name="T6" fmla="*/ 19 w 26"/>
                <a:gd name="T7" fmla="*/ 2 h 13"/>
                <a:gd name="T8" fmla="*/ 21 w 26"/>
                <a:gd name="T9" fmla="*/ 4 h 13"/>
                <a:gd name="T10" fmla="*/ 22 w 26"/>
                <a:gd name="T11" fmla="*/ 5 h 13"/>
                <a:gd name="T12" fmla="*/ 24 w 26"/>
                <a:gd name="T13" fmla="*/ 7 h 13"/>
                <a:gd name="T14" fmla="*/ 26 w 26"/>
                <a:gd name="T15" fmla="*/ 8 h 13"/>
                <a:gd name="T16" fmla="*/ 26 w 26"/>
                <a:gd name="T17" fmla="*/ 10 h 13"/>
                <a:gd name="T18" fmla="*/ 24 w 26"/>
                <a:gd name="T19" fmla="*/ 11 h 13"/>
                <a:gd name="T20" fmla="*/ 21 w 26"/>
                <a:gd name="T21" fmla="*/ 13 h 13"/>
                <a:gd name="T22" fmla="*/ 16 w 26"/>
                <a:gd name="T23" fmla="*/ 13 h 13"/>
                <a:gd name="T24" fmla="*/ 11 w 26"/>
                <a:gd name="T25" fmla="*/ 11 h 13"/>
                <a:gd name="T26" fmla="*/ 8 w 26"/>
                <a:gd name="T27" fmla="*/ 8 h 13"/>
                <a:gd name="T28" fmla="*/ 3 w 26"/>
                <a:gd name="T29" fmla="*/ 7 h 13"/>
                <a:gd name="T30" fmla="*/ 0 w 26"/>
                <a:gd name="T31" fmla="*/ 4 h 13"/>
                <a:gd name="T32" fmla="*/ 3 w 26"/>
                <a:gd name="T33" fmla="*/ 4 h 13"/>
                <a:gd name="T34" fmla="*/ 7 w 26"/>
                <a:gd name="T35" fmla="*/ 4 h 13"/>
                <a:gd name="T36" fmla="*/ 13 w 26"/>
                <a:gd name="T3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" h="13">
                  <a:moveTo>
                    <a:pt x="13" y="0"/>
                  </a:moveTo>
                  <a:lnTo>
                    <a:pt x="13" y="0"/>
                  </a:lnTo>
                  <a:lnTo>
                    <a:pt x="15" y="2"/>
                  </a:lnTo>
                  <a:lnTo>
                    <a:pt x="19" y="2"/>
                  </a:lnTo>
                  <a:lnTo>
                    <a:pt x="21" y="4"/>
                  </a:lnTo>
                  <a:lnTo>
                    <a:pt x="22" y="5"/>
                  </a:lnTo>
                  <a:lnTo>
                    <a:pt x="24" y="7"/>
                  </a:lnTo>
                  <a:lnTo>
                    <a:pt x="26" y="8"/>
                  </a:lnTo>
                  <a:lnTo>
                    <a:pt x="26" y="10"/>
                  </a:lnTo>
                  <a:lnTo>
                    <a:pt x="24" y="11"/>
                  </a:lnTo>
                  <a:lnTo>
                    <a:pt x="21" y="13"/>
                  </a:lnTo>
                  <a:lnTo>
                    <a:pt x="16" y="13"/>
                  </a:lnTo>
                  <a:lnTo>
                    <a:pt x="11" y="11"/>
                  </a:lnTo>
                  <a:lnTo>
                    <a:pt x="8" y="8"/>
                  </a:lnTo>
                  <a:lnTo>
                    <a:pt x="3" y="7"/>
                  </a:lnTo>
                  <a:lnTo>
                    <a:pt x="0" y="4"/>
                  </a:lnTo>
                  <a:lnTo>
                    <a:pt x="3" y="4"/>
                  </a:lnTo>
                  <a:lnTo>
                    <a:pt x="7" y="4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48" name="Freeform 94">
              <a:extLst>
                <a:ext uri="{FF2B5EF4-FFF2-40B4-BE49-F238E27FC236}">
                  <a16:creationId xmlns:a16="http://schemas.microsoft.com/office/drawing/2014/main" id="{E49BD48C-F947-6752-7531-D6492D81712A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2167" y="1805915"/>
              <a:ext cx="27289" cy="21442"/>
            </a:xfrm>
            <a:custGeom>
              <a:avLst/>
              <a:gdLst>
                <a:gd name="T0" fmla="*/ 11 w 14"/>
                <a:gd name="T1" fmla="*/ 0 h 11"/>
                <a:gd name="T2" fmla="*/ 12 w 14"/>
                <a:gd name="T3" fmla="*/ 2 h 11"/>
                <a:gd name="T4" fmla="*/ 14 w 14"/>
                <a:gd name="T5" fmla="*/ 2 h 11"/>
                <a:gd name="T6" fmla="*/ 14 w 14"/>
                <a:gd name="T7" fmla="*/ 3 h 11"/>
                <a:gd name="T8" fmla="*/ 14 w 14"/>
                <a:gd name="T9" fmla="*/ 3 h 11"/>
                <a:gd name="T10" fmla="*/ 14 w 14"/>
                <a:gd name="T11" fmla="*/ 6 h 11"/>
                <a:gd name="T12" fmla="*/ 14 w 14"/>
                <a:gd name="T13" fmla="*/ 8 h 11"/>
                <a:gd name="T14" fmla="*/ 6 w 14"/>
                <a:gd name="T15" fmla="*/ 11 h 11"/>
                <a:gd name="T16" fmla="*/ 4 w 14"/>
                <a:gd name="T17" fmla="*/ 11 h 11"/>
                <a:gd name="T18" fmla="*/ 1 w 14"/>
                <a:gd name="T19" fmla="*/ 8 h 11"/>
                <a:gd name="T20" fmla="*/ 0 w 14"/>
                <a:gd name="T21" fmla="*/ 3 h 11"/>
                <a:gd name="T22" fmla="*/ 1 w 14"/>
                <a:gd name="T23" fmla="*/ 2 h 11"/>
                <a:gd name="T24" fmla="*/ 3 w 14"/>
                <a:gd name="T25" fmla="*/ 2 h 11"/>
                <a:gd name="T26" fmla="*/ 4 w 14"/>
                <a:gd name="T27" fmla="*/ 2 h 11"/>
                <a:gd name="T28" fmla="*/ 11 w 14"/>
                <a:gd name="T2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" h="11">
                  <a:moveTo>
                    <a:pt x="11" y="0"/>
                  </a:moveTo>
                  <a:lnTo>
                    <a:pt x="12" y="2"/>
                  </a:lnTo>
                  <a:lnTo>
                    <a:pt x="14" y="2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6"/>
                  </a:lnTo>
                  <a:lnTo>
                    <a:pt x="14" y="8"/>
                  </a:lnTo>
                  <a:lnTo>
                    <a:pt x="6" y="11"/>
                  </a:lnTo>
                  <a:lnTo>
                    <a:pt x="4" y="11"/>
                  </a:lnTo>
                  <a:lnTo>
                    <a:pt x="1" y="8"/>
                  </a:lnTo>
                  <a:lnTo>
                    <a:pt x="0" y="3"/>
                  </a:lnTo>
                  <a:lnTo>
                    <a:pt x="1" y="2"/>
                  </a:lnTo>
                  <a:lnTo>
                    <a:pt x="3" y="2"/>
                  </a:lnTo>
                  <a:lnTo>
                    <a:pt x="4" y="2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49" name="Freeform 95">
              <a:extLst>
                <a:ext uri="{FF2B5EF4-FFF2-40B4-BE49-F238E27FC236}">
                  <a16:creationId xmlns:a16="http://schemas.microsoft.com/office/drawing/2014/main" id="{79056C3D-2775-DB55-7157-8E6BB86EA867}"/>
                </a:ext>
              </a:extLst>
            </p:cNvPr>
            <p:cNvSpPr>
              <a:spLocks/>
            </p:cNvSpPr>
            <p:nvPr/>
          </p:nvSpPr>
          <p:spPr bwMode="auto">
            <a:xfrm>
              <a:off x="9626401" y="1950157"/>
              <a:ext cx="27289" cy="9747"/>
            </a:xfrm>
            <a:custGeom>
              <a:avLst/>
              <a:gdLst>
                <a:gd name="T0" fmla="*/ 11 w 14"/>
                <a:gd name="T1" fmla="*/ 0 h 5"/>
                <a:gd name="T2" fmla="*/ 12 w 14"/>
                <a:gd name="T3" fmla="*/ 2 h 5"/>
                <a:gd name="T4" fmla="*/ 12 w 14"/>
                <a:gd name="T5" fmla="*/ 2 h 5"/>
                <a:gd name="T6" fmla="*/ 14 w 14"/>
                <a:gd name="T7" fmla="*/ 3 h 5"/>
                <a:gd name="T8" fmla="*/ 9 w 14"/>
                <a:gd name="T9" fmla="*/ 5 h 5"/>
                <a:gd name="T10" fmla="*/ 7 w 14"/>
                <a:gd name="T11" fmla="*/ 5 h 5"/>
                <a:gd name="T12" fmla="*/ 6 w 14"/>
                <a:gd name="T13" fmla="*/ 3 h 5"/>
                <a:gd name="T14" fmla="*/ 6 w 14"/>
                <a:gd name="T15" fmla="*/ 3 h 5"/>
                <a:gd name="T16" fmla="*/ 4 w 14"/>
                <a:gd name="T17" fmla="*/ 3 h 5"/>
                <a:gd name="T18" fmla="*/ 4 w 14"/>
                <a:gd name="T19" fmla="*/ 5 h 5"/>
                <a:gd name="T20" fmla="*/ 3 w 14"/>
                <a:gd name="T21" fmla="*/ 5 h 5"/>
                <a:gd name="T22" fmla="*/ 0 w 14"/>
                <a:gd name="T23" fmla="*/ 3 h 5"/>
                <a:gd name="T24" fmla="*/ 0 w 14"/>
                <a:gd name="T25" fmla="*/ 2 h 5"/>
                <a:gd name="T26" fmla="*/ 1 w 14"/>
                <a:gd name="T27" fmla="*/ 2 h 5"/>
                <a:gd name="T28" fmla="*/ 1 w 14"/>
                <a:gd name="T29" fmla="*/ 2 h 5"/>
                <a:gd name="T30" fmla="*/ 1 w 14"/>
                <a:gd name="T31" fmla="*/ 2 h 5"/>
                <a:gd name="T32" fmla="*/ 3 w 14"/>
                <a:gd name="T33" fmla="*/ 2 h 5"/>
                <a:gd name="T34" fmla="*/ 11 w 14"/>
                <a:gd name="T3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" h="5">
                  <a:moveTo>
                    <a:pt x="11" y="0"/>
                  </a:moveTo>
                  <a:lnTo>
                    <a:pt x="12" y="2"/>
                  </a:lnTo>
                  <a:lnTo>
                    <a:pt x="12" y="2"/>
                  </a:lnTo>
                  <a:lnTo>
                    <a:pt x="14" y="3"/>
                  </a:lnTo>
                  <a:lnTo>
                    <a:pt x="9" y="5"/>
                  </a:lnTo>
                  <a:lnTo>
                    <a:pt x="7" y="5"/>
                  </a:lnTo>
                  <a:lnTo>
                    <a:pt x="6" y="3"/>
                  </a:lnTo>
                  <a:lnTo>
                    <a:pt x="6" y="3"/>
                  </a:lnTo>
                  <a:lnTo>
                    <a:pt x="4" y="3"/>
                  </a:lnTo>
                  <a:lnTo>
                    <a:pt x="4" y="5"/>
                  </a:lnTo>
                  <a:lnTo>
                    <a:pt x="3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3" y="2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50" name="Freeform 96">
              <a:extLst>
                <a:ext uri="{FF2B5EF4-FFF2-40B4-BE49-F238E27FC236}">
                  <a16:creationId xmlns:a16="http://schemas.microsoft.com/office/drawing/2014/main" id="{D68161D1-798E-2B6E-7E34-3FB46EB53E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87188" y="1987193"/>
              <a:ext cx="5848" cy="5848"/>
            </a:xfrm>
            <a:custGeom>
              <a:avLst/>
              <a:gdLst>
                <a:gd name="T0" fmla="*/ 0 w 3"/>
                <a:gd name="T1" fmla="*/ 0 h 3"/>
                <a:gd name="T2" fmla="*/ 1 w 3"/>
                <a:gd name="T3" fmla="*/ 0 h 3"/>
                <a:gd name="T4" fmla="*/ 3 w 3"/>
                <a:gd name="T5" fmla="*/ 0 h 3"/>
                <a:gd name="T6" fmla="*/ 3 w 3"/>
                <a:gd name="T7" fmla="*/ 2 h 3"/>
                <a:gd name="T8" fmla="*/ 3 w 3"/>
                <a:gd name="T9" fmla="*/ 3 h 3"/>
                <a:gd name="T10" fmla="*/ 0 w 3"/>
                <a:gd name="T11" fmla="*/ 2 h 3"/>
                <a:gd name="T12" fmla="*/ 0 w 3"/>
                <a:gd name="T13" fmla="*/ 2 h 3"/>
                <a:gd name="T14" fmla="*/ 0 w 3"/>
                <a:gd name="T15" fmla="*/ 0 h 3"/>
                <a:gd name="T16" fmla="*/ 0 w 3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1" y="0"/>
                  </a:lnTo>
                  <a:lnTo>
                    <a:pt x="3" y="0"/>
                  </a:lnTo>
                  <a:lnTo>
                    <a:pt x="3" y="2"/>
                  </a:lnTo>
                  <a:lnTo>
                    <a:pt x="3" y="3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51" name="Freeform 97">
              <a:extLst>
                <a:ext uri="{FF2B5EF4-FFF2-40B4-BE49-F238E27FC236}">
                  <a16:creationId xmlns:a16="http://schemas.microsoft.com/office/drawing/2014/main" id="{8187939F-F768-BAB6-615A-D1CB034060E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04730" y="2051517"/>
              <a:ext cx="11695" cy="37036"/>
            </a:xfrm>
            <a:custGeom>
              <a:avLst/>
              <a:gdLst>
                <a:gd name="T0" fmla="*/ 5 w 6"/>
                <a:gd name="T1" fmla="*/ 0 h 19"/>
                <a:gd name="T2" fmla="*/ 6 w 6"/>
                <a:gd name="T3" fmla="*/ 0 h 19"/>
                <a:gd name="T4" fmla="*/ 6 w 6"/>
                <a:gd name="T5" fmla="*/ 2 h 19"/>
                <a:gd name="T6" fmla="*/ 6 w 6"/>
                <a:gd name="T7" fmla="*/ 3 h 19"/>
                <a:gd name="T8" fmla="*/ 6 w 6"/>
                <a:gd name="T9" fmla="*/ 5 h 19"/>
                <a:gd name="T10" fmla="*/ 3 w 6"/>
                <a:gd name="T11" fmla="*/ 6 h 19"/>
                <a:gd name="T12" fmla="*/ 3 w 6"/>
                <a:gd name="T13" fmla="*/ 6 h 19"/>
                <a:gd name="T14" fmla="*/ 3 w 6"/>
                <a:gd name="T15" fmla="*/ 10 h 19"/>
                <a:gd name="T16" fmla="*/ 3 w 6"/>
                <a:gd name="T17" fmla="*/ 11 h 19"/>
                <a:gd name="T18" fmla="*/ 3 w 6"/>
                <a:gd name="T19" fmla="*/ 14 h 19"/>
                <a:gd name="T20" fmla="*/ 5 w 6"/>
                <a:gd name="T21" fmla="*/ 16 h 19"/>
                <a:gd name="T22" fmla="*/ 6 w 6"/>
                <a:gd name="T23" fmla="*/ 17 h 19"/>
                <a:gd name="T24" fmla="*/ 5 w 6"/>
                <a:gd name="T25" fmla="*/ 17 h 19"/>
                <a:gd name="T26" fmla="*/ 5 w 6"/>
                <a:gd name="T27" fmla="*/ 19 h 19"/>
                <a:gd name="T28" fmla="*/ 5 w 6"/>
                <a:gd name="T29" fmla="*/ 19 h 19"/>
                <a:gd name="T30" fmla="*/ 5 w 6"/>
                <a:gd name="T31" fmla="*/ 17 h 19"/>
                <a:gd name="T32" fmla="*/ 5 w 6"/>
                <a:gd name="T33" fmla="*/ 16 h 19"/>
                <a:gd name="T34" fmla="*/ 3 w 6"/>
                <a:gd name="T35" fmla="*/ 16 h 19"/>
                <a:gd name="T36" fmla="*/ 0 w 6"/>
                <a:gd name="T37" fmla="*/ 14 h 19"/>
                <a:gd name="T38" fmla="*/ 0 w 6"/>
                <a:gd name="T39" fmla="*/ 13 h 19"/>
                <a:gd name="T40" fmla="*/ 0 w 6"/>
                <a:gd name="T41" fmla="*/ 11 h 19"/>
                <a:gd name="T42" fmla="*/ 0 w 6"/>
                <a:gd name="T43" fmla="*/ 8 h 19"/>
                <a:gd name="T44" fmla="*/ 0 w 6"/>
                <a:gd name="T45" fmla="*/ 6 h 19"/>
                <a:gd name="T46" fmla="*/ 0 w 6"/>
                <a:gd name="T47" fmla="*/ 5 h 19"/>
                <a:gd name="T48" fmla="*/ 3 w 6"/>
                <a:gd name="T49" fmla="*/ 3 h 19"/>
                <a:gd name="T50" fmla="*/ 5 w 6"/>
                <a:gd name="T51" fmla="*/ 2 h 19"/>
                <a:gd name="T52" fmla="*/ 5 w 6"/>
                <a:gd name="T5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" h="19">
                  <a:moveTo>
                    <a:pt x="5" y="0"/>
                  </a:moveTo>
                  <a:lnTo>
                    <a:pt x="6" y="0"/>
                  </a:lnTo>
                  <a:lnTo>
                    <a:pt x="6" y="2"/>
                  </a:lnTo>
                  <a:lnTo>
                    <a:pt x="6" y="3"/>
                  </a:lnTo>
                  <a:lnTo>
                    <a:pt x="6" y="5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10"/>
                  </a:lnTo>
                  <a:lnTo>
                    <a:pt x="3" y="11"/>
                  </a:lnTo>
                  <a:lnTo>
                    <a:pt x="3" y="14"/>
                  </a:lnTo>
                  <a:lnTo>
                    <a:pt x="5" y="16"/>
                  </a:lnTo>
                  <a:lnTo>
                    <a:pt x="6" y="17"/>
                  </a:lnTo>
                  <a:lnTo>
                    <a:pt x="5" y="17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7"/>
                  </a:lnTo>
                  <a:lnTo>
                    <a:pt x="5" y="16"/>
                  </a:lnTo>
                  <a:lnTo>
                    <a:pt x="3" y="16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5"/>
                  </a:lnTo>
                  <a:lnTo>
                    <a:pt x="3" y="3"/>
                  </a:lnTo>
                  <a:lnTo>
                    <a:pt x="5" y="2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52" name="Freeform 98">
              <a:extLst>
                <a:ext uri="{FF2B5EF4-FFF2-40B4-BE49-F238E27FC236}">
                  <a16:creationId xmlns:a16="http://schemas.microsoft.com/office/drawing/2014/main" id="{5DE36AA3-AEFA-71D6-C434-A2BF1A65DE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91855" y="2033975"/>
              <a:ext cx="46781" cy="21442"/>
            </a:xfrm>
            <a:custGeom>
              <a:avLst/>
              <a:gdLst>
                <a:gd name="T0" fmla="*/ 8 w 24"/>
                <a:gd name="T1" fmla="*/ 0 h 11"/>
                <a:gd name="T2" fmla="*/ 24 w 24"/>
                <a:gd name="T3" fmla="*/ 3 h 11"/>
                <a:gd name="T4" fmla="*/ 24 w 24"/>
                <a:gd name="T5" fmla="*/ 3 h 11"/>
                <a:gd name="T6" fmla="*/ 24 w 24"/>
                <a:gd name="T7" fmla="*/ 4 h 11"/>
                <a:gd name="T8" fmla="*/ 24 w 24"/>
                <a:gd name="T9" fmla="*/ 6 h 11"/>
                <a:gd name="T10" fmla="*/ 22 w 24"/>
                <a:gd name="T11" fmla="*/ 6 h 11"/>
                <a:gd name="T12" fmla="*/ 22 w 24"/>
                <a:gd name="T13" fmla="*/ 6 h 11"/>
                <a:gd name="T14" fmla="*/ 22 w 24"/>
                <a:gd name="T15" fmla="*/ 9 h 11"/>
                <a:gd name="T16" fmla="*/ 21 w 24"/>
                <a:gd name="T17" fmla="*/ 11 h 11"/>
                <a:gd name="T18" fmla="*/ 21 w 24"/>
                <a:gd name="T19" fmla="*/ 11 h 11"/>
                <a:gd name="T20" fmla="*/ 16 w 24"/>
                <a:gd name="T21" fmla="*/ 11 h 11"/>
                <a:gd name="T22" fmla="*/ 8 w 24"/>
                <a:gd name="T23" fmla="*/ 9 h 11"/>
                <a:gd name="T24" fmla="*/ 5 w 24"/>
                <a:gd name="T25" fmla="*/ 8 h 11"/>
                <a:gd name="T26" fmla="*/ 3 w 24"/>
                <a:gd name="T27" fmla="*/ 6 h 11"/>
                <a:gd name="T28" fmla="*/ 0 w 24"/>
                <a:gd name="T29" fmla="*/ 4 h 11"/>
                <a:gd name="T30" fmla="*/ 0 w 24"/>
                <a:gd name="T31" fmla="*/ 4 h 11"/>
                <a:gd name="T32" fmla="*/ 0 w 24"/>
                <a:gd name="T33" fmla="*/ 3 h 11"/>
                <a:gd name="T34" fmla="*/ 2 w 24"/>
                <a:gd name="T35" fmla="*/ 3 h 11"/>
                <a:gd name="T36" fmla="*/ 5 w 24"/>
                <a:gd name="T37" fmla="*/ 0 h 11"/>
                <a:gd name="T38" fmla="*/ 7 w 24"/>
                <a:gd name="T39" fmla="*/ 0 h 11"/>
                <a:gd name="T40" fmla="*/ 8 w 24"/>
                <a:gd name="T4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" h="11">
                  <a:moveTo>
                    <a:pt x="8" y="0"/>
                  </a:moveTo>
                  <a:lnTo>
                    <a:pt x="24" y="3"/>
                  </a:lnTo>
                  <a:lnTo>
                    <a:pt x="24" y="3"/>
                  </a:lnTo>
                  <a:lnTo>
                    <a:pt x="24" y="4"/>
                  </a:lnTo>
                  <a:lnTo>
                    <a:pt x="24" y="6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9"/>
                  </a:lnTo>
                  <a:lnTo>
                    <a:pt x="21" y="11"/>
                  </a:lnTo>
                  <a:lnTo>
                    <a:pt x="21" y="11"/>
                  </a:lnTo>
                  <a:lnTo>
                    <a:pt x="16" y="11"/>
                  </a:lnTo>
                  <a:lnTo>
                    <a:pt x="8" y="9"/>
                  </a:lnTo>
                  <a:lnTo>
                    <a:pt x="5" y="8"/>
                  </a:lnTo>
                  <a:lnTo>
                    <a:pt x="3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3"/>
                  </a:lnTo>
                  <a:lnTo>
                    <a:pt x="2" y="3"/>
                  </a:lnTo>
                  <a:lnTo>
                    <a:pt x="5" y="0"/>
                  </a:lnTo>
                  <a:lnTo>
                    <a:pt x="7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53" name="Freeform 99">
              <a:extLst>
                <a:ext uri="{FF2B5EF4-FFF2-40B4-BE49-F238E27FC236}">
                  <a16:creationId xmlns:a16="http://schemas.microsoft.com/office/drawing/2014/main" id="{858428C1-B51C-7865-7155-827A91C00571}"/>
                </a:ext>
              </a:extLst>
            </p:cNvPr>
            <p:cNvSpPr>
              <a:spLocks/>
            </p:cNvSpPr>
            <p:nvPr/>
          </p:nvSpPr>
          <p:spPr bwMode="auto">
            <a:xfrm>
              <a:off x="9622503" y="1698708"/>
              <a:ext cx="235856" cy="85766"/>
            </a:xfrm>
            <a:custGeom>
              <a:avLst/>
              <a:gdLst>
                <a:gd name="T0" fmla="*/ 28 w 121"/>
                <a:gd name="T1" fmla="*/ 0 h 44"/>
                <a:gd name="T2" fmla="*/ 32 w 121"/>
                <a:gd name="T3" fmla="*/ 2 h 44"/>
                <a:gd name="T4" fmla="*/ 38 w 121"/>
                <a:gd name="T5" fmla="*/ 5 h 44"/>
                <a:gd name="T6" fmla="*/ 46 w 121"/>
                <a:gd name="T7" fmla="*/ 11 h 44"/>
                <a:gd name="T8" fmla="*/ 49 w 121"/>
                <a:gd name="T9" fmla="*/ 11 h 44"/>
                <a:gd name="T10" fmla="*/ 52 w 121"/>
                <a:gd name="T11" fmla="*/ 14 h 44"/>
                <a:gd name="T12" fmla="*/ 54 w 121"/>
                <a:gd name="T13" fmla="*/ 16 h 44"/>
                <a:gd name="T14" fmla="*/ 57 w 121"/>
                <a:gd name="T15" fmla="*/ 16 h 44"/>
                <a:gd name="T16" fmla="*/ 58 w 121"/>
                <a:gd name="T17" fmla="*/ 14 h 44"/>
                <a:gd name="T18" fmla="*/ 58 w 121"/>
                <a:gd name="T19" fmla="*/ 11 h 44"/>
                <a:gd name="T20" fmla="*/ 58 w 121"/>
                <a:gd name="T21" fmla="*/ 8 h 44"/>
                <a:gd name="T22" fmla="*/ 60 w 121"/>
                <a:gd name="T23" fmla="*/ 6 h 44"/>
                <a:gd name="T24" fmla="*/ 66 w 121"/>
                <a:gd name="T25" fmla="*/ 2 h 44"/>
                <a:gd name="T26" fmla="*/ 74 w 121"/>
                <a:gd name="T27" fmla="*/ 5 h 44"/>
                <a:gd name="T28" fmla="*/ 84 w 121"/>
                <a:gd name="T29" fmla="*/ 9 h 44"/>
                <a:gd name="T30" fmla="*/ 90 w 121"/>
                <a:gd name="T31" fmla="*/ 11 h 44"/>
                <a:gd name="T32" fmla="*/ 96 w 121"/>
                <a:gd name="T33" fmla="*/ 9 h 44"/>
                <a:gd name="T34" fmla="*/ 120 w 121"/>
                <a:gd name="T35" fmla="*/ 17 h 44"/>
                <a:gd name="T36" fmla="*/ 121 w 121"/>
                <a:gd name="T37" fmla="*/ 19 h 44"/>
                <a:gd name="T38" fmla="*/ 114 w 121"/>
                <a:gd name="T39" fmla="*/ 22 h 44"/>
                <a:gd name="T40" fmla="*/ 114 w 121"/>
                <a:gd name="T41" fmla="*/ 25 h 44"/>
                <a:gd name="T42" fmla="*/ 109 w 121"/>
                <a:gd name="T43" fmla="*/ 31 h 44"/>
                <a:gd name="T44" fmla="*/ 102 w 121"/>
                <a:gd name="T45" fmla="*/ 33 h 44"/>
                <a:gd name="T46" fmla="*/ 93 w 121"/>
                <a:gd name="T47" fmla="*/ 33 h 44"/>
                <a:gd name="T48" fmla="*/ 87 w 121"/>
                <a:gd name="T49" fmla="*/ 28 h 44"/>
                <a:gd name="T50" fmla="*/ 84 w 121"/>
                <a:gd name="T51" fmla="*/ 25 h 44"/>
                <a:gd name="T52" fmla="*/ 84 w 121"/>
                <a:gd name="T53" fmla="*/ 19 h 44"/>
                <a:gd name="T54" fmla="*/ 88 w 121"/>
                <a:gd name="T55" fmla="*/ 16 h 44"/>
                <a:gd name="T56" fmla="*/ 87 w 121"/>
                <a:gd name="T57" fmla="*/ 14 h 44"/>
                <a:gd name="T58" fmla="*/ 77 w 121"/>
                <a:gd name="T59" fmla="*/ 14 h 44"/>
                <a:gd name="T60" fmla="*/ 76 w 121"/>
                <a:gd name="T61" fmla="*/ 22 h 44"/>
                <a:gd name="T62" fmla="*/ 77 w 121"/>
                <a:gd name="T63" fmla="*/ 25 h 44"/>
                <a:gd name="T64" fmla="*/ 84 w 121"/>
                <a:gd name="T65" fmla="*/ 31 h 44"/>
                <a:gd name="T66" fmla="*/ 90 w 121"/>
                <a:gd name="T67" fmla="*/ 36 h 44"/>
                <a:gd name="T68" fmla="*/ 82 w 121"/>
                <a:gd name="T69" fmla="*/ 39 h 44"/>
                <a:gd name="T70" fmla="*/ 79 w 121"/>
                <a:gd name="T71" fmla="*/ 39 h 44"/>
                <a:gd name="T72" fmla="*/ 76 w 121"/>
                <a:gd name="T73" fmla="*/ 38 h 44"/>
                <a:gd name="T74" fmla="*/ 73 w 121"/>
                <a:gd name="T75" fmla="*/ 35 h 44"/>
                <a:gd name="T76" fmla="*/ 66 w 121"/>
                <a:gd name="T77" fmla="*/ 36 h 44"/>
                <a:gd name="T78" fmla="*/ 54 w 121"/>
                <a:gd name="T79" fmla="*/ 38 h 44"/>
                <a:gd name="T80" fmla="*/ 49 w 121"/>
                <a:gd name="T81" fmla="*/ 39 h 44"/>
                <a:gd name="T82" fmla="*/ 41 w 121"/>
                <a:gd name="T83" fmla="*/ 36 h 44"/>
                <a:gd name="T84" fmla="*/ 39 w 121"/>
                <a:gd name="T85" fmla="*/ 36 h 44"/>
                <a:gd name="T86" fmla="*/ 38 w 121"/>
                <a:gd name="T87" fmla="*/ 39 h 44"/>
                <a:gd name="T88" fmla="*/ 35 w 121"/>
                <a:gd name="T89" fmla="*/ 44 h 44"/>
                <a:gd name="T90" fmla="*/ 32 w 121"/>
                <a:gd name="T91" fmla="*/ 44 h 44"/>
                <a:gd name="T92" fmla="*/ 28 w 121"/>
                <a:gd name="T93" fmla="*/ 44 h 44"/>
                <a:gd name="T94" fmla="*/ 16 w 121"/>
                <a:gd name="T95" fmla="*/ 39 h 44"/>
                <a:gd name="T96" fmla="*/ 11 w 121"/>
                <a:gd name="T97" fmla="*/ 35 h 44"/>
                <a:gd name="T98" fmla="*/ 8 w 121"/>
                <a:gd name="T99" fmla="*/ 33 h 44"/>
                <a:gd name="T100" fmla="*/ 2 w 121"/>
                <a:gd name="T101" fmla="*/ 28 h 44"/>
                <a:gd name="T102" fmla="*/ 0 w 121"/>
                <a:gd name="T103" fmla="*/ 25 h 44"/>
                <a:gd name="T104" fmla="*/ 3 w 121"/>
                <a:gd name="T105" fmla="*/ 25 h 44"/>
                <a:gd name="T106" fmla="*/ 5 w 121"/>
                <a:gd name="T107" fmla="*/ 19 h 44"/>
                <a:gd name="T108" fmla="*/ 6 w 121"/>
                <a:gd name="T109" fmla="*/ 13 h 44"/>
                <a:gd name="T110" fmla="*/ 9 w 121"/>
                <a:gd name="T111" fmla="*/ 11 h 44"/>
                <a:gd name="T112" fmla="*/ 9 w 121"/>
                <a:gd name="T113" fmla="*/ 6 h 44"/>
                <a:gd name="T114" fmla="*/ 13 w 121"/>
                <a:gd name="T115" fmla="*/ 5 h 44"/>
                <a:gd name="T116" fmla="*/ 16 w 121"/>
                <a:gd name="T117" fmla="*/ 5 h 44"/>
                <a:gd name="T118" fmla="*/ 19 w 121"/>
                <a:gd name="T119" fmla="*/ 2 h 44"/>
                <a:gd name="T120" fmla="*/ 27 w 121"/>
                <a:gd name="T121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1" h="44">
                  <a:moveTo>
                    <a:pt x="27" y="0"/>
                  </a:moveTo>
                  <a:lnTo>
                    <a:pt x="28" y="0"/>
                  </a:lnTo>
                  <a:lnTo>
                    <a:pt x="30" y="0"/>
                  </a:lnTo>
                  <a:lnTo>
                    <a:pt x="32" y="2"/>
                  </a:lnTo>
                  <a:lnTo>
                    <a:pt x="33" y="3"/>
                  </a:lnTo>
                  <a:lnTo>
                    <a:pt x="38" y="5"/>
                  </a:lnTo>
                  <a:lnTo>
                    <a:pt x="41" y="6"/>
                  </a:lnTo>
                  <a:lnTo>
                    <a:pt x="46" y="11"/>
                  </a:lnTo>
                  <a:lnTo>
                    <a:pt x="47" y="11"/>
                  </a:lnTo>
                  <a:lnTo>
                    <a:pt x="49" y="11"/>
                  </a:lnTo>
                  <a:lnTo>
                    <a:pt x="50" y="11"/>
                  </a:lnTo>
                  <a:lnTo>
                    <a:pt x="52" y="14"/>
                  </a:lnTo>
                  <a:lnTo>
                    <a:pt x="52" y="16"/>
                  </a:lnTo>
                  <a:lnTo>
                    <a:pt x="54" y="16"/>
                  </a:lnTo>
                  <a:lnTo>
                    <a:pt x="54" y="16"/>
                  </a:lnTo>
                  <a:lnTo>
                    <a:pt x="57" y="16"/>
                  </a:lnTo>
                  <a:lnTo>
                    <a:pt x="57" y="16"/>
                  </a:lnTo>
                  <a:lnTo>
                    <a:pt x="58" y="14"/>
                  </a:lnTo>
                  <a:lnTo>
                    <a:pt x="58" y="13"/>
                  </a:lnTo>
                  <a:lnTo>
                    <a:pt x="58" y="11"/>
                  </a:lnTo>
                  <a:lnTo>
                    <a:pt x="58" y="9"/>
                  </a:lnTo>
                  <a:lnTo>
                    <a:pt x="58" y="8"/>
                  </a:lnTo>
                  <a:lnTo>
                    <a:pt x="58" y="6"/>
                  </a:lnTo>
                  <a:lnTo>
                    <a:pt x="60" y="6"/>
                  </a:lnTo>
                  <a:lnTo>
                    <a:pt x="63" y="3"/>
                  </a:lnTo>
                  <a:lnTo>
                    <a:pt x="66" y="2"/>
                  </a:lnTo>
                  <a:lnTo>
                    <a:pt x="69" y="2"/>
                  </a:lnTo>
                  <a:lnTo>
                    <a:pt x="74" y="5"/>
                  </a:lnTo>
                  <a:lnTo>
                    <a:pt x="80" y="8"/>
                  </a:lnTo>
                  <a:lnTo>
                    <a:pt x="84" y="9"/>
                  </a:lnTo>
                  <a:lnTo>
                    <a:pt x="87" y="11"/>
                  </a:lnTo>
                  <a:lnTo>
                    <a:pt x="90" y="11"/>
                  </a:lnTo>
                  <a:lnTo>
                    <a:pt x="93" y="11"/>
                  </a:lnTo>
                  <a:lnTo>
                    <a:pt x="96" y="9"/>
                  </a:lnTo>
                  <a:lnTo>
                    <a:pt x="98" y="9"/>
                  </a:lnTo>
                  <a:lnTo>
                    <a:pt x="120" y="17"/>
                  </a:lnTo>
                  <a:lnTo>
                    <a:pt x="121" y="19"/>
                  </a:lnTo>
                  <a:lnTo>
                    <a:pt x="121" y="19"/>
                  </a:lnTo>
                  <a:lnTo>
                    <a:pt x="117" y="20"/>
                  </a:lnTo>
                  <a:lnTo>
                    <a:pt x="114" y="22"/>
                  </a:lnTo>
                  <a:lnTo>
                    <a:pt x="114" y="24"/>
                  </a:lnTo>
                  <a:lnTo>
                    <a:pt x="114" y="25"/>
                  </a:lnTo>
                  <a:lnTo>
                    <a:pt x="115" y="27"/>
                  </a:lnTo>
                  <a:lnTo>
                    <a:pt x="109" y="31"/>
                  </a:lnTo>
                  <a:lnTo>
                    <a:pt x="106" y="33"/>
                  </a:lnTo>
                  <a:lnTo>
                    <a:pt x="102" y="33"/>
                  </a:lnTo>
                  <a:lnTo>
                    <a:pt x="98" y="33"/>
                  </a:lnTo>
                  <a:lnTo>
                    <a:pt x="93" y="33"/>
                  </a:lnTo>
                  <a:lnTo>
                    <a:pt x="90" y="31"/>
                  </a:lnTo>
                  <a:lnTo>
                    <a:pt x="87" y="28"/>
                  </a:lnTo>
                  <a:lnTo>
                    <a:pt x="85" y="27"/>
                  </a:lnTo>
                  <a:lnTo>
                    <a:pt x="84" y="25"/>
                  </a:lnTo>
                  <a:lnTo>
                    <a:pt x="84" y="22"/>
                  </a:lnTo>
                  <a:lnTo>
                    <a:pt x="84" y="19"/>
                  </a:lnTo>
                  <a:lnTo>
                    <a:pt x="87" y="19"/>
                  </a:lnTo>
                  <a:lnTo>
                    <a:pt x="88" y="16"/>
                  </a:lnTo>
                  <a:lnTo>
                    <a:pt x="88" y="16"/>
                  </a:lnTo>
                  <a:lnTo>
                    <a:pt x="87" y="14"/>
                  </a:lnTo>
                  <a:lnTo>
                    <a:pt x="82" y="14"/>
                  </a:lnTo>
                  <a:lnTo>
                    <a:pt x="77" y="14"/>
                  </a:lnTo>
                  <a:lnTo>
                    <a:pt x="74" y="16"/>
                  </a:lnTo>
                  <a:lnTo>
                    <a:pt x="76" y="22"/>
                  </a:lnTo>
                  <a:lnTo>
                    <a:pt x="76" y="24"/>
                  </a:lnTo>
                  <a:lnTo>
                    <a:pt x="77" y="25"/>
                  </a:lnTo>
                  <a:lnTo>
                    <a:pt x="82" y="31"/>
                  </a:lnTo>
                  <a:lnTo>
                    <a:pt x="84" y="31"/>
                  </a:lnTo>
                  <a:lnTo>
                    <a:pt x="87" y="33"/>
                  </a:lnTo>
                  <a:lnTo>
                    <a:pt x="90" y="36"/>
                  </a:lnTo>
                  <a:lnTo>
                    <a:pt x="85" y="39"/>
                  </a:lnTo>
                  <a:lnTo>
                    <a:pt x="82" y="39"/>
                  </a:lnTo>
                  <a:lnTo>
                    <a:pt x="80" y="39"/>
                  </a:lnTo>
                  <a:lnTo>
                    <a:pt x="79" y="39"/>
                  </a:lnTo>
                  <a:lnTo>
                    <a:pt x="77" y="39"/>
                  </a:lnTo>
                  <a:lnTo>
                    <a:pt x="76" y="38"/>
                  </a:lnTo>
                  <a:lnTo>
                    <a:pt x="76" y="36"/>
                  </a:lnTo>
                  <a:lnTo>
                    <a:pt x="73" y="35"/>
                  </a:lnTo>
                  <a:lnTo>
                    <a:pt x="69" y="35"/>
                  </a:lnTo>
                  <a:lnTo>
                    <a:pt x="66" y="36"/>
                  </a:lnTo>
                  <a:lnTo>
                    <a:pt x="63" y="38"/>
                  </a:lnTo>
                  <a:lnTo>
                    <a:pt x="54" y="38"/>
                  </a:lnTo>
                  <a:lnTo>
                    <a:pt x="52" y="39"/>
                  </a:lnTo>
                  <a:lnTo>
                    <a:pt x="49" y="39"/>
                  </a:lnTo>
                  <a:lnTo>
                    <a:pt x="44" y="38"/>
                  </a:lnTo>
                  <a:lnTo>
                    <a:pt x="41" y="36"/>
                  </a:lnTo>
                  <a:lnTo>
                    <a:pt x="39" y="36"/>
                  </a:lnTo>
                  <a:lnTo>
                    <a:pt x="39" y="36"/>
                  </a:lnTo>
                  <a:lnTo>
                    <a:pt x="38" y="38"/>
                  </a:lnTo>
                  <a:lnTo>
                    <a:pt x="38" y="39"/>
                  </a:lnTo>
                  <a:lnTo>
                    <a:pt x="36" y="42"/>
                  </a:lnTo>
                  <a:lnTo>
                    <a:pt x="35" y="44"/>
                  </a:lnTo>
                  <a:lnTo>
                    <a:pt x="33" y="44"/>
                  </a:lnTo>
                  <a:lnTo>
                    <a:pt x="32" y="44"/>
                  </a:lnTo>
                  <a:lnTo>
                    <a:pt x="30" y="44"/>
                  </a:lnTo>
                  <a:lnTo>
                    <a:pt x="28" y="44"/>
                  </a:lnTo>
                  <a:lnTo>
                    <a:pt x="17" y="41"/>
                  </a:lnTo>
                  <a:lnTo>
                    <a:pt x="16" y="39"/>
                  </a:lnTo>
                  <a:lnTo>
                    <a:pt x="14" y="39"/>
                  </a:lnTo>
                  <a:lnTo>
                    <a:pt x="11" y="35"/>
                  </a:lnTo>
                  <a:lnTo>
                    <a:pt x="9" y="33"/>
                  </a:lnTo>
                  <a:lnTo>
                    <a:pt x="8" y="33"/>
                  </a:lnTo>
                  <a:lnTo>
                    <a:pt x="5" y="31"/>
                  </a:lnTo>
                  <a:lnTo>
                    <a:pt x="2" y="28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2" y="24"/>
                  </a:lnTo>
                  <a:lnTo>
                    <a:pt x="3" y="25"/>
                  </a:lnTo>
                  <a:lnTo>
                    <a:pt x="5" y="25"/>
                  </a:lnTo>
                  <a:lnTo>
                    <a:pt x="5" y="19"/>
                  </a:lnTo>
                  <a:lnTo>
                    <a:pt x="5" y="13"/>
                  </a:lnTo>
                  <a:lnTo>
                    <a:pt x="6" y="13"/>
                  </a:lnTo>
                  <a:lnTo>
                    <a:pt x="11" y="13"/>
                  </a:lnTo>
                  <a:lnTo>
                    <a:pt x="9" y="11"/>
                  </a:lnTo>
                  <a:lnTo>
                    <a:pt x="8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13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7" y="3"/>
                  </a:lnTo>
                  <a:lnTo>
                    <a:pt x="19" y="2"/>
                  </a:lnTo>
                  <a:lnTo>
                    <a:pt x="22" y="2"/>
                  </a:lnTo>
                  <a:lnTo>
                    <a:pt x="27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54" name="Freeform 100">
              <a:extLst>
                <a:ext uri="{FF2B5EF4-FFF2-40B4-BE49-F238E27FC236}">
                  <a16:creationId xmlns:a16="http://schemas.microsoft.com/office/drawing/2014/main" id="{108E1055-DD69-EBE0-851E-81E989718702}"/>
                </a:ext>
              </a:extLst>
            </p:cNvPr>
            <p:cNvSpPr>
              <a:spLocks/>
            </p:cNvSpPr>
            <p:nvPr/>
          </p:nvSpPr>
          <p:spPr bwMode="auto">
            <a:xfrm>
              <a:off x="8786287" y="1630485"/>
              <a:ext cx="11695" cy="5848"/>
            </a:xfrm>
            <a:custGeom>
              <a:avLst/>
              <a:gdLst>
                <a:gd name="T0" fmla="*/ 3 w 6"/>
                <a:gd name="T1" fmla="*/ 0 h 3"/>
                <a:gd name="T2" fmla="*/ 5 w 6"/>
                <a:gd name="T3" fmla="*/ 0 h 3"/>
                <a:gd name="T4" fmla="*/ 6 w 6"/>
                <a:gd name="T5" fmla="*/ 0 h 3"/>
                <a:gd name="T6" fmla="*/ 6 w 6"/>
                <a:gd name="T7" fmla="*/ 2 h 3"/>
                <a:gd name="T8" fmla="*/ 6 w 6"/>
                <a:gd name="T9" fmla="*/ 2 h 3"/>
                <a:gd name="T10" fmla="*/ 3 w 6"/>
                <a:gd name="T11" fmla="*/ 3 h 3"/>
                <a:gd name="T12" fmla="*/ 2 w 6"/>
                <a:gd name="T13" fmla="*/ 3 h 3"/>
                <a:gd name="T14" fmla="*/ 0 w 6"/>
                <a:gd name="T15" fmla="*/ 2 h 3"/>
                <a:gd name="T16" fmla="*/ 2 w 6"/>
                <a:gd name="T17" fmla="*/ 0 h 3"/>
                <a:gd name="T18" fmla="*/ 3 w 6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3">
                  <a:moveTo>
                    <a:pt x="3" y="0"/>
                  </a:moveTo>
                  <a:lnTo>
                    <a:pt x="5" y="0"/>
                  </a:lnTo>
                  <a:lnTo>
                    <a:pt x="6" y="0"/>
                  </a:lnTo>
                  <a:lnTo>
                    <a:pt x="6" y="2"/>
                  </a:lnTo>
                  <a:lnTo>
                    <a:pt x="6" y="2"/>
                  </a:lnTo>
                  <a:lnTo>
                    <a:pt x="3" y="3"/>
                  </a:lnTo>
                  <a:lnTo>
                    <a:pt x="2" y="3"/>
                  </a:lnTo>
                  <a:lnTo>
                    <a:pt x="0" y="2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55" name="Freeform 101">
              <a:extLst>
                <a:ext uri="{FF2B5EF4-FFF2-40B4-BE49-F238E27FC236}">
                  <a16:creationId xmlns:a16="http://schemas.microsoft.com/office/drawing/2014/main" id="{3B0EF11D-FF3A-B06A-EFD4-0BF78098B791}"/>
                </a:ext>
              </a:extLst>
            </p:cNvPr>
            <p:cNvSpPr>
              <a:spLocks/>
            </p:cNvSpPr>
            <p:nvPr/>
          </p:nvSpPr>
          <p:spPr bwMode="auto">
            <a:xfrm>
              <a:off x="8753150" y="1570060"/>
              <a:ext cx="17544" cy="7797"/>
            </a:xfrm>
            <a:custGeom>
              <a:avLst/>
              <a:gdLst>
                <a:gd name="T0" fmla="*/ 6 w 9"/>
                <a:gd name="T1" fmla="*/ 0 h 4"/>
                <a:gd name="T2" fmla="*/ 8 w 9"/>
                <a:gd name="T3" fmla="*/ 0 h 4"/>
                <a:gd name="T4" fmla="*/ 9 w 9"/>
                <a:gd name="T5" fmla="*/ 0 h 4"/>
                <a:gd name="T6" fmla="*/ 9 w 9"/>
                <a:gd name="T7" fmla="*/ 1 h 4"/>
                <a:gd name="T8" fmla="*/ 9 w 9"/>
                <a:gd name="T9" fmla="*/ 3 h 4"/>
                <a:gd name="T10" fmla="*/ 9 w 9"/>
                <a:gd name="T11" fmla="*/ 3 h 4"/>
                <a:gd name="T12" fmla="*/ 6 w 9"/>
                <a:gd name="T13" fmla="*/ 3 h 4"/>
                <a:gd name="T14" fmla="*/ 6 w 9"/>
                <a:gd name="T15" fmla="*/ 3 h 4"/>
                <a:gd name="T16" fmla="*/ 3 w 9"/>
                <a:gd name="T17" fmla="*/ 4 h 4"/>
                <a:gd name="T18" fmla="*/ 1 w 9"/>
                <a:gd name="T19" fmla="*/ 4 h 4"/>
                <a:gd name="T20" fmla="*/ 0 w 9"/>
                <a:gd name="T21" fmla="*/ 3 h 4"/>
                <a:gd name="T22" fmla="*/ 0 w 9"/>
                <a:gd name="T23" fmla="*/ 3 h 4"/>
                <a:gd name="T24" fmla="*/ 4 w 9"/>
                <a:gd name="T25" fmla="*/ 1 h 4"/>
                <a:gd name="T26" fmla="*/ 6 w 9"/>
                <a:gd name="T2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" h="4">
                  <a:moveTo>
                    <a:pt x="6" y="0"/>
                  </a:moveTo>
                  <a:lnTo>
                    <a:pt x="8" y="0"/>
                  </a:lnTo>
                  <a:lnTo>
                    <a:pt x="9" y="0"/>
                  </a:lnTo>
                  <a:lnTo>
                    <a:pt x="9" y="1"/>
                  </a:lnTo>
                  <a:lnTo>
                    <a:pt x="9" y="3"/>
                  </a:lnTo>
                  <a:lnTo>
                    <a:pt x="9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3" y="4"/>
                  </a:lnTo>
                  <a:lnTo>
                    <a:pt x="1" y="4"/>
                  </a:lnTo>
                  <a:lnTo>
                    <a:pt x="0" y="3"/>
                  </a:lnTo>
                  <a:lnTo>
                    <a:pt x="0" y="3"/>
                  </a:lnTo>
                  <a:lnTo>
                    <a:pt x="4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56" name="Freeform 102">
              <a:extLst>
                <a:ext uri="{FF2B5EF4-FFF2-40B4-BE49-F238E27FC236}">
                  <a16:creationId xmlns:a16="http://schemas.microsoft.com/office/drawing/2014/main" id="{EDD822BF-E712-9FA0-BBEA-E2916C31C2D4}"/>
                </a:ext>
              </a:extLst>
            </p:cNvPr>
            <p:cNvSpPr>
              <a:spLocks/>
            </p:cNvSpPr>
            <p:nvPr/>
          </p:nvSpPr>
          <p:spPr bwMode="auto">
            <a:xfrm>
              <a:off x="8562126" y="1501836"/>
              <a:ext cx="171531" cy="91614"/>
            </a:xfrm>
            <a:custGeom>
              <a:avLst/>
              <a:gdLst>
                <a:gd name="T0" fmla="*/ 50 w 88"/>
                <a:gd name="T1" fmla="*/ 2 h 47"/>
                <a:gd name="T2" fmla="*/ 55 w 88"/>
                <a:gd name="T3" fmla="*/ 5 h 47"/>
                <a:gd name="T4" fmla="*/ 54 w 88"/>
                <a:gd name="T5" fmla="*/ 5 h 47"/>
                <a:gd name="T6" fmla="*/ 50 w 88"/>
                <a:gd name="T7" fmla="*/ 8 h 47"/>
                <a:gd name="T8" fmla="*/ 46 w 88"/>
                <a:gd name="T9" fmla="*/ 17 h 47"/>
                <a:gd name="T10" fmla="*/ 47 w 88"/>
                <a:gd name="T11" fmla="*/ 17 h 47"/>
                <a:gd name="T12" fmla="*/ 52 w 88"/>
                <a:gd name="T13" fmla="*/ 13 h 47"/>
                <a:gd name="T14" fmla="*/ 55 w 88"/>
                <a:gd name="T15" fmla="*/ 13 h 47"/>
                <a:gd name="T16" fmla="*/ 60 w 88"/>
                <a:gd name="T17" fmla="*/ 10 h 47"/>
                <a:gd name="T18" fmla="*/ 65 w 88"/>
                <a:gd name="T19" fmla="*/ 10 h 47"/>
                <a:gd name="T20" fmla="*/ 68 w 88"/>
                <a:gd name="T21" fmla="*/ 11 h 47"/>
                <a:gd name="T22" fmla="*/ 74 w 88"/>
                <a:gd name="T23" fmla="*/ 14 h 47"/>
                <a:gd name="T24" fmla="*/ 76 w 88"/>
                <a:gd name="T25" fmla="*/ 16 h 47"/>
                <a:gd name="T26" fmla="*/ 77 w 88"/>
                <a:gd name="T27" fmla="*/ 19 h 47"/>
                <a:gd name="T28" fmla="*/ 84 w 88"/>
                <a:gd name="T29" fmla="*/ 19 h 47"/>
                <a:gd name="T30" fmla="*/ 85 w 88"/>
                <a:gd name="T31" fmla="*/ 21 h 47"/>
                <a:gd name="T32" fmla="*/ 87 w 88"/>
                <a:gd name="T33" fmla="*/ 24 h 47"/>
                <a:gd name="T34" fmla="*/ 87 w 88"/>
                <a:gd name="T35" fmla="*/ 30 h 47"/>
                <a:gd name="T36" fmla="*/ 79 w 88"/>
                <a:gd name="T37" fmla="*/ 35 h 47"/>
                <a:gd name="T38" fmla="*/ 73 w 88"/>
                <a:gd name="T39" fmla="*/ 35 h 47"/>
                <a:gd name="T40" fmla="*/ 54 w 88"/>
                <a:gd name="T41" fmla="*/ 38 h 47"/>
                <a:gd name="T42" fmla="*/ 50 w 88"/>
                <a:gd name="T43" fmla="*/ 39 h 47"/>
                <a:gd name="T44" fmla="*/ 49 w 88"/>
                <a:gd name="T45" fmla="*/ 38 h 47"/>
                <a:gd name="T46" fmla="*/ 35 w 88"/>
                <a:gd name="T47" fmla="*/ 39 h 47"/>
                <a:gd name="T48" fmla="*/ 25 w 88"/>
                <a:gd name="T49" fmla="*/ 41 h 47"/>
                <a:gd name="T50" fmla="*/ 11 w 88"/>
                <a:gd name="T51" fmla="*/ 46 h 47"/>
                <a:gd name="T52" fmla="*/ 3 w 88"/>
                <a:gd name="T53" fmla="*/ 46 h 47"/>
                <a:gd name="T54" fmla="*/ 0 w 88"/>
                <a:gd name="T55" fmla="*/ 44 h 47"/>
                <a:gd name="T56" fmla="*/ 3 w 88"/>
                <a:gd name="T57" fmla="*/ 39 h 47"/>
                <a:gd name="T58" fmla="*/ 11 w 88"/>
                <a:gd name="T59" fmla="*/ 35 h 47"/>
                <a:gd name="T60" fmla="*/ 13 w 88"/>
                <a:gd name="T61" fmla="*/ 30 h 47"/>
                <a:gd name="T62" fmla="*/ 14 w 88"/>
                <a:gd name="T63" fmla="*/ 28 h 47"/>
                <a:gd name="T64" fmla="*/ 14 w 88"/>
                <a:gd name="T65" fmla="*/ 25 h 47"/>
                <a:gd name="T66" fmla="*/ 16 w 88"/>
                <a:gd name="T67" fmla="*/ 22 h 47"/>
                <a:gd name="T68" fmla="*/ 19 w 88"/>
                <a:gd name="T69" fmla="*/ 21 h 47"/>
                <a:gd name="T70" fmla="*/ 24 w 88"/>
                <a:gd name="T71" fmla="*/ 21 h 47"/>
                <a:gd name="T72" fmla="*/ 22 w 88"/>
                <a:gd name="T73" fmla="*/ 17 h 47"/>
                <a:gd name="T74" fmla="*/ 24 w 88"/>
                <a:gd name="T75" fmla="*/ 14 h 47"/>
                <a:gd name="T76" fmla="*/ 25 w 88"/>
                <a:gd name="T77" fmla="*/ 13 h 47"/>
                <a:gd name="T78" fmla="*/ 25 w 88"/>
                <a:gd name="T79" fmla="*/ 10 h 47"/>
                <a:gd name="T80" fmla="*/ 28 w 88"/>
                <a:gd name="T81" fmla="*/ 6 h 47"/>
                <a:gd name="T82" fmla="*/ 33 w 88"/>
                <a:gd name="T83" fmla="*/ 5 h 47"/>
                <a:gd name="T84" fmla="*/ 33 w 88"/>
                <a:gd name="T85" fmla="*/ 2 h 47"/>
                <a:gd name="T86" fmla="*/ 36 w 88"/>
                <a:gd name="T87" fmla="*/ 2 h 47"/>
                <a:gd name="T88" fmla="*/ 38 w 88"/>
                <a:gd name="T89" fmla="*/ 3 h 47"/>
                <a:gd name="T90" fmla="*/ 41 w 88"/>
                <a:gd name="T91" fmla="*/ 5 h 47"/>
                <a:gd name="T92" fmla="*/ 43 w 88"/>
                <a:gd name="T93" fmla="*/ 3 h 47"/>
                <a:gd name="T94" fmla="*/ 43 w 88"/>
                <a:gd name="T95" fmla="*/ 0 h 47"/>
                <a:gd name="T96" fmla="*/ 46 w 88"/>
                <a:gd name="T9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8" h="47">
                  <a:moveTo>
                    <a:pt x="46" y="0"/>
                  </a:moveTo>
                  <a:lnTo>
                    <a:pt x="50" y="2"/>
                  </a:lnTo>
                  <a:lnTo>
                    <a:pt x="54" y="3"/>
                  </a:lnTo>
                  <a:lnTo>
                    <a:pt x="55" y="5"/>
                  </a:lnTo>
                  <a:lnTo>
                    <a:pt x="55" y="5"/>
                  </a:lnTo>
                  <a:lnTo>
                    <a:pt x="54" y="5"/>
                  </a:lnTo>
                  <a:lnTo>
                    <a:pt x="52" y="5"/>
                  </a:lnTo>
                  <a:lnTo>
                    <a:pt x="50" y="8"/>
                  </a:lnTo>
                  <a:lnTo>
                    <a:pt x="50" y="10"/>
                  </a:lnTo>
                  <a:lnTo>
                    <a:pt x="46" y="17"/>
                  </a:lnTo>
                  <a:lnTo>
                    <a:pt x="46" y="19"/>
                  </a:lnTo>
                  <a:lnTo>
                    <a:pt x="47" y="17"/>
                  </a:lnTo>
                  <a:lnTo>
                    <a:pt x="50" y="16"/>
                  </a:lnTo>
                  <a:lnTo>
                    <a:pt x="52" y="13"/>
                  </a:lnTo>
                  <a:lnTo>
                    <a:pt x="54" y="13"/>
                  </a:lnTo>
                  <a:lnTo>
                    <a:pt x="55" y="13"/>
                  </a:lnTo>
                  <a:lnTo>
                    <a:pt x="57" y="11"/>
                  </a:lnTo>
                  <a:lnTo>
                    <a:pt x="60" y="10"/>
                  </a:lnTo>
                  <a:lnTo>
                    <a:pt x="63" y="10"/>
                  </a:lnTo>
                  <a:lnTo>
                    <a:pt x="65" y="10"/>
                  </a:lnTo>
                  <a:lnTo>
                    <a:pt x="68" y="10"/>
                  </a:lnTo>
                  <a:lnTo>
                    <a:pt x="68" y="11"/>
                  </a:lnTo>
                  <a:lnTo>
                    <a:pt x="69" y="13"/>
                  </a:lnTo>
                  <a:lnTo>
                    <a:pt x="74" y="14"/>
                  </a:lnTo>
                  <a:lnTo>
                    <a:pt x="74" y="14"/>
                  </a:lnTo>
                  <a:lnTo>
                    <a:pt x="76" y="16"/>
                  </a:lnTo>
                  <a:lnTo>
                    <a:pt x="74" y="17"/>
                  </a:lnTo>
                  <a:lnTo>
                    <a:pt x="77" y="19"/>
                  </a:lnTo>
                  <a:lnTo>
                    <a:pt x="80" y="19"/>
                  </a:lnTo>
                  <a:lnTo>
                    <a:pt x="84" y="19"/>
                  </a:lnTo>
                  <a:lnTo>
                    <a:pt x="85" y="19"/>
                  </a:lnTo>
                  <a:lnTo>
                    <a:pt x="85" y="21"/>
                  </a:lnTo>
                  <a:lnTo>
                    <a:pt x="87" y="22"/>
                  </a:lnTo>
                  <a:lnTo>
                    <a:pt x="87" y="24"/>
                  </a:lnTo>
                  <a:lnTo>
                    <a:pt x="88" y="27"/>
                  </a:lnTo>
                  <a:lnTo>
                    <a:pt x="87" y="30"/>
                  </a:lnTo>
                  <a:lnTo>
                    <a:pt x="80" y="35"/>
                  </a:lnTo>
                  <a:lnTo>
                    <a:pt x="79" y="35"/>
                  </a:lnTo>
                  <a:lnTo>
                    <a:pt x="76" y="35"/>
                  </a:lnTo>
                  <a:lnTo>
                    <a:pt x="73" y="35"/>
                  </a:lnTo>
                  <a:lnTo>
                    <a:pt x="65" y="38"/>
                  </a:lnTo>
                  <a:lnTo>
                    <a:pt x="54" y="38"/>
                  </a:lnTo>
                  <a:lnTo>
                    <a:pt x="50" y="39"/>
                  </a:lnTo>
                  <a:lnTo>
                    <a:pt x="50" y="39"/>
                  </a:lnTo>
                  <a:lnTo>
                    <a:pt x="49" y="39"/>
                  </a:lnTo>
                  <a:lnTo>
                    <a:pt x="49" y="38"/>
                  </a:lnTo>
                  <a:lnTo>
                    <a:pt x="43" y="39"/>
                  </a:lnTo>
                  <a:lnTo>
                    <a:pt x="35" y="39"/>
                  </a:lnTo>
                  <a:lnTo>
                    <a:pt x="28" y="39"/>
                  </a:lnTo>
                  <a:lnTo>
                    <a:pt x="25" y="41"/>
                  </a:lnTo>
                  <a:lnTo>
                    <a:pt x="19" y="44"/>
                  </a:lnTo>
                  <a:lnTo>
                    <a:pt x="11" y="46"/>
                  </a:lnTo>
                  <a:lnTo>
                    <a:pt x="8" y="47"/>
                  </a:lnTo>
                  <a:lnTo>
                    <a:pt x="3" y="46"/>
                  </a:lnTo>
                  <a:lnTo>
                    <a:pt x="2" y="46"/>
                  </a:lnTo>
                  <a:lnTo>
                    <a:pt x="0" y="44"/>
                  </a:lnTo>
                  <a:lnTo>
                    <a:pt x="2" y="43"/>
                  </a:lnTo>
                  <a:lnTo>
                    <a:pt x="3" y="39"/>
                  </a:lnTo>
                  <a:lnTo>
                    <a:pt x="6" y="38"/>
                  </a:lnTo>
                  <a:lnTo>
                    <a:pt x="11" y="35"/>
                  </a:lnTo>
                  <a:lnTo>
                    <a:pt x="11" y="33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4" y="28"/>
                  </a:lnTo>
                  <a:lnTo>
                    <a:pt x="14" y="27"/>
                  </a:lnTo>
                  <a:lnTo>
                    <a:pt x="14" y="25"/>
                  </a:lnTo>
                  <a:lnTo>
                    <a:pt x="14" y="24"/>
                  </a:lnTo>
                  <a:lnTo>
                    <a:pt x="16" y="22"/>
                  </a:lnTo>
                  <a:lnTo>
                    <a:pt x="17" y="21"/>
                  </a:lnTo>
                  <a:lnTo>
                    <a:pt x="19" y="21"/>
                  </a:lnTo>
                  <a:lnTo>
                    <a:pt x="24" y="21"/>
                  </a:lnTo>
                  <a:lnTo>
                    <a:pt x="24" y="21"/>
                  </a:lnTo>
                  <a:lnTo>
                    <a:pt x="24" y="19"/>
                  </a:lnTo>
                  <a:lnTo>
                    <a:pt x="22" y="17"/>
                  </a:lnTo>
                  <a:lnTo>
                    <a:pt x="22" y="16"/>
                  </a:lnTo>
                  <a:lnTo>
                    <a:pt x="24" y="14"/>
                  </a:lnTo>
                  <a:lnTo>
                    <a:pt x="24" y="14"/>
                  </a:lnTo>
                  <a:lnTo>
                    <a:pt x="25" y="13"/>
                  </a:lnTo>
                  <a:lnTo>
                    <a:pt x="25" y="11"/>
                  </a:lnTo>
                  <a:lnTo>
                    <a:pt x="25" y="10"/>
                  </a:lnTo>
                  <a:lnTo>
                    <a:pt x="27" y="8"/>
                  </a:lnTo>
                  <a:lnTo>
                    <a:pt x="28" y="6"/>
                  </a:lnTo>
                  <a:lnTo>
                    <a:pt x="30" y="6"/>
                  </a:lnTo>
                  <a:lnTo>
                    <a:pt x="33" y="5"/>
                  </a:lnTo>
                  <a:lnTo>
                    <a:pt x="33" y="3"/>
                  </a:lnTo>
                  <a:lnTo>
                    <a:pt x="33" y="2"/>
                  </a:lnTo>
                  <a:lnTo>
                    <a:pt x="35" y="2"/>
                  </a:lnTo>
                  <a:lnTo>
                    <a:pt x="36" y="2"/>
                  </a:lnTo>
                  <a:lnTo>
                    <a:pt x="36" y="2"/>
                  </a:lnTo>
                  <a:lnTo>
                    <a:pt x="38" y="3"/>
                  </a:lnTo>
                  <a:lnTo>
                    <a:pt x="39" y="5"/>
                  </a:lnTo>
                  <a:lnTo>
                    <a:pt x="41" y="5"/>
                  </a:lnTo>
                  <a:lnTo>
                    <a:pt x="43" y="5"/>
                  </a:lnTo>
                  <a:lnTo>
                    <a:pt x="43" y="3"/>
                  </a:lnTo>
                  <a:lnTo>
                    <a:pt x="43" y="2"/>
                  </a:lnTo>
                  <a:lnTo>
                    <a:pt x="43" y="0"/>
                  </a:lnTo>
                  <a:lnTo>
                    <a:pt x="43" y="0"/>
                  </a:lnTo>
                  <a:lnTo>
                    <a:pt x="46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57" name="Freeform 103">
              <a:extLst>
                <a:ext uri="{FF2B5EF4-FFF2-40B4-BE49-F238E27FC236}">
                  <a16:creationId xmlns:a16="http://schemas.microsoft.com/office/drawing/2014/main" id="{642A322B-A501-34F0-64DC-269DC6E2A12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6696" y="1453107"/>
              <a:ext cx="196872" cy="89664"/>
            </a:xfrm>
            <a:custGeom>
              <a:avLst/>
              <a:gdLst>
                <a:gd name="T0" fmla="*/ 66 w 101"/>
                <a:gd name="T1" fmla="*/ 1 h 46"/>
                <a:gd name="T2" fmla="*/ 71 w 101"/>
                <a:gd name="T3" fmla="*/ 5 h 46"/>
                <a:gd name="T4" fmla="*/ 68 w 101"/>
                <a:gd name="T5" fmla="*/ 8 h 46"/>
                <a:gd name="T6" fmla="*/ 66 w 101"/>
                <a:gd name="T7" fmla="*/ 11 h 46"/>
                <a:gd name="T8" fmla="*/ 66 w 101"/>
                <a:gd name="T9" fmla="*/ 14 h 46"/>
                <a:gd name="T10" fmla="*/ 69 w 101"/>
                <a:gd name="T11" fmla="*/ 11 h 46"/>
                <a:gd name="T12" fmla="*/ 76 w 101"/>
                <a:gd name="T13" fmla="*/ 11 h 46"/>
                <a:gd name="T14" fmla="*/ 79 w 101"/>
                <a:gd name="T15" fmla="*/ 8 h 46"/>
                <a:gd name="T16" fmla="*/ 79 w 101"/>
                <a:gd name="T17" fmla="*/ 5 h 46"/>
                <a:gd name="T18" fmla="*/ 84 w 101"/>
                <a:gd name="T19" fmla="*/ 5 h 46"/>
                <a:gd name="T20" fmla="*/ 92 w 101"/>
                <a:gd name="T21" fmla="*/ 6 h 46"/>
                <a:gd name="T22" fmla="*/ 93 w 101"/>
                <a:gd name="T23" fmla="*/ 8 h 46"/>
                <a:gd name="T24" fmla="*/ 98 w 101"/>
                <a:gd name="T25" fmla="*/ 9 h 46"/>
                <a:gd name="T26" fmla="*/ 101 w 101"/>
                <a:gd name="T27" fmla="*/ 14 h 46"/>
                <a:gd name="T28" fmla="*/ 98 w 101"/>
                <a:gd name="T29" fmla="*/ 17 h 46"/>
                <a:gd name="T30" fmla="*/ 98 w 101"/>
                <a:gd name="T31" fmla="*/ 19 h 46"/>
                <a:gd name="T32" fmla="*/ 96 w 101"/>
                <a:gd name="T33" fmla="*/ 22 h 46"/>
                <a:gd name="T34" fmla="*/ 96 w 101"/>
                <a:gd name="T35" fmla="*/ 24 h 46"/>
                <a:gd name="T36" fmla="*/ 96 w 101"/>
                <a:gd name="T37" fmla="*/ 28 h 46"/>
                <a:gd name="T38" fmla="*/ 92 w 101"/>
                <a:gd name="T39" fmla="*/ 30 h 46"/>
                <a:gd name="T40" fmla="*/ 87 w 101"/>
                <a:gd name="T41" fmla="*/ 28 h 46"/>
                <a:gd name="T42" fmla="*/ 90 w 101"/>
                <a:gd name="T43" fmla="*/ 31 h 46"/>
                <a:gd name="T44" fmla="*/ 96 w 101"/>
                <a:gd name="T45" fmla="*/ 35 h 46"/>
                <a:gd name="T46" fmla="*/ 99 w 101"/>
                <a:gd name="T47" fmla="*/ 39 h 46"/>
                <a:gd name="T48" fmla="*/ 93 w 101"/>
                <a:gd name="T49" fmla="*/ 44 h 46"/>
                <a:gd name="T50" fmla="*/ 84 w 101"/>
                <a:gd name="T51" fmla="*/ 44 h 46"/>
                <a:gd name="T52" fmla="*/ 76 w 101"/>
                <a:gd name="T53" fmla="*/ 46 h 46"/>
                <a:gd name="T54" fmla="*/ 69 w 101"/>
                <a:gd name="T55" fmla="*/ 46 h 46"/>
                <a:gd name="T56" fmla="*/ 65 w 101"/>
                <a:gd name="T57" fmla="*/ 44 h 46"/>
                <a:gd name="T58" fmla="*/ 55 w 101"/>
                <a:gd name="T59" fmla="*/ 41 h 46"/>
                <a:gd name="T60" fmla="*/ 54 w 101"/>
                <a:gd name="T61" fmla="*/ 39 h 46"/>
                <a:gd name="T62" fmla="*/ 47 w 101"/>
                <a:gd name="T63" fmla="*/ 38 h 46"/>
                <a:gd name="T64" fmla="*/ 38 w 101"/>
                <a:gd name="T65" fmla="*/ 38 h 46"/>
                <a:gd name="T66" fmla="*/ 35 w 101"/>
                <a:gd name="T67" fmla="*/ 36 h 46"/>
                <a:gd name="T68" fmla="*/ 28 w 101"/>
                <a:gd name="T69" fmla="*/ 38 h 46"/>
                <a:gd name="T70" fmla="*/ 24 w 101"/>
                <a:gd name="T71" fmla="*/ 35 h 46"/>
                <a:gd name="T72" fmla="*/ 22 w 101"/>
                <a:gd name="T73" fmla="*/ 33 h 46"/>
                <a:gd name="T74" fmla="*/ 17 w 101"/>
                <a:gd name="T75" fmla="*/ 28 h 46"/>
                <a:gd name="T76" fmla="*/ 10 w 101"/>
                <a:gd name="T77" fmla="*/ 24 h 46"/>
                <a:gd name="T78" fmla="*/ 3 w 101"/>
                <a:gd name="T79" fmla="*/ 24 h 46"/>
                <a:gd name="T80" fmla="*/ 5 w 101"/>
                <a:gd name="T81" fmla="*/ 19 h 46"/>
                <a:gd name="T82" fmla="*/ 14 w 101"/>
                <a:gd name="T83" fmla="*/ 14 h 46"/>
                <a:gd name="T84" fmla="*/ 19 w 101"/>
                <a:gd name="T85" fmla="*/ 8 h 46"/>
                <a:gd name="T86" fmla="*/ 25 w 101"/>
                <a:gd name="T87" fmla="*/ 5 h 46"/>
                <a:gd name="T88" fmla="*/ 28 w 101"/>
                <a:gd name="T89" fmla="*/ 3 h 46"/>
                <a:gd name="T90" fmla="*/ 33 w 101"/>
                <a:gd name="T91" fmla="*/ 5 h 46"/>
                <a:gd name="T92" fmla="*/ 35 w 101"/>
                <a:gd name="T93" fmla="*/ 3 h 46"/>
                <a:gd name="T94" fmla="*/ 44 w 101"/>
                <a:gd name="T95" fmla="*/ 3 h 46"/>
                <a:gd name="T96" fmla="*/ 49 w 101"/>
                <a:gd name="T97" fmla="*/ 3 h 46"/>
                <a:gd name="T98" fmla="*/ 65 w 101"/>
                <a:gd name="T9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01" h="46">
                  <a:moveTo>
                    <a:pt x="65" y="0"/>
                  </a:moveTo>
                  <a:lnTo>
                    <a:pt x="66" y="1"/>
                  </a:lnTo>
                  <a:lnTo>
                    <a:pt x="69" y="3"/>
                  </a:lnTo>
                  <a:lnTo>
                    <a:pt x="71" y="5"/>
                  </a:lnTo>
                  <a:lnTo>
                    <a:pt x="69" y="6"/>
                  </a:lnTo>
                  <a:lnTo>
                    <a:pt x="68" y="8"/>
                  </a:lnTo>
                  <a:lnTo>
                    <a:pt x="68" y="9"/>
                  </a:lnTo>
                  <a:lnTo>
                    <a:pt x="66" y="11"/>
                  </a:lnTo>
                  <a:lnTo>
                    <a:pt x="65" y="14"/>
                  </a:lnTo>
                  <a:lnTo>
                    <a:pt x="66" y="14"/>
                  </a:lnTo>
                  <a:lnTo>
                    <a:pt x="68" y="14"/>
                  </a:lnTo>
                  <a:lnTo>
                    <a:pt x="69" y="11"/>
                  </a:lnTo>
                  <a:lnTo>
                    <a:pt x="73" y="9"/>
                  </a:lnTo>
                  <a:lnTo>
                    <a:pt x="76" y="11"/>
                  </a:lnTo>
                  <a:lnTo>
                    <a:pt x="76" y="9"/>
                  </a:lnTo>
                  <a:lnTo>
                    <a:pt x="79" y="8"/>
                  </a:lnTo>
                  <a:lnTo>
                    <a:pt x="79" y="6"/>
                  </a:lnTo>
                  <a:lnTo>
                    <a:pt x="79" y="5"/>
                  </a:lnTo>
                  <a:lnTo>
                    <a:pt x="81" y="5"/>
                  </a:lnTo>
                  <a:lnTo>
                    <a:pt x="84" y="5"/>
                  </a:lnTo>
                  <a:lnTo>
                    <a:pt x="90" y="6"/>
                  </a:lnTo>
                  <a:lnTo>
                    <a:pt x="92" y="6"/>
                  </a:lnTo>
                  <a:lnTo>
                    <a:pt x="93" y="8"/>
                  </a:lnTo>
                  <a:lnTo>
                    <a:pt x="93" y="8"/>
                  </a:lnTo>
                  <a:lnTo>
                    <a:pt x="96" y="9"/>
                  </a:lnTo>
                  <a:lnTo>
                    <a:pt x="98" y="9"/>
                  </a:lnTo>
                  <a:lnTo>
                    <a:pt x="99" y="11"/>
                  </a:lnTo>
                  <a:lnTo>
                    <a:pt x="101" y="14"/>
                  </a:lnTo>
                  <a:lnTo>
                    <a:pt x="99" y="14"/>
                  </a:lnTo>
                  <a:lnTo>
                    <a:pt x="98" y="17"/>
                  </a:lnTo>
                  <a:lnTo>
                    <a:pt x="98" y="17"/>
                  </a:lnTo>
                  <a:lnTo>
                    <a:pt x="98" y="19"/>
                  </a:lnTo>
                  <a:lnTo>
                    <a:pt x="96" y="20"/>
                  </a:lnTo>
                  <a:lnTo>
                    <a:pt x="96" y="22"/>
                  </a:lnTo>
                  <a:lnTo>
                    <a:pt x="96" y="24"/>
                  </a:lnTo>
                  <a:lnTo>
                    <a:pt x="96" y="24"/>
                  </a:lnTo>
                  <a:lnTo>
                    <a:pt x="96" y="27"/>
                  </a:lnTo>
                  <a:lnTo>
                    <a:pt x="96" y="28"/>
                  </a:lnTo>
                  <a:lnTo>
                    <a:pt x="93" y="30"/>
                  </a:lnTo>
                  <a:lnTo>
                    <a:pt x="92" y="30"/>
                  </a:lnTo>
                  <a:lnTo>
                    <a:pt x="88" y="28"/>
                  </a:lnTo>
                  <a:lnTo>
                    <a:pt x="87" y="28"/>
                  </a:lnTo>
                  <a:lnTo>
                    <a:pt x="87" y="30"/>
                  </a:lnTo>
                  <a:lnTo>
                    <a:pt x="90" y="31"/>
                  </a:lnTo>
                  <a:lnTo>
                    <a:pt x="93" y="35"/>
                  </a:lnTo>
                  <a:lnTo>
                    <a:pt x="96" y="35"/>
                  </a:lnTo>
                  <a:lnTo>
                    <a:pt x="98" y="36"/>
                  </a:lnTo>
                  <a:lnTo>
                    <a:pt x="99" y="39"/>
                  </a:lnTo>
                  <a:lnTo>
                    <a:pt x="99" y="39"/>
                  </a:lnTo>
                  <a:lnTo>
                    <a:pt x="93" y="44"/>
                  </a:lnTo>
                  <a:lnTo>
                    <a:pt x="92" y="44"/>
                  </a:lnTo>
                  <a:lnTo>
                    <a:pt x="84" y="44"/>
                  </a:lnTo>
                  <a:lnTo>
                    <a:pt x="77" y="46"/>
                  </a:lnTo>
                  <a:lnTo>
                    <a:pt x="76" y="46"/>
                  </a:lnTo>
                  <a:lnTo>
                    <a:pt x="73" y="44"/>
                  </a:lnTo>
                  <a:lnTo>
                    <a:pt x="69" y="46"/>
                  </a:lnTo>
                  <a:lnTo>
                    <a:pt x="66" y="44"/>
                  </a:lnTo>
                  <a:lnTo>
                    <a:pt x="65" y="44"/>
                  </a:lnTo>
                  <a:lnTo>
                    <a:pt x="60" y="42"/>
                  </a:lnTo>
                  <a:lnTo>
                    <a:pt x="55" y="41"/>
                  </a:lnTo>
                  <a:lnTo>
                    <a:pt x="55" y="39"/>
                  </a:lnTo>
                  <a:lnTo>
                    <a:pt x="54" y="39"/>
                  </a:lnTo>
                  <a:lnTo>
                    <a:pt x="49" y="39"/>
                  </a:lnTo>
                  <a:lnTo>
                    <a:pt x="47" y="38"/>
                  </a:lnTo>
                  <a:lnTo>
                    <a:pt x="40" y="39"/>
                  </a:lnTo>
                  <a:lnTo>
                    <a:pt x="38" y="38"/>
                  </a:lnTo>
                  <a:lnTo>
                    <a:pt x="36" y="36"/>
                  </a:lnTo>
                  <a:lnTo>
                    <a:pt x="35" y="36"/>
                  </a:lnTo>
                  <a:lnTo>
                    <a:pt x="30" y="38"/>
                  </a:lnTo>
                  <a:lnTo>
                    <a:pt x="28" y="38"/>
                  </a:lnTo>
                  <a:lnTo>
                    <a:pt x="25" y="36"/>
                  </a:lnTo>
                  <a:lnTo>
                    <a:pt x="24" y="35"/>
                  </a:lnTo>
                  <a:lnTo>
                    <a:pt x="22" y="35"/>
                  </a:lnTo>
                  <a:lnTo>
                    <a:pt x="22" y="33"/>
                  </a:lnTo>
                  <a:lnTo>
                    <a:pt x="21" y="31"/>
                  </a:lnTo>
                  <a:lnTo>
                    <a:pt x="17" y="28"/>
                  </a:lnTo>
                  <a:lnTo>
                    <a:pt x="17" y="25"/>
                  </a:lnTo>
                  <a:lnTo>
                    <a:pt x="10" y="24"/>
                  </a:lnTo>
                  <a:lnTo>
                    <a:pt x="6" y="24"/>
                  </a:lnTo>
                  <a:lnTo>
                    <a:pt x="3" y="24"/>
                  </a:lnTo>
                  <a:lnTo>
                    <a:pt x="0" y="22"/>
                  </a:lnTo>
                  <a:lnTo>
                    <a:pt x="5" y="19"/>
                  </a:lnTo>
                  <a:lnTo>
                    <a:pt x="11" y="16"/>
                  </a:lnTo>
                  <a:lnTo>
                    <a:pt x="14" y="14"/>
                  </a:lnTo>
                  <a:lnTo>
                    <a:pt x="17" y="12"/>
                  </a:lnTo>
                  <a:lnTo>
                    <a:pt x="19" y="8"/>
                  </a:lnTo>
                  <a:lnTo>
                    <a:pt x="24" y="6"/>
                  </a:lnTo>
                  <a:lnTo>
                    <a:pt x="25" y="5"/>
                  </a:lnTo>
                  <a:lnTo>
                    <a:pt x="27" y="3"/>
                  </a:lnTo>
                  <a:lnTo>
                    <a:pt x="28" y="3"/>
                  </a:lnTo>
                  <a:lnTo>
                    <a:pt x="32" y="5"/>
                  </a:lnTo>
                  <a:lnTo>
                    <a:pt x="33" y="5"/>
                  </a:lnTo>
                  <a:lnTo>
                    <a:pt x="33" y="3"/>
                  </a:lnTo>
                  <a:lnTo>
                    <a:pt x="35" y="3"/>
                  </a:lnTo>
                  <a:lnTo>
                    <a:pt x="41" y="3"/>
                  </a:lnTo>
                  <a:lnTo>
                    <a:pt x="44" y="3"/>
                  </a:lnTo>
                  <a:lnTo>
                    <a:pt x="46" y="3"/>
                  </a:lnTo>
                  <a:lnTo>
                    <a:pt x="49" y="3"/>
                  </a:lnTo>
                  <a:lnTo>
                    <a:pt x="58" y="1"/>
                  </a:lnTo>
                  <a:lnTo>
                    <a:pt x="65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58" name="Freeform 104">
              <a:extLst>
                <a:ext uri="{FF2B5EF4-FFF2-40B4-BE49-F238E27FC236}">
                  <a16:creationId xmlns:a16="http://schemas.microsoft.com/office/drawing/2014/main" id="{A29A6274-C792-0C63-9274-570BEBCAA388}"/>
                </a:ext>
              </a:extLst>
            </p:cNvPr>
            <p:cNvSpPr>
              <a:spLocks/>
            </p:cNvSpPr>
            <p:nvPr/>
          </p:nvSpPr>
          <p:spPr bwMode="auto">
            <a:xfrm>
              <a:off x="8579670" y="1484294"/>
              <a:ext cx="9747" cy="5848"/>
            </a:xfrm>
            <a:custGeom>
              <a:avLst/>
              <a:gdLst>
                <a:gd name="T0" fmla="*/ 2 w 5"/>
                <a:gd name="T1" fmla="*/ 0 h 3"/>
                <a:gd name="T2" fmla="*/ 4 w 5"/>
                <a:gd name="T3" fmla="*/ 1 h 3"/>
                <a:gd name="T4" fmla="*/ 5 w 5"/>
                <a:gd name="T5" fmla="*/ 1 h 3"/>
                <a:gd name="T6" fmla="*/ 4 w 5"/>
                <a:gd name="T7" fmla="*/ 3 h 3"/>
                <a:gd name="T8" fmla="*/ 0 w 5"/>
                <a:gd name="T9" fmla="*/ 3 h 3"/>
                <a:gd name="T10" fmla="*/ 0 w 5"/>
                <a:gd name="T11" fmla="*/ 1 h 3"/>
                <a:gd name="T12" fmla="*/ 0 w 5"/>
                <a:gd name="T13" fmla="*/ 0 h 3"/>
                <a:gd name="T14" fmla="*/ 2 w 5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3">
                  <a:moveTo>
                    <a:pt x="2" y="0"/>
                  </a:moveTo>
                  <a:lnTo>
                    <a:pt x="4" y="1"/>
                  </a:lnTo>
                  <a:lnTo>
                    <a:pt x="5" y="1"/>
                  </a:lnTo>
                  <a:lnTo>
                    <a:pt x="4" y="3"/>
                  </a:lnTo>
                  <a:lnTo>
                    <a:pt x="0" y="3"/>
                  </a:lnTo>
                  <a:lnTo>
                    <a:pt x="0" y="1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59" name="Freeform 105">
              <a:extLst>
                <a:ext uri="{FF2B5EF4-FFF2-40B4-BE49-F238E27FC236}">
                  <a16:creationId xmlns:a16="http://schemas.microsoft.com/office/drawing/2014/main" id="{BF2425D7-592D-B50D-9801-3E9A45CA04A1}"/>
                </a:ext>
              </a:extLst>
            </p:cNvPr>
            <p:cNvSpPr>
              <a:spLocks/>
            </p:cNvSpPr>
            <p:nvPr/>
          </p:nvSpPr>
          <p:spPr bwMode="auto">
            <a:xfrm>
              <a:off x="9137147" y="1868290"/>
              <a:ext cx="15594" cy="5848"/>
            </a:xfrm>
            <a:custGeom>
              <a:avLst/>
              <a:gdLst>
                <a:gd name="T0" fmla="*/ 5 w 8"/>
                <a:gd name="T1" fmla="*/ 0 h 3"/>
                <a:gd name="T2" fmla="*/ 6 w 8"/>
                <a:gd name="T3" fmla="*/ 0 h 3"/>
                <a:gd name="T4" fmla="*/ 8 w 8"/>
                <a:gd name="T5" fmla="*/ 1 h 3"/>
                <a:gd name="T6" fmla="*/ 8 w 8"/>
                <a:gd name="T7" fmla="*/ 1 h 3"/>
                <a:gd name="T8" fmla="*/ 5 w 8"/>
                <a:gd name="T9" fmla="*/ 3 h 3"/>
                <a:gd name="T10" fmla="*/ 1 w 8"/>
                <a:gd name="T11" fmla="*/ 3 h 3"/>
                <a:gd name="T12" fmla="*/ 0 w 8"/>
                <a:gd name="T13" fmla="*/ 1 h 3"/>
                <a:gd name="T14" fmla="*/ 1 w 8"/>
                <a:gd name="T15" fmla="*/ 0 h 3"/>
                <a:gd name="T16" fmla="*/ 5 w 8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3">
                  <a:moveTo>
                    <a:pt x="5" y="0"/>
                  </a:moveTo>
                  <a:lnTo>
                    <a:pt x="6" y="0"/>
                  </a:lnTo>
                  <a:lnTo>
                    <a:pt x="8" y="1"/>
                  </a:lnTo>
                  <a:lnTo>
                    <a:pt x="8" y="1"/>
                  </a:lnTo>
                  <a:lnTo>
                    <a:pt x="5" y="3"/>
                  </a:lnTo>
                  <a:lnTo>
                    <a:pt x="1" y="3"/>
                  </a:lnTo>
                  <a:lnTo>
                    <a:pt x="0" y="1"/>
                  </a:lnTo>
                  <a:lnTo>
                    <a:pt x="1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60" name="Freeform 106">
              <a:extLst>
                <a:ext uri="{FF2B5EF4-FFF2-40B4-BE49-F238E27FC236}">
                  <a16:creationId xmlns:a16="http://schemas.microsoft.com/office/drawing/2014/main" id="{A696803B-C374-2584-9FC9-07812E04CAB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69694" y="1825407"/>
              <a:ext cx="7797" cy="5848"/>
            </a:xfrm>
            <a:custGeom>
              <a:avLst/>
              <a:gdLst>
                <a:gd name="T0" fmla="*/ 1 w 4"/>
                <a:gd name="T1" fmla="*/ 0 h 3"/>
                <a:gd name="T2" fmla="*/ 3 w 4"/>
                <a:gd name="T3" fmla="*/ 1 h 3"/>
                <a:gd name="T4" fmla="*/ 3 w 4"/>
                <a:gd name="T5" fmla="*/ 1 h 3"/>
                <a:gd name="T6" fmla="*/ 4 w 4"/>
                <a:gd name="T7" fmla="*/ 1 h 3"/>
                <a:gd name="T8" fmla="*/ 3 w 4"/>
                <a:gd name="T9" fmla="*/ 3 h 3"/>
                <a:gd name="T10" fmla="*/ 1 w 4"/>
                <a:gd name="T11" fmla="*/ 3 h 3"/>
                <a:gd name="T12" fmla="*/ 0 w 4"/>
                <a:gd name="T13" fmla="*/ 3 h 3"/>
                <a:gd name="T14" fmla="*/ 0 w 4"/>
                <a:gd name="T15" fmla="*/ 1 h 3"/>
                <a:gd name="T16" fmla="*/ 0 w 4"/>
                <a:gd name="T17" fmla="*/ 1 h 3"/>
                <a:gd name="T18" fmla="*/ 1 w 4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3">
                  <a:moveTo>
                    <a:pt x="1" y="0"/>
                  </a:moveTo>
                  <a:lnTo>
                    <a:pt x="3" y="1"/>
                  </a:lnTo>
                  <a:lnTo>
                    <a:pt x="3" y="1"/>
                  </a:lnTo>
                  <a:lnTo>
                    <a:pt x="4" y="1"/>
                  </a:lnTo>
                  <a:lnTo>
                    <a:pt x="3" y="3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1"/>
                  </a:ln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61" name="Freeform 107">
              <a:extLst>
                <a:ext uri="{FF2B5EF4-FFF2-40B4-BE49-F238E27FC236}">
                  <a16:creationId xmlns:a16="http://schemas.microsoft.com/office/drawing/2014/main" id="{0D57D536-1F64-CEE0-95F7-B66306AABB5C}"/>
                </a:ext>
              </a:extLst>
            </p:cNvPr>
            <p:cNvSpPr>
              <a:spLocks/>
            </p:cNvSpPr>
            <p:nvPr/>
          </p:nvSpPr>
          <p:spPr bwMode="auto">
            <a:xfrm>
              <a:off x="9579620" y="1809813"/>
              <a:ext cx="25340" cy="17544"/>
            </a:xfrm>
            <a:custGeom>
              <a:avLst/>
              <a:gdLst>
                <a:gd name="T0" fmla="*/ 0 w 13"/>
                <a:gd name="T1" fmla="*/ 0 h 9"/>
                <a:gd name="T2" fmla="*/ 3 w 13"/>
                <a:gd name="T3" fmla="*/ 0 h 9"/>
                <a:gd name="T4" fmla="*/ 9 w 13"/>
                <a:gd name="T5" fmla="*/ 4 h 9"/>
                <a:gd name="T6" fmla="*/ 13 w 13"/>
                <a:gd name="T7" fmla="*/ 8 h 9"/>
                <a:gd name="T8" fmla="*/ 11 w 13"/>
                <a:gd name="T9" fmla="*/ 9 h 9"/>
                <a:gd name="T10" fmla="*/ 11 w 13"/>
                <a:gd name="T11" fmla="*/ 9 h 9"/>
                <a:gd name="T12" fmla="*/ 9 w 13"/>
                <a:gd name="T13" fmla="*/ 9 h 9"/>
                <a:gd name="T14" fmla="*/ 5 w 13"/>
                <a:gd name="T15" fmla="*/ 4 h 9"/>
                <a:gd name="T16" fmla="*/ 3 w 13"/>
                <a:gd name="T17" fmla="*/ 3 h 9"/>
                <a:gd name="T18" fmla="*/ 2 w 13"/>
                <a:gd name="T19" fmla="*/ 1 h 9"/>
                <a:gd name="T20" fmla="*/ 0 w 13"/>
                <a:gd name="T21" fmla="*/ 1 h 9"/>
                <a:gd name="T22" fmla="*/ 0 w 13"/>
                <a:gd name="T2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" h="9">
                  <a:moveTo>
                    <a:pt x="0" y="0"/>
                  </a:moveTo>
                  <a:lnTo>
                    <a:pt x="3" y="0"/>
                  </a:lnTo>
                  <a:lnTo>
                    <a:pt x="9" y="4"/>
                  </a:lnTo>
                  <a:lnTo>
                    <a:pt x="13" y="8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9" y="9"/>
                  </a:lnTo>
                  <a:lnTo>
                    <a:pt x="5" y="4"/>
                  </a:lnTo>
                  <a:lnTo>
                    <a:pt x="3" y="3"/>
                  </a:lnTo>
                  <a:lnTo>
                    <a:pt x="2" y="1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62" name="Freeform 108">
              <a:extLst>
                <a:ext uri="{FF2B5EF4-FFF2-40B4-BE49-F238E27FC236}">
                  <a16:creationId xmlns:a16="http://schemas.microsoft.com/office/drawing/2014/main" id="{0887FC3D-C0C8-6F15-7283-7799CA7378DD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0947" y="1577857"/>
              <a:ext cx="37036" cy="9747"/>
            </a:xfrm>
            <a:custGeom>
              <a:avLst/>
              <a:gdLst>
                <a:gd name="T0" fmla="*/ 16 w 19"/>
                <a:gd name="T1" fmla="*/ 0 h 5"/>
                <a:gd name="T2" fmla="*/ 18 w 19"/>
                <a:gd name="T3" fmla="*/ 0 h 5"/>
                <a:gd name="T4" fmla="*/ 19 w 19"/>
                <a:gd name="T5" fmla="*/ 2 h 5"/>
                <a:gd name="T6" fmla="*/ 18 w 19"/>
                <a:gd name="T7" fmla="*/ 4 h 5"/>
                <a:gd name="T8" fmla="*/ 16 w 19"/>
                <a:gd name="T9" fmla="*/ 5 h 5"/>
                <a:gd name="T10" fmla="*/ 15 w 19"/>
                <a:gd name="T11" fmla="*/ 4 h 5"/>
                <a:gd name="T12" fmla="*/ 10 w 19"/>
                <a:gd name="T13" fmla="*/ 4 h 5"/>
                <a:gd name="T14" fmla="*/ 0 w 19"/>
                <a:gd name="T15" fmla="*/ 2 h 5"/>
                <a:gd name="T16" fmla="*/ 4 w 19"/>
                <a:gd name="T17" fmla="*/ 0 h 5"/>
                <a:gd name="T18" fmla="*/ 16 w 19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" h="5">
                  <a:moveTo>
                    <a:pt x="16" y="0"/>
                  </a:moveTo>
                  <a:lnTo>
                    <a:pt x="18" y="0"/>
                  </a:lnTo>
                  <a:lnTo>
                    <a:pt x="19" y="2"/>
                  </a:lnTo>
                  <a:lnTo>
                    <a:pt x="18" y="4"/>
                  </a:lnTo>
                  <a:lnTo>
                    <a:pt x="16" y="5"/>
                  </a:lnTo>
                  <a:lnTo>
                    <a:pt x="15" y="4"/>
                  </a:lnTo>
                  <a:lnTo>
                    <a:pt x="10" y="4"/>
                  </a:lnTo>
                  <a:lnTo>
                    <a:pt x="0" y="2"/>
                  </a:lnTo>
                  <a:lnTo>
                    <a:pt x="4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63" name="Freeform 109">
              <a:extLst>
                <a:ext uri="{FF2B5EF4-FFF2-40B4-BE49-F238E27FC236}">
                  <a16:creationId xmlns:a16="http://schemas.microsoft.com/office/drawing/2014/main" id="{98E84AC0-F204-E6C5-0655-A16D1C388A1B}"/>
                </a:ext>
              </a:extLst>
            </p:cNvPr>
            <p:cNvSpPr>
              <a:spLocks/>
            </p:cNvSpPr>
            <p:nvPr/>
          </p:nvSpPr>
          <p:spPr bwMode="auto">
            <a:xfrm>
              <a:off x="8918834" y="1671419"/>
              <a:ext cx="21442" cy="11695"/>
            </a:xfrm>
            <a:custGeom>
              <a:avLst/>
              <a:gdLst>
                <a:gd name="T0" fmla="*/ 6 w 11"/>
                <a:gd name="T1" fmla="*/ 0 h 6"/>
                <a:gd name="T2" fmla="*/ 8 w 11"/>
                <a:gd name="T3" fmla="*/ 1 h 6"/>
                <a:gd name="T4" fmla="*/ 9 w 11"/>
                <a:gd name="T5" fmla="*/ 3 h 6"/>
                <a:gd name="T6" fmla="*/ 11 w 11"/>
                <a:gd name="T7" fmla="*/ 4 h 6"/>
                <a:gd name="T8" fmla="*/ 9 w 11"/>
                <a:gd name="T9" fmla="*/ 4 h 6"/>
                <a:gd name="T10" fmla="*/ 9 w 11"/>
                <a:gd name="T11" fmla="*/ 4 h 6"/>
                <a:gd name="T12" fmla="*/ 9 w 11"/>
                <a:gd name="T13" fmla="*/ 6 h 6"/>
                <a:gd name="T14" fmla="*/ 8 w 11"/>
                <a:gd name="T15" fmla="*/ 6 h 6"/>
                <a:gd name="T16" fmla="*/ 6 w 11"/>
                <a:gd name="T17" fmla="*/ 4 h 6"/>
                <a:gd name="T18" fmla="*/ 5 w 11"/>
                <a:gd name="T19" fmla="*/ 3 h 6"/>
                <a:gd name="T20" fmla="*/ 3 w 11"/>
                <a:gd name="T21" fmla="*/ 3 h 6"/>
                <a:gd name="T22" fmla="*/ 1 w 11"/>
                <a:gd name="T23" fmla="*/ 1 h 6"/>
                <a:gd name="T24" fmla="*/ 0 w 11"/>
                <a:gd name="T25" fmla="*/ 1 h 6"/>
                <a:gd name="T26" fmla="*/ 1 w 11"/>
                <a:gd name="T27" fmla="*/ 0 h 6"/>
                <a:gd name="T28" fmla="*/ 5 w 11"/>
                <a:gd name="T29" fmla="*/ 1 h 6"/>
                <a:gd name="T30" fmla="*/ 6 w 11"/>
                <a:gd name="T3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" h="6">
                  <a:moveTo>
                    <a:pt x="6" y="0"/>
                  </a:moveTo>
                  <a:lnTo>
                    <a:pt x="8" y="1"/>
                  </a:lnTo>
                  <a:lnTo>
                    <a:pt x="9" y="3"/>
                  </a:lnTo>
                  <a:lnTo>
                    <a:pt x="11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6"/>
                  </a:lnTo>
                  <a:lnTo>
                    <a:pt x="8" y="6"/>
                  </a:lnTo>
                  <a:lnTo>
                    <a:pt x="6" y="4"/>
                  </a:lnTo>
                  <a:lnTo>
                    <a:pt x="5" y="3"/>
                  </a:lnTo>
                  <a:lnTo>
                    <a:pt x="3" y="3"/>
                  </a:lnTo>
                  <a:lnTo>
                    <a:pt x="1" y="1"/>
                  </a:lnTo>
                  <a:lnTo>
                    <a:pt x="0" y="1"/>
                  </a:lnTo>
                  <a:lnTo>
                    <a:pt x="1" y="0"/>
                  </a:lnTo>
                  <a:lnTo>
                    <a:pt x="5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64" name="Freeform 110">
              <a:extLst>
                <a:ext uri="{FF2B5EF4-FFF2-40B4-BE49-F238E27FC236}">
                  <a16:creationId xmlns:a16="http://schemas.microsoft.com/office/drawing/2014/main" id="{33CA7A09-12F6-4BC1-6773-9A71304A4C8F}"/>
                </a:ext>
              </a:extLst>
            </p:cNvPr>
            <p:cNvSpPr>
              <a:spLocks/>
            </p:cNvSpPr>
            <p:nvPr/>
          </p:nvSpPr>
          <p:spPr bwMode="auto">
            <a:xfrm>
              <a:off x="9583518" y="1716251"/>
              <a:ext cx="17544" cy="29239"/>
            </a:xfrm>
            <a:custGeom>
              <a:avLst/>
              <a:gdLst>
                <a:gd name="T0" fmla="*/ 3 w 9"/>
                <a:gd name="T1" fmla="*/ 0 h 15"/>
                <a:gd name="T2" fmla="*/ 4 w 9"/>
                <a:gd name="T3" fmla="*/ 2 h 15"/>
                <a:gd name="T4" fmla="*/ 4 w 9"/>
                <a:gd name="T5" fmla="*/ 5 h 15"/>
                <a:gd name="T6" fmla="*/ 6 w 9"/>
                <a:gd name="T7" fmla="*/ 5 h 15"/>
                <a:gd name="T8" fmla="*/ 9 w 9"/>
                <a:gd name="T9" fmla="*/ 8 h 15"/>
                <a:gd name="T10" fmla="*/ 9 w 9"/>
                <a:gd name="T11" fmla="*/ 8 h 15"/>
                <a:gd name="T12" fmla="*/ 6 w 9"/>
                <a:gd name="T13" fmla="*/ 10 h 15"/>
                <a:gd name="T14" fmla="*/ 6 w 9"/>
                <a:gd name="T15" fmla="*/ 11 h 15"/>
                <a:gd name="T16" fmla="*/ 7 w 9"/>
                <a:gd name="T17" fmla="*/ 13 h 15"/>
                <a:gd name="T18" fmla="*/ 6 w 9"/>
                <a:gd name="T19" fmla="*/ 15 h 15"/>
                <a:gd name="T20" fmla="*/ 3 w 9"/>
                <a:gd name="T21" fmla="*/ 15 h 15"/>
                <a:gd name="T22" fmla="*/ 0 w 9"/>
                <a:gd name="T23" fmla="*/ 15 h 15"/>
                <a:gd name="T24" fmla="*/ 0 w 9"/>
                <a:gd name="T25" fmla="*/ 13 h 15"/>
                <a:gd name="T26" fmla="*/ 0 w 9"/>
                <a:gd name="T27" fmla="*/ 11 h 15"/>
                <a:gd name="T28" fmla="*/ 1 w 9"/>
                <a:gd name="T29" fmla="*/ 8 h 15"/>
                <a:gd name="T30" fmla="*/ 1 w 9"/>
                <a:gd name="T31" fmla="*/ 7 h 15"/>
                <a:gd name="T32" fmla="*/ 1 w 9"/>
                <a:gd name="T33" fmla="*/ 5 h 15"/>
                <a:gd name="T34" fmla="*/ 1 w 9"/>
                <a:gd name="T35" fmla="*/ 4 h 15"/>
                <a:gd name="T36" fmla="*/ 3 w 9"/>
                <a:gd name="T3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" h="15">
                  <a:moveTo>
                    <a:pt x="3" y="0"/>
                  </a:moveTo>
                  <a:lnTo>
                    <a:pt x="4" y="2"/>
                  </a:lnTo>
                  <a:lnTo>
                    <a:pt x="4" y="5"/>
                  </a:lnTo>
                  <a:lnTo>
                    <a:pt x="6" y="5"/>
                  </a:lnTo>
                  <a:lnTo>
                    <a:pt x="9" y="8"/>
                  </a:lnTo>
                  <a:lnTo>
                    <a:pt x="9" y="8"/>
                  </a:lnTo>
                  <a:lnTo>
                    <a:pt x="6" y="10"/>
                  </a:lnTo>
                  <a:lnTo>
                    <a:pt x="6" y="11"/>
                  </a:lnTo>
                  <a:lnTo>
                    <a:pt x="7" y="13"/>
                  </a:lnTo>
                  <a:lnTo>
                    <a:pt x="6" y="15"/>
                  </a:lnTo>
                  <a:lnTo>
                    <a:pt x="3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1" y="8"/>
                  </a:lnTo>
                  <a:lnTo>
                    <a:pt x="1" y="7"/>
                  </a:lnTo>
                  <a:lnTo>
                    <a:pt x="1" y="5"/>
                  </a:lnTo>
                  <a:lnTo>
                    <a:pt x="1" y="4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65" name="Freeform 111">
              <a:extLst>
                <a:ext uri="{FF2B5EF4-FFF2-40B4-BE49-F238E27FC236}">
                  <a16:creationId xmlns:a16="http://schemas.microsoft.com/office/drawing/2014/main" id="{3E01E7E1-B837-5F86-FA12-728CF38FDAC3}"/>
                </a:ext>
              </a:extLst>
            </p:cNvPr>
            <p:cNvSpPr>
              <a:spLocks/>
            </p:cNvSpPr>
            <p:nvPr/>
          </p:nvSpPr>
          <p:spPr bwMode="auto">
            <a:xfrm>
              <a:off x="8061177" y="1737693"/>
              <a:ext cx="21442" cy="15594"/>
            </a:xfrm>
            <a:custGeom>
              <a:avLst/>
              <a:gdLst>
                <a:gd name="T0" fmla="*/ 9 w 11"/>
                <a:gd name="T1" fmla="*/ 0 h 8"/>
                <a:gd name="T2" fmla="*/ 9 w 11"/>
                <a:gd name="T3" fmla="*/ 2 h 8"/>
                <a:gd name="T4" fmla="*/ 9 w 11"/>
                <a:gd name="T5" fmla="*/ 4 h 8"/>
                <a:gd name="T6" fmla="*/ 11 w 11"/>
                <a:gd name="T7" fmla="*/ 5 h 8"/>
                <a:gd name="T8" fmla="*/ 9 w 11"/>
                <a:gd name="T9" fmla="*/ 5 h 8"/>
                <a:gd name="T10" fmla="*/ 8 w 11"/>
                <a:gd name="T11" fmla="*/ 5 h 8"/>
                <a:gd name="T12" fmla="*/ 6 w 11"/>
                <a:gd name="T13" fmla="*/ 8 h 8"/>
                <a:gd name="T14" fmla="*/ 6 w 11"/>
                <a:gd name="T15" fmla="*/ 7 h 8"/>
                <a:gd name="T16" fmla="*/ 5 w 11"/>
                <a:gd name="T17" fmla="*/ 5 h 8"/>
                <a:gd name="T18" fmla="*/ 3 w 11"/>
                <a:gd name="T19" fmla="*/ 7 h 8"/>
                <a:gd name="T20" fmla="*/ 2 w 11"/>
                <a:gd name="T21" fmla="*/ 7 h 8"/>
                <a:gd name="T22" fmla="*/ 2 w 11"/>
                <a:gd name="T23" fmla="*/ 5 h 8"/>
                <a:gd name="T24" fmla="*/ 0 w 11"/>
                <a:gd name="T25" fmla="*/ 5 h 8"/>
                <a:gd name="T26" fmla="*/ 0 w 11"/>
                <a:gd name="T27" fmla="*/ 4 h 8"/>
                <a:gd name="T28" fmla="*/ 3 w 11"/>
                <a:gd name="T29" fmla="*/ 2 h 8"/>
                <a:gd name="T30" fmla="*/ 5 w 11"/>
                <a:gd name="T31" fmla="*/ 4 h 8"/>
                <a:gd name="T32" fmla="*/ 6 w 11"/>
                <a:gd name="T33" fmla="*/ 4 h 8"/>
                <a:gd name="T34" fmla="*/ 6 w 11"/>
                <a:gd name="T35" fmla="*/ 2 h 8"/>
                <a:gd name="T36" fmla="*/ 6 w 11"/>
                <a:gd name="T37" fmla="*/ 0 h 8"/>
                <a:gd name="T38" fmla="*/ 8 w 11"/>
                <a:gd name="T39" fmla="*/ 0 h 8"/>
                <a:gd name="T40" fmla="*/ 9 w 11"/>
                <a:gd name="T4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" h="8">
                  <a:moveTo>
                    <a:pt x="9" y="0"/>
                  </a:moveTo>
                  <a:lnTo>
                    <a:pt x="9" y="2"/>
                  </a:lnTo>
                  <a:lnTo>
                    <a:pt x="9" y="4"/>
                  </a:lnTo>
                  <a:lnTo>
                    <a:pt x="11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6" y="8"/>
                  </a:lnTo>
                  <a:lnTo>
                    <a:pt x="6" y="7"/>
                  </a:lnTo>
                  <a:lnTo>
                    <a:pt x="5" y="5"/>
                  </a:lnTo>
                  <a:lnTo>
                    <a:pt x="3" y="7"/>
                  </a:lnTo>
                  <a:lnTo>
                    <a:pt x="2" y="7"/>
                  </a:lnTo>
                  <a:lnTo>
                    <a:pt x="2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3" y="2"/>
                  </a:lnTo>
                  <a:lnTo>
                    <a:pt x="5" y="4"/>
                  </a:lnTo>
                  <a:lnTo>
                    <a:pt x="6" y="4"/>
                  </a:lnTo>
                  <a:lnTo>
                    <a:pt x="6" y="2"/>
                  </a:lnTo>
                  <a:lnTo>
                    <a:pt x="6" y="0"/>
                  </a:lnTo>
                  <a:lnTo>
                    <a:pt x="8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66" name="Freeform 112">
              <a:extLst>
                <a:ext uri="{FF2B5EF4-FFF2-40B4-BE49-F238E27FC236}">
                  <a16:creationId xmlns:a16="http://schemas.microsoft.com/office/drawing/2014/main" id="{339CC869-5EEB-D3D7-DBF2-F9CF14B452B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05910" y="2924768"/>
              <a:ext cx="5848" cy="5848"/>
            </a:xfrm>
            <a:custGeom>
              <a:avLst/>
              <a:gdLst>
                <a:gd name="T0" fmla="*/ 1 w 3"/>
                <a:gd name="T1" fmla="*/ 0 h 3"/>
                <a:gd name="T2" fmla="*/ 3 w 3"/>
                <a:gd name="T3" fmla="*/ 1 h 3"/>
                <a:gd name="T4" fmla="*/ 1 w 3"/>
                <a:gd name="T5" fmla="*/ 1 h 3"/>
                <a:gd name="T6" fmla="*/ 0 w 3"/>
                <a:gd name="T7" fmla="*/ 3 h 3"/>
                <a:gd name="T8" fmla="*/ 0 w 3"/>
                <a:gd name="T9" fmla="*/ 3 h 3"/>
                <a:gd name="T10" fmla="*/ 0 w 3"/>
                <a:gd name="T11" fmla="*/ 3 h 3"/>
                <a:gd name="T12" fmla="*/ 0 w 3"/>
                <a:gd name="T13" fmla="*/ 3 h 3"/>
                <a:gd name="T14" fmla="*/ 0 w 3"/>
                <a:gd name="T15" fmla="*/ 1 h 3"/>
                <a:gd name="T16" fmla="*/ 1 w 3"/>
                <a:gd name="T17" fmla="*/ 0 h 3"/>
                <a:gd name="T18" fmla="*/ 1 w 3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lnTo>
                    <a:pt x="3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67" name="Freeform 113">
              <a:extLst>
                <a:ext uri="{FF2B5EF4-FFF2-40B4-BE49-F238E27FC236}">
                  <a16:creationId xmlns:a16="http://schemas.microsoft.com/office/drawing/2014/main" id="{070C53B5-C804-38CB-AD8B-AE08FA4CA85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64386" y="2852647"/>
              <a:ext cx="7797" cy="9747"/>
            </a:xfrm>
            <a:custGeom>
              <a:avLst/>
              <a:gdLst>
                <a:gd name="T0" fmla="*/ 3 w 4"/>
                <a:gd name="T1" fmla="*/ 0 h 5"/>
                <a:gd name="T2" fmla="*/ 4 w 4"/>
                <a:gd name="T3" fmla="*/ 0 h 5"/>
                <a:gd name="T4" fmla="*/ 4 w 4"/>
                <a:gd name="T5" fmla="*/ 0 h 5"/>
                <a:gd name="T6" fmla="*/ 4 w 4"/>
                <a:gd name="T7" fmla="*/ 2 h 5"/>
                <a:gd name="T8" fmla="*/ 4 w 4"/>
                <a:gd name="T9" fmla="*/ 5 h 5"/>
                <a:gd name="T10" fmla="*/ 3 w 4"/>
                <a:gd name="T11" fmla="*/ 5 h 5"/>
                <a:gd name="T12" fmla="*/ 3 w 4"/>
                <a:gd name="T13" fmla="*/ 5 h 5"/>
                <a:gd name="T14" fmla="*/ 1 w 4"/>
                <a:gd name="T15" fmla="*/ 3 h 5"/>
                <a:gd name="T16" fmla="*/ 0 w 4"/>
                <a:gd name="T17" fmla="*/ 3 h 5"/>
                <a:gd name="T18" fmla="*/ 1 w 4"/>
                <a:gd name="T19" fmla="*/ 2 h 5"/>
                <a:gd name="T20" fmla="*/ 3 w 4"/>
                <a:gd name="T2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" h="5">
                  <a:moveTo>
                    <a:pt x="3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4" y="2"/>
                  </a:lnTo>
                  <a:lnTo>
                    <a:pt x="4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1" y="3"/>
                  </a:lnTo>
                  <a:lnTo>
                    <a:pt x="0" y="3"/>
                  </a:lnTo>
                  <a:lnTo>
                    <a:pt x="1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68" name="Freeform 114">
              <a:extLst>
                <a:ext uri="{FF2B5EF4-FFF2-40B4-BE49-F238E27FC236}">
                  <a16:creationId xmlns:a16="http://schemas.microsoft.com/office/drawing/2014/main" id="{6D1C0C1D-C236-E452-B44C-E42D989DABA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74722" y="2963752"/>
              <a:ext cx="1950" cy="3898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2 h 2"/>
                <a:gd name="T4" fmla="*/ 1 w 1"/>
                <a:gd name="T5" fmla="*/ 2 h 2"/>
                <a:gd name="T6" fmla="*/ 0 w 1"/>
                <a:gd name="T7" fmla="*/ 2 h 2"/>
                <a:gd name="T8" fmla="*/ 0 w 1"/>
                <a:gd name="T9" fmla="*/ 2 h 2"/>
                <a:gd name="T10" fmla="*/ 1 w 1"/>
                <a:gd name="T11" fmla="*/ 0 h 2"/>
                <a:gd name="T12" fmla="*/ 1 w 1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2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69" name="Freeform 115">
              <a:extLst>
                <a:ext uri="{FF2B5EF4-FFF2-40B4-BE49-F238E27FC236}">
                  <a16:creationId xmlns:a16="http://schemas.microsoft.com/office/drawing/2014/main" id="{C4A5762D-4BDD-800C-3792-DEBB084E88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44894" y="2850698"/>
              <a:ext cx="5848" cy="5848"/>
            </a:xfrm>
            <a:custGeom>
              <a:avLst/>
              <a:gdLst>
                <a:gd name="T0" fmla="*/ 2 w 3"/>
                <a:gd name="T1" fmla="*/ 0 h 3"/>
                <a:gd name="T2" fmla="*/ 3 w 3"/>
                <a:gd name="T3" fmla="*/ 0 h 3"/>
                <a:gd name="T4" fmla="*/ 3 w 3"/>
                <a:gd name="T5" fmla="*/ 1 h 3"/>
                <a:gd name="T6" fmla="*/ 3 w 3"/>
                <a:gd name="T7" fmla="*/ 3 h 3"/>
                <a:gd name="T8" fmla="*/ 2 w 3"/>
                <a:gd name="T9" fmla="*/ 3 h 3"/>
                <a:gd name="T10" fmla="*/ 0 w 3"/>
                <a:gd name="T11" fmla="*/ 1 h 3"/>
                <a:gd name="T12" fmla="*/ 0 w 3"/>
                <a:gd name="T13" fmla="*/ 1 h 3"/>
                <a:gd name="T14" fmla="*/ 0 w 3"/>
                <a:gd name="T15" fmla="*/ 0 h 3"/>
                <a:gd name="T16" fmla="*/ 2 w 3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lnTo>
                    <a:pt x="3" y="0"/>
                  </a:lnTo>
                  <a:lnTo>
                    <a:pt x="3" y="1"/>
                  </a:lnTo>
                  <a:lnTo>
                    <a:pt x="3" y="3"/>
                  </a:lnTo>
                  <a:lnTo>
                    <a:pt x="2" y="3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70" name="Freeform 116">
              <a:extLst>
                <a:ext uri="{FF2B5EF4-FFF2-40B4-BE49-F238E27FC236}">
                  <a16:creationId xmlns:a16="http://schemas.microsoft.com/office/drawing/2014/main" id="{853AF138-0F11-4B0B-3F5B-B201B0A7655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39047" y="2856546"/>
              <a:ext cx="25340" cy="27289"/>
            </a:xfrm>
            <a:custGeom>
              <a:avLst/>
              <a:gdLst>
                <a:gd name="T0" fmla="*/ 13 w 13"/>
                <a:gd name="T1" fmla="*/ 0 h 14"/>
                <a:gd name="T2" fmla="*/ 13 w 13"/>
                <a:gd name="T3" fmla="*/ 1 h 14"/>
                <a:gd name="T4" fmla="*/ 13 w 13"/>
                <a:gd name="T5" fmla="*/ 5 h 14"/>
                <a:gd name="T6" fmla="*/ 11 w 13"/>
                <a:gd name="T7" fmla="*/ 6 h 14"/>
                <a:gd name="T8" fmla="*/ 9 w 13"/>
                <a:gd name="T9" fmla="*/ 9 h 14"/>
                <a:gd name="T10" fmla="*/ 8 w 13"/>
                <a:gd name="T11" fmla="*/ 11 h 14"/>
                <a:gd name="T12" fmla="*/ 5 w 13"/>
                <a:gd name="T13" fmla="*/ 11 h 14"/>
                <a:gd name="T14" fmla="*/ 5 w 13"/>
                <a:gd name="T15" fmla="*/ 12 h 14"/>
                <a:gd name="T16" fmla="*/ 3 w 13"/>
                <a:gd name="T17" fmla="*/ 12 h 14"/>
                <a:gd name="T18" fmla="*/ 1 w 13"/>
                <a:gd name="T19" fmla="*/ 14 h 14"/>
                <a:gd name="T20" fmla="*/ 0 w 13"/>
                <a:gd name="T21" fmla="*/ 14 h 14"/>
                <a:gd name="T22" fmla="*/ 0 w 13"/>
                <a:gd name="T23" fmla="*/ 12 h 14"/>
                <a:gd name="T24" fmla="*/ 0 w 13"/>
                <a:gd name="T25" fmla="*/ 11 h 14"/>
                <a:gd name="T26" fmla="*/ 0 w 13"/>
                <a:gd name="T27" fmla="*/ 9 h 14"/>
                <a:gd name="T28" fmla="*/ 0 w 13"/>
                <a:gd name="T29" fmla="*/ 9 h 14"/>
                <a:gd name="T30" fmla="*/ 1 w 13"/>
                <a:gd name="T31" fmla="*/ 9 h 14"/>
                <a:gd name="T32" fmla="*/ 3 w 13"/>
                <a:gd name="T33" fmla="*/ 8 h 14"/>
                <a:gd name="T34" fmla="*/ 6 w 13"/>
                <a:gd name="T35" fmla="*/ 8 h 14"/>
                <a:gd name="T36" fmla="*/ 8 w 13"/>
                <a:gd name="T37" fmla="*/ 6 h 14"/>
                <a:gd name="T38" fmla="*/ 9 w 13"/>
                <a:gd name="T39" fmla="*/ 1 h 14"/>
                <a:gd name="T40" fmla="*/ 11 w 13"/>
                <a:gd name="T41" fmla="*/ 0 h 14"/>
                <a:gd name="T42" fmla="*/ 13 w 13"/>
                <a:gd name="T4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" h="14">
                  <a:moveTo>
                    <a:pt x="13" y="0"/>
                  </a:moveTo>
                  <a:lnTo>
                    <a:pt x="13" y="1"/>
                  </a:lnTo>
                  <a:lnTo>
                    <a:pt x="13" y="5"/>
                  </a:lnTo>
                  <a:lnTo>
                    <a:pt x="11" y="6"/>
                  </a:lnTo>
                  <a:lnTo>
                    <a:pt x="9" y="9"/>
                  </a:lnTo>
                  <a:lnTo>
                    <a:pt x="8" y="11"/>
                  </a:lnTo>
                  <a:lnTo>
                    <a:pt x="5" y="11"/>
                  </a:lnTo>
                  <a:lnTo>
                    <a:pt x="5" y="12"/>
                  </a:lnTo>
                  <a:lnTo>
                    <a:pt x="3" y="12"/>
                  </a:lnTo>
                  <a:lnTo>
                    <a:pt x="1" y="14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9"/>
                  </a:lnTo>
                  <a:lnTo>
                    <a:pt x="1" y="9"/>
                  </a:lnTo>
                  <a:lnTo>
                    <a:pt x="3" y="8"/>
                  </a:lnTo>
                  <a:lnTo>
                    <a:pt x="6" y="8"/>
                  </a:lnTo>
                  <a:lnTo>
                    <a:pt x="8" y="6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71" name="Freeform 117">
              <a:extLst>
                <a:ext uri="{FF2B5EF4-FFF2-40B4-BE49-F238E27FC236}">
                  <a16:creationId xmlns:a16="http://schemas.microsoft.com/office/drawing/2014/main" id="{F110BB88-98C7-2D99-7F5C-728658550B5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39636" y="2989093"/>
              <a:ext cx="15594" cy="11695"/>
            </a:xfrm>
            <a:custGeom>
              <a:avLst/>
              <a:gdLst>
                <a:gd name="T0" fmla="*/ 7 w 8"/>
                <a:gd name="T1" fmla="*/ 0 h 6"/>
                <a:gd name="T2" fmla="*/ 8 w 8"/>
                <a:gd name="T3" fmla="*/ 0 h 6"/>
                <a:gd name="T4" fmla="*/ 4 w 8"/>
                <a:gd name="T5" fmla="*/ 4 h 6"/>
                <a:gd name="T6" fmla="*/ 2 w 8"/>
                <a:gd name="T7" fmla="*/ 6 h 6"/>
                <a:gd name="T8" fmla="*/ 0 w 8"/>
                <a:gd name="T9" fmla="*/ 6 h 6"/>
                <a:gd name="T10" fmla="*/ 0 w 8"/>
                <a:gd name="T11" fmla="*/ 6 h 6"/>
                <a:gd name="T12" fmla="*/ 0 w 8"/>
                <a:gd name="T13" fmla="*/ 4 h 6"/>
                <a:gd name="T14" fmla="*/ 2 w 8"/>
                <a:gd name="T15" fmla="*/ 4 h 6"/>
                <a:gd name="T16" fmla="*/ 5 w 8"/>
                <a:gd name="T17" fmla="*/ 1 h 6"/>
                <a:gd name="T18" fmla="*/ 7 w 8"/>
                <a:gd name="T19" fmla="*/ 0 h 6"/>
                <a:gd name="T20" fmla="*/ 7 w 8"/>
                <a:gd name="T2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" h="6">
                  <a:moveTo>
                    <a:pt x="7" y="0"/>
                  </a:moveTo>
                  <a:lnTo>
                    <a:pt x="8" y="0"/>
                  </a:lnTo>
                  <a:lnTo>
                    <a:pt x="4" y="4"/>
                  </a:lnTo>
                  <a:lnTo>
                    <a:pt x="2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2" y="4"/>
                  </a:lnTo>
                  <a:lnTo>
                    <a:pt x="5" y="1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72" name="Freeform 118">
              <a:extLst>
                <a:ext uri="{FF2B5EF4-FFF2-40B4-BE49-F238E27FC236}">
                  <a16:creationId xmlns:a16="http://schemas.microsoft.com/office/drawing/2014/main" id="{8B681390-77AA-C4FF-3FC2-76AA13709CC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19555" y="2899429"/>
              <a:ext cx="9747" cy="11695"/>
            </a:xfrm>
            <a:custGeom>
              <a:avLst/>
              <a:gdLst>
                <a:gd name="T0" fmla="*/ 4 w 5"/>
                <a:gd name="T1" fmla="*/ 0 h 6"/>
                <a:gd name="T2" fmla="*/ 5 w 5"/>
                <a:gd name="T3" fmla="*/ 0 h 6"/>
                <a:gd name="T4" fmla="*/ 5 w 5"/>
                <a:gd name="T5" fmla="*/ 2 h 6"/>
                <a:gd name="T6" fmla="*/ 4 w 5"/>
                <a:gd name="T7" fmla="*/ 3 h 6"/>
                <a:gd name="T8" fmla="*/ 4 w 5"/>
                <a:gd name="T9" fmla="*/ 5 h 6"/>
                <a:gd name="T10" fmla="*/ 4 w 5"/>
                <a:gd name="T11" fmla="*/ 6 h 6"/>
                <a:gd name="T12" fmla="*/ 2 w 5"/>
                <a:gd name="T13" fmla="*/ 6 h 6"/>
                <a:gd name="T14" fmla="*/ 0 w 5"/>
                <a:gd name="T15" fmla="*/ 6 h 6"/>
                <a:gd name="T16" fmla="*/ 0 w 5"/>
                <a:gd name="T17" fmla="*/ 5 h 6"/>
                <a:gd name="T18" fmla="*/ 4 w 5"/>
                <a:gd name="T1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6">
                  <a:moveTo>
                    <a:pt x="4" y="0"/>
                  </a:moveTo>
                  <a:lnTo>
                    <a:pt x="5" y="0"/>
                  </a:lnTo>
                  <a:lnTo>
                    <a:pt x="5" y="2"/>
                  </a:lnTo>
                  <a:lnTo>
                    <a:pt x="4" y="3"/>
                  </a:lnTo>
                  <a:lnTo>
                    <a:pt x="4" y="5"/>
                  </a:lnTo>
                  <a:lnTo>
                    <a:pt x="4" y="6"/>
                  </a:lnTo>
                  <a:lnTo>
                    <a:pt x="2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73" name="Freeform 119">
              <a:extLst>
                <a:ext uri="{FF2B5EF4-FFF2-40B4-BE49-F238E27FC236}">
                  <a16:creationId xmlns:a16="http://schemas.microsoft.com/office/drawing/2014/main" id="{51B34AF3-D1CF-7957-5F0B-C8F3517C3717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2258" y="3080706"/>
              <a:ext cx="31188" cy="31188"/>
            </a:xfrm>
            <a:custGeom>
              <a:avLst/>
              <a:gdLst>
                <a:gd name="T0" fmla="*/ 9 w 16"/>
                <a:gd name="T1" fmla="*/ 0 h 16"/>
                <a:gd name="T2" fmla="*/ 11 w 16"/>
                <a:gd name="T3" fmla="*/ 0 h 16"/>
                <a:gd name="T4" fmla="*/ 14 w 16"/>
                <a:gd name="T5" fmla="*/ 1 h 16"/>
                <a:gd name="T6" fmla="*/ 16 w 16"/>
                <a:gd name="T7" fmla="*/ 1 h 16"/>
                <a:gd name="T8" fmla="*/ 16 w 16"/>
                <a:gd name="T9" fmla="*/ 3 h 16"/>
                <a:gd name="T10" fmla="*/ 14 w 16"/>
                <a:gd name="T11" fmla="*/ 3 h 16"/>
                <a:gd name="T12" fmla="*/ 13 w 16"/>
                <a:gd name="T13" fmla="*/ 5 h 16"/>
                <a:gd name="T14" fmla="*/ 11 w 16"/>
                <a:gd name="T15" fmla="*/ 5 h 16"/>
                <a:gd name="T16" fmla="*/ 9 w 16"/>
                <a:gd name="T17" fmla="*/ 5 h 16"/>
                <a:gd name="T18" fmla="*/ 6 w 16"/>
                <a:gd name="T19" fmla="*/ 8 h 16"/>
                <a:gd name="T20" fmla="*/ 6 w 16"/>
                <a:gd name="T21" fmla="*/ 8 h 16"/>
                <a:gd name="T22" fmla="*/ 5 w 16"/>
                <a:gd name="T23" fmla="*/ 9 h 16"/>
                <a:gd name="T24" fmla="*/ 2 w 16"/>
                <a:gd name="T25" fmla="*/ 13 h 16"/>
                <a:gd name="T26" fmla="*/ 2 w 16"/>
                <a:gd name="T27" fmla="*/ 16 h 16"/>
                <a:gd name="T28" fmla="*/ 0 w 16"/>
                <a:gd name="T29" fmla="*/ 14 h 16"/>
                <a:gd name="T30" fmla="*/ 0 w 16"/>
                <a:gd name="T31" fmla="*/ 13 h 16"/>
                <a:gd name="T32" fmla="*/ 0 w 16"/>
                <a:gd name="T33" fmla="*/ 11 h 16"/>
                <a:gd name="T34" fmla="*/ 3 w 16"/>
                <a:gd name="T35" fmla="*/ 9 h 16"/>
                <a:gd name="T36" fmla="*/ 5 w 16"/>
                <a:gd name="T37" fmla="*/ 8 h 16"/>
                <a:gd name="T38" fmla="*/ 5 w 16"/>
                <a:gd name="T39" fmla="*/ 6 h 16"/>
                <a:gd name="T40" fmla="*/ 6 w 16"/>
                <a:gd name="T41" fmla="*/ 6 h 16"/>
                <a:gd name="T42" fmla="*/ 6 w 16"/>
                <a:gd name="T43" fmla="*/ 5 h 16"/>
                <a:gd name="T44" fmla="*/ 8 w 16"/>
                <a:gd name="T45" fmla="*/ 5 h 16"/>
                <a:gd name="T46" fmla="*/ 9 w 16"/>
                <a:gd name="T4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6" h="16">
                  <a:moveTo>
                    <a:pt x="9" y="0"/>
                  </a:moveTo>
                  <a:lnTo>
                    <a:pt x="11" y="0"/>
                  </a:lnTo>
                  <a:lnTo>
                    <a:pt x="14" y="1"/>
                  </a:lnTo>
                  <a:lnTo>
                    <a:pt x="16" y="1"/>
                  </a:lnTo>
                  <a:lnTo>
                    <a:pt x="16" y="3"/>
                  </a:lnTo>
                  <a:lnTo>
                    <a:pt x="14" y="3"/>
                  </a:lnTo>
                  <a:lnTo>
                    <a:pt x="13" y="5"/>
                  </a:lnTo>
                  <a:lnTo>
                    <a:pt x="11" y="5"/>
                  </a:lnTo>
                  <a:lnTo>
                    <a:pt x="9" y="5"/>
                  </a:lnTo>
                  <a:lnTo>
                    <a:pt x="6" y="8"/>
                  </a:lnTo>
                  <a:lnTo>
                    <a:pt x="6" y="8"/>
                  </a:lnTo>
                  <a:lnTo>
                    <a:pt x="5" y="9"/>
                  </a:lnTo>
                  <a:lnTo>
                    <a:pt x="2" y="13"/>
                  </a:lnTo>
                  <a:lnTo>
                    <a:pt x="2" y="16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3" y="9"/>
                  </a:lnTo>
                  <a:lnTo>
                    <a:pt x="5" y="8"/>
                  </a:lnTo>
                  <a:lnTo>
                    <a:pt x="5" y="6"/>
                  </a:lnTo>
                  <a:lnTo>
                    <a:pt x="6" y="6"/>
                  </a:lnTo>
                  <a:lnTo>
                    <a:pt x="6" y="5"/>
                  </a:lnTo>
                  <a:lnTo>
                    <a:pt x="8" y="5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74" name="Freeform 120">
              <a:extLst>
                <a:ext uri="{FF2B5EF4-FFF2-40B4-BE49-F238E27FC236}">
                  <a16:creationId xmlns:a16="http://schemas.microsoft.com/office/drawing/2014/main" id="{415F3696-385E-9547-093E-E12C2070E030}"/>
                </a:ext>
              </a:extLst>
            </p:cNvPr>
            <p:cNvSpPr>
              <a:spLocks/>
            </p:cNvSpPr>
            <p:nvPr/>
          </p:nvSpPr>
          <p:spPr bwMode="auto">
            <a:xfrm>
              <a:off x="9895394" y="3102148"/>
              <a:ext cx="9747" cy="5848"/>
            </a:xfrm>
            <a:custGeom>
              <a:avLst/>
              <a:gdLst>
                <a:gd name="T0" fmla="*/ 3 w 5"/>
                <a:gd name="T1" fmla="*/ 0 h 3"/>
                <a:gd name="T2" fmla="*/ 3 w 5"/>
                <a:gd name="T3" fmla="*/ 2 h 3"/>
                <a:gd name="T4" fmla="*/ 5 w 5"/>
                <a:gd name="T5" fmla="*/ 2 h 3"/>
                <a:gd name="T6" fmla="*/ 2 w 5"/>
                <a:gd name="T7" fmla="*/ 3 h 3"/>
                <a:gd name="T8" fmla="*/ 2 w 5"/>
                <a:gd name="T9" fmla="*/ 3 h 3"/>
                <a:gd name="T10" fmla="*/ 0 w 5"/>
                <a:gd name="T11" fmla="*/ 3 h 3"/>
                <a:gd name="T12" fmla="*/ 0 w 5"/>
                <a:gd name="T13" fmla="*/ 2 h 3"/>
                <a:gd name="T14" fmla="*/ 0 w 5"/>
                <a:gd name="T15" fmla="*/ 2 h 3"/>
                <a:gd name="T16" fmla="*/ 3 w 5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3">
                  <a:moveTo>
                    <a:pt x="3" y="0"/>
                  </a:moveTo>
                  <a:lnTo>
                    <a:pt x="3" y="2"/>
                  </a:lnTo>
                  <a:lnTo>
                    <a:pt x="5" y="2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75" name="Freeform 121">
              <a:extLst>
                <a:ext uri="{FF2B5EF4-FFF2-40B4-BE49-F238E27FC236}">
                  <a16:creationId xmlns:a16="http://schemas.microsoft.com/office/drawing/2014/main" id="{6E564855-31D0-AFC5-8C37-0AF524245780}"/>
                </a:ext>
              </a:extLst>
            </p:cNvPr>
            <p:cNvSpPr>
              <a:spLocks/>
            </p:cNvSpPr>
            <p:nvPr/>
          </p:nvSpPr>
          <p:spPr bwMode="auto">
            <a:xfrm>
              <a:off x="9975312" y="3022229"/>
              <a:ext cx="31188" cy="21442"/>
            </a:xfrm>
            <a:custGeom>
              <a:avLst/>
              <a:gdLst>
                <a:gd name="T0" fmla="*/ 13 w 16"/>
                <a:gd name="T1" fmla="*/ 0 h 11"/>
                <a:gd name="T2" fmla="*/ 16 w 16"/>
                <a:gd name="T3" fmla="*/ 0 h 11"/>
                <a:gd name="T4" fmla="*/ 11 w 16"/>
                <a:gd name="T5" fmla="*/ 3 h 11"/>
                <a:gd name="T6" fmla="*/ 11 w 16"/>
                <a:gd name="T7" fmla="*/ 5 h 11"/>
                <a:gd name="T8" fmla="*/ 8 w 16"/>
                <a:gd name="T9" fmla="*/ 6 h 11"/>
                <a:gd name="T10" fmla="*/ 8 w 16"/>
                <a:gd name="T11" fmla="*/ 6 h 11"/>
                <a:gd name="T12" fmla="*/ 7 w 16"/>
                <a:gd name="T13" fmla="*/ 8 h 11"/>
                <a:gd name="T14" fmla="*/ 3 w 16"/>
                <a:gd name="T15" fmla="*/ 9 h 11"/>
                <a:gd name="T16" fmla="*/ 2 w 16"/>
                <a:gd name="T17" fmla="*/ 11 h 11"/>
                <a:gd name="T18" fmla="*/ 0 w 16"/>
                <a:gd name="T19" fmla="*/ 11 h 11"/>
                <a:gd name="T20" fmla="*/ 3 w 16"/>
                <a:gd name="T21" fmla="*/ 6 h 11"/>
                <a:gd name="T22" fmla="*/ 5 w 16"/>
                <a:gd name="T23" fmla="*/ 6 h 11"/>
                <a:gd name="T24" fmla="*/ 8 w 16"/>
                <a:gd name="T25" fmla="*/ 3 h 11"/>
                <a:gd name="T26" fmla="*/ 13 w 16"/>
                <a:gd name="T27" fmla="*/ 0 h 11"/>
                <a:gd name="T28" fmla="*/ 13 w 16"/>
                <a:gd name="T2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" h="11">
                  <a:moveTo>
                    <a:pt x="13" y="0"/>
                  </a:moveTo>
                  <a:lnTo>
                    <a:pt x="16" y="0"/>
                  </a:lnTo>
                  <a:lnTo>
                    <a:pt x="11" y="3"/>
                  </a:lnTo>
                  <a:lnTo>
                    <a:pt x="11" y="5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8"/>
                  </a:lnTo>
                  <a:lnTo>
                    <a:pt x="3" y="9"/>
                  </a:lnTo>
                  <a:lnTo>
                    <a:pt x="2" y="11"/>
                  </a:lnTo>
                  <a:lnTo>
                    <a:pt x="0" y="11"/>
                  </a:lnTo>
                  <a:lnTo>
                    <a:pt x="3" y="6"/>
                  </a:lnTo>
                  <a:lnTo>
                    <a:pt x="5" y="6"/>
                  </a:lnTo>
                  <a:lnTo>
                    <a:pt x="8" y="3"/>
                  </a:lnTo>
                  <a:lnTo>
                    <a:pt x="13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76" name="Freeform 122">
              <a:extLst>
                <a:ext uri="{FF2B5EF4-FFF2-40B4-BE49-F238E27FC236}">
                  <a16:creationId xmlns:a16="http://schemas.microsoft.com/office/drawing/2014/main" id="{1F8D9255-3C07-FFFE-CEF6-762D7536AC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1242" y="3047570"/>
              <a:ext cx="56528" cy="35086"/>
            </a:xfrm>
            <a:custGeom>
              <a:avLst/>
              <a:gdLst>
                <a:gd name="T0" fmla="*/ 29 w 29"/>
                <a:gd name="T1" fmla="*/ 0 h 18"/>
                <a:gd name="T2" fmla="*/ 29 w 29"/>
                <a:gd name="T3" fmla="*/ 0 h 18"/>
                <a:gd name="T4" fmla="*/ 29 w 29"/>
                <a:gd name="T5" fmla="*/ 0 h 18"/>
                <a:gd name="T6" fmla="*/ 29 w 29"/>
                <a:gd name="T7" fmla="*/ 0 h 18"/>
                <a:gd name="T8" fmla="*/ 29 w 29"/>
                <a:gd name="T9" fmla="*/ 1 h 18"/>
                <a:gd name="T10" fmla="*/ 29 w 29"/>
                <a:gd name="T11" fmla="*/ 1 h 18"/>
                <a:gd name="T12" fmla="*/ 29 w 29"/>
                <a:gd name="T13" fmla="*/ 3 h 18"/>
                <a:gd name="T14" fmla="*/ 26 w 29"/>
                <a:gd name="T15" fmla="*/ 3 h 18"/>
                <a:gd name="T16" fmla="*/ 23 w 29"/>
                <a:gd name="T17" fmla="*/ 4 h 18"/>
                <a:gd name="T18" fmla="*/ 21 w 29"/>
                <a:gd name="T19" fmla="*/ 4 h 18"/>
                <a:gd name="T20" fmla="*/ 18 w 29"/>
                <a:gd name="T21" fmla="*/ 7 h 18"/>
                <a:gd name="T22" fmla="*/ 16 w 29"/>
                <a:gd name="T23" fmla="*/ 9 h 18"/>
                <a:gd name="T24" fmla="*/ 15 w 29"/>
                <a:gd name="T25" fmla="*/ 9 h 18"/>
                <a:gd name="T26" fmla="*/ 12 w 29"/>
                <a:gd name="T27" fmla="*/ 9 h 18"/>
                <a:gd name="T28" fmla="*/ 12 w 29"/>
                <a:gd name="T29" fmla="*/ 9 h 18"/>
                <a:gd name="T30" fmla="*/ 12 w 29"/>
                <a:gd name="T31" fmla="*/ 11 h 18"/>
                <a:gd name="T32" fmla="*/ 12 w 29"/>
                <a:gd name="T33" fmla="*/ 11 h 18"/>
                <a:gd name="T34" fmla="*/ 7 w 29"/>
                <a:gd name="T35" fmla="*/ 14 h 18"/>
                <a:gd name="T36" fmla="*/ 5 w 29"/>
                <a:gd name="T37" fmla="*/ 17 h 18"/>
                <a:gd name="T38" fmla="*/ 4 w 29"/>
                <a:gd name="T39" fmla="*/ 17 h 18"/>
                <a:gd name="T40" fmla="*/ 0 w 29"/>
                <a:gd name="T41" fmla="*/ 18 h 18"/>
                <a:gd name="T42" fmla="*/ 2 w 29"/>
                <a:gd name="T43" fmla="*/ 17 h 18"/>
                <a:gd name="T44" fmla="*/ 2 w 29"/>
                <a:gd name="T45" fmla="*/ 15 h 18"/>
                <a:gd name="T46" fmla="*/ 5 w 29"/>
                <a:gd name="T47" fmla="*/ 14 h 18"/>
                <a:gd name="T48" fmla="*/ 5 w 29"/>
                <a:gd name="T49" fmla="*/ 12 h 18"/>
                <a:gd name="T50" fmla="*/ 7 w 29"/>
                <a:gd name="T51" fmla="*/ 11 h 18"/>
                <a:gd name="T52" fmla="*/ 8 w 29"/>
                <a:gd name="T53" fmla="*/ 9 h 18"/>
                <a:gd name="T54" fmla="*/ 12 w 29"/>
                <a:gd name="T55" fmla="*/ 7 h 18"/>
                <a:gd name="T56" fmla="*/ 12 w 29"/>
                <a:gd name="T57" fmla="*/ 6 h 18"/>
                <a:gd name="T58" fmla="*/ 13 w 29"/>
                <a:gd name="T59" fmla="*/ 4 h 18"/>
                <a:gd name="T60" fmla="*/ 16 w 29"/>
                <a:gd name="T61" fmla="*/ 4 h 18"/>
                <a:gd name="T62" fmla="*/ 15 w 29"/>
                <a:gd name="T63" fmla="*/ 3 h 18"/>
                <a:gd name="T64" fmla="*/ 16 w 29"/>
                <a:gd name="T65" fmla="*/ 1 h 18"/>
                <a:gd name="T66" fmla="*/ 16 w 29"/>
                <a:gd name="T67" fmla="*/ 1 h 18"/>
                <a:gd name="T68" fmla="*/ 18 w 29"/>
                <a:gd name="T69" fmla="*/ 4 h 18"/>
                <a:gd name="T70" fmla="*/ 19 w 29"/>
                <a:gd name="T71" fmla="*/ 4 h 18"/>
                <a:gd name="T72" fmla="*/ 23 w 29"/>
                <a:gd name="T73" fmla="*/ 3 h 18"/>
                <a:gd name="T74" fmla="*/ 26 w 29"/>
                <a:gd name="T75" fmla="*/ 0 h 18"/>
                <a:gd name="T76" fmla="*/ 27 w 29"/>
                <a:gd name="T77" fmla="*/ 0 h 18"/>
                <a:gd name="T78" fmla="*/ 29 w 29"/>
                <a:gd name="T7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9" h="18">
                  <a:moveTo>
                    <a:pt x="29" y="0"/>
                  </a:moveTo>
                  <a:lnTo>
                    <a:pt x="29" y="0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29" y="1"/>
                  </a:lnTo>
                  <a:lnTo>
                    <a:pt x="29" y="1"/>
                  </a:lnTo>
                  <a:lnTo>
                    <a:pt x="29" y="3"/>
                  </a:lnTo>
                  <a:lnTo>
                    <a:pt x="26" y="3"/>
                  </a:lnTo>
                  <a:lnTo>
                    <a:pt x="23" y="4"/>
                  </a:lnTo>
                  <a:lnTo>
                    <a:pt x="21" y="4"/>
                  </a:lnTo>
                  <a:lnTo>
                    <a:pt x="18" y="7"/>
                  </a:lnTo>
                  <a:lnTo>
                    <a:pt x="16" y="9"/>
                  </a:lnTo>
                  <a:lnTo>
                    <a:pt x="15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7" y="14"/>
                  </a:lnTo>
                  <a:lnTo>
                    <a:pt x="5" y="17"/>
                  </a:lnTo>
                  <a:lnTo>
                    <a:pt x="4" y="17"/>
                  </a:lnTo>
                  <a:lnTo>
                    <a:pt x="0" y="18"/>
                  </a:lnTo>
                  <a:lnTo>
                    <a:pt x="2" y="17"/>
                  </a:lnTo>
                  <a:lnTo>
                    <a:pt x="2" y="15"/>
                  </a:lnTo>
                  <a:lnTo>
                    <a:pt x="5" y="14"/>
                  </a:lnTo>
                  <a:lnTo>
                    <a:pt x="5" y="12"/>
                  </a:lnTo>
                  <a:lnTo>
                    <a:pt x="7" y="11"/>
                  </a:lnTo>
                  <a:lnTo>
                    <a:pt x="8" y="9"/>
                  </a:lnTo>
                  <a:lnTo>
                    <a:pt x="12" y="7"/>
                  </a:lnTo>
                  <a:lnTo>
                    <a:pt x="12" y="6"/>
                  </a:lnTo>
                  <a:lnTo>
                    <a:pt x="13" y="4"/>
                  </a:lnTo>
                  <a:lnTo>
                    <a:pt x="16" y="4"/>
                  </a:lnTo>
                  <a:lnTo>
                    <a:pt x="15" y="3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8" y="4"/>
                  </a:lnTo>
                  <a:lnTo>
                    <a:pt x="19" y="4"/>
                  </a:lnTo>
                  <a:lnTo>
                    <a:pt x="23" y="3"/>
                  </a:lnTo>
                  <a:lnTo>
                    <a:pt x="26" y="0"/>
                  </a:lnTo>
                  <a:lnTo>
                    <a:pt x="27" y="0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77" name="Freeform 123">
              <a:extLst>
                <a:ext uri="{FF2B5EF4-FFF2-40B4-BE49-F238E27FC236}">
                  <a16:creationId xmlns:a16="http://schemas.microsoft.com/office/drawing/2014/main" id="{C22D5EB9-6729-1FFB-34A9-86E2FD45F89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04550" y="2527127"/>
              <a:ext cx="7797" cy="5848"/>
            </a:xfrm>
            <a:custGeom>
              <a:avLst/>
              <a:gdLst>
                <a:gd name="T0" fmla="*/ 3 w 4"/>
                <a:gd name="T1" fmla="*/ 0 h 3"/>
                <a:gd name="T2" fmla="*/ 3 w 4"/>
                <a:gd name="T3" fmla="*/ 2 h 3"/>
                <a:gd name="T4" fmla="*/ 4 w 4"/>
                <a:gd name="T5" fmla="*/ 2 h 3"/>
                <a:gd name="T6" fmla="*/ 1 w 4"/>
                <a:gd name="T7" fmla="*/ 3 h 3"/>
                <a:gd name="T8" fmla="*/ 1 w 4"/>
                <a:gd name="T9" fmla="*/ 3 h 3"/>
                <a:gd name="T10" fmla="*/ 0 w 4"/>
                <a:gd name="T11" fmla="*/ 3 h 3"/>
                <a:gd name="T12" fmla="*/ 0 w 4"/>
                <a:gd name="T13" fmla="*/ 3 h 3"/>
                <a:gd name="T14" fmla="*/ 1 w 4"/>
                <a:gd name="T15" fmla="*/ 2 h 3"/>
                <a:gd name="T16" fmla="*/ 3 w 4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3">
                  <a:moveTo>
                    <a:pt x="3" y="0"/>
                  </a:moveTo>
                  <a:lnTo>
                    <a:pt x="3" y="2"/>
                  </a:lnTo>
                  <a:lnTo>
                    <a:pt x="4" y="2"/>
                  </a:lnTo>
                  <a:lnTo>
                    <a:pt x="1" y="3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1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78" name="Freeform 124">
              <a:extLst>
                <a:ext uri="{FF2B5EF4-FFF2-40B4-BE49-F238E27FC236}">
                  <a16:creationId xmlns:a16="http://schemas.microsoft.com/office/drawing/2014/main" id="{DFD947D5-8D46-C812-7656-63D85869D392}"/>
                </a:ext>
              </a:extLst>
            </p:cNvPr>
            <p:cNvSpPr>
              <a:spLocks/>
            </p:cNvSpPr>
            <p:nvPr/>
          </p:nvSpPr>
          <p:spPr bwMode="auto">
            <a:xfrm>
              <a:off x="9632249" y="2686963"/>
              <a:ext cx="27289" cy="21442"/>
            </a:xfrm>
            <a:custGeom>
              <a:avLst/>
              <a:gdLst>
                <a:gd name="T0" fmla="*/ 4 w 14"/>
                <a:gd name="T1" fmla="*/ 0 h 11"/>
                <a:gd name="T2" fmla="*/ 9 w 14"/>
                <a:gd name="T3" fmla="*/ 2 h 11"/>
                <a:gd name="T4" fmla="*/ 9 w 14"/>
                <a:gd name="T5" fmla="*/ 3 h 11"/>
                <a:gd name="T6" fmla="*/ 11 w 14"/>
                <a:gd name="T7" fmla="*/ 3 h 11"/>
                <a:gd name="T8" fmla="*/ 14 w 14"/>
                <a:gd name="T9" fmla="*/ 3 h 11"/>
                <a:gd name="T10" fmla="*/ 14 w 14"/>
                <a:gd name="T11" fmla="*/ 3 h 11"/>
                <a:gd name="T12" fmla="*/ 12 w 14"/>
                <a:gd name="T13" fmla="*/ 5 h 11"/>
                <a:gd name="T14" fmla="*/ 11 w 14"/>
                <a:gd name="T15" fmla="*/ 7 h 11"/>
                <a:gd name="T16" fmla="*/ 11 w 14"/>
                <a:gd name="T17" fmla="*/ 8 h 11"/>
                <a:gd name="T18" fmla="*/ 11 w 14"/>
                <a:gd name="T19" fmla="*/ 8 h 11"/>
                <a:gd name="T20" fmla="*/ 9 w 14"/>
                <a:gd name="T21" fmla="*/ 10 h 11"/>
                <a:gd name="T22" fmla="*/ 8 w 14"/>
                <a:gd name="T23" fmla="*/ 11 h 11"/>
                <a:gd name="T24" fmla="*/ 6 w 14"/>
                <a:gd name="T25" fmla="*/ 11 h 11"/>
                <a:gd name="T26" fmla="*/ 6 w 14"/>
                <a:gd name="T27" fmla="*/ 11 h 11"/>
                <a:gd name="T28" fmla="*/ 4 w 14"/>
                <a:gd name="T29" fmla="*/ 8 h 11"/>
                <a:gd name="T30" fmla="*/ 3 w 14"/>
                <a:gd name="T31" fmla="*/ 7 h 11"/>
                <a:gd name="T32" fmla="*/ 0 w 14"/>
                <a:gd name="T33" fmla="*/ 8 h 11"/>
                <a:gd name="T34" fmla="*/ 0 w 14"/>
                <a:gd name="T35" fmla="*/ 8 h 11"/>
                <a:gd name="T36" fmla="*/ 0 w 14"/>
                <a:gd name="T37" fmla="*/ 7 h 11"/>
                <a:gd name="T38" fmla="*/ 1 w 14"/>
                <a:gd name="T39" fmla="*/ 5 h 11"/>
                <a:gd name="T40" fmla="*/ 3 w 14"/>
                <a:gd name="T41" fmla="*/ 5 h 11"/>
                <a:gd name="T42" fmla="*/ 4 w 14"/>
                <a:gd name="T43" fmla="*/ 2 h 11"/>
                <a:gd name="T44" fmla="*/ 4 w 14"/>
                <a:gd name="T4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" h="11">
                  <a:moveTo>
                    <a:pt x="4" y="0"/>
                  </a:moveTo>
                  <a:lnTo>
                    <a:pt x="9" y="2"/>
                  </a:lnTo>
                  <a:lnTo>
                    <a:pt x="9" y="3"/>
                  </a:lnTo>
                  <a:lnTo>
                    <a:pt x="11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2" y="5"/>
                  </a:lnTo>
                  <a:lnTo>
                    <a:pt x="11" y="7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9" y="10"/>
                  </a:lnTo>
                  <a:lnTo>
                    <a:pt x="8" y="11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4" y="8"/>
                  </a:lnTo>
                  <a:lnTo>
                    <a:pt x="3" y="7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7"/>
                  </a:lnTo>
                  <a:lnTo>
                    <a:pt x="1" y="5"/>
                  </a:lnTo>
                  <a:lnTo>
                    <a:pt x="3" y="5"/>
                  </a:lnTo>
                  <a:lnTo>
                    <a:pt x="4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79" name="Freeform 125">
              <a:extLst>
                <a:ext uri="{FF2B5EF4-FFF2-40B4-BE49-F238E27FC236}">
                  <a16:creationId xmlns:a16="http://schemas.microsoft.com/office/drawing/2014/main" id="{F156DADC-881E-C0E0-0698-AE026BFF5E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1840" y="2055415"/>
              <a:ext cx="9747" cy="5848"/>
            </a:xfrm>
            <a:custGeom>
              <a:avLst/>
              <a:gdLst>
                <a:gd name="T0" fmla="*/ 3 w 5"/>
                <a:gd name="T1" fmla="*/ 0 h 3"/>
                <a:gd name="T2" fmla="*/ 5 w 5"/>
                <a:gd name="T3" fmla="*/ 0 h 3"/>
                <a:gd name="T4" fmla="*/ 5 w 5"/>
                <a:gd name="T5" fmla="*/ 1 h 3"/>
                <a:gd name="T6" fmla="*/ 3 w 5"/>
                <a:gd name="T7" fmla="*/ 3 h 3"/>
                <a:gd name="T8" fmla="*/ 2 w 5"/>
                <a:gd name="T9" fmla="*/ 3 h 3"/>
                <a:gd name="T10" fmla="*/ 0 w 5"/>
                <a:gd name="T11" fmla="*/ 3 h 3"/>
                <a:gd name="T12" fmla="*/ 0 w 5"/>
                <a:gd name="T13" fmla="*/ 1 h 3"/>
                <a:gd name="T14" fmla="*/ 3 w 5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3">
                  <a:moveTo>
                    <a:pt x="3" y="0"/>
                  </a:moveTo>
                  <a:lnTo>
                    <a:pt x="5" y="0"/>
                  </a:lnTo>
                  <a:lnTo>
                    <a:pt x="5" y="1"/>
                  </a:lnTo>
                  <a:lnTo>
                    <a:pt x="3" y="3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80" name="Freeform 126">
              <a:extLst>
                <a:ext uri="{FF2B5EF4-FFF2-40B4-BE49-F238E27FC236}">
                  <a16:creationId xmlns:a16="http://schemas.microsoft.com/office/drawing/2014/main" id="{083601DF-3518-99B1-0F13-1220811850C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69055" y="2525178"/>
              <a:ext cx="35086" cy="29239"/>
            </a:xfrm>
            <a:custGeom>
              <a:avLst/>
              <a:gdLst>
                <a:gd name="T0" fmla="*/ 16 w 18"/>
                <a:gd name="T1" fmla="*/ 0 h 15"/>
                <a:gd name="T2" fmla="*/ 18 w 18"/>
                <a:gd name="T3" fmla="*/ 0 h 15"/>
                <a:gd name="T4" fmla="*/ 18 w 18"/>
                <a:gd name="T5" fmla="*/ 3 h 15"/>
                <a:gd name="T6" fmla="*/ 18 w 18"/>
                <a:gd name="T7" fmla="*/ 6 h 15"/>
                <a:gd name="T8" fmla="*/ 18 w 18"/>
                <a:gd name="T9" fmla="*/ 8 h 15"/>
                <a:gd name="T10" fmla="*/ 13 w 18"/>
                <a:gd name="T11" fmla="*/ 8 h 15"/>
                <a:gd name="T12" fmla="*/ 8 w 18"/>
                <a:gd name="T13" fmla="*/ 11 h 15"/>
                <a:gd name="T14" fmla="*/ 3 w 18"/>
                <a:gd name="T15" fmla="*/ 14 h 15"/>
                <a:gd name="T16" fmla="*/ 0 w 18"/>
                <a:gd name="T17" fmla="*/ 15 h 15"/>
                <a:gd name="T18" fmla="*/ 0 w 18"/>
                <a:gd name="T19" fmla="*/ 15 h 15"/>
                <a:gd name="T20" fmla="*/ 0 w 18"/>
                <a:gd name="T21" fmla="*/ 14 h 15"/>
                <a:gd name="T22" fmla="*/ 0 w 18"/>
                <a:gd name="T23" fmla="*/ 14 h 15"/>
                <a:gd name="T24" fmla="*/ 2 w 18"/>
                <a:gd name="T25" fmla="*/ 12 h 15"/>
                <a:gd name="T26" fmla="*/ 5 w 18"/>
                <a:gd name="T27" fmla="*/ 9 h 15"/>
                <a:gd name="T28" fmla="*/ 5 w 18"/>
                <a:gd name="T29" fmla="*/ 6 h 15"/>
                <a:gd name="T30" fmla="*/ 5 w 18"/>
                <a:gd name="T31" fmla="*/ 6 h 15"/>
                <a:gd name="T32" fmla="*/ 5 w 18"/>
                <a:gd name="T33" fmla="*/ 4 h 15"/>
                <a:gd name="T34" fmla="*/ 11 w 18"/>
                <a:gd name="T35" fmla="*/ 3 h 15"/>
                <a:gd name="T36" fmla="*/ 16 w 18"/>
                <a:gd name="T3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" h="15">
                  <a:moveTo>
                    <a:pt x="16" y="0"/>
                  </a:moveTo>
                  <a:lnTo>
                    <a:pt x="18" y="0"/>
                  </a:lnTo>
                  <a:lnTo>
                    <a:pt x="18" y="3"/>
                  </a:lnTo>
                  <a:lnTo>
                    <a:pt x="18" y="6"/>
                  </a:lnTo>
                  <a:lnTo>
                    <a:pt x="18" y="8"/>
                  </a:lnTo>
                  <a:lnTo>
                    <a:pt x="13" y="8"/>
                  </a:lnTo>
                  <a:lnTo>
                    <a:pt x="8" y="11"/>
                  </a:lnTo>
                  <a:lnTo>
                    <a:pt x="3" y="14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12"/>
                  </a:lnTo>
                  <a:lnTo>
                    <a:pt x="5" y="9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4"/>
                  </a:lnTo>
                  <a:lnTo>
                    <a:pt x="11" y="3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81" name="Freeform 127">
              <a:extLst>
                <a:ext uri="{FF2B5EF4-FFF2-40B4-BE49-F238E27FC236}">
                  <a16:creationId xmlns:a16="http://schemas.microsoft.com/office/drawing/2014/main" id="{DAF7B218-CAB8-A08A-3A67-97DC24D6C25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66894" y="2263983"/>
              <a:ext cx="9747" cy="11695"/>
            </a:xfrm>
            <a:custGeom>
              <a:avLst/>
              <a:gdLst>
                <a:gd name="T0" fmla="*/ 2 w 5"/>
                <a:gd name="T1" fmla="*/ 0 h 6"/>
                <a:gd name="T2" fmla="*/ 3 w 5"/>
                <a:gd name="T3" fmla="*/ 1 h 6"/>
                <a:gd name="T4" fmla="*/ 3 w 5"/>
                <a:gd name="T5" fmla="*/ 1 h 6"/>
                <a:gd name="T6" fmla="*/ 5 w 5"/>
                <a:gd name="T7" fmla="*/ 3 h 6"/>
                <a:gd name="T8" fmla="*/ 3 w 5"/>
                <a:gd name="T9" fmla="*/ 5 h 6"/>
                <a:gd name="T10" fmla="*/ 3 w 5"/>
                <a:gd name="T11" fmla="*/ 5 h 6"/>
                <a:gd name="T12" fmla="*/ 3 w 5"/>
                <a:gd name="T13" fmla="*/ 6 h 6"/>
                <a:gd name="T14" fmla="*/ 2 w 5"/>
                <a:gd name="T15" fmla="*/ 3 h 6"/>
                <a:gd name="T16" fmla="*/ 0 w 5"/>
                <a:gd name="T17" fmla="*/ 3 h 6"/>
                <a:gd name="T18" fmla="*/ 0 w 5"/>
                <a:gd name="T19" fmla="*/ 3 h 6"/>
                <a:gd name="T20" fmla="*/ 0 w 5"/>
                <a:gd name="T21" fmla="*/ 1 h 6"/>
                <a:gd name="T22" fmla="*/ 0 w 5"/>
                <a:gd name="T23" fmla="*/ 1 h 6"/>
                <a:gd name="T24" fmla="*/ 0 w 5"/>
                <a:gd name="T25" fmla="*/ 1 h 6"/>
                <a:gd name="T26" fmla="*/ 2 w 5"/>
                <a:gd name="T2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" h="6">
                  <a:moveTo>
                    <a:pt x="2" y="0"/>
                  </a:moveTo>
                  <a:lnTo>
                    <a:pt x="3" y="1"/>
                  </a:lnTo>
                  <a:lnTo>
                    <a:pt x="3" y="1"/>
                  </a:lnTo>
                  <a:lnTo>
                    <a:pt x="5" y="3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6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82" name="Freeform 128">
              <a:extLst>
                <a:ext uri="{FF2B5EF4-FFF2-40B4-BE49-F238E27FC236}">
                  <a16:creationId xmlns:a16="http://schemas.microsoft.com/office/drawing/2014/main" id="{4BBA6B30-AA30-994E-6871-EAB2C13C38FA}"/>
                </a:ext>
              </a:extLst>
            </p:cNvPr>
            <p:cNvSpPr>
              <a:spLocks/>
            </p:cNvSpPr>
            <p:nvPr/>
          </p:nvSpPr>
          <p:spPr bwMode="auto">
            <a:xfrm>
              <a:off x="7723961" y="2193811"/>
              <a:ext cx="17544" cy="11695"/>
            </a:xfrm>
            <a:custGeom>
              <a:avLst/>
              <a:gdLst>
                <a:gd name="T0" fmla="*/ 0 w 9"/>
                <a:gd name="T1" fmla="*/ 0 h 6"/>
                <a:gd name="T2" fmla="*/ 1 w 9"/>
                <a:gd name="T3" fmla="*/ 0 h 6"/>
                <a:gd name="T4" fmla="*/ 4 w 9"/>
                <a:gd name="T5" fmla="*/ 0 h 6"/>
                <a:gd name="T6" fmla="*/ 6 w 9"/>
                <a:gd name="T7" fmla="*/ 0 h 6"/>
                <a:gd name="T8" fmla="*/ 7 w 9"/>
                <a:gd name="T9" fmla="*/ 1 h 6"/>
                <a:gd name="T10" fmla="*/ 7 w 9"/>
                <a:gd name="T11" fmla="*/ 3 h 6"/>
                <a:gd name="T12" fmla="*/ 7 w 9"/>
                <a:gd name="T13" fmla="*/ 3 h 6"/>
                <a:gd name="T14" fmla="*/ 9 w 9"/>
                <a:gd name="T15" fmla="*/ 3 h 6"/>
                <a:gd name="T16" fmla="*/ 7 w 9"/>
                <a:gd name="T17" fmla="*/ 4 h 6"/>
                <a:gd name="T18" fmla="*/ 7 w 9"/>
                <a:gd name="T19" fmla="*/ 6 h 6"/>
                <a:gd name="T20" fmla="*/ 4 w 9"/>
                <a:gd name="T21" fmla="*/ 6 h 6"/>
                <a:gd name="T22" fmla="*/ 1 w 9"/>
                <a:gd name="T23" fmla="*/ 4 h 6"/>
                <a:gd name="T24" fmla="*/ 0 w 9"/>
                <a:gd name="T25" fmla="*/ 0 h 6"/>
                <a:gd name="T26" fmla="*/ 0 w 9"/>
                <a:gd name="T2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" h="6">
                  <a:moveTo>
                    <a:pt x="0" y="0"/>
                  </a:moveTo>
                  <a:lnTo>
                    <a:pt x="1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7" y="1"/>
                  </a:lnTo>
                  <a:lnTo>
                    <a:pt x="7" y="3"/>
                  </a:lnTo>
                  <a:lnTo>
                    <a:pt x="7" y="3"/>
                  </a:lnTo>
                  <a:lnTo>
                    <a:pt x="9" y="3"/>
                  </a:lnTo>
                  <a:lnTo>
                    <a:pt x="7" y="4"/>
                  </a:lnTo>
                  <a:lnTo>
                    <a:pt x="7" y="6"/>
                  </a:lnTo>
                  <a:lnTo>
                    <a:pt x="4" y="6"/>
                  </a:lnTo>
                  <a:lnTo>
                    <a:pt x="1" y="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83" name="Freeform 129">
              <a:extLst>
                <a:ext uri="{FF2B5EF4-FFF2-40B4-BE49-F238E27FC236}">
                  <a16:creationId xmlns:a16="http://schemas.microsoft.com/office/drawing/2014/main" id="{667A8265-6F4F-ECAD-0DF8-6A0E077B427A}"/>
                </a:ext>
              </a:extLst>
            </p:cNvPr>
            <p:cNvSpPr>
              <a:spLocks/>
            </p:cNvSpPr>
            <p:nvPr/>
          </p:nvSpPr>
          <p:spPr bwMode="auto">
            <a:xfrm>
              <a:off x="8907139" y="1790321"/>
              <a:ext cx="50680" cy="27289"/>
            </a:xfrm>
            <a:custGeom>
              <a:avLst/>
              <a:gdLst>
                <a:gd name="T0" fmla="*/ 7 w 26"/>
                <a:gd name="T1" fmla="*/ 0 h 14"/>
                <a:gd name="T2" fmla="*/ 20 w 26"/>
                <a:gd name="T3" fmla="*/ 3 h 14"/>
                <a:gd name="T4" fmla="*/ 25 w 26"/>
                <a:gd name="T5" fmla="*/ 3 h 14"/>
                <a:gd name="T6" fmla="*/ 26 w 26"/>
                <a:gd name="T7" fmla="*/ 5 h 14"/>
                <a:gd name="T8" fmla="*/ 26 w 26"/>
                <a:gd name="T9" fmla="*/ 6 h 14"/>
                <a:gd name="T10" fmla="*/ 25 w 26"/>
                <a:gd name="T11" fmla="*/ 8 h 14"/>
                <a:gd name="T12" fmla="*/ 25 w 26"/>
                <a:gd name="T13" fmla="*/ 8 h 14"/>
                <a:gd name="T14" fmla="*/ 23 w 26"/>
                <a:gd name="T15" fmla="*/ 10 h 14"/>
                <a:gd name="T16" fmla="*/ 22 w 26"/>
                <a:gd name="T17" fmla="*/ 11 h 14"/>
                <a:gd name="T18" fmla="*/ 19 w 26"/>
                <a:gd name="T19" fmla="*/ 13 h 14"/>
                <a:gd name="T20" fmla="*/ 19 w 26"/>
                <a:gd name="T21" fmla="*/ 14 h 14"/>
                <a:gd name="T22" fmla="*/ 9 w 26"/>
                <a:gd name="T23" fmla="*/ 13 h 14"/>
                <a:gd name="T24" fmla="*/ 9 w 26"/>
                <a:gd name="T25" fmla="*/ 11 h 14"/>
                <a:gd name="T26" fmla="*/ 6 w 26"/>
                <a:gd name="T27" fmla="*/ 10 h 14"/>
                <a:gd name="T28" fmla="*/ 1 w 26"/>
                <a:gd name="T29" fmla="*/ 8 h 14"/>
                <a:gd name="T30" fmla="*/ 0 w 26"/>
                <a:gd name="T31" fmla="*/ 6 h 14"/>
                <a:gd name="T32" fmla="*/ 1 w 26"/>
                <a:gd name="T33" fmla="*/ 6 h 14"/>
                <a:gd name="T34" fmla="*/ 1 w 26"/>
                <a:gd name="T35" fmla="*/ 6 h 14"/>
                <a:gd name="T36" fmla="*/ 4 w 26"/>
                <a:gd name="T37" fmla="*/ 6 h 14"/>
                <a:gd name="T38" fmla="*/ 6 w 26"/>
                <a:gd name="T39" fmla="*/ 5 h 14"/>
                <a:gd name="T40" fmla="*/ 6 w 26"/>
                <a:gd name="T41" fmla="*/ 3 h 14"/>
                <a:gd name="T42" fmla="*/ 6 w 26"/>
                <a:gd name="T43" fmla="*/ 2 h 14"/>
                <a:gd name="T44" fmla="*/ 7 w 26"/>
                <a:gd name="T45" fmla="*/ 2 h 14"/>
                <a:gd name="T46" fmla="*/ 7 w 26"/>
                <a:gd name="T4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6" h="14">
                  <a:moveTo>
                    <a:pt x="7" y="0"/>
                  </a:moveTo>
                  <a:lnTo>
                    <a:pt x="20" y="3"/>
                  </a:lnTo>
                  <a:lnTo>
                    <a:pt x="25" y="3"/>
                  </a:lnTo>
                  <a:lnTo>
                    <a:pt x="26" y="5"/>
                  </a:lnTo>
                  <a:lnTo>
                    <a:pt x="26" y="6"/>
                  </a:lnTo>
                  <a:lnTo>
                    <a:pt x="25" y="8"/>
                  </a:lnTo>
                  <a:lnTo>
                    <a:pt x="25" y="8"/>
                  </a:lnTo>
                  <a:lnTo>
                    <a:pt x="23" y="10"/>
                  </a:lnTo>
                  <a:lnTo>
                    <a:pt x="22" y="11"/>
                  </a:lnTo>
                  <a:lnTo>
                    <a:pt x="19" y="13"/>
                  </a:lnTo>
                  <a:lnTo>
                    <a:pt x="19" y="14"/>
                  </a:lnTo>
                  <a:lnTo>
                    <a:pt x="9" y="13"/>
                  </a:lnTo>
                  <a:lnTo>
                    <a:pt x="9" y="11"/>
                  </a:lnTo>
                  <a:lnTo>
                    <a:pt x="6" y="10"/>
                  </a:lnTo>
                  <a:lnTo>
                    <a:pt x="1" y="8"/>
                  </a:lnTo>
                  <a:lnTo>
                    <a:pt x="0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4" y="6"/>
                  </a:lnTo>
                  <a:lnTo>
                    <a:pt x="6" y="5"/>
                  </a:lnTo>
                  <a:lnTo>
                    <a:pt x="6" y="3"/>
                  </a:lnTo>
                  <a:lnTo>
                    <a:pt x="6" y="2"/>
                  </a:lnTo>
                  <a:lnTo>
                    <a:pt x="7" y="2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84" name="Freeform 130">
              <a:extLst>
                <a:ext uri="{FF2B5EF4-FFF2-40B4-BE49-F238E27FC236}">
                  <a16:creationId xmlns:a16="http://schemas.microsoft.com/office/drawing/2014/main" id="{B011CD13-7961-22A7-FD0B-3D4DCEE84EB4}"/>
                </a:ext>
              </a:extLst>
            </p:cNvPr>
            <p:cNvSpPr>
              <a:spLocks/>
            </p:cNvSpPr>
            <p:nvPr/>
          </p:nvSpPr>
          <p:spPr bwMode="auto">
            <a:xfrm>
              <a:off x="7113855" y="3039773"/>
              <a:ext cx="3898" cy="7797"/>
            </a:xfrm>
            <a:custGeom>
              <a:avLst/>
              <a:gdLst>
                <a:gd name="T0" fmla="*/ 0 w 2"/>
                <a:gd name="T1" fmla="*/ 0 h 4"/>
                <a:gd name="T2" fmla="*/ 2 w 2"/>
                <a:gd name="T3" fmla="*/ 2 h 4"/>
                <a:gd name="T4" fmla="*/ 2 w 2"/>
                <a:gd name="T5" fmla="*/ 4 h 4"/>
                <a:gd name="T6" fmla="*/ 2 w 2"/>
                <a:gd name="T7" fmla="*/ 4 h 4"/>
                <a:gd name="T8" fmla="*/ 0 w 2"/>
                <a:gd name="T9" fmla="*/ 2 h 4"/>
                <a:gd name="T10" fmla="*/ 0 w 2"/>
                <a:gd name="T11" fmla="*/ 2 h 4"/>
                <a:gd name="T12" fmla="*/ 0 w 2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lnTo>
                    <a:pt x="2" y="2"/>
                  </a:lnTo>
                  <a:lnTo>
                    <a:pt x="2" y="4"/>
                  </a:lnTo>
                  <a:lnTo>
                    <a:pt x="2" y="4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85" name="Freeform 131">
              <a:extLst>
                <a:ext uri="{FF2B5EF4-FFF2-40B4-BE49-F238E27FC236}">
                  <a16:creationId xmlns:a16="http://schemas.microsoft.com/office/drawing/2014/main" id="{34647B39-F5F9-0144-2A58-BB71E15A7C1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33379" y="2681116"/>
              <a:ext cx="27289" cy="27289"/>
            </a:xfrm>
            <a:custGeom>
              <a:avLst/>
              <a:gdLst>
                <a:gd name="T0" fmla="*/ 3 w 14"/>
                <a:gd name="T1" fmla="*/ 0 h 14"/>
                <a:gd name="T2" fmla="*/ 8 w 14"/>
                <a:gd name="T3" fmla="*/ 2 h 14"/>
                <a:gd name="T4" fmla="*/ 8 w 14"/>
                <a:gd name="T5" fmla="*/ 2 h 14"/>
                <a:gd name="T6" fmla="*/ 8 w 14"/>
                <a:gd name="T7" fmla="*/ 3 h 14"/>
                <a:gd name="T8" fmla="*/ 8 w 14"/>
                <a:gd name="T9" fmla="*/ 5 h 14"/>
                <a:gd name="T10" fmla="*/ 10 w 14"/>
                <a:gd name="T11" fmla="*/ 8 h 14"/>
                <a:gd name="T12" fmla="*/ 11 w 14"/>
                <a:gd name="T13" fmla="*/ 8 h 14"/>
                <a:gd name="T14" fmla="*/ 13 w 14"/>
                <a:gd name="T15" fmla="*/ 10 h 14"/>
                <a:gd name="T16" fmla="*/ 14 w 14"/>
                <a:gd name="T17" fmla="*/ 11 h 14"/>
                <a:gd name="T18" fmla="*/ 14 w 14"/>
                <a:gd name="T19" fmla="*/ 14 h 14"/>
                <a:gd name="T20" fmla="*/ 11 w 14"/>
                <a:gd name="T21" fmla="*/ 13 h 14"/>
                <a:gd name="T22" fmla="*/ 11 w 14"/>
                <a:gd name="T23" fmla="*/ 11 h 14"/>
                <a:gd name="T24" fmla="*/ 10 w 14"/>
                <a:gd name="T25" fmla="*/ 11 h 14"/>
                <a:gd name="T26" fmla="*/ 10 w 14"/>
                <a:gd name="T27" fmla="*/ 10 h 14"/>
                <a:gd name="T28" fmla="*/ 8 w 14"/>
                <a:gd name="T29" fmla="*/ 10 h 14"/>
                <a:gd name="T30" fmla="*/ 7 w 14"/>
                <a:gd name="T31" fmla="*/ 6 h 14"/>
                <a:gd name="T32" fmla="*/ 5 w 14"/>
                <a:gd name="T33" fmla="*/ 6 h 14"/>
                <a:gd name="T34" fmla="*/ 5 w 14"/>
                <a:gd name="T35" fmla="*/ 5 h 14"/>
                <a:gd name="T36" fmla="*/ 5 w 14"/>
                <a:gd name="T37" fmla="*/ 3 h 14"/>
                <a:gd name="T38" fmla="*/ 0 w 14"/>
                <a:gd name="T39" fmla="*/ 2 h 14"/>
                <a:gd name="T40" fmla="*/ 2 w 14"/>
                <a:gd name="T41" fmla="*/ 2 h 14"/>
                <a:gd name="T42" fmla="*/ 3 w 14"/>
                <a:gd name="T4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" h="14">
                  <a:moveTo>
                    <a:pt x="3" y="0"/>
                  </a:moveTo>
                  <a:lnTo>
                    <a:pt x="8" y="2"/>
                  </a:lnTo>
                  <a:lnTo>
                    <a:pt x="8" y="2"/>
                  </a:lnTo>
                  <a:lnTo>
                    <a:pt x="8" y="3"/>
                  </a:lnTo>
                  <a:lnTo>
                    <a:pt x="8" y="5"/>
                  </a:lnTo>
                  <a:lnTo>
                    <a:pt x="10" y="8"/>
                  </a:lnTo>
                  <a:lnTo>
                    <a:pt x="11" y="8"/>
                  </a:lnTo>
                  <a:lnTo>
                    <a:pt x="13" y="10"/>
                  </a:lnTo>
                  <a:lnTo>
                    <a:pt x="14" y="11"/>
                  </a:lnTo>
                  <a:lnTo>
                    <a:pt x="14" y="14"/>
                  </a:lnTo>
                  <a:lnTo>
                    <a:pt x="11" y="13"/>
                  </a:lnTo>
                  <a:lnTo>
                    <a:pt x="11" y="11"/>
                  </a:lnTo>
                  <a:lnTo>
                    <a:pt x="10" y="11"/>
                  </a:lnTo>
                  <a:lnTo>
                    <a:pt x="10" y="10"/>
                  </a:lnTo>
                  <a:lnTo>
                    <a:pt x="8" y="10"/>
                  </a:lnTo>
                  <a:lnTo>
                    <a:pt x="7" y="6"/>
                  </a:lnTo>
                  <a:lnTo>
                    <a:pt x="5" y="6"/>
                  </a:lnTo>
                  <a:lnTo>
                    <a:pt x="5" y="5"/>
                  </a:lnTo>
                  <a:lnTo>
                    <a:pt x="5" y="3"/>
                  </a:lnTo>
                  <a:lnTo>
                    <a:pt x="0" y="2"/>
                  </a:lnTo>
                  <a:lnTo>
                    <a:pt x="2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86" name="Freeform 132">
              <a:extLst>
                <a:ext uri="{FF2B5EF4-FFF2-40B4-BE49-F238E27FC236}">
                  <a16:creationId xmlns:a16="http://schemas.microsoft.com/office/drawing/2014/main" id="{5ED5B3D6-219D-95E9-8F19-BAF8BEDA68E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84059" y="2702557"/>
              <a:ext cx="17544" cy="11695"/>
            </a:xfrm>
            <a:custGeom>
              <a:avLst/>
              <a:gdLst>
                <a:gd name="T0" fmla="*/ 0 w 9"/>
                <a:gd name="T1" fmla="*/ 0 h 6"/>
                <a:gd name="T2" fmla="*/ 1 w 9"/>
                <a:gd name="T3" fmla="*/ 0 h 6"/>
                <a:gd name="T4" fmla="*/ 3 w 9"/>
                <a:gd name="T5" fmla="*/ 2 h 6"/>
                <a:gd name="T6" fmla="*/ 6 w 9"/>
                <a:gd name="T7" fmla="*/ 3 h 6"/>
                <a:gd name="T8" fmla="*/ 7 w 9"/>
                <a:gd name="T9" fmla="*/ 5 h 6"/>
                <a:gd name="T10" fmla="*/ 9 w 9"/>
                <a:gd name="T11" fmla="*/ 6 h 6"/>
                <a:gd name="T12" fmla="*/ 3 w 9"/>
                <a:gd name="T13" fmla="*/ 3 h 6"/>
                <a:gd name="T14" fmla="*/ 0 w 9"/>
                <a:gd name="T15" fmla="*/ 0 h 6"/>
                <a:gd name="T16" fmla="*/ 0 w 9"/>
                <a:gd name="T17" fmla="*/ 0 h 6"/>
                <a:gd name="T18" fmla="*/ 0 w 9"/>
                <a:gd name="T1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6">
                  <a:moveTo>
                    <a:pt x="0" y="0"/>
                  </a:moveTo>
                  <a:lnTo>
                    <a:pt x="1" y="0"/>
                  </a:lnTo>
                  <a:lnTo>
                    <a:pt x="3" y="2"/>
                  </a:lnTo>
                  <a:lnTo>
                    <a:pt x="6" y="3"/>
                  </a:lnTo>
                  <a:lnTo>
                    <a:pt x="7" y="5"/>
                  </a:lnTo>
                  <a:lnTo>
                    <a:pt x="9" y="6"/>
                  </a:lnTo>
                  <a:lnTo>
                    <a:pt x="3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87" name="Freeform 133">
              <a:extLst>
                <a:ext uri="{FF2B5EF4-FFF2-40B4-BE49-F238E27FC236}">
                  <a16:creationId xmlns:a16="http://schemas.microsoft.com/office/drawing/2014/main" id="{D0B410E7-3AC0-D9BE-1044-2F81DE007702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6656" y="2690862"/>
              <a:ext cx="11695" cy="9747"/>
            </a:xfrm>
            <a:custGeom>
              <a:avLst/>
              <a:gdLst>
                <a:gd name="T0" fmla="*/ 6 w 6"/>
                <a:gd name="T1" fmla="*/ 0 h 5"/>
                <a:gd name="T2" fmla="*/ 6 w 6"/>
                <a:gd name="T3" fmla="*/ 0 h 5"/>
                <a:gd name="T4" fmla="*/ 5 w 6"/>
                <a:gd name="T5" fmla="*/ 5 h 5"/>
                <a:gd name="T6" fmla="*/ 3 w 6"/>
                <a:gd name="T7" fmla="*/ 5 h 5"/>
                <a:gd name="T8" fmla="*/ 3 w 6"/>
                <a:gd name="T9" fmla="*/ 3 h 5"/>
                <a:gd name="T10" fmla="*/ 1 w 6"/>
                <a:gd name="T11" fmla="*/ 3 h 5"/>
                <a:gd name="T12" fmla="*/ 0 w 6"/>
                <a:gd name="T13" fmla="*/ 3 h 5"/>
                <a:gd name="T14" fmla="*/ 1 w 6"/>
                <a:gd name="T15" fmla="*/ 3 h 5"/>
                <a:gd name="T16" fmla="*/ 5 w 6"/>
                <a:gd name="T17" fmla="*/ 1 h 5"/>
                <a:gd name="T18" fmla="*/ 5 w 6"/>
                <a:gd name="T19" fmla="*/ 1 h 5"/>
                <a:gd name="T20" fmla="*/ 6 w 6"/>
                <a:gd name="T2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" h="5">
                  <a:moveTo>
                    <a:pt x="6" y="0"/>
                  </a:moveTo>
                  <a:lnTo>
                    <a:pt x="6" y="0"/>
                  </a:lnTo>
                  <a:lnTo>
                    <a:pt x="5" y="5"/>
                  </a:lnTo>
                  <a:lnTo>
                    <a:pt x="3" y="5"/>
                  </a:lnTo>
                  <a:lnTo>
                    <a:pt x="3" y="3"/>
                  </a:lnTo>
                  <a:lnTo>
                    <a:pt x="1" y="3"/>
                  </a:lnTo>
                  <a:lnTo>
                    <a:pt x="0" y="3"/>
                  </a:lnTo>
                  <a:lnTo>
                    <a:pt x="1" y="3"/>
                  </a:lnTo>
                  <a:lnTo>
                    <a:pt x="5" y="1"/>
                  </a:lnTo>
                  <a:lnTo>
                    <a:pt x="5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88" name="Freeform 134">
              <a:extLst>
                <a:ext uri="{FF2B5EF4-FFF2-40B4-BE49-F238E27FC236}">
                  <a16:creationId xmlns:a16="http://schemas.microsoft.com/office/drawing/2014/main" id="{789C3CC6-403D-02CB-40AA-117A3E6D6EE4}"/>
                </a:ext>
              </a:extLst>
            </p:cNvPr>
            <p:cNvSpPr>
              <a:spLocks/>
            </p:cNvSpPr>
            <p:nvPr/>
          </p:nvSpPr>
          <p:spPr bwMode="auto">
            <a:xfrm>
              <a:off x="6536886" y="1607094"/>
              <a:ext cx="4588467" cy="1586666"/>
            </a:xfrm>
            <a:custGeom>
              <a:avLst/>
              <a:gdLst>
                <a:gd name="T0" fmla="*/ 1246 w 2354"/>
                <a:gd name="T1" fmla="*/ 66 h 814"/>
                <a:gd name="T2" fmla="*/ 1209 w 2354"/>
                <a:gd name="T3" fmla="*/ 112 h 814"/>
                <a:gd name="T4" fmla="*/ 1378 w 2354"/>
                <a:gd name="T5" fmla="*/ 141 h 814"/>
                <a:gd name="T6" fmla="*/ 1468 w 2354"/>
                <a:gd name="T7" fmla="*/ 164 h 814"/>
                <a:gd name="T8" fmla="*/ 1599 w 2354"/>
                <a:gd name="T9" fmla="*/ 182 h 814"/>
                <a:gd name="T10" fmla="*/ 1711 w 2354"/>
                <a:gd name="T11" fmla="*/ 160 h 814"/>
                <a:gd name="T12" fmla="*/ 1916 w 2354"/>
                <a:gd name="T13" fmla="*/ 212 h 814"/>
                <a:gd name="T14" fmla="*/ 2116 w 2354"/>
                <a:gd name="T15" fmla="*/ 222 h 814"/>
                <a:gd name="T16" fmla="*/ 2283 w 2354"/>
                <a:gd name="T17" fmla="*/ 304 h 814"/>
                <a:gd name="T18" fmla="*/ 2345 w 2354"/>
                <a:gd name="T19" fmla="*/ 312 h 814"/>
                <a:gd name="T20" fmla="*/ 2308 w 2354"/>
                <a:gd name="T21" fmla="*/ 349 h 814"/>
                <a:gd name="T22" fmla="*/ 2226 w 2354"/>
                <a:gd name="T23" fmla="*/ 308 h 814"/>
                <a:gd name="T24" fmla="*/ 2151 w 2354"/>
                <a:gd name="T25" fmla="*/ 351 h 814"/>
                <a:gd name="T26" fmla="*/ 2162 w 2354"/>
                <a:gd name="T27" fmla="*/ 398 h 814"/>
                <a:gd name="T28" fmla="*/ 2007 w 2354"/>
                <a:gd name="T29" fmla="*/ 446 h 814"/>
                <a:gd name="T30" fmla="*/ 1965 w 2354"/>
                <a:gd name="T31" fmla="*/ 534 h 814"/>
                <a:gd name="T32" fmla="*/ 1870 w 2354"/>
                <a:gd name="T33" fmla="*/ 636 h 814"/>
                <a:gd name="T34" fmla="*/ 1974 w 2354"/>
                <a:gd name="T35" fmla="*/ 417 h 814"/>
                <a:gd name="T36" fmla="*/ 1909 w 2354"/>
                <a:gd name="T37" fmla="*/ 416 h 814"/>
                <a:gd name="T38" fmla="*/ 1785 w 2354"/>
                <a:gd name="T39" fmla="*/ 464 h 814"/>
                <a:gd name="T40" fmla="*/ 1577 w 2354"/>
                <a:gd name="T41" fmla="*/ 546 h 814"/>
                <a:gd name="T42" fmla="*/ 1641 w 2354"/>
                <a:gd name="T43" fmla="*/ 589 h 814"/>
                <a:gd name="T44" fmla="*/ 1563 w 2354"/>
                <a:gd name="T45" fmla="*/ 765 h 814"/>
                <a:gd name="T46" fmla="*/ 1499 w 2354"/>
                <a:gd name="T47" fmla="*/ 773 h 814"/>
                <a:gd name="T48" fmla="*/ 1542 w 2354"/>
                <a:gd name="T49" fmla="*/ 712 h 814"/>
                <a:gd name="T50" fmla="*/ 1474 w 2354"/>
                <a:gd name="T51" fmla="*/ 668 h 814"/>
                <a:gd name="T52" fmla="*/ 1421 w 2354"/>
                <a:gd name="T53" fmla="*/ 600 h 814"/>
                <a:gd name="T54" fmla="*/ 1324 w 2354"/>
                <a:gd name="T55" fmla="*/ 657 h 814"/>
                <a:gd name="T56" fmla="*/ 1165 w 2354"/>
                <a:gd name="T57" fmla="*/ 663 h 814"/>
                <a:gd name="T58" fmla="*/ 1059 w 2354"/>
                <a:gd name="T59" fmla="*/ 624 h 814"/>
                <a:gd name="T60" fmla="*/ 995 w 2354"/>
                <a:gd name="T61" fmla="*/ 657 h 814"/>
                <a:gd name="T62" fmla="*/ 914 w 2354"/>
                <a:gd name="T63" fmla="*/ 650 h 814"/>
                <a:gd name="T64" fmla="*/ 847 w 2354"/>
                <a:gd name="T65" fmla="*/ 665 h 814"/>
                <a:gd name="T66" fmla="*/ 761 w 2354"/>
                <a:gd name="T67" fmla="*/ 639 h 814"/>
                <a:gd name="T68" fmla="*/ 664 w 2354"/>
                <a:gd name="T69" fmla="*/ 579 h 814"/>
                <a:gd name="T70" fmla="*/ 545 w 2354"/>
                <a:gd name="T71" fmla="*/ 572 h 814"/>
                <a:gd name="T72" fmla="*/ 482 w 2354"/>
                <a:gd name="T73" fmla="*/ 613 h 814"/>
                <a:gd name="T74" fmla="*/ 402 w 2354"/>
                <a:gd name="T75" fmla="*/ 641 h 814"/>
                <a:gd name="T76" fmla="*/ 309 w 2354"/>
                <a:gd name="T77" fmla="*/ 652 h 814"/>
                <a:gd name="T78" fmla="*/ 315 w 2354"/>
                <a:gd name="T79" fmla="*/ 724 h 814"/>
                <a:gd name="T80" fmla="*/ 303 w 2354"/>
                <a:gd name="T81" fmla="*/ 798 h 814"/>
                <a:gd name="T82" fmla="*/ 225 w 2354"/>
                <a:gd name="T83" fmla="*/ 781 h 814"/>
                <a:gd name="T84" fmla="*/ 151 w 2354"/>
                <a:gd name="T85" fmla="*/ 718 h 814"/>
                <a:gd name="T86" fmla="*/ 178 w 2354"/>
                <a:gd name="T87" fmla="*/ 676 h 814"/>
                <a:gd name="T88" fmla="*/ 115 w 2354"/>
                <a:gd name="T89" fmla="*/ 636 h 814"/>
                <a:gd name="T90" fmla="*/ 63 w 2354"/>
                <a:gd name="T91" fmla="*/ 595 h 814"/>
                <a:gd name="T92" fmla="*/ 28 w 2354"/>
                <a:gd name="T93" fmla="*/ 540 h 814"/>
                <a:gd name="T94" fmla="*/ 6 w 2354"/>
                <a:gd name="T95" fmla="*/ 485 h 814"/>
                <a:gd name="T96" fmla="*/ 60 w 2354"/>
                <a:gd name="T97" fmla="*/ 390 h 814"/>
                <a:gd name="T98" fmla="*/ 28 w 2354"/>
                <a:gd name="T99" fmla="*/ 267 h 814"/>
                <a:gd name="T100" fmla="*/ 83 w 2354"/>
                <a:gd name="T101" fmla="*/ 242 h 814"/>
                <a:gd name="T102" fmla="*/ 72 w 2354"/>
                <a:gd name="T103" fmla="*/ 296 h 814"/>
                <a:gd name="T104" fmla="*/ 161 w 2354"/>
                <a:gd name="T105" fmla="*/ 346 h 814"/>
                <a:gd name="T106" fmla="*/ 271 w 2354"/>
                <a:gd name="T107" fmla="*/ 263 h 814"/>
                <a:gd name="T108" fmla="*/ 381 w 2354"/>
                <a:gd name="T109" fmla="*/ 252 h 814"/>
                <a:gd name="T110" fmla="*/ 549 w 2354"/>
                <a:gd name="T111" fmla="*/ 239 h 814"/>
                <a:gd name="T112" fmla="*/ 643 w 2354"/>
                <a:gd name="T113" fmla="*/ 143 h 814"/>
                <a:gd name="T114" fmla="*/ 612 w 2354"/>
                <a:gd name="T115" fmla="*/ 307 h 814"/>
                <a:gd name="T116" fmla="*/ 667 w 2354"/>
                <a:gd name="T117" fmla="*/ 227 h 814"/>
                <a:gd name="T118" fmla="*/ 703 w 2354"/>
                <a:gd name="T119" fmla="*/ 168 h 814"/>
                <a:gd name="T120" fmla="*/ 814 w 2354"/>
                <a:gd name="T121" fmla="*/ 204 h 814"/>
                <a:gd name="T122" fmla="*/ 850 w 2354"/>
                <a:gd name="T123" fmla="*/ 124 h 814"/>
                <a:gd name="T124" fmla="*/ 990 w 2354"/>
                <a:gd name="T125" fmla="*/ 49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354" h="814">
                  <a:moveTo>
                    <a:pt x="1110" y="0"/>
                  </a:moveTo>
                  <a:lnTo>
                    <a:pt x="1119" y="3"/>
                  </a:lnTo>
                  <a:lnTo>
                    <a:pt x="1121" y="4"/>
                  </a:lnTo>
                  <a:lnTo>
                    <a:pt x="1126" y="6"/>
                  </a:lnTo>
                  <a:lnTo>
                    <a:pt x="1132" y="6"/>
                  </a:lnTo>
                  <a:lnTo>
                    <a:pt x="1135" y="8"/>
                  </a:lnTo>
                  <a:lnTo>
                    <a:pt x="1135" y="9"/>
                  </a:lnTo>
                  <a:lnTo>
                    <a:pt x="1137" y="11"/>
                  </a:lnTo>
                  <a:lnTo>
                    <a:pt x="1132" y="12"/>
                  </a:lnTo>
                  <a:lnTo>
                    <a:pt x="1127" y="15"/>
                  </a:lnTo>
                  <a:lnTo>
                    <a:pt x="1121" y="17"/>
                  </a:lnTo>
                  <a:lnTo>
                    <a:pt x="1112" y="19"/>
                  </a:lnTo>
                  <a:lnTo>
                    <a:pt x="1110" y="19"/>
                  </a:lnTo>
                  <a:lnTo>
                    <a:pt x="1126" y="20"/>
                  </a:lnTo>
                  <a:lnTo>
                    <a:pt x="1130" y="19"/>
                  </a:lnTo>
                  <a:lnTo>
                    <a:pt x="1132" y="22"/>
                  </a:lnTo>
                  <a:lnTo>
                    <a:pt x="1134" y="22"/>
                  </a:lnTo>
                  <a:lnTo>
                    <a:pt x="1138" y="22"/>
                  </a:lnTo>
                  <a:lnTo>
                    <a:pt x="1141" y="20"/>
                  </a:lnTo>
                  <a:lnTo>
                    <a:pt x="1146" y="22"/>
                  </a:lnTo>
                  <a:lnTo>
                    <a:pt x="1148" y="22"/>
                  </a:lnTo>
                  <a:lnTo>
                    <a:pt x="1149" y="22"/>
                  </a:lnTo>
                  <a:lnTo>
                    <a:pt x="1154" y="23"/>
                  </a:lnTo>
                  <a:lnTo>
                    <a:pt x="1157" y="25"/>
                  </a:lnTo>
                  <a:lnTo>
                    <a:pt x="1153" y="28"/>
                  </a:lnTo>
                  <a:lnTo>
                    <a:pt x="1149" y="31"/>
                  </a:lnTo>
                  <a:lnTo>
                    <a:pt x="1145" y="36"/>
                  </a:lnTo>
                  <a:lnTo>
                    <a:pt x="1145" y="34"/>
                  </a:lnTo>
                  <a:lnTo>
                    <a:pt x="1141" y="34"/>
                  </a:lnTo>
                  <a:lnTo>
                    <a:pt x="1141" y="37"/>
                  </a:lnTo>
                  <a:lnTo>
                    <a:pt x="1146" y="37"/>
                  </a:lnTo>
                  <a:lnTo>
                    <a:pt x="1148" y="37"/>
                  </a:lnTo>
                  <a:lnTo>
                    <a:pt x="1153" y="37"/>
                  </a:lnTo>
                  <a:lnTo>
                    <a:pt x="1159" y="37"/>
                  </a:lnTo>
                  <a:lnTo>
                    <a:pt x="1160" y="37"/>
                  </a:lnTo>
                  <a:lnTo>
                    <a:pt x="1164" y="36"/>
                  </a:lnTo>
                  <a:lnTo>
                    <a:pt x="1164" y="33"/>
                  </a:lnTo>
                  <a:lnTo>
                    <a:pt x="1165" y="31"/>
                  </a:lnTo>
                  <a:lnTo>
                    <a:pt x="1168" y="30"/>
                  </a:lnTo>
                  <a:lnTo>
                    <a:pt x="1170" y="31"/>
                  </a:lnTo>
                  <a:lnTo>
                    <a:pt x="1175" y="31"/>
                  </a:lnTo>
                  <a:lnTo>
                    <a:pt x="1184" y="30"/>
                  </a:lnTo>
                  <a:lnTo>
                    <a:pt x="1194" y="31"/>
                  </a:lnTo>
                  <a:lnTo>
                    <a:pt x="1201" y="30"/>
                  </a:lnTo>
                  <a:lnTo>
                    <a:pt x="1209" y="31"/>
                  </a:lnTo>
                  <a:lnTo>
                    <a:pt x="1214" y="31"/>
                  </a:lnTo>
                  <a:lnTo>
                    <a:pt x="1217" y="34"/>
                  </a:lnTo>
                  <a:lnTo>
                    <a:pt x="1220" y="34"/>
                  </a:lnTo>
                  <a:lnTo>
                    <a:pt x="1222" y="36"/>
                  </a:lnTo>
                  <a:lnTo>
                    <a:pt x="1223" y="37"/>
                  </a:lnTo>
                  <a:lnTo>
                    <a:pt x="1223" y="41"/>
                  </a:lnTo>
                  <a:lnTo>
                    <a:pt x="1222" y="41"/>
                  </a:lnTo>
                  <a:lnTo>
                    <a:pt x="1225" y="39"/>
                  </a:lnTo>
                  <a:lnTo>
                    <a:pt x="1227" y="39"/>
                  </a:lnTo>
                  <a:lnTo>
                    <a:pt x="1228" y="41"/>
                  </a:lnTo>
                  <a:lnTo>
                    <a:pt x="1231" y="41"/>
                  </a:lnTo>
                  <a:lnTo>
                    <a:pt x="1233" y="45"/>
                  </a:lnTo>
                  <a:lnTo>
                    <a:pt x="1233" y="47"/>
                  </a:lnTo>
                  <a:lnTo>
                    <a:pt x="1235" y="49"/>
                  </a:lnTo>
                  <a:lnTo>
                    <a:pt x="1233" y="50"/>
                  </a:lnTo>
                  <a:lnTo>
                    <a:pt x="1233" y="50"/>
                  </a:lnTo>
                  <a:lnTo>
                    <a:pt x="1235" y="50"/>
                  </a:lnTo>
                  <a:lnTo>
                    <a:pt x="1238" y="49"/>
                  </a:lnTo>
                  <a:lnTo>
                    <a:pt x="1239" y="49"/>
                  </a:lnTo>
                  <a:lnTo>
                    <a:pt x="1239" y="47"/>
                  </a:lnTo>
                  <a:lnTo>
                    <a:pt x="1238" y="45"/>
                  </a:lnTo>
                  <a:lnTo>
                    <a:pt x="1238" y="45"/>
                  </a:lnTo>
                  <a:lnTo>
                    <a:pt x="1239" y="45"/>
                  </a:lnTo>
                  <a:lnTo>
                    <a:pt x="1241" y="45"/>
                  </a:lnTo>
                  <a:lnTo>
                    <a:pt x="1242" y="47"/>
                  </a:lnTo>
                  <a:lnTo>
                    <a:pt x="1244" y="49"/>
                  </a:lnTo>
                  <a:lnTo>
                    <a:pt x="1246" y="56"/>
                  </a:lnTo>
                  <a:lnTo>
                    <a:pt x="1250" y="55"/>
                  </a:lnTo>
                  <a:lnTo>
                    <a:pt x="1250" y="56"/>
                  </a:lnTo>
                  <a:lnTo>
                    <a:pt x="1249" y="61"/>
                  </a:lnTo>
                  <a:lnTo>
                    <a:pt x="1246" y="64"/>
                  </a:lnTo>
                  <a:lnTo>
                    <a:pt x="1246" y="66"/>
                  </a:lnTo>
                  <a:lnTo>
                    <a:pt x="1244" y="66"/>
                  </a:lnTo>
                  <a:lnTo>
                    <a:pt x="1244" y="64"/>
                  </a:lnTo>
                  <a:lnTo>
                    <a:pt x="1244" y="63"/>
                  </a:lnTo>
                  <a:lnTo>
                    <a:pt x="1242" y="63"/>
                  </a:lnTo>
                  <a:lnTo>
                    <a:pt x="1239" y="61"/>
                  </a:lnTo>
                  <a:lnTo>
                    <a:pt x="1231" y="58"/>
                  </a:lnTo>
                  <a:lnTo>
                    <a:pt x="1230" y="56"/>
                  </a:lnTo>
                  <a:lnTo>
                    <a:pt x="1230" y="56"/>
                  </a:lnTo>
                  <a:lnTo>
                    <a:pt x="1230" y="58"/>
                  </a:lnTo>
                  <a:lnTo>
                    <a:pt x="1233" y="60"/>
                  </a:lnTo>
                  <a:lnTo>
                    <a:pt x="1236" y="66"/>
                  </a:lnTo>
                  <a:lnTo>
                    <a:pt x="1239" y="64"/>
                  </a:lnTo>
                  <a:lnTo>
                    <a:pt x="1241" y="64"/>
                  </a:lnTo>
                  <a:lnTo>
                    <a:pt x="1242" y="66"/>
                  </a:lnTo>
                  <a:lnTo>
                    <a:pt x="1246" y="67"/>
                  </a:lnTo>
                  <a:lnTo>
                    <a:pt x="1247" y="69"/>
                  </a:lnTo>
                  <a:lnTo>
                    <a:pt x="1246" y="74"/>
                  </a:lnTo>
                  <a:lnTo>
                    <a:pt x="1236" y="82"/>
                  </a:lnTo>
                  <a:lnTo>
                    <a:pt x="1225" y="86"/>
                  </a:lnTo>
                  <a:lnTo>
                    <a:pt x="1220" y="89"/>
                  </a:lnTo>
                  <a:lnTo>
                    <a:pt x="1212" y="91"/>
                  </a:lnTo>
                  <a:lnTo>
                    <a:pt x="1206" y="94"/>
                  </a:lnTo>
                  <a:lnTo>
                    <a:pt x="1200" y="97"/>
                  </a:lnTo>
                  <a:lnTo>
                    <a:pt x="1197" y="99"/>
                  </a:lnTo>
                  <a:lnTo>
                    <a:pt x="1192" y="102"/>
                  </a:lnTo>
                  <a:lnTo>
                    <a:pt x="1192" y="102"/>
                  </a:lnTo>
                  <a:lnTo>
                    <a:pt x="1192" y="104"/>
                  </a:lnTo>
                  <a:lnTo>
                    <a:pt x="1192" y="105"/>
                  </a:lnTo>
                  <a:lnTo>
                    <a:pt x="1190" y="105"/>
                  </a:lnTo>
                  <a:lnTo>
                    <a:pt x="1187" y="108"/>
                  </a:lnTo>
                  <a:lnTo>
                    <a:pt x="1181" y="110"/>
                  </a:lnTo>
                  <a:lnTo>
                    <a:pt x="1168" y="119"/>
                  </a:lnTo>
                  <a:lnTo>
                    <a:pt x="1162" y="121"/>
                  </a:lnTo>
                  <a:lnTo>
                    <a:pt x="1154" y="121"/>
                  </a:lnTo>
                  <a:lnTo>
                    <a:pt x="1153" y="123"/>
                  </a:lnTo>
                  <a:lnTo>
                    <a:pt x="1148" y="127"/>
                  </a:lnTo>
                  <a:lnTo>
                    <a:pt x="1146" y="129"/>
                  </a:lnTo>
                  <a:lnTo>
                    <a:pt x="1138" y="130"/>
                  </a:lnTo>
                  <a:lnTo>
                    <a:pt x="1132" y="140"/>
                  </a:lnTo>
                  <a:lnTo>
                    <a:pt x="1127" y="143"/>
                  </a:lnTo>
                  <a:lnTo>
                    <a:pt x="1124" y="145"/>
                  </a:lnTo>
                  <a:lnTo>
                    <a:pt x="1127" y="145"/>
                  </a:lnTo>
                  <a:lnTo>
                    <a:pt x="1132" y="143"/>
                  </a:lnTo>
                  <a:lnTo>
                    <a:pt x="1137" y="140"/>
                  </a:lnTo>
                  <a:lnTo>
                    <a:pt x="1138" y="138"/>
                  </a:lnTo>
                  <a:lnTo>
                    <a:pt x="1138" y="137"/>
                  </a:lnTo>
                  <a:lnTo>
                    <a:pt x="1140" y="135"/>
                  </a:lnTo>
                  <a:lnTo>
                    <a:pt x="1143" y="135"/>
                  </a:lnTo>
                  <a:lnTo>
                    <a:pt x="1153" y="134"/>
                  </a:lnTo>
                  <a:lnTo>
                    <a:pt x="1156" y="134"/>
                  </a:lnTo>
                  <a:lnTo>
                    <a:pt x="1162" y="134"/>
                  </a:lnTo>
                  <a:lnTo>
                    <a:pt x="1165" y="132"/>
                  </a:lnTo>
                  <a:lnTo>
                    <a:pt x="1167" y="132"/>
                  </a:lnTo>
                  <a:lnTo>
                    <a:pt x="1170" y="130"/>
                  </a:lnTo>
                  <a:lnTo>
                    <a:pt x="1170" y="130"/>
                  </a:lnTo>
                  <a:lnTo>
                    <a:pt x="1173" y="129"/>
                  </a:lnTo>
                  <a:lnTo>
                    <a:pt x="1181" y="127"/>
                  </a:lnTo>
                  <a:lnTo>
                    <a:pt x="1182" y="127"/>
                  </a:lnTo>
                  <a:lnTo>
                    <a:pt x="1184" y="124"/>
                  </a:lnTo>
                  <a:lnTo>
                    <a:pt x="1189" y="126"/>
                  </a:lnTo>
                  <a:lnTo>
                    <a:pt x="1192" y="126"/>
                  </a:lnTo>
                  <a:lnTo>
                    <a:pt x="1200" y="121"/>
                  </a:lnTo>
                  <a:lnTo>
                    <a:pt x="1205" y="119"/>
                  </a:lnTo>
                  <a:lnTo>
                    <a:pt x="1206" y="118"/>
                  </a:lnTo>
                  <a:lnTo>
                    <a:pt x="1206" y="118"/>
                  </a:lnTo>
                  <a:lnTo>
                    <a:pt x="1205" y="116"/>
                  </a:lnTo>
                  <a:lnTo>
                    <a:pt x="1200" y="118"/>
                  </a:lnTo>
                  <a:lnTo>
                    <a:pt x="1195" y="119"/>
                  </a:lnTo>
                  <a:lnTo>
                    <a:pt x="1190" y="118"/>
                  </a:lnTo>
                  <a:lnTo>
                    <a:pt x="1190" y="118"/>
                  </a:lnTo>
                  <a:lnTo>
                    <a:pt x="1189" y="116"/>
                  </a:lnTo>
                  <a:lnTo>
                    <a:pt x="1190" y="113"/>
                  </a:lnTo>
                  <a:lnTo>
                    <a:pt x="1192" y="113"/>
                  </a:lnTo>
                  <a:lnTo>
                    <a:pt x="1195" y="110"/>
                  </a:lnTo>
                  <a:lnTo>
                    <a:pt x="1198" y="110"/>
                  </a:lnTo>
                  <a:lnTo>
                    <a:pt x="1208" y="112"/>
                  </a:lnTo>
                  <a:lnTo>
                    <a:pt x="1209" y="112"/>
                  </a:lnTo>
                  <a:lnTo>
                    <a:pt x="1211" y="108"/>
                  </a:lnTo>
                  <a:lnTo>
                    <a:pt x="1214" y="108"/>
                  </a:lnTo>
                  <a:lnTo>
                    <a:pt x="1216" y="110"/>
                  </a:lnTo>
                  <a:lnTo>
                    <a:pt x="1216" y="110"/>
                  </a:lnTo>
                  <a:lnTo>
                    <a:pt x="1211" y="112"/>
                  </a:lnTo>
                  <a:lnTo>
                    <a:pt x="1212" y="113"/>
                  </a:lnTo>
                  <a:lnTo>
                    <a:pt x="1214" y="115"/>
                  </a:lnTo>
                  <a:lnTo>
                    <a:pt x="1220" y="118"/>
                  </a:lnTo>
                  <a:lnTo>
                    <a:pt x="1225" y="119"/>
                  </a:lnTo>
                  <a:lnTo>
                    <a:pt x="1228" y="118"/>
                  </a:lnTo>
                  <a:lnTo>
                    <a:pt x="1235" y="118"/>
                  </a:lnTo>
                  <a:lnTo>
                    <a:pt x="1235" y="116"/>
                  </a:lnTo>
                  <a:lnTo>
                    <a:pt x="1236" y="115"/>
                  </a:lnTo>
                  <a:lnTo>
                    <a:pt x="1235" y="112"/>
                  </a:lnTo>
                  <a:lnTo>
                    <a:pt x="1236" y="112"/>
                  </a:lnTo>
                  <a:lnTo>
                    <a:pt x="1238" y="113"/>
                  </a:lnTo>
                  <a:lnTo>
                    <a:pt x="1239" y="115"/>
                  </a:lnTo>
                  <a:lnTo>
                    <a:pt x="1242" y="119"/>
                  </a:lnTo>
                  <a:lnTo>
                    <a:pt x="1244" y="121"/>
                  </a:lnTo>
                  <a:lnTo>
                    <a:pt x="1242" y="123"/>
                  </a:lnTo>
                  <a:lnTo>
                    <a:pt x="1239" y="126"/>
                  </a:lnTo>
                  <a:lnTo>
                    <a:pt x="1241" y="127"/>
                  </a:lnTo>
                  <a:lnTo>
                    <a:pt x="1244" y="129"/>
                  </a:lnTo>
                  <a:lnTo>
                    <a:pt x="1244" y="135"/>
                  </a:lnTo>
                  <a:lnTo>
                    <a:pt x="1244" y="137"/>
                  </a:lnTo>
                  <a:lnTo>
                    <a:pt x="1242" y="140"/>
                  </a:lnTo>
                  <a:lnTo>
                    <a:pt x="1241" y="141"/>
                  </a:lnTo>
                  <a:lnTo>
                    <a:pt x="1239" y="143"/>
                  </a:lnTo>
                  <a:lnTo>
                    <a:pt x="1239" y="145"/>
                  </a:lnTo>
                  <a:lnTo>
                    <a:pt x="1239" y="146"/>
                  </a:lnTo>
                  <a:lnTo>
                    <a:pt x="1242" y="148"/>
                  </a:lnTo>
                  <a:lnTo>
                    <a:pt x="1247" y="148"/>
                  </a:lnTo>
                  <a:lnTo>
                    <a:pt x="1247" y="148"/>
                  </a:lnTo>
                  <a:lnTo>
                    <a:pt x="1247" y="148"/>
                  </a:lnTo>
                  <a:lnTo>
                    <a:pt x="1242" y="146"/>
                  </a:lnTo>
                  <a:lnTo>
                    <a:pt x="1241" y="146"/>
                  </a:lnTo>
                  <a:lnTo>
                    <a:pt x="1241" y="143"/>
                  </a:lnTo>
                  <a:lnTo>
                    <a:pt x="1242" y="141"/>
                  </a:lnTo>
                  <a:lnTo>
                    <a:pt x="1244" y="140"/>
                  </a:lnTo>
                  <a:lnTo>
                    <a:pt x="1246" y="137"/>
                  </a:lnTo>
                  <a:lnTo>
                    <a:pt x="1246" y="135"/>
                  </a:lnTo>
                  <a:lnTo>
                    <a:pt x="1246" y="132"/>
                  </a:lnTo>
                  <a:lnTo>
                    <a:pt x="1247" y="130"/>
                  </a:lnTo>
                  <a:lnTo>
                    <a:pt x="1249" y="129"/>
                  </a:lnTo>
                  <a:lnTo>
                    <a:pt x="1249" y="129"/>
                  </a:lnTo>
                  <a:lnTo>
                    <a:pt x="1250" y="129"/>
                  </a:lnTo>
                  <a:lnTo>
                    <a:pt x="1249" y="129"/>
                  </a:lnTo>
                  <a:lnTo>
                    <a:pt x="1247" y="127"/>
                  </a:lnTo>
                  <a:lnTo>
                    <a:pt x="1246" y="126"/>
                  </a:lnTo>
                  <a:lnTo>
                    <a:pt x="1244" y="124"/>
                  </a:lnTo>
                  <a:lnTo>
                    <a:pt x="1250" y="124"/>
                  </a:lnTo>
                  <a:lnTo>
                    <a:pt x="1252" y="123"/>
                  </a:lnTo>
                  <a:lnTo>
                    <a:pt x="1263" y="121"/>
                  </a:lnTo>
                  <a:lnTo>
                    <a:pt x="1271" y="119"/>
                  </a:lnTo>
                  <a:lnTo>
                    <a:pt x="1288" y="119"/>
                  </a:lnTo>
                  <a:lnTo>
                    <a:pt x="1299" y="121"/>
                  </a:lnTo>
                  <a:lnTo>
                    <a:pt x="1317" y="123"/>
                  </a:lnTo>
                  <a:lnTo>
                    <a:pt x="1323" y="124"/>
                  </a:lnTo>
                  <a:lnTo>
                    <a:pt x="1323" y="124"/>
                  </a:lnTo>
                  <a:lnTo>
                    <a:pt x="1323" y="126"/>
                  </a:lnTo>
                  <a:lnTo>
                    <a:pt x="1320" y="126"/>
                  </a:lnTo>
                  <a:lnTo>
                    <a:pt x="1317" y="126"/>
                  </a:lnTo>
                  <a:lnTo>
                    <a:pt x="1315" y="129"/>
                  </a:lnTo>
                  <a:lnTo>
                    <a:pt x="1317" y="132"/>
                  </a:lnTo>
                  <a:lnTo>
                    <a:pt x="1323" y="135"/>
                  </a:lnTo>
                  <a:lnTo>
                    <a:pt x="1331" y="137"/>
                  </a:lnTo>
                  <a:lnTo>
                    <a:pt x="1335" y="138"/>
                  </a:lnTo>
                  <a:lnTo>
                    <a:pt x="1337" y="140"/>
                  </a:lnTo>
                  <a:lnTo>
                    <a:pt x="1346" y="138"/>
                  </a:lnTo>
                  <a:lnTo>
                    <a:pt x="1353" y="140"/>
                  </a:lnTo>
                  <a:lnTo>
                    <a:pt x="1358" y="140"/>
                  </a:lnTo>
                  <a:lnTo>
                    <a:pt x="1364" y="140"/>
                  </a:lnTo>
                  <a:lnTo>
                    <a:pt x="1365" y="140"/>
                  </a:lnTo>
                  <a:lnTo>
                    <a:pt x="1369" y="141"/>
                  </a:lnTo>
                  <a:lnTo>
                    <a:pt x="1372" y="141"/>
                  </a:lnTo>
                  <a:lnTo>
                    <a:pt x="1375" y="141"/>
                  </a:lnTo>
                  <a:lnTo>
                    <a:pt x="1378" y="141"/>
                  </a:lnTo>
                  <a:lnTo>
                    <a:pt x="1378" y="141"/>
                  </a:lnTo>
                  <a:lnTo>
                    <a:pt x="1378" y="140"/>
                  </a:lnTo>
                  <a:lnTo>
                    <a:pt x="1375" y="140"/>
                  </a:lnTo>
                  <a:lnTo>
                    <a:pt x="1375" y="138"/>
                  </a:lnTo>
                  <a:lnTo>
                    <a:pt x="1376" y="138"/>
                  </a:lnTo>
                  <a:lnTo>
                    <a:pt x="1381" y="140"/>
                  </a:lnTo>
                  <a:lnTo>
                    <a:pt x="1384" y="140"/>
                  </a:lnTo>
                  <a:lnTo>
                    <a:pt x="1386" y="138"/>
                  </a:lnTo>
                  <a:lnTo>
                    <a:pt x="1387" y="137"/>
                  </a:lnTo>
                  <a:lnTo>
                    <a:pt x="1389" y="135"/>
                  </a:lnTo>
                  <a:lnTo>
                    <a:pt x="1389" y="134"/>
                  </a:lnTo>
                  <a:lnTo>
                    <a:pt x="1391" y="134"/>
                  </a:lnTo>
                  <a:lnTo>
                    <a:pt x="1391" y="134"/>
                  </a:lnTo>
                  <a:lnTo>
                    <a:pt x="1389" y="130"/>
                  </a:lnTo>
                  <a:lnTo>
                    <a:pt x="1387" y="129"/>
                  </a:lnTo>
                  <a:lnTo>
                    <a:pt x="1387" y="127"/>
                  </a:lnTo>
                  <a:lnTo>
                    <a:pt x="1386" y="126"/>
                  </a:lnTo>
                  <a:lnTo>
                    <a:pt x="1386" y="124"/>
                  </a:lnTo>
                  <a:lnTo>
                    <a:pt x="1387" y="121"/>
                  </a:lnTo>
                  <a:lnTo>
                    <a:pt x="1389" y="119"/>
                  </a:lnTo>
                  <a:lnTo>
                    <a:pt x="1394" y="121"/>
                  </a:lnTo>
                  <a:lnTo>
                    <a:pt x="1395" y="119"/>
                  </a:lnTo>
                  <a:lnTo>
                    <a:pt x="1397" y="118"/>
                  </a:lnTo>
                  <a:lnTo>
                    <a:pt x="1402" y="118"/>
                  </a:lnTo>
                  <a:lnTo>
                    <a:pt x="1405" y="118"/>
                  </a:lnTo>
                  <a:lnTo>
                    <a:pt x="1408" y="118"/>
                  </a:lnTo>
                  <a:lnTo>
                    <a:pt x="1419" y="124"/>
                  </a:lnTo>
                  <a:lnTo>
                    <a:pt x="1419" y="126"/>
                  </a:lnTo>
                  <a:lnTo>
                    <a:pt x="1422" y="126"/>
                  </a:lnTo>
                  <a:lnTo>
                    <a:pt x="1424" y="124"/>
                  </a:lnTo>
                  <a:lnTo>
                    <a:pt x="1427" y="124"/>
                  </a:lnTo>
                  <a:lnTo>
                    <a:pt x="1428" y="123"/>
                  </a:lnTo>
                  <a:lnTo>
                    <a:pt x="1430" y="124"/>
                  </a:lnTo>
                  <a:lnTo>
                    <a:pt x="1430" y="124"/>
                  </a:lnTo>
                  <a:lnTo>
                    <a:pt x="1430" y="126"/>
                  </a:lnTo>
                  <a:lnTo>
                    <a:pt x="1428" y="127"/>
                  </a:lnTo>
                  <a:lnTo>
                    <a:pt x="1430" y="127"/>
                  </a:lnTo>
                  <a:lnTo>
                    <a:pt x="1430" y="127"/>
                  </a:lnTo>
                  <a:lnTo>
                    <a:pt x="1433" y="129"/>
                  </a:lnTo>
                  <a:lnTo>
                    <a:pt x="1438" y="126"/>
                  </a:lnTo>
                  <a:lnTo>
                    <a:pt x="1440" y="124"/>
                  </a:lnTo>
                  <a:lnTo>
                    <a:pt x="1440" y="123"/>
                  </a:lnTo>
                  <a:lnTo>
                    <a:pt x="1451" y="126"/>
                  </a:lnTo>
                  <a:lnTo>
                    <a:pt x="1454" y="126"/>
                  </a:lnTo>
                  <a:lnTo>
                    <a:pt x="1454" y="127"/>
                  </a:lnTo>
                  <a:lnTo>
                    <a:pt x="1454" y="127"/>
                  </a:lnTo>
                  <a:lnTo>
                    <a:pt x="1457" y="129"/>
                  </a:lnTo>
                  <a:lnTo>
                    <a:pt x="1458" y="129"/>
                  </a:lnTo>
                  <a:lnTo>
                    <a:pt x="1458" y="130"/>
                  </a:lnTo>
                  <a:lnTo>
                    <a:pt x="1458" y="130"/>
                  </a:lnTo>
                  <a:lnTo>
                    <a:pt x="1463" y="130"/>
                  </a:lnTo>
                  <a:lnTo>
                    <a:pt x="1465" y="132"/>
                  </a:lnTo>
                  <a:lnTo>
                    <a:pt x="1466" y="134"/>
                  </a:lnTo>
                  <a:lnTo>
                    <a:pt x="1466" y="135"/>
                  </a:lnTo>
                  <a:lnTo>
                    <a:pt x="1468" y="135"/>
                  </a:lnTo>
                  <a:lnTo>
                    <a:pt x="1469" y="135"/>
                  </a:lnTo>
                  <a:lnTo>
                    <a:pt x="1469" y="135"/>
                  </a:lnTo>
                  <a:lnTo>
                    <a:pt x="1469" y="137"/>
                  </a:lnTo>
                  <a:lnTo>
                    <a:pt x="1466" y="140"/>
                  </a:lnTo>
                  <a:lnTo>
                    <a:pt x="1465" y="140"/>
                  </a:lnTo>
                  <a:lnTo>
                    <a:pt x="1463" y="141"/>
                  </a:lnTo>
                  <a:lnTo>
                    <a:pt x="1463" y="141"/>
                  </a:lnTo>
                  <a:lnTo>
                    <a:pt x="1469" y="141"/>
                  </a:lnTo>
                  <a:lnTo>
                    <a:pt x="1473" y="145"/>
                  </a:lnTo>
                  <a:lnTo>
                    <a:pt x="1473" y="146"/>
                  </a:lnTo>
                  <a:lnTo>
                    <a:pt x="1469" y="148"/>
                  </a:lnTo>
                  <a:lnTo>
                    <a:pt x="1466" y="149"/>
                  </a:lnTo>
                  <a:lnTo>
                    <a:pt x="1463" y="151"/>
                  </a:lnTo>
                  <a:lnTo>
                    <a:pt x="1462" y="151"/>
                  </a:lnTo>
                  <a:lnTo>
                    <a:pt x="1460" y="151"/>
                  </a:lnTo>
                  <a:lnTo>
                    <a:pt x="1462" y="152"/>
                  </a:lnTo>
                  <a:lnTo>
                    <a:pt x="1469" y="152"/>
                  </a:lnTo>
                  <a:lnTo>
                    <a:pt x="1473" y="154"/>
                  </a:lnTo>
                  <a:lnTo>
                    <a:pt x="1474" y="157"/>
                  </a:lnTo>
                  <a:lnTo>
                    <a:pt x="1474" y="162"/>
                  </a:lnTo>
                  <a:lnTo>
                    <a:pt x="1473" y="164"/>
                  </a:lnTo>
                  <a:lnTo>
                    <a:pt x="1468" y="164"/>
                  </a:lnTo>
                  <a:lnTo>
                    <a:pt x="1462" y="159"/>
                  </a:lnTo>
                  <a:lnTo>
                    <a:pt x="1457" y="157"/>
                  </a:lnTo>
                  <a:lnTo>
                    <a:pt x="1451" y="154"/>
                  </a:lnTo>
                  <a:lnTo>
                    <a:pt x="1451" y="154"/>
                  </a:lnTo>
                  <a:lnTo>
                    <a:pt x="1452" y="157"/>
                  </a:lnTo>
                  <a:lnTo>
                    <a:pt x="1454" y="159"/>
                  </a:lnTo>
                  <a:lnTo>
                    <a:pt x="1460" y="164"/>
                  </a:lnTo>
                  <a:lnTo>
                    <a:pt x="1468" y="173"/>
                  </a:lnTo>
                  <a:lnTo>
                    <a:pt x="1469" y="171"/>
                  </a:lnTo>
                  <a:lnTo>
                    <a:pt x="1469" y="170"/>
                  </a:lnTo>
                  <a:lnTo>
                    <a:pt x="1471" y="170"/>
                  </a:lnTo>
                  <a:lnTo>
                    <a:pt x="1471" y="167"/>
                  </a:lnTo>
                  <a:lnTo>
                    <a:pt x="1471" y="168"/>
                  </a:lnTo>
                  <a:lnTo>
                    <a:pt x="1473" y="170"/>
                  </a:lnTo>
                  <a:lnTo>
                    <a:pt x="1476" y="173"/>
                  </a:lnTo>
                  <a:lnTo>
                    <a:pt x="1473" y="173"/>
                  </a:lnTo>
                  <a:lnTo>
                    <a:pt x="1468" y="173"/>
                  </a:lnTo>
                  <a:lnTo>
                    <a:pt x="1466" y="175"/>
                  </a:lnTo>
                  <a:lnTo>
                    <a:pt x="1468" y="176"/>
                  </a:lnTo>
                  <a:lnTo>
                    <a:pt x="1471" y="176"/>
                  </a:lnTo>
                  <a:lnTo>
                    <a:pt x="1471" y="179"/>
                  </a:lnTo>
                  <a:lnTo>
                    <a:pt x="1474" y="182"/>
                  </a:lnTo>
                  <a:lnTo>
                    <a:pt x="1479" y="189"/>
                  </a:lnTo>
                  <a:lnTo>
                    <a:pt x="1484" y="190"/>
                  </a:lnTo>
                  <a:lnTo>
                    <a:pt x="1487" y="193"/>
                  </a:lnTo>
                  <a:lnTo>
                    <a:pt x="1492" y="195"/>
                  </a:lnTo>
                  <a:lnTo>
                    <a:pt x="1493" y="195"/>
                  </a:lnTo>
                  <a:lnTo>
                    <a:pt x="1495" y="193"/>
                  </a:lnTo>
                  <a:lnTo>
                    <a:pt x="1495" y="193"/>
                  </a:lnTo>
                  <a:lnTo>
                    <a:pt x="1496" y="198"/>
                  </a:lnTo>
                  <a:lnTo>
                    <a:pt x="1498" y="200"/>
                  </a:lnTo>
                  <a:lnTo>
                    <a:pt x="1499" y="200"/>
                  </a:lnTo>
                  <a:lnTo>
                    <a:pt x="1501" y="198"/>
                  </a:lnTo>
                  <a:lnTo>
                    <a:pt x="1504" y="197"/>
                  </a:lnTo>
                  <a:lnTo>
                    <a:pt x="1506" y="195"/>
                  </a:lnTo>
                  <a:lnTo>
                    <a:pt x="1509" y="190"/>
                  </a:lnTo>
                  <a:lnTo>
                    <a:pt x="1510" y="187"/>
                  </a:lnTo>
                  <a:lnTo>
                    <a:pt x="1512" y="186"/>
                  </a:lnTo>
                  <a:lnTo>
                    <a:pt x="1512" y="184"/>
                  </a:lnTo>
                  <a:lnTo>
                    <a:pt x="1512" y="182"/>
                  </a:lnTo>
                  <a:lnTo>
                    <a:pt x="1514" y="179"/>
                  </a:lnTo>
                  <a:lnTo>
                    <a:pt x="1515" y="176"/>
                  </a:lnTo>
                  <a:lnTo>
                    <a:pt x="1517" y="173"/>
                  </a:lnTo>
                  <a:lnTo>
                    <a:pt x="1520" y="168"/>
                  </a:lnTo>
                  <a:lnTo>
                    <a:pt x="1522" y="168"/>
                  </a:lnTo>
                  <a:lnTo>
                    <a:pt x="1522" y="170"/>
                  </a:lnTo>
                  <a:lnTo>
                    <a:pt x="1523" y="171"/>
                  </a:lnTo>
                  <a:lnTo>
                    <a:pt x="1523" y="171"/>
                  </a:lnTo>
                  <a:lnTo>
                    <a:pt x="1525" y="173"/>
                  </a:lnTo>
                  <a:lnTo>
                    <a:pt x="1528" y="176"/>
                  </a:lnTo>
                  <a:lnTo>
                    <a:pt x="1533" y="179"/>
                  </a:lnTo>
                  <a:lnTo>
                    <a:pt x="1536" y="181"/>
                  </a:lnTo>
                  <a:lnTo>
                    <a:pt x="1542" y="182"/>
                  </a:lnTo>
                  <a:lnTo>
                    <a:pt x="1551" y="182"/>
                  </a:lnTo>
                  <a:lnTo>
                    <a:pt x="1553" y="181"/>
                  </a:lnTo>
                  <a:lnTo>
                    <a:pt x="1556" y="179"/>
                  </a:lnTo>
                  <a:lnTo>
                    <a:pt x="1561" y="178"/>
                  </a:lnTo>
                  <a:lnTo>
                    <a:pt x="1564" y="176"/>
                  </a:lnTo>
                  <a:lnTo>
                    <a:pt x="1569" y="176"/>
                  </a:lnTo>
                  <a:lnTo>
                    <a:pt x="1570" y="176"/>
                  </a:lnTo>
                  <a:lnTo>
                    <a:pt x="1575" y="178"/>
                  </a:lnTo>
                  <a:lnTo>
                    <a:pt x="1586" y="181"/>
                  </a:lnTo>
                  <a:lnTo>
                    <a:pt x="1589" y="182"/>
                  </a:lnTo>
                  <a:lnTo>
                    <a:pt x="1591" y="184"/>
                  </a:lnTo>
                  <a:lnTo>
                    <a:pt x="1594" y="187"/>
                  </a:lnTo>
                  <a:lnTo>
                    <a:pt x="1596" y="189"/>
                  </a:lnTo>
                  <a:lnTo>
                    <a:pt x="1597" y="189"/>
                  </a:lnTo>
                  <a:lnTo>
                    <a:pt x="1599" y="189"/>
                  </a:lnTo>
                  <a:lnTo>
                    <a:pt x="1599" y="189"/>
                  </a:lnTo>
                  <a:lnTo>
                    <a:pt x="1597" y="187"/>
                  </a:lnTo>
                  <a:lnTo>
                    <a:pt x="1596" y="187"/>
                  </a:lnTo>
                  <a:lnTo>
                    <a:pt x="1599" y="186"/>
                  </a:lnTo>
                  <a:lnTo>
                    <a:pt x="1599" y="186"/>
                  </a:lnTo>
                  <a:lnTo>
                    <a:pt x="1600" y="184"/>
                  </a:lnTo>
                  <a:lnTo>
                    <a:pt x="1604" y="184"/>
                  </a:lnTo>
                  <a:lnTo>
                    <a:pt x="1600" y="182"/>
                  </a:lnTo>
                  <a:lnTo>
                    <a:pt x="1599" y="182"/>
                  </a:lnTo>
                  <a:lnTo>
                    <a:pt x="1597" y="182"/>
                  </a:lnTo>
                  <a:lnTo>
                    <a:pt x="1597" y="181"/>
                  </a:lnTo>
                  <a:lnTo>
                    <a:pt x="1599" y="181"/>
                  </a:lnTo>
                  <a:lnTo>
                    <a:pt x="1599" y="179"/>
                  </a:lnTo>
                  <a:lnTo>
                    <a:pt x="1600" y="178"/>
                  </a:lnTo>
                  <a:lnTo>
                    <a:pt x="1602" y="176"/>
                  </a:lnTo>
                  <a:lnTo>
                    <a:pt x="1604" y="176"/>
                  </a:lnTo>
                  <a:lnTo>
                    <a:pt x="1607" y="178"/>
                  </a:lnTo>
                  <a:lnTo>
                    <a:pt x="1608" y="176"/>
                  </a:lnTo>
                  <a:lnTo>
                    <a:pt x="1610" y="176"/>
                  </a:lnTo>
                  <a:lnTo>
                    <a:pt x="1613" y="178"/>
                  </a:lnTo>
                  <a:lnTo>
                    <a:pt x="1616" y="181"/>
                  </a:lnTo>
                  <a:lnTo>
                    <a:pt x="1618" y="181"/>
                  </a:lnTo>
                  <a:lnTo>
                    <a:pt x="1622" y="179"/>
                  </a:lnTo>
                  <a:lnTo>
                    <a:pt x="1627" y="179"/>
                  </a:lnTo>
                  <a:lnTo>
                    <a:pt x="1627" y="178"/>
                  </a:lnTo>
                  <a:lnTo>
                    <a:pt x="1622" y="175"/>
                  </a:lnTo>
                  <a:lnTo>
                    <a:pt x="1624" y="168"/>
                  </a:lnTo>
                  <a:lnTo>
                    <a:pt x="1621" y="168"/>
                  </a:lnTo>
                  <a:lnTo>
                    <a:pt x="1618" y="167"/>
                  </a:lnTo>
                  <a:lnTo>
                    <a:pt x="1622" y="165"/>
                  </a:lnTo>
                  <a:lnTo>
                    <a:pt x="1626" y="162"/>
                  </a:lnTo>
                  <a:lnTo>
                    <a:pt x="1627" y="162"/>
                  </a:lnTo>
                  <a:lnTo>
                    <a:pt x="1630" y="160"/>
                  </a:lnTo>
                  <a:lnTo>
                    <a:pt x="1629" y="160"/>
                  </a:lnTo>
                  <a:lnTo>
                    <a:pt x="1622" y="160"/>
                  </a:lnTo>
                  <a:lnTo>
                    <a:pt x="1621" y="160"/>
                  </a:lnTo>
                  <a:lnTo>
                    <a:pt x="1619" y="162"/>
                  </a:lnTo>
                  <a:lnTo>
                    <a:pt x="1616" y="162"/>
                  </a:lnTo>
                  <a:lnTo>
                    <a:pt x="1615" y="159"/>
                  </a:lnTo>
                  <a:lnTo>
                    <a:pt x="1615" y="157"/>
                  </a:lnTo>
                  <a:lnTo>
                    <a:pt x="1619" y="152"/>
                  </a:lnTo>
                  <a:lnTo>
                    <a:pt x="1622" y="152"/>
                  </a:lnTo>
                  <a:lnTo>
                    <a:pt x="1633" y="152"/>
                  </a:lnTo>
                  <a:lnTo>
                    <a:pt x="1638" y="151"/>
                  </a:lnTo>
                  <a:lnTo>
                    <a:pt x="1643" y="149"/>
                  </a:lnTo>
                  <a:lnTo>
                    <a:pt x="1641" y="149"/>
                  </a:lnTo>
                  <a:lnTo>
                    <a:pt x="1641" y="146"/>
                  </a:lnTo>
                  <a:lnTo>
                    <a:pt x="1637" y="143"/>
                  </a:lnTo>
                  <a:lnTo>
                    <a:pt x="1637" y="141"/>
                  </a:lnTo>
                  <a:lnTo>
                    <a:pt x="1638" y="141"/>
                  </a:lnTo>
                  <a:lnTo>
                    <a:pt x="1640" y="141"/>
                  </a:lnTo>
                  <a:lnTo>
                    <a:pt x="1646" y="143"/>
                  </a:lnTo>
                  <a:lnTo>
                    <a:pt x="1649" y="145"/>
                  </a:lnTo>
                  <a:lnTo>
                    <a:pt x="1657" y="146"/>
                  </a:lnTo>
                  <a:lnTo>
                    <a:pt x="1678" y="146"/>
                  </a:lnTo>
                  <a:lnTo>
                    <a:pt x="1681" y="148"/>
                  </a:lnTo>
                  <a:lnTo>
                    <a:pt x="1690" y="148"/>
                  </a:lnTo>
                  <a:lnTo>
                    <a:pt x="1693" y="149"/>
                  </a:lnTo>
                  <a:lnTo>
                    <a:pt x="1703" y="151"/>
                  </a:lnTo>
                  <a:lnTo>
                    <a:pt x="1708" y="151"/>
                  </a:lnTo>
                  <a:lnTo>
                    <a:pt x="1711" y="152"/>
                  </a:lnTo>
                  <a:lnTo>
                    <a:pt x="1715" y="152"/>
                  </a:lnTo>
                  <a:lnTo>
                    <a:pt x="1719" y="154"/>
                  </a:lnTo>
                  <a:lnTo>
                    <a:pt x="1717" y="156"/>
                  </a:lnTo>
                  <a:lnTo>
                    <a:pt x="1706" y="156"/>
                  </a:lnTo>
                  <a:lnTo>
                    <a:pt x="1703" y="156"/>
                  </a:lnTo>
                  <a:lnTo>
                    <a:pt x="1698" y="156"/>
                  </a:lnTo>
                  <a:lnTo>
                    <a:pt x="1697" y="156"/>
                  </a:lnTo>
                  <a:lnTo>
                    <a:pt x="1693" y="157"/>
                  </a:lnTo>
                  <a:lnTo>
                    <a:pt x="1690" y="159"/>
                  </a:lnTo>
                  <a:lnTo>
                    <a:pt x="1687" y="159"/>
                  </a:lnTo>
                  <a:lnTo>
                    <a:pt x="1690" y="160"/>
                  </a:lnTo>
                  <a:lnTo>
                    <a:pt x="1692" y="160"/>
                  </a:lnTo>
                  <a:lnTo>
                    <a:pt x="1700" y="159"/>
                  </a:lnTo>
                  <a:lnTo>
                    <a:pt x="1723" y="157"/>
                  </a:lnTo>
                  <a:lnTo>
                    <a:pt x="1726" y="157"/>
                  </a:lnTo>
                  <a:lnTo>
                    <a:pt x="1726" y="159"/>
                  </a:lnTo>
                  <a:lnTo>
                    <a:pt x="1723" y="162"/>
                  </a:lnTo>
                  <a:lnTo>
                    <a:pt x="1720" y="165"/>
                  </a:lnTo>
                  <a:lnTo>
                    <a:pt x="1715" y="167"/>
                  </a:lnTo>
                  <a:lnTo>
                    <a:pt x="1714" y="167"/>
                  </a:lnTo>
                  <a:lnTo>
                    <a:pt x="1717" y="162"/>
                  </a:lnTo>
                  <a:lnTo>
                    <a:pt x="1717" y="162"/>
                  </a:lnTo>
                  <a:lnTo>
                    <a:pt x="1715" y="162"/>
                  </a:lnTo>
                  <a:lnTo>
                    <a:pt x="1711" y="160"/>
                  </a:lnTo>
                  <a:lnTo>
                    <a:pt x="1711" y="160"/>
                  </a:lnTo>
                  <a:lnTo>
                    <a:pt x="1711" y="160"/>
                  </a:lnTo>
                  <a:lnTo>
                    <a:pt x="1711" y="160"/>
                  </a:lnTo>
                  <a:lnTo>
                    <a:pt x="1709" y="164"/>
                  </a:lnTo>
                  <a:lnTo>
                    <a:pt x="1711" y="165"/>
                  </a:lnTo>
                  <a:lnTo>
                    <a:pt x="1711" y="167"/>
                  </a:lnTo>
                  <a:lnTo>
                    <a:pt x="1706" y="168"/>
                  </a:lnTo>
                  <a:lnTo>
                    <a:pt x="1704" y="168"/>
                  </a:lnTo>
                  <a:lnTo>
                    <a:pt x="1701" y="168"/>
                  </a:lnTo>
                  <a:lnTo>
                    <a:pt x="1701" y="168"/>
                  </a:lnTo>
                  <a:lnTo>
                    <a:pt x="1701" y="168"/>
                  </a:lnTo>
                  <a:lnTo>
                    <a:pt x="1701" y="170"/>
                  </a:lnTo>
                  <a:lnTo>
                    <a:pt x="1701" y="170"/>
                  </a:lnTo>
                  <a:lnTo>
                    <a:pt x="1700" y="171"/>
                  </a:lnTo>
                  <a:lnTo>
                    <a:pt x="1700" y="173"/>
                  </a:lnTo>
                  <a:lnTo>
                    <a:pt x="1701" y="173"/>
                  </a:lnTo>
                  <a:lnTo>
                    <a:pt x="1703" y="175"/>
                  </a:lnTo>
                  <a:lnTo>
                    <a:pt x="1711" y="173"/>
                  </a:lnTo>
                  <a:lnTo>
                    <a:pt x="1715" y="171"/>
                  </a:lnTo>
                  <a:lnTo>
                    <a:pt x="1720" y="168"/>
                  </a:lnTo>
                  <a:lnTo>
                    <a:pt x="1726" y="160"/>
                  </a:lnTo>
                  <a:lnTo>
                    <a:pt x="1731" y="157"/>
                  </a:lnTo>
                  <a:lnTo>
                    <a:pt x="1733" y="157"/>
                  </a:lnTo>
                  <a:lnTo>
                    <a:pt x="1734" y="157"/>
                  </a:lnTo>
                  <a:lnTo>
                    <a:pt x="1749" y="157"/>
                  </a:lnTo>
                  <a:lnTo>
                    <a:pt x="1756" y="159"/>
                  </a:lnTo>
                  <a:lnTo>
                    <a:pt x="1764" y="162"/>
                  </a:lnTo>
                  <a:lnTo>
                    <a:pt x="1769" y="164"/>
                  </a:lnTo>
                  <a:lnTo>
                    <a:pt x="1772" y="167"/>
                  </a:lnTo>
                  <a:lnTo>
                    <a:pt x="1772" y="167"/>
                  </a:lnTo>
                  <a:lnTo>
                    <a:pt x="1772" y="168"/>
                  </a:lnTo>
                  <a:lnTo>
                    <a:pt x="1771" y="170"/>
                  </a:lnTo>
                  <a:lnTo>
                    <a:pt x="1761" y="170"/>
                  </a:lnTo>
                  <a:lnTo>
                    <a:pt x="1758" y="171"/>
                  </a:lnTo>
                  <a:lnTo>
                    <a:pt x="1756" y="171"/>
                  </a:lnTo>
                  <a:lnTo>
                    <a:pt x="1756" y="173"/>
                  </a:lnTo>
                  <a:lnTo>
                    <a:pt x="1756" y="173"/>
                  </a:lnTo>
                  <a:lnTo>
                    <a:pt x="1756" y="175"/>
                  </a:lnTo>
                  <a:lnTo>
                    <a:pt x="1761" y="175"/>
                  </a:lnTo>
                  <a:lnTo>
                    <a:pt x="1764" y="175"/>
                  </a:lnTo>
                  <a:lnTo>
                    <a:pt x="1771" y="176"/>
                  </a:lnTo>
                  <a:lnTo>
                    <a:pt x="1771" y="178"/>
                  </a:lnTo>
                  <a:lnTo>
                    <a:pt x="1772" y="179"/>
                  </a:lnTo>
                  <a:lnTo>
                    <a:pt x="1772" y="179"/>
                  </a:lnTo>
                  <a:lnTo>
                    <a:pt x="1780" y="179"/>
                  </a:lnTo>
                  <a:lnTo>
                    <a:pt x="1782" y="179"/>
                  </a:lnTo>
                  <a:lnTo>
                    <a:pt x="1782" y="181"/>
                  </a:lnTo>
                  <a:lnTo>
                    <a:pt x="1780" y="182"/>
                  </a:lnTo>
                  <a:lnTo>
                    <a:pt x="1777" y="184"/>
                  </a:lnTo>
                  <a:lnTo>
                    <a:pt x="1774" y="187"/>
                  </a:lnTo>
                  <a:lnTo>
                    <a:pt x="1775" y="186"/>
                  </a:lnTo>
                  <a:lnTo>
                    <a:pt x="1783" y="182"/>
                  </a:lnTo>
                  <a:lnTo>
                    <a:pt x="1786" y="182"/>
                  </a:lnTo>
                  <a:lnTo>
                    <a:pt x="1788" y="182"/>
                  </a:lnTo>
                  <a:lnTo>
                    <a:pt x="1794" y="186"/>
                  </a:lnTo>
                  <a:lnTo>
                    <a:pt x="1797" y="187"/>
                  </a:lnTo>
                  <a:lnTo>
                    <a:pt x="1802" y="192"/>
                  </a:lnTo>
                  <a:lnTo>
                    <a:pt x="1801" y="192"/>
                  </a:lnTo>
                  <a:lnTo>
                    <a:pt x="1797" y="193"/>
                  </a:lnTo>
                  <a:lnTo>
                    <a:pt x="1808" y="197"/>
                  </a:lnTo>
                  <a:lnTo>
                    <a:pt x="1813" y="197"/>
                  </a:lnTo>
                  <a:lnTo>
                    <a:pt x="1823" y="195"/>
                  </a:lnTo>
                  <a:lnTo>
                    <a:pt x="1827" y="195"/>
                  </a:lnTo>
                  <a:lnTo>
                    <a:pt x="1835" y="193"/>
                  </a:lnTo>
                  <a:lnTo>
                    <a:pt x="1845" y="192"/>
                  </a:lnTo>
                  <a:lnTo>
                    <a:pt x="1853" y="192"/>
                  </a:lnTo>
                  <a:lnTo>
                    <a:pt x="1857" y="190"/>
                  </a:lnTo>
                  <a:lnTo>
                    <a:pt x="1868" y="190"/>
                  </a:lnTo>
                  <a:lnTo>
                    <a:pt x="1879" y="190"/>
                  </a:lnTo>
                  <a:lnTo>
                    <a:pt x="1889" y="192"/>
                  </a:lnTo>
                  <a:lnTo>
                    <a:pt x="1898" y="193"/>
                  </a:lnTo>
                  <a:lnTo>
                    <a:pt x="1908" y="198"/>
                  </a:lnTo>
                  <a:lnTo>
                    <a:pt x="1913" y="201"/>
                  </a:lnTo>
                  <a:lnTo>
                    <a:pt x="1914" y="203"/>
                  </a:lnTo>
                  <a:lnTo>
                    <a:pt x="1916" y="206"/>
                  </a:lnTo>
                  <a:lnTo>
                    <a:pt x="1916" y="208"/>
                  </a:lnTo>
                  <a:lnTo>
                    <a:pt x="1917" y="211"/>
                  </a:lnTo>
                  <a:lnTo>
                    <a:pt x="1916" y="212"/>
                  </a:lnTo>
                  <a:lnTo>
                    <a:pt x="1916" y="214"/>
                  </a:lnTo>
                  <a:lnTo>
                    <a:pt x="1914" y="217"/>
                  </a:lnTo>
                  <a:lnTo>
                    <a:pt x="1914" y="219"/>
                  </a:lnTo>
                  <a:lnTo>
                    <a:pt x="1913" y="222"/>
                  </a:lnTo>
                  <a:lnTo>
                    <a:pt x="1914" y="225"/>
                  </a:lnTo>
                  <a:lnTo>
                    <a:pt x="1919" y="225"/>
                  </a:lnTo>
                  <a:lnTo>
                    <a:pt x="1927" y="228"/>
                  </a:lnTo>
                  <a:lnTo>
                    <a:pt x="1930" y="228"/>
                  </a:lnTo>
                  <a:lnTo>
                    <a:pt x="1930" y="233"/>
                  </a:lnTo>
                  <a:lnTo>
                    <a:pt x="1931" y="236"/>
                  </a:lnTo>
                  <a:lnTo>
                    <a:pt x="1931" y="242"/>
                  </a:lnTo>
                  <a:lnTo>
                    <a:pt x="1933" y="244"/>
                  </a:lnTo>
                  <a:lnTo>
                    <a:pt x="1936" y="245"/>
                  </a:lnTo>
                  <a:lnTo>
                    <a:pt x="1936" y="247"/>
                  </a:lnTo>
                  <a:lnTo>
                    <a:pt x="1933" y="253"/>
                  </a:lnTo>
                  <a:lnTo>
                    <a:pt x="1931" y="255"/>
                  </a:lnTo>
                  <a:lnTo>
                    <a:pt x="1928" y="256"/>
                  </a:lnTo>
                  <a:lnTo>
                    <a:pt x="1933" y="255"/>
                  </a:lnTo>
                  <a:lnTo>
                    <a:pt x="1935" y="253"/>
                  </a:lnTo>
                  <a:lnTo>
                    <a:pt x="1936" y="249"/>
                  </a:lnTo>
                  <a:lnTo>
                    <a:pt x="1938" y="249"/>
                  </a:lnTo>
                  <a:lnTo>
                    <a:pt x="1939" y="247"/>
                  </a:lnTo>
                  <a:lnTo>
                    <a:pt x="1939" y="242"/>
                  </a:lnTo>
                  <a:lnTo>
                    <a:pt x="1938" y="239"/>
                  </a:lnTo>
                  <a:lnTo>
                    <a:pt x="1938" y="236"/>
                  </a:lnTo>
                  <a:lnTo>
                    <a:pt x="1939" y="234"/>
                  </a:lnTo>
                  <a:lnTo>
                    <a:pt x="1944" y="230"/>
                  </a:lnTo>
                  <a:lnTo>
                    <a:pt x="1947" y="228"/>
                  </a:lnTo>
                  <a:lnTo>
                    <a:pt x="1950" y="228"/>
                  </a:lnTo>
                  <a:lnTo>
                    <a:pt x="1960" y="227"/>
                  </a:lnTo>
                  <a:lnTo>
                    <a:pt x="1963" y="227"/>
                  </a:lnTo>
                  <a:lnTo>
                    <a:pt x="1968" y="227"/>
                  </a:lnTo>
                  <a:lnTo>
                    <a:pt x="1971" y="227"/>
                  </a:lnTo>
                  <a:lnTo>
                    <a:pt x="1974" y="225"/>
                  </a:lnTo>
                  <a:lnTo>
                    <a:pt x="1977" y="227"/>
                  </a:lnTo>
                  <a:lnTo>
                    <a:pt x="1982" y="228"/>
                  </a:lnTo>
                  <a:lnTo>
                    <a:pt x="1999" y="230"/>
                  </a:lnTo>
                  <a:lnTo>
                    <a:pt x="2002" y="230"/>
                  </a:lnTo>
                  <a:lnTo>
                    <a:pt x="2015" y="231"/>
                  </a:lnTo>
                  <a:lnTo>
                    <a:pt x="2017" y="231"/>
                  </a:lnTo>
                  <a:lnTo>
                    <a:pt x="2018" y="230"/>
                  </a:lnTo>
                  <a:lnTo>
                    <a:pt x="2028" y="225"/>
                  </a:lnTo>
                  <a:lnTo>
                    <a:pt x="2031" y="225"/>
                  </a:lnTo>
                  <a:lnTo>
                    <a:pt x="2031" y="227"/>
                  </a:lnTo>
                  <a:lnTo>
                    <a:pt x="2032" y="228"/>
                  </a:lnTo>
                  <a:lnTo>
                    <a:pt x="2034" y="230"/>
                  </a:lnTo>
                  <a:lnTo>
                    <a:pt x="2036" y="233"/>
                  </a:lnTo>
                  <a:lnTo>
                    <a:pt x="2037" y="238"/>
                  </a:lnTo>
                  <a:lnTo>
                    <a:pt x="2039" y="238"/>
                  </a:lnTo>
                  <a:lnTo>
                    <a:pt x="2040" y="239"/>
                  </a:lnTo>
                  <a:lnTo>
                    <a:pt x="2047" y="241"/>
                  </a:lnTo>
                  <a:lnTo>
                    <a:pt x="2051" y="242"/>
                  </a:lnTo>
                  <a:lnTo>
                    <a:pt x="2053" y="247"/>
                  </a:lnTo>
                  <a:lnTo>
                    <a:pt x="2056" y="250"/>
                  </a:lnTo>
                  <a:lnTo>
                    <a:pt x="2062" y="250"/>
                  </a:lnTo>
                  <a:lnTo>
                    <a:pt x="2069" y="249"/>
                  </a:lnTo>
                  <a:lnTo>
                    <a:pt x="2075" y="244"/>
                  </a:lnTo>
                  <a:lnTo>
                    <a:pt x="2075" y="241"/>
                  </a:lnTo>
                  <a:lnTo>
                    <a:pt x="2073" y="238"/>
                  </a:lnTo>
                  <a:lnTo>
                    <a:pt x="2072" y="234"/>
                  </a:lnTo>
                  <a:lnTo>
                    <a:pt x="2070" y="230"/>
                  </a:lnTo>
                  <a:lnTo>
                    <a:pt x="2064" y="228"/>
                  </a:lnTo>
                  <a:lnTo>
                    <a:pt x="2064" y="227"/>
                  </a:lnTo>
                  <a:lnTo>
                    <a:pt x="2067" y="225"/>
                  </a:lnTo>
                  <a:lnTo>
                    <a:pt x="2069" y="222"/>
                  </a:lnTo>
                  <a:lnTo>
                    <a:pt x="2069" y="220"/>
                  </a:lnTo>
                  <a:lnTo>
                    <a:pt x="2069" y="216"/>
                  </a:lnTo>
                  <a:lnTo>
                    <a:pt x="2073" y="216"/>
                  </a:lnTo>
                  <a:lnTo>
                    <a:pt x="2080" y="217"/>
                  </a:lnTo>
                  <a:lnTo>
                    <a:pt x="2089" y="219"/>
                  </a:lnTo>
                  <a:lnTo>
                    <a:pt x="2099" y="220"/>
                  </a:lnTo>
                  <a:lnTo>
                    <a:pt x="2103" y="220"/>
                  </a:lnTo>
                  <a:lnTo>
                    <a:pt x="2105" y="222"/>
                  </a:lnTo>
                  <a:lnTo>
                    <a:pt x="2108" y="223"/>
                  </a:lnTo>
                  <a:lnTo>
                    <a:pt x="2110" y="220"/>
                  </a:lnTo>
                  <a:lnTo>
                    <a:pt x="2111" y="220"/>
                  </a:lnTo>
                  <a:lnTo>
                    <a:pt x="2116" y="222"/>
                  </a:lnTo>
                  <a:lnTo>
                    <a:pt x="2118" y="222"/>
                  </a:lnTo>
                  <a:lnTo>
                    <a:pt x="2124" y="222"/>
                  </a:lnTo>
                  <a:lnTo>
                    <a:pt x="2130" y="222"/>
                  </a:lnTo>
                  <a:lnTo>
                    <a:pt x="2138" y="222"/>
                  </a:lnTo>
                  <a:lnTo>
                    <a:pt x="2144" y="222"/>
                  </a:lnTo>
                  <a:lnTo>
                    <a:pt x="2148" y="222"/>
                  </a:lnTo>
                  <a:lnTo>
                    <a:pt x="2149" y="222"/>
                  </a:lnTo>
                  <a:lnTo>
                    <a:pt x="2154" y="225"/>
                  </a:lnTo>
                  <a:lnTo>
                    <a:pt x="2162" y="228"/>
                  </a:lnTo>
                  <a:lnTo>
                    <a:pt x="2168" y="228"/>
                  </a:lnTo>
                  <a:lnTo>
                    <a:pt x="2176" y="231"/>
                  </a:lnTo>
                  <a:lnTo>
                    <a:pt x="2184" y="233"/>
                  </a:lnTo>
                  <a:lnTo>
                    <a:pt x="2189" y="234"/>
                  </a:lnTo>
                  <a:lnTo>
                    <a:pt x="2190" y="234"/>
                  </a:lnTo>
                  <a:lnTo>
                    <a:pt x="2190" y="236"/>
                  </a:lnTo>
                  <a:lnTo>
                    <a:pt x="2190" y="236"/>
                  </a:lnTo>
                  <a:lnTo>
                    <a:pt x="2195" y="238"/>
                  </a:lnTo>
                  <a:lnTo>
                    <a:pt x="2204" y="244"/>
                  </a:lnTo>
                  <a:lnTo>
                    <a:pt x="2206" y="245"/>
                  </a:lnTo>
                  <a:lnTo>
                    <a:pt x="2209" y="245"/>
                  </a:lnTo>
                  <a:lnTo>
                    <a:pt x="2212" y="247"/>
                  </a:lnTo>
                  <a:lnTo>
                    <a:pt x="2212" y="247"/>
                  </a:lnTo>
                  <a:lnTo>
                    <a:pt x="2214" y="247"/>
                  </a:lnTo>
                  <a:lnTo>
                    <a:pt x="2215" y="249"/>
                  </a:lnTo>
                  <a:lnTo>
                    <a:pt x="2217" y="249"/>
                  </a:lnTo>
                  <a:lnTo>
                    <a:pt x="2222" y="250"/>
                  </a:lnTo>
                  <a:lnTo>
                    <a:pt x="2225" y="252"/>
                  </a:lnTo>
                  <a:lnTo>
                    <a:pt x="2226" y="255"/>
                  </a:lnTo>
                  <a:lnTo>
                    <a:pt x="2226" y="255"/>
                  </a:lnTo>
                  <a:lnTo>
                    <a:pt x="2223" y="253"/>
                  </a:lnTo>
                  <a:lnTo>
                    <a:pt x="2225" y="255"/>
                  </a:lnTo>
                  <a:lnTo>
                    <a:pt x="2225" y="256"/>
                  </a:lnTo>
                  <a:lnTo>
                    <a:pt x="2228" y="256"/>
                  </a:lnTo>
                  <a:lnTo>
                    <a:pt x="2231" y="258"/>
                  </a:lnTo>
                  <a:lnTo>
                    <a:pt x="2233" y="258"/>
                  </a:lnTo>
                  <a:lnTo>
                    <a:pt x="2234" y="260"/>
                  </a:lnTo>
                  <a:lnTo>
                    <a:pt x="2234" y="261"/>
                  </a:lnTo>
                  <a:lnTo>
                    <a:pt x="2234" y="263"/>
                  </a:lnTo>
                  <a:lnTo>
                    <a:pt x="2236" y="263"/>
                  </a:lnTo>
                  <a:lnTo>
                    <a:pt x="2237" y="261"/>
                  </a:lnTo>
                  <a:lnTo>
                    <a:pt x="2237" y="260"/>
                  </a:lnTo>
                  <a:lnTo>
                    <a:pt x="2231" y="256"/>
                  </a:lnTo>
                  <a:lnTo>
                    <a:pt x="2230" y="255"/>
                  </a:lnTo>
                  <a:lnTo>
                    <a:pt x="2231" y="256"/>
                  </a:lnTo>
                  <a:lnTo>
                    <a:pt x="2239" y="260"/>
                  </a:lnTo>
                  <a:lnTo>
                    <a:pt x="2242" y="263"/>
                  </a:lnTo>
                  <a:lnTo>
                    <a:pt x="2241" y="263"/>
                  </a:lnTo>
                  <a:lnTo>
                    <a:pt x="2241" y="263"/>
                  </a:lnTo>
                  <a:lnTo>
                    <a:pt x="2241" y="264"/>
                  </a:lnTo>
                  <a:lnTo>
                    <a:pt x="2242" y="263"/>
                  </a:lnTo>
                  <a:lnTo>
                    <a:pt x="2244" y="263"/>
                  </a:lnTo>
                  <a:lnTo>
                    <a:pt x="2245" y="264"/>
                  </a:lnTo>
                  <a:lnTo>
                    <a:pt x="2247" y="264"/>
                  </a:lnTo>
                  <a:lnTo>
                    <a:pt x="2250" y="266"/>
                  </a:lnTo>
                  <a:lnTo>
                    <a:pt x="2274" y="277"/>
                  </a:lnTo>
                  <a:lnTo>
                    <a:pt x="2274" y="279"/>
                  </a:lnTo>
                  <a:lnTo>
                    <a:pt x="2274" y="280"/>
                  </a:lnTo>
                  <a:lnTo>
                    <a:pt x="2275" y="282"/>
                  </a:lnTo>
                  <a:lnTo>
                    <a:pt x="2275" y="283"/>
                  </a:lnTo>
                  <a:lnTo>
                    <a:pt x="2272" y="285"/>
                  </a:lnTo>
                  <a:lnTo>
                    <a:pt x="2275" y="285"/>
                  </a:lnTo>
                  <a:lnTo>
                    <a:pt x="2277" y="285"/>
                  </a:lnTo>
                  <a:lnTo>
                    <a:pt x="2277" y="283"/>
                  </a:lnTo>
                  <a:lnTo>
                    <a:pt x="2278" y="283"/>
                  </a:lnTo>
                  <a:lnTo>
                    <a:pt x="2280" y="285"/>
                  </a:lnTo>
                  <a:lnTo>
                    <a:pt x="2280" y="285"/>
                  </a:lnTo>
                  <a:lnTo>
                    <a:pt x="2280" y="288"/>
                  </a:lnTo>
                  <a:lnTo>
                    <a:pt x="2278" y="290"/>
                  </a:lnTo>
                  <a:lnTo>
                    <a:pt x="2278" y="291"/>
                  </a:lnTo>
                  <a:lnTo>
                    <a:pt x="2280" y="294"/>
                  </a:lnTo>
                  <a:lnTo>
                    <a:pt x="2280" y="294"/>
                  </a:lnTo>
                  <a:lnTo>
                    <a:pt x="2282" y="296"/>
                  </a:lnTo>
                  <a:lnTo>
                    <a:pt x="2282" y="299"/>
                  </a:lnTo>
                  <a:lnTo>
                    <a:pt x="2280" y="301"/>
                  </a:lnTo>
                  <a:lnTo>
                    <a:pt x="2278" y="304"/>
                  </a:lnTo>
                  <a:lnTo>
                    <a:pt x="2280" y="304"/>
                  </a:lnTo>
                  <a:lnTo>
                    <a:pt x="2283" y="304"/>
                  </a:lnTo>
                  <a:lnTo>
                    <a:pt x="2283" y="304"/>
                  </a:lnTo>
                  <a:lnTo>
                    <a:pt x="2285" y="305"/>
                  </a:lnTo>
                  <a:lnTo>
                    <a:pt x="2286" y="307"/>
                  </a:lnTo>
                  <a:lnTo>
                    <a:pt x="2286" y="308"/>
                  </a:lnTo>
                  <a:lnTo>
                    <a:pt x="2286" y="310"/>
                  </a:lnTo>
                  <a:lnTo>
                    <a:pt x="2286" y="310"/>
                  </a:lnTo>
                  <a:lnTo>
                    <a:pt x="2288" y="310"/>
                  </a:lnTo>
                  <a:lnTo>
                    <a:pt x="2289" y="308"/>
                  </a:lnTo>
                  <a:lnTo>
                    <a:pt x="2289" y="307"/>
                  </a:lnTo>
                  <a:lnTo>
                    <a:pt x="2291" y="307"/>
                  </a:lnTo>
                  <a:lnTo>
                    <a:pt x="2293" y="308"/>
                  </a:lnTo>
                  <a:lnTo>
                    <a:pt x="2291" y="313"/>
                  </a:lnTo>
                  <a:lnTo>
                    <a:pt x="2293" y="313"/>
                  </a:lnTo>
                  <a:lnTo>
                    <a:pt x="2293" y="312"/>
                  </a:lnTo>
                  <a:lnTo>
                    <a:pt x="2293" y="312"/>
                  </a:lnTo>
                  <a:lnTo>
                    <a:pt x="2294" y="310"/>
                  </a:lnTo>
                  <a:lnTo>
                    <a:pt x="2296" y="310"/>
                  </a:lnTo>
                  <a:lnTo>
                    <a:pt x="2296" y="308"/>
                  </a:lnTo>
                  <a:lnTo>
                    <a:pt x="2294" y="307"/>
                  </a:lnTo>
                  <a:lnTo>
                    <a:pt x="2294" y="305"/>
                  </a:lnTo>
                  <a:lnTo>
                    <a:pt x="2291" y="305"/>
                  </a:lnTo>
                  <a:lnTo>
                    <a:pt x="2289" y="304"/>
                  </a:lnTo>
                  <a:lnTo>
                    <a:pt x="2289" y="304"/>
                  </a:lnTo>
                  <a:lnTo>
                    <a:pt x="2291" y="302"/>
                  </a:lnTo>
                  <a:lnTo>
                    <a:pt x="2291" y="302"/>
                  </a:lnTo>
                  <a:lnTo>
                    <a:pt x="2293" y="299"/>
                  </a:lnTo>
                  <a:lnTo>
                    <a:pt x="2293" y="299"/>
                  </a:lnTo>
                  <a:lnTo>
                    <a:pt x="2293" y="297"/>
                  </a:lnTo>
                  <a:lnTo>
                    <a:pt x="2291" y="296"/>
                  </a:lnTo>
                  <a:lnTo>
                    <a:pt x="2291" y="294"/>
                  </a:lnTo>
                  <a:lnTo>
                    <a:pt x="2288" y="294"/>
                  </a:lnTo>
                  <a:lnTo>
                    <a:pt x="2288" y="293"/>
                  </a:lnTo>
                  <a:lnTo>
                    <a:pt x="2286" y="293"/>
                  </a:lnTo>
                  <a:lnTo>
                    <a:pt x="2285" y="293"/>
                  </a:lnTo>
                  <a:lnTo>
                    <a:pt x="2285" y="293"/>
                  </a:lnTo>
                  <a:lnTo>
                    <a:pt x="2285" y="291"/>
                  </a:lnTo>
                  <a:lnTo>
                    <a:pt x="2286" y="291"/>
                  </a:lnTo>
                  <a:lnTo>
                    <a:pt x="2294" y="291"/>
                  </a:lnTo>
                  <a:lnTo>
                    <a:pt x="2297" y="291"/>
                  </a:lnTo>
                  <a:lnTo>
                    <a:pt x="2299" y="291"/>
                  </a:lnTo>
                  <a:lnTo>
                    <a:pt x="2300" y="291"/>
                  </a:lnTo>
                  <a:lnTo>
                    <a:pt x="2305" y="293"/>
                  </a:lnTo>
                  <a:lnTo>
                    <a:pt x="2305" y="293"/>
                  </a:lnTo>
                  <a:lnTo>
                    <a:pt x="2304" y="293"/>
                  </a:lnTo>
                  <a:lnTo>
                    <a:pt x="2302" y="296"/>
                  </a:lnTo>
                  <a:lnTo>
                    <a:pt x="2302" y="296"/>
                  </a:lnTo>
                  <a:lnTo>
                    <a:pt x="2302" y="297"/>
                  </a:lnTo>
                  <a:lnTo>
                    <a:pt x="2304" y="297"/>
                  </a:lnTo>
                  <a:lnTo>
                    <a:pt x="2305" y="297"/>
                  </a:lnTo>
                  <a:lnTo>
                    <a:pt x="2304" y="296"/>
                  </a:lnTo>
                  <a:lnTo>
                    <a:pt x="2304" y="294"/>
                  </a:lnTo>
                  <a:lnTo>
                    <a:pt x="2304" y="294"/>
                  </a:lnTo>
                  <a:lnTo>
                    <a:pt x="2305" y="294"/>
                  </a:lnTo>
                  <a:lnTo>
                    <a:pt x="2307" y="296"/>
                  </a:lnTo>
                  <a:lnTo>
                    <a:pt x="2307" y="296"/>
                  </a:lnTo>
                  <a:lnTo>
                    <a:pt x="2312" y="296"/>
                  </a:lnTo>
                  <a:lnTo>
                    <a:pt x="2313" y="296"/>
                  </a:lnTo>
                  <a:lnTo>
                    <a:pt x="2315" y="296"/>
                  </a:lnTo>
                  <a:lnTo>
                    <a:pt x="2313" y="294"/>
                  </a:lnTo>
                  <a:lnTo>
                    <a:pt x="2307" y="293"/>
                  </a:lnTo>
                  <a:lnTo>
                    <a:pt x="2307" y="293"/>
                  </a:lnTo>
                  <a:lnTo>
                    <a:pt x="2313" y="293"/>
                  </a:lnTo>
                  <a:lnTo>
                    <a:pt x="2315" y="294"/>
                  </a:lnTo>
                  <a:lnTo>
                    <a:pt x="2318" y="294"/>
                  </a:lnTo>
                  <a:lnTo>
                    <a:pt x="2321" y="294"/>
                  </a:lnTo>
                  <a:lnTo>
                    <a:pt x="2324" y="296"/>
                  </a:lnTo>
                  <a:lnTo>
                    <a:pt x="2327" y="299"/>
                  </a:lnTo>
                  <a:lnTo>
                    <a:pt x="2330" y="302"/>
                  </a:lnTo>
                  <a:lnTo>
                    <a:pt x="2334" y="304"/>
                  </a:lnTo>
                  <a:lnTo>
                    <a:pt x="2337" y="305"/>
                  </a:lnTo>
                  <a:lnTo>
                    <a:pt x="2343" y="310"/>
                  </a:lnTo>
                  <a:lnTo>
                    <a:pt x="2343" y="310"/>
                  </a:lnTo>
                  <a:lnTo>
                    <a:pt x="2343" y="310"/>
                  </a:lnTo>
                  <a:lnTo>
                    <a:pt x="2343" y="312"/>
                  </a:lnTo>
                  <a:lnTo>
                    <a:pt x="2341" y="312"/>
                  </a:lnTo>
                  <a:lnTo>
                    <a:pt x="2343" y="312"/>
                  </a:lnTo>
                  <a:lnTo>
                    <a:pt x="2345" y="312"/>
                  </a:lnTo>
                  <a:lnTo>
                    <a:pt x="2346" y="312"/>
                  </a:lnTo>
                  <a:lnTo>
                    <a:pt x="2346" y="312"/>
                  </a:lnTo>
                  <a:lnTo>
                    <a:pt x="2348" y="313"/>
                  </a:lnTo>
                  <a:lnTo>
                    <a:pt x="2348" y="313"/>
                  </a:lnTo>
                  <a:lnTo>
                    <a:pt x="2346" y="315"/>
                  </a:lnTo>
                  <a:lnTo>
                    <a:pt x="2353" y="315"/>
                  </a:lnTo>
                  <a:lnTo>
                    <a:pt x="2354" y="315"/>
                  </a:lnTo>
                  <a:lnTo>
                    <a:pt x="2354" y="316"/>
                  </a:lnTo>
                  <a:lnTo>
                    <a:pt x="2353" y="318"/>
                  </a:lnTo>
                  <a:lnTo>
                    <a:pt x="2353" y="318"/>
                  </a:lnTo>
                  <a:lnTo>
                    <a:pt x="2351" y="318"/>
                  </a:lnTo>
                  <a:lnTo>
                    <a:pt x="2351" y="318"/>
                  </a:lnTo>
                  <a:lnTo>
                    <a:pt x="2348" y="318"/>
                  </a:lnTo>
                  <a:lnTo>
                    <a:pt x="2345" y="319"/>
                  </a:lnTo>
                  <a:lnTo>
                    <a:pt x="2343" y="321"/>
                  </a:lnTo>
                  <a:lnTo>
                    <a:pt x="2341" y="323"/>
                  </a:lnTo>
                  <a:lnTo>
                    <a:pt x="2343" y="326"/>
                  </a:lnTo>
                  <a:lnTo>
                    <a:pt x="2341" y="326"/>
                  </a:lnTo>
                  <a:lnTo>
                    <a:pt x="2341" y="327"/>
                  </a:lnTo>
                  <a:lnTo>
                    <a:pt x="2337" y="327"/>
                  </a:lnTo>
                  <a:lnTo>
                    <a:pt x="2335" y="326"/>
                  </a:lnTo>
                  <a:lnTo>
                    <a:pt x="2334" y="326"/>
                  </a:lnTo>
                  <a:lnTo>
                    <a:pt x="2332" y="324"/>
                  </a:lnTo>
                  <a:lnTo>
                    <a:pt x="2330" y="323"/>
                  </a:lnTo>
                  <a:lnTo>
                    <a:pt x="2330" y="323"/>
                  </a:lnTo>
                  <a:lnTo>
                    <a:pt x="2329" y="323"/>
                  </a:lnTo>
                  <a:lnTo>
                    <a:pt x="2330" y="324"/>
                  </a:lnTo>
                  <a:lnTo>
                    <a:pt x="2332" y="326"/>
                  </a:lnTo>
                  <a:lnTo>
                    <a:pt x="2334" y="327"/>
                  </a:lnTo>
                  <a:lnTo>
                    <a:pt x="2335" y="329"/>
                  </a:lnTo>
                  <a:lnTo>
                    <a:pt x="2335" y="331"/>
                  </a:lnTo>
                  <a:lnTo>
                    <a:pt x="2334" y="331"/>
                  </a:lnTo>
                  <a:lnTo>
                    <a:pt x="2332" y="331"/>
                  </a:lnTo>
                  <a:lnTo>
                    <a:pt x="2330" y="329"/>
                  </a:lnTo>
                  <a:lnTo>
                    <a:pt x="2329" y="329"/>
                  </a:lnTo>
                  <a:lnTo>
                    <a:pt x="2324" y="331"/>
                  </a:lnTo>
                  <a:lnTo>
                    <a:pt x="2323" y="331"/>
                  </a:lnTo>
                  <a:lnTo>
                    <a:pt x="2323" y="331"/>
                  </a:lnTo>
                  <a:lnTo>
                    <a:pt x="2323" y="329"/>
                  </a:lnTo>
                  <a:lnTo>
                    <a:pt x="2319" y="329"/>
                  </a:lnTo>
                  <a:lnTo>
                    <a:pt x="2318" y="329"/>
                  </a:lnTo>
                  <a:lnTo>
                    <a:pt x="2318" y="329"/>
                  </a:lnTo>
                  <a:lnTo>
                    <a:pt x="2316" y="327"/>
                  </a:lnTo>
                  <a:lnTo>
                    <a:pt x="2315" y="326"/>
                  </a:lnTo>
                  <a:lnTo>
                    <a:pt x="2313" y="326"/>
                  </a:lnTo>
                  <a:lnTo>
                    <a:pt x="2312" y="326"/>
                  </a:lnTo>
                  <a:lnTo>
                    <a:pt x="2310" y="326"/>
                  </a:lnTo>
                  <a:lnTo>
                    <a:pt x="2313" y="327"/>
                  </a:lnTo>
                  <a:lnTo>
                    <a:pt x="2316" y="331"/>
                  </a:lnTo>
                  <a:lnTo>
                    <a:pt x="2316" y="331"/>
                  </a:lnTo>
                  <a:lnTo>
                    <a:pt x="2315" y="332"/>
                  </a:lnTo>
                  <a:lnTo>
                    <a:pt x="2318" y="332"/>
                  </a:lnTo>
                  <a:lnTo>
                    <a:pt x="2318" y="331"/>
                  </a:lnTo>
                  <a:lnTo>
                    <a:pt x="2318" y="332"/>
                  </a:lnTo>
                  <a:lnTo>
                    <a:pt x="2318" y="335"/>
                  </a:lnTo>
                  <a:lnTo>
                    <a:pt x="2316" y="335"/>
                  </a:lnTo>
                  <a:lnTo>
                    <a:pt x="2312" y="337"/>
                  </a:lnTo>
                  <a:lnTo>
                    <a:pt x="2313" y="337"/>
                  </a:lnTo>
                  <a:lnTo>
                    <a:pt x="2315" y="337"/>
                  </a:lnTo>
                  <a:lnTo>
                    <a:pt x="2316" y="337"/>
                  </a:lnTo>
                  <a:lnTo>
                    <a:pt x="2318" y="337"/>
                  </a:lnTo>
                  <a:lnTo>
                    <a:pt x="2318" y="338"/>
                  </a:lnTo>
                  <a:lnTo>
                    <a:pt x="2318" y="342"/>
                  </a:lnTo>
                  <a:lnTo>
                    <a:pt x="2318" y="342"/>
                  </a:lnTo>
                  <a:lnTo>
                    <a:pt x="2316" y="343"/>
                  </a:lnTo>
                  <a:lnTo>
                    <a:pt x="2313" y="345"/>
                  </a:lnTo>
                  <a:lnTo>
                    <a:pt x="2310" y="345"/>
                  </a:lnTo>
                  <a:lnTo>
                    <a:pt x="2308" y="345"/>
                  </a:lnTo>
                  <a:lnTo>
                    <a:pt x="2307" y="345"/>
                  </a:lnTo>
                  <a:lnTo>
                    <a:pt x="2307" y="346"/>
                  </a:lnTo>
                  <a:lnTo>
                    <a:pt x="2305" y="346"/>
                  </a:lnTo>
                  <a:lnTo>
                    <a:pt x="2307" y="346"/>
                  </a:lnTo>
                  <a:lnTo>
                    <a:pt x="2308" y="346"/>
                  </a:lnTo>
                  <a:lnTo>
                    <a:pt x="2310" y="346"/>
                  </a:lnTo>
                  <a:lnTo>
                    <a:pt x="2310" y="348"/>
                  </a:lnTo>
                  <a:lnTo>
                    <a:pt x="2308" y="348"/>
                  </a:lnTo>
                  <a:lnTo>
                    <a:pt x="2308" y="349"/>
                  </a:lnTo>
                  <a:lnTo>
                    <a:pt x="2308" y="349"/>
                  </a:lnTo>
                  <a:lnTo>
                    <a:pt x="2308" y="351"/>
                  </a:lnTo>
                  <a:lnTo>
                    <a:pt x="2308" y="351"/>
                  </a:lnTo>
                  <a:lnTo>
                    <a:pt x="2310" y="351"/>
                  </a:lnTo>
                  <a:lnTo>
                    <a:pt x="2313" y="353"/>
                  </a:lnTo>
                  <a:lnTo>
                    <a:pt x="2315" y="353"/>
                  </a:lnTo>
                  <a:lnTo>
                    <a:pt x="2315" y="353"/>
                  </a:lnTo>
                  <a:lnTo>
                    <a:pt x="2316" y="354"/>
                  </a:lnTo>
                  <a:lnTo>
                    <a:pt x="2316" y="356"/>
                  </a:lnTo>
                  <a:lnTo>
                    <a:pt x="2316" y="356"/>
                  </a:lnTo>
                  <a:lnTo>
                    <a:pt x="2312" y="356"/>
                  </a:lnTo>
                  <a:lnTo>
                    <a:pt x="2312" y="356"/>
                  </a:lnTo>
                  <a:lnTo>
                    <a:pt x="2310" y="354"/>
                  </a:lnTo>
                  <a:lnTo>
                    <a:pt x="2310" y="354"/>
                  </a:lnTo>
                  <a:lnTo>
                    <a:pt x="2308" y="353"/>
                  </a:lnTo>
                  <a:lnTo>
                    <a:pt x="2308" y="354"/>
                  </a:lnTo>
                  <a:lnTo>
                    <a:pt x="2308" y="357"/>
                  </a:lnTo>
                  <a:lnTo>
                    <a:pt x="2308" y="357"/>
                  </a:lnTo>
                  <a:lnTo>
                    <a:pt x="2307" y="359"/>
                  </a:lnTo>
                  <a:lnTo>
                    <a:pt x="2305" y="359"/>
                  </a:lnTo>
                  <a:lnTo>
                    <a:pt x="2304" y="359"/>
                  </a:lnTo>
                  <a:lnTo>
                    <a:pt x="2302" y="357"/>
                  </a:lnTo>
                  <a:lnTo>
                    <a:pt x="2302" y="356"/>
                  </a:lnTo>
                  <a:lnTo>
                    <a:pt x="2302" y="356"/>
                  </a:lnTo>
                  <a:lnTo>
                    <a:pt x="2302" y="354"/>
                  </a:lnTo>
                  <a:lnTo>
                    <a:pt x="2302" y="353"/>
                  </a:lnTo>
                  <a:lnTo>
                    <a:pt x="2302" y="354"/>
                  </a:lnTo>
                  <a:lnTo>
                    <a:pt x="2300" y="356"/>
                  </a:lnTo>
                  <a:lnTo>
                    <a:pt x="2299" y="357"/>
                  </a:lnTo>
                  <a:lnTo>
                    <a:pt x="2297" y="357"/>
                  </a:lnTo>
                  <a:lnTo>
                    <a:pt x="2296" y="357"/>
                  </a:lnTo>
                  <a:lnTo>
                    <a:pt x="2294" y="356"/>
                  </a:lnTo>
                  <a:lnTo>
                    <a:pt x="2293" y="354"/>
                  </a:lnTo>
                  <a:lnTo>
                    <a:pt x="2289" y="353"/>
                  </a:lnTo>
                  <a:lnTo>
                    <a:pt x="2288" y="351"/>
                  </a:lnTo>
                  <a:lnTo>
                    <a:pt x="2285" y="348"/>
                  </a:lnTo>
                  <a:lnTo>
                    <a:pt x="2280" y="348"/>
                  </a:lnTo>
                  <a:lnTo>
                    <a:pt x="2277" y="346"/>
                  </a:lnTo>
                  <a:lnTo>
                    <a:pt x="2275" y="346"/>
                  </a:lnTo>
                  <a:lnTo>
                    <a:pt x="2274" y="346"/>
                  </a:lnTo>
                  <a:lnTo>
                    <a:pt x="2272" y="346"/>
                  </a:lnTo>
                  <a:lnTo>
                    <a:pt x="2272" y="346"/>
                  </a:lnTo>
                  <a:lnTo>
                    <a:pt x="2271" y="345"/>
                  </a:lnTo>
                  <a:lnTo>
                    <a:pt x="2271" y="345"/>
                  </a:lnTo>
                  <a:lnTo>
                    <a:pt x="2267" y="343"/>
                  </a:lnTo>
                  <a:lnTo>
                    <a:pt x="2266" y="342"/>
                  </a:lnTo>
                  <a:lnTo>
                    <a:pt x="2266" y="340"/>
                  </a:lnTo>
                  <a:lnTo>
                    <a:pt x="2266" y="340"/>
                  </a:lnTo>
                  <a:lnTo>
                    <a:pt x="2266" y="337"/>
                  </a:lnTo>
                  <a:lnTo>
                    <a:pt x="2264" y="334"/>
                  </a:lnTo>
                  <a:lnTo>
                    <a:pt x="2263" y="331"/>
                  </a:lnTo>
                  <a:lnTo>
                    <a:pt x="2256" y="329"/>
                  </a:lnTo>
                  <a:lnTo>
                    <a:pt x="2250" y="327"/>
                  </a:lnTo>
                  <a:lnTo>
                    <a:pt x="2248" y="327"/>
                  </a:lnTo>
                  <a:lnTo>
                    <a:pt x="2247" y="327"/>
                  </a:lnTo>
                  <a:lnTo>
                    <a:pt x="2242" y="331"/>
                  </a:lnTo>
                  <a:lnTo>
                    <a:pt x="2239" y="331"/>
                  </a:lnTo>
                  <a:lnTo>
                    <a:pt x="2230" y="331"/>
                  </a:lnTo>
                  <a:lnTo>
                    <a:pt x="2230" y="331"/>
                  </a:lnTo>
                  <a:lnTo>
                    <a:pt x="2228" y="329"/>
                  </a:lnTo>
                  <a:lnTo>
                    <a:pt x="2226" y="327"/>
                  </a:lnTo>
                  <a:lnTo>
                    <a:pt x="2228" y="326"/>
                  </a:lnTo>
                  <a:lnTo>
                    <a:pt x="2228" y="324"/>
                  </a:lnTo>
                  <a:lnTo>
                    <a:pt x="2226" y="324"/>
                  </a:lnTo>
                  <a:lnTo>
                    <a:pt x="2226" y="324"/>
                  </a:lnTo>
                  <a:lnTo>
                    <a:pt x="2225" y="323"/>
                  </a:lnTo>
                  <a:lnTo>
                    <a:pt x="2223" y="321"/>
                  </a:lnTo>
                  <a:lnTo>
                    <a:pt x="2222" y="319"/>
                  </a:lnTo>
                  <a:lnTo>
                    <a:pt x="2222" y="318"/>
                  </a:lnTo>
                  <a:lnTo>
                    <a:pt x="2222" y="318"/>
                  </a:lnTo>
                  <a:lnTo>
                    <a:pt x="2223" y="318"/>
                  </a:lnTo>
                  <a:lnTo>
                    <a:pt x="2225" y="318"/>
                  </a:lnTo>
                  <a:lnTo>
                    <a:pt x="2225" y="315"/>
                  </a:lnTo>
                  <a:lnTo>
                    <a:pt x="2226" y="315"/>
                  </a:lnTo>
                  <a:lnTo>
                    <a:pt x="2226" y="313"/>
                  </a:lnTo>
                  <a:lnTo>
                    <a:pt x="2226" y="310"/>
                  </a:lnTo>
                  <a:lnTo>
                    <a:pt x="2226" y="308"/>
                  </a:lnTo>
                  <a:lnTo>
                    <a:pt x="2226" y="310"/>
                  </a:lnTo>
                  <a:lnTo>
                    <a:pt x="2223" y="313"/>
                  </a:lnTo>
                  <a:lnTo>
                    <a:pt x="2223" y="313"/>
                  </a:lnTo>
                  <a:lnTo>
                    <a:pt x="2222" y="313"/>
                  </a:lnTo>
                  <a:lnTo>
                    <a:pt x="2222" y="313"/>
                  </a:lnTo>
                  <a:lnTo>
                    <a:pt x="2220" y="313"/>
                  </a:lnTo>
                  <a:lnTo>
                    <a:pt x="2218" y="313"/>
                  </a:lnTo>
                  <a:lnTo>
                    <a:pt x="2218" y="310"/>
                  </a:lnTo>
                  <a:lnTo>
                    <a:pt x="2218" y="308"/>
                  </a:lnTo>
                  <a:lnTo>
                    <a:pt x="2218" y="310"/>
                  </a:lnTo>
                  <a:lnTo>
                    <a:pt x="2217" y="310"/>
                  </a:lnTo>
                  <a:lnTo>
                    <a:pt x="2215" y="312"/>
                  </a:lnTo>
                  <a:lnTo>
                    <a:pt x="2215" y="312"/>
                  </a:lnTo>
                  <a:lnTo>
                    <a:pt x="2215" y="313"/>
                  </a:lnTo>
                  <a:lnTo>
                    <a:pt x="2215" y="315"/>
                  </a:lnTo>
                  <a:lnTo>
                    <a:pt x="2214" y="315"/>
                  </a:lnTo>
                  <a:lnTo>
                    <a:pt x="2211" y="315"/>
                  </a:lnTo>
                  <a:lnTo>
                    <a:pt x="2211" y="313"/>
                  </a:lnTo>
                  <a:lnTo>
                    <a:pt x="2209" y="316"/>
                  </a:lnTo>
                  <a:lnTo>
                    <a:pt x="2209" y="318"/>
                  </a:lnTo>
                  <a:lnTo>
                    <a:pt x="2209" y="321"/>
                  </a:lnTo>
                  <a:lnTo>
                    <a:pt x="2209" y="323"/>
                  </a:lnTo>
                  <a:lnTo>
                    <a:pt x="2211" y="324"/>
                  </a:lnTo>
                  <a:lnTo>
                    <a:pt x="2214" y="326"/>
                  </a:lnTo>
                  <a:lnTo>
                    <a:pt x="2215" y="327"/>
                  </a:lnTo>
                  <a:lnTo>
                    <a:pt x="2215" y="329"/>
                  </a:lnTo>
                  <a:lnTo>
                    <a:pt x="2215" y="329"/>
                  </a:lnTo>
                  <a:lnTo>
                    <a:pt x="2214" y="332"/>
                  </a:lnTo>
                  <a:lnTo>
                    <a:pt x="2212" y="332"/>
                  </a:lnTo>
                  <a:lnTo>
                    <a:pt x="2211" y="337"/>
                  </a:lnTo>
                  <a:lnTo>
                    <a:pt x="2211" y="337"/>
                  </a:lnTo>
                  <a:lnTo>
                    <a:pt x="2206" y="340"/>
                  </a:lnTo>
                  <a:lnTo>
                    <a:pt x="2203" y="342"/>
                  </a:lnTo>
                  <a:lnTo>
                    <a:pt x="2201" y="343"/>
                  </a:lnTo>
                  <a:lnTo>
                    <a:pt x="2198" y="346"/>
                  </a:lnTo>
                  <a:lnTo>
                    <a:pt x="2193" y="346"/>
                  </a:lnTo>
                  <a:lnTo>
                    <a:pt x="2187" y="351"/>
                  </a:lnTo>
                  <a:lnTo>
                    <a:pt x="2184" y="351"/>
                  </a:lnTo>
                  <a:lnTo>
                    <a:pt x="2181" y="349"/>
                  </a:lnTo>
                  <a:lnTo>
                    <a:pt x="2173" y="348"/>
                  </a:lnTo>
                  <a:lnTo>
                    <a:pt x="2171" y="348"/>
                  </a:lnTo>
                  <a:lnTo>
                    <a:pt x="2168" y="343"/>
                  </a:lnTo>
                  <a:lnTo>
                    <a:pt x="2166" y="343"/>
                  </a:lnTo>
                  <a:lnTo>
                    <a:pt x="2165" y="342"/>
                  </a:lnTo>
                  <a:lnTo>
                    <a:pt x="2160" y="340"/>
                  </a:lnTo>
                  <a:lnTo>
                    <a:pt x="2157" y="342"/>
                  </a:lnTo>
                  <a:lnTo>
                    <a:pt x="2154" y="340"/>
                  </a:lnTo>
                  <a:lnTo>
                    <a:pt x="2152" y="342"/>
                  </a:lnTo>
                  <a:lnTo>
                    <a:pt x="2154" y="342"/>
                  </a:lnTo>
                  <a:lnTo>
                    <a:pt x="2157" y="342"/>
                  </a:lnTo>
                  <a:lnTo>
                    <a:pt x="2162" y="342"/>
                  </a:lnTo>
                  <a:lnTo>
                    <a:pt x="2163" y="342"/>
                  </a:lnTo>
                  <a:lnTo>
                    <a:pt x="2165" y="343"/>
                  </a:lnTo>
                  <a:lnTo>
                    <a:pt x="2166" y="345"/>
                  </a:lnTo>
                  <a:lnTo>
                    <a:pt x="2165" y="346"/>
                  </a:lnTo>
                  <a:lnTo>
                    <a:pt x="2163" y="346"/>
                  </a:lnTo>
                  <a:lnTo>
                    <a:pt x="2160" y="345"/>
                  </a:lnTo>
                  <a:lnTo>
                    <a:pt x="2155" y="346"/>
                  </a:lnTo>
                  <a:lnTo>
                    <a:pt x="2154" y="345"/>
                  </a:lnTo>
                  <a:lnTo>
                    <a:pt x="2149" y="343"/>
                  </a:lnTo>
                  <a:lnTo>
                    <a:pt x="2144" y="346"/>
                  </a:lnTo>
                  <a:lnTo>
                    <a:pt x="2140" y="346"/>
                  </a:lnTo>
                  <a:lnTo>
                    <a:pt x="2135" y="348"/>
                  </a:lnTo>
                  <a:lnTo>
                    <a:pt x="2127" y="349"/>
                  </a:lnTo>
                  <a:lnTo>
                    <a:pt x="2129" y="349"/>
                  </a:lnTo>
                  <a:lnTo>
                    <a:pt x="2135" y="348"/>
                  </a:lnTo>
                  <a:lnTo>
                    <a:pt x="2138" y="348"/>
                  </a:lnTo>
                  <a:lnTo>
                    <a:pt x="2143" y="346"/>
                  </a:lnTo>
                  <a:lnTo>
                    <a:pt x="2146" y="346"/>
                  </a:lnTo>
                  <a:lnTo>
                    <a:pt x="2148" y="345"/>
                  </a:lnTo>
                  <a:lnTo>
                    <a:pt x="2149" y="345"/>
                  </a:lnTo>
                  <a:lnTo>
                    <a:pt x="2151" y="345"/>
                  </a:lnTo>
                  <a:lnTo>
                    <a:pt x="2152" y="346"/>
                  </a:lnTo>
                  <a:lnTo>
                    <a:pt x="2152" y="346"/>
                  </a:lnTo>
                  <a:lnTo>
                    <a:pt x="2154" y="349"/>
                  </a:lnTo>
                  <a:lnTo>
                    <a:pt x="2152" y="349"/>
                  </a:lnTo>
                  <a:lnTo>
                    <a:pt x="2151" y="351"/>
                  </a:lnTo>
                  <a:lnTo>
                    <a:pt x="2151" y="351"/>
                  </a:lnTo>
                  <a:lnTo>
                    <a:pt x="2155" y="349"/>
                  </a:lnTo>
                  <a:lnTo>
                    <a:pt x="2159" y="351"/>
                  </a:lnTo>
                  <a:lnTo>
                    <a:pt x="2160" y="351"/>
                  </a:lnTo>
                  <a:lnTo>
                    <a:pt x="2163" y="348"/>
                  </a:lnTo>
                  <a:lnTo>
                    <a:pt x="2168" y="348"/>
                  </a:lnTo>
                  <a:lnTo>
                    <a:pt x="2168" y="348"/>
                  </a:lnTo>
                  <a:lnTo>
                    <a:pt x="2170" y="348"/>
                  </a:lnTo>
                  <a:lnTo>
                    <a:pt x="2168" y="353"/>
                  </a:lnTo>
                  <a:lnTo>
                    <a:pt x="2168" y="354"/>
                  </a:lnTo>
                  <a:lnTo>
                    <a:pt x="2173" y="359"/>
                  </a:lnTo>
                  <a:lnTo>
                    <a:pt x="2176" y="360"/>
                  </a:lnTo>
                  <a:lnTo>
                    <a:pt x="2177" y="360"/>
                  </a:lnTo>
                  <a:lnTo>
                    <a:pt x="2179" y="360"/>
                  </a:lnTo>
                  <a:lnTo>
                    <a:pt x="2179" y="357"/>
                  </a:lnTo>
                  <a:lnTo>
                    <a:pt x="2181" y="357"/>
                  </a:lnTo>
                  <a:lnTo>
                    <a:pt x="2182" y="357"/>
                  </a:lnTo>
                  <a:lnTo>
                    <a:pt x="2182" y="359"/>
                  </a:lnTo>
                  <a:lnTo>
                    <a:pt x="2184" y="362"/>
                  </a:lnTo>
                  <a:lnTo>
                    <a:pt x="2184" y="364"/>
                  </a:lnTo>
                  <a:lnTo>
                    <a:pt x="2184" y="365"/>
                  </a:lnTo>
                  <a:lnTo>
                    <a:pt x="2185" y="365"/>
                  </a:lnTo>
                  <a:lnTo>
                    <a:pt x="2187" y="367"/>
                  </a:lnTo>
                  <a:lnTo>
                    <a:pt x="2187" y="368"/>
                  </a:lnTo>
                  <a:lnTo>
                    <a:pt x="2187" y="373"/>
                  </a:lnTo>
                  <a:lnTo>
                    <a:pt x="2187" y="373"/>
                  </a:lnTo>
                  <a:lnTo>
                    <a:pt x="2185" y="373"/>
                  </a:lnTo>
                  <a:lnTo>
                    <a:pt x="2184" y="375"/>
                  </a:lnTo>
                  <a:lnTo>
                    <a:pt x="2184" y="375"/>
                  </a:lnTo>
                  <a:lnTo>
                    <a:pt x="2187" y="375"/>
                  </a:lnTo>
                  <a:lnTo>
                    <a:pt x="2187" y="376"/>
                  </a:lnTo>
                  <a:lnTo>
                    <a:pt x="2187" y="378"/>
                  </a:lnTo>
                  <a:lnTo>
                    <a:pt x="2187" y="379"/>
                  </a:lnTo>
                  <a:lnTo>
                    <a:pt x="2187" y="379"/>
                  </a:lnTo>
                  <a:lnTo>
                    <a:pt x="2189" y="378"/>
                  </a:lnTo>
                  <a:lnTo>
                    <a:pt x="2189" y="376"/>
                  </a:lnTo>
                  <a:lnTo>
                    <a:pt x="2189" y="376"/>
                  </a:lnTo>
                  <a:lnTo>
                    <a:pt x="2190" y="379"/>
                  </a:lnTo>
                  <a:lnTo>
                    <a:pt x="2190" y="381"/>
                  </a:lnTo>
                  <a:lnTo>
                    <a:pt x="2192" y="381"/>
                  </a:lnTo>
                  <a:lnTo>
                    <a:pt x="2196" y="384"/>
                  </a:lnTo>
                  <a:lnTo>
                    <a:pt x="2196" y="384"/>
                  </a:lnTo>
                  <a:lnTo>
                    <a:pt x="2198" y="386"/>
                  </a:lnTo>
                  <a:lnTo>
                    <a:pt x="2196" y="387"/>
                  </a:lnTo>
                  <a:lnTo>
                    <a:pt x="2195" y="387"/>
                  </a:lnTo>
                  <a:lnTo>
                    <a:pt x="2196" y="389"/>
                  </a:lnTo>
                  <a:lnTo>
                    <a:pt x="2196" y="390"/>
                  </a:lnTo>
                  <a:lnTo>
                    <a:pt x="2198" y="392"/>
                  </a:lnTo>
                  <a:lnTo>
                    <a:pt x="2200" y="394"/>
                  </a:lnTo>
                  <a:lnTo>
                    <a:pt x="2200" y="395"/>
                  </a:lnTo>
                  <a:lnTo>
                    <a:pt x="2198" y="397"/>
                  </a:lnTo>
                  <a:lnTo>
                    <a:pt x="2195" y="400"/>
                  </a:lnTo>
                  <a:lnTo>
                    <a:pt x="2193" y="400"/>
                  </a:lnTo>
                  <a:lnTo>
                    <a:pt x="2193" y="401"/>
                  </a:lnTo>
                  <a:lnTo>
                    <a:pt x="2193" y="403"/>
                  </a:lnTo>
                  <a:lnTo>
                    <a:pt x="2192" y="403"/>
                  </a:lnTo>
                  <a:lnTo>
                    <a:pt x="2190" y="403"/>
                  </a:lnTo>
                  <a:lnTo>
                    <a:pt x="2177" y="398"/>
                  </a:lnTo>
                  <a:lnTo>
                    <a:pt x="2173" y="398"/>
                  </a:lnTo>
                  <a:lnTo>
                    <a:pt x="2168" y="397"/>
                  </a:lnTo>
                  <a:lnTo>
                    <a:pt x="2166" y="397"/>
                  </a:lnTo>
                  <a:lnTo>
                    <a:pt x="2166" y="397"/>
                  </a:lnTo>
                  <a:lnTo>
                    <a:pt x="2166" y="395"/>
                  </a:lnTo>
                  <a:lnTo>
                    <a:pt x="2168" y="394"/>
                  </a:lnTo>
                  <a:lnTo>
                    <a:pt x="2168" y="394"/>
                  </a:lnTo>
                  <a:lnTo>
                    <a:pt x="2166" y="394"/>
                  </a:lnTo>
                  <a:lnTo>
                    <a:pt x="2166" y="394"/>
                  </a:lnTo>
                  <a:lnTo>
                    <a:pt x="2165" y="394"/>
                  </a:lnTo>
                  <a:lnTo>
                    <a:pt x="2163" y="394"/>
                  </a:lnTo>
                  <a:lnTo>
                    <a:pt x="2163" y="394"/>
                  </a:lnTo>
                  <a:lnTo>
                    <a:pt x="2162" y="395"/>
                  </a:lnTo>
                  <a:lnTo>
                    <a:pt x="2162" y="395"/>
                  </a:lnTo>
                  <a:lnTo>
                    <a:pt x="2162" y="395"/>
                  </a:lnTo>
                  <a:lnTo>
                    <a:pt x="2163" y="397"/>
                  </a:lnTo>
                  <a:lnTo>
                    <a:pt x="2165" y="397"/>
                  </a:lnTo>
                  <a:lnTo>
                    <a:pt x="2165" y="398"/>
                  </a:lnTo>
                  <a:lnTo>
                    <a:pt x="2162" y="398"/>
                  </a:lnTo>
                  <a:lnTo>
                    <a:pt x="2159" y="400"/>
                  </a:lnTo>
                  <a:lnTo>
                    <a:pt x="2154" y="401"/>
                  </a:lnTo>
                  <a:lnTo>
                    <a:pt x="2152" y="403"/>
                  </a:lnTo>
                  <a:lnTo>
                    <a:pt x="2143" y="406"/>
                  </a:lnTo>
                  <a:lnTo>
                    <a:pt x="2140" y="408"/>
                  </a:lnTo>
                  <a:lnTo>
                    <a:pt x="2138" y="408"/>
                  </a:lnTo>
                  <a:lnTo>
                    <a:pt x="2138" y="408"/>
                  </a:lnTo>
                  <a:lnTo>
                    <a:pt x="2136" y="409"/>
                  </a:lnTo>
                  <a:lnTo>
                    <a:pt x="2130" y="412"/>
                  </a:lnTo>
                  <a:lnTo>
                    <a:pt x="2130" y="412"/>
                  </a:lnTo>
                  <a:lnTo>
                    <a:pt x="2129" y="414"/>
                  </a:lnTo>
                  <a:lnTo>
                    <a:pt x="2127" y="414"/>
                  </a:lnTo>
                  <a:lnTo>
                    <a:pt x="2124" y="414"/>
                  </a:lnTo>
                  <a:lnTo>
                    <a:pt x="2121" y="416"/>
                  </a:lnTo>
                  <a:lnTo>
                    <a:pt x="2116" y="417"/>
                  </a:lnTo>
                  <a:lnTo>
                    <a:pt x="2114" y="417"/>
                  </a:lnTo>
                  <a:lnTo>
                    <a:pt x="2110" y="420"/>
                  </a:lnTo>
                  <a:lnTo>
                    <a:pt x="2107" y="423"/>
                  </a:lnTo>
                  <a:lnTo>
                    <a:pt x="2105" y="423"/>
                  </a:lnTo>
                  <a:lnTo>
                    <a:pt x="2102" y="422"/>
                  </a:lnTo>
                  <a:lnTo>
                    <a:pt x="2102" y="423"/>
                  </a:lnTo>
                  <a:lnTo>
                    <a:pt x="2102" y="425"/>
                  </a:lnTo>
                  <a:lnTo>
                    <a:pt x="2103" y="427"/>
                  </a:lnTo>
                  <a:lnTo>
                    <a:pt x="2103" y="427"/>
                  </a:lnTo>
                  <a:lnTo>
                    <a:pt x="2102" y="427"/>
                  </a:lnTo>
                  <a:lnTo>
                    <a:pt x="2100" y="425"/>
                  </a:lnTo>
                  <a:lnTo>
                    <a:pt x="2100" y="427"/>
                  </a:lnTo>
                  <a:lnTo>
                    <a:pt x="2100" y="427"/>
                  </a:lnTo>
                  <a:lnTo>
                    <a:pt x="2099" y="428"/>
                  </a:lnTo>
                  <a:lnTo>
                    <a:pt x="2097" y="428"/>
                  </a:lnTo>
                  <a:lnTo>
                    <a:pt x="2095" y="430"/>
                  </a:lnTo>
                  <a:lnTo>
                    <a:pt x="2095" y="430"/>
                  </a:lnTo>
                  <a:lnTo>
                    <a:pt x="2095" y="431"/>
                  </a:lnTo>
                  <a:lnTo>
                    <a:pt x="2094" y="433"/>
                  </a:lnTo>
                  <a:lnTo>
                    <a:pt x="2091" y="435"/>
                  </a:lnTo>
                  <a:lnTo>
                    <a:pt x="2091" y="435"/>
                  </a:lnTo>
                  <a:lnTo>
                    <a:pt x="2089" y="436"/>
                  </a:lnTo>
                  <a:lnTo>
                    <a:pt x="2088" y="436"/>
                  </a:lnTo>
                  <a:lnTo>
                    <a:pt x="2086" y="436"/>
                  </a:lnTo>
                  <a:lnTo>
                    <a:pt x="2083" y="439"/>
                  </a:lnTo>
                  <a:lnTo>
                    <a:pt x="2075" y="442"/>
                  </a:lnTo>
                  <a:lnTo>
                    <a:pt x="2073" y="444"/>
                  </a:lnTo>
                  <a:lnTo>
                    <a:pt x="2070" y="446"/>
                  </a:lnTo>
                  <a:lnTo>
                    <a:pt x="2070" y="446"/>
                  </a:lnTo>
                  <a:lnTo>
                    <a:pt x="2070" y="447"/>
                  </a:lnTo>
                  <a:lnTo>
                    <a:pt x="2069" y="449"/>
                  </a:lnTo>
                  <a:lnTo>
                    <a:pt x="2067" y="453"/>
                  </a:lnTo>
                  <a:lnTo>
                    <a:pt x="2067" y="455"/>
                  </a:lnTo>
                  <a:lnTo>
                    <a:pt x="2067" y="455"/>
                  </a:lnTo>
                  <a:lnTo>
                    <a:pt x="2064" y="455"/>
                  </a:lnTo>
                  <a:lnTo>
                    <a:pt x="2061" y="453"/>
                  </a:lnTo>
                  <a:lnTo>
                    <a:pt x="2061" y="452"/>
                  </a:lnTo>
                  <a:lnTo>
                    <a:pt x="2059" y="452"/>
                  </a:lnTo>
                  <a:lnTo>
                    <a:pt x="2059" y="450"/>
                  </a:lnTo>
                  <a:lnTo>
                    <a:pt x="2059" y="449"/>
                  </a:lnTo>
                  <a:lnTo>
                    <a:pt x="2059" y="449"/>
                  </a:lnTo>
                  <a:lnTo>
                    <a:pt x="2056" y="446"/>
                  </a:lnTo>
                  <a:lnTo>
                    <a:pt x="2051" y="442"/>
                  </a:lnTo>
                  <a:lnTo>
                    <a:pt x="2050" y="441"/>
                  </a:lnTo>
                  <a:lnTo>
                    <a:pt x="2043" y="442"/>
                  </a:lnTo>
                  <a:lnTo>
                    <a:pt x="2042" y="442"/>
                  </a:lnTo>
                  <a:lnTo>
                    <a:pt x="2039" y="442"/>
                  </a:lnTo>
                  <a:lnTo>
                    <a:pt x="2034" y="442"/>
                  </a:lnTo>
                  <a:lnTo>
                    <a:pt x="2029" y="444"/>
                  </a:lnTo>
                  <a:lnTo>
                    <a:pt x="2028" y="444"/>
                  </a:lnTo>
                  <a:lnTo>
                    <a:pt x="2021" y="446"/>
                  </a:lnTo>
                  <a:lnTo>
                    <a:pt x="2017" y="447"/>
                  </a:lnTo>
                  <a:lnTo>
                    <a:pt x="2010" y="455"/>
                  </a:lnTo>
                  <a:lnTo>
                    <a:pt x="2009" y="457"/>
                  </a:lnTo>
                  <a:lnTo>
                    <a:pt x="2007" y="458"/>
                  </a:lnTo>
                  <a:lnTo>
                    <a:pt x="2006" y="458"/>
                  </a:lnTo>
                  <a:lnTo>
                    <a:pt x="2006" y="457"/>
                  </a:lnTo>
                  <a:lnTo>
                    <a:pt x="2006" y="455"/>
                  </a:lnTo>
                  <a:lnTo>
                    <a:pt x="2006" y="452"/>
                  </a:lnTo>
                  <a:lnTo>
                    <a:pt x="2007" y="450"/>
                  </a:lnTo>
                  <a:lnTo>
                    <a:pt x="2007" y="447"/>
                  </a:lnTo>
                  <a:lnTo>
                    <a:pt x="2007" y="446"/>
                  </a:lnTo>
                  <a:lnTo>
                    <a:pt x="2009" y="444"/>
                  </a:lnTo>
                  <a:lnTo>
                    <a:pt x="2006" y="444"/>
                  </a:lnTo>
                  <a:lnTo>
                    <a:pt x="2002" y="447"/>
                  </a:lnTo>
                  <a:lnTo>
                    <a:pt x="1998" y="449"/>
                  </a:lnTo>
                  <a:lnTo>
                    <a:pt x="1995" y="450"/>
                  </a:lnTo>
                  <a:lnTo>
                    <a:pt x="1993" y="452"/>
                  </a:lnTo>
                  <a:lnTo>
                    <a:pt x="1991" y="452"/>
                  </a:lnTo>
                  <a:lnTo>
                    <a:pt x="1990" y="452"/>
                  </a:lnTo>
                  <a:lnTo>
                    <a:pt x="1990" y="455"/>
                  </a:lnTo>
                  <a:lnTo>
                    <a:pt x="1990" y="458"/>
                  </a:lnTo>
                  <a:lnTo>
                    <a:pt x="1988" y="458"/>
                  </a:lnTo>
                  <a:lnTo>
                    <a:pt x="1987" y="458"/>
                  </a:lnTo>
                  <a:lnTo>
                    <a:pt x="1985" y="457"/>
                  </a:lnTo>
                  <a:lnTo>
                    <a:pt x="1984" y="455"/>
                  </a:lnTo>
                  <a:lnTo>
                    <a:pt x="1982" y="453"/>
                  </a:lnTo>
                  <a:lnTo>
                    <a:pt x="1980" y="453"/>
                  </a:lnTo>
                  <a:lnTo>
                    <a:pt x="1980" y="453"/>
                  </a:lnTo>
                  <a:lnTo>
                    <a:pt x="1979" y="455"/>
                  </a:lnTo>
                  <a:lnTo>
                    <a:pt x="1976" y="457"/>
                  </a:lnTo>
                  <a:lnTo>
                    <a:pt x="1977" y="455"/>
                  </a:lnTo>
                  <a:lnTo>
                    <a:pt x="1974" y="453"/>
                  </a:lnTo>
                  <a:lnTo>
                    <a:pt x="1972" y="453"/>
                  </a:lnTo>
                  <a:lnTo>
                    <a:pt x="1971" y="453"/>
                  </a:lnTo>
                  <a:lnTo>
                    <a:pt x="1971" y="453"/>
                  </a:lnTo>
                  <a:lnTo>
                    <a:pt x="1969" y="455"/>
                  </a:lnTo>
                  <a:lnTo>
                    <a:pt x="1968" y="457"/>
                  </a:lnTo>
                  <a:lnTo>
                    <a:pt x="1968" y="457"/>
                  </a:lnTo>
                  <a:lnTo>
                    <a:pt x="1966" y="458"/>
                  </a:lnTo>
                  <a:lnTo>
                    <a:pt x="1965" y="460"/>
                  </a:lnTo>
                  <a:lnTo>
                    <a:pt x="1965" y="461"/>
                  </a:lnTo>
                  <a:lnTo>
                    <a:pt x="1965" y="464"/>
                  </a:lnTo>
                  <a:lnTo>
                    <a:pt x="1965" y="469"/>
                  </a:lnTo>
                  <a:lnTo>
                    <a:pt x="1961" y="474"/>
                  </a:lnTo>
                  <a:lnTo>
                    <a:pt x="1960" y="472"/>
                  </a:lnTo>
                  <a:lnTo>
                    <a:pt x="1960" y="472"/>
                  </a:lnTo>
                  <a:lnTo>
                    <a:pt x="1960" y="474"/>
                  </a:lnTo>
                  <a:lnTo>
                    <a:pt x="1960" y="475"/>
                  </a:lnTo>
                  <a:lnTo>
                    <a:pt x="1960" y="475"/>
                  </a:lnTo>
                  <a:lnTo>
                    <a:pt x="1960" y="477"/>
                  </a:lnTo>
                  <a:lnTo>
                    <a:pt x="1958" y="477"/>
                  </a:lnTo>
                  <a:lnTo>
                    <a:pt x="1955" y="480"/>
                  </a:lnTo>
                  <a:lnTo>
                    <a:pt x="1952" y="482"/>
                  </a:lnTo>
                  <a:lnTo>
                    <a:pt x="1947" y="488"/>
                  </a:lnTo>
                  <a:lnTo>
                    <a:pt x="1946" y="491"/>
                  </a:lnTo>
                  <a:lnTo>
                    <a:pt x="1946" y="496"/>
                  </a:lnTo>
                  <a:lnTo>
                    <a:pt x="1946" y="498"/>
                  </a:lnTo>
                  <a:lnTo>
                    <a:pt x="1946" y="499"/>
                  </a:lnTo>
                  <a:lnTo>
                    <a:pt x="1947" y="499"/>
                  </a:lnTo>
                  <a:lnTo>
                    <a:pt x="1949" y="501"/>
                  </a:lnTo>
                  <a:lnTo>
                    <a:pt x="1952" y="502"/>
                  </a:lnTo>
                  <a:lnTo>
                    <a:pt x="1952" y="502"/>
                  </a:lnTo>
                  <a:lnTo>
                    <a:pt x="1952" y="502"/>
                  </a:lnTo>
                  <a:lnTo>
                    <a:pt x="1952" y="502"/>
                  </a:lnTo>
                  <a:lnTo>
                    <a:pt x="1954" y="499"/>
                  </a:lnTo>
                  <a:lnTo>
                    <a:pt x="1955" y="498"/>
                  </a:lnTo>
                  <a:lnTo>
                    <a:pt x="1957" y="498"/>
                  </a:lnTo>
                  <a:lnTo>
                    <a:pt x="1961" y="501"/>
                  </a:lnTo>
                  <a:lnTo>
                    <a:pt x="1963" y="501"/>
                  </a:lnTo>
                  <a:lnTo>
                    <a:pt x="1963" y="504"/>
                  </a:lnTo>
                  <a:lnTo>
                    <a:pt x="1963" y="505"/>
                  </a:lnTo>
                  <a:lnTo>
                    <a:pt x="1961" y="505"/>
                  </a:lnTo>
                  <a:lnTo>
                    <a:pt x="1960" y="509"/>
                  </a:lnTo>
                  <a:lnTo>
                    <a:pt x="1957" y="510"/>
                  </a:lnTo>
                  <a:lnTo>
                    <a:pt x="1957" y="512"/>
                  </a:lnTo>
                  <a:lnTo>
                    <a:pt x="1957" y="513"/>
                  </a:lnTo>
                  <a:lnTo>
                    <a:pt x="1957" y="516"/>
                  </a:lnTo>
                  <a:lnTo>
                    <a:pt x="1957" y="518"/>
                  </a:lnTo>
                  <a:lnTo>
                    <a:pt x="1957" y="521"/>
                  </a:lnTo>
                  <a:lnTo>
                    <a:pt x="1957" y="521"/>
                  </a:lnTo>
                  <a:lnTo>
                    <a:pt x="1958" y="523"/>
                  </a:lnTo>
                  <a:lnTo>
                    <a:pt x="1958" y="524"/>
                  </a:lnTo>
                  <a:lnTo>
                    <a:pt x="1961" y="523"/>
                  </a:lnTo>
                  <a:lnTo>
                    <a:pt x="1963" y="523"/>
                  </a:lnTo>
                  <a:lnTo>
                    <a:pt x="1963" y="524"/>
                  </a:lnTo>
                  <a:lnTo>
                    <a:pt x="1963" y="527"/>
                  </a:lnTo>
                  <a:lnTo>
                    <a:pt x="1965" y="529"/>
                  </a:lnTo>
                  <a:lnTo>
                    <a:pt x="1965" y="534"/>
                  </a:lnTo>
                  <a:lnTo>
                    <a:pt x="1965" y="535"/>
                  </a:lnTo>
                  <a:lnTo>
                    <a:pt x="1963" y="535"/>
                  </a:lnTo>
                  <a:lnTo>
                    <a:pt x="1961" y="537"/>
                  </a:lnTo>
                  <a:lnTo>
                    <a:pt x="1960" y="537"/>
                  </a:lnTo>
                  <a:lnTo>
                    <a:pt x="1958" y="537"/>
                  </a:lnTo>
                  <a:lnTo>
                    <a:pt x="1955" y="534"/>
                  </a:lnTo>
                  <a:lnTo>
                    <a:pt x="1955" y="532"/>
                  </a:lnTo>
                  <a:lnTo>
                    <a:pt x="1958" y="531"/>
                  </a:lnTo>
                  <a:lnTo>
                    <a:pt x="1960" y="529"/>
                  </a:lnTo>
                  <a:lnTo>
                    <a:pt x="1960" y="527"/>
                  </a:lnTo>
                  <a:lnTo>
                    <a:pt x="1960" y="527"/>
                  </a:lnTo>
                  <a:lnTo>
                    <a:pt x="1958" y="529"/>
                  </a:lnTo>
                  <a:lnTo>
                    <a:pt x="1955" y="529"/>
                  </a:lnTo>
                  <a:lnTo>
                    <a:pt x="1954" y="529"/>
                  </a:lnTo>
                  <a:lnTo>
                    <a:pt x="1952" y="531"/>
                  </a:lnTo>
                  <a:lnTo>
                    <a:pt x="1954" y="534"/>
                  </a:lnTo>
                  <a:lnTo>
                    <a:pt x="1952" y="534"/>
                  </a:lnTo>
                  <a:lnTo>
                    <a:pt x="1950" y="534"/>
                  </a:lnTo>
                  <a:lnTo>
                    <a:pt x="1947" y="535"/>
                  </a:lnTo>
                  <a:lnTo>
                    <a:pt x="1947" y="537"/>
                  </a:lnTo>
                  <a:lnTo>
                    <a:pt x="1944" y="542"/>
                  </a:lnTo>
                  <a:lnTo>
                    <a:pt x="1943" y="545"/>
                  </a:lnTo>
                  <a:lnTo>
                    <a:pt x="1941" y="548"/>
                  </a:lnTo>
                  <a:lnTo>
                    <a:pt x="1941" y="551"/>
                  </a:lnTo>
                  <a:lnTo>
                    <a:pt x="1943" y="554"/>
                  </a:lnTo>
                  <a:lnTo>
                    <a:pt x="1943" y="556"/>
                  </a:lnTo>
                  <a:lnTo>
                    <a:pt x="1946" y="559"/>
                  </a:lnTo>
                  <a:lnTo>
                    <a:pt x="1947" y="561"/>
                  </a:lnTo>
                  <a:lnTo>
                    <a:pt x="1947" y="564"/>
                  </a:lnTo>
                  <a:lnTo>
                    <a:pt x="1946" y="565"/>
                  </a:lnTo>
                  <a:lnTo>
                    <a:pt x="1941" y="568"/>
                  </a:lnTo>
                  <a:lnTo>
                    <a:pt x="1941" y="568"/>
                  </a:lnTo>
                  <a:lnTo>
                    <a:pt x="1935" y="568"/>
                  </a:lnTo>
                  <a:lnTo>
                    <a:pt x="1933" y="567"/>
                  </a:lnTo>
                  <a:lnTo>
                    <a:pt x="1930" y="567"/>
                  </a:lnTo>
                  <a:lnTo>
                    <a:pt x="1928" y="568"/>
                  </a:lnTo>
                  <a:lnTo>
                    <a:pt x="1924" y="570"/>
                  </a:lnTo>
                  <a:lnTo>
                    <a:pt x="1920" y="573"/>
                  </a:lnTo>
                  <a:lnTo>
                    <a:pt x="1917" y="575"/>
                  </a:lnTo>
                  <a:lnTo>
                    <a:pt x="1917" y="576"/>
                  </a:lnTo>
                  <a:lnTo>
                    <a:pt x="1916" y="578"/>
                  </a:lnTo>
                  <a:lnTo>
                    <a:pt x="1914" y="583"/>
                  </a:lnTo>
                  <a:lnTo>
                    <a:pt x="1914" y="586"/>
                  </a:lnTo>
                  <a:lnTo>
                    <a:pt x="1916" y="586"/>
                  </a:lnTo>
                  <a:lnTo>
                    <a:pt x="1916" y="587"/>
                  </a:lnTo>
                  <a:lnTo>
                    <a:pt x="1916" y="589"/>
                  </a:lnTo>
                  <a:lnTo>
                    <a:pt x="1916" y="590"/>
                  </a:lnTo>
                  <a:lnTo>
                    <a:pt x="1917" y="592"/>
                  </a:lnTo>
                  <a:lnTo>
                    <a:pt x="1917" y="595"/>
                  </a:lnTo>
                  <a:lnTo>
                    <a:pt x="1916" y="595"/>
                  </a:lnTo>
                  <a:lnTo>
                    <a:pt x="1914" y="594"/>
                  </a:lnTo>
                  <a:lnTo>
                    <a:pt x="1911" y="594"/>
                  </a:lnTo>
                  <a:lnTo>
                    <a:pt x="1905" y="595"/>
                  </a:lnTo>
                  <a:lnTo>
                    <a:pt x="1902" y="597"/>
                  </a:lnTo>
                  <a:lnTo>
                    <a:pt x="1898" y="600"/>
                  </a:lnTo>
                  <a:lnTo>
                    <a:pt x="1898" y="600"/>
                  </a:lnTo>
                  <a:lnTo>
                    <a:pt x="1897" y="598"/>
                  </a:lnTo>
                  <a:lnTo>
                    <a:pt x="1895" y="597"/>
                  </a:lnTo>
                  <a:lnTo>
                    <a:pt x="1895" y="597"/>
                  </a:lnTo>
                  <a:lnTo>
                    <a:pt x="1894" y="598"/>
                  </a:lnTo>
                  <a:lnTo>
                    <a:pt x="1895" y="600"/>
                  </a:lnTo>
                  <a:lnTo>
                    <a:pt x="1897" y="600"/>
                  </a:lnTo>
                  <a:lnTo>
                    <a:pt x="1895" y="605"/>
                  </a:lnTo>
                  <a:lnTo>
                    <a:pt x="1895" y="606"/>
                  </a:lnTo>
                  <a:lnTo>
                    <a:pt x="1895" y="609"/>
                  </a:lnTo>
                  <a:lnTo>
                    <a:pt x="1895" y="611"/>
                  </a:lnTo>
                  <a:lnTo>
                    <a:pt x="1895" y="611"/>
                  </a:lnTo>
                  <a:lnTo>
                    <a:pt x="1892" y="616"/>
                  </a:lnTo>
                  <a:lnTo>
                    <a:pt x="1889" y="622"/>
                  </a:lnTo>
                  <a:lnTo>
                    <a:pt x="1886" y="625"/>
                  </a:lnTo>
                  <a:lnTo>
                    <a:pt x="1883" y="627"/>
                  </a:lnTo>
                  <a:lnTo>
                    <a:pt x="1881" y="628"/>
                  </a:lnTo>
                  <a:lnTo>
                    <a:pt x="1881" y="628"/>
                  </a:lnTo>
                  <a:lnTo>
                    <a:pt x="1876" y="633"/>
                  </a:lnTo>
                  <a:lnTo>
                    <a:pt x="1872" y="636"/>
                  </a:lnTo>
                  <a:lnTo>
                    <a:pt x="1870" y="638"/>
                  </a:lnTo>
                  <a:lnTo>
                    <a:pt x="1870" y="636"/>
                  </a:lnTo>
                  <a:lnTo>
                    <a:pt x="1868" y="635"/>
                  </a:lnTo>
                  <a:lnTo>
                    <a:pt x="1868" y="633"/>
                  </a:lnTo>
                  <a:lnTo>
                    <a:pt x="1867" y="631"/>
                  </a:lnTo>
                  <a:lnTo>
                    <a:pt x="1867" y="630"/>
                  </a:lnTo>
                  <a:lnTo>
                    <a:pt x="1867" y="628"/>
                  </a:lnTo>
                  <a:lnTo>
                    <a:pt x="1865" y="619"/>
                  </a:lnTo>
                  <a:lnTo>
                    <a:pt x="1864" y="611"/>
                  </a:lnTo>
                  <a:lnTo>
                    <a:pt x="1864" y="608"/>
                  </a:lnTo>
                  <a:lnTo>
                    <a:pt x="1862" y="606"/>
                  </a:lnTo>
                  <a:lnTo>
                    <a:pt x="1861" y="603"/>
                  </a:lnTo>
                  <a:lnTo>
                    <a:pt x="1861" y="602"/>
                  </a:lnTo>
                  <a:lnTo>
                    <a:pt x="1861" y="598"/>
                  </a:lnTo>
                  <a:lnTo>
                    <a:pt x="1857" y="584"/>
                  </a:lnTo>
                  <a:lnTo>
                    <a:pt x="1857" y="579"/>
                  </a:lnTo>
                  <a:lnTo>
                    <a:pt x="1854" y="568"/>
                  </a:lnTo>
                  <a:lnTo>
                    <a:pt x="1853" y="561"/>
                  </a:lnTo>
                  <a:lnTo>
                    <a:pt x="1853" y="554"/>
                  </a:lnTo>
                  <a:lnTo>
                    <a:pt x="1853" y="551"/>
                  </a:lnTo>
                  <a:lnTo>
                    <a:pt x="1854" y="543"/>
                  </a:lnTo>
                  <a:lnTo>
                    <a:pt x="1854" y="537"/>
                  </a:lnTo>
                  <a:lnTo>
                    <a:pt x="1859" y="524"/>
                  </a:lnTo>
                  <a:lnTo>
                    <a:pt x="1859" y="523"/>
                  </a:lnTo>
                  <a:lnTo>
                    <a:pt x="1861" y="523"/>
                  </a:lnTo>
                  <a:lnTo>
                    <a:pt x="1867" y="518"/>
                  </a:lnTo>
                  <a:lnTo>
                    <a:pt x="1870" y="515"/>
                  </a:lnTo>
                  <a:lnTo>
                    <a:pt x="1872" y="512"/>
                  </a:lnTo>
                  <a:lnTo>
                    <a:pt x="1873" y="509"/>
                  </a:lnTo>
                  <a:lnTo>
                    <a:pt x="1873" y="507"/>
                  </a:lnTo>
                  <a:lnTo>
                    <a:pt x="1873" y="505"/>
                  </a:lnTo>
                  <a:lnTo>
                    <a:pt x="1872" y="504"/>
                  </a:lnTo>
                  <a:lnTo>
                    <a:pt x="1870" y="502"/>
                  </a:lnTo>
                  <a:lnTo>
                    <a:pt x="1872" y="502"/>
                  </a:lnTo>
                  <a:lnTo>
                    <a:pt x="1872" y="501"/>
                  </a:lnTo>
                  <a:lnTo>
                    <a:pt x="1873" y="501"/>
                  </a:lnTo>
                  <a:lnTo>
                    <a:pt x="1876" y="502"/>
                  </a:lnTo>
                  <a:lnTo>
                    <a:pt x="1879" y="501"/>
                  </a:lnTo>
                  <a:lnTo>
                    <a:pt x="1883" y="496"/>
                  </a:lnTo>
                  <a:lnTo>
                    <a:pt x="1887" y="498"/>
                  </a:lnTo>
                  <a:lnTo>
                    <a:pt x="1890" y="496"/>
                  </a:lnTo>
                  <a:lnTo>
                    <a:pt x="1892" y="498"/>
                  </a:lnTo>
                  <a:lnTo>
                    <a:pt x="1892" y="496"/>
                  </a:lnTo>
                  <a:lnTo>
                    <a:pt x="1894" y="494"/>
                  </a:lnTo>
                  <a:lnTo>
                    <a:pt x="1898" y="491"/>
                  </a:lnTo>
                  <a:lnTo>
                    <a:pt x="1903" y="488"/>
                  </a:lnTo>
                  <a:lnTo>
                    <a:pt x="1905" y="486"/>
                  </a:lnTo>
                  <a:lnTo>
                    <a:pt x="1906" y="485"/>
                  </a:lnTo>
                  <a:lnTo>
                    <a:pt x="1909" y="482"/>
                  </a:lnTo>
                  <a:lnTo>
                    <a:pt x="1911" y="480"/>
                  </a:lnTo>
                  <a:lnTo>
                    <a:pt x="1914" y="474"/>
                  </a:lnTo>
                  <a:lnTo>
                    <a:pt x="1922" y="468"/>
                  </a:lnTo>
                  <a:lnTo>
                    <a:pt x="1925" y="464"/>
                  </a:lnTo>
                  <a:lnTo>
                    <a:pt x="1927" y="463"/>
                  </a:lnTo>
                  <a:lnTo>
                    <a:pt x="1928" y="463"/>
                  </a:lnTo>
                  <a:lnTo>
                    <a:pt x="1935" y="458"/>
                  </a:lnTo>
                  <a:lnTo>
                    <a:pt x="1938" y="453"/>
                  </a:lnTo>
                  <a:lnTo>
                    <a:pt x="1943" y="452"/>
                  </a:lnTo>
                  <a:lnTo>
                    <a:pt x="1944" y="449"/>
                  </a:lnTo>
                  <a:lnTo>
                    <a:pt x="1946" y="446"/>
                  </a:lnTo>
                  <a:lnTo>
                    <a:pt x="1947" y="444"/>
                  </a:lnTo>
                  <a:lnTo>
                    <a:pt x="1949" y="442"/>
                  </a:lnTo>
                  <a:lnTo>
                    <a:pt x="1955" y="441"/>
                  </a:lnTo>
                  <a:lnTo>
                    <a:pt x="1960" y="438"/>
                  </a:lnTo>
                  <a:lnTo>
                    <a:pt x="1965" y="438"/>
                  </a:lnTo>
                  <a:lnTo>
                    <a:pt x="1966" y="436"/>
                  </a:lnTo>
                  <a:lnTo>
                    <a:pt x="1968" y="436"/>
                  </a:lnTo>
                  <a:lnTo>
                    <a:pt x="1971" y="435"/>
                  </a:lnTo>
                  <a:lnTo>
                    <a:pt x="1968" y="433"/>
                  </a:lnTo>
                  <a:lnTo>
                    <a:pt x="1969" y="431"/>
                  </a:lnTo>
                  <a:lnTo>
                    <a:pt x="1969" y="430"/>
                  </a:lnTo>
                  <a:lnTo>
                    <a:pt x="1972" y="428"/>
                  </a:lnTo>
                  <a:lnTo>
                    <a:pt x="1974" y="425"/>
                  </a:lnTo>
                  <a:lnTo>
                    <a:pt x="1974" y="423"/>
                  </a:lnTo>
                  <a:lnTo>
                    <a:pt x="1974" y="423"/>
                  </a:lnTo>
                  <a:lnTo>
                    <a:pt x="1971" y="422"/>
                  </a:lnTo>
                  <a:lnTo>
                    <a:pt x="1972" y="420"/>
                  </a:lnTo>
                  <a:lnTo>
                    <a:pt x="1972" y="419"/>
                  </a:lnTo>
                  <a:lnTo>
                    <a:pt x="1974" y="417"/>
                  </a:lnTo>
                  <a:lnTo>
                    <a:pt x="1976" y="414"/>
                  </a:lnTo>
                  <a:lnTo>
                    <a:pt x="1976" y="409"/>
                  </a:lnTo>
                  <a:lnTo>
                    <a:pt x="1977" y="405"/>
                  </a:lnTo>
                  <a:lnTo>
                    <a:pt x="1979" y="403"/>
                  </a:lnTo>
                  <a:lnTo>
                    <a:pt x="1984" y="400"/>
                  </a:lnTo>
                  <a:lnTo>
                    <a:pt x="1984" y="400"/>
                  </a:lnTo>
                  <a:lnTo>
                    <a:pt x="1987" y="401"/>
                  </a:lnTo>
                  <a:lnTo>
                    <a:pt x="1991" y="401"/>
                  </a:lnTo>
                  <a:lnTo>
                    <a:pt x="1991" y="403"/>
                  </a:lnTo>
                  <a:lnTo>
                    <a:pt x="1993" y="401"/>
                  </a:lnTo>
                  <a:lnTo>
                    <a:pt x="1991" y="400"/>
                  </a:lnTo>
                  <a:lnTo>
                    <a:pt x="1993" y="400"/>
                  </a:lnTo>
                  <a:lnTo>
                    <a:pt x="1995" y="400"/>
                  </a:lnTo>
                  <a:lnTo>
                    <a:pt x="1995" y="400"/>
                  </a:lnTo>
                  <a:lnTo>
                    <a:pt x="1990" y="398"/>
                  </a:lnTo>
                  <a:lnTo>
                    <a:pt x="1987" y="398"/>
                  </a:lnTo>
                  <a:lnTo>
                    <a:pt x="1982" y="395"/>
                  </a:lnTo>
                  <a:lnTo>
                    <a:pt x="1980" y="395"/>
                  </a:lnTo>
                  <a:lnTo>
                    <a:pt x="1979" y="395"/>
                  </a:lnTo>
                  <a:lnTo>
                    <a:pt x="1965" y="398"/>
                  </a:lnTo>
                  <a:lnTo>
                    <a:pt x="1965" y="400"/>
                  </a:lnTo>
                  <a:lnTo>
                    <a:pt x="1963" y="400"/>
                  </a:lnTo>
                  <a:lnTo>
                    <a:pt x="1965" y="403"/>
                  </a:lnTo>
                  <a:lnTo>
                    <a:pt x="1963" y="403"/>
                  </a:lnTo>
                  <a:lnTo>
                    <a:pt x="1963" y="403"/>
                  </a:lnTo>
                  <a:lnTo>
                    <a:pt x="1963" y="405"/>
                  </a:lnTo>
                  <a:lnTo>
                    <a:pt x="1961" y="408"/>
                  </a:lnTo>
                  <a:lnTo>
                    <a:pt x="1961" y="409"/>
                  </a:lnTo>
                  <a:lnTo>
                    <a:pt x="1960" y="412"/>
                  </a:lnTo>
                  <a:lnTo>
                    <a:pt x="1960" y="416"/>
                  </a:lnTo>
                  <a:lnTo>
                    <a:pt x="1963" y="417"/>
                  </a:lnTo>
                  <a:lnTo>
                    <a:pt x="1963" y="417"/>
                  </a:lnTo>
                  <a:lnTo>
                    <a:pt x="1963" y="419"/>
                  </a:lnTo>
                  <a:lnTo>
                    <a:pt x="1961" y="419"/>
                  </a:lnTo>
                  <a:lnTo>
                    <a:pt x="1961" y="420"/>
                  </a:lnTo>
                  <a:lnTo>
                    <a:pt x="1961" y="420"/>
                  </a:lnTo>
                  <a:lnTo>
                    <a:pt x="1960" y="420"/>
                  </a:lnTo>
                  <a:lnTo>
                    <a:pt x="1958" y="420"/>
                  </a:lnTo>
                  <a:lnTo>
                    <a:pt x="1958" y="417"/>
                  </a:lnTo>
                  <a:lnTo>
                    <a:pt x="1957" y="417"/>
                  </a:lnTo>
                  <a:lnTo>
                    <a:pt x="1957" y="417"/>
                  </a:lnTo>
                  <a:lnTo>
                    <a:pt x="1955" y="419"/>
                  </a:lnTo>
                  <a:lnTo>
                    <a:pt x="1955" y="419"/>
                  </a:lnTo>
                  <a:lnTo>
                    <a:pt x="1954" y="417"/>
                  </a:lnTo>
                  <a:lnTo>
                    <a:pt x="1952" y="419"/>
                  </a:lnTo>
                  <a:lnTo>
                    <a:pt x="1949" y="420"/>
                  </a:lnTo>
                  <a:lnTo>
                    <a:pt x="1931" y="433"/>
                  </a:lnTo>
                  <a:lnTo>
                    <a:pt x="1930" y="435"/>
                  </a:lnTo>
                  <a:lnTo>
                    <a:pt x="1928" y="438"/>
                  </a:lnTo>
                  <a:lnTo>
                    <a:pt x="1924" y="438"/>
                  </a:lnTo>
                  <a:lnTo>
                    <a:pt x="1922" y="439"/>
                  </a:lnTo>
                  <a:lnTo>
                    <a:pt x="1920" y="439"/>
                  </a:lnTo>
                  <a:lnTo>
                    <a:pt x="1919" y="441"/>
                  </a:lnTo>
                  <a:lnTo>
                    <a:pt x="1919" y="439"/>
                  </a:lnTo>
                  <a:lnTo>
                    <a:pt x="1919" y="439"/>
                  </a:lnTo>
                  <a:lnTo>
                    <a:pt x="1920" y="436"/>
                  </a:lnTo>
                  <a:lnTo>
                    <a:pt x="1922" y="433"/>
                  </a:lnTo>
                  <a:lnTo>
                    <a:pt x="1920" y="431"/>
                  </a:lnTo>
                  <a:lnTo>
                    <a:pt x="1919" y="431"/>
                  </a:lnTo>
                  <a:lnTo>
                    <a:pt x="1917" y="433"/>
                  </a:lnTo>
                  <a:lnTo>
                    <a:pt x="1916" y="435"/>
                  </a:lnTo>
                  <a:lnTo>
                    <a:pt x="1914" y="433"/>
                  </a:lnTo>
                  <a:lnTo>
                    <a:pt x="1914" y="433"/>
                  </a:lnTo>
                  <a:lnTo>
                    <a:pt x="1916" y="430"/>
                  </a:lnTo>
                  <a:lnTo>
                    <a:pt x="1916" y="428"/>
                  </a:lnTo>
                  <a:lnTo>
                    <a:pt x="1916" y="427"/>
                  </a:lnTo>
                  <a:lnTo>
                    <a:pt x="1916" y="425"/>
                  </a:lnTo>
                  <a:lnTo>
                    <a:pt x="1919" y="420"/>
                  </a:lnTo>
                  <a:lnTo>
                    <a:pt x="1920" y="419"/>
                  </a:lnTo>
                  <a:lnTo>
                    <a:pt x="1922" y="416"/>
                  </a:lnTo>
                  <a:lnTo>
                    <a:pt x="1922" y="414"/>
                  </a:lnTo>
                  <a:lnTo>
                    <a:pt x="1920" y="412"/>
                  </a:lnTo>
                  <a:lnTo>
                    <a:pt x="1920" y="412"/>
                  </a:lnTo>
                  <a:lnTo>
                    <a:pt x="1919" y="412"/>
                  </a:lnTo>
                  <a:lnTo>
                    <a:pt x="1913" y="416"/>
                  </a:lnTo>
                  <a:lnTo>
                    <a:pt x="1911" y="417"/>
                  </a:lnTo>
                  <a:lnTo>
                    <a:pt x="1909" y="416"/>
                  </a:lnTo>
                  <a:lnTo>
                    <a:pt x="1908" y="416"/>
                  </a:lnTo>
                  <a:lnTo>
                    <a:pt x="1906" y="412"/>
                  </a:lnTo>
                  <a:lnTo>
                    <a:pt x="1905" y="412"/>
                  </a:lnTo>
                  <a:lnTo>
                    <a:pt x="1903" y="412"/>
                  </a:lnTo>
                  <a:lnTo>
                    <a:pt x="1900" y="414"/>
                  </a:lnTo>
                  <a:lnTo>
                    <a:pt x="1895" y="414"/>
                  </a:lnTo>
                  <a:lnTo>
                    <a:pt x="1892" y="414"/>
                  </a:lnTo>
                  <a:lnTo>
                    <a:pt x="1890" y="416"/>
                  </a:lnTo>
                  <a:lnTo>
                    <a:pt x="1889" y="416"/>
                  </a:lnTo>
                  <a:lnTo>
                    <a:pt x="1884" y="416"/>
                  </a:lnTo>
                  <a:lnTo>
                    <a:pt x="1879" y="416"/>
                  </a:lnTo>
                  <a:lnTo>
                    <a:pt x="1879" y="416"/>
                  </a:lnTo>
                  <a:lnTo>
                    <a:pt x="1875" y="417"/>
                  </a:lnTo>
                  <a:lnTo>
                    <a:pt x="1872" y="420"/>
                  </a:lnTo>
                  <a:lnTo>
                    <a:pt x="1870" y="420"/>
                  </a:lnTo>
                  <a:lnTo>
                    <a:pt x="1868" y="422"/>
                  </a:lnTo>
                  <a:lnTo>
                    <a:pt x="1868" y="427"/>
                  </a:lnTo>
                  <a:lnTo>
                    <a:pt x="1865" y="428"/>
                  </a:lnTo>
                  <a:lnTo>
                    <a:pt x="1864" y="430"/>
                  </a:lnTo>
                  <a:lnTo>
                    <a:pt x="1859" y="433"/>
                  </a:lnTo>
                  <a:lnTo>
                    <a:pt x="1857" y="438"/>
                  </a:lnTo>
                  <a:lnTo>
                    <a:pt x="1854" y="439"/>
                  </a:lnTo>
                  <a:lnTo>
                    <a:pt x="1851" y="442"/>
                  </a:lnTo>
                  <a:lnTo>
                    <a:pt x="1845" y="447"/>
                  </a:lnTo>
                  <a:lnTo>
                    <a:pt x="1838" y="452"/>
                  </a:lnTo>
                  <a:lnTo>
                    <a:pt x="1837" y="457"/>
                  </a:lnTo>
                  <a:lnTo>
                    <a:pt x="1835" y="457"/>
                  </a:lnTo>
                  <a:lnTo>
                    <a:pt x="1834" y="458"/>
                  </a:lnTo>
                  <a:lnTo>
                    <a:pt x="1834" y="460"/>
                  </a:lnTo>
                  <a:lnTo>
                    <a:pt x="1834" y="461"/>
                  </a:lnTo>
                  <a:lnTo>
                    <a:pt x="1834" y="463"/>
                  </a:lnTo>
                  <a:lnTo>
                    <a:pt x="1832" y="464"/>
                  </a:lnTo>
                  <a:lnTo>
                    <a:pt x="1834" y="466"/>
                  </a:lnTo>
                  <a:lnTo>
                    <a:pt x="1834" y="466"/>
                  </a:lnTo>
                  <a:lnTo>
                    <a:pt x="1835" y="466"/>
                  </a:lnTo>
                  <a:lnTo>
                    <a:pt x="1838" y="464"/>
                  </a:lnTo>
                  <a:lnTo>
                    <a:pt x="1845" y="466"/>
                  </a:lnTo>
                  <a:lnTo>
                    <a:pt x="1846" y="468"/>
                  </a:lnTo>
                  <a:lnTo>
                    <a:pt x="1846" y="471"/>
                  </a:lnTo>
                  <a:lnTo>
                    <a:pt x="1846" y="472"/>
                  </a:lnTo>
                  <a:lnTo>
                    <a:pt x="1845" y="472"/>
                  </a:lnTo>
                  <a:lnTo>
                    <a:pt x="1842" y="472"/>
                  </a:lnTo>
                  <a:lnTo>
                    <a:pt x="1840" y="472"/>
                  </a:lnTo>
                  <a:lnTo>
                    <a:pt x="1837" y="471"/>
                  </a:lnTo>
                  <a:lnTo>
                    <a:pt x="1835" y="472"/>
                  </a:lnTo>
                  <a:lnTo>
                    <a:pt x="1834" y="474"/>
                  </a:lnTo>
                  <a:lnTo>
                    <a:pt x="1831" y="474"/>
                  </a:lnTo>
                  <a:lnTo>
                    <a:pt x="1829" y="474"/>
                  </a:lnTo>
                  <a:lnTo>
                    <a:pt x="1826" y="471"/>
                  </a:lnTo>
                  <a:lnTo>
                    <a:pt x="1821" y="471"/>
                  </a:lnTo>
                  <a:lnTo>
                    <a:pt x="1820" y="474"/>
                  </a:lnTo>
                  <a:lnTo>
                    <a:pt x="1818" y="474"/>
                  </a:lnTo>
                  <a:lnTo>
                    <a:pt x="1816" y="474"/>
                  </a:lnTo>
                  <a:lnTo>
                    <a:pt x="1813" y="477"/>
                  </a:lnTo>
                  <a:lnTo>
                    <a:pt x="1813" y="477"/>
                  </a:lnTo>
                  <a:lnTo>
                    <a:pt x="1810" y="477"/>
                  </a:lnTo>
                  <a:lnTo>
                    <a:pt x="1807" y="475"/>
                  </a:lnTo>
                  <a:lnTo>
                    <a:pt x="1805" y="475"/>
                  </a:lnTo>
                  <a:lnTo>
                    <a:pt x="1804" y="475"/>
                  </a:lnTo>
                  <a:lnTo>
                    <a:pt x="1802" y="479"/>
                  </a:lnTo>
                  <a:lnTo>
                    <a:pt x="1797" y="479"/>
                  </a:lnTo>
                  <a:lnTo>
                    <a:pt x="1791" y="479"/>
                  </a:lnTo>
                  <a:lnTo>
                    <a:pt x="1788" y="474"/>
                  </a:lnTo>
                  <a:lnTo>
                    <a:pt x="1794" y="472"/>
                  </a:lnTo>
                  <a:lnTo>
                    <a:pt x="1797" y="472"/>
                  </a:lnTo>
                  <a:lnTo>
                    <a:pt x="1801" y="472"/>
                  </a:lnTo>
                  <a:lnTo>
                    <a:pt x="1805" y="471"/>
                  </a:lnTo>
                  <a:lnTo>
                    <a:pt x="1804" y="471"/>
                  </a:lnTo>
                  <a:lnTo>
                    <a:pt x="1802" y="469"/>
                  </a:lnTo>
                  <a:lnTo>
                    <a:pt x="1801" y="469"/>
                  </a:lnTo>
                  <a:lnTo>
                    <a:pt x="1797" y="469"/>
                  </a:lnTo>
                  <a:lnTo>
                    <a:pt x="1794" y="464"/>
                  </a:lnTo>
                  <a:lnTo>
                    <a:pt x="1791" y="464"/>
                  </a:lnTo>
                  <a:lnTo>
                    <a:pt x="1790" y="463"/>
                  </a:lnTo>
                  <a:lnTo>
                    <a:pt x="1786" y="463"/>
                  </a:lnTo>
                  <a:lnTo>
                    <a:pt x="1786" y="464"/>
                  </a:lnTo>
                  <a:lnTo>
                    <a:pt x="1785" y="464"/>
                  </a:lnTo>
                  <a:lnTo>
                    <a:pt x="1785" y="466"/>
                  </a:lnTo>
                  <a:lnTo>
                    <a:pt x="1783" y="466"/>
                  </a:lnTo>
                  <a:lnTo>
                    <a:pt x="1783" y="466"/>
                  </a:lnTo>
                  <a:lnTo>
                    <a:pt x="1782" y="464"/>
                  </a:lnTo>
                  <a:lnTo>
                    <a:pt x="1779" y="466"/>
                  </a:lnTo>
                  <a:lnTo>
                    <a:pt x="1780" y="464"/>
                  </a:lnTo>
                  <a:lnTo>
                    <a:pt x="1782" y="464"/>
                  </a:lnTo>
                  <a:lnTo>
                    <a:pt x="1779" y="463"/>
                  </a:lnTo>
                  <a:lnTo>
                    <a:pt x="1777" y="463"/>
                  </a:lnTo>
                  <a:lnTo>
                    <a:pt x="1775" y="461"/>
                  </a:lnTo>
                  <a:lnTo>
                    <a:pt x="1767" y="460"/>
                  </a:lnTo>
                  <a:lnTo>
                    <a:pt x="1764" y="460"/>
                  </a:lnTo>
                  <a:lnTo>
                    <a:pt x="1761" y="460"/>
                  </a:lnTo>
                  <a:lnTo>
                    <a:pt x="1758" y="463"/>
                  </a:lnTo>
                  <a:lnTo>
                    <a:pt x="1760" y="464"/>
                  </a:lnTo>
                  <a:lnTo>
                    <a:pt x="1760" y="464"/>
                  </a:lnTo>
                  <a:lnTo>
                    <a:pt x="1761" y="466"/>
                  </a:lnTo>
                  <a:lnTo>
                    <a:pt x="1760" y="466"/>
                  </a:lnTo>
                  <a:lnTo>
                    <a:pt x="1756" y="466"/>
                  </a:lnTo>
                  <a:lnTo>
                    <a:pt x="1755" y="464"/>
                  </a:lnTo>
                  <a:lnTo>
                    <a:pt x="1753" y="466"/>
                  </a:lnTo>
                  <a:lnTo>
                    <a:pt x="1753" y="468"/>
                  </a:lnTo>
                  <a:lnTo>
                    <a:pt x="1756" y="468"/>
                  </a:lnTo>
                  <a:lnTo>
                    <a:pt x="1756" y="468"/>
                  </a:lnTo>
                  <a:lnTo>
                    <a:pt x="1756" y="469"/>
                  </a:lnTo>
                  <a:lnTo>
                    <a:pt x="1753" y="471"/>
                  </a:lnTo>
                  <a:lnTo>
                    <a:pt x="1750" y="471"/>
                  </a:lnTo>
                  <a:lnTo>
                    <a:pt x="1747" y="468"/>
                  </a:lnTo>
                  <a:lnTo>
                    <a:pt x="1741" y="468"/>
                  </a:lnTo>
                  <a:lnTo>
                    <a:pt x="1739" y="469"/>
                  </a:lnTo>
                  <a:lnTo>
                    <a:pt x="1736" y="471"/>
                  </a:lnTo>
                  <a:lnTo>
                    <a:pt x="1730" y="468"/>
                  </a:lnTo>
                  <a:lnTo>
                    <a:pt x="1726" y="468"/>
                  </a:lnTo>
                  <a:lnTo>
                    <a:pt x="1722" y="466"/>
                  </a:lnTo>
                  <a:lnTo>
                    <a:pt x="1720" y="466"/>
                  </a:lnTo>
                  <a:lnTo>
                    <a:pt x="1719" y="471"/>
                  </a:lnTo>
                  <a:lnTo>
                    <a:pt x="1715" y="472"/>
                  </a:lnTo>
                  <a:lnTo>
                    <a:pt x="1714" y="472"/>
                  </a:lnTo>
                  <a:lnTo>
                    <a:pt x="1712" y="469"/>
                  </a:lnTo>
                  <a:lnTo>
                    <a:pt x="1711" y="468"/>
                  </a:lnTo>
                  <a:lnTo>
                    <a:pt x="1708" y="468"/>
                  </a:lnTo>
                  <a:lnTo>
                    <a:pt x="1692" y="468"/>
                  </a:lnTo>
                  <a:lnTo>
                    <a:pt x="1687" y="468"/>
                  </a:lnTo>
                  <a:lnTo>
                    <a:pt x="1684" y="468"/>
                  </a:lnTo>
                  <a:lnTo>
                    <a:pt x="1679" y="469"/>
                  </a:lnTo>
                  <a:lnTo>
                    <a:pt x="1674" y="468"/>
                  </a:lnTo>
                  <a:lnTo>
                    <a:pt x="1665" y="471"/>
                  </a:lnTo>
                  <a:lnTo>
                    <a:pt x="1662" y="472"/>
                  </a:lnTo>
                  <a:lnTo>
                    <a:pt x="1657" y="475"/>
                  </a:lnTo>
                  <a:lnTo>
                    <a:pt x="1652" y="482"/>
                  </a:lnTo>
                  <a:lnTo>
                    <a:pt x="1651" y="483"/>
                  </a:lnTo>
                  <a:lnTo>
                    <a:pt x="1648" y="486"/>
                  </a:lnTo>
                  <a:lnTo>
                    <a:pt x="1641" y="488"/>
                  </a:lnTo>
                  <a:lnTo>
                    <a:pt x="1640" y="491"/>
                  </a:lnTo>
                  <a:lnTo>
                    <a:pt x="1638" y="493"/>
                  </a:lnTo>
                  <a:lnTo>
                    <a:pt x="1635" y="499"/>
                  </a:lnTo>
                  <a:lnTo>
                    <a:pt x="1633" y="501"/>
                  </a:lnTo>
                  <a:lnTo>
                    <a:pt x="1627" y="504"/>
                  </a:lnTo>
                  <a:lnTo>
                    <a:pt x="1626" y="507"/>
                  </a:lnTo>
                  <a:lnTo>
                    <a:pt x="1624" y="507"/>
                  </a:lnTo>
                  <a:lnTo>
                    <a:pt x="1622" y="509"/>
                  </a:lnTo>
                  <a:lnTo>
                    <a:pt x="1621" y="510"/>
                  </a:lnTo>
                  <a:lnTo>
                    <a:pt x="1619" y="512"/>
                  </a:lnTo>
                  <a:lnTo>
                    <a:pt x="1616" y="512"/>
                  </a:lnTo>
                  <a:lnTo>
                    <a:pt x="1613" y="516"/>
                  </a:lnTo>
                  <a:lnTo>
                    <a:pt x="1608" y="518"/>
                  </a:lnTo>
                  <a:lnTo>
                    <a:pt x="1602" y="526"/>
                  </a:lnTo>
                  <a:lnTo>
                    <a:pt x="1602" y="526"/>
                  </a:lnTo>
                  <a:lnTo>
                    <a:pt x="1600" y="527"/>
                  </a:lnTo>
                  <a:lnTo>
                    <a:pt x="1600" y="529"/>
                  </a:lnTo>
                  <a:lnTo>
                    <a:pt x="1594" y="535"/>
                  </a:lnTo>
                  <a:lnTo>
                    <a:pt x="1592" y="535"/>
                  </a:lnTo>
                  <a:lnTo>
                    <a:pt x="1589" y="538"/>
                  </a:lnTo>
                  <a:lnTo>
                    <a:pt x="1588" y="540"/>
                  </a:lnTo>
                  <a:lnTo>
                    <a:pt x="1585" y="543"/>
                  </a:lnTo>
                  <a:lnTo>
                    <a:pt x="1581" y="545"/>
                  </a:lnTo>
                  <a:lnTo>
                    <a:pt x="1577" y="546"/>
                  </a:lnTo>
                  <a:lnTo>
                    <a:pt x="1575" y="548"/>
                  </a:lnTo>
                  <a:lnTo>
                    <a:pt x="1572" y="551"/>
                  </a:lnTo>
                  <a:lnTo>
                    <a:pt x="1566" y="556"/>
                  </a:lnTo>
                  <a:lnTo>
                    <a:pt x="1563" y="556"/>
                  </a:lnTo>
                  <a:lnTo>
                    <a:pt x="1559" y="559"/>
                  </a:lnTo>
                  <a:lnTo>
                    <a:pt x="1559" y="561"/>
                  </a:lnTo>
                  <a:lnTo>
                    <a:pt x="1558" y="562"/>
                  </a:lnTo>
                  <a:lnTo>
                    <a:pt x="1559" y="564"/>
                  </a:lnTo>
                  <a:lnTo>
                    <a:pt x="1559" y="564"/>
                  </a:lnTo>
                  <a:lnTo>
                    <a:pt x="1561" y="565"/>
                  </a:lnTo>
                  <a:lnTo>
                    <a:pt x="1567" y="567"/>
                  </a:lnTo>
                  <a:lnTo>
                    <a:pt x="1574" y="567"/>
                  </a:lnTo>
                  <a:lnTo>
                    <a:pt x="1578" y="567"/>
                  </a:lnTo>
                  <a:lnTo>
                    <a:pt x="1580" y="567"/>
                  </a:lnTo>
                  <a:lnTo>
                    <a:pt x="1581" y="567"/>
                  </a:lnTo>
                  <a:lnTo>
                    <a:pt x="1581" y="567"/>
                  </a:lnTo>
                  <a:lnTo>
                    <a:pt x="1581" y="570"/>
                  </a:lnTo>
                  <a:lnTo>
                    <a:pt x="1581" y="572"/>
                  </a:lnTo>
                  <a:lnTo>
                    <a:pt x="1580" y="578"/>
                  </a:lnTo>
                  <a:lnTo>
                    <a:pt x="1580" y="579"/>
                  </a:lnTo>
                  <a:lnTo>
                    <a:pt x="1580" y="583"/>
                  </a:lnTo>
                  <a:lnTo>
                    <a:pt x="1581" y="583"/>
                  </a:lnTo>
                  <a:lnTo>
                    <a:pt x="1583" y="581"/>
                  </a:lnTo>
                  <a:lnTo>
                    <a:pt x="1585" y="581"/>
                  </a:lnTo>
                  <a:lnTo>
                    <a:pt x="1586" y="583"/>
                  </a:lnTo>
                  <a:lnTo>
                    <a:pt x="1588" y="578"/>
                  </a:lnTo>
                  <a:lnTo>
                    <a:pt x="1586" y="578"/>
                  </a:lnTo>
                  <a:lnTo>
                    <a:pt x="1586" y="576"/>
                  </a:lnTo>
                  <a:lnTo>
                    <a:pt x="1586" y="575"/>
                  </a:lnTo>
                  <a:lnTo>
                    <a:pt x="1589" y="573"/>
                  </a:lnTo>
                  <a:lnTo>
                    <a:pt x="1592" y="573"/>
                  </a:lnTo>
                  <a:lnTo>
                    <a:pt x="1594" y="573"/>
                  </a:lnTo>
                  <a:lnTo>
                    <a:pt x="1591" y="575"/>
                  </a:lnTo>
                  <a:lnTo>
                    <a:pt x="1591" y="576"/>
                  </a:lnTo>
                  <a:lnTo>
                    <a:pt x="1589" y="576"/>
                  </a:lnTo>
                  <a:lnTo>
                    <a:pt x="1589" y="576"/>
                  </a:lnTo>
                  <a:lnTo>
                    <a:pt x="1591" y="578"/>
                  </a:lnTo>
                  <a:lnTo>
                    <a:pt x="1592" y="579"/>
                  </a:lnTo>
                  <a:lnTo>
                    <a:pt x="1596" y="579"/>
                  </a:lnTo>
                  <a:lnTo>
                    <a:pt x="1596" y="581"/>
                  </a:lnTo>
                  <a:lnTo>
                    <a:pt x="1594" y="581"/>
                  </a:lnTo>
                  <a:lnTo>
                    <a:pt x="1591" y="584"/>
                  </a:lnTo>
                  <a:lnTo>
                    <a:pt x="1589" y="586"/>
                  </a:lnTo>
                  <a:lnTo>
                    <a:pt x="1588" y="587"/>
                  </a:lnTo>
                  <a:lnTo>
                    <a:pt x="1588" y="587"/>
                  </a:lnTo>
                  <a:lnTo>
                    <a:pt x="1589" y="587"/>
                  </a:lnTo>
                  <a:lnTo>
                    <a:pt x="1596" y="587"/>
                  </a:lnTo>
                  <a:lnTo>
                    <a:pt x="1597" y="586"/>
                  </a:lnTo>
                  <a:lnTo>
                    <a:pt x="1602" y="584"/>
                  </a:lnTo>
                  <a:lnTo>
                    <a:pt x="1604" y="581"/>
                  </a:lnTo>
                  <a:lnTo>
                    <a:pt x="1605" y="579"/>
                  </a:lnTo>
                  <a:lnTo>
                    <a:pt x="1607" y="579"/>
                  </a:lnTo>
                  <a:lnTo>
                    <a:pt x="1607" y="579"/>
                  </a:lnTo>
                  <a:lnTo>
                    <a:pt x="1607" y="583"/>
                  </a:lnTo>
                  <a:lnTo>
                    <a:pt x="1605" y="584"/>
                  </a:lnTo>
                  <a:lnTo>
                    <a:pt x="1604" y="587"/>
                  </a:lnTo>
                  <a:lnTo>
                    <a:pt x="1602" y="587"/>
                  </a:lnTo>
                  <a:lnTo>
                    <a:pt x="1604" y="587"/>
                  </a:lnTo>
                  <a:lnTo>
                    <a:pt x="1605" y="587"/>
                  </a:lnTo>
                  <a:lnTo>
                    <a:pt x="1607" y="587"/>
                  </a:lnTo>
                  <a:lnTo>
                    <a:pt x="1608" y="584"/>
                  </a:lnTo>
                  <a:lnTo>
                    <a:pt x="1608" y="581"/>
                  </a:lnTo>
                  <a:lnTo>
                    <a:pt x="1610" y="578"/>
                  </a:lnTo>
                  <a:lnTo>
                    <a:pt x="1608" y="576"/>
                  </a:lnTo>
                  <a:lnTo>
                    <a:pt x="1608" y="575"/>
                  </a:lnTo>
                  <a:lnTo>
                    <a:pt x="1608" y="573"/>
                  </a:lnTo>
                  <a:lnTo>
                    <a:pt x="1608" y="572"/>
                  </a:lnTo>
                  <a:lnTo>
                    <a:pt x="1615" y="575"/>
                  </a:lnTo>
                  <a:lnTo>
                    <a:pt x="1618" y="575"/>
                  </a:lnTo>
                  <a:lnTo>
                    <a:pt x="1624" y="573"/>
                  </a:lnTo>
                  <a:lnTo>
                    <a:pt x="1624" y="573"/>
                  </a:lnTo>
                  <a:lnTo>
                    <a:pt x="1626" y="575"/>
                  </a:lnTo>
                  <a:lnTo>
                    <a:pt x="1630" y="578"/>
                  </a:lnTo>
                  <a:lnTo>
                    <a:pt x="1630" y="578"/>
                  </a:lnTo>
                  <a:lnTo>
                    <a:pt x="1632" y="583"/>
                  </a:lnTo>
                  <a:lnTo>
                    <a:pt x="1638" y="586"/>
                  </a:lnTo>
                  <a:lnTo>
                    <a:pt x="1641" y="589"/>
                  </a:lnTo>
                  <a:lnTo>
                    <a:pt x="1643" y="589"/>
                  </a:lnTo>
                  <a:lnTo>
                    <a:pt x="1644" y="592"/>
                  </a:lnTo>
                  <a:lnTo>
                    <a:pt x="1648" y="592"/>
                  </a:lnTo>
                  <a:lnTo>
                    <a:pt x="1648" y="595"/>
                  </a:lnTo>
                  <a:lnTo>
                    <a:pt x="1646" y="597"/>
                  </a:lnTo>
                  <a:lnTo>
                    <a:pt x="1644" y="598"/>
                  </a:lnTo>
                  <a:lnTo>
                    <a:pt x="1640" y="597"/>
                  </a:lnTo>
                  <a:lnTo>
                    <a:pt x="1640" y="597"/>
                  </a:lnTo>
                  <a:lnTo>
                    <a:pt x="1640" y="597"/>
                  </a:lnTo>
                  <a:lnTo>
                    <a:pt x="1643" y="600"/>
                  </a:lnTo>
                  <a:lnTo>
                    <a:pt x="1646" y="602"/>
                  </a:lnTo>
                  <a:lnTo>
                    <a:pt x="1646" y="605"/>
                  </a:lnTo>
                  <a:lnTo>
                    <a:pt x="1646" y="606"/>
                  </a:lnTo>
                  <a:lnTo>
                    <a:pt x="1644" y="609"/>
                  </a:lnTo>
                  <a:lnTo>
                    <a:pt x="1644" y="611"/>
                  </a:lnTo>
                  <a:lnTo>
                    <a:pt x="1646" y="613"/>
                  </a:lnTo>
                  <a:lnTo>
                    <a:pt x="1648" y="613"/>
                  </a:lnTo>
                  <a:lnTo>
                    <a:pt x="1649" y="614"/>
                  </a:lnTo>
                  <a:lnTo>
                    <a:pt x="1648" y="617"/>
                  </a:lnTo>
                  <a:lnTo>
                    <a:pt x="1648" y="619"/>
                  </a:lnTo>
                  <a:lnTo>
                    <a:pt x="1646" y="620"/>
                  </a:lnTo>
                  <a:lnTo>
                    <a:pt x="1644" y="624"/>
                  </a:lnTo>
                  <a:lnTo>
                    <a:pt x="1641" y="625"/>
                  </a:lnTo>
                  <a:lnTo>
                    <a:pt x="1640" y="628"/>
                  </a:lnTo>
                  <a:lnTo>
                    <a:pt x="1638" y="633"/>
                  </a:lnTo>
                  <a:lnTo>
                    <a:pt x="1637" y="636"/>
                  </a:lnTo>
                  <a:lnTo>
                    <a:pt x="1637" y="638"/>
                  </a:lnTo>
                  <a:lnTo>
                    <a:pt x="1635" y="641"/>
                  </a:lnTo>
                  <a:lnTo>
                    <a:pt x="1635" y="646"/>
                  </a:lnTo>
                  <a:lnTo>
                    <a:pt x="1635" y="653"/>
                  </a:lnTo>
                  <a:lnTo>
                    <a:pt x="1635" y="653"/>
                  </a:lnTo>
                  <a:lnTo>
                    <a:pt x="1637" y="653"/>
                  </a:lnTo>
                  <a:lnTo>
                    <a:pt x="1637" y="655"/>
                  </a:lnTo>
                  <a:lnTo>
                    <a:pt x="1637" y="655"/>
                  </a:lnTo>
                  <a:lnTo>
                    <a:pt x="1635" y="657"/>
                  </a:lnTo>
                  <a:lnTo>
                    <a:pt x="1635" y="658"/>
                  </a:lnTo>
                  <a:lnTo>
                    <a:pt x="1635" y="660"/>
                  </a:lnTo>
                  <a:lnTo>
                    <a:pt x="1635" y="663"/>
                  </a:lnTo>
                  <a:lnTo>
                    <a:pt x="1633" y="668"/>
                  </a:lnTo>
                  <a:lnTo>
                    <a:pt x="1633" y="669"/>
                  </a:lnTo>
                  <a:lnTo>
                    <a:pt x="1633" y="671"/>
                  </a:lnTo>
                  <a:lnTo>
                    <a:pt x="1632" y="671"/>
                  </a:lnTo>
                  <a:lnTo>
                    <a:pt x="1632" y="672"/>
                  </a:lnTo>
                  <a:lnTo>
                    <a:pt x="1632" y="674"/>
                  </a:lnTo>
                  <a:lnTo>
                    <a:pt x="1632" y="674"/>
                  </a:lnTo>
                  <a:lnTo>
                    <a:pt x="1633" y="676"/>
                  </a:lnTo>
                  <a:lnTo>
                    <a:pt x="1630" y="679"/>
                  </a:lnTo>
                  <a:lnTo>
                    <a:pt x="1630" y="683"/>
                  </a:lnTo>
                  <a:lnTo>
                    <a:pt x="1629" y="685"/>
                  </a:lnTo>
                  <a:lnTo>
                    <a:pt x="1627" y="687"/>
                  </a:lnTo>
                  <a:lnTo>
                    <a:pt x="1624" y="690"/>
                  </a:lnTo>
                  <a:lnTo>
                    <a:pt x="1622" y="691"/>
                  </a:lnTo>
                  <a:lnTo>
                    <a:pt x="1621" y="693"/>
                  </a:lnTo>
                  <a:lnTo>
                    <a:pt x="1619" y="694"/>
                  </a:lnTo>
                  <a:lnTo>
                    <a:pt x="1616" y="699"/>
                  </a:lnTo>
                  <a:lnTo>
                    <a:pt x="1613" y="704"/>
                  </a:lnTo>
                  <a:lnTo>
                    <a:pt x="1607" y="710"/>
                  </a:lnTo>
                  <a:lnTo>
                    <a:pt x="1607" y="712"/>
                  </a:lnTo>
                  <a:lnTo>
                    <a:pt x="1607" y="713"/>
                  </a:lnTo>
                  <a:lnTo>
                    <a:pt x="1605" y="717"/>
                  </a:lnTo>
                  <a:lnTo>
                    <a:pt x="1604" y="720"/>
                  </a:lnTo>
                  <a:lnTo>
                    <a:pt x="1602" y="721"/>
                  </a:lnTo>
                  <a:lnTo>
                    <a:pt x="1600" y="724"/>
                  </a:lnTo>
                  <a:lnTo>
                    <a:pt x="1596" y="731"/>
                  </a:lnTo>
                  <a:lnTo>
                    <a:pt x="1594" y="732"/>
                  </a:lnTo>
                  <a:lnTo>
                    <a:pt x="1591" y="735"/>
                  </a:lnTo>
                  <a:lnTo>
                    <a:pt x="1586" y="740"/>
                  </a:lnTo>
                  <a:lnTo>
                    <a:pt x="1581" y="745"/>
                  </a:lnTo>
                  <a:lnTo>
                    <a:pt x="1580" y="746"/>
                  </a:lnTo>
                  <a:lnTo>
                    <a:pt x="1578" y="748"/>
                  </a:lnTo>
                  <a:lnTo>
                    <a:pt x="1577" y="751"/>
                  </a:lnTo>
                  <a:lnTo>
                    <a:pt x="1574" y="753"/>
                  </a:lnTo>
                  <a:lnTo>
                    <a:pt x="1574" y="754"/>
                  </a:lnTo>
                  <a:lnTo>
                    <a:pt x="1572" y="756"/>
                  </a:lnTo>
                  <a:lnTo>
                    <a:pt x="1569" y="757"/>
                  </a:lnTo>
                  <a:lnTo>
                    <a:pt x="1567" y="759"/>
                  </a:lnTo>
                  <a:lnTo>
                    <a:pt x="1563" y="765"/>
                  </a:lnTo>
                  <a:lnTo>
                    <a:pt x="1563" y="767"/>
                  </a:lnTo>
                  <a:lnTo>
                    <a:pt x="1563" y="769"/>
                  </a:lnTo>
                  <a:lnTo>
                    <a:pt x="1559" y="770"/>
                  </a:lnTo>
                  <a:lnTo>
                    <a:pt x="1558" y="773"/>
                  </a:lnTo>
                  <a:lnTo>
                    <a:pt x="1555" y="775"/>
                  </a:lnTo>
                  <a:lnTo>
                    <a:pt x="1551" y="778"/>
                  </a:lnTo>
                  <a:lnTo>
                    <a:pt x="1544" y="781"/>
                  </a:lnTo>
                  <a:lnTo>
                    <a:pt x="1540" y="783"/>
                  </a:lnTo>
                  <a:lnTo>
                    <a:pt x="1537" y="786"/>
                  </a:lnTo>
                  <a:lnTo>
                    <a:pt x="1534" y="786"/>
                  </a:lnTo>
                  <a:lnTo>
                    <a:pt x="1531" y="787"/>
                  </a:lnTo>
                  <a:lnTo>
                    <a:pt x="1529" y="787"/>
                  </a:lnTo>
                  <a:lnTo>
                    <a:pt x="1528" y="787"/>
                  </a:lnTo>
                  <a:lnTo>
                    <a:pt x="1526" y="786"/>
                  </a:lnTo>
                  <a:lnTo>
                    <a:pt x="1525" y="786"/>
                  </a:lnTo>
                  <a:lnTo>
                    <a:pt x="1525" y="786"/>
                  </a:lnTo>
                  <a:lnTo>
                    <a:pt x="1522" y="784"/>
                  </a:lnTo>
                  <a:lnTo>
                    <a:pt x="1520" y="784"/>
                  </a:lnTo>
                  <a:lnTo>
                    <a:pt x="1518" y="784"/>
                  </a:lnTo>
                  <a:lnTo>
                    <a:pt x="1517" y="784"/>
                  </a:lnTo>
                  <a:lnTo>
                    <a:pt x="1517" y="778"/>
                  </a:lnTo>
                  <a:lnTo>
                    <a:pt x="1517" y="776"/>
                  </a:lnTo>
                  <a:lnTo>
                    <a:pt x="1515" y="778"/>
                  </a:lnTo>
                  <a:lnTo>
                    <a:pt x="1512" y="781"/>
                  </a:lnTo>
                  <a:lnTo>
                    <a:pt x="1510" y="781"/>
                  </a:lnTo>
                  <a:lnTo>
                    <a:pt x="1510" y="781"/>
                  </a:lnTo>
                  <a:lnTo>
                    <a:pt x="1510" y="780"/>
                  </a:lnTo>
                  <a:lnTo>
                    <a:pt x="1512" y="778"/>
                  </a:lnTo>
                  <a:lnTo>
                    <a:pt x="1512" y="778"/>
                  </a:lnTo>
                  <a:lnTo>
                    <a:pt x="1510" y="778"/>
                  </a:lnTo>
                  <a:lnTo>
                    <a:pt x="1509" y="778"/>
                  </a:lnTo>
                  <a:lnTo>
                    <a:pt x="1507" y="780"/>
                  </a:lnTo>
                  <a:lnTo>
                    <a:pt x="1504" y="783"/>
                  </a:lnTo>
                  <a:lnTo>
                    <a:pt x="1503" y="786"/>
                  </a:lnTo>
                  <a:lnTo>
                    <a:pt x="1501" y="786"/>
                  </a:lnTo>
                  <a:lnTo>
                    <a:pt x="1501" y="787"/>
                  </a:lnTo>
                  <a:lnTo>
                    <a:pt x="1499" y="789"/>
                  </a:lnTo>
                  <a:lnTo>
                    <a:pt x="1498" y="789"/>
                  </a:lnTo>
                  <a:lnTo>
                    <a:pt x="1496" y="789"/>
                  </a:lnTo>
                  <a:lnTo>
                    <a:pt x="1495" y="789"/>
                  </a:lnTo>
                  <a:lnTo>
                    <a:pt x="1493" y="789"/>
                  </a:lnTo>
                  <a:lnTo>
                    <a:pt x="1495" y="791"/>
                  </a:lnTo>
                  <a:lnTo>
                    <a:pt x="1493" y="794"/>
                  </a:lnTo>
                  <a:lnTo>
                    <a:pt x="1493" y="795"/>
                  </a:lnTo>
                  <a:lnTo>
                    <a:pt x="1493" y="794"/>
                  </a:lnTo>
                  <a:lnTo>
                    <a:pt x="1493" y="794"/>
                  </a:lnTo>
                  <a:lnTo>
                    <a:pt x="1492" y="792"/>
                  </a:lnTo>
                  <a:lnTo>
                    <a:pt x="1492" y="792"/>
                  </a:lnTo>
                  <a:lnTo>
                    <a:pt x="1490" y="791"/>
                  </a:lnTo>
                  <a:lnTo>
                    <a:pt x="1492" y="791"/>
                  </a:lnTo>
                  <a:lnTo>
                    <a:pt x="1492" y="789"/>
                  </a:lnTo>
                  <a:lnTo>
                    <a:pt x="1490" y="789"/>
                  </a:lnTo>
                  <a:lnTo>
                    <a:pt x="1490" y="787"/>
                  </a:lnTo>
                  <a:lnTo>
                    <a:pt x="1488" y="787"/>
                  </a:lnTo>
                  <a:lnTo>
                    <a:pt x="1488" y="787"/>
                  </a:lnTo>
                  <a:lnTo>
                    <a:pt x="1490" y="787"/>
                  </a:lnTo>
                  <a:lnTo>
                    <a:pt x="1490" y="786"/>
                  </a:lnTo>
                  <a:lnTo>
                    <a:pt x="1492" y="786"/>
                  </a:lnTo>
                  <a:lnTo>
                    <a:pt x="1493" y="786"/>
                  </a:lnTo>
                  <a:lnTo>
                    <a:pt x="1495" y="784"/>
                  </a:lnTo>
                  <a:lnTo>
                    <a:pt x="1496" y="784"/>
                  </a:lnTo>
                  <a:lnTo>
                    <a:pt x="1496" y="786"/>
                  </a:lnTo>
                  <a:lnTo>
                    <a:pt x="1498" y="784"/>
                  </a:lnTo>
                  <a:lnTo>
                    <a:pt x="1498" y="784"/>
                  </a:lnTo>
                  <a:lnTo>
                    <a:pt x="1499" y="783"/>
                  </a:lnTo>
                  <a:lnTo>
                    <a:pt x="1499" y="781"/>
                  </a:lnTo>
                  <a:lnTo>
                    <a:pt x="1499" y="781"/>
                  </a:lnTo>
                  <a:lnTo>
                    <a:pt x="1499" y="781"/>
                  </a:lnTo>
                  <a:lnTo>
                    <a:pt x="1499" y="780"/>
                  </a:lnTo>
                  <a:lnTo>
                    <a:pt x="1501" y="778"/>
                  </a:lnTo>
                  <a:lnTo>
                    <a:pt x="1501" y="776"/>
                  </a:lnTo>
                  <a:lnTo>
                    <a:pt x="1501" y="776"/>
                  </a:lnTo>
                  <a:lnTo>
                    <a:pt x="1501" y="775"/>
                  </a:lnTo>
                  <a:lnTo>
                    <a:pt x="1501" y="775"/>
                  </a:lnTo>
                  <a:lnTo>
                    <a:pt x="1501" y="773"/>
                  </a:lnTo>
                  <a:lnTo>
                    <a:pt x="1499" y="773"/>
                  </a:lnTo>
                  <a:lnTo>
                    <a:pt x="1499" y="773"/>
                  </a:lnTo>
                  <a:lnTo>
                    <a:pt x="1499" y="772"/>
                  </a:lnTo>
                  <a:lnTo>
                    <a:pt x="1499" y="770"/>
                  </a:lnTo>
                  <a:lnTo>
                    <a:pt x="1501" y="765"/>
                  </a:lnTo>
                  <a:lnTo>
                    <a:pt x="1501" y="764"/>
                  </a:lnTo>
                  <a:lnTo>
                    <a:pt x="1499" y="757"/>
                  </a:lnTo>
                  <a:lnTo>
                    <a:pt x="1499" y="754"/>
                  </a:lnTo>
                  <a:lnTo>
                    <a:pt x="1498" y="753"/>
                  </a:lnTo>
                  <a:lnTo>
                    <a:pt x="1498" y="751"/>
                  </a:lnTo>
                  <a:lnTo>
                    <a:pt x="1496" y="751"/>
                  </a:lnTo>
                  <a:lnTo>
                    <a:pt x="1498" y="750"/>
                  </a:lnTo>
                  <a:lnTo>
                    <a:pt x="1498" y="750"/>
                  </a:lnTo>
                  <a:lnTo>
                    <a:pt x="1499" y="750"/>
                  </a:lnTo>
                  <a:lnTo>
                    <a:pt x="1501" y="748"/>
                  </a:lnTo>
                  <a:lnTo>
                    <a:pt x="1501" y="748"/>
                  </a:lnTo>
                  <a:lnTo>
                    <a:pt x="1504" y="748"/>
                  </a:lnTo>
                  <a:lnTo>
                    <a:pt x="1504" y="746"/>
                  </a:lnTo>
                  <a:lnTo>
                    <a:pt x="1506" y="746"/>
                  </a:lnTo>
                  <a:lnTo>
                    <a:pt x="1506" y="745"/>
                  </a:lnTo>
                  <a:lnTo>
                    <a:pt x="1507" y="743"/>
                  </a:lnTo>
                  <a:lnTo>
                    <a:pt x="1509" y="743"/>
                  </a:lnTo>
                  <a:lnTo>
                    <a:pt x="1509" y="742"/>
                  </a:lnTo>
                  <a:lnTo>
                    <a:pt x="1510" y="742"/>
                  </a:lnTo>
                  <a:lnTo>
                    <a:pt x="1510" y="742"/>
                  </a:lnTo>
                  <a:lnTo>
                    <a:pt x="1512" y="743"/>
                  </a:lnTo>
                  <a:lnTo>
                    <a:pt x="1512" y="743"/>
                  </a:lnTo>
                  <a:lnTo>
                    <a:pt x="1512" y="743"/>
                  </a:lnTo>
                  <a:lnTo>
                    <a:pt x="1512" y="745"/>
                  </a:lnTo>
                  <a:lnTo>
                    <a:pt x="1512" y="746"/>
                  </a:lnTo>
                  <a:lnTo>
                    <a:pt x="1514" y="748"/>
                  </a:lnTo>
                  <a:lnTo>
                    <a:pt x="1514" y="750"/>
                  </a:lnTo>
                  <a:lnTo>
                    <a:pt x="1514" y="751"/>
                  </a:lnTo>
                  <a:lnTo>
                    <a:pt x="1514" y="753"/>
                  </a:lnTo>
                  <a:lnTo>
                    <a:pt x="1515" y="754"/>
                  </a:lnTo>
                  <a:lnTo>
                    <a:pt x="1515" y="754"/>
                  </a:lnTo>
                  <a:lnTo>
                    <a:pt x="1515" y="754"/>
                  </a:lnTo>
                  <a:lnTo>
                    <a:pt x="1517" y="756"/>
                  </a:lnTo>
                  <a:lnTo>
                    <a:pt x="1518" y="754"/>
                  </a:lnTo>
                  <a:lnTo>
                    <a:pt x="1522" y="753"/>
                  </a:lnTo>
                  <a:lnTo>
                    <a:pt x="1523" y="748"/>
                  </a:lnTo>
                  <a:lnTo>
                    <a:pt x="1523" y="746"/>
                  </a:lnTo>
                  <a:lnTo>
                    <a:pt x="1523" y="746"/>
                  </a:lnTo>
                  <a:lnTo>
                    <a:pt x="1525" y="746"/>
                  </a:lnTo>
                  <a:lnTo>
                    <a:pt x="1525" y="746"/>
                  </a:lnTo>
                  <a:lnTo>
                    <a:pt x="1526" y="746"/>
                  </a:lnTo>
                  <a:lnTo>
                    <a:pt x="1526" y="746"/>
                  </a:lnTo>
                  <a:lnTo>
                    <a:pt x="1528" y="745"/>
                  </a:lnTo>
                  <a:lnTo>
                    <a:pt x="1528" y="743"/>
                  </a:lnTo>
                  <a:lnTo>
                    <a:pt x="1528" y="742"/>
                  </a:lnTo>
                  <a:lnTo>
                    <a:pt x="1529" y="739"/>
                  </a:lnTo>
                  <a:lnTo>
                    <a:pt x="1531" y="737"/>
                  </a:lnTo>
                  <a:lnTo>
                    <a:pt x="1531" y="737"/>
                  </a:lnTo>
                  <a:lnTo>
                    <a:pt x="1531" y="737"/>
                  </a:lnTo>
                  <a:lnTo>
                    <a:pt x="1533" y="737"/>
                  </a:lnTo>
                  <a:lnTo>
                    <a:pt x="1533" y="735"/>
                  </a:lnTo>
                  <a:lnTo>
                    <a:pt x="1533" y="735"/>
                  </a:lnTo>
                  <a:lnTo>
                    <a:pt x="1533" y="734"/>
                  </a:lnTo>
                  <a:lnTo>
                    <a:pt x="1534" y="732"/>
                  </a:lnTo>
                  <a:lnTo>
                    <a:pt x="1534" y="732"/>
                  </a:lnTo>
                  <a:lnTo>
                    <a:pt x="1534" y="731"/>
                  </a:lnTo>
                  <a:lnTo>
                    <a:pt x="1536" y="731"/>
                  </a:lnTo>
                  <a:lnTo>
                    <a:pt x="1536" y="731"/>
                  </a:lnTo>
                  <a:lnTo>
                    <a:pt x="1536" y="729"/>
                  </a:lnTo>
                  <a:lnTo>
                    <a:pt x="1537" y="728"/>
                  </a:lnTo>
                  <a:lnTo>
                    <a:pt x="1537" y="728"/>
                  </a:lnTo>
                  <a:lnTo>
                    <a:pt x="1537" y="726"/>
                  </a:lnTo>
                  <a:lnTo>
                    <a:pt x="1539" y="726"/>
                  </a:lnTo>
                  <a:lnTo>
                    <a:pt x="1539" y="724"/>
                  </a:lnTo>
                  <a:lnTo>
                    <a:pt x="1539" y="724"/>
                  </a:lnTo>
                  <a:lnTo>
                    <a:pt x="1539" y="723"/>
                  </a:lnTo>
                  <a:lnTo>
                    <a:pt x="1539" y="723"/>
                  </a:lnTo>
                  <a:lnTo>
                    <a:pt x="1539" y="721"/>
                  </a:lnTo>
                  <a:lnTo>
                    <a:pt x="1539" y="720"/>
                  </a:lnTo>
                  <a:lnTo>
                    <a:pt x="1540" y="718"/>
                  </a:lnTo>
                  <a:lnTo>
                    <a:pt x="1540" y="717"/>
                  </a:lnTo>
                  <a:lnTo>
                    <a:pt x="1542" y="713"/>
                  </a:lnTo>
                  <a:lnTo>
                    <a:pt x="1542" y="713"/>
                  </a:lnTo>
                  <a:lnTo>
                    <a:pt x="1542" y="712"/>
                  </a:lnTo>
                  <a:lnTo>
                    <a:pt x="1542" y="712"/>
                  </a:lnTo>
                  <a:lnTo>
                    <a:pt x="1544" y="710"/>
                  </a:lnTo>
                  <a:lnTo>
                    <a:pt x="1544" y="709"/>
                  </a:lnTo>
                  <a:lnTo>
                    <a:pt x="1544" y="707"/>
                  </a:lnTo>
                  <a:lnTo>
                    <a:pt x="1544" y="707"/>
                  </a:lnTo>
                  <a:lnTo>
                    <a:pt x="1544" y="705"/>
                  </a:lnTo>
                  <a:lnTo>
                    <a:pt x="1544" y="705"/>
                  </a:lnTo>
                  <a:lnTo>
                    <a:pt x="1545" y="704"/>
                  </a:lnTo>
                  <a:lnTo>
                    <a:pt x="1545" y="704"/>
                  </a:lnTo>
                  <a:lnTo>
                    <a:pt x="1545" y="704"/>
                  </a:lnTo>
                  <a:lnTo>
                    <a:pt x="1547" y="704"/>
                  </a:lnTo>
                  <a:lnTo>
                    <a:pt x="1548" y="702"/>
                  </a:lnTo>
                  <a:lnTo>
                    <a:pt x="1548" y="702"/>
                  </a:lnTo>
                  <a:lnTo>
                    <a:pt x="1550" y="702"/>
                  </a:lnTo>
                  <a:lnTo>
                    <a:pt x="1551" y="699"/>
                  </a:lnTo>
                  <a:lnTo>
                    <a:pt x="1551" y="699"/>
                  </a:lnTo>
                  <a:lnTo>
                    <a:pt x="1551" y="698"/>
                  </a:lnTo>
                  <a:lnTo>
                    <a:pt x="1551" y="696"/>
                  </a:lnTo>
                  <a:lnTo>
                    <a:pt x="1550" y="696"/>
                  </a:lnTo>
                  <a:lnTo>
                    <a:pt x="1550" y="693"/>
                  </a:lnTo>
                  <a:lnTo>
                    <a:pt x="1548" y="693"/>
                  </a:lnTo>
                  <a:lnTo>
                    <a:pt x="1550" y="691"/>
                  </a:lnTo>
                  <a:lnTo>
                    <a:pt x="1550" y="691"/>
                  </a:lnTo>
                  <a:lnTo>
                    <a:pt x="1550" y="690"/>
                  </a:lnTo>
                  <a:lnTo>
                    <a:pt x="1550" y="690"/>
                  </a:lnTo>
                  <a:lnTo>
                    <a:pt x="1550" y="688"/>
                  </a:lnTo>
                  <a:lnTo>
                    <a:pt x="1548" y="687"/>
                  </a:lnTo>
                  <a:lnTo>
                    <a:pt x="1547" y="687"/>
                  </a:lnTo>
                  <a:lnTo>
                    <a:pt x="1545" y="687"/>
                  </a:lnTo>
                  <a:lnTo>
                    <a:pt x="1545" y="687"/>
                  </a:lnTo>
                  <a:lnTo>
                    <a:pt x="1544" y="687"/>
                  </a:lnTo>
                  <a:lnTo>
                    <a:pt x="1539" y="688"/>
                  </a:lnTo>
                  <a:lnTo>
                    <a:pt x="1536" y="690"/>
                  </a:lnTo>
                  <a:lnTo>
                    <a:pt x="1534" y="690"/>
                  </a:lnTo>
                  <a:lnTo>
                    <a:pt x="1533" y="691"/>
                  </a:lnTo>
                  <a:lnTo>
                    <a:pt x="1531" y="691"/>
                  </a:lnTo>
                  <a:lnTo>
                    <a:pt x="1528" y="691"/>
                  </a:lnTo>
                  <a:lnTo>
                    <a:pt x="1526" y="691"/>
                  </a:lnTo>
                  <a:lnTo>
                    <a:pt x="1525" y="693"/>
                  </a:lnTo>
                  <a:lnTo>
                    <a:pt x="1523" y="694"/>
                  </a:lnTo>
                  <a:lnTo>
                    <a:pt x="1522" y="694"/>
                  </a:lnTo>
                  <a:lnTo>
                    <a:pt x="1522" y="694"/>
                  </a:lnTo>
                  <a:lnTo>
                    <a:pt x="1520" y="698"/>
                  </a:lnTo>
                  <a:lnTo>
                    <a:pt x="1518" y="698"/>
                  </a:lnTo>
                  <a:lnTo>
                    <a:pt x="1517" y="698"/>
                  </a:lnTo>
                  <a:lnTo>
                    <a:pt x="1514" y="698"/>
                  </a:lnTo>
                  <a:lnTo>
                    <a:pt x="1509" y="699"/>
                  </a:lnTo>
                  <a:lnTo>
                    <a:pt x="1506" y="699"/>
                  </a:lnTo>
                  <a:lnTo>
                    <a:pt x="1504" y="698"/>
                  </a:lnTo>
                  <a:lnTo>
                    <a:pt x="1503" y="698"/>
                  </a:lnTo>
                  <a:lnTo>
                    <a:pt x="1499" y="699"/>
                  </a:lnTo>
                  <a:lnTo>
                    <a:pt x="1498" y="699"/>
                  </a:lnTo>
                  <a:lnTo>
                    <a:pt x="1496" y="698"/>
                  </a:lnTo>
                  <a:lnTo>
                    <a:pt x="1496" y="698"/>
                  </a:lnTo>
                  <a:lnTo>
                    <a:pt x="1496" y="696"/>
                  </a:lnTo>
                  <a:lnTo>
                    <a:pt x="1495" y="694"/>
                  </a:lnTo>
                  <a:lnTo>
                    <a:pt x="1493" y="693"/>
                  </a:lnTo>
                  <a:lnTo>
                    <a:pt x="1493" y="691"/>
                  </a:lnTo>
                  <a:lnTo>
                    <a:pt x="1495" y="688"/>
                  </a:lnTo>
                  <a:lnTo>
                    <a:pt x="1495" y="687"/>
                  </a:lnTo>
                  <a:lnTo>
                    <a:pt x="1495" y="685"/>
                  </a:lnTo>
                  <a:lnTo>
                    <a:pt x="1493" y="685"/>
                  </a:lnTo>
                  <a:lnTo>
                    <a:pt x="1493" y="683"/>
                  </a:lnTo>
                  <a:lnTo>
                    <a:pt x="1492" y="682"/>
                  </a:lnTo>
                  <a:lnTo>
                    <a:pt x="1492" y="682"/>
                  </a:lnTo>
                  <a:lnTo>
                    <a:pt x="1492" y="680"/>
                  </a:lnTo>
                  <a:lnTo>
                    <a:pt x="1492" y="679"/>
                  </a:lnTo>
                  <a:lnTo>
                    <a:pt x="1492" y="677"/>
                  </a:lnTo>
                  <a:lnTo>
                    <a:pt x="1488" y="677"/>
                  </a:lnTo>
                  <a:lnTo>
                    <a:pt x="1485" y="677"/>
                  </a:lnTo>
                  <a:lnTo>
                    <a:pt x="1484" y="676"/>
                  </a:lnTo>
                  <a:lnTo>
                    <a:pt x="1481" y="671"/>
                  </a:lnTo>
                  <a:lnTo>
                    <a:pt x="1479" y="669"/>
                  </a:lnTo>
                  <a:lnTo>
                    <a:pt x="1477" y="669"/>
                  </a:lnTo>
                  <a:lnTo>
                    <a:pt x="1476" y="668"/>
                  </a:lnTo>
                  <a:lnTo>
                    <a:pt x="1476" y="668"/>
                  </a:lnTo>
                  <a:lnTo>
                    <a:pt x="1474" y="668"/>
                  </a:lnTo>
                  <a:lnTo>
                    <a:pt x="1474" y="668"/>
                  </a:lnTo>
                  <a:lnTo>
                    <a:pt x="1474" y="668"/>
                  </a:lnTo>
                  <a:lnTo>
                    <a:pt x="1473" y="668"/>
                  </a:lnTo>
                  <a:lnTo>
                    <a:pt x="1473" y="668"/>
                  </a:lnTo>
                  <a:lnTo>
                    <a:pt x="1471" y="668"/>
                  </a:lnTo>
                  <a:lnTo>
                    <a:pt x="1471" y="668"/>
                  </a:lnTo>
                  <a:lnTo>
                    <a:pt x="1469" y="668"/>
                  </a:lnTo>
                  <a:lnTo>
                    <a:pt x="1469" y="666"/>
                  </a:lnTo>
                  <a:lnTo>
                    <a:pt x="1468" y="666"/>
                  </a:lnTo>
                  <a:lnTo>
                    <a:pt x="1466" y="666"/>
                  </a:lnTo>
                  <a:lnTo>
                    <a:pt x="1465" y="665"/>
                  </a:lnTo>
                  <a:lnTo>
                    <a:pt x="1466" y="665"/>
                  </a:lnTo>
                  <a:lnTo>
                    <a:pt x="1465" y="663"/>
                  </a:lnTo>
                  <a:lnTo>
                    <a:pt x="1465" y="663"/>
                  </a:lnTo>
                  <a:lnTo>
                    <a:pt x="1462" y="663"/>
                  </a:lnTo>
                  <a:lnTo>
                    <a:pt x="1457" y="665"/>
                  </a:lnTo>
                  <a:lnTo>
                    <a:pt x="1454" y="665"/>
                  </a:lnTo>
                  <a:lnTo>
                    <a:pt x="1452" y="663"/>
                  </a:lnTo>
                  <a:lnTo>
                    <a:pt x="1451" y="661"/>
                  </a:lnTo>
                  <a:lnTo>
                    <a:pt x="1449" y="661"/>
                  </a:lnTo>
                  <a:lnTo>
                    <a:pt x="1449" y="660"/>
                  </a:lnTo>
                  <a:lnTo>
                    <a:pt x="1447" y="660"/>
                  </a:lnTo>
                  <a:lnTo>
                    <a:pt x="1447" y="658"/>
                  </a:lnTo>
                  <a:lnTo>
                    <a:pt x="1447" y="657"/>
                  </a:lnTo>
                  <a:lnTo>
                    <a:pt x="1447" y="655"/>
                  </a:lnTo>
                  <a:lnTo>
                    <a:pt x="1447" y="652"/>
                  </a:lnTo>
                  <a:lnTo>
                    <a:pt x="1446" y="650"/>
                  </a:lnTo>
                  <a:lnTo>
                    <a:pt x="1444" y="649"/>
                  </a:lnTo>
                  <a:lnTo>
                    <a:pt x="1444" y="649"/>
                  </a:lnTo>
                  <a:lnTo>
                    <a:pt x="1444" y="647"/>
                  </a:lnTo>
                  <a:lnTo>
                    <a:pt x="1444" y="647"/>
                  </a:lnTo>
                  <a:lnTo>
                    <a:pt x="1444" y="646"/>
                  </a:lnTo>
                  <a:lnTo>
                    <a:pt x="1444" y="646"/>
                  </a:lnTo>
                  <a:lnTo>
                    <a:pt x="1444" y="644"/>
                  </a:lnTo>
                  <a:lnTo>
                    <a:pt x="1444" y="642"/>
                  </a:lnTo>
                  <a:lnTo>
                    <a:pt x="1443" y="639"/>
                  </a:lnTo>
                  <a:lnTo>
                    <a:pt x="1440" y="638"/>
                  </a:lnTo>
                  <a:lnTo>
                    <a:pt x="1438" y="635"/>
                  </a:lnTo>
                  <a:lnTo>
                    <a:pt x="1438" y="633"/>
                  </a:lnTo>
                  <a:lnTo>
                    <a:pt x="1438" y="633"/>
                  </a:lnTo>
                  <a:lnTo>
                    <a:pt x="1438" y="631"/>
                  </a:lnTo>
                  <a:lnTo>
                    <a:pt x="1438" y="631"/>
                  </a:lnTo>
                  <a:lnTo>
                    <a:pt x="1438" y="630"/>
                  </a:lnTo>
                  <a:lnTo>
                    <a:pt x="1438" y="628"/>
                  </a:lnTo>
                  <a:lnTo>
                    <a:pt x="1436" y="628"/>
                  </a:lnTo>
                  <a:lnTo>
                    <a:pt x="1436" y="627"/>
                  </a:lnTo>
                  <a:lnTo>
                    <a:pt x="1436" y="627"/>
                  </a:lnTo>
                  <a:lnTo>
                    <a:pt x="1435" y="627"/>
                  </a:lnTo>
                  <a:lnTo>
                    <a:pt x="1435" y="625"/>
                  </a:lnTo>
                  <a:lnTo>
                    <a:pt x="1435" y="624"/>
                  </a:lnTo>
                  <a:lnTo>
                    <a:pt x="1435" y="622"/>
                  </a:lnTo>
                  <a:lnTo>
                    <a:pt x="1433" y="619"/>
                  </a:lnTo>
                  <a:lnTo>
                    <a:pt x="1432" y="617"/>
                  </a:lnTo>
                  <a:lnTo>
                    <a:pt x="1432" y="616"/>
                  </a:lnTo>
                  <a:lnTo>
                    <a:pt x="1432" y="614"/>
                  </a:lnTo>
                  <a:lnTo>
                    <a:pt x="1432" y="614"/>
                  </a:lnTo>
                  <a:lnTo>
                    <a:pt x="1430" y="613"/>
                  </a:lnTo>
                  <a:lnTo>
                    <a:pt x="1430" y="611"/>
                  </a:lnTo>
                  <a:lnTo>
                    <a:pt x="1430" y="611"/>
                  </a:lnTo>
                  <a:lnTo>
                    <a:pt x="1430" y="611"/>
                  </a:lnTo>
                  <a:lnTo>
                    <a:pt x="1430" y="609"/>
                  </a:lnTo>
                  <a:lnTo>
                    <a:pt x="1428" y="609"/>
                  </a:lnTo>
                  <a:lnTo>
                    <a:pt x="1428" y="608"/>
                  </a:lnTo>
                  <a:lnTo>
                    <a:pt x="1428" y="608"/>
                  </a:lnTo>
                  <a:lnTo>
                    <a:pt x="1427" y="606"/>
                  </a:lnTo>
                  <a:lnTo>
                    <a:pt x="1425" y="606"/>
                  </a:lnTo>
                  <a:lnTo>
                    <a:pt x="1425" y="606"/>
                  </a:lnTo>
                  <a:lnTo>
                    <a:pt x="1425" y="605"/>
                  </a:lnTo>
                  <a:lnTo>
                    <a:pt x="1425" y="605"/>
                  </a:lnTo>
                  <a:lnTo>
                    <a:pt x="1425" y="605"/>
                  </a:lnTo>
                  <a:lnTo>
                    <a:pt x="1425" y="603"/>
                  </a:lnTo>
                  <a:lnTo>
                    <a:pt x="1425" y="603"/>
                  </a:lnTo>
                  <a:lnTo>
                    <a:pt x="1425" y="603"/>
                  </a:lnTo>
                  <a:lnTo>
                    <a:pt x="1424" y="602"/>
                  </a:lnTo>
                  <a:lnTo>
                    <a:pt x="1424" y="600"/>
                  </a:lnTo>
                  <a:lnTo>
                    <a:pt x="1422" y="600"/>
                  </a:lnTo>
                  <a:lnTo>
                    <a:pt x="1421" y="600"/>
                  </a:lnTo>
                  <a:lnTo>
                    <a:pt x="1421" y="600"/>
                  </a:lnTo>
                  <a:lnTo>
                    <a:pt x="1421" y="598"/>
                  </a:lnTo>
                  <a:lnTo>
                    <a:pt x="1421" y="598"/>
                  </a:lnTo>
                  <a:lnTo>
                    <a:pt x="1421" y="597"/>
                  </a:lnTo>
                  <a:lnTo>
                    <a:pt x="1419" y="597"/>
                  </a:lnTo>
                  <a:lnTo>
                    <a:pt x="1419" y="597"/>
                  </a:lnTo>
                  <a:lnTo>
                    <a:pt x="1417" y="597"/>
                  </a:lnTo>
                  <a:lnTo>
                    <a:pt x="1414" y="595"/>
                  </a:lnTo>
                  <a:lnTo>
                    <a:pt x="1411" y="594"/>
                  </a:lnTo>
                  <a:lnTo>
                    <a:pt x="1410" y="594"/>
                  </a:lnTo>
                  <a:lnTo>
                    <a:pt x="1410" y="595"/>
                  </a:lnTo>
                  <a:lnTo>
                    <a:pt x="1410" y="595"/>
                  </a:lnTo>
                  <a:lnTo>
                    <a:pt x="1408" y="595"/>
                  </a:lnTo>
                  <a:lnTo>
                    <a:pt x="1405" y="594"/>
                  </a:lnTo>
                  <a:lnTo>
                    <a:pt x="1403" y="594"/>
                  </a:lnTo>
                  <a:lnTo>
                    <a:pt x="1402" y="594"/>
                  </a:lnTo>
                  <a:lnTo>
                    <a:pt x="1400" y="592"/>
                  </a:lnTo>
                  <a:lnTo>
                    <a:pt x="1400" y="590"/>
                  </a:lnTo>
                  <a:lnTo>
                    <a:pt x="1399" y="590"/>
                  </a:lnTo>
                  <a:lnTo>
                    <a:pt x="1397" y="590"/>
                  </a:lnTo>
                  <a:lnTo>
                    <a:pt x="1392" y="589"/>
                  </a:lnTo>
                  <a:lnTo>
                    <a:pt x="1391" y="587"/>
                  </a:lnTo>
                  <a:lnTo>
                    <a:pt x="1391" y="587"/>
                  </a:lnTo>
                  <a:lnTo>
                    <a:pt x="1389" y="587"/>
                  </a:lnTo>
                  <a:lnTo>
                    <a:pt x="1389" y="587"/>
                  </a:lnTo>
                  <a:lnTo>
                    <a:pt x="1387" y="587"/>
                  </a:lnTo>
                  <a:lnTo>
                    <a:pt x="1386" y="587"/>
                  </a:lnTo>
                  <a:lnTo>
                    <a:pt x="1384" y="587"/>
                  </a:lnTo>
                  <a:lnTo>
                    <a:pt x="1381" y="589"/>
                  </a:lnTo>
                  <a:lnTo>
                    <a:pt x="1378" y="589"/>
                  </a:lnTo>
                  <a:lnTo>
                    <a:pt x="1375" y="589"/>
                  </a:lnTo>
                  <a:lnTo>
                    <a:pt x="1373" y="589"/>
                  </a:lnTo>
                  <a:lnTo>
                    <a:pt x="1372" y="589"/>
                  </a:lnTo>
                  <a:lnTo>
                    <a:pt x="1369" y="589"/>
                  </a:lnTo>
                  <a:lnTo>
                    <a:pt x="1364" y="590"/>
                  </a:lnTo>
                  <a:lnTo>
                    <a:pt x="1359" y="592"/>
                  </a:lnTo>
                  <a:lnTo>
                    <a:pt x="1353" y="592"/>
                  </a:lnTo>
                  <a:lnTo>
                    <a:pt x="1348" y="595"/>
                  </a:lnTo>
                  <a:lnTo>
                    <a:pt x="1345" y="598"/>
                  </a:lnTo>
                  <a:lnTo>
                    <a:pt x="1342" y="602"/>
                  </a:lnTo>
                  <a:lnTo>
                    <a:pt x="1340" y="603"/>
                  </a:lnTo>
                  <a:lnTo>
                    <a:pt x="1339" y="603"/>
                  </a:lnTo>
                  <a:lnTo>
                    <a:pt x="1340" y="605"/>
                  </a:lnTo>
                  <a:lnTo>
                    <a:pt x="1340" y="606"/>
                  </a:lnTo>
                  <a:lnTo>
                    <a:pt x="1343" y="606"/>
                  </a:lnTo>
                  <a:lnTo>
                    <a:pt x="1346" y="606"/>
                  </a:lnTo>
                  <a:lnTo>
                    <a:pt x="1348" y="606"/>
                  </a:lnTo>
                  <a:lnTo>
                    <a:pt x="1348" y="608"/>
                  </a:lnTo>
                  <a:lnTo>
                    <a:pt x="1348" y="609"/>
                  </a:lnTo>
                  <a:lnTo>
                    <a:pt x="1348" y="613"/>
                  </a:lnTo>
                  <a:lnTo>
                    <a:pt x="1350" y="614"/>
                  </a:lnTo>
                  <a:lnTo>
                    <a:pt x="1350" y="616"/>
                  </a:lnTo>
                  <a:lnTo>
                    <a:pt x="1348" y="619"/>
                  </a:lnTo>
                  <a:lnTo>
                    <a:pt x="1346" y="620"/>
                  </a:lnTo>
                  <a:lnTo>
                    <a:pt x="1342" y="624"/>
                  </a:lnTo>
                  <a:lnTo>
                    <a:pt x="1340" y="625"/>
                  </a:lnTo>
                  <a:lnTo>
                    <a:pt x="1339" y="628"/>
                  </a:lnTo>
                  <a:lnTo>
                    <a:pt x="1335" y="631"/>
                  </a:lnTo>
                  <a:lnTo>
                    <a:pt x="1335" y="633"/>
                  </a:lnTo>
                  <a:lnTo>
                    <a:pt x="1335" y="635"/>
                  </a:lnTo>
                  <a:lnTo>
                    <a:pt x="1334" y="636"/>
                  </a:lnTo>
                  <a:lnTo>
                    <a:pt x="1332" y="638"/>
                  </a:lnTo>
                  <a:lnTo>
                    <a:pt x="1331" y="639"/>
                  </a:lnTo>
                  <a:lnTo>
                    <a:pt x="1331" y="641"/>
                  </a:lnTo>
                  <a:lnTo>
                    <a:pt x="1331" y="642"/>
                  </a:lnTo>
                  <a:lnTo>
                    <a:pt x="1329" y="644"/>
                  </a:lnTo>
                  <a:lnTo>
                    <a:pt x="1328" y="646"/>
                  </a:lnTo>
                  <a:lnTo>
                    <a:pt x="1328" y="647"/>
                  </a:lnTo>
                  <a:lnTo>
                    <a:pt x="1328" y="647"/>
                  </a:lnTo>
                  <a:lnTo>
                    <a:pt x="1326" y="649"/>
                  </a:lnTo>
                  <a:lnTo>
                    <a:pt x="1328" y="649"/>
                  </a:lnTo>
                  <a:lnTo>
                    <a:pt x="1329" y="649"/>
                  </a:lnTo>
                  <a:lnTo>
                    <a:pt x="1329" y="650"/>
                  </a:lnTo>
                  <a:lnTo>
                    <a:pt x="1329" y="653"/>
                  </a:lnTo>
                  <a:lnTo>
                    <a:pt x="1328" y="655"/>
                  </a:lnTo>
                  <a:lnTo>
                    <a:pt x="1326" y="655"/>
                  </a:lnTo>
                  <a:lnTo>
                    <a:pt x="1324" y="657"/>
                  </a:lnTo>
                  <a:lnTo>
                    <a:pt x="1321" y="657"/>
                  </a:lnTo>
                  <a:lnTo>
                    <a:pt x="1317" y="658"/>
                  </a:lnTo>
                  <a:lnTo>
                    <a:pt x="1312" y="661"/>
                  </a:lnTo>
                  <a:lnTo>
                    <a:pt x="1307" y="665"/>
                  </a:lnTo>
                  <a:lnTo>
                    <a:pt x="1307" y="665"/>
                  </a:lnTo>
                  <a:lnTo>
                    <a:pt x="1305" y="665"/>
                  </a:lnTo>
                  <a:lnTo>
                    <a:pt x="1302" y="663"/>
                  </a:lnTo>
                  <a:lnTo>
                    <a:pt x="1299" y="663"/>
                  </a:lnTo>
                  <a:lnTo>
                    <a:pt x="1296" y="661"/>
                  </a:lnTo>
                  <a:lnTo>
                    <a:pt x="1293" y="661"/>
                  </a:lnTo>
                  <a:lnTo>
                    <a:pt x="1291" y="660"/>
                  </a:lnTo>
                  <a:lnTo>
                    <a:pt x="1290" y="658"/>
                  </a:lnTo>
                  <a:lnTo>
                    <a:pt x="1288" y="657"/>
                  </a:lnTo>
                  <a:lnTo>
                    <a:pt x="1285" y="657"/>
                  </a:lnTo>
                  <a:lnTo>
                    <a:pt x="1283" y="655"/>
                  </a:lnTo>
                  <a:lnTo>
                    <a:pt x="1282" y="655"/>
                  </a:lnTo>
                  <a:lnTo>
                    <a:pt x="1280" y="657"/>
                  </a:lnTo>
                  <a:lnTo>
                    <a:pt x="1277" y="658"/>
                  </a:lnTo>
                  <a:lnTo>
                    <a:pt x="1277" y="658"/>
                  </a:lnTo>
                  <a:lnTo>
                    <a:pt x="1274" y="658"/>
                  </a:lnTo>
                  <a:lnTo>
                    <a:pt x="1272" y="658"/>
                  </a:lnTo>
                  <a:lnTo>
                    <a:pt x="1271" y="657"/>
                  </a:lnTo>
                  <a:lnTo>
                    <a:pt x="1271" y="657"/>
                  </a:lnTo>
                  <a:lnTo>
                    <a:pt x="1268" y="655"/>
                  </a:lnTo>
                  <a:lnTo>
                    <a:pt x="1266" y="653"/>
                  </a:lnTo>
                  <a:lnTo>
                    <a:pt x="1264" y="652"/>
                  </a:lnTo>
                  <a:lnTo>
                    <a:pt x="1263" y="652"/>
                  </a:lnTo>
                  <a:lnTo>
                    <a:pt x="1261" y="650"/>
                  </a:lnTo>
                  <a:lnTo>
                    <a:pt x="1260" y="652"/>
                  </a:lnTo>
                  <a:lnTo>
                    <a:pt x="1257" y="650"/>
                  </a:lnTo>
                  <a:lnTo>
                    <a:pt x="1257" y="650"/>
                  </a:lnTo>
                  <a:lnTo>
                    <a:pt x="1255" y="650"/>
                  </a:lnTo>
                  <a:lnTo>
                    <a:pt x="1253" y="652"/>
                  </a:lnTo>
                  <a:lnTo>
                    <a:pt x="1250" y="653"/>
                  </a:lnTo>
                  <a:lnTo>
                    <a:pt x="1247" y="655"/>
                  </a:lnTo>
                  <a:lnTo>
                    <a:pt x="1246" y="655"/>
                  </a:lnTo>
                  <a:lnTo>
                    <a:pt x="1244" y="657"/>
                  </a:lnTo>
                  <a:lnTo>
                    <a:pt x="1242" y="658"/>
                  </a:lnTo>
                  <a:lnTo>
                    <a:pt x="1239" y="660"/>
                  </a:lnTo>
                  <a:lnTo>
                    <a:pt x="1239" y="661"/>
                  </a:lnTo>
                  <a:lnTo>
                    <a:pt x="1238" y="663"/>
                  </a:lnTo>
                  <a:lnTo>
                    <a:pt x="1236" y="665"/>
                  </a:lnTo>
                  <a:lnTo>
                    <a:pt x="1235" y="665"/>
                  </a:lnTo>
                  <a:lnTo>
                    <a:pt x="1233" y="665"/>
                  </a:lnTo>
                  <a:lnTo>
                    <a:pt x="1230" y="665"/>
                  </a:lnTo>
                  <a:lnTo>
                    <a:pt x="1228" y="665"/>
                  </a:lnTo>
                  <a:lnTo>
                    <a:pt x="1223" y="666"/>
                  </a:lnTo>
                  <a:lnTo>
                    <a:pt x="1222" y="666"/>
                  </a:lnTo>
                  <a:lnTo>
                    <a:pt x="1220" y="668"/>
                  </a:lnTo>
                  <a:lnTo>
                    <a:pt x="1219" y="668"/>
                  </a:lnTo>
                  <a:lnTo>
                    <a:pt x="1217" y="668"/>
                  </a:lnTo>
                  <a:lnTo>
                    <a:pt x="1216" y="668"/>
                  </a:lnTo>
                  <a:lnTo>
                    <a:pt x="1214" y="668"/>
                  </a:lnTo>
                  <a:lnTo>
                    <a:pt x="1212" y="668"/>
                  </a:lnTo>
                  <a:lnTo>
                    <a:pt x="1211" y="669"/>
                  </a:lnTo>
                  <a:lnTo>
                    <a:pt x="1206" y="671"/>
                  </a:lnTo>
                  <a:lnTo>
                    <a:pt x="1205" y="672"/>
                  </a:lnTo>
                  <a:lnTo>
                    <a:pt x="1203" y="672"/>
                  </a:lnTo>
                  <a:lnTo>
                    <a:pt x="1201" y="671"/>
                  </a:lnTo>
                  <a:lnTo>
                    <a:pt x="1200" y="671"/>
                  </a:lnTo>
                  <a:lnTo>
                    <a:pt x="1198" y="671"/>
                  </a:lnTo>
                  <a:lnTo>
                    <a:pt x="1197" y="671"/>
                  </a:lnTo>
                  <a:lnTo>
                    <a:pt x="1194" y="671"/>
                  </a:lnTo>
                  <a:lnTo>
                    <a:pt x="1190" y="669"/>
                  </a:lnTo>
                  <a:lnTo>
                    <a:pt x="1187" y="669"/>
                  </a:lnTo>
                  <a:lnTo>
                    <a:pt x="1186" y="669"/>
                  </a:lnTo>
                  <a:lnTo>
                    <a:pt x="1182" y="668"/>
                  </a:lnTo>
                  <a:lnTo>
                    <a:pt x="1178" y="668"/>
                  </a:lnTo>
                  <a:lnTo>
                    <a:pt x="1176" y="668"/>
                  </a:lnTo>
                  <a:lnTo>
                    <a:pt x="1175" y="668"/>
                  </a:lnTo>
                  <a:lnTo>
                    <a:pt x="1173" y="668"/>
                  </a:lnTo>
                  <a:lnTo>
                    <a:pt x="1171" y="668"/>
                  </a:lnTo>
                  <a:lnTo>
                    <a:pt x="1168" y="665"/>
                  </a:lnTo>
                  <a:lnTo>
                    <a:pt x="1167" y="665"/>
                  </a:lnTo>
                  <a:lnTo>
                    <a:pt x="1165" y="663"/>
                  </a:lnTo>
                  <a:lnTo>
                    <a:pt x="1165" y="663"/>
                  </a:lnTo>
                  <a:lnTo>
                    <a:pt x="1165" y="663"/>
                  </a:lnTo>
                  <a:lnTo>
                    <a:pt x="1164" y="661"/>
                  </a:lnTo>
                  <a:lnTo>
                    <a:pt x="1164" y="661"/>
                  </a:lnTo>
                  <a:lnTo>
                    <a:pt x="1164" y="658"/>
                  </a:lnTo>
                  <a:lnTo>
                    <a:pt x="1164" y="657"/>
                  </a:lnTo>
                  <a:lnTo>
                    <a:pt x="1164" y="657"/>
                  </a:lnTo>
                  <a:lnTo>
                    <a:pt x="1162" y="657"/>
                  </a:lnTo>
                  <a:lnTo>
                    <a:pt x="1160" y="657"/>
                  </a:lnTo>
                  <a:lnTo>
                    <a:pt x="1156" y="657"/>
                  </a:lnTo>
                  <a:lnTo>
                    <a:pt x="1154" y="657"/>
                  </a:lnTo>
                  <a:lnTo>
                    <a:pt x="1153" y="655"/>
                  </a:lnTo>
                  <a:lnTo>
                    <a:pt x="1151" y="653"/>
                  </a:lnTo>
                  <a:lnTo>
                    <a:pt x="1149" y="652"/>
                  </a:lnTo>
                  <a:lnTo>
                    <a:pt x="1148" y="650"/>
                  </a:lnTo>
                  <a:lnTo>
                    <a:pt x="1146" y="650"/>
                  </a:lnTo>
                  <a:lnTo>
                    <a:pt x="1145" y="649"/>
                  </a:lnTo>
                  <a:lnTo>
                    <a:pt x="1141" y="650"/>
                  </a:lnTo>
                  <a:lnTo>
                    <a:pt x="1140" y="650"/>
                  </a:lnTo>
                  <a:lnTo>
                    <a:pt x="1137" y="649"/>
                  </a:lnTo>
                  <a:lnTo>
                    <a:pt x="1137" y="649"/>
                  </a:lnTo>
                  <a:lnTo>
                    <a:pt x="1134" y="649"/>
                  </a:lnTo>
                  <a:lnTo>
                    <a:pt x="1132" y="647"/>
                  </a:lnTo>
                  <a:lnTo>
                    <a:pt x="1129" y="647"/>
                  </a:lnTo>
                  <a:lnTo>
                    <a:pt x="1127" y="647"/>
                  </a:lnTo>
                  <a:lnTo>
                    <a:pt x="1126" y="647"/>
                  </a:lnTo>
                  <a:lnTo>
                    <a:pt x="1124" y="647"/>
                  </a:lnTo>
                  <a:lnTo>
                    <a:pt x="1123" y="649"/>
                  </a:lnTo>
                  <a:lnTo>
                    <a:pt x="1121" y="649"/>
                  </a:lnTo>
                  <a:lnTo>
                    <a:pt x="1118" y="649"/>
                  </a:lnTo>
                  <a:lnTo>
                    <a:pt x="1116" y="650"/>
                  </a:lnTo>
                  <a:lnTo>
                    <a:pt x="1115" y="650"/>
                  </a:lnTo>
                  <a:lnTo>
                    <a:pt x="1112" y="650"/>
                  </a:lnTo>
                  <a:lnTo>
                    <a:pt x="1112" y="652"/>
                  </a:lnTo>
                  <a:lnTo>
                    <a:pt x="1110" y="652"/>
                  </a:lnTo>
                  <a:lnTo>
                    <a:pt x="1108" y="653"/>
                  </a:lnTo>
                  <a:lnTo>
                    <a:pt x="1107" y="653"/>
                  </a:lnTo>
                  <a:lnTo>
                    <a:pt x="1105" y="652"/>
                  </a:lnTo>
                  <a:lnTo>
                    <a:pt x="1104" y="652"/>
                  </a:lnTo>
                  <a:lnTo>
                    <a:pt x="1104" y="653"/>
                  </a:lnTo>
                  <a:lnTo>
                    <a:pt x="1102" y="653"/>
                  </a:lnTo>
                  <a:lnTo>
                    <a:pt x="1100" y="652"/>
                  </a:lnTo>
                  <a:lnTo>
                    <a:pt x="1099" y="652"/>
                  </a:lnTo>
                  <a:lnTo>
                    <a:pt x="1097" y="652"/>
                  </a:lnTo>
                  <a:lnTo>
                    <a:pt x="1096" y="650"/>
                  </a:lnTo>
                  <a:lnTo>
                    <a:pt x="1096" y="650"/>
                  </a:lnTo>
                  <a:lnTo>
                    <a:pt x="1093" y="650"/>
                  </a:lnTo>
                  <a:lnTo>
                    <a:pt x="1091" y="649"/>
                  </a:lnTo>
                  <a:lnTo>
                    <a:pt x="1089" y="649"/>
                  </a:lnTo>
                  <a:lnTo>
                    <a:pt x="1088" y="649"/>
                  </a:lnTo>
                  <a:lnTo>
                    <a:pt x="1086" y="647"/>
                  </a:lnTo>
                  <a:lnTo>
                    <a:pt x="1085" y="646"/>
                  </a:lnTo>
                  <a:lnTo>
                    <a:pt x="1085" y="646"/>
                  </a:lnTo>
                  <a:lnTo>
                    <a:pt x="1083" y="646"/>
                  </a:lnTo>
                  <a:lnTo>
                    <a:pt x="1083" y="644"/>
                  </a:lnTo>
                  <a:lnTo>
                    <a:pt x="1083" y="644"/>
                  </a:lnTo>
                  <a:lnTo>
                    <a:pt x="1083" y="642"/>
                  </a:lnTo>
                  <a:lnTo>
                    <a:pt x="1083" y="642"/>
                  </a:lnTo>
                  <a:lnTo>
                    <a:pt x="1082" y="641"/>
                  </a:lnTo>
                  <a:lnTo>
                    <a:pt x="1082" y="641"/>
                  </a:lnTo>
                  <a:lnTo>
                    <a:pt x="1082" y="639"/>
                  </a:lnTo>
                  <a:lnTo>
                    <a:pt x="1082" y="639"/>
                  </a:lnTo>
                  <a:lnTo>
                    <a:pt x="1082" y="638"/>
                  </a:lnTo>
                  <a:lnTo>
                    <a:pt x="1082" y="636"/>
                  </a:lnTo>
                  <a:lnTo>
                    <a:pt x="1080" y="635"/>
                  </a:lnTo>
                  <a:lnTo>
                    <a:pt x="1080" y="633"/>
                  </a:lnTo>
                  <a:lnTo>
                    <a:pt x="1080" y="631"/>
                  </a:lnTo>
                  <a:lnTo>
                    <a:pt x="1080" y="631"/>
                  </a:lnTo>
                  <a:lnTo>
                    <a:pt x="1080" y="630"/>
                  </a:lnTo>
                  <a:lnTo>
                    <a:pt x="1078" y="630"/>
                  </a:lnTo>
                  <a:lnTo>
                    <a:pt x="1075" y="628"/>
                  </a:lnTo>
                  <a:lnTo>
                    <a:pt x="1072" y="628"/>
                  </a:lnTo>
                  <a:lnTo>
                    <a:pt x="1071" y="628"/>
                  </a:lnTo>
                  <a:lnTo>
                    <a:pt x="1069" y="628"/>
                  </a:lnTo>
                  <a:lnTo>
                    <a:pt x="1069" y="628"/>
                  </a:lnTo>
                  <a:lnTo>
                    <a:pt x="1067" y="627"/>
                  </a:lnTo>
                  <a:lnTo>
                    <a:pt x="1066" y="627"/>
                  </a:lnTo>
                  <a:lnTo>
                    <a:pt x="1063" y="625"/>
                  </a:lnTo>
                  <a:lnTo>
                    <a:pt x="1059" y="624"/>
                  </a:lnTo>
                  <a:lnTo>
                    <a:pt x="1056" y="624"/>
                  </a:lnTo>
                  <a:lnTo>
                    <a:pt x="1056" y="624"/>
                  </a:lnTo>
                  <a:lnTo>
                    <a:pt x="1053" y="624"/>
                  </a:lnTo>
                  <a:lnTo>
                    <a:pt x="1050" y="622"/>
                  </a:lnTo>
                  <a:lnTo>
                    <a:pt x="1048" y="622"/>
                  </a:lnTo>
                  <a:lnTo>
                    <a:pt x="1047" y="620"/>
                  </a:lnTo>
                  <a:lnTo>
                    <a:pt x="1045" y="620"/>
                  </a:lnTo>
                  <a:lnTo>
                    <a:pt x="1044" y="620"/>
                  </a:lnTo>
                  <a:lnTo>
                    <a:pt x="1042" y="619"/>
                  </a:lnTo>
                  <a:lnTo>
                    <a:pt x="1041" y="619"/>
                  </a:lnTo>
                  <a:lnTo>
                    <a:pt x="1037" y="617"/>
                  </a:lnTo>
                  <a:lnTo>
                    <a:pt x="1036" y="617"/>
                  </a:lnTo>
                  <a:lnTo>
                    <a:pt x="1036" y="617"/>
                  </a:lnTo>
                  <a:lnTo>
                    <a:pt x="1034" y="616"/>
                  </a:lnTo>
                  <a:lnTo>
                    <a:pt x="1033" y="616"/>
                  </a:lnTo>
                  <a:lnTo>
                    <a:pt x="1033" y="616"/>
                  </a:lnTo>
                  <a:lnTo>
                    <a:pt x="1033" y="619"/>
                  </a:lnTo>
                  <a:lnTo>
                    <a:pt x="1031" y="619"/>
                  </a:lnTo>
                  <a:lnTo>
                    <a:pt x="1030" y="622"/>
                  </a:lnTo>
                  <a:lnTo>
                    <a:pt x="1025" y="624"/>
                  </a:lnTo>
                  <a:lnTo>
                    <a:pt x="1025" y="624"/>
                  </a:lnTo>
                  <a:lnTo>
                    <a:pt x="1025" y="625"/>
                  </a:lnTo>
                  <a:lnTo>
                    <a:pt x="1023" y="625"/>
                  </a:lnTo>
                  <a:lnTo>
                    <a:pt x="1023" y="627"/>
                  </a:lnTo>
                  <a:lnTo>
                    <a:pt x="1023" y="627"/>
                  </a:lnTo>
                  <a:lnTo>
                    <a:pt x="1022" y="628"/>
                  </a:lnTo>
                  <a:lnTo>
                    <a:pt x="1022" y="628"/>
                  </a:lnTo>
                  <a:lnTo>
                    <a:pt x="1020" y="630"/>
                  </a:lnTo>
                  <a:lnTo>
                    <a:pt x="1020" y="630"/>
                  </a:lnTo>
                  <a:lnTo>
                    <a:pt x="1020" y="631"/>
                  </a:lnTo>
                  <a:lnTo>
                    <a:pt x="1020" y="631"/>
                  </a:lnTo>
                  <a:lnTo>
                    <a:pt x="1018" y="633"/>
                  </a:lnTo>
                  <a:lnTo>
                    <a:pt x="1018" y="633"/>
                  </a:lnTo>
                  <a:lnTo>
                    <a:pt x="1018" y="636"/>
                  </a:lnTo>
                  <a:lnTo>
                    <a:pt x="1018" y="638"/>
                  </a:lnTo>
                  <a:lnTo>
                    <a:pt x="1018" y="638"/>
                  </a:lnTo>
                  <a:lnTo>
                    <a:pt x="1018" y="639"/>
                  </a:lnTo>
                  <a:lnTo>
                    <a:pt x="1020" y="639"/>
                  </a:lnTo>
                  <a:lnTo>
                    <a:pt x="1020" y="641"/>
                  </a:lnTo>
                  <a:lnTo>
                    <a:pt x="1020" y="641"/>
                  </a:lnTo>
                  <a:lnTo>
                    <a:pt x="1020" y="642"/>
                  </a:lnTo>
                  <a:lnTo>
                    <a:pt x="1020" y="644"/>
                  </a:lnTo>
                  <a:lnTo>
                    <a:pt x="1022" y="644"/>
                  </a:lnTo>
                  <a:lnTo>
                    <a:pt x="1023" y="646"/>
                  </a:lnTo>
                  <a:lnTo>
                    <a:pt x="1023" y="646"/>
                  </a:lnTo>
                  <a:lnTo>
                    <a:pt x="1025" y="646"/>
                  </a:lnTo>
                  <a:lnTo>
                    <a:pt x="1025" y="647"/>
                  </a:lnTo>
                  <a:lnTo>
                    <a:pt x="1025" y="647"/>
                  </a:lnTo>
                  <a:lnTo>
                    <a:pt x="1025" y="650"/>
                  </a:lnTo>
                  <a:lnTo>
                    <a:pt x="1023" y="652"/>
                  </a:lnTo>
                  <a:lnTo>
                    <a:pt x="1023" y="652"/>
                  </a:lnTo>
                  <a:lnTo>
                    <a:pt x="1022" y="653"/>
                  </a:lnTo>
                  <a:lnTo>
                    <a:pt x="1022" y="653"/>
                  </a:lnTo>
                  <a:lnTo>
                    <a:pt x="1020" y="655"/>
                  </a:lnTo>
                  <a:lnTo>
                    <a:pt x="1020" y="655"/>
                  </a:lnTo>
                  <a:lnTo>
                    <a:pt x="1018" y="657"/>
                  </a:lnTo>
                  <a:lnTo>
                    <a:pt x="1017" y="657"/>
                  </a:lnTo>
                  <a:lnTo>
                    <a:pt x="1017" y="657"/>
                  </a:lnTo>
                  <a:lnTo>
                    <a:pt x="1015" y="657"/>
                  </a:lnTo>
                  <a:lnTo>
                    <a:pt x="1014" y="657"/>
                  </a:lnTo>
                  <a:lnTo>
                    <a:pt x="1014" y="658"/>
                  </a:lnTo>
                  <a:lnTo>
                    <a:pt x="1012" y="660"/>
                  </a:lnTo>
                  <a:lnTo>
                    <a:pt x="1011" y="661"/>
                  </a:lnTo>
                  <a:lnTo>
                    <a:pt x="1009" y="661"/>
                  </a:lnTo>
                  <a:lnTo>
                    <a:pt x="1007" y="660"/>
                  </a:lnTo>
                  <a:lnTo>
                    <a:pt x="1007" y="660"/>
                  </a:lnTo>
                  <a:lnTo>
                    <a:pt x="1007" y="658"/>
                  </a:lnTo>
                  <a:lnTo>
                    <a:pt x="1006" y="658"/>
                  </a:lnTo>
                  <a:lnTo>
                    <a:pt x="1001" y="657"/>
                  </a:lnTo>
                  <a:lnTo>
                    <a:pt x="1001" y="658"/>
                  </a:lnTo>
                  <a:lnTo>
                    <a:pt x="1000" y="658"/>
                  </a:lnTo>
                  <a:lnTo>
                    <a:pt x="1000" y="658"/>
                  </a:lnTo>
                  <a:lnTo>
                    <a:pt x="1000" y="657"/>
                  </a:lnTo>
                  <a:lnTo>
                    <a:pt x="998" y="657"/>
                  </a:lnTo>
                  <a:lnTo>
                    <a:pt x="996" y="658"/>
                  </a:lnTo>
                  <a:lnTo>
                    <a:pt x="996" y="658"/>
                  </a:lnTo>
                  <a:lnTo>
                    <a:pt x="995" y="657"/>
                  </a:lnTo>
                  <a:lnTo>
                    <a:pt x="993" y="657"/>
                  </a:lnTo>
                  <a:lnTo>
                    <a:pt x="992" y="655"/>
                  </a:lnTo>
                  <a:lnTo>
                    <a:pt x="992" y="655"/>
                  </a:lnTo>
                  <a:lnTo>
                    <a:pt x="992" y="657"/>
                  </a:lnTo>
                  <a:lnTo>
                    <a:pt x="990" y="657"/>
                  </a:lnTo>
                  <a:lnTo>
                    <a:pt x="990" y="657"/>
                  </a:lnTo>
                  <a:lnTo>
                    <a:pt x="990" y="655"/>
                  </a:lnTo>
                  <a:lnTo>
                    <a:pt x="989" y="655"/>
                  </a:lnTo>
                  <a:lnTo>
                    <a:pt x="987" y="657"/>
                  </a:lnTo>
                  <a:lnTo>
                    <a:pt x="985" y="657"/>
                  </a:lnTo>
                  <a:lnTo>
                    <a:pt x="985" y="657"/>
                  </a:lnTo>
                  <a:lnTo>
                    <a:pt x="984" y="657"/>
                  </a:lnTo>
                  <a:lnTo>
                    <a:pt x="982" y="657"/>
                  </a:lnTo>
                  <a:lnTo>
                    <a:pt x="982" y="657"/>
                  </a:lnTo>
                  <a:lnTo>
                    <a:pt x="979" y="657"/>
                  </a:lnTo>
                  <a:lnTo>
                    <a:pt x="979" y="657"/>
                  </a:lnTo>
                  <a:lnTo>
                    <a:pt x="977" y="657"/>
                  </a:lnTo>
                  <a:lnTo>
                    <a:pt x="977" y="655"/>
                  </a:lnTo>
                  <a:lnTo>
                    <a:pt x="976" y="655"/>
                  </a:lnTo>
                  <a:lnTo>
                    <a:pt x="974" y="655"/>
                  </a:lnTo>
                  <a:lnTo>
                    <a:pt x="973" y="655"/>
                  </a:lnTo>
                  <a:lnTo>
                    <a:pt x="973" y="655"/>
                  </a:lnTo>
                  <a:lnTo>
                    <a:pt x="971" y="655"/>
                  </a:lnTo>
                  <a:lnTo>
                    <a:pt x="971" y="653"/>
                  </a:lnTo>
                  <a:lnTo>
                    <a:pt x="970" y="653"/>
                  </a:lnTo>
                  <a:lnTo>
                    <a:pt x="970" y="652"/>
                  </a:lnTo>
                  <a:lnTo>
                    <a:pt x="968" y="652"/>
                  </a:lnTo>
                  <a:lnTo>
                    <a:pt x="968" y="652"/>
                  </a:lnTo>
                  <a:lnTo>
                    <a:pt x="968" y="650"/>
                  </a:lnTo>
                  <a:lnTo>
                    <a:pt x="966" y="649"/>
                  </a:lnTo>
                  <a:lnTo>
                    <a:pt x="966" y="646"/>
                  </a:lnTo>
                  <a:lnTo>
                    <a:pt x="966" y="646"/>
                  </a:lnTo>
                  <a:lnTo>
                    <a:pt x="963" y="646"/>
                  </a:lnTo>
                  <a:lnTo>
                    <a:pt x="962" y="646"/>
                  </a:lnTo>
                  <a:lnTo>
                    <a:pt x="960" y="644"/>
                  </a:lnTo>
                  <a:lnTo>
                    <a:pt x="957" y="644"/>
                  </a:lnTo>
                  <a:lnTo>
                    <a:pt x="957" y="644"/>
                  </a:lnTo>
                  <a:lnTo>
                    <a:pt x="955" y="644"/>
                  </a:lnTo>
                  <a:lnTo>
                    <a:pt x="954" y="644"/>
                  </a:lnTo>
                  <a:lnTo>
                    <a:pt x="952" y="644"/>
                  </a:lnTo>
                  <a:lnTo>
                    <a:pt x="951" y="644"/>
                  </a:lnTo>
                  <a:lnTo>
                    <a:pt x="949" y="644"/>
                  </a:lnTo>
                  <a:lnTo>
                    <a:pt x="948" y="644"/>
                  </a:lnTo>
                  <a:lnTo>
                    <a:pt x="948" y="642"/>
                  </a:lnTo>
                  <a:lnTo>
                    <a:pt x="948" y="641"/>
                  </a:lnTo>
                  <a:lnTo>
                    <a:pt x="948" y="641"/>
                  </a:lnTo>
                  <a:lnTo>
                    <a:pt x="946" y="641"/>
                  </a:lnTo>
                  <a:lnTo>
                    <a:pt x="944" y="641"/>
                  </a:lnTo>
                  <a:lnTo>
                    <a:pt x="944" y="642"/>
                  </a:lnTo>
                  <a:lnTo>
                    <a:pt x="943" y="642"/>
                  </a:lnTo>
                  <a:lnTo>
                    <a:pt x="943" y="642"/>
                  </a:lnTo>
                  <a:lnTo>
                    <a:pt x="943" y="642"/>
                  </a:lnTo>
                  <a:lnTo>
                    <a:pt x="941" y="641"/>
                  </a:lnTo>
                  <a:lnTo>
                    <a:pt x="940" y="641"/>
                  </a:lnTo>
                  <a:lnTo>
                    <a:pt x="938" y="639"/>
                  </a:lnTo>
                  <a:lnTo>
                    <a:pt x="938" y="639"/>
                  </a:lnTo>
                  <a:lnTo>
                    <a:pt x="938" y="641"/>
                  </a:lnTo>
                  <a:lnTo>
                    <a:pt x="938" y="641"/>
                  </a:lnTo>
                  <a:lnTo>
                    <a:pt x="936" y="642"/>
                  </a:lnTo>
                  <a:lnTo>
                    <a:pt x="935" y="642"/>
                  </a:lnTo>
                  <a:lnTo>
                    <a:pt x="933" y="642"/>
                  </a:lnTo>
                  <a:lnTo>
                    <a:pt x="930" y="642"/>
                  </a:lnTo>
                  <a:lnTo>
                    <a:pt x="930" y="642"/>
                  </a:lnTo>
                  <a:lnTo>
                    <a:pt x="929" y="644"/>
                  </a:lnTo>
                  <a:lnTo>
                    <a:pt x="929" y="646"/>
                  </a:lnTo>
                  <a:lnTo>
                    <a:pt x="927" y="646"/>
                  </a:lnTo>
                  <a:lnTo>
                    <a:pt x="925" y="646"/>
                  </a:lnTo>
                  <a:lnTo>
                    <a:pt x="925" y="647"/>
                  </a:lnTo>
                  <a:lnTo>
                    <a:pt x="924" y="647"/>
                  </a:lnTo>
                  <a:lnTo>
                    <a:pt x="924" y="647"/>
                  </a:lnTo>
                  <a:lnTo>
                    <a:pt x="922" y="647"/>
                  </a:lnTo>
                  <a:lnTo>
                    <a:pt x="921" y="647"/>
                  </a:lnTo>
                  <a:lnTo>
                    <a:pt x="919" y="647"/>
                  </a:lnTo>
                  <a:lnTo>
                    <a:pt x="918" y="649"/>
                  </a:lnTo>
                  <a:lnTo>
                    <a:pt x="918" y="650"/>
                  </a:lnTo>
                  <a:lnTo>
                    <a:pt x="916" y="650"/>
                  </a:lnTo>
                  <a:lnTo>
                    <a:pt x="914" y="650"/>
                  </a:lnTo>
                  <a:lnTo>
                    <a:pt x="914" y="652"/>
                  </a:lnTo>
                  <a:lnTo>
                    <a:pt x="913" y="652"/>
                  </a:lnTo>
                  <a:lnTo>
                    <a:pt x="910" y="652"/>
                  </a:lnTo>
                  <a:lnTo>
                    <a:pt x="910" y="653"/>
                  </a:lnTo>
                  <a:lnTo>
                    <a:pt x="908" y="653"/>
                  </a:lnTo>
                  <a:lnTo>
                    <a:pt x="907" y="653"/>
                  </a:lnTo>
                  <a:lnTo>
                    <a:pt x="905" y="653"/>
                  </a:lnTo>
                  <a:lnTo>
                    <a:pt x="905" y="655"/>
                  </a:lnTo>
                  <a:lnTo>
                    <a:pt x="905" y="657"/>
                  </a:lnTo>
                  <a:lnTo>
                    <a:pt x="903" y="657"/>
                  </a:lnTo>
                  <a:lnTo>
                    <a:pt x="902" y="657"/>
                  </a:lnTo>
                  <a:lnTo>
                    <a:pt x="900" y="658"/>
                  </a:lnTo>
                  <a:lnTo>
                    <a:pt x="900" y="660"/>
                  </a:lnTo>
                  <a:lnTo>
                    <a:pt x="900" y="660"/>
                  </a:lnTo>
                  <a:lnTo>
                    <a:pt x="900" y="661"/>
                  </a:lnTo>
                  <a:lnTo>
                    <a:pt x="899" y="661"/>
                  </a:lnTo>
                  <a:lnTo>
                    <a:pt x="897" y="661"/>
                  </a:lnTo>
                  <a:lnTo>
                    <a:pt x="895" y="663"/>
                  </a:lnTo>
                  <a:lnTo>
                    <a:pt x="894" y="663"/>
                  </a:lnTo>
                  <a:lnTo>
                    <a:pt x="894" y="663"/>
                  </a:lnTo>
                  <a:lnTo>
                    <a:pt x="894" y="663"/>
                  </a:lnTo>
                  <a:lnTo>
                    <a:pt x="892" y="665"/>
                  </a:lnTo>
                  <a:lnTo>
                    <a:pt x="892" y="665"/>
                  </a:lnTo>
                  <a:lnTo>
                    <a:pt x="891" y="666"/>
                  </a:lnTo>
                  <a:lnTo>
                    <a:pt x="889" y="666"/>
                  </a:lnTo>
                  <a:lnTo>
                    <a:pt x="889" y="665"/>
                  </a:lnTo>
                  <a:lnTo>
                    <a:pt x="889" y="665"/>
                  </a:lnTo>
                  <a:lnTo>
                    <a:pt x="888" y="665"/>
                  </a:lnTo>
                  <a:lnTo>
                    <a:pt x="888" y="666"/>
                  </a:lnTo>
                  <a:lnTo>
                    <a:pt x="888" y="666"/>
                  </a:lnTo>
                  <a:lnTo>
                    <a:pt x="886" y="666"/>
                  </a:lnTo>
                  <a:lnTo>
                    <a:pt x="886" y="666"/>
                  </a:lnTo>
                  <a:lnTo>
                    <a:pt x="884" y="666"/>
                  </a:lnTo>
                  <a:lnTo>
                    <a:pt x="884" y="666"/>
                  </a:lnTo>
                  <a:lnTo>
                    <a:pt x="883" y="666"/>
                  </a:lnTo>
                  <a:lnTo>
                    <a:pt x="881" y="666"/>
                  </a:lnTo>
                  <a:lnTo>
                    <a:pt x="881" y="666"/>
                  </a:lnTo>
                  <a:lnTo>
                    <a:pt x="878" y="666"/>
                  </a:lnTo>
                  <a:lnTo>
                    <a:pt x="878" y="668"/>
                  </a:lnTo>
                  <a:lnTo>
                    <a:pt x="878" y="669"/>
                  </a:lnTo>
                  <a:lnTo>
                    <a:pt x="878" y="669"/>
                  </a:lnTo>
                  <a:lnTo>
                    <a:pt x="877" y="671"/>
                  </a:lnTo>
                  <a:lnTo>
                    <a:pt x="875" y="671"/>
                  </a:lnTo>
                  <a:lnTo>
                    <a:pt x="875" y="671"/>
                  </a:lnTo>
                  <a:lnTo>
                    <a:pt x="873" y="671"/>
                  </a:lnTo>
                  <a:lnTo>
                    <a:pt x="873" y="671"/>
                  </a:lnTo>
                  <a:lnTo>
                    <a:pt x="872" y="671"/>
                  </a:lnTo>
                  <a:lnTo>
                    <a:pt x="872" y="672"/>
                  </a:lnTo>
                  <a:lnTo>
                    <a:pt x="870" y="672"/>
                  </a:lnTo>
                  <a:lnTo>
                    <a:pt x="869" y="672"/>
                  </a:lnTo>
                  <a:lnTo>
                    <a:pt x="869" y="672"/>
                  </a:lnTo>
                  <a:lnTo>
                    <a:pt x="867" y="672"/>
                  </a:lnTo>
                  <a:lnTo>
                    <a:pt x="866" y="672"/>
                  </a:lnTo>
                  <a:lnTo>
                    <a:pt x="866" y="672"/>
                  </a:lnTo>
                  <a:lnTo>
                    <a:pt x="866" y="671"/>
                  </a:lnTo>
                  <a:lnTo>
                    <a:pt x="864" y="669"/>
                  </a:lnTo>
                  <a:lnTo>
                    <a:pt x="862" y="669"/>
                  </a:lnTo>
                  <a:lnTo>
                    <a:pt x="861" y="669"/>
                  </a:lnTo>
                  <a:lnTo>
                    <a:pt x="861" y="668"/>
                  </a:lnTo>
                  <a:lnTo>
                    <a:pt x="859" y="666"/>
                  </a:lnTo>
                  <a:lnTo>
                    <a:pt x="858" y="665"/>
                  </a:lnTo>
                  <a:lnTo>
                    <a:pt x="856" y="665"/>
                  </a:lnTo>
                  <a:lnTo>
                    <a:pt x="856" y="663"/>
                  </a:lnTo>
                  <a:lnTo>
                    <a:pt x="856" y="663"/>
                  </a:lnTo>
                  <a:lnTo>
                    <a:pt x="858" y="661"/>
                  </a:lnTo>
                  <a:lnTo>
                    <a:pt x="858" y="660"/>
                  </a:lnTo>
                  <a:lnTo>
                    <a:pt x="856" y="660"/>
                  </a:lnTo>
                  <a:lnTo>
                    <a:pt x="856" y="660"/>
                  </a:lnTo>
                  <a:lnTo>
                    <a:pt x="855" y="661"/>
                  </a:lnTo>
                  <a:lnTo>
                    <a:pt x="853" y="663"/>
                  </a:lnTo>
                  <a:lnTo>
                    <a:pt x="851" y="663"/>
                  </a:lnTo>
                  <a:lnTo>
                    <a:pt x="850" y="665"/>
                  </a:lnTo>
                  <a:lnTo>
                    <a:pt x="850" y="665"/>
                  </a:lnTo>
                  <a:lnTo>
                    <a:pt x="848" y="665"/>
                  </a:lnTo>
                  <a:lnTo>
                    <a:pt x="847" y="665"/>
                  </a:lnTo>
                  <a:lnTo>
                    <a:pt x="847" y="665"/>
                  </a:lnTo>
                  <a:lnTo>
                    <a:pt x="847" y="665"/>
                  </a:lnTo>
                  <a:lnTo>
                    <a:pt x="845" y="665"/>
                  </a:lnTo>
                  <a:lnTo>
                    <a:pt x="840" y="663"/>
                  </a:lnTo>
                  <a:lnTo>
                    <a:pt x="837" y="663"/>
                  </a:lnTo>
                  <a:lnTo>
                    <a:pt x="837" y="663"/>
                  </a:lnTo>
                  <a:lnTo>
                    <a:pt x="836" y="663"/>
                  </a:lnTo>
                  <a:lnTo>
                    <a:pt x="836" y="661"/>
                  </a:lnTo>
                  <a:lnTo>
                    <a:pt x="834" y="660"/>
                  </a:lnTo>
                  <a:lnTo>
                    <a:pt x="834" y="660"/>
                  </a:lnTo>
                  <a:lnTo>
                    <a:pt x="832" y="658"/>
                  </a:lnTo>
                  <a:lnTo>
                    <a:pt x="832" y="657"/>
                  </a:lnTo>
                  <a:lnTo>
                    <a:pt x="832" y="655"/>
                  </a:lnTo>
                  <a:lnTo>
                    <a:pt x="832" y="655"/>
                  </a:lnTo>
                  <a:lnTo>
                    <a:pt x="831" y="653"/>
                  </a:lnTo>
                  <a:lnTo>
                    <a:pt x="831" y="653"/>
                  </a:lnTo>
                  <a:lnTo>
                    <a:pt x="826" y="652"/>
                  </a:lnTo>
                  <a:lnTo>
                    <a:pt x="825" y="652"/>
                  </a:lnTo>
                  <a:lnTo>
                    <a:pt x="825" y="652"/>
                  </a:lnTo>
                  <a:lnTo>
                    <a:pt x="823" y="652"/>
                  </a:lnTo>
                  <a:lnTo>
                    <a:pt x="821" y="650"/>
                  </a:lnTo>
                  <a:lnTo>
                    <a:pt x="821" y="647"/>
                  </a:lnTo>
                  <a:lnTo>
                    <a:pt x="820" y="646"/>
                  </a:lnTo>
                  <a:lnTo>
                    <a:pt x="820" y="644"/>
                  </a:lnTo>
                  <a:lnTo>
                    <a:pt x="818" y="642"/>
                  </a:lnTo>
                  <a:lnTo>
                    <a:pt x="817" y="641"/>
                  </a:lnTo>
                  <a:lnTo>
                    <a:pt x="817" y="641"/>
                  </a:lnTo>
                  <a:lnTo>
                    <a:pt x="814" y="639"/>
                  </a:lnTo>
                  <a:lnTo>
                    <a:pt x="812" y="638"/>
                  </a:lnTo>
                  <a:lnTo>
                    <a:pt x="809" y="636"/>
                  </a:lnTo>
                  <a:lnTo>
                    <a:pt x="807" y="636"/>
                  </a:lnTo>
                  <a:lnTo>
                    <a:pt x="806" y="638"/>
                  </a:lnTo>
                  <a:lnTo>
                    <a:pt x="806" y="638"/>
                  </a:lnTo>
                  <a:lnTo>
                    <a:pt x="804" y="639"/>
                  </a:lnTo>
                  <a:lnTo>
                    <a:pt x="802" y="639"/>
                  </a:lnTo>
                  <a:lnTo>
                    <a:pt x="801" y="639"/>
                  </a:lnTo>
                  <a:lnTo>
                    <a:pt x="799" y="639"/>
                  </a:lnTo>
                  <a:lnTo>
                    <a:pt x="799" y="639"/>
                  </a:lnTo>
                  <a:lnTo>
                    <a:pt x="798" y="641"/>
                  </a:lnTo>
                  <a:lnTo>
                    <a:pt x="796" y="642"/>
                  </a:lnTo>
                  <a:lnTo>
                    <a:pt x="795" y="642"/>
                  </a:lnTo>
                  <a:lnTo>
                    <a:pt x="791" y="642"/>
                  </a:lnTo>
                  <a:lnTo>
                    <a:pt x="790" y="642"/>
                  </a:lnTo>
                  <a:lnTo>
                    <a:pt x="788" y="641"/>
                  </a:lnTo>
                  <a:lnTo>
                    <a:pt x="785" y="641"/>
                  </a:lnTo>
                  <a:lnTo>
                    <a:pt x="784" y="642"/>
                  </a:lnTo>
                  <a:lnTo>
                    <a:pt x="782" y="642"/>
                  </a:lnTo>
                  <a:lnTo>
                    <a:pt x="780" y="641"/>
                  </a:lnTo>
                  <a:lnTo>
                    <a:pt x="782" y="641"/>
                  </a:lnTo>
                  <a:lnTo>
                    <a:pt x="780" y="639"/>
                  </a:lnTo>
                  <a:lnTo>
                    <a:pt x="780" y="638"/>
                  </a:lnTo>
                  <a:lnTo>
                    <a:pt x="780" y="638"/>
                  </a:lnTo>
                  <a:lnTo>
                    <a:pt x="779" y="638"/>
                  </a:lnTo>
                  <a:lnTo>
                    <a:pt x="777" y="638"/>
                  </a:lnTo>
                  <a:lnTo>
                    <a:pt x="776" y="638"/>
                  </a:lnTo>
                  <a:lnTo>
                    <a:pt x="776" y="636"/>
                  </a:lnTo>
                  <a:lnTo>
                    <a:pt x="776" y="636"/>
                  </a:lnTo>
                  <a:lnTo>
                    <a:pt x="777" y="635"/>
                  </a:lnTo>
                  <a:lnTo>
                    <a:pt x="777" y="633"/>
                  </a:lnTo>
                  <a:lnTo>
                    <a:pt x="776" y="633"/>
                  </a:lnTo>
                  <a:lnTo>
                    <a:pt x="774" y="633"/>
                  </a:lnTo>
                  <a:lnTo>
                    <a:pt x="774" y="631"/>
                  </a:lnTo>
                  <a:lnTo>
                    <a:pt x="773" y="631"/>
                  </a:lnTo>
                  <a:lnTo>
                    <a:pt x="773" y="631"/>
                  </a:lnTo>
                  <a:lnTo>
                    <a:pt x="771" y="631"/>
                  </a:lnTo>
                  <a:lnTo>
                    <a:pt x="769" y="631"/>
                  </a:lnTo>
                  <a:lnTo>
                    <a:pt x="769" y="633"/>
                  </a:lnTo>
                  <a:lnTo>
                    <a:pt x="768" y="633"/>
                  </a:lnTo>
                  <a:lnTo>
                    <a:pt x="768" y="633"/>
                  </a:lnTo>
                  <a:lnTo>
                    <a:pt x="766" y="633"/>
                  </a:lnTo>
                  <a:lnTo>
                    <a:pt x="766" y="635"/>
                  </a:lnTo>
                  <a:lnTo>
                    <a:pt x="766" y="635"/>
                  </a:lnTo>
                  <a:lnTo>
                    <a:pt x="766" y="636"/>
                  </a:lnTo>
                  <a:lnTo>
                    <a:pt x="766" y="638"/>
                  </a:lnTo>
                  <a:lnTo>
                    <a:pt x="765" y="638"/>
                  </a:lnTo>
                  <a:lnTo>
                    <a:pt x="765" y="638"/>
                  </a:lnTo>
                  <a:lnTo>
                    <a:pt x="763" y="638"/>
                  </a:lnTo>
                  <a:lnTo>
                    <a:pt x="761" y="639"/>
                  </a:lnTo>
                  <a:lnTo>
                    <a:pt x="761" y="639"/>
                  </a:lnTo>
                  <a:lnTo>
                    <a:pt x="761" y="641"/>
                  </a:lnTo>
                  <a:lnTo>
                    <a:pt x="761" y="641"/>
                  </a:lnTo>
                  <a:lnTo>
                    <a:pt x="760" y="641"/>
                  </a:lnTo>
                  <a:lnTo>
                    <a:pt x="758" y="638"/>
                  </a:lnTo>
                  <a:lnTo>
                    <a:pt x="757" y="633"/>
                  </a:lnTo>
                  <a:lnTo>
                    <a:pt x="754" y="630"/>
                  </a:lnTo>
                  <a:lnTo>
                    <a:pt x="752" y="627"/>
                  </a:lnTo>
                  <a:lnTo>
                    <a:pt x="747" y="620"/>
                  </a:lnTo>
                  <a:lnTo>
                    <a:pt x="746" y="617"/>
                  </a:lnTo>
                  <a:lnTo>
                    <a:pt x="741" y="611"/>
                  </a:lnTo>
                  <a:lnTo>
                    <a:pt x="738" y="605"/>
                  </a:lnTo>
                  <a:lnTo>
                    <a:pt x="735" y="600"/>
                  </a:lnTo>
                  <a:lnTo>
                    <a:pt x="732" y="597"/>
                  </a:lnTo>
                  <a:lnTo>
                    <a:pt x="730" y="594"/>
                  </a:lnTo>
                  <a:lnTo>
                    <a:pt x="728" y="592"/>
                  </a:lnTo>
                  <a:lnTo>
                    <a:pt x="727" y="590"/>
                  </a:lnTo>
                  <a:lnTo>
                    <a:pt x="724" y="589"/>
                  </a:lnTo>
                  <a:lnTo>
                    <a:pt x="719" y="586"/>
                  </a:lnTo>
                  <a:lnTo>
                    <a:pt x="714" y="583"/>
                  </a:lnTo>
                  <a:lnTo>
                    <a:pt x="711" y="579"/>
                  </a:lnTo>
                  <a:lnTo>
                    <a:pt x="709" y="578"/>
                  </a:lnTo>
                  <a:lnTo>
                    <a:pt x="709" y="578"/>
                  </a:lnTo>
                  <a:lnTo>
                    <a:pt x="709" y="578"/>
                  </a:lnTo>
                  <a:lnTo>
                    <a:pt x="708" y="576"/>
                  </a:lnTo>
                  <a:lnTo>
                    <a:pt x="708" y="575"/>
                  </a:lnTo>
                  <a:lnTo>
                    <a:pt x="713" y="576"/>
                  </a:lnTo>
                  <a:lnTo>
                    <a:pt x="713" y="575"/>
                  </a:lnTo>
                  <a:lnTo>
                    <a:pt x="714" y="572"/>
                  </a:lnTo>
                  <a:lnTo>
                    <a:pt x="714" y="570"/>
                  </a:lnTo>
                  <a:lnTo>
                    <a:pt x="713" y="570"/>
                  </a:lnTo>
                  <a:lnTo>
                    <a:pt x="711" y="572"/>
                  </a:lnTo>
                  <a:lnTo>
                    <a:pt x="709" y="572"/>
                  </a:lnTo>
                  <a:lnTo>
                    <a:pt x="709" y="572"/>
                  </a:lnTo>
                  <a:lnTo>
                    <a:pt x="706" y="572"/>
                  </a:lnTo>
                  <a:lnTo>
                    <a:pt x="705" y="573"/>
                  </a:lnTo>
                  <a:lnTo>
                    <a:pt x="700" y="575"/>
                  </a:lnTo>
                  <a:lnTo>
                    <a:pt x="698" y="576"/>
                  </a:lnTo>
                  <a:lnTo>
                    <a:pt x="697" y="576"/>
                  </a:lnTo>
                  <a:lnTo>
                    <a:pt x="694" y="576"/>
                  </a:lnTo>
                  <a:lnTo>
                    <a:pt x="694" y="578"/>
                  </a:lnTo>
                  <a:lnTo>
                    <a:pt x="694" y="578"/>
                  </a:lnTo>
                  <a:lnTo>
                    <a:pt x="694" y="579"/>
                  </a:lnTo>
                  <a:lnTo>
                    <a:pt x="691" y="581"/>
                  </a:lnTo>
                  <a:lnTo>
                    <a:pt x="689" y="583"/>
                  </a:lnTo>
                  <a:lnTo>
                    <a:pt x="687" y="583"/>
                  </a:lnTo>
                  <a:lnTo>
                    <a:pt x="686" y="581"/>
                  </a:lnTo>
                  <a:lnTo>
                    <a:pt x="686" y="583"/>
                  </a:lnTo>
                  <a:lnTo>
                    <a:pt x="683" y="583"/>
                  </a:lnTo>
                  <a:lnTo>
                    <a:pt x="679" y="586"/>
                  </a:lnTo>
                  <a:lnTo>
                    <a:pt x="679" y="586"/>
                  </a:lnTo>
                  <a:lnTo>
                    <a:pt x="679" y="587"/>
                  </a:lnTo>
                  <a:lnTo>
                    <a:pt x="679" y="589"/>
                  </a:lnTo>
                  <a:lnTo>
                    <a:pt x="678" y="589"/>
                  </a:lnTo>
                  <a:lnTo>
                    <a:pt x="678" y="587"/>
                  </a:lnTo>
                  <a:lnTo>
                    <a:pt x="676" y="587"/>
                  </a:lnTo>
                  <a:lnTo>
                    <a:pt x="675" y="586"/>
                  </a:lnTo>
                  <a:lnTo>
                    <a:pt x="672" y="586"/>
                  </a:lnTo>
                  <a:lnTo>
                    <a:pt x="670" y="586"/>
                  </a:lnTo>
                  <a:lnTo>
                    <a:pt x="668" y="587"/>
                  </a:lnTo>
                  <a:lnTo>
                    <a:pt x="665" y="589"/>
                  </a:lnTo>
                  <a:lnTo>
                    <a:pt x="665" y="589"/>
                  </a:lnTo>
                  <a:lnTo>
                    <a:pt x="664" y="589"/>
                  </a:lnTo>
                  <a:lnTo>
                    <a:pt x="664" y="589"/>
                  </a:lnTo>
                  <a:lnTo>
                    <a:pt x="664" y="587"/>
                  </a:lnTo>
                  <a:lnTo>
                    <a:pt x="664" y="586"/>
                  </a:lnTo>
                  <a:lnTo>
                    <a:pt x="664" y="584"/>
                  </a:lnTo>
                  <a:lnTo>
                    <a:pt x="665" y="583"/>
                  </a:lnTo>
                  <a:lnTo>
                    <a:pt x="667" y="581"/>
                  </a:lnTo>
                  <a:lnTo>
                    <a:pt x="668" y="579"/>
                  </a:lnTo>
                  <a:lnTo>
                    <a:pt x="670" y="578"/>
                  </a:lnTo>
                  <a:lnTo>
                    <a:pt x="670" y="578"/>
                  </a:lnTo>
                  <a:lnTo>
                    <a:pt x="668" y="578"/>
                  </a:lnTo>
                  <a:lnTo>
                    <a:pt x="668" y="578"/>
                  </a:lnTo>
                  <a:lnTo>
                    <a:pt x="667" y="578"/>
                  </a:lnTo>
                  <a:lnTo>
                    <a:pt x="667" y="578"/>
                  </a:lnTo>
                  <a:lnTo>
                    <a:pt x="665" y="579"/>
                  </a:lnTo>
                  <a:lnTo>
                    <a:pt x="664" y="579"/>
                  </a:lnTo>
                  <a:lnTo>
                    <a:pt x="662" y="579"/>
                  </a:lnTo>
                  <a:lnTo>
                    <a:pt x="661" y="579"/>
                  </a:lnTo>
                  <a:lnTo>
                    <a:pt x="657" y="576"/>
                  </a:lnTo>
                  <a:lnTo>
                    <a:pt x="656" y="576"/>
                  </a:lnTo>
                  <a:lnTo>
                    <a:pt x="654" y="576"/>
                  </a:lnTo>
                  <a:lnTo>
                    <a:pt x="653" y="576"/>
                  </a:lnTo>
                  <a:lnTo>
                    <a:pt x="653" y="576"/>
                  </a:lnTo>
                  <a:lnTo>
                    <a:pt x="653" y="578"/>
                  </a:lnTo>
                  <a:lnTo>
                    <a:pt x="653" y="578"/>
                  </a:lnTo>
                  <a:lnTo>
                    <a:pt x="653" y="578"/>
                  </a:lnTo>
                  <a:lnTo>
                    <a:pt x="653" y="579"/>
                  </a:lnTo>
                  <a:lnTo>
                    <a:pt x="651" y="579"/>
                  </a:lnTo>
                  <a:lnTo>
                    <a:pt x="651" y="579"/>
                  </a:lnTo>
                  <a:lnTo>
                    <a:pt x="650" y="578"/>
                  </a:lnTo>
                  <a:lnTo>
                    <a:pt x="650" y="576"/>
                  </a:lnTo>
                  <a:lnTo>
                    <a:pt x="650" y="575"/>
                  </a:lnTo>
                  <a:lnTo>
                    <a:pt x="648" y="573"/>
                  </a:lnTo>
                  <a:lnTo>
                    <a:pt x="648" y="572"/>
                  </a:lnTo>
                  <a:lnTo>
                    <a:pt x="646" y="573"/>
                  </a:lnTo>
                  <a:lnTo>
                    <a:pt x="645" y="573"/>
                  </a:lnTo>
                  <a:lnTo>
                    <a:pt x="645" y="575"/>
                  </a:lnTo>
                  <a:lnTo>
                    <a:pt x="643" y="575"/>
                  </a:lnTo>
                  <a:lnTo>
                    <a:pt x="640" y="575"/>
                  </a:lnTo>
                  <a:lnTo>
                    <a:pt x="635" y="575"/>
                  </a:lnTo>
                  <a:lnTo>
                    <a:pt x="632" y="575"/>
                  </a:lnTo>
                  <a:lnTo>
                    <a:pt x="631" y="573"/>
                  </a:lnTo>
                  <a:lnTo>
                    <a:pt x="632" y="572"/>
                  </a:lnTo>
                  <a:lnTo>
                    <a:pt x="632" y="570"/>
                  </a:lnTo>
                  <a:lnTo>
                    <a:pt x="632" y="568"/>
                  </a:lnTo>
                  <a:lnTo>
                    <a:pt x="632" y="567"/>
                  </a:lnTo>
                  <a:lnTo>
                    <a:pt x="632" y="564"/>
                  </a:lnTo>
                  <a:lnTo>
                    <a:pt x="631" y="559"/>
                  </a:lnTo>
                  <a:lnTo>
                    <a:pt x="629" y="556"/>
                  </a:lnTo>
                  <a:lnTo>
                    <a:pt x="627" y="553"/>
                  </a:lnTo>
                  <a:lnTo>
                    <a:pt x="626" y="553"/>
                  </a:lnTo>
                  <a:lnTo>
                    <a:pt x="623" y="553"/>
                  </a:lnTo>
                  <a:lnTo>
                    <a:pt x="621" y="554"/>
                  </a:lnTo>
                  <a:lnTo>
                    <a:pt x="621" y="554"/>
                  </a:lnTo>
                  <a:lnTo>
                    <a:pt x="620" y="554"/>
                  </a:lnTo>
                  <a:lnTo>
                    <a:pt x="618" y="556"/>
                  </a:lnTo>
                  <a:lnTo>
                    <a:pt x="616" y="554"/>
                  </a:lnTo>
                  <a:lnTo>
                    <a:pt x="615" y="554"/>
                  </a:lnTo>
                  <a:lnTo>
                    <a:pt x="613" y="554"/>
                  </a:lnTo>
                  <a:lnTo>
                    <a:pt x="612" y="553"/>
                  </a:lnTo>
                  <a:lnTo>
                    <a:pt x="609" y="551"/>
                  </a:lnTo>
                  <a:lnTo>
                    <a:pt x="605" y="551"/>
                  </a:lnTo>
                  <a:lnTo>
                    <a:pt x="601" y="551"/>
                  </a:lnTo>
                  <a:lnTo>
                    <a:pt x="599" y="551"/>
                  </a:lnTo>
                  <a:lnTo>
                    <a:pt x="597" y="553"/>
                  </a:lnTo>
                  <a:lnTo>
                    <a:pt x="594" y="554"/>
                  </a:lnTo>
                  <a:lnTo>
                    <a:pt x="593" y="554"/>
                  </a:lnTo>
                  <a:lnTo>
                    <a:pt x="591" y="554"/>
                  </a:lnTo>
                  <a:lnTo>
                    <a:pt x="590" y="556"/>
                  </a:lnTo>
                  <a:lnTo>
                    <a:pt x="590" y="556"/>
                  </a:lnTo>
                  <a:lnTo>
                    <a:pt x="590" y="557"/>
                  </a:lnTo>
                  <a:lnTo>
                    <a:pt x="590" y="559"/>
                  </a:lnTo>
                  <a:lnTo>
                    <a:pt x="590" y="559"/>
                  </a:lnTo>
                  <a:lnTo>
                    <a:pt x="588" y="559"/>
                  </a:lnTo>
                  <a:lnTo>
                    <a:pt x="586" y="559"/>
                  </a:lnTo>
                  <a:lnTo>
                    <a:pt x="585" y="559"/>
                  </a:lnTo>
                  <a:lnTo>
                    <a:pt x="582" y="561"/>
                  </a:lnTo>
                  <a:lnTo>
                    <a:pt x="579" y="562"/>
                  </a:lnTo>
                  <a:lnTo>
                    <a:pt x="575" y="562"/>
                  </a:lnTo>
                  <a:lnTo>
                    <a:pt x="574" y="562"/>
                  </a:lnTo>
                  <a:lnTo>
                    <a:pt x="569" y="564"/>
                  </a:lnTo>
                  <a:lnTo>
                    <a:pt x="566" y="564"/>
                  </a:lnTo>
                  <a:lnTo>
                    <a:pt x="561" y="565"/>
                  </a:lnTo>
                  <a:lnTo>
                    <a:pt x="556" y="565"/>
                  </a:lnTo>
                  <a:lnTo>
                    <a:pt x="556" y="565"/>
                  </a:lnTo>
                  <a:lnTo>
                    <a:pt x="553" y="567"/>
                  </a:lnTo>
                  <a:lnTo>
                    <a:pt x="550" y="567"/>
                  </a:lnTo>
                  <a:lnTo>
                    <a:pt x="550" y="567"/>
                  </a:lnTo>
                  <a:lnTo>
                    <a:pt x="549" y="567"/>
                  </a:lnTo>
                  <a:lnTo>
                    <a:pt x="549" y="567"/>
                  </a:lnTo>
                  <a:lnTo>
                    <a:pt x="547" y="568"/>
                  </a:lnTo>
                  <a:lnTo>
                    <a:pt x="545" y="570"/>
                  </a:lnTo>
                  <a:lnTo>
                    <a:pt x="545" y="572"/>
                  </a:lnTo>
                  <a:lnTo>
                    <a:pt x="545" y="572"/>
                  </a:lnTo>
                  <a:lnTo>
                    <a:pt x="544" y="572"/>
                  </a:lnTo>
                  <a:lnTo>
                    <a:pt x="542" y="570"/>
                  </a:lnTo>
                  <a:lnTo>
                    <a:pt x="541" y="572"/>
                  </a:lnTo>
                  <a:lnTo>
                    <a:pt x="538" y="572"/>
                  </a:lnTo>
                  <a:lnTo>
                    <a:pt x="536" y="572"/>
                  </a:lnTo>
                  <a:lnTo>
                    <a:pt x="536" y="572"/>
                  </a:lnTo>
                  <a:lnTo>
                    <a:pt x="531" y="572"/>
                  </a:lnTo>
                  <a:lnTo>
                    <a:pt x="530" y="573"/>
                  </a:lnTo>
                  <a:lnTo>
                    <a:pt x="530" y="573"/>
                  </a:lnTo>
                  <a:lnTo>
                    <a:pt x="530" y="573"/>
                  </a:lnTo>
                  <a:lnTo>
                    <a:pt x="527" y="573"/>
                  </a:lnTo>
                  <a:lnTo>
                    <a:pt x="525" y="573"/>
                  </a:lnTo>
                  <a:lnTo>
                    <a:pt x="525" y="573"/>
                  </a:lnTo>
                  <a:lnTo>
                    <a:pt x="523" y="575"/>
                  </a:lnTo>
                  <a:lnTo>
                    <a:pt x="520" y="575"/>
                  </a:lnTo>
                  <a:lnTo>
                    <a:pt x="519" y="575"/>
                  </a:lnTo>
                  <a:lnTo>
                    <a:pt x="517" y="575"/>
                  </a:lnTo>
                  <a:lnTo>
                    <a:pt x="517" y="576"/>
                  </a:lnTo>
                  <a:lnTo>
                    <a:pt x="515" y="576"/>
                  </a:lnTo>
                  <a:lnTo>
                    <a:pt x="509" y="578"/>
                  </a:lnTo>
                  <a:lnTo>
                    <a:pt x="509" y="578"/>
                  </a:lnTo>
                  <a:lnTo>
                    <a:pt x="508" y="578"/>
                  </a:lnTo>
                  <a:lnTo>
                    <a:pt x="501" y="578"/>
                  </a:lnTo>
                  <a:lnTo>
                    <a:pt x="500" y="579"/>
                  </a:lnTo>
                  <a:lnTo>
                    <a:pt x="500" y="579"/>
                  </a:lnTo>
                  <a:lnTo>
                    <a:pt x="500" y="579"/>
                  </a:lnTo>
                  <a:lnTo>
                    <a:pt x="495" y="578"/>
                  </a:lnTo>
                  <a:lnTo>
                    <a:pt x="490" y="578"/>
                  </a:lnTo>
                  <a:lnTo>
                    <a:pt x="489" y="578"/>
                  </a:lnTo>
                  <a:lnTo>
                    <a:pt x="487" y="579"/>
                  </a:lnTo>
                  <a:lnTo>
                    <a:pt x="487" y="581"/>
                  </a:lnTo>
                  <a:lnTo>
                    <a:pt x="487" y="583"/>
                  </a:lnTo>
                  <a:lnTo>
                    <a:pt x="487" y="584"/>
                  </a:lnTo>
                  <a:lnTo>
                    <a:pt x="486" y="586"/>
                  </a:lnTo>
                  <a:lnTo>
                    <a:pt x="486" y="586"/>
                  </a:lnTo>
                  <a:lnTo>
                    <a:pt x="487" y="587"/>
                  </a:lnTo>
                  <a:lnTo>
                    <a:pt x="489" y="587"/>
                  </a:lnTo>
                  <a:lnTo>
                    <a:pt x="490" y="587"/>
                  </a:lnTo>
                  <a:lnTo>
                    <a:pt x="492" y="587"/>
                  </a:lnTo>
                  <a:lnTo>
                    <a:pt x="492" y="587"/>
                  </a:lnTo>
                  <a:lnTo>
                    <a:pt x="493" y="587"/>
                  </a:lnTo>
                  <a:lnTo>
                    <a:pt x="493" y="587"/>
                  </a:lnTo>
                  <a:lnTo>
                    <a:pt x="493" y="589"/>
                  </a:lnTo>
                  <a:lnTo>
                    <a:pt x="493" y="589"/>
                  </a:lnTo>
                  <a:lnTo>
                    <a:pt x="492" y="589"/>
                  </a:lnTo>
                  <a:lnTo>
                    <a:pt x="490" y="589"/>
                  </a:lnTo>
                  <a:lnTo>
                    <a:pt x="489" y="589"/>
                  </a:lnTo>
                  <a:lnTo>
                    <a:pt x="489" y="590"/>
                  </a:lnTo>
                  <a:lnTo>
                    <a:pt x="489" y="592"/>
                  </a:lnTo>
                  <a:lnTo>
                    <a:pt x="489" y="592"/>
                  </a:lnTo>
                  <a:lnTo>
                    <a:pt x="490" y="592"/>
                  </a:lnTo>
                  <a:lnTo>
                    <a:pt x="492" y="594"/>
                  </a:lnTo>
                  <a:lnTo>
                    <a:pt x="493" y="594"/>
                  </a:lnTo>
                  <a:lnTo>
                    <a:pt x="495" y="594"/>
                  </a:lnTo>
                  <a:lnTo>
                    <a:pt x="497" y="595"/>
                  </a:lnTo>
                  <a:lnTo>
                    <a:pt x="500" y="597"/>
                  </a:lnTo>
                  <a:lnTo>
                    <a:pt x="501" y="597"/>
                  </a:lnTo>
                  <a:lnTo>
                    <a:pt x="501" y="598"/>
                  </a:lnTo>
                  <a:lnTo>
                    <a:pt x="501" y="598"/>
                  </a:lnTo>
                  <a:lnTo>
                    <a:pt x="500" y="600"/>
                  </a:lnTo>
                  <a:lnTo>
                    <a:pt x="498" y="598"/>
                  </a:lnTo>
                  <a:lnTo>
                    <a:pt x="497" y="598"/>
                  </a:lnTo>
                  <a:lnTo>
                    <a:pt x="493" y="598"/>
                  </a:lnTo>
                  <a:lnTo>
                    <a:pt x="492" y="598"/>
                  </a:lnTo>
                  <a:lnTo>
                    <a:pt x="489" y="598"/>
                  </a:lnTo>
                  <a:lnTo>
                    <a:pt x="486" y="598"/>
                  </a:lnTo>
                  <a:lnTo>
                    <a:pt x="486" y="600"/>
                  </a:lnTo>
                  <a:lnTo>
                    <a:pt x="486" y="602"/>
                  </a:lnTo>
                  <a:lnTo>
                    <a:pt x="484" y="602"/>
                  </a:lnTo>
                  <a:lnTo>
                    <a:pt x="482" y="603"/>
                  </a:lnTo>
                  <a:lnTo>
                    <a:pt x="482" y="605"/>
                  </a:lnTo>
                  <a:lnTo>
                    <a:pt x="482" y="606"/>
                  </a:lnTo>
                  <a:lnTo>
                    <a:pt x="486" y="609"/>
                  </a:lnTo>
                  <a:lnTo>
                    <a:pt x="486" y="611"/>
                  </a:lnTo>
                  <a:lnTo>
                    <a:pt x="484" y="613"/>
                  </a:lnTo>
                  <a:lnTo>
                    <a:pt x="482" y="613"/>
                  </a:lnTo>
                  <a:lnTo>
                    <a:pt x="481" y="614"/>
                  </a:lnTo>
                  <a:lnTo>
                    <a:pt x="478" y="614"/>
                  </a:lnTo>
                  <a:lnTo>
                    <a:pt x="478" y="616"/>
                  </a:lnTo>
                  <a:lnTo>
                    <a:pt x="474" y="617"/>
                  </a:lnTo>
                  <a:lnTo>
                    <a:pt x="471" y="619"/>
                  </a:lnTo>
                  <a:lnTo>
                    <a:pt x="471" y="619"/>
                  </a:lnTo>
                  <a:lnTo>
                    <a:pt x="471" y="620"/>
                  </a:lnTo>
                  <a:lnTo>
                    <a:pt x="474" y="620"/>
                  </a:lnTo>
                  <a:lnTo>
                    <a:pt x="476" y="622"/>
                  </a:lnTo>
                  <a:lnTo>
                    <a:pt x="478" y="624"/>
                  </a:lnTo>
                  <a:lnTo>
                    <a:pt x="478" y="624"/>
                  </a:lnTo>
                  <a:lnTo>
                    <a:pt x="481" y="625"/>
                  </a:lnTo>
                  <a:lnTo>
                    <a:pt x="486" y="627"/>
                  </a:lnTo>
                  <a:lnTo>
                    <a:pt x="486" y="627"/>
                  </a:lnTo>
                  <a:lnTo>
                    <a:pt x="486" y="627"/>
                  </a:lnTo>
                  <a:lnTo>
                    <a:pt x="490" y="628"/>
                  </a:lnTo>
                  <a:lnTo>
                    <a:pt x="492" y="628"/>
                  </a:lnTo>
                  <a:lnTo>
                    <a:pt x="493" y="630"/>
                  </a:lnTo>
                  <a:lnTo>
                    <a:pt x="493" y="633"/>
                  </a:lnTo>
                  <a:lnTo>
                    <a:pt x="493" y="635"/>
                  </a:lnTo>
                  <a:lnTo>
                    <a:pt x="492" y="638"/>
                  </a:lnTo>
                  <a:lnTo>
                    <a:pt x="492" y="639"/>
                  </a:lnTo>
                  <a:lnTo>
                    <a:pt x="489" y="641"/>
                  </a:lnTo>
                  <a:lnTo>
                    <a:pt x="484" y="642"/>
                  </a:lnTo>
                  <a:lnTo>
                    <a:pt x="481" y="642"/>
                  </a:lnTo>
                  <a:lnTo>
                    <a:pt x="479" y="642"/>
                  </a:lnTo>
                  <a:lnTo>
                    <a:pt x="478" y="642"/>
                  </a:lnTo>
                  <a:lnTo>
                    <a:pt x="474" y="642"/>
                  </a:lnTo>
                  <a:lnTo>
                    <a:pt x="474" y="641"/>
                  </a:lnTo>
                  <a:lnTo>
                    <a:pt x="473" y="639"/>
                  </a:lnTo>
                  <a:lnTo>
                    <a:pt x="471" y="639"/>
                  </a:lnTo>
                  <a:lnTo>
                    <a:pt x="471" y="639"/>
                  </a:lnTo>
                  <a:lnTo>
                    <a:pt x="470" y="641"/>
                  </a:lnTo>
                  <a:lnTo>
                    <a:pt x="470" y="642"/>
                  </a:lnTo>
                  <a:lnTo>
                    <a:pt x="468" y="644"/>
                  </a:lnTo>
                  <a:lnTo>
                    <a:pt x="468" y="646"/>
                  </a:lnTo>
                  <a:lnTo>
                    <a:pt x="463" y="647"/>
                  </a:lnTo>
                  <a:lnTo>
                    <a:pt x="463" y="646"/>
                  </a:lnTo>
                  <a:lnTo>
                    <a:pt x="463" y="644"/>
                  </a:lnTo>
                  <a:lnTo>
                    <a:pt x="463" y="644"/>
                  </a:lnTo>
                  <a:lnTo>
                    <a:pt x="463" y="644"/>
                  </a:lnTo>
                  <a:lnTo>
                    <a:pt x="459" y="644"/>
                  </a:lnTo>
                  <a:lnTo>
                    <a:pt x="457" y="642"/>
                  </a:lnTo>
                  <a:lnTo>
                    <a:pt x="457" y="642"/>
                  </a:lnTo>
                  <a:lnTo>
                    <a:pt x="456" y="642"/>
                  </a:lnTo>
                  <a:lnTo>
                    <a:pt x="454" y="642"/>
                  </a:lnTo>
                  <a:lnTo>
                    <a:pt x="452" y="639"/>
                  </a:lnTo>
                  <a:lnTo>
                    <a:pt x="451" y="638"/>
                  </a:lnTo>
                  <a:lnTo>
                    <a:pt x="448" y="636"/>
                  </a:lnTo>
                  <a:lnTo>
                    <a:pt x="445" y="635"/>
                  </a:lnTo>
                  <a:lnTo>
                    <a:pt x="445" y="636"/>
                  </a:lnTo>
                  <a:lnTo>
                    <a:pt x="443" y="636"/>
                  </a:lnTo>
                  <a:lnTo>
                    <a:pt x="440" y="635"/>
                  </a:lnTo>
                  <a:lnTo>
                    <a:pt x="440" y="635"/>
                  </a:lnTo>
                  <a:lnTo>
                    <a:pt x="438" y="636"/>
                  </a:lnTo>
                  <a:lnTo>
                    <a:pt x="438" y="638"/>
                  </a:lnTo>
                  <a:lnTo>
                    <a:pt x="437" y="638"/>
                  </a:lnTo>
                  <a:lnTo>
                    <a:pt x="435" y="639"/>
                  </a:lnTo>
                  <a:lnTo>
                    <a:pt x="433" y="639"/>
                  </a:lnTo>
                  <a:lnTo>
                    <a:pt x="432" y="638"/>
                  </a:lnTo>
                  <a:lnTo>
                    <a:pt x="430" y="636"/>
                  </a:lnTo>
                  <a:lnTo>
                    <a:pt x="427" y="636"/>
                  </a:lnTo>
                  <a:lnTo>
                    <a:pt x="426" y="636"/>
                  </a:lnTo>
                  <a:lnTo>
                    <a:pt x="424" y="636"/>
                  </a:lnTo>
                  <a:lnTo>
                    <a:pt x="422" y="638"/>
                  </a:lnTo>
                  <a:lnTo>
                    <a:pt x="421" y="636"/>
                  </a:lnTo>
                  <a:lnTo>
                    <a:pt x="421" y="636"/>
                  </a:lnTo>
                  <a:lnTo>
                    <a:pt x="418" y="638"/>
                  </a:lnTo>
                  <a:lnTo>
                    <a:pt x="416" y="639"/>
                  </a:lnTo>
                  <a:lnTo>
                    <a:pt x="415" y="641"/>
                  </a:lnTo>
                  <a:lnTo>
                    <a:pt x="415" y="642"/>
                  </a:lnTo>
                  <a:lnTo>
                    <a:pt x="413" y="644"/>
                  </a:lnTo>
                  <a:lnTo>
                    <a:pt x="410" y="644"/>
                  </a:lnTo>
                  <a:lnTo>
                    <a:pt x="408" y="644"/>
                  </a:lnTo>
                  <a:lnTo>
                    <a:pt x="407" y="644"/>
                  </a:lnTo>
                  <a:lnTo>
                    <a:pt x="404" y="642"/>
                  </a:lnTo>
                  <a:lnTo>
                    <a:pt x="402" y="641"/>
                  </a:lnTo>
                  <a:lnTo>
                    <a:pt x="399" y="639"/>
                  </a:lnTo>
                  <a:lnTo>
                    <a:pt x="397" y="638"/>
                  </a:lnTo>
                  <a:lnTo>
                    <a:pt x="396" y="636"/>
                  </a:lnTo>
                  <a:lnTo>
                    <a:pt x="394" y="636"/>
                  </a:lnTo>
                  <a:lnTo>
                    <a:pt x="392" y="638"/>
                  </a:lnTo>
                  <a:lnTo>
                    <a:pt x="392" y="638"/>
                  </a:lnTo>
                  <a:lnTo>
                    <a:pt x="392" y="638"/>
                  </a:lnTo>
                  <a:lnTo>
                    <a:pt x="392" y="639"/>
                  </a:lnTo>
                  <a:lnTo>
                    <a:pt x="394" y="641"/>
                  </a:lnTo>
                  <a:lnTo>
                    <a:pt x="394" y="642"/>
                  </a:lnTo>
                  <a:lnTo>
                    <a:pt x="394" y="644"/>
                  </a:lnTo>
                  <a:lnTo>
                    <a:pt x="392" y="646"/>
                  </a:lnTo>
                  <a:lnTo>
                    <a:pt x="392" y="646"/>
                  </a:lnTo>
                  <a:lnTo>
                    <a:pt x="392" y="646"/>
                  </a:lnTo>
                  <a:lnTo>
                    <a:pt x="391" y="644"/>
                  </a:lnTo>
                  <a:lnTo>
                    <a:pt x="391" y="642"/>
                  </a:lnTo>
                  <a:lnTo>
                    <a:pt x="391" y="641"/>
                  </a:lnTo>
                  <a:lnTo>
                    <a:pt x="389" y="638"/>
                  </a:lnTo>
                  <a:lnTo>
                    <a:pt x="388" y="636"/>
                  </a:lnTo>
                  <a:lnTo>
                    <a:pt x="386" y="636"/>
                  </a:lnTo>
                  <a:lnTo>
                    <a:pt x="385" y="635"/>
                  </a:lnTo>
                  <a:lnTo>
                    <a:pt x="383" y="633"/>
                  </a:lnTo>
                  <a:lnTo>
                    <a:pt x="381" y="633"/>
                  </a:lnTo>
                  <a:lnTo>
                    <a:pt x="380" y="631"/>
                  </a:lnTo>
                  <a:lnTo>
                    <a:pt x="378" y="630"/>
                  </a:lnTo>
                  <a:lnTo>
                    <a:pt x="377" y="628"/>
                  </a:lnTo>
                  <a:lnTo>
                    <a:pt x="375" y="628"/>
                  </a:lnTo>
                  <a:lnTo>
                    <a:pt x="374" y="627"/>
                  </a:lnTo>
                  <a:lnTo>
                    <a:pt x="374" y="628"/>
                  </a:lnTo>
                  <a:lnTo>
                    <a:pt x="370" y="628"/>
                  </a:lnTo>
                  <a:lnTo>
                    <a:pt x="369" y="628"/>
                  </a:lnTo>
                  <a:lnTo>
                    <a:pt x="367" y="627"/>
                  </a:lnTo>
                  <a:lnTo>
                    <a:pt x="366" y="627"/>
                  </a:lnTo>
                  <a:lnTo>
                    <a:pt x="366" y="627"/>
                  </a:lnTo>
                  <a:lnTo>
                    <a:pt x="364" y="628"/>
                  </a:lnTo>
                  <a:lnTo>
                    <a:pt x="364" y="628"/>
                  </a:lnTo>
                  <a:lnTo>
                    <a:pt x="364" y="628"/>
                  </a:lnTo>
                  <a:lnTo>
                    <a:pt x="363" y="627"/>
                  </a:lnTo>
                  <a:lnTo>
                    <a:pt x="361" y="625"/>
                  </a:lnTo>
                  <a:lnTo>
                    <a:pt x="361" y="624"/>
                  </a:lnTo>
                  <a:lnTo>
                    <a:pt x="359" y="624"/>
                  </a:lnTo>
                  <a:lnTo>
                    <a:pt x="356" y="624"/>
                  </a:lnTo>
                  <a:lnTo>
                    <a:pt x="351" y="627"/>
                  </a:lnTo>
                  <a:lnTo>
                    <a:pt x="350" y="628"/>
                  </a:lnTo>
                  <a:lnTo>
                    <a:pt x="348" y="628"/>
                  </a:lnTo>
                  <a:lnTo>
                    <a:pt x="347" y="628"/>
                  </a:lnTo>
                  <a:lnTo>
                    <a:pt x="347" y="628"/>
                  </a:lnTo>
                  <a:lnTo>
                    <a:pt x="345" y="627"/>
                  </a:lnTo>
                  <a:lnTo>
                    <a:pt x="345" y="627"/>
                  </a:lnTo>
                  <a:lnTo>
                    <a:pt x="345" y="625"/>
                  </a:lnTo>
                  <a:lnTo>
                    <a:pt x="344" y="625"/>
                  </a:lnTo>
                  <a:lnTo>
                    <a:pt x="342" y="624"/>
                  </a:lnTo>
                  <a:lnTo>
                    <a:pt x="339" y="624"/>
                  </a:lnTo>
                  <a:lnTo>
                    <a:pt x="337" y="624"/>
                  </a:lnTo>
                  <a:lnTo>
                    <a:pt x="337" y="624"/>
                  </a:lnTo>
                  <a:lnTo>
                    <a:pt x="336" y="625"/>
                  </a:lnTo>
                  <a:lnTo>
                    <a:pt x="334" y="627"/>
                  </a:lnTo>
                  <a:lnTo>
                    <a:pt x="331" y="630"/>
                  </a:lnTo>
                  <a:lnTo>
                    <a:pt x="331" y="630"/>
                  </a:lnTo>
                  <a:lnTo>
                    <a:pt x="329" y="631"/>
                  </a:lnTo>
                  <a:lnTo>
                    <a:pt x="328" y="631"/>
                  </a:lnTo>
                  <a:lnTo>
                    <a:pt x="326" y="633"/>
                  </a:lnTo>
                  <a:lnTo>
                    <a:pt x="325" y="635"/>
                  </a:lnTo>
                  <a:lnTo>
                    <a:pt x="322" y="635"/>
                  </a:lnTo>
                  <a:lnTo>
                    <a:pt x="320" y="635"/>
                  </a:lnTo>
                  <a:lnTo>
                    <a:pt x="318" y="636"/>
                  </a:lnTo>
                  <a:lnTo>
                    <a:pt x="317" y="638"/>
                  </a:lnTo>
                  <a:lnTo>
                    <a:pt x="317" y="639"/>
                  </a:lnTo>
                  <a:lnTo>
                    <a:pt x="314" y="642"/>
                  </a:lnTo>
                  <a:lnTo>
                    <a:pt x="310" y="644"/>
                  </a:lnTo>
                  <a:lnTo>
                    <a:pt x="309" y="644"/>
                  </a:lnTo>
                  <a:lnTo>
                    <a:pt x="309" y="644"/>
                  </a:lnTo>
                  <a:lnTo>
                    <a:pt x="307" y="644"/>
                  </a:lnTo>
                  <a:lnTo>
                    <a:pt x="307" y="644"/>
                  </a:lnTo>
                  <a:lnTo>
                    <a:pt x="307" y="646"/>
                  </a:lnTo>
                  <a:lnTo>
                    <a:pt x="307" y="649"/>
                  </a:lnTo>
                  <a:lnTo>
                    <a:pt x="309" y="652"/>
                  </a:lnTo>
                  <a:lnTo>
                    <a:pt x="309" y="653"/>
                  </a:lnTo>
                  <a:lnTo>
                    <a:pt x="309" y="653"/>
                  </a:lnTo>
                  <a:lnTo>
                    <a:pt x="310" y="655"/>
                  </a:lnTo>
                  <a:lnTo>
                    <a:pt x="309" y="657"/>
                  </a:lnTo>
                  <a:lnTo>
                    <a:pt x="309" y="657"/>
                  </a:lnTo>
                  <a:lnTo>
                    <a:pt x="306" y="658"/>
                  </a:lnTo>
                  <a:lnTo>
                    <a:pt x="304" y="658"/>
                  </a:lnTo>
                  <a:lnTo>
                    <a:pt x="303" y="658"/>
                  </a:lnTo>
                  <a:lnTo>
                    <a:pt x="301" y="657"/>
                  </a:lnTo>
                  <a:lnTo>
                    <a:pt x="301" y="657"/>
                  </a:lnTo>
                  <a:lnTo>
                    <a:pt x="298" y="653"/>
                  </a:lnTo>
                  <a:lnTo>
                    <a:pt x="295" y="650"/>
                  </a:lnTo>
                  <a:lnTo>
                    <a:pt x="293" y="649"/>
                  </a:lnTo>
                  <a:lnTo>
                    <a:pt x="292" y="647"/>
                  </a:lnTo>
                  <a:lnTo>
                    <a:pt x="290" y="649"/>
                  </a:lnTo>
                  <a:lnTo>
                    <a:pt x="290" y="649"/>
                  </a:lnTo>
                  <a:lnTo>
                    <a:pt x="288" y="650"/>
                  </a:lnTo>
                  <a:lnTo>
                    <a:pt x="288" y="650"/>
                  </a:lnTo>
                  <a:lnTo>
                    <a:pt x="287" y="652"/>
                  </a:lnTo>
                  <a:lnTo>
                    <a:pt x="287" y="653"/>
                  </a:lnTo>
                  <a:lnTo>
                    <a:pt x="287" y="655"/>
                  </a:lnTo>
                  <a:lnTo>
                    <a:pt x="287" y="655"/>
                  </a:lnTo>
                  <a:lnTo>
                    <a:pt x="285" y="657"/>
                  </a:lnTo>
                  <a:lnTo>
                    <a:pt x="284" y="658"/>
                  </a:lnTo>
                  <a:lnTo>
                    <a:pt x="282" y="661"/>
                  </a:lnTo>
                  <a:lnTo>
                    <a:pt x="281" y="665"/>
                  </a:lnTo>
                  <a:lnTo>
                    <a:pt x="281" y="668"/>
                  </a:lnTo>
                  <a:lnTo>
                    <a:pt x="281" y="669"/>
                  </a:lnTo>
                  <a:lnTo>
                    <a:pt x="282" y="669"/>
                  </a:lnTo>
                  <a:lnTo>
                    <a:pt x="284" y="671"/>
                  </a:lnTo>
                  <a:lnTo>
                    <a:pt x="284" y="672"/>
                  </a:lnTo>
                  <a:lnTo>
                    <a:pt x="284" y="672"/>
                  </a:lnTo>
                  <a:lnTo>
                    <a:pt x="282" y="674"/>
                  </a:lnTo>
                  <a:lnTo>
                    <a:pt x="281" y="676"/>
                  </a:lnTo>
                  <a:lnTo>
                    <a:pt x="279" y="679"/>
                  </a:lnTo>
                  <a:lnTo>
                    <a:pt x="277" y="682"/>
                  </a:lnTo>
                  <a:lnTo>
                    <a:pt x="279" y="685"/>
                  </a:lnTo>
                  <a:lnTo>
                    <a:pt x="281" y="687"/>
                  </a:lnTo>
                  <a:lnTo>
                    <a:pt x="284" y="688"/>
                  </a:lnTo>
                  <a:lnTo>
                    <a:pt x="284" y="688"/>
                  </a:lnTo>
                  <a:lnTo>
                    <a:pt x="285" y="691"/>
                  </a:lnTo>
                  <a:lnTo>
                    <a:pt x="285" y="693"/>
                  </a:lnTo>
                  <a:lnTo>
                    <a:pt x="285" y="694"/>
                  </a:lnTo>
                  <a:lnTo>
                    <a:pt x="285" y="694"/>
                  </a:lnTo>
                  <a:lnTo>
                    <a:pt x="287" y="696"/>
                  </a:lnTo>
                  <a:lnTo>
                    <a:pt x="287" y="698"/>
                  </a:lnTo>
                  <a:lnTo>
                    <a:pt x="288" y="698"/>
                  </a:lnTo>
                  <a:lnTo>
                    <a:pt x="290" y="696"/>
                  </a:lnTo>
                  <a:lnTo>
                    <a:pt x="292" y="696"/>
                  </a:lnTo>
                  <a:lnTo>
                    <a:pt x="296" y="698"/>
                  </a:lnTo>
                  <a:lnTo>
                    <a:pt x="299" y="698"/>
                  </a:lnTo>
                  <a:lnTo>
                    <a:pt x="299" y="698"/>
                  </a:lnTo>
                  <a:lnTo>
                    <a:pt x="301" y="701"/>
                  </a:lnTo>
                  <a:lnTo>
                    <a:pt x="304" y="702"/>
                  </a:lnTo>
                  <a:lnTo>
                    <a:pt x="306" y="705"/>
                  </a:lnTo>
                  <a:lnTo>
                    <a:pt x="306" y="707"/>
                  </a:lnTo>
                  <a:lnTo>
                    <a:pt x="307" y="710"/>
                  </a:lnTo>
                  <a:lnTo>
                    <a:pt x="309" y="712"/>
                  </a:lnTo>
                  <a:lnTo>
                    <a:pt x="312" y="715"/>
                  </a:lnTo>
                  <a:lnTo>
                    <a:pt x="312" y="717"/>
                  </a:lnTo>
                  <a:lnTo>
                    <a:pt x="310" y="717"/>
                  </a:lnTo>
                  <a:lnTo>
                    <a:pt x="309" y="717"/>
                  </a:lnTo>
                  <a:lnTo>
                    <a:pt x="307" y="717"/>
                  </a:lnTo>
                  <a:lnTo>
                    <a:pt x="307" y="715"/>
                  </a:lnTo>
                  <a:lnTo>
                    <a:pt x="306" y="715"/>
                  </a:lnTo>
                  <a:lnTo>
                    <a:pt x="306" y="715"/>
                  </a:lnTo>
                  <a:lnTo>
                    <a:pt x="306" y="717"/>
                  </a:lnTo>
                  <a:lnTo>
                    <a:pt x="304" y="717"/>
                  </a:lnTo>
                  <a:lnTo>
                    <a:pt x="306" y="718"/>
                  </a:lnTo>
                  <a:lnTo>
                    <a:pt x="306" y="718"/>
                  </a:lnTo>
                  <a:lnTo>
                    <a:pt x="306" y="720"/>
                  </a:lnTo>
                  <a:lnTo>
                    <a:pt x="306" y="720"/>
                  </a:lnTo>
                  <a:lnTo>
                    <a:pt x="309" y="720"/>
                  </a:lnTo>
                  <a:lnTo>
                    <a:pt x="312" y="721"/>
                  </a:lnTo>
                  <a:lnTo>
                    <a:pt x="315" y="723"/>
                  </a:lnTo>
                  <a:lnTo>
                    <a:pt x="315" y="723"/>
                  </a:lnTo>
                  <a:lnTo>
                    <a:pt x="315" y="724"/>
                  </a:lnTo>
                  <a:lnTo>
                    <a:pt x="314" y="724"/>
                  </a:lnTo>
                  <a:lnTo>
                    <a:pt x="314" y="726"/>
                  </a:lnTo>
                  <a:lnTo>
                    <a:pt x="314" y="726"/>
                  </a:lnTo>
                  <a:lnTo>
                    <a:pt x="309" y="728"/>
                  </a:lnTo>
                  <a:lnTo>
                    <a:pt x="309" y="728"/>
                  </a:lnTo>
                  <a:lnTo>
                    <a:pt x="307" y="728"/>
                  </a:lnTo>
                  <a:lnTo>
                    <a:pt x="307" y="729"/>
                  </a:lnTo>
                  <a:lnTo>
                    <a:pt x="307" y="729"/>
                  </a:lnTo>
                  <a:lnTo>
                    <a:pt x="309" y="731"/>
                  </a:lnTo>
                  <a:lnTo>
                    <a:pt x="309" y="731"/>
                  </a:lnTo>
                  <a:lnTo>
                    <a:pt x="307" y="731"/>
                  </a:lnTo>
                  <a:lnTo>
                    <a:pt x="307" y="731"/>
                  </a:lnTo>
                  <a:lnTo>
                    <a:pt x="306" y="731"/>
                  </a:lnTo>
                  <a:lnTo>
                    <a:pt x="306" y="731"/>
                  </a:lnTo>
                  <a:lnTo>
                    <a:pt x="304" y="731"/>
                  </a:lnTo>
                  <a:lnTo>
                    <a:pt x="301" y="734"/>
                  </a:lnTo>
                  <a:lnTo>
                    <a:pt x="299" y="734"/>
                  </a:lnTo>
                  <a:lnTo>
                    <a:pt x="298" y="734"/>
                  </a:lnTo>
                  <a:lnTo>
                    <a:pt x="295" y="735"/>
                  </a:lnTo>
                  <a:lnTo>
                    <a:pt x="295" y="735"/>
                  </a:lnTo>
                  <a:lnTo>
                    <a:pt x="293" y="735"/>
                  </a:lnTo>
                  <a:lnTo>
                    <a:pt x="293" y="735"/>
                  </a:lnTo>
                  <a:lnTo>
                    <a:pt x="292" y="737"/>
                  </a:lnTo>
                  <a:lnTo>
                    <a:pt x="292" y="735"/>
                  </a:lnTo>
                  <a:lnTo>
                    <a:pt x="290" y="735"/>
                  </a:lnTo>
                  <a:lnTo>
                    <a:pt x="290" y="735"/>
                  </a:lnTo>
                  <a:lnTo>
                    <a:pt x="290" y="735"/>
                  </a:lnTo>
                  <a:lnTo>
                    <a:pt x="290" y="737"/>
                  </a:lnTo>
                  <a:lnTo>
                    <a:pt x="292" y="739"/>
                  </a:lnTo>
                  <a:lnTo>
                    <a:pt x="290" y="739"/>
                  </a:lnTo>
                  <a:lnTo>
                    <a:pt x="290" y="739"/>
                  </a:lnTo>
                  <a:lnTo>
                    <a:pt x="290" y="740"/>
                  </a:lnTo>
                  <a:lnTo>
                    <a:pt x="288" y="740"/>
                  </a:lnTo>
                  <a:lnTo>
                    <a:pt x="288" y="742"/>
                  </a:lnTo>
                  <a:lnTo>
                    <a:pt x="288" y="743"/>
                  </a:lnTo>
                  <a:lnTo>
                    <a:pt x="287" y="745"/>
                  </a:lnTo>
                  <a:lnTo>
                    <a:pt x="287" y="746"/>
                  </a:lnTo>
                  <a:lnTo>
                    <a:pt x="285" y="748"/>
                  </a:lnTo>
                  <a:lnTo>
                    <a:pt x="285" y="750"/>
                  </a:lnTo>
                  <a:lnTo>
                    <a:pt x="284" y="751"/>
                  </a:lnTo>
                  <a:lnTo>
                    <a:pt x="284" y="750"/>
                  </a:lnTo>
                  <a:lnTo>
                    <a:pt x="284" y="750"/>
                  </a:lnTo>
                  <a:lnTo>
                    <a:pt x="284" y="750"/>
                  </a:lnTo>
                  <a:lnTo>
                    <a:pt x="282" y="751"/>
                  </a:lnTo>
                  <a:lnTo>
                    <a:pt x="281" y="753"/>
                  </a:lnTo>
                  <a:lnTo>
                    <a:pt x="279" y="753"/>
                  </a:lnTo>
                  <a:lnTo>
                    <a:pt x="279" y="754"/>
                  </a:lnTo>
                  <a:lnTo>
                    <a:pt x="279" y="756"/>
                  </a:lnTo>
                  <a:lnTo>
                    <a:pt x="279" y="757"/>
                  </a:lnTo>
                  <a:lnTo>
                    <a:pt x="279" y="757"/>
                  </a:lnTo>
                  <a:lnTo>
                    <a:pt x="282" y="757"/>
                  </a:lnTo>
                  <a:lnTo>
                    <a:pt x="284" y="759"/>
                  </a:lnTo>
                  <a:lnTo>
                    <a:pt x="285" y="761"/>
                  </a:lnTo>
                  <a:lnTo>
                    <a:pt x="287" y="762"/>
                  </a:lnTo>
                  <a:lnTo>
                    <a:pt x="287" y="764"/>
                  </a:lnTo>
                  <a:lnTo>
                    <a:pt x="288" y="765"/>
                  </a:lnTo>
                  <a:lnTo>
                    <a:pt x="290" y="769"/>
                  </a:lnTo>
                  <a:lnTo>
                    <a:pt x="290" y="773"/>
                  </a:lnTo>
                  <a:lnTo>
                    <a:pt x="292" y="769"/>
                  </a:lnTo>
                  <a:lnTo>
                    <a:pt x="293" y="767"/>
                  </a:lnTo>
                  <a:lnTo>
                    <a:pt x="292" y="769"/>
                  </a:lnTo>
                  <a:lnTo>
                    <a:pt x="292" y="770"/>
                  </a:lnTo>
                  <a:lnTo>
                    <a:pt x="290" y="773"/>
                  </a:lnTo>
                  <a:lnTo>
                    <a:pt x="290" y="776"/>
                  </a:lnTo>
                  <a:lnTo>
                    <a:pt x="290" y="778"/>
                  </a:lnTo>
                  <a:lnTo>
                    <a:pt x="290" y="778"/>
                  </a:lnTo>
                  <a:lnTo>
                    <a:pt x="290" y="783"/>
                  </a:lnTo>
                  <a:lnTo>
                    <a:pt x="290" y="783"/>
                  </a:lnTo>
                  <a:lnTo>
                    <a:pt x="292" y="783"/>
                  </a:lnTo>
                  <a:lnTo>
                    <a:pt x="292" y="784"/>
                  </a:lnTo>
                  <a:lnTo>
                    <a:pt x="293" y="786"/>
                  </a:lnTo>
                  <a:lnTo>
                    <a:pt x="293" y="787"/>
                  </a:lnTo>
                  <a:lnTo>
                    <a:pt x="295" y="789"/>
                  </a:lnTo>
                  <a:lnTo>
                    <a:pt x="295" y="789"/>
                  </a:lnTo>
                  <a:lnTo>
                    <a:pt x="299" y="794"/>
                  </a:lnTo>
                  <a:lnTo>
                    <a:pt x="301" y="797"/>
                  </a:lnTo>
                  <a:lnTo>
                    <a:pt x="303" y="798"/>
                  </a:lnTo>
                  <a:lnTo>
                    <a:pt x="303" y="800"/>
                  </a:lnTo>
                  <a:lnTo>
                    <a:pt x="304" y="802"/>
                  </a:lnTo>
                  <a:lnTo>
                    <a:pt x="304" y="802"/>
                  </a:lnTo>
                  <a:lnTo>
                    <a:pt x="306" y="803"/>
                  </a:lnTo>
                  <a:lnTo>
                    <a:pt x="306" y="803"/>
                  </a:lnTo>
                  <a:lnTo>
                    <a:pt x="304" y="806"/>
                  </a:lnTo>
                  <a:lnTo>
                    <a:pt x="303" y="806"/>
                  </a:lnTo>
                  <a:lnTo>
                    <a:pt x="303" y="808"/>
                  </a:lnTo>
                  <a:lnTo>
                    <a:pt x="299" y="809"/>
                  </a:lnTo>
                  <a:lnTo>
                    <a:pt x="298" y="809"/>
                  </a:lnTo>
                  <a:lnTo>
                    <a:pt x="298" y="811"/>
                  </a:lnTo>
                  <a:lnTo>
                    <a:pt x="296" y="814"/>
                  </a:lnTo>
                  <a:lnTo>
                    <a:pt x="295" y="814"/>
                  </a:lnTo>
                  <a:lnTo>
                    <a:pt x="292" y="813"/>
                  </a:lnTo>
                  <a:lnTo>
                    <a:pt x="290" y="813"/>
                  </a:lnTo>
                  <a:lnTo>
                    <a:pt x="288" y="813"/>
                  </a:lnTo>
                  <a:lnTo>
                    <a:pt x="287" y="811"/>
                  </a:lnTo>
                  <a:lnTo>
                    <a:pt x="287" y="809"/>
                  </a:lnTo>
                  <a:lnTo>
                    <a:pt x="285" y="808"/>
                  </a:lnTo>
                  <a:lnTo>
                    <a:pt x="284" y="808"/>
                  </a:lnTo>
                  <a:lnTo>
                    <a:pt x="284" y="806"/>
                  </a:lnTo>
                  <a:lnTo>
                    <a:pt x="284" y="806"/>
                  </a:lnTo>
                  <a:lnTo>
                    <a:pt x="282" y="806"/>
                  </a:lnTo>
                  <a:lnTo>
                    <a:pt x="281" y="805"/>
                  </a:lnTo>
                  <a:lnTo>
                    <a:pt x="279" y="803"/>
                  </a:lnTo>
                  <a:lnTo>
                    <a:pt x="279" y="803"/>
                  </a:lnTo>
                  <a:lnTo>
                    <a:pt x="277" y="803"/>
                  </a:lnTo>
                  <a:lnTo>
                    <a:pt x="277" y="803"/>
                  </a:lnTo>
                  <a:lnTo>
                    <a:pt x="277" y="803"/>
                  </a:lnTo>
                  <a:lnTo>
                    <a:pt x="276" y="802"/>
                  </a:lnTo>
                  <a:lnTo>
                    <a:pt x="274" y="802"/>
                  </a:lnTo>
                  <a:lnTo>
                    <a:pt x="274" y="802"/>
                  </a:lnTo>
                  <a:lnTo>
                    <a:pt x="273" y="800"/>
                  </a:lnTo>
                  <a:lnTo>
                    <a:pt x="271" y="800"/>
                  </a:lnTo>
                  <a:lnTo>
                    <a:pt x="271" y="800"/>
                  </a:lnTo>
                  <a:lnTo>
                    <a:pt x="269" y="800"/>
                  </a:lnTo>
                  <a:lnTo>
                    <a:pt x="268" y="800"/>
                  </a:lnTo>
                  <a:lnTo>
                    <a:pt x="268" y="798"/>
                  </a:lnTo>
                  <a:lnTo>
                    <a:pt x="266" y="798"/>
                  </a:lnTo>
                  <a:lnTo>
                    <a:pt x="265" y="797"/>
                  </a:lnTo>
                  <a:lnTo>
                    <a:pt x="263" y="797"/>
                  </a:lnTo>
                  <a:lnTo>
                    <a:pt x="263" y="795"/>
                  </a:lnTo>
                  <a:lnTo>
                    <a:pt x="265" y="794"/>
                  </a:lnTo>
                  <a:lnTo>
                    <a:pt x="265" y="792"/>
                  </a:lnTo>
                  <a:lnTo>
                    <a:pt x="265" y="791"/>
                  </a:lnTo>
                  <a:lnTo>
                    <a:pt x="263" y="791"/>
                  </a:lnTo>
                  <a:lnTo>
                    <a:pt x="262" y="791"/>
                  </a:lnTo>
                  <a:lnTo>
                    <a:pt x="258" y="791"/>
                  </a:lnTo>
                  <a:lnTo>
                    <a:pt x="257" y="789"/>
                  </a:lnTo>
                  <a:lnTo>
                    <a:pt x="257" y="789"/>
                  </a:lnTo>
                  <a:lnTo>
                    <a:pt x="255" y="787"/>
                  </a:lnTo>
                  <a:lnTo>
                    <a:pt x="254" y="787"/>
                  </a:lnTo>
                  <a:lnTo>
                    <a:pt x="252" y="787"/>
                  </a:lnTo>
                  <a:lnTo>
                    <a:pt x="252" y="787"/>
                  </a:lnTo>
                  <a:lnTo>
                    <a:pt x="251" y="789"/>
                  </a:lnTo>
                  <a:lnTo>
                    <a:pt x="251" y="787"/>
                  </a:lnTo>
                  <a:lnTo>
                    <a:pt x="249" y="787"/>
                  </a:lnTo>
                  <a:lnTo>
                    <a:pt x="247" y="787"/>
                  </a:lnTo>
                  <a:lnTo>
                    <a:pt x="247" y="787"/>
                  </a:lnTo>
                  <a:lnTo>
                    <a:pt x="244" y="787"/>
                  </a:lnTo>
                  <a:lnTo>
                    <a:pt x="243" y="789"/>
                  </a:lnTo>
                  <a:lnTo>
                    <a:pt x="241" y="789"/>
                  </a:lnTo>
                  <a:lnTo>
                    <a:pt x="240" y="789"/>
                  </a:lnTo>
                  <a:lnTo>
                    <a:pt x="240" y="791"/>
                  </a:lnTo>
                  <a:lnTo>
                    <a:pt x="238" y="791"/>
                  </a:lnTo>
                  <a:lnTo>
                    <a:pt x="236" y="789"/>
                  </a:lnTo>
                  <a:lnTo>
                    <a:pt x="236" y="789"/>
                  </a:lnTo>
                  <a:lnTo>
                    <a:pt x="236" y="789"/>
                  </a:lnTo>
                  <a:lnTo>
                    <a:pt x="236" y="787"/>
                  </a:lnTo>
                  <a:lnTo>
                    <a:pt x="236" y="787"/>
                  </a:lnTo>
                  <a:lnTo>
                    <a:pt x="236" y="787"/>
                  </a:lnTo>
                  <a:lnTo>
                    <a:pt x="235" y="786"/>
                  </a:lnTo>
                  <a:lnTo>
                    <a:pt x="233" y="786"/>
                  </a:lnTo>
                  <a:lnTo>
                    <a:pt x="230" y="784"/>
                  </a:lnTo>
                  <a:lnTo>
                    <a:pt x="227" y="783"/>
                  </a:lnTo>
                  <a:lnTo>
                    <a:pt x="225" y="781"/>
                  </a:lnTo>
                  <a:lnTo>
                    <a:pt x="225" y="781"/>
                  </a:lnTo>
                  <a:lnTo>
                    <a:pt x="224" y="780"/>
                  </a:lnTo>
                  <a:lnTo>
                    <a:pt x="222" y="780"/>
                  </a:lnTo>
                  <a:lnTo>
                    <a:pt x="221" y="780"/>
                  </a:lnTo>
                  <a:lnTo>
                    <a:pt x="219" y="780"/>
                  </a:lnTo>
                  <a:lnTo>
                    <a:pt x="217" y="778"/>
                  </a:lnTo>
                  <a:lnTo>
                    <a:pt x="214" y="778"/>
                  </a:lnTo>
                  <a:lnTo>
                    <a:pt x="213" y="780"/>
                  </a:lnTo>
                  <a:lnTo>
                    <a:pt x="213" y="780"/>
                  </a:lnTo>
                  <a:lnTo>
                    <a:pt x="211" y="780"/>
                  </a:lnTo>
                  <a:lnTo>
                    <a:pt x="205" y="778"/>
                  </a:lnTo>
                  <a:lnTo>
                    <a:pt x="203" y="778"/>
                  </a:lnTo>
                  <a:lnTo>
                    <a:pt x="202" y="776"/>
                  </a:lnTo>
                  <a:lnTo>
                    <a:pt x="197" y="776"/>
                  </a:lnTo>
                  <a:lnTo>
                    <a:pt x="195" y="775"/>
                  </a:lnTo>
                  <a:lnTo>
                    <a:pt x="194" y="775"/>
                  </a:lnTo>
                  <a:lnTo>
                    <a:pt x="191" y="773"/>
                  </a:lnTo>
                  <a:lnTo>
                    <a:pt x="189" y="773"/>
                  </a:lnTo>
                  <a:lnTo>
                    <a:pt x="187" y="773"/>
                  </a:lnTo>
                  <a:lnTo>
                    <a:pt x="184" y="773"/>
                  </a:lnTo>
                  <a:lnTo>
                    <a:pt x="183" y="773"/>
                  </a:lnTo>
                  <a:lnTo>
                    <a:pt x="183" y="775"/>
                  </a:lnTo>
                  <a:lnTo>
                    <a:pt x="181" y="775"/>
                  </a:lnTo>
                  <a:lnTo>
                    <a:pt x="180" y="775"/>
                  </a:lnTo>
                  <a:lnTo>
                    <a:pt x="175" y="770"/>
                  </a:lnTo>
                  <a:lnTo>
                    <a:pt x="172" y="767"/>
                  </a:lnTo>
                  <a:lnTo>
                    <a:pt x="164" y="761"/>
                  </a:lnTo>
                  <a:lnTo>
                    <a:pt x="162" y="759"/>
                  </a:lnTo>
                  <a:lnTo>
                    <a:pt x="158" y="759"/>
                  </a:lnTo>
                  <a:lnTo>
                    <a:pt x="156" y="757"/>
                  </a:lnTo>
                  <a:lnTo>
                    <a:pt x="151" y="753"/>
                  </a:lnTo>
                  <a:lnTo>
                    <a:pt x="148" y="753"/>
                  </a:lnTo>
                  <a:lnTo>
                    <a:pt x="146" y="753"/>
                  </a:lnTo>
                  <a:lnTo>
                    <a:pt x="146" y="753"/>
                  </a:lnTo>
                  <a:lnTo>
                    <a:pt x="145" y="753"/>
                  </a:lnTo>
                  <a:lnTo>
                    <a:pt x="143" y="751"/>
                  </a:lnTo>
                  <a:lnTo>
                    <a:pt x="143" y="750"/>
                  </a:lnTo>
                  <a:lnTo>
                    <a:pt x="142" y="748"/>
                  </a:lnTo>
                  <a:lnTo>
                    <a:pt x="137" y="746"/>
                  </a:lnTo>
                  <a:lnTo>
                    <a:pt x="134" y="745"/>
                  </a:lnTo>
                  <a:lnTo>
                    <a:pt x="134" y="745"/>
                  </a:lnTo>
                  <a:lnTo>
                    <a:pt x="134" y="743"/>
                  </a:lnTo>
                  <a:lnTo>
                    <a:pt x="137" y="743"/>
                  </a:lnTo>
                  <a:lnTo>
                    <a:pt x="137" y="742"/>
                  </a:lnTo>
                  <a:lnTo>
                    <a:pt x="135" y="742"/>
                  </a:lnTo>
                  <a:lnTo>
                    <a:pt x="135" y="742"/>
                  </a:lnTo>
                  <a:lnTo>
                    <a:pt x="134" y="740"/>
                  </a:lnTo>
                  <a:lnTo>
                    <a:pt x="135" y="740"/>
                  </a:lnTo>
                  <a:lnTo>
                    <a:pt x="137" y="740"/>
                  </a:lnTo>
                  <a:lnTo>
                    <a:pt x="139" y="740"/>
                  </a:lnTo>
                  <a:lnTo>
                    <a:pt x="140" y="742"/>
                  </a:lnTo>
                  <a:lnTo>
                    <a:pt x="142" y="742"/>
                  </a:lnTo>
                  <a:lnTo>
                    <a:pt x="142" y="742"/>
                  </a:lnTo>
                  <a:lnTo>
                    <a:pt x="148" y="740"/>
                  </a:lnTo>
                  <a:lnTo>
                    <a:pt x="148" y="740"/>
                  </a:lnTo>
                  <a:lnTo>
                    <a:pt x="148" y="739"/>
                  </a:lnTo>
                  <a:lnTo>
                    <a:pt x="148" y="739"/>
                  </a:lnTo>
                  <a:lnTo>
                    <a:pt x="148" y="739"/>
                  </a:lnTo>
                  <a:lnTo>
                    <a:pt x="148" y="737"/>
                  </a:lnTo>
                  <a:lnTo>
                    <a:pt x="148" y="735"/>
                  </a:lnTo>
                  <a:lnTo>
                    <a:pt x="151" y="732"/>
                  </a:lnTo>
                  <a:lnTo>
                    <a:pt x="153" y="729"/>
                  </a:lnTo>
                  <a:lnTo>
                    <a:pt x="153" y="729"/>
                  </a:lnTo>
                  <a:lnTo>
                    <a:pt x="154" y="729"/>
                  </a:lnTo>
                  <a:lnTo>
                    <a:pt x="154" y="729"/>
                  </a:lnTo>
                  <a:lnTo>
                    <a:pt x="154" y="731"/>
                  </a:lnTo>
                  <a:lnTo>
                    <a:pt x="154" y="729"/>
                  </a:lnTo>
                  <a:lnTo>
                    <a:pt x="156" y="728"/>
                  </a:lnTo>
                  <a:lnTo>
                    <a:pt x="158" y="728"/>
                  </a:lnTo>
                  <a:lnTo>
                    <a:pt x="159" y="728"/>
                  </a:lnTo>
                  <a:lnTo>
                    <a:pt x="161" y="728"/>
                  </a:lnTo>
                  <a:lnTo>
                    <a:pt x="158" y="724"/>
                  </a:lnTo>
                  <a:lnTo>
                    <a:pt x="154" y="723"/>
                  </a:lnTo>
                  <a:lnTo>
                    <a:pt x="153" y="723"/>
                  </a:lnTo>
                  <a:lnTo>
                    <a:pt x="151" y="721"/>
                  </a:lnTo>
                  <a:lnTo>
                    <a:pt x="150" y="720"/>
                  </a:lnTo>
                  <a:lnTo>
                    <a:pt x="150" y="718"/>
                  </a:lnTo>
                  <a:lnTo>
                    <a:pt x="151" y="718"/>
                  </a:lnTo>
                  <a:lnTo>
                    <a:pt x="153" y="718"/>
                  </a:lnTo>
                  <a:lnTo>
                    <a:pt x="156" y="717"/>
                  </a:lnTo>
                  <a:lnTo>
                    <a:pt x="156" y="717"/>
                  </a:lnTo>
                  <a:lnTo>
                    <a:pt x="158" y="717"/>
                  </a:lnTo>
                  <a:lnTo>
                    <a:pt x="161" y="718"/>
                  </a:lnTo>
                  <a:lnTo>
                    <a:pt x="161" y="717"/>
                  </a:lnTo>
                  <a:lnTo>
                    <a:pt x="159" y="715"/>
                  </a:lnTo>
                  <a:lnTo>
                    <a:pt x="162" y="713"/>
                  </a:lnTo>
                  <a:lnTo>
                    <a:pt x="165" y="713"/>
                  </a:lnTo>
                  <a:lnTo>
                    <a:pt x="169" y="710"/>
                  </a:lnTo>
                  <a:lnTo>
                    <a:pt x="172" y="710"/>
                  </a:lnTo>
                  <a:lnTo>
                    <a:pt x="172" y="710"/>
                  </a:lnTo>
                  <a:lnTo>
                    <a:pt x="172" y="709"/>
                  </a:lnTo>
                  <a:lnTo>
                    <a:pt x="172" y="707"/>
                  </a:lnTo>
                  <a:lnTo>
                    <a:pt x="170" y="707"/>
                  </a:lnTo>
                  <a:lnTo>
                    <a:pt x="169" y="707"/>
                  </a:lnTo>
                  <a:lnTo>
                    <a:pt x="167" y="709"/>
                  </a:lnTo>
                  <a:lnTo>
                    <a:pt x="162" y="709"/>
                  </a:lnTo>
                  <a:lnTo>
                    <a:pt x="161" y="709"/>
                  </a:lnTo>
                  <a:lnTo>
                    <a:pt x="162" y="707"/>
                  </a:lnTo>
                  <a:lnTo>
                    <a:pt x="164" y="707"/>
                  </a:lnTo>
                  <a:lnTo>
                    <a:pt x="164" y="707"/>
                  </a:lnTo>
                  <a:lnTo>
                    <a:pt x="161" y="707"/>
                  </a:lnTo>
                  <a:lnTo>
                    <a:pt x="161" y="709"/>
                  </a:lnTo>
                  <a:lnTo>
                    <a:pt x="156" y="710"/>
                  </a:lnTo>
                  <a:lnTo>
                    <a:pt x="156" y="709"/>
                  </a:lnTo>
                  <a:lnTo>
                    <a:pt x="156" y="709"/>
                  </a:lnTo>
                  <a:lnTo>
                    <a:pt x="156" y="707"/>
                  </a:lnTo>
                  <a:lnTo>
                    <a:pt x="158" y="707"/>
                  </a:lnTo>
                  <a:lnTo>
                    <a:pt x="158" y="707"/>
                  </a:lnTo>
                  <a:lnTo>
                    <a:pt x="158" y="705"/>
                  </a:lnTo>
                  <a:lnTo>
                    <a:pt x="156" y="705"/>
                  </a:lnTo>
                  <a:lnTo>
                    <a:pt x="156" y="705"/>
                  </a:lnTo>
                  <a:lnTo>
                    <a:pt x="156" y="705"/>
                  </a:lnTo>
                  <a:lnTo>
                    <a:pt x="156" y="705"/>
                  </a:lnTo>
                  <a:lnTo>
                    <a:pt x="156" y="704"/>
                  </a:lnTo>
                  <a:lnTo>
                    <a:pt x="158" y="704"/>
                  </a:lnTo>
                  <a:lnTo>
                    <a:pt x="158" y="702"/>
                  </a:lnTo>
                  <a:lnTo>
                    <a:pt x="158" y="701"/>
                  </a:lnTo>
                  <a:lnTo>
                    <a:pt x="159" y="701"/>
                  </a:lnTo>
                  <a:lnTo>
                    <a:pt x="161" y="699"/>
                  </a:lnTo>
                  <a:lnTo>
                    <a:pt x="162" y="699"/>
                  </a:lnTo>
                  <a:lnTo>
                    <a:pt x="164" y="698"/>
                  </a:lnTo>
                  <a:lnTo>
                    <a:pt x="165" y="696"/>
                  </a:lnTo>
                  <a:lnTo>
                    <a:pt x="165" y="696"/>
                  </a:lnTo>
                  <a:lnTo>
                    <a:pt x="169" y="696"/>
                  </a:lnTo>
                  <a:lnTo>
                    <a:pt x="170" y="696"/>
                  </a:lnTo>
                  <a:lnTo>
                    <a:pt x="173" y="696"/>
                  </a:lnTo>
                  <a:lnTo>
                    <a:pt x="176" y="696"/>
                  </a:lnTo>
                  <a:lnTo>
                    <a:pt x="178" y="696"/>
                  </a:lnTo>
                  <a:lnTo>
                    <a:pt x="178" y="694"/>
                  </a:lnTo>
                  <a:lnTo>
                    <a:pt x="178" y="693"/>
                  </a:lnTo>
                  <a:lnTo>
                    <a:pt x="180" y="693"/>
                  </a:lnTo>
                  <a:lnTo>
                    <a:pt x="180" y="690"/>
                  </a:lnTo>
                  <a:lnTo>
                    <a:pt x="181" y="688"/>
                  </a:lnTo>
                  <a:lnTo>
                    <a:pt x="181" y="688"/>
                  </a:lnTo>
                  <a:lnTo>
                    <a:pt x="181" y="688"/>
                  </a:lnTo>
                  <a:lnTo>
                    <a:pt x="180" y="688"/>
                  </a:lnTo>
                  <a:lnTo>
                    <a:pt x="180" y="688"/>
                  </a:lnTo>
                  <a:lnTo>
                    <a:pt x="180" y="687"/>
                  </a:lnTo>
                  <a:lnTo>
                    <a:pt x="180" y="687"/>
                  </a:lnTo>
                  <a:lnTo>
                    <a:pt x="180" y="685"/>
                  </a:lnTo>
                  <a:lnTo>
                    <a:pt x="180" y="683"/>
                  </a:lnTo>
                  <a:lnTo>
                    <a:pt x="180" y="683"/>
                  </a:lnTo>
                  <a:lnTo>
                    <a:pt x="178" y="682"/>
                  </a:lnTo>
                  <a:lnTo>
                    <a:pt x="176" y="682"/>
                  </a:lnTo>
                  <a:lnTo>
                    <a:pt x="176" y="680"/>
                  </a:lnTo>
                  <a:lnTo>
                    <a:pt x="178" y="679"/>
                  </a:lnTo>
                  <a:lnTo>
                    <a:pt x="178" y="679"/>
                  </a:lnTo>
                  <a:lnTo>
                    <a:pt x="180" y="679"/>
                  </a:lnTo>
                  <a:lnTo>
                    <a:pt x="181" y="679"/>
                  </a:lnTo>
                  <a:lnTo>
                    <a:pt x="181" y="679"/>
                  </a:lnTo>
                  <a:lnTo>
                    <a:pt x="183" y="677"/>
                  </a:lnTo>
                  <a:lnTo>
                    <a:pt x="181" y="677"/>
                  </a:lnTo>
                  <a:lnTo>
                    <a:pt x="180" y="677"/>
                  </a:lnTo>
                  <a:lnTo>
                    <a:pt x="178" y="676"/>
                  </a:lnTo>
                  <a:lnTo>
                    <a:pt x="178" y="676"/>
                  </a:lnTo>
                  <a:lnTo>
                    <a:pt x="178" y="674"/>
                  </a:lnTo>
                  <a:lnTo>
                    <a:pt x="178" y="674"/>
                  </a:lnTo>
                  <a:lnTo>
                    <a:pt x="180" y="674"/>
                  </a:lnTo>
                  <a:lnTo>
                    <a:pt x="181" y="672"/>
                  </a:lnTo>
                  <a:lnTo>
                    <a:pt x="183" y="671"/>
                  </a:lnTo>
                  <a:lnTo>
                    <a:pt x="183" y="669"/>
                  </a:lnTo>
                  <a:lnTo>
                    <a:pt x="184" y="669"/>
                  </a:lnTo>
                  <a:lnTo>
                    <a:pt x="184" y="668"/>
                  </a:lnTo>
                  <a:lnTo>
                    <a:pt x="183" y="666"/>
                  </a:lnTo>
                  <a:lnTo>
                    <a:pt x="183" y="665"/>
                  </a:lnTo>
                  <a:lnTo>
                    <a:pt x="183" y="665"/>
                  </a:lnTo>
                  <a:lnTo>
                    <a:pt x="183" y="663"/>
                  </a:lnTo>
                  <a:lnTo>
                    <a:pt x="183" y="663"/>
                  </a:lnTo>
                  <a:lnTo>
                    <a:pt x="181" y="663"/>
                  </a:lnTo>
                  <a:lnTo>
                    <a:pt x="180" y="665"/>
                  </a:lnTo>
                  <a:lnTo>
                    <a:pt x="178" y="665"/>
                  </a:lnTo>
                  <a:lnTo>
                    <a:pt x="176" y="663"/>
                  </a:lnTo>
                  <a:lnTo>
                    <a:pt x="175" y="661"/>
                  </a:lnTo>
                  <a:lnTo>
                    <a:pt x="173" y="661"/>
                  </a:lnTo>
                  <a:lnTo>
                    <a:pt x="172" y="660"/>
                  </a:lnTo>
                  <a:lnTo>
                    <a:pt x="172" y="660"/>
                  </a:lnTo>
                  <a:lnTo>
                    <a:pt x="170" y="658"/>
                  </a:lnTo>
                  <a:lnTo>
                    <a:pt x="170" y="658"/>
                  </a:lnTo>
                  <a:lnTo>
                    <a:pt x="169" y="658"/>
                  </a:lnTo>
                  <a:lnTo>
                    <a:pt x="169" y="660"/>
                  </a:lnTo>
                  <a:lnTo>
                    <a:pt x="167" y="660"/>
                  </a:lnTo>
                  <a:lnTo>
                    <a:pt x="164" y="658"/>
                  </a:lnTo>
                  <a:lnTo>
                    <a:pt x="162" y="657"/>
                  </a:lnTo>
                  <a:lnTo>
                    <a:pt x="161" y="657"/>
                  </a:lnTo>
                  <a:lnTo>
                    <a:pt x="159" y="657"/>
                  </a:lnTo>
                  <a:lnTo>
                    <a:pt x="158" y="655"/>
                  </a:lnTo>
                  <a:lnTo>
                    <a:pt x="156" y="655"/>
                  </a:lnTo>
                  <a:lnTo>
                    <a:pt x="156" y="655"/>
                  </a:lnTo>
                  <a:lnTo>
                    <a:pt x="156" y="657"/>
                  </a:lnTo>
                  <a:lnTo>
                    <a:pt x="156" y="657"/>
                  </a:lnTo>
                  <a:lnTo>
                    <a:pt x="154" y="657"/>
                  </a:lnTo>
                  <a:lnTo>
                    <a:pt x="154" y="657"/>
                  </a:lnTo>
                  <a:lnTo>
                    <a:pt x="153" y="657"/>
                  </a:lnTo>
                  <a:lnTo>
                    <a:pt x="148" y="653"/>
                  </a:lnTo>
                  <a:lnTo>
                    <a:pt x="148" y="652"/>
                  </a:lnTo>
                  <a:lnTo>
                    <a:pt x="146" y="650"/>
                  </a:lnTo>
                  <a:lnTo>
                    <a:pt x="146" y="649"/>
                  </a:lnTo>
                  <a:lnTo>
                    <a:pt x="145" y="647"/>
                  </a:lnTo>
                  <a:lnTo>
                    <a:pt x="143" y="647"/>
                  </a:lnTo>
                  <a:lnTo>
                    <a:pt x="142" y="649"/>
                  </a:lnTo>
                  <a:lnTo>
                    <a:pt x="142" y="649"/>
                  </a:lnTo>
                  <a:lnTo>
                    <a:pt x="140" y="649"/>
                  </a:lnTo>
                  <a:lnTo>
                    <a:pt x="139" y="649"/>
                  </a:lnTo>
                  <a:lnTo>
                    <a:pt x="135" y="650"/>
                  </a:lnTo>
                  <a:lnTo>
                    <a:pt x="134" y="650"/>
                  </a:lnTo>
                  <a:lnTo>
                    <a:pt x="134" y="652"/>
                  </a:lnTo>
                  <a:lnTo>
                    <a:pt x="132" y="652"/>
                  </a:lnTo>
                  <a:lnTo>
                    <a:pt x="131" y="650"/>
                  </a:lnTo>
                  <a:lnTo>
                    <a:pt x="129" y="650"/>
                  </a:lnTo>
                  <a:lnTo>
                    <a:pt x="129" y="650"/>
                  </a:lnTo>
                  <a:lnTo>
                    <a:pt x="128" y="650"/>
                  </a:lnTo>
                  <a:lnTo>
                    <a:pt x="128" y="649"/>
                  </a:lnTo>
                  <a:lnTo>
                    <a:pt x="126" y="649"/>
                  </a:lnTo>
                  <a:lnTo>
                    <a:pt x="124" y="647"/>
                  </a:lnTo>
                  <a:lnTo>
                    <a:pt x="123" y="647"/>
                  </a:lnTo>
                  <a:lnTo>
                    <a:pt x="121" y="649"/>
                  </a:lnTo>
                  <a:lnTo>
                    <a:pt x="120" y="649"/>
                  </a:lnTo>
                  <a:lnTo>
                    <a:pt x="118" y="649"/>
                  </a:lnTo>
                  <a:lnTo>
                    <a:pt x="118" y="647"/>
                  </a:lnTo>
                  <a:lnTo>
                    <a:pt x="117" y="647"/>
                  </a:lnTo>
                  <a:lnTo>
                    <a:pt x="115" y="646"/>
                  </a:lnTo>
                  <a:lnTo>
                    <a:pt x="115" y="644"/>
                  </a:lnTo>
                  <a:lnTo>
                    <a:pt x="115" y="644"/>
                  </a:lnTo>
                  <a:lnTo>
                    <a:pt x="117" y="642"/>
                  </a:lnTo>
                  <a:lnTo>
                    <a:pt x="117" y="642"/>
                  </a:lnTo>
                  <a:lnTo>
                    <a:pt x="115" y="641"/>
                  </a:lnTo>
                  <a:lnTo>
                    <a:pt x="115" y="641"/>
                  </a:lnTo>
                  <a:lnTo>
                    <a:pt x="115" y="639"/>
                  </a:lnTo>
                  <a:lnTo>
                    <a:pt x="115" y="638"/>
                  </a:lnTo>
                  <a:lnTo>
                    <a:pt x="113" y="638"/>
                  </a:lnTo>
                  <a:lnTo>
                    <a:pt x="115" y="636"/>
                  </a:lnTo>
                  <a:lnTo>
                    <a:pt x="115" y="636"/>
                  </a:lnTo>
                  <a:lnTo>
                    <a:pt x="113" y="636"/>
                  </a:lnTo>
                  <a:lnTo>
                    <a:pt x="112" y="636"/>
                  </a:lnTo>
                  <a:lnTo>
                    <a:pt x="112" y="636"/>
                  </a:lnTo>
                  <a:lnTo>
                    <a:pt x="112" y="635"/>
                  </a:lnTo>
                  <a:lnTo>
                    <a:pt x="112" y="633"/>
                  </a:lnTo>
                  <a:lnTo>
                    <a:pt x="110" y="633"/>
                  </a:lnTo>
                  <a:lnTo>
                    <a:pt x="110" y="633"/>
                  </a:lnTo>
                  <a:lnTo>
                    <a:pt x="107" y="633"/>
                  </a:lnTo>
                  <a:lnTo>
                    <a:pt x="106" y="633"/>
                  </a:lnTo>
                  <a:lnTo>
                    <a:pt x="106" y="633"/>
                  </a:lnTo>
                  <a:lnTo>
                    <a:pt x="104" y="633"/>
                  </a:lnTo>
                  <a:lnTo>
                    <a:pt x="102" y="633"/>
                  </a:lnTo>
                  <a:lnTo>
                    <a:pt x="99" y="631"/>
                  </a:lnTo>
                  <a:lnTo>
                    <a:pt x="98" y="631"/>
                  </a:lnTo>
                  <a:lnTo>
                    <a:pt x="99" y="631"/>
                  </a:lnTo>
                  <a:lnTo>
                    <a:pt x="99" y="631"/>
                  </a:lnTo>
                  <a:lnTo>
                    <a:pt x="99" y="630"/>
                  </a:lnTo>
                  <a:lnTo>
                    <a:pt x="99" y="630"/>
                  </a:lnTo>
                  <a:lnTo>
                    <a:pt x="98" y="628"/>
                  </a:lnTo>
                  <a:lnTo>
                    <a:pt x="98" y="628"/>
                  </a:lnTo>
                  <a:lnTo>
                    <a:pt x="98" y="627"/>
                  </a:lnTo>
                  <a:lnTo>
                    <a:pt x="98" y="625"/>
                  </a:lnTo>
                  <a:lnTo>
                    <a:pt x="98" y="625"/>
                  </a:lnTo>
                  <a:lnTo>
                    <a:pt x="98" y="624"/>
                  </a:lnTo>
                  <a:lnTo>
                    <a:pt x="99" y="624"/>
                  </a:lnTo>
                  <a:lnTo>
                    <a:pt x="101" y="624"/>
                  </a:lnTo>
                  <a:lnTo>
                    <a:pt x="101" y="622"/>
                  </a:lnTo>
                  <a:lnTo>
                    <a:pt x="101" y="622"/>
                  </a:lnTo>
                  <a:lnTo>
                    <a:pt x="98" y="617"/>
                  </a:lnTo>
                  <a:lnTo>
                    <a:pt x="96" y="614"/>
                  </a:lnTo>
                  <a:lnTo>
                    <a:pt x="94" y="613"/>
                  </a:lnTo>
                  <a:lnTo>
                    <a:pt x="93" y="611"/>
                  </a:lnTo>
                  <a:lnTo>
                    <a:pt x="91" y="611"/>
                  </a:lnTo>
                  <a:lnTo>
                    <a:pt x="90" y="611"/>
                  </a:lnTo>
                  <a:lnTo>
                    <a:pt x="87" y="611"/>
                  </a:lnTo>
                  <a:lnTo>
                    <a:pt x="85" y="611"/>
                  </a:lnTo>
                  <a:lnTo>
                    <a:pt x="83" y="611"/>
                  </a:lnTo>
                  <a:lnTo>
                    <a:pt x="79" y="613"/>
                  </a:lnTo>
                  <a:lnTo>
                    <a:pt x="79" y="613"/>
                  </a:lnTo>
                  <a:lnTo>
                    <a:pt x="76" y="613"/>
                  </a:lnTo>
                  <a:lnTo>
                    <a:pt x="74" y="611"/>
                  </a:lnTo>
                  <a:lnTo>
                    <a:pt x="72" y="611"/>
                  </a:lnTo>
                  <a:lnTo>
                    <a:pt x="72" y="613"/>
                  </a:lnTo>
                  <a:lnTo>
                    <a:pt x="71" y="613"/>
                  </a:lnTo>
                  <a:lnTo>
                    <a:pt x="71" y="616"/>
                  </a:lnTo>
                  <a:lnTo>
                    <a:pt x="69" y="616"/>
                  </a:lnTo>
                  <a:lnTo>
                    <a:pt x="68" y="617"/>
                  </a:lnTo>
                  <a:lnTo>
                    <a:pt x="68" y="617"/>
                  </a:lnTo>
                  <a:lnTo>
                    <a:pt x="66" y="617"/>
                  </a:lnTo>
                  <a:lnTo>
                    <a:pt x="65" y="616"/>
                  </a:lnTo>
                  <a:lnTo>
                    <a:pt x="63" y="616"/>
                  </a:lnTo>
                  <a:lnTo>
                    <a:pt x="63" y="616"/>
                  </a:lnTo>
                  <a:lnTo>
                    <a:pt x="63" y="616"/>
                  </a:lnTo>
                  <a:lnTo>
                    <a:pt x="61" y="614"/>
                  </a:lnTo>
                  <a:lnTo>
                    <a:pt x="61" y="613"/>
                  </a:lnTo>
                  <a:lnTo>
                    <a:pt x="61" y="613"/>
                  </a:lnTo>
                  <a:lnTo>
                    <a:pt x="60" y="611"/>
                  </a:lnTo>
                  <a:lnTo>
                    <a:pt x="60" y="609"/>
                  </a:lnTo>
                  <a:lnTo>
                    <a:pt x="60" y="608"/>
                  </a:lnTo>
                  <a:lnTo>
                    <a:pt x="61" y="606"/>
                  </a:lnTo>
                  <a:lnTo>
                    <a:pt x="60" y="605"/>
                  </a:lnTo>
                  <a:lnTo>
                    <a:pt x="60" y="605"/>
                  </a:lnTo>
                  <a:lnTo>
                    <a:pt x="60" y="603"/>
                  </a:lnTo>
                  <a:lnTo>
                    <a:pt x="60" y="603"/>
                  </a:lnTo>
                  <a:lnTo>
                    <a:pt x="60" y="602"/>
                  </a:lnTo>
                  <a:lnTo>
                    <a:pt x="58" y="602"/>
                  </a:lnTo>
                  <a:lnTo>
                    <a:pt x="57" y="600"/>
                  </a:lnTo>
                  <a:lnTo>
                    <a:pt x="57" y="598"/>
                  </a:lnTo>
                  <a:lnTo>
                    <a:pt x="55" y="598"/>
                  </a:lnTo>
                  <a:lnTo>
                    <a:pt x="57" y="597"/>
                  </a:lnTo>
                  <a:lnTo>
                    <a:pt x="57" y="595"/>
                  </a:lnTo>
                  <a:lnTo>
                    <a:pt x="58" y="595"/>
                  </a:lnTo>
                  <a:lnTo>
                    <a:pt x="58" y="594"/>
                  </a:lnTo>
                  <a:lnTo>
                    <a:pt x="60" y="594"/>
                  </a:lnTo>
                  <a:lnTo>
                    <a:pt x="61" y="594"/>
                  </a:lnTo>
                  <a:lnTo>
                    <a:pt x="63" y="595"/>
                  </a:lnTo>
                  <a:lnTo>
                    <a:pt x="63" y="595"/>
                  </a:lnTo>
                  <a:lnTo>
                    <a:pt x="65" y="597"/>
                  </a:lnTo>
                  <a:lnTo>
                    <a:pt x="68" y="597"/>
                  </a:lnTo>
                  <a:lnTo>
                    <a:pt x="68" y="597"/>
                  </a:lnTo>
                  <a:lnTo>
                    <a:pt x="69" y="595"/>
                  </a:lnTo>
                  <a:lnTo>
                    <a:pt x="72" y="594"/>
                  </a:lnTo>
                  <a:lnTo>
                    <a:pt x="72" y="594"/>
                  </a:lnTo>
                  <a:lnTo>
                    <a:pt x="74" y="592"/>
                  </a:lnTo>
                  <a:lnTo>
                    <a:pt x="76" y="592"/>
                  </a:lnTo>
                  <a:lnTo>
                    <a:pt x="77" y="592"/>
                  </a:lnTo>
                  <a:lnTo>
                    <a:pt x="77" y="590"/>
                  </a:lnTo>
                  <a:lnTo>
                    <a:pt x="77" y="590"/>
                  </a:lnTo>
                  <a:lnTo>
                    <a:pt x="76" y="589"/>
                  </a:lnTo>
                  <a:lnTo>
                    <a:pt x="72" y="587"/>
                  </a:lnTo>
                  <a:lnTo>
                    <a:pt x="72" y="587"/>
                  </a:lnTo>
                  <a:lnTo>
                    <a:pt x="72" y="586"/>
                  </a:lnTo>
                  <a:lnTo>
                    <a:pt x="72" y="586"/>
                  </a:lnTo>
                  <a:lnTo>
                    <a:pt x="72" y="584"/>
                  </a:lnTo>
                  <a:lnTo>
                    <a:pt x="69" y="583"/>
                  </a:lnTo>
                  <a:lnTo>
                    <a:pt x="66" y="583"/>
                  </a:lnTo>
                  <a:lnTo>
                    <a:pt x="65" y="583"/>
                  </a:lnTo>
                  <a:lnTo>
                    <a:pt x="63" y="583"/>
                  </a:lnTo>
                  <a:lnTo>
                    <a:pt x="63" y="581"/>
                  </a:lnTo>
                  <a:lnTo>
                    <a:pt x="65" y="579"/>
                  </a:lnTo>
                  <a:lnTo>
                    <a:pt x="65" y="578"/>
                  </a:lnTo>
                  <a:lnTo>
                    <a:pt x="65" y="578"/>
                  </a:lnTo>
                  <a:lnTo>
                    <a:pt x="63" y="578"/>
                  </a:lnTo>
                  <a:lnTo>
                    <a:pt x="61" y="576"/>
                  </a:lnTo>
                  <a:lnTo>
                    <a:pt x="58" y="575"/>
                  </a:lnTo>
                  <a:lnTo>
                    <a:pt x="57" y="573"/>
                  </a:lnTo>
                  <a:lnTo>
                    <a:pt x="55" y="570"/>
                  </a:lnTo>
                  <a:lnTo>
                    <a:pt x="55" y="570"/>
                  </a:lnTo>
                  <a:lnTo>
                    <a:pt x="53" y="568"/>
                  </a:lnTo>
                  <a:lnTo>
                    <a:pt x="53" y="568"/>
                  </a:lnTo>
                  <a:lnTo>
                    <a:pt x="53" y="567"/>
                  </a:lnTo>
                  <a:lnTo>
                    <a:pt x="53" y="565"/>
                  </a:lnTo>
                  <a:lnTo>
                    <a:pt x="53" y="565"/>
                  </a:lnTo>
                  <a:lnTo>
                    <a:pt x="52" y="565"/>
                  </a:lnTo>
                  <a:lnTo>
                    <a:pt x="49" y="562"/>
                  </a:lnTo>
                  <a:lnTo>
                    <a:pt x="49" y="562"/>
                  </a:lnTo>
                  <a:lnTo>
                    <a:pt x="49" y="562"/>
                  </a:lnTo>
                  <a:lnTo>
                    <a:pt x="49" y="561"/>
                  </a:lnTo>
                  <a:lnTo>
                    <a:pt x="50" y="559"/>
                  </a:lnTo>
                  <a:lnTo>
                    <a:pt x="52" y="557"/>
                  </a:lnTo>
                  <a:lnTo>
                    <a:pt x="52" y="557"/>
                  </a:lnTo>
                  <a:lnTo>
                    <a:pt x="52" y="556"/>
                  </a:lnTo>
                  <a:lnTo>
                    <a:pt x="50" y="554"/>
                  </a:lnTo>
                  <a:lnTo>
                    <a:pt x="49" y="553"/>
                  </a:lnTo>
                  <a:lnTo>
                    <a:pt x="49" y="553"/>
                  </a:lnTo>
                  <a:lnTo>
                    <a:pt x="49" y="553"/>
                  </a:lnTo>
                  <a:lnTo>
                    <a:pt x="50" y="551"/>
                  </a:lnTo>
                  <a:lnTo>
                    <a:pt x="50" y="551"/>
                  </a:lnTo>
                  <a:lnTo>
                    <a:pt x="50" y="548"/>
                  </a:lnTo>
                  <a:lnTo>
                    <a:pt x="50" y="546"/>
                  </a:lnTo>
                  <a:lnTo>
                    <a:pt x="50" y="546"/>
                  </a:lnTo>
                  <a:lnTo>
                    <a:pt x="50" y="546"/>
                  </a:lnTo>
                  <a:lnTo>
                    <a:pt x="49" y="546"/>
                  </a:lnTo>
                  <a:lnTo>
                    <a:pt x="47" y="546"/>
                  </a:lnTo>
                  <a:lnTo>
                    <a:pt x="47" y="545"/>
                  </a:lnTo>
                  <a:lnTo>
                    <a:pt x="47" y="545"/>
                  </a:lnTo>
                  <a:lnTo>
                    <a:pt x="46" y="545"/>
                  </a:lnTo>
                  <a:lnTo>
                    <a:pt x="44" y="543"/>
                  </a:lnTo>
                  <a:lnTo>
                    <a:pt x="44" y="543"/>
                  </a:lnTo>
                  <a:lnTo>
                    <a:pt x="41" y="542"/>
                  </a:lnTo>
                  <a:lnTo>
                    <a:pt x="38" y="542"/>
                  </a:lnTo>
                  <a:lnTo>
                    <a:pt x="36" y="542"/>
                  </a:lnTo>
                  <a:lnTo>
                    <a:pt x="36" y="542"/>
                  </a:lnTo>
                  <a:lnTo>
                    <a:pt x="35" y="543"/>
                  </a:lnTo>
                  <a:lnTo>
                    <a:pt x="33" y="543"/>
                  </a:lnTo>
                  <a:lnTo>
                    <a:pt x="33" y="543"/>
                  </a:lnTo>
                  <a:lnTo>
                    <a:pt x="31" y="543"/>
                  </a:lnTo>
                  <a:lnTo>
                    <a:pt x="30" y="545"/>
                  </a:lnTo>
                  <a:lnTo>
                    <a:pt x="28" y="543"/>
                  </a:lnTo>
                  <a:lnTo>
                    <a:pt x="28" y="543"/>
                  </a:lnTo>
                  <a:lnTo>
                    <a:pt x="28" y="542"/>
                  </a:lnTo>
                  <a:lnTo>
                    <a:pt x="28" y="540"/>
                  </a:lnTo>
                  <a:lnTo>
                    <a:pt x="28" y="540"/>
                  </a:lnTo>
                  <a:lnTo>
                    <a:pt x="28" y="540"/>
                  </a:lnTo>
                  <a:lnTo>
                    <a:pt x="27" y="538"/>
                  </a:lnTo>
                  <a:lnTo>
                    <a:pt x="24" y="538"/>
                  </a:lnTo>
                  <a:lnTo>
                    <a:pt x="24" y="538"/>
                  </a:lnTo>
                  <a:lnTo>
                    <a:pt x="22" y="538"/>
                  </a:lnTo>
                  <a:lnTo>
                    <a:pt x="20" y="540"/>
                  </a:lnTo>
                  <a:lnTo>
                    <a:pt x="19" y="538"/>
                  </a:lnTo>
                  <a:lnTo>
                    <a:pt x="19" y="538"/>
                  </a:lnTo>
                  <a:lnTo>
                    <a:pt x="17" y="537"/>
                  </a:lnTo>
                  <a:lnTo>
                    <a:pt x="17" y="537"/>
                  </a:lnTo>
                  <a:lnTo>
                    <a:pt x="14" y="537"/>
                  </a:lnTo>
                  <a:lnTo>
                    <a:pt x="14" y="537"/>
                  </a:lnTo>
                  <a:lnTo>
                    <a:pt x="12" y="537"/>
                  </a:lnTo>
                  <a:lnTo>
                    <a:pt x="12" y="537"/>
                  </a:lnTo>
                  <a:lnTo>
                    <a:pt x="11" y="535"/>
                  </a:lnTo>
                  <a:lnTo>
                    <a:pt x="11" y="534"/>
                  </a:lnTo>
                  <a:lnTo>
                    <a:pt x="11" y="534"/>
                  </a:lnTo>
                  <a:lnTo>
                    <a:pt x="11" y="532"/>
                  </a:lnTo>
                  <a:lnTo>
                    <a:pt x="11" y="531"/>
                  </a:lnTo>
                  <a:lnTo>
                    <a:pt x="11" y="527"/>
                  </a:lnTo>
                  <a:lnTo>
                    <a:pt x="9" y="527"/>
                  </a:lnTo>
                  <a:lnTo>
                    <a:pt x="9" y="526"/>
                  </a:lnTo>
                  <a:lnTo>
                    <a:pt x="8" y="526"/>
                  </a:lnTo>
                  <a:lnTo>
                    <a:pt x="8" y="524"/>
                  </a:lnTo>
                  <a:lnTo>
                    <a:pt x="6" y="523"/>
                  </a:lnTo>
                  <a:lnTo>
                    <a:pt x="6" y="521"/>
                  </a:lnTo>
                  <a:lnTo>
                    <a:pt x="6" y="521"/>
                  </a:lnTo>
                  <a:lnTo>
                    <a:pt x="6" y="521"/>
                  </a:lnTo>
                  <a:lnTo>
                    <a:pt x="3" y="521"/>
                  </a:lnTo>
                  <a:lnTo>
                    <a:pt x="3" y="521"/>
                  </a:lnTo>
                  <a:lnTo>
                    <a:pt x="5" y="518"/>
                  </a:lnTo>
                  <a:lnTo>
                    <a:pt x="5" y="516"/>
                  </a:lnTo>
                  <a:lnTo>
                    <a:pt x="5" y="515"/>
                  </a:lnTo>
                  <a:lnTo>
                    <a:pt x="6" y="515"/>
                  </a:lnTo>
                  <a:lnTo>
                    <a:pt x="6" y="513"/>
                  </a:lnTo>
                  <a:lnTo>
                    <a:pt x="6" y="513"/>
                  </a:lnTo>
                  <a:lnTo>
                    <a:pt x="6" y="512"/>
                  </a:lnTo>
                  <a:lnTo>
                    <a:pt x="6" y="512"/>
                  </a:lnTo>
                  <a:lnTo>
                    <a:pt x="3" y="510"/>
                  </a:lnTo>
                  <a:lnTo>
                    <a:pt x="1" y="509"/>
                  </a:lnTo>
                  <a:lnTo>
                    <a:pt x="1" y="507"/>
                  </a:lnTo>
                  <a:lnTo>
                    <a:pt x="1" y="507"/>
                  </a:lnTo>
                  <a:lnTo>
                    <a:pt x="0" y="507"/>
                  </a:lnTo>
                  <a:lnTo>
                    <a:pt x="0" y="507"/>
                  </a:lnTo>
                  <a:lnTo>
                    <a:pt x="0" y="505"/>
                  </a:lnTo>
                  <a:lnTo>
                    <a:pt x="0" y="504"/>
                  </a:lnTo>
                  <a:lnTo>
                    <a:pt x="1" y="502"/>
                  </a:lnTo>
                  <a:lnTo>
                    <a:pt x="1" y="502"/>
                  </a:lnTo>
                  <a:lnTo>
                    <a:pt x="1" y="501"/>
                  </a:lnTo>
                  <a:lnTo>
                    <a:pt x="5" y="501"/>
                  </a:lnTo>
                  <a:lnTo>
                    <a:pt x="5" y="501"/>
                  </a:lnTo>
                  <a:lnTo>
                    <a:pt x="5" y="499"/>
                  </a:lnTo>
                  <a:lnTo>
                    <a:pt x="5" y="499"/>
                  </a:lnTo>
                  <a:lnTo>
                    <a:pt x="5" y="499"/>
                  </a:lnTo>
                  <a:lnTo>
                    <a:pt x="3" y="499"/>
                  </a:lnTo>
                  <a:lnTo>
                    <a:pt x="3" y="498"/>
                  </a:lnTo>
                  <a:lnTo>
                    <a:pt x="3" y="496"/>
                  </a:lnTo>
                  <a:lnTo>
                    <a:pt x="5" y="496"/>
                  </a:lnTo>
                  <a:lnTo>
                    <a:pt x="6" y="498"/>
                  </a:lnTo>
                  <a:lnTo>
                    <a:pt x="6" y="499"/>
                  </a:lnTo>
                  <a:lnTo>
                    <a:pt x="6" y="499"/>
                  </a:lnTo>
                  <a:lnTo>
                    <a:pt x="8" y="499"/>
                  </a:lnTo>
                  <a:lnTo>
                    <a:pt x="8" y="499"/>
                  </a:lnTo>
                  <a:lnTo>
                    <a:pt x="9" y="501"/>
                  </a:lnTo>
                  <a:lnTo>
                    <a:pt x="11" y="499"/>
                  </a:lnTo>
                  <a:lnTo>
                    <a:pt x="11" y="498"/>
                  </a:lnTo>
                  <a:lnTo>
                    <a:pt x="9" y="496"/>
                  </a:lnTo>
                  <a:lnTo>
                    <a:pt x="8" y="494"/>
                  </a:lnTo>
                  <a:lnTo>
                    <a:pt x="6" y="493"/>
                  </a:lnTo>
                  <a:lnTo>
                    <a:pt x="5" y="494"/>
                  </a:lnTo>
                  <a:lnTo>
                    <a:pt x="3" y="493"/>
                  </a:lnTo>
                  <a:lnTo>
                    <a:pt x="3" y="493"/>
                  </a:lnTo>
                  <a:lnTo>
                    <a:pt x="1" y="491"/>
                  </a:lnTo>
                  <a:lnTo>
                    <a:pt x="3" y="491"/>
                  </a:lnTo>
                  <a:lnTo>
                    <a:pt x="5" y="488"/>
                  </a:lnTo>
                  <a:lnTo>
                    <a:pt x="6" y="488"/>
                  </a:lnTo>
                  <a:lnTo>
                    <a:pt x="6" y="486"/>
                  </a:lnTo>
                  <a:lnTo>
                    <a:pt x="6" y="485"/>
                  </a:lnTo>
                  <a:lnTo>
                    <a:pt x="5" y="477"/>
                  </a:lnTo>
                  <a:lnTo>
                    <a:pt x="5" y="477"/>
                  </a:lnTo>
                  <a:lnTo>
                    <a:pt x="3" y="477"/>
                  </a:lnTo>
                  <a:lnTo>
                    <a:pt x="5" y="475"/>
                  </a:lnTo>
                  <a:lnTo>
                    <a:pt x="6" y="472"/>
                  </a:lnTo>
                  <a:lnTo>
                    <a:pt x="8" y="471"/>
                  </a:lnTo>
                  <a:lnTo>
                    <a:pt x="8" y="469"/>
                  </a:lnTo>
                  <a:lnTo>
                    <a:pt x="9" y="469"/>
                  </a:lnTo>
                  <a:lnTo>
                    <a:pt x="9" y="469"/>
                  </a:lnTo>
                  <a:lnTo>
                    <a:pt x="9" y="469"/>
                  </a:lnTo>
                  <a:lnTo>
                    <a:pt x="11" y="468"/>
                  </a:lnTo>
                  <a:lnTo>
                    <a:pt x="11" y="468"/>
                  </a:lnTo>
                  <a:lnTo>
                    <a:pt x="11" y="468"/>
                  </a:lnTo>
                  <a:lnTo>
                    <a:pt x="9" y="466"/>
                  </a:lnTo>
                  <a:lnTo>
                    <a:pt x="9" y="466"/>
                  </a:lnTo>
                  <a:lnTo>
                    <a:pt x="9" y="464"/>
                  </a:lnTo>
                  <a:lnTo>
                    <a:pt x="9" y="463"/>
                  </a:lnTo>
                  <a:lnTo>
                    <a:pt x="9" y="460"/>
                  </a:lnTo>
                  <a:lnTo>
                    <a:pt x="9" y="460"/>
                  </a:lnTo>
                  <a:lnTo>
                    <a:pt x="11" y="460"/>
                  </a:lnTo>
                  <a:lnTo>
                    <a:pt x="11" y="460"/>
                  </a:lnTo>
                  <a:lnTo>
                    <a:pt x="14" y="461"/>
                  </a:lnTo>
                  <a:lnTo>
                    <a:pt x="14" y="460"/>
                  </a:lnTo>
                  <a:lnTo>
                    <a:pt x="16" y="458"/>
                  </a:lnTo>
                  <a:lnTo>
                    <a:pt x="16" y="458"/>
                  </a:lnTo>
                  <a:lnTo>
                    <a:pt x="17" y="458"/>
                  </a:lnTo>
                  <a:lnTo>
                    <a:pt x="19" y="458"/>
                  </a:lnTo>
                  <a:lnTo>
                    <a:pt x="20" y="458"/>
                  </a:lnTo>
                  <a:lnTo>
                    <a:pt x="22" y="458"/>
                  </a:lnTo>
                  <a:lnTo>
                    <a:pt x="22" y="458"/>
                  </a:lnTo>
                  <a:lnTo>
                    <a:pt x="24" y="457"/>
                  </a:lnTo>
                  <a:lnTo>
                    <a:pt x="24" y="455"/>
                  </a:lnTo>
                  <a:lnTo>
                    <a:pt x="25" y="455"/>
                  </a:lnTo>
                  <a:lnTo>
                    <a:pt x="33" y="455"/>
                  </a:lnTo>
                  <a:lnTo>
                    <a:pt x="39" y="457"/>
                  </a:lnTo>
                  <a:lnTo>
                    <a:pt x="39" y="457"/>
                  </a:lnTo>
                  <a:lnTo>
                    <a:pt x="39" y="455"/>
                  </a:lnTo>
                  <a:lnTo>
                    <a:pt x="38" y="455"/>
                  </a:lnTo>
                  <a:lnTo>
                    <a:pt x="38" y="453"/>
                  </a:lnTo>
                  <a:lnTo>
                    <a:pt x="36" y="452"/>
                  </a:lnTo>
                  <a:lnTo>
                    <a:pt x="33" y="450"/>
                  </a:lnTo>
                  <a:lnTo>
                    <a:pt x="31" y="450"/>
                  </a:lnTo>
                  <a:lnTo>
                    <a:pt x="28" y="450"/>
                  </a:lnTo>
                  <a:lnTo>
                    <a:pt x="24" y="450"/>
                  </a:lnTo>
                  <a:lnTo>
                    <a:pt x="20" y="447"/>
                  </a:lnTo>
                  <a:lnTo>
                    <a:pt x="17" y="447"/>
                  </a:lnTo>
                  <a:lnTo>
                    <a:pt x="16" y="444"/>
                  </a:lnTo>
                  <a:lnTo>
                    <a:pt x="16" y="442"/>
                  </a:lnTo>
                  <a:lnTo>
                    <a:pt x="17" y="444"/>
                  </a:lnTo>
                  <a:lnTo>
                    <a:pt x="17" y="442"/>
                  </a:lnTo>
                  <a:lnTo>
                    <a:pt x="17" y="441"/>
                  </a:lnTo>
                  <a:lnTo>
                    <a:pt x="17" y="441"/>
                  </a:lnTo>
                  <a:lnTo>
                    <a:pt x="16" y="439"/>
                  </a:lnTo>
                  <a:lnTo>
                    <a:pt x="11" y="442"/>
                  </a:lnTo>
                  <a:lnTo>
                    <a:pt x="6" y="442"/>
                  </a:lnTo>
                  <a:lnTo>
                    <a:pt x="11" y="438"/>
                  </a:lnTo>
                  <a:lnTo>
                    <a:pt x="14" y="435"/>
                  </a:lnTo>
                  <a:lnTo>
                    <a:pt x="16" y="435"/>
                  </a:lnTo>
                  <a:lnTo>
                    <a:pt x="17" y="433"/>
                  </a:lnTo>
                  <a:lnTo>
                    <a:pt x="19" y="433"/>
                  </a:lnTo>
                  <a:lnTo>
                    <a:pt x="19" y="431"/>
                  </a:lnTo>
                  <a:lnTo>
                    <a:pt x="24" y="430"/>
                  </a:lnTo>
                  <a:lnTo>
                    <a:pt x="27" y="427"/>
                  </a:lnTo>
                  <a:lnTo>
                    <a:pt x="30" y="423"/>
                  </a:lnTo>
                  <a:lnTo>
                    <a:pt x="31" y="422"/>
                  </a:lnTo>
                  <a:lnTo>
                    <a:pt x="33" y="420"/>
                  </a:lnTo>
                  <a:lnTo>
                    <a:pt x="36" y="417"/>
                  </a:lnTo>
                  <a:lnTo>
                    <a:pt x="38" y="416"/>
                  </a:lnTo>
                  <a:lnTo>
                    <a:pt x="42" y="411"/>
                  </a:lnTo>
                  <a:lnTo>
                    <a:pt x="44" y="409"/>
                  </a:lnTo>
                  <a:lnTo>
                    <a:pt x="46" y="408"/>
                  </a:lnTo>
                  <a:lnTo>
                    <a:pt x="50" y="403"/>
                  </a:lnTo>
                  <a:lnTo>
                    <a:pt x="55" y="400"/>
                  </a:lnTo>
                  <a:lnTo>
                    <a:pt x="57" y="398"/>
                  </a:lnTo>
                  <a:lnTo>
                    <a:pt x="57" y="395"/>
                  </a:lnTo>
                  <a:lnTo>
                    <a:pt x="58" y="394"/>
                  </a:lnTo>
                  <a:lnTo>
                    <a:pt x="60" y="390"/>
                  </a:lnTo>
                  <a:lnTo>
                    <a:pt x="60" y="390"/>
                  </a:lnTo>
                  <a:lnTo>
                    <a:pt x="60" y="389"/>
                  </a:lnTo>
                  <a:lnTo>
                    <a:pt x="58" y="387"/>
                  </a:lnTo>
                  <a:lnTo>
                    <a:pt x="57" y="387"/>
                  </a:lnTo>
                  <a:lnTo>
                    <a:pt x="55" y="384"/>
                  </a:lnTo>
                  <a:lnTo>
                    <a:pt x="55" y="384"/>
                  </a:lnTo>
                  <a:lnTo>
                    <a:pt x="52" y="381"/>
                  </a:lnTo>
                  <a:lnTo>
                    <a:pt x="47" y="379"/>
                  </a:lnTo>
                  <a:lnTo>
                    <a:pt x="44" y="376"/>
                  </a:lnTo>
                  <a:lnTo>
                    <a:pt x="38" y="373"/>
                  </a:lnTo>
                  <a:lnTo>
                    <a:pt x="38" y="371"/>
                  </a:lnTo>
                  <a:lnTo>
                    <a:pt x="38" y="371"/>
                  </a:lnTo>
                  <a:lnTo>
                    <a:pt x="41" y="370"/>
                  </a:lnTo>
                  <a:lnTo>
                    <a:pt x="44" y="367"/>
                  </a:lnTo>
                  <a:lnTo>
                    <a:pt x="44" y="365"/>
                  </a:lnTo>
                  <a:lnTo>
                    <a:pt x="46" y="364"/>
                  </a:lnTo>
                  <a:lnTo>
                    <a:pt x="46" y="362"/>
                  </a:lnTo>
                  <a:lnTo>
                    <a:pt x="46" y="360"/>
                  </a:lnTo>
                  <a:lnTo>
                    <a:pt x="44" y="360"/>
                  </a:lnTo>
                  <a:lnTo>
                    <a:pt x="42" y="359"/>
                  </a:lnTo>
                  <a:lnTo>
                    <a:pt x="39" y="357"/>
                  </a:lnTo>
                  <a:lnTo>
                    <a:pt x="38" y="354"/>
                  </a:lnTo>
                  <a:lnTo>
                    <a:pt x="38" y="353"/>
                  </a:lnTo>
                  <a:lnTo>
                    <a:pt x="38" y="353"/>
                  </a:lnTo>
                  <a:lnTo>
                    <a:pt x="39" y="351"/>
                  </a:lnTo>
                  <a:lnTo>
                    <a:pt x="39" y="349"/>
                  </a:lnTo>
                  <a:lnTo>
                    <a:pt x="39" y="348"/>
                  </a:lnTo>
                  <a:lnTo>
                    <a:pt x="38" y="348"/>
                  </a:lnTo>
                  <a:lnTo>
                    <a:pt x="35" y="346"/>
                  </a:lnTo>
                  <a:lnTo>
                    <a:pt x="33" y="346"/>
                  </a:lnTo>
                  <a:lnTo>
                    <a:pt x="33" y="345"/>
                  </a:lnTo>
                  <a:lnTo>
                    <a:pt x="31" y="343"/>
                  </a:lnTo>
                  <a:lnTo>
                    <a:pt x="31" y="342"/>
                  </a:lnTo>
                  <a:lnTo>
                    <a:pt x="31" y="342"/>
                  </a:lnTo>
                  <a:lnTo>
                    <a:pt x="33" y="340"/>
                  </a:lnTo>
                  <a:lnTo>
                    <a:pt x="35" y="340"/>
                  </a:lnTo>
                  <a:lnTo>
                    <a:pt x="35" y="338"/>
                  </a:lnTo>
                  <a:lnTo>
                    <a:pt x="35" y="337"/>
                  </a:lnTo>
                  <a:lnTo>
                    <a:pt x="35" y="337"/>
                  </a:lnTo>
                  <a:lnTo>
                    <a:pt x="31" y="337"/>
                  </a:lnTo>
                  <a:lnTo>
                    <a:pt x="31" y="337"/>
                  </a:lnTo>
                  <a:lnTo>
                    <a:pt x="31" y="337"/>
                  </a:lnTo>
                  <a:lnTo>
                    <a:pt x="31" y="335"/>
                  </a:lnTo>
                  <a:lnTo>
                    <a:pt x="33" y="334"/>
                  </a:lnTo>
                  <a:lnTo>
                    <a:pt x="33" y="331"/>
                  </a:lnTo>
                  <a:lnTo>
                    <a:pt x="35" y="329"/>
                  </a:lnTo>
                  <a:lnTo>
                    <a:pt x="33" y="327"/>
                  </a:lnTo>
                  <a:lnTo>
                    <a:pt x="33" y="327"/>
                  </a:lnTo>
                  <a:lnTo>
                    <a:pt x="36" y="326"/>
                  </a:lnTo>
                  <a:lnTo>
                    <a:pt x="38" y="326"/>
                  </a:lnTo>
                  <a:lnTo>
                    <a:pt x="39" y="326"/>
                  </a:lnTo>
                  <a:lnTo>
                    <a:pt x="39" y="324"/>
                  </a:lnTo>
                  <a:lnTo>
                    <a:pt x="39" y="323"/>
                  </a:lnTo>
                  <a:lnTo>
                    <a:pt x="36" y="318"/>
                  </a:lnTo>
                  <a:lnTo>
                    <a:pt x="36" y="316"/>
                  </a:lnTo>
                  <a:lnTo>
                    <a:pt x="35" y="313"/>
                  </a:lnTo>
                  <a:lnTo>
                    <a:pt x="33" y="313"/>
                  </a:lnTo>
                  <a:lnTo>
                    <a:pt x="33" y="312"/>
                  </a:lnTo>
                  <a:lnTo>
                    <a:pt x="31" y="310"/>
                  </a:lnTo>
                  <a:lnTo>
                    <a:pt x="31" y="307"/>
                  </a:lnTo>
                  <a:lnTo>
                    <a:pt x="30" y="305"/>
                  </a:lnTo>
                  <a:lnTo>
                    <a:pt x="28" y="304"/>
                  </a:lnTo>
                  <a:lnTo>
                    <a:pt x="27" y="302"/>
                  </a:lnTo>
                  <a:lnTo>
                    <a:pt x="25" y="297"/>
                  </a:lnTo>
                  <a:lnTo>
                    <a:pt x="24" y="297"/>
                  </a:lnTo>
                  <a:lnTo>
                    <a:pt x="24" y="296"/>
                  </a:lnTo>
                  <a:lnTo>
                    <a:pt x="24" y="294"/>
                  </a:lnTo>
                  <a:lnTo>
                    <a:pt x="27" y="291"/>
                  </a:lnTo>
                  <a:lnTo>
                    <a:pt x="28" y="290"/>
                  </a:lnTo>
                  <a:lnTo>
                    <a:pt x="31" y="286"/>
                  </a:lnTo>
                  <a:lnTo>
                    <a:pt x="35" y="283"/>
                  </a:lnTo>
                  <a:lnTo>
                    <a:pt x="36" y="280"/>
                  </a:lnTo>
                  <a:lnTo>
                    <a:pt x="38" y="277"/>
                  </a:lnTo>
                  <a:lnTo>
                    <a:pt x="38" y="277"/>
                  </a:lnTo>
                  <a:lnTo>
                    <a:pt x="35" y="275"/>
                  </a:lnTo>
                  <a:lnTo>
                    <a:pt x="30" y="271"/>
                  </a:lnTo>
                  <a:lnTo>
                    <a:pt x="28" y="267"/>
                  </a:lnTo>
                  <a:lnTo>
                    <a:pt x="24" y="266"/>
                  </a:lnTo>
                  <a:lnTo>
                    <a:pt x="19" y="264"/>
                  </a:lnTo>
                  <a:lnTo>
                    <a:pt x="17" y="261"/>
                  </a:lnTo>
                  <a:lnTo>
                    <a:pt x="16" y="256"/>
                  </a:lnTo>
                  <a:lnTo>
                    <a:pt x="16" y="256"/>
                  </a:lnTo>
                  <a:lnTo>
                    <a:pt x="19" y="250"/>
                  </a:lnTo>
                  <a:lnTo>
                    <a:pt x="20" y="249"/>
                  </a:lnTo>
                  <a:lnTo>
                    <a:pt x="20" y="249"/>
                  </a:lnTo>
                  <a:lnTo>
                    <a:pt x="19" y="249"/>
                  </a:lnTo>
                  <a:lnTo>
                    <a:pt x="19" y="247"/>
                  </a:lnTo>
                  <a:lnTo>
                    <a:pt x="16" y="247"/>
                  </a:lnTo>
                  <a:lnTo>
                    <a:pt x="14" y="247"/>
                  </a:lnTo>
                  <a:lnTo>
                    <a:pt x="17" y="245"/>
                  </a:lnTo>
                  <a:lnTo>
                    <a:pt x="19" y="245"/>
                  </a:lnTo>
                  <a:lnTo>
                    <a:pt x="22" y="244"/>
                  </a:lnTo>
                  <a:lnTo>
                    <a:pt x="22" y="244"/>
                  </a:lnTo>
                  <a:lnTo>
                    <a:pt x="25" y="242"/>
                  </a:lnTo>
                  <a:lnTo>
                    <a:pt x="25" y="242"/>
                  </a:lnTo>
                  <a:lnTo>
                    <a:pt x="27" y="242"/>
                  </a:lnTo>
                  <a:lnTo>
                    <a:pt x="28" y="238"/>
                  </a:lnTo>
                  <a:lnTo>
                    <a:pt x="28" y="236"/>
                  </a:lnTo>
                  <a:lnTo>
                    <a:pt x="35" y="234"/>
                  </a:lnTo>
                  <a:lnTo>
                    <a:pt x="38" y="234"/>
                  </a:lnTo>
                  <a:lnTo>
                    <a:pt x="39" y="233"/>
                  </a:lnTo>
                  <a:lnTo>
                    <a:pt x="39" y="233"/>
                  </a:lnTo>
                  <a:lnTo>
                    <a:pt x="39" y="231"/>
                  </a:lnTo>
                  <a:lnTo>
                    <a:pt x="41" y="230"/>
                  </a:lnTo>
                  <a:lnTo>
                    <a:pt x="41" y="230"/>
                  </a:lnTo>
                  <a:lnTo>
                    <a:pt x="39" y="228"/>
                  </a:lnTo>
                  <a:lnTo>
                    <a:pt x="39" y="228"/>
                  </a:lnTo>
                  <a:lnTo>
                    <a:pt x="41" y="228"/>
                  </a:lnTo>
                  <a:lnTo>
                    <a:pt x="42" y="230"/>
                  </a:lnTo>
                  <a:lnTo>
                    <a:pt x="46" y="231"/>
                  </a:lnTo>
                  <a:lnTo>
                    <a:pt x="49" y="231"/>
                  </a:lnTo>
                  <a:lnTo>
                    <a:pt x="50" y="231"/>
                  </a:lnTo>
                  <a:lnTo>
                    <a:pt x="50" y="230"/>
                  </a:lnTo>
                  <a:lnTo>
                    <a:pt x="50" y="228"/>
                  </a:lnTo>
                  <a:lnTo>
                    <a:pt x="50" y="228"/>
                  </a:lnTo>
                  <a:lnTo>
                    <a:pt x="50" y="225"/>
                  </a:lnTo>
                  <a:lnTo>
                    <a:pt x="52" y="225"/>
                  </a:lnTo>
                  <a:lnTo>
                    <a:pt x="58" y="227"/>
                  </a:lnTo>
                  <a:lnTo>
                    <a:pt x="60" y="227"/>
                  </a:lnTo>
                  <a:lnTo>
                    <a:pt x="61" y="227"/>
                  </a:lnTo>
                  <a:lnTo>
                    <a:pt x="63" y="223"/>
                  </a:lnTo>
                  <a:lnTo>
                    <a:pt x="65" y="223"/>
                  </a:lnTo>
                  <a:lnTo>
                    <a:pt x="66" y="223"/>
                  </a:lnTo>
                  <a:lnTo>
                    <a:pt x="66" y="223"/>
                  </a:lnTo>
                  <a:lnTo>
                    <a:pt x="66" y="220"/>
                  </a:lnTo>
                  <a:lnTo>
                    <a:pt x="66" y="220"/>
                  </a:lnTo>
                  <a:lnTo>
                    <a:pt x="72" y="222"/>
                  </a:lnTo>
                  <a:lnTo>
                    <a:pt x="74" y="223"/>
                  </a:lnTo>
                  <a:lnTo>
                    <a:pt x="80" y="225"/>
                  </a:lnTo>
                  <a:lnTo>
                    <a:pt x="80" y="227"/>
                  </a:lnTo>
                  <a:lnTo>
                    <a:pt x="80" y="227"/>
                  </a:lnTo>
                  <a:lnTo>
                    <a:pt x="80" y="228"/>
                  </a:lnTo>
                  <a:lnTo>
                    <a:pt x="80" y="230"/>
                  </a:lnTo>
                  <a:lnTo>
                    <a:pt x="77" y="228"/>
                  </a:lnTo>
                  <a:lnTo>
                    <a:pt x="69" y="227"/>
                  </a:lnTo>
                  <a:lnTo>
                    <a:pt x="68" y="228"/>
                  </a:lnTo>
                  <a:lnTo>
                    <a:pt x="69" y="230"/>
                  </a:lnTo>
                  <a:lnTo>
                    <a:pt x="71" y="230"/>
                  </a:lnTo>
                  <a:lnTo>
                    <a:pt x="72" y="233"/>
                  </a:lnTo>
                  <a:lnTo>
                    <a:pt x="76" y="231"/>
                  </a:lnTo>
                  <a:lnTo>
                    <a:pt x="79" y="233"/>
                  </a:lnTo>
                  <a:lnTo>
                    <a:pt x="80" y="233"/>
                  </a:lnTo>
                  <a:lnTo>
                    <a:pt x="82" y="233"/>
                  </a:lnTo>
                  <a:lnTo>
                    <a:pt x="80" y="234"/>
                  </a:lnTo>
                  <a:lnTo>
                    <a:pt x="80" y="234"/>
                  </a:lnTo>
                  <a:lnTo>
                    <a:pt x="85" y="233"/>
                  </a:lnTo>
                  <a:lnTo>
                    <a:pt x="87" y="233"/>
                  </a:lnTo>
                  <a:lnTo>
                    <a:pt x="87" y="233"/>
                  </a:lnTo>
                  <a:lnTo>
                    <a:pt x="88" y="234"/>
                  </a:lnTo>
                  <a:lnTo>
                    <a:pt x="87" y="236"/>
                  </a:lnTo>
                  <a:lnTo>
                    <a:pt x="87" y="238"/>
                  </a:lnTo>
                  <a:lnTo>
                    <a:pt x="85" y="241"/>
                  </a:lnTo>
                  <a:lnTo>
                    <a:pt x="83" y="241"/>
                  </a:lnTo>
                  <a:lnTo>
                    <a:pt x="83" y="242"/>
                  </a:lnTo>
                  <a:lnTo>
                    <a:pt x="85" y="242"/>
                  </a:lnTo>
                  <a:lnTo>
                    <a:pt x="87" y="241"/>
                  </a:lnTo>
                  <a:lnTo>
                    <a:pt x="90" y="238"/>
                  </a:lnTo>
                  <a:lnTo>
                    <a:pt x="91" y="236"/>
                  </a:lnTo>
                  <a:lnTo>
                    <a:pt x="99" y="236"/>
                  </a:lnTo>
                  <a:lnTo>
                    <a:pt x="101" y="236"/>
                  </a:lnTo>
                  <a:lnTo>
                    <a:pt x="107" y="239"/>
                  </a:lnTo>
                  <a:lnTo>
                    <a:pt x="110" y="239"/>
                  </a:lnTo>
                  <a:lnTo>
                    <a:pt x="112" y="239"/>
                  </a:lnTo>
                  <a:lnTo>
                    <a:pt x="113" y="238"/>
                  </a:lnTo>
                  <a:lnTo>
                    <a:pt x="113" y="238"/>
                  </a:lnTo>
                  <a:lnTo>
                    <a:pt x="123" y="239"/>
                  </a:lnTo>
                  <a:lnTo>
                    <a:pt x="132" y="244"/>
                  </a:lnTo>
                  <a:lnTo>
                    <a:pt x="150" y="252"/>
                  </a:lnTo>
                  <a:lnTo>
                    <a:pt x="158" y="260"/>
                  </a:lnTo>
                  <a:lnTo>
                    <a:pt x="159" y="261"/>
                  </a:lnTo>
                  <a:lnTo>
                    <a:pt x="162" y="261"/>
                  </a:lnTo>
                  <a:lnTo>
                    <a:pt x="164" y="261"/>
                  </a:lnTo>
                  <a:lnTo>
                    <a:pt x="165" y="261"/>
                  </a:lnTo>
                  <a:lnTo>
                    <a:pt x="176" y="267"/>
                  </a:lnTo>
                  <a:lnTo>
                    <a:pt x="180" y="267"/>
                  </a:lnTo>
                  <a:lnTo>
                    <a:pt x="180" y="266"/>
                  </a:lnTo>
                  <a:lnTo>
                    <a:pt x="178" y="266"/>
                  </a:lnTo>
                  <a:lnTo>
                    <a:pt x="180" y="266"/>
                  </a:lnTo>
                  <a:lnTo>
                    <a:pt x="181" y="266"/>
                  </a:lnTo>
                  <a:lnTo>
                    <a:pt x="183" y="269"/>
                  </a:lnTo>
                  <a:lnTo>
                    <a:pt x="184" y="271"/>
                  </a:lnTo>
                  <a:lnTo>
                    <a:pt x="187" y="274"/>
                  </a:lnTo>
                  <a:lnTo>
                    <a:pt x="189" y="275"/>
                  </a:lnTo>
                  <a:lnTo>
                    <a:pt x="192" y="275"/>
                  </a:lnTo>
                  <a:lnTo>
                    <a:pt x="194" y="275"/>
                  </a:lnTo>
                  <a:lnTo>
                    <a:pt x="195" y="277"/>
                  </a:lnTo>
                  <a:lnTo>
                    <a:pt x="197" y="283"/>
                  </a:lnTo>
                  <a:lnTo>
                    <a:pt x="199" y="285"/>
                  </a:lnTo>
                  <a:lnTo>
                    <a:pt x="199" y="288"/>
                  </a:lnTo>
                  <a:lnTo>
                    <a:pt x="200" y="288"/>
                  </a:lnTo>
                  <a:lnTo>
                    <a:pt x="202" y="290"/>
                  </a:lnTo>
                  <a:lnTo>
                    <a:pt x="202" y="291"/>
                  </a:lnTo>
                  <a:lnTo>
                    <a:pt x="200" y="296"/>
                  </a:lnTo>
                  <a:lnTo>
                    <a:pt x="199" y="299"/>
                  </a:lnTo>
                  <a:lnTo>
                    <a:pt x="189" y="307"/>
                  </a:lnTo>
                  <a:lnTo>
                    <a:pt x="183" y="312"/>
                  </a:lnTo>
                  <a:lnTo>
                    <a:pt x="172" y="315"/>
                  </a:lnTo>
                  <a:lnTo>
                    <a:pt x="162" y="316"/>
                  </a:lnTo>
                  <a:lnTo>
                    <a:pt x="159" y="316"/>
                  </a:lnTo>
                  <a:lnTo>
                    <a:pt x="151" y="316"/>
                  </a:lnTo>
                  <a:lnTo>
                    <a:pt x="148" y="315"/>
                  </a:lnTo>
                  <a:lnTo>
                    <a:pt x="143" y="313"/>
                  </a:lnTo>
                  <a:lnTo>
                    <a:pt x="139" y="312"/>
                  </a:lnTo>
                  <a:lnTo>
                    <a:pt x="135" y="312"/>
                  </a:lnTo>
                  <a:lnTo>
                    <a:pt x="129" y="312"/>
                  </a:lnTo>
                  <a:lnTo>
                    <a:pt x="117" y="308"/>
                  </a:lnTo>
                  <a:lnTo>
                    <a:pt x="115" y="308"/>
                  </a:lnTo>
                  <a:lnTo>
                    <a:pt x="107" y="304"/>
                  </a:lnTo>
                  <a:lnTo>
                    <a:pt x="104" y="305"/>
                  </a:lnTo>
                  <a:lnTo>
                    <a:pt x="102" y="305"/>
                  </a:lnTo>
                  <a:lnTo>
                    <a:pt x="101" y="304"/>
                  </a:lnTo>
                  <a:lnTo>
                    <a:pt x="101" y="304"/>
                  </a:lnTo>
                  <a:lnTo>
                    <a:pt x="102" y="302"/>
                  </a:lnTo>
                  <a:lnTo>
                    <a:pt x="98" y="301"/>
                  </a:lnTo>
                  <a:lnTo>
                    <a:pt x="94" y="301"/>
                  </a:lnTo>
                  <a:lnTo>
                    <a:pt x="91" y="301"/>
                  </a:lnTo>
                  <a:lnTo>
                    <a:pt x="90" y="299"/>
                  </a:lnTo>
                  <a:lnTo>
                    <a:pt x="88" y="299"/>
                  </a:lnTo>
                  <a:lnTo>
                    <a:pt x="88" y="299"/>
                  </a:lnTo>
                  <a:lnTo>
                    <a:pt x="83" y="297"/>
                  </a:lnTo>
                  <a:lnTo>
                    <a:pt x="80" y="296"/>
                  </a:lnTo>
                  <a:lnTo>
                    <a:pt x="79" y="294"/>
                  </a:lnTo>
                  <a:lnTo>
                    <a:pt x="79" y="293"/>
                  </a:lnTo>
                  <a:lnTo>
                    <a:pt x="80" y="293"/>
                  </a:lnTo>
                  <a:lnTo>
                    <a:pt x="72" y="290"/>
                  </a:lnTo>
                  <a:lnTo>
                    <a:pt x="65" y="290"/>
                  </a:lnTo>
                  <a:lnTo>
                    <a:pt x="66" y="291"/>
                  </a:lnTo>
                  <a:lnTo>
                    <a:pt x="69" y="291"/>
                  </a:lnTo>
                  <a:lnTo>
                    <a:pt x="71" y="293"/>
                  </a:lnTo>
                  <a:lnTo>
                    <a:pt x="74" y="294"/>
                  </a:lnTo>
                  <a:lnTo>
                    <a:pt x="72" y="296"/>
                  </a:lnTo>
                  <a:lnTo>
                    <a:pt x="76" y="297"/>
                  </a:lnTo>
                  <a:lnTo>
                    <a:pt x="79" y="301"/>
                  </a:lnTo>
                  <a:lnTo>
                    <a:pt x="79" y="301"/>
                  </a:lnTo>
                  <a:lnTo>
                    <a:pt x="80" y="301"/>
                  </a:lnTo>
                  <a:lnTo>
                    <a:pt x="83" y="302"/>
                  </a:lnTo>
                  <a:lnTo>
                    <a:pt x="83" y="304"/>
                  </a:lnTo>
                  <a:lnTo>
                    <a:pt x="83" y="304"/>
                  </a:lnTo>
                  <a:lnTo>
                    <a:pt x="83" y="305"/>
                  </a:lnTo>
                  <a:lnTo>
                    <a:pt x="87" y="307"/>
                  </a:lnTo>
                  <a:lnTo>
                    <a:pt x="88" y="307"/>
                  </a:lnTo>
                  <a:lnTo>
                    <a:pt x="90" y="307"/>
                  </a:lnTo>
                  <a:lnTo>
                    <a:pt x="90" y="308"/>
                  </a:lnTo>
                  <a:lnTo>
                    <a:pt x="88" y="310"/>
                  </a:lnTo>
                  <a:lnTo>
                    <a:pt x="87" y="310"/>
                  </a:lnTo>
                  <a:lnTo>
                    <a:pt x="87" y="310"/>
                  </a:lnTo>
                  <a:lnTo>
                    <a:pt x="90" y="310"/>
                  </a:lnTo>
                  <a:lnTo>
                    <a:pt x="98" y="313"/>
                  </a:lnTo>
                  <a:lnTo>
                    <a:pt x="101" y="315"/>
                  </a:lnTo>
                  <a:lnTo>
                    <a:pt x="106" y="319"/>
                  </a:lnTo>
                  <a:lnTo>
                    <a:pt x="107" y="321"/>
                  </a:lnTo>
                  <a:lnTo>
                    <a:pt x="107" y="323"/>
                  </a:lnTo>
                  <a:lnTo>
                    <a:pt x="107" y="324"/>
                  </a:lnTo>
                  <a:lnTo>
                    <a:pt x="106" y="324"/>
                  </a:lnTo>
                  <a:lnTo>
                    <a:pt x="106" y="326"/>
                  </a:lnTo>
                  <a:lnTo>
                    <a:pt x="104" y="331"/>
                  </a:lnTo>
                  <a:lnTo>
                    <a:pt x="102" y="331"/>
                  </a:lnTo>
                  <a:lnTo>
                    <a:pt x="101" y="332"/>
                  </a:lnTo>
                  <a:lnTo>
                    <a:pt x="102" y="335"/>
                  </a:lnTo>
                  <a:lnTo>
                    <a:pt x="106" y="338"/>
                  </a:lnTo>
                  <a:lnTo>
                    <a:pt x="107" y="342"/>
                  </a:lnTo>
                  <a:lnTo>
                    <a:pt x="107" y="345"/>
                  </a:lnTo>
                  <a:lnTo>
                    <a:pt x="107" y="346"/>
                  </a:lnTo>
                  <a:lnTo>
                    <a:pt x="109" y="348"/>
                  </a:lnTo>
                  <a:lnTo>
                    <a:pt x="109" y="348"/>
                  </a:lnTo>
                  <a:lnTo>
                    <a:pt x="107" y="349"/>
                  </a:lnTo>
                  <a:lnTo>
                    <a:pt x="107" y="353"/>
                  </a:lnTo>
                  <a:lnTo>
                    <a:pt x="110" y="356"/>
                  </a:lnTo>
                  <a:lnTo>
                    <a:pt x="113" y="357"/>
                  </a:lnTo>
                  <a:lnTo>
                    <a:pt x="117" y="357"/>
                  </a:lnTo>
                  <a:lnTo>
                    <a:pt x="120" y="356"/>
                  </a:lnTo>
                  <a:lnTo>
                    <a:pt x="121" y="357"/>
                  </a:lnTo>
                  <a:lnTo>
                    <a:pt x="126" y="360"/>
                  </a:lnTo>
                  <a:lnTo>
                    <a:pt x="129" y="365"/>
                  </a:lnTo>
                  <a:lnTo>
                    <a:pt x="129" y="365"/>
                  </a:lnTo>
                  <a:lnTo>
                    <a:pt x="134" y="367"/>
                  </a:lnTo>
                  <a:lnTo>
                    <a:pt x="139" y="367"/>
                  </a:lnTo>
                  <a:lnTo>
                    <a:pt x="143" y="370"/>
                  </a:lnTo>
                  <a:lnTo>
                    <a:pt x="145" y="370"/>
                  </a:lnTo>
                  <a:lnTo>
                    <a:pt x="148" y="368"/>
                  </a:lnTo>
                  <a:lnTo>
                    <a:pt x="153" y="367"/>
                  </a:lnTo>
                  <a:lnTo>
                    <a:pt x="154" y="365"/>
                  </a:lnTo>
                  <a:lnTo>
                    <a:pt x="154" y="364"/>
                  </a:lnTo>
                  <a:lnTo>
                    <a:pt x="153" y="360"/>
                  </a:lnTo>
                  <a:lnTo>
                    <a:pt x="153" y="357"/>
                  </a:lnTo>
                  <a:lnTo>
                    <a:pt x="151" y="357"/>
                  </a:lnTo>
                  <a:lnTo>
                    <a:pt x="150" y="356"/>
                  </a:lnTo>
                  <a:lnTo>
                    <a:pt x="145" y="357"/>
                  </a:lnTo>
                  <a:lnTo>
                    <a:pt x="143" y="356"/>
                  </a:lnTo>
                  <a:lnTo>
                    <a:pt x="142" y="356"/>
                  </a:lnTo>
                  <a:lnTo>
                    <a:pt x="139" y="354"/>
                  </a:lnTo>
                  <a:lnTo>
                    <a:pt x="135" y="349"/>
                  </a:lnTo>
                  <a:lnTo>
                    <a:pt x="134" y="348"/>
                  </a:lnTo>
                  <a:lnTo>
                    <a:pt x="132" y="346"/>
                  </a:lnTo>
                  <a:lnTo>
                    <a:pt x="132" y="346"/>
                  </a:lnTo>
                  <a:lnTo>
                    <a:pt x="132" y="343"/>
                  </a:lnTo>
                  <a:lnTo>
                    <a:pt x="134" y="343"/>
                  </a:lnTo>
                  <a:lnTo>
                    <a:pt x="135" y="342"/>
                  </a:lnTo>
                  <a:lnTo>
                    <a:pt x="137" y="338"/>
                  </a:lnTo>
                  <a:lnTo>
                    <a:pt x="139" y="337"/>
                  </a:lnTo>
                  <a:lnTo>
                    <a:pt x="140" y="337"/>
                  </a:lnTo>
                  <a:lnTo>
                    <a:pt x="146" y="340"/>
                  </a:lnTo>
                  <a:lnTo>
                    <a:pt x="153" y="345"/>
                  </a:lnTo>
                  <a:lnTo>
                    <a:pt x="154" y="345"/>
                  </a:lnTo>
                  <a:lnTo>
                    <a:pt x="156" y="345"/>
                  </a:lnTo>
                  <a:lnTo>
                    <a:pt x="159" y="345"/>
                  </a:lnTo>
                  <a:lnTo>
                    <a:pt x="159" y="346"/>
                  </a:lnTo>
                  <a:lnTo>
                    <a:pt x="161" y="346"/>
                  </a:lnTo>
                  <a:lnTo>
                    <a:pt x="162" y="346"/>
                  </a:lnTo>
                  <a:lnTo>
                    <a:pt x="169" y="348"/>
                  </a:lnTo>
                  <a:lnTo>
                    <a:pt x="176" y="353"/>
                  </a:lnTo>
                  <a:lnTo>
                    <a:pt x="178" y="353"/>
                  </a:lnTo>
                  <a:lnTo>
                    <a:pt x="180" y="349"/>
                  </a:lnTo>
                  <a:lnTo>
                    <a:pt x="180" y="349"/>
                  </a:lnTo>
                  <a:lnTo>
                    <a:pt x="183" y="348"/>
                  </a:lnTo>
                  <a:lnTo>
                    <a:pt x="184" y="346"/>
                  </a:lnTo>
                  <a:lnTo>
                    <a:pt x="187" y="348"/>
                  </a:lnTo>
                  <a:lnTo>
                    <a:pt x="189" y="348"/>
                  </a:lnTo>
                  <a:lnTo>
                    <a:pt x="187" y="345"/>
                  </a:lnTo>
                  <a:lnTo>
                    <a:pt x="186" y="342"/>
                  </a:lnTo>
                  <a:lnTo>
                    <a:pt x="184" y="340"/>
                  </a:lnTo>
                  <a:lnTo>
                    <a:pt x="181" y="335"/>
                  </a:lnTo>
                  <a:lnTo>
                    <a:pt x="180" y="334"/>
                  </a:lnTo>
                  <a:lnTo>
                    <a:pt x="178" y="332"/>
                  </a:lnTo>
                  <a:lnTo>
                    <a:pt x="178" y="329"/>
                  </a:lnTo>
                  <a:lnTo>
                    <a:pt x="180" y="327"/>
                  </a:lnTo>
                  <a:lnTo>
                    <a:pt x="187" y="324"/>
                  </a:lnTo>
                  <a:lnTo>
                    <a:pt x="189" y="323"/>
                  </a:lnTo>
                  <a:lnTo>
                    <a:pt x="192" y="319"/>
                  </a:lnTo>
                  <a:lnTo>
                    <a:pt x="194" y="318"/>
                  </a:lnTo>
                  <a:lnTo>
                    <a:pt x="197" y="318"/>
                  </a:lnTo>
                  <a:lnTo>
                    <a:pt x="203" y="315"/>
                  </a:lnTo>
                  <a:lnTo>
                    <a:pt x="208" y="312"/>
                  </a:lnTo>
                  <a:lnTo>
                    <a:pt x="213" y="307"/>
                  </a:lnTo>
                  <a:lnTo>
                    <a:pt x="214" y="305"/>
                  </a:lnTo>
                  <a:lnTo>
                    <a:pt x="216" y="305"/>
                  </a:lnTo>
                  <a:lnTo>
                    <a:pt x="217" y="307"/>
                  </a:lnTo>
                  <a:lnTo>
                    <a:pt x="219" y="308"/>
                  </a:lnTo>
                  <a:lnTo>
                    <a:pt x="222" y="308"/>
                  </a:lnTo>
                  <a:lnTo>
                    <a:pt x="225" y="308"/>
                  </a:lnTo>
                  <a:lnTo>
                    <a:pt x="228" y="308"/>
                  </a:lnTo>
                  <a:lnTo>
                    <a:pt x="233" y="310"/>
                  </a:lnTo>
                  <a:lnTo>
                    <a:pt x="235" y="312"/>
                  </a:lnTo>
                  <a:lnTo>
                    <a:pt x="235" y="312"/>
                  </a:lnTo>
                  <a:lnTo>
                    <a:pt x="233" y="315"/>
                  </a:lnTo>
                  <a:lnTo>
                    <a:pt x="233" y="315"/>
                  </a:lnTo>
                  <a:lnTo>
                    <a:pt x="235" y="315"/>
                  </a:lnTo>
                  <a:lnTo>
                    <a:pt x="236" y="315"/>
                  </a:lnTo>
                  <a:lnTo>
                    <a:pt x="238" y="315"/>
                  </a:lnTo>
                  <a:lnTo>
                    <a:pt x="240" y="316"/>
                  </a:lnTo>
                  <a:lnTo>
                    <a:pt x="240" y="316"/>
                  </a:lnTo>
                  <a:lnTo>
                    <a:pt x="241" y="318"/>
                  </a:lnTo>
                  <a:lnTo>
                    <a:pt x="241" y="316"/>
                  </a:lnTo>
                  <a:lnTo>
                    <a:pt x="243" y="315"/>
                  </a:lnTo>
                  <a:lnTo>
                    <a:pt x="241" y="313"/>
                  </a:lnTo>
                  <a:lnTo>
                    <a:pt x="243" y="308"/>
                  </a:lnTo>
                  <a:lnTo>
                    <a:pt x="244" y="307"/>
                  </a:lnTo>
                  <a:lnTo>
                    <a:pt x="247" y="302"/>
                  </a:lnTo>
                  <a:lnTo>
                    <a:pt x="246" y="299"/>
                  </a:lnTo>
                  <a:lnTo>
                    <a:pt x="246" y="296"/>
                  </a:lnTo>
                  <a:lnTo>
                    <a:pt x="246" y="294"/>
                  </a:lnTo>
                  <a:lnTo>
                    <a:pt x="244" y="291"/>
                  </a:lnTo>
                  <a:lnTo>
                    <a:pt x="241" y="290"/>
                  </a:lnTo>
                  <a:lnTo>
                    <a:pt x="238" y="290"/>
                  </a:lnTo>
                  <a:lnTo>
                    <a:pt x="236" y="288"/>
                  </a:lnTo>
                  <a:lnTo>
                    <a:pt x="236" y="286"/>
                  </a:lnTo>
                  <a:lnTo>
                    <a:pt x="238" y="283"/>
                  </a:lnTo>
                  <a:lnTo>
                    <a:pt x="241" y="277"/>
                  </a:lnTo>
                  <a:lnTo>
                    <a:pt x="243" y="269"/>
                  </a:lnTo>
                  <a:lnTo>
                    <a:pt x="243" y="267"/>
                  </a:lnTo>
                  <a:lnTo>
                    <a:pt x="243" y="266"/>
                  </a:lnTo>
                  <a:lnTo>
                    <a:pt x="243" y="266"/>
                  </a:lnTo>
                  <a:lnTo>
                    <a:pt x="243" y="263"/>
                  </a:lnTo>
                  <a:lnTo>
                    <a:pt x="243" y="261"/>
                  </a:lnTo>
                  <a:lnTo>
                    <a:pt x="232" y="255"/>
                  </a:lnTo>
                  <a:lnTo>
                    <a:pt x="230" y="253"/>
                  </a:lnTo>
                  <a:lnTo>
                    <a:pt x="230" y="253"/>
                  </a:lnTo>
                  <a:lnTo>
                    <a:pt x="232" y="252"/>
                  </a:lnTo>
                  <a:lnTo>
                    <a:pt x="232" y="252"/>
                  </a:lnTo>
                  <a:lnTo>
                    <a:pt x="241" y="256"/>
                  </a:lnTo>
                  <a:lnTo>
                    <a:pt x="243" y="256"/>
                  </a:lnTo>
                  <a:lnTo>
                    <a:pt x="255" y="255"/>
                  </a:lnTo>
                  <a:lnTo>
                    <a:pt x="262" y="256"/>
                  </a:lnTo>
                  <a:lnTo>
                    <a:pt x="268" y="258"/>
                  </a:lnTo>
                  <a:lnTo>
                    <a:pt x="271" y="263"/>
                  </a:lnTo>
                  <a:lnTo>
                    <a:pt x="274" y="266"/>
                  </a:lnTo>
                  <a:lnTo>
                    <a:pt x="279" y="271"/>
                  </a:lnTo>
                  <a:lnTo>
                    <a:pt x="279" y="274"/>
                  </a:lnTo>
                  <a:lnTo>
                    <a:pt x="274" y="274"/>
                  </a:lnTo>
                  <a:lnTo>
                    <a:pt x="271" y="274"/>
                  </a:lnTo>
                  <a:lnTo>
                    <a:pt x="262" y="275"/>
                  </a:lnTo>
                  <a:lnTo>
                    <a:pt x="260" y="277"/>
                  </a:lnTo>
                  <a:lnTo>
                    <a:pt x="254" y="282"/>
                  </a:lnTo>
                  <a:lnTo>
                    <a:pt x="252" y="283"/>
                  </a:lnTo>
                  <a:lnTo>
                    <a:pt x="254" y="285"/>
                  </a:lnTo>
                  <a:lnTo>
                    <a:pt x="257" y="286"/>
                  </a:lnTo>
                  <a:lnTo>
                    <a:pt x="262" y="290"/>
                  </a:lnTo>
                  <a:lnTo>
                    <a:pt x="265" y="294"/>
                  </a:lnTo>
                  <a:lnTo>
                    <a:pt x="266" y="297"/>
                  </a:lnTo>
                  <a:lnTo>
                    <a:pt x="268" y="297"/>
                  </a:lnTo>
                  <a:lnTo>
                    <a:pt x="269" y="297"/>
                  </a:lnTo>
                  <a:lnTo>
                    <a:pt x="273" y="297"/>
                  </a:lnTo>
                  <a:lnTo>
                    <a:pt x="276" y="299"/>
                  </a:lnTo>
                  <a:lnTo>
                    <a:pt x="276" y="299"/>
                  </a:lnTo>
                  <a:lnTo>
                    <a:pt x="277" y="299"/>
                  </a:lnTo>
                  <a:lnTo>
                    <a:pt x="279" y="299"/>
                  </a:lnTo>
                  <a:lnTo>
                    <a:pt x="290" y="296"/>
                  </a:lnTo>
                  <a:lnTo>
                    <a:pt x="293" y="294"/>
                  </a:lnTo>
                  <a:lnTo>
                    <a:pt x="293" y="293"/>
                  </a:lnTo>
                  <a:lnTo>
                    <a:pt x="295" y="288"/>
                  </a:lnTo>
                  <a:lnTo>
                    <a:pt x="295" y="285"/>
                  </a:lnTo>
                  <a:lnTo>
                    <a:pt x="296" y="283"/>
                  </a:lnTo>
                  <a:lnTo>
                    <a:pt x="296" y="282"/>
                  </a:lnTo>
                  <a:lnTo>
                    <a:pt x="296" y="280"/>
                  </a:lnTo>
                  <a:lnTo>
                    <a:pt x="301" y="279"/>
                  </a:lnTo>
                  <a:lnTo>
                    <a:pt x="307" y="277"/>
                  </a:lnTo>
                  <a:lnTo>
                    <a:pt x="309" y="277"/>
                  </a:lnTo>
                  <a:lnTo>
                    <a:pt x="310" y="275"/>
                  </a:lnTo>
                  <a:lnTo>
                    <a:pt x="309" y="274"/>
                  </a:lnTo>
                  <a:lnTo>
                    <a:pt x="307" y="272"/>
                  </a:lnTo>
                  <a:lnTo>
                    <a:pt x="309" y="272"/>
                  </a:lnTo>
                  <a:lnTo>
                    <a:pt x="310" y="272"/>
                  </a:lnTo>
                  <a:lnTo>
                    <a:pt x="312" y="274"/>
                  </a:lnTo>
                  <a:lnTo>
                    <a:pt x="314" y="272"/>
                  </a:lnTo>
                  <a:lnTo>
                    <a:pt x="326" y="267"/>
                  </a:lnTo>
                  <a:lnTo>
                    <a:pt x="329" y="264"/>
                  </a:lnTo>
                  <a:lnTo>
                    <a:pt x="333" y="264"/>
                  </a:lnTo>
                  <a:lnTo>
                    <a:pt x="337" y="261"/>
                  </a:lnTo>
                  <a:lnTo>
                    <a:pt x="339" y="261"/>
                  </a:lnTo>
                  <a:lnTo>
                    <a:pt x="342" y="260"/>
                  </a:lnTo>
                  <a:lnTo>
                    <a:pt x="345" y="260"/>
                  </a:lnTo>
                  <a:lnTo>
                    <a:pt x="350" y="258"/>
                  </a:lnTo>
                  <a:lnTo>
                    <a:pt x="355" y="256"/>
                  </a:lnTo>
                  <a:lnTo>
                    <a:pt x="356" y="256"/>
                  </a:lnTo>
                  <a:lnTo>
                    <a:pt x="358" y="256"/>
                  </a:lnTo>
                  <a:lnTo>
                    <a:pt x="359" y="258"/>
                  </a:lnTo>
                  <a:lnTo>
                    <a:pt x="359" y="260"/>
                  </a:lnTo>
                  <a:lnTo>
                    <a:pt x="358" y="260"/>
                  </a:lnTo>
                  <a:lnTo>
                    <a:pt x="359" y="261"/>
                  </a:lnTo>
                  <a:lnTo>
                    <a:pt x="359" y="261"/>
                  </a:lnTo>
                  <a:lnTo>
                    <a:pt x="361" y="261"/>
                  </a:lnTo>
                  <a:lnTo>
                    <a:pt x="363" y="260"/>
                  </a:lnTo>
                  <a:lnTo>
                    <a:pt x="366" y="258"/>
                  </a:lnTo>
                  <a:lnTo>
                    <a:pt x="366" y="258"/>
                  </a:lnTo>
                  <a:lnTo>
                    <a:pt x="364" y="256"/>
                  </a:lnTo>
                  <a:lnTo>
                    <a:pt x="364" y="255"/>
                  </a:lnTo>
                  <a:lnTo>
                    <a:pt x="361" y="255"/>
                  </a:lnTo>
                  <a:lnTo>
                    <a:pt x="361" y="255"/>
                  </a:lnTo>
                  <a:lnTo>
                    <a:pt x="366" y="252"/>
                  </a:lnTo>
                  <a:lnTo>
                    <a:pt x="375" y="247"/>
                  </a:lnTo>
                  <a:lnTo>
                    <a:pt x="381" y="244"/>
                  </a:lnTo>
                  <a:lnTo>
                    <a:pt x="388" y="244"/>
                  </a:lnTo>
                  <a:lnTo>
                    <a:pt x="391" y="244"/>
                  </a:lnTo>
                  <a:lnTo>
                    <a:pt x="389" y="245"/>
                  </a:lnTo>
                  <a:lnTo>
                    <a:pt x="383" y="245"/>
                  </a:lnTo>
                  <a:lnTo>
                    <a:pt x="381" y="247"/>
                  </a:lnTo>
                  <a:lnTo>
                    <a:pt x="381" y="247"/>
                  </a:lnTo>
                  <a:lnTo>
                    <a:pt x="383" y="247"/>
                  </a:lnTo>
                  <a:lnTo>
                    <a:pt x="385" y="249"/>
                  </a:lnTo>
                  <a:lnTo>
                    <a:pt x="383" y="249"/>
                  </a:lnTo>
                  <a:lnTo>
                    <a:pt x="383" y="249"/>
                  </a:lnTo>
                  <a:lnTo>
                    <a:pt x="381" y="252"/>
                  </a:lnTo>
                  <a:lnTo>
                    <a:pt x="381" y="253"/>
                  </a:lnTo>
                  <a:lnTo>
                    <a:pt x="383" y="256"/>
                  </a:lnTo>
                  <a:lnTo>
                    <a:pt x="383" y="258"/>
                  </a:lnTo>
                  <a:lnTo>
                    <a:pt x="381" y="260"/>
                  </a:lnTo>
                  <a:lnTo>
                    <a:pt x="380" y="260"/>
                  </a:lnTo>
                  <a:lnTo>
                    <a:pt x="378" y="260"/>
                  </a:lnTo>
                  <a:lnTo>
                    <a:pt x="375" y="261"/>
                  </a:lnTo>
                  <a:lnTo>
                    <a:pt x="374" y="261"/>
                  </a:lnTo>
                  <a:lnTo>
                    <a:pt x="374" y="263"/>
                  </a:lnTo>
                  <a:lnTo>
                    <a:pt x="375" y="263"/>
                  </a:lnTo>
                  <a:lnTo>
                    <a:pt x="377" y="263"/>
                  </a:lnTo>
                  <a:lnTo>
                    <a:pt x="383" y="264"/>
                  </a:lnTo>
                  <a:lnTo>
                    <a:pt x="385" y="264"/>
                  </a:lnTo>
                  <a:lnTo>
                    <a:pt x="386" y="263"/>
                  </a:lnTo>
                  <a:lnTo>
                    <a:pt x="388" y="263"/>
                  </a:lnTo>
                  <a:lnTo>
                    <a:pt x="389" y="263"/>
                  </a:lnTo>
                  <a:lnTo>
                    <a:pt x="391" y="263"/>
                  </a:lnTo>
                  <a:lnTo>
                    <a:pt x="392" y="263"/>
                  </a:lnTo>
                  <a:lnTo>
                    <a:pt x="394" y="264"/>
                  </a:lnTo>
                  <a:lnTo>
                    <a:pt x="397" y="264"/>
                  </a:lnTo>
                  <a:lnTo>
                    <a:pt x="397" y="260"/>
                  </a:lnTo>
                  <a:lnTo>
                    <a:pt x="400" y="258"/>
                  </a:lnTo>
                  <a:lnTo>
                    <a:pt x="405" y="255"/>
                  </a:lnTo>
                  <a:lnTo>
                    <a:pt x="408" y="255"/>
                  </a:lnTo>
                  <a:lnTo>
                    <a:pt x="411" y="253"/>
                  </a:lnTo>
                  <a:lnTo>
                    <a:pt x="415" y="253"/>
                  </a:lnTo>
                  <a:lnTo>
                    <a:pt x="418" y="253"/>
                  </a:lnTo>
                  <a:lnTo>
                    <a:pt x="422" y="253"/>
                  </a:lnTo>
                  <a:lnTo>
                    <a:pt x="427" y="255"/>
                  </a:lnTo>
                  <a:lnTo>
                    <a:pt x="430" y="255"/>
                  </a:lnTo>
                  <a:lnTo>
                    <a:pt x="433" y="253"/>
                  </a:lnTo>
                  <a:lnTo>
                    <a:pt x="445" y="247"/>
                  </a:lnTo>
                  <a:lnTo>
                    <a:pt x="446" y="249"/>
                  </a:lnTo>
                  <a:lnTo>
                    <a:pt x="448" y="247"/>
                  </a:lnTo>
                  <a:lnTo>
                    <a:pt x="456" y="244"/>
                  </a:lnTo>
                  <a:lnTo>
                    <a:pt x="457" y="244"/>
                  </a:lnTo>
                  <a:lnTo>
                    <a:pt x="457" y="245"/>
                  </a:lnTo>
                  <a:lnTo>
                    <a:pt x="459" y="247"/>
                  </a:lnTo>
                  <a:lnTo>
                    <a:pt x="460" y="249"/>
                  </a:lnTo>
                  <a:lnTo>
                    <a:pt x="462" y="250"/>
                  </a:lnTo>
                  <a:lnTo>
                    <a:pt x="460" y="252"/>
                  </a:lnTo>
                  <a:lnTo>
                    <a:pt x="460" y="252"/>
                  </a:lnTo>
                  <a:lnTo>
                    <a:pt x="459" y="253"/>
                  </a:lnTo>
                  <a:lnTo>
                    <a:pt x="459" y="258"/>
                  </a:lnTo>
                  <a:lnTo>
                    <a:pt x="462" y="260"/>
                  </a:lnTo>
                  <a:lnTo>
                    <a:pt x="465" y="261"/>
                  </a:lnTo>
                  <a:lnTo>
                    <a:pt x="467" y="261"/>
                  </a:lnTo>
                  <a:lnTo>
                    <a:pt x="468" y="260"/>
                  </a:lnTo>
                  <a:lnTo>
                    <a:pt x="470" y="260"/>
                  </a:lnTo>
                  <a:lnTo>
                    <a:pt x="470" y="260"/>
                  </a:lnTo>
                  <a:lnTo>
                    <a:pt x="470" y="258"/>
                  </a:lnTo>
                  <a:lnTo>
                    <a:pt x="470" y="256"/>
                  </a:lnTo>
                  <a:lnTo>
                    <a:pt x="470" y="255"/>
                  </a:lnTo>
                  <a:lnTo>
                    <a:pt x="470" y="252"/>
                  </a:lnTo>
                  <a:lnTo>
                    <a:pt x="473" y="252"/>
                  </a:lnTo>
                  <a:lnTo>
                    <a:pt x="478" y="252"/>
                  </a:lnTo>
                  <a:lnTo>
                    <a:pt x="481" y="250"/>
                  </a:lnTo>
                  <a:lnTo>
                    <a:pt x="482" y="247"/>
                  </a:lnTo>
                  <a:lnTo>
                    <a:pt x="484" y="244"/>
                  </a:lnTo>
                  <a:lnTo>
                    <a:pt x="484" y="241"/>
                  </a:lnTo>
                  <a:lnTo>
                    <a:pt x="481" y="241"/>
                  </a:lnTo>
                  <a:lnTo>
                    <a:pt x="476" y="233"/>
                  </a:lnTo>
                  <a:lnTo>
                    <a:pt x="473" y="230"/>
                  </a:lnTo>
                  <a:lnTo>
                    <a:pt x="474" y="228"/>
                  </a:lnTo>
                  <a:lnTo>
                    <a:pt x="479" y="227"/>
                  </a:lnTo>
                  <a:lnTo>
                    <a:pt x="482" y="223"/>
                  </a:lnTo>
                  <a:lnTo>
                    <a:pt x="484" y="223"/>
                  </a:lnTo>
                  <a:lnTo>
                    <a:pt x="486" y="222"/>
                  </a:lnTo>
                  <a:lnTo>
                    <a:pt x="497" y="225"/>
                  </a:lnTo>
                  <a:lnTo>
                    <a:pt x="509" y="225"/>
                  </a:lnTo>
                  <a:lnTo>
                    <a:pt x="520" y="227"/>
                  </a:lnTo>
                  <a:lnTo>
                    <a:pt x="531" y="231"/>
                  </a:lnTo>
                  <a:lnTo>
                    <a:pt x="538" y="233"/>
                  </a:lnTo>
                  <a:lnTo>
                    <a:pt x="542" y="236"/>
                  </a:lnTo>
                  <a:lnTo>
                    <a:pt x="542" y="238"/>
                  </a:lnTo>
                  <a:lnTo>
                    <a:pt x="544" y="238"/>
                  </a:lnTo>
                  <a:lnTo>
                    <a:pt x="549" y="239"/>
                  </a:lnTo>
                  <a:lnTo>
                    <a:pt x="552" y="239"/>
                  </a:lnTo>
                  <a:lnTo>
                    <a:pt x="553" y="241"/>
                  </a:lnTo>
                  <a:lnTo>
                    <a:pt x="555" y="242"/>
                  </a:lnTo>
                  <a:lnTo>
                    <a:pt x="560" y="244"/>
                  </a:lnTo>
                  <a:lnTo>
                    <a:pt x="563" y="245"/>
                  </a:lnTo>
                  <a:lnTo>
                    <a:pt x="564" y="245"/>
                  </a:lnTo>
                  <a:lnTo>
                    <a:pt x="569" y="247"/>
                  </a:lnTo>
                  <a:lnTo>
                    <a:pt x="572" y="247"/>
                  </a:lnTo>
                  <a:lnTo>
                    <a:pt x="574" y="250"/>
                  </a:lnTo>
                  <a:lnTo>
                    <a:pt x="582" y="255"/>
                  </a:lnTo>
                  <a:lnTo>
                    <a:pt x="583" y="256"/>
                  </a:lnTo>
                  <a:lnTo>
                    <a:pt x="590" y="260"/>
                  </a:lnTo>
                  <a:lnTo>
                    <a:pt x="593" y="261"/>
                  </a:lnTo>
                  <a:lnTo>
                    <a:pt x="594" y="261"/>
                  </a:lnTo>
                  <a:lnTo>
                    <a:pt x="599" y="255"/>
                  </a:lnTo>
                  <a:lnTo>
                    <a:pt x="602" y="249"/>
                  </a:lnTo>
                  <a:lnTo>
                    <a:pt x="604" y="245"/>
                  </a:lnTo>
                  <a:lnTo>
                    <a:pt x="601" y="245"/>
                  </a:lnTo>
                  <a:lnTo>
                    <a:pt x="597" y="247"/>
                  </a:lnTo>
                  <a:lnTo>
                    <a:pt x="596" y="245"/>
                  </a:lnTo>
                  <a:lnTo>
                    <a:pt x="594" y="245"/>
                  </a:lnTo>
                  <a:lnTo>
                    <a:pt x="591" y="242"/>
                  </a:lnTo>
                  <a:lnTo>
                    <a:pt x="588" y="238"/>
                  </a:lnTo>
                  <a:lnTo>
                    <a:pt x="588" y="233"/>
                  </a:lnTo>
                  <a:lnTo>
                    <a:pt x="586" y="233"/>
                  </a:lnTo>
                  <a:lnTo>
                    <a:pt x="583" y="231"/>
                  </a:lnTo>
                  <a:lnTo>
                    <a:pt x="582" y="230"/>
                  </a:lnTo>
                  <a:lnTo>
                    <a:pt x="574" y="227"/>
                  </a:lnTo>
                  <a:lnTo>
                    <a:pt x="572" y="228"/>
                  </a:lnTo>
                  <a:lnTo>
                    <a:pt x="571" y="230"/>
                  </a:lnTo>
                  <a:lnTo>
                    <a:pt x="571" y="230"/>
                  </a:lnTo>
                  <a:lnTo>
                    <a:pt x="571" y="228"/>
                  </a:lnTo>
                  <a:lnTo>
                    <a:pt x="569" y="228"/>
                  </a:lnTo>
                  <a:lnTo>
                    <a:pt x="569" y="225"/>
                  </a:lnTo>
                  <a:lnTo>
                    <a:pt x="569" y="223"/>
                  </a:lnTo>
                  <a:lnTo>
                    <a:pt x="571" y="219"/>
                  </a:lnTo>
                  <a:lnTo>
                    <a:pt x="574" y="219"/>
                  </a:lnTo>
                  <a:lnTo>
                    <a:pt x="574" y="219"/>
                  </a:lnTo>
                  <a:lnTo>
                    <a:pt x="575" y="216"/>
                  </a:lnTo>
                  <a:lnTo>
                    <a:pt x="575" y="214"/>
                  </a:lnTo>
                  <a:lnTo>
                    <a:pt x="574" y="212"/>
                  </a:lnTo>
                  <a:lnTo>
                    <a:pt x="574" y="211"/>
                  </a:lnTo>
                  <a:lnTo>
                    <a:pt x="575" y="206"/>
                  </a:lnTo>
                  <a:lnTo>
                    <a:pt x="577" y="200"/>
                  </a:lnTo>
                  <a:lnTo>
                    <a:pt x="575" y="198"/>
                  </a:lnTo>
                  <a:lnTo>
                    <a:pt x="574" y="197"/>
                  </a:lnTo>
                  <a:lnTo>
                    <a:pt x="569" y="198"/>
                  </a:lnTo>
                  <a:lnTo>
                    <a:pt x="568" y="197"/>
                  </a:lnTo>
                  <a:lnTo>
                    <a:pt x="568" y="197"/>
                  </a:lnTo>
                  <a:lnTo>
                    <a:pt x="568" y="195"/>
                  </a:lnTo>
                  <a:lnTo>
                    <a:pt x="569" y="193"/>
                  </a:lnTo>
                  <a:lnTo>
                    <a:pt x="571" y="190"/>
                  </a:lnTo>
                  <a:lnTo>
                    <a:pt x="568" y="192"/>
                  </a:lnTo>
                  <a:lnTo>
                    <a:pt x="568" y="190"/>
                  </a:lnTo>
                  <a:lnTo>
                    <a:pt x="569" y="189"/>
                  </a:lnTo>
                  <a:lnTo>
                    <a:pt x="571" y="186"/>
                  </a:lnTo>
                  <a:lnTo>
                    <a:pt x="577" y="184"/>
                  </a:lnTo>
                  <a:lnTo>
                    <a:pt x="580" y="181"/>
                  </a:lnTo>
                  <a:lnTo>
                    <a:pt x="586" y="178"/>
                  </a:lnTo>
                  <a:lnTo>
                    <a:pt x="591" y="175"/>
                  </a:lnTo>
                  <a:lnTo>
                    <a:pt x="593" y="170"/>
                  </a:lnTo>
                  <a:lnTo>
                    <a:pt x="596" y="165"/>
                  </a:lnTo>
                  <a:lnTo>
                    <a:pt x="599" y="156"/>
                  </a:lnTo>
                  <a:lnTo>
                    <a:pt x="602" y="148"/>
                  </a:lnTo>
                  <a:lnTo>
                    <a:pt x="607" y="140"/>
                  </a:lnTo>
                  <a:lnTo>
                    <a:pt x="610" y="138"/>
                  </a:lnTo>
                  <a:lnTo>
                    <a:pt x="612" y="138"/>
                  </a:lnTo>
                  <a:lnTo>
                    <a:pt x="612" y="140"/>
                  </a:lnTo>
                  <a:lnTo>
                    <a:pt x="610" y="140"/>
                  </a:lnTo>
                  <a:lnTo>
                    <a:pt x="610" y="141"/>
                  </a:lnTo>
                  <a:lnTo>
                    <a:pt x="612" y="141"/>
                  </a:lnTo>
                  <a:lnTo>
                    <a:pt x="613" y="141"/>
                  </a:lnTo>
                  <a:lnTo>
                    <a:pt x="618" y="141"/>
                  </a:lnTo>
                  <a:lnTo>
                    <a:pt x="626" y="141"/>
                  </a:lnTo>
                  <a:lnTo>
                    <a:pt x="637" y="141"/>
                  </a:lnTo>
                  <a:lnTo>
                    <a:pt x="638" y="141"/>
                  </a:lnTo>
                  <a:lnTo>
                    <a:pt x="643" y="143"/>
                  </a:lnTo>
                  <a:lnTo>
                    <a:pt x="646" y="143"/>
                  </a:lnTo>
                  <a:lnTo>
                    <a:pt x="651" y="145"/>
                  </a:lnTo>
                  <a:lnTo>
                    <a:pt x="654" y="146"/>
                  </a:lnTo>
                  <a:lnTo>
                    <a:pt x="656" y="146"/>
                  </a:lnTo>
                  <a:lnTo>
                    <a:pt x="656" y="152"/>
                  </a:lnTo>
                  <a:lnTo>
                    <a:pt x="656" y="157"/>
                  </a:lnTo>
                  <a:lnTo>
                    <a:pt x="654" y="164"/>
                  </a:lnTo>
                  <a:lnTo>
                    <a:pt x="653" y="165"/>
                  </a:lnTo>
                  <a:lnTo>
                    <a:pt x="650" y="170"/>
                  </a:lnTo>
                  <a:lnTo>
                    <a:pt x="648" y="175"/>
                  </a:lnTo>
                  <a:lnTo>
                    <a:pt x="646" y="176"/>
                  </a:lnTo>
                  <a:lnTo>
                    <a:pt x="643" y="178"/>
                  </a:lnTo>
                  <a:lnTo>
                    <a:pt x="643" y="179"/>
                  </a:lnTo>
                  <a:lnTo>
                    <a:pt x="643" y="181"/>
                  </a:lnTo>
                  <a:lnTo>
                    <a:pt x="646" y="184"/>
                  </a:lnTo>
                  <a:lnTo>
                    <a:pt x="653" y="189"/>
                  </a:lnTo>
                  <a:lnTo>
                    <a:pt x="654" y="193"/>
                  </a:lnTo>
                  <a:lnTo>
                    <a:pt x="656" y="197"/>
                  </a:lnTo>
                  <a:lnTo>
                    <a:pt x="654" y="206"/>
                  </a:lnTo>
                  <a:lnTo>
                    <a:pt x="654" y="208"/>
                  </a:lnTo>
                  <a:lnTo>
                    <a:pt x="653" y="209"/>
                  </a:lnTo>
                  <a:lnTo>
                    <a:pt x="651" y="211"/>
                  </a:lnTo>
                  <a:lnTo>
                    <a:pt x="653" y="214"/>
                  </a:lnTo>
                  <a:lnTo>
                    <a:pt x="653" y="223"/>
                  </a:lnTo>
                  <a:lnTo>
                    <a:pt x="654" y="231"/>
                  </a:lnTo>
                  <a:lnTo>
                    <a:pt x="653" y="234"/>
                  </a:lnTo>
                  <a:lnTo>
                    <a:pt x="653" y="241"/>
                  </a:lnTo>
                  <a:lnTo>
                    <a:pt x="653" y="242"/>
                  </a:lnTo>
                  <a:lnTo>
                    <a:pt x="653" y="245"/>
                  </a:lnTo>
                  <a:lnTo>
                    <a:pt x="654" y="247"/>
                  </a:lnTo>
                  <a:lnTo>
                    <a:pt x="656" y="249"/>
                  </a:lnTo>
                  <a:lnTo>
                    <a:pt x="662" y="252"/>
                  </a:lnTo>
                  <a:lnTo>
                    <a:pt x="667" y="255"/>
                  </a:lnTo>
                  <a:lnTo>
                    <a:pt x="667" y="256"/>
                  </a:lnTo>
                  <a:lnTo>
                    <a:pt x="667" y="258"/>
                  </a:lnTo>
                  <a:lnTo>
                    <a:pt x="665" y="258"/>
                  </a:lnTo>
                  <a:lnTo>
                    <a:pt x="662" y="263"/>
                  </a:lnTo>
                  <a:lnTo>
                    <a:pt x="661" y="264"/>
                  </a:lnTo>
                  <a:lnTo>
                    <a:pt x="661" y="267"/>
                  </a:lnTo>
                  <a:lnTo>
                    <a:pt x="662" y="271"/>
                  </a:lnTo>
                  <a:lnTo>
                    <a:pt x="661" y="272"/>
                  </a:lnTo>
                  <a:lnTo>
                    <a:pt x="661" y="275"/>
                  </a:lnTo>
                  <a:lnTo>
                    <a:pt x="659" y="277"/>
                  </a:lnTo>
                  <a:lnTo>
                    <a:pt x="653" y="280"/>
                  </a:lnTo>
                  <a:lnTo>
                    <a:pt x="642" y="294"/>
                  </a:lnTo>
                  <a:lnTo>
                    <a:pt x="640" y="296"/>
                  </a:lnTo>
                  <a:lnTo>
                    <a:pt x="635" y="294"/>
                  </a:lnTo>
                  <a:lnTo>
                    <a:pt x="637" y="297"/>
                  </a:lnTo>
                  <a:lnTo>
                    <a:pt x="638" y="301"/>
                  </a:lnTo>
                  <a:lnTo>
                    <a:pt x="638" y="302"/>
                  </a:lnTo>
                  <a:lnTo>
                    <a:pt x="635" y="302"/>
                  </a:lnTo>
                  <a:lnTo>
                    <a:pt x="631" y="304"/>
                  </a:lnTo>
                  <a:lnTo>
                    <a:pt x="629" y="305"/>
                  </a:lnTo>
                  <a:lnTo>
                    <a:pt x="626" y="305"/>
                  </a:lnTo>
                  <a:lnTo>
                    <a:pt x="624" y="305"/>
                  </a:lnTo>
                  <a:lnTo>
                    <a:pt x="621" y="304"/>
                  </a:lnTo>
                  <a:lnTo>
                    <a:pt x="621" y="302"/>
                  </a:lnTo>
                  <a:lnTo>
                    <a:pt x="623" y="302"/>
                  </a:lnTo>
                  <a:lnTo>
                    <a:pt x="624" y="301"/>
                  </a:lnTo>
                  <a:lnTo>
                    <a:pt x="626" y="301"/>
                  </a:lnTo>
                  <a:lnTo>
                    <a:pt x="624" y="301"/>
                  </a:lnTo>
                  <a:lnTo>
                    <a:pt x="624" y="301"/>
                  </a:lnTo>
                  <a:lnTo>
                    <a:pt x="623" y="302"/>
                  </a:lnTo>
                  <a:lnTo>
                    <a:pt x="620" y="302"/>
                  </a:lnTo>
                  <a:lnTo>
                    <a:pt x="616" y="301"/>
                  </a:lnTo>
                  <a:lnTo>
                    <a:pt x="615" y="297"/>
                  </a:lnTo>
                  <a:lnTo>
                    <a:pt x="613" y="297"/>
                  </a:lnTo>
                  <a:lnTo>
                    <a:pt x="612" y="299"/>
                  </a:lnTo>
                  <a:lnTo>
                    <a:pt x="604" y="297"/>
                  </a:lnTo>
                  <a:lnTo>
                    <a:pt x="602" y="299"/>
                  </a:lnTo>
                  <a:lnTo>
                    <a:pt x="601" y="299"/>
                  </a:lnTo>
                  <a:lnTo>
                    <a:pt x="602" y="299"/>
                  </a:lnTo>
                  <a:lnTo>
                    <a:pt x="602" y="301"/>
                  </a:lnTo>
                  <a:lnTo>
                    <a:pt x="604" y="302"/>
                  </a:lnTo>
                  <a:lnTo>
                    <a:pt x="604" y="304"/>
                  </a:lnTo>
                  <a:lnTo>
                    <a:pt x="607" y="305"/>
                  </a:lnTo>
                  <a:lnTo>
                    <a:pt x="612" y="307"/>
                  </a:lnTo>
                  <a:lnTo>
                    <a:pt x="615" y="308"/>
                  </a:lnTo>
                  <a:lnTo>
                    <a:pt x="621" y="310"/>
                  </a:lnTo>
                  <a:lnTo>
                    <a:pt x="632" y="310"/>
                  </a:lnTo>
                  <a:lnTo>
                    <a:pt x="635" y="310"/>
                  </a:lnTo>
                  <a:lnTo>
                    <a:pt x="638" y="310"/>
                  </a:lnTo>
                  <a:lnTo>
                    <a:pt x="643" y="312"/>
                  </a:lnTo>
                  <a:lnTo>
                    <a:pt x="645" y="312"/>
                  </a:lnTo>
                  <a:lnTo>
                    <a:pt x="650" y="310"/>
                  </a:lnTo>
                  <a:lnTo>
                    <a:pt x="650" y="305"/>
                  </a:lnTo>
                  <a:lnTo>
                    <a:pt x="651" y="305"/>
                  </a:lnTo>
                  <a:lnTo>
                    <a:pt x="664" y="299"/>
                  </a:lnTo>
                  <a:lnTo>
                    <a:pt x="667" y="297"/>
                  </a:lnTo>
                  <a:lnTo>
                    <a:pt x="670" y="294"/>
                  </a:lnTo>
                  <a:lnTo>
                    <a:pt x="672" y="293"/>
                  </a:lnTo>
                  <a:lnTo>
                    <a:pt x="673" y="286"/>
                  </a:lnTo>
                  <a:lnTo>
                    <a:pt x="675" y="283"/>
                  </a:lnTo>
                  <a:lnTo>
                    <a:pt x="683" y="277"/>
                  </a:lnTo>
                  <a:lnTo>
                    <a:pt x="684" y="275"/>
                  </a:lnTo>
                  <a:lnTo>
                    <a:pt x="684" y="272"/>
                  </a:lnTo>
                  <a:lnTo>
                    <a:pt x="684" y="269"/>
                  </a:lnTo>
                  <a:lnTo>
                    <a:pt x="684" y="267"/>
                  </a:lnTo>
                  <a:lnTo>
                    <a:pt x="683" y="264"/>
                  </a:lnTo>
                  <a:lnTo>
                    <a:pt x="681" y="261"/>
                  </a:lnTo>
                  <a:lnTo>
                    <a:pt x="679" y="260"/>
                  </a:lnTo>
                  <a:lnTo>
                    <a:pt x="681" y="253"/>
                  </a:lnTo>
                  <a:lnTo>
                    <a:pt x="683" y="250"/>
                  </a:lnTo>
                  <a:lnTo>
                    <a:pt x="691" y="247"/>
                  </a:lnTo>
                  <a:lnTo>
                    <a:pt x="697" y="247"/>
                  </a:lnTo>
                  <a:lnTo>
                    <a:pt x="705" y="245"/>
                  </a:lnTo>
                  <a:lnTo>
                    <a:pt x="706" y="244"/>
                  </a:lnTo>
                  <a:lnTo>
                    <a:pt x="709" y="245"/>
                  </a:lnTo>
                  <a:lnTo>
                    <a:pt x="711" y="247"/>
                  </a:lnTo>
                  <a:lnTo>
                    <a:pt x="713" y="250"/>
                  </a:lnTo>
                  <a:lnTo>
                    <a:pt x="719" y="255"/>
                  </a:lnTo>
                  <a:lnTo>
                    <a:pt x="720" y="258"/>
                  </a:lnTo>
                  <a:lnTo>
                    <a:pt x="720" y="261"/>
                  </a:lnTo>
                  <a:lnTo>
                    <a:pt x="720" y="271"/>
                  </a:lnTo>
                  <a:lnTo>
                    <a:pt x="719" y="275"/>
                  </a:lnTo>
                  <a:lnTo>
                    <a:pt x="722" y="275"/>
                  </a:lnTo>
                  <a:lnTo>
                    <a:pt x="722" y="277"/>
                  </a:lnTo>
                  <a:lnTo>
                    <a:pt x="725" y="279"/>
                  </a:lnTo>
                  <a:lnTo>
                    <a:pt x="727" y="280"/>
                  </a:lnTo>
                  <a:lnTo>
                    <a:pt x="728" y="280"/>
                  </a:lnTo>
                  <a:lnTo>
                    <a:pt x="732" y="280"/>
                  </a:lnTo>
                  <a:lnTo>
                    <a:pt x="739" y="280"/>
                  </a:lnTo>
                  <a:lnTo>
                    <a:pt x="744" y="280"/>
                  </a:lnTo>
                  <a:lnTo>
                    <a:pt x="744" y="279"/>
                  </a:lnTo>
                  <a:lnTo>
                    <a:pt x="744" y="279"/>
                  </a:lnTo>
                  <a:lnTo>
                    <a:pt x="739" y="279"/>
                  </a:lnTo>
                  <a:lnTo>
                    <a:pt x="733" y="277"/>
                  </a:lnTo>
                  <a:lnTo>
                    <a:pt x="725" y="275"/>
                  </a:lnTo>
                  <a:lnTo>
                    <a:pt x="724" y="272"/>
                  </a:lnTo>
                  <a:lnTo>
                    <a:pt x="725" y="269"/>
                  </a:lnTo>
                  <a:lnTo>
                    <a:pt x="727" y="264"/>
                  </a:lnTo>
                  <a:lnTo>
                    <a:pt x="728" y="264"/>
                  </a:lnTo>
                  <a:lnTo>
                    <a:pt x="730" y="264"/>
                  </a:lnTo>
                  <a:lnTo>
                    <a:pt x="732" y="263"/>
                  </a:lnTo>
                  <a:lnTo>
                    <a:pt x="730" y="260"/>
                  </a:lnTo>
                  <a:lnTo>
                    <a:pt x="730" y="258"/>
                  </a:lnTo>
                  <a:lnTo>
                    <a:pt x="728" y="253"/>
                  </a:lnTo>
                  <a:lnTo>
                    <a:pt x="727" y="247"/>
                  </a:lnTo>
                  <a:lnTo>
                    <a:pt x="724" y="247"/>
                  </a:lnTo>
                  <a:lnTo>
                    <a:pt x="722" y="245"/>
                  </a:lnTo>
                  <a:lnTo>
                    <a:pt x="711" y="241"/>
                  </a:lnTo>
                  <a:lnTo>
                    <a:pt x="703" y="238"/>
                  </a:lnTo>
                  <a:lnTo>
                    <a:pt x="697" y="238"/>
                  </a:lnTo>
                  <a:lnTo>
                    <a:pt x="694" y="238"/>
                  </a:lnTo>
                  <a:lnTo>
                    <a:pt x="689" y="241"/>
                  </a:lnTo>
                  <a:lnTo>
                    <a:pt x="686" y="242"/>
                  </a:lnTo>
                  <a:lnTo>
                    <a:pt x="679" y="241"/>
                  </a:lnTo>
                  <a:lnTo>
                    <a:pt x="673" y="241"/>
                  </a:lnTo>
                  <a:lnTo>
                    <a:pt x="672" y="241"/>
                  </a:lnTo>
                  <a:lnTo>
                    <a:pt x="670" y="239"/>
                  </a:lnTo>
                  <a:lnTo>
                    <a:pt x="672" y="234"/>
                  </a:lnTo>
                  <a:lnTo>
                    <a:pt x="672" y="231"/>
                  </a:lnTo>
                  <a:lnTo>
                    <a:pt x="668" y="228"/>
                  </a:lnTo>
                  <a:lnTo>
                    <a:pt x="667" y="227"/>
                  </a:lnTo>
                  <a:lnTo>
                    <a:pt x="667" y="223"/>
                  </a:lnTo>
                  <a:lnTo>
                    <a:pt x="672" y="214"/>
                  </a:lnTo>
                  <a:lnTo>
                    <a:pt x="673" y="212"/>
                  </a:lnTo>
                  <a:lnTo>
                    <a:pt x="676" y="208"/>
                  </a:lnTo>
                  <a:lnTo>
                    <a:pt x="678" y="203"/>
                  </a:lnTo>
                  <a:lnTo>
                    <a:pt x="678" y="201"/>
                  </a:lnTo>
                  <a:lnTo>
                    <a:pt x="670" y="190"/>
                  </a:lnTo>
                  <a:lnTo>
                    <a:pt x="667" y="187"/>
                  </a:lnTo>
                  <a:lnTo>
                    <a:pt x="667" y="186"/>
                  </a:lnTo>
                  <a:lnTo>
                    <a:pt x="664" y="184"/>
                  </a:lnTo>
                  <a:lnTo>
                    <a:pt x="661" y="182"/>
                  </a:lnTo>
                  <a:lnTo>
                    <a:pt x="661" y="181"/>
                  </a:lnTo>
                  <a:lnTo>
                    <a:pt x="668" y="170"/>
                  </a:lnTo>
                  <a:lnTo>
                    <a:pt x="673" y="168"/>
                  </a:lnTo>
                  <a:lnTo>
                    <a:pt x="678" y="167"/>
                  </a:lnTo>
                  <a:lnTo>
                    <a:pt x="681" y="165"/>
                  </a:lnTo>
                  <a:lnTo>
                    <a:pt x="686" y="164"/>
                  </a:lnTo>
                  <a:lnTo>
                    <a:pt x="687" y="162"/>
                  </a:lnTo>
                  <a:lnTo>
                    <a:pt x="689" y="160"/>
                  </a:lnTo>
                  <a:lnTo>
                    <a:pt x="689" y="159"/>
                  </a:lnTo>
                  <a:lnTo>
                    <a:pt x="689" y="154"/>
                  </a:lnTo>
                  <a:lnTo>
                    <a:pt x="689" y="151"/>
                  </a:lnTo>
                  <a:lnTo>
                    <a:pt x="687" y="149"/>
                  </a:lnTo>
                  <a:lnTo>
                    <a:pt x="686" y="146"/>
                  </a:lnTo>
                  <a:lnTo>
                    <a:pt x="684" y="143"/>
                  </a:lnTo>
                  <a:lnTo>
                    <a:pt x="686" y="143"/>
                  </a:lnTo>
                  <a:lnTo>
                    <a:pt x="687" y="143"/>
                  </a:lnTo>
                  <a:lnTo>
                    <a:pt x="691" y="143"/>
                  </a:lnTo>
                  <a:lnTo>
                    <a:pt x="694" y="145"/>
                  </a:lnTo>
                  <a:lnTo>
                    <a:pt x="695" y="148"/>
                  </a:lnTo>
                  <a:lnTo>
                    <a:pt x="697" y="149"/>
                  </a:lnTo>
                  <a:lnTo>
                    <a:pt x="697" y="152"/>
                  </a:lnTo>
                  <a:lnTo>
                    <a:pt x="697" y="154"/>
                  </a:lnTo>
                  <a:lnTo>
                    <a:pt x="697" y="156"/>
                  </a:lnTo>
                  <a:lnTo>
                    <a:pt x="698" y="156"/>
                  </a:lnTo>
                  <a:lnTo>
                    <a:pt x="698" y="157"/>
                  </a:lnTo>
                  <a:lnTo>
                    <a:pt x="698" y="159"/>
                  </a:lnTo>
                  <a:lnTo>
                    <a:pt x="697" y="159"/>
                  </a:lnTo>
                  <a:lnTo>
                    <a:pt x="695" y="160"/>
                  </a:lnTo>
                  <a:lnTo>
                    <a:pt x="694" y="167"/>
                  </a:lnTo>
                  <a:lnTo>
                    <a:pt x="692" y="167"/>
                  </a:lnTo>
                  <a:lnTo>
                    <a:pt x="692" y="171"/>
                  </a:lnTo>
                  <a:lnTo>
                    <a:pt x="695" y="175"/>
                  </a:lnTo>
                  <a:lnTo>
                    <a:pt x="695" y="178"/>
                  </a:lnTo>
                  <a:lnTo>
                    <a:pt x="694" y="179"/>
                  </a:lnTo>
                  <a:lnTo>
                    <a:pt x="692" y="181"/>
                  </a:lnTo>
                  <a:lnTo>
                    <a:pt x="692" y="182"/>
                  </a:lnTo>
                  <a:lnTo>
                    <a:pt x="692" y="184"/>
                  </a:lnTo>
                  <a:lnTo>
                    <a:pt x="698" y="186"/>
                  </a:lnTo>
                  <a:lnTo>
                    <a:pt x="705" y="187"/>
                  </a:lnTo>
                  <a:lnTo>
                    <a:pt x="713" y="187"/>
                  </a:lnTo>
                  <a:lnTo>
                    <a:pt x="716" y="189"/>
                  </a:lnTo>
                  <a:lnTo>
                    <a:pt x="717" y="187"/>
                  </a:lnTo>
                  <a:lnTo>
                    <a:pt x="725" y="189"/>
                  </a:lnTo>
                  <a:lnTo>
                    <a:pt x="732" y="193"/>
                  </a:lnTo>
                  <a:lnTo>
                    <a:pt x="736" y="195"/>
                  </a:lnTo>
                  <a:lnTo>
                    <a:pt x="739" y="195"/>
                  </a:lnTo>
                  <a:lnTo>
                    <a:pt x="746" y="195"/>
                  </a:lnTo>
                  <a:lnTo>
                    <a:pt x="746" y="193"/>
                  </a:lnTo>
                  <a:lnTo>
                    <a:pt x="747" y="192"/>
                  </a:lnTo>
                  <a:lnTo>
                    <a:pt x="744" y="192"/>
                  </a:lnTo>
                  <a:lnTo>
                    <a:pt x="743" y="193"/>
                  </a:lnTo>
                  <a:lnTo>
                    <a:pt x="743" y="193"/>
                  </a:lnTo>
                  <a:lnTo>
                    <a:pt x="739" y="192"/>
                  </a:lnTo>
                  <a:lnTo>
                    <a:pt x="738" y="192"/>
                  </a:lnTo>
                  <a:lnTo>
                    <a:pt x="736" y="190"/>
                  </a:lnTo>
                  <a:lnTo>
                    <a:pt x="735" y="186"/>
                  </a:lnTo>
                  <a:lnTo>
                    <a:pt x="730" y="184"/>
                  </a:lnTo>
                  <a:lnTo>
                    <a:pt x="727" y="184"/>
                  </a:lnTo>
                  <a:lnTo>
                    <a:pt x="724" y="184"/>
                  </a:lnTo>
                  <a:lnTo>
                    <a:pt x="719" y="181"/>
                  </a:lnTo>
                  <a:lnTo>
                    <a:pt x="716" y="181"/>
                  </a:lnTo>
                  <a:lnTo>
                    <a:pt x="709" y="178"/>
                  </a:lnTo>
                  <a:lnTo>
                    <a:pt x="706" y="176"/>
                  </a:lnTo>
                  <a:lnTo>
                    <a:pt x="706" y="175"/>
                  </a:lnTo>
                  <a:lnTo>
                    <a:pt x="703" y="170"/>
                  </a:lnTo>
                  <a:lnTo>
                    <a:pt x="703" y="168"/>
                  </a:lnTo>
                  <a:lnTo>
                    <a:pt x="705" y="168"/>
                  </a:lnTo>
                  <a:lnTo>
                    <a:pt x="708" y="165"/>
                  </a:lnTo>
                  <a:lnTo>
                    <a:pt x="716" y="165"/>
                  </a:lnTo>
                  <a:lnTo>
                    <a:pt x="717" y="165"/>
                  </a:lnTo>
                  <a:lnTo>
                    <a:pt x="725" y="170"/>
                  </a:lnTo>
                  <a:lnTo>
                    <a:pt x="728" y="170"/>
                  </a:lnTo>
                  <a:lnTo>
                    <a:pt x="735" y="168"/>
                  </a:lnTo>
                  <a:lnTo>
                    <a:pt x="735" y="167"/>
                  </a:lnTo>
                  <a:lnTo>
                    <a:pt x="733" y="165"/>
                  </a:lnTo>
                  <a:lnTo>
                    <a:pt x="732" y="164"/>
                  </a:lnTo>
                  <a:lnTo>
                    <a:pt x="728" y="162"/>
                  </a:lnTo>
                  <a:lnTo>
                    <a:pt x="724" y="164"/>
                  </a:lnTo>
                  <a:lnTo>
                    <a:pt x="722" y="164"/>
                  </a:lnTo>
                  <a:lnTo>
                    <a:pt x="724" y="162"/>
                  </a:lnTo>
                  <a:lnTo>
                    <a:pt x="724" y="160"/>
                  </a:lnTo>
                  <a:lnTo>
                    <a:pt x="725" y="160"/>
                  </a:lnTo>
                  <a:lnTo>
                    <a:pt x="727" y="159"/>
                  </a:lnTo>
                  <a:lnTo>
                    <a:pt x="732" y="157"/>
                  </a:lnTo>
                  <a:lnTo>
                    <a:pt x="735" y="156"/>
                  </a:lnTo>
                  <a:lnTo>
                    <a:pt x="738" y="156"/>
                  </a:lnTo>
                  <a:lnTo>
                    <a:pt x="752" y="156"/>
                  </a:lnTo>
                  <a:lnTo>
                    <a:pt x="760" y="160"/>
                  </a:lnTo>
                  <a:lnTo>
                    <a:pt x="768" y="162"/>
                  </a:lnTo>
                  <a:lnTo>
                    <a:pt x="771" y="164"/>
                  </a:lnTo>
                  <a:lnTo>
                    <a:pt x="771" y="164"/>
                  </a:lnTo>
                  <a:lnTo>
                    <a:pt x="773" y="164"/>
                  </a:lnTo>
                  <a:lnTo>
                    <a:pt x="773" y="167"/>
                  </a:lnTo>
                  <a:lnTo>
                    <a:pt x="782" y="173"/>
                  </a:lnTo>
                  <a:lnTo>
                    <a:pt x="784" y="173"/>
                  </a:lnTo>
                  <a:lnTo>
                    <a:pt x="790" y="173"/>
                  </a:lnTo>
                  <a:lnTo>
                    <a:pt x="798" y="173"/>
                  </a:lnTo>
                  <a:lnTo>
                    <a:pt x="799" y="171"/>
                  </a:lnTo>
                  <a:lnTo>
                    <a:pt x="804" y="173"/>
                  </a:lnTo>
                  <a:lnTo>
                    <a:pt x="806" y="173"/>
                  </a:lnTo>
                  <a:lnTo>
                    <a:pt x="807" y="175"/>
                  </a:lnTo>
                  <a:lnTo>
                    <a:pt x="806" y="176"/>
                  </a:lnTo>
                  <a:lnTo>
                    <a:pt x="806" y="178"/>
                  </a:lnTo>
                  <a:lnTo>
                    <a:pt x="802" y="181"/>
                  </a:lnTo>
                  <a:lnTo>
                    <a:pt x="802" y="181"/>
                  </a:lnTo>
                  <a:lnTo>
                    <a:pt x="796" y="184"/>
                  </a:lnTo>
                  <a:lnTo>
                    <a:pt x="795" y="186"/>
                  </a:lnTo>
                  <a:lnTo>
                    <a:pt x="793" y="190"/>
                  </a:lnTo>
                  <a:lnTo>
                    <a:pt x="793" y="190"/>
                  </a:lnTo>
                  <a:lnTo>
                    <a:pt x="793" y="192"/>
                  </a:lnTo>
                  <a:lnTo>
                    <a:pt x="793" y="195"/>
                  </a:lnTo>
                  <a:lnTo>
                    <a:pt x="795" y="198"/>
                  </a:lnTo>
                  <a:lnTo>
                    <a:pt x="793" y="200"/>
                  </a:lnTo>
                  <a:lnTo>
                    <a:pt x="791" y="203"/>
                  </a:lnTo>
                  <a:lnTo>
                    <a:pt x="791" y="206"/>
                  </a:lnTo>
                  <a:lnTo>
                    <a:pt x="793" y="208"/>
                  </a:lnTo>
                  <a:lnTo>
                    <a:pt x="793" y="208"/>
                  </a:lnTo>
                  <a:lnTo>
                    <a:pt x="793" y="206"/>
                  </a:lnTo>
                  <a:lnTo>
                    <a:pt x="793" y="204"/>
                  </a:lnTo>
                  <a:lnTo>
                    <a:pt x="796" y="201"/>
                  </a:lnTo>
                  <a:lnTo>
                    <a:pt x="798" y="195"/>
                  </a:lnTo>
                  <a:lnTo>
                    <a:pt x="799" y="193"/>
                  </a:lnTo>
                  <a:lnTo>
                    <a:pt x="802" y="193"/>
                  </a:lnTo>
                  <a:lnTo>
                    <a:pt x="804" y="195"/>
                  </a:lnTo>
                  <a:lnTo>
                    <a:pt x="804" y="197"/>
                  </a:lnTo>
                  <a:lnTo>
                    <a:pt x="804" y="201"/>
                  </a:lnTo>
                  <a:lnTo>
                    <a:pt x="804" y="203"/>
                  </a:lnTo>
                  <a:lnTo>
                    <a:pt x="802" y="208"/>
                  </a:lnTo>
                  <a:lnTo>
                    <a:pt x="799" y="211"/>
                  </a:lnTo>
                  <a:lnTo>
                    <a:pt x="799" y="212"/>
                  </a:lnTo>
                  <a:lnTo>
                    <a:pt x="801" y="214"/>
                  </a:lnTo>
                  <a:lnTo>
                    <a:pt x="801" y="216"/>
                  </a:lnTo>
                  <a:lnTo>
                    <a:pt x="802" y="217"/>
                  </a:lnTo>
                  <a:lnTo>
                    <a:pt x="804" y="216"/>
                  </a:lnTo>
                  <a:lnTo>
                    <a:pt x="806" y="216"/>
                  </a:lnTo>
                  <a:lnTo>
                    <a:pt x="806" y="214"/>
                  </a:lnTo>
                  <a:lnTo>
                    <a:pt x="806" y="212"/>
                  </a:lnTo>
                  <a:lnTo>
                    <a:pt x="804" y="211"/>
                  </a:lnTo>
                  <a:lnTo>
                    <a:pt x="807" y="211"/>
                  </a:lnTo>
                  <a:lnTo>
                    <a:pt x="810" y="209"/>
                  </a:lnTo>
                  <a:lnTo>
                    <a:pt x="814" y="208"/>
                  </a:lnTo>
                  <a:lnTo>
                    <a:pt x="814" y="206"/>
                  </a:lnTo>
                  <a:lnTo>
                    <a:pt x="814" y="204"/>
                  </a:lnTo>
                  <a:lnTo>
                    <a:pt x="814" y="201"/>
                  </a:lnTo>
                  <a:lnTo>
                    <a:pt x="812" y="198"/>
                  </a:lnTo>
                  <a:lnTo>
                    <a:pt x="809" y="193"/>
                  </a:lnTo>
                  <a:lnTo>
                    <a:pt x="806" y="190"/>
                  </a:lnTo>
                  <a:lnTo>
                    <a:pt x="807" y="186"/>
                  </a:lnTo>
                  <a:lnTo>
                    <a:pt x="810" y="181"/>
                  </a:lnTo>
                  <a:lnTo>
                    <a:pt x="812" y="179"/>
                  </a:lnTo>
                  <a:lnTo>
                    <a:pt x="812" y="178"/>
                  </a:lnTo>
                  <a:lnTo>
                    <a:pt x="812" y="176"/>
                  </a:lnTo>
                  <a:lnTo>
                    <a:pt x="812" y="175"/>
                  </a:lnTo>
                  <a:lnTo>
                    <a:pt x="812" y="175"/>
                  </a:lnTo>
                  <a:lnTo>
                    <a:pt x="809" y="170"/>
                  </a:lnTo>
                  <a:lnTo>
                    <a:pt x="807" y="170"/>
                  </a:lnTo>
                  <a:lnTo>
                    <a:pt x="799" y="168"/>
                  </a:lnTo>
                  <a:lnTo>
                    <a:pt x="798" y="168"/>
                  </a:lnTo>
                  <a:lnTo>
                    <a:pt x="793" y="164"/>
                  </a:lnTo>
                  <a:lnTo>
                    <a:pt x="793" y="164"/>
                  </a:lnTo>
                  <a:lnTo>
                    <a:pt x="791" y="160"/>
                  </a:lnTo>
                  <a:lnTo>
                    <a:pt x="791" y="159"/>
                  </a:lnTo>
                  <a:lnTo>
                    <a:pt x="790" y="159"/>
                  </a:lnTo>
                  <a:lnTo>
                    <a:pt x="787" y="157"/>
                  </a:lnTo>
                  <a:lnTo>
                    <a:pt x="784" y="156"/>
                  </a:lnTo>
                  <a:lnTo>
                    <a:pt x="779" y="156"/>
                  </a:lnTo>
                  <a:lnTo>
                    <a:pt x="776" y="156"/>
                  </a:lnTo>
                  <a:lnTo>
                    <a:pt x="773" y="152"/>
                  </a:lnTo>
                  <a:lnTo>
                    <a:pt x="773" y="151"/>
                  </a:lnTo>
                  <a:lnTo>
                    <a:pt x="771" y="148"/>
                  </a:lnTo>
                  <a:lnTo>
                    <a:pt x="769" y="146"/>
                  </a:lnTo>
                  <a:lnTo>
                    <a:pt x="769" y="145"/>
                  </a:lnTo>
                  <a:lnTo>
                    <a:pt x="771" y="143"/>
                  </a:lnTo>
                  <a:lnTo>
                    <a:pt x="773" y="140"/>
                  </a:lnTo>
                  <a:lnTo>
                    <a:pt x="771" y="138"/>
                  </a:lnTo>
                  <a:lnTo>
                    <a:pt x="769" y="137"/>
                  </a:lnTo>
                  <a:lnTo>
                    <a:pt x="768" y="137"/>
                  </a:lnTo>
                  <a:lnTo>
                    <a:pt x="766" y="134"/>
                  </a:lnTo>
                  <a:lnTo>
                    <a:pt x="766" y="132"/>
                  </a:lnTo>
                  <a:lnTo>
                    <a:pt x="766" y="130"/>
                  </a:lnTo>
                  <a:lnTo>
                    <a:pt x="766" y="129"/>
                  </a:lnTo>
                  <a:lnTo>
                    <a:pt x="766" y="127"/>
                  </a:lnTo>
                  <a:lnTo>
                    <a:pt x="769" y="126"/>
                  </a:lnTo>
                  <a:lnTo>
                    <a:pt x="768" y="124"/>
                  </a:lnTo>
                  <a:lnTo>
                    <a:pt x="769" y="123"/>
                  </a:lnTo>
                  <a:lnTo>
                    <a:pt x="782" y="121"/>
                  </a:lnTo>
                  <a:lnTo>
                    <a:pt x="787" y="119"/>
                  </a:lnTo>
                  <a:lnTo>
                    <a:pt x="812" y="119"/>
                  </a:lnTo>
                  <a:lnTo>
                    <a:pt x="814" y="119"/>
                  </a:lnTo>
                  <a:lnTo>
                    <a:pt x="825" y="118"/>
                  </a:lnTo>
                  <a:lnTo>
                    <a:pt x="829" y="118"/>
                  </a:lnTo>
                  <a:lnTo>
                    <a:pt x="834" y="118"/>
                  </a:lnTo>
                  <a:lnTo>
                    <a:pt x="836" y="118"/>
                  </a:lnTo>
                  <a:lnTo>
                    <a:pt x="839" y="118"/>
                  </a:lnTo>
                  <a:lnTo>
                    <a:pt x="842" y="116"/>
                  </a:lnTo>
                  <a:lnTo>
                    <a:pt x="847" y="115"/>
                  </a:lnTo>
                  <a:lnTo>
                    <a:pt x="856" y="113"/>
                  </a:lnTo>
                  <a:lnTo>
                    <a:pt x="859" y="113"/>
                  </a:lnTo>
                  <a:lnTo>
                    <a:pt x="861" y="115"/>
                  </a:lnTo>
                  <a:lnTo>
                    <a:pt x="862" y="115"/>
                  </a:lnTo>
                  <a:lnTo>
                    <a:pt x="858" y="118"/>
                  </a:lnTo>
                  <a:lnTo>
                    <a:pt x="853" y="121"/>
                  </a:lnTo>
                  <a:lnTo>
                    <a:pt x="848" y="123"/>
                  </a:lnTo>
                  <a:lnTo>
                    <a:pt x="845" y="124"/>
                  </a:lnTo>
                  <a:lnTo>
                    <a:pt x="843" y="126"/>
                  </a:lnTo>
                  <a:lnTo>
                    <a:pt x="843" y="126"/>
                  </a:lnTo>
                  <a:lnTo>
                    <a:pt x="843" y="129"/>
                  </a:lnTo>
                  <a:lnTo>
                    <a:pt x="845" y="129"/>
                  </a:lnTo>
                  <a:lnTo>
                    <a:pt x="848" y="130"/>
                  </a:lnTo>
                  <a:lnTo>
                    <a:pt x="851" y="134"/>
                  </a:lnTo>
                  <a:lnTo>
                    <a:pt x="855" y="135"/>
                  </a:lnTo>
                  <a:lnTo>
                    <a:pt x="856" y="135"/>
                  </a:lnTo>
                  <a:lnTo>
                    <a:pt x="858" y="135"/>
                  </a:lnTo>
                  <a:lnTo>
                    <a:pt x="848" y="130"/>
                  </a:lnTo>
                  <a:lnTo>
                    <a:pt x="847" y="129"/>
                  </a:lnTo>
                  <a:lnTo>
                    <a:pt x="845" y="127"/>
                  </a:lnTo>
                  <a:lnTo>
                    <a:pt x="847" y="126"/>
                  </a:lnTo>
                  <a:lnTo>
                    <a:pt x="847" y="124"/>
                  </a:lnTo>
                  <a:lnTo>
                    <a:pt x="848" y="124"/>
                  </a:lnTo>
                  <a:lnTo>
                    <a:pt x="850" y="124"/>
                  </a:lnTo>
                  <a:lnTo>
                    <a:pt x="853" y="123"/>
                  </a:lnTo>
                  <a:lnTo>
                    <a:pt x="862" y="121"/>
                  </a:lnTo>
                  <a:lnTo>
                    <a:pt x="866" y="119"/>
                  </a:lnTo>
                  <a:lnTo>
                    <a:pt x="867" y="118"/>
                  </a:lnTo>
                  <a:lnTo>
                    <a:pt x="870" y="116"/>
                  </a:lnTo>
                  <a:lnTo>
                    <a:pt x="869" y="115"/>
                  </a:lnTo>
                  <a:lnTo>
                    <a:pt x="866" y="115"/>
                  </a:lnTo>
                  <a:lnTo>
                    <a:pt x="864" y="113"/>
                  </a:lnTo>
                  <a:lnTo>
                    <a:pt x="858" y="105"/>
                  </a:lnTo>
                  <a:lnTo>
                    <a:pt x="855" y="104"/>
                  </a:lnTo>
                  <a:lnTo>
                    <a:pt x="850" y="102"/>
                  </a:lnTo>
                  <a:lnTo>
                    <a:pt x="847" y="102"/>
                  </a:lnTo>
                  <a:lnTo>
                    <a:pt x="850" y="99"/>
                  </a:lnTo>
                  <a:lnTo>
                    <a:pt x="853" y="97"/>
                  </a:lnTo>
                  <a:lnTo>
                    <a:pt x="855" y="97"/>
                  </a:lnTo>
                  <a:lnTo>
                    <a:pt x="856" y="99"/>
                  </a:lnTo>
                  <a:lnTo>
                    <a:pt x="859" y="100"/>
                  </a:lnTo>
                  <a:lnTo>
                    <a:pt x="864" y="100"/>
                  </a:lnTo>
                  <a:lnTo>
                    <a:pt x="862" y="99"/>
                  </a:lnTo>
                  <a:lnTo>
                    <a:pt x="859" y="97"/>
                  </a:lnTo>
                  <a:lnTo>
                    <a:pt x="858" y="96"/>
                  </a:lnTo>
                  <a:lnTo>
                    <a:pt x="853" y="94"/>
                  </a:lnTo>
                  <a:lnTo>
                    <a:pt x="848" y="93"/>
                  </a:lnTo>
                  <a:lnTo>
                    <a:pt x="843" y="93"/>
                  </a:lnTo>
                  <a:lnTo>
                    <a:pt x="845" y="89"/>
                  </a:lnTo>
                  <a:lnTo>
                    <a:pt x="848" y="89"/>
                  </a:lnTo>
                  <a:lnTo>
                    <a:pt x="848" y="89"/>
                  </a:lnTo>
                  <a:lnTo>
                    <a:pt x="850" y="88"/>
                  </a:lnTo>
                  <a:lnTo>
                    <a:pt x="856" y="91"/>
                  </a:lnTo>
                  <a:lnTo>
                    <a:pt x="859" y="89"/>
                  </a:lnTo>
                  <a:lnTo>
                    <a:pt x="862" y="88"/>
                  </a:lnTo>
                  <a:lnTo>
                    <a:pt x="867" y="83"/>
                  </a:lnTo>
                  <a:lnTo>
                    <a:pt x="869" y="82"/>
                  </a:lnTo>
                  <a:lnTo>
                    <a:pt x="866" y="80"/>
                  </a:lnTo>
                  <a:lnTo>
                    <a:pt x="864" y="80"/>
                  </a:lnTo>
                  <a:lnTo>
                    <a:pt x="861" y="80"/>
                  </a:lnTo>
                  <a:lnTo>
                    <a:pt x="861" y="78"/>
                  </a:lnTo>
                  <a:lnTo>
                    <a:pt x="861" y="77"/>
                  </a:lnTo>
                  <a:lnTo>
                    <a:pt x="864" y="77"/>
                  </a:lnTo>
                  <a:lnTo>
                    <a:pt x="872" y="78"/>
                  </a:lnTo>
                  <a:lnTo>
                    <a:pt x="883" y="74"/>
                  </a:lnTo>
                  <a:lnTo>
                    <a:pt x="886" y="71"/>
                  </a:lnTo>
                  <a:lnTo>
                    <a:pt x="895" y="67"/>
                  </a:lnTo>
                  <a:lnTo>
                    <a:pt x="899" y="69"/>
                  </a:lnTo>
                  <a:lnTo>
                    <a:pt x="908" y="64"/>
                  </a:lnTo>
                  <a:lnTo>
                    <a:pt x="919" y="63"/>
                  </a:lnTo>
                  <a:lnTo>
                    <a:pt x="925" y="63"/>
                  </a:lnTo>
                  <a:lnTo>
                    <a:pt x="932" y="61"/>
                  </a:lnTo>
                  <a:lnTo>
                    <a:pt x="940" y="60"/>
                  </a:lnTo>
                  <a:lnTo>
                    <a:pt x="943" y="60"/>
                  </a:lnTo>
                  <a:lnTo>
                    <a:pt x="955" y="56"/>
                  </a:lnTo>
                  <a:lnTo>
                    <a:pt x="963" y="55"/>
                  </a:lnTo>
                  <a:lnTo>
                    <a:pt x="965" y="53"/>
                  </a:lnTo>
                  <a:lnTo>
                    <a:pt x="959" y="55"/>
                  </a:lnTo>
                  <a:lnTo>
                    <a:pt x="957" y="53"/>
                  </a:lnTo>
                  <a:lnTo>
                    <a:pt x="955" y="55"/>
                  </a:lnTo>
                  <a:lnTo>
                    <a:pt x="954" y="55"/>
                  </a:lnTo>
                  <a:lnTo>
                    <a:pt x="951" y="53"/>
                  </a:lnTo>
                  <a:lnTo>
                    <a:pt x="949" y="55"/>
                  </a:lnTo>
                  <a:lnTo>
                    <a:pt x="949" y="55"/>
                  </a:lnTo>
                  <a:lnTo>
                    <a:pt x="948" y="55"/>
                  </a:lnTo>
                  <a:lnTo>
                    <a:pt x="946" y="55"/>
                  </a:lnTo>
                  <a:lnTo>
                    <a:pt x="946" y="53"/>
                  </a:lnTo>
                  <a:lnTo>
                    <a:pt x="948" y="50"/>
                  </a:lnTo>
                  <a:lnTo>
                    <a:pt x="949" y="52"/>
                  </a:lnTo>
                  <a:lnTo>
                    <a:pt x="952" y="50"/>
                  </a:lnTo>
                  <a:lnTo>
                    <a:pt x="954" y="50"/>
                  </a:lnTo>
                  <a:lnTo>
                    <a:pt x="957" y="50"/>
                  </a:lnTo>
                  <a:lnTo>
                    <a:pt x="960" y="50"/>
                  </a:lnTo>
                  <a:lnTo>
                    <a:pt x="963" y="49"/>
                  </a:lnTo>
                  <a:lnTo>
                    <a:pt x="968" y="50"/>
                  </a:lnTo>
                  <a:lnTo>
                    <a:pt x="970" y="49"/>
                  </a:lnTo>
                  <a:lnTo>
                    <a:pt x="971" y="49"/>
                  </a:lnTo>
                  <a:lnTo>
                    <a:pt x="977" y="49"/>
                  </a:lnTo>
                  <a:lnTo>
                    <a:pt x="982" y="49"/>
                  </a:lnTo>
                  <a:lnTo>
                    <a:pt x="985" y="49"/>
                  </a:lnTo>
                  <a:lnTo>
                    <a:pt x="990" y="49"/>
                  </a:lnTo>
                  <a:lnTo>
                    <a:pt x="993" y="50"/>
                  </a:lnTo>
                  <a:lnTo>
                    <a:pt x="992" y="52"/>
                  </a:lnTo>
                  <a:lnTo>
                    <a:pt x="987" y="56"/>
                  </a:lnTo>
                  <a:lnTo>
                    <a:pt x="989" y="56"/>
                  </a:lnTo>
                  <a:lnTo>
                    <a:pt x="990" y="55"/>
                  </a:lnTo>
                  <a:lnTo>
                    <a:pt x="1000" y="52"/>
                  </a:lnTo>
                  <a:lnTo>
                    <a:pt x="1000" y="53"/>
                  </a:lnTo>
                  <a:lnTo>
                    <a:pt x="1000" y="55"/>
                  </a:lnTo>
                  <a:lnTo>
                    <a:pt x="998" y="56"/>
                  </a:lnTo>
                  <a:lnTo>
                    <a:pt x="1004" y="55"/>
                  </a:lnTo>
                  <a:lnTo>
                    <a:pt x="1009" y="52"/>
                  </a:lnTo>
                  <a:lnTo>
                    <a:pt x="1011" y="52"/>
                  </a:lnTo>
                  <a:lnTo>
                    <a:pt x="1014" y="53"/>
                  </a:lnTo>
                  <a:lnTo>
                    <a:pt x="1015" y="52"/>
                  </a:lnTo>
                  <a:lnTo>
                    <a:pt x="1015" y="50"/>
                  </a:lnTo>
                  <a:lnTo>
                    <a:pt x="1018" y="50"/>
                  </a:lnTo>
                  <a:lnTo>
                    <a:pt x="1020" y="49"/>
                  </a:lnTo>
                  <a:lnTo>
                    <a:pt x="1023" y="47"/>
                  </a:lnTo>
                  <a:lnTo>
                    <a:pt x="1025" y="47"/>
                  </a:lnTo>
                  <a:lnTo>
                    <a:pt x="1030" y="45"/>
                  </a:lnTo>
                  <a:lnTo>
                    <a:pt x="1031" y="45"/>
                  </a:lnTo>
                  <a:lnTo>
                    <a:pt x="1034" y="47"/>
                  </a:lnTo>
                  <a:lnTo>
                    <a:pt x="1037" y="47"/>
                  </a:lnTo>
                  <a:lnTo>
                    <a:pt x="1044" y="49"/>
                  </a:lnTo>
                  <a:lnTo>
                    <a:pt x="1044" y="50"/>
                  </a:lnTo>
                  <a:lnTo>
                    <a:pt x="1044" y="50"/>
                  </a:lnTo>
                  <a:lnTo>
                    <a:pt x="1045" y="52"/>
                  </a:lnTo>
                  <a:lnTo>
                    <a:pt x="1045" y="53"/>
                  </a:lnTo>
                  <a:lnTo>
                    <a:pt x="1044" y="56"/>
                  </a:lnTo>
                  <a:lnTo>
                    <a:pt x="1041" y="58"/>
                  </a:lnTo>
                  <a:lnTo>
                    <a:pt x="1042" y="58"/>
                  </a:lnTo>
                  <a:lnTo>
                    <a:pt x="1044" y="58"/>
                  </a:lnTo>
                  <a:lnTo>
                    <a:pt x="1045" y="56"/>
                  </a:lnTo>
                  <a:lnTo>
                    <a:pt x="1047" y="55"/>
                  </a:lnTo>
                  <a:lnTo>
                    <a:pt x="1047" y="49"/>
                  </a:lnTo>
                  <a:lnTo>
                    <a:pt x="1044" y="45"/>
                  </a:lnTo>
                  <a:lnTo>
                    <a:pt x="1042" y="44"/>
                  </a:lnTo>
                  <a:lnTo>
                    <a:pt x="1036" y="41"/>
                  </a:lnTo>
                  <a:lnTo>
                    <a:pt x="1034" y="39"/>
                  </a:lnTo>
                  <a:lnTo>
                    <a:pt x="1033" y="37"/>
                  </a:lnTo>
                  <a:lnTo>
                    <a:pt x="1033" y="37"/>
                  </a:lnTo>
                  <a:lnTo>
                    <a:pt x="1044" y="39"/>
                  </a:lnTo>
                  <a:lnTo>
                    <a:pt x="1048" y="37"/>
                  </a:lnTo>
                  <a:lnTo>
                    <a:pt x="1055" y="37"/>
                  </a:lnTo>
                  <a:lnTo>
                    <a:pt x="1061" y="37"/>
                  </a:lnTo>
                  <a:lnTo>
                    <a:pt x="1064" y="37"/>
                  </a:lnTo>
                  <a:lnTo>
                    <a:pt x="1069" y="37"/>
                  </a:lnTo>
                  <a:lnTo>
                    <a:pt x="1072" y="39"/>
                  </a:lnTo>
                  <a:lnTo>
                    <a:pt x="1074" y="37"/>
                  </a:lnTo>
                  <a:lnTo>
                    <a:pt x="1067" y="36"/>
                  </a:lnTo>
                  <a:lnTo>
                    <a:pt x="1064" y="36"/>
                  </a:lnTo>
                  <a:lnTo>
                    <a:pt x="1063" y="36"/>
                  </a:lnTo>
                  <a:lnTo>
                    <a:pt x="1064" y="34"/>
                  </a:lnTo>
                  <a:lnTo>
                    <a:pt x="1066" y="31"/>
                  </a:lnTo>
                  <a:lnTo>
                    <a:pt x="1064" y="30"/>
                  </a:lnTo>
                  <a:lnTo>
                    <a:pt x="1063" y="28"/>
                  </a:lnTo>
                  <a:lnTo>
                    <a:pt x="1063" y="25"/>
                  </a:lnTo>
                  <a:lnTo>
                    <a:pt x="1064" y="23"/>
                  </a:lnTo>
                  <a:lnTo>
                    <a:pt x="1066" y="22"/>
                  </a:lnTo>
                  <a:lnTo>
                    <a:pt x="1067" y="19"/>
                  </a:lnTo>
                  <a:lnTo>
                    <a:pt x="1071" y="17"/>
                  </a:lnTo>
                  <a:lnTo>
                    <a:pt x="1086" y="8"/>
                  </a:lnTo>
                  <a:lnTo>
                    <a:pt x="1094" y="3"/>
                  </a:lnTo>
                  <a:lnTo>
                    <a:pt x="1097" y="3"/>
                  </a:lnTo>
                  <a:lnTo>
                    <a:pt x="1100" y="3"/>
                  </a:lnTo>
                  <a:lnTo>
                    <a:pt x="1107" y="0"/>
                  </a:lnTo>
                  <a:lnTo>
                    <a:pt x="1110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489" name="Freeform 135">
              <a:extLst>
                <a:ext uri="{FF2B5EF4-FFF2-40B4-BE49-F238E27FC236}">
                  <a16:creationId xmlns:a16="http://schemas.microsoft.com/office/drawing/2014/main" id="{F7322E58-BA96-047A-8B80-D2DDF8225E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887597" y="3111893"/>
              <a:ext cx="1950" cy="0"/>
            </a:xfrm>
            <a:custGeom>
              <a:avLst/>
              <a:gdLst>
                <a:gd name="T0" fmla="*/ 0 w 1"/>
                <a:gd name="T1" fmla="*/ 0 w 1"/>
                <a:gd name="T2" fmla="*/ 0 w 1"/>
                <a:gd name="T3" fmla="*/ 1 w 1"/>
                <a:gd name="T4" fmla="*/ 0 w 1"/>
                <a:gd name="T5" fmla="*/ 0 w 1"/>
                <a:gd name="T6" fmla="*/ 0 w 1"/>
                <a:gd name="T7" fmla="*/ 0 w 1"/>
                <a:gd name="T8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90" name="Freeform 136">
              <a:extLst>
                <a:ext uri="{FF2B5EF4-FFF2-40B4-BE49-F238E27FC236}">
                  <a16:creationId xmlns:a16="http://schemas.microsoft.com/office/drawing/2014/main" id="{91BEE354-9FCD-58A4-FCE7-6F770915F01B}"/>
                </a:ext>
              </a:extLst>
            </p:cNvPr>
            <p:cNvSpPr>
              <a:spLocks/>
            </p:cNvSpPr>
            <p:nvPr/>
          </p:nvSpPr>
          <p:spPr bwMode="auto">
            <a:xfrm>
              <a:off x="7425731" y="1455055"/>
              <a:ext cx="27289" cy="15594"/>
            </a:xfrm>
            <a:custGeom>
              <a:avLst/>
              <a:gdLst>
                <a:gd name="T0" fmla="*/ 9 w 14"/>
                <a:gd name="T1" fmla="*/ 0 h 8"/>
                <a:gd name="T2" fmla="*/ 12 w 14"/>
                <a:gd name="T3" fmla="*/ 2 h 8"/>
                <a:gd name="T4" fmla="*/ 14 w 14"/>
                <a:gd name="T5" fmla="*/ 5 h 8"/>
                <a:gd name="T6" fmla="*/ 11 w 14"/>
                <a:gd name="T7" fmla="*/ 7 h 8"/>
                <a:gd name="T8" fmla="*/ 6 w 14"/>
                <a:gd name="T9" fmla="*/ 8 h 8"/>
                <a:gd name="T10" fmla="*/ 4 w 14"/>
                <a:gd name="T11" fmla="*/ 7 h 8"/>
                <a:gd name="T12" fmla="*/ 3 w 14"/>
                <a:gd name="T13" fmla="*/ 7 h 8"/>
                <a:gd name="T14" fmla="*/ 3 w 14"/>
                <a:gd name="T15" fmla="*/ 7 h 8"/>
                <a:gd name="T16" fmla="*/ 0 w 14"/>
                <a:gd name="T17" fmla="*/ 5 h 8"/>
                <a:gd name="T18" fmla="*/ 0 w 14"/>
                <a:gd name="T19" fmla="*/ 4 h 8"/>
                <a:gd name="T20" fmla="*/ 1 w 14"/>
                <a:gd name="T21" fmla="*/ 4 h 8"/>
                <a:gd name="T22" fmla="*/ 9 w 14"/>
                <a:gd name="T2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" h="8">
                  <a:moveTo>
                    <a:pt x="9" y="0"/>
                  </a:moveTo>
                  <a:lnTo>
                    <a:pt x="12" y="2"/>
                  </a:lnTo>
                  <a:lnTo>
                    <a:pt x="14" y="5"/>
                  </a:lnTo>
                  <a:lnTo>
                    <a:pt x="11" y="7"/>
                  </a:lnTo>
                  <a:lnTo>
                    <a:pt x="6" y="8"/>
                  </a:lnTo>
                  <a:lnTo>
                    <a:pt x="4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0" y="5"/>
                  </a:lnTo>
                  <a:lnTo>
                    <a:pt x="0" y="4"/>
                  </a:lnTo>
                  <a:lnTo>
                    <a:pt x="1" y="4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91" name="Freeform 137">
              <a:extLst>
                <a:ext uri="{FF2B5EF4-FFF2-40B4-BE49-F238E27FC236}">
                  <a16:creationId xmlns:a16="http://schemas.microsoft.com/office/drawing/2014/main" id="{A4AAFEC2-8652-00E6-5C93-2DDCEB5C5EA2}"/>
                </a:ext>
              </a:extLst>
            </p:cNvPr>
            <p:cNvSpPr>
              <a:spLocks/>
            </p:cNvSpPr>
            <p:nvPr/>
          </p:nvSpPr>
          <p:spPr bwMode="auto">
            <a:xfrm>
              <a:off x="7326320" y="1361493"/>
              <a:ext cx="89664" cy="29239"/>
            </a:xfrm>
            <a:custGeom>
              <a:avLst/>
              <a:gdLst>
                <a:gd name="T0" fmla="*/ 33 w 46"/>
                <a:gd name="T1" fmla="*/ 0 h 15"/>
                <a:gd name="T2" fmla="*/ 35 w 46"/>
                <a:gd name="T3" fmla="*/ 1 h 15"/>
                <a:gd name="T4" fmla="*/ 35 w 46"/>
                <a:gd name="T5" fmla="*/ 3 h 15"/>
                <a:gd name="T6" fmla="*/ 38 w 46"/>
                <a:gd name="T7" fmla="*/ 3 h 15"/>
                <a:gd name="T8" fmla="*/ 44 w 46"/>
                <a:gd name="T9" fmla="*/ 4 h 15"/>
                <a:gd name="T10" fmla="*/ 46 w 46"/>
                <a:gd name="T11" fmla="*/ 6 h 15"/>
                <a:gd name="T12" fmla="*/ 43 w 46"/>
                <a:gd name="T13" fmla="*/ 6 h 15"/>
                <a:gd name="T14" fmla="*/ 35 w 46"/>
                <a:gd name="T15" fmla="*/ 8 h 15"/>
                <a:gd name="T16" fmla="*/ 36 w 46"/>
                <a:gd name="T17" fmla="*/ 9 h 15"/>
                <a:gd name="T18" fmla="*/ 38 w 46"/>
                <a:gd name="T19" fmla="*/ 11 h 15"/>
                <a:gd name="T20" fmla="*/ 36 w 46"/>
                <a:gd name="T21" fmla="*/ 12 h 15"/>
                <a:gd name="T22" fmla="*/ 33 w 46"/>
                <a:gd name="T23" fmla="*/ 14 h 15"/>
                <a:gd name="T24" fmla="*/ 28 w 46"/>
                <a:gd name="T25" fmla="*/ 15 h 15"/>
                <a:gd name="T26" fmla="*/ 25 w 46"/>
                <a:gd name="T27" fmla="*/ 14 h 15"/>
                <a:gd name="T28" fmla="*/ 21 w 46"/>
                <a:gd name="T29" fmla="*/ 11 h 15"/>
                <a:gd name="T30" fmla="*/ 17 w 46"/>
                <a:gd name="T31" fmla="*/ 12 h 15"/>
                <a:gd name="T32" fmla="*/ 16 w 46"/>
                <a:gd name="T33" fmla="*/ 14 h 15"/>
                <a:gd name="T34" fmla="*/ 14 w 46"/>
                <a:gd name="T35" fmla="*/ 14 h 15"/>
                <a:gd name="T36" fmla="*/ 11 w 46"/>
                <a:gd name="T37" fmla="*/ 12 h 15"/>
                <a:gd name="T38" fmla="*/ 5 w 46"/>
                <a:gd name="T39" fmla="*/ 14 h 15"/>
                <a:gd name="T40" fmla="*/ 2 w 46"/>
                <a:gd name="T41" fmla="*/ 12 h 15"/>
                <a:gd name="T42" fmla="*/ 0 w 46"/>
                <a:gd name="T43" fmla="*/ 9 h 15"/>
                <a:gd name="T44" fmla="*/ 5 w 46"/>
                <a:gd name="T45" fmla="*/ 8 h 15"/>
                <a:gd name="T46" fmla="*/ 11 w 46"/>
                <a:gd name="T47" fmla="*/ 9 h 15"/>
                <a:gd name="T48" fmla="*/ 14 w 46"/>
                <a:gd name="T49" fmla="*/ 6 h 15"/>
                <a:gd name="T50" fmla="*/ 19 w 46"/>
                <a:gd name="T51" fmla="*/ 4 h 15"/>
                <a:gd name="T52" fmla="*/ 22 w 46"/>
                <a:gd name="T53" fmla="*/ 3 h 15"/>
                <a:gd name="T54" fmla="*/ 24 w 46"/>
                <a:gd name="T55" fmla="*/ 1 h 15"/>
                <a:gd name="T56" fmla="*/ 28 w 46"/>
                <a:gd name="T57" fmla="*/ 1 h 15"/>
                <a:gd name="T58" fmla="*/ 30 w 46"/>
                <a:gd name="T59" fmla="*/ 1 h 15"/>
                <a:gd name="T60" fmla="*/ 33 w 46"/>
                <a:gd name="T6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6" h="15">
                  <a:moveTo>
                    <a:pt x="33" y="0"/>
                  </a:moveTo>
                  <a:lnTo>
                    <a:pt x="35" y="1"/>
                  </a:lnTo>
                  <a:lnTo>
                    <a:pt x="35" y="3"/>
                  </a:lnTo>
                  <a:lnTo>
                    <a:pt x="38" y="3"/>
                  </a:lnTo>
                  <a:lnTo>
                    <a:pt x="44" y="4"/>
                  </a:lnTo>
                  <a:lnTo>
                    <a:pt x="46" y="6"/>
                  </a:lnTo>
                  <a:lnTo>
                    <a:pt x="43" y="6"/>
                  </a:lnTo>
                  <a:lnTo>
                    <a:pt x="35" y="8"/>
                  </a:lnTo>
                  <a:lnTo>
                    <a:pt x="36" y="9"/>
                  </a:lnTo>
                  <a:lnTo>
                    <a:pt x="38" y="11"/>
                  </a:lnTo>
                  <a:lnTo>
                    <a:pt x="36" y="12"/>
                  </a:lnTo>
                  <a:lnTo>
                    <a:pt x="33" y="14"/>
                  </a:lnTo>
                  <a:lnTo>
                    <a:pt x="28" y="15"/>
                  </a:lnTo>
                  <a:lnTo>
                    <a:pt x="25" y="14"/>
                  </a:lnTo>
                  <a:lnTo>
                    <a:pt x="21" y="11"/>
                  </a:lnTo>
                  <a:lnTo>
                    <a:pt x="17" y="12"/>
                  </a:lnTo>
                  <a:lnTo>
                    <a:pt x="16" y="14"/>
                  </a:lnTo>
                  <a:lnTo>
                    <a:pt x="14" y="14"/>
                  </a:lnTo>
                  <a:lnTo>
                    <a:pt x="11" y="12"/>
                  </a:lnTo>
                  <a:lnTo>
                    <a:pt x="5" y="14"/>
                  </a:lnTo>
                  <a:lnTo>
                    <a:pt x="2" y="12"/>
                  </a:lnTo>
                  <a:lnTo>
                    <a:pt x="0" y="9"/>
                  </a:lnTo>
                  <a:lnTo>
                    <a:pt x="5" y="8"/>
                  </a:lnTo>
                  <a:lnTo>
                    <a:pt x="11" y="9"/>
                  </a:lnTo>
                  <a:lnTo>
                    <a:pt x="14" y="6"/>
                  </a:lnTo>
                  <a:lnTo>
                    <a:pt x="19" y="4"/>
                  </a:lnTo>
                  <a:lnTo>
                    <a:pt x="22" y="3"/>
                  </a:lnTo>
                  <a:lnTo>
                    <a:pt x="24" y="1"/>
                  </a:lnTo>
                  <a:lnTo>
                    <a:pt x="28" y="1"/>
                  </a:lnTo>
                  <a:lnTo>
                    <a:pt x="30" y="1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92" name="Freeform 138">
              <a:extLst>
                <a:ext uri="{FF2B5EF4-FFF2-40B4-BE49-F238E27FC236}">
                  <a16:creationId xmlns:a16="http://schemas.microsoft.com/office/drawing/2014/main" id="{597E5308-3149-0E30-D230-979ECE7AC621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6492" y="1342000"/>
              <a:ext cx="40934" cy="9747"/>
            </a:xfrm>
            <a:custGeom>
              <a:avLst/>
              <a:gdLst>
                <a:gd name="T0" fmla="*/ 19 w 21"/>
                <a:gd name="T1" fmla="*/ 0 h 5"/>
                <a:gd name="T2" fmla="*/ 21 w 21"/>
                <a:gd name="T3" fmla="*/ 2 h 5"/>
                <a:gd name="T4" fmla="*/ 21 w 21"/>
                <a:gd name="T5" fmla="*/ 3 h 5"/>
                <a:gd name="T6" fmla="*/ 21 w 21"/>
                <a:gd name="T7" fmla="*/ 3 h 5"/>
                <a:gd name="T8" fmla="*/ 5 w 21"/>
                <a:gd name="T9" fmla="*/ 5 h 5"/>
                <a:gd name="T10" fmla="*/ 0 w 21"/>
                <a:gd name="T11" fmla="*/ 5 h 5"/>
                <a:gd name="T12" fmla="*/ 0 w 21"/>
                <a:gd name="T13" fmla="*/ 5 h 5"/>
                <a:gd name="T14" fmla="*/ 0 w 21"/>
                <a:gd name="T15" fmla="*/ 5 h 5"/>
                <a:gd name="T16" fmla="*/ 0 w 21"/>
                <a:gd name="T17" fmla="*/ 3 h 5"/>
                <a:gd name="T18" fmla="*/ 0 w 21"/>
                <a:gd name="T19" fmla="*/ 2 h 5"/>
                <a:gd name="T20" fmla="*/ 4 w 21"/>
                <a:gd name="T21" fmla="*/ 0 h 5"/>
                <a:gd name="T22" fmla="*/ 19 w 21"/>
                <a:gd name="T2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" h="5">
                  <a:moveTo>
                    <a:pt x="19" y="0"/>
                  </a:moveTo>
                  <a:lnTo>
                    <a:pt x="21" y="2"/>
                  </a:lnTo>
                  <a:lnTo>
                    <a:pt x="21" y="3"/>
                  </a:lnTo>
                  <a:lnTo>
                    <a:pt x="21" y="3"/>
                  </a:lnTo>
                  <a:lnTo>
                    <a:pt x="5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4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93" name="Freeform 139">
              <a:extLst>
                <a:ext uri="{FF2B5EF4-FFF2-40B4-BE49-F238E27FC236}">
                  <a16:creationId xmlns:a16="http://schemas.microsoft.com/office/drawing/2014/main" id="{DC5BCC78-6952-7855-66AE-F25F06FAD0A3}"/>
                </a:ext>
              </a:extLst>
            </p:cNvPr>
            <p:cNvSpPr>
              <a:spLocks/>
            </p:cNvSpPr>
            <p:nvPr/>
          </p:nvSpPr>
          <p:spPr bwMode="auto">
            <a:xfrm>
              <a:off x="7433528" y="1406325"/>
              <a:ext cx="83817" cy="31188"/>
            </a:xfrm>
            <a:custGeom>
              <a:avLst/>
              <a:gdLst>
                <a:gd name="T0" fmla="*/ 33 w 43"/>
                <a:gd name="T1" fmla="*/ 0 h 16"/>
                <a:gd name="T2" fmla="*/ 38 w 43"/>
                <a:gd name="T3" fmla="*/ 0 h 16"/>
                <a:gd name="T4" fmla="*/ 41 w 43"/>
                <a:gd name="T5" fmla="*/ 2 h 16"/>
                <a:gd name="T6" fmla="*/ 43 w 43"/>
                <a:gd name="T7" fmla="*/ 2 h 16"/>
                <a:gd name="T8" fmla="*/ 43 w 43"/>
                <a:gd name="T9" fmla="*/ 3 h 16"/>
                <a:gd name="T10" fmla="*/ 43 w 43"/>
                <a:gd name="T11" fmla="*/ 5 h 16"/>
                <a:gd name="T12" fmla="*/ 41 w 43"/>
                <a:gd name="T13" fmla="*/ 7 h 16"/>
                <a:gd name="T14" fmla="*/ 41 w 43"/>
                <a:gd name="T15" fmla="*/ 10 h 16"/>
                <a:gd name="T16" fmla="*/ 37 w 43"/>
                <a:gd name="T17" fmla="*/ 10 h 16"/>
                <a:gd name="T18" fmla="*/ 35 w 43"/>
                <a:gd name="T19" fmla="*/ 11 h 16"/>
                <a:gd name="T20" fmla="*/ 33 w 43"/>
                <a:gd name="T21" fmla="*/ 13 h 16"/>
                <a:gd name="T22" fmla="*/ 30 w 43"/>
                <a:gd name="T23" fmla="*/ 13 h 16"/>
                <a:gd name="T24" fmla="*/ 26 w 43"/>
                <a:gd name="T25" fmla="*/ 16 h 16"/>
                <a:gd name="T26" fmla="*/ 21 w 43"/>
                <a:gd name="T27" fmla="*/ 16 h 16"/>
                <a:gd name="T28" fmla="*/ 14 w 43"/>
                <a:gd name="T29" fmla="*/ 13 h 16"/>
                <a:gd name="T30" fmla="*/ 10 w 43"/>
                <a:gd name="T31" fmla="*/ 16 h 16"/>
                <a:gd name="T32" fmla="*/ 7 w 43"/>
                <a:gd name="T33" fmla="*/ 16 h 16"/>
                <a:gd name="T34" fmla="*/ 2 w 43"/>
                <a:gd name="T35" fmla="*/ 13 h 16"/>
                <a:gd name="T36" fmla="*/ 0 w 43"/>
                <a:gd name="T37" fmla="*/ 13 h 16"/>
                <a:gd name="T38" fmla="*/ 0 w 43"/>
                <a:gd name="T39" fmla="*/ 11 h 16"/>
                <a:gd name="T40" fmla="*/ 0 w 43"/>
                <a:gd name="T41" fmla="*/ 10 h 16"/>
                <a:gd name="T42" fmla="*/ 2 w 43"/>
                <a:gd name="T43" fmla="*/ 7 h 16"/>
                <a:gd name="T44" fmla="*/ 3 w 43"/>
                <a:gd name="T45" fmla="*/ 5 h 16"/>
                <a:gd name="T46" fmla="*/ 5 w 43"/>
                <a:gd name="T47" fmla="*/ 3 h 16"/>
                <a:gd name="T48" fmla="*/ 5 w 43"/>
                <a:gd name="T49" fmla="*/ 3 h 16"/>
                <a:gd name="T50" fmla="*/ 7 w 43"/>
                <a:gd name="T51" fmla="*/ 2 h 16"/>
                <a:gd name="T52" fmla="*/ 13 w 43"/>
                <a:gd name="T53" fmla="*/ 2 h 16"/>
                <a:gd name="T54" fmla="*/ 14 w 43"/>
                <a:gd name="T55" fmla="*/ 2 h 16"/>
                <a:gd name="T56" fmla="*/ 14 w 43"/>
                <a:gd name="T57" fmla="*/ 3 h 16"/>
                <a:gd name="T58" fmla="*/ 18 w 43"/>
                <a:gd name="T59" fmla="*/ 3 h 16"/>
                <a:gd name="T60" fmla="*/ 22 w 43"/>
                <a:gd name="T61" fmla="*/ 2 h 16"/>
                <a:gd name="T62" fmla="*/ 30 w 43"/>
                <a:gd name="T63" fmla="*/ 2 h 16"/>
                <a:gd name="T64" fmla="*/ 33 w 43"/>
                <a:gd name="T6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" h="16">
                  <a:moveTo>
                    <a:pt x="33" y="0"/>
                  </a:moveTo>
                  <a:lnTo>
                    <a:pt x="38" y="0"/>
                  </a:lnTo>
                  <a:lnTo>
                    <a:pt x="41" y="2"/>
                  </a:lnTo>
                  <a:lnTo>
                    <a:pt x="43" y="2"/>
                  </a:lnTo>
                  <a:lnTo>
                    <a:pt x="43" y="3"/>
                  </a:lnTo>
                  <a:lnTo>
                    <a:pt x="43" y="5"/>
                  </a:lnTo>
                  <a:lnTo>
                    <a:pt x="41" y="7"/>
                  </a:lnTo>
                  <a:lnTo>
                    <a:pt x="41" y="10"/>
                  </a:lnTo>
                  <a:lnTo>
                    <a:pt x="37" y="10"/>
                  </a:lnTo>
                  <a:lnTo>
                    <a:pt x="35" y="11"/>
                  </a:lnTo>
                  <a:lnTo>
                    <a:pt x="33" y="13"/>
                  </a:lnTo>
                  <a:lnTo>
                    <a:pt x="30" y="13"/>
                  </a:lnTo>
                  <a:lnTo>
                    <a:pt x="26" y="16"/>
                  </a:lnTo>
                  <a:lnTo>
                    <a:pt x="21" y="16"/>
                  </a:lnTo>
                  <a:lnTo>
                    <a:pt x="14" y="13"/>
                  </a:lnTo>
                  <a:lnTo>
                    <a:pt x="10" y="16"/>
                  </a:lnTo>
                  <a:lnTo>
                    <a:pt x="7" y="16"/>
                  </a:lnTo>
                  <a:lnTo>
                    <a:pt x="2" y="13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2" y="7"/>
                  </a:lnTo>
                  <a:lnTo>
                    <a:pt x="3" y="5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2"/>
                  </a:lnTo>
                  <a:lnTo>
                    <a:pt x="13" y="2"/>
                  </a:lnTo>
                  <a:lnTo>
                    <a:pt x="14" y="2"/>
                  </a:lnTo>
                  <a:lnTo>
                    <a:pt x="14" y="3"/>
                  </a:lnTo>
                  <a:lnTo>
                    <a:pt x="18" y="3"/>
                  </a:lnTo>
                  <a:lnTo>
                    <a:pt x="22" y="2"/>
                  </a:lnTo>
                  <a:lnTo>
                    <a:pt x="30" y="2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94" name="Freeform 140">
              <a:extLst>
                <a:ext uri="{FF2B5EF4-FFF2-40B4-BE49-F238E27FC236}">
                  <a16:creationId xmlns:a16="http://schemas.microsoft.com/office/drawing/2014/main" id="{6AEFF158-69A4-BDC8-F932-863044D3A1F3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7335" y="1390731"/>
              <a:ext cx="103309" cy="35086"/>
            </a:xfrm>
            <a:custGeom>
              <a:avLst/>
              <a:gdLst>
                <a:gd name="T0" fmla="*/ 9 w 53"/>
                <a:gd name="T1" fmla="*/ 0 h 18"/>
                <a:gd name="T2" fmla="*/ 20 w 53"/>
                <a:gd name="T3" fmla="*/ 4 h 18"/>
                <a:gd name="T4" fmla="*/ 31 w 53"/>
                <a:gd name="T5" fmla="*/ 4 h 18"/>
                <a:gd name="T6" fmla="*/ 36 w 53"/>
                <a:gd name="T7" fmla="*/ 5 h 18"/>
                <a:gd name="T8" fmla="*/ 42 w 53"/>
                <a:gd name="T9" fmla="*/ 8 h 18"/>
                <a:gd name="T10" fmla="*/ 52 w 53"/>
                <a:gd name="T11" fmla="*/ 11 h 18"/>
                <a:gd name="T12" fmla="*/ 53 w 53"/>
                <a:gd name="T13" fmla="*/ 11 h 18"/>
                <a:gd name="T14" fmla="*/ 52 w 53"/>
                <a:gd name="T15" fmla="*/ 13 h 18"/>
                <a:gd name="T16" fmla="*/ 41 w 53"/>
                <a:gd name="T17" fmla="*/ 16 h 18"/>
                <a:gd name="T18" fmla="*/ 33 w 53"/>
                <a:gd name="T19" fmla="*/ 18 h 18"/>
                <a:gd name="T20" fmla="*/ 26 w 53"/>
                <a:gd name="T21" fmla="*/ 18 h 18"/>
                <a:gd name="T22" fmla="*/ 25 w 53"/>
                <a:gd name="T23" fmla="*/ 16 h 18"/>
                <a:gd name="T24" fmla="*/ 22 w 53"/>
                <a:gd name="T25" fmla="*/ 15 h 18"/>
                <a:gd name="T26" fmla="*/ 15 w 53"/>
                <a:gd name="T27" fmla="*/ 13 h 18"/>
                <a:gd name="T28" fmla="*/ 9 w 53"/>
                <a:gd name="T29" fmla="*/ 13 h 18"/>
                <a:gd name="T30" fmla="*/ 9 w 53"/>
                <a:gd name="T31" fmla="*/ 13 h 18"/>
                <a:gd name="T32" fmla="*/ 7 w 53"/>
                <a:gd name="T33" fmla="*/ 11 h 18"/>
                <a:gd name="T34" fmla="*/ 4 w 53"/>
                <a:gd name="T35" fmla="*/ 11 h 18"/>
                <a:gd name="T36" fmla="*/ 0 w 53"/>
                <a:gd name="T37" fmla="*/ 11 h 18"/>
                <a:gd name="T38" fmla="*/ 0 w 53"/>
                <a:gd name="T39" fmla="*/ 8 h 18"/>
                <a:gd name="T40" fmla="*/ 3 w 53"/>
                <a:gd name="T41" fmla="*/ 8 h 18"/>
                <a:gd name="T42" fmla="*/ 4 w 53"/>
                <a:gd name="T43" fmla="*/ 8 h 18"/>
                <a:gd name="T44" fmla="*/ 6 w 53"/>
                <a:gd name="T45" fmla="*/ 5 h 18"/>
                <a:gd name="T46" fmla="*/ 9 w 53"/>
                <a:gd name="T47" fmla="*/ 0 h 18"/>
                <a:gd name="T48" fmla="*/ 9 w 53"/>
                <a:gd name="T4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3" h="18">
                  <a:moveTo>
                    <a:pt x="9" y="0"/>
                  </a:moveTo>
                  <a:lnTo>
                    <a:pt x="20" y="4"/>
                  </a:lnTo>
                  <a:lnTo>
                    <a:pt x="31" y="4"/>
                  </a:lnTo>
                  <a:lnTo>
                    <a:pt x="36" y="5"/>
                  </a:lnTo>
                  <a:lnTo>
                    <a:pt x="42" y="8"/>
                  </a:lnTo>
                  <a:lnTo>
                    <a:pt x="52" y="11"/>
                  </a:lnTo>
                  <a:lnTo>
                    <a:pt x="53" y="11"/>
                  </a:lnTo>
                  <a:lnTo>
                    <a:pt x="52" y="13"/>
                  </a:lnTo>
                  <a:lnTo>
                    <a:pt x="41" y="16"/>
                  </a:lnTo>
                  <a:lnTo>
                    <a:pt x="33" y="18"/>
                  </a:lnTo>
                  <a:lnTo>
                    <a:pt x="26" y="18"/>
                  </a:lnTo>
                  <a:lnTo>
                    <a:pt x="25" y="16"/>
                  </a:lnTo>
                  <a:lnTo>
                    <a:pt x="22" y="15"/>
                  </a:lnTo>
                  <a:lnTo>
                    <a:pt x="15" y="13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7" y="11"/>
                  </a:lnTo>
                  <a:lnTo>
                    <a:pt x="4" y="11"/>
                  </a:lnTo>
                  <a:lnTo>
                    <a:pt x="0" y="11"/>
                  </a:lnTo>
                  <a:lnTo>
                    <a:pt x="0" y="8"/>
                  </a:lnTo>
                  <a:lnTo>
                    <a:pt x="3" y="8"/>
                  </a:lnTo>
                  <a:lnTo>
                    <a:pt x="4" y="8"/>
                  </a:lnTo>
                  <a:lnTo>
                    <a:pt x="6" y="5"/>
                  </a:lnTo>
                  <a:lnTo>
                    <a:pt x="9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95" name="Freeform 141">
              <a:extLst>
                <a:ext uri="{FF2B5EF4-FFF2-40B4-BE49-F238E27FC236}">
                  <a16:creationId xmlns:a16="http://schemas.microsoft.com/office/drawing/2014/main" id="{B23D565B-E46E-673D-F19B-79D0630666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279539" y="1425817"/>
              <a:ext cx="19492" cy="11695"/>
            </a:xfrm>
            <a:custGeom>
              <a:avLst/>
              <a:gdLst>
                <a:gd name="T0" fmla="*/ 2 w 10"/>
                <a:gd name="T1" fmla="*/ 0 h 6"/>
                <a:gd name="T2" fmla="*/ 5 w 10"/>
                <a:gd name="T3" fmla="*/ 1 h 6"/>
                <a:gd name="T4" fmla="*/ 7 w 10"/>
                <a:gd name="T5" fmla="*/ 1 h 6"/>
                <a:gd name="T6" fmla="*/ 10 w 10"/>
                <a:gd name="T7" fmla="*/ 3 h 6"/>
                <a:gd name="T8" fmla="*/ 10 w 10"/>
                <a:gd name="T9" fmla="*/ 3 h 6"/>
                <a:gd name="T10" fmla="*/ 10 w 10"/>
                <a:gd name="T11" fmla="*/ 4 h 6"/>
                <a:gd name="T12" fmla="*/ 7 w 10"/>
                <a:gd name="T13" fmla="*/ 6 h 6"/>
                <a:gd name="T14" fmla="*/ 0 w 10"/>
                <a:gd name="T15" fmla="*/ 4 h 6"/>
                <a:gd name="T16" fmla="*/ 0 w 10"/>
                <a:gd name="T17" fmla="*/ 3 h 6"/>
                <a:gd name="T18" fmla="*/ 2 w 10"/>
                <a:gd name="T19" fmla="*/ 3 h 6"/>
                <a:gd name="T20" fmla="*/ 2 w 10"/>
                <a:gd name="T21" fmla="*/ 1 h 6"/>
                <a:gd name="T22" fmla="*/ 2 w 10"/>
                <a:gd name="T23" fmla="*/ 1 h 6"/>
                <a:gd name="T24" fmla="*/ 2 w 10"/>
                <a:gd name="T2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6">
                  <a:moveTo>
                    <a:pt x="2" y="0"/>
                  </a:moveTo>
                  <a:lnTo>
                    <a:pt x="5" y="1"/>
                  </a:lnTo>
                  <a:lnTo>
                    <a:pt x="7" y="1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4"/>
                  </a:lnTo>
                  <a:lnTo>
                    <a:pt x="7" y="6"/>
                  </a:lnTo>
                  <a:lnTo>
                    <a:pt x="0" y="4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96" name="Freeform 142">
              <a:extLst>
                <a:ext uri="{FF2B5EF4-FFF2-40B4-BE49-F238E27FC236}">
                  <a16:creationId xmlns:a16="http://schemas.microsoft.com/office/drawing/2014/main" id="{6AA660D4-3793-9484-BA54-2647CDA231FB}"/>
                </a:ext>
              </a:extLst>
            </p:cNvPr>
            <p:cNvSpPr>
              <a:spLocks/>
            </p:cNvSpPr>
            <p:nvPr/>
          </p:nvSpPr>
          <p:spPr bwMode="auto">
            <a:xfrm>
              <a:off x="7234707" y="1437513"/>
              <a:ext cx="44833" cy="15594"/>
            </a:xfrm>
            <a:custGeom>
              <a:avLst/>
              <a:gdLst>
                <a:gd name="T0" fmla="*/ 14 w 23"/>
                <a:gd name="T1" fmla="*/ 0 h 8"/>
                <a:gd name="T2" fmla="*/ 17 w 23"/>
                <a:gd name="T3" fmla="*/ 0 h 8"/>
                <a:gd name="T4" fmla="*/ 17 w 23"/>
                <a:gd name="T5" fmla="*/ 2 h 8"/>
                <a:gd name="T6" fmla="*/ 19 w 23"/>
                <a:gd name="T7" fmla="*/ 3 h 8"/>
                <a:gd name="T8" fmla="*/ 23 w 23"/>
                <a:gd name="T9" fmla="*/ 5 h 8"/>
                <a:gd name="T10" fmla="*/ 23 w 23"/>
                <a:gd name="T11" fmla="*/ 6 h 8"/>
                <a:gd name="T12" fmla="*/ 22 w 23"/>
                <a:gd name="T13" fmla="*/ 6 h 8"/>
                <a:gd name="T14" fmla="*/ 19 w 23"/>
                <a:gd name="T15" fmla="*/ 8 h 8"/>
                <a:gd name="T16" fmla="*/ 9 w 23"/>
                <a:gd name="T17" fmla="*/ 8 h 8"/>
                <a:gd name="T18" fmla="*/ 6 w 23"/>
                <a:gd name="T19" fmla="*/ 8 h 8"/>
                <a:gd name="T20" fmla="*/ 6 w 23"/>
                <a:gd name="T21" fmla="*/ 8 h 8"/>
                <a:gd name="T22" fmla="*/ 6 w 23"/>
                <a:gd name="T23" fmla="*/ 8 h 8"/>
                <a:gd name="T24" fmla="*/ 3 w 23"/>
                <a:gd name="T25" fmla="*/ 6 h 8"/>
                <a:gd name="T26" fmla="*/ 0 w 23"/>
                <a:gd name="T27" fmla="*/ 5 h 8"/>
                <a:gd name="T28" fmla="*/ 1 w 23"/>
                <a:gd name="T29" fmla="*/ 5 h 8"/>
                <a:gd name="T30" fmla="*/ 6 w 23"/>
                <a:gd name="T31" fmla="*/ 5 h 8"/>
                <a:gd name="T32" fmla="*/ 8 w 23"/>
                <a:gd name="T33" fmla="*/ 3 h 8"/>
                <a:gd name="T34" fmla="*/ 8 w 23"/>
                <a:gd name="T35" fmla="*/ 3 h 8"/>
                <a:gd name="T36" fmla="*/ 9 w 23"/>
                <a:gd name="T37" fmla="*/ 0 h 8"/>
                <a:gd name="T38" fmla="*/ 14 w 23"/>
                <a:gd name="T3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3" h="8">
                  <a:moveTo>
                    <a:pt x="14" y="0"/>
                  </a:moveTo>
                  <a:lnTo>
                    <a:pt x="17" y="0"/>
                  </a:lnTo>
                  <a:lnTo>
                    <a:pt x="17" y="2"/>
                  </a:lnTo>
                  <a:lnTo>
                    <a:pt x="19" y="3"/>
                  </a:lnTo>
                  <a:lnTo>
                    <a:pt x="23" y="5"/>
                  </a:lnTo>
                  <a:lnTo>
                    <a:pt x="23" y="6"/>
                  </a:lnTo>
                  <a:lnTo>
                    <a:pt x="22" y="6"/>
                  </a:lnTo>
                  <a:lnTo>
                    <a:pt x="19" y="8"/>
                  </a:lnTo>
                  <a:lnTo>
                    <a:pt x="9" y="8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8"/>
                  </a:lnTo>
                  <a:lnTo>
                    <a:pt x="3" y="6"/>
                  </a:lnTo>
                  <a:lnTo>
                    <a:pt x="0" y="5"/>
                  </a:lnTo>
                  <a:lnTo>
                    <a:pt x="1" y="5"/>
                  </a:lnTo>
                  <a:lnTo>
                    <a:pt x="6" y="5"/>
                  </a:lnTo>
                  <a:lnTo>
                    <a:pt x="8" y="3"/>
                  </a:lnTo>
                  <a:lnTo>
                    <a:pt x="8" y="3"/>
                  </a:lnTo>
                  <a:lnTo>
                    <a:pt x="9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97" name="Freeform 143">
              <a:extLst>
                <a:ext uri="{FF2B5EF4-FFF2-40B4-BE49-F238E27FC236}">
                  <a16:creationId xmlns:a16="http://schemas.microsoft.com/office/drawing/2014/main" id="{5A15F3C2-BEC0-D0A8-EB6E-77E77380F56F}"/>
                </a:ext>
              </a:extLst>
            </p:cNvPr>
            <p:cNvSpPr>
              <a:spLocks/>
            </p:cNvSpPr>
            <p:nvPr/>
          </p:nvSpPr>
          <p:spPr bwMode="auto">
            <a:xfrm>
              <a:off x="7369203" y="1433614"/>
              <a:ext cx="64325" cy="25340"/>
            </a:xfrm>
            <a:custGeom>
              <a:avLst/>
              <a:gdLst>
                <a:gd name="T0" fmla="*/ 2 w 33"/>
                <a:gd name="T1" fmla="*/ 0 h 13"/>
                <a:gd name="T2" fmla="*/ 8 w 33"/>
                <a:gd name="T3" fmla="*/ 0 h 13"/>
                <a:gd name="T4" fmla="*/ 22 w 33"/>
                <a:gd name="T5" fmla="*/ 0 h 13"/>
                <a:gd name="T6" fmla="*/ 29 w 33"/>
                <a:gd name="T7" fmla="*/ 2 h 13"/>
                <a:gd name="T8" fmla="*/ 32 w 33"/>
                <a:gd name="T9" fmla="*/ 4 h 13"/>
                <a:gd name="T10" fmla="*/ 33 w 33"/>
                <a:gd name="T11" fmla="*/ 5 h 13"/>
                <a:gd name="T12" fmla="*/ 21 w 33"/>
                <a:gd name="T13" fmla="*/ 5 h 13"/>
                <a:gd name="T14" fmla="*/ 19 w 33"/>
                <a:gd name="T15" fmla="*/ 7 h 13"/>
                <a:gd name="T16" fmla="*/ 19 w 33"/>
                <a:gd name="T17" fmla="*/ 8 h 13"/>
                <a:gd name="T18" fmla="*/ 19 w 33"/>
                <a:gd name="T19" fmla="*/ 10 h 13"/>
                <a:gd name="T20" fmla="*/ 18 w 33"/>
                <a:gd name="T21" fmla="*/ 10 h 13"/>
                <a:gd name="T22" fmla="*/ 14 w 33"/>
                <a:gd name="T23" fmla="*/ 11 h 13"/>
                <a:gd name="T24" fmla="*/ 13 w 33"/>
                <a:gd name="T25" fmla="*/ 13 h 13"/>
                <a:gd name="T26" fmla="*/ 6 w 33"/>
                <a:gd name="T27" fmla="*/ 11 h 13"/>
                <a:gd name="T28" fmla="*/ 5 w 33"/>
                <a:gd name="T29" fmla="*/ 11 h 13"/>
                <a:gd name="T30" fmla="*/ 5 w 33"/>
                <a:gd name="T31" fmla="*/ 10 h 13"/>
                <a:gd name="T32" fmla="*/ 3 w 33"/>
                <a:gd name="T33" fmla="*/ 5 h 13"/>
                <a:gd name="T34" fmla="*/ 3 w 33"/>
                <a:gd name="T35" fmla="*/ 4 h 13"/>
                <a:gd name="T36" fmla="*/ 3 w 33"/>
                <a:gd name="T37" fmla="*/ 4 h 13"/>
                <a:gd name="T38" fmla="*/ 2 w 33"/>
                <a:gd name="T39" fmla="*/ 2 h 13"/>
                <a:gd name="T40" fmla="*/ 0 w 33"/>
                <a:gd name="T41" fmla="*/ 0 h 13"/>
                <a:gd name="T42" fmla="*/ 2 w 33"/>
                <a:gd name="T4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3" h="13">
                  <a:moveTo>
                    <a:pt x="2" y="0"/>
                  </a:moveTo>
                  <a:lnTo>
                    <a:pt x="8" y="0"/>
                  </a:lnTo>
                  <a:lnTo>
                    <a:pt x="22" y="0"/>
                  </a:lnTo>
                  <a:lnTo>
                    <a:pt x="29" y="2"/>
                  </a:lnTo>
                  <a:lnTo>
                    <a:pt x="32" y="4"/>
                  </a:lnTo>
                  <a:lnTo>
                    <a:pt x="33" y="5"/>
                  </a:lnTo>
                  <a:lnTo>
                    <a:pt x="21" y="5"/>
                  </a:lnTo>
                  <a:lnTo>
                    <a:pt x="19" y="7"/>
                  </a:lnTo>
                  <a:lnTo>
                    <a:pt x="19" y="8"/>
                  </a:lnTo>
                  <a:lnTo>
                    <a:pt x="19" y="10"/>
                  </a:lnTo>
                  <a:lnTo>
                    <a:pt x="18" y="10"/>
                  </a:lnTo>
                  <a:lnTo>
                    <a:pt x="14" y="11"/>
                  </a:lnTo>
                  <a:lnTo>
                    <a:pt x="13" y="13"/>
                  </a:lnTo>
                  <a:lnTo>
                    <a:pt x="6" y="11"/>
                  </a:lnTo>
                  <a:lnTo>
                    <a:pt x="5" y="11"/>
                  </a:lnTo>
                  <a:lnTo>
                    <a:pt x="5" y="10"/>
                  </a:lnTo>
                  <a:lnTo>
                    <a:pt x="3" y="5"/>
                  </a:lnTo>
                  <a:lnTo>
                    <a:pt x="3" y="4"/>
                  </a:lnTo>
                  <a:lnTo>
                    <a:pt x="3" y="4"/>
                  </a:lnTo>
                  <a:lnTo>
                    <a:pt x="2" y="2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98" name="Freeform 144">
              <a:extLst>
                <a:ext uri="{FF2B5EF4-FFF2-40B4-BE49-F238E27FC236}">
                  <a16:creationId xmlns:a16="http://schemas.microsoft.com/office/drawing/2014/main" id="{69C8CFEF-1962-A5C4-65C1-E9E5E7210A77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5984" y="1373188"/>
              <a:ext cx="21442" cy="5848"/>
            </a:xfrm>
            <a:custGeom>
              <a:avLst/>
              <a:gdLst>
                <a:gd name="T0" fmla="*/ 6 w 11"/>
                <a:gd name="T1" fmla="*/ 0 h 3"/>
                <a:gd name="T2" fmla="*/ 9 w 11"/>
                <a:gd name="T3" fmla="*/ 2 h 3"/>
                <a:gd name="T4" fmla="*/ 11 w 11"/>
                <a:gd name="T5" fmla="*/ 3 h 3"/>
                <a:gd name="T6" fmla="*/ 11 w 11"/>
                <a:gd name="T7" fmla="*/ 3 h 3"/>
                <a:gd name="T8" fmla="*/ 8 w 11"/>
                <a:gd name="T9" fmla="*/ 3 h 3"/>
                <a:gd name="T10" fmla="*/ 1 w 11"/>
                <a:gd name="T11" fmla="*/ 3 h 3"/>
                <a:gd name="T12" fmla="*/ 0 w 11"/>
                <a:gd name="T13" fmla="*/ 2 h 3"/>
                <a:gd name="T14" fmla="*/ 0 w 11"/>
                <a:gd name="T15" fmla="*/ 2 h 3"/>
                <a:gd name="T16" fmla="*/ 5 w 11"/>
                <a:gd name="T17" fmla="*/ 0 h 3"/>
                <a:gd name="T18" fmla="*/ 6 w 11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" h="3">
                  <a:moveTo>
                    <a:pt x="6" y="0"/>
                  </a:moveTo>
                  <a:lnTo>
                    <a:pt x="9" y="2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8" y="3"/>
                  </a:lnTo>
                  <a:lnTo>
                    <a:pt x="1" y="3"/>
                  </a:lnTo>
                  <a:lnTo>
                    <a:pt x="0" y="2"/>
                  </a:lnTo>
                  <a:lnTo>
                    <a:pt x="0" y="2"/>
                  </a:lnTo>
                  <a:lnTo>
                    <a:pt x="5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99" name="Freeform 145">
              <a:extLst>
                <a:ext uri="{FF2B5EF4-FFF2-40B4-BE49-F238E27FC236}">
                  <a16:creationId xmlns:a16="http://schemas.microsoft.com/office/drawing/2014/main" id="{4C513A07-7F66-A323-4540-4CB75806EF33}"/>
                </a:ext>
              </a:extLst>
            </p:cNvPr>
            <p:cNvSpPr>
              <a:spLocks/>
            </p:cNvSpPr>
            <p:nvPr/>
          </p:nvSpPr>
          <p:spPr bwMode="auto">
            <a:xfrm>
              <a:off x="7213265" y="1854646"/>
              <a:ext cx="175430" cy="150091"/>
            </a:xfrm>
            <a:custGeom>
              <a:avLst/>
              <a:gdLst>
                <a:gd name="T0" fmla="*/ 53 w 90"/>
                <a:gd name="T1" fmla="*/ 2 h 77"/>
                <a:gd name="T2" fmla="*/ 68 w 90"/>
                <a:gd name="T3" fmla="*/ 5 h 77"/>
                <a:gd name="T4" fmla="*/ 72 w 90"/>
                <a:gd name="T5" fmla="*/ 8 h 77"/>
                <a:gd name="T6" fmla="*/ 69 w 90"/>
                <a:gd name="T7" fmla="*/ 11 h 77"/>
                <a:gd name="T8" fmla="*/ 68 w 90"/>
                <a:gd name="T9" fmla="*/ 16 h 77"/>
                <a:gd name="T10" fmla="*/ 63 w 90"/>
                <a:gd name="T11" fmla="*/ 18 h 77"/>
                <a:gd name="T12" fmla="*/ 61 w 90"/>
                <a:gd name="T13" fmla="*/ 22 h 77"/>
                <a:gd name="T14" fmla="*/ 58 w 90"/>
                <a:gd name="T15" fmla="*/ 25 h 77"/>
                <a:gd name="T16" fmla="*/ 58 w 90"/>
                <a:gd name="T17" fmla="*/ 29 h 77"/>
                <a:gd name="T18" fmla="*/ 60 w 90"/>
                <a:gd name="T19" fmla="*/ 33 h 77"/>
                <a:gd name="T20" fmla="*/ 57 w 90"/>
                <a:gd name="T21" fmla="*/ 41 h 77"/>
                <a:gd name="T22" fmla="*/ 61 w 90"/>
                <a:gd name="T23" fmla="*/ 48 h 77"/>
                <a:gd name="T24" fmla="*/ 72 w 90"/>
                <a:gd name="T25" fmla="*/ 63 h 77"/>
                <a:gd name="T26" fmla="*/ 88 w 90"/>
                <a:gd name="T27" fmla="*/ 71 h 77"/>
                <a:gd name="T28" fmla="*/ 86 w 90"/>
                <a:gd name="T29" fmla="*/ 74 h 77"/>
                <a:gd name="T30" fmla="*/ 83 w 90"/>
                <a:gd name="T31" fmla="*/ 76 h 77"/>
                <a:gd name="T32" fmla="*/ 74 w 90"/>
                <a:gd name="T33" fmla="*/ 73 h 77"/>
                <a:gd name="T34" fmla="*/ 71 w 90"/>
                <a:gd name="T35" fmla="*/ 73 h 77"/>
                <a:gd name="T36" fmla="*/ 74 w 90"/>
                <a:gd name="T37" fmla="*/ 76 h 77"/>
                <a:gd name="T38" fmla="*/ 68 w 90"/>
                <a:gd name="T39" fmla="*/ 74 h 77"/>
                <a:gd name="T40" fmla="*/ 66 w 90"/>
                <a:gd name="T41" fmla="*/ 74 h 77"/>
                <a:gd name="T42" fmla="*/ 61 w 90"/>
                <a:gd name="T43" fmla="*/ 74 h 77"/>
                <a:gd name="T44" fmla="*/ 55 w 90"/>
                <a:gd name="T45" fmla="*/ 74 h 77"/>
                <a:gd name="T46" fmla="*/ 47 w 90"/>
                <a:gd name="T47" fmla="*/ 73 h 77"/>
                <a:gd name="T48" fmla="*/ 45 w 90"/>
                <a:gd name="T49" fmla="*/ 74 h 77"/>
                <a:gd name="T50" fmla="*/ 33 w 90"/>
                <a:gd name="T51" fmla="*/ 71 h 77"/>
                <a:gd name="T52" fmla="*/ 31 w 90"/>
                <a:gd name="T53" fmla="*/ 68 h 77"/>
                <a:gd name="T54" fmla="*/ 31 w 90"/>
                <a:gd name="T55" fmla="*/ 65 h 77"/>
                <a:gd name="T56" fmla="*/ 34 w 90"/>
                <a:gd name="T57" fmla="*/ 62 h 77"/>
                <a:gd name="T58" fmla="*/ 39 w 90"/>
                <a:gd name="T59" fmla="*/ 62 h 77"/>
                <a:gd name="T60" fmla="*/ 31 w 90"/>
                <a:gd name="T61" fmla="*/ 57 h 77"/>
                <a:gd name="T62" fmla="*/ 28 w 90"/>
                <a:gd name="T63" fmla="*/ 55 h 77"/>
                <a:gd name="T64" fmla="*/ 28 w 90"/>
                <a:gd name="T65" fmla="*/ 51 h 77"/>
                <a:gd name="T66" fmla="*/ 14 w 90"/>
                <a:gd name="T67" fmla="*/ 51 h 77"/>
                <a:gd name="T68" fmla="*/ 6 w 90"/>
                <a:gd name="T69" fmla="*/ 52 h 77"/>
                <a:gd name="T70" fmla="*/ 1 w 90"/>
                <a:gd name="T71" fmla="*/ 48 h 77"/>
                <a:gd name="T72" fmla="*/ 0 w 90"/>
                <a:gd name="T73" fmla="*/ 41 h 77"/>
                <a:gd name="T74" fmla="*/ 3 w 90"/>
                <a:gd name="T75" fmla="*/ 37 h 77"/>
                <a:gd name="T76" fmla="*/ 9 w 90"/>
                <a:gd name="T77" fmla="*/ 35 h 77"/>
                <a:gd name="T78" fmla="*/ 14 w 90"/>
                <a:gd name="T79" fmla="*/ 33 h 77"/>
                <a:gd name="T80" fmla="*/ 17 w 90"/>
                <a:gd name="T81" fmla="*/ 30 h 77"/>
                <a:gd name="T82" fmla="*/ 19 w 90"/>
                <a:gd name="T83" fmla="*/ 27 h 77"/>
                <a:gd name="T84" fmla="*/ 20 w 90"/>
                <a:gd name="T85" fmla="*/ 22 h 77"/>
                <a:gd name="T86" fmla="*/ 19 w 90"/>
                <a:gd name="T87" fmla="*/ 21 h 77"/>
                <a:gd name="T88" fmla="*/ 17 w 90"/>
                <a:gd name="T89" fmla="*/ 18 h 77"/>
                <a:gd name="T90" fmla="*/ 22 w 90"/>
                <a:gd name="T91" fmla="*/ 14 h 77"/>
                <a:gd name="T92" fmla="*/ 27 w 90"/>
                <a:gd name="T93" fmla="*/ 14 h 77"/>
                <a:gd name="T94" fmla="*/ 27 w 90"/>
                <a:gd name="T95" fmla="*/ 11 h 77"/>
                <a:gd name="T96" fmla="*/ 27 w 90"/>
                <a:gd name="T97" fmla="*/ 7 h 77"/>
                <a:gd name="T98" fmla="*/ 31 w 90"/>
                <a:gd name="T99" fmla="*/ 3 h 77"/>
                <a:gd name="T100" fmla="*/ 39 w 90"/>
                <a:gd name="T101" fmla="*/ 3 h 77"/>
                <a:gd name="T102" fmla="*/ 47 w 90"/>
                <a:gd name="T103" fmla="*/ 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0" h="77">
                  <a:moveTo>
                    <a:pt x="49" y="0"/>
                  </a:moveTo>
                  <a:lnTo>
                    <a:pt x="50" y="0"/>
                  </a:lnTo>
                  <a:lnTo>
                    <a:pt x="53" y="2"/>
                  </a:lnTo>
                  <a:lnTo>
                    <a:pt x="57" y="3"/>
                  </a:lnTo>
                  <a:lnTo>
                    <a:pt x="63" y="3"/>
                  </a:lnTo>
                  <a:lnTo>
                    <a:pt x="68" y="5"/>
                  </a:lnTo>
                  <a:lnTo>
                    <a:pt x="71" y="5"/>
                  </a:lnTo>
                  <a:lnTo>
                    <a:pt x="72" y="7"/>
                  </a:lnTo>
                  <a:lnTo>
                    <a:pt x="72" y="8"/>
                  </a:lnTo>
                  <a:lnTo>
                    <a:pt x="71" y="8"/>
                  </a:lnTo>
                  <a:lnTo>
                    <a:pt x="69" y="10"/>
                  </a:lnTo>
                  <a:lnTo>
                    <a:pt x="69" y="11"/>
                  </a:lnTo>
                  <a:lnTo>
                    <a:pt x="69" y="14"/>
                  </a:lnTo>
                  <a:lnTo>
                    <a:pt x="69" y="16"/>
                  </a:lnTo>
                  <a:lnTo>
                    <a:pt x="68" y="16"/>
                  </a:lnTo>
                  <a:lnTo>
                    <a:pt x="68" y="18"/>
                  </a:lnTo>
                  <a:lnTo>
                    <a:pt x="64" y="18"/>
                  </a:lnTo>
                  <a:lnTo>
                    <a:pt x="63" y="18"/>
                  </a:lnTo>
                  <a:lnTo>
                    <a:pt x="63" y="19"/>
                  </a:lnTo>
                  <a:lnTo>
                    <a:pt x="61" y="21"/>
                  </a:lnTo>
                  <a:lnTo>
                    <a:pt x="61" y="22"/>
                  </a:lnTo>
                  <a:lnTo>
                    <a:pt x="58" y="22"/>
                  </a:lnTo>
                  <a:lnTo>
                    <a:pt x="58" y="24"/>
                  </a:lnTo>
                  <a:lnTo>
                    <a:pt x="58" y="25"/>
                  </a:lnTo>
                  <a:lnTo>
                    <a:pt x="57" y="25"/>
                  </a:lnTo>
                  <a:lnTo>
                    <a:pt x="57" y="27"/>
                  </a:lnTo>
                  <a:lnTo>
                    <a:pt x="58" y="29"/>
                  </a:lnTo>
                  <a:lnTo>
                    <a:pt x="58" y="30"/>
                  </a:lnTo>
                  <a:lnTo>
                    <a:pt x="60" y="33"/>
                  </a:lnTo>
                  <a:lnTo>
                    <a:pt x="60" y="33"/>
                  </a:lnTo>
                  <a:lnTo>
                    <a:pt x="58" y="37"/>
                  </a:lnTo>
                  <a:lnTo>
                    <a:pt x="57" y="38"/>
                  </a:lnTo>
                  <a:lnTo>
                    <a:pt x="57" y="41"/>
                  </a:lnTo>
                  <a:lnTo>
                    <a:pt x="58" y="43"/>
                  </a:lnTo>
                  <a:lnTo>
                    <a:pt x="60" y="44"/>
                  </a:lnTo>
                  <a:lnTo>
                    <a:pt x="61" y="48"/>
                  </a:lnTo>
                  <a:lnTo>
                    <a:pt x="64" y="52"/>
                  </a:lnTo>
                  <a:lnTo>
                    <a:pt x="68" y="57"/>
                  </a:lnTo>
                  <a:lnTo>
                    <a:pt x="72" y="63"/>
                  </a:lnTo>
                  <a:lnTo>
                    <a:pt x="79" y="68"/>
                  </a:lnTo>
                  <a:lnTo>
                    <a:pt x="82" y="68"/>
                  </a:lnTo>
                  <a:lnTo>
                    <a:pt x="88" y="71"/>
                  </a:lnTo>
                  <a:lnTo>
                    <a:pt x="88" y="71"/>
                  </a:lnTo>
                  <a:lnTo>
                    <a:pt x="90" y="73"/>
                  </a:lnTo>
                  <a:lnTo>
                    <a:pt x="86" y="74"/>
                  </a:lnTo>
                  <a:lnTo>
                    <a:pt x="85" y="74"/>
                  </a:lnTo>
                  <a:lnTo>
                    <a:pt x="85" y="76"/>
                  </a:lnTo>
                  <a:lnTo>
                    <a:pt x="83" y="76"/>
                  </a:lnTo>
                  <a:lnTo>
                    <a:pt x="75" y="74"/>
                  </a:lnTo>
                  <a:lnTo>
                    <a:pt x="75" y="74"/>
                  </a:lnTo>
                  <a:lnTo>
                    <a:pt x="74" y="73"/>
                  </a:lnTo>
                  <a:lnTo>
                    <a:pt x="74" y="73"/>
                  </a:lnTo>
                  <a:lnTo>
                    <a:pt x="72" y="73"/>
                  </a:lnTo>
                  <a:lnTo>
                    <a:pt x="71" y="73"/>
                  </a:lnTo>
                  <a:lnTo>
                    <a:pt x="71" y="74"/>
                  </a:lnTo>
                  <a:lnTo>
                    <a:pt x="72" y="74"/>
                  </a:lnTo>
                  <a:lnTo>
                    <a:pt x="74" y="76"/>
                  </a:lnTo>
                  <a:lnTo>
                    <a:pt x="74" y="77"/>
                  </a:lnTo>
                  <a:lnTo>
                    <a:pt x="72" y="77"/>
                  </a:lnTo>
                  <a:lnTo>
                    <a:pt x="68" y="74"/>
                  </a:lnTo>
                  <a:lnTo>
                    <a:pt x="68" y="74"/>
                  </a:lnTo>
                  <a:lnTo>
                    <a:pt x="68" y="76"/>
                  </a:lnTo>
                  <a:lnTo>
                    <a:pt x="66" y="74"/>
                  </a:lnTo>
                  <a:lnTo>
                    <a:pt x="64" y="76"/>
                  </a:lnTo>
                  <a:lnTo>
                    <a:pt x="63" y="76"/>
                  </a:lnTo>
                  <a:lnTo>
                    <a:pt x="61" y="74"/>
                  </a:lnTo>
                  <a:lnTo>
                    <a:pt x="61" y="74"/>
                  </a:lnTo>
                  <a:lnTo>
                    <a:pt x="61" y="74"/>
                  </a:lnTo>
                  <a:lnTo>
                    <a:pt x="55" y="74"/>
                  </a:lnTo>
                  <a:lnTo>
                    <a:pt x="52" y="74"/>
                  </a:lnTo>
                  <a:lnTo>
                    <a:pt x="50" y="74"/>
                  </a:lnTo>
                  <a:lnTo>
                    <a:pt x="47" y="73"/>
                  </a:lnTo>
                  <a:lnTo>
                    <a:pt x="45" y="73"/>
                  </a:lnTo>
                  <a:lnTo>
                    <a:pt x="45" y="74"/>
                  </a:lnTo>
                  <a:lnTo>
                    <a:pt x="45" y="74"/>
                  </a:lnTo>
                  <a:lnTo>
                    <a:pt x="42" y="73"/>
                  </a:lnTo>
                  <a:lnTo>
                    <a:pt x="41" y="71"/>
                  </a:lnTo>
                  <a:lnTo>
                    <a:pt x="33" y="71"/>
                  </a:lnTo>
                  <a:lnTo>
                    <a:pt x="28" y="70"/>
                  </a:lnTo>
                  <a:lnTo>
                    <a:pt x="30" y="68"/>
                  </a:lnTo>
                  <a:lnTo>
                    <a:pt x="31" y="68"/>
                  </a:lnTo>
                  <a:lnTo>
                    <a:pt x="31" y="66"/>
                  </a:lnTo>
                  <a:lnTo>
                    <a:pt x="31" y="65"/>
                  </a:lnTo>
                  <a:lnTo>
                    <a:pt x="31" y="65"/>
                  </a:lnTo>
                  <a:lnTo>
                    <a:pt x="33" y="63"/>
                  </a:lnTo>
                  <a:lnTo>
                    <a:pt x="36" y="63"/>
                  </a:lnTo>
                  <a:lnTo>
                    <a:pt x="34" y="62"/>
                  </a:lnTo>
                  <a:lnTo>
                    <a:pt x="36" y="62"/>
                  </a:lnTo>
                  <a:lnTo>
                    <a:pt x="39" y="63"/>
                  </a:lnTo>
                  <a:lnTo>
                    <a:pt x="39" y="62"/>
                  </a:lnTo>
                  <a:lnTo>
                    <a:pt x="36" y="60"/>
                  </a:lnTo>
                  <a:lnTo>
                    <a:pt x="31" y="57"/>
                  </a:lnTo>
                  <a:lnTo>
                    <a:pt x="31" y="57"/>
                  </a:lnTo>
                  <a:lnTo>
                    <a:pt x="30" y="57"/>
                  </a:lnTo>
                  <a:lnTo>
                    <a:pt x="28" y="57"/>
                  </a:lnTo>
                  <a:lnTo>
                    <a:pt x="28" y="55"/>
                  </a:lnTo>
                  <a:lnTo>
                    <a:pt x="28" y="52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22" y="52"/>
                  </a:lnTo>
                  <a:lnTo>
                    <a:pt x="19" y="52"/>
                  </a:lnTo>
                  <a:lnTo>
                    <a:pt x="14" y="51"/>
                  </a:lnTo>
                  <a:lnTo>
                    <a:pt x="11" y="52"/>
                  </a:lnTo>
                  <a:lnTo>
                    <a:pt x="8" y="52"/>
                  </a:lnTo>
                  <a:lnTo>
                    <a:pt x="6" y="52"/>
                  </a:lnTo>
                  <a:lnTo>
                    <a:pt x="4" y="52"/>
                  </a:lnTo>
                  <a:lnTo>
                    <a:pt x="3" y="51"/>
                  </a:lnTo>
                  <a:lnTo>
                    <a:pt x="1" y="48"/>
                  </a:lnTo>
                  <a:lnTo>
                    <a:pt x="0" y="44"/>
                  </a:lnTo>
                  <a:lnTo>
                    <a:pt x="0" y="43"/>
                  </a:lnTo>
                  <a:lnTo>
                    <a:pt x="0" y="41"/>
                  </a:lnTo>
                  <a:lnTo>
                    <a:pt x="1" y="40"/>
                  </a:lnTo>
                  <a:lnTo>
                    <a:pt x="3" y="37"/>
                  </a:lnTo>
                  <a:lnTo>
                    <a:pt x="3" y="37"/>
                  </a:lnTo>
                  <a:lnTo>
                    <a:pt x="6" y="35"/>
                  </a:lnTo>
                  <a:lnTo>
                    <a:pt x="6" y="35"/>
                  </a:lnTo>
                  <a:lnTo>
                    <a:pt x="9" y="35"/>
                  </a:lnTo>
                  <a:lnTo>
                    <a:pt x="12" y="35"/>
                  </a:lnTo>
                  <a:lnTo>
                    <a:pt x="14" y="35"/>
                  </a:lnTo>
                  <a:lnTo>
                    <a:pt x="14" y="33"/>
                  </a:lnTo>
                  <a:lnTo>
                    <a:pt x="16" y="32"/>
                  </a:lnTo>
                  <a:lnTo>
                    <a:pt x="17" y="32"/>
                  </a:lnTo>
                  <a:lnTo>
                    <a:pt x="17" y="30"/>
                  </a:lnTo>
                  <a:lnTo>
                    <a:pt x="19" y="30"/>
                  </a:lnTo>
                  <a:lnTo>
                    <a:pt x="19" y="29"/>
                  </a:lnTo>
                  <a:lnTo>
                    <a:pt x="19" y="27"/>
                  </a:lnTo>
                  <a:lnTo>
                    <a:pt x="19" y="25"/>
                  </a:lnTo>
                  <a:lnTo>
                    <a:pt x="20" y="24"/>
                  </a:lnTo>
                  <a:lnTo>
                    <a:pt x="20" y="22"/>
                  </a:lnTo>
                  <a:lnTo>
                    <a:pt x="20" y="22"/>
                  </a:lnTo>
                  <a:lnTo>
                    <a:pt x="22" y="21"/>
                  </a:lnTo>
                  <a:lnTo>
                    <a:pt x="19" y="21"/>
                  </a:lnTo>
                  <a:lnTo>
                    <a:pt x="17" y="19"/>
                  </a:lnTo>
                  <a:lnTo>
                    <a:pt x="16" y="19"/>
                  </a:lnTo>
                  <a:lnTo>
                    <a:pt x="17" y="18"/>
                  </a:lnTo>
                  <a:lnTo>
                    <a:pt x="17" y="18"/>
                  </a:lnTo>
                  <a:lnTo>
                    <a:pt x="20" y="14"/>
                  </a:lnTo>
                  <a:lnTo>
                    <a:pt x="22" y="14"/>
                  </a:lnTo>
                  <a:lnTo>
                    <a:pt x="23" y="14"/>
                  </a:lnTo>
                  <a:lnTo>
                    <a:pt x="25" y="14"/>
                  </a:lnTo>
                  <a:lnTo>
                    <a:pt x="27" y="14"/>
                  </a:lnTo>
                  <a:lnTo>
                    <a:pt x="28" y="14"/>
                  </a:lnTo>
                  <a:lnTo>
                    <a:pt x="27" y="13"/>
                  </a:lnTo>
                  <a:lnTo>
                    <a:pt x="27" y="11"/>
                  </a:lnTo>
                  <a:lnTo>
                    <a:pt x="25" y="8"/>
                  </a:lnTo>
                  <a:lnTo>
                    <a:pt x="25" y="7"/>
                  </a:lnTo>
                  <a:lnTo>
                    <a:pt x="27" y="7"/>
                  </a:lnTo>
                  <a:lnTo>
                    <a:pt x="28" y="5"/>
                  </a:lnTo>
                  <a:lnTo>
                    <a:pt x="30" y="5"/>
                  </a:lnTo>
                  <a:lnTo>
                    <a:pt x="31" y="3"/>
                  </a:lnTo>
                  <a:lnTo>
                    <a:pt x="34" y="3"/>
                  </a:lnTo>
                  <a:lnTo>
                    <a:pt x="36" y="3"/>
                  </a:lnTo>
                  <a:lnTo>
                    <a:pt x="39" y="3"/>
                  </a:lnTo>
                  <a:lnTo>
                    <a:pt x="41" y="3"/>
                  </a:lnTo>
                  <a:lnTo>
                    <a:pt x="42" y="3"/>
                  </a:lnTo>
                  <a:lnTo>
                    <a:pt x="47" y="2"/>
                  </a:lnTo>
                  <a:lnTo>
                    <a:pt x="49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00" name="Freeform 146">
              <a:extLst>
                <a:ext uri="{FF2B5EF4-FFF2-40B4-BE49-F238E27FC236}">
                  <a16:creationId xmlns:a16="http://schemas.microsoft.com/office/drawing/2014/main" id="{8EC61C23-B104-3B64-C4CE-3802CE3190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454969" y="1390731"/>
              <a:ext cx="42883" cy="13645"/>
            </a:xfrm>
            <a:custGeom>
              <a:avLst/>
              <a:gdLst>
                <a:gd name="T0" fmla="*/ 21 w 22"/>
                <a:gd name="T1" fmla="*/ 0 h 7"/>
                <a:gd name="T2" fmla="*/ 22 w 22"/>
                <a:gd name="T3" fmla="*/ 4 h 7"/>
                <a:gd name="T4" fmla="*/ 21 w 22"/>
                <a:gd name="T5" fmla="*/ 4 h 7"/>
                <a:gd name="T6" fmla="*/ 16 w 22"/>
                <a:gd name="T7" fmla="*/ 7 h 7"/>
                <a:gd name="T8" fmla="*/ 11 w 22"/>
                <a:gd name="T9" fmla="*/ 7 h 7"/>
                <a:gd name="T10" fmla="*/ 5 w 22"/>
                <a:gd name="T11" fmla="*/ 7 h 7"/>
                <a:gd name="T12" fmla="*/ 0 w 22"/>
                <a:gd name="T13" fmla="*/ 5 h 7"/>
                <a:gd name="T14" fmla="*/ 2 w 22"/>
                <a:gd name="T15" fmla="*/ 5 h 7"/>
                <a:gd name="T16" fmla="*/ 2 w 22"/>
                <a:gd name="T17" fmla="*/ 4 h 7"/>
                <a:gd name="T18" fmla="*/ 8 w 22"/>
                <a:gd name="T19" fmla="*/ 2 h 7"/>
                <a:gd name="T20" fmla="*/ 21 w 22"/>
                <a:gd name="T2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7">
                  <a:moveTo>
                    <a:pt x="21" y="0"/>
                  </a:moveTo>
                  <a:lnTo>
                    <a:pt x="22" y="4"/>
                  </a:lnTo>
                  <a:lnTo>
                    <a:pt x="21" y="4"/>
                  </a:lnTo>
                  <a:lnTo>
                    <a:pt x="16" y="7"/>
                  </a:lnTo>
                  <a:lnTo>
                    <a:pt x="11" y="7"/>
                  </a:lnTo>
                  <a:lnTo>
                    <a:pt x="5" y="7"/>
                  </a:lnTo>
                  <a:lnTo>
                    <a:pt x="0" y="5"/>
                  </a:lnTo>
                  <a:lnTo>
                    <a:pt x="2" y="5"/>
                  </a:lnTo>
                  <a:lnTo>
                    <a:pt x="2" y="4"/>
                  </a:lnTo>
                  <a:lnTo>
                    <a:pt x="8" y="2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01" name="Freeform 147">
              <a:extLst>
                <a:ext uri="{FF2B5EF4-FFF2-40B4-BE49-F238E27FC236}">
                  <a16:creationId xmlns:a16="http://schemas.microsoft.com/office/drawing/2014/main" id="{13B62FF9-490E-706C-38AE-1C574BEA7D54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7090" y="1384883"/>
              <a:ext cx="81867" cy="35086"/>
            </a:xfrm>
            <a:custGeom>
              <a:avLst/>
              <a:gdLst>
                <a:gd name="T0" fmla="*/ 30 w 42"/>
                <a:gd name="T1" fmla="*/ 0 h 18"/>
                <a:gd name="T2" fmla="*/ 33 w 42"/>
                <a:gd name="T3" fmla="*/ 0 h 18"/>
                <a:gd name="T4" fmla="*/ 36 w 42"/>
                <a:gd name="T5" fmla="*/ 2 h 18"/>
                <a:gd name="T6" fmla="*/ 37 w 42"/>
                <a:gd name="T7" fmla="*/ 3 h 18"/>
                <a:gd name="T8" fmla="*/ 41 w 42"/>
                <a:gd name="T9" fmla="*/ 5 h 18"/>
                <a:gd name="T10" fmla="*/ 41 w 42"/>
                <a:gd name="T11" fmla="*/ 5 h 18"/>
                <a:gd name="T12" fmla="*/ 41 w 42"/>
                <a:gd name="T13" fmla="*/ 7 h 18"/>
                <a:gd name="T14" fmla="*/ 41 w 42"/>
                <a:gd name="T15" fmla="*/ 8 h 18"/>
                <a:gd name="T16" fmla="*/ 42 w 42"/>
                <a:gd name="T17" fmla="*/ 10 h 18"/>
                <a:gd name="T18" fmla="*/ 36 w 42"/>
                <a:gd name="T19" fmla="*/ 14 h 18"/>
                <a:gd name="T20" fmla="*/ 30 w 42"/>
                <a:gd name="T21" fmla="*/ 16 h 18"/>
                <a:gd name="T22" fmla="*/ 12 w 42"/>
                <a:gd name="T23" fmla="*/ 18 h 18"/>
                <a:gd name="T24" fmla="*/ 9 w 42"/>
                <a:gd name="T25" fmla="*/ 18 h 18"/>
                <a:gd name="T26" fmla="*/ 6 w 42"/>
                <a:gd name="T27" fmla="*/ 18 h 18"/>
                <a:gd name="T28" fmla="*/ 3 w 42"/>
                <a:gd name="T29" fmla="*/ 16 h 18"/>
                <a:gd name="T30" fmla="*/ 0 w 42"/>
                <a:gd name="T31" fmla="*/ 13 h 18"/>
                <a:gd name="T32" fmla="*/ 1 w 42"/>
                <a:gd name="T33" fmla="*/ 13 h 18"/>
                <a:gd name="T34" fmla="*/ 4 w 42"/>
                <a:gd name="T35" fmla="*/ 11 h 18"/>
                <a:gd name="T36" fmla="*/ 7 w 42"/>
                <a:gd name="T37" fmla="*/ 8 h 18"/>
                <a:gd name="T38" fmla="*/ 15 w 42"/>
                <a:gd name="T39" fmla="*/ 8 h 18"/>
                <a:gd name="T40" fmla="*/ 19 w 42"/>
                <a:gd name="T41" fmla="*/ 8 h 18"/>
                <a:gd name="T42" fmla="*/ 22 w 42"/>
                <a:gd name="T43" fmla="*/ 8 h 18"/>
                <a:gd name="T44" fmla="*/ 23 w 42"/>
                <a:gd name="T45" fmla="*/ 7 h 18"/>
                <a:gd name="T46" fmla="*/ 23 w 42"/>
                <a:gd name="T47" fmla="*/ 3 h 18"/>
                <a:gd name="T48" fmla="*/ 25 w 42"/>
                <a:gd name="T49" fmla="*/ 3 h 18"/>
                <a:gd name="T50" fmla="*/ 25 w 42"/>
                <a:gd name="T51" fmla="*/ 2 h 18"/>
                <a:gd name="T52" fmla="*/ 30 w 42"/>
                <a:gd name="T5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2" h="18">
                  <a:moveTo>
                    <a:pt x="30" y="0"/>
                  </a:moveTo>
                  <a:lnTo>
                    <a:pt x="33" y="0"/>
                  </a:lnTo>
                  <a:lnTo>
                    <a:pt x="36" y="2"/>
                  </a:lnTo>
                  <a:lnTo>
                    <a:pt x="37" y="3"/>
                  </a:lnTo>
                  <a:lnTo>
                    <a:pt x="41" y="5"/>
                  </a:lnTo>
                  <a:lnTo>
                    <a:pt x="41" y="5"/>
                  </a:lnTo>
                  <a:lnTo>
                    <a:pt x="41" y="7"/>
                  </a:lnTo>
                  <a:lnTo>
                    <a:pt x="41" y="8"/>
                  </a:lnTo>
                  <a:lnTo>
                    <a:pt x="42" y="10"/>
                  </a:lnTo>
                  <a:lnTo>
                    <a:pt x="36" y="14"/>
                  </a:lnTo>
                  <a:lnTo>
                    <a:pt x="30" y="16"/>
                  </a:lnTo>
                  <a:lnTo>
                    <a:pt x="12" y="18"/>
                  </a:lnTo>
                  <a:lnTo>
                    <a:pt x="9" y="18"/>
                  </a:lnTo>
                  <a:lnTo>
                    <a:pt x="6" y="18"/>
                  </a:lnTo>
                  <a:lnTo>
                    <a:pt x="3" y="16"/>
                  </a:lnTo>
                  <a:lnTo>
                    <a:pt x="0" y="13"/>
                  </a:lnTo>
                  <a:lnTo>
                    <a:pt x="1" y="13"/>
                  </a:lnTo>
                  <a:lnTo>
                    <a:pt x="4" y="11"/>
                  </a:lnTo>
                  <a:lnTo>
                    <a:pt x="7" y="8"/>
                  </a:lnTo>
                  <a:lnTo>
                    <a:pt x="15" y="8"/>
                  </a:lnTo>
                  <a:lnTo>
                    <a:pt x="19" y="8"/>
                  </a:lnTo>
                  <a:lnTo>
                    <a:pt x="22" y="8"/>
                  </a:lnTo>
                  <a:lnTo>
                    <a:pt x="23" y="7"/>
                  </a:lnTo>
                  <a:lnTo>
                    <a:pt x="23" y="3"/>
                  </a:lnTo>
                  <a:lnTo>
                    <a:pt x="25" y="3"/>
                  </a:lnTo>
                  <a:lnTo>
                    <a:pt x="25" y="2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02" name="Freeform 148">
              <a:extLst>
                <a:ext uri="{FF2B5EF4-FFF2-40B4-BE49-F238E27FC236}">
                  <a16:creationId xmlns:a16="http://schemas.microsoft.com/office/drawing/2014/main" id="{4F117FF1-6D9E-03EA-2D78-D19323948795}"/>
                </a:ext>
              </a:extLst>
            </p:cNvPr>
            <p:cNvSpPr>
              <a:spLocks/>
            </p:cNvSpPr>
            <p:nvPr/>
          </p:nvSpPr>
          <p:spPr bwMode="auto">
            <a:xfrm>
              <a:off x="9879800" y="311774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03" name="Freeform 149">
              <a:extLst>
                <a:ext uri="{FF2B5EF4-FFF2-40B4-BE49-F238E27FC236}">
                  <a16:creationId xmlns:a16="http://schemas.microsoft.com/office/drawing/2014/main" id="{C7ECE2E1-AEDD-3FE9-20A0-8E67BFF112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513445" y="1351747"/>
              <a:ext cx="50680" cy="9747"/>
            </a:xfrm>
            <a:custGeom>
              <a:avLst/>
              <a:gdLst>
                <a:gd name="T0" fmla="*/ 10 w 26"/>
                <a:gd name="T1" fmla="*/ 0 h 5"/>
                <a:gd name="T2" fmla="*/ 24 w 26"/>
                <a:gd name="T3" fmla="*/ 1 h 5"/>
                <a:gd name="T4" fmla="*/ 24 w 26"/>
                <a:gd name="T5" fmla="*/ 1 h 5"/>
                <a:gd name="T6" fmla="*/ 26 w 26"/>
                <a:gd name="T7" fmla="*/ 1 h 5"/>
                <a:gd name="T8" fmla="*/ 22 w 26"/>
                <a:gd name="T9" fmla="*/ 3 h 5"/>
                <a:gd name="T10" fmla="*/ 21 w 26"/>
                <a:gd name="T11" fmla="*/ 5 h 5"/>
                <a:gd name="T12" fmla="*/ 11 w 26"/>
                <a:gd name="T13" fmla="*/ 3 h 5"/>
                <a:gd name="T14" fmla="*/ 7 w 26"/>
                <a:gd name="T15" fmla="*/ 3 h 5"/>
                <a:gd name="T16" fmla="*/ 7 w 26"/>
                <a:gd name="T17" fmla="*/ 3 h 5"/>
                <a:gd name="T18" fmla="*/ 7 w 26"/>
                <a:gd name="T19" fmla="*/ 1 h 5"/>
                <a:gd name="T20" fmla="*/ 0 w 26"/>
                <a:gd name="T21" fmla="*/ 1 h 5"/>
                <a:gd name="T22" fmla="*/ 3 w 26"/>
                <a:gd name="T23" fmla="*/ 0 h 5"/>
                <a:gd name="T24" fmla="*/ 10 w 26"/>
                <a:gd name="T2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" h="5">
                  <a:moveTo>
                    <a:pt x="10" y="0"/>
                  </a:moveTo>
                  <a:lnTo>
                    <a:pt x="24" y="1"/>
                  </a:lnTo>
                  <a:lnTo>
                    <a:pt x="24" y="1"/>
                  </a:lnTo>
                  <a:lnTo>
                    <a:pt x="26" y="1"/>
                  </a:lnTo>
                  <a:lnTo>
                    <a:pt x="22" y="3"/>
                  </a:lnTo>
                  <a:lnTo>
                    <a:pt x="21" y="5"/>
                  </a:lnTo>
                  <a:lnTo>
                    <a:pt x="11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1"/>
                  </a:lnTo>
                  <a:lnTo>
                    <a:pt x="0" y="1"/>
                  </a:lnTo>
                  <a:lnTo>
                    <a:pt x="3" y="0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04" name="Freeform 150">
              <a:extLst>
                <a:ext uri="{FF2B5EF4-FFF2-40B4-BE49-F238E27FC236}">
                  <a16:creationId xmlns:a16="http://schemas.microsoft.com/office/drawing/2014/main" id="{AEE0E6C4-BA8B-D548-6F22-61765D3EE276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8573" y="2685014"/>
              <a:ext cx="89664" cy="37036"/>
            </a:xfrm>
            <a:custGeom>
              <a:avLst/>
              <a:gdLst>
                <a:gd name="T0" fmla="*/ 17 w 46"/>
                <a:gd name="T1" fmla="*/ 0 h 19"/>
                <a:gd name="T2" fmla="*/ 19 w 46"/>
                <a:gd name="T3" fmla="*/ 0 h 19"/>
                <a:gd name="T4" fmla="*/ 17 w 46"/>
                <a:gd name="T5" fmla="*/ 1 h 19"/>
                <a:gd name="T6" fmla="*/ 14 w 46"/>
                <a:gd name="T7" fmla="*/ 6 h 19"/>
                <a:gd name="T8" fmla="*/ 14 w 46"/>
                <a:gd name="T9" fmla="*/ 6 h 19"/>
                <a:gd name="T10" fmla="*/ 16 w 46"/>
                <a:gd name="T11" fmla="*/ 6 h 19"/>
                <a:gd name="T12" fmla="*/ 17 w 46"/>
                <a:gd name="T13" fmla="*/ 8 h 19"/>
                <a:gd name="T14" fmla="*/ 19 w 46"/>
                <a:gd name="T15" fmla="*/ 8 h 19"/>
                <a:gd name="T16" fmla="*/ 22 w 46"/>
                <a:gd name="T17" fmla="*/ 8 h 19"/>
                <a:gd name="T18" fmla="*/ 22 w 46"/>
                <a:gd name="T19" fmla="*/ 3 h 19"/>
                <a:gd name="T20" fmla="*/ 22 w 46"/>
                <a:gd name="T21" fmla="*/ 0 h 19"/>
                <a:gd name="T22" fmla="*/ 24 w 46"/>
                <a:gd name="T23" fmla="*/ 0 h 19"/>
                <a:gd name="T24" fmla="*/ 25 w 46"/>
                <a:gd name="T25" fmla="*/ 0 h 19"/>
                <a:gd name="T26" fmla="*/ 25 w 46"/>
                <a:gd name="T27" fmla="*/ 1 h 19"/>
                <a:gd name="T28" fmla="*/ 27 w 46"/>
                <a:gd name="T29" fmla="*/ 1 h 19"/>
                <a:gd name="T30" fmla="*/ 30 w 46"/>
                <a:gd name="T31" fmla="*/ 3 h 19"/>
                <a:gd name="T32" fmla="*/ 31 w 46"/>
                <a:gd name="T33" fmla="*/ 3 h 19"/>
                <a:gd name="T34" fmla="*/ 35 w 46"/>
                <a:gd name="T35" fmla="*/ 4 h 19"/>
                <a:gd name="T36" fmla="*/ 36 w 46"/>
                <a:gd name="T37" fmla="*/ 4 h 19"/>
                <a:gd name="T38" fmla="*/ 39 w 46"/>
                <a:gd name="T39" fmla="*/ 4 h 19"/>
                <a:gd name="T40" fmla="*/ 42 w 46"/>
                <a:gd name="T41" fmla="*/ 4 h 19"/>
                <a:gd name="T42" fmla="*/ 42 w 46"/>
                <a:gd name="T43" fmla="*/ 6 h 19"/>
                <a:gd name="T44" fmla="*/ 44 w 46"/>
                <a:gd name="T45" fmla="*/ 8 h 19"/>
                <a:gd name="T46" fmla="*/ 46 w 46"/>
                <a:gd name="T47" fmla="*/ 8 h 19"/>
                <a:gd name="T48" fmla="*/ 46 w 46"/>
                <a:gd name="T49" fmla="*/ 9 h 19"/>
                <a:gd name="T50" fmla="*/ 44 w 46"/>
                <a:gd name="T51" fmla="*/ 12 h 19"/>
                <a:gd name="T52" fmla="*/ 44 w 46"/>
                <a:gd name="T53" fmla="*/ 14 h 19"/>
                <a:gd name="T54" fmla="*/ 44 w 46"/>
                <a:gd name="T55" fmla="*/ 15 h 19"/>
                <a:gd name="T56" fmla="*/ 44 w 46"/>
                <a:gd name="T57" fmla="*/ 17 h 19"/>
                <a:gd name="T58" fmla="*/ 46 w 46"/>
                <a:gd name="T59" fmla="*/ 19 h 19"/>
                <a:gd name="T60" fmla="*/ 44 w 46"/>
                <a:gd name="T61" fmla="*/ 19 h 19"/>
                <a:gd name="T62" fmla="*/ 36 w 46"/>
                <a:gd name="T63" fmla="*/ 19 h 19"/>
                <a:gd name="T64" fmla="*/ 28 w 46"/>
                <a:gd name="T65" fmla="*/ 19 h 19"/>
                <a:gd name="T66" fmla="*/ 22 w 46"/>
                <a:gd name="T67" fmla="*/ 17 h 19"/>
                <a:gd name="T68" fmla="*/ 14 w 46"/>
                <a:gd name="T69" fmla="*/ 17 h 19"/>
                <a:gd name="T70" fmla="*/ 8 w 46"/>
                <a:gd name="T71" fmla="*/ 17 h 19"/>
                <a:gd name="T72" fmla="*/ 3 w 46"/>
                <a:gd name="T73" fmla="*/ 17 h 19"/>
                <a:gd name="T74" fmla="*/ 0 w 46"/>
                <a:gd name="T75" fmla="*/ 17 h 19"/>
                <a:gd name="T76" fmla="*/ 0 w 46"/>
                <a:gd name="T77" fmla="*/ 17 h 19"/>
                <a:gd name="T78" fmla="*/ 1 w 46"/>
                <a:gd name="T79" fmla="*/ 15 h 19"/>
                <a:gd name="T80" fmla="*/ 3 w 46"/>
                <a:gd name="T81" fmla="*/ 12 h 19"/>
                <a:gd name="T82" fmla="*/ 5 w 46"/>
                <a:gd name="T83" fmla="*/ 11 h 19"/>
                <a:gd name="T84" fmla="*/ 5 w 46"/>
                <a:gd name="T85" fmla="*/ 9 h 19"/>
                <a:gd name="T86" fmla="*/ 5 w 46"/>
                <a:gd name="T87" fmla="*/ 8 h 19"/>
                <a:gd name="T88" fmla="*/ 6 w 46"/>
                <a:gd name="T89" fmla="*/ 6 h 19"/>
                <a:gd name="T90" fmla="*/ 11 w 46"/>
                <a:gd name="T91" fmla="*/ 6 h 19"/>
                <a:gd name="T92" fmla="*/ 13 w 46"/>
                <a:gd name="T93" fmla="*/ 6 h 19"/>
                <a:gd name="T94" fmla="*/ 14 w 46"/>
                <a:gd name="T95" fmla="*/ 3 h 19"/>
                <a:gd name="T96" fmla="*/ 17 w 46"/>
                <a:gd name="T97" fmla="*/ 1 h 19"/>
                <a:gd name="T98" fmla="*/ 17 w 46"/>
                <a:gd name="T9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6" h="19">
                  <a:moveTo>
                    <a:pt x="17" y="0"/>
                  </a:moveTo>
                  <a:lnTo>
                    <a:pt x="19" y="0"/>
                  </a:lnTo>
                  <a:lnTo>
                    <a:pt x="17" y="1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6" y="6"/>
                  </a:lnTo>
                  <a:lnTo>
                    <a:pt x="17" y="8"/>
                  </a:lnTo>
                  <a:lnTo>
                    <a:pt x="19" y="8"/>
                  </a:lnTo>
                  <a:lnTo>
                    <a:pt x="22" y="8"/>
                  </a:lnTo>
                  <a:lnTo>
                    <a:pt x="22" y="3"/>
                  </a:lnTo>
                  <a:lnTo>
                    <a:pt x="22" y="0"/>
                  </a:lnTo>
                  <a:lnTo>
                    <a:pt x="24" y="0"/>
                  </a:lnTo>
                  <a:lnTo>
                    <a:pt x="25" y="0"/>
                  </a:lnTo>
                  <a:lnTo>
                    <a:pt x="25" y="1"/>
                  </a:lnTo>
                  <a:lnTo>
                    <a:pt x="27" y="1"/>
                  </a:lnTo>
                  <a:lnTo>
                    <a:pt x="30" y="3"/>
                  </a:lnTo>
                  <a:lnTo>
                    <a:pt x="31" y="3"/>
                  </a:lnTo>
                  <a:lnTo>
                    <a:pt x="35" y="4"/>
                  </a:lnTo>
                  <a:lnTo>
                    <a:pt x="36" y="4"/>
                  </a:lnTo>
                  <a:lnTo>
                    <a:pt x="39" y="4"/>
                  </a:lnTo>
                  <a:lnTo>
                    <a:pt x="42" y="4"/>
                  </a:lnTo>
                  <a:lnTo>
                    <a:pt x="42" y="6"/>
                  </a:lnTo>
                  <a:lnTo>
                    <a:pt x="44" y="8"/>
                  </a:lnTo>
                  <a:lnTo>
                    <a:pt x="46" y="8"/>
                  </a:lnTo>
                  <a:lnTo>
                    <a:pt x="46" y="9"/>
                  </a:lnTo>
                  <a:lnTo>
                    <a:pt x="44" y="12"/>
                  </a:lnTo>
                  <a:lnTo>
                    <a:pt x="44" y="14"/>
                  </a:lnTo>
                  <a:lnTo>
                    <a:pt x="44" y="15"/>
                  </a:lnTo>
                  <a:lnTo>
                    <a:pt x="44" y="17"/>
                  </a:lnTo>
                  <a:lnTo>
                    <a:pt x="46" y="19"/>
                  </a:lnTo>
                  <a:lnTo>
                    <a:pt x="44" y="19"/>
                  </a:lnTo>
                  <a:lnTo>
                    <a:pt x="36" y="19"/>
                  </a:lnTo>
                  <a:lnTo>
                    <a:pt x="28" y="19"/>
                  </a:lnTo>
                  <a:lnTo>
                    <a:pt x="22" y="17"/>
                  </a:lnTo>
                  <a:lnTo>
                    <a:pt x="14" y="17"/>
                  </a:lnTo>
                  <a:lnTo>
                    <a:pt x="8" y="17"/>
                  </a:lnTo>
                  <a:lnTo>
                    <a:pt x="3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1" y="15"/>
                  </a:lnTo>
                  <a:lnTo>
                    <a:pt x="3" y="12"/>
                  </a:lnTo>
                  <a:lnTo>
                    <a:pt x="5" y="11"/>
                  </a:lnTo>
                  <a:lnTo>
                    <a:pt x="5" y="9"/>
                  </a:lnTo>
                  <a:lnTo>
                    <a:pt x="5" y="8"/>
                  </a:lnTo>
                  <a:lnTo>
                    <a:pt x="6" y="6"/>
                  </a:lnTo>
                  <a:lnTo>
                    <a:pt x="11" y="6"/>
                  </a:lnTo>
                  <a:lnTo>
                    <a:pt x="13" y="6"/>
                  </a:lnTo>
                  <a:lnTo>
                    <a:pt x="14" y="3"/>
                  </a:lnTo>
                  <a:lnTo>
                    <a:pt x="17" y="1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05" name="Freeform 151">
              <a:extLst>
                <a:ext uri="{FF2B5EF4-FFF2-40B4-BE49-F238E27FC236}">
                  <a16:creationId xmlns:a16="http://schemas.microsoft.com/office/drawing/2014/main" id="{8451388E-3590-8B23-84A7-83B29D0D84FB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9866" y="2189912"/>
              <a:ext cx="7797" cy="5848"/>
            </a:xfrm>
            <a:custGeom>
              <a:avLst/>
              <a:gdLst>
                <a:gd name="T0" fmla="*/ 2 w 4"/>
                <a:gd name="T1" fmla="*/ 0 h 3"/>
                <a:gd name="T2" fmla="*/ 4 w 4"/>
                <a:gd name="T3" fmla="*/ 0 h 3"/>
                <a:gd name="T4" fmla="*/ 4 w 4"/>
                <a:gd name="T5" fmla="*/ 2 h 3"/>
                <a:gd name="T6" fmla="*/ 4 w 4"/>
                <a:gd name="T7" fmla="*/ 2 h 3"/>
                <a:gd name="T8" fmla="*/ 4 w 4"/>
                <a:gd name="T9" fmla="*/ 3 h 3"/>
                <a:gd name="T10" fmla="*/ 0 w 4"/>
                <a:gd name="T11" fmla="*/ 2 h 3"/>
                <a:gd name="T12" fmla="*/ 0 w 4"/>
                <a:gd name="T13" fmla="*/ 0 h 3"/>
                <a:gd name="T14" fmla="*/ 0 w 4"/>
                <a:gd name="T15" fmla="*/ 0 h 3"/>
                <a:gd name="T16" fmla="*/ 2 w 4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3">
                  <a:moveTo>
                    <a:pt x="2" y="0"/>
                  </a:moveTo>
                  <a:lnTo>
                    <a:pt x="4" y="0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3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06" name="Freeform 152">
              <a:extLst>
                <a:ext uri="{FF2B5EF4-FFF2-40B4-BE49-F238E27FC236}">
                  <a16:creationId xmlns:a16="http://schemas.microsoft.com/office/drawing/2014/main" id="{97E7F2F8-7684-6D53-F7D6-4CDD3AA95E01}"/>
                </a:ext>
              </a:extLst>
            </p:cNvPr>
            <p:cNvSpPr>
              <a:spLocks/>
            </p:cNvSpPr>
            <p:nvPr/>
          </p:nvSpPr>
          <p:spPr bwMode="auto">
            <a:xfrm>
              <a:off x="7028090" y="1410224"/>
              <a:ext cx="107208" cy="27289"/>
            </a:xfrm>
            <a:custGeom>
              <a:avLst/>
              <a:gdLst>
                <a:gd name="T0" fmla="*/ 38 w 55"/>
                <a:gd name="T1" fmla="*/ 0 h 14"/>
                <a:gd name="T2" fmla="*/ 44 w 55"/>
                <a:gd name="T3" fmla="*/ 1 h 14"/>
                <a:gd name="T4" fmla="*/ 49 w 55"/>
                <a:gd name="T5" fmla="*/ 0 h 14"/>
                <a:gd name="T6" fmla="*/ 51 w 55"/>
                <a:gd name="T7" fmla="*/ 1 h 14"/>
                <a:gd name="T8" fmla="*/ 52 w 55"/>
                <a:gd name="T9" fmla="*/ 1 h 14"/>
                <a:gd name="T10" fmla="*/ 54 w 55"/>
                <a:gd name="T11" fmla="*/ 1 h 14"/>
                <a:gd name="T12" fmla="*/ 55 w 55"/>
                <a:gd name="T13" fmla="*/ 5 h 14"/>
                <a:gd name="T14" fmla="*/ 55 w 55"/>
                <a:gd name="T15" fmla="*/ 8 h 14"/>
                <a:gd name="T16" fmla="*/ 55 w 55"/>
                <a:gd name="T17" fmla="*/ 8 h 14"/>
                <a:gd name="T18" fmla="*/ 46 w 55"/>
                <a:gd name="T19" fmla="*/ 6 h 14"/>
                <a:gd name="T20" fmla="*/ 43 w 55"/>
                <a:gd name="T21" fmla="*/ 3 h 14"/>
                <a:gd name="T22" fmla="*/ 41 w 55"/>
                <a:gd name="T23" fmla="*/ 3 h 14"/>
                <a:gd name="T24" fmla="*/ 40 w 55"/>
                <a:gd name="T25" fmla="*/ 3 h 14"/>
                <a:gd name="T26" fmla="*/ 38 w 55"/>
                <a:gd name="T27" fmla="*/ 5 h 14"/>
                <a:gd name="T28" fmla="*/ 36 w 55"/>
                <a:gd name="T29" fmla="*/ 6 h 14"/>
                <a:gd name="T30" fmla="*/ 35 w 55"/>
                <a:gd name="T31" fmla="*/ 8 h 14"/>
                <a:gd name="T32" fmla="*/ 33 w 55"/>
                <a:gd name="T33" fmla="*/ 8 h 14"/>
                <a:gd name="T34" fmla="*/ 33 w 55"/>
                <a:gd name="T35" fmla="*/ 8 h 14"/>
                <a:gd name="T36" fmla="*/ 32 w 55"/>
                <a:gd name="T37" fmla="*/ 9 h 14"/>
                <a:gd name="T38" fmla="*/ 27 w 55"/>
                <a:gd name="T39" fmla="*/ 9 h 14"/>
                <a:gd name="T40" fmla="*/ 25 w 55"/>
                <a:gd name="T41" fmla="*/ 11 h 14"/>
                <a:gd name="T42" fmla="*/ 24 w 55"/>
                <a:gd name="T43" fmla="*/ 12 h 14"/>
                <a:gd name="T44" fmla="*/ 22 w 55"/>
                <a:gd name="T45" fmla="*/ 12 h 14"/>
                <a:gd name="T46" fmla="*/ 19 w 55"/>
                <a:gd name="T47" fmla="*/ 14 h 14"/>
                <a:gd name="T48" fmla="*/ 17 w 55"/>
                <a:gd name="T49" fmla="*/ 12 h 14"/>
                <a:gd name="T50" fmla="*/ 17 w 55"/>
                <a:gd name="T51" fmla="*/ 9 h 14"/>
                <a:gd name="T52" fmla="*/ 16 w 55"/>
                <a:gd name="T53" fmla="*/ 9 h 14"/>
                <a:gd name="T54" fmla="*/ 11 w 55"/>
                <a:gd name="T55" fmla="*/ 11 h 14"/>
                <a:gd name="T56" fmla="*/ 8 w 55"/>
                <a:gd name="T57" fmla="*/ 9 h 14"/>
                <a:gd name="T58" fmla="*/ 5 w 55"/>
                <a:gd name="T59" fmla="*/ 8 h 14"/>
                <a:gd name="T60" fmla="*/ 0 w 55"/>
                <a:gd name="T61" fmla="*/ 8 h 14"/>
                <a:gd name="T62" fmla="*/ 3 w 55"/>
                <a:gd name="T63" fmla="*/ 6 h 14"/>
                <a:gd name="T64" fmla="*/ 22 w 55"/>
                <a:gd name="T65" fmla="*/ 3 h 14"/>
                <a:gd name="T66" fmla="*/ 29 w 55"/>
                <a:gd name="T67" fmla="*/ 3 h 14"/>
                <a:gd name="T68" fmla="*/ 32 w 55"/>
                <a:gd name="T69" fmla="*/ 1 h 14"/>
                <a:gd name="T70" fmla="*/ 36 w 55"/>
                <a:gd name="T71" fmla="*/ 0 h 14"/>
                <a:gd name="T72" fmla="*/ 38 w 55"/>
                <a:gd name="T7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5" h="14">
                  <a:moveTo>
                    <a:pt x="38" y="0"/>
                  </a:moveTo>
                  <a:lnTo>
                    <a:pt x="44" y="1"/>
                  </a:lnTo>
                  <a:lnTo>
                    <a:pt x="49" y="0"/>
                  </a:lnTo>
                  <a:lnTo>
                    <a:pt x="51" y="1"/>
                  </a:lnTo>
                  <a:lnTo>
                    <a:pt x="52" y="1"/>
                  </a:lnTo>
                  <a:lnTo>
                    <a:pt x="54" y="1"/>
                  </a:lnTo>
                  <a:lnTo>
                    <a:pt x="55" y="5"/>
                  </a:lnTo>
                  <a:lnTo>
                    <a:pt x="55" y="8"/>
                  </a:lnTo>
                  <a:lnTo>
                    <a:pt x="55" y="8"/>
                  </a:lnTo>
                  <a:lnTo>
                    <a:pt x="46" y="6"/>
                  </a:lnTo>
                  <a:lnTo>
                    <a:pt x="43" y="3"/>
                  </a:lnTo>
                  <a:lnTo>
                    <a:pt x="41" y="3"/>
                  </a:lnTo>
                  <a:lnTo>
                    <a:pt x="40" y="3"/>
                  </a:lnTo>
                  <a:lnTo>
                    <a:pt x="38" y="5"/>
                  </a:lnTo>
                  <a:lnTo>
                    <a:pt x="36" y="6"/>
                  </a:lnTo>
                  <a:lnTo>
                    <a:pt x="35" y="8"/>
                  </a:lnTo>
                  <a:lnTo>
                    <a:pt x="33" y="8"/>
                  </a:lnTo>
                  <a:lnTo>
                    <a:pt x="33" y="8"/>
                  </a:lnTo>
                  <a:lnTo>
                    <a:pt x="32" y="9"/>
                  </a:lnTo>
                  <a:lnTo>
                    <a:pt x="27" y="9"/>
                  </a:lnTo>
                  <a:lnTo>
                    <a:pt x="25" y="11"/>
                  </a:lnTo>
                  <a:lnTo>
                    <a:pt x="24" y="12"/>
                  </a:lnTo>
                  <a:lnTo>
                    <a:pt x="22" y="12"/>
                  </a:lnTo>
                  <a:lnTo>
                    <a:pt x="19" y="14"/>
                  </a:lnTo>
                  <a:lnTo>
                    <a:pt x="17" y="12"/>
                  </a:lnTo>
                  <a:lnTo>
                    <a:pt x="17" y="9"/>
                  </a:lnTo>
                  <a:lnTo>
                    <a:pt x="16" y="9"/>
                  </a:lnTo>
                  <a:lnTo>
                    <a:pt x="11" y="11"/>
                  </a:lnTo>
                  <a:lnTo>
                    <a:pt x="8" y="9"/>
                  </a:lnTo>
                  <a:lnTo>
                    <a:pt x="5" y="8"/>
                  </a:lnTo>
                  <a:lnTo>
                    <a:pt x="0" y="8"/>
                  </a:lnTo>
                  <a:lnTo>
                    <a:pt x="3" y="6"/>
                  </a:lnTo>
                  <a:lnTo>
                    <a:pt x="22" y="3"/>
                  </a:lnTo>
                  <a:lnTo>
                    <a:pt x="29" y="3"/>
                  </a:lnTo>
                  <a:lnTo>
                    <a:pt x="32" y="1"/>
                  </a:lnTo>
                  <a:lnTo>
                    <a:pt x="36" y="0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07" name="Freeform 153">
              <a:extLst>
                <a:ext uri="{FF2B5EF4-FFF2-40B4-BE49-F238E27FC236}">
                  <a16:creationId xmlns:a16="http://schemas.microsoft.com/office/drawing/2014/main" id="{807F211E-0A34-CAC3-F951-AFC9657E5738}"/>
                </a:ext>
              </a:extLst>
            </p:cNvPr>
            <p:cNvSpPr>
              <a:spLocks/>
            </p:cNvSpPr>
            <p:nvPr/>
          </p:nvSpPr>
          <p:spPr bwMode="auto">
            <a:xfrm>
              <a:off x="9873953" y="3117742"/>
              <a:ext cx="3898" cy="0"/>
            </a:xfrm>
            <a:custGeom>
              <a:avLst/>
              <a:gdLst>
                <a:gd name="T0" fmla="*/ 0 w 2"/>
                <a:gd name="T1" fmla="*/ 0 w 2"/>
                <a:gd name="T2" fmla="*/ 0 w 2"/>
                <a:gd name="T3" fmla="*/ 2 w 2"/>
                <a:gd name="T4" fmla="*/ 2 w 2"/>
                <a:gd name="T5" fmla="*/ 2 w 2"/>
                <a:gd name="T6" fmla="*/ 2 w 2"/>
                <a:gd name="T7" fmla="*/ 0 w 2"/>
                <a:gd name="T8" fmla="*/ 0 w 2"/>
                <a:gd name="T9" fmla="*/ 0 w 2"/>
                <a:gd name="T10" fmla="*/ 0 w 2"/>
                <a:gd name="T11" fmla="*/ 0 w 2"/>
                <a:gd name="T12" fmla="*/ 0 w 2"/>
                <a:gd name="T13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  <a:cxn ang="0">
                  <a:pos x="T9" y="0"/>
                </a:cxn>
                <a:cxn ang="0">
                  <a:pos x="T10" y="0"/>
                </a:cxn>
                <a:cxn ang="0">
                  <a:pos x="T11" y="0"/>
                </a:cxn>
                <a:cxn ang="0">
                  <a:pos x="T12" y="0"/>
                </a:cxn>
                <a:cxn ang="0">
                  <a:pos x="T13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08" name="Freeform 154">
              <a:extLst>
                <a:ext uri="{FF2B5EF4-FFF2-40B4-BE49-F238E27FC236}">
                  <a16:creationId xmlns:a16="http://schemas.microsoft.com/office/drawing/2014/main" id="{193D876D-3E7D-8A84-7F66-D0C04D35A49B}"/>
                </a:ext>
              </a:extLst>
            </p:cNvPr>
            <p:cNvSpPr>
              <a:spLocks/>
            </p:cNvSpPr>
            <p:nvPr/>
          </p:nvSpPr>
          <p:spPr bwMode="auto">
            <a:xfrm>
              <a:off x="9755050" y="2718151"/>
              <a:ext cx="85766" cy="313825"/>
            </a:xfrm>
            <a:custGeom>
              <a:avLst/>
              <a:gdLst>
                <a:gd name="T0" fmla="*/ 20 w 44"/>
                <a:gd name="T1" fmla="*/ 6 h 161"/>
                <a:gd name="T2" fmla="*/ 19 w 44"/>
                <a:gd name="T3" fmla="*/ 9 h 161"/>
                <a:gd name="T4" fmla="*/ 19 w 44"/>
                <a:gd name="T5" fmla="*/ 13 h 161"/>
                <a:gd name="T6" fmla="*/ 23 w 44"/>
                <a:gd name="T7" fmla="*/ 24 h 161"/>
                <a:gd name="T8" fmla="*/ 25 w 44"/>
                <a:gd name="T9" fmla="*/ 35 h 161"/>
                <a:gd name="T10" fmla="*/ 23 w 44"/>
                <a:gd name="T11" fmla="*/ 38 h 161"/>
                <a:gd name="T12" fmla="*/ 22 w 44"/>
                <a:gd name="T13" fmla="*/ 46 h 161"/>
                <a:gd name="T14" fmla="*/ 23 w 44"/>
                <a:gd name="T15" fmla="*/ 52 h 161"/>
                <a:gd name="T16" fmla="*/ 27 w 44"/>
                <a:gd name="T17" fmla="*/ 57 h 161"/>
                <a:gd name="T18" fmla="*/ 27 w 44"/>
                <a:gd name="T19" fmla="*/ 61 h 161"/>
                <a:gd name="T20" fmla="*/ 31 w 44"/>
                <a:gd name="T21" fmla="*/ 76 h 161"/>
                <a:gd name="T22" fmla="*/ 36 w 44"/>
                <a:gd name="T23" fmla="*/ 91 h 161"/>
                <a:gd name="T24" fmla="*/ 38 w 44"/>
                <a:gd name="T25" fmla="*/ 99 h 161"/>
                <a:gd name="T26" fmla="*/ 42 w 44"/>
                <a:gd name="T27" fmla="*/ 106 h 161"/>
                <a:gd name="T28" fmla="*/ 44 w 44"/>
                <a:gd name="T29" fmla="*/ 112 h 161"/>
                <a:gd name="T30" fmla="*/ 42 w 44"/>
                <a:gd name="T31" fmla="*/ 107 h 161"/>
                <a:gd name="T32" fmla="*/ 36 w 44"/>
                <a:gd name="T33" fmla="*/ 101 h 161"/>
                <a:gd name="T34" fmla="*/ 31 w 44"/>
                <a:gd name="T35" fmla="*/ 99 h 161"/>
                <a:gd name="T36" fmla="*/ 23 w 44"/>
                <a:gd name="T37" fmla="*/ 99 h 161"/>
                <a:gd name="T38" fmla="*/ 20 w 44"/>
                <a:gd name="T39" fmla="*/ 106 h 161"/>
                <a:gd name="T40" fmla="*/ 14 w 44"/>
                <a:gd name="T41" fmla="*/ 124 h 161"/>
                <a:gd name="T42" fmla="*/ 16 w 44"/>
                <a:gd name="T43" fmla="*/ 131 h 161"/>
                <a:gd name="T44" fmla="*/ 19 w 44"/>
                <a:gd name="T45" fmla="*/ 134 h 161"/>
                <a:gd name="T46" fmla="*/ 20 w 44"/>
                <a:gd name="T47" fmla="*/ 137 h 161"/>
                <a:gd name="T48" fmla="*/ 23 w 44"/>
                <a:gd name="T49" fmla="*/ 145 h 161"/>
                <a:gd name="T50" fmla="*/ 27 w 44"/>
                <a:gd name="T51" fmla="*/ 145 h 161"/>
                <a:gd name="T52" fmla="*/ 28 w 44"/>
                <a:gd name="T53" fmla="*/ 153 h 161"/>
                <a:gd name="T54" fmla="*/ 27 w 44"/>
                <a:gd name="T55" fmla="*/ 156 h 161"/>
                <a:gd name="T56" fmla="*/ 27 w 44"/>
                <a:gd name="T57" fmla="*/ 159 h 161"/>
                <a:gd name="T58" fmla="*/ 25 w 44"/>
                <a:gd name="T59" fmla="*/ 151 h 161"/>
                <a:gd name="T60" fmla="*/ 17 w 44"/>
                <a:gd name="T61" fmla="*/ 148 h 161"/>
                <a:gd name="T62" fmla="*/ 16 w 44"/>
                <a:gd name="T63" fmla="*/ 147 h 161"/>
                <a:gd name="T64" fmla="*/ 12 w 44"/>
                <a:gd name="T65" fmla="*/ 148 h 161"/>
                <a:gd name="T66" fmla="*/ 9 w 44"/>
                <a:gd name="T67" fmla="*/ 153 h 161"/>
                <a:gd name="T68" fmla="*/ 6 w 44"/>
                <a:gd name="T69" fmla="*/ 161 h 161"/>
                <a:gd name="T70" fmla="*/ 5 w 44"/>
                <a:gd name="T71" fmla="*/ 158 h 161"/>
                <a:gd name="T72" fmla="*/ 3 w 44"/>
                <a:gd name="T73" fmla="*/ 147 h 161"/>
                <a:gd name="T74" fmla="*/ 6 w 44"/>
                <a:gd name="T75" fmla="*/ 137 h 161"/>
                <a:gd name="T76" fmla="*/ 5 w 44"/>
                <a:gd name="T77" fmla="*/ 131 h 161"/>
                <a:gd name="T78" fmla="*/ 8 w 44"/>
                <a:gd name="T79" fmla="*/ 124 h 161"/>
                <a:gd name="T80" fmla="*/ 6 w 44"/>
                <a:gd name="T81" fmla="*/ 113 h 161"/>
                <a:gd name="T82" fmla="*/ 3 w 44"/>
                <a:gd name="T83" fmla="*/ 109 h 161"/>
                <a:gd name="T84" fmla="*/ 6 w 44"/>
                <a:gd name="T85" fmla="*/ 99 h 161"/>
                <a:gd name="T86" fmla="*/ 8 w 44"/>
                <a:gd name="T87" fmla="*/ 82 h 161"/>
                <a:gd name="T88" fmla="*/ 6 w 44"/>
                <a:gd name="T89" fmla="*/ 74 h 161"/>
                <a:gd name="T90" fmla="*/ 9 w 44"/>
                <a:gd name="T91" fmla="*/ 66 h 161"/>
                <a:gd name="T92" fmla="*/ 6 w 44"/>
                <a:gd name="T93" fmla="*/ 57 h 161"/>
                <a:gd name="T94" fmla="*/ 1 w 44"/>
                <a:gd name="T95" fmla="*/ 52 h 161"/>
                <a:gd name="T96" fmla="*/ 1 w 44"/>
                <a:gd name="T97" fmla="*/ 50 h 161"/>
                <a:gd name="T98" fmla="*/ 1 w 44"/>
                <a:gd name="T99" fmla="*/ 41 h 161"/>
                <a:gd name="T100" fmla="*/ 3 w 44"/>
                <a:gd name="T101" fmla="*/ 32 h 161"/>
                <a:gd name="T102" fmla="*/ 3 w 44"/>
                <a:gd name="T103" fmla="*/ 22 h 161"/>
                <a:gd name="T104" fmla="*/ 8 w 44"/>
                <a:gd name="T105" fmla="*/ 19 h 161"/>
                <a:gd name="T106" fmla="*/ 11 w 44"/>
                <a:gd name="T107" fmla="*/ 20 h 161"/>
                <a:gd name="T108" fmla="*/ 14 w 44"/>
                <a:gd name="T109" fmla="*/ 17 h 161"/>
                <a:gd name="T110" fmla="*/ 16 w 44"/>
                <a:gd name="T111" fmla="*/ 14 h 161"/>
                <a:gd name="T112" fmla="*/ 16 w 44"/>
                <a:gd name="T113" fmla="*/ 13 h 161"/>
                <a:gd name="T114" fmla="*/ 12 w 44"/>
                <a:gd name="T115" fmla="*/ 6 h 161"/>
                <a:gd name="T116" fmla="*/ 14 w 44"/>
                <a:gd name="T117" fmla="*/ 3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4" h="161">
                  <a:moveTo>
                    <a:pt x="16" y="0"/>
                  </a:moveTo>
                  <a:lnTo>
                    <a:pt x="17" y="0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9" y="8"/>
                  </a:lnTo>
                  <a:lnTo>
                    <a:pt x="19" y="9"/>
                  </a:lnTo>
                  <a:lnTo>
                    <a:pt x="19" y="11"/>
                  </a:lnTo>
                  <a:lnTo>
                    <a:pt x="19" y="13"/>
                  </a:lnTo>
                  <a:lnTo>
                    <a:pt x="19" y="13"/>
                  </a:lnTo>
                  <a:lnTo>
                    <a:pt x="22" y="19"/>
                  </a:lnTo>
                  <a:lnTo>
                    <a:pt x="23" y="22"/>
                  </a:lnTo>
                  <a:lnTo>
                    <a:pt x="23" y="24"/>
                  </a:lnTo>
                  <a:lnTo>
                    <a:pt x="23" y="25"/>
                  </a:lnTo>
                  <a:lnTo>
                    <a:pt x="25" y="28"/>
                  </a:lnTo>
                  <a:lnTo>
                    <a:pt x="25" y="35"/>
                  </a:lnTo>
                  <a:lnTo>
                    <a:pt x="25" y="36"/>
                  </a:lnTo>
                  <a:lnTo>
                    <a:pt x="23" y="38"/>
                  </a:lnTo>
                  <a:lnTo>
                    <a:pt x="23" y="38"/>
                  </a:lnTo>
                  <a:lnTo>
                    <a:pt x="23" y="39"/>
                  </a:lnTo>
                  <a:lnTo>
                    <a:pt x="22" y="41"/>
                  </a:lnTo>
                  <a:lnTo>
                    <a:pt x="22" y="46"/>
                  </a:lnTo>
                  <a:lnTo>
                    <a:pt x="23" y="49"/>
                  </a:lnTo>
                  <a:lnTo>
                    <a:pt x="23" y="50"/>
                  </a:lnTo>
                  <a:lnTo>
                    <a:pt x="23" y="52"/>
                  </a:lnTo>
                  <a:lnTo>
                    <a:pt x="25" y="55"/>
                  </a:lnTo>
                  <a:lnTo>
                    <a:pt x="25" y="55"/>
                  </a:lnTo>
                  <a:lnTo>
                    <a:pt x="27" y="57"/>
                  </a:lnTo>
                  <a:lnTo>
                    <a:pt x="27" y="58"/>
                  </a:lnTo>
                  <a:lnTo>
                    <a:pt x="27" y="60"/>
                  </a:lnTo>
                  <a:lnTo>
                    <a:pt x="27" y="61"/>
                  </a:lnTo>
                  <a:lnTo>
                    <a:pt x="27" y="61"/>
                  </a:lnTo>
                  <a:lnTo>
                    <a:pt x="28" y="61"/>
                  </a:lnTo>
                  <a:lnTo>
                    <a:pt x="31" y="76"/>
                  </a:lnTo>
                  <a:lnTo>
                    <a:pt x="31" y="80"/>
                  </a:lnTo>
                  <a:lnTo>
                    <a:pt x="34" y="88"/>
                  </a:lnTo>
                  <a:lnTo>
                    <a:pt x="36" y="91"/>
                  </a:lnTo>
                  <a:lnTo>
                    <a:pt x="38" y="95"/>
                  </a:lnTo>
                  <a:lnTo>
                    <a:pt x="38" y="96"/>
                  </a:lnTo>
                  <a:lnTo>
                    <a:pt x="38" y="99"/>
                  </a:lnTo>
                  <a:lnTo>
                    <a:pt x="39" y="101"/>
                  </a:lnTo>
                  <a:lnTo>
                    <a:pt x="41" y="104"/>
                  </a:lnTo>
                  <a:lnTo>
                    <a:pt x="42" y="106"/>
                  </a:lnTo>
                  <a:lnTo>
                    <a:pt x="44" y="107"/>
                  </a:lnTo>
                  <a:lnTo>
                    <a:pt x="44" y="107"/>
                  </a:lnTo>
                  <a:lnTo>
                    <a:pt x="44" y="112"/>
                  </a:lnTo>
                  <a:lnTo>
                    <a:pt x="44" y="110"/>
                  </a:lnTo>
                  <a:lnTo>
                    <a:pt x="44" y="107"/>
                  </a:lnTo>
                  <a:lnTo>
                    <a:pt x="42" y="107"/>
                  </a:lnTo>
                  <a:lnTo>
                    <a:pt x="41" y="104"/>
                  </a:lnTo>
                  <a:lnTo>
                    <a:pt x="39" y="102"/>
                  </a:lnTo>
                  <a:lnTo>
                    <a:pt x="36" y="101"/>
                  </a:lnTo>
                  <a:lnTo>
                    <a:pt x="34" y="99"/>
                  </a:lnTo>
                  <a:lnTo>
                    <a:pt x="34" y="99"/>
                  </a:lnTo>
                  <a:lnTo>
                    <a:pt x="31" y="99"/>
                  </a:lnTo>
                  <a:lnTo>
                    <a:pt x="30" y="99"/>
                  </a:lnTo>
                  <a:lnTo>
                    <a:pt x="25" y="99"/>
                  </a:lnTo>
                  <a:lnTo>
                    <a:pt x="23" y="99"/>
                  </a:lnTo>
                  <a:lnTo>
                    <a:pt x="22" y="101"/>
                  </a:lnTo>
                  <a:lnTo>
                    <a:pt x="20" y="102"/>
                  </a:lnTo>
                  <a:lnTo>
                    <a:pt x="20" y="106"/>
                  </a:lnTo>
                  <a:lnTo>
                    <a:pt x="16" y="118"/>
                  </a:lnTo>
                  <a:lnTo>
                    <a:pt x="14" y="121"/>
                  </a:lnTo>
                  <a:lnTo>
                    <a:pt x="14" y="124"/>
                  </a:lnTo>
                  <a:lnTo>
                    <a:pt x="14" y="128"/>
                  </a:lnTo>
                  <a:lnTo>
                    <a:pt x="14" y="129"/>
                  </a:lnTo>
                  <a:lnTo>
                    <a:pt x="16" y="131"/>
                  </a:lnTo>
                  <a:lnTo>
                    <a:pt x="16" y="132"/>
                  </a:lnTo>
                  <a:lnTo>
                    <a:pt x="17" y="134"/>
                  </a:lnTo>
                  <a:lnTo>
                    <a:pt x="19" y="134"/>
                  </a:lnTo>
                  <a:lnTo>
                    <a:pt x="19" y="134"/>
                  </a:lnTo>
                  <a:lnTo>
                    <a:pt x="19" y="135"/>
                  </a:lnTo>
                  <a:lnTo>
                    <a:pt x="20" y="137"/>
                  </a:lnTo>
                  <a:lnTo>
                    <a:pt x="22" y="142"/>
                  </a:lnTo>
                  <a:lnTo>
                    <a:pt x="22" y="143"/>
                  </a:lnTo>
                  <a:lnTo>
                    <a:pt x="23" y="145"/>
                  </a:lnTo>
                  <a:lnTo>
                    <a:pt x="25" y="145"/>
                  </a:lnTo>
                  <a:lnTo>
                    <a:pt x="25" y="145"/>
                  </a:lnTo>
                  <a:lnTo>
                    <a:pt x="27" y="145"/>
                  </a:lnTo>
                  <a:lnTo>
                    <a:pt x="27" y="147"/>
                  </a:lnTo>
                  <a:lnTo>
                    <a:pt x="28" y="150"/>
                  </a:lnTo>
                  <a:lnTo>
                    <a:pt x="28" y="153"/>
                  </a:lnTo>
                  <a:lnTo>
                    <a:pt x="28" y="153"/>
                  </a:lnTo>
                  <a:lnTo>
                    <a:pt x="27" y="156"/>
                  </a:lnTo>
                  <a:lnTo>
                    <a:pt x="27" y="156"/>
                  </a:lnTo>
                  <a:lnTo>
                    <a:pt x="27" y="158"/>
                  </a:lnTo>
                  <a:lnTo>
                    <a:pt x="27" y="158"/>
                  </a:lnTo>
                  <a:lnTo>
                    <a:pt x="27" y="159"/>
                  </a:lnTo>
                  <a:lnTo>
                    <a:pt x="27" y="156"/>
                  </a:lnTo>
                  <a:lnTo>
                    <a:pt x="25" y="153"/>
                  </a:lnTo>
                  <a:lnTo>
                    <a:pt x="25" y="151"/>
                  </a:lnTo>
                  <a:lnTo>
                    <a:pt x="23" y="150"/>
                  </a:lnTo>
                  <a:lnTo>
                    <a:pt x="20" y="148"/>
                  </a:lnTo>
                  <a:lnTo>
                    <a:pt x="17" y="148"/>
                  </a:lnTo>
                  <a:lnTo>
                    <a:pt x="17" y="148"/>
                  </a:lnTo>
                  <a:lnTo>
                    <a:pt x="16" y="147"/>
                  </a:lnTo>
                  <a:lnTo>
                    <a:pt x="16" y="147"/>
                  </a:lnTo>
                  <a:lnTo>
                    <a:pt x="14" y="147"/>
                  </a:lnTo>
                  <a:lnTo>
                    <a:pt x="14" y="147"/>
                  </a:lnTo>
                  <a:lnTo>
                    <a:pt x="12" y="148"/>
                  </a:lnTo>
                  <a:lnTo>
                    <a:pt x="11" y="150"/>
                  </a:lnTo>
                  <a:lnTo>
                    <a:pt x="11" y="151"/>
                  </a:lnTo>
                  <a:lnTo>
                    <a:pt x="9" y="153"/>
                  </a:lnTo>
                  <a:lnTo>
                    <a:pt x="9" y="158"/>
                  </a:lnTo>
                  <a:lnTo>
                    <a:pt x="8" y="159"/>
                  </a:lnTo>
                  <a:lnTo>
                    <a:pt x="6" y="161"/>
                  </a:lnTo>
                  <a:lnTo>
                    <a:pt x="6" y="161"/>
                  </a:lnTo>
                  <a:lnTo>
                    <a:pt x="5" y="159"/>
                  </a:lnTo>
                  <a:lnTo>
                    <a:pt x="5" y="158"/>
                  </a:lnTo>
                  <a:lnTo>
                    <a:pt x="5" y="156"/>
                  </a:lnTo>
                  <a:lnTo>
                    <a:pt x="3" y="151"/>
                  </a:lnTo>
                  <a:lnTo>
                    <a:pt x="3" y="147"/>
                  </a:lnTo>
                  <a:lnTo>
                    <a:pt x="6" y="140"/>
                  </a:lnTo>
                  <a:lnTo>
                    <a:pt x="6" y="139"/>
                  </a:lnTo>
                  <a:lnTo>
                    <a:pt x="6" y="137"/>
                  </a:lnTo>
                  <a:lnTo>
                    <a:pt x="5" y="135"/>
                  </a:lnTo>
                  <a:lnTo>
                    <a:pt x="5" y="131"/>
                  </a:lnTo>
                  <a:lnTo>
                    <a:pt x="5" y="131"/>
                  </a:lnTo>
                  <a:lnTo>
                    <a:pt x="6" y="129"/>
                  </a:lnTo>
                  <a:lnTo>
                    <a:pt x="6" y="126"/>
                  </a:lnTo>
                  <a:lnTo>
                    <a:pt x="8" y="124"/>
                  </a:lnTo>
                  <a:lnTo>
                    <a:pt x="8" y="123"/>
                  </a:lnTo>
                  <a:lnTo>
                    <a:pt x="8" y="118"/>
                  </a:lnTo>
                  <a:lnTo>
                    <a:pt x="6" y="113"/>
                  </a:lnTo>
                  <a:lnTo>
                    <a:pt x="5" y="110"/>
                  </a:lnTo>
                  <a:lnTo>
                    <a:pt x="3" y="110"/>
                  </a:lnTo>
                  <a:lnTo>
                    <a:pt x="3" y="109"/>
                  </a:lnTo>
                  <a:lnTo>
                    <a:pt x="5" y="106"/>
                  </a:lnTo>
                  <a:lnTo>
                    <a:pt x="6" y="102"/>
                  </a:lnTo>
                  <a:lnTo>
                    <a:pt x="6" y="99"/>
                  </a:lnTo>
                  <a:lnTo>
                    <a:pt x="8" y="96"/>
                  </a:lnTo>
                  <a:lnTo>
                    <a:pt x="8" y="95"/>
                  </a:lnTo>
                  <a:lnTo>
                    <a:pt x="8" y="82"/>
                  </a:lnTo>
                  <a:lnTo>
                    <a:pt x="8" y="80"/>
                  </a:lnTo>
                  <a:lnTo>
                    <a:pt x="6" y="76"/>
                  </a:lnTo>
                  <a:lnTo>
                    <a:pt x="6" y="74"/>
                  </a:lnTo>
                  <a:lnTo>
                    <a:pt x="8" y="71"/>
                  </a:lnTo>
                  <a:lnTo>
                    <a:pt x="8" y="69"/>
                  </a:lnTo>
                  <a:lnTo>
                    <a:pt x="9" y="66"/>
                  </a:lnTo>
                  <a:lnTo>
                    <a:pt x="8" y="63"/>
                  </a:lnTo>
                  <a:lnTo>
                    <a:pt x="6" y="58"/>
                  </a:lnTo>
                  <a:lnTo>
                    <a:pt x="6" y="57"/>
                  </a:lnTo>
                  <a:lnTo>
                    <a:pt x="3" y="55"/>
                  </a:lnTo>
                  <a:lnTo>
                    <a:pt x="3" y="54"/>
                  </a:lnTo>
                  <a:lnTo>
                    <a:pt x="1" y="52"/>
                  </a:lnTo>
                  <a:lnTo>
                    <a:pt x="3" y="52"/>
                  </a:lnTo>
                  <a:lnTo>
                    <a:pt x="3" y="52"/>
                  </a:lnTo>
                  <a:lnTo>
                    <a:pt x="1" y="50"/>
                  </a:lnTo>
                  <a:lnTo>
                    <a:pt x="1" y="49"/>
                  </a:lnTo>
                  <a:lnTo>
                    <a:pt x="0" y="43"/>
                  </a:lnTo>
                  <a:lnTo>
                    <a:pt x="1" y="41"/>
                  </a:lnTo>
                  <a:lnTo>
                    <a:pt x="1" y="39"/>
                  </a:lnTo>
                  <a:lnTo>
                    <a:pt x="3" y="36"/>
                  </a:lnTo>
                  <a:lnTo>
                    <a:pt x="3" y="32"/>
                  </a:lnTo>
                  <a:lnTo>
                    <a:pt x="3" y="27"/>
                  </a:lnTo>
                  <a:lnTo>
                    <a:pt x="3" y="25"/>
                  </a:lnTo>
                  <a:lnTo>
                    <a:pt x="3" y="22"/>
                  </a:lnTo>
                  <a:lnTo>
                    <a:pt x="3" y="20"/>
                  </a:lnTo>
                  <a:lnTo>
                    <a:pt x="5" y="19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11" y="20"/>
                  </a:lnTo>
                  <a:lnTo>
                    <a:pt x="11" y="20"/>
                  </a:lnTo>
                  <a:lnTo>
                    <a:pt x="11" y="20"/>
                  </a:lnTo>
                  <a:lnTo>
                    <a:pt x="12" y="19"/>
                  </a:lnTo>
                  <a:lnTo>
                    <a:pt x="14" y="17"/>
                  </a:lnTo>
                  <a:lnTo>
                    <a:pt x="12" y="17"/>
                  </a:lnTo>
                  <a:lnTo>
                    <a:pt x="14" y="16"/>
                  </a:lnTo>
                  <a:lnTo>
                    <a:pt x="16" y="14"/>
                  </a:lnTo>
                  <a:lnTo>
                    <a:pt x="16" y="14"/>
                  </a:lnTo>
                  <a:lnTo>
                    <a:pt x="14" y="14"/>
                  </a:lnTo>
                  <a:lnTo>
                    <a:pt x="16" y="13"/>
                  </a:lnTo>
                  <a:lnTo>
                    <a:pt x="16" y="11"/>
                  </a:lnTo>
                  <a:lnTo>
                    <a:pt x="16" y="9"/>
                  </a:lnTo>
                  <a:lnTo>
                    <a:pt x="12" y="6"/>
                  </a:lnTo>
                  <a:lnTo>
                    <a:pt x="11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6" y="2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09" name="Freeform 155">
              <a:extLst>
                <a:ext uri="{FF2B5EF4-FFF2-40B4-BE49-F238E27FC236}">
                  <a16:creationId xmlns:a16="http://schemas.microsoft.com/office/drawing/2014/main" id="{F2F485F0-99A3-EBE6-1169-12E8E9A0D314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6230" y="1458954"/>
              <a:ext cx="37036" cy="11695"/>
            </a:xfrm>
            <a:custGeom>
              <a:avLst/>
              <a:gdLst>
                <a:gd name="T0" fmla="*/ 12 w 19"/>
                <a:gd name="T1" fmla="*/ 0 h 6"/>
                <a:gd name="T2" fmla="*/ 17 w 19"/>
                <a:gd name="T3" fmla="*/ 2 h 6"/>
                <a:gd name="T4" fmla="*/ 17 w 19"/>
                <a:gd name="T5" fmla="*/ 3 h 6"/>
                <a:gd name="T6" fmla="*/ 17 w 19"/>
                <a:gd name="T7" fmla="*/ 3 h 6"/>
                <a:gd name="T8" fmla="*/ 17 w 19"/>
                <a:gd name="T9" fmla="*/ 5 h 6"/>
                <a:gd name="T10" fmla="*/ 19 w 19"/>
                <a:gd name="T11" fmla="*/ 5 h 6"/>
                <a:gd name="T12" fmla="*/ 19 w 19"/>
                <a:gd name="T13" fmla="*/ 5 h 6"/>
                <a:gd name="T14" fmla="*/ 19 w 19"/>
                <a:gd name="T15" fmla="*/ 6 h 6"/>
                <a:gd name="T16" fmla="*/ 14 w 19"/>
                <a:gd name="T17" fmla="*/ 5 h 6"/>
                <a:gd name="T18" fmla="*/ 5 w 19"/>
                <a:gd name="T19" fmla="*/ 6 h 6"/>
                <a:gd name="T20" fmla="*/ 0 w 19"/>
                <a:gd name="T21" fmla="*/ 3 h 6"/>
                <a:gd name="T22" fmla="*/ 6 w 19"/>
                <a:gd name="T23" fmla="*/ 2 h 6"/>
                <a:gd name="T24" fmla="*/ 8 w 19"/>
                <a:gd name="T25" fmla="*/ 2 h 6"/>
                <a:gd name="T26" fmla="*/ 12 w 19"/>
                <a:gd name="T2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" h="6">
                  <a:moveTo>
                    <a:pt x="12" y="0"/>
                  </a:moveTo>
                  <a:lnTo>
                    <a:pt x="17" y="2"/>
                  </a:lnTo>
                  <a:lnTo>
                    <a:pt x="17" y="3"/>
                  </a:lnTo>
                  <a:lnTo>
                    <a:pt x="17" y="3"/>
                  </a:lnTo>
                  <a:lnTo>
                    <a:pt x="17" y="5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6"/>
                  </a:lnTo>
                  <a:lnTo>
                    <a:pt x="14" y="5"/>
                  </a:lnTo>
                  <a:lnTo>
                    <a:pt x="5" y="6"/>
                  </a:lnTo>
                  <a:lnTo>
                    <a:pt x="0" y="3"/>
                  </a:lnTo>
                  <a:lnTo>
                    <a:pt x="6" y="2"/>
                  </a:lnTo>
                  <a:lnTo>
                    <a:pt x="8" y="2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10" name="Freeform 156">
              <a:extLst>
                <a:ext uri="{FF2B5EF4-FFF2-40B4-BE49-F238E27FC236}">
                  <a16:creationId xmlns:a16="http://schemas.microsoft.com/office/drawing/2014/main" id="{25365B2B-AD45-922C-6800-FCB3ECBF72C6}"/>
                </a:ext>
              </a:extLst>
            </p:cNvPr>
            <p:cNvSpPr>
              <a:spLocks/>
            </p:cNvSpPr>
            <p:nvPr/>
          </p:nvSpPr>
          <p:spPr bwMode="auto">
            <a:xfrm>
              <a:off x="7123601" y="2057365"/>
              <a:ext cx="58477" cy="40934"/>
            </a:xfrm>
            <a:custGeom>
              <a:avLst/>
              <a:gdLst>
                <a:gd name="T0" fmla="*/ 14 w 30"/>
                <a:gd name="T1" fmla="*/ 0 h 21"/>
                <a:gd name="T2" fmla="*/ 25 w 30"/>
                <a:gd name="T3" fmla="*/ 5 h 21"/>
                <a:gd name="T4" fmla="*/ 28 w 30"/>
                <a:gd name="T5" fmla="*/ 7 h 21"/>
                <a:gd name="T6" fmla="*/ 30 w 30"/>
                <a:gd name="T7" fmla="*/ 8 h 21"/>
                <a:gd name="T8" fmla="*/ 30 w 30"/>
                <a:gd name="T9" fmla="*/ 11 h 21"/>
                <a:gd name="T10" fmla="*/ 28 w 30"/>
                <a:gd name="T11" fmla="*/ 11 h 21"/>
                <a:gd name="T12" fmla="*/ 28 w 30"/>
                <a:gd name="T13" fmla="*/ 13 h 21"/>
                <a:gd name="T14" fmla="*/ 27 w 30"/>
                <a:gd name="T15" fmla="*/ 11 h 21"/>
                <a:gd name="T16" fmla="*/ 27 w 30"/>
                <a:gd name="T17" fmla="*/ 10 h 21"/>
                <a:gd name="T18" fmla="*/ 24 w 30"/>
                <a:gd name="T19" fmla="*/ 11 h 21"/>
                <a:gd name="T20" fmla="*/ 24 w 30"/>
                <a:gd name="T21" fmla="*/ 14 h 21"/>
                <a:gd name="T22" fmla="*/ 21 w 30"/>
                <a:gd name="T23" fmla="*/ 18 h 21"/>
                <a:gd name="T24" fmla="*/ 14 w 30"/>
                <a:gd name="T25" fmla="*/ 19 h 21"/>
                <a:gd name="T26" fmla="*/ 9 w 30"/>
                <a:gd name="T27" fmla="*/ 19 h 21"/>
                <a:gd name="T28" fmla="*/ 6 w 30"/>
                <a:gd name="T29" fmla="*/ 21 h 21"/>
                <a:gd name="T30" fmla="*/ 3 w 30"/>
                <a:gd name="T31" fmla="*/ 18 h 21"/>
                <a:gd name="T32" fmla="*/ 2 w 30"/>
                <a:gd name="T33" fmla="*/ 14 h 21"/>
                <a:gd name="T34" fmla="*/ 2 w 30"/>
                <a:gd name="T35" fmla="*/ 14 h 21"/>
                <a:gd name="T36" fmla="*/ 0 w 30"/>
                <a:gd name="T37" fmla="*/ 13 h 21"/>
                <a:gd name="T38" fmla="*/ 0 w 30"/>
                <a:gd name="T39" fmla="*/ 11 h 21"/>
                <a:gd name="T40" fmla="*/ 2 w 30"/>
                <a:gd name="T41" fmla="*/ 8 h 21"/>
                <a:gd name="T42" fmla="*/ 2 w 30"/>
                <a:gd name="T43" fmla="*/ 7 h 21"/>
                <a:gd name="T44" fmla="*/ 3 w 30"/>
                <a:gd name="T45" fmla="*/ 5 h 21"/>
                <a:gd name="T46" fmla="*/ 6 w 30"/>
                <a:gd name="T47" fmla="*/ 2 h 21"/>
                <a:gd name="T48" fmla="*/ 9 w 30"/>
                <a:gd name="T49" fmla="*/ 0 h 21"/>
                <a:gd name="T50" fmla="*/ 11 w 30"/>
                <a:gd name="T51" fmla="*/ 0 h 21"/>
                <a:gd name="T52" fmla="*/ 14 w 30"/>
                <a:gd name="T5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0" h="21">
                  <a:moveTo>
                    <a:pt x="14" y="0"/>
                  </a:moveTo>
                  <a:lnTo>
                    <a:pt x="25" y="5"/>
                  </a:lnTo>
                  <a:lnTo>
                    <a:pt x="28" y="7"/>
                  </a:lnTo>
                  <a:lnTo>
                    <a:pt x="30" y="8"/>
                  </a:lnTo>
                  <a:lnTo>
                    <a:pt x="30" y="11"/>
                  </a:lnTo>
                  <a:lnTo>
                    <a:pt x="28" y="11"/>
                  </a:lnTo>
                  <a:lnTo>
                    <a:pt x="28" y="13"/>
                  </a:lnTo>
                  <a:lnTo>
                    <a:pt x="27" y="11"/>
                  </a:lnTo>
                  <a:lnTo>
                    <a:pt x="27" y="10"/>
                  </a:lnTo>
                  <a:lnTo>
                    <a:pt x="24" y="11"/>
                  </a:lnTo>
                  <a:lnTo>
                    <a:pt x="24" y="14"/>
                  </a:lnTo>
                  <a:lnTo>
                    <a:pt x="21" y="18"/>
                  </a:lnTo>
                  <a:lnTo>
                    <a:pt x="14" y="19"/>
                  </a:lnTo>
                  <a:lnTo>
                    <a:pt x="9" y="19"/>
                  </a:lnTo>
                  <a:lnTo>
                    <a:pt x="6" y="21"/>
                  </a:lnTo>
                  <a:lnTo>
                    <a:pt x="3" y="18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2" y="8"/>
                  </a:lnTo>
                  <a:lnTo>
                    <a:pt x="2" y="7"/>
                  </a:lnTo>
                  <a:lnTo>
                    <a:pt x="3" y="5"/>
                  </a:lnTo>
                  <a:lnTo>
                    <a:pt x="6" y="2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11" name="Freeform 157">
              <a:extLst>
                <a:ext uri="{FF2B5EF4-FFF2-40B4-BE49-F238E27FC236}">
                  <a16:creationId xmlns:a16="http://schemas.microsoft.com/office/drawing/2014/main" id="{2E08596E-F126-E0E9-772D-53FFE9598457}"/>
                </a:ext>
              </a:extLst>
            </p:cNvPr>
            <p:cNvSpPr>
              <a:spLocks/>
            </p:cNvSpPr>
            <p:nvPr/>
          </p:nvSpPr>
          <p:spPr bwMode="auto">
            <a:xfrm>
              <a:off x="7160637" y="1449208"/>
              <a:ext cx="21442" cy="13645"/>
            </a:xfrm>
            <a:custGeom>
              <a:avLst/>
              <a:gdLst>
                <a:gd name="T0" fmla="*/ 5 w 11"/>
                <a:gd name="T1" fmla="*/ 0 h 7"/>
                <a:gd name="T2" fmla="*/ 9 w 11"/>
                <a:gd name="T3" fmla="*/ 0 h 7"/>
                <a:gd name="T4" fmla="*/ 11 w 11"/>
                <a:gd name="T5" fmla="*/ 2 h 7"/>
                <a:gd name="T6" fmla="*/ 11 w 11"/>
                <a:gd name="T7" fmla="*/ 2 h 7"/>
                <a:gd name="T8" fmla="*/ 8 w 11"/>
                <a:gd name="T9" fmla="*/ 5 h 7"/>
                <a:gd name="T10" fmla="*/ 8 w 11"/>
                <a:gd name="T11" fmla="*/ 5 h 7"/>
                <a:gd name="T12" fmla="*/ 6 w 11"/>
                <a:gd name="T13" fmla="*/ 7 h 7"/>
                <a:gd name="T14" fmla="*/ 0 w 11"/>
                <a:gd name="T15" fmla="*/ 3 h 7"/>
                <a:gd name="T16" fmla="*/ 0 w 11"/>
                <a:gd name="T17" fmla="*/ 3 h 7"/>
                <a:gd name="T18" fmla="*/ 5 w 11"/>
                <a:gd name="T1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" h="7">
                  <a:moveTo>
                    <a:pt x="5" y="0"/>
                  </a:moveTo>
                  <a:lnTo>
                    <a:pt x="9" y="0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7"/>
                  </a:lnTo>
                  <a:lnTo>
                    <a:pt x="0" y="3"/>
                  </a:lnTo>
                  <a:lnTo>
                    <a:pt x="0" y="3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12" name="Freeform 158">
              <a:extLst>
                <a:ext uri="{FF2B5EF4-FFF2-40B4-BE49-F238E27FC236}">
                  <a16:creationId xmlns:a16="http://schemas.microsoft.com/office/drawing/2014/main" id="{5B378E55-DA0C-A8E9-4787-BE04CD87D9F7}"/>
                </a:ext>
              </a:extLst>
            </p:cNvPr>
            <p:cNvSpPr>
              <a:spLocks/>
            </p:cNvSpPr>
            <p:nvPr/>
          </p:nvSpPr>
          <p:spPr bwMode="auto">
            <a:xfrm>
              <a:off x="7185976" y="1388782"/>
              <a:ext cx="13645" cy="9747"/>
            </a:xfrm>
            <a:custGeom>
              <a:avLst/>
              <a:gdLst>
                <a:gd name="T0" fmla="*/ 4 w 7"/>
                <a:gd name="T1" fmla="*/ 0 h 5"/>
                <a:gd name="T2" fmla="*/ 6 w 7"/>
                <a:gd name="T3" fmla="*/ 0 h 5"/>
                <a:gd name="T4" fmla="*/ 7 w 7"/>
                <a:gd name="T5" fmla="*/ 1 h 5"/>
                <a:gd name="T6" fmla="*/ 4 w 7"/>
                <a:gd name="T7" fmla="*/ 3 h 5"/>
                <a:gd name="T8" fmla="*/ 4 w 7"/>
                <a:gd name="T9" fmla="*/ 5 h 5"/>
                <a:gd name="T10" fmla="*/ 3 w 7"/>
                <a:gd name="T11" fmla="*/ 5 h 5"/>
                <a:gd name="T12" fmla="*/ 1 w 7"/>
                <a:gd name="T13" fmla="*/ 5 h 5"/>
                <a:gd name="T14" fmla="*/ 0 w 7"/>
                <a:gd name="T15" fmla="*/ 3 h 5"/>
                <a:gd name="T16" fmla="*/ 0 w 7"/>
                <a:gd name="T17" fmla="*/ 1 h 5"/>
                <a:gd name="T18" fmla="*/ 0 w 7"/>
                <a:gd name="T19" fmla="*/ 1 h 5"/>
                <a:gd name="T20" fmla="*/ 0 w 7"/>
                <a:gd name="T21" fmla="*/ 1 h 5"/>
                <a:gd name="T22" fmla="*/ 1 w 7"/>
                <a:gd name="T23" fmla="*/ 1 h 5"/>
                <a:gd name="T24" fmla="*/ 1 w 7"/>
                <a:gd name="T25" fmla="*/ 0 h 5"/>
                <a:gd name="T26" fmla="*/ 3 w 7"/>
                <a:gd name="T27" fmla="*/ 0 h 5"/>
                <a:gd name="T28" fmla="*/ 4 w 7"/>
                <a:gd name="T2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" h="5">
                  <a:moveTo>
                    <a:pt x="4" y="0"/>
                  </a:moveTo>
                  <a:lnTo>
                    <a:pt x="6" y="0"/>
                  </a:lnTo>
                  <a:lnTo>
                    <a:pt x="7" y="1"/>
                  </a:lnTo>
                  <a:lnTo>
                    <a:pt x="4" y="3"/>
                  </a:lnTo>
                  <a:lnTo>
                    <a:pt x="4" y="5"/>
                  </a:lnTo>
                  <a:lnTo>
                    <a:pt x="3" y="5"/>
                  </a:lnTo>
                  <a:lnTo>
                    <a:pt x="1" y="5"/>
                  </a:lnTo>
                  <a:lnTo>
                    <a:pt x="0" y="3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1" y="1"/>
                  </a:lnTo>
                  <a:lnTo>
                    <a:pt x="1" y="0"/>
                  </a:lnTo>
                  <a:lnTo>
                    <a:pt x="3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13" name="Freeform 159">
              <a:extLst>
                <a:ext uri="{FF2B5EF4-FFF2-40B4-BE49-F238E27FC236}">
                  <a16:creationId xmlns:a16="http://schemas.microsoft.com/office/drawing/2014/main" id="{AE10A209-A80E-2236-C174-948CDEC0FE3A}"/>
                </a:ext>
              </a:extLst>
            </p:cNvPr>
            <p:cNvSpPr>
              <a:spLocks/>
            </p:cNvSpPr>
            <p:nvPr/>
          </p:nvSpPr>
          <p:spPr bwMode="auto">
            <a:xfrm>
              <a:off x="7236656" y="1961853"/>
              <a:ext cx="29239" cy="21442"/>
            </a:xfrm>
            <a:custGeom>
              <a:avLst/>
              <a:gdLst>
                <a:gd name="T0" fmla="*/ 7 w 15"/>
                <a:gd name="T1" fmla="*/ 0 h 11"/>
                <a:gd name="T2" fmla="*/ 8 w 15"/>
                <a:gd name="T3" fmla="*/ 0 h 11"/>
                <a:gd name="T4" fmla="*/ 10 w 15"/>
                <a:gd name="T5" fmla="*/ 0 h 11"/>
                <a:gd name="T6" fmla="*/ 11 w 15"/>
                <a:gd name="T7" fmla="*/ 2 h 11"/>
                <a:gd name="T8" fmla="*/ 11 w 15"/>
                <a:gd name="T9" fmla="*/ 4 h 11"/>
                <a:gd name="T10" fmla="*/ 13 w 15"/>
                <a:gd name="T11" fmla="*/ 4 h 11"/>
                <a:gd name="T12" fmla="*/ 13 w 15"/>
                <a:gd name="T13" fmla="*/ 5 h 11"/>
                <a:gd name="T14" fmla="*/ 15 w 15"/>
                <a:gd name="T15" fmla="*/ 7 h 11"/>
                <a:gd name="T16" fmla="*/ 11 w 15"/>
                <a:gd name="T17" fmla="*/ 8 h 11"/>
                <a:gd name="T18" fmla="*/ 11 w 15"/>
                <a:gd name="T19" fmla="*/ 10 h 11"/>
                <a:gd name="T20" fmla="*/ 13 w 15"/>
                <a:gd name="T21" fmla="*/ 10 h 11"/>
                <a:gd name="T22" fmla="*/ 13 w 15"/>
                <a:gd name="T23" fmla="*/ 11 h 11"/>
                <a:gd name="T24" fmla="*/ 11 w 15"/>
                <a:gd name="T25" fmla="*/ 11 h 11"/>
                <a:gd name="T26" fmla="*/ 11 w 15"/>
                <a:gd name="T27" fmla="*/ 10 h 11"/>
                <a:gd name="T28" fmla="*/ 10 w 15"/>
                <a:gd name="T29" fmla="*/ 8 h 11"/>
                <a:gd name="T30" fmla="*/ 8 w 15"/>
                <a:gd name="T31" fmla="*/ 8 h 11"/>
                <a:gd name="T32" fmla="*/ 8 w 15"/>
                <a:gd name="T33" fmla="*/ 7 h 11"/>
                <a:gd name="T34" fmla="*/ 7 w 15"/>
                <a:gd name="T35" fmla="*/ 5 h 11"/>
                <a:gd name="T36" fmla="*/ 5 w 15"/>
                <a:gd name="T37" fmla="*/ 4 h 11"/>
                <a:gd name="T38" fmla="*/ 2 w 15"/>
                <a:gd name="T39" fmla="*/ 4 h 11"/>
                <a:gd name="T40" fmla="*/ 0 w 15"/>
                <a:gd name="T41" fmla="*/ 4 h 11"/>
                <a:gd name="T42" fmla="*/ 0 w 15"/>
                <a:gd name="T43" fmla="*/ 4 h 11"/>
                <a:gd name="T44" fmla="*/ 0 w 15"/>
                <a:gd name="T45" fmla="*/ 2 h 11"/>
                <a:gd name="T46" fmla="*/ 0 w 15"/>
                <a:gd name="T47" fmla="*/ 0 h 11"/>
                <a:gd name="T48" fmla="*/ 4 w 15"/>
                <a:gd name="T49" fmla="*/ 0 h 11"/>
                <a:gd name="T50" fmla="*/ 5 w 15"/>
                <a:gd name="T51" fmla="*/ 0 h 11"/>
                <a:gd name="T52" fmla="*/ 7 w 15"/>
                <a:gd name="T53" fmla="*/ 0 h 11"/>
                <a:gd name="T54" fmla="*/ 7 w 15"/>
                <a:gd name="T55" fmla="*/ 0 h 11"/>
                <a:gd name="T56" fmla="*/ 7 w 15"/>
                <a:gd name="T5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5" h="11">
                  <a:moveTo>
                    <a:pt x="7" y="0"/>
                  </a:moveTo>
                  <a:lnTo>
                    <a:pt x="8" y="0"/>
                  </a:lnTo>
                  <a:lnTo>
                    <a:pt x="10" y="0"/>
                  </a:lnTo>
                  <a:lnTo>
                    <a:pt x="11" y="2"/>
                  </a:lnTo>
                  <a:lnTo>
                    <a:pt x="11" y="4"/>
                  </a:lnTo>
                  <a:lnTo>
                    <a:pt x="13" y="4"/>
                  </a:lnTo>
                  <a:lnTo>
                    <a:pt x="13" y="5"/>
                  </a:lnTo>
                  <a:lnTo>
                    <a:pt x="15" y="7"/>
                  </a:lnTo>
                  <a:lnTo>
                    <a:pt x="11" y="8"/>
                  </a:lnTo>
                  <a:lnTo>
                    <a:pt x="11" y="10"/>
                  </a:lnTo>
                  <a:lnTo>
                    <a:pt x="13" y="10"/>
                  </a:lnTo>
                  <a:lnTo>
                    <a:pt x="13" y="11"/>
                  </a:lnTo>
                  <a:lnTo>
                    <a:pt x="11" y="11"/>
                  </a:lnTo>
                  <a:lnTo>
                    <a:pt x="11" y="10"/>
                  </a:lnTo>
                  <a:lnTo>
                    <a:pt x="10" y="8"/>
                  </a:lnTo>
                  <a:lnTo>
                    <a:pt x="8" y="8"/>
                  </a:lnTo>
                  <a:lnTo>
                    <a:pt x="8" y="7"/>
                  </a:lnTo>
                  <a:lnTo>
                    <a:pt x="7" y="5"/>
                  </a:lnTo>
                  <a:lnTo>
                    <a:pt x="5" y="4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0"/>
                  </a:lnTo>
                  <a:lnTo>
                    <a:pt x="4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14" name="Freeform 160">
              <a:extLst>
                <a:ext uri="{FF2B5EF4-FFF2-40B4-BE49-F238E27FC236}">
                  <a16:creationId xmlns:a16="http://schemas.microsoft.com/office/drawing/2014/main" id="{606B42F7-681D-3182-57F3-870F896A81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20" y="1404375"/>
              <a:ext cx="144242" cy="54578"/>
            </a:xfrm>
            <a:custGeom>
              <a:avLst/>
              <a:gdLst>
                <a:gd name="T0" fmla="*/ 54 w 74"/>
                <a:gd name="T1" fmla="*/ 0 h 28"/>
                <a:gd name="T2" fmla="*/ 56 w 74"/>
                <a:gd name="T3" fmla="*/ 1 h 28"/>
                <a:gd name="T4" fmla="*/ 62 w 74"/>
                <a:gd name="T5" fmla="*/ 0 h 28"/>
                <a:gd name="T6" fmla="*/ 63 w 74"/>
                <a:gd name="T7" fmla="*/ 1 h 28"/>
                <a:gd name="T8" fmla="*/ 71 w 74"/>
                <a:gd name="T9" fmla="*/ 6 h 28"/>
                <a:gd name="T10" fmla="*/ 73 w 74"/>
                <a:gd name="T11" fmla="*/ 6 h 28"/>
                <a:gd name="T12" fmla="*/ 74 w 74"/>
                <a:gd name="T13" fmla="*/ 8 h 28"/>
                <a:gd name="T14" fmla="*/ 67 w 74"/>
                <a:gd name="T15" fmla="*/ 11 h 28"/>
                <a:gd name="T16" fmla="*/ 63 w 74"/>
                <a:gd name="T17" fmla="*/ 14 h 28"/>
                <a:gd name="T18" fmla="*/ 54 w 74"/>
                <a:gd name="T19" fmla="*/ 14 h 28"/>
                <a:gd name="T20" fmla="*/ 48 w 74"/>
                <a:gd name="T21" fmla="*/ 14 h 28"/>
                <a:gd name="T22" fmla="*/ 46 w 74"/>
                <a:gd name="T23" fmla="*/ 15 h 28"/>
                <a:gd name="T24" fmla="*/ 46 w 74"/>
                <a:gd name="T25" fmla="*/ 17 h 28"/>
                <a:gd name="T26" fmla="*/ 43 w 74"/>
                <a:gd name="T27" fmla="*/ 19 h 28"/>
                <a:gd name="T28" fmla="*/ 33 w 74"/>
                <a:gd name="T29" fmla="*/ 19 h 28"/>
                <a:gd name="T30" fmla="*/ 32 w 74"/>
                <a:gd name="T31" fmla="*/ 19 h 28"/>
                <a:gd name="T32" fmla="*/ 30 w 74"/>
                <a:gd name="T33" fmla="*/ 22 h 28"/>
                <a:gd name="T34" fmla="*/ 30 w 74"/>
                <a:gd name="T35" fmla="*/ 22 h 28"/>
                <a:gd name="T36" fmla="*/ 33 w 74"/>
                <a:gd name="T37" fmla="*/ 22 h 28"/>
                <a:gd name="T38" fmla="*/ 35 w 74"/>
                <a:gd name="T39" fmla="*/ 22 h 28"/>
                <a:gd name="T40" fmla="*/ 35 w 74"/>
                <a:gd name="T41" fmla="*/ 23 h 28"/>
                <a:gd name="T42" fmla="*/ 35 w 74"/>
                <a:gd name="T43" fmla="*/ 25 h 28"/>
                <a:gd name="T44" fmla="*/ 35 w 74"/>
                <a:gd name="T45" fmla="*/ 26 h 28"/>
                <a:gd name="T46" fmla="*/ 33 w 74"/>
                <a:gd name="T47" fmla="*/ 26 h 28"/>
                <a:gd name="T48" fmla="*/ 32 w 74"/>
                <a:gd name="T49" fmla="*/ 26 h 28"/>
                <a:gd name="T50" fmla="*/ 29 w 74"/>
                <a:gd name="T51" fmla="*/ 25 h 28"/>
                <a:gd name="T52" fmla="*/ 29 w 74"/>
                <a:gd name="T53" fmla="*/ 25 h 28"/>
                <a:gd name="T54" fmla="*/ 29 w 74"/>
                <a:gd name="T55" fmla="*/ 26 h 28"/>
                <a:gd name="T56" fmla="*/ 27 w 74"/>
                <a:gd name="T57" fmla="*/ 28 h 28"/>
                <a:gd name="T58" fmla="*/ 26 w 74"/>
                <a:gd name="T59" fmla="*/ 28 h 28"/>
                <a:gd name="T60" fmla="*/ 22 w 74"/>
                <a:gd name="T61" fmla="*/ 26 h 28"/>
                <a:gd name="T62" fmla="*/ 22 w 74"/>
                <a:gd name="T63" fmla="*/ 26 h 28"/>
                <a:gd name="T64" fmla="*/ 21 w 74"/>
                <a:gd name="T65" fmla="*/ 28 h 28"/>
                <a:gd name="T66" fmla="*/ 19 w 74"/>
                <a:gd name="T67" fmla="*/ 28 h 28"/>
                <a:gd name="T68" fmla="*/ 16 w 74"/>
                <a:gd name="T69" fmla="*/ 28 h 28"/>
                <a:gd name="T70" fmla="*/ 15 w 74"/>
                <a:gd name="T71" fmla="*/ 28 h 28"/>
                <a:gd name="T72" fmla="*/ 16 w 74"/>
                <a:gd name="T73" fmla="*/ 26 h 28"/>
                <a:gd name="T74" fmla="*/ 21 w 74"/>
                <a:gd name="T75" fmla="*/ 23 h 28"/>
                <a:gd name="T76" fmla="*/ 19 w 74"/>
                <a:gd name="T77" fmla="*/ 23 h 28"/>
                <a:gd name="T78" fmla="*/ 16 w 74"/>
                <a:gd name="T79" fmla="*/ 23 h 28"/>
                <a:gd name="T80" fmla="*/ 13 w 74"/>
                <a:gd name="T81" fmla="*/ 23 h 28"/>
                <a:gd name="T82" fmla="*/ 11 w 74"/>
                <a:gd name="T83" fmla="*/ 25 h 28"/>
                <a:gd name="T84" fmla="*/ 10 w 74"/>
                <a:gd name="T85" fmla="*/ 25 h 28"/>
                <a:gd name="T86" fmla="*/ 7 w 74"/>
                <a:gd name="T87" fmla="*/ 25 h 28"/>
                <a:gd name="T88" fmla="*/ 4 w 74"/>
                <a:gd name="T89" fmla="*/ 23 h 28"/>
                <a:gd name="T90" fmla="*/ 2 w 74"/>
                <a:gd name="T91" fmla="*/ 23 h 28"/>
                <a:gd name="T92" fmla="*/ 0 w 74"/>
                <a:gd name="T93" fmla="*/ 22 h 28"/>
                <a:gd name="T94" fmla="*/ 11 w 74"/>
                <a:gd name="T95" fmla="*/ 17 h 28"/>
                <a:gd name="T96" fmla="*/ 16 w 74"/>
                <a:gd name="T97" fmla="*/ 14 h 28"/>
                <a:gd name="T98" fmla="*/ 19 w 74"/>
                <a:gd name="T99" fmla="*/ 14 h 28"/>
                <a:gd name="T100" fmla="*/ 24 w 74"/>
                <a:gd name="T101" fmla="*/ 12 h 28"/>
                <a:gd name="T102" fmla="*/ 26 w 74"/>
                <a:gd name="T103" fmla="*/ 12 h 28"/>
                <a:gd name="T104" fmla="*/ 27 w 74"/>
                <a:gd name="T105" fmla="*/ 12 h 28"/>
                <a:gd name="T106" fmla="*/ 27 w 74"/>
                <a:gd name="T107" fmla="*/ 12 h 28"/>
                <a:gd name="T108" fmla="*/ 30 w 74"/>
                <a:gd name="T109" fmla="*/ 14 h 28"/>
                <a:gd name="T110" fmla="*/ 37 w 74"/>
                <a:gd name="T111" fmla="*/ 14 h 28"/>
                <a:gd name="T112" fmla="*/ 38 w 74"/>
                <a:gd name="T113" fmla="*/ 12 h 28"/>
                <a:gd name="T114" fmla="*/ 38 w 74"/>
                <a:gd name="T115" fmla="*/ 9 h 28"/>
                <a:gd name="T116" fmla="*/ 37 w 74"/>
                <a:gd name="T117" fmla="*/ 8 h 28"/>
                <a:gd name="T118" fmla="*/ 38 w 74"/>
                <a:gd name="T119" fmla="*/ 3 h 28"/>
                <a:gd name="T120" fmla="*/ 43 w 74"/>
                <a:gd name="T121" fmla="*/ 3 h 28"/>
                <a:gd name="T122" fmla="*/ 51 w 74"/>
                <a:gd name="T123" fmla="*/ 0 h 28"/>
                <a:gd name="T124" fmla="*/ 54 w 74"/>
                <a:gd name="T12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4" h="28">
                  <a:moveTo>
                    <a:pt x="54" y="0"/>
                  </a:moveTo>
                  <a:lnTo>
                    <a:pt x="56" y="1"/>
                  </a:lnTo>
                  <a:lnTo>
                    <a:pt x="62" y="0"/>
                  </a:lnTo>
                  <a:lnTo>
                    <a:pt x="63" y="1"/>
                  </a:lnTo>
                  <a:lnTo>
                    <a:pt x="71" y="6"/>
                  </a:lnTo>
                  <a:lnTo>
                    <a:pt x="73" y="6"/>
                  </a:lnTo>
                  <a:lnTo>
                    <a:pt x="74" y="8"/>
                  </a:lnTo>
                  <a:lnTo>
                    <a:pt x="67" y="11"/>
                  </a:lnTo>
                  <a:lnTo>
                    <a:pt x="63" y="14"/>
                  </a:lnTo>
                  <a:lnTo>
                    <a:pt x="54" y="14"/>
                  </a:lnTo>
                  <a:lnTo>
                    <a:pt x="48" y="14"/>
                  </a:lnTo>
                  <a:lnTo>
                    <a:pt x="46" y="15"/>
                  </a:lnTo>
                  <a:lnTo>
                    <a:pt x="46" y="17"/>
                  </a:lnTo>
                  <a:lnTo>
                    <a:pt x="43" y="19"/>
                  </a:lnTo>
                  <a:lnTo>
                    <a:pt x="33" y="19"/>
                  </a:lnTo>
                  <a:lnTo>
                    <a:pt x="32" y="19"/>
                  </a:lnTo>
                  <a:lnTo>
                    <a:pt x="30" y="22"/>
                  </a:lnTo>
                  <a:lnTo>
                    <a:pt x="30" y="22"/>
                  </a:lnTo>
                  <a:lnTo>
                    <a:pt x="33" y="22"/>
                  </a:lnTo>
                  <a:lnTo>
                    <a:pt x="35" y="22"/>
                  </a:lnTo>
                  <a:lnTo>
                    <a:pt x="35" y="23"/>
                  </a:lnTo>
                  <a:lnTo>
                    <a:pt x="35" y="25"/>
                  </a:lnTo>
                  <a:lnTo>
                    <a:pt x="35" y="26"/>
                  </a:lnTo>
                  <a:lnTo>
                    <a:pt x="33" y="26"/>
                  </a:lnTo>
                  <a:lnTo>
                    <a:pt x="32" y="26"/>
                  </a:lnTo>
                  <a:lnTo>
                    <a:pt x="29" y="25"/>
                  </a:lnTo>
                  <a:lnTo>
                    <a:pt x="29" y="25"/>
                  </a:lnTo>
                  <a:lnTo>
                    <a:pt x="29" y="26"/>
                  </a:lnTo>
                  <a:lnTo>
                    <a:pt x="27" y="28"/>
                  </a:lnTo>
                  <a:lnTo>
                    <a:pt x="26" y="28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21" y="28"/>
                  </a:lnTo>
                  <a:lnTo>
                    <a:pt x="19" y="28"/>
                  </a:lnTo>
                  <a:lnTo>
                    <a:pt x="16" y="28"/>
                  </a:lnTo>
                  <a:lnTo>
                    <a:pt x="15" y="28"/>
                  </a:lnTo>
                  <a:lnTo>
                    <a:pt x="16" y="26"/>
                  </a:lnTo>
                  <a:lnTo>
                    <a:pt x="21" y="23"/>
                  </a:lnTo>
                  <a:lnTo>
                    <a:pt x="19" y="23"/>
                  </a:lnTo>
                  <a:lnTo>
                    <a:pt x="16" y="23"/>
                  </a:lnTo>
                  <a:lnTo>
                    <a:pt x="13" y="23"/>
                  </a:lnTo>
                  <a:lnTo>
                    <a:pt x="11" y="25"/>
                  </a:lnTo>
                  <a:lnTo>
                    <a:pt x="10" y="25"/>
                  </a:lnTo>
                  <a:lnTo>
                    <a:pt x="7" y="25"/>
                  </a:lnTo>
                  <a:lnTo>
                    <a:pt x="4" y="23"/>
                  </a:lnTo>
                  <a:lnTo>
                    <a:pt x="2" y="23"/>
                  </a:lnTo>
                  <a:lnTo>
                    <a:pt x="0" y="22"/>
                  </a:lnTo>
                  <a:lnTo>
                    <a:pt x="11" y="17"/>
                  </a:lnTo>
                  <a:lnTo>
                    <a:pt x="16" y="14"/>
                  </a:lnTo>
                  <a:lnTo>
                    <a:pt x="19" y="14"/>
                  </a:lnTo>
                  <a:lnTo>
                    <a:pt x="24" y="12"/>
                  </a:lnTo>
                  <a:lnTo>
                    <a:pt x="26" y="12"/>
                  </a:lnTo>
                  <a:lnTo>
                    <a:pt x="27" y="12"/>
                  </a:lnTo>
                  <a:lnTo>
                    <a:pt x="27" y="12"/>
                  </a:lnTo>
                  <a:lnTo>
                    <a:pt x="30" y="14"/>
                  </a:lnTo>
                  <a:lnTo>
                    <a:pt x="37" y="14"/>
                  </a:lnTo>
                  <a:lnTo>
                    <a:pt x="38" y="12"/>
                  </a:lnTo>
                  <a:lnTo>
                    <a:pt x="38" y="9"/>
                  </a:lnTo>
                  <a:lnTo>
                    <a:pt x="37" y="8"/>
                  </a:lnTo>
                  <a:lnTo>
                    <a:pt x="38" y="3"/>
                  </a:lnTo>
                  <a:lnTo>
                    <a:pt x="43" y="3"/>
                  </a:lnTo>
                  <a:lnTo>
                    <a:pt x="51" y="0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15" name="Freeform 161">
              <a:extLst>
                <a:ext uri="{FF2B5EF4-FFF2-40B4-BE49-F238E27FC236}">
                  <a16:creationId xmlns:a16="http://schemas.microsoft.com/office/drawing/2014/main" id="{E877CADB-D23B-E835-ABED-E9169C8FAED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95934" y="1950157"/>
              <a:ext cx="111106" cy="40934"/>
            </a:xfrm>
            <a:custGeom>
              <a:avLst/>
              <a:gdLst>
                <a:gd name="T0" fmla="*/ 33 w 57"/>
                <a:gd name="T1" fmla="*/ 0 h 21"/>
                <a:gd name="T2" fmla="*/ 35 w 57"/>
                <a:gd name="T3" fmla="*/ 0 h 21"/>
                <a:gd name="T4" fmla="*/ 37 w 57"/>
                <a:gd name="T5" fmla="*/ 2 h 21"/>
                <a:gd name="T6" fmla="*/ 43 w 57"/>
                <a:gd name="T7" fmla="*/ 2 h 21"/>
                <a:gd name="T8" fmla="*/ 45 w 57"/>
                <a:gd name="T9" fmla="*/ 2 h 21"/>
                <a:gd name="T10" fmla="*/ 46 w 57"/>
                <a:gd name="T11" fmla="*/ 3 h 21"/>
                <a:gd name="T12" fmla="*/ 48 w 57"/>
                <a:gd name="T13" fmla="*/ 5 h 21"/>
                <a:gd name="T14" fmla="*/ 49 w 57"/>
                <a:gd name="T15" fmla="*/ 5 h 21"/>
                <a:gd name="T16" fmla="*/ 51 w 57"/>
                <a:gd name="T17" fmla="*/ 6 h 21"/>
                <a:gd name="T18" fmla="*/ 52 w 57"/>
                <a:gd name="T19" fmla="*/ 8 h 21"/>
                <a:gd name="T20" fmla="*/ 56 w 57"/>
                <a:gd name="T21" fmla="*/ 10 h 21"/>
                <a:gd name="T22" fmla="*/ 57 w 57"/>
                <a:gd name="T23" fmla="*/ 10 h 21"/>
                <a:gd name="T24" fmla="*/ 57 w 57"/>
                <a:gd name="T25" fmla="*/ 11 h 21"/>
                <a:gd name="T26" fmla="*/ 57 w 57"/>
                <a:gd name="T27" fmla="*/ 13 h 21"/>
                <a:gd name="T28" fmla="*/ 52 w 57"/>
                <a:gd name="T29" fmla="*/ 14 h 21"/>
                <a:gd name="T30" fmla="*/ 49 w 57"/>
                <a:gd name="T31" fmla="*/ 16 h 21"/>
                <a:gd name="T32" fmla="*/ 41 w 57"/>
                <a:gd name="T33" fmla="*/ 16 h 21"/>
                <a:gd name="T34" fmla="*/ 33 w 57"/>
                <a:gd name="T35" fmla="*/ 17 h 21"/>
                <a:gd name="T36" fmla="*/ 29 w 57"/>
                <a:gd name="T37" fmla="*/ 19 h 21"/>
                <a:gd name="T38" fmla="*/ 27 w 57"/>
                <a:gd name="T39" fmla="*/ 19 h 21"/>
                <a:gd name="T40" fmla="*/ 24 w 57"/>
                <a:gd name="T41" fmla="*/ 17 h 21"/>
                <a:gd name="T42" fmla="*/ 21 w 57"/>
                <a:gd name="T43" fmla="*/ 17 h 21"/>
                <a:gd name="T44" fmla="*/ 19 w 57"/>
                <a:gd name="T45" fmla="*/ 17 h 21"/>
                <a:gd name="T46" fmla="*/ 16 w 57"/>
                <a:gd name="T47" fmla="*/ 19 h 21"/>
                <a:gd name="T48" fmla="*/ 8 w 57"/>
                <a:gd name="T49" fmla="*/ 19 h 21"/>
                <a:gd name="T50" fmla="*/ 5 w 57"/>
                <a:gd name="T51" fmla="*/ 21 h 21"/>
                <a:gd name="T52" fmla="*/ 4 w 57"/>
                <a:gd name="T53" fmla="*/ 21 h 21"/>
                <a:gd name="T54" fmla="*/ 2 w 57"/>
                <a:gd name="T55" fmla="*/ 16 h 21"/>
                <a:gd name="T56" fmla="*/ 0 w 57"/>
                <a:gd name="T57" fmla="*/ 16 h 21"/>
                <a:gd name="T58" fmla="*/ 2 w 57"/>
                <a:gd name="T59" fmla="*/ 14 h 21"/>
                <a:gd name="T60" fmla="*/ 4 w 57"/>
                <a:gd name="T61" fmla="*/ 11 h 21"/>
                <a:gd name="T62" fmla="*/ 5 w 57"/>
                <a:gd name="T63" fmla="*/ 11 h 21"/>
                <a:gd name="T64" fmla="*/ 10 w 57"/>
                <a:gd name="T65" fmla="*/ 8 h 21"/>
                <a:gd name="T66" fmla="*/ 15 w 57"/>
                <a:gd name="T67" fmla="*/ 5 h 21"/>
                <a:gd name="T68" fmla="*/ 16 w 57"/>
                <a:gd name="T69" fmla="*/ 5 h 21"/>
                <a:gd name="T70" fmla="*/ 19 w 57"/>
                <a:gd name="T71" fmla="*/ 3 h 21"/>
                <a:gd name="T72" fmla="*/ 21 w 57"/>
                <a:gd name="T73" fmla="*/ 2 h 21"/>
                <a:gd name="T74" fmla="*/ 22 w 57"/>
                <a:gd name="T75" fmla="*/ 2 h 21"/>
                <a:gd name="T76" fmla="*/ 26 w 57"/>
                <a:gd name="T77" fmla="*/ 2 h 21"/>
                <a:gd name="T78" fmla="*/ 27 w 57"/>
                <a:gd name="T79" fmla="*/ 2 h 21"/>
                <a:gd name="T80" fmla="*/ 29 w 57"/>
                <a:gd name="T81" fmla="*/ 2 h 21"/>
                <a:gd name="T82" fmla="*/ 32 w 57"/>
                <a:gd name="T83" fmla="*/ 2 h 21"/>
                <a:gd name="T84" fmla="*/ 33 w 57"/>
                <a:gd name="T8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7" h="21">
                  <a:moveTo>
                    <a:pt x="33" y="0"/>
                  </a:moveTo>
                  <a:lnTo>
                    <a:pt x="35" y="0"/>
                  </a:lnTo>
                  <a:lnTo>
                    <a:pt x="37" y="2"/>
                  </a:lnTo>
                  <a:lnTo>
                    <a:pt x="43" y="2"/>
                  </a:lnTo>
                  <a:lnTo>
                    <a:pt x="45" y="2"/>
                  </a:lnTo>
                  <a:lnTo>
                    <a:pt x="46" y="3"/>
                  </a:lnTo>
                  <a:lnTo>
                    <a:pt x="48" y="5"/>
                  </a:lnTo>
                  <a:lnTo>
                    <a:pt x="49" y="5"/>
                  </a:lnTo>
                  <a:lnTo>
                    <a:pt x="51" y="6"/>
                  </a:lnTo>
                  <a:lnTo>
                    <a:pt x="52" y="8"/>
                  </a:lnTo>
                  <a:lnTo>
                    <a:pt x="56" y="10"/>
                  </a:lnTo>
                  <a:lnTo>
                    <a:pt x="57" y="10"/>
                  </a:lnTo>
                  <a:lnTo>
                    <a:pt x="57" y="11"/>
                  </a:lnTo>
                  <a:lnTo>
                    <a:pt x="57" y="13"/>
                  </a:lnTo>
                  <a:lnTo>
                    <a:pt x="52" y="14"/>
                  </a:lnTo>
                  <a:lnTo>
                    <a:pt x="49" y="16"/>
                  </a:lnTo>
                  <a:lnTo>
                    <a:pt x="41" y="16"/>
                  </a:lnTo>
                  <a:lnTo>
                    <a:pt x="33" y="17"/>
                  </a:lnTo>
                  <a:lnTo>
                    <a:pt x="29" y="19"/>
                  </a:lnTo>
                  <a:lnTo>
                    <a:pt x="27" y="19"/>
                  </a:lnTo>
                  <a:lnTo>
                    <a:pt x="24" y="17"/>
                  </a:lnTo>
                  <a:lnTo>
                    <a:pt x="21" y="17"/>
                  </a:lnTo>
                  <a:lnTo>
                    <a:pt x="19" y="17"/>
                  </a:lnTo>
                  <a:lnTo>
                    <a:pt x="16" y="19"/>
                  </a:lnTo>
                  <a:lnTo>
                    <a:pt x="8" y="19"/>
                  </a:lnTo>
                  <a:lnTo>
                    <a:pt x="5" y="21"/>
                  </a:lnTo>
                  <a:lnTo>
                    <a:pt x="4" y="21"/>
                  </a:lnTo>
                  <a:lnTo>
                    <a:pt x="2" y="16"/>
                  </a:lnTo>
                  <a:lnTo>
                    <a:pt x="0" y="16"/>
                  </a:lnTo>
                  <a:lnTo>
                    <a:pt x="2" y="14"/>
                  </a:lnTo>
                  <a:lnTo>
                    <a:pt x="4" y="11"/>
                  </a:lnTo>
                  <a:lnTo>
                    <a:pt x="5" y="11"/>
                  </a:lnTo>
                  <a:lnTo>
                    <a:pt x="10" y="8"/>
                  </a:lnTo>
                  <a:lnTo>
                    <a:pt x="15" y="5"/>
                  </a:lnTo>
                  <a:lnTo>
                    <a:pt x="16" y="5"/>
                  </a:lnTo>
                  <a:lnTo>
                    <a:pt x="19" y="3"/>
                  </a:lnTo>
                  <a:lnTo>
                    <a:pt x="21" y="2"/>
                  </a:lnTo>
                  <a:lnTo>
                    <a:pt x="22" y="2"/>
                  </a:lnTo>
                  <a:lnTo>
                    <a:pt x="26" y="2"/>
                  </a:lnTo>
                  <a:lnTo>
                    <a:pt x="27" y="2"/>
                  </a:lnTo>
                  <a:lnTo>
                    <a:pt x="29" y="2"/>
                  </a:lnTo>
                  <a:lnTo>
                    <a:pt x="32" y="2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16" name="Freeform 162">
              <a:extLst>
                <a:ext uri="{FF2B5EF4-FFF2-40B4-BE49-F238E27FC236}">
                  <a16:creationId xmlns:a16="http://schemas.microsoft.com/office/drawing/2014/main" id="{7F244562-4896-DA32-B382-EAD3490E9A22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7131" y="3022229"/>
              <a:ext cx="113055" cy="134497"/>
            </a:xfrm>
            <a:custGeom>
              <a:avLst/>
              <a:gdLst>
                <a:gd name="T0" fmla="*/ 19 w 58"/>
                <a:gd name="T1" fmla="*/ 2 h 69"/>
                <a:gd name="T2" fmla="*/ 22 w 58"/>
                <a:gd name="T3" fmla="*/ 5 h 69"/>
                <a:gd name="T4" fmla="*/ 27 w 58"/>
                <a:gd name="T5" fmla="*/ 8 h 69"/>
                <a:gd name="T6" fmla="*/ 27 w 58"/>
                <a:gd name="T7" fmla="*/ 9 h 69"/>
                <a:gd name="T8" fmla="*/ 27 w 58"/>
                <a:gd name="T9" fmla="*/ 13 h 69"/>
                <a:gd name="T10" fmla="*/ 31 w 58"/>
                <a:gd name="T11" fmla="*/ 16 h 69"/>
                <a:gd name="T12" fmla="*/ 38 w 58"/>
                <a:gd name="T13" fmla="*/ 19 h 69"/>
                <a:gd name="T14" fmla="*/ 36 w 58"/>
                <a:gd name="T15" fmla="*/ 20 h 69"/>
                <a:gd name="T16" fmla="*/ 36 w 58"/>
                <a:gd name="T17" fmla="*/ 22 h 69"/>
                <a:gd name="T18" fmla="*/ 38 w 58"/>
                <a:gd name="T19" fmla="*/ 24 h 69"/>
                <a:gd name="T20" fmla="*/ 38 w 58"/>
                <a:gd name="T21" fmla="*/ 25 h 69"/>
                <a:gd name="T22" fmla="*/ 46 w 58"/>
                <a:gd name="T23" fmla="*/ 28 h 69"/>
                <a:gd name="T24" fmla="*/ 53 w 58"/>
                <a:gd name="T25" fmla="*/ 27 h 69"/>
                <a:gd name="T26" fmla="*/ 53 w 58"/>
                <a:gd name="T27" fmla="*/ 30 h 69"/>
                <a:gd name="T28" fmla="*/ 53 w 58"/>
                <a:gd name="T29" fmla="*/ 33 h 69"/>
                <a:gd name="T30" fmla="*/ 53 w 58"/>
                <a:gd name="T31" fmla="*/ 36 h 69"/>
                <a:gd name="T32" fmla="*/ 50 w 58"/>
                <a:gd name="T33" fmla="*/ 39 h 69"/>
                <a:gd name="T34" fmla="*/ 50 w 58"/>
                <a:gd name="T35" fmla="*/ 46 h 69"/>
                <a:gd name="T36" fmla="*/ 57 w 58"/>
                <a:gd name="T37" fmla="*/ 50 h 69"/>
                <a:gd name="T38" fmla="*/ 58 w 58"/>
                <a:gd name="T39" fmla="*/ 55 h 69"/>
                <a:gd name="T40" fmla="*/ 53 w 58"/>
                <a:gd name="T41" fmla="*/ 58 h 69"/>
                <a:gd name="T42" fmla="*/ 52 w 58"/>
                <a:gd name="T43" fmla="*/ 61 h 69"/>
                <a:gd name="T44" fmla="*/ 52 w 58"/>
                <a:gd name="T45" fmla="*/ 66 h 69"/>
                <a:gd name="T46" fmla="*/ 49 w 58"/>
                <a:gd name="T47" fmla="*/ 68 h 69"/>
                <a:gd name="T48" fmla="*/ 44 w 58"/>
                <a:gd name="T49" fmla="*/ 68 h 69"/>
                <a:gd name="T50" fmla="*/ 38 w 58"/>
                <a:gd name="T51" fmla="*/ 69 h 69"/>
                <a:gd name="T52" fmla="*/ 39 w 58"/>
                <a:gd name="T53" fmla="*/ 66 h 69"/>
                <a:gd name="T54" fmla="*/ 39 w 58"/>
                <a:gd name="T55" fmla="*/ 61 h 69"/>
                <a:gd name="T56" fmla="*/ 33 w 58"/>
                <a:gd name="T57" fmla="*/ 57 h 69"/>
                <a:gd name="T58" fmla="*/ 28 w 58"/>
                <a:gd name="T59" fmla="*/ 54 h 69"/>
                <a:gd name="T60" fmla="*/ 27 w 58"/>
                <a:gd name="T61" fmla="*/ 52 h 69"/>
                <a:gd name="T62" fmla="*/ 25 w 58"/>
                <a:gd name="T63" fmla="*/ 55 h 69"/>
                <a:gd name="T64" fmla="*/ 22 w 58"/>
                <a:gd name="T65" fmla="*/ 58 h 69"/>
                <a:gd name="T66" fmla="*/ 19 w 58"/>
                <a:gd name="T67" fmla="*/ 57 h 69"/>
                <a:gd name="T68" fmla="*/ 11 w 58"/>
                <a:gd name="T69" fmla="*/ 54 h 69"/>
                <a:gd name="T70" fmla="*/ 5 w 58"/>
                <a:gd name="T71" fmla="*/ 49 h 69"/>
                <a:gd name="T72" fmla="*/ 6 w 58"/>
                <a:gd name="T73" fmla="*/ 46 h 69"/>
                <a:gd name="T74" fmla="*/ 8 w 58"/>
                <a:gd name="T75" fmla="*/ 44 h 69"/>
                <a:gd name="T76" fmla="*/ 6 w 58"/>
                <a:gd name="T77" fmla="*/ 39 h 69"/>
                <a:gd name="T78" fmla="*/ 9 w 58"/>
                <a:gd name="T79" fmla="*/ 38 h 69"/>
                <a:gd name="T80" fmla="*/ 3 w 58"/>
                <a:gd name="T81" fmla="*/ 33 h 69"/>
                <a:gd name="T82" fmla="*/ 3 w 58"/>
                <a:gd name="T83" fmla="*/ 30 h 69"/>
                <a:gd name="T84" fmla="*/ 6 w 58"/>
                <a:gd name="T85" fmla="*/ 24 h 69"/>
                <a:gd name="T86" fmla="*/ 1 w 58"/>
                <a:gd name="T87" fmla="*/ 24 h 69"/>
                <a:gd name="T88" fmla="*/ 3 w 58"/>
                <a:gd name="T89" fmla="*/ 22 h 69"/>
                <a:gd name="T90" fmla="*/ 3 w 58"/>
                <a:gd name="T91" fmla="*/ 17 h 69"/>
                <a:gd name="T92" fmla="*/ 8 w 58"/>
                <a:gd name="T93" fmla="*/ 17 h 69"/>
                <a:gd name="T94" fmla="*/ 3 w 58"/>
                <a:gd name="T95" fmla="*/ 16 h 69"/>
                <a:gd name="T96" fmla="*/ 1 w 58"/>
                <a:gd name="T97" fmla="*/ 13 h 69"/>
                <a:gd name="T98" fmla="*/ 0 w 58"/>
                <a:gd name="T99" fmla="*/ 6 h 69"/>
                <a:gd name="T100" fmla="*/ 1 w 58"/>
                <a:gd name="T101" fmla="*/ 5 h 69"/>
                <a:gd name="T102" fmla="*/ 5 w 58"/>
                <a:gd name="T103" fmla="*/ 3 h 69"/>
                <a:gd name="T104" fmla="*/ 8 w 58"/>
                <a:gd name="T105" fmla="*/ 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8" h="69">
                  <a:moveTo>
                    <a:pt x="11" y="0"/>
                  </a:moveTo>
                  <a:lnTo>
                    <a:pt x="12" y="0"/>
                  </a:lnTo>
                  <a:lnTo>
                    <a:pt x="14" y="0"/>
                  </a:lnTo>
                  <a:lnTo>
                    <a:pt x="16" y="0"/>
                  </a:lnTo>
                  <a:lnTo>
                    <a:pt x="19" y="2"/>
                  </a:lnTo>
                  <a:lnTo>
                    <a:pt x="19" y="2"/>
                  </a:lnTo>
                  <a:lnTo>
                    <a:pt x="19" y="2"/>
                  </a:lnTo>
                  <a:lnTo>
                    <a:pt x="20" y="3"/>
                  </a:lnTo>
                  <a:lnTo>
                    <a:pt x="20" y="3"/>
                  </a:lnTo>
                  <a:lnTo>
                    <a:pt x="22" y="5"/>
                  </a:lnTo>
                  <a:lnTo>
                    <a:pt x="24" y="5"/>
                  </a:lnTo>
                  <a:lnTo>
                    <a:pt x="24" y="6"/>
                  </a:lnTo>
                  <a:lnTo>
                    <a:pt x="25" y="8"/>
                  </a:lnTo>
                  <a:lnTo>
                    <a:pt x="27" y="8"/>
                  </a:lnTo>
                  <a:lnTo>
                    <a:pt x="27" y="8"/>
                  </a:lnTo>
                  <a:lnTo>
                    <a:pt x="27" y="8"/>
                  </a:lnTo>
                  <a:lnTo>
                    <a:pt x="27" y="8"/>
                  </a:lnTo>
                  <a:lnTo>
                    <a:pt x="27" y="8"/>
                  </a:lnTo>
                  <a:lnTo>
                    <a:pt x="27" y="8"/>
                  </a:lnTo>
                  <a:lnTo>
                    <a:pt x="27" y="9"/>
                  </a:lnTo>
                  <a:lnTo>
                    <a:pt x="27" y="11"/>
                  </a:lnTo>
                  <a:lnTo>
                    <a:pt x="27" y="11"/>
                  </a:lnTo>
                  <a:lnTo>
                    <a:pt x="27" y="13"/>
                  </a:lnTo>
                  <a:lnTo>
                    <a:pt x="27" y="13"/>
                  </a:lnTo>
                  <a:lnTo>
                    <a:pt x="27" y="13"/>
                  </a:lnTo>
                  <a:lnTo>
                    <a:pt x="27" y="13"/>
                  </a:lnTo>
                  <a:lnTo>
                    <a:pt x="28" y="14"/>
                  </a:lnTo>
                  <a:lnTo>
                    <a:pt x="30" y="14"/>
                  </a:lnTo>
                  <a:lnTo>
                    <a:pt x="31" y="16"/>
                  </a:lnTo>
                  <a:lnTo>
                    <a:pt x="31" y="16"/>
                  </a:lnTo>
                  <a:lnTo>
                    <a:pt x="33" y="16"/>
                  </a:lnTo>
                  <a:lnTo>
                    <a:pt x="33" y="17"/>
                  </a:lnTo>
                  <a:lnTo>
                    <a:pt x="36" y="17"/>
                  </a:lnTo>
                  <a:lnTo>
                    <a:pt x="36" y="17"/>
                  </a:lnTo>
                  <a:lnTo>
                    <a:pt x="38" y="19"/>
                  </a:lnTo>
                  <a:lnTo>
                    <a:pt x="38" y="19"/>
                  </a:lnTo>
                  <a:lnTo>
                    <a:pt x="38" y="19"/>
                  </a:lnTo>
                  <a:lnTo>
                    <a:pt x="38" y="19"/>
                  </a:lnTo>
                  <a:lnTo>
                    <a:pt x="36" y="20"/>
                  </a:lnTo>
                  <a:lnTo>
                    <a:pt x="36" y="20"/>
                  </a:lnTo>
                  <a:lnTo>
                    <a:pt x="36" y="20"/>
                  </a:lnTo>
                  <a:lnTo>
                    <a:pt x="36" y="20"/>
                  </a:lnTo>
                  <a:lnTo>
                    <a:pt x="36" y="20"/>
                  </a:lnTo>
                  <a:lnTo>
                    <a:pt x="36" y="22"/>
                  </a:lnTo>
                  <a:lnTo>
                    <a:pt x="36" y="22"/>
                  </a:lnTo>
                  <a:lnTo>
                    <a:pt x="36" y="22"/>
                  </a:lnTo>
                  <a:lnTo>
                    <a:pt x="38" y="22"/>
                  </a:lnTo>
                  <a:lnTo>
                    <a:pt x="38" y="22"/>
                  </a:lnTo>
                  <a:lnTo>
                    <a:pt x="38" y="24"/>
                  </a:lnTo>
                  <a:lnTo>
                    <a:pt x="38" y="24"/>
                  </a:lnTo>
                  <a:lnTo>
                    <a:pt x="36" y="24"/>
                  </a:lnTo>
                  <a:lnTo>
                    <a:pt x="36" y="24"/>
                  </a:lnTo>
                  <a:lnTo>
                    <a:pt x="36" y="24"/>
                  </a:lnTo>
                  <a:lnTo>
                    <a:pt x="36" y="24"/>
                  </a:lnTo>
                  <a:lnTo>
                    <a:pt x="38" y="25"/>
                  </a:lnTo>
                  <a:lnTo>
                    <a:pt x="39" y="25"/>
                  </a:lnTo>
                  <a:lnTo>
                    <a:pt x="39" y="27"/>
                  </a:lnTo>
                  <a:lnTo>
                    <a:pt x="41" y="27"/>
                  </a:lnTo>
                  <a:lnTo>
                    <a:pt x="44" y="27"/>
                  </a:lnTo>
                  <a:lnTo>
                    <a:pt x="46" y="28"/>
                  </a:lnTo>
                  <a:lnTo>
                    <a:pt x="46" y="30"/>
                  </a:lnTo>
                  <a:lnTo>
                    <a:pt x="47" y="28"/>
                  </a:lnTo>
                  <a:lnTo>
                    <a:pt x="50" y="27"/>
                  </a:lnTo>
                  <a:lnTo>
                    <a:pt x="52" y="27"/>
                  </a:lnTo>
                  <a:lnTo>
                    <a:pt x="53" y="27"/>
                  </a:lnTo>
                  <a:lnTo>
                    <a:pt x="55" y="28"/>
                  </a:lnTo>
                  <a:lnTo>
                    <a:pt x="55" y="28"/>
                  </a:lnTo>
                  <a:lnTo>
                    <a:pt x="55" y="30"/>
                  </a:lnTo>
                  <a:lnTo>
                    <a:pt x="53" y="28"/>
                  </a:lnTo>
                  <a:lnTo>
                    <a:pt x="53" y="30"/>
                  </a:lnTo>
                  <a:lnTo>
                    <a:pt x="52" y="30"/>
                  </a:lnTo>
                  <a:lnTo>
                    <a:pt x="52" y="31"/>
                  </a:lnTo>
                  <a:lnTo>
                    <a:pt x="52" y="33"/>
                  </a:lnTo>
                  <a:lnTo>
                    <a:pt x="53" y="33"/>
                  </a:lnTo>
                  <a:lnTo>
                    <a:pt x="53" y="33"/>
                  </a:lnTo>
                  <a:lnTo>
                    <a:pt x="55" y="35"/>
                  </a:lnTo>
                  <a:lnTo>
                    <a:pt x="55" y="35"/>
                  </a:lnTo>
                  <a:lnTo>
                    <a:pt x="55" y="35"/>
                  </a:lnTo>
                  <a:lnTo>
                    <a:pt x="55" y="35"/>
                  </a:lnTo>
                  <a:lnTo>
                    <a:pt x="53" y="36"/>
                  </a:lnTo>
                  <a:lnTo>
                    <a:pt x="53" y="36"/>
                  </a:lnTo>
                  <a:lnTo>
                    <a:pt x="53" y="38"/>
                  </a:lnTo>
                  <a:lnTo>
                    <a:pt x="52" y="39"/>
                  </a:lnTo>
                  <a:lnTo>
                    <a:pt x="50" y="39"/>
                  </a:lnTo>
                  <a:lnTo>
                    <a:pt x="50" y="39"/>
                  </a:lnTo>
                  <a:lnTo>
                    <a:pt x="50" y="41"/>
                  </a:lnTo>
                  <a:lnTo>
                    <a:pt x="50" y="43"/>
                  </a:lnTo>
                  <a:lnTo>
                    <a:pt x="50" y="44"/>
                  </a:lnTo>
                  <a:lnTo>
                    <a:pt x="50" y="44"/>
                  </a:lnTo>
                  <a:lnTo>
                    <a:pt x="50" y="46"/>
                  </a:lnTo>
                  <a:lnTo>
                    <a:pt x="52" y="46"/>
                  </a:lnTo>
                  <a:lnTo>
                    <a:pt x="52" y="47"/>
                  </a:lnTo>
                  <a:lnTo>
                    <a:pt x="53" y="49"/>
                  </a:lnTo>
                  <a:lnTo>
                    <a:pt x="55" y="50"/>
                  </a:lnTo>
                  <a:lnTo>
                    <a:pt x="57" y="50"/>
                  </a:lnTo>
                  <a:lnTo>
                    <a:pt x="57" y="52"/>
                  </a:lnTo>
                  <a:lnTo>
                    <a:pt x="57" y="52"/>
                  </a:lnTo>
                  <a:lnTo>
                    <a:pt x="58" y="54"/>
                  </a:lnTo>
                  <a:lnTo>
                    <a:pt x="58" y="54"/>
                  </a:lnTo>
                  <a:lnTo>
                    <a:pt x="58" y="55"/>
                  </a:lnTo>
                  <a:lnTo>
                    <a:pt x="58" y="55"/>
                  </a:lnTo>
                  <a:lnTo>
                    <a:pt x="57" y="57"/>
                  </a:lnTo>
                  <a:lnTo>
                    <a:pt x="57" y="57"/>
                  </a:lnTo>
                  <a:lnTo>
                    <a:pt x="55" y="58"/>
                  </a:lnTo>
                  <a:lnTo>
                    <a:pt x="53" y="58"/>
                  </a:lnTo>
                  <a:lnTo>
                    <a:pt x="52" y="58"/>
                  </a:lnTo>
                  <a:lnTo>
                    <a:pt x="52" y="60"/>
                  </a:lnTo>
                  <a:lnTo>
                    <a:pt x="52" y="60"/>
                  </a:lnTo>
                  <a:lnTo>
                    <a:pt x="52" y="61"/>
                  </a:lnTo>
                  <a:lnTo>
                    <a:pt x="52" y="61"/>
                  </a:lnTo>
                  <a:lnTo>
                    <a:pt x="50" y="63"/>
                  </a:lnTo>
                  <a:lnTo>
                    <a:pt x="52" y="65"/>
                  </a:lnTo>
                  <a:lnTo>
                    <a:pt x="52" y="65"/>
                  </a:lnTo>
                  <a:lnTo>
                    <a:pt x="52" y="66"/>
                  </a:lnTo>
                  <a:lnTo>
                    <a:pt x="52" y="66"/>
                  </a:lnTo>
                  <a:lnTo>
                    <a:pt x="52" y="68"/>
                  </a:lnTo>
                  <a:lnTo>
                    <a:pt x="50" y="68"/>
                  </a:lnTo>
                  <a:lnTo>
                    <a:pt x="50" y="68"/>
                  </a:lnTo>
                  <a:lnTo>
                    <a:pt x="49" y="68"/>
                  </a:lnTo>
                  <a:lnTo>
                    <a:pt x="49" y="68"/>
                  </a:lnTo>
                  <a:lnTo>
                    <a:pt x="49" y="68"/>
                  </a:lnTo>
                  <a:lnTo>
                    <a:pt x="47" y="68"/>
                  </a:lnTo>
                  <a:lnTo>
                    <a:pt x="46" y="69"/>
                  </a:lnTo>
                  <a:lnTo>
                    <a:pt x="44" y="68"/>
                  </a:lnTo>
                  <a:lnTo>
                    <a:pt x="44" y="68"/>
                  </a:lnTo>
                  <a:lnTo>
                    <a:pt x="42" y="69"/>
                  </a:lnTo>
                  <a:lnTo>
                    <a:pt x="42" y="69"/>
                  </a:lnTo>
                  <a:lnTo>
                    <a:pt x="41" y="69"/>
                  </a:lnTo>
                  <a:lnTo>
                    <a:pt x="39" y="69"/>
                  </a:lnTo>
                  <a:lnTo>
                    <a:pt x="38" y="69"/>
                  </a:lnTo>
                  <a:lnTo>
                    <a:pt x="38" y="69"/>
                  </a:lnTo>
                  <a:lnTo>
                    <a:pt x="38" y="68"/>
                  </a:lnTo>
                  <a:lnTo>
                    <a:pt x="38" y="68"/>
                  </a:lnTo>
                  <a:lnTo>
                    <a:pt x="39" y="68"/>
                  </a:lnTo>
                  <a:lnTo>
                    <a:pt x="39" y="66"/>
                  </a:lnTo>
                  <a:lnTo>
                    <a:pt x="41" y="63"/>
                  </a:lnTo>
                  <a:lnTo>
                    <a:pt x="41" y="63"/>
                  </a:lnTo>
                  <a:lnTo>
                    <a:pt x="41" y="63"/>
                  </a:lnTo>
                  <a:lnTo>
                    <a:pt x="41" y="61"/>
                  </a:lnTo>
                  <a:lnTo>
                    <a:pt x="39" y="61"/>
                  </a:lnTo>
                  <a:lnTo>
                    <a:pt x="36" y="61"/>
                  </a:lnTo>
                  <a:lnTo>
                    <a:pt x="36" y="60"/>
                  </a:lnTo>
                  <a:lnTo>
                    <a:pt x="35" y="58"/>
                  </a:lnTo>
                  <a:lnTo>
                    <a:pt x="33" y="58"/>
                  </a:lnTo>
                  <a:lnTo>
                    <a:pt x="33" y="57"/>
                  </a:lnTo>
                  <a:lnTo>
                    <a:pt x="31" y="55"/>
                  </a:lnTo>
                  <a:lnTo>
                    <a:pt x="31" y="55"/>
                  </a:lnTo>
                  <a:lnTo>
                    <a:pt x="30" y="55"/>
                  </a:lnTo>
                  <a:lnTo>
                    <a:pt x="28" y="54"/>
                  </a:lnTo>
                  <a:lnTo>
                    <a:pt x="28" y="54"/>
                  </a:lnTo>
                  <a:lnTo>
                    <a:pt x="28" y="54"/>
                  </a:lnTo>
                  <a:lnTo>
                    <a:pt x="28" y="52"/>
                  </a:lnTo>
                  <a:lnTo>
                    <a:pt x="27" y="52"/>
                  </a:lnTo>
                  <a:lnTo>
                    <a:pt x="27" y="52"/>
                  </a:lnTo>
                  <a:lnTo>
                    <a:pt x="27" y="52"/>
                  </a:lnTo>
                  <a:lnTo>
                    <a:pt x="25" y="54"/>
                  </a:lnTo>
                  <a:lnTo>
                    <a:pt x="25" y="54"/>
                  </a:lnTo>
                  <a:lnTo>
                    <a:pt x="25" y="54"/>
                  </a:lnTo>
                  <a:lnTo>
                    <a:pt x="25" y="55"/>
                  </a:lnTo>
                  <a:lnTo>
                    <a:pt x="25" y="55"/>
                  </a:lnTo>
                  <a:lnTo>
                    <a:pt x="25" y="57"/>
                  </a:lnTo>
                  <a:lnTo>
                    <a:pt x="24" y="57"/>
                  </a:lnTo>
                  <a:lnTo>
                    <a:pt x="22" y="58"/>
                  </a:lnTo>
                  <a:lnTo>
                    <a:pt x="24" y="58"/>
                  </a:lnTo>
                  <a:lnTo>
                    <a:pt x="22" y="58"/>
                  </a:lnTo>
                  <a:lnTo>
                    <a:pt x="20" y="60"/>
                  </a:lnTo>
                  <a:lnTo>
                    <a:pt x="20" y="60"/>
                  </a:lnTo>
                  <a:lnTo>
                    <a:pt x="20" y="58"/>
                  </a:lnTo>
                  <a:lnTo>
                    <a:pt x="20" y="58"/>
                  </a:lnTo>
                  <a:lnTo>
                    <a:pt x="19" y="57"/>
                  </a:lnTo>
                  <a:lnTo>
                    <a:pt x="16" y="55"/>
                  </a:lnTo>
                  <a:lnTo>
                    <a:pt x="14" y="55"/>
                  </a:lnTo>
                  <a:lnTo>
                    <a:pt x="12" y="55"/>
                  </a:lnTo>
                  <a:lnTo>
                    <a:pt x="11" y="54"/>
                  </a:lnTo>
                  <a:lnTo>
                    <a:pt x="11" y="54"/>
                  </a:lnTo>
                  <a:lnTo>
                    <a:pt x="9" y="54"/>
                  </a:lnTo>
                  <a:lnTo>
                    <a:pt x="8" y="50"/>
                  </a:lnTo>
                  <a:lnTo>
                    <a:pt x="6" y="49"/>
                  </a:lnTo>
                  <a:lnTo>
                    <a:pt x="5" y="49"/>
                  </a:lnTo>
                  <a:lnTo>
                    <a:pt x="5" y="49"/>
                  </a:lnTo>
                  <a:lnTo>
                    <a:pt x="5" y="47"/>
                  </a:lnTo>
                  <a:lnTo>
                    <a:pt x="5" y="47"/>
                  </a:lnTo>
                  <a:lnTo>
                    <a:pt x="5" y="46"/>
                  </a:lnTo>
                  <a:lnTo>
                    <a:pt x="6" y="46"/>
                  </a:lnTo>
                  <a:lnTo>
                    <a:pt x="6" y="46"/>
                  </a:lnTo>
                  <a:lnTo>
                    <a:pt x="8" y="47"/>
                  </a:lnTo>
                  <a:lnTo>
                    <a:pt x="8" y="47"/>
                  </a:lnTo>
                  <a:lnTo>
                    <a:pt x="8" y="46"/>
                  </a:lnTo>
                  <a:lnTo>
                    <a:pt x="9" y="46"/>
                  </a:lnTo>
                  <a:lnTo>
                    <a:pt x="8" y="44"/>
                  </a:lnTo>
                  <a:lnTo>
                    <a:pt x="6" y="43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6" y="39"/>
                  </a:lnTo>
                  <a:lnTo>
                    <a:pt x="6" y="39"/>
                  </a:lnTo>
                  <a:lnTo>
                    <a:pt x="8" y="39"/>
                  </a:lnTo>
                  <a:lnTo>
                    <a:pt x="9" y="39"/>
                  </a:lnTo>
                  <a:lnTo>
                    <a:pt x="9" y="39"/>
                  </a:lnTo>
                  <a:lnTo>
                    <a:pt x="9" y="38"/>
                  </a:lnTo>
                  <a:lnTo>
                    <a:pt x="9" y="38"/>
                  </a:lnTo>
                  <a:lnTo>
                    <a:pt x="8" y="36"/>
                  </a:lnTo>
                  <a:lnTo>
                    <a:pt x="6" y="35"/>
                  </a:lnTo>
                  <a:lnTo>
                    <a:pt x="5" y="35"/>
                  </a:lnTo>
                  <a:lnTo>
                    <a:pt x="3" y="33"/>
                  </a:lnTo>
                  <a:lnTo>
                    <a:pt x="3" y="33"/>
                  </a:lnTo>
                  <a:lnTo>
                    <a:pt x="3" y="33"/>
                  </a:lnTo>
                  <a:lnTo>
                    <a:pt x="3" y="31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5" y="28"/>
                  </a:lnTo>
                  <a:lnTo>
                    <a:pt x="6" y="27"/>
                  </a:lnTo>
                  <a:lnTo>
                    <a:pt x="6" y="25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5" y="22"/>
                  </a:lnTo>
                  <a:lnTo>
                    <a:pt x="3" y="24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3" y="24"/>
                  </a:lnTo>
                  <a:lnTo>
                    <a:pt x="3" y="22"/>
                  </a:lnTo>
                  <a:lnTo>
                    <a:pt x="3" y="22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3" y="17"/>
                  </a:lnTo>
                  <a:lnTo>
                    <a:pt x="5" y="19"/>
                  </a:lnTo>
                  <a:lnTo>
                    <a:pt x="6" y="19"/>
                  </a:lnTo>
                  <a:lnTo>
                    <a:pt x="8" y="19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6" y="16"/>
                  </a:lnTo>
                  <a:lnTo>
                    <a:pt x="5" y="16"/>
                  </a:lnTo>
                  <a:lnTo>
                    <a:pt x="3" y="16"/>
                  </a:lnTo>
                  <a:lnTo>
                    <a:pt x="1" y="14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3" y="13"/>
                  </a:lnTo>
                  <a:lnTo>
                    <a:pt x="1" y="13"/>
                  </a:lnTo>
                  <a:lnTo>
                    <a:pt x="1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5"/>
                  </a:lnTo>
                  <a:lnTo>
                    <a:pt x="1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8" y="3"/>
                  </a:lnTo>
                  <a:lnTo>
                    <a:pt x="8" y="2"/>
                  </a:lnTo>
                  <a:lnTo>
                    <a:pt x="8" y="2"/>
                  </a:lnTo>
                  <a:lnTo>
                    <a:pt x="9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17" name="Freeform 163">
              <a:extLst>
                <a:ext uri="{FF2B5EF4-FFF2-40B4-BE49-F238E27FC236}">
                  <a16:creationId xmlns:a16="http://schemas.microsoft.com/office/drawing/2014/main" id="{E6321747-B39B-56C8-2D5D-33C1FD2EA9C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4167" y="2948159"/>
              <a:ext cx="267044" cy="159836"/>
            </a:xfrm>
            <a:custGeom>
              <a:avLst/>
              <a:gdLst>
                <a:gd name="T0" fmla="*/ 98 w 137"/>
                <a:gd name="T1" fmla="*/ 3 h 82"/>
                <a:gd name="T2" fmla="*/ 102 w 137"/>
                <a:gd name="T3" fmla="*/ 10 h 82"/>
                <a:gd name="T4" fmla="*/ 107 w 137"/>
                <a:gd name="T5" fmla="*/ 17 h 82"/>
                <a:gd name="T6" fmla="*/ 112 w 137"/>
                <a:gd name="T7" fmla="*/ 22 h 82"/>
                <a:gd name="T8" fmla="*/ 116 w 137"/>
                <a:gd name="T9" fmla="*/ 32 h 82"/>
                <a:gd name="T10" fmla="*/ 115 w 137"/>
                <a:gd name="T11" fmla="*/ 43 h 82"/>
                <a:gd name="T12" fmla="*/ 115 w 137"/>
                <a:gd name="T13" fmla="*/ 47 h 82"/>
                <a:gd name="T14" fmla="*/ 115 w 137"/>
                <a:gd name="T15" fmla="*/ 51 h 82"/>
                <a:gd name="T16" fmla="*/ 124 w 137"/>
                <a:gd name="T17" fmla="*/ 55 h 82"/>
                <a:gd name="T18" fmla="*/ 126 w 137"/>
                <a:gd name="T19" fmla="*/ 54 h 82"/>
                <a:gd name="T20" fmla="*/ 137 w 137"/>
                <a:gd name="T21" fmla="*/ 54 h 82"/>
                <a:gd name="T22" fmla="*/ 135 w 137"/>
                <a:gd name="T23" fmla="*/ 60 h 82"/>
                <a:gd name="T24" fmla="*/ 128 w 137"/>
                <a:gd name="T25" fmla="*/ 60 h 82"/>
                <a:gd name="T26" fmla="*/ 126 w 137"/>
                <a:gd name="T27" fmla="*/ 63 h 82"/>
                <a:gd name="T28" fmla="*/ 124 w 137"/>
                <a:gd name="T29" fmla="*/ 66 h 82"/>
                <a:gd name="T30" fmla="*/ 123 w 137"/>
                <a:gd name="T31" fmla="*/ 77 h 82"/>
                <a:gd name="T32" fmla="*/ 116 w 137"/>
                <a:gd name="T33" fmla="*/ 81 h 82"/>
                <a:gd name="T34" fmla="*/ 109 w 137"/>
                <a:gd name="T35" fmla="*/ 77 h 82"/>
                <a:gd name="T36" fmla="*/ 99 w 137"/>
                <a:gd name="T37" fmla="*/ 74 h 82"/>
                <a:gd name="T38" fmla="*/ 80 w 137"/>
                <a:gd name="T39" fmla="*/ 81 h 82"/>
                <a:gd name="T40" fmla="*/ 61 w 137"/>
                <a:gd name="T41" fmla="*/ 81 h 82"/>
                <a:gd name="T42" fmla="*/ 39 w 137"/>
                <a:gd name="T43" fmla="*/ 81 h 82"/>
                <a:gd name="T44" fmla="*/ 41 w 137"/>
                <a:gd name="T45" fmla="*/ 77 h 82"/>
                <a:gd name="T46" fmla="*/ 36 w 137"/>
                <a:gd name="T47" fmla="*/ 73 h 82"/>
                <a:gd name="T48" fmla="*/ 33 w 137"/>
                <a:gd name="T49" fmla="*/ 71 h 82"/>
                <a:gd name="T50" fmla="*/ 36 w 137"/>
                <a:gd name="T51" fmla="*/ 68 h 82"/>
                <a:gd name="T52" fmla="*/ 31 w 137"/>
                <a:gd name="T53" fmla="*/ 65 h 82"/>
                <a:gd name="T54" fmla="*/ 22 w 137"/>
                <a:gd name="T55" fmla="*/ 65 h 82"/>
                <a:gd name="T56" fmla="*/ 17 w 137"/>
                <a:gd name="T57" fmla="*/ 62 h 82"/>
                <a:gd name="T58" fmla="*/ 19 w 137"/>
                <a:gd name="T59" fmla="*/ 60 h 82"/>
                <a:gd name="T60" fmla="*/ 17 w 137"/>
                <a:gd name="T61" fmla="*/ 58 h 82"/>
                <a:gd name="T62" fmla="*/ 19 w 137"/>
                <a:gd name="T63" fmla="*/ 57 h 82"/>
                <a:gd name="T64" fmla="*/ 17 w 137"/>
                <a:gd name="T65" fmla="*/ 55 h 82"/>
                <a:gd name="T66" fmla="*/ 11 w 137"/>
                <a:gd name="T67" fmla="*/ 52 h 82"/>
                <a:gd name="T68" fmla="*/ 8 w 137"/>
                <a:gd name="T69" fmla="*/ 51 h 82"/>
                <a:gd name="T70" fmla="*/ 8 w 137"/>
                <a:gd name="T71" fmla="*/ 46 h 82"/>
                <a:gd name="T72" fmla="*/ 6 w 137"/>
                <a:gd name="T73" fmla="*/ 46 h 82"/>
                <a:gd name="T74" fmla="*/ 1 w 137"/>
                <a:gd name="T75" fmla="*/ 41 h 82"/>
                <a:gd name="T76" fmla="*/ 6 w 137"/>
                <a:gd name="T77" fmla="*/ 38 h 82"/>
                <a:gd name="T78" fmla="*/ 9 w 137"/>
                <a:gd name="T79" fmla="*/ 36 h 82"/>
                <a:gd name="T80" fmla="*/ 14 w 137"/>
                <a:gd name="T81" fmla="*/ 35 h 82"/>
                <a:gd name="T82" fmla="*/ 16 w 137"/>
                <a:gd name="T83" fmla="*/ 30 h 82"/>
                <a:gd name="T84" fmla="*/ 19 w 137"/>
                <a:gd name="T85" fmla="*/ 27 h 82"/>
                <a:gd name="T86" fmla="*/ 22 w 137"/>
                <a:gd name="T87" fmla="*/ 22 h 82"/>
                <a:gd name="T88" fmla="*/ 25 w 137"/>
                <a:gd name="T89" fmla="*/ 16 h 82"/>
                <a:gd name="T90" fmla="*/ 30 w 137"/>
                <a:gd name="T91" fmla="*/ 11 h 82"/>
                <a:gd name="T92" fmla="*/ 34 w 137"/>
                <a:gd name="T93" fmla="*/ 10 h 82"/>
                <a:gd name="T94" fmla="*/ 39 w 137"/>
                <a:gd name="T95" fmla="*/ 5 h 82"/>
                <a:gd name="T96" fmla="*/ 46 w 137"/>
                <a:gd name="T97" fmla="*/ 5 h 82"/>
                <a:gd name="T98" fmla="*/ 55 w 137"/>
                <a:gd name="T99" fmla="*/ 6 h 82"/>
                <a:gd name="T100" fmla="*/ 60 w 137"/>
                <a:gd name="T101" fmla="*/ 6 h 82"/>
                <a:gd name="T102" fmla="*/ 68 w 137"/>
                <a:gd name="T103" fmla="*/ 10 h 82"/>
                <a:gd name="T104" fmla="*/ 79 w 137"/>
                <a:gd name="T105" fmla="*/ 6 h 82"/>
                <a:gd name="T106" fmla="*/ 88 w 137"/>
                <a:gd name="T107" fmla="*/ 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7" h="82">
                  <a:moveTo>
                    <a:pt x="94" y="0"/>
                  </a:moveTo>
                  <a:lnTo>
                    <a:pt x="94" y="0"/>
                  </a:lnTo>
                  <a:lnTo>
                    <a:pt x="96" y="2"/>
                  </a:lnTo>
                  <a:lnTo>
                    <a:pt x="98" y="2"/>
                  </a:lnTo>
                  <a:lnTo>
                    <a:pt x="98" y="3"/>
                  </a:lnTo>
                  <a:lnTo>
                    <a:pt x="99" y="3"/>
                  </a:lnTo>
                  <a:lnTo>
                    <a:pt x="101" y="6"/>
                  </a:lnTo>
                  <a:lnTo>
                    <a:pt x="101" y="8"/>
                  </a:lnTo>
                  <a:lnTo>
                    <a:pt x="102" y="10"/>
                  </a:lnTo>
                  <a:lnTo>
                    <a:pt x="102" y="10"/>
                  </a:lnTo>
                  <a:lnTo>
                    <a:pt x="102" y="11"/>
                  </a:lnTo>
                  <a:lnTo>
                    <a:pt x="104" y="13"/>
                  </a:lnTo>
                  <a:lnTo>
                    <a:pt x="105" y="13"/>
                  </a:lnTo>
                  <a:lnTo>
                    <a:pt x="105" y="14"/>
                  </a:lnTo>
                  <a:lnTo>
                    <a:pt x="107" y="17"/>
                  </a:lnTo>
                  <a:lnTo>
                    <a:pt x="109" y="17"/>
                  </a:lnTo>
                  <a:lnTo>
                    <a:pt x="109" y="19"/>
                  </a:lnTo>
                  <a:lnTo>
                    <a:pt x="110" y="21"/>
                  </a:lnTo>
                  <a:lnTo>
                    <a:pt x="110" y="21"/>
                  </a:lnTo>
                  <a:lnTo>
                    <a:pt x="112" y="22"/>
                  </a:lnTo>
                  <a:lnTo>
                    <a:pt x="113" y="24"/>
                  </a:lnTo>
                  <a:lnTo>
                    <a:pt x="115" y="27"/>
                  </a:lnTo>
                  <a:lnTo>
                    <a:pt x="115" y="29"/>
                  </a:lnTo>
                  <a:lnTo>
                    <a:pt x="116" y="30"/>
                  </a:lnTo>
                  <a:lnTo>
                    <a:pt x="116" y="32"/>
                  </a:lnTo>
                  <a:lnTo>
                    <a:pt x="116" y="33"/>
                  </a:lnTo>
                  <a:lnTo>
                    <a:pt x="115" y="35"/>
                  </a:lnTo>
                  <a:lnTo>
                    <a:pt x="115" y="40"/>
                  </a:lnTo>
                  <a:lnTo>
                    <a:pt x="113" y="41"/>
                  </a:lnTo>
                  <a:lnTo>
                    <a:pt x="115" y="43"/>
                  </a:lnTo>
                  <a:lnTo>
                    <a:pt x="115" y="44"/>
                  </a:lnTo>
                  <a:lnTo>
                    <a:pt x="115" y="46"/>
                  </a:lnTo>
                  <a:lnTo>
                    <a:pt x="115" y="46"/>
                  </a:lnTo>
                  <a:lnTo>
                    <a:pt x="115" y="47"/>
                  </a:lnTo>
                  <a:lnTo>
                    <a:pt x="115" y="47"/>
                  </a:lnTo>
                  <a:lnTo>
                    <a:pt x="113" y="49"/>
                  </a:lnTo>
                  <a:lnTo>
                    <a:pt x="113" y="49"/>
                  </a:lnTo>
                  <a:lnTo>
                    <a:pt x="115" y="49"/>
                  </a:lnTo>
                  <a:lnTo>
                    <a:pt x="115" y="51"/>
                  </a:lnTo>
                  <a:lnTo>
                    <a:pt x="115" y="51"/>
                  </a:lnTo>
                  <a:lnTo>
                    <a:pt x="116" y="54"/>
                  </a:lnTo>
                  <a:lnTo>
                    <a:pt x="120" y="54"/>
                  </a:lnTo>
                  <a:lnTo>
                    <a:pt x="123" y="55"/>
                  </a:lnTo>
                  <a:lnTo>
                    <a:pt x="124" y="55"/>
                  </a:lnTo>
                  <a:lnTo>
                    <a:pt x="124" y="55"/>
                  </a:lnTo>
                  <a:lnTo>
                    <a:pt x="124" y="54"/>
                  </a:lnTo>
                  <a:lnTo>
                    <a:pt x="124" y="54"/>
                  </a:lnTo>
                  <a:lnTo>
                    <a:pt x="124" y="54"/>
                  </a:lnTo>
                  <a:lnTo>
                    <a:pt x="124" y="54"/>
                  </a:lnTo>
                  <a:lnTo>
                    <a:pt x="126" y="54"/>
                  </a:lnTo>
                  <a:lnTo>
                    <a:pt x="128" y="54"/>
                  </a:lnTo>
                  <a:lnTo>
                    <a:pt x="131" y="52"/>
                  </a:lnTo>
                  <a:lnTo>
                    <a:pt x="132" y="52"/>
                  </a:lnTo>
                  <a:lnTo>
                    <a:pt x="135" y="52"/>
                  </a:lnTo>
                  <a:lnTo>
                    <a:pt x="137" y="54"/>
                  </a:lnTo>
                  <a:lnTo>
                    <a:pt x="137" y="55"/>
                  </a:lnTo>
                  <a:lnTo>
                    <a:pt x="137" y="55"/>
                  </a:lnTo>
                  <a:lnTo>
                    <a:pt x="137" y="57"/>
                  </a:lnTo>
                  <a:lnTo>
                    <a:pt x="135" y="60"/>
                  </a:lnTo>
                  <a:lnTo>
                    <a:pt x="135" y="60"/>
                  </a:lnTo>
                  <a:lnTo>
                    <a:pt x="135" y="62"/>
                  </a:lnTo>
                  <a:lnTo>
                    <a:pt x="128" y="63"/>
                  </a:lnTo>
                  <a:lnTo>
                    <a:pt x="128" y="63"/>
                  </a:lnTo>
                  <a:lnTo>
                    <a:pt x="128" y="62"/>
                  </a:lnTo>
                  <a:lnTo>
                    <a:pt x="128" y="60"/>
                  </a:lnTo>
                  <a:lnTo>
                    <a:pt x="129" y="60"/>
                  </a:lnTo>
                  <a:lnTo>
                    <a:pt x="126" y="60"/>
                  </a:lnTo>
                  <a:lnTo>
                    <a:pt x="126" y="60"/>
                  </a:lnTo>
                  <a:lnTo>
                    <a:pt x="126" y="60"/>
                  </a:lnTo>
                  <a:lnTo>
                    <a:pt x="126" y="63"/>
                  </a:lnTo>
                  <a:lnTo>
                    <a:pt x="124" y="63"/>
                  </a:lnTo>
                  <a:lnTo>
                    <a:pt x="124" y="65"/>
                  </a:lnTo>
                  <a:lnTo>
                    <a:pt x="124" y="66"/>
                  </a:lnTo>
                  <a:lnTo>
                    <a:pt x="124" y="66"/>
                  </a:lnTo>
                  <a:lnTo>
                    <a:pt x="124" y="66"/>
                  </a:lnTo>
                  <a:lnTo>
                    <a:pt x="126" y="66"/>
                  </a:lnTo>
                  <a:lnTo>
                    <a:pt x="124" y="68"/>
                  </a:lnTo>
                  <a:lnTo>
                    <a:pt x="123" y="71"/>
                  </a:lnTo>
                  <a:lnTo>
                    <a:pt x="121" y="71"/>
                  </a:lnTo>
                  <a:lnTo>
                    <a:pt x="123" y="77"/>
                  </a:lnTo>
                  <a:lnTo>
                    <a:pt x="121" y="81"/>
                  </a:lnTo>
                  <a:lnTo>
                    <a:pt x="121" y="82"/>
                  </a:lnTo>
                  <a:lnTo>
                    <a:pt x="118" y="82"/>
                  </a:lnTo>
                  <a:lnTo>
                    <a:pt x="118" y="82"/>
                  </a:lnTo>
                  <a:lnTo>
                    <a:pt x="116" y="81"/>
                  </a:lnTo>
                  <a:lnTo>
                    <a:pt x="113" y="81"/>
                  </a:lnTo>
                  <a:lnTo>
                    <a:pt x="112" y="79"/>
                  </a:lnTo>
                  <a:lnTo>
                    <a:pt x="110" y="77"/>
                  </a:lnTo>
                  <a:lnTo>
                    <a:pt x="109" y="77"/>
                  </a:lnTo>
                  <a:lnTo>
                    <a:pt x="109" y="77"/>
                  </a:lnTo>
                  <a:lnTo>
                    <a:pt x="107" y="77"/>
                  </a:lnTo>
                  <a:lnTo>
                    <a:pt x="105" y="77"/>
                  </a:lnTo>
                  <a:lnTo>
                    <a:pt x="104" y="77"/>
                  </a:lnTo>
                  <a:lnTo>
                    <a:pt x="99" y="74"/>
                  </a:lnTo>
                  <a:lnTo>
                    <a:pt x="99" y="74"/>
                  </a:lnTo>
                  <a:lnTo>
                    <a:pt x="96" y="74"/>
                  </a:lnTo>
                  <a:lnTo>
                    <a:pt x="91" y="76"/>
                  </a:lnTo>
                  <a:lnTo>
                    <a:pt x="87" y="77"/>
                  </a:lnTo>
                  <a:lnTo>
                    <a:pt x="83" y="79"/>
                  </a:lnTo>
                  <a:lnTo>
                    <a:pt x="80" y="81"/>
                  </a:lnTo>
                  <a:lnTo>
                    <a:pt x="79" y="82"/>
                  </a:lnTo>
                  <a:lnTo>
                    <a:pt x="77" y="82"/>
                  </a:lnTo>
                  <a:lnTo>
                    <a:pt x="71" y="82"/>
                  </a:lnTo>
                  <a:lnTo>
                    <a:pt x="66" y="82"/>
                  </a:lnTo>
                  <a:lnTo>
                    <a:pt x="61" y="81"/>
                  </a:lnTo>
                  <a:lnTo>
                    <a:pt x="58" y="81"/>
                  </a:lnTo>
                  <a:lnTo>
                    <a:pt x="53" y="81"/>
                  </a:lnTo>
                  <a:lnTo>
                    <a:pt x="49" y="79"/>
                  </a:lnTo>
                  <a:lnTo>
                    <a:pt x="44" y="79"/>
                  </a:lnTo>
                  <a:lnTo>
                    <a:pt x="39" y="81"/>
                  </a:lnTo>
                  <a:lnTo>
                    <a:pt x="38" y="79"/>
                  </a:lnTo>
                  <a:lnTo>
                    <a:pt x="38" y="79"/>
                  </a:lnTo>
                  <a:lnTo>
                    <a:pt x="38" y="77"/>
                  </a:lnTo>
                  <a:lnTo>
                    <a:pt x="39" y="77"/>
                  </a:lnTo>
                  <a:lnTo>
                    <a:pt x="41" y="77"/>
                  </a:lnTo>
                  <a:lnTo>
                    <a:pt x="41" y="76"/>
                  </a:lnTo>
                  <a:lnTo>
                    <a:pt x="41" y="76"/>
                  </a:lnTo>
                  <a:lnTo>
                    <a:pt x="39" y="74"/>
                  </a:lnTo>
                  <a:lnTo>
                    <a:pt x="38" y="74"/>
                  </a:lnTo>
                  <a:lnTo>
                    <a:pt x="36" y="73"/>
                  </a:lnTo>
                  <a:lnTo>
                    <a:pt x="36" y="73"/>
                  </a:lnTo>
                  <a:lnTo>
                    <a:pt x="36" y="73"/>
                  </a:lnTo>
                  <a:lnTo>
                    <a:pt x="34" y="71"/>
                  </a:lnTo>
                  <a:lnTo>
                    <a:pt x="34" y="71"/>
                  </a:lnTo>
                  <a:lnTo>
                    <a:pt x="33" y="71"/>
                  </a:lnTo>
                  <a:lnTo>
                    <a:pt x="33" y="69"/>
                  </a:lnTo>
                  <a:lnTo>
                    <a:pt x="33" y="68"/>
                  </a:lnTo>
                  <a:lnTo>
                    <a:pt x="34" y="68"/>
                  </a:lnTo>
                  <a:lnTo>
                    <a:pt x="34" y="66"/>
                  </a:lnTo>
                  <a:lnTo>
                    <a:pt x="36" y="68"/>
                  </a:lnTo>
                  <a:lnTo>
                    <a:pt x="36" y="66"/>
                  </a:lnTo>
                  <a:lnTo>
                    <a:pt x="36" y="66"/>
                  </a:lnTo>
                  <a:lnTo>
                    <a:pt x="34" y="65"/>
                  </a:lnTo>
                  <a:lnTo>
                    <a:pt x="33" y="65"/>
                  </a:lnTo>
                  <a:lnTo>
                    <a:pt x="31" y="65"/>
                  </a:lnTo>
                  <a:lnTo>
                    <a:pt x="28" y="66"/>
                  </a:lnTo>
                  <a:lnTo>
                    <a:pt x="27" y="68"/>
                  </a:lnTo>
                  <a:lnTo>
                    <a:pt x="27" y="66"/>
                  </a:lnTo>
                  <a:lnTo>
                    <a:pt x="25" y="65"/>
                  </a:lnTo>
                  <a:lnTo>
                    <a:pt x="22" y="65"/>
                  </a:lnTo>
                  <a:lnTo>
                    <a:pt x="20" y="65"/>
                  </a:lnTo>
                  <a:lnTo>
                    <a:pt x="20" y="63"/>
                  </a:lnTo>
                  <a:lnTo>
                    <a:pt x="19" y="63"/>
                  </a:lnTo>
                  <a:lnTo>
                    <a:pt x="17" y="62"/>
                  </a:lnTo>
                  <a:lnTo>
                    <a:pt x="17" y="62"/>
                  </a:lnTo>
                  <a:lnTo>
                    <a:pt x="17" y="62"/>
                  </a:lnTo>
                  <a:lnTo>
                    <a:pt x="17" y="62"/>
                  </a:lnTo>
                  <a:lnTo>
                    <a:pt x="19" y="62"/>
                  </a:lnTo>
                  <a:lnTo>
                    <a:pt x="19" y="62"/>
                  </a:lnTo>
                  <a:lnTo>
                    <a:pt x="19" y="60"/>
                  </a:lnTo>
                  <a:lnTo>
                    <a:pt x="19" y="60"/>
                  </a:lnTo>
                  <a:lnTo>
                    <a:pt x="17" y="60"/>
                  </a:lnTo>
                  <a:lnTo>
                    <a:pt x="17" y="60"/>
                  </a:lnTo>
                  <a:lnTo>
                    <a:pt x="17" y="60"/>
                  </a:lnTo>
                  <a:lnTo>
                    <a:pt x="17" y="58"/>
                  </a:lnTo>
                  <a:lnTo>
                    <a:pt x="17" y="58"/>
                  </a:lnTo>
                  <a:lnTo>
                    <a:pt x="17" y="58"/>
                  </a:lnTo>
                  <a:lnTo>
                    <a:pt x="17" y="58"/>
                  </a:lnTo>
                  <a:lnTo>
                    <a:pt x="17" y="58"/>
                  </a:lnTo>
                  <a:lnTo>
                    <a:pt x="19" y="57"/>
                  </a:lnTo>
                  <a:lnTo>
                    <a:pt x="19" y="57"/>
                  </a:lnTo>
                  <a:lnTo>
                    <a:pt x="19" y="57"/>
                  </a:lnTo>
                  <a:lnTo>
                    <a:pt x="19" y="57"/>
                  </a:lnTo>
                  <a:lnTo>
                    <a:pt x="17" y="55"/>
                  </a:lnTo>
                  <a:lnTo>
                    <a:pt x="17" y="55"/>
                  </a:lnTo>
                  <a:lnTo>
                    <a:pt x="14" y="55"/>
                  </a:lnTo>
                  <a:lnTo>
                    <a:pt x="14" y="54"/>
                  </a:lnTo>
                  <a:lnTo>
                    <a:pt x="12" y="54"/>
                  </a:lnTo>
                  <a:lnTo>
                    <a:pt x="12" y="54"/>
                  </a:lnTo>
                  <a:lnTo>
                    <a:pt x="11" y="52"/>
                  </a:lnTo>
                  <a:lnTo>
                    <a:pt x="9" y="52"/>
                  </a:lnTo>
                  <a:lnTo>
                    <a:pt x="8" y="51"/>
                  </a:lnTo>
                  <a:lnTo>
                    <a:pt x="8" y="51"/>
                  </a:lnTo>
                  <a:lnTo>
                    <a:pt x="8" y="51"/>
                  </a:lnTo>
                  <a:lnTo>
                    <a:pt x="8" y="51"/>
                  </a:lnTo>
                  <a:lnTo>
                    <a:pt x="8" y="49"/>
                  </a:lnTo>
                  <a:lnTo>
                    <a:pt x="8" y="49"/>
                  </a:lnTo>
                  <a:lnTo>
                    <a:pt x="8" y="47"/>
                  </a:lnTo>
                  <a:lnTo>
                    <a:pt x="8" y="46"/>
                  </a:lnTo>
                  <a:lnTo>
                    <a:pt x="8" y="46"/>
                  </a:lnTo>
                  <a:lnTo>
                    <a:pt x="8" y="46"/>
                  </a:lnTo>
                  <a:lnTo>
                    <a:pt x="8" y="46"/>
                  </a:lnTo>
                  <a:lnTo>
                    <a:pt x="8" y="46"/>
                  </a:lnTo>
                  <a:lnTo>
                    <a:pt x="8" y="46"/>
                  </a:lnTo>
                  <a:lnTo>
                    <a:pt x="6" y="46"/>
                  </a:lnTo>
                  <a:lnTo>
                    <a:pt x="5" y="44"/>
                  </a:lnTo>
                  <a:lnTo>
                    <a:pt x="5" y="43"/>
                  </a:lnTo>
                  <a:lnTo>
                    <a:pt x="3" y="43"/>
                  </a:lnTo>
                  <a:lnTo>
                    <a:pt x="1" y="41"/>
                  </a:lnTo>
                  <a:lnTo>
                    <a:pt x="1" y="41"/>
                  </a:lnTo>
                  <a:lnTo>
                    <a:pt x="0" y="40"/>
                  </a:lnTo>
                  <a:lnTo>
                    <a:pt x="1" y="40"/>
                  </a:lnTo>
                  <a:lnTo>
                    <a:pt x="5" y="38"/>
                  </a:lnTo>
                  <a:lnTo>
                    <a:pt x="6" y="40"/>
                  </a:lnTo>
                  <a:lnTo>
                    <a:pt x="6" y="38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8" y="36"/>
                  </a:lnTo>
                  <a:lnTo>
                    <a:pt x="9" y="36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4" y="36"/>
                  </a:lnTo>
                  <a:lnTo>
                    <a:pt x="14" y="35"/>
                  </a:lnTo>
                  <a:lnTo>
                    <a:pt x="14" y="35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2"/>
                  </a:lnTo>
                  <a:lnTo>
                    <a:pt x="16" y="30"/>
                  </a:lnTo>
                  <a:lnTo>
                    <a:pt x="17" y="30"/>
                  </a:lnTo>
                  <a:lnTo>
                    <a:pt x="17" y="30"/>
                  </a:lnTo>
                  <a:lnTo>
                    <a:pt x="19" y="29"/>
                  </a:lnTo>
                  <a:lnTo>
                    <a:pt x="19" y="29"/>
                  </a:lnTo>
                  <a:lnTo>
                    <a:pt x="19" y="27"/>
                  </a:lnTo>
                  <a:lnTo>
                    <a:pt x="20" y="25"/>
                  </a:lnTo>
                  <a:lnTo>
                    <a:pt x="20" y="24"/>
                  </a:lnTo>
                  <a:lnTo>
                    <a:pt x="20" y="24"/>
                  </a:lnTo>
                  <a:lnTo>
                    <a:pt x="20" y="22"/>
                  </a:lnTo>
                  <a:lnTo>
                    <a:pt x="22" y="22"/>
                  </a:lnTo>
                  <a:lnTo>
                    <a:pt x="23" y="21"/>
                  </a:lnTo>
                  <a:lnTo>
                    <a:pt x="23" y="17"/>
                  </a:lnTo>
                  <a:lnTo>
                    <a:pt x="25" y="1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5" y="14"/>
                  </a:lnTo>
                  <a:lnTo>
                    <a:pt x="27" y="13"/>
                  </a:lnTo>
                  <a:lnTo>
                    <a:pt x="28" y="13"/>
                  </a:lnTo>
                  <a:lnTo>
                    <a:pt x="28" y="11"/>
                  </a:lnTo>
                  <a:lnTo>
                    <a:pt x="30" y="11"/>
                  </a:lnTo>
                  <a:lnTo>
                    <a:pt x="30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3" y="10"/>
                  </a:lnTo>
                  <a:lnTo>
                    <a:pt x="34" y="10"/>
                  </a:lnTo>
                  <a:lnTo>
                    <a:pt x="34" y="10"/>
                  </a:lnTo>
                  <a:lnTo>
                    <a:pt x="36" y="8"/>
                  </a:lnTo>
                  <a:lnTo>
                    <a:pt x="38" y="6"/>
                  </a:lnTo>
                  <a:lnTo>
                    <a:pt x="39" y="6"/>
                  </a:lnTo>
                  <a:lnTo>
                    <a:pt x="39" y="5"/>
                  </a:lnTo>
                  <a:lnTo>
                    <a:pt x="41" y="5"/>
                  </a:lnTo>
                  <a:lnTo>
                    <a:pt x="41" y="3"/>
                  </a:lnTo>
                  <a:lnTo>
                    <a:pt x="42" y="3"/>
                  </a:lnTo>
                  <a:lnTo>
                    <a:pt x="44" y="3"/>
                  </a:lnTo>
                  <a:lnTo>
                    <a:pt x="46" y="5"/>
                  </a:lnTo>
                  <a:lnTo>
                    <a:pt x="49" y="5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55" y="6"/>
                  </a:lnTo>
                  <a:lnTo>
                    <a:pt x="55" y="6"/>
                  </a:lnTo>
                  <a:lnTo>
                    <a:pt x="55" y="6"/>
                  </a:lnTo>
                  <a:lnTo>
                    <a:pt x="57" y="6"/>
                  </a:lnTo>
                  <a:lnTo>
                    <a:pt x="58" y="6"/>
                  </a:lnTo>
                  <a:lnTo>
                    <a:pt x="60" y="6"/>
                  </a:lnTo>
                  <a:lnTo>
                    <a:pt x="61" y="6"/>
                  </a:lnTo>
                  <a:lnTo>
                    <a:pt x="63" y="6"/>
                  </a:lnTo>
                  <a:lnTo>
                    <a:pt x="64" y="6"/>
                  </a:lnTo>
                  <a:lnTo>
                    <a:pt x="68" y="10"/>
                  </a:lnTo>
                  <a:lnTo>
                    <a:pt x="68" y="10"/>
                  </a:lnTo>
                  <a:lnTo>
                    <a:pt x="69" y="10"/>
                  </a:lnTo>
                  <a:lnTo>
                    <a:pt x="71" y="10"/>
                  </a:lnTo>
                  <a:lnTo>
                    <a:pt x="72" y="8"/>
                  </a:lnTo>
                  <a:lnTo>
                    <a:pt x="75" y="6"/>
                  </a:lnTo>
                  <a:lnTo>
                    <a:pt x="79" y="6"/>
                  </a:lnTo>
                  <a:lnTo>
                    <a:pt x="82" y="5"/>
                  </a:lnTo>
                  <a:lnTo>
                    <a:pt x="87" y="5"/>
                  </a:lnTo>
                  <a:lnTo>
                    <a:pt x="87" y="3"/>
                  </a:lnTo>
                  <a:lnTo>
                    <a:pt x="88" y="3"/>
                  </a:lnTo>
                  <a:lnTo>
                    <a:pt x="88" y="2"/>
                  </a:lnTo>
                  <a:lnTo>
                    <a:pt x="90" y="0"/>
                  </a:lnTo>
                  <a:lnTo>
                    <a:pt x="91" y="0"/>
                  </a:lnTo>
                  <a:lnTo>
                    <a:pt x="93" y="0"/>
                  </a:lnTo>
                  <a:lnTo>
                    <a:pt x="94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18" name="Freeform 164">
              <a:extLst>
                <a:ext uri="{FF2B5EF4-FFF2-40B4-BE49-F238E27FC236}">
                  <a16:creationId xmlns:a16="http://schemas.microsoft.com/office/drawing/2014/main" id="{3D3F03AB-BA03-09E6-52CE-39BA4E6789E0}"/>
                </a:ext>
              </a:extLst>
            </p:cNvPr>
            <p:cNvSpPr>
              <a:spLocks/>
            </p:cNvSpPr>
            <p:nvPr/>
          </p:nvSpPr>
          <p:spPr bwMode="auto">
            <a:xfrm>
              <a:off x="7320473" y="5008486"/>
              <a:ext cx="17544" cy="15594"/>
            </a:xfrm>
            <a:custGeom>
              <a:avLst/>
              <a:gdLst>
                <a:gd name="T0" fmla="*/ 3 w 9"/>
                <a:gd name="T1" fmla="*/ 0 h 8"/>
                <a:gd name="T2" fmla="*/ 5 w 9"/>
                <a:gd name="T3" fmla="*/ 0 h 8"/>
                <a:gd name="T4" fmla="*/ 6 w 9"/>
                <a:gd name="T5" fmla="*/ 0 h 8"/>
                <a:gd name="T6" fmla="*/ 8 w 9"/>
                <a:gd name="T7" fmla="*/ 2 h 8"/>
                <a:gd name="T8" fmla="*/ 9 w 9"/>
                <a:gd name="T9" fmla="*/ 3 h 8"/>
                <a:gd name="T10" fmla="*/ 9 w 9"/>
                <a:gd name="T11" fmla="*/ 7 h 8"/>
                <a:gd name="T12" fmla="*/ 8 w 9"/>
                <a:gd name="T13" fmla="*/ 7 h 8"/>
                <a:gd name="T14" fmla="*/ 6 w 9"/>
                <a:gd name="T15" fmla="*/ 8 h 8"/>
                <a:gd name="T16" fmla="*/ 5 w 9"/>
                <a:gd name="T17" fmla="*/ 8 h 8"/>
                <a:gd name="T18" fmla="*/ 2 w 9"/>
                <a:gd name="T19" fmla="*/ 7 h 8"/>
                <a:gd name="T20" fmla="*/ 2 w 9"/>
                <a:gd name="T21" fmla="*/ 5 h 8"/>
                <a:gd name="T22" fmla="*/ 0 w 9"/>
                <a:gd name="T23" fmla="*/ 3 h 8"/>
                <a:gd name="T24" fmla="*/ 0 w 9"/>
                <a:gd name="T25" fmla="*/ 2 h 8"/>
                <a:gd name="T26" fmla="*/ 2 w 9"/>
                <a:gd name="T27" fmla="*/ 0 h 8"/>
                <a:gd name="T28" fmla="*/ 3 w 9"/>
                <a:gd name="T2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" h="8">
                  <a:moveTo>
                    <a:pt x="3" y="0"/>
                  </a:moveTo>
                  <a:lnTo>
                    <a:pt x="5" y="0"/>
                  </a:lnTo>
                  <a:lnTo>
                    <a:pt x="6" y="0"/>
                  </a:lnTo>
                  <a:lnTo>
                    <a:pt x="8" y="2"/>
                  </a:lnTo>
                  <a:lnTo>
                    <a:pt x="9" y="3"/>
                  </a:lnTo>
                  <a:lnTo>
                    <a:pt x="9" y="7"/>
                  </a:lnTo>
                  <a:lnTo>
                    <a:pt x="8" y="7"/>
                  </a:lnTo>
                  <a:lnTo>
                    <a:pt x="6" y="8"/>
                  </a:lnTo>
                  <a:lnTo>
                    <a:pt x="5" y="8"/>
                  </a:lnTo>
                  <a:lnTo>
                    <a:pt x="2" y="7"/>
                  </a:lnTo>
                  <a:lnTo>
                    <a:pt x="2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19" name="Freeform 165">
              <a:extLst>
                <a:ext uri="{FF2B5EF4-FFF2-40B4-BE49-F238E27FC236}">
                  <a16:creationId xmlns:a16="http://schemas.microsoft.com/office/drawing/2014/main" id="{7ED55E7E-6538-0F93-A690-4C1B1F4DF7D8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3773" y="3667422"/>
              <a:ext cx="25340" cy="48731"/>
            </a:xfrm>
            <a:custGeom>
              <a:avLst/>
              <a:gdLst>
                <a:gd name="T0" fmla="*/ 8 w 13"/>
                <a:gd name="T1" fmla="*/ 0 h 25"/>
                <a:gd name="T2" fmla="*/ 10 w 13"/>
                <a:gd name="T3" fmla="*/ 3 h 25"/>
                <a:gd name="T4" fmla="*/ 11 w 13"/>
                <a:gd name="T5" fmla="*/ 5 h 25"/>
                <a:gd name="T6" fmla="*/ 13 w 13"/>
                <a:gd name="T7" fmla="*/ 6 h 25"/>
                <a:gd name="T8" fmla="*/ 11 w 13"/>
                <a:gd name="T9" fmla="*/ 8 h 25"/>
                <a:gd name="T10" fmla="*/ 11 w 13"/>
                <a:gd name="T11" fmla="*/ 9 h 25"/>
                <a:gd name="T12" fmla="*/ 11 w 13"/>
                <a:gd name="T13" fmla="*/ 11 h 25"/>
                <a:gd name="T14" fmla="*/ 11 w 13"/>
                <a:gd name="T15" fmla="*/ 12 h 25"/>
                <a:gd name="T16" fmla="*/ 11 w 13"/>
                <a:gd name="T17" fmla="*/ 14 h 25"/>
                <a:gd name="T18" fmla="*/ 13 w 13"/>
                <a:gd name="T19" fmla="*/ 16 h 25"/>
                <a:gd name="T20" fmla="*/ 13 w 13"/>
                <a:gd name="T21" fmla="*/ 17 h 25"/>
                <a:gd name="T22" fmla="*/ 13 w 13"/>
                <a:gd name="T23" fmla="*/ 19 h 25"/>
                <a:gd name="T24" fmla="*/ 11 w 13"/>
                <a:gd name="T25" fmla="*/ 20 h 25"/>
                <a:gd name="T26" fmla="*/ 10 w 13"/>
                <a:gd name="T27" fmla="*/ 23 h 25"/>
                <a:gd name="T28" fmla="*/ 10 w 13"/>
                <a:gd name="T29" fmla="*/ 23 h 25"/>
                <a:gd name="T30" fmla="*/ 8 w 13"/>
                <a:gd name="T31" fmla="*/ 23 h 25"/>
                <a:gd name="T32" fmla="*/ 7 w 13"/>
                <a:gd name="T33" fmla="*/ 25 h 25"/>
                <a:gd name="T34" fmla="*/ 5 w 13"/>
                <a:gd name="T35" fmla="*/ 25 h 25"/>
                <a:gd name="T36" fmla="*/ 5 w 13"/>
                <a:gd name="T37" fmla="*/ 25 h 25"/>
                <a:gd name="T38" fmla="*/ 3 w 13"/>
                <a:gd name="T39" fmla="*/ 25 h 25"/>
                <a:gd name="T40" fmla="*/ 3 w 13"/>
                <a:gd name="T41" fmla="*/ 23 h 25"/>
                <a:gd name="T42" fmla="*/ 2 w 13"/>
                <a:gd name="T43" fmla="*/ 23 h 25"/>
                <a:gd name="T44" fmla="*/ 2 w 13"/>
                <a:gd name="T45" fmla="*/ 22 h 25"/>
                <a:gd name="T46" fmla="*/ 2 w 13"/>
                <a:gd name="T47" fmla="*/ 20 h 25"/>
                <a:gd name="T48" fmla="*/ 2 w 13"/>
                <a:gd name="T49" fmla="*/ 20 h 25"/>
                <a:gd name="T50" fmla="*/ 0 w 13"/>
                <a:gd name="T51" fmla="*/ 16 h 25"/>
                <a:gd name="T52" fmla="*/ 0 w 13"/>
                <a:gd name="T53" fmla="*/ 12 h 25"/>
                <a:gd name="T54" fmla="*/ 0 w 13"/>
                <a:gd name="T55" fmla="*/ 11 h 25"/>
                <a:gd name="T56" fmla="*/ 2 w 13"/>
                <a:gd name="T57" fmla="*/ 11 h 25"/>
                <a:gd name="T58" fmla="*/ 2 w 13"/>
                <a:gd name="T59" fmla="*/ 9 h 25"/>
                <a:gd name="T60" fmla="*/ 2 w 13"/>
                <a:gd name="T61" fmla="*/ 6 h 25"/>
                <a:gd name="T62" fmla="*/ 3 w 13"/>
                <a:gd name="T63" fmla="*/ 3 h 25"/>
                <a:gd name="T64" fmla="*/ 5 w 13"/>
                <a:gd name="T65" fmla="*/ 1 h 25"/>
                <a:gd name="T66" fmla="*/ 8 w 13"/>
                <a:gd name="T6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3" h="25">
                  <a:moveTo>
                    <a:pt x="8" y="0"/>
                  </a:moveTo>
                  <a:lnTo>
                    <a:pt x="10" y="3"/>
                  </a:lnTo>
                  <a:lnTo>
                    <a:pt x="11" y="5"/>
                  </a:lnTo>
                  <a:lnTo>
                    <a:pt x="13" y="6"/>
                  </a:lnTo>
                  <a:lnTo>
                    <a:pt x="11" y="8"/>
                  </a:lnTo>
                  <a:lnTo>
                    <a:pt x="11" y="9"/>
                  </a:lnTo>
                  <a:lnTo>
                    <a:pt x="11" y="11"/>
                  </a:lnTo>
                  <a:lnTo>
                    <a:pt x="11" y="12"/>
                  </a:lnTo>
                  <a:lnTo>
                    <a:pt x="11" y="14"/>
                  </a:lnTo>
                  <a:lnTo>
                    <a:pt x="13" y="16"/>
                  </a:lnTo>
                  <a:lnTo>
                    <a:pt x="13" y="17"/>
                  </a:lnTo>
                  <a:lnTo>
                    <a:pt x="13" y="19"/>
                  </a:lnTo>
                  <a:lnTo>
                    <a:pt x="11" y="20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8" y="23"/>
                  </a:lnTo>
                  <a:lnTo>
                    <a:pt x="7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3" y="25"/>
                  </a:lnTo>
                  <a:lnTo>
                    <a:pt x="3" y="23"/>
                  </a:lnTo>
                  <a:lnTo>
                    <a:pt x="2" y="23"/>
                  </a:lnTo>
                  <a:lnTo>
                    <a:pt x="2" y="22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0" y="16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2" y="11"/>
                  </a:lnTo>
                  <a:lnTo>
                    <a:pt x="2" y="9"/>
                  </a:lnTo>
                  <a:lnTo>
                    <a:pt x="2" y="6"/>
                  </a:lnTo>
                  <a:lnTo>
                    <a:pt x="3" y="3"/>
                  </a:lnTo>
                  <a:lnTo>
                    <a:pt x="5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20" name="Freeform 166">
              <a:extLst>
                <a:ext uri="{FF2B5EF4-FFF2-40B4-BE49-F238E27FC236}">
                  <a16:creationId xmlns:a16="http://schemas.microsoft.com/office/drawing/2014/main" id="{A31C40A7-6FAC-679D-66A6-47DF5732B5B1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7050" y="4963654"/>
              <a:ext cx="239755" cy="245602"/>
            </a:xfrm>
            <a:custGeom>
              <a:avLst/>
              <a:gdLst>
                <a:gd name="T0" fmla="*/ 67 w 123"/>
                <a:gd name="T1" fmla="*/ 8 h 126"/>
                <a:gd name="T2" fmla="*/ 67 w 123"/>
                <a:gd name="T3" fmla="*/ 15 h 126"/>
                <a:gd name="T4" fmla="*/ 68 w 123"/>
                <a:gd name="T5" fmla="*/ 19 h 126"/>
                <a:gd name="T6" fmla="*/ 70 w 123"/>
                <a:gd name="T7" fmla="*/ 22 h 126"/>
                <a:gd name="T8" fmla="*/ 70 w 123"/>
                <a:gd name="T9" fmla="*/ 23 h 126"/>
                <a:gd name="T10" fmla="*/ 70 w 123"/>
                <a:gd name="T11" fmla="*/ 30 h 126"/>
                <a:gd name="T12" fmla="*/ 70 w 123"/>
                <a:gd name="T13" fmla="*/ 34 h 126"/>
                <a:gd name="T14" fmla="*/ 70 w 123"/>
                <a:gd name="T15" fmla="*/ 37 h 126"/>
                <a:gd name="T16" fmla="*/ 68 w 123"/>
                <a:gd name="T17" fmla="*/ 42 h 126"/>
                <a:gd name="T18" fmla="*/ 73 w 123"/>
                <a:gd name="T19" fmla="*/ 42 h 126"/>
                <a:gd name="T20" fmla="*/ 79 w 123"/>
                <a:gd name="T21" fmla="*/ 44 h 126"/>
                <a:gd name="T22" fmla="*/ 86 w 123"/>
                <a:gd name="T23" fmla="*/ 44 h 126"/>
                <a:gd name="T24" fmla="*/ 90 w 123"/>
                <a:gd name="T25" fmla="*/ 42 h 126"/>
                <a:gd name="T26" fmla="*/ 93 w 123"/>
                <a:gd name="T27" fmla="*/ 44 h 126"/>
                <a:gd name="T28" fmla="*/ 100 w 123"/>
                <a:gd name="T29" fmla="*/ 45 h 126"/>
                <a:gd name="T30" fmla="*/ 103 w 123"/>
                <a:gd name="T31" fmla="*/ 50 h 126"/>
                <a:gd name="T32" fmla="*/ 103 w 123"/>
                <a:gd name="T33" fmla="*/ 55 h 126"/>
                <a:gd name="T34" fmla="*/ 103 w 123"/>
                <a:gd name="T35" fmla="*/ 60 h 126"/>
                <a:gd name="T36" fmla="*/ 104 w 123"/>
                <a:gd name="T37" fmla="*/ 64 h 126"/>
                <a:gd name="T38" fmla="*/ 106 w 123"/>
                <a:gd name="T39" fmla="*/ 69 h 126"/>
                <a:gd name="T40" fmla="*/ 112 w 123"/>
                <a:gd name="T41" fmla="*/ 71 h 126"/>
                <a:gd name="T42" fmla="*/ 117 w 123"/>
                <a:gd name="T43" fmla="*/ 67 h 126"/>
                <a:gd name="T44" fmla="*/ 122 w 123"/>
                <a:gd name="T45" fmla="*/ 72 h 126"/>
                <a:gd name="T46" fmla="*/ 120 w 123"/>
                <a:gd name="T47" fmla="*/ 83 h 126"/>
                <a:gd name="T48" fmla="*/ 117 w 123"/>
                <a:gd name="T49" fmla="*/ 94 h 126"/>
                <a:gd name="T50" fmla="*/ 114 w 123"/>
                <a:gd name="T51" fmla="*/ 112 h 126"/>
                <a:gd name="T52" fmla="*/ 109 w 123"/>
                <a:gd name="T53" fmla="*/ 115 h 126"/>
                <a:gd name="T54" fmla="*/ 104 w 123"/>
                <a:gd name="T55" fmla="*/ 118 h 126"/>
                <a:gd name="T56" fmla="*/ 103 w 123"/>
                <a:gd name="T57" fmla="*/ 123 h 126"/>
                <a:gd name="T58" fmla="*/ 97 w 123"/>
                <a:gd name="T59" fmla="*/ 121 h 126"/>
                <a:gd name="T60" fmla="*/ 90 w 123"/>
                <a:gd name="T61" fmla="*/ 126 h 126"/>
                <a:gd name="T62" fmla="*/ 84 w 123"/>
                <a:gd name="T63" fmla="*/ 123 h 126"/>
                <a:gd name="T64" fmla="*/ 67 w 123"/>
                <a:gd name="T65" fmla="*/ 121 h 126"/>
                <a:gd name="T66" fmla="*/ 60 w 123"/>
                <a:gd name="T67" fmla="*/ 116 h 126"/>
                <a:gd name="T68" fmla="*/ 63 w 123"/>
                <a:gd name="T69" fmla="*/ 113 h 126"/>
                <a:gd name="T70" fmla="*/ 65 w 123"/>
                <a:gd name="T71" fmla="*/ 112 h 126"/>
                <a:gd name="T72" fmla="*/ 65 w 123"/>
                <a:gd name="T73" fmla="*/ 105 h 126"/>
                <a:gd name="T74" fmla="*/ 67 w 123"/>
                <a:gd name="T75" fmla="*/ 104 h 126"/>
                <a:gd name="T76" fmla="*/ 71 w 123"/>
                <a:gd name="T77" fmla="*/ 97 h 126"/>
                <a:gd name="T78" fmla="*/ 74 w 123"/>
                <a:gd name="T79" fmla="*/ 94 h 126"/>
                <a:gd name="T80" fmla="*/ 68 w 123"/>
                <a:gd name="T81" fmla="*/ 86 h 126"/>
                <a:gd name="T82" fmla="*/ 62 w 123"/>
                <a:gd name="T83" fmla="*/ 85 h 126"/>
                <a:gd name="T84" fmla="*/ 48 w 123"/>
                <a:gd name="T85" fmla="*/ 77 h 126"/>
                <a:gd name="T86" fmla="*/ 32 w 123"/>
                <a:gd name="T87" fmla="*/ 71 h 126"/>
                <a:gd name="T88" fmla="*/ 19 w 123"/>
                <a:gd name="T89" fmla="*/ 63 h 126"/>
                <a:gd name="T90" fmla="*/ 13 w 123"/>
                <a:gd name="T91" fmla="*/ 58 h 126"/>
                <a:gd name="T92" fmla="*/ 2 w 123"/>
                <a:gd name="T93" fmla="*/ 45 h 126"/>
                <a:gd name="T94" fmla="*/ 2 w 123"/>
                <a:gd name="T95" fmla="*/ 41 h 126"/>
                <a:gd name="T96" fmla="*/ 8 w 123"/>
                <a:gd name="T97" fmla="*/ 15 h 126"/>
                <a:gd name="T98" fmla="*/ 18 w 123"/>
                <a:gd name="T99" fmla="*/ 4 h 126"/>
                <a:gd name="T100" fmla="*/ 46 w 123"/>
                <a:gd name="T101" fmla="*/ 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3" h="126">
                  <a:moveTo>
                    <a:pt x="52" y="0"/>
                  </a:moveTo>
                  <a:lnTo>
                    <a:pt x="57" y="3"/>
                  </a:lnTo>
                  <a:lnTo>
                    <a:pt x="62" y="4"/>
                  </a:lnTo>
                  <a:lnTo>
                    <a:pt x="65" y="8"/>
                  </a:lnTo>
                  <a:lnTo>
                    <a:pt x="67" y="8"/>
                  </a:lnTo>
                  <a:lnTo>
                    <a:pt x="67" y="11"/>
                  </a:lnTo>
                  <a:lnTo>
                    <a:pt x="67" y="12"/>
                  </a:lnTo>
                  <a:lnTo>
                    <a:pt x="67" y="14"/>
                  </a:lnTo>
                  <a:lnTo>
                    <a:pt x="67" y="14"/>
                  </a:lnTo>
                  <a:lnTo>
                    <a:pt x="67" y="15"/>
                  </a:lnTo>
                  <a:lnTo>
                    <a:pt x="68" y="15"/>
                  </a:lnTo>
                  <a:lnTo>
                    <a:pt x="68" y="17"/>
                  </a:lnTo>
                  <a:lnTo>
                    <a:pt x="68" y="17"/>
                  </a:lnTo>
                  <a:lnTo>
                    <a:pt x="68" y="19"/>
                  </a:lnTo>
                  <a:lnTo>
                    <a:pt x="68" y="19"/>
                  </a:lnTo>
                  <a:lnTo>
                    <a:pt x="68" y="20"/>
                  </a:lnTo>
                  <a:lnTo>
                    <a:pt x="68" y="20"/>
                  </a:lnTo>
                  <a:lnTo>
                    <a:pt x="70" y="20"/>
                  </a:lnTo>
                  <a:lnTo>
                    <a:pt x="70" y="22"/>
                  </a:lnTo>
                  <a:lnTo>
                    <a:pt x="70" y="22"/>
                  </a:lnTo>
                  <a:lnTo>
                    <a:pt x="70" y="22"/>
                  </a:lnTo>
                  <a:lnTo>
                    <a:pt x="70" y="23"/>
                  </a:lnTo>
                  <a:lnTo>
                    <a:pt x="70" y="23"/>
                  </a:lnTo>
                  <a:lnTo>
                    <a:pt x="70" y="23"/>
                  </a:lnTo>
                  <a:lnTo>
                    <a:pt x="70" y="23"/>
                  </a:lnTo>
                  <a:lnTo>
                    <a:pt x="71" y="25"/>
                  </a:lnTo>
                  <a:lnTo>
                    <a:pt x="71" y="26"/>
                  </a:lnTo>
                  <a:lnTo>
                    <a:pt x="70" y="28"/>
                  </a:lnTo>
                  <a:lnTo>
                    <a:pt x="70" y="30"/>
                  </a:lnTo>
                  <a:lnTo>
                    <a:pt x="70" y="30"/>
                  </a:lnTo>
                  <a:lnTo>
                    <a:pt x="70" y="31"/>
                  </a:lnTo>
                  <a:lnTo>
                    <a:pt x="70" y="31"/>
                  </a:lnTo>
                  <a:lnTo>
                    <a:pt x="70" y="33"/>
                  </a:lnTo>
                  <a:lnTo>
                    <a:pt x="70" y="33"/>
                  </a:lnTo>
                  <a:lnTo>
                    <a:pt x="70" y="34"/>
                  </a:lnTo>
                  <a:lnTo>
                    <a:pt x="70" y="34"/>
                  </a:lnTo>
                  <a:lnTo>
                    <a:pt x="70" y="36"/>
                  </a:lnTo>
                  <a:lnTo>
                    <a:pt x="70" y="36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70" y="39"/>
                  </a:lnTo>
                  <a:lnTo>
                    <a:pt x="68" y="39"/>
                  </a:lnTo>
                  <a:lnTo>
                    <a:pt x="68" y="41"/>
                  </a:lnTo>
                  <a:lnTo>
                    <a:pt x="68" y="41"/>
                  </a:lnTo>
                  <a:lnTo>
                    <a:pt x="68" y="42"/>
                  </a:lnTo>
                  <a:lnTo>
                    <a:pt x="70" y="42"/>
                  </a:lnTo>
                  <a:lnTo>
                    <a:pt x="71" y="42"/>
                  </a:lnTo>
                  <a:lnTo>
                    <a:pt x="71" y="42"/>
                  </a:lnTo>
                  <a:lnTo>
                    <a:pt x="73" y="42"/>
                  </a:lnTo>
                  <a:lnTo>
                    <a:pt x="73" y="42"/>
                  </a:lnTo>
                  <a:lnTo>
                    <a:pt x="74" y="42"/>
                  </a:lnTo>
                  <a:lnTo>
                    <a:pt x="76" y="44"/>
                  </a:lnTo>
                  <a:lnTo>
                    <a:pt x="78" y="44"/>
                  </a:lnTo>
                  <a:lnTo>
                    <a:pt x="78" y="44"/>
                  </a:lnTo>
                  <a:lnTo>
                    <a:pt x="79" y="44"/>
                  </a:lnTo>
                  <a:lnTo>
                    <a:pt x="81" y="44"/>
                  </a:lnTo>
                  <a:lnTo>
                    <a:pt x="82" y="44"/>
                  </a:lnTo>
                  <a:lnTo>
                    <a:pt x="84" y="44"/>
                  </a:lnTo>
                  <a:lnTo>
                    <a:pt x="86" y="44"/>
                  </a:lnTo>
                  <a:lnTo>
                    <a:pt x="86" y="44"/>
                  </a:lnTo>
                  <a:lnTo>
                    <a:pt x="87" y="44"/>
                  </a:lnTo>
                  <a:lnTo>
                    <a:pt x="89" y="44"/>
                  </a:lnTo>
                  <a:lnTo>
                    <a:pt x="89" y="42"/>
                  </a:lnTo>
                  <a:lnTo>
                    <a:pt x="89" y="42"/>
                  </a:lnTo>
                  <a:lnTo>
                    <a:pt x="90" y="42"/>
                  </a:lnTo>
                  <a:lnTo>
                    <a:pt x="90" y="41"/>
                  </a:lnTo>
                  <a:lnTo>
                    <a:pt x="92" y="42"/>
                  </a:lnTo>
                  <a:lnTo>
                    <a:pt x="92" y="42"/>
                  </a:lnTo>
                  <a:lnTo>
                    <a:pt x="93" y="44"/>
                  </a:lnTo>
                  <a:lnTo>
                    <a:pt x="93" y="44"/>
                  </a:lnTo>
                  <a:lnTo>
                    <a:pt x="95" y="44"/>
                  </a:lnTo>
                  <a:lnTo>
                    <a:pt x="97" y="44"/>
                  </a:lnTo>
                  <a:lnTo>
                    <a:pt x="97" y="44"/>
                  </a:lnTo>
                  <a:lnTo>
                    <a:pt x="98" y="45"/>
                  </a:lnTo>
                  <a:lnTo>
                    <a:pt x="100" y="45"/>
                  </a:lnTo>
                  <a:lnTo>
                    <a:pt x="100" y="45"/>
                  </a:lnTo>
                  <a:lnTo>
                    <a:pt x="101" y="47"/>
                  </a:lnTo>
                  <a:lnTo>
                    <a:pt x="101" y="49"/>
                  </a:lnTo>
                  <a:lnTo>
                    <a:pt x="101" y="49"/>
                  </a:lnTo>
                  <a:lnTo>
                    <a:pt x="103" y="50"/>
                  </a:lnTo>
                  <a:lnTo>
                    <a:pt x="103" y="50"/>
                  </a:lnTo>
                  <a:lnTo>
                    <a:pt x="103" y="52"/>
                  </a:lnTo>
                  <a:lnTo>
                    <a:pt x="103" y="52"/>
                  </a:lnTo>
                  <a:lnTo>
                    <a:pt x="103" y="53"/>
                  </a:lnTo>
                  <a:lnTo>
                    <a:pt x="103" y="55"/>
                  </a:lnTo>
                  <a:lnTo>
                    <a:pt x="103" y="56"/>
                  </a:lnTo>
                  <a:lnTo>
                    <a:pt x="103" y="56"/>
                  </a:lnTo>
                  <a:lnTo>
                    <a:pt x="103" y="58"/>
                  </a:lnTo>
                  <a:lnTo>
                    <a:pt x="104" y="60"/>
                  </a:lnTo>
                  <a:lnTo>
                    <a:pt x="103" y="60"/>
                  </a:lnTo>
                  <a:lnTo>
                    <a:pt x="104" y="61"/>
                  </a:lnTo>
                  <a:lnTo>
                    <a:pt x="104" y="61"/>
                  </a:lnTo>
                  <a:lnTo>
                    <a:pt x="104" y="63"/>
                  </a:lnTo>
                  <a:lnTo>
                    <a:pt x="104" y="63"/>
                  </a:lnTo>
                  <a:lnTo>
                    <a:pt x="104" y="64"/>
                  </a:lnTo>
                  <a:lnTo>
                    <a:pt x="104" y="64"/>
                  </a:lnTo>
                  <a:lnTo>
                    <a:pt x="104" y="66"/>
                  </a:lnTo>
                  <a:lnTo>
                    <a:pt x="106" y="67"/>
                  </a:lnTo>
                  <a:lnTo>
                    <a:pt x="106" y="69"/>
                  </a:lnTo>
                  <a:lnTo>
                    <a:pt x="106" y="69"/>
                  </a:lnTo>
                  <a:lnTo>
                    <a:pt x="106" y="71"/>
                  </a:lnTo>
                  <a:lnTo>
                    <a:pt x="108" y="71"/>
                  </a:lnTo>
                  <a:lnTo>
                    <a:pt x="109" y="71"/>
                  </a:lnTo>
                  <a:lnTo>
                    <a:pt x="111" y="71"/>
                  </a:lnTo>
                  <a:lnTo>
                    <a:pt x="112" y="71"/>
                  </a:lnTo>
                  <a:lnTo>
                    <a:pt x="112" y="69"/>
                  </a:lnTo>
                  <a:lnTo>
                    <a:pt x="114" y="69"/>
                  </a:lnTo>
                  <a:lnTo>
                    <a:pt x="115" y="69"/>
                  </a:lnTo>
                  <a:lnTo>
                    <a:pt x="117" y="67"/>
                  </a:lnTo>
                  <a:lnTo>
                    <a:pt x="117" y="67"/>
                  </a:lnTo>
                  <a:lnTo>
                    <a:pt x="119" y="69"/>
                  </a:lnTo>
                  <a:lnTo>
                    <a:pt x="120" y="69"/>
                  </a:lnTo>
                  <a:lnTo>
                    <a:pt x="120" y="71"/>
                  </a:lnTo>
                  <a:lnTo>
                    <a:pt x="123" y="71"/>
                  </a:lnTo>
                  <a:lnTo>
                    <a:pt x="122" y="72"/>
                  </a:lnTo>
                  <a:lnTo>
                    <a:pt x="122" y="72"/>
                  </a:lnTo>
                  <a:lnTo>
                    <a:pt x="122" y="74"/>
                  </a:lnTo>
                  <a:lnTo>
                    <a:pt x="122" y="75"/>
                  </a:lnTo>
                  <a:lnTo>
                    <a:pt x="122" y="78"/>
                  </a:lnTo>
                  <a:lnTo>
                    <a:pt x="120" y="83"/>
                  </a:lnTo>
                  <a:lnTo>
                    <a:pt x="120" y="86"/>
                  </a:lnTo>
                  <a:lnTo>
                    <a:pt x="120" y="88"/>
                  </a:lnTo>
                  <a:lnTo>
                    <a:pt x="119" y="89"/>
                  </a:lnTo>
                  <a:lnTo>
                    <a:pt x="117" y="93"/>
                  </a:lnTo>
                  <a:lnTo>
                    <a:pt x="117" y="94"/>
                  </a:lnTo>
                  <a:lnTo>
                    <a:pt x="117" y="101"/>
                  </a:lnTo>
                  <a:lnTo>
                    <a:pt x="117" y="105"/>
                  </a:lnTo>
                  <a:lnTo>
                    <a:pt x="115" y="110"/>
                  </a:lnTo>
                  <a:lnTo>
                    <a:pt x="114" y="112"/>
                  </a:lnTo>
                  <a:lnTo>
                    <a:pt x="114" y="112"/>
                  </a:lnTo>
                  <a:lnTo>
                    <a:pt x="112" y="112"/>
                  </a:lnTo>
                  <a:lnTo>
                    <a:pt x="112" y="113"/>
                  </a:lnTo>
                  <a:lnTo>
                    <a:pt x="111" y="113"/>
                  </a:lnTo>
                  <a:lnTo>
                    <a:pt x="111" y="115"/>
                  </a:lnTo>
                  <a:lnTo>
                    <a:pt x="109" y="115"/>
                  </a:lnTo>
                  <a:lnTo>
                    <a:pt x="109" y="115"/>
                  </a:lnTo>
                  <a:lnTo>
                    <a:pt x="109" y="116"/>
                  </a:lnTo>
                  <a:lnTo>
                    <a:pt x="106" y="116"/>
                  </a:lnTo>
                  <a:lnTo>
                    <a:pt x="106" y="116"/>
                  </a:lnTo>
                  <a:lnTo>
                    <a:pt x="104" y="118"/>
                  </a:lnTo>
                  <a:lnTo>
                    <a:pt x="104" y="118"/>
                  </a:lnTo>
                  <a:lnTo>
                    <a:pt x="103" y="119"/>
                  </a:lnTo>
                  <a:lnTo>
                    <a:pt x="103" y="119"/>
                  </a:lnTo>
                  <a:lnTo>
                    <a:pt x="103" y="121"/>
                  </a:lnTo>
                  <a:lnTo>
                    <a:pt x="103" y="123"/>
                  </a:lnTo>
                  <a:lnTo>
                    <a:pt x="101" y="123"/>
                  </a:lnTo>
                  <a:lnTo>
                    <a:pt x="100" y="123"/>
                  </a:lnTo>
                  <a:lnTo>
                    <a:pt x="100" y="123"/>
                  </a:lnTo>
                  <a:lnTo>
                    <a:pt x="98" y="121"/>
                  </a:lnTo>
                  <a:lnTo>
                    <a:pt x="97" y="121"/>
                  </a:lnTo>
                  <a:lnTo>
                    <a:pt x="95" y="121"/>
                  </a:lnTo>
                  <a:lnTo>
                    <a:pt x="93" y="123"/>
                  </a:lnTo>
                  <a:lnTo>
                    <a:pt x="93" y="123"/>
                  </a:lnTo>
                  <a:lnTo>
                    <a:pt x="92" y="124"/>
                  </a:lnTo>
                  <a:lnTo>
                    <a:pt x="90" y="126"/>
                  </a:lnTo>
                  <a:lnTo>
                    <a:pt x="90" y="124"/>
                  </a:lnTo>
                  <a:lnTo>
                    <a:pt x="89" y="124"/>
                  </a:lnTo>
                  <a:lnTo>
                    <a:pt x="87" y="124"/>
                  </a:lnTo>
                  <a:lnTo>
                    <a:pt x="86" y="124"/>
                  </a:lnTo>
                  <a:lnTo>
                    <a:pt x="84" y="123"/>
                  </a:lnTo>
                  <a:lnTo>
                    <a:pt x="82" y="123"/>
                  </a:lnTo>
                  <a:lnTo>
                    <a:pt x="81" y="124"/>
                  </a:lnTo>
                  <a:lnTo>
                    <a:pt x="78" y="123"/>
                  </a:lnTo>
                  <a:lnTo>
                    <a:pt x="71" y="121"/>
                  </a:lnTo>
                  <a:lnTo>
                    <a:pt x="67" y="121"/>
                  </a:lnTo>
                  <a:lnTo>
                    <a:pt x="60" y="121"/>
                  </a:lnTo>
                  <a:lnTo>
                    <a:pt x="59" y="119"/>
                  </a:lnTo>
                  <a:lnTo>
                    <a:pt x="59" y="118"/>
                  </a:lnTo>
                  <a:lnTo>
                    <a:pt x="60" y="118"/>
                  </a:lnTo>
                  <a:lnTo>
                    <a:pt x="60" y="116"/>
                  </a:lnTo>
                  <a:lnTo>
                    <a:pt x="62" y="116"/>
                  </a:lnTo>
                  <a:lnTo>
                    <a:pt x="62" y="115"/>
                  </a:lnTo>
                  <a:lnTo>
                    <a:pt x="63" y="115"/>
                  </a:lnTo>
                  <a:lnTo>
                    <a:pt x="63" y="115"/>
                  </a:lnTo>
                  <a:lnTo>
                    <a:pt x="63" y="113"/>
                  </a:lnTo>
                  <a:lnTo>
                    <a:pt x="63" y="113"/>
                  </a:lnTo>
                  <a:lnTo>
                    <a:pt x="65" y="113"/>
                  </a:lnTo>
                  <a:lnTo>
                    <a:pt x="65" y="112"/>
                  </a:lnTo>
                  <a:lnTo>
                    <a:pt x="65" y="112"/>
                  </a:lnTo>
                  <a:lnTo>
                    <a:pt x="65" y="112"/>
                  </a:lnTo>
                  <a:lnTo>
                    <a:pt x="65" y="112"/>
                  </a:lnTo>
                  <a:lnTo>
                    <a:pt x="65" y="110"/>
                  </a:lnTo>
                  <a:lnTo>
                    <a:pt x="65" y="108"/>
                  </a:lnTo>
                  <a:lnTo>
                    <a:pt x="65" y="107"/>
                  </a:lnTo>
                  <a:lnTo>
                    <a:pt x="65" y="105"/>
                  </a:lnTo>
                  <a:lnTo>
                    <a:pt x="67" y="105"/>
                  </a:lnTo>
                  <a:lnTo>
                    <a:pt x="67" y="105"/>
                  </a:lnTo>
                  <a:lnTo>
                    <a:pt x="67" y="105"/>
                  </a:lnTo>
                  <a:lnTo>
                    <a:pt x="67" y="104"/>
                  </a:lnTo>
                  <a:lnTo>
                    <a:pt x="67" y="104"/>
                  </a:lnTo>
                  <a:lnTo>
                    <a:pt x="70" y="102"/>
                  </a:lnTo>
                  <a:lnTo>
                    <a:pt x="70" y="101"/>
                  </a:lnTo>
                  <a:lnTo>
                    <a:pt x="70" y="101"/>
                  </a:lnTo>
                  <a:lnTo>
                    <a:pt x="70" y="99"/>
                  </a:lnTo>
                  <a:lnTo>
                    <a:pt x="71" y="97"/>
                  </a:lnTo>
                  <a:lnTo>
                    <a:pt x="71" y="97"/>
                  </a:lnTo>
                  <a:lnTo>
                    <a:pt x="71" y="96"/>
                  </a:lnTo>
                  <a:lnTo>
                    <a:pt x="73" y="96"/>
                  </a:lnTo>
                  <a:lnTo>
                    <a:pt x="74" y="94"/>
                  </a:lnTo>
                  <a:lnTo>
                    <a:pt x="74" y="94"/>
                  </a:lnTo>
                  <a:lnTo>
                    <a:pt x="74" y="93"/>
                  </a:lnTo>
                  <a:lnTo>
                    <a:pt x="74" y="93"/>
                  </a:lnTo>
                  <a:lnTo>
                    <a:pt x="73" y="91"/>
                  </a:lnTo>
                  <a:lnTo>
                    <a:pt x="71" y="88"/>
                  </a:lnTo>
                  <a:lnTo>
                    <a:pt x="68" y="86"/>
                  </a:lnTo>
                  <a:lnTo>
                    <a:pt x="67" y="85"/>
                  </a:lnTo>
                  <a:lnTo>
                    <a:pt x="65" y="85"/>
                  </a:lnTo>
                  <a:lnTo>
                    <a:pt x="63" y="85"/>
                  </a:lnTo>
                  <a:lnTo>
                    <a:pt x="63" y="85"/>
                  </a:lnTo>
                  <a:lnTo>
                    <a:pt x="62" y="85"/>
                  </a:lnTo>
                  <a:lnTo>
                    <a:pt x="60" y="83"/>
                  </a:lnTo>
                  <a:lnTo>
                    <a:pt x="57" y="83"/>
                  </a:lnTo>
                  <a:lnTo>
                    <a:pt x="51" y="78"/>
                  </a:lnTo>
                  <a:lnTo>
                    <a:pt x="48" y="77"/>
                  </a:lnTo>
                  <a:lnTo>
                    <a:pt x="48" y="77"/>
                  </a:lnTo>
                  <a:lnTo>
                    <a:pt x="45" y="75"/>
                  </a:lnTo>
                  <a:lnTo>
                    <a:pt x="41" y="72"/>
                  </a:lnTo>
                  <a:lnTo>
                    <a:pt x="38" y="71"/>
                  </a:lnTo>
                  <a:lnTo>
                    <a:pt x="35" y="71"/>
                  </a:lnTo>
                  <a:lnTo>
                    <a:pt x="32" y="71"/>
                  </a:lnTo>
                  <a:lnTo>
                    <a:pt x="27" y="69"/>
                  </a:lnTo>
                  <a:lnTo>
                    <a:pt x="24" y="67"/>
                  </a:lnTo>
                  <a:lnTo>
                    <a:pt x="24" y="66"/>
                  </a:lnTo>
                  <a:lnTo>
                    <a:pt x="22" y="64"/>
                  </a:lnTo>
                  <a:lnTo>
                    <a:pt x="19" y="63"/>
                  </a:lnTo>
                  <a:lnTo>
                    <a:pt x="18" y="61"/>
                  </a:lnTo>
                  <a:lnTo>
                    <a:pt x="18" y="61"/>
                  </a:lnTo>
                  <a:lnTo>
                    <a:pt x="16" y="60"/>
                  </a:lnTo>
                  <a:lnTo>
                    <a:pt x="15" y="60"/>
                  </a:lnTo>
                  <a:lnTo>
                    <a:pt x="13" y="58"/>
                  </a:lnTo>
                  <a:lnTo>
                    <a:pt x="11" y="56"/>
                  </a:lnTo>
                  <a:lnTo>
                    <a:pt x="10" y="53"/>
                  </a:lnTo>
                  <a:lnTo>
                    <a:pt x="7" y="50"/>
                  </a:lnTo>
                  <a:lnTo>
                    <a:pt x="5" y="47"/>
                  </a:lnTo>
                  <a:lnTo>
                    <a:pt x="2" y="45"/>
                  </a:lnTo>
                  <a:lnTo>
                    <a:pt x="2" y="44"/>
                  </a:lnTo>
                  <a:lnTo>
                    <a:pt x="2" y="44"/>
                  </a:lnTo>
                  <a:lnTo>
                    <a:pt x="0" y="44"/>
                  </a:lnTo>
                  <a:lnTo>
                    <a:pt x="2" y="42"/>
                  </a:lnTo>
                  <a:lnTo>
                    <a:pt x="2" y="41"/>
                  </a:lnTo>
                  <a:lnTo>
                    <a:pt x="4" y="36"/>
                  </a:lnTo>
                  <a:lnTo>
                    <a:pt x="5" y="31"/>
                  </a:lnTo>
                  <a:lnTo>
                    <a:pt x="7" y="26"/>
                  </a:lnTo>
                  <a:lnTo>
                    <a:pt x="7" y="19"/>
                  </a:lnTo>
                  <a:lnTo>
                    <a:pt x="8" y="15"/>
                  </a:lnTo>
                  <a:lnTo>
                    <a:pt x="10" y="14"/>
                  </a:lnTo>
                  <a:lnTo>
                    <a:pt x="11" y="11"/>
                  </a:lnTo>
                  <a:lnTo>
                    <a:pt x="13" y="8"/>
                  </a:lnTo>
                  <a:lnTo>
                    <a:pt x="15" y="4"/>
                  </a:lnTo>
                  <a:lnTo>
                    <a:pt x="18" y="4"/>
                  </a:lnTo>
                  <a:lnTo>
                    <a:pt x="24" y="3"/>
                  </a:lnTo>
                  <a:lnTo>
                    <a:pt x="27" y="3"/>
                  </a:lnTo>
                  <a:lnTo>
                    <a:pt x="33" y="1"/>
                  </a:lnTo>
                  <a:lnTo>
                    <a:pt x="40" y="0"/>
                  </a:lnTo>
                  <a:lnTo>
                    <a:pt x="46" y="0"/>
                  </a:lnTo>
                  <a:lnTo>
                    <a:pt x="52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21" name="Freeform 167">
              <a:extLst>
                <a:ext uri="{FF2B5EF4-FFF2-40B4-BE49-F238E27FC236}">
                  <a16:creationId xmlns:a16="http://schemas.microsoft.com/office/drawing/2014/main" id="{CCEED9E6-7ED6-3E32-FEB6-EB9638A7D9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58768" y="4201509"/>
              <a:ext cx="99411" cy="132547"/>
            </a:xfrm>
            <a:custGeom>
              <a:avLst/>
              <a:gdLst>
                <a:gd name="T0" fmla="*/ 0 w 51"/>
                <a:gd name="T1" fmla="*/ 66 h 68"/>
                <a:gd name="T2" fmla="*/ 0 w 51"/>
                <a:gd name="T3" fmla="*/ 66 h 68"/>
                <a:gd name="T4" fmla="*/ 0 w 51"/>
                <a:gd name="T5" fmla="*/ 66 h 68"/>
                <a:gd name="T6" fmla="*/ 0 w 51"/>
                <a:gd name="T7" fmla="*/ 66 h 68"/>
                <a:gd name="T8" fmla="*/ 0 w 51"/>
                <a:gd name="T9" fmla="*/ 68 h 68"/>
                <a:gd name="T10" fmla="*/ 0 w 51"/>
                <a:gd name="T11" fmla="*/ 68 h 68"/>
                <a:gd name="T12" fmla="*/ 0 w 51"/>
                <a:gd name="T13" fmla="*/ 66 h 68"/>
                <a:gd name="T14" fmla="*/ 0 w 51"/>
                <a:gd name="T15" fmla="*/ 66 h 68"/>
                <a:gd name="T16" fmla="*/ 0 w 51"/>
                <a:gd name="T17" fmla="*/ 66 h 68"/>
                <a:gd name="T18" fmla="*/ 51 w 51"/>
                <a:gd name="T19" fmla="*/ 0 h 68"/>
                <a:gd name="T20" fmla="*/ 51 w 51"/>
                <a:gd name="T21" fmla="*/ 0 h 68"/>
                <a:gd name="T22" fmla="*/ 51 w 51"/>
                <a:gd name="T23" fmla="*/ 3 h 68"/>
                <a:gd name="T24" fmla="*/ 51 w 51"/>
                <a:gd name="T25" fmla="*/ 3 h 68"/>
                <a:gd name="T26" fmla="*/ 51 w 51"/>
                <a:gd name="T27" fmla="*/ 5 h 68"/>
                <a:gd name="T28" fmla="*/ 49 w 51"/>
                <a:gd name="T29" fmla="*/ 5 h 68"/>
                <a:gd name="T30" fmla="*/ 49 w 51"/>
                <a:gd name="T31" fmla="*/ 3 h 68"/>
                <a:gd name="T32" fmla="*/ 49 w 51"/>
                <a:gd name="T33" fmla="*/ 2 h 68"/>
                <a:gd name="T34" fmla="*/ 49 w 51"/>
                <a:gd name="T35" fmla="*/ 2 h 68"/>
                <a:gd name="T36" fmla="*/ 51 w 51"/>
                <a:gd name="T37" fmla="*/ 2 h 68"/>
                <a:gd name="T38" fmla="*/ 51 w 51"/>
                <a:gd name="T39" fmla="*/ 2 h 68"/>
                <a:gd name="T40" fmla="*/ 51 w 51"/>
                <a:gd name="T41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1" h="68">
                  <a:moveTo>
                    <a:pt x="0" y="66"/>
                  </a:moveTo>
                  <a:lnTo>
                    <a:pt x="0" y="66"/>
                  </a:lnTo>
                  <a:lnTo>
                    <a:pt x="0" y="66"/>
                  </a:lnTo>
                  <a:lnTo>
                    <a:pt x="0" y="66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0" y="66"/>
                  </a:lnTo>
                  <a:lnTo>
                    <a:pt x="0" y="66"/>
                  </a:lnTo>
                  <a:lnTo>
                    <a:pt x="0" y="66"/>
                  </a:lnTo>
                  <a:close/>
                  <a:moveTo>
                    <a:pt x="51" y="0"/>
                  </a:moveTo>
                  <a:lnTo>
                    <a:pt x="51" y="0"/>
                  </a:lnTo>
                  <a:lnTo>
                    <a:pt x="51" y="3"/>
                  </a:lnTo>
                  <a:lnTo>
                    <a:pt x="51" y="3"/>
                  </a:lnTo>
                  <a:lnTo>
                    <a:pt x="51" y="5"/>
                  </a:lnTo>
                  <a:lnTo>
                    <a:pt x="49" y="5"/>
                  </a:lnTo>
                  <a:lnTo>
                    <a:pt x="49" y="3"/>
                  </a:lnTo>
                  <a:lnTo>
                    <a:pt x="49" y="2"/>
                  </a:lnTo>
                  <a:lnTo>
                    <a:pt x="49" y="2"/>
                  </a:lnTo>
                  <a:lnTo>
                    <a:pt x="51" y="2"/>
                  </a:lnTo>
                  <a:lnTo>
                    <a:pt x="51" y="2"/>
                  </a:lnTo>
                  <a:lnTo>
                    <a:pt x="51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22" name="Freeform 168">
              <a:extLst>
                <a:ext uri="{FF2B5EF4-FFF2-40B4-BE49-F238E27FC236}">
                  <a16:creationId xmlns:a16="http://schemas.microsoft.com/office/drawing/2014/main" id="{98722788-5DB4-572A-26A0-5487DB4E6F6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83946" y="3160624"/>
              <a:ext cx="705618" cy="309927"/>
            </a:xfrm>
            <a:custGeom>
              <a:avLst/>
              <a:gdLst>
                <a:gd name="T0" fmla="*/ 211 w 362"/>
                <a:gd name="T1" fmla="*/ 156 h 159"/>
                <a:gd name="T2" fmla="*/ 203 w 362"/>
                <a:gd name="T3" fmla="*/ 156 h 159"/>
                <a:gd name="T4" fmla="*/ 89 w 362"/>
                <a:gd name="T5" fmla="*/ 88 h 159"/>
                <a:gd name="T6" fmla="*/ 88 w 362"/>
                <a:gd name="T7" fmla="*/ 87 h 159"/>
                <a:gd name="T8" fmla="*/ 86 w 362"/>
                <a:gd name="T9" fmla="*/ 74 h 159"/>
                <a:gd name="T10" fmla="*/ 80 w 362"/>
                <a:gd name="T11" fmla="*/ 75 h 159"/>
                <a:gd name="T12" fmla="*/ 41 w 362"/>
                <a:gd name="T13" fmla="*/ 61 h 159"/>
                <a:gd name="T14" fmla="*/ 42 w 362"/>
                <a:gd name="T15" fmla="*/ 64 h 159"/>
                <a:gd name="T16" fmla="*/ 41 w 362"/>
                <a:gd name="T17" fmla="*/ 61 h 159"/>
                <a:gd name="T18" fmla="*/ 37 w 362"/>
                <a:gd name="T19" fmla="*/ 61 h 159"/>
                <a:gd name="T20" fmla="*/ 47 w 362"/>
                <a:gd name="T21" fmla="*/ 60 h 159"/>
                <a:gd name="T22" fmla="*/ 42 w 362"/>
                <a:gd name="T23" fmla="*/ 58 h 159"/>
                <a:gd name="T24" fmla="*/ 61 w 362"/>
                <a:gd name="T25" fmla="*/ 60 h 159"/>
                <a:gd name="T26" fmla="*/ 56 w 362"/>
                <a:gd name="T27" fmla="*/ 58 h 159"/>
                <a:gd name="T28" fmla="*/ 1 w 362"/>
                <a:gd name="T29" fmla="*/ 49 h 159"/>
                <a:gd name="T30" fmla="*/ 332 w 362"/>
                <a:gd name="T31" fmla="*/ 0 h 159"/>
                <a:gd name="T32" fmla="*/ 334 w 362"/>
                <a:gd name="T33" fmla="*/ 3 h 159"/>
                <a:gd name="T34" fmla="*/ 334 w 362"/>
                <a:gd name="T35" fmla="*/ 6 h 159"/>
                <a:gd name="T36" fmla="*/ 340 w 362"/>
                <a:gd name="T37" fmla="*/ 5 h 159"/>
                <a:gd name="T38" fmla="*/ 346 w 362"/>
                <a:gd name="T39" fmla="*/ 5 h 159"/>
                <a:gd name="T40" fmla="*/ 348 w 362"/>
                <a:gd name="T41" fmla="*/ 3 h 159"/>
                <a:gd name="T42" fmla="*/ 354 w 362"/>
                <a:gd name="T43" fmla="*/ 3 h 159"/>
                <a:gd name="T44" fmla="*/ 357 w 362"/>
                <a:gd name="T45" fmla="*/ 6 h 159"/>
                <a:gd name="T46" fmla="*/ 361 w 362"/>
                <a:gd name="T47" fmla="*/ 9 h 159"/>
                <a:gd name="T48" fmla="*/ 361 w 362"/>
                <a:gd name="T49" fmla="*/ 12 h 159"/>
                <a:gd name="T50" fmla="*/ 353 w 362"/>
                <a:gd name="T51" fmla="*/ 19 h 159"/>
                <a:gd name="T52" fmla="*/ 353 w 362"/>
                <a:gd name="T53" fmla="*/ 27 h 159"/>
                <a:gd name="T54" fmla="*/ 353 w 362"/>
                <a:gd name="T55" fmla="*/ 31 h 159"/>
                <a:gd name="T56" fmla="*/ 350 w 362"/>
                <a:gd name="T57" fmla="*/ 35 h 159"/>
                <a:gd name="T58" fmla="*/ 351 w 362"/>
                <a:gd name="T59" fmla="*/ 41 h 159"/>
                <a:gd name="T60" fmla="*/ 343 w 362"/>
                <a:gd name="T61" fmla="*/ 42 h 159"/>
                <a:gd name="T62" fmla="*/ 346 w 362"/>
                <a:gd name="T63" fmla="*/ 49 h 159"/>
                <a:gd name="T64" fmla="*/ 350 w 362"/>
                <a:gd name="T65" fmla="*/ 55 h 159"/>
                <a:gd name="T66" fmla="*/ 346 w 362"/>
                <a:gd name="T67" fmla="*/ 61 h 159"/>
                <a:gd name="T68" fmla="*/ 351 w 362"/>
                <a:gd name="T69" fmla="*/ 68 h 159"/>
                <a:gd name="T70" fmla="*/ 346 w 362"/>
                <a:gd name="T71" fmla="*/ 72 h 159"/>
                <a:gd name="T72" fmla="*/ 343 w 362"/>
                <a:gd name="T73" fmla="*/ 80 h 159"/>
                <a:gd name="T74" fmla="*/ 334 w 362"/>
                <a:gd name="T75" fmla="*/ 87 h 159"/>
                <a:gd name="T76" fmla="*/ 323 w 362"/>
                <a:gd name="T77" fmla="*/ 87 h 159"/>
                <a:gd name="T78" fmla="*/ 324 w 362"/>
                <a:gd name="T79" fmla="*/ 75 h 159"/>
                <a:gd name="T80" fmla="*/ 323 w 362"/>
                <a:gd name="T81" fmla="*/ 63 h 159"/>
                <a:gd name="T82" fmla="*/ 323 w 362"/>
                <a:gd name="T83" fmla="*/ 63 h 159"/>
                <a:gd name="T84" fmla="*/ 318 w 362"/>
                <a:gd name="T85" fmla="*/ 60 h 159"/>
                <a:gd name="T86" fmla="*/ 321 w 362"/>
                <a:gd name="T87" fmla="*/ 55 h 159"/>
                <a:gd name="T88" fmla="*/ 320 w 362"/>
                <a:gd name="T89" fmla="*/ 57 h 159"/>
                <a:gd name="T90" fmla="*/ 315 w 362"/>
                <a:gd name="T91" fmla="*/ 58 h 159"/>
                <a:gd name="T92" fmla="*/ 316 w 362"/>
                <a:gd name="T93" fmla="*/ 50 h 159"/>
                <a:gd name="T94" fmla="*/ 320 w 362"/>
                <a:gd name="T95" fmla="*/ 46 h 159"/>
                <a:gd name="T96" fmla="*/ 323 w 362"/>
                <a:gd name="T97" fmla="*/ 33 h 159"/>
                <a:gd name="T98" fmla="*/ 326 w 362"/>
                <a:gd name="T99" fmla="*/ 20 h 159"/>
                <a:gd name="T100" fmla="*/ 324 w 362"/>
                <a:gd name="T101" fmla="*/ 9 h 159"/>
                <a:gd name="T102" fmla="*/ 324 w 362"/>
                <a:gd name="T103" fmla="*/ 5 h 159"/>
                <a:gd name="T104" fmla="*/ 332 w 362"/>
                <a:gd name="T10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62" h="159">
                  <a:moveTo>
                    <a:pt x="203" y="154"/>
                  </a:moveTo>
                  <a:lnTo>
                    <a:pt x="205" y="156"/>
                  </a:lnTo>
                  <a:lnTo>
                    <a:pt x="208" y="156"/>
                  </a:lnTo>
                  <a:lnTo>
                    <a:pt x="209" y="156"/>
                  </a:lnTo>
                  <a:lnTo>
                    <a:pt x="211" y="156"/>
                  </a:lnTo>
                  <a:lnTo>
                    <a:pt x="209" y="157"/>
                  </a:lnTo>
                  <a:lnTo>
                    <a:pt x="208" y="159"/>
                  </a:lnTo>
                  <a:lnTo>
                    <a:pt x="206" y="157"/>
                  </a:lnTo>
                  <a:lnTo>
                    <a:pt x="203" y="157"/>
                  </a:lnTo>
                  <a:lnTo>
                    <a:pt x="203" y="156"/>
                  </a:lnTo>
                  <a:lnTo>
                    <a:pt x="203" y="156"/>
                  </a:lnTo>
                  <a:lnTo>
                    <a:pt x="203" y="154"/>
                  </a:lnTo>
                  <a:close/>
                  <a:moveTo>
                    <a:pt x="89" y="87"/>
                  </a:moveTo>
                  <a:lnTo>
                    <a:pt x="89" y="88"/>
                  </a:lnTo>
                  <a:lnTo>
                    <a:pt x="89" y="88"/>
                  </a:lnTo>
                  <a:lnTo>
                    <a:pt x="89" y="88"/>
                  </a:lnTo>
                  <a:lnTo>
                    <a:pt x="89" y="88"/>
                  </a:lnTo>
                  <a:lnTo>
                    <a:pt x="88" y="88"/>
                  </a:lnTo>
                  <a:lnTo>
                    <a:pt x="88" y="88"/>
                  </a:lnTo>
                  <a:lnTo>
                    <a:pt x="88" y="87"/>
                  </a:lnTo>
                  <a:lnTo>
                    <a:pt x="89" y="87"/>
                  </a:lnTo>
                  <a:close/>
                  <a:moveTo>
                    <a:pt x="78" y="72"/>
                  </a:moveTo>
                  <a:lnTo>
                    <a:pt x="82" y="74"/>
                  </a:lnTo>
                  <a:lnTo>
                    <a:pt x="82" y="74"/>
                  </a:lnTo>
                  <a:lnTo>
                    <a:pt x="86" y="74"/>
                  </a:lnTo>
                  <a:lnTo>
                    <a:pt x="88" y="74"/>
                  </a:lnTo>
                  <a:lnTo>
                    <a:pt x="88" y="75"/>
                  </a:lnTo>
                  <a:lnTo>
                    <a:pt x="86" y="75"/>
                  </a:lnTo>
                  <a:lnTo>
                    <a:pt x="85" y="75"/>
                  </a:lnTo>
                  <a:lnTo>
                    <a:pt x="80" y="75"/>
                  </a:lnTo>
                  <a:lnTo>
                    <a:pt x="78" y="74"/>
                  </a:lnTo>
                  <a:lnTo>
                    <a:pt x="78" y="72"/>
                  </a:lnTo>
                  <a:lnTo>
                    <a:pt x="78" y="72"/>
                  </a:lnTo>
                  <a:lnTo>
                    <a:pt x="78" y="72"/>
                  </a:lnTo>
                  <a:close/>
                  <a:moveTo>
                    <a:pt x="41" y="61"/>
                  </a:moveTo>
                  <a:lnTo>
                    <a:pt x="45" y="63"/>
                  </a:lnTo>
                  <a:lnTo>
                    <a:pt x="47" y="64"/>
                  </a:lnTo>
                  <a:lnTo>
                    <a:pt x="44" y="64"/>
                  </a:lnTo>
                  <a:lnTo>
                    <a:pt x="44" y="64"/>
                  </a:lnTo>
                  <a:lnTo>
                    <a:pt x="42" y="64"/>
                  </a:lnTo>
                  <a:lnTo>
                    <a:pt x="41" y="64"/>
                  </a:lnTo>
                  <a:lnTo>
                    <a:pt x="39" y="63"/>
                  </a:lnTo>
                  <a:lnTo>
                    <a:pt x="39" y="63"/>
                  </a:lnTo>
                  <a:lnTo>
                    <a:pt x="39" y="61"/>
                  </a:lnTo>
                  <a:lnTo>
                    <a:pt x="41" y="61"/>
                  </a:lnTo>
                  <a:close/>
                  <a:moveTo>
                    <a:pt x="37" y="60"/>
                  </a:moveTo>
                  <a:lnTo>
                    <a:pt x="37" y="61"/>
                  </a:lnTo>
                  <a:lnTo>
                    <a:pt x="37" y="61"/>
                  </a:lnTo>
                  <a:lnTo>
                    <a:pt x="39" y="61"/>
                  </a:lnTo>
                  <a:lnTo>
                    <a:pt x="37" y="61"/>
                  </a:lnTo>
                  <a:lnTo>
                    <a:pt x="36" y="63"/>
                  </a:lnTo>
                  <a:lnTo>
                    <a:pt x="34" y="61"/>
                  </a:lnTo>
                  <a:lnTo>
                    <a:pt x="37" y="60"/>
                  </a:lnTo>
                  <a:close/>
                  <a:moveTo>
                    <a:pt x="42" y="58"/>
                  </a:moveTo>
                  <a:lnTo>
                    <a:pt x="47" y="60"/>
                  </a:lnTo>
                  <a:lnTo>
                    <a:pt x="50" y="61"/>
                  </a:lnTo>
                  <a:lnTo>
                    <a:pt x="50" y="61"/>
                  </a:lnTo>
                  <a:lnTo>
                    <a:pt x="45" y="60"/>
                  </a:lnTo>
                  <a:lnTo>
                    <a:pt x="44" y="60"/>
                  </a:lnTo>
                  <a:lnTo>
                    <a:pt x="42" y="58"/>
                  </a:lnTo>
                  <a:close/>
                  <a:moveTo>
                    <a:pt x="58" y="58"/>
                  </a:moveTo>
                  <a:lnTo>
                    <a:pt x="59" y="58"/>
                  </a:lnTo>
                  <a:lnTo>
                    <a:pt x="61" y="58"/>
                  </a:lnTo>
                  <a:lnTo>
                    <a:pt x="61" y="60"/>
                  </a:lnTo>
                  <a:lnTo>
                    <a:pt x="61" y="60"/>
                  </a:lnTo>
                  <a:lnTo>
                    <a:pt x="59" y="60"/>
                  </a:lnTo>
                  <a:lnTo>
                    <a:pt x="56" y="60"/>
                  </a:lnTo>
                  <a:lnTo>
                    <a:pt x="56" y="60"/>
                  </a:lnTo>
                  <a:lnTo>
                    <a:pt x="56" y="58"/>
                  </a:lnTo>
                  <a:lnTo>
                    <a:pt x="56" y="58"/>
                  </a:lnTo>
                  <a:lnTo>
                    <a:pt x="58" y="58"/>
                  </a:lnTo>
                  <a:close/>
                  <a:moveTo>
                    <a:pt x="1" y="46"/>
                  </a:moveTo>
                  <a:lnTo>
                    <a:pt x="1" y="46"/>
                  </a:lnTo>
                  <a:lnTo>
                    <a:pt x="1" y="47"/>
                  </a:lnTo>
                  <a:lnTo>
                    <a:pt x="1" y="4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0" y="46"/>
                  </a:lnTo>
                  <a:lnTo>
                    <a:pt x="1" y="46"/>
                  </a:lnTo>
                  <a:close/>
                  <a:moveTo>
                    <a:pt x="332" y="0"/>
                  </a:moveTo>
                  <a:lnTo>
                    <a:pt x="332" y="0"/>
                  </a:lnTo>
                  <a:lnTo>
                    <a:pt x="334" y="1"/>
                  </a:lnTo>
                  <a:lnTo>
                    <a:pt x="334" y="1"/>
                  </a:lnTo>
                  <a:lnTo>
                    <a:pt x="334" y="3"/>
                  </a:lnTo>
                  <a:lnTo>
                    <a:pt x="334" y="3"/>
                  </a:lnTo>
                  <a:lnTo>
                    <a:pt x="332" y="5"/>
                  </a:lnTo>
                  <a:lnTo>
                    <a:pt x="332" y="5"/>
                  </a:lnTo>
                  <a:lnTo>
                    <a:pt x="334" y="6"/>
                  </a:lnTo>
                  <a:lnTo>
                    <a:pt x="334" y="6"/>
                  </a:lnTo>
                  <a:lnTo>
                    <a:pt x="334" y="6"/>
                  </a:lnTo>
                  <a:lnTo>
                    <a:pt x="335" y="6"/>
                  </a:lnTo>
                  <a:lnTo>
                    <a:pt x="337" y="6"/>
                  </a:lnTo>
                  <a:lnTo>
                    <a:pt x="337" y="5"/>
                  </a:lnTo>
                  <a:lnTo>
                    <a:pt x="337" y="5"/>
                  </a:lnTo>
                  <a:lnTo>
                    <a:pt x="340" y="5"/>
                  </a:lnTo>
                  <a:lnTo>
                    <a:pt x="342" y="5"/>
                  </a:lnTo>
                  <a:lnTo>
                    <a:pt x="342" y="6"/>
                  </a:lnTo>
                  <a:lnTo>
                    <a:pt x="343" y="6"/>
                  </a:lnTo>
                  <a:lnTo>
                    <a:pt x="345" y="6"/>
                  </a:lnTo>
                  <a:lnTo>
                    <a:pt x="346" y="5"/>
                  </a:lnTo>
                  <a:lnTo>
                    <a:pt x="348" y="5"/>
                  </a:lnTo>
                  <a:lnTo>
                    <a:pt x="348" y="5"/>
                  </a:lnTo>
                  <a:lnTo>
                    <a:pt x="348" y="3"/>
                  </a:lnTo>
                  <a:lnTo>
                    <a:pt x="348" y="3"/>
                  </a:lnTo>
                  <a:lnTo>
                    <a:pt x="348" y="3"/>
                  </a:lnTo>
                  <a:lnTo>
                    <a:pt x="350" y="3"/>
                  </a:lnTo>
                  <a:lnTo>
                    <a:pt x="350" y="3"/>
                  </a:lnTo>
                  <a:lnTo>
                    <a:pt x="353" y="5"/>
                  </a:lnTo>
                  <a:lnTo>
                    <a:pt x="353" y="3"/>
                  </a:lnTo>
                  <a:lnTo>
                    <a:pt x="354" y="3"/>
                  </a:lnTo>
                  <a:lnTo>
                    <a:pt x="354" y="5"/>
                  </a:lnTo>
                  <a:lnTo>
                    <a:pt x="356" y="5"/>
                  </a:lnTo>
                  <a:lnTo>
                    <a:pt x="357" y="5"/>
                  </a:lnTo>
                  <a:lnTo>
                    <a:pt x="357" y="5"/>
                  </a:lnTo>
                  <a:lnTo>
                    <a:pt x="357" y="6"/>
                  </a:lnTo>
                  <a:lnTo>
                    <a:pt x="357" y="8"/>
                  </a:lnTo>
                  <a:lnTo>
                    <a:pt x="357" y="9"/>
                  </a:lnTo>
                  <a:lnTo>
                    <a:pt x="357" y="9"/>
                  </a:lnTo>
                  <a:lnTo>
                    <a:pt x="359" y="9"/>
                  </a:lnTo>
                  <a:lnTo>
                    <a:pt x="361" y="9"/>
                  </a:lnTo>
                  <a:lnTo>
                    <a:pt x="362" y="9"/>
                  </a:lnTo>
                  <a:lnTo>
                    <a:pt x="362" y="11"/>
                  </a:lnTo>
                  <a:lnTo>
                    <a:pt x="362" y="11"/>
                  </a:lnTo>
                  <a:lnTo>
                    <a:pt x="362" y="11"/>
                  </a:lnTo>
                  <a:lnTo>
                    <a:pt x="361" y="12"/>
                  </a:lnTo>
                  <a:lnTo>
                    <a:pt x="359" y="14"/>
                  </a:lnTo>
                  <a:lnTo>
                    <a:pt x="357" y="16"/>
                  </a:lnTo>
                  <a:lnTo>
                    <a:pt x="354" y="17"/>
                  </a:lnTo>
                  <a:lnTo>
                    <a:pt x="354" y="19"/>
                  </a:lnTo>
                  <a:lnTo>
                    <a:pt x="353" y="19"/>
                  </a:lnTo>
                  <a:lnTo>
                    <a:pt x="351" y="19"/>
                  </a:lnTo>
                  <a:lnTo>
                    <a:pt x="351" y="20"/>
                  </a:lnTo>
                  <a:lnTo>
                    <a:pt x="353" y="22"/>
                  </a:lnTo>
                  <a:lnTo>
                    <a:pt x="353" y="23"/>
                  </a:lnTo>
                  <a:lnTo>
                    <a:pt x="353" y="27"/>
                  </a:lnTo>
                  <a:lnTo>
                    <a:pt x="353" y="27"/>
                  </a:lnTo>
                  <a:lnTo>
                    <a:pt x="353" y="28"/>
                  </a:lnTo>
                  <a:lnTo>
                    <a:pt x="353" y="30"/>
                  </a:lnTo>
                  <a:lnTo>
                    <a:pt x="353" y="30"/>
                  </a:lnTo>
                  <a:lnTo>
                    <a:pt x="353" y="31"/>
                  </a:lnTo>
                  <a:lnTo>
                    <a:pt x="353" y="31"/>
                  </a:lnTo>
                  <a:lnTo>
                    <a:pt x="353" y="31"/>
                  </a:lnTo>
                  <a:lnTo>
                    <a:pt x="351" y="33"/>
                  </a:lnTo>
                  <a:lnTo>
                    <a:pt x="350" y="33"/>
                  </a:lnTo>
                  <a:lnTo>
                    <a:pt x="350" y="35"/>
                  </a:lnTo>
                  <a:lnTo>
                    <a:pt x="350" y="35"/>
                  </a:lnTo>
                  <a:lnTo>
                    <a:pt x="351" y="36"/>
                  </a:lnTo>
                  <a:lnTo>
                    <a:pt x="353" y="36"/>
                  </a:lnTo>
                  <a:lnTo>
                    <a:pt x="351" y="38"/>
                  </a:lnTo>
                  <a:lnTo>
                    <a:pt x="351" y="41"/>
                  </a:lnTo>
                  <a:lnTo>
                    <a:pt x="350" y="42"/>
                  </a:lnTo>
                  <a:lnTo>
                    <a:pt x="350" y="42"/>
                  </a:lnTo>
                  <a:lnTo>
                    <a:pt x="350" y="42"/>
                  </a:lnTo>
                  <a:lnTo>
                    <a:pt x="343" y="42"/>
                  </a:lnTo>
                  <a:lnTo>
                    <a:pt x="343" y="42"/>
                  </a:lnTo>
                  <a:lnTo>
                    <a:pt x="343" y="44"/>
                  </a:lnTo>
                  <a:lnTo>
                    <a:pt x="345" y="46"/>
                  </a:lnTo>
                  <a:lnTo>
                    <a:pt x="345" y="46"/>
                  </a:lnTo>
                  <a:lnTo>
                    <a:pt x="346" y="46"/>
                  </a:lnTo>
                  <a:lnTo>
                    <a:pt x="346" y="49"/>
                  </a:lnTo>
                  <a:lnTo>
                    <a:pt x="348" y="52"/>
                  </a:lnTo>
                  <a:lnTo>
                    <a:pt x="350" y="52"/>
                  </a:lnTo>
                  <a:lnTo>
                    <a:pt x="351" y="53"/>
                  </a:lnTo>
                  <a:lnTo>
                    <a:pt x="351" y="55"/>
                  </a:lnTo>
                  <a:lnTo>
                    <a:pt x="350" y="55"/>
                  </a:lnTo>
                  <a:lnTo>
                    <a:pt x="348" y="57"/>
                  </a:lnTo>
                  <a:lnTo>
                    <a:pt x="348" y="58"/>
                  </a:lnTo>
                  <a:lnTo>
                    <a:pt x="346" y="58"/>
                  </a:lnTo>
                  <a:lnTo>
                    <a:pt x="346" y="60"/>
                  </a:lnTo>
                  <a:lnTo>
                    <a:pt x="346" y="61"/>
                  </a:lnTo>
                  <a:lnTo>
                    <a:pt x="346" y="63"/>
                  </a:lnTo>
                  <a:lnTo>
                    <a:pt x="345" y="63"/>
                  </a:lnTo>
                  <a:lnTo>
                    <a:pt x="350" y="68"/>
                  </a:lnTo>
                  <a:lnTo>
                    <a:pt x="351" y="68"/>
                  </a:lnTo>
                  <a:lnTo>
                    <a:pt x="351" y="68"/>
                  </a:lnTo>
                  <a:lnTo>
                    <a:pt x="351" y="69"/>
                  </a:lnTo>
                  <a:lnTo>
                    <a:pt x="350" y="71"/>
                  </a:lnTo>
                  <a:lnTo>
                    <a:pt x="350" y="71"/>
                  </a:lnTo>
                  <a:lnTo>
                    <a:pt x="348" y="71"/>
                  </a:lnTo>
                  <a:lnTo>
                    <a:pt x="346" y="72"/>
                  </a:lnTo>
                  <a:lnTo>
                    <a:pt x="345" y="74"/>
                  </a:lnTo>
                  <a:lnTo>
                    <a:pt x="345" y="75"/>
                  </a:lnTo>
                  <a:lnTo>
                    <a:pt x="343" y="77"/>
                  </a:lnTo>
                  <a:lnTo>
                    <a:pt x="343" y="79"/>
                  </a:lnTo>
                  <a:lnTo>
                    <a:pt x="343" y="80"/>
                  </a:lnTo>
                  <a:lnTo>
                    <a:pt x="345" y="85"/>
                  </a:lnTo>
                  <a:lnTo>
                    <a:pt x="343" y="85"/>
                  </a:lnTo>
                  <a:lnTo>
                    <a:pt x="339" y="88"/>
                  </a:lnTo>
                  <a:lnTo>
                    <a:pt x="337" y="88"/>
                  </a:lnTo>
                  <a:lnTo>
                    <a:pt x="334" y="87"/>
                  </a:lnTo>
                  <a:lnTo>
                    <a:pt x="329" y="87"/>
                  </a:lnTo>
                  <a:lnTo>
                    <a:pt x="327" y="85"/>
                  </a:lnTo>
                  <a:lnTo>
                    <a:pt x="326" y="87"/>
                  </a:lnTo>
                  <a:lnTo>
                    <a:pt x="324" y="87"/>
                  </a:lnTo>
                  <a:lnTo>
                    <a:pt x="323" y="87"/>
                  </a:lnTo>
                  <a:lnTo>
                    <a:pt x="321" y="87"/>
                  </a:lnTo>
                  <a:lnTo>
                    <a:pt x="323" y="85"/>
                  </a:lnTo>
                  <a:lnTo>
                    <a:pt x="324" y="80"/>
                  </a:lnTo>
                  <a:lnTo>
                    <a:pt x="324" y="77"/>
                  </a:lnTo>
                  <a:lnTo>
                    <a:pt x="324" y="75"/>
                  </a:lnTo>
                  <a:lnTo>
                    <a:pt x="324" y="72"/>
                  </a:lnTo>
                  <a:lnTo>
                    <a:pt x="323" y="72"/>
                  </a:lnTo>
                  <a:lnTo>
                    <a:pt x="324" y="68"/>
                  </a:lnTo>
                  <a:lnTo>
                    <a:pt x="324" y="66"/>
                  </a:lnTo>
                  <a:lnTo>
                    <a:pt x="323" y="63"/>
                  </a:lnTo>
                  <a:lnTo>
                    <a:pt x="326" y="64"/>
                  </a:lnTo>
                  <a:lnTo>
                    <a:pt x="326" y="63"/>
                  </a:lnTo>
                  <a:lnTo>
                    <a:pt x="324" y="63"/>
                  </a:lnTo>
                  <a:lnTo>
                    <a:pt x="324" y="63"/>
                  </a:lnTo>
                  <a:lnTo>
                    <a:pt x="323" y="63"/>
                  </a:lnTo>
                  <a:lnTo>
                    <a:pt x="320" y="63"/>
                  </a:lnTo>
                  <a:lnTo>
                    <a:pt x="320" y="63"/>
                  </a:lnTo>
                  <a:lnTo>
                    <a:pt x="318" y="63"/>
                  </a:lnTo>
                  <a:lnTo>
                    <a:pt x="318" y="61"/>
                  </a:lnTo>
                  <a:lnTo>
                    <a:pt x="318" y="60"/>
                  </a:lnTo>
                  <a:lnTo>
                    <a:pt x="320" y="60"/>
                  </a:lnTo>
                  <a:lnTo>
                    <a:pt x="320" y="60"/>
                  </a:lnTo>
                  <a:lnTo>
                    <a:pt x="321" y="58"/>
                  </a:lnTo>
                  <a:lnTo>
                    <a:pt x="321" y="58"/>
                  </a:lnTo>
                  <a:lnTo>
                    <a:pt x="321" y="55"/>
                  </a:lnTo>
                  <a:lnTo>
                    <a:pt x="323" y="53"/>
                  </a:lnTo>
                  <a:lnTo>
                    <a:pt x="324" y="53"/>
                  </a:lnTo>
                  <a:lnTo>
                    <a:pt x="324" y="53"/>
                  </a:lnTo>
                  <a:lnTo>
                    <a:pt x="323" y="53"/>
                  </a:lnTo>
                  <a:lnTo>
                    <a:pt x="320" y="57"/>
                  </a:lnTo>
                  <a:lnTo>
                    <a:pt x="320" y="58"/>
                  </a:lnTo>
                  <a:lnTo>
                    <a:pt x="318" y="58"/>
                  </a:lnTo>
                  <a:lnTo>
                    <a:pt x="316" y="60"/>
                  </a:lnTo>
                  <a:lnTo>
                    <a:pt x="316" y="60"/>
                  </a:lnTo>
                  <a:lnTo>
                    <a:pt x="315" y="58"/>
                  </a:lnTo>
                  <a:lnTo>
                    <a:pt x="315" y="58"/>
                  </a:lnTo>
                  <a:lnTo>
                    <a:pt x="315" y="57"/>
                  </a:lnTo>
                  <a:lnTo>
                    <a:pt x="315" y="55"/>
                  </a:lnTo>
                  <a:lnTo>
                    <a:pt x="315" y="52"/>
                  </a:lnTo>
                  <a:lnTo>
                    <a:pt x="316" y="50"/>
                  </a:lnTo>
                  <a:lnTo>
                    <a:pt x="316" y="49"/>
                  </a:lnTo>
                  <a:lnTo>
                    <a:pt x="316" y="49"/>
                  </a:lnTo>
                  <a:lnTo>
                    <a:pt x="316" y="47"/>
                  </a:lnTo>
                  <a:lnTo>
                    <a:pt x="318" y="47"/>
                  </a:lnTo>
                  <a:lnTo>
                    <a:pt x="320" y="46"/>
                  </a:lnTo>
                  <a:lnTo>
                    <a:pt x="321" y="41"/>
                  </a:lnTo>
                  <a:lnTo>
                    <a:pt x="324" y="35"/>
                  </a:lnTo>
                  <a:lnTo>
                    <a:pt x="324" y="35"/>
                  </a:lnTo>
                  <a:lnTo>
                    <a:pt x="323" y="35"/>
                  </a:lnTo>
                  <a:lnTo>
                    <a:pt x="323" y="33"/>
                  </a:lnTo>
                  <a:lnTo>
                    <a:pt x="324" y="27"/>
                  </a:lnTo>
                  <a:lnTo>
                    <a:pt x="326" y="27"/>
                  </a:lnTo>
                  <a:lnTo>
                    <a:pt x="326" y="25"/>
                  </a:lnTo>
                  <a:lnTo>
                    <a:pt x="326" y="22"/>
                  </a:lnTo>
                  <a:lnTo>
                    <a:pt x="326" y="20"/>
                  </a:lnTo>
                  <a:lnTo>
                    <a:pt x="326" y="19"/>
                  </a:lnTo>
                  <a:lnTo>
                    <a:pt x="326" y="17"/>
                  </a:lnTo>
                  <a:lnTo>
                    <a:pt x="326" y="16"/>
                  </a:lnTo>
                  <a:lnTo>
                    <a:pt x="324" y="11"/>
                  </a:lnTo>
                  <a:lnTo>
                    <a:pt x="324" y="9"/>
                  </a:lnTo>
                  <a:lnTo>
                    <a:pt x="326" y="8"/>
                  </a:lnTo>
                  <a:lnTo>
                    <a:pt x="324" y="8"/>
                  </a:lnTo>
                  <a:lnTo>
                    <a:pt x="323" y="8"/>
                  </a:lnTo>
                  <a:lnTo>
                    <a:pt x="323" y="6"/>
                  </a:lnTo>
                  <a:lnTo>
                    <a:pt x="324" y="5"/>
                  </a:lnTo>
                  <a:lnTo>
                    <a:pt x="326" y="3"/>
                  </a:lnTo>
                  <a:lnTo>
                    <a:pt x="327" y="1"/>
                  </a:lnTo>
                  <a:lnTo>
                    <a:pt x="329" y="1"/>
                  </a:lnTo>
                  <a:lnTo>
                    <a:pt x="331" y="1"/>
                  </a:lnTo>
                  <a:lnTo>
                    <a:pt x="332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23" name="Freeform 169">
              <a:extLst>
                <a:ext uri="{FF2B5EF4-FFF2-40B4-BE49-F238E27FC236}">
                  <a16:creationId xmlns:a16="http://schemas.microsoft.com/office/drawing/2014/main" id="{7C7A3057-0C69-5D2A-BA07-4046E15CC97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27910" y="3474448"/>
              <a:ext cx="38984" cy="38984"/>
            </a:xfrm>
            <a:custGeom>
              <a:avLst/>
              <a:gdLst>
                <a:gd name="T0" fmla="*/ 4 w 20"/>
                <a:gd name="T1" fmla="*/ 14 h 20"/>
                <a:gd name="T2" fmla="*/ 4 w 20"/>
                <a:gd name="T3" fmla="*/ 15 h 20"/>
                <a:gd name="T4" fmla="*/ 4 w 20"/>
                <a:gd name="T5" fmla="*/ 15 h 20"/>
                <a:gd name="T6" fmla="*/ 3 w 20"/>
                <a:gd name="T7" fmla="*/ 18 h 20"/>
                <a:gd name="T8" fmla="*/ 3 w 20"/>
                <a:gd name="T9" fmla="*/ 18 h 20"/>
                <a:gd name="T10" fmla="*/ 1 w 20"/>
                <a:gd name="T11" fmla="*/ 20 h 20"/>
                <a:gd name="T12" fmla="*/ 0 w 20"/>
                <a:gd name="T13" fmla="*/ 18 h 20"/>
                <a:gd name="T14" fmla="*/ 0 w 20"/>
                <a:gd name="T15" fmla="*/ 18 h 20"/>
                <a:gd name="T16" fmla="*/ 3 w 20"/>
                <a:gd name="T17" fmla="*/ 15 h 20"/>
                <a:gd name="T18" fmla="*/ 4 w 20"/>
                <a:gd name="T19" fmla="*/ 14 h 20"/>
                <a:gd name="T20" fmla="*/ 14 w 20"/>
                <a:gd name="T21" fmla="*/ 0 h 20"/>
                <a:gd name="T22" fmla="*/ 15 w 20"/>
                <a:gd name="T23" fmla="*/ 0 h 20"/>
                <a:gd name="T24" fmla="*/ 17 w 20"/>
                <a:gd name="T25" fmla="*/ 0 h 20"/>
                <a:gd name="T26" fmla="*/ 17 w 20"/>
                <a:gd name="T27" fmla="*/ 0 h 20"/>
                <a:gd name="T28" fmla="*/ 17 w 20"/>
                <a:gd name="T29" fmla="*/ 1 h 20"/>
                <a:gd name="T30" fmla="*/ 19 w 20"/>
                <a:gd name="T31" fmla="*/ 1 h 20"/>
                <a:gd name="T32" fmla="*/ 20 w 20"/>
                <a:gd name="T33" fmla="*/ 1 h 20"/>
                <a:gd name="T34" fmla="*/ 20 w 20"/>
                <a:gd name="T35" fmla="*/ 4 h 20"/>
                <a:gd name="T36" fmla="*/ 20 w 20"/>
                <a:gd name="T37" fmla="*/ 6 h 20"/>
                <a:gd name="T38" fmla="*/ 20 w 20"/>
                <a:gd name="T39" fmla="*/ 7 h 20"/>
                <a:gd name="T40" fmla="*/ 20 w 20"/>
                <a:gd name="T41" fmla="*/ 12 h 20"/>
                <a:gd name="T42" fmla="*/ 19 w 20"/>
                <a:gd name="T43" fmla="*/ 12 h 20"/>
                <a:gd name="T44" fmla="*/ 19 w 20"/>
                <a:gd name="T45" fmla="*/ 15 h 20"/>
                <a:gd name="T46" fmla="*/ 19 w 20"/>
                <a:gd name="T47" fmla="*/ 15 h 20"/>
                <a:gd name="T48" fmla="*/ 17 w 20"/>
                <a:gd name="T49" fmla="*/ 15 h 20"/>
                <a:gd name="T50" fmla="*/ 15 w 20"/>
                <a:gd name="T51" fmla="*/ 17 h 20"/>
                <a:gd name="T52" fmla="*/ 14 w 20"/>
                <a:gd name="T53" fmla="*/ 18 h 20"/>
                <a:gd name="T54" fmla="*/ 11 w 20"/>
                <a:gd name="T55" fmla="*/ 18 h 20"/>
                <a:gd name="T56" fmla="*/ 11 w 20"/>
                <a:gd name="T57" fmla="*/ 18 h 20"/>
                <a:gd name="T58" fmla="*/ 9 w 20"/>
                <a:gd name="T59" fmla="*/ 17 h 20"/>
                <a:gd name="T60" fmla="*/ 11 w 20"/>
                <a:gd name="T61" fmla="*/ 15 h 20"/>
                <a:gd name="T62" fmla="*/ 11 w 20"/>
                <a:gd name="T63" fmla="*/ 14 h 20"/>
                <a:gd name="T64" fmla="*/ 12 w 20"/>
                <a:gd name="T65" fmla="*/ 12 h 20"/>
                <a:gd name="T66" fmla="*/ 14 w 20"/>
                <a:gd name="T67" fmla="*/ 12 h 20"/>
                <a:gd name="T68" fmla="*/ 15 w 20"/>
                <a:gd name="T69" fmla="*/ 12 h 20"/>
                <a:gd name="T70" fmla="*/ 14 w 20"/>
                <a:gd name="T71" fmla="*/ 11 h 20"/>
                <a:gd name="T72" fmla="*/ 14 w 20"/>
                <a:gd name="T73" fmla="*/ 11 h 20"/>
                <a:gd name="T74" fmla="*/ 12 w 20"/>
                <a:gd name="T75" fmla="*/ 11 h 20"/>
                <a:gd name="T76" fmla="*/ 12 w 20"/>
                <a:gd name="T77" fmla="*/ 11 h 20"/>
                <a:gd name="T78" fmla="*/ 11 w 20"/>
                <a:gd name="T79" fmla="*/ 11 h 20"/>
                <a:gd name="T80" fmla="*/ 11 w 20"/>
                <a:gd name="T81" fmla="*/ 11 h 20"/>
                <a:gd name="T82" fmla="*/ 11 w 20"/>
                <a:gd name="T83" fmla="*/ 11 h 20"/>
                <a:gd name="T84" fmla="*/ 12 w 20"/>
                <a:gd name="T85" fmla="*/ 9 h 20"/>
                <a:gd name="T86" fmla="*/ 11 w 20"/>
                <a:gd name="T87" fmla="*/ 7 h 20"/>
                <a:gd name="T88" fmla="*/ 11 w 20"/>
                <a:gd name="T89" fmla="*/ 6 h 20"/>
                <a:gd name="T90" fmla="*/ 11 w 20"/>
                <a:gd name="T91" fmla="*/ 6 h 20"/>
                <a:gd name="T92" fmla="*/ 12 w 20"/>
                <a:gd name="T93" fmla="*/ 3 h 20"/>
                <a:gd name="T94" fmla="*/ 12 w 20"/>
                <a:gd name="T95" fmla="*/ 3 h 20"/>
                <a:gd name="T96" fmla="*/ 12 w 20"/>
                <a:gd name="T97" fmla="*/ 1 h 20"/>
                <a:gd name="T98" fmla="*/ 14 w 20"/>
                <a:gd name="T9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0" h="20">
                  <a:moveTo>
                    <a:pt x="4" y="14"/>
                  </a:moveTo>
                  <a:lnTo>
                    <a:pt x="4" y="15"/>
                  </a:lnTo>
                  <a:lnTo>
                    <a:pt x="4" y="15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3" y="15"/>
                  </a:lnTo>
                  <a:lnTo>
                    <a:pt x="4" y="14"/>
                  </a:lnTo>
                  <a:close/>
                  <a:moveTo>
                    <a:pt x="14" y="0"/>
                  </a:moveTo>
                  <a:lnTo>
                    <a:pt x="15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1"/>
                  </a:lnTo>
                  <a:lnTo>
                    <a:pt x="19" y="1"/>
                  </a:lnTo>
                  <a:lnTo>
                    <a:pt x="20" y="1"/>
                  </a:lnTo>
                  <a:lnTo>
                    <a:pt x="20" y="4"/>
                  </a:lnTo>
                  <a:lnTo>
                    <a:pt x="20" y="6"/>
                  </a:lnTo>
                  <a:lnTo>
                    <a:pt x="20" y="7"/>
                  </a:lnTo>
                  <a:lnTo>
                    <a:pt x="20" y="12"/>
                  </a:lnTo>
                  <a:lnTo>
                    <a:pt x="19" y="12"/>
                  </a:lnTo>
                  <a:lnTo>
                    <a:pt x="19" y="15"/>
                  </a:lnTo>
                  <a:lnTo>
                    <a:pt x="19" y="15"/>
                  </a:lnTo>
                  <a:lnTo>
                    <a:pt x="17" y="15"/>
                  </a:lnTo>
                  <a:lnTo>
                    <a:pt x="15" y="17"/>
                  </a:lnTo>
                  <a:lnTo>
                    <a:pt x="14" y="18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9" y="17"/>
                  </a:lnTo>
                  <a:lnTo>
                    <a:pt x="11" y="15"/>
                  </a:lnTo>
                  <a:lnTo>
                    <a:pt x="11" y="14"/>
                  </a:lnTo>
                  <a:lnTo>
                    <a:pt x="12" y="12"/>
                  </a:lnTo>
                  <a:lnTo>
                    <a:pt x="14" y="12"/>
                  </a:lnTo>
                  <a:lnTo>
                    <a:pt x="15" y="12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2" y="9"/>
                  </a:lnTo>
                  <a:lnTo>
                    <a:pt x="11" y="7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1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24" name="Freeform 170">
              <a:extLst>
                <a:ext uri="{FF2B5EF4-FFF2-40B4-BE49-F238E27FC236}">
                  <a16:creationId xmlns:a16="http://schemas.microsoft.com/office/drawing/2014/main" id="{7307CE6C-6C16-C405-2FEF-B2061ED0517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50859" y="3891582"/>
              <a:ext cx="74070" cy="17544"/>
            </a:xfrm>
            <a:custGeom>
              <a:avLst/>
              <a:gdLst>
                <a:gd name="T0" fmla="*/ 1 w 38"/>
                <a:gd name="T1" fmla="*/ 6 h 9"/>
                <a:gd name="T2" fmla="*/ 1 w 38"/>
                <a:gd name="T3" fmla="*/ 6 h 9"/>
                <a:gd name="T4" fmla="*/ 1 w 38"/>
                <a:gd name="T5" fmla="*/ 8 h 9"/>
                <a:gd name="T6" fmla="*/ 1 w 38"/>
                <a:gd name="T7" fmla="*/ 8 h 9"/>
                <a:gd name="T8" fmla="*/ 1 w 38"/>
                <a:gd name="T9" fmla="*/ 8 h 9"/>
                <a:gd name="T10" fmla="*/ 0 w 38"/>
                <a:gd name="T11" fmla="*/ 8 h 9"/>
                <a:gd name="T12" fmla="*/ 0 w 38"/>
                <a:gd name="T13" fmla="*/ 8 h 9"/>
                <a:gd name="T14" fmla="*/ 0 w 38"/>
                <a:gd name="T15" fmla="*/ 6 h 9"/>
                <a:gd name="T16" fmla="*/ 0 w 38"/>
                <a:gd name="T17" fmla="*/ 6 h 9"/>
                <a:gd name="T18" fmla="*/ 36 w 38"/>
                <a:gd name="T19" fmla="*/ 6 h 9"/>
                <a:gd name="T20" fmla="*/ 38 w 38"/>
                <a:gd name="T21" fmla="*/ 6 h 9"/>
                <a:gd name="T22" fmla="*/ 36 w 38"/>
                <a:gd name="T23" fmla="*/ 6 h 9"/>
                <a:gd name="T24" fmla="*/ 34 w 38"/>
                <a:gd name="T25" fmla="*/ 6 h 9"/>
                <a:gd name="T26" fmla="*/ 36 w 38"/>
                <a:gd name="T27" fmla="*/ 6 h 9"/>
                <a:gd name="T28" fmla="*/ 15 w 38"/>
                <a:gd name="T29" fmla="*/ 1 h 9"/>
                <a:gd name="T30" fmla="*/ 25 w 38"/>
                <a:gd name="T31" fmla="*/ 1 h 9"/>
                <a:gd name="T32" fmla="*/ 27 w 38"/>
                <a:gd name="T33" fmla="*/ 1 h 9"/>
                <a:gd name="T34" fmla="*/ 27 w 38"/>
                <a:gd name="T35" fmla="*/ 1 h 9"/>
                <a:gd name="T36" fmla="*/ 30 w 38"/>
                <a:gd name="T37" fmla="*/ 1 h 9"/>
                <a:gd name="T38" fmla="*/ 33 w 38"/>
                <a:gd name="T39" fmla="*/ 3 h 9"/>
                <a:gd name="T40" fmla="*/ 31 w 38"/>
                <a:gd name="T41" fmla="*/ 6 h 9"/>
                <a:gd name="T42" fmla="*/ 30 w 38"/>
                <a:gd name="T43" fmla="*/ 8 h 9"/>
                <a:gd name="T44" fmla="*/ 25 w 38"/>
                <a:gd name="T45" fmla="*/ 9 h 9"/>
                <a:gd name="T46" fmla="*/ 23 w 38"/>
                <a:gd name="T47" fmla="*/ 9 h 9"/>
                <a:gd name="T48" fmla="*/ 22 w 38"/>
                <a:gd name="T49" fmla="*/ 9 h 9"/>
                <a:gd name="T50" fmla="*/ 19 w 38"/>
                <a:gd name="T51" fmla="*/ 9 h 9"/>
                <a:gd name="T52" fmla="*/ 15 w 38"/>
                <a:gd name="T53" fmla="*/ 9 h 9"/>
                <a:gd name="T54" fmla="*/ 14 w 38"/>
                <a:gd name="T55" fmla="*/ 9 h 9"/>
                <a:gd name="T56" fmla="*/ 11 w 38"/>
                <a:gd name="T57" fmla="*/ 9 h 9"/>
                <a:gd name="T58" fmla="*/ 11 w 38"/>
                <a:gd name="T59" fmla="*/ 6 h 9"/>
                <a:gd name="T60" fmla="*/ 11 w 38"/>
                <a:gd name="T61" fmla="*/ 5 h 9"/>
                <a:gd name="T62" fmla="*/ 9 w 38"/>
                <a:gd name="T63" fmla="*/ 3 h 9"/>
                <a:gd name="T64" fmla="*/ 11 w 38"/>
                <a:gd name="T65" fmla="*/ 1 h 9"/>
                <a:gd name="T66" fmla="*/ 12 w 38"/>
                <a:gd name="T6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8" h="9">
                  <a:moveTo>
                    <a:pt x="1" y="6"/>
                  </a:move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8"/>
                  </a:lnTo>
                  <a:lnTo>
                    <a:pt x="1" y="8"/>
                  </a:lnTo>
                  <a:lnTo>
                    <a:pt x="1" y="8"/>
                  </a:lnTo>
                  <a:lnTo>
                    <a:pt x="1" y="8"/>
                  </a:lnTo>
                  <a:lnTo>
                    <a:pt x="1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6"/>
                  </a:lnTo>
                  <a:close/>
                  <a:moveTo>
                    <a:pt x="36" y="6"/>
                  </a:moveTo>
                  <a:lnTo>
                    <a:pt x="38" y="6"/>
                  </a:lnTo>
                  <a:lnTo>
                    <a:pt x="38" y="6"/>
                  </a:lnTo>
                  <a:lnTo>
                    <a:pt x="38" y="6"/>
                  </a:lnTo>
                  <a:lnTo>
                    <a:pt x="36" y="6"/>
                  </a:lnTo>
                  <a:lnTo>
                    <a:pt x="34" y="6"/>
                  </a:lnTo>
                  <a:lnTo>
                    <a:pt x="34" y="6"/>
                  </a:lnTo>
                  <a:lnTo>
                    <a:pt x="34" y="6"/>
                  </a:lnTo>
                  <a:lnTo>
                    <a:pt x="36" y="6"/>
                  </a:lnTo>
                  <a:close/>
                  <a:moveTo>
                    <a:pt x="12" y="0"/>
                  </a:moveTo>
                  <a:lnTo>
                    <a:pt x="15" y="1"/>
                  </a:lnTo>
                  <a:lnTo>
                    <a:pt x="25" y="1"/>
                  </a:lnTo>
                  <a:lnTo>
                    <a:pt x="25" y="1"/>
                  </a:lnTo>
                  <a:lnTo>
                    <a:pt x="27" y="1"/>
                  </a:lnTo>
                  <a:lnTo>
                    <a:pt x="27" y="1"/>
                  </a:lnTo>
                  <a:lnTo>
                    <a:pt x="27" y="1"/>
                  </a:lnTo>
                  <a:lnTo>
                    <a:pt x="27" y="1"/>
                  </a:lnTo>
                  <a:lnTo>
                    <a:pt x="27" y="1"/>
                  </a:lnTo>
                  <a:lnTo>
                    <a:pt x="30" y="1"/>
                  </a:lnTo>
                  <a:lnTo>
                    <a:pt x="31" y="3"/>
                  </a:lnTo>
                  <a:lnTo>
                    <a:pt x="33" y="3"/>
                  </a:lnTo>
                  <a:lnTo>
                    <a:pt x="33" y="5"/>
                  </a:lnTo>
                  <a:lnTo>
                    <a:pt x="31" y="6"/>
                  </a:lnTo>
                  <a:lnTo>
                    <a:pt x="31" y="6"/>
                  </a:lnTo>
                  <a:lnTo>
                    <a:pt x="30" y="8"/>
                  </a:lnTo>
                  <a:lnTo>
                    <a:pt x="28" y="9"/>
                  </a:lnTo>
                  <a:lnTo>
                    <a:pt x="25" y="9"/>
                  </a:lnTo>
                  <a:lnTo>
                    <a:pt x="23" y="9"/>
                  </a:lnTo>
                  <a:lnTo>
                    <a:pt x="23" y="9"/>
                  </a:lnTo>
                  <a:lnTo>
                    <a:pt x="23" y="9"/>
                  </a:lnTo>
                  <a:lnTo>
                    <a:pt x="22" y="9"/>
                  </a:lnTo>
                  <a:lnTo>
                    <a:pt x="20" y="8"/>
                  </a:lnTo>
                  <a:lnTo>
                    <a:pt x="19" y="9"/>
                  </a:lnTo>
                  <a:lnTo>
                    <a:pt x="17" y="8"/>
                  </a:lnTo>
                  <a:lnTo>
                    <a:pt x="15" y="9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2" y="9"/>
                  </a:lnTo>
                  <a:lnTo>
                    <a:pt x="11" y="9"/>
                  </a:lnTo>
                  <a:lnTo>
                    <a:pt x="11" y="8"/>
                  </a:lnTo>
                  <a:lnTo>
                    <a:pt x="11" y="6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9" y="3"/>
                  </a:lnTo>
                  <a:lnTo>
                    <a:pt x="9" y="3"/>
                  </a:lnTo>
                  <a:lnTo>
                    <a:pt x="11" y="3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2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25" name="Freeform 171">
              <a:extLst>
                <a:ext uri="{FF2B5EF4-FFF2-40B4-BE49-F238E27FC236}">
                  <a16:creationId xmlns:a16="http://schemas.microsoft.com/office/drawing/2014/main" id="{F62B3EA4-B61D-9D9C-3AEB-FCF9ED6ECA2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7239" y="5109846"/>
              <a:ext cx="3898" cy="3898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0 h 2"/>
                <a:gd name="T4" fmla="*/ 2 w 2"/>
                <a:gd name="T5" fmla="*/ 0 h 2"/>
                <a:gd name="T6" fmla="*/ 2 w 2"/>
                <a:gd name="T7" fmla="*/ 2 h 2"/>
                <a:gd name="T8" fmla="*/ 2 w 2"/>
                <a:gd name="T9" fmla="*/ 2 h 2"/>
                <a:gd name="T10" fmla="*/ 0 w 2"/>
                <a:gd name="T11" fmla="*/ 2 h 2"/>
                <a:gd name="T12" fmla="*/ 0 w 2"/>
                <a:gd name="T13" fmla="*/ 2 h 2"/>
                <a:gd name="T14" fmla="*/ 0 w 2"/>
                <a:gd name="T15" fmla="*/ 0 h 2"/>
                <a:gd name="T16" fmla="*/ 0 w 2"/>
                <a:gd name="T1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26" name="Freeform 172">
              <a:extLst>
                <a:ext uri="{FF2B5EF4-FFF2-40B4-BE49-F238E27FC236}">
                  <a16:creationId xmlns:a16="http://schemas.microsoft.com/office/drawing/2014/main" id="{7515037B-2C64-D9DE-3C43-5F72EC3B52B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76378" y="2991042"/>
              <a:ext cx="5848" cy="13645"/>
            </a:xfrm>
            <a:custGeom>
              <a:avLst/>
              <a:gdLst>
                <a:gd name="T0" fmla="*/ 3 w 3"/>
                <a:gd name="T1" fmla="*/ 5 h 7"/>
                <a:gd name="T2" fmla="*/ 3 w 3"/>
                <a:gd name="T3" fmla="*/ 5 h 7"/>
                <a:gd name="T4" fmla="*/ 3 w 3"/>
                <a:gd name="T5" fmla="*/ 5 h 7"/>
                <a:gd name="T6" fmla="*/ 3 w 3"/>
                <a:gd name="T7" fmla="*/ 5 h 7"/>
                <a:gd name="T8" fmla="*/ 3 w 3"/>
                <a:gd name="T9" fmla="*/ 7 h 7"/>
                <a:gd name="T10" fmla="*/ 1 w 3"/>
                <a:gd name="T11" fmla="*/ 5 h 7"/>
                <a:gd name="T12" fmla="*/ 1 w 3"/>
                <a:gd name="T13" fmla="*/ 5 h 7"/>
                <a:gd name="T14" fmla="*/ 3 w 3"/>
                <a:gd name="T15" fmla="*/ 5 h 7"/>
                <a:gd name="T16" fmla="*/ 3 w 3"/>
                <a:gd name="T17" fmla="*/ 5 h 7"/>
                <a:gd name="T18" fmla="*/ 0 w 3"/>
                <a:gd name="T19" fmla="*/ 0 h 7"/>
                <a:gd name="T20" fmla="*/ 1 w 3"/>
                <a:gd name="T21" fmla="*/ 0 h 7"/>
                <a:gd name="T22" fmla="*/ 1 w 3"/>
                <a:gd name="T23" fmla="*/ 0 h 7"/>
                <a:gd name="T24" fmla="*/ 1 w 3"/>
                <a:gd name="T25" fmla="*/ 2 h 7"/>
                <a:gd name="T26" fmla="*/ 1 w 3"/>
                <a:gd name="T27" fmla="*/ 3 h 7"/>
                <a:gd name="T28" fmla="*/ 1 w 3"/>
                <a:gd name="T29" fmla="*/ 3 h 7"/>
                <a:gd name="T30" fmla="*/ 1 w 3"/>
                <a:gd name="T31" fmla="*/ 5 h 7"/>
                <a:gd name="T32" fmla="*/ 0 w 3"/>
                <a:gd name="T33" fmla="*/ 5 h 7"/>
                <a:gd name="T34" fmla="*/ 0 w 3"/>
                <a:gd name="T35" fmla="*/ 5 h 7"/>
                <a:gd name="T36" fmla="*/ 0 w 3"/>
                <a:gd name="T37" fmla="*/ 3 h 7"/>
                <a:gd name="T38" fmla="*/ 0 w 3"/>
                <a:gd name="T39" fmla="*/ 3 h 7"/>
                <a:gd name="T40" fmla="*/ 0 w 3"/>
                <a:gd name="T41" fmla="*/ 2 h 7"/>
                <a:gd name="T42" fmla="*/ 0 w 3"/>
                <a:gd name="T43" fmla="*/ 0 h 7"/>
                <a:gd name="T44" fmla="*/ 0 w 3"/>
                <a:gd name="T45" fmla="*/ 0 h 7"/>
                <a:gd name="T46" fmla="*/ 0 w 3"/>
                <a:gd name="T4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" h="7">
                  <a:moveTo>
                    <a:pt x="3" y="5"/>
                  </a:move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7"/>
                  </a:lnTo>
                  <a:lnTo>
                    <a:pt x="1" y="5"/>
                  </a:lnTo>
                  <a:lnTo>
                    <a:pt x="1" y="5"/>
                  </a:lnTo>
                  <a:lnTo>
                    <a:pt x="3" y="5"/>
                  </a:lnTo>
                  <a:lnTo>
                    <a:pt x="3" y="5"/>
                  </a:lnTo>
                  <a:close/>
                  <a:moveTo>
                    <a:pt x="0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2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27" name="Freeform 173">
              <a:extLst>
                <a:ext uri="{FF2B5EF4-FFF2-40B4-BE49-F238E27FC236}">
                  <a16:creationId xmlns:a16="http://schemas.microsoft.com/office/drawing/2014/main" id="{FCBA3297-1FA7-E71F-FAF2-481840C68B00}"/>
                </a:ext>
              </a:extLst>
            </p:cNvPr>
            <p:cNvSpPr>
              <a:spLocks/>
            </p:cNvSpPr>
            <p:nvPr/>
          </p:nvSpPr>
          <p:spPr bwMode="auto">
            <a:xfrm>
              <a:off x="6160686" y="2702557"/>
              <a:ext cx="284586" cy="218313"/>
            </a:xfrm>
            <a:custGeom>
              <a:avLst/>
              <a:gdLst>
                <a:gd name="T0" fmla="*/ 67 w 146"/>
                <a:gd name="T1" fmla="*/ 3 h 112"/>
                <a:gd name="T2" fmla="*/ 68 w 146"/>
                <a:gd name="T3" fmla="*/ 10 h 112"/>
                <a:gd name="T4" fmla="*/ 81 w 146"/>
                <a:gd name="T5" fmla="*/ 8 h 112"/>
                <a:gd name="T6" fmla="*/ 109 w 146"/>
                <a:gd name="T7" fmla="*/ 10 h 112"/>
                <a:gd name="T8" fmla="*/ 128 w 146"/>
                <a:gd name="T9" fmla="*/ 8 h 112"/>
                <a:gd name="T10" fmla="*/ 130 w 146"/>
                <a:gd name="T11" fmla="*/ 11 h 112"/>
                <a:gd name="T12" fmla="*/ 136 w 146"/>
                <a:gd name="T13" fmla="*/ 14 h 112"/>
                <a:gd name="T14" fmla="*/ 141 w 146"/>
                <a:gd name="T15" fmla="*/ 32 h 112"/>
                <a:gd name="T16" fmla="*/ 142 w 146"/>
                <a:gd name="T17" fmla="*/ 41 h 112"/>
                <a:gd name="T18" fmla="*/ 133 w 146"/>
                <a:gd name="T19" fmla="*/ 47 h 112"/>
                <a:gd name="T20" fmla="*/ 135 w 146"/>
                <a:gd name="T21" fmla="*/ 52 h 112"/>
                <a:gd name="T22" fmla="*/ 139 w 146"/>
                <a:gd name="T23" fmla="*/ 55 h 112"/>
                <a:gd name="T24" fmla="*/ 138 w 146"/>
                <a:gd name="T25" fmla="*/ 62 h 112"/>
                <a:gd name="T26" fmla="*/ 139 w 146"/>
                <a:gd name="T27" fmla="*/ 68 h 112"/>
                <a:gd name="T28" fmla="*/ 144 w 146"/>
                <a:gd name="T29" fmla="*/ 76 h 112"/>
                <a:gd name="T30" fmla="*/ 144 w 146"/>
                <a:gd name="T31" fmla="*/ 79 h 112"/>
                <a:gd name="T32" fmla="*/ 146 w 146"/>
                <a:gd name="T33" fmla="*/ 84 h 112"/>
                <a:gd name="T34" fmla="*/ 139 w 146"/>
                <a:gd name="T35" fmla="*/ 87 h 112"/>
                <a:gd name="T36" fmla="*/ 128 w 146"/>
                <a:gd name="T37" fmla="*/ 96 h 112"/>
                <a:gd name="T38" fmla="*/ 125 w 146"/>
                <a:gd name="T39" fmla="*/ 106 h 112"/>
                <a:gd name="T40" fmla="*/ 125 w 146"/>
                <a:gd name="T41" fmla="*/ 110 h 112"/>
                <a:gd name="T42" fmla="*/ 125 w 146"/>
                <a:gd name="T43" fmla="*/ 112 h 112"/>
                <a:gd name="T44" fmla="*/ 116 w 146"/>
                <a:gd name="T45" fmla="*/ 109 h 112"/>
                <a:gd name="T46" fmla="*/ 109 w 146"/>
                <a:gd name="T47" fmla="*/ 104 h 112"/>
                <a:gd name="T48" fmla="*/ 100 w 146"/>
                <a:gd name="T49" fmla="*/ 106 h 112"/>
                <a:gd name="T50" fmla="*/ 95 w 146"/>
                <a:gd name="T51" fmla="*/ 106 h 112"/>
                <a:gd name="T52" fmla="*/ 90 w 146"/>
                <a:gd name="T53" fmla="*/ 106 h 112"/>
                <a:gd name="T54" fmla="*/ 87 w 146"/>
                <a:gd name="T55" fmla="*/ 109 h 112"/>
                <a:gd name="T56" fmla="*/ 82 w 146"/>
                <a:gd name="T57" fmla="*/ 109 h 112"/>
                <a:gd name="T58" fmla="*/ 81 w 146"/>
                <a:gd name="T59" fmla="*/ 106 h 112"/>
                <a:gd name="T60" fmla="*/ 78 w 146"/>
                <a:gd name="T61" fmla="*/ 101 h 112"/>
                <a:gd name="T62" fmla="*/ 73 w 146"/>
                <a:gd name="T63" fmla="*/ 106 h 112"/>
                <a:gd name="T64" fmla="*/ 68 w 146"/>
                <a:gd name="T65" fmla="*/ 103 h 112"/>
                <a:gd name="T66" fmla="*/ 65 w 146"/>
                <a:gd name="T67" fmla="*/ 96 h 112"/>
                <a:gd name="T68" fmla="*/ 60 w 146"/>
                <a:gd name="T69" fmla="*/ 95 h 112"/>
                <a:gd name="T70" fmla="*/ 57 w 146"/>
                <a:gd name="T71" fmla="*/ 93 h 112"/>
                <a:gd name="T72" fmla="*/ 53 w 146"/>
                <a:gd name="T73" fmla="*/ 93 h 112"/>
                <a:gd name="T74" fmla="*/ 53 w 146"/>
                <a:gd name="T75" fmla="*/ 90 h 112"/>
                <a:gd name="T76" fmla="*/ 51 w 146"/>
                <a:gd name="T77" fmla="*/ 88 h 112"/>
                <a:gd name="T78" fmla="*/ 41 w 146"/>
                <a:gd name="T79" fmla="*/ 85 h 112"/>
                <a:gd name="T80" fmla="*/ 41 w 146"/>
                <a:gd name="T81" fmla="*/ 90 h 112"/>
                <a:gd name="T82" fmla="*/ 37 w 146"/>
                <a:gd name="T83" fmla="*/ 91 h 112"/>
                <a:gd name="T84" fmla="*/ 32 w 146"/>
                <a:gd name="T85" fmla="*/ 87 h 112"/>
                <a:gd name="T86" fmla="*/ 34 w 146"/>
                <a:gd name="T87" fmla="*/ 84 h 112"/>
                <a:gd name="T88" fmla="*/ 34 w 146"/>
                <a:gd name="T89" fmla="*/ 82 h 112"/>
                <a:gd name="T90" fmla="*/ 27 w 146"/>
                <a:gd name="T91" fmla="*/ 80 h 112"/>
                <a:gd name="T92" fmla="*/ 21 w 146"/>
                <a:gd name="T93" fmla="*/ 79 h 112"/>
                <a:gd name="T94" fmla="*/ 18 w 146"/>
                <a:gd name="T95" fmla="*/ 76 h 112"/>
                <a:gd name="T96" fmla="*/ 13 w 146"/>
                <a:gd name="T97" fmla="*/ 77 h 112"/>
                <a:gd name="T98" fmla="*/ 13 w 146"/>
                <a:gd name="T99" fmla="*/ 73 h 112"/>
                <a:gd name="T100" fmla="*/ 10 w 146"/>
                <a:gd name="T101" fmla="*/ 65 h 112"/>
                <a:gd name="T102" fmla="*/ 8 w 146"/>
                <a:gd name="T103" fmla="*/ 60 h 112"/>
                <a:gd name="T104" fmla="*/ 10 w 146"/>
                <a:gd name="T105" fmla="*/ 54 h 112"/>
                <a:gd name="T106" fmla="*/ 8 w 146"/>
                <a:gd name="T107" fmla="*/ 51 h 112"/>
                <a:gd name="T108" fmla="*/ 8 w 146"/>
                <a:gd name="T109" fmla="*/ 46 h 112"/>
                <a:gd name="T110" fmla="*/ 2 w 146"/>
                <a:gd name="T111" fmla="*/ 36 h 112"/>
                <a:gd name="T112" fmla="*/ 5 w 146"/>
                <a:gd name="T113" fmla="*/ 30 h 112"/>
                <a:gd name="T114" fmla="*/ 7 w 146"/>
                <a:gd name="T115" fmla="*/ 24 h 112"/>
                <a:gd name="T116" fmla="*/ 7 w 146"/>
                <a:gd name="T117" fmla="*/ 21 h 112"/>
                <a:gd name="T118" fmla="*/ 2 w 146"/>
                <a:gd name="T119" fmla="*/ 17 h 112"/>
                <a:gd name="T120" fmla="*/ 29 w 146"/>
                <a:gd name="T121" fmla="*/ 11 h 112"/>
                <a:gd name="T122" fmla="*/ 37 w 146"/>
                <a:gd name="T123" fmla="*/ 5 h 112"/>
                <a:gd name="T124" fmla="*/ 59 w 146"/>
                <a:gd name="T125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46" h="112">
                  <a:moveTo>
                    <a:pt x="62" y="0"/>
                  </a:moveTo>
                  <a:lnTo>
                    <a:pt x="65" y="2"/>
                  </a:lnTo>
                  <a:lnTo>
                    <a:pt x="68" y="3"/>
                  </a:lnTo>
                  <a:lnTo>
                    <a:pt x="68" y="3"/>
                  </a:lnTo>
                  <a:lnTo>
                    <a:pt x="67" y="3"/>
                  </a:lnTo>
                  <a:lnTo>
                    <a:pt x="64" y="2"/>
                  </a:lnTo>
                  <a:lnTo>
                    <a:pt x="64" y="2"/>
                  </a:lnTo>
                  <a:lnTo>
                    <a:pt x="65" y="6"/>
                  </a:lnTo>
                  <a:lnTo>
                    <a:pt x="67" y="8"/>
                  </a:lnTo>
                  <a:lnTo>
                    <a:pt x="68" y="10"/>
                  </a:lnTo>
                  <a:lnTo>
                    <a:pt x="71" y="10"/>
                  </a:lnTo>
                  <a:lnTo>
                    <a:pt x="78" y="10"/>
                  </a:lnTo>
                  <a:lnTo>
                    <a:pt x="79" y="8"/>
                  </a:lnTo>
                  <a:lnTo>
                    <a:pt x="81" y="8"/>
                  </a:lnTo>
                  <a:lnTo>
                    <a:pt x="81" y="8"/>
                  </a:lnTo>
                  <a:lnTo>
                    <a:pt x="84" y="8"/>
                  </a:lnTo>
                  <a:lnTo>
                    <a:pt x="89" y="8"/>
                  </a:lnTo>
                  <a:lnTo>
                    <a:pt x="95" y="8"/>
                  </a:lnTo>
                  <a:lnTo>
                    <a:pt x="103" y="8"/>
                  </a:lnTo>
                  <a:lnTo>
                    <a:pt x="109" y="10"/>
                  </a:lnTo>
                  <a:lnTo>
                    <a:pt x="117" y="10"/>
                  </a:lnTo>
                  <a:lnTo>
                    <a:pt x="125" y="10"/>
                  </a:lnTo>
                  <a:lnTo>
                    <a:pt x="127" y="10"/>
                  </a:lnTo>
                  <a:lnTo>
                    <a:pt x="127" y="8"/>
                  </a:lnTo>
                  <a:lnTo>
                    <a:pt x="128" y="8"/>
                  </a:lnTo>
                  <a:lnTo>
                    <a:pt x="128" y="10"/>
                  </a:lnTo>
                  <a:lnTo>
                    <a:pt x="130" y="10"/>
                  </a:lnTo>
                  <a:lnTo>
                    <a:pt x="130" y="10"/>
                  </a:lnTo>
                  <a:lnTo>
                    <a:pt x="130" y="11"/>
                  </a:lnTo>
                  <a:lnTo>
                    <a:pt x="130" y="11"/>
                  </a:lnTo>
                  <a:lnTo>
                    <a:pt x="131" y="11"/>
                  </a:lnTo>
                  <a:lnTo>
                    <a:pt x="133" y="11"/>
                  </a:lnTo>
                  <a:lnTo>
                    <a:pt x="135" y="13"/>
                  </a:lnTo>
                  <a:lnTo>
                    <a:pt x="136" y="14"/>
                  </a:lnTo>
                  <a:lnTo>
                    <a:pt x="136" y="14"/>
                  </a:lnTo>
                  <a:lnTo>
                    <a:pt x="136" y="16"/>
                  </a:lnTo>
                  <a:lnTo>
                    <a:pt x="136" y="17"/>
                  </a:lnTo>
                  <a:lnTo>
                    <a:pt x="136" y="17"/>
                  </a:lnTo>
                  <a:lnTo>
                    <a:pt x="138" y="24"/>
                  </a:lnTo>
                  <a:lnTo>
                    <a:pt x="141" y="32"/>
                  </a:lnTo>
                  <a:lnTo>
                    <a:pt x="142" y="33"/>
                  </a:lnTo>
                  <a:lnTo>
                    <a:pt x="142" y="36"/>
                  </a:lnTo>
                  <a:lnTo>
                    <a:pt x="142" y="38"/>
                  </a:lnTo>
                  <a:lnTo>
                    <a:pt x="142" y="40"/>
                  </a:lnTo>
                  <a:lnTo>
                    <a:pt x="142" y="41"/>
                  </a:lnTo>
                  <a:lnTo>
                    <a:pt x="142" y="43"/>
                  </a:lnTo>
                  <a:lnTo>
                    <a:pt x="141" y="43"/>
                  </a:lnTo>
                  <a:lnTo>
                    <a:pt x="136" y="44"/>
                  </a:lnTo>
                  <a:lnTo>
                    <a:pt x="135" y="46"/>
                  </a:lnTo>
                  <a:lnTo>
                    <a:pt x="133" y="47"/>
                  </a:lnTo>
                  <a:lnTo>
                    <a:pt x="133" y="49"/>
                  </a:lnTo>
                  <a:lnTo>
                    <a:pt x="131" y="49"/>
                  </a:lnTo>
                  <a:lnTo>
                    <a:pt x="131" y="51"/>
                  </a:lnTo>
                  <a:lnTo>
                    <a:pt x="131" y="51"/>
                  </a:lnTo>
                  <a:lnTo>
                    <a:pt x="135" y="52"/>
                  </a:lnTo>
                  <a:lnTo>
                    <a:pt x="136" y="52"/>
                  </a:lnTo>
                  <a:lnTo>
                    <a:pt x="136" y="52"/>
                  </a:lnTo>
                  <a:lnTo>
                    <a:pt x="138" y="54"/>
                  </a:lnTo>
                  <a:lnTo>
                    <a:pt x="138" y="54"/>
                  </a:lnTo>
                  <a:lnTo>
                    <a:pt x="139" y="55"/>
                  </a:lnTo>
                  <a:lnTo>
                    <a:pt x="139" y="57"/>
                  </a:lnTo>
                  <a:lnTo>
                    <a:pt x="138" y="58"/>
                  </a:lnTo>
                  <a:lnTo>
                    <a:pt x="138" y="60"/>
                  </a:lnTo>
                  <a:lnTo>
                    <a:pt x="138" y="60"/>
                  </a:lnTo>
                  <a:lnTo>
                    <a:pt x="138" y="62"/>
                  </a:lnTo>
                  <a:lnTo>
                    <a:pt x="138" y="63"/>
                  </a:lnTo>
                  <a:lnTo>
                    <a:pt x="138" y="65"/>
                  </a:lnTo>
                  <a:lnTo>
                    <a:pt x="139" y="66"/>
                  </a:lnTo>
                  <a:lnTo>
                    <a:pt x="139" y="68"/>
                  </a:lnTo>
                  <a:lnTo>
                    <a:pt x="139" y="68"/>
                  </a:lnTo>
                  <a:lnTo>
                    <a:pt x="139" y="69"/>
                  </a:lnTo>
                  <a:lnTo>
                    <a:pt x="139" y="69"/>
                  </a:lnTo>
                  <a:lnTo>
                    <a:pt x="142" y="73"/>
                  </a:lnTo>
                  <a:lnTo>
                    <a:pt x="142" y="74"/>
                  </a:lnTo>
                  <a:lnTo>
                    <a:pt x="144" y="76"/>
                  </a:lnTo>
                  <a:lnTo>
                    <a:pt x="146" y="77"/>
                  </a:lnTo>
                  <a:lnTo>
                    <a:pt x="146" y="77"/>
                  </a:lnTo>
                  <a:lnTo>
                    <a:pt x="144" y="79"/>
                  </a:lnTo>
                  <a:lnTo>
                    <a:pt x="144" y="79"/>
                  </a:lnTo>
                  <a:lnTo>
                    <a:pt x="144" y="79"/>
                  </a:lnTo>
                  <a:lnTo>
                    <a:pt x="144" y="79"/>
                  </a:lnTo>
                  <a:lnTo>
                    <a:pt x="144" y="79"/>
                  </a:lnTo>
                  <a:lnTo>
                    <a:pt x="144" y="80"/>
                  </a:lnTo>
                  <a:lnTo>
                    <a:pt x="146" y="82"/>
                  </a:lnTo>
                  <a:lnTo>
                    <a:pt x="146" y="84"/>
                  </a:lnTo>
                  <a:lnTo>
                    <a:pt x="144" y="84"/>
                  </a:lnTo>
                  <a:lnTo>
                    <a:pt x="144" y="85"/>
                  </a:lnTo>
                  <a:lnTo>
                    <a:pt x="144" y="85"/>
                  </a:lnTo>
                  <a:lnTo>
                    <a:pt x="139" y="87"/>
                  </a:lnTo>
                  <a:lnTo>
                    <a:pt x="139" y="87"/>
                  </a:lnTo>
                  <a:lnTo>
                    <a:pt x="136" y="90"/>
                  </a:lnTo>
                  <a:lnTo>
                    <a:pt x="135" y="90"/>
                  </a:lnTo>
                  <a:lnTo>
                    <a:pt x="133" y="93"/>
                  </a:lnTo>
                  <a:lnTo>
                    <a:pt x="130" y="96"/>
                  </a:lnTo>
                  <a:lnTo>
                    <a:pt x="128" y="96"/>
                  </a:lnTo>
                  <a:lnTo>
                    <a:pt x="128" y="98"/>
                  </a:lnTo>
                  <a:lnTo>
                    <a:pt x="125" y="101"/>
                  </a:lnTo>
                  <a:lnTo>
                    <a:pt x="123" y="103"/>
                  </a:lnTo>
                  <a:lnTo>
                    <a:pt x="125" y="104"/>
                  </a:lnTo>
                  <a:lnTo>
                    <a:pt x="125" y="106"/>
                  </a:lnTo>
                  <a:lnTo>
                    <a:pt x="125" y="107"/>
                  </a:lnTo>
                  <a:lnTo>
                    <a:pt x="125" y="107"/>
                  </a:lnTo>
                  <a:lnTo>
                    <a:pt x="125" y="109"/>
                  </a:lnTo>
                  <a:lnTo>
                    <a:pt x="125" y="109"/>
                  </a:lnTo>
                  <a:lnTo>
                    <a:pt x="125" y="110"/>
                  </a:lnTo>
                  <a:lnTo>
                    <a:pt x="127" y="110"/>
                  </a:lnTo>
                  <a:lnTo>
                    <a:pt x="127" y="112"/>
                  </a:lnTo>
                  <a:lnTo>
                    <a:pt x="127" y="112"/>
                  </a:lnTo>
                  <a:lnTo>
                    <a:pt x="127" y="112"/>
                  </a:lnTo>
                  <a:lnTo>
                    <a:pt x="125" y="112"/>
                  </a:lnTo>
                  <a:lnTo>
                    <a:pt x="123" y="110"/>
                  </a:lnTo>
                  <a:lnTo>
                    <a:pt x="122" y="110"/>
                  </a:lnTo>
                  <a:lnTo>
                    <a:pt x="122" y="110"/>
                  </a:lnTo>
                  <a:lnTo>
                    <a:pt x="117" y="109"/>
                  </a:lnTo>
                  <a:lnTo>
                    <a:pt x="116" y="109"/>
                  </a:lnTo>
                  <a:lnTo>
                    <a:pt x="116" y="107"/>
                  </a:lnTo>
                  <a:lnTo>
                    <a:pt x="114" y="107"/>
                  </a:lnTo>
                  <a:lnTo>
                    <a:pt x="112" y="106"/>
                  </a:lnTo>
                  <a:lnTo>
                    <a:pt x="111" y="106"/>
                  </a:lnTo>
                  <a:lnTo>
                    <a:pt x="109" y="104"/>
                  </a:lnTo>
                  <a:lnTo>
                    <a:pt x="106" y="104"/>
                  </a:lnTo>
                  <a:lnTo>
                    <a:pt x="103" y="104"/>
                  </a:lnTo>
                  <a:lnTo>
                    <a:pt x="103" y="104"/>
                  </a:lnTo>
                  <a:lnTo>
                    <a:pt x="101" y="104"/>
                  </a:lnTo>
                  <a:lnTo>
                    <a:pt x="100" y="106"/>
                  </a:lnTo>
                  <a:lnTo>
                    <a:pt x="100" y="107"/>
                  </a:lnTo>
                  <a:lnTo>
                    <a:pt x="98" y="107"/>
                  </a:lnTo>
                  <a:lnTo>
                    <a:pt x="97" y="106"/>
                  </a:lnTo>
                  <a:lnTo>
                    <a:pt x="97" y="106"/>
                  </a:lnTo>
                  <a:lnTo>
                    <a:pt x="95" y="106"/>
                  </a:lnTo>
                  <a:lnTo>
                    <a:pt x="94" y="106"/>
                  </a:lnTo>
                  <a:lnTo>
                    <a:pt x="92" y="106"/>
                  </a:lnTo>
                  <a:lnTo>
                    <a:pt x="92" y="106"/>
                  </a:lnTo>
                  <a:lnTo>
                    <a:pt x="92" y="106"/>
                  </a:lnTo>
                  <a:lnTo>
                    <a:pt x="90" y="106"/>
                  </a:lnTo>
                  <a:lnTo>
                    <a:pt x="90" y="106"/>
                  </a:lnTo>
                  <a:lnTo>
                    <a:pt x="89" y="106"/>
                  </a:lnTo>
                  <a:lnTo>
                    <a:pt x="89" y="107"/>
                  </a:lnTo>
                  <a:lnTo>
                    <a:pt x="87" y="107"/>
                  </a:lnTo>
                  <a:lnTo>
                    <a:pt x="87" y="109"/>
                  </a:lnTo>
                  <a:lnTo>
                    <a:pt x="84" y="109"/>
                  </a:lnTo>
                  <a:lnTo>
                    <a:pt x="84" y="109"/>
                  </a:lnTo>
                  <a:lnTo>
                    <a:pt x="82" y="109"/>
                  </a:lnTo>
                  <a:lnTo>
                    <a:pt x="82" y="109"/>
                  </a:lnTo>
                  <a:lnTo>
                    <a:pt x="82" y="109"/>
                  </a:lnTo>
                  <a:lnTo>
                    <a:pt x="82" y="107"/>
                  </a:lnTo>
                  <a:lnTo>
                    <a:pt x="82" y="107"/>
                  </a:lnTo>
                  <a:lnTo>
                    <a:pt x="82" y="106"/>
                  </a:lnTo>
                  <a:lnTo>
                    <a:pt x="82" y="106"/>
                  </a:lnTo>
                  <a:lnTo>
                    <a:pt x="81" y="106"/>
                  </a:lnTo>
                  <a:lnTo>
                    <a:pt x="81" y="104"/>
                  </a:lnTo>
                  <a:lnTo>
                    <a:pt x="81" y="104"/>
                  </a:lnTo>
                  <a:lnTo>
                    <a:pt x="79" y="104"/>
                  </a:lnTo>
                  <a:lnTo>
                    <a:pt x="79" y="103"/>
                  </a:lnTo>
                  <a:lnTo>
                    <a:pt x="78" y="101"/>
                  </a:lnTo>
                  <a:lnTo>
                    <a:pt x="78" y="101"/>
                  </a:lnTo>
                  <a:lnTo>
                    <a:pt x="78" y="103"/>
                  </a:lnTo>
                  <a:lnTo>
                    <a:pt x="76" y="103"/>
                  </a:lnTo>
                  <a:lnTo>
                    <a:pt x="75" y="103"/>
                  </a:lnTo>
                  <a:lnTo>
                    <a:pt x="73" y="106"/>
                  </a:lnTo>
                  <a:lnTo>
                    <a:pt x="71" y="106"/>
                  </a:lnTo>
                  <a:lnTo>
                    <a:pt x="71" y="104"/>
                  </a:lnTo>
                  <a:lnTo>
                    <a:pt x="70" y="103"/>
                  </a:lnTo>
                  <a:lnTo>
                    <a:pt x="68" y="103"/>
                  </a:lnTo>
                  <a:lnTo>
                    <a:pt x="68" y="103"/>
                  </a:lnTo>
                  <a:lnTo>
                    <a:pt x="68" y="101"/>
                  </a:lnTo>
                  <a:lnTo>
                    <a:pt x="65" y="98"/>
                  </a:lnTo>
                  <a:lnTo>
                    <a:pt x="65" y="98"/>
                  </a:lnTo>
                  <a:lnTo>
                    <a:pt x="65" y="96"/>
                  </a:lnTo>
                  <a:lnTo>
                    <a:pt x="65" y="96"/>
                  </a:lnTo>
                  <a:lnTo>
                    <a:pt x="65" y="96"/>
                  </a:lnTo>
                  <a:lnTo>
                    <a:pt x="62" y="95"/>
                  </a:lnTo>
                  <a:lnTo>
                    <a:pt x="62" y="95"/>
                  </a:lnTo>
                  <a:lnTo>
                    <a:pt x="60" y="95"/>
                  </a:lnTo>
                  <a:lnTo>
                    <a:pt x="60" y="95"/>
                  </a:lnTo>
                  <a:lnTo>
                    <a:pt x="59" y="95"/>
                  </a:lnTo>
                  <a:lnTo>
                    <a:pt x="59" y="93"/>
                  </a:lnTo>
                  <a:lnTo>
                    <a:pt x="57" y="93"/>
                  </a:lnTo>
                  <a:lnTo>
                    <a:pt x="57" y="93"/>
                  </a:lnTo>
                  <a:lnTo>
                    <a:pt x="57" y="93"/>
                  </a:lnTo>
                  <a:lnTo>
                    <a:pt x="57" y="93"/>
                  </a:lnTo>
                  <a:lnTo>
                    <a:pt x="56" y="95"/>
                  </a:lnTo>
                  <a:lnTo>
                    <a:pt x="54" y="95"/>
                  </a:lnTo>
                  <a:lnTo>
                    <a:pt x="54" y="93"/>
                  </a:lnTo>
                  <a:lnTo>
                    <a:pt x="53" y="93"/>
                  </a:lnTo>
                  <a:lnTo>
                    <a:pt x="53" y="91"/>
                  </a:lnTo>
                  <a:lnTo>
                    <a:pt x="51" y="91"/>
                  </a:lnTo>
                  <a:lnTo>
                    <a:pt x="51" y="91"/>
                  </a:lnTo>
                  <a:lnTo>
                    <a:pt x="51" y="91"/>
                  </a:lnTo>
                  <a:lnTo>
                    <a:pt x="53" y="90"/>
                  </a:lnTo>
                  <a:lnTo>
                    <a:pt x="53" y="90"/>
                  </a:lnTo>
                  <a:lnTo>
                    <a:pt x="53" y="88"/>
                  </a:lnTo>
                  <a:lnTo>
                    <a:pt x="53" y="88"/>
                  </a:lnTo>
                  <a:lnTo>
                    <a:pt x="53" y="88"/>
                  </a:lnTo>
                  <a:lnTo>
                    <a:pt x="51" y="88"/>
                  </a:lnTo>
                  <a:lnTo>
                    <a:pt x="49" y="88"/>
                  </a:lnTo>
                  <a:lnTo>
                    <a:pt x="48" y="88"/>
                  </a:lnTo>
                  <a:lnTo>
                    <a:pt x="45" y="87"/>
                  </a:lnTo>
                  <a:lnTo>
                    <a:pt x="41" y="85"/>
                  </a:lnTo>
                  <a:lnTo>
                    <a:pt x="41" y="85"/>
                  </a:lnTo>
                  <a:lnTo>
                    <a:pt x="40" y="85"/>
                  </a:lnTo>
                  <a:lnTo>
                    <a:pt x="41" y="87"/>
                  </a:lnTo>
                  <a:lnTo>
                    <a:pt x="43" y="88"/>
                  </a:lnTo>
                  <a:lnTo>
                    <a:pt x="43" y="90"/>
                  </a:lnTo>
                  <a:lnTo>
                    <a:pt x="41" y="90"/>
                  </a:lnTo>
                  <a:lnTo>
                    <a:pt x="40" y="90"/>
                  </a:lnTo>
                  <a:lnTo>
                    <a:pt x="40" y="91"/>
                  </a:lnTo>
                  <a:lnTo>
                    <a:pt x="38" y="91"/>
                  </a:lnTo>
                  <a:lnTo>
                    <a:pt x="38" y="91"/>
                  </a:lnTo>
                  <a:lnTo>
                    <a:pt x="37" y="91"/>
                  </a:lnTo>
                  <a:lnTo>
                    <a:pt x="37" y="91"/>
                  </a:lnTo>
                  <a:lnTo>
                    <a:pt x="35" y="88"/>
                  </a:lnTo>
                  <a:lnTo>
                    <a:pt x="34" y="87"/>
                  </a:lnTo>
                  <a:lnTo>
                    <a:pt x="34" y="87"/>
                  </a:lnTo>
                  <a:lnTo>
                    <a:pt x="32" y="87"/>
                  </a:lnTo>
                  <a:lnTo>
                    <a:pt x="32" y="87"/>
                  </a:lnTo>
                  <a:lnTo>
                    <a:pt x="30" y="85"/>
                  </a:lnTo>
                  <a:lnTo>
                    <a:pt x="32" y="85"/>
                  </a:lnTo>
                  <a:lnTo>
                    <a:pt x="32" y="85"/>
                  </a:lnTo>
                  <a:lnTo>
                    <a:pt x="34" y="84"/>
                  </a:lnTo>
                  <a:lnTo>
                    <a:pt x="34" y="84"/>
                  </a:lnTo>
                  <a:lnTo>
                    <a:pt x="34" y="84"/>
                  </a:lnTo>
                  <a:lnTo>
                    <a:pt x="34" y="84"/>
                  </a:lnTo>
                  <a:lnTo>
                    <a:pt x="34" y="82"/>
                  </a:lnTo>
                  <a:lnTo>
                    <a:pt x="34" y="82"/>
                  </a:lnTo>
                  <a:lnTo>
                    <a:pt x="32" y="82"/>
                  </a:lnTo>
                  <a:lnTo>
                    <a:pt x="29" y="82"/>
                  </a:lnTo>
                  <a:lnTo>
                    <a:pt x="29" y="82"/>
                  </a:lnTo>
                  <a:lnTo>
                    <a:pt x="27" y="82"/>
                  </a:lnTo>
                  <a:lnTo>
                    <a:pt x="27" y="80"/>
                  </a:lnTo>
                  <a:lnTo>
                    <a:pt x="27" y="80"/>
                  </a:lnTo>
                  <a:lnTo>
                    <a:pt x="26" y="80"/>
                  </a:lnTo>
                  <a:lnTo>
                    <a:pt x="24" y="80"/>
                  </a:lnTo>
                  <a:lnTo>
                    <a:pt x="23" y="79"/>
                  </a:lnTo>
                  <a:lnTo>
                    <a:pt x="21" y="79"/>
                  </a:lnTo>
                  <a:lnTo>
                    <a:pt x="19" y="79"/>
                  </a:lnTo>
                  <a:lnTo>
                    <a:pt x="19" y="79"/>
                  </a:lnTo>
                  <a:lnTo>
                    <a:pt x="18" y="77"/>
                  </a:lnTo>
                  <a:lnTo>
                    <a:pt x="18" y="77"/>
                  </a:lnTo>
                  <a:lnTo>
                    <a:pt x="18" y="76"/>
                  </a:lnTo>
                  <a:lnTo>
                    <a:pt x="15" y="74"/>
                  </a:lnTo>
                  <a:lnTo>
                    <a:pt x="13" y="74"/>
                  </a:lnTo>
                  <a:lnTo>
                    <a:pt x="13" y="74"/>
                  </a:lnTo>
                  <a:lnTo>
                    <a:pt x="13" y="76"/>
                  </a:lnTo>
                  <a:lnTo>
                    <a:pt x="13" y="77"/>
                  </a:lnTo>
                  <a:lnTo>
                    <a:pt x="12" y="77"/>
                  </a:lnTo>
                  <a:lnTo>
                    <a:pt x="12" y="77"/>
                  </a:lnTo>
                  <a:lnTo>
                    <a:pt x="12" y="77"/>
                  </a:lnTo>
                  <a:lnTo>
                    <a:pt x="13" y="74"/>
                  </a:lnTo>
                  <a:lnTo>
                    <a:pt x="13" y="73"/>
                  </a:lnTo>
                  <a:lnTo>
                    <a:pt x="13" y="69"/>
                  </a:lnTo>
                  <a:lnTo>
                    <a:pt x="13" y="68"/>
                  </a:lnTo>
                  <a:lnTo>
                    <a:pt x="13" y="66"/>
                  </a:lnTo>
                  <a:lnTo>
                    <a:pt x="12" y="66"/>
                  </a:lnTo>
                  <a:lnTo>
                    <a:pt x="10" y="65"/>
                  </a:lnTo>
                  <a:lnTo>
                    <a:pt x="10" y="65"/>
                  </a:lnTo>
                  <a:lnTo>
                    <a:pt x="10" y="63"/>
                  </a:lnTo>
                  <a:lnTo>
                    <a:pt x="10" y="62"/>
                  </a:lnTo>
                  <a:lnTo>
                    <a:pt x="8" y="62"/>
                  </a:lnTo>
                  <a:lnTo>
                    <a:pt x="8" y="60"/>
                  </a:lnTo>
                  <a:lnTo>
                    <a:pt x="8" y="58"/>
                  </a:lnTo>
                  <a:lnTo>
                    <a:pt x="8" y="57"/>
                  </a:lnTo>
                  <a:lnTo>
                    <a:pt x="8" y="57"/>
                  </a:lnTo>
                  <a:lnTo>
                    <a:pt x="10" y="55"/>
                  </a:lnTo>
                  <a:lnTo>
                    <a:pt x="10" y="54"/>
                  </a:lnTo>
                  <a:lnTo>
                    <a:pt x="10" y="54"/>
                  </a:lnTo>
                  <a:lnTo>
                    <a:pt x="10" y="54"/>
                  </a:lnTo>
                  <a:lnTo>
                    <a:pt x="8" y="52"/>
                  </a:lnTo>
                  <a:lnTo>
                    <a:pt x="10" y="52"/>
                  </a:lnTo>
                  <a:lnTo>
                    <a:pt x="8" y="51"/>
                  </a:lnTo>
                  <a:lnTo>
                    <a:pt x="8" y="51"/>
                  </a:lnTo>
                  <a:lnTo>
                    <a:pt x="7" y="49"/>
                  </a:lnTo>
                  <a:lnTo>
                    <a:pt x="7" y="49"/>
                  </a:lnTo>
                  <a:lnTo>
                    <a:pt x="7" y="47"/>
                  </a:lnTo>
                  <a:lnTo>
                    <a:pt x="8" y="46"/>
                  </a:lnTo>
                  <a:lnTo>
                    <a:pt x="7" y="43"/>
                  </a:lnTo>
                  <a:lnTo>
                    <a:pt x="2" y="41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2" y="36"/>
                  </a:lnTo>
                  <a:lnTo>
                    <a:pt x="4" y="36"/>
                  </a:lnTo>
                  <a:lnTo>
                    <a:pt x="5" y="35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5" y="30"/>
                  </a:lnTo>
                  <a:lnTo>
                    <a:pt x="4" y="25"/>
                  </a:lnTo>
                  <a:lnTo>
                    <a:pt x="4" y="24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4" y="19"/>
                  </a:lnTo>
                  <a:lnTo>
                    <a:pt x="2" y="19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5" y="17"/>
                  </a:lnTo>
                  <a:lnTo>
                    <a:pt x="10" y="16"/>
                  </a:lnTo>
                  <a:lnTo>
                    <a:pt x="18" y="14"/>
                  </a:lnTo>
                  <a:lnTo>
                    <a:pt x="27" y="11"/>
                  </a:lnTo>
                  <a:lnTo>
                    <a:pt x="29" y="11"/>
                  </a:lnTo>
                  <a:lnTo>
                    <a:pt x="30" y="11"/>
                  </a:lnTo>
                  <a:lnTo>
                    <a:pt x="32" y="10"/>
                  </a:lnTo>
                  <a:lnTo>
                    <a:pt x="32" y="10"/>
                  </a:lnTo>
                  <a:lnTo>
                    <a:pt x="34" y="8"/>
                  </a:lnTo>
                  <a:lnTo>
                    <a:pt x="37" y="5"/>
                  </a:lnTo>
                  <a:lnTo>
                    <a:pt x="41" y="5"/>
                  </a:lnTo>
                  <a:lnTo>
                    <a:pt x="43" y="3"/>
                  </a:lnTo>
                  <a:lnTo>
                    <a:pt x="46" y="2"/>
                  </a:lnTo>
                  <a:lnTo>
                    <a:pt x="54" y="0"/>
                  </a:lnTo>
                  <a:lnTo>
                    <a:pt x="59" y="0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28" name="Freeform 174">
              <a:extLst>
                <a:ext uri="{FF2B5EF4-FFF2-40B4-BE49-F238E27FC236}">
                  <a16:creationId xmlns:a16="http://schemas.microsoft.com/office/drawing/2014/main" id="{F1BC54AF-10F0-2EF1-4009-E1D067E08D10}"/>
                </a:ext>
              </a:extLst>
            </p:cNvPr>
            <p:cNvSpPr>
              <a:spLocks/>
            </p:cNvSpPr>
            <p:nvPr/>
          </p:nvSpPr>
          <p:spPr bwMode="auto">
            <a:xfrm>
              <a:off x="7480309" y="3330206"/>
              <a:ext cx="454169" cy="411286"/>
            </a:xfrm>
            <a:custGeom>
              <a:avLst/>
              <a:gdLst>
                <a:gd name="T0" fmla="*/ 210 w 233"/>
                <a:gd name="T1" fmla="*/ 3 h 211"/>
                <a:gd name="T2" fmla="*/ 218 w 233"/>
                <a:gd name="T3" fmla="*/ 9 h 211"/>
                <a:gd name="T4" fmla="*/ 219 w 233"/>
                <a:gd name="T5" fmla="*/ 17 h 211"/>
                <a:gd name="T6" fmla="*/ 227 w 233"/>
                <a:gd name="T7" fmla="*/ 22 h 211"/>
                <a:gd name="T8" fmla="*/ 233 w 233"/>
                <a:gd name="T9" fmla="*/ 33 h 211"/>
                <a:gd name="T10" fmla="*/ 225 w 233"/>
                <a:gd name="T11" fmla="*/ 37 h 211"/>
                <a:gd name="T12" fmla="*/ 207 w 233"/>
                <a:gd name="T13" fmla="*/ 39 h 211"/>
                <a:gd name="T14" fmla="*/ 189 w 233"/>
                <a:gd name="T15" fmla="*/ 39 h 211"/>
                <a:gd name="T16" fmla="*/ 189 w 233"/>
                <a:gd name="T17" fmla="*/ 47 h 211"/>
                <a:gd name="T18" fmla="*/ 192 w 233"/>
                <a:gd name="T19" fmla="*/ 52 h 211"/>
                <a:gd name="T20" fmla="*/ 192 w 233"/>
                <a:gd name="T21" fmla="*/ 58 h 211"/>
                <a:gd name="T22" fmla="*/ 194 w 233"/>
                <a:gd name="T23" fmla="*/ 66 h 211"/>
                <a:gd name="T24" fmla="*/ 199 w 233"/>
                <a:gd name="T25" fmla="*/ 69 h 211"/>
                <a:gd name="T26" fmla="*/ 208 w 233"/>
                <a:gd name="T27" fmla="*/ 77 h 211"/>
                <a:gd name="T28" fmla="*/ 197 w 233"/>
                <a:gd name="T29" fmla="*/ 86 h 211"/>
                <a:gd name="T30" fmla="*/ 197 w 233"/>
                <a:gd name="T31" fmla="*/ 99 h 211"/>
                <a:gd name="T32" fmla="*/ 189 w 233"/>
                <a:gd name="T33" fmla="*/ 110 h 211"/>
                <a:gd name="T34" fmla="*/ 177 w 233"/>
                <a:gd name="T35" fmla="*/ 124 h 211"/>
                <a:gd name="T36" fmla="*/ 159 w 233"/>
                <a:gd name="T37" fmla="*/ 141 h 211"/>
                <a:gd name="T38" fmla="*/ 142 w 233"/>
                <a:gd name="T39" fmla="*/ 149 h 211"/>
                <a:gd name="T40" fmla="*/ 134 w 233"/>
                <a:gd name="T41" fmla="*/ 146 h 211"/>
                <a:gd name="T42" fmla="*/ 125 w 233"/>
                <a:gd name="T43" fmla="*/ 160 h 211"/>
                <a:gd name="T44" fmla="*/ 134 w 233"/>
                <a:gd name="T45" fmla="*/ 168 h 211"/>
                <a:gd name="T46" fmla="*/ 139 w 233"/>
                <a:gd name="T47" fmla="*/ 181 h 211"/>
                <a:gd name="T48" fmla="*/ 145 w 233"/>
                <a:gd name="T49" fmla="*/ 190 h 211"/>
                <a:gd name="T50" fmla="*/ 147 w 233"/>
                <a:gd name="T51" fmla="*/ 200 h 211"/>
                <a:gd name="T52" fmla="*/ 142 w 233"/>
                <a:gd name="T53" fmla="*/ 203 h 211"/>
                <a:gd name="T54" fmla="*/ 132 w 233"/>
                <a:gd name="T55" fmla="*/ 203 h 211"/>
                <a:gd name="T56" fmla="*/ 118 w 233"/>
                <a:gd name="T57" fmla="*/ 201 h 211"/>
                <a:gd name="T58" fmla="*/ 113 w 233"/>
                <a:gd name="T59" fmla="*/ 203 h 211"/>
                <a:gd name="T60" fmla="*/ 104 w 233"/>
                <a:gd name="T61" fmla="*/ 211 h 211"/>
                <a:gd name="T62" fmla="*/ 98 w 233"/>
                <a:gd name="T63" fmla="*/ 207 h 211"/>
                <a:gd name="T64" fmla="*/ 93 w 233"/>
                <a:gd name="T65" fmla="*/ 201 h 211"/>
                <a:gd name="T66" fmla="*/ 80 w 233"/>
                <a:gd name="T67" fmla="*/ 182 h 211"/>
                <a:gd name="T68" fmla="*/ 79 w 233"/>
                <a:gd name="T69" fmla="*/ 184 h 211"/>
                <a:gd name="T70" fmla="*/ 54 w 233"/>
                <a:gd name="T71" fmla="*/ 187 h 211"/>
                <a:gd name="T72" fmla="*/ 38 w 233"/>
                <a:gd name="T73" fmla="*/ 187 h 211"/>
                <a:gd name="T74" fmla="*/ 19 w 233"/>
                <a:gd name="T75" fmla="*/ 189 h 211"/>
                <a:gd name="T76" fmla="*/ 11 w 233"/>
                <a:gd name="T77" fmla="*/ 182 h 211"/>
                <a:gd name="T78" fmla="*/ 14 w 233"/>
                <a:gd name="T79" fmla="*/ 171 h 211"/>
                <a:gd name="T80" fmla="*/ 25 w 233"/>
                <a:gd name="T81" fmla="*/ 167 h 211"/>
                <a:gd name="T82" fmla="*/ 33 w 233"/>
                <a:gd name="T83" fmla="*/ 160 h 211"/>
                <a:gd name="T84" fmla="*/ 27 w 233"/>
                <a:gd name="T85" fmla="*/ 157 h 211"/>
                <a:gd name="T86" fmla="*/ 27 w 233"/>
                <a:gd name="T87" fmla="*/ 141 h 211"/>
                <a:gd name="T88" fmla="*/ 13 w 233"/>
                <a:gd name="T89" fmla="*/ 135 h 211"/>
                <a:gd name="T90" fmla="*/ 0 w 233"/>
                <a:gd name="T91" fmla="*/ 116 h 211"/>
                <a:gd name="T92" fmla="*/ 47 w 233"/>
                <a:gd name="T93" fmla="*/ 122 h 211"/>
                <a:gd name="T94" fmla="*/ 61 w 233"/>
                <a:gd name="T95" fmla="*/ 119 h 211"/>
                <a:gd name="T96" fmla="*/ 77 w 233"/>
                <a:gd name="T97" fmla="*/ 111 h 211"/>
                <a:gd name="T98" fmla="*/ 82 w 233"/>
                <a:gd name="T99" fmla="*/ 97 h 211"/>
                <a:gd name="T100" fmla="*/ 96 w 233"/>
                <a:gd name="T101" fmla="*/ 92 h 211"/>
                <a:gd name="T102" fmla="*/ 102 w 233"/>
                <a:gd name="T103" fmla="*/ 86 h 211"/>
                <a:gd name="T104" fmla="*/ 113 w 233"/>
                <a:gd name="T105" fmla="*/ 86 h 211"/>
                <a:gd name="T106" fmla="*/ 121 w 233"/>
                <a:gd name="T107" fmla="*/ 74 h 211"/>
                <a:gd name="T108" fmla="*/ 132 w 233"/>
                <a:gd name="T109" fmla="*/ 63 h 211"/>
                <a:gd name="T110" fmla="*/ 136 w 233"/>
                <a:gd name="T111" fmla="*/ 50 h 211"/>
                <a:gd name="T112" fmla="*/ 148 w 233"/>
                <a:gd name="T113" fmla="*/ 44 h 211"/>
                <a:gd name="T114" fmla="*/ 151 w 233"/>
                <a:gd name="T115" fmla="*/ 34 h 211"/>
                <a:gd name="T116" fmla="*/ 154 w 233"/>
                <a:gd name="T117" fmla="*/ 28 h 211"/>
                <a:gd name="T118" fmla="*/ 151 w 233"/>
                <a:gd name="T119" fmla="*/ 18 h 211"/>
                <a:gd name="T120" fmla="*/ 158 w 233"/>
                <a:gd name="T121" fmla="*/ 11 h 211"/>
                <a:gd name="T122" fmla="*/ 170 w 233"/>
                <a:gd name="T123" fmla="*/ 3 h 211"/>
                <a:gd name="T124" fmla="*/ 191 w 233"/>
                <a:gd name="T125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33" h="211">
                  <a:moveTo>
                    <a:pt x="199" y="0"/>
                  </a:moveTo>
                  <a:lnTo>
                    <a:pt x="200" y="0"/>
                  </a:lnTo>
                  <a:lnTo>
                    <a:pt x="200" y="0"/>
                  </a:lnTo>
                  <a:lnTo>
                    <a:pt x="202" y="1"/>
                  </a:lnTo>
                  <a:lnTo>
                    <a:pt x="202" y="1"/>
                  </a:lnTo>
                  <a:lnTo>
                    <a:pt x="203" y="1"/>
                  </a:lnTo>
                  <a:lnTo>
                    <a:pt x="205" y="1"/>
                  </a:lnTo>
                  <a:lnTo>
                    <a:pt x="207" y="1"/>
                  </a:lnTo>
                  <a:lnTo>
                    <a:pt x="210" y="3"/>
                  </a:lnTo>
                  <a:lnTo>
                    <a:pt x="210" y="3"/>
                  </a:lnTo>
                  <a:lnTo>
                    <a:pt x="210" y="4"/>
                  </a:lnTo>
                  <a:lnTo>
                    <a:pt x="211" y="6"/>
                  </a:lnTo>
                  <a:lnTo>
                    <a:pt x="213" y="4"/>
                  </a:lnTo>
                  <a:lnTo>
                    <a:pt x="213" y="4"/>
                  </a:lnTo>
                  <a:lnTo>
                    <a:pt x="214" y="6"/>
                  </a:lnTo>
                  <a:lnTo>
                    <a:pt x="216" y="6"/>
                  </a:lnTo>
                  <a:lnTo>
                    <a:pt x="216" y="7"/>
                  </a:lnTo>
                  <a:lnTo>
                    <a:pt x="218" y="9"/>
                  </a:lnTo>
                  <a:lnTo>
                    <a:pt x="218" y="9"/>
                  </a:lnTo>
                  <a:lnTo>
                    <a:pt x="218" y="11"/>
                  </a:lnTo>
                  <a:lnTo>
                    <a:pt x="218" y="14"/>
                  </a:lnTo>
                  <a:lnTo>
                    <a:pt x="218" y="15"/>
                  </a:lnTo>
                  <a:lnTo>
                    <a:pt x="218" y="15"/>
                  </a:lnTo>
                  <a:lnTo>
                    <a:pt x="218" y="17"/>
                  </a:lnTo>
                  <a:lnTo>
                    <a:pt x="218" y="17"/>
                  </a:lnTo>
                  <a:lnTo>
                    <a:pt x="219" y="17"/>
                  </a:lnTo>
                  <a:lnTo>
                    <a:pt x="219" y="17"/>
                  </a:lnTo>
                  <a:lnTo>
                    <a:pt x="219" y="18"/>
                  </a:lnTo>
                  <a:lnTo>
                    <a:pt x="221" y="20"/>
                  </a:lnTo>
                  <a:lnTo>
                    <a:pt x="221" y="20"/>
                  </a:lnTo>
                  <a:lnTo>
                    <a:pt x="222" y="20"/>
                  </a:lnTo>
                  <a:lnTo>
                    <a:pt x="224" y="20"/>
                  </a:lnTo>
                  <a:lnTo>
                    <a:pt x="225" y="18"/>
                  </a:lnTo>
                  <a:lnTo>
                    <a:pt x="227" y="18"/>
                  </a:lnTo>
                  <a:lnTo>
                    <a:pt x="227" y="20"/>
                  </a:lnTo>
                  <a:lnTo>
                    <a:pt x="227" y="22"/>
                  </a:lnTo>
                  <a:lnTo>
                    <a:pt x="229" y="22"/>
                  </a:lnTo>
                  <a:lnTo>
                    <a:pt x="230" y="23"/>
                  </a:lnTo>
                  <a:lnTo>
                    <a:pt x="230" y="25"/>
                  </a:lnTo>
                  <a:lnTo>
                    <a:pt x="232" y="26"/>
                  </a:lnTo>
                  <a:lnTo>
                    <a:pt x="232" y="28"/>
                  </a:lnTo>
                  <a:lnTo>
                    <a:pt x="233" y="29"/>
                  </a:lnTo>
                  <a:lnTo>
                    <a:pt x="233" y="29"/>
                  </a:lnTo>
                  <a:lnTo>
                    <a:pt x="233" y="31"/>
                  </a:lnTo>
                  <a:lnTo>
                    <a:pt x="233" y="33"/>
                  </a:lnTo>
                  <a:lnTo>
                    <a:pt x="233" y="34"/>
                  </a:lnTo>
                  <a:lnTo>
                    <a:pt x="232" y="34"/>
                  </a:lnTo>
                  <a:lnTo>
                    <a:pt x="230" y="36"/>
                  </a:lnTo>
                  <a:lnTo>
                    <a:pt x="229" y="36"/>
                  </a:lnTo>
                  <a:lnTo>
                    <a:pt x="229" y="36"/>
                  </a:lnTo>
                  <a:lnTo>
                    <a:pt x="229" y="37"/>
                  </a:lnTo>
                  <a:lnTo>
                    <a:pt x="227" y="37"/>
                  </a:lnTo>
                  <a:lnTo>
                    <a:pt x="225" y="37"/>
                  </a:lnTo>
                  <a:lnTo>
                    <a:pt x="225" y="37"/>
                  </a:lnTo>
                  <a:lnTo>
                    <a:pt x="221" y="39"/>
                  </a:lnTo>
                  <a:lnTo>
                    <a:pt x="219" y="39"/>
                  </a:lnTo>
                  <a:lnTo>
                    <a:pt x="218" y="39"/>
                  </a:lnTo>
                  <a:lnTo>
                    <a:pt x="216" y="40"/>
                  </a:lnTo>
                  <a:lnTo>
                    <a:pt x="214" y="42"/>
                  </a:lnTo>
                  <a:lnTo>
                    <a:pt x="213" y="42"/>
                  </a:lnTo>
                  <a:lnTo>
                    <a:pt x="211" y="40"/>
                  </a:lnTo>
                  <a:lnTo>
                    <a:pt x="208" y="40"/>
                  </a:lnTo>
                  <a:lnTo>
                    <a:pt x="207" y="39"/>
                  </a:lnTo>
                  <a:lnTo>
                    <a:pt x="205" y="39"/>
                  </a:lnTo>
                  <a:lnTo>
                    <a:pt x="203" y="39"/>
                  </a:lnTo>
                  <a:lnTo>
                    <a:pt x="200" y="39"/>
                  </a:lnTo>
                  <a:lnTo>
                    <a:pt x="199" y="37"/>
                  </a:lnTo>
                  <a:lnTo>
                    <a:pt x="197" y="37"/>
                  </a:lnTo>
                  <a:lnTo>
                    <a:pt x="194" y="37"/>
                  </a:lnTo>
                  <a:lnTo>
                    <a:pt x="192" y="37"/>
                  </a:lnTo>
                  <a:lnTo>
                    <a:pt x="191" y="39"/>
                  </a:lnTo>
                  <a:lnTo>
                    <a:pt x="189" y="39"/>
                  </a:lnTo>
                  <a:lnTo>
                    <a:pt x="188" y="40"/>
                  </a:lnTo>
                  <a:lnTo>
                    <a:pt x="188" y="42"/>
                  </a:lnTo>
                  <a:lnTo>
                    <a:pt x="186" y="42"/>
                  </a:lnTo>
                  <a:lnTo>
                    <a:pt x="186" y="44"/>
                  </a:lnTo>
                  <a:lnTo>
                    <a:pt x="186" y="44"/>
                  </a:lnTo>
                  <a:lnTo>
                    <a:pt x="189" y="45"/>
                  </a:lnTo>
                  <a:lnTo>
                    <a:pt x="189" y="45"/>
                  </a:lnTo>
                  <a:lnTo>
                    <a:pt x="189" y="47"/>
                  </a:lnTo>
                  <a:lnTo>
                    <a:pt x="189" y="47"/>
                  </a:lnTo>
                  <a:lnTo>
                    <a:pt x="188" y="48"/>
                  </a:lnTo>
                  <a:lnTo>
                    <a:pt x="188" y="48"/>
                  </a:lnTo>
                  <a:lnTo>
                    <a:pt x="188" y="48"/>
                  </a:lnTo>
                  <a:lnTo>
                    <a:pt x="189" y="50"/>
                  </a:lnTo>
                  <a:lnTo>
                    <a:pt x="191" y="50"/>
                  </a:lnTo>
                  <a:lnTo>
                    <a:pt x="192" y="50"/>
                  </a:lnTo>
                  <a:lnTo>
                    <a:pt x="192" y="50"/>
                  </a:lnTo>
                  <a:lnTo>
                    <a:pt x="192" y="50"/>
                  </a:lnTo>
                  <a:lnTo>
                    <a:pt x="192" y="52"/>
                  </a:lnTo>
                  <a:lnTo>
                    <a:pt x="191" y="52"/>
                  </a:lnTo>
                  <a:lnTo>
                    <a:pt x="189" y="53"/>
                  </a:lnTo>
                  <a:lnTo>
                    <a:pt x="189" y="55"/>
                  </a:lnTo>
                  <a:lnTo>
                    <a:pt x="189" y="55"/>
                  </a:lnTo>
                  <a:lnTo>
                    <a:pt x="189" y="56"/>
                  </a:lnTo>
                  <a:lnTo>
                    <a:pt x="191" y="56"/>
                  </a:lnTo>
                  <a:lnTo>
                    <a:pt x="191" y="56"/>
                  </a:lnTo>
                  <a:lnTo>
                    <a:pt x="192" y="58"/>
                  </a:lnTo>
                  <a:lnTo>
                    <a:pt x="192" y="58"/>
                  </a:lnTo>
                  <a:lnTo>
                    <a:pt x="191" y="59"/>
                  </a:lnTo>
                  <a:lnTo>
                    <a:pt x="191" y="61"/>
                  </a:lnTo>
                  <a:lnTo>
                    <a:pt x="189" y="63"/>
                  </a:lnTo>
                  <a:lnTo>
                    <a:pt x="189" y="63"/>
                  </a:lnTo>
                  <a:lnTo>
                    <a:pt x="189" y="63"/>
                  </a:lnTo>
                  <a:lnTo>
                    <a:pt x="191" y="64"/>
                  </a:lnTo>
                  <a:lnTo>
                    <a:pt x="191" y="64"/>
                  </a:lnTo>
                  <a:lnTo>
                    <a:pt x="192" y="66"/>
                  </a:lnTo>
                  <a:lnTo>
                    <a:pt x="194" y="66"/>
                  </a:lnTo>
                  <a:lnTo>
                    <a:pt x="194" y="66"/>
                  </a:lnTo>
                  <a:lnTo>
                    <a:pt x="194" y="67"/>
                  </a:lnTo>
                  <a:lnTo>
                    <a:pt x="194" y="67"/>
                  </a:lnTo>
                  <a:lnTo>
                    <a:pt x="194" y="69"/>
                  </a:lnTo>
                  <a:lnTo>
                    <a:pt x="194" y="69"/>
                  </a:lnTo>
                  <a:lnTo>
                    <a:pt x="197" y="69"/>
                  </a:lnTo>
                  <a:lnTo>
                    <a:pt x="199" y="70"/>
                  </a:lnTo>
                  <a:lnTo>
                    <a:pt x="199" y="69"/>
                  </a:lnTo>
                  <a:lnTo>
                    <a:pt x="199" y="69"/>
                  </a:lnTo>
                  <a:lnTo>
                    <a:pt x="199" y="72"/>
                  </a:lnTo>
                  <a:lnTo>
                    <a:pt x="199" y="74"/>
                  </a:lnTo>
                  <a:lnTo>
                    <a:pt x="199" y="74"/>
                  </a:lnTo>
                  <a:lnTo>
                    <a:pt x="200" y="75"/>
                  </a:lnTo>
                  <a:lnTo>
                    <a:pt x="203" y="74"/>
                  </a:lnTo>
                  <a:lnTo>
                    <a:pt x="205" y="75"/>
                  </a:lnTo>
                  <a:lnTo>
                    <a:pt x="208" y="75"/>
                  </a:lnTo>
                  <a:lnTo>
                    <a:pt x="208" y="77"/>
                  </a:lnTo>
                  <a:lnTo>
                    <a:pt x="208" y="77"/>
                  </a:lnTo>
                  <a:lnTo>
                    <a:pt x="208" y="78"/>
                  </a:lnTo>
                  <a:lnTo>
                    <a:pt x="208" y="80"/>
                  </a:lnTo>
                  <a:lnTo>
                    <a:pt x="207" y="80"/>
                  </a:lnTo>
                  <a:lnTo>
                    <a:pt x="205" y="80"/>
                  </a:lnTo>
                  <a:lnTo>
                    <a:pt x="200" y="83"/>
                  </a:lnTo>
                  <a:lnTo>
                    <a:pt x="199" y="83"/>
                  </a:lnTo>
                  <a:lnTo>
                    <a:pt x="197" y="85"/>
                  </a:lnTo>
                  <a:lnTo>
                    <a:pt x="197" y="86"/>
                  </a:lnTo>
                  <a:lnTo>
                    <a:pt x="197" y="86"/>
                  </a:lnTo>
                  <a:lnTo>
                    <a:pt x="199" y="89"/>
                  </a:lnTo>
                  <a:lnTo>
                    <a:pt x="199" y="91"/>
                  </a:lnTo>
                  <a:lnTo>
                    <a:pt x="197" y="94"/>
                  </a:lnTo>
                  <a:lnTo>
                    <a:pt x="197" y="94"/>
                  </a:lnTo>
                  <a:lnTo>
                    <a:pt x="197" y="96"/>
                  </a:lnTo>
                  <a:lnTo>
                    <a:pt x="199" y="96"/>
                  </a:lnTo>
                  <a:lnTo>
                    <a:pt x="199" y="97"/>
                  </a:lnTo>
                  <a:lnTo>
                    <a:pt x="199" y="97"/>
                  </a:lnTo>
                  <a:lnTo>
                    <a:pt x="197" y="99"/>
                  </a:lnTo>
                  <a:lnTo>
                    <a:pt x="195" y="99"/>
                  </a:lnTo>
                  <a:lnTo>
                    <a:pt x="194" y="99"/>
                  </a:lnTo>
                  <a:lnTo>
                    <a:pt x="192" y="102"/>
                  </a:lnTo>
                  <a:lnTo>
                    <a:pt x="189" y="105"/>
                  </a:lnTo>
                  <a:lnTo>
                    <a:pt x="188" y="107"/>
                  </a:lnTo>
                  <a:lnTo>
                    <a:pt x="188" y="107"/>
                  </a:lnTo>
                  <a:lnTo>
                    <a:pt x="188" y="108"/>
                  </a:lnTo>
                  <a:lnTo>
                    <a:pt x="189" y="108"/>
                  </a:lnTo>
                  <a:lnTo>
                    <a:pt x="189" y="110"/>
                  </a:lnTo>
                  <a:lnTo>
                    <a:pt x="188" y="111"/>
                  </a:lnTo>
                  <a:lnTo>
                    <a:pt x="186" y="111"/>
                  </a:lnTo>
                  <a:lnTo>
                    <a:pt x="184" y="113"/>
                  </a:lnTo>
                  <a:lnTo>
                    <a:pt x="181" y="115"/>
                  </a:lnTo>
                  <a:lnTo>
                    <a:pt x="181" y="115"/>
                  </a:lnTo>
                  <a:lnTo>
                    <a:pt x="180" y="118"/>
                  </a:lnTo>
                  <a:lnTo>
                    <a:pt x="178" y="119"/>
                  </a:lnTo>
                  <a:lnTo>
                    <a:pt x="178" y="121"/>
                  </a:lnTo>
                  <a:lnTo>
                    <a:pt x="177" y="124"/>
                  </a:lnTo>
                  <a:lnTo>
                    <a:pt x="175" y="127"/>
                  </a:lnTo>
                  <a:lnTo>
                    <a:pt x="173" y="129"/>
                  </a:lnTo>
                  <a:lnTo>
                    <a:pt x="170" y="130"/>
                  </a:lnTo>
                  <a:lnTo>
                    <a:pt x="166" y="133"/>
                  </a:lnTo>
                  <a:lnTo>
                    <a:pt x="166" y="133"/>
                  </a:lnTo>
                  <a:lnTo>
                    <a:pt x="164" y="137"/>
                  </a:lnTo>
                  <a:lnTo>
                    <a:pt x="164" y="138"/>
                  </a:lnTo>
                  <a:lnTo>
                    <a:pt x="162" y="140"/>
                  </a:lnTo>
                  <a:lnTo>
                    <a:pt x="159" y="141"/>
                  </a:lnTo>
                  <a:lnTo>
                    <a:pt x="159" y="144"/>
                  </a:lnTo>
                  <a:lnTo>
                    <a:pt x="159" y="146"/>
                  </a:lnTo>
                  <a:lnTo>
                    <a:pt x="156" y="146"/>
                  </a:lnTo>
                  <a:lnTo>
                    <a:pt x="154" y="146"/>
                  </a:lnTo>
                  <a:lnTo>
                    <a:pt x="150" y="148"/>
                  </a:lnTo>
                  <a:lnTo>
                    <a:pt x="148" y="148"/>
                  </a:lnTo>
                  <a:lnTo>
                    <a:pt x="145" y="149"/>
                  </a:lnTo>
                  <a:lnTo>
                    <a:pt x="143" y="149"/>
                  </a:lnTo>
                  <a:lnTo>
                    <a:pt x="142" y="149"/>
                  </a:lnTo>
                  <a:lnTo>
                    <a:pt x="142" y="148"/>
                  </a:lnTo>
                  <a:lnTo>
                    <a:pt x="140" y="148"/>
                  </a:lnTo>
                  <a:lnTo>
                    <a:pt x="140" y="146"/>
                  </a:lnTo>
                  <a:lnTo>
                    <a:pt x="140" y="144"/>
                  </a:lnTo>
                  <a:lnTo>
                    <a:pt x="139" y="144"/>
                  </a:lnTo>
                  <a:lnTo>
                    <a:pt x="137" y="144"/>
                  </a:lnTo>
                  <a:lnTo>
                    <a:pt x="136" y="144"/>
                  </a:lnTo>
                  <a:lnTo>
                    <a:pt x="136" y="146"/>
                  </a:lnTo>
                  <a:lnTo>
                    <a:pt x="134" y="146"/>
                  </a:lnTo>
                  <a:lnTo>
                    <a:pt x="134" y="148"/>
                  </a:lnTo>
                  <a:lnTo>
                    <a:pt x="132" y="149"/>
                  </a:lnTo>
                  <a:lnTo>
                    <a:pt x="131" y="152"/>
                  </a:lnTo>
                  <a:lnTo>
                    <a:pt x="128" y="155"/>
                  </a:lnTo>
                  <a:lnTo>
                    <a:pt x="126" y="155"/>
                  </a:lnTo>
                  <a:lnTo>
                    <a:pt x="126" y="157"/>
                  </a:lnTo>
                  <a:lnTo>
                    <a:pt x="126" y="157"/>
                  </a:lnTo>
                  <a:lnTo>
                    <a:pt x="125" y="159"/>
                  </a:lnTo>
                  <a:lnTo>
                    <a:pt x="125" y="160"/>
                  </a:lnTo>
                  <a:lnTo>
                    <a:pt x="125" y="163"/>
                  </a:lnTo>
                  <a:lnTo>
                    <a:pt x="125" y="163"/>
                  </a:lnTo>
                  <a:lnTo>
                    <a:pt x="125" y="165"/>
                  </a:lnTo>
                  <a:lnTo>
                    <a:pt x="126" y="165"/>
                  </a:lnTo>
                  <a:lnTo>
                    <a:pt x="128" y="167"/>
                  </a:lnTo>
                  <a:lnTo>
                    <a:pt x="131" y="167"/>
                  </a:lnTo>
                  <a:lnTo>
                    <a:pt x="132" y="167"/>
                  </a:lnTo>
                  <a:lnTo>
                    <a:pt x="134" y="167"/>
                  </a:lnTo>
                  <a:lnTo>
                    <a:pt x="134" y="168"/>
                  </a:lnTo>
                  <a:lnTo>
                    <a:pt x="134" y="168"/>
                  </a:lnTo>
                  <a:lnTo>
                    <a:pt x="134" y="170"/>
                  </a:lnTo>
                  <a:lnTo>
                    <a:pt x="134" y="173"/>
                  </a:lnTo>
                  <a:lnTo>
                    <a:pt x="132" y="174"/>
                  </a:lnTo>
                  <a:lnTo>
                    <a:pt x="132" y="176"/>
                  </a:lnTo>
                  <a:lnTo>
                    <a:pt x="132" y="178"/>
                  </a:lnTo>
                  <a:lnTo>
                    <a:pt x="136" y="181"/>
                  </a:lnTo>
                  <a:lnTo>
                    <a:pt x="137" y="181"/>
                  </a:lnTo>
                  <a:lnTo>
                    <a:pt x="139" y="181"/>
                  </a:lnTo>
                  <a:lnTo>
                    <a:pt x="139" y="181"/>
                  </a:lnTo>
                  <a:lnTo>
                    <a:pt x="140" y="181"/>
                  </a:lnTo>
                  <a:lnTo>
                    <a:pt x="140" y="181"/>
                  </a:lnTo>
                  <a:lnTo>
                    <a:pt x="140" y="181"/>
                  </a:lnTo>
                  <a:lnTo>
                    <a:pt x="142" y="181"/>
                  </a:lnTo>
                  <a:lnTo>
                    <a:pt x="142" y="184"/>
                  </a:lnTo>
                  <a:lnTo>
                    <a:pt x="142" y="185"/>
                  </a:lnTo>
                  <a:lnTo>
                    <a:pt x="143" y="189"/>
                  </a:lnTo>
                  <a:lnTo>
                    <a:pt x="145" y="190"/>
                  </a:lnTo>
                  <a:lnTo>
                    <a:pt x="145" y="193"/>
                  </a:lnTo>
                  <a:lnTo>
                    <a:pt x="147" y="195"/>
                  </a:lnTo>
                  <a:lnTo>
                    <a:pt x="147" y="196"/>
                  </a:lnTo>
                  <a:lnTo>
                    <a:pt x="147" y="196"/>
                  </a:lnTo>
                  <a:lnTo>
                    <a:pt x="145" y="196"/>
                  </a:lnTo>
                  <a:lnTo>
                    <a:pt x="145" y="198"/>
                  </a:lnTo>
                  <a:lnTo>
                    <a:pt x="147" y="198"/>
                  </a:lnTo>
                  <a:lnTo>
                    <a:pt x="145" y="198"/>
                  </a:lnTo>
                  <a:lnTo>
                    <a:pt x="147" y="200"/>
                  </a:lnTo>
                  <a:lnTo>
                    <a:pt x="147" y="200"/>
                  </a:lnTo>
                  <a:lnTo>
                    <a:pt x="147" y="200"/>
                  </a:lnTo>
                  <a:lnTo>
                    <a:pt x="147" y="201"/>
                  </a:lnTo>
                  <a:lnTo>
                    <a:pt x="145" y="201"/>
                  </a:lnTo>
                  <a:lnTo>
                    <a:pt x="145" y="201"/>
                  </a:lnTo>
                  <a:lnTo>
                    <a:pt x="143" y="203"/>
                  </a:lnTo>
                  <a:lnTo>
                    <a:pt x="143" y="203"/>
                  </a:lnTo>
                  <a:lnTo>
                    <a:pt x="142" y="203"/>
                  </a:lnTo>
                  <a:lnTo>
                    <a:pt x="142" y="203"/>
                  </a:lnTo>
                  <a:lnTo>
                    <a:pt x="140" y="201"/>
                  </a:lnTo>
                  <a:lnTo>
                    <a:pt x="140" y="201"/>
                  </a:lnTo>
                  <a:lnTo>
                    <a:pt x="140" y="200"/>
                  </a:lnTo>
                  <a:lnTo>
                    <a:pt x="140" y="200"/>
                  </a:lnTo>
                  <a:lnTo>
                    <a:pt x="139" y="200"/>
                  </a:lnTo>
                  <a:lnTo>
                    <a:pt x="136" y="201"/>
                  </a:lnTo>
                  <a:lnTo>
                    <a:pt x="132" y="201"/>
                  </a:lnTo>
                  <a:lnTo>
                    <a:pt x="132" y="203"/>
                  </a:lnTo>
                  <a:lnTo>
                    <a:pt x="132" y="203"/>
                  </a:lnTo>
                  <a:lnTo>
                    <a:pt x="131" y="204"/>
                  </a:lnTo>
                  <a:lnTo>
                    <a:pt x="129" y="204"/>
                  </a:lnTo>
                  <a:lnTo>
                    <a:pt x="128" y="204"/>
                  </a:lnTo>
                  <a:lnTo>
                    <a:pt x="126" y="203"/>
                  </a:lnTo>
                  <a:lnTo>
                    <a:pt x="125" y="203"/>
                  </a:lnTo>
                  <a:lnTo>
                    <a:pt x="123" y="203"/>
                  </a:lnTo>
                  <a:lnTo>
                    <a:pt x="121" y="203"/>
                  </a:lnTo>
                  <a:lnTo>
                    <a:pt x="118" y="203"/>
                  </a:lnTo>
                  <a:lnTo>
                    <a:pt x="118" y="201"/>
                  </a:lnTo>
                  <a:lnTo>
                    <a:pt x="117" y="203"/>
                  </a:lnTo>
                  <a:lnTo>
                    <a:pt x="115" y="201"/>
                  </a:lnTo>
                  <a:lnTo>
                    <a:pt x="115" y="203"/>
                  </a:lnTo>
                  <a:lnTo>
                    <a:pt x="115" y="203"/>
                  </a:lnTo>
                  <a:lnTo>
                    <a:pt x="115" y="201"/>
                  </a:lnTo>
                  <a:lnTo>
                    <a:pt x="113" y="201"/>
                  </a:lnTo>
                  <a:lnTo>
                    <a:pt x="113" y="201"/>
                  </a:lnTo>
                  <a:lnTo>
                    <a:pt x="113" y="201"/>
                  </a:lnTo>
                  <a:lnTo>
                    <a:pt x="113" y="203"/>
                  </a:lnTo>
                  <a:lnTo>
                    <a:pt x="113" y="207"/>
                  </a:lnTo>
                  <a:lnTo>
                    <a:pt x="112" y="207"/>
                  </a:lnTo>
                  <a:lnTo>
                    <a:pt x="110" y="207"/>
                  </a:lnTo>
                  <a:lnTo>
                    <a:pt x="109" y="207"/>
                  </a:lnTo>
                  <a:lnTo>
                    <a:pt x="107" y="207"/>
                  </a:lnTo>
                  <a:lnTo>
                    <a:pt x="106" y="207"/>
                  </a:lnTo>
                  <a:lnTo>
                    <a:pt x="106" y="209"/>
                  </a:lnTo>
                  <a:lnTo>
                    <a:pt x="106" y="209"/>
                  </a:lnTo>
                  <a:lnTo>
                    <a:pt x="104" y="211"/>
                  </a:lnTo>
                  <a:lnTo>
                    <a:pt x="104" y="209"/>
                  </a:lnTo>
                  <a:lnTo>
                    <a:pt x="104" y="209"/>
                  </a:lnTo>
                  <a:lnTo>
                    <a:pt x="102" y="209"/>
                  </a:lnTo>
                  <a:lnTo>
                    <a:pt x="102" y="209"/>
                  </a:lnTo>
                  <a:lnTo>
                    <a:pt x="101" y="207"/>
                  </a:lnTo>
                  <a:lnTo>
                    <a:pt x="101" y="209"/>
                  </a:lnTo>
                  <a:lnTo>
                    <a:pt x="98" y="209"/>
                  </a:lnTo>
                  <a:lnTo>
                    <a:pt x="98" y="207"/>
                  </a:lnTo>
                  <a:lnTo>
                    <a:pt x="98" y="207"/>
                  </a:lnTo>
                  <a:lnTo>
                    <a:pt x="96" y="207"/>
                  </a:lnTo>
                  <a:lnTo>
                    <a:pt x="96" y="207"/>
                  </a:lnTo>
                  <a:lnTo>
                    <a:pt x="95" y="206"/>
                  </a:lnTo>
                  <a:lnTo>
                    <a:pt x="95" y="206"/>
                  </a:lnTo>
                  <a:lnTo>
                    <a:pt x="95" y="206"/>
                  </a:lnTo>
                  <a:lnTo>
                    <a:pt x="93" y="204"/>
                  </a:lnTo>
                  <a:lnTo>
                    <a:pt x="93" y="203"/>
                  </a:lnTo>
                  <a:lnTo>
                    <a:pt x="93" y="203"/>
                  </a:lnTo>
                  <a:lnTo>
                    <a:pt x="93" y="201"/>
                  </a:lnTo>
                  <a:lnTo>
                    <a:pt x="91" y="195"/>
                  </a:lnTo>
                  <a:lnTo>
                    <a:pt x="90" y="195"/>
                  </a:lnTo>
                  <a:lnTo>
                    <a:pt x="84" y="193"/>
                  </a:lnTo>
                  <a:lnTo>
                    <a:pt x="84" y="192"/>
                  </a:lnTo>
                  <a:lnTo>
                    <a:pt x="84" y="189"/>
                  </a:lnTo>
                  <a:lnTo>
                    <a:pt x="84" y="187"/>
                  </a:lnTo>
                  <a:lnTo>
                    <a:pt x="82" y="185"/>
                  </a:lnTo>
                  <a:lnTo>
                    <a:pt x="82" y="184"/>
                  </a:lnTo>
                  <a:lnTo>
                    <a:pt x="80" y="182"/>
                  </a:lnTo>
                  <a:lnTo>
                    <a:pt x="79" y="182"/>
                  </a:lnTo>
                  <a:lnTo>
                    <a:pt x="77" y="182"/>
                  </a:lnTo>
                  <a:lnTo>
                    <a:pt x="76" y="182"/>
                  </a:lnTo>
                  <a:lnTo>
                    <a:pt x="76" y="184"/>
                  </a:lnTo>
                  <a:lnTo>
                    <a:pt x="79" y="184"/>
                  </a:lnTo>
                  <a:lnTo>
                    <a:pt x="80" y="184"/>
                  </a:lnTo>
                  <a:lnTo>
                    <a:pt x="80" y="184"/>
                  </a:lnTo>
                  <a:lnTo>
                    <a:pt x="80" y="184"/>
                  </a:lnTo>
                  <a:lnTo>
                    <a:pt x="79" y="184"/>
                  </a:lnTo>
                  <a:lnTo>
                    <a:pt x="77" y="184"/>
                  </a:lnTo>
                  <a:lnTo>
                    <a:pt x="72" y="184"/>
                  </a:lnTo>
                  <a:lnTo>
                    <a:pt x="69" y="185"/>
                  </a:lnTo>
                  <a:lnTo>
                    <a:pt x="65" y="185"/>
                  </a:lnTo>
                  <a:lnTo>
                    <a:pt x="60" y="185"/>
                  </a:lnTo>
                  <a:lnTo>
                    <a:pt x="57" y="187"/>
                  </a:lnTo>
                  <a:lnTo>
                    <a:pt x="55" y="189"/>
                  </a:lnTo>
                  <a:lnTo>
                    <a:pt x="54" y="189"/>
                  </a:lnTo>
                  <a:lnTo>
                    <a:pt x="54" y="187"/>
                  </a:lnTo>
                  <a:lnTo>
                    <a:pt x="47" y="185"/>
                  </a:lnTo>
                  <a:lnTo>
                    <a:pt x="47" y="185"/>
                  </a:lnTo>
                  <a:lnTo>
                    <a:pt x="46" y="185"/>
                  </a:lnTo>
                  <a:lnTo>
                    <a:pt x="44" y="185"/>
                  </a:lnTo>
                  <a:lnTo>
                    <a:pt x="44" y="185"/>
                  </a:lnTo>
                  <a:lnTo>
                    <a:pt x="41" y="185"/>
                  </a:lnTo>
                  <a:lnTo>
                    <a:pt x="38" y="185"/>
                  </a:lnTo>
                  <a:lnTo>
                    <a:pt x="38" y="187"/>
                  </a:lnTo>
                  <a:lnTo>
                    <a:pt x="38" y="187"/>
                  </a:lnTo>
                  <a:lnTo>
                    <a:pt x="35" y="187"/>
                  </a:lnTo>
                  <a:lnTo>
                    <a:pt x="33" y="187"/>
                  </a:lnTo>
                  <a:lnTo>
                    <a:pt x="30" y="187"/>
                  </a:lnTo>
                  <a:lnTo>
                    <a:pt x="25" y="187"/>
                  </a:lnTo>
                  <a:lnTo>
                    <a:pt x="24" y="187"/>
                  </a:lnTo>
                  <a:lnTo>
                    <a:pt x="22" y="189"/>
                  </a:lnTo>
                  <a:lnTo>
                    <a:pt x="22" y="189"/>
                  </a:lnTo>
                  <a:lnTo>
                    <a:pt x="20" y="189"/>
                  </a:lnTo>
                  <a:lnTo>
                    <a:pt x="19" y="189"/>
                  </a:lnTo>
                  <a:lnTo>
                    <a:pt x="19" y="187"/>
                  </a:lnTo>
                  <a:lnTo>
                    <a:pt x="19" y="187"/>
                  </a:lnTo>
                  <a:lnTo>
                    <a:pt x="17" y="189"/>
                  </a:lnTo>
                  <a:lnTo>
                    <a:pt x="14" y="189"/>
                  </a:lnTo>
                  <a:lnTo>
                    <a:pt x="13" y="189"/>
                  </a:lnTo>
                  <a:lnTo>
                    <a:pt x="9" y="189"/>
                  </a:lnTo>
                  <a:lnTo>
                    <a:pt x="9" y="189"/>
                  </a:lnTo>
                  <a:lnTo>
                    <a:pt x="11" y="187"/>
                  </a:lnTo>
                  <a:lnTo>
                    <a:pt x="11" y="182"/>
                  </a:lnTo>
                  <a:lnTo>
                    <a:pt x="11" y="181"/>
                  </a:lnTo>
                  <a:lnTo>
                    <a:pt x="11" y="179"/>
                  </a:lnTo>
                  <a:lnTo>
                    <a:pt x="11" y="179"/>
                  </a:lnTo>
                  <a:lnTo>
                    <a:pt x="13" y="179"/>
                  </a:lnTo>
                  <a:lnTo>
                    <a:pt x="13" y="178"/>
                  </a:lnTo>
                  <a:lnTo>
                    <a:pt x="13" y="176"/>
                  </a:lnTo>
                  <a:lnTo>
                    <a:pt x="13" y="173"/>
                  </a:lnTo>
                  <a:lnTo>
                    <a:pt x="14" y="173"/>
                  </a:lnTo>
                  <a:lnTo>
                    <a:pt x="14" y="171"/>
                  </a:lnTo>
                  <a:lnTo>
                    <a:pt x="17" y="171"/>
                  </a:lnTo>
                  <a:lnTo>
                    <a:pt x="17" y="170"/>
                  </a:lnTo>
                  <a:lnTo>
                    <a:pt x="19" y="170"/>
                  </a:lnTo>
                  <a:lnTo>
                    <a:pt x="19" y="170"/>
                  </a:lnTo>
                  <a:lnTo>
                    <a:pt x="20" y="170"/>
                  </a:lnTo>
                  <a:lnTo>
                    <a:pt x="20" y="168"/>
                  </a:lnTo>
                  <a:lnTo>
                    <a:pt x="22" y="167"/>
                  </a:lnTo>
                  <a:lnTo>
                    <a:pt x="22" y="167"/>
                  </a:lnTo>
                  <a:lnTo>
                    <a:pt x="25" y="167"/>
                  </a:lnTo>
                  <a:lnTo>
                    <a:pt x="27" y="167"/>
                  </a:lnTo>
                  <a:lnTo>
                    <a:pt x="27" y="165"/>
                  </a:lnTo>
                  <a:lnTo>
                    <a:pt x="31" y="167"/>
                  </a:lnTo>
                  <a:lnTo>
                    <a:pt x="33" y="165"/>
                  </a:lnTo>
                  <a:lnTo>
                    <a:pt x="33" y="165"/>
                  </a:lnTo>
                  <a:lnTo>
                    <a:pt x="33" y="163"/>
                  </a:lnTo>
                  <a:lnTo>
                    <a:pt x="35" y="162"/>
                  </a:lnTo>
                  <a:lnTo>
                    <a:pt x="35" y="162"/>
                  </a:lnTo>
                  <a:lnTo>
                    <a:pt x="33" y="160"/>
                  </a:lnTo>
                  <a:lnTo>
                    <a:pt x="35" y="159"/>
                  </a:lnTo>
                  <a:lnTo>
                    <a:pt x="35" y="159"/>
                  </a:lnTo>
                  <a:lnTo>
                    <a:pt x="35" y="157"/>
                  </a:lnTo>
                  <a:lnTo>
                    <a:pt x="35" y="157"/>
                  </a:lnTo>
                  <a:lnTo>
                    <a:pt x="33" y="157"/>
                  </a:lnTo>
                  <a:lnTo>
                    <a:pt x="33" y="157"/>
                  </a:lnTo>
                  <a:lnTo>
                    <a:pt x="30" y="157"/>
                  </a:lnTo>
                  <a:lnTo>
                    <a:pt x="28" y="157"/>
                  </a:lnTo>
                  <a:lnTo>
                    <a:pt x="27" y="157"/>
                  </a:lnTo>
                  <a:lnTo>
                    <a:pt x="27" y="155"/>
                  </a:lnTo>
                  <a:lnTo>
                    <a:pt x="27" y="155"/>
                  </a:lnTo>
                  <a:lnTo>
                    <a:pt x="27" y="154"/>
                  </a:lnTo>
                  <a:lnTo>
                    <a:pt x="28" y="154"/>
                  </a:lnTo>
                  <a:lnTo>
                    <a:pt x="28" y="152"/>
                  </a:lnTo>
                  <a:lnTo>
                    <a:pt x="27" y="148"/>
                  </a:lnTo>
                  <a:lnTo>
                    <a:pt x="27" y="144"/>
                  </a:lnTo>
                  <a:lnTo>
                    <a:pt x="27" y="141"/>
                  </a:lnTo>
                  <a:lnTo>
                    <a:pt x="27" y="141"/>
                  </a:lnTo>
                  <a:lnTo>
                    <a:pt x="27" y="141"/>
                  </a:lnTo>
                  <a:lnTo>
                    <a:pt x="27" y="141"/>
                  </a:lnTo>
                  <a:lnTo>
                    <a:pt x="24" y="141"/>
                  </a:lnTo>
                  <a:lnTo>
                    <a:pt x="22" y="140"/>
                  </a:lnTo>
                  <a:lnTo>
                    <a:pt x="20" y="138"/>
                  </a:lnTo>
                  <a:lnTo>
                    <a:pt x="17" y="137"/>
                  </a:lnTo>
                  <a:lnTo>
                    <a:pt x="16" y="137"/>
                  </a:lnTo>
                  <a:lnTo>
                    <a:pt x="14" y="137"/>
                  </a:lnTo>
                  <a:lnTo>
                    <a:pt x="13" y="135"/>
                  </a:lnTo>
                  <a:lnTo>
                    <a:pt x="11" y="132"/>
                  </a:lnTo>
                  <a:lnTo>
                    <a:pt x="9" y="132"/>
                  </a:lnTo>
                  <a:lnTo>
                    <a:pt x="9" y="129"/>
                  </a:lnTo>
                  <a:lnTo>
                    <a:pt x="6" y="126"/>
                  </a:lnTo>
                  <a:lnTo>
                    <a:pt x="6" y="124"/>
                  </a:lnTo>
                  <a:lnTo>
                    <a:pt x="6" y="124"/>
                  </a:lnTo>
                  <a:lnTo>
                    <a:pt x="3" y="121"/>
                  </a:lnTo>
                  <a:lnTo>
                    <a:pt x="2" y="119"/>
                  </a:lnTo>
                  <a:lnTo>
                    <a:pt x="0" y="116"/>
                  </a:lnTo>
                  <a:lnTo>
                    <a:pt x="5" y="118"/>
                  </a:lnTo>
                  <a:lnTo>
                    <a:pt x="9" y="119"/>
                  </a:lnTo>
                  <a:lnTo>
                    <a:pt x="16" y="121"/>
                  </a:lnTo>
                  <a:lnTo>
                    <a:pt x="22" y="122"/>
                  </a:lnTo>
                  <a:lnTo>
                    <a:pt x="24" y="122"/>
                  </a:lnTo>
                  <a:lnTo>
                    <a:pt x="39" y="121"/>
                  </a:lnTo>
                  <a:lnTo>
                    <a:pt x="44" y="122"/>
                  </a:lnTo>
                  <a:lnTo>
                    <a:pt x="46" y="122"/>
                  </a:lnTo>
                  <a:lnTo>
                    <a:pt x="47" y="122"/>
                  </a:lnTo>
                  <a:lnTo>
                    <a:pt x="47" y="122"/>
                  </a:lnTo>
                  <a:lnTo>
                    <a:pt x="49" y="121"/>
                  </a:lnTo>
                  <a:lnTo>
                    <a:pt x="50" y="121"/>
                  </a:lnTo>
                  <a:lnTo>
                    <a:pt x="52" y="121"/>
                  </a:lnTo>
                  <a:lnTo>
                    <a:pt x="55" y="121"/>
                  </a:lnTo>
                  <a:lnTo>
                    <a:pt x="57" y="121"/>
                  </a:lnTo>
                  <a:lnTo>
                    <a:pt x="58" y="121"/>
                  </a:lnTo>
                  <a:lnTo>
                    <a:pt x="61" y="121"/>
                  </a:lnTo>
                  <a:lnTo>
                    <a:pt x="61" y="119"/>
                  </a:lnTo>
                  <a:lnTo>
                    <a:pt x="66" y="119"/>
                  </a:lnTo>
                  <a:lnTo>
                    <a:pt x="69" y="118"/>
                  </a:lnTo>
                  <a:lnTo>
                    <a:pt x="74" y="116"/>
                  </a:lnTo>
                  <a:lnTo>
                    <a:pt x="76" y="116"/>
                  </a:lnTo>
                  <a:lnTo>
                    <a:pt x="77" y="116"/>
                  </a:lnTo>
                  <a:lnTo>
                    <a:pt x="77" y="115"/>
                  </a:lnTo>
                  <a:lnTo>
                    <a:pt x="79" y="115"/>
                  </a:lnTo>
                  <a:lnTo>
                    <a:pt x="77" y="113"/>
                  </a:lnTo>
                  <a:lnTo>
                    <a:pt x="77" y="111"/>
                  </a:lnTo>
                  <a:lnTo>
                    <a:pt x="77" y="110"/>
                  </a:lnTo>
                  <a:lnTo>
                    <a:pt x="79" y="108"/>
                  </a:lnTo>
                  <a:lnTo>
                    <a:pt x="79" y="105"/>
                  </a:lnTo>
                  <a:lnTo>
                    <a:pt x="77" y="104"/>
                  </a:lnTo>
                  <a:lnTo>
                    <a:pt x="79" y="100"/>
                  </a:lnTo>
                  <a:lnTo>
                    <a:pt x="79" y="99"/>
                  </a:lnTo>
                  <a:lnTo>
                    <a:pt x="80" y="99"/>
                  </a:lnTo>
                  <a:lnTo>
                    <a:pt x="82" y="97"/>
                  </a:lnTo>
                  <a:lnTo>
                    <a:pt x="82" y="97"/>
                  </a:lnTo>
                  <a:lnTo>
                    <a:pt x="84" y="97"/>
                  </a:lnTo>
                  <a:lnTo>
                    <a:pt x="85" y="94"/>
                  </a:lnTo>
                  <a:lnTo>
                    <a:pt x="85" y="94"/>
                  </a:lnTo>
                  <a:lnTo>
                    <a:pt x="87" y="92"/>
                  </a:lnTo>
                  <a:lnTo>
                    <a:pt x="88" y="92"/>
                  </a:lnTo>
                  <a:lnTo>
                    <a:pt x="90" y="94"/>
                  </a:lnTo>
                  <a:lnTo>
                    <a:pt x="93" y="94"/>
                  </a:lnTo>
                  <a:lnTo>
                    <a:pt x="95" y="94"/>
                  </a:lnTo>
                  <a:lnTo>
                    <a:pt x="96" y="92"/>
                  </a:lnTo>
                  <a:lnTo>
                    <a:pt x="98" y="92"/>
                  </a:lnTo>
                  <a:lnTo>
                    <a:pt x="99" y="92"/>
                  </a:lnTo>
                  <a:lnTo>
                    <a:pt x="99" y="91"/>
                  </a:lnTo>
                  <a:lnTo>
                    <a:pt x="98" y="91"/>
                  </a:lnTo>
                  <a:lnTo>
                    <a:pt x="98" y="91"/>
                  </a:lnTo>
                  <a:lnTo>
                    <a:pt x="96" y="89"/>
                  </a:lnTo>
                  <a:lnTo>
                    <a:pt x="98" y="89"/>
                  </a:lnTo>
                  <a:lnTo>
                    <a:pt x="99" y="89"/>
                  </a:lnTo>
                  <a:lnTo>
                    <a:pt x="102" y="86"/>
                  </a:lnTo>
                  <a:lnTo>
                    <a:pt x="104" y="86"/>
                  </a:lnTo>
                  <a:lnTo>
                    <a:pt x="106" y="85"/>
                  </a:lnTo>
                  <a:lnTo>
                    <a:pt x="106" y="85"/>
                  </a:lnTo>
                  <a:lnTo>
                    <a:pt x="107" y="86"/>
                  </a:lnTo>
                  <a:lnTo>
                    <a:pt x="109" y="86"/>
                  </a:lnTo>
                  <a:lnTo>
                    <a:pt x="110" y="85"/>
                  </a:lnTo>
                  <a:lnTo>
                    <a:pt x="112" y="85"/>
                  </a:lnTo>
                  <a:lnTo>
                    <a:pt x="112" y="86"/>
                  </a:lnTo>
                  <a:lnTo>
                    <a:pt x="113" y="86"/>
                  </a:lnTo>
                  <a:lnTo>
                    <a:pt x="113" y="88"/>
                  </a:lnTo>
                  <a:lnTo>
                    <a:pt x="115" y="88"/>
                  </a:lnTo>
                  <a:lnTo>
                    <a:pt x="117" y="88"/>
                  </a:lnTo>
                  <a:lnTo>
                    <a:pt x="118" y="86"/>
                  </a:lnTo>
                  <a:lnTo>
                    <a:pt x="120" y="85"/>
                  </a:lnTo>
                  <a:lnTo>
                    <a:pt x="121" y="83"/>
                  </a:lnTo>
                  <a:lnTo>
                    <a:pt x="121" y="78"/>
                  </a:lnTo>
                  <a:lnTo>
                    <a:pt x="121" y="75"/>
                  </a:lnTo>
                  <a:lnTo>
                    <a:pt x="121" y="74"/>
                  </a:lnTo>
                  <a:lnTo>
                    <a:pt x="123" y="72"/>
                  </a:lnTo>
                  <a:lnTo>
                    <a:pt x="123" y="70"/>
                  </a:lnTo>
                  <a:lnTo>
                    <a:pt x="123" y="69"/>
                  </a:lnTo>
                  <a:lnTo>
                    <a:pt x="125" y="69"/>
                  </a:lnTo>
                  <a:lnTo>
                    <a:pt x="125" y="66"/>
                  </a:lnTo>
                  <a:lnTo>
                    <a:pt x="126" y="64"/>
                  </a:lnTo>
                  <a:lnTo>
                    <a:pt x="128" y="64"/>
                  </a:lnTo>
                  <a:lnTo>
                    <a:pt x="131" y="64"/>
                  </a:lnTo>
                  <a:lnTo>
                    <a:pt x="132" y="63"/>
                  </a:lnTo>
                  <a:lnTo>
                    <a:pt x="136" y="61"/>
                  </a:lnTo>
                  <a:lnTo>
                    <a:pt x="136" y="59"/>
                  </a:lnTo>
                  <a:lnTo>
                    <a:pt x="136" y="58"/>
                  </a:lnTo>
                  <a:lnTo>
                    <a:pt x="134" y="56"/>
                  </a:lnTo>
                  <a:lnTo>
                    <a:pt x="132" y="55"/>
                  </a:lnTo>
                  <a:lnTo>
                    <a:pt x="129" y="52"/>
                  </a:lnTo>
                  <a:lnTo>
                    <a:pt x="131" y="50"/>
                  </a:lnTo>
                  <a:lnTo>
                    <a:pt x="131" y="48"/>
                  </a:lnTo>
                  <a:lnTo>
                    <a:pt x="136" y="50"/>
                  </a:lnTo>
                  <a:lnTo>
                    <a:pt x="137" y="50"/>
                  </a:lnTo>
                  <a:lnTo>
                    <a:pt x="137" y="50"/>
                  </a:lnTo>
                  <a:lnTo>
                    <a:pt x="142" y="50"/>
                  </a:lnTo>
                  <a:lnTo>
                    <a:pt x="143" y="50"/>
                  </a:lnTo>
                  <a:lnTo>
                    <a:pt x="147" y="48"/>
                  </a:lnTo>
                  <a:lnTo>
                    <a:pt x="148" y="48"/>
                  </a:lnTo>
                  <a:lnTo>
                    <a:pt x="148" y="47"/>
                  </a:lnTo>
                  <a:lnTo>
                    <a:pt x="148" y="45"/>
                  </a:lnTo>
                  <a:lnTo>
                    <a:pt x="148" y="44"/>
                  </a:lnTo>
                  <a:lnTo>
                    <a:pt x="147" y="42"/>
                  </a:lnTo>
                  <a:lnTo>
                    <a:pt x="147" y="42"/>
                  </a:lnTo>
                  <a:lnTo>
                    <a:pt x="145" y="40"/>
                  </a:lnTo>
                  <a:lnTo>
                    <a:pt x="147" y="40"/>
                  </a:lnTo>
                  <a:lnTo>
                    <a:pt x="147" y="40"/>
                  </a:lnTo>
                  <a:lnTo>
                    <a:pt x="148" y="39"/>
                  </a:lnTo>
                  <a:lnTo>
                    <a:pt x="150" y="37"/>
                  </a:lnTo>
                  <a:lnTo>
                    <a:pt x="150" y="36"/>
                  </a:lnTo>
                  <a:lnTo>
                    <a:pt x="151" y="34"/>
                  </a:lnTo>
                  <a:lnTo>
                    <a:pt x="153" y="34"/>
                  </a:lnTo>
                  <a:lnTo>
                    <a:pt x="153" y="33"/>
                  </a:lnTo>
                  <a:lnTo>
                    <a:pt x="154" y="31"/>
                  </a:lnTo>
                  <a:lnTo>
                    <a:pt x="154" y="31"/>
                  </a:lnTo>
                  <a:lnTo>
                    <a:pt x="154" y="31"/>
                  </a:lnTo>
                  <a:lnTo>
                    <a:pt x="154" y="29"/>
                  </a:lnTo>
                  <a:lnTo>
                    <a:pt x="154" y="29"/>
                  </a:lnTo>
                  <a:lnTo>
                    <a:pt x="154" y="28"/>
                  </a:lnTo>
                  <a:lnTo>
                    <a:pt x="154" y="28"/>
                  </a:lnTo>
                  <a:lnTo>
                    <a:pt x="154" y="28"/>
                  </a:lnTo>
                  <a:lnTo>
                    <a:pt x="154" y="26"/>
                  </a:lnTo>
                  <a:lnTo>
                    <a:pt x="154" y="26"/>
                  </a:lnTo>
                  <a:lnTo>
                    <a:pt x="154" y="25"/>
                  </a:lnTo>
                  <a:lnTo>
                    <a:pt x="153" y="23"/>
                  </a:lnTo>
                  <a:lnTo>
                    <a:pt x="153" y="22"/>
                  </a:lnTo>
                  <a:lnTo>
                    <a:pt x="153" y="20"/>
                  </a:lnTo>
                  <a:lnTo>
                    <a:pt x="151" y="18"/>
                  </a:lnTo>
                  <a:lnTo>
                    <a:pt x="151" y="18"/>
                  </a:lnTo>
                  <a:lnTo>
                    <a:pt x="150" y="17"/>
                  </a:lnTo>
                  <a:lnTo>
                    <a:pt x="148" y="17"/>
                  </a:lnTo>
                  <a:lnTo>
                    <a:pt x="150" y="15"/>
                  </a:lnTo>
                  <a:lnTo>
                    <a:pt x="151" y="14"/>
                  </a:lnTo>
                  <a:lnTo>
                    <a:pt x="153" y="12"/>
                  </a:lnTo>
                  <a:lnTo>
                    <a:pt x="154" y="11"/>
                  </a:lnTo>
                  <a:lnTo>
                    <a:pt x="154" y="11"/>
                  </a:lnTo>
                  <a:lnTo>
                    <a:pt x="156" y="11"/>
                  </a:lnTo>
                  <a:lnTo>
                    <a:pt x="158" y="11"/>
                  </a:lnTo>
                  <a:lnTo>
                    <a:pt x="158" y="9"/>
                  </a:lnTo>
                  <a:lnTo>
                    <a:pt x="159" y="9"/>
                  </a:lnTo>
                  <a:lnTo>
                    <a:pt x="162" y="6"/>
                  </a:lnTo>
                  <a:lnTo>
                    <a:pt x="162" y="6"/>
                  </a:lnTo>
                  <a:lnTo>
                    <a:pt x="164" y="4"/>
                  </a:lnTo>
                  <a:lnTo>
                    <a:pt x="166" y="4"/>
                  </a:lnTo>
                  <a:lnTo>
                    <a:pt x="167" y="4"/>
                  </a:lnTo>
                  <a:lnTo>
                    <a:pt x="169" y="4"/>
                  </a:lnTo>
                  <a:lnTo>
                    <a:pt x="170" y="3"/>
                  </a:lnTo>
                  <a:lnTo>
                    <a:pt x="172" y="3"/>
                  </a:lnTo>
                  <a:lnTo>
                    <a:pt x="175" y="3"/>
                  </a:lnTo>
                  <a:lnTo>
                    <a:pt x="177" y="3"/>
                  </a:lnTo>
                  <a:lnTo>
                    <a:pt x="181" y="3"/>
                  </a:lnTo>
                  <a:lnTo>
                    <a:pt x="186" y="3"/>
                  </a:lnTo>
                  <a:lnTo>
                    <a:pt x="186" y="3"/>
                  </a:lnTo>
                  <a:lnTo>
                    <a:pt x="188" y="3"/>
                  </a:lnTo>
                  <a:lnTo>
                    <a:pt x="189" y="3"/>
                  </a:lnTo>
                  <a:lnTo>
                    <a:pt x="191" y="3"/>
                  </a:lnTo>
                  <a:lnTo>
                    <a:pt x="192" y="3"/>
                  </a:lnTo>
                  <a:lnTo>
                    <a:pt x="195" y="1"/>
                  </a:lnTo>
                  <a:lnTo>
                    <a:pt x="197" y="0"/>
                  </a:lnTo>
                  <a:lnTo>
                    <a:pt x="199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29" name="Freeform 175">
              <a:extLst>
                <a:ext uri="{FF2B5EF4-FFF2-40B4-BE49-F238E27FC236}">
                  <a16:creationId xmlns:a16="http://schemas.microsoft.com/office/drawing/2014/main" id="{BDFB85CC-77A2-BC9F-3092-6449345D48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59178" y="3823360"/>
              <a:ext cx="270942" cy="452219"/>
            </a:xfrm>
            <a:custGeom>
              <a:avLst/>
              <a:gdLst>
                <a:gd name="T0" fmla="*/ 62 w 139"/>
                <a:gd name="T1" fmla="*/ 218 h 232"/>
                <a:gd name="T2" fmla="*/ 73 w 139"/>
                <a:gd name="T3" fmla="*/ 213 h 232"/>
                <a:gd name="T4" fmla="*/ 86 w 139"/>
                <a:gd name="T5" fmla="*/ 199 h 232"/>
                <a:gd name="T6" fmla="*/ 114 w 139"/>
                <a:gd name="T7" fmla="*/ 172 h 232"/>
                <a:gd name="T8" fmla="*/ 130 w 139"/>
                <a:gd name="T9" fmla="*/ 167 h 232"/>
                <a:gd name="T10" fmla="*/ 136 w 139"/>
                <a:gd name="T11" fmla="*/ 181 h 232"/>
                <a:gd name="T12" fmla="*/ 134 w 139"/>
                <a:gd name="T13" fmla="*/ 214 h 232"/>
                <a:gd name="T14" fmla="*/ 125 w 139"/>
                <a:gd name="T15" fmla="*/ 211 h 232"/>
                <a:gd name="T16" fmla="*/ 108 w 139"/>
                <a:gd name="T17" fmla="*/ 216 h 232"/>
                <a:gd name="T18" fmla="*/ 97 w 139"/>
                <a:gd name="T19" fmla="*/ 192 h 232"/>
                <a:gd name="T20" fmla="*/ 82 w 139"/>
                <a:gd name="T21" fmla="*/ 192 h 232"/>
                <a:gd name="T22" fmla="*/ 79 w 139"/>
                <a:gd name="T23" fmla="*/ 189 h 232"/>
                <a:gd name="T24" fmla="*/ 100 w 139"/>
                <a:gd name="T25" fmla="*/ 183 h 232"/>
                <a:gd name="T26" fmla="*/ 114 w 139"/>
                <a:gd name="T27" fmla="*/ 177 h 232"/>
                <a:gd name="T28" fmla="*/ 133 w 139"/>
                <a:gd name="T29" fmla="*/ 164 h 232"/>
                <a:gd name="T30" fmla="*/ 111 w 139"/>
                <a:gd name="T31" fmla="*/ 162 h 232"/>
                <a:gd name="T32" fmla="*/ 127 w 139"/>
                <a:gd name="T33" fmla="*/ 156 h 232"/>
                <a:gd name="T34" fmla="*/ 43 w 139"/>
                <a:gd name="T35" fmla="*/ 153 h 232"/>
                <a:gd name="T36" fmla="*/ 81 w 139"/>
                <a:gd name="T37" fmla="*/ 151 h 232"/>
                <a:gd name="T38" fmla="*/ 92 w 139"/>
                <a:gd name="T39" fmla="*/ 170 h 232"/>
                <a:gd name="T40" fmla="*/ 82 w 139"/>
                <a:gd name="T41" fmla="*/ 161 h 232"/>
                <a:gd name="T42" fmla="*/ 103 w 139"/>
                <a:gd name="T43" fmla="*/ 145 h 232"/>
                <a:gd name="T44" fmla="*/ 98 w 139"/>
                <a:gd name="T45" fmla="*/ 153 h 232"/>
                <a:gd name="T46" fmla="*/ 38 w 139"/>
                <a:gd name="T47" fmla="*/ 145 h 232"/>
                <a:gd name="T48" fmla="*/ 23 w 139"/>
                <a:gd name="T49" fmla="*/ 172 h 232"/>
                <a:gd name="T50" fmla="*/ 8 w 139"/>
                <a:gd name="T51" fmla="*/ 177 h 232"/>
                <a:gd name="T52" fmla="*/ 34 w 139"/>
                <a:gd name="T53" fmla="*/ 150 h 232"/>
                <a:gd name="T54" fmla="*/ 111 w 139"/>
                <a:gd name="T55" fmla="*/ 140 h 232"/>
                <a:gd name="T56" fmla="*/ 119 w 139"/>
                <a:gd name="T57" fmla="*/ 156 h 232"/>
                <a:gd name="T58" fmla="*/ 111 w 139"/>
                <a:gd name="T59" fmla="*/ 147 h 232"/>
                <a:gd name="T60" fmla="*/ 114 w 139"/>
                <a:gd name="T61" fmla="*/ 137 h 232"/>
                <a:gd name="T62" fmla="*/ 90 w 139"/>
                <a:gd name="T63" fmla="*/ 139 h 232"/>
                <a:gd name="T64" fmla="*/ 73 w 139"/>
                <a:gd name="T65" fmla="*/ 151 h 232"/>
                <a:gd name="T66" fmla="*/ 46 w 139"/>
                <a:gd name="T67" fmla="*/ 134 h 232"/>
                <a:gd name="T68" fmla="*/ 46 w 139"/>
                <a:gd name="T69" fmla="*/ 131 h 232"/>
                <a:gd name="T70" fmla="*/ 81 w 139"/>
                <a:gd name="T71" fmla="*/ 125 h 232"/>
                <a:gd name="T72" fmla="*/ 125 w 139"/>
                <a:gd name="T73" fmla="*/ 142 h 232"/>
                <a:gd name="T74" fmla="*/ 116 w 139"/>
                <a:gd name="T75" fmla="*/ 134 h 232"/>
                <a:gd name="T76" fmla="*/ 101 w 139"/>
                <a:gd name="T77" fmla="*/ 129 h 232"/>
                <a:gd name="T78" fmla="*/ 92 w 139"/>
                <a:gd name="T79" fmla="*/ 126 h 232"/>
                <a:gd name="T80" fmla="*/ 73 w 139"/>
                <a:gd name="T81" fmla="*/ 125 h 232"/>
                <a:gd name="T82" fmla="*/ 87 w 139"/>
                <a:gd name="T83" fmla="*/ 117 h 232"/>
                <a:gd name="T84" fmla="*/ 65 w 139"/>
                <a:gd name="T85" fmla="*/ 118 h 232"/>
                <a:gd name="T86" fmla="*/ 57 w 139"/>
                <a:gd name="T87" fmla="*/ 123 h 232"/>
                <a:gd name="T88" fmla="*/ 71 w 139"/>
                <a:gd name="T89" fmla="*/ 109 h 232"/>
                <a:gd name="T90" fmla="*/ 46 w 139"/>
                <a:gd name="T91" fmla="*/ 104 h 232"/>
                <a:gd name="T92" fmla="*/ 76 w 139"/>
                <a:gd name="T93" fmla="*/ 101 h 232"/>
                <a:gd name="T94" fmla="*/ 71 w 139"/>
                <a:gd name="T95" fmla="*/ 88 h 232"/>
                <a:gd name="T96" fmla="*/ 76 w 139"/>
                <a:gd name="T97" fmla="*/ 47 h 232"/>
                <a:gd name="T98" fmla="*/ 68 w 139"/>
                <a:gd name="T99" fmla="*/ 74 h 232"/>
                <a:gd name="T100" fmla="*/ 70 w 139"/>
                <a:gd name="T101" fmla="*/ 99 h 232"/>
                <a:gd name="T102" fmla="*/ 89 w 139"/>
                <a:gd name="T103" fmla="*/ 101 h 232"/>
                <a:gd name="T104" fmla="*/ 97 w 139"/>
                <a:gd name="T105" fmla="*/ 106 h 232"/>
                <a:gd name="T106" fmla="*/ 100 w 139"/>
                <a:gd name="T107" fmla="*/ 118 h 232"/>
                <a:gd name="T108" fmla="*/ 81 w 139"/>
                <a:gd name="T109" fmla="*/ 106 h 232"/>
                <a:gd name="T110" fmla="*/ 65 w 139"/>
                <a:gd name="T111" fmla="*/ 106 h 232"/>
                <a:gd name="T112" fmla="*/ 52 w 139"/>
                <a:gd name="T113" fmla="*/ 90 h 232"/>
                <a:gd name="T114" fmla="*/ 43 w 139"/>
                <a:gd name="T115" fmla="*/ 74 h 232"/>
                <a:gd name="T116" fmla="*/ 49 w 139"/>
                <a:gd name="T117" fmla="*/ 65 h 232"/>
                <a:gd name="T118" fmla="*/ 73 w 139"/>
                <a:gd name="T119" fmla="*/ 29 h 232"/>
                <a:gd name="T120" fmla="*/ 65 w 139"/>
                <a:gd name="T121" fmla="*/ 24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9" h="232">
                  <a:moveTo>
                    <a:pt x="48" y="227"/>
                  </a:moveTo>
                  <a:lnTo>
                    <a:pt x="48" y="229"/>
                  </a:lnTo>
                  <a:lnTo>
                    <a:pt x="48" y="229"/>
                  </a:lnTo>
                  <a:lnTo>
                    <a:pt x="48" y="230"/>
                  </a:lnTo>
                  <a:lnTo>
                    <a:pt x="48" y="230"/>
                  </a:lnTo>
                  <a:lnTo>
                    <a:pt x="46" y="230"/>
                  </a:lnTo>
                  <a:lnTo>
                    <a:pt x="46" y="230"/>
                  </a:lnTo>
                  <a:lnTo>
                    <a:pt x="46" y="230"/>
                  </a:lnTo>
                  <a:lnTo>
                    <a:pt x="45" y="230"/>
                  </a:lnTo>
                  <a:lnTo>
                    <a:pt x="45" y="232"/>
                  </a:lnTo>
                  <a:lnTo>
                    <a:pt x="43" y="232"/>
                  </a:lnTo>
                  <a:lnTo>
                    <a:pt x="41" y="232"/>
                  </a:lnTo>
                  <a:lnTo>
                    <a:pt x="41" y="230"/>
                  </a:lnTo>
                  <a:lnTo>
                    <a:pt x="45" y="229"/>
                  </a:lnTo>
                  <a:lnTo>
                    <a:pt x="46" y="229"/>
                  </a:lnTo>
                  <a:lnTo>
                    <a:pt x="46" y="227"/>
                  </a:lnTo>
                  <a:lnTo>
                    <a:pt x="48" y="227"/>
                  </a:lnTo>
                  <a:close/>
                  <a:moveTo>
                    <a:pt x="59" y="216"/>
                  </a:moveTo>
                  <a:lnTo>
                    <a:pt x="62" y="218"/>
                  </a:lnTo>
                  <a:lnTo>
                    <a:pt x="62" y="218"/>
                  </a:lnTo>
                  <a:lnTo>
                    <a:pt x="64" y="218"/>
                  </a:lnTo>
                  <a:lnTo>
                    <a:pt x="65" y="218"/>
                  </a:lnTo>
                  <a:lnTo>
                    <a:pt x="65" y="219"/>
                  </a:lnTo>
                  <a:lnTo>
                    <a:pt x="65" y="219"/>
                  </a:lnTo>
                  <a:lnTo>
                    <a:pt x="64" y="221"/>
                  </a:lnTo>
                  <a:lnTo>
                    <a:pt x="62" y="219"/>
                  </a:lnTo>
                  <a:lnTo>
                    <a:pt x="60" y="219"/>
                  </a:lnTo>
                  <a:lnTo>
                    <a:pt x="59" y="219"/>
                  </a:lnTo>
                  <a:lnTo>
                    <a:pt x="57" y="219"/>
                  </a:lnTo>
                  <a:lnTo>
                    <a:pt x="57" y="219"/>
                  </a:lnTo>
                  <a:lnTo>
                    <a:pt x="57" y="218"/>
                  </a:lnTo>
                  <a:lnTo>
                    <a:pt x="59" y="216"/>
                  </a:lnTo>
                  <a:close/>
                  <a:moveTo>
                    <a:pt x="75" y="208"/>
                  </a:moveTo>
                  <a:lnTo>
                    <a:pt x="78" y="210"/>
                  </a:lnTo>
                  <a:lnTo>
                    <a:pt x="78" y="210"/>
                  </a:lnTo>
                  <a:lnTo>
                    <a:pt x="78" y="210"/>
                  </a:lnTo>
                  <a:lnTo>
                    <a:pt x="76" y="211"/>
                  </a:lnTo>
                  <a:lnTo>
                    <a:pt x="75" y="211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1" y="211"/>
                  </a:lnTo>
                  <a:lnTo>
                    <a:pt x="71" y="210"/>
                  </a:lnTo>
                  <a:lnTo>
                    <a:pt x="70" y="210"/>
                  </a:lnTo>
                  <a:lnTo>
                    <a:pt x="71" y="208"/>
                  </a:lnTo>
                  <a:lnTo>
                    <a:pt x="71" y="208"/>
                  </a:lnTo>
                  <a:lnTo>
                    <a:pt x="75" y="208"/>
                  </a:lnTo>
                  <a:close/>
                  <a:moveTo>
                    <a:pt x="127" y="202"/>
                  </a:moveTo>
                  <a:lnTo>
                    <a:pt x="128" y="202"/>
                  </a:lnTo>
                  <a:lnTo>
                    <a:pt x="128" y="205"/>
                  </a:lnTo>
                  <a:lnTo>
                    <a:pt x="128" y="205"/>
                  </a:lnTo>
                  <a:lnTo>
                    <a:pt x="127" y="203"/>
                  </a:lnTo>
                  <a:lnTo>
                    <a:pt x="127" y="203"/>
                  </a:lnTo>
                  <a:lnTo>
                    <a:pt x="127" y="202"/>
                  </a:lnTo>
                  <a:close/>
                  <a:moveTo>
                    <a:pt x="87" y="197"/>
                  </a:moveTo>
                  <a:lnTo>
                    <a:pt x="87" y="197"/>
                  </a:lnTo>
                  <a:lnTo>
                    <a:pt x="87" y="199"/>
                  </a:lnTo>
                  <a:lnTo>
                    <a:pt x="87" y="199"/>
                  </a:lnTo>
                  <a:lnTo>
                    <a:pt x="86" y="199"/>
                  </a:lnTo>
                  <a:lnTo>
                    <a:pt x="86" y="199"/>
                  </a:lnTo>
                  <a:lnTo>
                    <a:pt x="86" y="199"/>
                  </a:lnTo>
                  <a:lnTo>
                    <a:pt x="86" y="197"/>
                  </a:lnTo>
                  <a:lnTo>
                    <a:pt x="86" y="199"/>
                  </a:lnTo>
                  <a:lnTo>
                    <a:pt x="87" y="197"/>
                  </a:lnTo>
                  <a:close/>
                  <a:moveTo>
                    <a:pt x="2" y="188"/>
                  </a:moveTo>
                  <a:lnTo>
                    <a:pt x="2" y="191"/>
                  </a:lnTo>
                  <a:lnTo>
                    <a:pt x="2" y="192"/>
                  </a:lnTo>
                  <a:lnTo>
                    <a:pt x="0" y="191"/>
                  </a:lnTo>
                  <a:lnTo>
                    <a:pt x="0" y="189"/>
                  </a:lnTo>
                  <a:lnTo>
                    <a:pt x="0" y="189"/>
                  </a:lnTo>
                  <a:lnTo>
                    <a:pt x="2" y="188"/>
                  </a:lnTo>
                  <a:close/>
                  <a:moveTo>
                    <a:pt x="5" y="185"/>
                  </a:moveTo>
                  <a:lnTo>
                    <a:pt x="5" y="185"/>
                  </a:lnTo>
                  <a:lnTo>
                    <a:pt x="7" y="185"/>
                  </a:lnTo>
                  <a:lnTo>
                    <a:pt x="7" y="186"/>
                  </a:lnTo>
                  <a:lnTo>
                    <a:pt x="5" y="186"/>
                  </a:lnTo>
                  <a:lnTo>
                    <a:pt x="5" y="186"/>
                  </a:lnTo>
                  <a:lnTo>
                    <a:pt x="5" y="185"/>
                  </a:lnTo>
                  <a:close/>
                  <a:moveTo>
                    <a:pt x="112" y="172"/>
                  </a:moveTo>
                  <a:lnTo>
                    <a:pt x="112" y="172"/>
                  </a:lnTo>
                  <a:lnTo>
                    <a:pt x="114" y="172"/>
                  </a:lnTo>
                  <a:lnTo>
                    <a:pt x="114" y="173"/>
                  </a:lnTo>
                  <a:lnTo>
                    <a:pt x="114" y="173"/>
                  </a:lnTo>
                  <a:lnTo>
                    <a:pt x="112" y="173"/>
                  </a:lnTo>
                  <a:lnTo>
                    <a:pt x="111" y="172"/>
                  </a:lnTo>
                  <a:lnTo>
                    <a:pt x="112" y="172"/>
                  </a:lnTo>
                  <a:lnTo>
                    <a:pt x="112" y="172"/>
                  </a:lnTo>
                  <a:close/>
                  <a:moveTo>
                    <a:pt x="97" y="170"/>
                  </a:moveTo>
                  <a:lnTo>
                    <a:pt x="98" y="172"/>
                  </a:lnTo>
                  <a:lnTo>
                    <a:pt x="98" y="173"/>
                  </a:lnTo>
                  <a:lnTo>
                    <a:pt x="97" y="173"/>
                  </a:lnTo>
                  <a:lnTo>
                    <a:pt x="95" y="173"/>
                  </a:lnTo>
                  <a:lnTo>
                    <a:pt x="95" y="172"/>
                  </a:lnTo>
                  <a:lnTo>
                    <a:pt x="95" y="172"/>
                  </a:lnTo>
                  <a:lnTo>
                    <a:pt x="95" y="172"/>
                  </a:lnTo>
                  <a:lnTo>
                    <a:pt x="97" y="170"/>
                  </a:lnTo>
                  <a:lnTo>
                    <a:pt x="97" y="170"/>
                  </a:lnTo>
                  <a:close/>
                  <a:moveTo>
                    <a:pt x="131" y="164"/>
                  </a:moveTo>
                  <a:lnTo>
                    <a:pt x="131" y="166"/>
                  </a:lnTo>
                  <a:lnTo>
                    <a:pt x="131" y="166"/>
                  </a:lnTo>
                  <a:lnTo>
                    <a:pt x="130" y="167"/>
                  </a:lnTo>
                  <a:lnTo>
                    <a:pt x="130" y="166"/>
                  </a:lnTo>
                  <a:lnTo>
                    <a:pt x="130" y="164"/>
                  </a:lnTo>
                  <a:lnTo>
                    <a:pt x="131" y="164"/>
                  </a:lnTo>
                  <a:close/>
                  <a:moveTo>
                    <a:pt x="125" y="164"/>
                  </a:moveTo>
                  <a:lnTo>
                    <a:pt x="127" y="166"/>
                  </a:lnTo>
                  <a:lnTo>
                    <a:pt x="130" y="167"/>
                  </a:lnTo>
                  <a:lnTo>
                    <a:pt x="131" y="169"/>
                  </a:lnTo>
                  <a:lnTo>
                    <a:pt x="131" y="170"/>
                  </a:lnTo>
                  <a:lnTo>
                    <a:pt x="133" y="170"/>
                  </a:lnTo>
                  <a:lnTo>
                    <a:pt x="134" y="170"/>
                  </a:lnTo>
                  <a:lnTo>
                    <a:pt x="134" y="173"/>
                  </a:lnTo>
                  <a:lnTo>
                    <a:pt x="134" y="173"/>
                  </a:lnTo>
                  <a:lnTo>
                    <a:pt x="136" y="175"/>
                  </a:lnTo>
                  <a:lnTo>
                    <a:pt x="136" y="177"/>
                  </a:lnTo>
                  <a:lnTo>
                    <a:pt x="134" y="178"/>
                  </a:lnTo>
                  <a:lnTo>
                    <a:pt x="134" y="180"/>
                  </a:lnTo>
                  <a:lnTo>
                    <a:pt x="133" y="180"/>
                  </a:lnTo>
                  <a:lnTo>
                    <a:pt x="133" y="181"/>
                  </a:lnTo>
                  <a:lnTo>
                    <a:pt x="134" y="181"/>
                  </a:lnTo>
                  <a:lnTo>
                    <a:pt x="136" y="181"/>
                  </a:lnTo>
                  <a:lnTo>
                    <a:pt x="136" y="183"/>
                  </a:lnTo>
                  <a:lnTo>
                    <a:pt x="136" y="185"/>
                  </a:lnTo>
                  <a:lnTo>
                    <a:pt x="138" y="186"/>
                  </a:lnTo>
                  <a:lnTo>
                    <a:pt x="138" y="188"/>
                  </a:lnTo>
                  <a:lnTo>
                    <a:pt x="138" y="191"/>
                  </a:lnTo>
                  <a:lnTo>
                    <a:pt x="138" y="192"/>
                  </a:lnTo>
                  <a:lnTo>
                    <a:pt x="138" y="192"/>
                  </a:lnTo>
                  <a:lnTo>
                    <a:pt x="139" y="194"/>
                  </a:lnTo>
                  <a:lnTo>
                    <a:pt x="139" y="194"/>
                  </a:lnTo>
                  <a:lnTo>
                    <a:pt x="139" y="196"/>
                  </a:lnTo>
                  <a:lnTo>
                    <a:pt x="139" y="199"/>
                  </a:lnTo>
                  <a:lnTo>
                    <a:pt x="139" y="200"/>
                  </a:lnTo>
                  <a:lnTo>
                    <a:pt x="139" y="202"/>
                  </a:lnTo>
                  <a:lnTo>
                    <a:pt x="138" y="203"/>
                  </a:lnTo>
                  <a:lnTo>
                    <a:pt x="136" y="205"/>
                  </a:lnTo>
                  <a:lnTo>
                    <a:pt x="134" y="205"/>
                  </a:lnTo>
                  <a:lnTo>
                    <a:pt x="134" y="207"/>
                  </a:lnTo>
                  <a:lnTo>
                    <a:pt x="134" y="208"/>
                  </a:lnTo>
                  <a:lnTo>
                    <a:pt x="134" y="211"/>
                  </a:lnTo>
                  <a:lnTo>
                    <a:pt x="134" y="214"/>
                  </a:lnTo>
                  <a:lnTo>
                    <a:pt x="133" y="213"/>
                  </a:lnTo>
                  <a:lnTo>
                    <a:pt x="133" y="211"/>
                  </a:lnTo>
                  <a:lnTo>
                    <a:pt x="133" y="208"/>
                  </a:lnTo>
                  <a:lnTo>
                    <a:pt x="131" y="207"/>
                  </a:lnTo>
                  <a:lnTo>
                    <a:pt x="131" y="205"/>
                  </a:lnTo>
                  <a:lnTo>
                    <a:pt x="131" y="203"/>
                  </a:lnTo>
                  <a:lnTo>
                    <a:pt x="130" y="202"/>
                  </a:lnTo>
                  <a:lnTo>
                    <a:pt x="128" y="199"/>
                  </a:lnTo>
                  <a:lnTo>
                    <a:pt x="128" y="199"/>
                  </a:lnTo>
                  <a:lnTo>
                    <a:pt x="127" y="200"/>
                  </a:lnTo>
                  <a:lnTo>
                    <a:pt x="127" y="200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25" y="203"/>
                  </a:lnTo>
                  <a:lnTo>
                    <a:pt x="123" y="205"/>
                  </a:lnTo>
                  <a:lnTo>
                    <a:pt x="122" y="207"/>
                  </a:lnTo>
                  <a:lnTo>
                    <a:pt x="122" y="208"/>
                  </a:lnTo>
                  <a:lnTo>
                    <a:pt x="123" y="210"/>
                  </a:lnTo>
                  <a:lnTo>
                    <a:pt x="123" y="210"/>
                  </a:lnTo>
                  <a:lnTo>
                    <a:pt x="125" y="211"/>
                  </a:lnTo>
                  <a:lnTo>
                    <a:pt x="125" y="211"/>
                  </a:lnTo>
                  <a:lnTo>
                    <a:pt x="127" y="214"/>
                  </a:lnTo>
                  <a:lnTo>
                    <a:pt x="127" y="219"/>
                  </a:lnTo>
                  <a:lnTo>
                    <a:pt x="125" y="221"/>
                  </a:lnTo>
                  <a:lnTo>
                    <a:pt x="123" y="222"/>
                  </a:lnTo>
                  <a:lnTo>
                    <a:pt x="122" y="224"/>
                  </a:lnTo>
                  <a:lnTo>
                    <a:pt x="120" y="224"/>
                  </a:lnTo>
                  <a:lnTo>
                    <a:pt x="120" y="222"/>
                  </a:lnTo>
                  <a:lnTo>
                    <a:pt x="120" y="221"/>
                  </a:lnTo>
                  <a:lnTo>
                    <a:pt x="120" y="219"/>
                  </a:lnTo>
                  <a:lnTo>
                    <a:pt x="120" y="218"/>
                  </a:lnTo>
                  <a:lnTo>
                    <a:pt x="120" y="218"/>
                  </a:lnTo>
                  <a:lnTo>
                    <a:pt x="120" y="218"/>
                  </a:lnTo>
                  <a:lnTo>
                    <a:pt x="119" y="218"/>
                  </a:lnTo>
                  <a:lnTo>
                    <a:pt x="117" y="219"/>
                  </a:lnTo>
                  <a:lnTo>
                    <a:pt x="117" y="221"/>
                  </a:lnTo>
                  <a:lnTo>
                    <a:pt x="117" y="221"/>
                  </a:lnTo>
                  <a:lnTo>
                    <a:pt x="116" y="219"/>
                  </a:lnTo>
                  <a:lnTo>
                    <a:pt x="111" y="218"/>
                  </a:lnTo>
                  <a:lnTo>
                    <a:pt x="108" y="216"/>
                  </a:lnTo>
                  <a:lnTo>
                    <a:pt x="106" y="214"/>
                  </a:lnTo>
                  <a:lnTo>
                    <a:pt x="103" y="213"/>
                  </a:lnTo>
                  <a:lnTo>
                    <a:pt x="103" y="210"/>
                  </a:lnTo>
                  <a:lnTo>
                    <a:pt x="103" y="208"/>
                  </a:lnTo>
                  <a:lnTo>
                    <a:pt x="101" y="205"/>
                  </a:lnTo>
                  <a:lnTo>
                    <a:pt x="101" y="205"/>
                  </a:lnTo>
                  <a:lnTo>
                    <a:pt x="101" y="203"/>
                  </a:lnTo>
                  <a:lnTo>
                    <a:pt x="103" y="202"/>
                  </a:lnTo>
                  <a:lnTo>
                    <a:pt x="105" y="202"/>
                  </a:lnTo>
                  <a:lnTo>
                    <a:pt x="105" y="200"/>
                  </a:lnTo>
                  <a:lnTo>
                    <a:pt x="105" y="200"/>
                  </a:lnTo>
                  <a:lnTo>
                    <a:pt x="106" y="199"/>
                  </a:lnTo>
                  <a:lnTo>
                    <a:pt x="105" y="199"/>
                  </a:lnTo>
                  <a:lnTo>
                    <a:pt x="105" y="197"/>
                  </a:lnTo>
                  <a:lnTo>
                    <a:pt x="103" y="196"/>
                  </a:lnTo>
                  <a:lnTo>
                    <a:pt x="101" y="194"/>
                  </a:lnTo>
                  <a:lnTo>
                    <a:pt x="98" y="192"/>
                  </a:lnTo>
                  <a:lnTo>
                    <a:pt x="98" y="192"/>
                  </a:lnTo>
                  <a:lnTo>
                    <a:pt x="98" y="192"/>
                  </a:lnTo>
                  <a:lnTo>
                    <a:pt x="97" y="192"/>
                  </a:lnTo>
                  <a:lnTo>
                    <a:pt x="95" y="192"/>
                  </a:lnTo>
                  <a:lnTo>
                    <a:pt x="95" y="192"/>
                  </a:lnTo>
                  <a:lnTo>
                    <a:pt x="95" y="192"/>
                  </a:lnTo>
                  <a:lnTo>
                    <a:pt x="95" y="194"/>
                  </a:lnTo>
                  <a:lnTo>
                    <a:pt x="95" y="194"/>
                  </a:lnTo>
                  <a:lnTo>
                    <a:pt x="93" y="197"/>
                  </a:lnTo>
                  <a:lnTo>
                    <a:pt x="92" y="197"/>
                  </a:lnTo>
                  <a:lnTo>
                    <a:pt x="90" y="196"/>
                  </a:lnTo>
                  <a:lnTo>
                    <a:pt x="90" y="196"/>
                  </a:lnTo>
                  <a:lnTo>
                    <a:pt x="90" y="194"/>
                  </a:lnTo>
                  <a:lnTo>
                    <a:pt x="90" y="194"/>
                  </a:lnTo>
                  <a:lnTo>
                    <a:pt x="89" y="194"/>
                  </a:lnTo>
                  <a:lnTo>
                    <a:pt x="89" y="196"/>
                  </a:lnTo>
                  <a:lnTo>
                    <a:pt x="87" y="196"/>
                  </a:lnTo>
                  <a:lnTo>
                    <a:pt x="87" y="196"/>
                  </a:lnTo>
                  <a:lnTo>
                    <a:pt x="86" y="196"/>
                  </a:lnTo>
                  <a:lnTo>
                    <a:pt x="86" y="196"/>
                  </a:lnTo>
                  <a:lnTo>
                    <a:pt x="86" y="194"/>
                  </a:lnTo>
                  <a:lnTo>
                    <a:pt x="84" y="192"/>
                  </a:lnTo>
                  <a:lnTo>
                    <a:pt x="82" y="192"/>
                  </a:lnTo>
                  <a:lnTo>
                    <a:pt x="81" y="194"/>
                  </a:lnTo>
                  <a:lnTo>
                    <a:pt x="81" y="194"/>
                  </a:lnTo>
                  <a:lnTo>
                    <a:pt x="79" y="196"/>
                  </a:lnTo>
                  <a:lnTo>
                    <a:pt x="78" y="199"/>
                  </a:lnTo>
                  <a:lnTo>
                    <a:pt x="78" y="202"/>
                  </a:lnTo>
                  <a:lnTo>
                    <a:pt x="76" y="203"/>
                  </a:lnTo>
                  <a:lnTo>
                    <a:pt x="76" y="205"/>
                  </a:lnTo>
                  <a:lnTo>
                    <a:pt x="75" y="205"/>
                  </a:lnTo>
                  <a:lnTo>
                    <a:pt x="75" y="205"/>
                  </a:lnTo>
                  <a:lnTo>
                    <a:pt x="73" y="205"/>
                  </a:lnTo>
                  <a:lnTo>
                    <a:pt x="71" y="203"/>
                  </a:lnTo>
                  <a:lnTo>
                    <a:pt x="73" y="200"/>
                  </a:lnTo>
                  <a:lnTo>
                    <a:pt x="73" y="200"/>
                  </a:lnTo>
                  <a:lnTo>
                    <a:pt x="75" y="199"/>
                  </a:lnTo>
                  <a:lnTo>
                    <a:pt x="75" y="194"/>
                  </a:lnTo>
                  <a:lnTo>
                    <a:pt x="75" y="192"/>
                  </a:lnTo>
                  <a:lnTo>
                    <a:pt x="75" y="192"/>
                  </a:lnTo>
                  <a:lnTo>
                    <a:pt x="76" y="191"/>
                  </a:lnTo>
                  <a:lnTo>
                    <a:pt x="78" y="189"/>
                  </a:lnTo>
                  <a:lnTo>
                    <a:pt x="79" y="189"/>
                  </a:lnTo>
                  <a:lnTo>
                    <a:pt x="82" y="188"/>
                  </a:lnTo>
                  <a:lnTo>
                    <a:pt x="82" y="188"/>
                  </a:lnTo>
                  <a:lnTo>
                    <a:pt x="86" y="188"/>
                  </a:lnTo>
                  <a:lnTo>
                    <a:pt x="87" y="188"/>
                  </a:lnTo>
                  <a:lnTo>
                    <a:pt x="87" y="186"/>
                  </a:lnTo>
                  <a:lnTo>
                    <a:pt x="87" y="185"/>
                  </a:lnTo>
                  <a:lnTo>
                    <a:pt x="87" y="185"/>
                  </a:lnTo>
                  <a:lnTo>
                    <a:pt x="89" y="183"/>
                  </a:lnTo>
                  <a:lnTo>
                    <a:pt x="89" y="183"/>
                  </a:lnTo>
                  <a:lnTo>
                    <a:pt x="89" y="183"/>
                  </a:lnTo>
                  <a:lnTo>
                    <a:pt x="90" y="181"/>
                  </a:lnTo>
                  <a:lnTo>
                    <a:pt x="92" y="181"/>
                  </a:lnTo>
                  <a:lnTo>
                    <a:pt x="93" y="181"/>
                  </a:lnTo>
                  <a:lnTo>
                    <a:pt x="93" y="180"/>
                  </a:lnTo>
                  <a:lnTo>
                    <a:pt x="93" y="180"/>
                  </a:lnTo>
                  <a:lnTo>
                    <a:pt x="95" y="180"/>
                  </a:lnTo>
                  <a:lnTo>
                    <a:pt x="97" y="180"/>
                  </a:lnTo>
                  <a:lnTo>
                    <a:pt x="98" y="180"/>
                  </a:lnTo>
                  <a:lnTo>
                    <a:pt x="100" y="181"/>
                  </a:lnTo>
                  <a:lnTo>
                    <a:pt x="100" y="183"/>
                  </a:lnTo>
                  <a:lnTo>
                    <a:pt x="100" y="185"/>
                  </a:lnTo>
                  <a:lnTo>
                    <a:pt x="100" y="186"/>
                  </a:lnTo>
                  <a:lnTo>
                    <a:pt x="100" y="188"/>
                  </a:lnTo>
                  <a:lnTo>
                    <a:pt x="98" y="189"/>
                  </a:lnTo>
                  <a:lnTo>
                    <a:pt x="100" y="189"/>
                  </a:lnTo>
                  <a:lnTo>
                    <a:pt x="101" y="188"/>
                  </a:lnTo>
                  <a:lnTo>
                    <a:pt x="103" y="188"/>
                  </a:lnTo>
                  <a:lnTo>
                    <a:pt x="105" y="186"/>
                  </a:lnTo>
                  <a:lnTo>
                    <a:pt x="105" y="186"/>
                  </a:lnTo>
                  <a:lnTo>
                    <a:pt x="106" y="186"/>
                  </a:lnTo>
                  <a:lnTo>
                    <a:pt x="106" y="185"/>
                  </a:lnTo>
                  <a:lnTo>
                    <a:pt x="108" y="181"/>
                  </a:lnTo>
                  <a:lnTo>
                    <a:pt x="108" y="181"/>
                  </a:lnTo>
                  <a:lnTo>
                    <a:pt x="108" y="181"/>
                  </a:lnTo>
                  <a:lnTo>
                    <a:pt x="109" y="180"/>
                  </a:lnTo>
                  <a:lnTo>
                    <a:pt x="111" y="181"/>
                  </a:lnTo>
                  <a:lnTo>
                    <a:pt x="112" y="181"/>
                  </a:lnTo>
                  <a:lnTo>
                    <a:pt x="114" y="180"/>
                  </a:lnTo>
                  <a:lnTo>
                    <a:pt x="114" y="177"/>
                  </a:lnTo>
                  <a:lnTo>
                    <a:pt x="114" y="177"/>
                  </a:lnTo>
                  <a:lnTo>
                    <a:pt x="116" y="175"/>
                  </a:lnTo>
                  <a:lnTo>
                    <a:pt x="116" y="175"/>
                  </a:lnTo>
                  <a:lnTo>
                    <a:pt x="117" y="177"/>
                  </a:lnTo>
                  <a:lnTo>
                    <a:pt x="119" y="177"/>
                  </a:lnTo>
                  <a:lnTo>
                    <a:pt x="119" y="177"/>
                  </a:lnTo>
                  <a:lnTo>
                    <a:pt x="120" y="175"/>
                  </a:lnTo>
                  <a:lnTo>
                    <a:pt x="120" y="175"/>
                  </a:lnTo>
                  <a:lnTo>
                    <a:pt x="122" y="175"/>
                  </a:lnTo>
                  <a:lnTo>
                    <a:pt x="123" y="175"/>
                  </a:lnTo>
                  <a:lnTo>
                    <a:pt x="125" y="173"/>
                  </a:lnTo>
                  <a:lnTo>
                    <a:pt x="123" y="170"/>
                  </a:lnTo>
                  <a:lnTo>
                    <a:pt x="123" y="166"/>
                  </a:lnTo>
                  <a:lnTo>
                    <a:pt x="123" y="164"/>
                  </a:lnTo>
                  <a:lnTo>
                    <a:pt x="125" y="164"/>
                  </a:lnTo>
                  <a:close/>
                  <a:moveTo>
                    <a:pt x="133" y="159"/>
                  </a:moveTo>
                  <a:lnTo>
                    <a:pt x="133" y="161"/>
                  </a:lnTo>
                  <a:lnTo>
                    <a:pt x="133" y="162"/>
                  </a:lnTo>
                  <a:lnTo>
                    <a:pt x="133" y="162"/>
                  </a:lnTo>
                  <a:lnTo>
                    <a:pt x="133" y="164"/>
                  </a:lnTo>
                  <a:lnTo>
                    <a:pt x="133" y="164"/>
                  </a:lnTo>
                  <a:lnTo>
                    <a:pt x="131" y="164"/>
                  </a:lnTo>
                  <a:lnTo>
                    <a:pt x="131" y="164"/>
                  </a:lnTo>
                  <a:lnTo>
                    <a:pt x="131" y="162"/>
                  </a:lnTo>
                  <a:lnTo>
                    <a:pt x="131" y="161"/>
                  </a:lnTo>
                  <a:lnTo>
                    <a:pt x="133" y="159"/>
                  </a:lnTo>
                  <a:close/>
                  <a:moveTo>
                    <a:pt x="119" y="158"/>
                  </a:moveTo>
                  <a:lnTo>
                    <a:pt x="119" y="158"/>
                  </a:lnTo>
                  <a:lnTo>
                    <a:pt x="120" y="159"/>
                  </a:lnTo>
                  <a:lnTo>
                    <a:pt x="120" y="161"/>
                  </a:lnTo>
                  <a:lnTo>
                    <a:pt x="120" y="161"/>
                  </a:lnTo>
                  <a:lnTo>
                    <a:pt x="119" y="159"/>
                  </a:lnTo>
                  <a:lnTo>
                    <a:pt x="119" y="158"/>
                  </a:lnTo>
                  <a:close/>
                  <a:moveTo>
                    <a:pt x="108" y="158"/>
                  </a:moveTo>
                  <a:lnTo>
                    <a:pt x="108" y="158"/>
                  </a:lnTo>
                  <a:lnTo>
                    <a:pt x="108" y="159"/>
                  </a:lnTo>
                  <a:lnTo>
                    <a:pt x="108" y="159"/>
                  </a:lnTo>
                  <a:lnTo>
                    <a:pt x="109" y="159"/>
                  </a:lnTo>
                  <a:lnTo>
                    <a:pt x="111" y="159"/>
                  </a:lnTo>
                  <a:lnTo>
                    <a:pt x="111" y="162"/>
                  </a:lnTo>
                  <a:lnTo>
                    <a:pt x="111" y="162"/>
                  </a:lnTo>
                  <a:lnTo>
                    <a:pt x="111" y="164"/>
                  </a:lnTo>
                  <a:lnTo>
                    <a:pt x="111" y="164"/>
                  </a:lnTo>
                  <a:lnTo>
                    <a:pt x="109" y="164"/>
                  </a:lnTo>
                  <a:lnTo>
                    <a:pt x="109" y="164"/>
                  </a:lnTo>
                  <a:lnTo>
                    <a:pt x="108" y="166"/>
                  </a:lnTo>
                  <a:lnTo>
                    <a:pt x="108" y="166"/>
                  </a:lnTo>
                  <a:lnTo>
                    <a:pt x="105" y="166"/>
                  </a:lnTo>
                  <a:lnTo>
                    <a:pt x="101" y="166"/>
                  </a:lnTo>
                  <a:lnTo>
                    <a:pt x="100" y="166"/>
                  </a:lnTo>
                  <a:lnTo>
                    <a:pt x="100" y="164"/>
                  </a:lnTo>
                  <a:lnTo>
                    <a:pt x="100" y="162"/>
                  </a:lnTo>
                  <a:lnTo>
                    <a:pt x="100" y="162"/>
                  </a:lnTo>
                  <a:lnTo>
                    <a:pt x="101" y="161"/>
                  </a:lnTo>
                  <a:lnTo>
                    <a:pt x="103" y="161"/>
                  </a:lnTo>
                  <a:lnTo>
                    <a:pt x="103" y="159"/>
                  </a:lnTo>
                  <a:lnTo>
                    <a:pt x="105" y="158"/>
                  </a:lnTo>
                  <a:lnTo>
                    <a:pt x="108" y="158"/>
                  </a:lnTo>
                  <a:close/>
                  <a:moveTo>
                    <a:pt x="127" y="155"/>
                  </a:moveTo>
                  <a:lnTo>
                    <a:pt x="127" y="155"/>
                  </a:lnTo>
                  <a:lnTo>
                    <a:pt x="127" y="156"/>
                  </a:lnTo>
                  <a:lnTo>
                    <a:pt x="127" y="159"/>
                  </a:lnTo>
                  <a:lnTo>
                    <a:pt x="127" y="161"/>
                  </a:lnTo>
                  <a:lnTo>
                    <a:pt x="127" y="161"/>
                  </a:lnTo>
                  <a:lnTo>
                    <a:pt x="127" y="161"/>
                  </a:lnTo>
                  <a:lnTo>
                    <a:pt x="127" y="162"/>
                  </a:lnTo>
                  <a:lnTo>
                    <a:pt x="127" y="161"/>
                  </a:lnTo>
                  <a:lnTo>
                    <a:pt x="125" y="161"/>
                  </a:lnTo>
                  <a:lnTo>
                    <a:pt x="125" y="159"/>
                  </a:lnTo>
                  <a:lnTo>
                    <a:pt x="123" y="159"/>
                  </a:lnTo>
                  <a:lnTo>
                    <a:pt x="125" y="158"/>
                  </a:lnTo>
                  <a:lnTo>
                    <a:pt x="125" y="156"/>
                  </a:lnTo>
                  <a:lnTo>
                    <a:pt x="125" y="155"/>
                  </a:lnTo>
                  <a:lnTo>
                    <a:pt x="125" y="155"/>
                  </a:lnTo>
                  <a:lnTo>
                    <a:pt x="127" y="155"/>
                  </a:lnTo>
                  <a:lnTo>
                    <a:pt x="127" y="155"/>
                  </a:lnTo>
                  <a:close/>
                  <a:moveTo>
                    <a:pt x="43" y="151"/>
                  </a:moveTo>
                  <a:lnTo>
                    <a:pt x="43" y="151"/>
                  </a:lnTo>
                  <a:lnTo>
                    <a:pt x="45" y="151"/>
                  </a:lnTo>
                  <a:lnTo>
                    <a:pt x="45" y="153"/>
                  </a:lnTo>
                  <a:lnTo>
                    <a:pt x="43" y="153"/>
                  </a:lnTo>
                  <a:lnTo>
                    <a:pt x="41" y="155"/>
                  </a:lnTo>
                  <a:lnTo>
                    <a:pt x="41" y="153"/>
                  </a:lnTo>
                  <a:lnTo>
                    <a:pt x="43" y="151"/>
                  </a:lnTo>
                  <a:close/>
                  <a:moveTo>
                    <a:pt x="108" y="150"/>
                  </a:moveTo>
                  <a:lnTo>
                    <a:pt x="108" y="150"/>
                  </a:lnTo>
                  <a:lnTo>
                    <a:pt x="108" y="150"/>
                  </a:lnTo>
                  <a:lnTo>
                    <a:pt x="108" y="151"/>
                  </a:lnTo>
                  <a:lnTo>
                    <a:pt x="106" y="151"/>
                  </a:lnTo>
                  <a:lnTo>
                    <a:pt x="106" y="151"/>
                  </a:lnTo>
                  <a:lnTo>
                    <a:pt x="108" y="150"/>
                  </a:lnTo>
                  <a:close/>
                  <a:moveTo>
                    <a:pt x="84" y="150"/>
                  </a:moveTo>
                  <a:lnTo>
                    <a:pt x="84" y="150"/>
                  </a:lnTo>
                  <a:lnTo>
                    <a:pt x="84" y="151"/>
                  </a:lnTo>
                  <a:lnTo>
                    <a:pt x="82" y="153"/>
                  </a:lnTo>
                  <a:lnTo>
                    <a:pt x="82" y="153"/>
                  </a:lnTo>
                  <a:lnTo>
                    <a:pt x="82" y="153"/>
                  </a:lnTo>
                  <a:lnTo>
                    <a:pt x="82" y="153"/>
                  </a:lnTo>
                  <a:lnTo>
                    <a:pt x="81" y="155"/>
                  </a:lnTo>
                  <a:lnTo>
                    <a:pt x="81" y="153"/>
                  </a:lnTo>
                  <a:lnTo>
                    <a:pt x="81" y="151"/>
                  </a:lnTo>
                  <a:lnTo>
                    <a:pt x="82" y="150"/>
                  </a:lnTo>
                  <a:lnTo>
                    <a:pt x="82" y="150"/>
                  </a:lnTo>
                  <a:lnTo>
                    <a:pt x="82" y="150"/>
                  </a:lnTo>
                  <a:lnTo>
                    <a:pt x="84" y="150"/>
                  </a:lnTo>
                  <a:close/>
                  <a:moveTo>
                    <a:pt x="92" y="147"/>
                  </a:moveTo>
                  <a:lnTo>
                    <a:pt x="95" y="147"/>
                  </a:lnTo>
                  <a:lnTo>
                    <a:pt x="97" y="148"/>
                  </a:lnTo>
                  <a:lnTo>
                    <a:pt x="97" y="150"/>
                  </a:lnTo>
                  <a:lnTo>
                    <a:pt x="95" y="151"/>
                  </a:lnTo>
                  <a:lnTo>
                    <a:pt x="95" y="151"/>
                  </a:lnTo>
                  <a:lnTo>
                    <a:pt x="93" y="153"/>
                  </a:lnTo>
                  <a:lnTo>
                    <a:pt x="93" y="156"/>
                  </a:lnTo>
                  <a:lnTo>
                    <a:pt x="92" y="159"/>
                  </a:lnTo>
                  <a:lnTo>
                    <a:pt x="92" y="159"/>
                  </a:lnTo>
                  <a:lnTo>
                    <a:pt x="90" y="161"/>
                  </a:lnTo>
                  <a:lnTo>
                    <a:pt x="90" y="162"/>
                  </a:lnTo>
                  <a:lnTo>
                    <a:pt x="90" y="164"/>
                  </a:lnTo>
                  <a:lnTo>
                    <a:pt x="90" y="166"/>
                  </a:lnTo>
                  <a:lnTo>
                    <a:pt x="90" y="166"/>
                  </a:lnTo>
                  <a:lnTo>
                    <a:pt x="92" y="170"/>
                  </a:lnTo>
                  <a:lnTo>
                    <a:pt x="92" y="170"/>
                  </a:lnTo>
                  <a:lnTo>
                    <a:pt x="92" y="170"/>
                  </a:lnTo>
                  <a:lnTo>
                    <a:pt x="92" y="172"/>
                  </a:lnTo>
                  <a:lnTo>
                    <a:pt x="92" y="173"/>
                  </a:lnTo>
                  <a:lnTo>
                    <a:pt x="90" y="173"/>
                  </a:lnTo>
                  <a:lnTo>
                    <a:pt x="90" y="173"/>
                  </a:lnTo>
                  <a:lnTo>
                    <a:pt x="89" y="173"/>
                  </a:lnTo>
                  <a:lnTo>
                    <a:pt x="87" y="173"/>
                  </a:lnTo>
                  <a:lnTo>
                    <a:pt x="87" y="173"/>
                  </a:lnTo>
                  <a:lnTo>
                    <a:pt x="86" y="170"/>
                  </a:lnTo>
                  <a:lnTo>
                    <a:pt x="84" y="169"/>
                  </a:lnTo>
                  <a:lnTo>
                    <a:pt x="82" y="169"/>
                  </a:lnTo>
                  <a:lnTo>
                    <a:pt x="82" y="169"/>
                  </a:lnTo>
                  <a:lnTo>
                    <a:pt x="81" y="167"/>
                  </a:lnTo>
                  <a:lnTo>
                    <a:pt x="79" y="166"/>
                  </a:lnTo>
                  <a:lnTo>
                    <a:pt x="79" y="162"/>
                  </a:lnTo>
                  <a:lnTo>
                    <a:pt x="79" y="162"/>
                  </a:lnTo>
                  <a:lnTo>
                    <a:pt x="81" y="161"/>
                  </a:lnTo>
                  <a:lnTo>
                    <a:pt x="81" y="161"/>
                  </a:lnTo>
                  <a:lnTo>
                    <a:pt x="82" y="161"/>
                  </a:lnTo>
                  <a:lnTo>
                    <a:pt x="84" y="161"/>
                  </a:lnTo>
                  <a:lnTo>
                    <a:pt x="86" y="159"/>
                  </a:lnTo>
                  <a:lnTo>
                    <a:pt x="86" y="159"/>
                  </a:lnTo>
                  <a:lnTo>
                    <a:pt x="86" y="156"/>
                  </a:lnTo>
                  <a:lnTo>
                    <a:pt x="86" y="155"/>
                  </a:lnTo>
                  <a:lnTo>
                    <a:pt x="86" y="153"/>
                  </a:lnTo>
                  <a:lnTo>
                    <a:pt x="86" y="153"/>
                  </a:lnTo>
                  <a:lnTo>
                    <a:pt x="87" y="151"/>
                  </a:lnTo>
                  <a:lnTo>
                    <a:pt x="87" y="150"/>
                  </a:lnTo>
                  <a:lnTo>
                    <a:pt x="87" y="150"/>
                  </a:lnTo>
                  <a:lnTo>
                    <a:pt x="87" y="148"/>
                  </a:lnTo>
                  <a:lnTo>
                    <a:pt x="87" y="148"/>
                  </a:lnTo>
                  <a:lnTo>
                    <a:pt x="89" y="147"/>
                  </a:lnTo>
                  <a:lnTo>
                    <a:pt x="90" y="147"/>
                  </a:lnTo>
                  <a:lnTo>
                    <a:pt x="92" y="147"/>
                  </a:lnTo>
                  <a:close/>
                  <a:moveTo>
                    <a:pt x="103" y="142"/>
                  </a:moveTo>
                  <a:lnTo>
                    <a:pt x="103" y="142"/>
                  </a:lnTo>
                  <a:lnTo>
                    <a:pt x="103" y="145"/>
                  </a:lnTo>
                  <a:lnTo>
                    <a:pt x="103" y="145"/>
                  </a:lnTo>
                  <a:lnTo>
                    <a:pt x="103" y="145"/>
                  </a:lnTo>
                  <a:lnTo>
                    <a:pt x="103" y="147"/>
                  </a:lnTo>
                  <a:lnTo>
                    <a:pt x="103" y="150"/>
                  </a:lnTo>
                  <a:lnTo>
                    <a:pt x="103" y="151"/>
                  </a:lnTo>
                  <a:lnTo>
                    <a:pt x="103" y="155"/>
                  </a:lnTo>
                  <a:lnTo>
                    <a:pt x="101" y="156"/>
                  </a:lnTo>
                  <a:lnTo>
                    <a:pt x="100" y="156"/>
                  </a:lnTo>
                  <a:lnTo>
                    <a:pt x="100" y="158"/>
                  </a:lnTo>
                  <a:lnTo>
                    <a:pt x="98" y="159"/>
                  </a:lnTo>
                  <a:lnTo>
                    <a:pt x="97" y="161"/>
                  </a:lnTo>
                  <a:lnTo>
                    <a:pt x="97" y="161"/>
                  </a:lnTo>
                  <a:lnTo>
                    <a:pt x="95" y="166"/>
                  </a:lnTo>
                  <a:lnTo>
                    <a:pt x="93" y="169"/>
                  </a:lnTo>
                  <a:lnTo>
                    <a:pt x="92" y="169"/>
                  </a:lnTo>
                  <a:lnTo>
                    <a:pt x="92" y="167"/>
                  </a:lnTo>
                  <a:lnTo>
                    <a:pt x="92" y="167"/>
                  </a:lnTo>
                  <a:lnTo>
                    <a:pt x="93" y="162"/>
                  </a:lnTo>
                  <a:lnTo>
                    <a:pt x="93" y="161"/>
                  </a:lnTo>
                  <a:lnTo>
                    <a:pt x="95" y="158"/>
                  </a:lnTo>
                  <a:lnTo>
                    <a:pt x="97" y="156"/>
                  </a:lnTo>
                  <a:lnTo>
                    <a:pt x="98" y="153"/>
                  </a:lnTo>
                  <a:lnTo>
                    <a:pt x="98" y="153"/>
                  </a:lnTo>
                  <a:lnTo>
                    <a:pt x="100" y="150"/>
                  </a:lnTo>
                  <a:lnTo>
                    <a:pt x="101" y="147"/>
                  </a:lnTo>
                  <a:lnTo>
                    <a:pt x="101" y="145"/>
                  </a:lnTo>
                  <a:lnTo>
                    <a:pt x="101" y="145"/>
                  </a:lnTo>
                  <a:lnTo>
                    <a:pt x="101" y="144"/>
                  </a:lnTo>
                  <a:lnTo>
                    <a:pt x="101" y="144"/>
                  </a:lnTo>
                  <a:lnTo>
                    <a:pt x="103" y="142"/>
                  </a:lnTo>
                  <a:close/>
                  <a:moveTo>
                    <a:pt x="98" y="142"/>
                  </a:moveTo>
                  <a:lnTo>
                    <a:pt x="100" y="144"/>
                  </a:lnTo>
                  <a:lnTo>
                    <a:pt x="98" y="144"/>
                  </a:lnTo>
                  <a:lnTo>
                    <a:pt x="98" y="142"/>
                  </a:lnTo>
                  <a:lnTo>
                    <a:pt x="98" y="142"/>
                  </a:lnTo>
                  <a:lnTo>
                    <a:pt x="98" y="142"/>
                  </a:lnTo>
                  <a:close/>
                  <a:moveTo>
                    <a:pt x="37" y="140"/>
                  </a:moveTo>
                  <a:lnTo>
                    <a:pt x="38" y="142"/>
                  </a:lnTo>
                  <a:lnTo>
                    <a:pt x="38" y="142"/>
                  </a:lnTo>
                  <a:lnTo>
                    <a:pt x="38" y="144"/>
                  </a:lnTo>
                  <a:lnTo>
                    <a:pt x="38" y="145"/>
                  </a:lnTo>
                  <a:lnTo>
                    <a:pt x="38" y="145"/>
                  </a:lnTo>
                  <a:lnTo>
                    <a:pt x="38" y="147"/>
                  </a:lnTo>
                  <a:lnTo>
                    <a:pt x="38" y="150"/>
                  </a:lnTo>
                  <a:lnTo>
                    <a:pt x="40" y="153"/>
                  </a:lnTo>
                  <a:lnTo>
                    <a:pt x="40" y="153"/>
                  </a:lnTo>
                  <a:lnTo>
                    <a:pt x="38" y="155"/>
                  </a:lnTo>
                  <a:lnTo>
                    <a:pt x="38" y="155"/>
                  </a:lnTo>
                  <a:lnTo>
                    <a:pt x="37" y="155"/>
                  </a:lnTo>
                  <a:lnTo>
                    <a:pt x="35" y="156"/>
                  </a:lnTo>
                  <a:lnTo>
                    <a:pt x="34" y="156"/>
                  </a:lnTo>
                  <a:lnTo>
                    <a:pt x="34" y="158"/>
                  </a:lnTo>
                  <a:lnTo>
                    <a:pt x="34" y="159"/>
                  </a:lnTo>
                  <a:lnTo>
                    <a:pt x="32" y="159"/>
                  </a:lnTo>
                  <a:lnTo>
                    <a:pt x="29" y="161"/>
                  </a:lnTo>
                  <a:lnTo>
                    <a:pt x="27" y="161"/>
                  </a:lnTo>
                  <a:lnTo>
                    <a:pt x="27" y="161"/>
                  </a:lnTo>
                  <a:lnTo>
                    <a:pt x="26" y="162"/>
                  </a:lnTo>
                  <a:lnTo>
                    <a:pt x="27" y="164"/>
                  </a:lnTo>
                  <a:lnTo>
                    <a:pt x="24" y="169"/>
                  </a:lnTo>
                  <a:lnTo>
                    <a:pt x="23" y="170"/>
                  </a:lnTo>
                  <a:lnTo>
                    <a:pt x="23" y="172"/>
                  </a:lnTo>
                  <a:lnTo>
                    <a:pt x="21" y="172"/>
                  </a:lnTo>
                  <a:lnTo>
                    <a:pt x="19" y="172"/>
                  </a:lnTo>
                  <a:lnTo>
                    <a:pt x="18" y="173"/>
                  </a:lnTo>
                  <a:lnTo>
                    <a:pt x="16" y="175"/>
                  </a:lnTo>
                  <a:lnTo>
                    <a:pt x="15" y="177"/>
                  </a:lnTo>
                  <a:lnTo>
                    <a:pt x="15" y="178"/>
                  </a:lnTo>
                  <a:lnTo>
                    <a:pt x="13" y="178"/>
                  </a:lnTo>
                  <a:lnTo>
                    <a:pt x="11" y="180"/>
                  </a:lnTo>
                  <a:lnTo>
                    <a:pt x="10" y="180"/>
                  </a:lnTo>
                  <a:lnTo>
                    <a:pt x="8" y="181"/>
                  </a:lnTo>
                  <a:lnTo>
                    <a:pt x="8" y="181"/>
                  </a:lnTo>
                  <a:lnTo>
                    <a:pt x="8" y="181"/>
                  </a:lnTo>
                  <a:lnTo>
                    <a:pt x="7" y="183"/>
                  </a:lnTo>
                  <a:lnTo>
                    <a:pt x="5" y="183"/>
                  </a:lnTo>
                  <a:lnTo>
                    <a:pt x="4" y="185"/>
                  </a:lnTo>
                  <a:lnTo>
                    <a:pt x="5" y="183"/>
                  </a:lnTo>
                  <a:lnTo>
                    <a:pt x="5" y="181"/>
                  </a:lnTo>
                  <a:lnTo>
                    <a:pt x="7" y="180"/>
                  </a:lnTo>
                  <a:lnTo>
                    <a:pt x="7" y="178"/>
                  </a:lnTo>
                  <a:lnTo>
                    <a:pt x="8" y="177"/>
                  </a:lnTo>
                  <a:lnTo>
                    <a:pt x="10" y="175"/>
                  </a:lnTo>
                  <a:lnTo>
                    <a:pt x="11" y="173"/>
                  </a:lnTo>
                  <a:lnTo>
                    <a:pt x="15" y="172"/>
                  </a:lnTo>
                  <a:lnTo>
                    <a:pt x="15" y="172"/>
                  </a:lnTo>
                  <a:lnTo>
                    <a:pt x="15" y="172"/>
                  </a:lnTo>
                  <a:lnTo>
                    <a:pt x="16" y="170"/>
                  </a:lnTo>
                  <a:lnTo>
                    <a:pt x="18" y="170"/>
                  </a:lnTo>
                  <a:lnTo>
                    <a:pt x="21" y="166"/>
                  </a:lnTo>
                  <a:lnTo>
                    <a:pt x="23" y="164"/>
                  </a:lnTo>
                  <a:lnTo>
                    <a:pt x="26" y="159"/>
                  </a:lnTo>
                  <a:lnTo>
                    <a:pt x="27" y="159"/>
                  </a:lnTo>
                  <a:lnTo>
                    <a:pt x="27" y="158"/>
                  </a:lnTo>
                  <a:lnTo>
                    <a:pt x="30" y="155"/>
                  </a:lnTo>
                  <a:lnTo>
                    <a:pt x="30" y="155"/>
                  </a:lnTo>
                  <a:lnTo>
                    <a:pt x="32" y="155"/>
                  </a:lnTo>
                  <a:lnTo>
                    <a:pt x="32" y="155"/>
                  </a:lnTo>
                  <a:lnTo>
                    <a:pt x="34" y="153"/>
                  </a:lnTo>
                  <a:lnTo>
                    <a:pt x="34" y="151"/>
                  </a:lnTo>
                  <a:lnTo>
                    <a:pt x="35" y="150"/>
                  </a:lnTo>
                  <a:lnTo>
                    <a:pt x="34" y="150"/>
                  </a:lnTo>
                  <a:lnTo>
                    <a:pt x="34" y="148"/>
                  </a:lnTo>
                  <a:lnTo>
                    <a:pt x="35" y="147"/>
                  </a:lnTo>
                  <a:lnTo>
                    <a:pt x="35" y="145"/>
                  </a:lnTo>
                  <a:lnTo>
                    <a:pt x="37" y="142"/>
                  </a:lnTo>
                  <a:lnTo>
                    <a:pt x="37" y="140"/>
                  </a:lnTo>
                  <a:close/>
                  <a:moveTo>
                    <a:pt x="43" y="139"/>
                  </a:moveTo>
                  <a:lnTo>
                    <a:pt x="43" y="139"/>
                  </a:lnTo>
                  <a:lnTo>
                    <a:pt x="43" y="140"/>
                  </a:lnTo>
                  <a:lnTo>
                    <a:pt x="41" y="140"/>
                  </a:lnTo>
                  <a:lnTo>
                    <a:pt x="41" y="140"/>
                  </a:lnTo>
                  <a:lnTo>
                    <a:pt x="40" y="139"/>
                  </a:lnTo>
                  <a:lnTo>
                    <a:pt x="40" y="139"/>
                  </a:lnTo>
                  <a:lnTo>
                    <a:pt x="41" y="139"/>
                  </a:lnTo>
                  <a:lnTo>
                    <a:pt x="41" y="139"/>
                  </a:lnTo>
                  <a:lnTo>
                    <a:pt x="43" y="139"/>
                  </a:lnTo>
                  <a:close/>
                  <a:moveTo>
                    <a:pt x="108" y="139"/>
                  </a:moveTo>
                  <a:lnTo>
                    <a:pt x="108" y="139"/>
                  </a:lnTo>
                  <a:lnTo>
                    <a:pt x="109" y="139"/>
                  </a:lnTo>
                  <a:lnTo>
                    <a:pt x="109" y="140"/>
                  </a:lnTo>
                  <a:lnTo>
                    <a:pt x="111" y="140"/>
                  </a:lnTo>
                  <a:lnTo>
                    <a:pt x="111" y="140"/>
                  </a:lnTo>
                  <a:lnTo>
                    <a:pt x="111" y="142"/>
                  </a:lnTo>
                  <a:lnTo>
                    <a:pt x="112" y="142"/>
                  </a:lnTo>
                  <a:lnTo>
                    <a:pt x="114" y="140"/>
                  </a:lnTo>
                  <a:lnTo>
                    <a:pt x="116" y="140"/>
                  </a:lnTo>
                  <a:lnTo>
                    <a:pt x="117" y="142"/>
                  </a:lnTo>
                  <a:lnTo>
                    <a:pt x="117" y="144"/>
                  </a:lnTo>
                  <a:lnTo>
                    <a:pt x="117" y="144"/>
                  </a:lnTo>
                  <a:lnTo>
                    <a:pt x="117" y="147"/>
                  </a:lnTo>
                  <a:lnTo>
                    <a:pt x="117" y="148"/>
                  </a:lnTo>
                  <a:lnTo>
                    <a:pt x="117" y="150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9" y="151"/>
                  </a:lnTo>
                  <a:lnTo>
                    <a:pt x="119" y="151"/>
                  </a:lnTo>
                  <a:lnTo>
                    <a:pt x="120" y="153"/>
                  </a:lnTo>
                  <a:lnTo>
                    <a:pt x="120" y="155"/>
                  </a:lnTo>
                  <a:lnTo>
                    <a:pt x="120" y="156"/>
                  </a:lnTo>
                  <a:lnTo>
                    <a:pt x="120" y="156"/>
                  </a:lnTo>
                  <a:lnTo>
                    <a:pt x="119" y="156"/>
                  </a:lnTo>
                  <a:lnTo>
                    <a:pt x="119" y="158"/>
                  </a:lnTo>
                  <a:lnTo>
                    <a:pt x="119" y="158"/>
                  </a:lnTo>
                  <a:lnTo>
                    <a:pt x="119" y="158"/>
                  </a:lnTo>
                  <a:lnTo>
                    <a:pt x="117" y="156"/>
                  </a:lnTo>
                  <a:lnTo>
                    <a:pt x="117" y="155"/>
                  </a:lnTo>
                  <a:lnTo>
                    <a:pt x="117" y="158"/>
                  </a:lnTo>
                  <a:lnTo>
                    <a:pt x="117" y="159"/>
                  </a:lnTo>
                  <a:lnTo>
                    <a:pt x="117" y="159"/>
                  </a:lnTo>
                  <a:lnTo>
                    <a:pt x="116" y="159"/>
                  </a:lnTo>
                  <a:lnTo>
                    <a:pt x="114" y="158"/>
                  </a:lnTo>
                  <a:lnTo>
                    <a:pt x="114" y="158"/>
                  </a:lnTo>
                  <a:lnTo>
                    <a:pt x="114" y="156"/>
                  </a:lnTo>
                  <a:lnTo>
                    <a:pt x="114" y="156"/>
                  </a:lnTo>
                  <a:lnTo>
                    <a:pt x="112" y="155"/>
                  </a:lnTo>
                  <a:lnTo>
                    <a:pt x="114" y="150"/>
                  </a:lnTo>
                  <a:lnTo>
                    <a:pt x="114" y="150"/>
                  </a:lnTo>
                  <a:lnTo>
                    <a:pt x="114" y="150"/>
                  </a:lnTo>
                  <a:lnTo>
                    <a:pt x="112" y="148"/>
                  </a:lnTo>
                  <a:lnTo>
                    <a:pt x="112" y="147"/>
                  </a:lnTo>
                  <a:lnTo>
                    <a:pt x="111" y="147"/>
                  </a:lnTo>
                  <a:lnTo>
                    <a:pt x="109" y="147"/>
                  </a:lnTo>
                  <a:lnTo>
                    <a:pt x="109" y="147"/>
                  </a:lnTo>
                  <a:lnTo>
                    <a:pt x="108" y="144"/>
                  </a:lnTo>
                  <a:lnTo>
                    <a:pt x="108" y="140"/>
                  </a:lnTo>
                  <a:lnTo>
                    <a:pt x="108" y="140"/>
                  </a:lnTo>
                  <a:lnTo>
                    <a:pt x="106" y="139"/>
                  </a:lnTo>
                  <a:lnTo>
                    <a:pt x="108" y="139"/>
                  </a:lnTo>
                  <a:close/>
                  <a:moveTo>
                    <a:pt x="109" y="136"/>
                  </a:moveTo>
                  <a:lnTo>
                    <a:pt x="109" y="136"/>
                  </a:lnTo>
                  <a:lnTo>
                    <a:pt x="111" y="137"/>
                  </a:lnTo>
                  <a:lnTo>
                    <a:pt x="111" y="137"/>
                  </a:lnTo>
                  <a:lnTo>
                    <a:pt x="111" y="139"/>
                  </a:lnTo>
                  <a:lnTo>
                    <a:pt x="109" y="139"/>
                  </a:lnTo>
                  <a:lnTo>
                    <a:pt x="109" y="139"/>
                  </a:lnTo>
                  <a:lnTo>
                    <a:pt x="108" y="136"/>
                  </a:lnTo>
                  <a:lnTo>
                    <a:pt x="109" y="136"/>
                  </a:lnTo>
                  <a:close/>
                  <a:moveTo>
                    <a:pt x="112" y="136"/>
                  </a:moveTo>
                  <a:lnTo>
                    <a:pt x="114" y="136"/>
                  </a:lnTo>
                  <a:lnTo>
                    <a:pt x="114" y="137"/>
                  </a:lnTo>
                  <a:lnTo>
                    <a:pt x="114" y="137"/>
                  </a:lnTo>
                  <a:lnTo>
                    <a:pt x="114" y="137"/>
                  </a:lnTo>
                  <a:lnTo>
                    <a:pt x="114" y="137"/>
                  </a:lnTo>
                  <a:lnTo>
                    <a:pt x="114" y="137"/>
                  </a:lnTo>
                  <a:lnTo>
                    <a:pt x="112" y="136"/>
                  </a:lnTo>
                  <a:lnTo>
                    <a:pt x="112" y="136"/>
                  </a:lnTo>
                  <a:close/>
                  <a:moveTo>
                    <a:pt x="73" y="133"/>
                  </a:moveTo>
                  <a:lnTo>
                    <a:pt x="75" y="133"/>
                  </a:lnTo>
                  <a:lnTo>
                    <a:pt x="75" y="134"/>
                  </a:lnTo>
                  <a:lnTo>
                    <a:pt x="78" y="134"/>
                  </a:lnTo>
                  <a:lnTo>
                    <a:pt x="79" y="136"/>
                  </a:lnTo>
                  <a:lnTo>
                    <a:pt x="81" y="137"/>
                  </a:lnTo>
                  <a:lnTo>
                    <a:pt x="82" y="137"/>
                  </a:lnTo>
                  <a:lnTo>
                    <a:pt x="84" y="137"/>
                  </a:lnTo>
                  <a:lnTo>
                    <a:pt x="86" y="137"/>
                  </a:lnTo>
                  <a:lnTo>
                    <a:pt x="87" y="139"/>
                  </a:lnTo>
                  <a:lnTo>
                    <a:pt x="87" y="139"/>
                  </a:lnTo>
                  <a:lnTo>
                    <a:pt x="86" y="139"/>
                  </a:lnTo>
                  <a:lnTo>
                    <a:pt x="89" y="137"/>
                  </a:lnTo>
                  <a:lnTo>
                    <a:pt x="90" y="139"/>
                  </a:lnTo>
                  <a:lnTo>
                    <a:pt x="90" y="139"/>
                  </a:lnTo>
                  <a:lnTo>
                    <a:pt x="90" y="140"/>
                  </a:lnTo>
                  <a:lnTo>
                    <a:pt x="90" y="142"/>
                  </a:lnTo>
                  <a:lnTo>
                    <a:pt x="89" y="144"/>
                  </a:lnTo>
                  <a:lnTo>
                    <a:pt x="89" y="144"/>
                  </a:lnTo>
                  <a:lnTo>
                    <a:pt x="87" y="145"/>
                  </a:lnTo>
                  <a:lnTo>
                    <a:pt x="86" y="145"/>
                  </a:lnTo>
                  <a:lnTo>
                    <a:pt x="86" y="147"/>
                  </a:lnTo>
                  <a:lnTo>
                    <a:pt x="84" y="147"/>
                  </a:lnTo>
                  <a:lnTo>
                    <a:pt x="84" y="148"/>
                  </a:lnTo>
                  <a:lnTo>
                    <a:pt x="84" y="148"/>
                  </a:lnTo>
                  <a:lnTo>
                    <a:pt x="82" y="148"/>
                  </a:lnTo>
                  <a:lnTo>
                    <a:pt x="81" y="150"/>
                  </a:lnTo>
                  <a:lnTo>
                    <a:pt x="76" y="151"/>
                  </a:lnTo>
                  <a:lnTo>
                    <a:pt x="75" y="151"/>
                  </a:lnTo>
                  <a:lnTo>
                    <a:pt x="75" y="153"/>
                  </a:lnTo>
                  <a:lnTo>
                    <a:pt x="73" y="153"/>
                  </a:lnTo>
                  <a:lnTo>
                    <a:pt x="73" y="155"/>
                  </a:lnTo>
                  <a:lnTo>
                    <a:pt x="73" y="153"/>
                  </a:lnTo>
                  <a:lnTo>
                    <a:pt x="73" y="153"/>
                  </a:lnTo>
                  <a:lnTo>
                    <a:pt x="73" y="151"/>
                  </a:lnTo>
                  <a:lnTo>
                    <a:pt x="73" y="150"/>
                  </a:lnTo>
                  <a:lnTo>
                    <a:pt x="73" y="150"/>
                  </a:lnTo>
                  <a:lnTo>
                    <a:pt x="73" y="148"/>
                  </a:lnTo>
                  <a:lnTo>
                    <a:pt x="73" y="147"/>
                  </a:lnTo>
                  <a:lnTo>
                    <a:pt x="75" y="145"/>
                  </a:lnTo>
                  <a:lnTo>
                    <a:pt x="75" y="140"/>
                  </a:lnTo>
                  <a:lnTo>
                    <a:pt x="75" y="137"/>
                  </a:lnTo>
                  <a:lnTo>
                    <a:pt x="75" y="136"/>
                  </a:lnTo>
                  <a:lnTo>
                    <a:pt x="75" y="136"/>
                  </a:lnTo>
                  <a:lnTo>
                    <a:pt x="73" y="134"/>
                  </a:lnTo>
                  <a:lnTo>
                    <a:pt x="71" y="134"/>
                  </a:lnTo>
                  <a:lnTo>
                    <a:pt x="71" y="134"/>
                  </a:lnTo>
                  <a:lnTo>
                    <a:pt x="73" y="133"/>
                  </a:lnTo>
                  <a:close/>
                  <a:moveTo>
                    <a:pt x="43" y="131"/>
                  </a:moveTo>
                  <a:lnTo>
                    <a:pt x="45" y="133"/>
                  </a:lnTo>
                  <a:lnTo>
                    <a:pt x="45" y="133"/>
                  </a:lnTo>
                  <a:lnTo>
                    <a:pt x="45" y="133"/>
                  </a:lnTo>
                  <a:lnTo>
                    <a:pt x="46" y="134"/>
                  </a:lnTo>
                  <a:lnTo>
                    <a:pt x="45" y="134"/>
                  </a:lnTo>
                  <a:lnTo>
                    <a:pt x="46" y="134"/>
                  </a:lnTo>
                  <a:lnTo>
                    <a:pt x="45" y="136"/>
                  </a:lnTo>
                  <a:lnTo>
                    <a:pt x="45" y="136"/>
                  </a:lnTo>
                  <a:lnTo>
                    <a:pt x="43" y="136"/>
                  </a:lnTo>
                  <a:lnTo>
                    <a:pt x="43" y="136"/>
                  </a:lnTo>
                  <a:lnTo>
                    <a:pt x="43" y="134"/>
                  </a:lnTo>
                  <a:lnTo>
                    <a:pt x="43" y="133"/>
                  </a:lnTo>
                  <a:lnTo>
                    <a:pt x="43" y="131"/>
                  </a:lnTo>
                  <a:close/>
                  <a:moveTo>
                    <a:pt x="43" y="126"/>
                  </a:moveTo>
                  <a:lnTo>
                    <a:pt x="45" y="128"/>
                  </a:lnTo>
                  <a:lnTo>
                    <a:pt x="46" y="128"/>
                  </a:lnTo>
                  <a:lnTo>
                    <a:pt x="46" y="129"/>
                  </a:lnTo>
                  <a:lnTo>
                    <a:pt x="46" y="129"/>
                  </a:lnTo>
                  <a:lnTo>
                    <a:pt x="48" y="129"/>
                  </a:lnTo>
                  <a:lnTo>
                    <a:pt x="48" y="128"/>
                  </a:lnTo>
                  <a:lnTo>
                    <a:pt x="48" y="129"/>
                  </a:lnTo>
                  <a:lnTo>
                    <a:pt x="49" y="131"/>
                  </a:lnTo>
                  <a:lnTo>
                    <a:pt x="49" y="131"/>
                  </a:lnTo>
                  <a:lnTo>
                    <a:pt x="48" y="131"/>
                  </a:lnTo>
                  <a:lnTo>
                    <a:pt x="48" y="131"/>
                  </a:lnTo>
                  <a:lnTo>
                    <a:pt x="46" y="131"/>
                  </a:lnTo>
                  <a:lnTo>
                    <a:pt x="45" y="131"/>
                  </a:lnTo>
                  <a:lnTo>
                    <a:pt x="45" y="131"/>
                  </a:lnTo>
                  <a:lnTo>
                    <a:pt x="43" y="129"/>
                  </a:lnTo>
                  <a:lnTo>
                    <a:pt x="43" y="128"/>
                  </a:lnTo>
                  <a:lnTo>
                    <a:pt x="43" y="128"/>
                  </a:lnTo>
                  <a:lnTo>
                    <a:pt x="43" y="128"/>
                  </a:lnTo>
                  <a:lnTo>
                    <a:pt x="43" y="128"/>
                  </a:lnTo>
                  <a:lnTo>
                    <a:pt x="43" y="126"/>
                  </a:lnTo>
                  <a:lnTo>
                    <a:pt x="43" y="126"/>
                  </a:lnTo>
                  <a:lnTo>
                    <a:pt x="43" y="126"/>
                  </a:lnTo>
                  <a:close/>
                  <a:moveTo>
                    <a:pt x="81" y="125"/>
                  </a:moveTo>
                  <a:lnTo>
                    <a:pt x="82" y="125"/>
                  </a:lnTo>
                  <a:lnTo>
                    <a:pt x="82" y="125"/>
                  </a:lnTo>
                  <a:lnTo>
                    <a:pt x="84" y="126"/>
                  </a:lnTo>
                  <a:lnTo>
                    <a:pt x="82" y="126"/>
                  </a:lnTo>
                  <a:lnTo>
                    <a:pt x="82" y="128"/>
                  </a:lnTo>
                  <a:lnTo>
                    <a:pt x="81" y="126"/>
                  </a:lnTo>
                  <a:lnTo>
                    <a:pt x="79" y="125"/>
                  </a:lnTo>
                  <a:lnTo>
                    <a:pt x="79" y="125"/>
                  </a:lnTo>
                  <a:lnTo>
                    <a:pt x="81" y="125"/>
                  </a:lnTo>
                  <a:close/>
                  <a:moveTo>
                    <a:pt x="119" y="123"/>
                  </a:moveTo>
                  <a:lnTo>
                    <a:pt x="120" y="123"/>
                  </a:lnTo>
                  <a:lnTo>
                    <a:pt x="122" y="125"/>
                  </a:lnTo>
                  <a:lnTo>
                    <a:pt x="122" y="126"/>
                  </a:lnTo>
                  <a:lnTo>
                    <a:pt x="122" y="126"/>
                  </a:lnTo>
                  <a:lnTo>
                    <a:pt x="122" y="128"/>
                  </a:lnTo>
                  <a:lnTo>
                    <a:pt x="122" y="128"/>
                  </a:lnTo>
                  <a:lnTo>
                    <a:pt x="123" y="128"/>
                  </a:lnTo>
                  <a:lnTo>
                    <a:pt x="125" y="128"/>
                  </a:lnTo>
                  <a:lnTo>
                    <a:pt x="123" y="129"/>
                  </a:lnTo>
                  <a:lnTo>
                    <a:pt x="123" y="131"/>
                  </a:lnTo>
                  <a:lnTo>
                    <a:pt x="123" y="133"/>
                  </a:lnTo>
                  <a:lnTo>
                    <a:pt x="123" y="134"/>
                  </a:lnTo>
                  <a:lnTo>
                    <a:pt x="123" y="136"/>
                  </a:lnTo>
                  <a:lnTo>
                    <a:pt x="123" y="136"/>
                  </a:lnTo>
                  <a:lnTo>
                    <a:pt x="123" y="137"/>
                  </a:lnTo>
                  <a:lnTo>
                    <a:pt x="123" y="137"/>
                  </a:lnTo>
                  <a:lnTo>
                    <a:pt x="125" y="140"/>
                  </a:lnTo>
                  <a:lnTo>
                    <a:pt x="125" y="142"/>
                  </a:lnTo>
                  <a:lnTo>
                    <a:pt x="125" y="142"/>
                  </a:lnTo>
                  <a:lnTo>
                    <a:pt x="125" y="142"/>
                  </a:lnTo>
                  <a:lnTo>
                    <a:pt x="127" y="142"/>
                  </a:lnTo>
                  <a:lnTo>
                    <a:pt x="127" y="144"/>
                  </a:lnTo>
                  <a:lnTo>
                    <a:pt x="128" y="145"/>
                  </a:lnTo>
                  <a:lnTo>
                    <a:pt x="127" y="145"/>
                  </a:lnTo>
                  <a:lnTo>
                    <a:pt x="127" y="144"/>
                  </a:lnTo>
                  <a:lnTo>
                    <a:pt x="127" y="144"/>
                  </a:lnTo>
                  <a:lnTo>
                    <a:pt x="123" y="144"/>
                  </a:lnTo>
                  <a:lnTo>
                    <a:pt x="122" y="144"/>
                  </a:lnTo>
                  <a:lnTo>
                    <a:pt x="120" y="144"/>
                  </a:lnTo>
                  <a:lnTo>
                    <a:pt x="119" y="142"/>
                  </a:lnTo>
                  <a:lnTo>
                    <a:pt x="119" y="142"/>
                  </a:lnTo>
                  <a:lnTo>
                    <a:pt x="117" y="140"/>
                  </a:lnTo>
                  <a:lnTo>
                    <a:pt x="116" y="139"/>
                  </a:lnTo>
                  <a:lnTo>
                    <a:pt x="116" y="137"/>
                  </a:lnTo>
                  <a:lnTo>
                    <a:pt x="117" y="137"/>
                  </a:lnTo>
                  <a:lnTo>
                    <a:pt x="117" y="136"/>
                  </a:lnTo>
                  <a:lnTo>
                    <a:pt x="117" y="134"/>
                  </a:lnTo>
                  <a:lnTo>
                    <a:pt x="116" y="136"/>
                  </a:lnTo>
                  <a:lnTo>
                    <a:pt x="116" y="134"/>
                  </a:lnTo>
                  <a:lnTo>
                    <a:pt x="114" y="134"/>
                  </a:lnTo>
                  <a:lnTo>
                    <a:pt x="114" y="133"/>
                  </a:lnTo>
                  <a:lnTo>
                    <a:pt x="112" y="133"/>
                  </a:lnTo>
                  <a:lnTo>
                    <a:pt x="112" y="131"/>
                  </a:lnTo>
                  <a:lnTo>
                    <a:pt x="111" y="131"/>
                  </a:lnTo>
                  <a:lnTo>
                    <a:pt x="109" y="131"/>
                  </a:lnTo>
                  <a:lnTo>
                    <a:pt x="109" y="129"/>
                  </a:lnTo>
                  <a:lnTo>
                    <a:pt x="108" y="128"/>
                  </a:lnTo>
                  <a:lnTo>
                    <a:pt x="108" y="126"/>
                  </a:lnTo>
                  <a:lnTo>
                    <a:pt x="106" y="123"/>
                  </a:lnTo>
                  <a:lnTo>
                    <a:pt x="111" y="123"/>
                  </a:lnTo>
                  <a:lnTo>
                    <a:pt x="114" y="123"/>
                  </a:lnTo>
                  <a:lnTo>
                    <a:pt x="119" y="123"/>
                  </a:lnTo>
                  <a:close/>
                  <a:moveTo>
                    <a:pt x="92" y="123"/>
                  </a:moveTo>
                  <a:lnTo>
                    <a:pt x="93" y="123"/>
                  </a:lnTo>
                  <a:lnTo>
                    <a:pt x="95" y="125"/>
                  </a:lnTo>
                  <a:lnTo>
                    <a:pt x="97" y="125"/>
                  </a:lnTo>
                  <a:lnTo>
                    <a:pt x="97" y="125"/>
                  </a:lnTo>
                  <a:lnTo>
                    <a:pt x="98" y="128"/>
                  </a:lnTo>
                  <a:lnTo>
                    <a:pt x="101" y="129"/>
                  </a:lnTo>
                  <a:lnTo>
                    <a:pt x="103" y="133"/>
                  </a:lnTo>
                  <a:lnTo>
                    <a:pt x="103" y="134"/>
                  </a:lnTo>
                  <a:lnTo>
                    <a:pt x="103" y="136"/>
                  </a:lnTo>
                  <a:lnTo>
                    <a:pt x="101" y="134"/>
                  </a:lnTo>
                  <a:lnTo>
                    <a:pt x="100" y="133"/>
                  </a:lnTo>
                  <a:lnTo>
                    <a:pt x="98" y="133"/>
                  </a:lnTo>
                  <a:lnTo>
                    <a:pt x="98" y="133"/>
                  </a:lnTo>
                  <a:lnTo>
                    <a:pt x="98" y="131"/>
                  </a:lnTo>
                  <a:lnTo>
                    <a:pt x="98" y="131"/>
                  </a:lnTo>
                  <a:lnTo>
                    <a:pt x="98" y="131"/>
                  </a:lnTo>
                  <a:lnTo>
                    <a:pt x="97" y="129"/>
                  </a:lnTo>
                  <a:lnTo>
                    <a:pt x="95" y="128"/>
                  </a:lnTo>
                  <a:lnTo>
                    <a:pt x="95" y="128"/>
                  </a:lnTo>
                  <a:lnTo>
                    <a:pt x="93" y="128"/>
                  </a:lnTo>
                  <a:lnTo>
                    <a:pt x="92" y="131"/>
                  </a:lnTo>
                  <a:lnTo>
                    <a:pt x="90" y="133"/>
                  </a:lnTo>
                  <a:lnTo>
                    <a:pt x="90" y="133"/>
                  </a:lnTo>
                  <a:lnTo>
                    <a:pt x="90" y="129"/>
                  </a:lnTo>
                  <a:lnTo>
                    <a:pt x="92" y="126"/>
                  </a:lnTo>
                  <a:lnTo>
                    <a:pt x="92" y="126"/>
                  </a:lnTo>
                  <a:lnTo>
                    <a:pt x="92" y="125"/>
                  </a:lnTo>
                  <a:lnTo>
                    <a:pt x="92" y="123"/>
                  </a:lnTo>
                  <a:close/>
                  <a:moveTo>
                    <a:pt x="78" y="123"/>
                  </a:moveTo>
                  <a:lnTo>
                    <a:pt x="78" y="123"/>
                  </a:lnTo>
                  <a:lnTo>
                    <a:pt x="78" y="123"/>
                  </a:lnTo>
                  <a:lnTo>
                    <a:pt x="78" y="125"/>
                  </a:lnTo>
                  <a:lnTo>
                    <a:pt x="78" y="125"/>
                  </a:lnTo>
                  <a:lnTo>
                    <a:pt x="78" y="123"/>
                  </a:lnTo>
                  <a:lnTo>
                    <a:pt x="78" y="123"/>
                  </a:lnTo>
                  <a:close/>
                  <a:moveTo>
                    <a:pt x="76" y="121"/>
                  </a:moveTo>
                  <a:lnTo>
                    <a:pt x="75" y="123"/>
                  </a:lnTo>
                  <a:lnTo>
                    <a:pt x="75" y="123"/>
                  </a:lnTo>
                  <a:lnTo>
                    <a:pt x="75" y="126"/>
                  </a:lnTo>
                  <a:lnTo>
                    <a:pt x="73" y="129"/>
                  </a:lnTo>
                  <a:lnTo>
                    <a:pt x="73" y="128"/>
                  </a:lnTo>
                  <a:lnTo>
                    <a:pt x="73" y="128"/>
                  </a:lnTo>
                  <a:lnTo>
                    <a:pt x="73" y="128"/>
                  </a:lnTo>
                  <a:lnTo>
                    <a:pt x="73" y="126"/>
                  </a:lnTo>
                  <a:lnTo>
                    <a:pt x="73" y="126"/>
                  </a:lnTo>
                  <a:lnTo>
                    <a:pt x="73" y="125"/>
                  </a:lnTo>
                  <a:lnTo>
                    <a:pt x="73" y="123"/>
                  </a:lnTo>
                  <a:lnTo>
                    <a:pt x="75" y="121"/>
                  </a:lnTo>
                  <a:lnTo>
                    <a:pt x="76" y="121"/>
                  </a:lnTo>
                  <a:close/>
                  <a:moveTo>
                    <a:pt x="97" y="121"/>
                  </a:moveTo>
                  <a:lnTo>
                    <a:pt x="98" y="123"/>
                  </a:lnTo>
                  <a:lnTo>
                    <a:pt x="100" y="125"/>
                  </a:lnTo>
                  <a:lnTo>
                    <a:pt x="100" y="126"/>
                  </a:lnTo>
                  <a:lnTo>
                    <a:pt x="98" y="126"/>
                  </a:lnTo>
                  <a:lnTo>
                    <a:pt x="97" y="123"/>
                  </a:lnTo>
                  <a:lnTo>
                    <a:pt x="97" y="121"/>
                  </a:lnTo>
                  <a:lnTo>
                    <a:pt x="97" y="121"/>
                  </a:lnTo>
                  <a:close/>
                  <a:moveTo>
                    <a:pt x="89" y="115"/>
                  </a:moveTo>
                  <a:lnTo>
                    <a:pt x="89" y="115"/>
                  </a:lnTo>
                  <a:lnTo>
                    <a:pt x="90" y="118"/>
                  </a:lnTo>
                  <a:lnTo>
                    <a:pt x="92" y="118"/>
                  </a:lnTo>
                  <a:lnTo>
                    <a:pt x="93" y="121"/>
                  </a:lnTo>
                  <a:lnTo>
                    <a:pt x="92" y="120"/>
                  </a:lnTo>
                  <a:lnTo>
                    <a:pt x="90" y="118"/>
                  </a:lnTo>
                  <a:lnTo>
                    <a:pt x="89" y="117"/>
                  </a:lnTo>
                  <a:lnTo>
                    <a:pt x="87" y="117"/>
                  </a:lnTo>
                  <a:lnTo>
                    <a:pt x="87" y="115"/>
                  </a:lnTo>
                  <a:lnTo>
                    <a:pt x="87" y="115"/>
                  </a:lnTo>
                  <a:lnTo>
                    <a:pt x="89" y="115"/>
                  </a:lnTo>
                  <a:close/>
                  <a:moveTo>
                    <a:pt x="51" y="109"/>
                  </a:moveTo>
                  <a:lnTo>
                    <a:pt x="54" y="109"/>
                  </a:lnTo>
                  <a:lnTo>
                    <a:pt x="54" y="110"/>
                  </a:lnTo>
                  <a:lnTo>
                    <a:pt x="56" y="110"/>
                  </a:lnTo>
                  <a:lnTo>
                    <a:pt x="57" y="109"/>
                  </a:lnTo>
                  <a:lnTo>
                    <a:pt x="59" y="110"/>
                  </a:lnTo>
                  <a:lnTo>
                    <a:pt x="59" y="110"/>
                  </a:lnTo>
                  <a:lnTo>
                    <a:pt x="60" y="110"/>
                  </a:lnTo>
                  <a:lnTo>
                    <a:pt x="60" y="110"/>
                  </a:lnTo>
                  <a:lnTo>
                    <a:pt x="62" y="110"/>
                  </a:lnTo>
                  <a:lnTo>
                    <a:pt x="64" y="112"/>
                  </a:lnTo>
                  <a:lnTo>
                    <a:pt x="64" y="114"/>
                  </a:lnTo>
                  <a:lnTo>
                    <a:pt x="65" y="114"/>
                  </a:lnTo>
                  <a:lnTo>
                    <a:pt x="67" y="115"/>
                  </a:lnTo>
                  <a:lnTo>
                    <a:pt x="67" y="115"/>
                  </a:lnTo>
                  <a:lnTo>
                    <a:pt x="67" y="117"/>
                  </a:lnTo>
                  <a:lnTo>
                    <a:pt x="65" y="118"/>
                  </a:lnTo>
                  <a:lnTo>
                    <a:pt x="65" y="120"/>
                  </a:lnTo>
                  <a:lnTo>
                    <a:pt x="67" y="121"/>
                  </a:lnTo>
                  <a:lnTo>
                    <a:pt x="67" y="123"/>
                  </a:lnTo>
                  <a:lnTo>
                    <a:pt x="65" y="125"/>
                  </a:lnTo>
                  <a:lnTo>
                    <a:pt x="65" y="125"/>
                  </a:lnTo>
                  <a:lnTo>
                    <a:pt x="65" y="126"/>
                  </a:lnTo>
                  <a:lnTo>
                    <a:pt x="65" y="126"/>
                  </a:lnTo>
                  <a:lnTo>
                    <a:pt x="65" y="126"/>
                  </a:lnTo>
                  <a:lnTo>
                    <a:pt x="64" y="126"/>
                  </a:lnTo>
                  <a:lnTo>
                    <a:pt x="64" y="126"/>
                  </a:lnTo>
                  <a:lnTo>
                    <a:pt x="64" y="128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0" y="128"/>
                  </a:lnTo>
                  <a:lnTo>
                    <a:pt x="60" y="126"/>
                  </a:lnTo>
                  <a:lnTo>
                    <a:pt x="60" y="126"/>
                  </a:lnTo>
                  <a:lnTo>
                    <a:pt x="60" y="126"/>
                  </a:lnTo>
                  <a:lnTo>
                    <a:pt x="59" y="125"/>
                  </a:lnTo>
                  <a:lnTo>
                    <a:pt x="57" y="125"/>
                  </a:lnTo>
                  <a:lnTo>
                    <a:pt x="57" y="123"/>
                  </a:lnTo>
                  <a:lnTo>
                    <a:pt x="57" y="121"/>
                  </a:lnTo>
                  <a:lnTo>
                    <a:pt x="57" y="121"/>
                  </a:lnTo>
                  <a:lnTo>
                    <a:pt x="56" y="120"/>
                  </a:lnTo>
                  <a:lnTo>
                    <a:pt x="56" y="120"/>
                  </a:lnTo>
                  <a:lnTo>
                    <a:pt x="56" y="118"/>
                  </a:lnTo>
                  <a:lnTo>
                    <a:pt x="56" y="117"/>
                  </a:lnTo>
                  <a:lnTo>
                    <a:pt x="54" y="115"/>
                  </a:lnTo>
                  <a:lnTo>
                    <a:pt x="54" y="114"/>
                  </a:lnTo>
                  <a:lnTo>
                    <a:pt x="52" y="114"/>
                  </a:lnTo>
                  <a:lnTo>
                    <a:pt x="52" y="114"/>
                  </a:lnTo>
                  <a:lnTo>
                    <a:pt x="51" y="112"/>
                  </a:lnTo>
                  <a:lnTo>
                    <a:pt x="51" y="110"/>
                  </a:lnTo>
                  <a:lnTo>
                    <a:pt x="51" y="110"/>
                  </a:lnTo>
                  <a:lnTo>
                    <a:pt x="49" y="110"/>
                  </a:lnTo>
                  <a:lnTo>
                    <a:pt x="49" y="110"/>
                  </a:lnTo>
                  <a:lnTo>
                    <a:pt x="49" y="110"/>
                  </a:lnTo>
                  <a:lnTo>
                    <a:pt x="51" y="109"/>
                  </a:lnTo>
                  <a:lnTo>
                    <a:pt x="51" y="109"/>
                  </a:lnTo>
                  <a:close/>
                  <a:moveTo>
                    <a:pt x="71" y="109"/>
                  </a:moveTo>
                  <a:lnTo>
                    <a:pt x="71" y="109"/>
                  </a:lnTo>
                  <a:lnTo>
                    <a:pt x="73" y="109"/>
                  </a:lnTo>
                  <a:lnTo>
                    <a:pt x="73" y="109"/>
                  </a:lnTo>
                  <a:lnTo>
                    <a:pt x="75" y="110"/>
                  </a:lnTo>
                  <a:lnTo>
                    <a:pt x="75" y="110"/>
                  </a:lnTo>
                  <a:lnTo>
                    <a:pt x="75" y="112"/>
                  </a:lnTo>
                  <a:lnTo>
                    <a:pt x="75" y="114"/>
                  </a:lnTo>
                  <a:lnTo>
                    <a:pt x="75" y="114"/>
                  </a:lnTo>
                  <a:lnTo>
                    <a:pt x="73" y="114"/>
                  </a:lnTo>
                  <a:lnTo>
                    <a:pt x="71" y="112"/>
                  </a:lnTo>
                  <a:lnTo>
                    <a:pt x="71" y="112"/>
                  </a:lnTo>
                  <a:lnTo>
                    <a:pt x="71" y="110"/>
                  </a:lnTo>
                  <a:lnTo>
                    <a:pt x="71" y="109"/>
                  </a:lnTo>
                  <a:close/>
                  <a:moveTo>
                    <a:pt x="46" y="104"/>
                  </a:moveTo>
                  <a:lnTo>
                    <a:pt x="48" y="104"/>
                  </a:lnTo>
                  <a:lnTo>
                    <a:pt x="48" y="106"/>
                  </a:lnTo>
                  <a:lnTo>
                    <a:pt x="48" y="107"/>
                  </a:lnTo>
                  <a:lnTo>
                    <a:pt x="46" y="106"/>
                  </a:lnTo>
                  <a:lnTo>
                    <a:pt x="46" y="104"/>
                  </a:lnTo>
                  <a:lnTo>
                    <a:pt x="46" y="104"/>
                  </a:lnTo>
                  <a:lnTo>
                    <a:pt x="46" y="104"/>
                  </a:lnTo>
                  <a:close/>
                  <a:moveTo>
                    <a:pt x="106" y="101"/>
                  </a:moveTo>
                  <a:lnTo>
                    <a:pt x="106" y="103"/>
                  </a:lnTo>
                  <a:lnTo>
                    <a:pt x="108" y="103"/>
                  </a:lnTo>
                  <a:lnTo>
                    <a:pt x="108" y="104"/>
                  </a:lnTo>
                  <a:lnTo>
                    <a:pt x="108" y="106"/>
                  </a:lnTo>
                  <a:lnTo>
                    <a:pt x="108" y="107"/>
                  </a:lnTo>
                  <a:lnTo>
                    <a:pt x="108" y="107"/>
                  </a:lnTo>
                  <a:lnTo>
                    <a:pt x="108" y="109"/>
                  </a:lnTo>
                  <a:lnTo>
                    <a:pt x="106" y="109"/>
                  </a:lnTo>
                  <a:lnTo>
                    <a:pt x="106" y="109"/>
                  </a:lnTo>
                  <a:lnTo>
                    <a:pt x="105" y="109"/>
                  </a:lnTo>
                  <a:lnTo>
                    <a:pt x="103" y="107"/>
                  </a:lnTo>
                  <a:lnTo>
                    <a:pt x="103" y="107"/>
                  </a:lnTo>
                  <a:lnTo>
                    <a:pt x="105" y="106"/>
                  </a:lnTo>
                  <a:lnTo>
                    <a:pt x="105" y="103"/>
                  </a:lnTo>
                  <a:lnTo>
                    <a:pt x="105" y="101"/>
                  </a:lnTo>
                  <a:lnTo>
                    <a:pt x="105" y="101"/>
                  </a:lnTo>
                  <a:lnTo>
                    <a:pt x="106" y="101"/>
                  </a:lnTo>
                  <a:close/>
                  <a:moveTo>
                    <a:pt x="73" y="99"/>
                  </a:moveTo>
                  <a:lnTo>
                    <a:pt x="76" y="101"/>
                  </a:lnTo>
                  <a:lnTo>
                    <a:pt x="76" y="103"/>
                  </a:lnTo>
                  <a:lnTo>
                    <a:pt x="73" y="99"/>
                  </a:lnTo>
                  <a:lnTo>
                    <a:pt x="73" y="99"/>
                  </a:lnTo>
                  <a:lnTo>
                    <a:pt x="73" y="99"/>
                  </a:lnTo>
                  <a:lnTo>
                    <a:pt x="73" y="99"/>
                  </a:lnTo>
                  <a:close/>
                  <a:moveTo>
                    <a:pt x="73" y="87"/>
                  </a:moveTo>
                  <a:lnTo>
                    <a:pt x="75" y="87"/>
                  </a:lnTo>
                  <a:lnTo>
                    <a:pt x="75" y="88"/>
                  </a:lnTo>
                  <a:lnTo>
                    <a:pt x="75" y="88"/>
                  </a:lnTo>
                  <a:lnTo>
                    <a:pt x="73" y="88"/>
                  </a:lnTo>
                  <a:lnTo>
                    <a:pt x="73" y="88"/>
                  </a:lnTo>
                  <a:lnTo>
                    <a:pt x="73" y="92"/>
                  </a:lnTo>
                  <a:lnTo>
                    <a:pt x="73" y="93"/>
                  </a:lnTo>
                  <a:lnTo>
                    <a:pt x="73" y="93"/>
                  </a:lnTo>
                  <a:lnTo>
                    <a:pt x="71" y="93"/>
                  </a:lnTo>
                  <a:lnTo>
                    <a:pt x="73" y="92"/>
                  </a:lnTo>
                  <a:lnTo>
                    <a:pt x="73" y="92"/>
                  </a:lnTo>
                  <a:lnTo>
                    <a:pt x="73" y="90"/>
                  </a:lnTo>
                  <a:lnTo>
                    <a:pt x="71" y="90"/>
                  </a:lnTo>
                  <a:lnTo>
                    <a:pt x="71" y="88"/>
                  </a:lnTo>
                  <a:lnTo>
                    <a:pt x="71" y="88"/>
                  </a:lnTo>
                  <a:lnTo>
                    <a:pt x="71" y="87"/>
                  </a:lnTo>
                  <a:lnTo>
                    <a:pt x="73" y="87"/>
                  </a:lnTo>
                  <a:close/>
                  <a:moveTo>
                    <a:pt x="60" y="35"/>
                  </a:moveTo>
                  <a:lnTo>
                    <a:pt x="62" y="35"/>
                  </a:lnTo>
                  <a:lnTo>
                    <a:pt x="68" y="38"/>
                  </a:lnTo>
                  <a:lnTo>
                    <a:pt x="70" y="38"/>
                  </a:lnTo>
                  <a:lnTo>
                    <a:pt x="71" y="40"/>
                  </a:lnTo>
                  <a:lnTo>
                    <a:pt x="73" y="40"/>
                  </a:lnTo>
                  <a:lnTo>
                    <a:pt x="75" y="38"/>
                  </a:lnTo>
                  <a:lnTo>
                    <a:pt x="75" y="38"/>
                  </a:lnTo>
                  <a:lnTo>
                    <a:pt x="76" y="36"/>
                  </a:lnTo>
                  <a:lnTo>
                    <a:pt x="76" y="36"/>
                  </a:lnTo>
                  <a:lnTo>
                    <a:pt x="78" y="36"/>
                  </a:lnTo>
                  <a:lnTo>
                    <a:pt x="78" y="38"/>
                  </a:lnTo>
                  <a:lnTo>
                    <a:pt x="78" y="38"/>
                  </a:lnTo>
                  <a:lnTo>
                    <a:pt x="78" y="40"/>
                  </a:lnTo>
                  <a:lnTo>
                    <a:pt x="76" y="41"/>
                  </a:lnTo>
                  <a:lnTo>
                    <a:pt x="76" y="43"/>
                  </a:lnTo>
                  <a:lnTo>
                    <a:pt x="76" y="47"/>
                  </a:lnTo>
                  <a:lnTo>
                    <a:pt x="76" y="49"/>
                  </a:lnTo>
                  <a:lnTo>
                    <a:pt x="76" y="49"/>
                  </a:lnTo>
                  <a:lnTo>
                    <a:pt x="76" y="52"/>
                  </a:lnTo>
                  <a:lnTo>
                    <a:pt x="78" y="52"/>
                  </a:lnTo>
                  <a:lnTo>
                    <a:pt x="79" y="54"/>
                  </a:lnTo>
                  <a:lnTo>
                    <a:pt x="79" y="54"/>
                  </a:lnTo>
                  <a:lnTo>
                    <a:pt x="79" y="55"/>
                  </a:lnTo>
                  <a:lnTo>
                    <a:pt x="79" y="55"/>
                  </a:lnTo>
                  <a:lnTo>
                    <a:pt x="81" y="55"/>
                  </a:lnTo>
                  <a:lnTo>
                    <a:pt x="81" y="57"/>
                  </a:lnTo>
                  <a:lnTo>
                    <a:pt x="81" y="57"/>
                  </a:lnTo>
                  <a:lnTo>
                    <a:pt x="81" y="58"/>
                  </a:lnTo>
                  <a:lnTo>
                    <a:pt x="79" y="60"/>
                  </a:lnTo>
                  <a:lnTo>
                    <a:pt x="76" y="66"/>
                  </a:lnTo>
                  <a:lnTo>
                    <a:pt x="76" y="68"/>
                  </a:lnTo>
                  <a:lnTo>
                    <a:pt x="75" y="69"/>
                  </a:lnTo>
                  <a:lnTo>
                    <a:pt x="73" y="71"/>
                  </a:lnTo>
                  <a:lnTo>
                    <a:pt x="70" y="71"/>
                  </a:lnTo>
                  <a:lnTo>
                    <a:pt x="68" y="73"/>
                  </a:lnTo>
                  <a:lnTo>
                    <a:pt x="68" y="74"/>
                  </a:lnTo>
                  <a:lnTo>
                    <a:pt x="67" y="76"/>
                  </a:lnTo>
                  <a:lnTo>
                    <a:pt x="67" y="76"/>
                  </a:lnTo>
                  <a:lnTo>
                    <a:pt x="68" y="77"/>
                  </a:lnTo>
                  <a:lnTo>
                    <a:pt x="68" y="77"/>
                  </a:lnTo>
                  <a:lnTo>
                    <a:pt x="67" y="79"/>
                  </a:lnTo>
                  <a:lnTo>
                    <a:pt x="67" y="81"/>
                  </a:lnTo>
                  <a:lnTo>
                    <a:pt x="65" y="82"/>
                  </a:lnTo>
                  <a:lnTo>
                    <a:pt x="65" y="82"/>
                  </a:lnTo>
                  <a:lnTo>
                    <a:pt x="65" y="82"/>
                  </a:lnTo>
                  <a:lnTo>
                    <a:pt x="65" y="84"/>
                  </a:lnTo>
                  <a:lnTo>
                    <a:pt x="65" y="84"/>
                  </a:lnTo>
                  <a:lnTo>
                    <a:pt x="67" y="87"/>
                  </a:lnTo>
                  <a:lnTo>
                    <a:pt x="68" y="90"/>
                  </a:lnTo>
                  <a:lnTo>
                    <a:pt x="68" y="92"/>
                  </a:lnTo>
                  <a:lnTo>
                    <a:pt x="68" y="92"/>
                  </a:lnTo>
                  <a:lnTo>
                    <a:pt x="68" y="92"/>
                  </a:lnTo>
                  <a:lnTo>
                    <a:pt x="68" y="93"/>
                  </a:lnTo>
                  <a:lnTo>
                    <a:pt x="68" y="95"/>
                  </a:lnTo>
                  <a:lnTo>
                    <a:pt x="70" y="99"/>
                  </a:lnTo>
                  <a:lnTo>
                    <a:pt x="70" y="99"/>
                  </a:lnTo>
                  <a:lnTo>
                    <a:pt x="70" y="101"/>
                  </a:lnTo>
                  <a:lnTo>
                    <a:pt x="71" y="101"/>
                  </a:lnTo>
                  <a:lnTo>
                    <a:pt x="71" y="103"/>
                  </a:lnTo>
                  <a:lnTo>
                    <a:pt x="75" y="103"/>
                  </a:lnTo>
                  <a:lnTo>
                    <a:pt x="76" y="103"/>
                  </a:lnTo>
                  <a:lnTo>
                    <a:pt x="76" y="103"/>
                  </a:lnTo>
                  <a:lnTo>
                    <a:pt x="76" y="103"/>
                  </a:lnTo>
                  <a:lnTo>
                    <a:pt x="78" y="103"/>
                  </a:lnTo>
                  <a:lnTo>
                    <a:pt x="78" y="101"/>
                  </a:lnTo>
                  <a:lnTo>
                    <a:pt x="76" y="101"/>
                  </a:lnTo>
                  <a:lnTo>
                    <a:pt x="76" y="99"/>
                  </a:lnTo>
                  <a:lnTo>
                    <a:pt x="76" y="99"/>
                  </a:lnTo>
                  <a:lnTo>
                    <a:pt x="78" y="99"/>
                  </a:lnTo>
                  <a:lnTo>
                    <a:pt x="79" y="98"/>
                  </a:lnTo>
                  <a:lnTo>
                    <a:pt x="81" y="98"/>
                  </a:lnTo>
                  <a:lnTo>
                    <a:pt x="82" y="98"/>
                  </a:lnTo>
                  <a:lnTo>
                    <a:pt x="84" y="98"/>
                  </a:lnTo>
                  <a:lnTo>
                    <a:pt x="86" y="98"/>
                  </a:lnTo>
                  <a:lnTo>
                    <a:pt x="87" y="99"/>
                  </a:lnTo>
                  <a:lnTo>
                    <a:pt x="89" y="101"/>
                  </a:lnTo>
                  <a:lnTo>
                    <a:pt x="89" y="103"/>
                  </a:lnTo>
                  <a:lnTo>
                    <a:pt x="89" y="104"/>
                  </a:lnTo>
                  <a:lnTo>
                    <a:pt x="89" y="104"/>
                  </a:lnTo>
                  <a:lnTo>
                    <a:pt x="89" y="106"/>
                  </a:lnTo>
                  <a:lnTo>
                    <a:pt x="89" y="106"/>
                  </a:lnTo>
                  <a:lnTo>
                    <a:pt x="92" y="106"/>
                  </a:lnTo>
                  <a:lnTo>
                    <a:pt x="92" y="104"/>
                  </a:lnTo>
                  <a:lnTo>
                    <a:pt x="92" y="103"/>
                  </a:lnTo>
                  <a:lnTo>
                    <a:pt x="92" y="103"/>
                  </a:lnTo>
                  <a:lnTo>
                    <a:pt x="92" y="103"/>
                  </a:lnTo>
                  <a:lnTo>
                    <a:pt x="92" y="101"/>
                  </a:lnTo>
                  <a:lnTo>
                    <a:pt x="93" y="101"/>
                  </a:lnTo>
                  <a:lnTo>
                    <a:pt x="93" y="103"/>
                  </a:lnTo>
                  <a:lnTo>
                    <a:pt x="97" y="104"/>
                  </a:lnTo>
                  <a:lnTo>
                    <a:pt x="98" y="104"/>
                  </a:lnTo>
                  <a:lnTo>
                    <a:pt x="98" y="104"/>
                  </a:lnTo>
                  <a:lnTo>
                    <a:pt x="100" y="104"/>
                  </a:lnTo>
                  <a:lnTo>
                    <a:pt x="100" y="106"/>
                  </a:lnTo>
                  <a:lnTo>
                    <a:pt x="100" y="106"/>
                  </a:lnTo>
                  <a:lnTo>
                    <a:pt x="97" y="106"/>
                  </a:lnTo>
                  <a:lnTo>
                    <a:pt x="95" y="107"/>
                  </a:lnTo>
                  <a:lnTo>
                    <a:pt x="97" y="109"/>
                  </a:lnTo>
                  <a:lnTo>
                    <a:pt x="98" y="110"/>
                  </a:lnTo>
                  <a:lnTo>
                    <a:pt x="98" y="112"/>
                  </a:lnTo>
                  <a:lnTo>
                    <a:pt x="100" y="114"/>
                  </a:lnTo>
                  <a:lnTo>
                    <a:pt x="100" y="114"/>
                  </a:lnTo>
                  <a:lnTo>
                    <a:pt x="100" y="115"/>
                  </a:lnTo>
                  <a:lnTo>
                    <a:pt x="100" y="115"/>
                  </a:lnTo>
                  <a:lnTo>
                    <a:pt x="101" y="115"/>
                  </a:lnTo>
                  <a:lnTo>
                    <a:pt x="103" y="117"/>
                  </a:lnTo>
                  <a:lnTo>
                    <a:pt x="105" y="117"/>
                  </a:lnTo>
                  <a:lnTo>
                    <a:pt x="105" y="117"/>
                  </a:lnTo>
                  <a:lnTo>
                    <a:pt x="105" y="120"/>
                  </a:lnTo>
                  <a:lnTo>
                    <a:pt x="103" y="123"/>
                  </a:lnTo>
                  <a:lnTo>
                    <a:pt x="101" y="123"/>
                  </a:lnTo>
                  <a:lnTo>
                    <a:pt x="100" y="121"/>
                  </a:lnTo>
                  <a:lnTo>
                    <a:pt x="101" y="120"/>
                  </a:lnTo>
                  <a:lnTo>
                    <a:pt x="101" y="118"/>
                  </a:lnTo>
                  <a:lnTo>
                    <a:pt x="101" y="118"/>
                  </a:lnTo>
                  <a:lnTo>
                    <a:pt x="100" y="118"/>
                  </a:lnTo>
                  <a:lnTo>
                    <a:pt x="100" y="118"/>
                  </a:lnTo>
                  <a:lnTo>
                    <a:pt x="98" y="118"/>
                  </a:lnTo>
                  <a:lnTo>
                    <a:pt x="97" y="118"/>
                  </a:lnTo>
                  <a:lnTo>
                    <a:pt x="93" y="117"/>
                  </a:lnTo>
                  <a:lnTo>
                    <a:pt x="92" y="117"/>
                  </a:lnTo>
                  <a:lnTo>
                    <a:pt x="92" y="115"/>
                  </a:lnTo>
                  <a:lnTo>
                    <a:pt x="92" y="114"/>
                  </a:lnTo>
                  <a:lnTo>
                    <a:pt x="90" y="112"/>
                  </a:lnTo>
                  <a:lnTo>
                    <a:pt x="90" y="110"/>
                  </a:lnTo>
                  <a:lnTo>
                    <a:pt x="90" y="110"/>
                  </a:lnTo>
                  <a:lnTo>
                    <a:pt x="86" y="109"/>
                  </a:lnTo>
                  <a:lnTo>
                    <a:pt x="86" y="107"/>
                  </a:lnTo>
                  <a:lnTo>
                    <a:pt x="84" y="106"/>
                  </a:lnTo>
                  <a:lnTo>
                    <a:pt x="82" y="104"/>
                  </a:lnTo>
                  <a:lnTo>
                    <a:pt x="81" y="103"/>
                  </a:lnTo>
                  <a:lnTo>
                    <a:pt x="81" y="103"/>
                  </a:lnTo>
                  <a:lnTo>
                    <a:pt x="81" y="104"/>
                  </a:lnTo>
                  <a:lnTo>
                    <a:pt x="81" y="104"/>
                  </a:lnTo>
                  <a:lnTo>
                    <a:pt x="81" y="106"/>
                  </a:lnTo>
                  <a:lnTo>
                    <a:pt x="81" y="106"/>
                  </a:lnTo>
                  <a:lnTo>
                    <a:pt x="81" y="107"/>
                  </a:lnTo>
                  <a:lnTo>
                    <a:pt x="82" y="109"/>
                  </a:lnTo>
                  <a:lnTo>
                    <a:pt x="82" y="109"/>
                  </a:lnTo>
                  <a:lnTo>
                    <a:pt x="82" y="110"/>
                  </a:lnTo>
                  <a:lnTo>
                    <a:pt x="82" y="114"/>
                  </a:lnTo>
                  <a:lnTo>
                    <a:pt x="82" y="114"/>
                  </a:lnTo>
                  <a:lnTo>
                    <a:pt x="81" y="114"/>
                  </a:lnTo>
                  <a:lnTo>
                    <a:pt x="81" y="112"/>
                  </a:lnTo>
                  <a:lnTo>
                    <a:pt x="81" y="112"/>
                  </a:lnTo>
                  <a:lnTo>
                    <a:pt x="79" y="109"/>
                  </a:lnTo>
                  <a:lnTo>
                    <a:pt x="79" y="109"/>
                  </a:lnTo>
                  <a:lnTo>
                    <a:pt x="76" y="107"/>
                  </a:lnTo>
                  <a:lnTo>
                    <a:pt x="75" y="106"/>
                  </a:lnTo>
                  <a:lnTo>
                    <a:pt x="70" y="103"/>
                  </a:lnTo>
                  <a:lnTo>
                    <a:pt x="70" y="103"/>
                  </a:lnTo>
                  <a:lnTo>
                    <a:pt x="68" y="103"/>
                  </a:lnTo>
                  <a:lnTo>
                    <a:pt x="68" y="104"/>
                  </a:lnTo>
                  <a:lnTo>
                    <a:pt x="67" y="104"/>
                  </a:lnTo>
                  <a:lnTo>
                    <a:pt x="65" y="106"/>
                  </a:lnTo>
                  <a:lnTo>
                    <a:pt x="65" y="106"/>
                  </a:lnTo>
                  <a:lnTo>
                    <a:pt x="64" y="107"/>
                  </a:lnTo>
                  <a:lnTo>
                    <a:pt x="62" y="107"/>
                  </a:lnTo>
                  <a:lnTo>
                    <a:pt x="60" y="107"/>
                  </a:lnTo>
                  <a:lnTo>
                    <a:pt x="59" y="106"/>
                  </a:lnTo>
                  <a:lnTo>
                    <a:pt x="57" y="106"/>
                  </a:lnTo>
                  <a:lnTo>
                    <a:pt x="57" y="104"/>
                  </a:lnTo>
                  <a:lnTo>
                    <a:pt x="56" y="104"/>
                  </a:lnTo>
                  <a:lnTo>
                    <a:pt x="54" y="106"/>
                  </a:lnTo>
                  <a:lnTo>
                    <a:pt x="54" y="103"/>
                  </a:lnTo>
                  <a:lnTo>
                    <a:pt x="54" y="99"/>
                  </a:lnTo>
                  <a:lnTo>
                    <a:pt x="54" y="98"/>
                  </a:lnTo>
                  <a:lnTo>
                    <a:pt x="54" y="98"/>
                  </a:lnTo>
                  <a:lnTo>
                    <a:pt x="57" y="95"/>
                  </a:lnTo>
                  <a:lnTo>
                    <a:pt x="59" y="95"/>
                  </a:lnTo>
                  <a:lnTo>
                    <a:pt x="59" y="93"/>
                  </a:lnTo>
                  <a:lnTo>
                    <a:pt x="57" y="92"/>
                  </a:lnTo>
                  <a:lnTo>
                    <a:pt x="56" y="92"/>
                  </a:lnTo>
                  <a:lnTo>
                    <a:pt x="54" y="92"/>
                  </a:lnTo>
                  <a:lnTo>
                    <a:pt x="54" y="90"/>
                  </a:lnTo>
                  <a:lnTo>
                    <a:pt x="52" y="90"/>
                  </a:lnTo>
                  <a:lnTo>
                    <a:pt x="52" y="92"/>
                  </a:lnTo>
                  <a:lnTo>
                    <a:pt x="52" y="93"/>
                  </a:lnTo>
                  <a:lnTo>
                    <a:pt x="52" y="95"/>
                  </a:lnTo>
                  <a:lnTo>
                    <a:pt x="52" y="96"/>
                  </a:lnTo>
                  <a:lnTo>
                    <a:pt x="51" y="96"/>
                  </a:lnTo>
                  <a:lnTo>
                    <a:pt x="51" y="96"/>
                  </a:lnTo>
                  <a:lnTo>
                    <a:pt x="51" y="95"/>
                  </a:lnTo>
                  <a:lnTo>
                    <a:pt x="49" y="93"/>
                  </a:lnTo>
                  <a:lnTo>
                    <a:pt x="49" y="92"/>
                  </a:lnTo>
                  <a:lnTo>
                    <a:pt x="48" y="90"/>
                  </a:lnTo>
                  <a:lnTo>
                    <a:pt x="48" y="90"/>
                  </a:lnTo>
                  <a:lnTo>
                    <a:pt x="46" y="90"/>
                  </a:lnTo>
                  <a:lnTo>
                    <a:pt x="46" y="90"/>
                  </a:lnTo>
                  <a:lnTo>
                    <a:pt x="45" y="88"/>
                  </a:lnTo>
                  <a:lnTo>
                    <a:pt x="45" y="85"/>
                  </a:lnTo>
                  <a:lnTo>
                    <a:pt x="45" y="84"/>
                  </a:lnTo>
                  <a:lnTo>
                    <a:pt x="45" y="82"/>
                  </a:lnTo>
                  <a:lnTo>
                    <a:pt x="43" y="81"/>
                  </a:lnTo>
                  <a:lnTo>
                    <a:pt x="43" y="76"/>
                  </a:lnTo>
                  <a:lnTo>
                    <a:pt x="43" y="74"/>
                  </a:lnTo>
                  <a:lnTo>
                    <a:pt x="43" y="74"/>
                  </a:lnTo>
                  <a:lnTo>
                    <a:pt x="41" y="74"/>
                  </a:lnTo>
                  <a:lnTo>
                    <a:pt x="41" y="73"/>
                  </a:lnTo>
                  <a:lnTo>
                    <a:pt x="41" y="73"/>
                  </a:lnTo>
                  <a:lnTo>
                    <a:pt x="41" y="69"/>
                  </a:lnTo>
                  <a:lnTo>
                    <a:pt x="41" y="68"/>
                  </a:lnTo>
                  <a:lnTo>
                    <a:pt x="41" y="68"/>
                  </a:lnTo>
                  <a:lnTo>
                    <a:pt x="43" y="68"/>
                  </a:lnTo>
                  <a:lnTo>
                    <a:pt x="43" y="69"/>
                  </a:lnTo>
                  <a:lnTo>
                    <a:pt x="45" y="69"/>
                  </a:lnTo>
                  <a:lnTo>
                    <a:pt x="45" y="69"/>
                  </a:lnTo>
                  <a:lnTo>
                    <a:pt x="46" y="71"/>
                  </a:lnTo>
                  <a:lnTo>
                    <a:pt x="46" y="73"/>
                  </a:lnTo>
                  <a:lnTo>
                    <a:pt x="48" y="73"/>
                  </a:lnTo>
                  <a:lnTo>
                    <a:pt x="49" y="71"/>
                  </a:lnTo>
                  <a:lnTo>
                    <a:pt x="49" y="71"/>
                  </a:lnTo>
                  <a:lnTo>
                    <a:pt x="49" y="71"/>
                  </a:lnTo>
                  <a:lnTo>
                    <a:pt x="49" y="69"/>
                  </a:lnTo>
                  <a:lnTo>
                    <a:pt x="49" y="66"/>
                  </a:lnTo>
                  <a:lnTo>
                    <a:pt x="49" y="65"/>
                  </a:lnTo>
                  <a:lnTo>
                    <a:pt x="49" y="63"/>
                  </a:lnTo>
                  <a:lnTo>
                    <a:pt x="49" y="62"/>
                  </a:lnTo>
                  <a:lnTo>
                    <a:pt x="51" y="58"/>
                  </a:lnTo>
                  <a:lnTo>
                    <a:pt x="51" y="57"/>
                  </a:lnTo>
                  <a:lnTo>
                    <a:pt x="51" y="54"/>
                  </a:lnTo>
                  <a:lnTo>
                    <a:pt x="51" y="52"/>
                  </a:lnTo>
                  <a:lnTo>
                    <a:pt x="51" y="52"/>
                  </a:lnTo>
                  <a:lnTo>
                    <a:pt x="49" y="51"/>
                  </a:lnTo>
                  <a:lnTo>
                    <a:pt x="49" y="49"/>
                  </a:lnTo>
                  <a:lnTo>
                    <a:pt x="52" y="41"/>
                  </a:lnTo>
                  <a:lnTo>
                    <a:pt x="52" y="40"/>
                  </a:lnTo>
                  <a:lnTo>
                    <a:pt x="52" y="38"/>
                  </a:lnTo>
                  <a:lnTo>
                    <a:pt x="52" y="36"/>
                  </a:lnTo>
                  <a:lnTo>
                    <a:pt x="54" y="35"/>
                  </a:lnTo>
                  <a:lnTo>
                    <a:pt x="56" y="35"/>
                  </a:lnTo>
                  <a:lnTo>
                    <a:pt x="57" y="35"/>
                  </a:lnTo>
                  <a:lnTo>
                    <a:pt x="57" y="35"/>
                  </a:lnTo>
                  <a:lnTo>
                    <a:pt x="60" y="35"/>
                  </a:lnTo>
                  <a:lnTo>
                    <a:pt x="60" y="35"/>
                  </a:lnTo>
                  <a:close/>
                  <a:moveTo>
                    <a:pt x="73" y="29"/>
                  </a:moveTo>
                  <a:lnTo>
                    <a:pt x="73" y="29"/>
                  </a:lnTo>
                  <a:lnTo>
                    <a:pt x="73" y="30"/>
                  </a:lnTo>
                  <a:lnTo>
                    <a:pt x="71" y="32"/>
                  </a:lnTo>
                  <a:lnTo>
                    <a:pt x="71" y="30"/>
                  </a:lnTo>
                  <a:lnTo>
                    <a:pt x="71" y="30"/>
                  </a:lnTo>
                  <a:lnTo>
                    <a:pt x="71" y="30"/>
                  </a:lnTo>
                  <a:lnTo>
                    <a:pt x="71" y="29"/>
                  </a:lnTo>
                  <a:lnTo>
                    <a:pt x="73" y="29"/>
                  </a:lnTo>
                  <a:close/>
                  <a:moveTo>
                    <a:pt x="62" y="25"/>
                  </a:moveTo>
                  <a:lnTo>
                    <a:pt x="62" y="27"/>
                  </a:lnTo>
                  <a:lnTo>
                    <a:pt x="62" y="27"/>
                  </a:lnTo>
                  <a:lnTo>
                    <a:pt x="62" y="29"/>
                  </a:lnTo>
                  <a:lnTo>
                    <a:pt x="62" y="27"/>
                  </a:lnTo>
                  <a:lnTo>
                    <a:pt x="62" y="27"/>
                  </a:lnTo>
                  <a:lnTo>
                    <a:pt x="62" y="27"/>
                  </a:lnTo>
                  <a:lnTo>
                    <a:pt x="62" y="25"/>
                  </a:lnTo>
                  <a:close/>
                  <a:moveTo>
                    <a:pt x="65" y="22"/>
                  </a:moveTo>
                  <a:lnTo>
                    <a:pt x="67" y="22"/>
                  </a:lnTo>
                  <a:lnTo>
                    <a:pt x="67" y="24"/>
                  </a:lnTo>
                  <a:lnTo>
                    <a:pt x="65" y="24"/>
                  </a:lnTo>
                  <a:lnTo>
                    <a:pt x="65" y="24"/>
                  </a:lnTo>
                  <a:lnTo>
                    <a:pt x="65" y="24"/>
                  </a:lnTo>
                  <a:lnTo>
                    <a:pt x="65" y="22"/>
                  </a:lnTo>
                  <a:lnTo>
                    <a:pt x="65" y="22"/>
                  </a:lnTo>
                  <a:close/>
                  <a:moveTo>
                    <a:pt x="73" y="6"/>
                  </a:moveTo>
                  <a:lnTo>
                    <a:pt x="75" y="6"/>
                  </a:lnTo>
                  <a:lnTo>
                    <a:pt x="73" y="8"/>
                  </a:lnTo>
                  <a:lnTo>
                    <a:pt x="73" y="8"/>
                  </a:lnTo>
                  <a:lnTo>
                    <a:pt x="71" y="8"/>
                  </a:lnTo>
                  <a:lnTo>
                    <a:pt x="73" y="6"/>
                  </a:lnTo>
                  <a:lnTo>
                    <a:pt x="73" y="6"/>
                  </a:lnTo>
                  <a:close/>
                  <a:moveTo>
                    <a:pt x="71" y="0"/>
                  </a:moveTo>
                  <a:lnTo>
                    <a:pt x="71" y="0"/>
                  </a:lnTo>
                  <a:lnTo>
                    <a:pt x="71" y="2"/>
                  </a:lnTo>
                  <a:lnTo>
                    <a:pt x="71" y="3"/>
                  </a:lnTo>
                  <a:lnTo>
                    <a:pt x="70" y="3"/>
                  </a:lnTo>
                  <a:lnTo>
                    <a:pt x="70" y="2"/>
                  </a:lnTo>
                  <a:lnTo>
                    <a:pt x="71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30" name="Freeform 176">
              <a:extLst>
                <a:ext uri="{FF2B5EF4-FFF2-40B4-BE49-F238E27FC236}">
                  <a16:creationId xmlns:a16="http://schemas.microsoft.com/office/drawing/2014/main" id="{507268D3-8EF6-66FF-CE18-B53AB6B2CB4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733609" y="4452958"/>
              <a:ext cx="426880" cy="288485"/>
            </a:xfrm>
            <a:custGeom>
              <a:avLst/>
              <a:gdLst>
                <a:gd name="T0" fmla="*/ 180 w 219"/>
                <a:gd name="T1" fmla="*/ 147 h 148"/>
                <a:gd name="T2" fmla="*/ 191 w 219"/>
                <a:gd name="T3" fmla="*/ 145 h 148"/>
                <a:gd name="T4" fmla="*/ 145 w 219"/>
                <a:gd name="T5" fmla="*/ 123 h 148"/>
                <a:gd name="T6" fmla="*/ 145 w 219"/>
                <a:gd name="T7" fmla="*/ 125 h 148"/>
                <a:gd name="T8" fmla="*/ 145 w 219"/>
                <a:gd name="T9" fmla="*/ 120 h 148"/>
                <a:gd name="T10" fmla="*/ 140 w 219"/>
                <a:gd name="T11" fmla="*/ 115 h 148"/>
                <a:gd name="T12" fmla="*/ 172 w 219"/>
                <a:gd name="T13" fmla="*/ 110 h 148"/>
                <a:gd name="T14" fmla="*/ 172 w 219"/>
                <a:gd name="T15" fmla="*/ 114 h 148"/>
                <a:gd name="T16" fmla="*/ 38 w 219"/>
                <a:gd name="T17" fmla="*/ 106 h 148"/>
                <a:gd name="T18" fmla="*/ 148 w 219"/>
                <a:gd name="T19" fmla="*/ 104 h 148"/>
                <a:gd name="T20" fmla="*/ 36 w 219"/>
                <a:gd name="T21" fmla="*/ 101 h 148"/>
                <a:gd name="T22" fmla="*/ 101 w 219"/>
                <a:gd name="T23" fmla="*/ 60 h 148"/>
                <a:gd name="T24" fmla="*/ 211 w 219"/>
                <a:gd name="T25" fmla="*/ 69 h 148"/>
                <a:gd name="T26" fmla="*/ 216 w 219"/>
                <a:gd name="T27" fmla="*/ 79 h 148"/>
                <a:gd name="T28" fmla="*/ 205 w 219"/>
                <a:gd name="T29" fmla="*/ 71 h 148"/>
                <a:gd name="T30" fmla="*/ 91 w 219"/>
                <a:gd name="T31" fmla="*/ 60 h 148"/>
                <a:gd name="T32" fmla="*/ 198 w 219"/>
                <a:gd name="T33" fmla="*/ 60 h 148"/>
                <a:gd name="T34" fmla="*/ 72 w 219"/>
                <a:gd name="T35" fmla="*/ 49 h 148"/>
                <a:gd name="T36" fmla="*/ 165 w 219"/>
                <a:gd name="T37" fmla="*/ 43 h 148"/>
                <a:gd name="T38" fmla="*/ 161 w 219"/>
                <a:gd name="T39" fmla="*/ 55 h 148"/>
                <a:gd name="T40" fmla="*/ 151 w 219"/>
                <a:gd name="T41" fmla="*/ 65 h 148"/>
                <a:gd name="T42" fmla="*/ 131 w 219"/>
                <a:gd name="T43" fmla="*/ 71 h 148"/>
                <a:gd name="T44" fmla="*/ 110 w 219"/>
                <a:gd name="T45" fmla="*/ 65 h 148"/>
                <a:gd name="T46" fmla="*/ 121 w 219"/>
                <a:gd name="T47" fmla="*/ 62 h 148"/>
                <a:gd name="T48" fmla="*/ 134 w 219"/>
                <a:gd name="T49" fmla="*/ 55 h 148"/>
                <a:gd name="T50" fmla="*/ 145 w 219"/>
                <a:gd name="T51" fmla="*/ 60 h 148"/>
                <a:gd name="T52" fmla="*/ 154 w 219"/>
                <a:gd name="T53" fmla="*/ 44 h 148"/>
                <a:gd name="T54" fmla="*/ 170 w 219"/>
                <a:gd name="T55" fmla="*/ 27 h 148"/>
                <a:gd name="T56" fmla="*/ 161 w 219"/>
                <a:gd name="T57" fmla="*/ 22 h 148"/>
                <a:gd name="T58" fmla="*/ 4 w 219"/>
                <a:gd name="T59" fmla="*/ 19 h 148"/>
                <a:gd name="T60" fmla="*/ 38 w 219"/>
                <a:gd name="T61" fmla="*/ 30 h 148"/>
                <a:gd name="T62" fmla="*/ 53 w 219"/>
                <a:gd name="T63" fmla="*/ 38 h 148"/>
                <a:gd name="T64" fmla="*/ 71 w 219"/>
                <a:gd name="T65" fmla="*/ 58 h 148"/>
                <a:gd name="T66" fmla="*/ 98 w 219"/>
                <a:gd name="T67" fmla="*/ 69 h 148"/>
                <a:gd name="T68" fmla="*/ 88 w 219"/>
                <a:gd name="T69" fmla="*/ 81 h 148"/>
                <a:gd name="T70" fmla="*/ 105 w 219"/>
                <a:gd name="T71" fmla="*/ 99 h 148"/>
                <a:gd name="T72" fmla="*/ 120 w 219"/>
                <a:gd name="T73" fmla="*/ 110 h 148"/>
                <a:gd name="T74" fmla="*/ 132 w 219"/>
                <a:gd name="T75" fmla="*/ 121 h 148"/>
                <a:gd name="T76" fmla="*/ 137 w 219"/>
                <a:gd name="T77" fmla="*/ 128 h 148"/>
                <a:gd name="T78" fmla="*/ 142 w 219"/>
                <a:gd name="T79" fmla="*/ 134 h 148"/>
                <a:gd name="T80" fmla="*/ 123 w 219"/>
                <a:gd name="T81" fmla="*/ 129 h 148"/>
                <a:gd name="T82" fmla="*/ 102 w 219"/>
                <a:gd name="T83" fmla="*/ 126 h 148"/>
                <a:gd name="T84" fmla="*/ 88 w 219"/>
                <a:gd name="T85" fmla="*/ 112 h 148"/>
                <a:gd name="T86" fmla="*/ 75 w 219"/>
                <a:gd name="T87" fmla="*/ 98 h 148"/>
                <a:gd name="T88" fmla="*/ 58 w 219"/>
                <a:gd name="T89" fmla="*/ 93 h 148"/>
                <a:gd name="T90" fmla="*/ 49 w 219"/>
                <a:gd name="T91" fmla="*/ 93 h 148"/>
                <a:gd name="T92" fmla="*/ 44 w 219"/>
                <a:gd name="T93" fmla="*/ 96 h 148"/>
                <a:gd name="T94" fmla="*/ 30 w 219"/>
                <a:gd name="T95" fmla="*/ 101 h 148"/>
                <a:gd name="T96" fmla="*/ 22 w 219"/>
                <a:gd name="T97" fmla="*/ 99 h 148"/>
                <a:gd name="T98" fmla="*/ 36 w 219"/>
                <a:gd name="T99" fmla="*/ 109 h 148"/>
                <a:gd name="T100" fmla="*/ 12 w 219"/>
                <a:gd name="T101" fmla="*/ 114 h 148"/>
                <a:gd name="T102" fmla="*/ 1 w 219"/>
                <a:gd name="T103" fmla="*/ 81 h 148"/>
                <a:gd name="T104" fmla="*/ 1 w 219"/>
                <a:gd name="T105" fmla="*/ 19 h 148"/>
                <a:gd name="T106" fmla="*/ 164 w 219"/>
                <a:gd name="T107" fmla="*/ 30 h 148"/>
                <a:gd name="T108" fmla="*/ 173 w 219"/>
                <a:gd name="T109" fmla="*/ 49 h 148"/>
                <a:gd name="T110" fmla="*/ 164 w 219"/>
                <a:gd name="T111" fmla="*/ 32 h 148"/>
                <a:gd name="T112" fmla="*/ 145 w 219"/>
                <a:gd name="T113" fmla="*/ 21 h 148"/>
                <a:gd name="T114" fmla="*/ 132 w 219"/>
                <a:gd name="T115" fmla="*/ 17 h 148"/>
                <a:gd name="T116" fmla="*/ 101 w 219"/>
                <a:gd name="T117" fmla="*/ 14 h 148"/>
                <a:gd name="T118" fmla="*/ 91 w 219"/>
                <a:gd name="T119" fmla="*/ 13 h 148"/>
                <a:gd name="T120" fmla="*/ 83 w 219"/>
                <a:gd name="T121" fmla="*/ 10 h 148"/>
                <a:gd name="T122" fmla="*/ 126 w 219"/>
                <a:gd name="T123" fmla="*/ 2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9" h="148">
                  <a:moveTo>
                    <a:pt x="178" y="145"/>
                  </a:moveTo>
                  <a:lnTo>
                    <a:pt x="180" y="145"/>
                  </a:lnTo>
                  <a:lnTo>
                    <a:pt x="183" y="147"/>
                  </a:lnTo>
                  <a:lnTo>
                    <a:pt x="186" y="148"/>
                  </a:lnTo>
                  <a:lnTo>
                    <a:pt x="186" y="148"/>
                  </a:lnTo>
                  <a:lnTo>
                    <a:pt x="186" y="148"/>
                  </a:lnTo>
                  <a:lnTo>
                    <a:pt x="184" y="148"/>
                  </a:lnTo>
                  <a:lnTo>
                    <a:pt x="183" y="148"/>
                  </a:lnTo>
                  <a:lnTo>
                    <a:pt x="181" y="148"/>
                  </a:lnTo>
                  <a:lnTo>
                    <a:pt x="181" y="147"/>
                  </a:lnTo>
                  <a:lnTo>
                    <a:pt x="180" y="147"/>
                  </a:lnTo>
                  <a:lnTo>
                    <a:pt x="180" y="147"/>
                  </a:lnTo>
                  <a:lnTo>
                    <a:pt x="180" y="147"/>
                  </a:lnTo>
                  <a:lnTo>
                    <a:pt x="178" y="145"/>
                  </a:lnTo>
                  <a:lnTo>
                    <a:pt x="178" y="145"/>
                  </a:lnTo>
                  <a:close/>
                  <a:moveTo>
                    <a:pt x="192" y="145"/>
                  </a:moveTo>
                  <a:lnTo>
                    <a:pt x="194" y="145"/>
                  </a:lnTo>
                  <a:lnTo>
                    <a:pt x="194" y="145"/>
                  </a:lnTo>
                  <a:lnTo>
                    <a:pt x="194" y="145"/>
                  </a:lnTo>
                  <a:lnTo>
                    <a:pt x="194" y="145"/>
                  </a:lnTo>
                  <a:lnTo>
                    <a:pt x="192" y="147"/>
                  </a:lnTo>
                  <a:lnTo>
                    <a:pt x="191" y="147"/>
                  </a:lnTo>
                  <a:lnTo>
                    <a:pt x="191" y="145"/>
                  </a:lnTo>
                  <a:lnTo>
                    <a:pt x="191" y="145"/>
                  </a:lnTo>
                  <a:lnTo>
                    <a:pt x="192" y="145"/>
                  </a:lnTo>
                  <a:lnTo>
                    <a:pt x="192" y="145"/>
                  </a:lnTo>
                  <a:close/>
                  <a:moveTo>
                    <a:pt x="145" y="134"/>
                  </a:moveTo>
                  <a:lnTo>
                    <a:pt x="145" y="134"/>
                  </a:lnTo>
                  <a:lnTo>
                    <a:pt x="145" y="134"/>
                  </a:lnTo>
                  <a:lnTo>
                    <a:pt x="143" y="134"/>
                  </a:lnTo>
                  <a:lnTo>
                    <a:pt x="143" y="134"/>
                  </a:lnTo>
                  <a:lnTo>
                    <a:pt x="143" y="134"/>
                  </a:lnTo>
                  <a:lnTo>
                    <a:pt x="145" y="134"/>
                  </a:lnTo>
                  <a:close/>
                  <a:moveTo>
                    <a:pt x="143" y="121"/>
                  </a:moveTo>
                  <a:lnTo>
                    <a:pt x="143" y="121"/>
                  </a:lnTo>
                  <a:lnTo>
                    <a:pt x="145" y="123"/>
                  </a:lnTo>
                  <a:lnTo>
                    <a:pt x="148" y="125"/>
                  </a:lnTo>
                  <a:lnTo>
                    <a:pt x="148" y="125"/>
                  </a:lnTo>
                  <a:lnTo>
                    <a:pt x="148" y="126"/>
                  </a:lnTo>
                  <a:lnTo>
                    <a:pt x="148" y="126"/>
                  </a:lnTo>
                  <a:lnTo>
                    <a:pt x="150" y="125"/>
                  </a:lnTo>
                  <a:lnTo>
                    <a:pt x="150" y="125"/>
                  </a:lnTo>
                  <a:lnTo>
                    <a:pt x="151" y="125"/>
                  </a:lnTo>
                  <a:lnTo>
                    <a:pt x="150" y="128"/>
                  </a:lnTo>
                  <a:lnTo>
                    <a:pt x="150" y="128"/>
                  </a:lnTo>
                  <a:lnTo>
                    <a:pt x="146" y="126"/>
                  </a:lnTo>
                  <a:lnTo>
                    <a:pt x="146" y="125"/>
                  </a:lnTo>
                  <a:lnTo>
                    <a:pt x="145" y="125"/>
                  </a:lnTo>
                  <a:lnTo>
                    <a:pt x="145" y="123"/>
                  </a:lnTo>
                  <a:lnTo>
                    <a:pt x="143" y="121"/>
                  </a:lnTo>
                  <a:lnTo>
                    <a:pt x="143" y="121"/>
                  </a:lnTo>
                  <a:close/>
                  <a:moveTo>
                    <a:pt x="140" y="115"/>
                  </a:moveTo>
                  <a:lnTo>
                    <a:pt x="140" y="115"/>
                  </a:lnTo>
                  <a:lnTo>
                    <a:pt x="142" y="117"/>
                  </a:lnTo>
                  <a:lnTo>
                    <a:pt x="143" y="117"/>
                  </a:lnTo>
                  <a:lnTo>
                    <a:pt x="143" y="117"/>
                  </a:lnTo>
                  <a:lnTo>
                    <a:pt x="145" y="118"/>
                  </a:lnTo>
                  <a:lnTo>
                    <a:pt x="145" y="120"/>
                  </a:lnTo>
                  <a:lnTo>
                    <a:pt x="145" y="120"/>
                  </a:lnTo>
                  <a:lnTo>
                    <a:pt x="145" y="120"/>
                  </a:lnTo>
                  <a:lnTo>
                    <a:pt x="145" y="121"/>
                  </a:lnTo>
                  <a:lnTo>
                    <a:pt x="145" y="120"/>
                  </a:lnTo>
                  <a:lnTo>
                    <a:pt x="143" y="120"/>
                  </a:lnTo>
                  <a:lnTo>
                    <a:pt x="142" y="120"/>
                  </a:lnTo>
                  <a:lnTo>
                    <a:pt x="140" y="120"/>
                  </a:lnTo>
                  <a:lnTo>
                    <a:pt x="139" y="120"/>
                  </a:lnTo>
                  <a:lnTo>
                    <a:pt x="139" y="118"/>
                  </a:lnTo>
                  <a:lnTo>
                    <a:pt x="140" y="118"/>
                  </a:lnTo>
                  <a:lnTo>
                    <a:pt x="139" y="117"/>
                  </a:lnTo>
                  <a:lnTo>
                    <a:pt x="139" y="117"/>
                  </a:lnTo>
                  <a:lnTo>
                    <a:pt x="139" y="117"/>
                  </a:lnTo>
                  <a:lnTo>
                    <a:pt x="140" y="115"/>
                  </a:lnTo>
                  <a:close/>
                  <a:moveTo>
                    <a:pt x="135" y="114"/>
                  </a:moveTo>
                  <a:lnTo>
                    <a:pt x="137" y="115"/>
                  </a:lnTo>
                  <a:lnTo>
                    <a:pt x="137" y="115"/>
                  </a:lnTo>
                  <a:lnTo>
                    <a:pt x="137" y="117"/>
                  </a:lnTo>
                  <a:lnTo>
                    <a:pt x="137" y="118"/>
                  </a:lnTo>
                  <a:lnTo>
                    <a:pt x="137" y="118"/>
                  </a:lnTo>
                  <a:lnTo>
                    <a:pt x="135" y="118"/>
                  </a:lnTo>
                  <a:lnTo>
                    <a:pt x="134" y="117"/>
                  </a:lnTo>
                  <a:lnTo>
                    <a:pt x="134" y="115"/>
                  </a:lnTo>
                  <a:lnTo>
                    <a:pt x="135" y="114"/>
                  </a:lnTo>
                  <a:close/>
                  <a:moveTo>
                    <a:pt x="170" y="110"/>
                  </a:moveTo>
                  <a:lnTo>
                    <a:pt x="172" y="110"/>
                  </a:lnTo>
                  <a:lnTo>
                    <a:pt x="173" y="110"/>
                  </a:lnTo>
                  <a:lnTo>
                    <a:pt x="173" y="110"/>
                  </a:lnTo>
                  <a:lnTo>
                    <a:pt x="175" y="112"/>
                  </a:lnTo>
                  <a:lnTo>
                    <a:pt x="175" y="112"/>
                  </a:lnTo>
                  <a:lnTo>
                    <a:pt x="175" y="112"/>
                  </a:lnTo>
                  <a:lnTo>
                    <a:pt x="175" y="112"/>
                  </a:lnTo>
                  <a:lnTo>
                    <a:pt x="175" y="114"/>
                  </a:lnTo>
                  <a:lnTo>
                    <a:pt x="175" y="114"/>
                  </a:lnTo>
                  <a:lnTo>
                    <a:pt x="175" y="114"/>
                  </a:lnTo>
                  <a:lnTo>
                    <a:pt x="175" y="114"/>
                  </a:lnTo>
                  <a:lnTo>
                    <a:pt x="173" y="114"/>
                  </a:lnTo>
                  <a:lnTo>
                    <a:pt x="172" y="114"/>
                  </a:lnTo>
                  <a:lnTo>
                    <a:pt x="172" y="114"/>
                  </a:lnTo>
                  <a:lnTo>
                    <a:pt x="172" y="112"/>
                  </a:lnTo>
                  <a:lnTo>
                    <a:pt x="170" y="112"/>
                  </a:lnTo>
                  <a:lnTo>
                    <a:pt x="168" y="110"/>
                  </a:lnTo>
                  <a:lnTo>
                    <a:pt x="170" y="110"/>
                  </a:lnTo>
                  <a:lnTo>
                    <a:pt x="170" y="110"/>
                  </a:lnTo>
                  <a:close/>
                  <a:moveTo>
                    <a:pt x="34" y="103"/>
                  </a:moveTo>
                  <a:lnTo>
                    <a:pt x="34" y="103"/>
                  </a:lnTo>
                  <a:lnTo>
                    <a:pt x="38" y="104"/>
                  </a:lnTo>
                  <a:lnTo>
                    <a:pt x="39" y="106"/>
                  </a:lnTo>
                  <a:lnTo>
                    <a:pt x="39" y="106"/>
                  </a:lnTo>
                  <a:lnTo>
                    <a:pt x="38" y="106"/>
                  </a:lnTo>
                  <a:lnTo>
                    <a:pt x="36" y="104"/>
                  </a:lnTo>
                  <a:lnTo>
                    <a:pt x="34" y="104"/>
                  </a:lnTo>
                  <a:lnTo>
                    <a:pt x="34" y="103"/>
                  </a:lnTo>
                  <a:close/>
                  <a:moveTo>
                    <a:pt x="148" y="103"/>
                  </a:moveTo>
                  <a:lnTo>
                    <a:pt x="148" y="104"/>
                  </a:lnTo>
                  <a:lnTo>
                    <a:pt x="148" y="104"/>
                  </a:lnTo>
                  <a:lnTo>
                    <a:pt x="148" y="107"/>
                  </a:lnTo>
                  <a:lnTo>
                    <a:pt x="148" y="107"/>
                  </a:lnTo>
                  <a:lnTo>
                    <a:pt x="148" y="107"/>
                  </a:lnTo>
                  <a:lnTo>
                    <a:pt x="148" y="106"/>
                  </a:lnTo>
                  <a:lnTo>
                    <a:pt x="148" y="106"/>
                  </a:lnTo>
                  <a:lnTo>
                    <a:pt x="148" y="104"/>
                  </a:lnTo>
                  <a:lnTo>
                    <a:pt x="146" y="104"/>
                  </a:lnTo>
                  <a:lnTo>
                    <a:pt x="148" y="103"/>
                  </a:lnTo>
                  <a:lnTo>
                    <a:pt x="148" y="103"/>
                  </a:lnTo>
                  <a:lnTo>
                    <a:pt x="148" y="103"/>
                  </a:lnTo>
                  <a:close/>
                  <a:moveTo>
                    <a:pt x="36" y="101"/>
                  </a:moveTo>
                  <a:lnTo>
                    <a:pt x="39" y="103"/>
                  </a:lnTo>
                  <a:lnTo>
                    <a:pt x="39" y="103"/>
                  </a:lnTo>
                  <a:lnTo>
                    <a:pt x="39" y="103"/>
                  </a:lnTo>
                  <a:lnTo>
                    <a:pt x="39" y="103"/>
                  </a:lnTo>
                  <a:lnTo>
                    <a:pt x="39" y="104"/>
                  </a:lnTo>
                  <a:lnTo>
                    <a:pt x="36" y="103"/>
                  </a:lnTo>
                  <a:lnTo>
                    <a:pt x="36" y="101"/>
                  </a:lnTo>
                  <a:close/>
                  <a:moveTo>
                    <a:pt x="101" y="60"/>
                  </a:moveTo>
                  <a:lnTo>
                    <a:pt x="104" y="62"/>
                  </a:lnTo>
                  <a:lnTo>
                    <a:pt x="104" y="63"/>
                  </a:lnTo>
                  <a:lnTo>
                    <a:pt x="104" y="65"/>
                  </a:lnTo>
                  <a:lnTo>
                    <a:pt x="104" y="65"/>
                  </a:lnTo>
                  <a:lnTo>
                    <a:pt x="102" y="65"/>
                  </a:lnTo>
                  <a:lnTo>
                    <a:pt x="102" y="65"/>
                  </a:lnTo>
                  <a:lnTo>
                    <a:pt x="101" y="63"/>
                  </a:lnTo>
                  <a:lnTo>
                    <a:pt x="101" y="62"/>
                  </a:lnTo>
                  <a:lnTo>
                    <a:pt x="101" y="60"/>
                  </a:lnTo>
                  <a:lnTo>
                    <a:pt x="101" y="60"/>
                  </a:lnTo>
                  <a:lnTo>
                    <a:pt x="101" y="60"/>
                  </a:lnTo>
                  <a:close/>
                  <a:moveTo>
                    <a:pt x="200" y="60"/>
                  </a:moveTo>
                  <a:lnTo>
                    <a:pt x="202" y="60"/>
                  </a:lnTo>
                  <a:lnTo>
                    <a:pt x="202" y="60"/>
                  </a:lnTo>
                  <a:lnTo>
                    <a:pt x="203" y="60"/>
                  </a:lnTo>
                  <a:lnTo>
                    <a:pt x="205" y="62"/>
                  </a:lnTo>
                  <a:lnTo>
                    <a:pt x="206" y="62"/>
                  </a:lnTo>
                  <a:lnTo>
                    <a:pt x="206" y="65"/>
                  </a:lnTo>
                  <a:lnTo>
                    <a:pt x="208" y="65"/>
                  </a:lnTo>
                  <a:lnTo>
                    <a:pt x="208" y="66"/>
                  </a:lnTo>
                  <a:lnTo>
                    <a:pt x="209" y="66"/>
                  </a:lnTo>
                  <a:lnTo>
                    <a:pt x="209" y="68"/>
                  </a:lnTo>
                  <a:lnTo>
                    <a:pt x="211" y="69"/>
                  </a:lnTo>
                  <a:lnTo>
                    <a:pt x="213" y="69"/>
                  </a:lnTo>
                  <a:lnTo>
                    <a:pt x="213" y="71"/>
                  </a:lnTo>
                  <a:lnTo>
                    <a:pt x="214" y="71"/>
                  </a:lnTo>
                  <a:lnTo>
                    <a:pt x="216" y="71"/>
                  </a:lnTo>
                  <a:lnTo>
                    <a:pt x="216" y="73"/>
                  </a:lnTo>
                  <a:lnTo>
                    <a:pt x="217" y="74"/>
                  </a:lnTo>
                  <a:lnTo>
                    <a:pt x="217" y="76"/>
                  </a:lnTo>
                  <a:lnTo>
                    <a:pt x="219" y="77"/>
                  </a:lnTo>
                  <a:lnTo>
                    <a:pt x="217" y="79"/>
                  </a:lnTo>
                  <a:lnTo>
                    <a:pt x="217" y="79"/>
                  </a:lnTo>
                  <a:lnTo>
                    <a:pt x="217" y="79"/>
                  </a:lnTo>
                  <a:lnTo>
                    <a:pt x="216" y="79"/>
                  </a:lnTo>
                  <a:lnTo>
                    <a:pt x="216" y="79"/>
                  </a:lnTo>
                  <a:lnTo>
                    <a:pt x="214" y="81"/>
                  </a:lnTo>
                  <a:lnTo>
                    <a:pt x="213" y="81"/>
                  </a:lnTo>
                  <a:lnTo>
                    <a:pt x="213" y="79"/>
                  </a:lnTo>
                  <a:lnTo>
                    <a:pt x="211" y="79"/>
                  </a:lnTo>
                  <a:lnTo>
                    <a:pt x="209" y="77"/>
                  </a:lnTo>
                  <a:lnTo>
                    <a:pt x="208" y="76"/>
                  </a:lnTo>
                  <a:lnTo>
                    <a:pt x="208" y="76"/>
                  </a:lnTo>
                  <a:lnTo>
                    <a:pt x="208" y="74"/>
                  </a:lnTo>
                  <a:lnTo>
                    <a:pt x="208" y="73"/>
                  </a:lnTo>
                  <a:lnTo>
                    <a:pt x="205" y="71"/>
                  </a:lnTo>
                  <a:lnTo>
                    <a:pt x="205" y="71"/>
                  </a:lnTo>
                  <a:lnTo>
                    <a:pt x="203" y="69"/>
                  </a:lnTo>
                  <a:lnTo>
                    <a:pt x="203" y="68"/>
                  </a:lnTo>
                  <a:lnTo>
                    <a:pt x="202" y="66"/>
                  </a:lnTo>
                  <a:lnTo>
                    <a:pt x="202" y="66"/>
                  </a:lnTo>
                  <a:lnTo>
                    <a:pt x="200" y="65"/>
                  </a:lnTo>
                  <a:lnTo>
                    <a:pt x="200" y="63"/>
                  </a:lnTo>
                  <a:lnTo>
                    <a:pt x="200" y="62"/>
                  </a:lnTo>
                  <a:lnTo>
                    <a:pt x="200" y="60"/>
                  </a:lnTo>
                  <a:close/>
                  <a:moveTo>
                    <a:pt x="91" y="55"/>
                  </a:moveTo>
                  <a:lnTo>
                    <a:pt x="91" y="57"/>
                  </a:lnTo>
                  <a:lnTo>
                    <a:pt x="91" y="58"/>
                  </a:lnTo>
                  <a:lnTo>
                    <a:pt x="91" y="60"/>
                  </a:lnTo>
                  <a:lnTo>
                    <a:pt x="91" y="60"/>
                  </a:lnTo>
                  <a:lnTo>
                    <a:pt x="90" y="58"/>
                  </a:lnTo>
                  <a:lnTo>
                    <a:pt x="88" y="57"/>
                  </a:lnTo>
                  <a:lnTo>
                    <a:pt x="90" y="57"/>
                  </a:lnTo>
                  <a:lnTo>
                    <a:pt x="91" y="55"/>
                  </a:lnTo>
                  <a:close/>
                  <a:moveTo>
                    <a:pt x="198" y="54"/>
                  </a:moveTo>
                  <a:lnTo>
                    <a:pt x="200" y="54"/>
                  </a:lnTo>
                  <a:lnTo>
                    <a:pt x="200" y="55"/>
                  </a:lnTo>
                  <a:lnTo>
                    <a:pt x="200" y="57"/>
                  </a:lnTo>
                  <a:lnTo>
                    <a:pt x="200" y="58"/>
                  </a:lnTo>
                  <a:lnTo>
                    <a:pt x="200" y="60"/>
                  </a:lnTo>
                  <a:lnTo>
                    <a:pt x="198" y="60"/>
                  </a:lnTo>
                  <a:lnTo>
                    <a:pt x="198" y="58"/>
                  </a:lnTo>
                  <a:lnTo>
                    <a:pt x="198" y="57"/>
                  </a:lnTo>
                  <a:lnTo>
                    <a:pt x="198" y="55"/>
                  </a:lnTo>
                  <a:lnTo>
                    <a:pt x="198" y="55"/>
                  </a:lnTo>
                  <a:lnTo>
                    <a:pt x="198" y="54"/>
                  </a:lnTo>
                  <a:lnTo>
                    <a:pt x="198" y="54"/>
                  </a:lnTo>
                  <a:close/>
                  <a:moveTo>
                    <a:pt x="74" y="46"/>
                  </a:moveTo>
                  <a:lnTo>
                    <a:pt x="75" y="47"/>
                  </a:lnTo>
                  <a:lnTo>
                    <a:pt x="75" y="47"/>
                  </a:lnTo>
                  <a:lnTo>
                    <a:pt x="74" y="49"/>
                  </a:lnTo>
                  <a:lnTo>
                    <a:pt x="74" y="49"/>
                  </a:lnTo>
                  <a:lnTo>
                    <a:pt x="72" y="49"/>
                  </a:lnTo>
                  <a:lnTo>
                    <a:pt x="72" y="49"/>
                  </a:lnTo>
                  <a:lnTo>
                    <a:pt x="72" y="47"/>
                  </a:lnTo>
                  <a:lnTo>
                    <a:pt x="74" y="47"/>
                  </a:lnTo>
                  <a:lnTo>
                    <a:pt x="74" y="46"/>
                  </a:lnTo>
                  <a:close/>
                  <a:moveTo>
                    <a:pt x="157" y="41"/>
                  </a:moveTo>
                  <a:lnTo>
                    <a:pt x="159" y="41"/>
                  </a:lnTo>
                  <a:lnTo>
                    <a:pt x="159" y="43"/>
                  </a:lnTo>
                  <a:lnTo>
                    <a:pt x="161" y="43"/>
                  </a:lnTo>
                  <a:lnTo>
                    <a:pt x="161" y="43"/>
                  </a:lnTo>
                  <a:lnTo>
                    <a:pt x="162" y="41"/>
                  </a:lnTo>
                  <a:lnTo>
                    <a:pt x="164" y="43"/>
                  </a:lnTo>
                  <a:lnTo>
                    <a:pt x="165" y="43"/>
                  </a:lnTo>
                  <a:lnTo>
                    <a:pt x="167" y="44"/>
                  </a:lnTo>
                  <a:lnTo>
                    <a:pt x="167" y="46"/>
                  </a:lnTo>
                  <a:lnTo>
                    <a:pt x="167" y="47"/>
                  </a:lnTo>
                  <a:lnTo>
                    <a:pt x="167" y="47"/>
                  </a:lnTo>
                  <a:lnTo>
                    <a:pt x="167" y="49"/>
                  </a:lnTo>
                  <a:lnTo>
                    <a:pt x="165" y="51"/>
                  </a:lnTo>
                  <a:lnTo>
                    <a:pt x="165" y="52"/>
                  </a:lnTo>
                  <a:lnTo>
                    <a:pt x="164" y="52"/>
                  </a:lnTo>
                  <a:lnTo>
                    <a:pt x="164" y="54"/>
                  </a:lnTo>
                  <a:lnTo>
                    <a:pt x="161" y="54"/>
                  </a:lnTo>
                  <a:lnTo>
                    <a:pt x="161" y="54"/>
                  </a:lnTo>
                  <a:lnTo>
                    <a:pt x="161" y="55"/>
                  </a:lnTo>
                  <a:lnTo>
                    <a:pt x="162" y="57"/>
                  </a:lnTo>
                  <a:lnTo>
                    <a:pt x="164" y="58"/>
                  </a:lnTo>
                  <a:lnTo>
                    <a:pt x="162" y="60"/>
                  </a:lnTo>
                  <a:lnTo>
                    <a:pt x="161" y="60"/>
                  </a:lnTo>
                  <a:lnTo>
                    <a:pt x="159" y="62"/>
                  </a:lnTo>
                  <a:lnTo>
                    <a:pt x="156" y="62"/>
                  </a:lnTo>
                  <a:lnTo>
                    <a:pt x="154" y="62"/>
                  </a:lnTo>
                  <a:lnTo>
                    <a:pt x="154" y="62"/>
                  </a:lnTo>
                  <a:lnTo>
                    <a:pt x="154" y="63"/>
                  </a:lnTo>
                  <a:lnTo>
                    <a:pt x="153" y="63"/>
                  </a:lnTo>
                  <a:lnTo>
                    <a:pt x="153" y="63"/>
                  </a:lnTo>
                  <a:lnTo>
                    <a:pt x="151" y="65"/>
                  </a:lnTo>
                  <a:lnTo>
                    <a:pt x="150" y="66"/>
                  </a:lnTo>
                  <a:lnTo>
                    <a:pt x="148" y="68"/>
                  </a:lnTo>
                  <a:lnTo>
                    <a:pt x="148" y="68"/>
                  </a:lnTo>
                  <a:lnTo>
                    <a:pt x="145" y="68"/>
                  </a:lnTo>
                  <a:lnTo>
                    <a:pt x="143" y="68"/>
                  </a:lnTo>
                  <a:lnTo>
                    <a:pt x="143" y="69"/>
                  </a:lnTo>
                  <a:lnTo>
                    <a:pt x="142" y="69"/>
                  </a:lnTo>
                  <a:lnTo>
                    <a:pt x="140" y="69"/>
                  </a:lnTo>
                  <a:lnTo>
                    <a:pt x="139" y="71"/>
                  </a:lnTo>
                  <a:lnTo>
                    <a:pt x="139" y="71"/>
                  </a:lnTo>
                  <a:lnTo>
                    <a:pt x="135" y="71"/>
                  </a:lnTo>
                  <a:lnTo>
                    <a:pt x="131" y="71"/>
                  </a:lnTo>
                  <a:lnTo>
                    <a:pt x="129" y="73"/>
                  </a:lnTo>
                  <a:lnTo>
                    <a:pt x="127" y="71"/>
                  </a:lnTo>
                  <a:lnTo>
                    <a:pt x="126" y="71"/>
                  </a:lnTo>
                  <a:lnTo>
                    <a:pt x="124" y="69"/>
                  </a:lnTo>
                  <a:lnTo>
                    <a:pt x="123" y="68"/>
                  </a:lnTo>
                  <a:lnTo>
                    <a:pt x="121" y="68"/>
                  </a:lnTo>
                  <a:lnTo>
                    <a:pt x="120" y="69"/>
                  </a:lnTo>
                  <a:lnTo>
                    <a:pt x="120" y="69"/>
                  </a:lnTo>
                  <a:lnTo>
                    <a:pt x="115" y="66"/>
                  </a:lnTo>
                  <a:lnTo>
                    <a:pt x="113" y="66"/>
                  </a:lnTo>
                  <a:lnTo>
                    <a:pt x="112" y="65"/>
                  </a:lnTo>
                  <a:lnTo>
                    <a:pt x="110" y="65"/>
                  </a:lnTo>
                  <a:lnTo>
                    <a:pt x="109" y="65"/>
                  </a:lnTo>
                  <a:lnTo>
                    <a:pt x="109" y="63"/>
                  </a:lnTo>
                  <a:lnTo>
                    <a:pt x="109" y="62"/>
                  </a:lnTo>
                  <a:lnTo>
                    <a:pt x="110" y="60"/>
                  </a:lnTo>
                  <a:lnTo>
                    <a:pt x="112" y="60"/>
                  </a:lnTo>
                  <a:lnTo>
                    <a:pt x="112" y="60"/>
                  </a:lnTo>
                  <a:lnTo>
                    <a:pt x="113" y="60"/>
                  </a:lnTo>
                  <a:lnTo>
                    <a:pt x="113" y="60"/>
                  </a:lnTo>
                  <a:lnTo>
                    <a:pt x="115" y="60"/>
                  </a:lnTo>
                  <a:lnTo>
                    <a:pt x="118" y="60"/>
                  </a:lnTo>
                  <a:lnTo>
                    <a:pt x="120" y="60"/>
                  </a:lnTo>
                  <a:lnTo>
                    <a:pt x="121" y="62"/>
                  </a:lnTo>
                  <a:lnTo>
                    <a:pt x="123" y="62"/>
                  </a:lnTo>
                  <a:lnTo>
                    <a:pt x="124" y="62"/>
                  </a:lnTo>
                  <a:lnTo>
                    <a:pt x="127" y="60"/>
                  </a:lnTo>
                  <a:lnTo>
                    <a:pt x="127" y="60"/>
                  </a:lnTo>
                  <a:lnTo>
                    <a:pt x="129" y="60"/>
                  </a:lnTo>
                  <a:lnTo>
                    <a:pt x="132" y="60"/>
                  </a:lnTo>
                  <a:lnTo>
                    <a:pt x="132" y="55"/>
                  </a:lnTo>
                  <a:lnTo>
                    <a:pt x="132" y="54"/>
                  </a:lnTo>
                  <a:lnTo>
                    <a:pt x="134" y="54"/>
                  </a:lnTo>
                  <a:lnTo>
                    <a:pt x="134" y="54"/>
                  </a:lnTo>
                  <a:lnTo>
                    <a:pt x="134" y="54"/>
                  </a:lnTo>
                  <a:lnTo>
                    <a:pt x="134" y="55"/>
                  </a:lnTo>
                  <a:lnTo>
                    <a:pt x="134" y="55"/>
                  </a:lnTo>
                  <a:lnTo>
                    <a:pt x="134" y="57"/>
                  </a:lnTo>
                  <a:lnTo>
                    <a:pt x="134" y="60"/>
                  </a:lnTo>
                  <a:lnTo>
                    <a:pt x="135" y="60"/>
                  </a:lnTo>
                  <a:lnTo>
                    <a:pt x="137" y="62"/>
                  </a:lnTo>
                  <a:lnTo>
                    <a:pt x="139" y="60"/>
                  </a:lnTo>
                  <a:lnTo>
                    <a:pt x="140" y="60"/>
                  </a:lnTo>
                  <a:lnTo>
                    <a:pt x="142" y="60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5" y="60"/>
                  </a:lnTo>
                  <a:lnTo>
                    <a:pt x="145" y="60"/>
                  </a:lnTo>
                  <a:lnTo>
                    <a:pt x="146" y="58"/>
                  </a:lnTo>
                  <a:lnTo>
                    <a:pt x="146" y="58"/>
                  </a:lnTo>
                  <a:lnTo>
                    <a:pt x="148" y="55"/>
                  </a:lnTo>
                  <a:lnTo>
                    <a:pt x="148" y="55"/>
                  </a:lnTo>
                  <a:lnTo>
                    <a:pt x="151" y="52"/>
                  </a:lnTo>
                  <a:lnTo>
                    <a:pt x="153" y="52"/>
                  </a:lnTo>
                  <a:lnTo>
                    <a:pt x="153" y="52"/>
                  </a:lnTo>
                  <a:lnTo>
                    <a:pt x="154" y="52"/>
                  </a:lnTo>
                  <a:lnTo>
                    <a:pt x="156" y="52"/>
                  </a:lnTo>
                  <a:lnTo>
                    <a:pt x="156" y="49"/>
                  </a:lnTo>
                  <a:lnTo>
                    <a:pt x="156" y="47"/>
                  </a:lnTo>
                  <a:lnTo>
                    <a:pt x="154" y="44"/>
                  </a:lnTo>
                  <a:lnTo>
                    <a:pt x="154" y="43"/>
                  </a:lnTo>
                  <a:lnTo>
                    <a:pt x="154" y="43"/>
                  </a:lnTo>
                  <a:lnTo>
                    <a:pt x="156" y="41"/>
                  </a:lnTo>
                  <a:lnTo>
                    <a:pt x="157" y="41"/>
                  </a:lnTo>
                  <a:close/>
                  <a:moveTo>
                    <a:pt x="186" y="40"/>
                  </a:moveTo>
                  <a:lnTo>
                    <a:pt x="184" y="40"/>
                  </a:lnTo>
                  <a:lnTo>
                    <a:pt x="184" y="41"/>
                  </a:lnTo>
                  <a:lnTo>
                    <a:pt x="184" y="40"/>
                  </a:lnTo>
                  <a:lnTo>
                    <a:pt x="184" y="40"/>
                  </a:lnTo>
                  <a:lnTo>
                    <a:pt x="186" y="40"/>
                  </a:lnTo>
                  <a:close/>
                  <a:moveTo>
                    <a:pt x="170" y="25"/>
                  </a:moveTo>
                  <a:lnTo>
                    <a:pt x="170" y="27"/>
                  </a:lnTo>
                  <a:lnTo>
                    <a:pt x="170" y="27"/>
                  </a:lnTo>
                  <a:lnTo>
                    <a:pt x="170" y="27"/>
                  </a:lnTo>
                  <a:lnTo>
                    <a:pt x="168" y="25"/>
                  </a:lnTo>
                  <a:lnTo>
                    <a:pt x="168" y="25"/>
                  </a:lnTo>
                  <a:lnTo>
                    <a:pt x="170" y="25"/>
                  </a:lnTo>
                  <a:close/>
                  <a:moveTo>
                    <a:pt x="161" y="22"/>
                  </a:moveTo>
                  <a:lnTo>
                    <a:pt x="162" y="24"/>
                  </a:lnTo>
                  <a:lnTo>
                    <a:pt x="162" y="24"/>
                  </a:lnTo>
                  <a:lnTo>
                    <a:pt x="162" y="24"/>
                  </a:lnTo>
                  <a:lnTo>
                    <a:pt x="162" y="24"/>
                  </a:lnTo>
                  <a:lnTo>
                    <a:pt x="161" y="22"/>
                  </a:lnTo>
                  <a:lnTo>
                    <a:pt x="161" y="22"/>
                  </a:lnTo>
                  <a:lnTo>
                    <a:pt x="161" y="22"/>
                  </a:lnTo>
                  <a:close/>
                  <a:moveTo>
                    <a:pt x="161" y="21"/>
                  </a:moveTo>
                  <a:lnTo>
                    <a:pt x="161" y="21"/>
                  </a:lnTo>
                  <a:lnTo>
                    <a:pt x="161" y="22"/>
                  </a:lnTo>
                  <a:lnTo>
                    <a:pt x="161" y="22"/>
                  </a:lnTo>
                  <a:lnTo>
                    <a:pt x="161" y="22"/>
                  </a:lnTo>
                  <a:lnTo>
                    <a:pt x="161" y="21"/>
                  </a:lnTo>
                  <a:lnTo>
                    <a:pt x="161" y="21"/>
                  </a:lnTo>
                  <a:close/>
                  <a:moveTo>
                    <a:pt x="1" y="19"/>
                  </a:moveTo>
                  <a:lnTo>
                    <a:pt x="1" y="19"/>
                  </a:lnTo>
                  <a:lnTo>
                    <a:pt x="3" y="19"/>
                  </a:lnTo>
                  <a:lnTo>
                    <a:pt x="4" y="19"/>
                  </a:lnTo>
                  <a:lnTo>
                    <a:pt x="12" y="22"/>
                  </a:lnTo>
                  <a:lnTo>
                    <a:pt x="14" y="24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20" y="25"/>
                  </a:lnTo>
                  <a:lnTo>
                    <a:pt x="25" y="27"/>
                  </a:lnTo>
                  <a:lnTo>
                    <a:pt x="30" y="29"/>
                  </a:lnTo>
                  <a:lnTo>
                    <a:pt x="31" y="30"/>
                  </a:lnTo>
                  <a:lnTo>
                    <a:pt x="33" y="30"/>
                  </a:lnTo>
                  <a:lnTo>
                    <a:pt x="36" y="30"/>
                  </a:lnTo>
                  <a:lnTo>
                    <a:pt x="38" y="30"/>
                  </a:lnTo>
                  <a:lnTo>
                    <a:pt x="41" y="33"/>
                  </a:lnTo>
                  <a:lnTo>
                    <a:pt x="42" y="33"/>
                  </a:lnTo>
                  <a:lnTo>
                    <a:pt x="44" y="35"/>
                  </a:lnTo>
                  <a:lnTo>
                    <a:pt x="45" y="36"/>
                  </a:lnTo>
                  <a:lnTo>
                    <a:pt x="47" y="36"/>
                  </a:lnTo>
                  <a:lnTo>
                    <a:pt x="47" y="36"/>
                  </a:lnTo>
                  <a:lnTo>
                    <a:pt x="49" y="36"/>
                  </a:lnTo>
                  <a:lnTo>
                    <a:pt x="50" y="36"/>
                  </a:lnTo>
                  <a:lnTo>
                    <a:pt x="52" y="36"/>
                  </a:lnTo>
                  <a:lnTo>
                    <a:pt x="52" y="36"/>
                  </a:lnTo>
                  <a:lnTo>
                    <a:pt x="53" y="36"/>
                  </a:lnTo>
                  <a:lnTo>
                    <a:pt x="53" y="38"/>
                  </a:lnTo>
                  <a:lnTo>
                    <a:pt x="55" y="38"/>
                  </a:lnTo>
                  <a:lnTo>
                    <a:pt x="57" y="40"/>
                  </a:lnTo>
                  <a:lnTo>
                    <a:pt x="58" y="40"/>
                  </a:lnTo>
                  <a:lnTo>
                    <a:pt x="60" y="41"/>
                  </a:lnTo>
                  <a:lnTo>
                    <a:pt x="60" y="43"/>
                  </a:lnTo>
                  <a:lnTo>
                    <a:pt x="61" y="44"/>
                  </a:lnTo>
                  <a:lnTo>
                    <a:pt x="63" y="44"/>
                  </a:lnTo>
                  <a:lnTo>
                    <a:pt x="64" y="44"/>
                  </a:lnTo>
                  <a:lnTo>
                    <a:pt x="71" y="51"/>
                  </a:lnTo>
                  <a:lnTo>
                    <a:pt x="71" y="52"/>
                  </a:lnTo>
                  <a:lnTo>
                    <a:pt x="71" y="55"/>
                  </a:lnTo>
                  <a:lnTo>
                    <a:pt x="71" y="58"/>
                  </a:lnTo>
                  <a:lnTo>
                    <a:pt x="72" y="60"/>
                  </a:lnTo>
                  <a:lnTo>
                    <a:pt x="74" y="60"/>
                  </a:lnTo>
                  <a:lnTo>
                    <a:pt x="77" y="62"/>
                  </a:lnTo>
                  <a:lnTo>
                    <a:pt x="80" y="62"/>
                  </a:lnTo>
                  <a:lnTo>
                    <a:pt x="90" y="66"/>
                  </a:lnTo>
                  <a:lnTo>
                    <a:pt x="91" y="66"/>
                  </a:lnTo>
                  <a:lnTo>
                    <a:pt x="93" y="66"/>
                  </a:lnTo>
                  <a:lnTo>
                    <a:pt x="94" y="66"/>
                  </a:lnTo>
                  <a:lnTo>
                    <a:pt x="94" y="66"/>
                  </a:lnTo>
                  <a:lnTo>
                    <a:pt x="96" y="68"/>
                  </a:lnTo>
                  <a:lnTo>
                    <a:pt x="98" y="68"/>
                  </a:lnTo>
                  <a:lnTo>
                    <a:pt x="98" y="69"/>
                  </a:lnTo>
                  <a:lnTo>
                    <a:pt x="99" y="71"/>
                  </a:lnTo>
                  <a:lnTo>
                    <a:pt x="99" y="71"/>
                  </a:lnTo>
                  <a:lnTo>
                    <a:pt x="101" y="73"/>
                  </a:lnTo>
                  <a:lnTo>
                    <a:pt x="101" y="73"/>
                  </a:lnTo>
                  <a:lnTo>
                    <a:pt x="101" y="76"/>
                  </a:lnTo>
                  <a:lnTo>
                    <a:pt x="101" y="77"/>
                  </a:lnTo>
                  <a:lnTo>
                    <a:pt x="101" y="77"/>
                  </a:lnTo>
                  <a:lnTo>
                    <a:pt x="99" y="77"/>
                  </a:lnTo>
                  <a:lnTo>
                    <a:pt x="94" y="79"/>
                  </a:lnTo>
                  <a:lnTo>
                    <a:pt x="91" y="77"/>
                  </a:lnTo>
                  <a:lnTo>
                    <a:pt x="88" y="79"/>
                  </a:lnTo>
                  <a:lnTo>
                    <a:pt x="88" y="81"/>
                  </a:lnTo>
                  <a:lnTo>
                    <a:pt x="88" y="81"/>
                  </a:lnTo>
                  <a:lnTo>
                    <a:pt x="90" y="84"/>
                  </a:lnTo>
                  <a:lnTo>
                    <a:pt x="91" y="87"/>
                  </a:lnTo>
                  <a:lnTo>
                    <a:pt x="93" y="88"/>
                  </a:lnTo>
                  <a:lnTo>
                    <a:pt x="94" y="90"/>
                  </a:lnTo>
                  <a:lnTo>
                    <a:pt x="96" y="92"/>
                  </a:lnTo>
                  <a:lnTo>
                    <a:pt x="96" y="92"/>
                  </a:lnTo>
                  <a:lnTo>
                    <a:pt x="99" y="95"/>
                  </a:lnTo>
                  <a:lnTo>
                    <a:pt x="101" y="95"/>
                  </a:lnTo>
                  <a:lnTo>
                    <a:pt x="102" y="96"/>
                  </a:lnTo>
                  <a:lnTo>
                    <a:pt x="105" y="98"/>
                  </a:lnTo>
                  <a:lnTo>
                    <a:pt x="105" y="99"/>
                  </a:lnTo>
                  <a:lnTo>
                    <a:pt x="105" y="101"/>
                  </a:lnTo>
                  <a:lnTo>
                    <a:pt x="107" y="103"/>
                  </a:lnTo>
                  <a:lnTo>
                    <a:pt x="107" y="104"/>
                  </a:lnTo>
                  <a:lnTo>
                    <a:pt x="107" y="104"/>
                  </a:lnTo>
                  <a:lnTo>
                    <a:pt x="109" y="106"/>
                  </a:lnTo>
                  <a:lnTo>
                    <a:pt x="110" y="106"/>
                  </a:lnTo>
                  <a:lnTo>
                    <a:pt x="110" y="110"/>
                  </a:lnTo>
                  <a:lnTo>
                    <a:pt x="112" y="112"/>
                  </a:lnTo>
                  <a:lnTo>
                    <a:pt x="113" y="112"/>
                  </a:lnTo>
                  <a:lnTo>
                    <a:pt x="115" y="112"/>
                  </a:lnTo>
                  <a:lnTo>
                    <a:pt x="120" y="110"/>
                  </a:lnTo>
                  <a:lnTo>
                    <a:pt x="120" y="110"/>
                  </a:lnTo>
                  <a:lnTo>
                    <a:pt x="121" y="112"/>
                  </a:lnTo>
                  <a:lnTo>
                    <a:pt x="121" y="112"/>
                  </a:lnTo>
                  <a:lnTo>
                    <a:pt x="121" y="114"/>
                  </a:lnTo>
                  <a:lnTo>
                    <a:pt x="121" y="115"/>
                  </a:lnTo>
                  <a:lnTo>
                    <a:pt x="121" y="117"/>
                  </a:lnTo>
                  <a:lnTo>
                    <a:pt x="121" y="118"/>
                  </a:lnTo>
                  <a:lnTo>
                    <a:pt x="124" y="118"/>
                  </a:lnTo>
                  <a:lnTo>
                    <a:pt x="124" y="120"/>
                  </a:lnTo>
                  <a:lnTo>
                    <a:pt x="129" y="120"/>
                  </a:lnTo>
                  <a:lnTo>
                    <a:pt x="131" y="120"/>
                  </a:lnTo>
                  <a:lnTo>
                    <a:pt x="132" y="120"/>
                  </a:lnTo>
                  <a:lnTo>
                    <a:pt x="132" y="121"/>
                  </a:lnTo>
                  <a:lnTo>
                    <a:pt x="132" y="121"/>
                  </a:lnTo>
                  <a:lnTo>
                    <a:pt x="131" y="121"/>
                  </a:lnTo>
                  <a:lnTo>
                    <a:pt x="131" y="121"/>
                  </a:lnTo>
                  <a:lnTo>
                    <a:pt x="129" y="123"/>
                  </a:lnTo>
                  <a:lnTo>
                    <a:pt x="129" y="123"/>
                  </a:lnTo>
                  <a:lnTo>
                    <a:pt x="129" y="125"/>
                  </a:lnTo>
                  <a:lnTo>
                    <a:pt x="131" y="126"/>
                  </a:lnTo>
                  <a:lnTo>
                    <a:pt x="131" y="126"/>
                  </a:lnTo>
                  <a:lnTo>
                    <a:pt x="132" y="126"/>
                  </a:lnTo>
                  <a:lnTo>
                    <a:pt x="134" y="126"/>
                  </a:lnTo>
                  <a:lnTo>
                    <a:pt x="135" y="128"/>
                  </a:lnTo>
                  <a:lnTo>
                    <a:pt x="137" y="128"/>
                  </a:lnTo>
                  <a:lnTo>
                    <a:pt x="137" y="128"/>
                  </a:lnTo>
                  <a:lnTo>
                    <a:pt x="140" y="128"/>
                  </a:lnTo>
                  <a:lnTo>
                    <a:pt x="142" y="129"/>
                  </a:lnTo>
                  <a:lnTo>
                    <a:pt x="145" y="129"/>
                  </a:lnTo>
                  <a:lnTo>
                    <a:pt x="142" y="129"/>
                  </a:lnTo>
                  <a:lnTo>
                    <a:pt x="142" y="131"/>
                  </a:lnTo>
                  <a:lnTo>
                    <a:pt x="139" y="129"/>
                  </a:lnTo>
                  <a:lnTo>
                    <a:pt x="139" y="131"/>
                  </a:lnTo>
                  <a:lnTo>
                    <a:pt x="139" y="131"/>
                  </a:lnTo>
                  <a:lnTo>
                    <a:pt x="140" y="132"/>
                  </a:lnTo>
                  <a:lnTo>
                    <a:pt x="142" y="132"/>
                  </a:lnTo>
                  <a:lnTo>
                    <a:pt x="142" y="134"/>
                  </a:lnTo>
                  <a:lnTo>
                    <a:pt x="139" y="134"/>
                  </a:lnTo>
                  <a:lnTo>
                    <a:pt x="139" y="134"/>
                  </a:lnTo>
                  <a:lnTo>
                    <a:pt x="137" y="134"/>
                  </a:lnTo>
                  <a:lnTo>
                    <a:pt x="134" y="134"/>
                  </a:lnTo>
                  <a:lnTo>
                    <a:pt x="132" y="134"/>
                  </a:lnTo>
                  <a:lnTo>
                    <a:pt x="132" y="132"/>
                  </a:lnTo>
                  <a:lnTo>
                    <a:pt x="131" y="132"/>
                  </a:lnTo>
                  <a:lnTo>
                    <a:pt x="129" y="131"/>
                  </a:lnTo>
                  <a:lnTo>
                    <a:pt x="129" y="131"/>
                  </a:lnTo>
                  <a:lnTo>
                    <a:pt x="127" y="131"/>
                  </a:lnTo>
                  <a:lnTo>
                    <a:pt x="126" y="131"/>
                  </a:lnTo>
                  <a:lnTo>
                    <a:pt x="123" y="129"/>
                  </a:lnTo>
                  <a:lnTo>
                    <a:pt x="116" y="129"/>
                  </a:lnTo>
                  <a:lnTo>
                    <a:pt x="115" y="129"/>
                  </a:lnTo>
                  <a:lnTo>
                    <a:pt x="113" y="128"/>
                  </a:lnTo>
                  <a:lnTo>
                    <a:pt x="113" y="128"/>
                  </a:lnTo>
                  <a:lnTo>
                    <a:pt x="112" y="128"/>
                  </a:lnTo>
                  <a:lnTo>
                    <a:pt x="110" y="128"/>
                  </a:lnTo>
                  <a:lnTo>
                    <a:pt x="109" y="128"/>
                  </a:lnTo>
                  <a:lnTo>
                    <a:pt x="107" y="128"/>
                  </a:lnTo>
                  <a:lnTo>
                    <a:pt x="105" y="126"/>
                  </a:lnTo>
                  <a:lnTo>
                    <a:pt x="105" y="128"/>
                  </a:lnTo>
                  <a:lnTo>
                    <a:pt x="104" y="128"/>
                  </a:lnTo>
                  <a:lnTo>
                    <a:pt x="102" y="126"/>
                  </a:lnTo>
                  <a:lnTo>
                    <a:pt x="99" y="126"/>
                  </a:lnTo>
                  <a:lnTo>
                    <a:pt x="99" y="126"/>
                  </a:lnTo>
                  <a:lnTo>
                    <a:pt x="98" y="125"/>
                  </a:lnTo>
                  <a:lnTo>
                    <a:pt x="98" y="125"/>
                  </a:lnTo>
                  <a:lnTo>
                    <a:pt x="96" y="121"/>
                  </a:lnTo>
                  <a:lnTo>
                    <a:pt x="94" y="120"/>
                  </a:lnTo>
                  <a:lnTo>
                    <a:pt x="93" y="120"/>
                  </a:lnTo>
                  <a:lnTo>
                    <a:pt x="90" y="117"/>
                  </a:lnTo>
                  <a:lnTo>
                    <a:pt x="90" y="117"/>
                  </a:lnTo>
                  <a:lnTo>
                    <a:pt x="88" y="115"/>
                  </a:lnTo>
                  <a:lnTo>
                    <a:pt x="88" y="114"/>
                  </a:lnTo>
                  <a:lnTo>
                    <a:pt x="88" y="112"/>
                  </a:lnTo>
                  <a:lnTo>
                    <a:pt x="88" y="112"/>
                  </a:lnTo>
                  <a:lnTo>
                    <a:pt x="86" y="112"/>
                  </a:lnTo>
                  <a:lnTo>
                    <a:pt x="85" y="110"/>
                  </a:lnTo>
                  <a:lnTo>
                    <a:pt x="83" y="110"/>
                  </a:lnTo>
                  <a:lnTo>
                    <a:pt x="82" y="107"/>
                  </a:lnTo>
                  <a:lnTo>
                    <a:pt x="80" y="106"/>
                  </a:lnTo>
                  <a:lnTo>
                    <a:pt x="79" y="103"/>
                  </a:lnTo>
                  <a:lnTo>
                    <a:pt x="79" y="101"/>
                  </a:lnTo>
                  <a:lnTo>
                    <a:pt x="77" y="99"/>
                  </a:lnTo>
                  <a:lnTo>
                    <a:pt x="77" y="99"/>
                  </a:lnTo>
                  <a:lnTo>
                    <a:pt x="75" y="99"/>
                  </a:lnTo>
                  <a:lnTo>
                    <a:pt x="75" y="98"/>
                  </a:lnTo>
                  <a:lnTo>
                    <a:pt x="75" y="98"/>
                  </a:lnTo>
                  <a:lnTo>
                    <a:pt x="72" y="96"/>
                  </a:lnTo>
                  <a:lnTo>
                    <a:pt x="71" y="96"/>
                  </a:lnTo>
                  <a:lnTo>
                    <a:pt x="71" y="96"/>
                  </a:lnTo>
                  <a:lnTo>
                    <a:pt x="68" y="96"/>
                  </a:lnTo>
                  <a:lnTo>
                    <a:pt x="66" y="95"/>
                  </a:lnTo>
                  <a:lnTo>
                    <a:pt x="64" y="95"/>
                  </a:lnTo>
                  <a:lnTo>
                    <a:pt x="63" y="95"/>
                  </a:lnTo>
                  <a:lnTo>
                    <a:pt x="61" y="93"/>
                  </a:lnTo>
                  <a:lnTo>
                    <a:pt x="60" y="93"/>
                  </a:lnTo>
                  <a:lnTo>
                    <a:pt x="58" y="93"/>
                  </a:lnTo>
                  <a:lnTo>
                    <a:pt x="58" y="93"/>
                  </a:lnTo>
                  <a:lnTo>
                    <a:pt x="58" y="92"/>
                  </a:lnTo>
                  <a:lnTo>
                    <a:pt x="57" y="92"/>
                  </a:lnTo>
                  <a:lnTo>
                    <a:pt x="55" y="92"/>
                  </a:lnTo>
                  <a:lnTo>
                    <a:pt x="53" y="90"/>
                  </a:lnTo>
                  <a:lnTo>
                    <a:pt x="53" y="90"/>
                  </a:lnTo>
                  <a:lnTo>
                    <a:pt x="52" y="90"/>
                  </a:lnTo>
                  <a:lnTo>
                    <a:pt x="52" y="92"/>
                  </a:lnTo>
                  <a:lnTo>
                    <a:pt x="52" y="92"/>
                  </a:lnTo>
                  <a:lnTo>
                    <a:pt x="50" y="92"/>
                  </a:lnTo>
                  <a:lnTo>
                    <a:pt x="50" y="92"/>
                  </a:lnTo>
                  <a:lnTo>
                    <a:pt x="49" y="92"/>
                  </a:lnTo>
                  <a:lnTo>
                    <a:pt x="49" y="93"/>
                  </a:lnTo>
                  <a:lnTo>
                    <a:pt x="47" y="93"/>
                  </a:lnTo>
                  <a:lnTo>
                    <a:pt x="45" y="92"/>
                  </a:lnTo>
                  <a:lnTo>
                    <a:pt x="44" y="92"/>
                  </a:lnTo>
                  <a:lnTo>
                    <a:pt x="42" y="92"/>
                  </a:lnTo>
                  <a:lnTo>
                    <a:pt x="42" y="90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42" y="90"/>
                  </a:lnTo>
                  <a:lnTo>
                    <a:pt x="44" y="96"/>
                  </a:lnTo>
                  <a:lnTo>
                    <a:pt x="44" y="96"/>
                  </a:lnTo>
                  <a:lnTo>
                    <a:pt x="42" y="96"/>
                  </a:lnTo>
                  <a:lnTo>
                    <a:pt x="44" y="96"/>
                  </a:lnTo>
                  <a:lnTo>
                    <a:pt x="42" y="96"/>
                  </a:lnTo>
                  <a:lnTo>
                    <a:pt x="42" y="96"/>
                  </a:lnTo>
                  <a:lnTo>
                    <a:pt x="41" y="96"/>
                  </a:lnTo>
                  <a:lnTo>
                    <a:pt x="39" y="96"/>
                  </a:lnTo>
                  <a:lnTo>
                    <a:pt x="39" y="96"/>
                  </a:lnTo>
                  <a:lnTo>
                    <a:pt x="39" y="96"/>
                  </a:lnTo>
                  <a:lnTo>
                    <a:pt x="39" y="98"/>
                  </a:lnTo>
                  <a:lnTo>
                    <a:pt x="39" y="99"/>
                  </a:lnTo>
                  <a:lnTo>
                    <a:pt x="38" y="99"/>
                  </a:lnTo>
                  <a:lnTo>
                    <a:pt x="34" y="99"/>
                  </a:lnTo>
                  <a:lnTo>
                    <a:pt x="33" y="101"/>
                  </a:lnTo>
                  <a:lnTo>
                    <a:pt x="30" y="101"/>
                  </a:lnTo>
                  <a:lnTo>
                    <a:pt x="28" y="101"/>
                  </a:lnTo>
                  <a:lnTo>
                    <a:pt x="27" y="101"/>
                  </a:lnTo>
                  <a:lnTo>
                    <a:pt x="25" y="101"/>
                  </a:lnTo>
                  <a:lnTo>
                    <a:pt x="23" y="101"/>
                  </a:lnTo>
                  <a:lnTo>
                    <a:pt x="23" y="101"/>
                  </a:lnTo>
                  <a:lnTo>
                    <a:pt x="22" y="99"/>
                  </a:lnTo>
                  <a:lnTo>
                    <a:pt x="22" y="99"/>
                  </a:lnTo>
                  <a:lnTo>
                    <a:pt x="22" y="99"/>
                  </a:lnTo>
                  <a:lnTo>
                    <a:pt x="20" y="99"/>
                  </a:lnTo>
                  <a:lnTo>
                    <a:pt x="19" y="99"/>
                  </a:lnTo>
                  <a:lnTo>
                    <a:pt x="22" y="99"/>
                  </a:lnTo>
                  <a:lnTo>
                    <a:pt x="22" y="99"/>
                  </a:lnTo>
                  <a:lnTo>
                    <a:pt x="22" y="101"/>
                  </a:lnTo>
                  <a:lnTo>
                    <a:pt x="23" y="101"/>
                  </a:lnTo>
                  <a:lnTo>
                    <a:pt x="25" y="101"/>
                  </a:lnTo>
                  <a:lnTo>
                    <a:pt x="28" y="101"/>
                  </a:lnTo>
                  <a:lnTo>
                    <a:pt x="31" y="103"/>
                  </a:lnTo>
                  <a:lnTo>
                    <a:pt x="31" y="103"/>
                  </a:lnTo>
                  <a:lnTo>
                    <a:pt x="33" y="103"/>
                  </a:lnTo>
                  <a:lnTo>
                    <a:pt x="34" y="104"/>
                  </a:lnTo>
                  <a:lnTo>
                    <a:pt x="36" y="106"/>
                  </a:lnTo>
                  <a:lnTo>
                    <a:pt x="36" y="107"/>
                  </a:lnTo>
                  <a:lnTo>
                    <a:pt x="36" y="107"/>
                  </a:lnTo>
                  <a:lnTo>
                    <a:pt x="36" y="109"/>
                  </a:lnTo>
                  <a:lnTo>
                    <a:pt x="36" y="110"/>
                  </a:lnTo>
                  <a:lnTo>
                    <a:pt x="34" y="112"/>
                  </a:lnTo>
                  <a:lnTo>
                    <a:pt x="31" y="112"/>
                  </a:lnTo>
                  <a:lnTo>
                    <a:pt x="28" y="114"/>
                  </a:lnTo>
                  <a:lnTo>
                    <a:pt x="27" y="115"/>
                  </a:lnTo>
                  <a:lnTo>
                    <a:pt x="25" y="115"/>
                  </a:lnTo>
                  <a:lnTo>
                    <a:pt x="23" y="114"/>
                  </a:lnTo>
                  <a:lnTo>
                    <a:pt x="22" y="114"/>
                  </a:lnTo>
                  <a:lnTo>
                    <a:pt x="20" y="114"/>
                  </a:lnTo>
                  <a:lnTo>
                    <a:pt x="20" y="114"/>
                  </a:lnTo>
                  <a:lnTo>
                    <a:pt x="16" y="114"/>
                  </a:lnTo>
                  <a:lnTo>
                    <a:pt x="12" y="114"/>
                  </a:lnTo>
                  <a:lnTo>
                    <a:pt x="11" y="114"/>
                  </a:lnTo>
                  <a:lnTo>
                    <a:pt x="9" y="114"/>
                  </a:lnTo>
                  <a:lnTo>
                    <a:pt x="8" y="114"/>
                  </a:lnTo>
                  <a:lnTo>
                    <a:pt x="6" y="114"/>
                  </a:lnTo>
                  <a:lnTo>
                    <a:pt x="4" y="114"/>
                  </a:lnTo>
                  <a:lnTo>
                    <a:pt x="4" y="114"/>
                  </a:lnTo>
                  <a:lnTo>
                    <a:pt x="1" y="112"/>
                  </a:lnTo>
                  <a:lnTo>
                    <a:pt x="1" y="109"/>
                  </a:lnTo>
                  <a:lnTo>
                    <a:pt x="1" y="106"/>
                  </a:lnTo>
                  <a:lnTo>
                    <a:pt x="1" y="92"/>
                  </a:lnTo>
                  <a:lnTo>
                    <a:pt x="1" y="88"/>
                  </a:lnTo>
                  <a:lnTo>
                    <a:pt x="1" y="81"/>
                  </a:lnTo>
                  <a:lnTo>
                    <a:pt x="1" y="79"/>
                  </a:lnTo>
                  <a:lnTo>
                    <a:pt x="0" y="79"/>
                  </a:lnTo>
                  <a:lnTo>
                    <a:pt x="0" y="76"/>
                  </a:lnTo>
                  <a:lnTo>
                    <a:pt x="1" y="74"/>
                  </a:lnTo>
                  <a:lnTo>
                    <a:pt x="1" y="73"/>
                  </a:lnTo>
                  <a:lnTo>
                    <a:pt x="1" y="68"/>
                  </a:lnTo>
                  <a:lnTo>
                    <a:pt x="1" y="65"/>
                  </a:lnTo>
                  <a:lnTo>
                    <a:pt x="1" y="47"/>
                  </a:lnTo>
                  <a:lnTo>
                    <a:pt x="1" y="44"/>
                  </a:lnTo>
                  <a:lnTo>
                    <a:pt x="1" y="27"/>
                  </a:lnTo>
                  <a:lnTo>
                    <a:pt x="1" y="24"/>
                  </a:lnTo>
                  <a:lnTo>
                    <a:pt x="1" y="19"/>
                  </a:lnTo>
                  <a:close/>
                  <a:moveTo>
                    <a:pt x="145" y="17"/>
                  </a:moveTo>
                  <a:lnTo>
                    <a:pt x="146" y="21"/>
                  </a:lnTo>
                  <a:lnTo>
                    <a:pt x="150" y="21"/>
                  </a:lnTo>
                  <a:lnTo>
                    <a:pt x="150" y="22"/>
                  </a:lnTo>
                  <a:lnTo>
                    <a:pt x="151" y="22"/>
                  </a:lnTo>
                  <a:lnTo>
                    <a:pt x="153" y="24"/>
                  </a:lnTo>
                  <a:lnTo>
                    <a:pt x="154" y="24"/>
                  </a:lnTo>
                  <a:lnTo>
                    <a:pt x="156" y="25"/>
                  </a:lnTo>
                  <a:lnTo>
                    <a:pt x="159" y="27"/>
                  </a:lnTo>
                  <a:lnTo>
                    <a:pt x="162" y="29"/>
                  </a:lnTo>
                  <a:lnTo>
                    <a:pt x="162" y="29"/>
                  </a:lnTo>
                  <a:lnTo>
                    <a:pt x="164" y="30"/>
                  </a:lnTo>
                  <a:lnTo>
                    <a:pt x="165" y="32"/>
                  </a:lnTo>
                  <a:lnTo>
                    <a:pt x="167" y="33"/>
                  </a:lnTo>
                  <a:lnTo>
                    <a:pt x="176" y="40"/>
                  </a:lnTo>
                  <a:lnTo>
                    <a:pt x="178" y="43"/>
                  </a:lnTo>
                  <a:lnTo>
                    <a:pt x="178" y="44"/>
                  </a:lnTo>
                  <a:lnTo>
                    <a:pt x="176" y="44"/>
                  </a:lnTo>
                  <a:lnTo>
                    <a:pt x="176" y="46"/>
                  </a:lnTo>
                  <a:lnTo>
                    <a:pt x="176" y="47"/>
                  </a:lnTo>
                  <a:lnTo>
                    <a:pt x="176" y="49"/>
                  </a:lnTo>
                  <a:lnTo>
                    <a:pt x="175" y="49"/>
                  </a:lnTo>
                  <a:lnTo>
                    <a:pt x="173" y="51"/>
                  </a:lnTo>
                  <a:lnTo>
                    <a:pt x="173" y="49"/>
                  </a:lnTo>
                  <a:lnTo>
                    <a:pt x="172" y="49"/>
                  </a:lnTo>
                  <a:lnTo>
                    <a:pt x="172" y="47"/>
                  </a:lnTo>
                  <a:lnTo>
                    <a:pt x="172" y="46"/>
                  </a:lnTo>
                  <a:lnTo>
                    <a:pt x="170" y="44"/>
                  </a:lnTo>
                  <a:lnTo>
                    <a:pt x="172" y="44"/>
                  </a:lnTo>
                  <a:lnTo>
                    <a:pt x="172" y="43"/>
                  </a:lnTo>
                  <a:lnTo>
                    <a:pt x="170" y="41"/>
                  </a:lnTo>
                  <a:lnTo>
                    <a:pt x="170" y="38"/>
                  </a:lnTo>
                  <a:lnTo>
                    <a:pt x="167" y="33"/>
                  </a:lnTo>
                  <a:lnTo>
                    <a:pt x="165" y="33"/>
                  </a:lnTo>
                  <a:lnTo>
                    <a:pt x="164" y="32"/>
                  </a:lnTo>
                  <a:lnTo>
                    <a:pt x="164" y="32"/>
                  </a:lnTo>
                  <a:lnTo>
                    <a:pt x="161" y="32"/>
                  </a:lnTo>
                  <a:lnTo>
                    <a:pt x="161" y="32"/>
                  </a:lnTo>
                  <a:lnTo>
                    <a:pt x="159" y="30"/>
                  </a:lnTo>
                  <a:lnTo>
                    <a:pt x="157" y="29"/>
                  </a:lnTo>
                  <a:lnTo>
                    <a:pt x="154" y="27"/>
                  </a:lnTo>
                  <a:lnTo>
                    <a:pt x="153" y="25"/>
                  </a:lnTo>
                  <a:lnTo>
                    <a:pt x="153" y="25"/>
                  </a:lnTo>
                  <a:lnTo>
                    <a:pt x="148" y="22"/>
                  </a:lnTo>
                  <a:lnTo>
                    <a:pt x="146" y="21"/>
                  </a:lnTo>
                  <a:lnTo>
                    <a:pt x="145" y="21"/>
                  </a:lnTo>
                  <a:lnTo>
                    <a:pt x="143" y="21"/>
                  </a:lnTo>
                  <a:lnTo>
                    <a:pt x="145" y="21"/>
                  </a:lnTo>
                  <a:lnTo>
                    <a:pt x="145" y="19"/>
                  </a:lnTo>
                  <a:lnTo>
                    <a:pt x="145" y="17"/>
                  </a:lnTo>
                  <a:close/>
                  <a:moveTo>
                    <a:pt x="135" y="16"/>
                  </a:moveTo>
                  <a:lnTo>
                    <a:pt x="139" y="17"/>
                  </a:lnTo>
                  <a:lnTo>
                    <a:pt x="139" y="17"/>
                  </a:lnTo>
                  <a:lnTo>
                    <a:pt x="139" y="17"/>
                  </a:lnTo>
                  <a:lnTo>
                    <a:pt x="139" y="19"/>
                  </a:lnTo>
                  <a:lnTo>
                    <a:pt x="139" y="19"/>
                  </a:lnTo>
                  <a:lnTo>
                    <a:pt x="135" y="19"/>
                  </a:lnTo>
                  <a:lnTo>
                    <a:pt x="134" y="19"/>
                  </a:lnTo>
                  <a:lnTo>
                    <a:pt x="134" y="19"/>
                  </a:lnTo>
                  <a:lnTo>
                    <a:pt x="132" y="17"/>
                  </a:lnTo>
                  <a:lnTo>
                    <a:pt x="132" y="17"/>
                  </a:lnTo>
                  <a:lnTo>
                    <a:pt x="132" y="17"/>
                  </a:lnTo>
                  <a:lnTo>
                    <a:pt x="134" y="16"/>
                  </a:lnTo>
                  <a:lnTo>
                    <a:pt x="135" y="16"/>
                  </a:lnTo>
                  <a:close/>
                  <a:moveTo>
                    <a:pt x="101" y="14"/>
                  </a:moveTo>
                  <a:lnTo>
                    <a:pt x="101" y="14"/>
                  </a:lnTo>
                  <a:lnTo>
                    <a:pt x="101" y="14"/>
                  </a:lnTo>
                  <a:lnTo>
                    <a:pt x="99" y="14"/>
                  </a:lnTo>
                  <a:lnTo>
                    <a:pt x="99" y="14"/>
                  </a:lnTo>
                  <a:lnTo>
                    <a:pt x="101" y="14"/>
                  </a:lnTo>
                  <a:lnTo>
                    <a:pt x="101" y="14"/>
                  </a:lnTo>
                  <a:lnTo>
                    <a:pt x="101" y="14"/>
                  </a:lnTo>
                  <a:close/>
                  <a:moveTo>
                    <a:pt x="86" y="10"/>
                  </a:moveTo>
                  <a:lnTo>
                    <a:pt x="90" y="10"/>
                  </a:lnTo>
                  <a:lnTo>
                    <a:pt x="94" y="11"/>
                  </a:lnTo>
                  <a:lnTo>
                    <a:pt x="94" y="10"/>
                  </a:lnTo>
                  <a:lnTo>
                    <a:pt x="94" y="10"/>
                  </a:lnTo>
                  <a:lnTo>
                    <a:pt x="94" y="10"/>
                  </a:lnTo>
                  <a:lnTo>
                    <a:pt x="96" y="10"/>
                  </a:lnTo>
                  <a:lnTo>
                    <a:pt x="94" y="11"/>
                  </a:lnTo>
                  <a:lnTo>
                    <a:pt x="94" y="11"/>
                  </a:lnTo>
                  <a:lnTo>
                    <a:pt x="94" y="11"/>
                  </a:lnTo>
                  <a:lnTo>
                    <a:pt x="93" y="11"/>
                  </a:lnTo>
                  <a:lnTo>
                    <a:pt x="91" y="13"/>
                  </a:lnTo>
                  <a:lnTo>
                    <a:pt x="91" y="13"/>
                  </a:lnTo>
                  <a:lnTo>
                    <a:pt x="90" y="13"/>
                  </a:lnTo>
                  <a:lnTo>
                    <a:pt x="88" y="13"/>
                  </a:lnTo>
                  <a:lnTo>
                    <a:pt x="85" y="13"/>
                  </a:lnTo>
                  <a:lnTo>
                    <a:pt x="85" y="13"/>
                  </a:lnTo>
                  <a:lnTo>
                    <a:pt x="83" y="13"/>
                  </a:lnTo>
                  <a:lnTo>
                    <a:pt x="83" y="13"/>
                  </a:lnTo>
                  <a:lnTo>
                    <a:pt x="82" y="13"/>
                  </a:lnTo>
                  <a:lnTo>
                    <a:pt x="82" y="13"/>
                  </a:lnTo>
                  <a:lnTo>
                    <a:pt x="82" y="11"/>
                  </a:lnTo>
                  <a:lnTo>
                    <a:pt x="83" y="11"/>
                  </a:lnTo>
                  <a:lnTo>
                    <a:pt x="83" y="10"/>
                  </a:lnTo>
                  <a:lnTo>
                    <a:pt x="83" y="10"/>
                  </a:lnTo>
                  <a:lnTo>
                    <a:pt x="85" y="10"/>
                  </a:lnTo>
                  <a:lnTo>
                    <a:pt x="86" y="10"/>
                  </a:lnTo>
                  <a:close/>
                  <a:moveTo>
                    <a:pt x="126" y="0"/>
                  </a:moveTo>
                  <a:lnTo>
                    <a:pt x="127" y="0"/>
                  </a:lnTo>
                  <a:lnTo>
                    <a:pt x="127" y="2"/>
                  </a:lnTo>
                  <a:lnTo>
                    <a:pt x="129" y="3"/>
                  </a:lnTo>
                  <a:lnTo>
                    <a:pt x="129" y="5"/>
                  </a:lnTo>
                  <a:lnTo>
                    <a:pt x="127" y="3"/>
                  </a:lnTo>
                  <a:lnTo>
                    <a:pt x="127" y="3"/>
                  </a:lnTo>
                  <a:lnTo>
                    <a:pt x="126" y="2"/>
                  </a:lnTo>
                  <a:lnTo>
                    <a:pt x="126" y="2"/>
                  </a:lnTo>
                  <a:lnTo>
                    <a:pt x="126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31" name="Freeform 177">
              <a:extLst>
                <a:ext uri="{FF2B5EF4-FFF2-40B4-BE49-F238E27FC236}">
                  <a16:creationId xmlns:a16="http://schemas.microsoft.com/office/drawing/2014/main" id="{6C24A864-6067-9AE4-6806-1377A39053B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96199" y="4661525"/>
              <a:ext cx="426880" cy="346961"/>
            </a:xfrm>
            <a:custGeom>
              <a:avLst/>
              <a:gdLst>
                <a:gd name="T0" fmla="*/ 187 w 219"/>
                <a:gd name="T1" fmla="*/ 178 h 178"/>
                <a:gd name="T2" fmla="*/ 187 w 219"/>
                <a:gd name="T3" fmla="*/ 177 h 178"/>
                <a:gd name="T4" fmla="*/ 217 w 219"/>
                <a:gd name="T5" fmla="*/ 142 h 178"/>
                <a:gd name="T6" fmla="*/ 219 w 219"/>
                <a:gd name="T7" fmla="*/ 144 h 178"/>
                <a:gd name="T8" fmla="*/ 219 w 219"/>
                <a:gd name="T9" fmla="*/ 144 h 178"/>
                <a:gd name="T10" fmla="*/ 217 w 219"/>
                <a:gd name="T11" fmla="*/ 142 h 178"/>
                <a:gd name="T12" fmla="*/ 217 w 219"/>
                <a:gd name="T13" fmla="*/ 142 h 178"/>
                <a:gd name="T14" fmla="*/ 156 w 219"/>
                <a:gd name="T15" fmla="*/ 142 h 178"/>
                <a:gd name="T16" fmla="*/ 154 w 219"/>
                <a:gd name="T17" fmla="*/ 141 h 178"/>
                <a:gd name="T18" fmla="*/ 210 w 219"/>
                <a:gd name="T19" fmla="*/ 141 h 178"/>
                <a:gd name="T20" fmla="*/ 151 w 219"/>
                <a:gd name="T21" fmla="*/ 136 h 178"/>
                <a:gd name="T22" fmla="*/ 154 w 219"/>
                <a:gd name="T23" fmla="*/ 139 h 178"/>
                <a:gd name="T24" fmla="*/ 153 w 219"/>
                <a:gd name="T25" fmla="*/ 137 h 178"/>
                <a:gd name="T26" fmla="*/ 156 w 219"/>
                <a:gd name="T27" fmla="*/ 131 h 178"/>
                <a:gd name="T28" fmla="*/ 154 w 219"/>
                <a:gd name="T29" fmla="*/ 131 h 178"/>
                <a:gd name="T30" fmla="*/ 154 w 219"/>
                <a:gd name="T31" fmla="*/ 133 h 178"/>
                <a:gd name="T32" fmla="*/ 154 w 219"/>
                <a:gd name="T33" fmla="*/ 134 h 178"/>
                <a:gd name="T34" fmla="*/ 154 w 219"/>
                <a:gd name="T35" fmla="*/ 133 h 178"/>
                <a:gd name="T36" fmla="*/ 156 w 219"/>
                <a:gd name="T37" fmla="*/ 131 h 178"/>
                <a:gd name="T38" fmla="*/ 30 w 219"/>
                <a:gd name="T39" fmla="*/ 128 h 178"/>
                <a:gd name="T40" fmla="*/ 33 w 219"/>
                <a:gd name="T41" fmla="*/ 131 h 178"/>
                <a:gd name="T42" fmla="*/ 31 w 219"/>
                <a:gd name="T43" fmla="*/ 133 h 178"/>
                <a:gd name="T44" fmla="*/ 28 w 219"/>
                <a:gd name="T45" fmla="*/ 131 h 178"/>
                <a:gd name="T46" fmla="*/ 27 w 219"/>
                <a:gd name="T47" fmla="*/ 129 h 178"/>
                <a:gd name="T48" fmla="*/ 23 w 219"/>
                <a:gd name="T49" fmla="*/ 128 h 178"/>
                <a:gd name="T50" fmla="*/ 23 w 219"/>
                <a:gd name="T51" fmla="*/ 129 h 178"/>
                <a:gd name="T52" fmla="*/ 23 w 219"/>
                <a:gd name="T53" fmla="*/ 128 h 178"/>
                <a:gd name="T54" fmla="*/ 0 w 219"/>
                <a:gd name="T55" fmla="*/ 117 h 178"/>
                <a:gd name="T56" fmla="*/ 1 w 219"/>
                <a:gd name="T57" fmla="*/ 118 h 178"/>
                <a:gd name="T58" fmla="*/ 0 w 219"/>
                <a:gd name="T59" fmla="*/ 117 h 178"/>
                <a:gd name="T60" fmla="*/ 117 w 219"/>
                <a:gd name="T61" fmla="*/ 115 h 178"/>
                <a:gd name="T62" fmla="*/ 117 w 219"/>
                <a:gd name="T63" fmla="*/ 115 h 178"/>
                <a:gd name="T64" fmla="*/ 112 w 219"/>
                <a:gd name="T65" fmla="*/ 114 h 178"/>
                <a:gd name="T66" fmla="*/ 115 w 219"/>
                <a:gd name="T67" fmla="*/ 115 h 178"/>
                <a:gd name="T68" fmla="*/ 0 w 219"/>
                <a:gd name="T69" fmla="*/ 114 h 178"/>
                <a:gd name="T70" fmla="*/ 0 w 219"/>
                <a:gd name="T71" fmla="*/ 115 h 178"/>
                <a:gd name="T72" fmla="*/ 0 w 219"/>
                <a:gd name="T73" fmla="*/ 115 h 178"/>
                <a:gd name="T74" fmla="*/ 85 w 219"/>
                <a:gd name="T75" fmla="*/ 109 h 178"/>
                <a:gd name="T76" fmla="*/ 87 w 219"/>
                <a:gd name="T77" fmla="*/ 111 h 178"/>
                <a:gd name="T78" fmla="*/ 87 w 219"/>
                <a:gd name="T79" fmla="*/ 111 h 178"/>
                <a:gd name="T80" fmla="*/ 85 w 219"/>
                <a:gd name="T81" fmla="*/ 109 h 178"/>
                <a:gd name="T82" fmla="*/ 131 w 219"/>
                <a:gd name="T83" fmla="*/ 106 h 178"/>
                <a:gd name="T84" fmla="*/ 129 w 219"/>
                <a:gd name="T85" fmla="*/ 106 h 178"/>
                <a:gd name="T86" fmla="*/ 91 w 219"/>
                <a:gd name="T87" fmla="*/ 103 h 178"/>
                <a:gd name="T88" fmla="*/ 93 w 219"/>
                <a:gd name="T89" fmla="*/ 104 h 178"/>
                <a:gd name="T90" fmla="*/ 184 w 219"/>
                <a:gd name="T91" fmla="*/ 24 h 178"/>
                <a:gd name="T92" fmla="*/ 186 w 219"/>
                <a:gd name="T93" fmla="*/ 25 h 178"/>
                <a:gd name="T94" fmla="*/ 184 w 219"/>
                <a:gd name="T95" fmla="*/ 24 h 178"/>
                <a:gd name="T96" fmla="*/ 180 w 219"/>
                <a:gd name="T97" fmla="*/ 18 h 178"/>
                <a:gd name="T98" fmla="*/ 180 w 219"/>
                <a:gd name="T99" fmla="*/ 18 h 178"/>
                <a:gd name="T100" fmla="*/ 183 w 219"/>
                <a:gd name="T101" fmla="*/ 14 h 178"/>
                <a:gd name="T102" fmla="*/ 180 w 219"/>
                <a:gd name="T103" fmla="*/ 16 h 178"/>
                <a:gd name="T104" fmla="*/ 180 w 219"/>
                <a:gd name="T105" fmla="*/ 14 h 178"/>
                <a:gd name="T106" fmla="*/ 165 w 219"/>
                <a:gd name="T107" fmla="*/ 10 h 178"/>
                <a:gd name="T108" fmla="*/ 164 w 219"/>
                <a:gd name="T109" fmla="*/ 10 h 178"/>
                <a:gd name="T110" fmla="*/ 173 w 219"/>
                <a:gd name="T111" fmla="*/ 2 h 178"/>
                <a:gd name="T112" fmla="*/ 172 w 219"/>
                <a:gd name="T113" fmla="*/ 3 h 178"/>
                <a:gd name="T114" fmla="*/ 172 w 219"/>
                <a:gd name="T115" fmla="*/ 2 h 178"/>
                <a:gd name="T116" fmla="*/ 165 w 219"/>
                <a:gd name="T117" fmla="*/ 0 h 178"/>
                <a:gd name="T118" fmla="*/ 165 w 219"/>
                <a:gd name="T119" fmla="*/ 2 h 178"/>
                <a:gd name="T120" fmla="*/ 162 w 219"/>
                <a:gd name="T121" fmla="*/ 2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19" h="178">
                  <a:moveTo>
                    <a:pt x="187" y="177"/>
                  </a:moveTo>
                  <a:lnTo>
                    <a:pt x="187" y="177"/>
                  </a:lnTo>
                  <a:lnTo>
                    <a:pt x="187" y="178"/>
                  </a:lnTo>
                  <a:lnTo>
                    <a:pt x="187" y="178"/>
                  </a:lnTo>
                  <a:lnTo>
                    <a:pt x="187" y="178"/>
                  </a:lnTo>
                  <a:lnTo>
                    <a:pt x="187" y="177"/>
                  </a:lnTo>
                  <a:lnTo>
                    <a:pt x="186" y="177"/>
                  </a:lnTo>
                  <a:lnTo>
                    <a:pt x="187" y="177"/>
                  </a:lnTo>
                  <a:close/>
                  <a:moveTo>
                    <a:pt x="217" y="142"/>
                  </a:moveTo>
                  <a:lnTo>
                    <a:pt x="217" y="142"/>
                  </a:lnTo>
                  <a:lnTo>
                    <a:pt x="219" y="142"/>
                  </a:lnTo>
                  <a:lnTo>
                    <a:pt x="219" y="144"/>
                  </a:lnTo>
                  <a:lnTo>
                    <a:pt x="219" y="144"/>
                  </a:lnTo>
                  <a:lnTo>
                    <a:pt x="219" y="144"/>
                  </a:lnTo>
                  <a:lnTo>
                    <a:pt x="219" y="144"/>
                  </a:lnTo>
                  <a:lnTo>
                    <a:pt x="219" y="144"/>
                  </a:lnTo>
                  <a:lnTo>
                    <a:pt x="217" y="144"/>
                  </a:lnTo>
                  <a:lnTo>
                    <a:pt x="217" y="142"/>
                  </a:lnTo>
                  <a:lnTo>
                    <a:pt x="217" y="142"/>
                  </a:lnTo>
                  <a:lnTo>
                    <a:pt x="217" y="142"/>
                  </a:lnTo>
                  <a:lnTo>
                    <a:pt x="217" y="142"/>
                  </a:lnTo>
                  <a:close/>
                  <a:moveTo>
                    <a:pt x="154" y="141"/>
                  </a:moveTo>
                  <a:lnTo>
                    <a:pt x="156" y="141"/>
                  </a:lnTo>
                  <a:lnTo>
                    <a:pt x="156" y="142"/>
                  </a:lnTo>
                  <a:lnTo>
                    <a:pt x="156" y="142"/>
                  </a:lnTo>
                  <a:lnTo>
                    <a:pt x="154" y="141"/>
                  </a:lnTo>
                  <a:lnTo>
                    <a:pt x="154" y="141"/>
                  </a:lnTo>
                  <a:close/>
                  <a:moveTo>
                    <a:pt x="208" y="139"/>
                  </a:moveTo>
                  <a:lnTo>
                    <a:pt x="210" y="139"/>
                  </a:lnTo>
                  <a:lnTo>
                    <a:pt x="210" y="141"/>
                  </a:lnTo>
                  <a:lnTo>
                    <a:pt x="210" y="141"/>
                  </a:lnTo>
                  <a:lnTo>
                    <a:pt x="208" y="139"/>
                  </a:lnTo>
                  <a:close/>
                  <a:moveTo>
                    <a:pt x="151" y="136"/>
                  </a:moveTo>
                  <a:lnTo>
                    <a:pt x="153" y="137"/>
                  </a:lnTo>
                  <a:lnTo>
                    <a:pt x="153" y="137"/>
                  </a:lnTo>
                  <a:lnTo>
                    <a:pt x="154" y="139"/>
                  </a:lnTo>
                  <a:lnTo>
                    <a:pt x="154" y="139"/>
                  </a:lnTo>
                  <a:lnTo>
                    <a:pt x="153" y="139"/>
                  </a:lnTo>
                  <a:lnTo>
                    <a:pt x="153" y="137"/>
                  </a:lnTo>
                  <a:lnTo>
                    <a:pt x="153" y="137"/>
                  </a:lnTo>
                  <a:lnTo>
                    <a:pt x="151" y="136"/>
                  </a:lnTo>
                  <a:close/>
                  <a:moveTo>
                    <a:pt x="156" y="131"/>
                  </a:moveTo>
                  <a:lnTo>
                    <a:pt x="156" y="131"/>
                  </a:lnTo>
                  <a:lnTo>
                    <a:pt x="156" y="131"/>
                  </a:lnTo>
                  <a:lnTo>
                    <a:pt x="154" y="131"/>
                  </a:lnTo>
                  <a:lnTo>
                    <a:pt x="154" y="133"/>
                  </a:lnTo>
                  <a:lnTo>
                    <a:pt x="154" y="133"/>
                  </a:lnTo>
                  <a:lnTo>
                    <a:pt x="154" y="133"/>
                  </a:lnTo>
                  <a:lnTo>
                    <a:pt x="154" y="133"/>
                  </a:lnTo>
                  <a:lnTo>
                    <a:pt x="154" y="134"/>
                  </a:lnTo>
                  <a:lnTo>
                    <a:pt x="154" y="134"/>
                  </a:lnTo>
                  <a:lnTo>
                    <a:pt x="154" y="134"/>
                  </a:lnTo>
                  <a:lnTo>
                    <a:pt x="154" y="133"/>
                  </a:lnTo>
                  <a:lnTo>
                    <a:pt x="154" y="133"/>
                  </a:lnTo>
                  <a:lnTo>
                    <a:pt x="154" y="131"/>
                  </a:lnTo>
                  <a:lnTo>
                    <a:pt x="154" y="131"/>
                  </a:lnTo>
                  <a:lnTo>
                    <a:pt x="156" y="131"/>
                  </a:lnTo>
                  <a:lnTo>
                    <a:pt x="156" y="131"/>
                  </a:lnTo>
                  <a:close/>
                  <a:moveTo>
                    <a:pt x="28" y="128"/>
                  </a:moveTo>
                  <a:lnTo>
                    <a:pt x="30" y="128"/>
                  </a:lnTo>
                  <a:lnTo>
                    <a:pt x="31" y="129"/>
                  </a:lnTo>
                  <a:lnTo>
                    <a:pt x="31" y="131"/>
                  </a:lnTo>
                  <a:lnTo>
                    <a:pt x="33" y="131"/>
                  </a:lnTo>
                  <a:lnTo>
                    <a:pt x="33" y="133"/>
                  </a:lnTo>
                  <a:lnTo>
                    <a:pt x="33" y="133"/>
                  </a:lnTo>
                  <a:lnTo>
                    <a:pt x="31" y="133"/>
                  </a:lnTo>
                  <a:lnTo>
                    <a:pt x="31" y="133"/>
                  </a:lnTo>
                  <a:lnTo>
                    <a:pt x="31" y="131"/>
                  </a:lnTo>
                  <a:lnTo>
                    <a:pt x="28" y="131"/>
                  </a:lnTo>
                  <a:lnTo>
                    <a:pt x="28" y="131"/>
                  </a:lnTo>
                  <a:lnTo>
                    <a:pt x="27" y="129"/>
                  </a:lnTo>
                  <a:lnTo>
                    <a:pt x="27" y="129"/>
                  </a:lnTo>
                  <a:lnTo>
                    <a:pt x="27" y="128"/>
                  </a:lnTo>
                  <a:lnTo>
                    <a:pt x="28" y="128"/>
                  </a:lnTo>
                  <a:close/>
                  <a:moveTo>
                    <a:pt x="23" y="128"/>
                  </a:moveTo>
                  <a:lnTo>
                    <a:pt x="23" y="128"/>
                  </a:lnTo>
                  <a:lnTo>
                    <a:pt x="25" y="128"/>
                  </a:lnTo>
                  <a:lnTo>
                    <a:pt x="23" y="129"/>
                  </a:lnTo>
                  <a:lnTo>
                    <a:pt x="23" y="129"/>
                  </a:lnTo>
                  <a:lnTo>
                    <a:pt x="23" y="129"/>
                  </a:lnTo>
                  <a:lnTo>
                    <a:pt x="23" y="128"/>
                  </a:lnTo>
                  <a:lnTo>
                    <a:pt x="22" y="128"/>
                  </a:lnTo>
                  <a:lnTo>
                    <a:pt x="23" y="128"/>
                  </a:lnTo>
                  <a:close/>
                  <a:moveTo>
                    <a:pt x="0" y="117"/>
                  </a:moveTo>
                  <a:lnTo>
                    <a:pt x="1" y="117"/>
                  </a:lnTo>
                  <a:lnTo>
                    <a:pt x="1" y="118"/>
                  </a:lnTo>
                  <a:lnTo>
                    <a:pt x="1" y="118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0" y="117"/>
                  </a:lnTo>
                  <a:lnTo>
                    <a:pt x="0" y="117"/>
                  </a:lnTo>
                  <a:close/>
                  <a:moveTo>
                    <a:pt x="115" y="115"/>
                  </a:moveTo>
                  <a:lnTo>
                    <a:pt x="117" y="115"/>
                  </a:lnTo>
                  <a:lnTo>
                    <a:pt x="117" y="115"/>
                  </a:lnTo>
                  <a:lnTo>
                    <a:pt x="117" y="115"/>
                  </a:lnTo>
                  <a:lnTo>
                    <a:pt x="117" y="115"/>
                  </a:lnTo>
                  <a:lnTo>
                    <a:pt x="115" y="115"/>
                  </a:lnTo>
                  <a:lnTo>
                    <a:pt x="115" y="115"/>
                  </a:lnTo>
                  <a:close/>
                  <a:moveTo>
                    <a:pt x="112" y="114"/>
                  </a:moveTo>
                  <a:lnTo>
                    <a:pt x="113" y="114"/>
                  </a:lnTo>
                  <a:lnTo>
                    <a:pt x="113" y="115"/>
                  </a:lnTo>
                  <a:lnTo>
                    <a:pt x="115" y="115"/>
                  </a:lnTo>
                  <a:lnTo>
                    <a:pt x="113" y="115"/>
                  </a:lnTo>
                  <a:lnTo>
                    <a:pt x="112" y="114"/>
                  </a:lnTo>
                  <a:close/>
                  <a:moveTo>
                    <a:pt x="0" y="114"/>
                  </a:moveTo>
                  <a:lnTo>
                    <a:pt x="0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0" y="114"/>
                  </a:lnTo>
                  <a:close/>
                  <a:moveTo>
                    <a:pt x="85" y="107"/>
                  </a:moveTo>
                  <a:lnTo>
                    <a:pt x="85" y="109"/>
                  </a:lnTo>
                  <a:lnTo>
                    <a:pt x="87" y="109"/>
                  </a:lnTo>
                  <a:lnTo>
                    <a:pt x="87" y="111"/>
                  </a:lnTo>
                  <a:lnTo>
                    <a:pt x="87" y="111"/>
                  </a:lnTo>
                  <a:lnTo>
                    <a:pt x="87" y="111"/>
                  </a:lnTo>
                  <a:lnTo>
                    <a:pt x="87" y="111"/>
                  </a:lnTo>
                  <a:lnTo>
                    <a:pt x="87" y="111"/>
                  </a:lnTo>
                  <a:lnTo>
                    <a:pt x="85" y="109"/>
                  </a:lnTo>
                  <a:lnTo>
                    <a:pt x="85" y="109"/>
                  </a:lnTo>
                  <a:lnTo>
                    <a:pt x="85" y="109"/>
                  </a:lnTo>
                  <a:lnTo>
                    <a:pt x="85" y="107"/>
                  </a:lnTo>
                  <a:lnTo>
                    <a:pt x="85" y="107"/>
                  </a:lnTo>
                  <a:close/>
                  <a:moveTo>
                    <a:pt x="131" y="106"/>
                  </a:moveTo>
                  <a:lnTo>
                    <a:pt x="129" y="107"/>
                  </a:lnTo>
                  <a:lnTo>
                    <a:pt x="129" y="107"/>
                  </a:lnTo>
                  <a:lnTo>
                    <a:pt x="129" y="106"/>
                  </a:lnTo>
                  <a:lnTo>
                    <a:pt x="131" y="106"/>
                  </a:lnTo>
                  <a:close/>
                  <a:moveTo>
                    <a:pt x="91" y="103"/>
                  </a:moveTo>
                  <a:lnTo>
                    <a:pt x="91" y="103"/>
                  </a:lnTo>
                  <a:lnTo>
                    <a:pt x="93" y="104"/>
                  </a:lnTo>
                  <a:lnTo>
                    <a:pt x="93" y="104"/>
                  </a:lnTo>
                  <a:lnTo>
                    <a:pt x="93" y="104"/>
                  </a:lnTo>
                  <a:lnTo>
                    <a:pt x="91" y="103"/>
                  </a:lnTo>
                  <a:lnTo>
                    <a:pt x="91" y="103"/>
                  </a:lnTo>
                  <a:close/>
                  <a:moveTo>
                    <a:pt x="184" y="24"/>
                  </a:moveTo>
                  <a:lnTo>
                    <a:pt x="186" y="25"/>
                  </a:lnTo>
                  <a:lnTo>
                    <a:pt x="186" y="25"/>
                  </a:lnTo>
                  <a:lnTo>
                    <a:pt x="186" y="25"/>
                  </a:lnTo>
                  <a:lnTo>
                    <a:pt x="186" y="25"/>
                  </a:lnTo>
                  <a:lnTo>
                    <a:pt x="184" y="25"/>
                  </a:lnTo>
                  <a:lnTo>
                    <a:pt x="184" y="24"/>
                  </a:lnTo>
                  <a:close/>
                  <a:moveTo>
                    <a:pt x="180" y="18"/>
                  </a:moveTo>
                  <a:lnTo>
                    <a:pt x="180" y="18"/>
                  </a:lnTo>
                  <a:lnTo>
                    <a:pt x="180" y="18"/>
                  </a:lnTo>
                  <a:lnTo>
                    <a:pt x="178" y="19"/>
                  </a:lnTo>
                  <a:lnTo>
                    <a:pt x="178" y="18"/>
                  </a:lnTo>
                  <a:lnTo>
                    <a:pt x="180" y="18"/>
                  </a:lnTo>
                  <a:close/>
                  <a:moveTo>
                    <a:pt x="180" y="14"/>
                  </a:moveTo>
                  <a:lnTo>
                    <a:pt x="183" y="14"/>
                  </a:lnTo>
                  <a:lnTo>
                    <a:pt x="183" y="14"/>
                  </a:lnTo>
                  <a:lnTo>
                    <a:pt x="183" y="16"/>
                  </a:lnTo>
                  <a:lnTo>
                    <a:pt x="180" y="16"/>
                  </a:lnTo>
                  <a:lnTo>
                    <a:pt x="180" y="16"/>
                  </a:lnTo>
                  <a:lnTo>
                    <a:pt x="178" y="16"/>
                  </a:lnTo>
                  <a:lnTo>
                    <a:pt x="178" y="14"/>
                  </a:lnTo>
                  <a:lnTo>
                    <a:pt x="180" y="14"/>
                  </a:lnTo>
                  <a:close/>
                  <a:moveTo>
                    <a:pt x="165" y="8"/>
                  </a:moveTo>
                  <a:lnTo>
                    <a:pt x="165" y="8"/>
                  </a:lnTo>
                  <a:lnTo>
                    <a:pt x="165" y="10"/>
                  </a:lnTo>
                  <a:lnTo>
                    <a:pt x="164" y="10"/>
                  </a:lnTo>
                  <a:lnTo>
                    <a:pt x="164" y="10"/>
                  </a:lnTo>
                  <a:lnTo>
                    <a:pt x="164" y="10"/>
                  </a:lnTo>
                  <a:lnTo>
                    <a:pt x="165" y="8"/>
                  </a:lnTo>
                  <a:close/>
                  <a:moveTo>
                    <a:pt x="172" y="2"/>
                  </a:moveTo>
                  <a:lnTo>
                    <a:pt x="173" y="2"/>
                  </a:lnTo>
                  <a:lnTo>
                    <a:pt x="173" y="2"/>
                  </a:lnTo>
                  <a:lnTo>
                    <a:pt x="173" y="2"/>
                  </a:lnTo>
                  <a:lnTo>
                    <a:pt x="172" y="3"/>
                  </a:lnTo>
                  <a:lnTo>
                    <a:pt x="172" y="3"/>
                  </a:lnTo>
                  <a:lnTo>
                    <a:pt x="172" y="2"/>
                  </a:lnTo>
                  <a:lnTo>
                    <a:pt x="172" y="2"/>
                  </a:lnTo>
                  <a:lnTo>
                    <a:pt x="172" y="2"/>
                  </a:lnTo>
                  <a:close/>
                  <a:moveTo>
                    <a:pt x="162" y="0"/>
                  </a:moveTo>
                  <a:lnTo>
                    <a:pt x="165" y="0"/>
                  </a:lnTo>
                  <a:lnTo>
                    <a:pt x="165" y="2"/>
                  </a:lnTo>
                  <a:lnTo>
                    <a:pt x="165" y="2"/>
                  </a:lnTo>
                  <a:lnTo>
                    <a:pt x="165" y="2"/>
                  </a:lnTo>
                  <a:lnTo>
                    <a:pt x="164" y="3"/>
                  </a:lnTo>
                  <a:lnTo>
                    <a:pt x="162" y="3"/>
                  </a:lnTo>
                  <a:lnTo>
                    <a:pt x="162" y="2"/>
                  </a:lnTo>
                  <a:lnTo>
                    <a:pt x="162" y="0"/>
                  </a:lnTo>
                  <a:lnTo>
                    <a:pt x="162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32" name="Freeform 178">
              <a:extLst>
                <a:ext uri="{FF2B5EF4-FFF2-40B4-BE49-F238E27FC236}">
                  <a16:creationId xmlns:a16="http://schemas.microsoft.com/office/drawing/2014/main" id="{51A8B3B4-0CB3-31C4-7480-E0298A8A7C1E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2710" y="4415923"/>
              <a:ext cx="356708" cy="520443"/>
            </a:xfrm>
            <a:custGeom>
              <a:avLst/>
              <a:gdLst>
                <a:gd name="T0" fmla="*/ 94 w 183"/>
                <a:gd name="T1" fmla="*/ 5 h 267"/>
                <a:gd name="T2" fmla="*/ 102 w 183"/>
                <a:gd name="T3" fmla="*/ 14 h 267"/>
                <a:gd name="T4" fmla="*/ 112 w 183"/>
                <a:gd name="T5" fmla="*/ 21 h 267"/>
                <a:gd name="T6" fmla="*/ 118 w 183"/>
                <a:gd name="T7" fmla="*/ 29 h 267"/>
                <a:gd name="T8" fmla="*/ 126 w 183"/>
                <a:gd name="T9" fmla="*/ 35 h 267"/>
                <a:gd name="T10" fmla="*/ 137 w 183"/>
                <a:gd name="T11" fmla="*/ 32 h 267"/>
                <a:gd name="T12" fmla="*/ 150 w 183"/>
                <a:gd name="T13" fmla="*/ 32 h 267"/>
                <a:gd name="T14" fmla="*/ 162 w 183"/>
                <a:gd name="T15" fmla="*/ 38 h 267"/>
                <a:gd name="T16" fmla="*/ 156 w 183"/>
                <a:gd name="T17" fmla="*/ 55 h 267"/>
                <a:gd name="T18" fmla="*/ 164 w 183"/>
                <a:gd name="T19" fmla="*/ 62 h 267"/>
                <a:gd name="T20" fmla="*/ 154 w 183"/>
                <a:gd name="T21" fmla="*/ 60 h 267"/>
                <a:gd name="T22" fmla="*/ 140 w 183"/>
                <a:gd name="T23" fmla="*/ 65 h 267"/>
                <a:gd name="T24" fmla="*/ 123 w 183"/>
                <a:gd name="T25" fmla="*/ 74 h 267"/>
                <a:gd name="T26" fmla="*/ 118 w 183"/>
                <a:gd name="T27" fmla="*/ 88 h 267"/>
                <a:gd name="T28" fmla="*/ 109 w 183"/>
                <a:gd name="T29" fmla="*/ 101 h 267"/>
                <a:gd name="T30" fmla="*/ 107 w 183"/>
                <a:gd name="T31" fmla="*/ 106 h 267"/>
                <a:gd name="T32" fmla="*/ 110 w 183"/>
                <a:gd name="T33" fmla="*/ 112 h 267"/>
                <a:gd name="T34" fmla="*/ 113 w 183"/>
                <a:gd name="T35" fmla="*/ 120 h 267"/>
                <a:gd name="T36" fmla="*/ 120 w 183"/>
                <a:gd name="T37" fmla="*/ 128 h 267"/>
                <a:gd name="T38" fmla="*/ 131 w 183"/>
                <a:gd name="T39" fmla="*/ 139 h 267"/>
                <a:gd name="T40" fmla="*/ 148 w 183"/>
                <a:gd name="T41" fmla="*/ 142 h 267"/>
                <a:gd name="T42" fmla="*/ 156 w 183"/>
                <a:gd name="T43" fmla="*/ 137 h 267"/>
                <a:gd name="T44" fmla="*/ 156 w 183"/>
                <a:gd name="T45" fmla="*/ 158 h 267"/>
                <a:gd name="T46" fmla="*/ 170 w 183"/>
                <a:gd name="T47" fmla="*/ 158 h 267"/>
                <a:gd name="T48" fmla="*/ 181 w 183"/>
                <a:gd name="T49" fmla="*/ 183 h 267"/>
                <a:gd name="T50" fmla="*/ 178 w 183"/>
                <a:gd name="T51" fmla="*/ 199 h 267"/>
                <a:gd name="T52" fmla="*/ 176 w 183"/>
                <a:gd name="T53" fmla="*/ 210 h 267"/>
                <a:gd name="T54" fmla="*/ 175 w 183"/>
                <a:gd name="T55" fmla="*/ 222 h 267"/>
                <a:gd name="T56" fmla="*/ 167 w 183"/>
                <a:gd name="T57" fmla="*/ 222 h 267"/>
                <a:gd name="T58" fmla="*/ 165 w 183"/>
                <a:gd name="T59" fmla="*/ 227 h 267"/>
                <a:gd name="T60" fmla="*/ 165 w 183"/>
                <a:gd name="T61" fmla="*/ 230 h 267"/>
                <a:gd name="T62" fmla="*/ 167 w 183"/>
                <a:gd name="T63" fmla="*/ 229 h 267"/>
                <a:gd name="T64" fmla="*/ 172 w 183"/>
                <a:gd name="T65" fmla="*/ 233 h 267"/>
                <a:gd name="T66" fmla="*/ 176 w 183"/>
                <a:gd name="T67" fmla="*/ 235 h 267"/>
                <a:gd name="T68" fmla="*/ 178 w 183"/>
                <a:gd name="T69" fmla="*/ 240 h 267"/>
                <a:gd name="T70" fmla="*/ 170 w 183"/>
                <a:gd name="T71" fmla="*/ 249 h 267"/>
                <a:gd name="T72" fmla="*/ 167 w 183"/>
                <a:gd name="T73" fmla="*/ 259 h 267"/>
                <a:gd name="T74" fmla="*/ 153 w 183"/>
                <a:gd name="T75" fmla="*/ 262 h 267"/>
                <a:gd name="T76" fmla="*/ 134 w 183"/>
                <a:gd name="T77" fmla="*/ 246 h 267"/>
                <a:gd name="T78" fmla="*/ 101 w 183"/>
                <a:gd name="T79" fmla="*/ 229 h 267"/>
                <a:gd name="T80" fmla="*/ 74 w 183"/>
                <a:gd name="T81" fmla="*/ 205 h 267"/>
                <a:gd name="T82" fmla="*/ 68 w 183"/>
                <a:gd name="T83" fmla="*/ 185 h 267"/>
                <a:gd name="T84" fmla="*/ 53 w 183"/>
                <a:gd name="T85" fmla="*/ 161 h 267"/>
                <a:gd name="T86" fmla="*/ 38 w 183"/>
                <a:gd name="T87" fmla="*/ 125 h 267"/>
                <a:gd name="T88" fmla="*/ 17 w 183"/>
                <a:gd name="T89" fmla="*/ 96 h 267"/>
                <a:gd name="T90" fmla="*/ 6 w 183"/>
                <a:gd name="T91" fmla="*/ 79 h 267"/>
                <a:gd name="T92" fmla="*/ 9 w 183"/>
                <a:gd name="T93" fmla="*/ 52 h 267"/>
                <a:gd name="T94" fmla="*/ 16 w 183"/>
                <a:gd name="T95" fmla="*/ 54 h 267"/>
                <a:gd name="T96" fmla="*/ 12 w 183"/>
                <a:gd name="T97" fmla="*/ 59 h 267"/>
                <a:gd name="T98" fmla="*/ 16 w 183"/>
                <a:gd name="T99" fmla="*/ 63 h 267"/>
                <a:gd name="T100" fmla="*/ 27 w 183"/>
                <a:gd name="T101" fmla="*/ 68 h 267"/>
                <a:gd name="T102" fmla="*/ 34 w 183"/>
                <a:gd name="T103" fmla="*/ 70 h 267"/>
                <a:gd name="T104" fmla="*/ 39 w 183"/>
                <a:gd name="T105" fmla="*/ 62 h 267"/>
                <a:gd name="T106" fmla="*/ 44 w 183"/>
                <a:gd name="T107" fmla="*/ 49 h 267"/>
                <a:gd name="T108" fmla="*/ 45 w 183"/>
                <a:gd name="T109" fmla="*/ 49 h 267"/>
                <a:gd name="T110" fmla="*/ 68 w 183"/>
                <a:gd name="T111" fmla="*/ 36 h 267"/>
                <a:gd name="T112" fmla="*/ 85 w 183"/>
                <a:gd name="T113" fmla="*/ 14 h 267"/>
                <a:gd name="T114" fmla="*/ 86 w 183"/>
                <a:gd name="T115" fmla="*/ 8 h 267"/>
                <a:gd name="T116" fmla="*/ 88 w 183"/>
                <a:gd name="T117" fmla="*/ 2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83" h="267">
                  <a:moveTo>
                    <a:pt x="88" y="0"/>
                  </a:moveTo>
                  <a:lnTo>
                    <a:pt x="90" y="0"/>
                  </a:lnTo>
                  <a:lnTo>
                    <a:pt x="90" y="2"/>
                  </a:lnTo>
                  <a:lnTo>
                    <a:pt x="91" y="2"/>
                  </a:lnTo>
                  <a:lnTo>
                    <a:pt x="91" y="2"/>
                  </a:lnTo>
                  <a:lnTo>
                    <a:pt x="93" y="3"/>
                  </a:lnTo>
                  <a:lnTo>
                    <a:pt x="93" y="3"/>
                  </a:lnTo>
                  <a:lnTo>
                    <a:pt x="94" y="3"/>
                  </a:lnTo>
                  <a:lnTo>
                    <a:pt x="94" y="3"/>
                  </a:lnTo>
                  <a:lnTo>
                    <a:pt x="94" y="3"/>
                  </a:lnTo>
                  <a:lnTo>
                    <a:pt x="94" y="5"/>
                  </a:lnTo>
                  <a:lnTo>
                    <a:pt x="96" y="5"/>
                  </a:lnTo>
                  <a:lnTo>
                    <a:pt x="98" y="5"/>
                  </a:lnTo>
                  <a:lnTo>
                    <a:pt x="98" y="7"/>
                  </a:lnTo>
                  <a:lnTo>
                    <a:pt x="99" y="7"/>
                  </a:lnTo>
                  <a:lnTo>
                    <a:pt x="99" y="8"/>
                  </a:lnTo>
                  <a:lnTo>
                    <a:pt x="101" y="8"/>
                  </a:lnTo>
                  <a:lnTo>
                    <a:pt x="101" y="10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101" y="13"/>
                  </a:lnTo>
                  <a:lnTo>
                    <a:pt x="102" y="14"/>
                  </a:lnTo>
                  <a:lnTo>
                    <a:pt x="102" y="14"/>
                  </a:lnTo>
                  <a:lnTo>
                    <a:pt x="104" y="14"/>
                  </a:lnTo>
                  <a:lnTo>
                    <a:pt x="105" y="14"/>
                  </a:lnTo>
                  <a:lnTo>
                    <a:pt x="107" y="16"/>
                  </a:lnTo>
                  <a:lnTo>
                    <a:pt x="107" y="16"/>
                  </a:lnTo>
                  <a:lnTo>
                    <a:pt x="109" y="18"/>
                  </a:lnTo>
                  <a:lnTo>
                    <a:pt x="109" y="18"/>
                  </a:lnTo>
                  <a:lnTo>
                    <a:pt x="110" y="18"/>
                  </a:lnTo>
                  <a:lnTo>
                    <a:pt x="110" y="18"/>
                  </a:lnTo>
                  <a:lnTo>
                    <a:pt x="112" y="19"/>
                  </a:lnTo>
                  <a:lnTo>
                    <a:pt x="112" y="21"/>
                  </a:lnTo>
                  <a:lnTo>
                    <a:pt x="113" y="21"/>
                  </a:lnTo>
                  <a:lnTo>
                    <a:pt x="113" y="22"/>
                  </a:lnTo>
                  <a:lnTo>
                    <a:pt x="113" y="24"/>
                  </a:lnTo>
                  <a:lnTo>
                    <a:pt x="113" y="24"/>
                  </a:lnTo>
                  <a:lnTo>
                    <a:pt x="115" y="25"/>
                  </a:lnTo>
                  <a:lnTo>
                    <a:pt x="115" y="25"/>
                  </a:lnTo>
                  <a:lnTo>
                    <a:pt x="116" y="25"/>
                  </a:lnTo>
                  <a:lnTo>
                    <a:pt x="118" y="25"/>
                  </a:lnTo>
                  <a:lnTo>
                    <a:pt x="118" y="27"/>
                  </a:lnTo>
                  <a:lnTo>
                    <a:pt x="118" y="27"/>
                  </a:lnTo>
                  <a:lnTo>
                    <a:pt x="118" y="29"/>
                  </a:lnTo>
                  <a:lnTo>
                    <a:pt x="118" y="30"/>
                  </a:lnTo>
                  <a:lnTo>
                    <a:pt x="118" y="32"/>
                  </a:lnTo>
                  <a:lnTo>
                    <a:pt x="118" y="32"/>
                  </a:lnTo>
                  <a:lnTo>
                    <a:pt x="118" y="33"/>
                  </a:lnTo>
                  <a:lnTo>
                    <a:pt x="120" y="33"/>
                  </a:lnTo>
                  <a:lnTo>
                    <a:pt x="121" y="33"/>
                  </a:lnTo>
                  <a:lnTo>
                    <a:pt x="121" y="35"/>
                  </a:lnTo>
                  <a:lnTo>
                    <a:pt x="123" y="35"/>
                  </a:lnTo>
                  <a:lnTo>
                    <a:pt x="123" y="35"/>
                  </a:lnTo>
                  <a:lnTo>
                    <a:pt x="124" y="35"/>
                  </a:lnTo>
                  <a:lnTo>
                    <a:pt x="126" y="35"/>
                  </a:lnTo>
                  <a:lnTo>
                    <a:pt x="126" y="33"/>
                  </a:lnTo>
                  <a:lnTo>
                    <a:pt x="126" y="35"/>
                  </a:lnTo>
                  <a:lnTo>
                    <a:pt x="127" y="35"/>
                  </a:lnTo>
                  <a:lnTo>
                    <a:pt x="129" y="35"/>
                  </a:lnTo>
                  <a:lnTo>
                    <a:pt x="131" y="35"/>
                  </a:lnTo>
                  <a:lnTo>
                    <a:pt x="132" y="35"/>
                  </a:lnTo>
                  <a:lnTo>
                    <a:pt x="132" y="35"/>
                  </a:lnTo>
                  <a:lnTo>
                    <a:pt x="134" y="33"/>
                  </a:lnTo>
                  <a:lnTo>
                    <a:pt x="135" y="33"/>
                  </a:lnTo>
                  <a:lnTo>
                    <a:pt x="135" y="33"/>
                  </a:lnTo>
                  <a:lnTo>
                    <a:pt x="137" y="32"/>
                  </a:lnTo>
                  <a:lnTo>
                    <a:pt x="139" y="32"/>
                  </a:lnTo>
                  <a:lnTo>
                    <a:pt x="139" y="32"/>
                  </a:lnTo>
                  <a:lnTo>
                    <a:pt x="140" y="32"/>
                  </a:lnTo>
                  <a:lnTo>
                    <a:pt x="142" y="32"/>
                  </a:lnTo>
                  <a:lnTo>
                    <a:pt x="142" y="33"/>
                  </a:lnTo>
                  <a:lnTo>
                    <a:pt x="143" y="33"/>
                  </a:lnTo>
                  <a:lnTo>
                    <a:pt x="143" y="33"/>
                  </a:lnTo>
                  <a:lnTo>
                    <a:pt x="145" y="33"/>
                  </a:lnTo>
                  <a:lnTo>
                    <a:pt x="146" y="33"/>
                  </a:lnTo>
                  <a:lnTo>
                    <a:pt x="148" y="33"/>
                  </a:lnTo>
                  <a:lnTo>
                    <a:pt x="150" y="32"/>
                  </a:lnTo>
                  <a:lnTo>
                    <a:pt x="150" y="32"/>
                  </a:lnTo>
                  <a:lnTo>
                    <a:pt x="151" y="32"/>
                  </a:lnTo>
                  <a:lnTo>
                    <a:pt x="154" y="33"/>
                  </a:lnTo>
                  <a:lnTo>
                    <a:pt x="154" y="35"/>
                  </a:lnTo>
                  <a:lnTo>
                    <a:pt x="156" y="35"/>
                  </a:lnTo>
                  <a:lnTo>
                    <a:pt x="156" y="35"/>
                  </a:lnTo>
                  <a:lnTo>
                    <a:pt x="157" y="36"/>
                  </a:lnTo>
                  <a:lnTo>
                    <a:pt x="159" y="36"/>
                  </a:lnTo>
                  <a:lnTo>
                    <a:pt x="159" y="36"/>
                  </a:lnTo>
                  <a:lnTo>
                    <a:pt x="161" y="38"/>
                  </a:lnTo>
                  <a:lnTo>
                    <a:pt x="162" y="38"/>
                  </a:lnTo>
                  <a:lnTo>
                    <a:pt x="162" y="38"/>
                  </a:lnTo>
                  <a:lnTo>
                    <a:pt x="162" y="40"/>
                  </a:lnTo>
                  <a:lnTo>
                    <a:pt x="162" y="40"/>
                  </a:lnTo>
                  <a:lnTo>
                    <a:pt x="162" y="40"/>
                  </a:lnTo>
                  <a:lnTo>
                    <a:pt x="162" y="41"/>
                  </a:lnTo>
                  <a:lnTo>
                    <a:pt x="159" y="44"/>
                  </a:lnTo>
                  <a:lnTo>
                    <a:pt x="157" y="48"/>
                  </a:lnTo>
                  <a:lnTo>
                    <a:pt x="154" y="52"/>
                  </a:lnTo>
                  <a:lnTo>
                    <a:pt x="153" y="55"/>
                  </a:lnTo>
                  <a:lnTo>
                    <a:pt x="154" y="55"/>
                  </a:lnTo>
                  <a:lnTo>
                    <a:pt x="156" y="55"/>
                  </a:lnTo>
                  <a:lnTo>
                    <a:pt x="157" y="55"/>
                  </a:lnTo>
                  <a:lnTo>
                    <a:pt x="157" y="55"/>
                  </a:lnTo>
                  <a:lnTo>
                    <a:pt x="159" y="55"/>
                  </a:lnTo>
                  <a:lnTo>
                    <a:pt x="159" y="55"/>
                  </a:lnTo>
                  <a:lnTo>
                    <a:pt x="159" y="55"/>
                  </a:lnTo>
                  <a:lnTo>
                    <a:pt x="161" y="55"/>
                  </a:lnTo>
                  <a:lnTo>
                    <a:pt x="161" y="57"/>
                  </a:lnTo>
                  <a:lnTo>
                    <a:pt x="162" y="59"/>
                  </a:lnTo>
                  <a:lnTo>
                    <a:pt x="162" y="59"/>
                  </a:lnTo>
                  <a:lnTo>
                    <a:pt x="164" y="60"/>
                  </a:lnTo>
                  <a:lnTo>
                    <a:pt x="164" y="62"/>
                  </a:lnTo>
                  <a:lnTo>
                    <a:pt x="164" y="62"/>
                  </a:lnTo>
                  <a:lnTo>
                    <a:pt x="164" y="62"/>
                  </a:lnTo>
                  <a:lnTo>
                    <a:pt x="164" y="63"/>
                  </a:lnTo>
                  <a:lnTo>
                    <a:pt x="162" y="62"/>
                  </a:lnTo>
                  <a:lnTo>
                    <a:pt x="161" y="62"/>
                  </a:lnTo>
                  <a:lnTo>
                    <a:pt x="161" y="62"/>
                  </a:lnTo>
                  <a:lnTo>
                    <a:pt x="159" y="62"/>
                  </a:lnTo>
                  <a:lnTo>
                    <a:pt x="159" y="60"/>
                  </a:lnTo>
                  <a:lnTo>
                    <a:pt x="157" y="60"/>
                  </a:lnTo>
                  <a:lnTo>
                    <a:pt x="156" y="60"/>
                  </a:lnTo>
                  <a:lnTo>
                    <a:pt x="154" y="60"/>
                  </a:lnTo>
                  <a:lnTo>
                    <a:pt x="153" y="60"/>
                  </a:lnTo>
                  <a:lnTo>
                    <a:pt x="153" y="60"/>
                  </a:lnTo>
                  <a:lnTo>
                    <a:pt x="151" y="62"/>
                  </a:lnTo>
                  <a:lnTo>
                    <a:pt x="151" y="62"/>
                  </a:lnTo>
                  <a:lnTo>
                    <a:pt x="150" y="63"/>
                  </a:lnTo>
                  <a:lnTo>
                    <a:pt x="148" y="63"/>
                  </a:lnTo>
                  <a:lnTo>
                    <a:pt x="146" y="63"/>
                  </a:lnTo>
                  <a:lnTo>
                    <a:pt x="145" y="63"/>
                  </a:lnTo>
                  <a:lnTo>
                    <a:pt x="143" y="63"/>
                  </a:lnTo>
                  <a:lnTo>
                    <a:pt x="142" y="65"/>
                  </a:lnTo>
                  <a:lnTo>
                    <a:pt x="140" y="65"/>
                  </a:lnTo>
                  <a:lnTo>
                    <a:pt x="137" y="65"/>
                  </a:lnTo>
                  <a:lnTo>
                    <a:pt x="135" y="66"/>
                  </a:lnTo>
                  <a:lnTo>
                    <a:pt x="135" y="66"/>
                  </a:lnTo>
                  <a:lnTo>
                    <a:pt x="134" y="66"/>
                  </a:lnTo>
                  <a:lnTo>
                    <a:pt x="131" y="68"/>
                  </a:lnTo>
                  <a:lnTo>
                    <a:pt x="129" y="70"/>
                  </a:lnTo>
                  <a:lnTo>
                    <a:pt x="127" y="71"/>
                  </a:lnTo>
                  <a:lnTo>
                    <a:pt x="126" y="73"/>
                  </a:lnTo>
                  <a:lnTo>
                    <a:pt x="124" y="73"/>
                  </a:lnTo>
                  <a:lnTo>
                    <a:pt x="123" y="73"/>
                  </a:lnTo>
                  <a:lnTo>
                    <a:pt x="123" y="74"/>
                  </a:lnTo>
                  <a:lnTo>
                    <a:pt x="121" y="74"/>
                  </a:lnTo>
                  <a:lnTo>
                    <a:pt x="123" y="74"/>
                  </a:lnTo>
                  <a:lnTo>
                    <a:pt x="121" y="76"/>
                  </a:lnTo>
                  <a:lnTo>
                    <a:pt x="121" y="79"/>
                  </a:lnTo>
                  <a:lnTo>
                    <a:pt x="121" y="81"/>
                  </a:lnTo>
                  <a:lnTo>
                    <a:pt x="121" y="81"/>
                  </a:lnTo>
                  <a:lnTo>
                    <a:pt x="120" y="84"/>
                  </a:lnTo>
                  <a:lnTo>
                    <a:pt x="118" y="85"/>
                  </a:lnTo>
                  <a:lnTo>
                    <a:pt x="118" y="87"/>
                  </a:lnTo>
                  <a:lnTo>
                    <a:pt x="116" y="88"/>
                  </a:lnTo>
                  <a:lnTo>
                    <a:pt x="118" y="88"/>
                  </a:lnTo>
                  <a:lnTo>
                    <a:pt x="118" y="90"/>
                  </a:lnTo>
                  <a:lnTo>
                    <a:pt x="118" y="92"/>
                  </a:lnTo>
                  <a:lnTo>
                    <a:pt x="118" y="92"/>
                  </a:lnTo>
                  <a:lnTo>
                    <a:pt x="118" y="93"/>
                  </a:lnTo>
                  <a:lnTo>
                    <a:pt x="118" y="95"/>
                  </a:lnTo>
                  <a:lnTo>
                    <a:pt x="116" y="95"/>
                  </a:lnTo>
                  <a:lnTo>
                    <a:pt x="116" y="95"/>
                  </a:lnTo>
                  <a:lnTo>
                    <a:pt x="113" y="96"/>
                  </a:lnTo>
                  <a:lnTo>
                    <a:pt x="110" y="98"/>
                  </a:lnTo>
                  <a:lnTo>
                    <a:pt x="110" y="100"/>
                  </a:lnTo>
                  <a:lnTo>
                    <a:pt x="109" y="101"/>
                  </a:lnTo>
                  <a:lnTo>
                    <a:pt x="109" y="103"/>
                  </a:lnTo>
                  <a:lnTo>
                    <a:pt x="109" y="103"/>
                  </a:lnTo>
                  <a:lnTo>
                    <a:pt x="110" y="103"/>
                  </a:lnTo>
                  <a:lnTo>
                    <a:pt x="110" y="104"/>
                  </a:lnTo>
                  <a:lnTo>
                    <a:pt x="110" y="106"/>
                  </a:lnTo>
                  <a:lnTo>
                    <a:pt x="110" y="106"/>
                  </a:lnTo>
                  <a:lnTo>
                    <a:pt x="109" y="106"/>
                  </a:lnTo>
                  <a:lnTo>
                    <a:pt x="109" y="106"/>
                  </a:lnTo>
                  <a:lnTo>
                    <a:pt x="107" y="106"/>
                  </a:lnTo>
                  <a:lnTo>
                    <a:pt x="107" y="106"/>
                  </a:lnTo>
                  <a:lnTo>
                    <a:pt x="107" y="106"/>
                  </a:lnTo>
                  <a:lnTo>
                    <a:pt x="107" y="107"/>
                  </a:lnTo>
                  <a:lnTo>
                    <a:pt x="107" y="107"/>
                  </a:lnTo>
                  <a:lnTo>
                    <a:pt x="107" y="109"/>
                  </a:lnTo>
                  <a:lnTo>
                    <a:pt x="107" y="109"/>
                  </a:lnTo>
                  <a:lnTo>
                    <a:pt x="105" y="109"/>
                  </a:lnTo>
                  <a:lnTo>
                    <a:pt x="107" y="109"/>
                  </a:lnTo>
                  <a:lnTo>
                    <a:pt x="107" y="111"/>
                  </a:lnTo>
                  <a:lnTo>
                    <a:pt x="107" y="111"/>
                  </a:lnTo>
                  <a:lnTo>
                    <a:pt x="109" y="112"/>
                  </a:lnTo>
                  <a:lnTo>
                    <a:pt x="110" y="112"/>
                  </a:lnTo>
                  <a:lnTo>
                    <a:pt x="110" y="112"/>
                  </a:lnTo>
                  <a:lnTo>
                    <a:pt x="110" y="114"/>
                  </a:lnTo>
                  <a:lnTo>
                    <a:pt x="110" y="114"/>
                  </a:lnTo>
                  <a:lnTo>
                    <a:pt x="109" y="114"/>
                  </a:lnTo>
                  <a:lnTo>
                    <a:pt x="109" y="114"/>
                  </a:lnTo>
                  <a:lnTo>
                    <a:pt x="110" y="115"/>
                  </a:lnTo>
                  <a:lnTo>
                    <a:pt x="110" y="115"/>
                  </a:lnTo>
                  <a:lnTo>
                    <a:pt x="112" y="117"/>
                  </a:lnTo>
                  <a:lnTo>
                    <a:pt x="112" y="117"/>
                  </a:lnTo>
                  <a:lnTo>
                    <a:pt x="112" y="118"/>
                  </a:lnTo>
                  <a:lnTo>
                    <a:pt x="112" y="118"/>
                  </a:lnTo>
                  <a:lnTo>
                    <a:pt x="113" y="120"/>
                  </a:lnTo>
                  <a:lnTo>
                    <a:pt x="113" y="120"/>
                  </a:lnTo>
                  <a:lnTo>
                    <a:pt x="113" y="122"/>
                  </a:lnTo>
                  <a:lnTo>
                    <a:pt x="115" y="122"/>
                  </a:lnTo>
                  <a:lnTo>
                    <a:pt x="115" y="122"/>
                  </a:lnTo>
                  <a:lnTo>
                    <a:pt x="115" y="122"/>
                  </a:lnTo>
                  <a:lnTo>
                    <a:pt x="115" y="123"/>
                  </a:lnTo>
                  <a:lnTo>
                    <a:pt x="115" y="123"/>
                  </a:lnTo>
                  <a:lnTo>
                    <a:pt x="116" y="125"/>
                  </a:lnTo>
                  <a:lnTo>
                    <a:pt x="118" y="126"/>
                  </a:lnTo>
                  <a:lnTo>
                    <a:pt x="118" y="128"/>
                  </a:lnTo>
                  <a:lnTo>
                    <a:pt x="120" y="128"/>
                  </a:lnTo>
                  <a:lnTo>
                    <a:pt x="121" y="129"/>
                  </a:lnTo>
                  <a:lnTo>
                    <a:pt x="121" y="131"/>
                  </a:lnTo>
                  <a:lnTo>
                    <a:pt x="120" y="134"/>
                  </a:lnTo>
                  <a:lnTo>
                    <a:pt x="118" y="136"/>
                  </a:lnTo>
                  <a:lnTo>
                    <a:pt x="120" y="136"/>
                  </a:lnTo>
                  <a:lnTo>
                    <a:pt x="123" y="136"/>
                  </a:lnTo>
                  <a:lnTo>
                    <a:pt x="126" y="136"/>
                  </a:lnTo>
                  <a:lnTo>
                    <a:pt x="127" y="137"/>
                  </a:lnTo>
                  <a:lnTo>
                    <a:pt x="129" y="137"/>
                  </a:lnTo>
                  <a:lnTo>
                    <a:pt x="131" y="137"/>
                  </a:lnTo>
                  <a:lnTo>
                    <a:pt x="131" y="139"/>
                  </a:lnTo>
                  <a:lnTo>
                    <a:pt x="131" y="140"/>
                  </a:lnTo>
                  <a:lnTo>
                    <a:pt x="131" y="140"/>
                  </a:lnTo>
                  <a:lnTo>
                    <a:pt x="132" y="142"/>
                  </a:lnTo>
                  <a:lnTo>
                    <a:pt x="132" y="144"/>
                  </a:lnTo>
                  <a:lnTo>
                    <a:pt x="132" y="144"/>
                  </a:lnTo>
                  <a:lnTo>
                    <a:pt x="132" y="144"/>
                  </a:lnTo>
                  <a:lnTo>
                    <a:pt x="137" y="144"/>
                  </a:lnTo>
                  <a:lnTo>
                    <a:pt x="140" y="144"/>
                  </a:lnTo>
                  <a:lnTo>
                    <a:pt x="145" y="144"/>
                  </a:lnTo>
                  <a:lnTo>
                    <a:pt x="146" y="144"/>
                  </a:lnTo>
                  <a:lnTo>
                    <a:pt x="148" y="142"/>
                  </a:lnTo>
                  <a:lnTo>
                    <a:pt x="150" y="142"/>
                  </a:lnTo>
                  <a:lnTo>
                    <a:pt x="150" y="140"/>
                  </a:lnTo>
                  <a:lnTo>
                    <a:pt x="151" y="139"/>
                  </a:lnTo>
                  <a:lnTo>
                    <a:pt x="153" y="139"/>
                  </a:lnTo>
                  <a:lnTo>
                    <a:pt x="153" y="137"/>
                  </a:lnTo>
                  <a:lnTo>
                    <a:pt x="154" y="137"/>
                  </a:lnTo>
                  <a:lnTo>
                    <a:pt x="154" y="137"/>
                  </a:lnTo>
                  <a:lnTo>
                    <a:pt x="154" y="136"/>
                  </a:lnTo>
                  <a:lnTo>
                    <a:pt x="156" y="136"/>
                  </a:lnTo>
                  <a:lnTo>
                    <a:pt x="156" y="137"/>
                  </a:lnTo>
                  <a:lnTo>
                    <a:pt x="156" y="137"/>
                  </a:lnTo>
                  <a:lnTo>
                    <a:pt x="156" y="139"/>
                  </a:lnTo>
                  <a:lnTo>
                    <a:pt x="156" y="140"/>
                  </a:lnTo>
                  <a:lnTo>
                    <a:pt x="156" y="140"/>
                  </a:lnTo>
                  <a:lnTo>
                    <a:pt x="154" y="142"/>
                  </a:lnTo>
                  <a:lnTo>
                    <a:pt x="154" y="144"/>
                  </a:lnTo>
                  <a:lnTo>
                    <a:pt x="154" y="147"/>
                  </a:lnTo>
                  <a:lnTo>
                    <a:pt x="154" y="150"/>
                  </a:lnTo>
                  <a:lnTo>
                    <a:pt x="154" y="153"/>
                  </a:lnTo>
                  <a:lnTo>
                    <a:pt x="154" y="156"/>
                  </a:lnTo>
                  <a:lnTo>
                    <a:pt x="154" y="159"/>
                  </a:lnTo>
                  <a:lnTo>
                    <a:pt x="156" y="158"/>
                  </a:lnTo>
                  <a:lnTo>
                    <a:pt x="156" y="158"/>
                  </a:lnTo>
                  <a:lnTo>
                    <a:pt x="157" y="159"/>
                  </a:lnTo>
                  <a:lnTo>
                    <a:pt x="157" y="159"/>
                  </a:lnTo>
                  <a:lnTo>
                    <a:pt x="159" y="159"/>
                  </a:lnTo>
                  <a:lnTo>
                    <a:pt x="159" y="159"/>
                  </a:lnTo>
                  <a:lnTo>
                    <a:pt x="161" y="159"/>
                  </a:lnTo>
                  <a:lnTo>
                    <a:pt x="162" y="158"/>
                  </a:lnTo>
                  <a:lnTo>
                    <a:pt x="164" y="158"/>
                  </a:lnTo>
                  <a:lnTo>
                    <a:pt x="167" y="158"/>
                  </a:lnTo>
                  <a:lnTo>
                    <a:pt x="168" y="158"/>
                  </a:lnTo>
                  <a:lnTo>
                    <a:pt x="170" y="158"/>
                  </a:lnTo>
                  <a:lnTo>
                    <a:pt x="172" y="161"/>
                  </a:lnTo>
                  <a:lnTo>
                    <a:pt x="173" y="164"/>
                  </a:lnTo>
                  <a:lnTo>
                    <a:pt x="175" y="166"/>
                  </a:lnTo>
                  <a:lnTo>
                    <a:pt x="176" y="169"/>
                  </a:lnTo>
                  <a:lnTo>
                    <a:pt x="178" y="172"/>
                  </a:lnTo>
                  <a:lnTo>
                    <a:pt x="180" y="174"/>
                  </a:lnTo>
                  <a:lnTo>
                    <a:pt x="181" y="177"/>
                  </a:lnTo>
                  <a:lnTo>
                    <a:pt x="183" y="181"/>
                  </a:lnTo>
                  <a:lnTo>
                    <a:pt x="183" y="181"/>
                  </a:lnTo>
                  <a:lnTo>
                    <a:pt x="181" y="181"/>
                  </a:lnTo>
                  <a:lnTo>
                    <a:pt x="181" y="183"/>
                  </a:lnTo>
                  <a:lnTo>
                    <a:pt x="181" y="185"/>
                  </a:lnTo>
                  <a:lnTo>
                    <a:pt x="180" y="185"/>
                  </a:lnTo>
                  <a:lnTo>
                    <a:pt x="180" y="185"/>
                  </a:lnTo>
                  <a:lnTo>
                    <a:pt x="178" y="186"/>
                  </a:lnTo>
                  <a:lnTo>
                    <a:pt x="178" y="188"/>
                  </a:lnTo>
                  <a:lnTo>
                    <a:pt x="178" y="194"/>
                  </a:lnTo>
                  <a:lnTo>
                    <a:pt x="178" y="196"/>
                  </a:lnTo>
                  <a:lnTo>
                    <a:pt x="178" y="197"/>
                  </a:lnTo>
                  <a:lnTo>
                    <a:pt x="178" y="197"/>
                  </a:lnTo>
                  <a:lnTo>
                    <a:pt x="178" y="197"/>
                  </a:lnTo>
                  <a:lnTo>
                    <a:pt x="178" y="199"/>
                  </a:lnTo>
                  <a:lnTo>
                    <a:pt x="178" y="202"/>
                  </a:lnTo>
                  <a:lnTo>
                    <a:pt x="180" y="203"/>
                  </a:lnTo>
                  <a:lnTo>
                    <a:pt x="180" y="203"/>
                  </a:lnTo>
                  <a:lnTo>
                    <a:pt x="180" y="205"/>
                  </a:lnTo>
                  <a:lnTo>
                    <a:pt x="180" y="205"/>
                  </a:lnTo>
                  <a:lnTo>
                    <a:pt x="178" y="207"/>
                  </a:lnTo>
                  <a:lnTo>
                    <a:pt x="178" y="207"/>
                  </a:lnTo>
                  <a:lnTo>
                    <a:pt x="178" y="208"/>
                  </a:lnTo>
                  <a:lnTo>
                    <a:pt x="178" y="208"/>
                  </a:lnTo>
                  <a:lnTo>
                    <a:pt x="176" y="210"/>
                  </a:lnTo>
                  <a:lnTo>
                    <a:pt x="176" y="210"/>
                  </a:lnTo>
                  <a:lnTo>
                    <a:pt x="175" y="211"/>
                  </a:lnTo>
                  <a:lnTo>
                    <a:pt x="175" y="211"/>
                  </a:lnTo>
                  <a:lnTo>
                    <a:pt x="175" y="213"/>
                  </a:lnTo>
                  <a:lnTo>
                    <a:pt x="175" y="213"/>
                  </a:lnTo>
                  <a:lnTo>
                    <a:pt x="173" y="215"/>
                  </a:lnTo>
                  <a:lnTo>
                    <a:pt x="173" y="216"/>
                  </a:lnTo>
                  <a:lnTo>
                    <a:pt x="173" y="216"/>
                  </a:lnTo>
                  <a:lnTo>
                    <a:pt x="173" y="218"/>
                  </a:lnTo>
                  <a:lnTo>
                    <a:pt x="176" y="221"/>
                  </a:lnTo>
                  <a:lnTo>
                    <a:pt x="176" y="221"/>
                  </a:lnTo>
                  <a:lnTo>
                    <a:pt x="175" y="222"/>
                  </a:lnTo>
                  <a:lnTo>
                    <a:pt x="173" y="222"/>
                  </a:lnTo>
                  <a:lnTo>
                    <a:pt x="173" y="224"/>
                  </a:lnTo>
                  <a:lnTo>
                    <a:pt x="173" y="224"/>
                  </a:lnTo>
                  <a:lnTo>
                    <a:pt x="172" y="224"/>
                  </a:lnTo>
                  <a:lnTo>
                    <a:pt x="170" y="222"/>
                  </a:lnTo>
                  <a:lnTo>
                    <a:pt x="168" y="222"/>
                  </a:lnTo>
                  <a:lnTo>
                    <a:pt x="168" y="221"/>
                  </a:lnTo>
                  <a:lnTo>
                    <a:pt x="167" y="221"/>
                  </a:lnTo>
                  <a:lnTo>
                    <a:pt x="167" y="221"/>
                  </a:lnTo>
                  <a:lnTo>
                    <a:pt x="167" y="221"/>
                  </a:lnTo>
                  <a:lnTo>
                    <a:pt x="167" y="222"/>
                  </a:lnTo>
                  <a:lnTo>
                    <a:pt x="165" y="222"/>
                  </a:lnTo>
                  <a:lnTo>
                    <a:pt x="165" y="222"/>
                  </a:lnTo>
                  <a:lnTo>
                    <a:pt x="165" y="222"/>
                  </a:lnTo>
                  <a:lnTo>
                    <a:pt x="165" y="222"/>
                  </a:lnTo>
                  <a:lnTo>
                    <a:pt x="165" y="224"/>
                  </a:lnTo>
                  <a:lnTo>
                    <a:pt x="165" y="226"/>
                  </a:lnTo>
                  <a:lnTo>
                    <a:pt x="167" y="227"/>
                  </a:lnTo>
                  <a:lnTo>
                    <a:pt x="167" y="227"/>
                  </a:lnTo>
                  <a:lnTo>
                    <a:pt x="167" y="227"/>
                  </a:lnTo>
                  <a:lnTo>
                    <a:pt x="165" y="227"/>
                  </a:lnTo>
                  <a:lnTo>
                    <a:pt x="165" y="227"/>
                  </a:lnTo>
                  <a:lnTo>
                    <a:pt x="164" y="227"/>
                  </a:lnTo>
                  <a:lnTo>
                    <a:pt x="164" y="227"/>
                  </a:lnTo>
                  <a:lnTo>
                    <a:pt x="164" y="227"/>
                  </a:lnTo>
                  <a:lnTo>
                    <a:pt x="164" y="229"/>
                  </a:lnTo>
                  <a:lnTo>
                    <a:pt x="164" y="229"/>
                  </a:lnTo>
                  <a:lnTo>
                    <a:pt x="164" y="229"/>
                  </a:lnTo>
                  <a:lnTo>
                    <a:pt x="164" y="229"/>
                  </a:lnTo>
                  <a:lnTo>
                    <a:pt x="164" y="230"/>
                  </a:lnTo>
                  <a:lnTo>
                    <a:pt x="164" y="230"/>
                  </a:lnTo>
                  <a:lnTo>
                    <a:pt x="165" y="230"/>
                  </a:lnTo>
                  <a:lnTo>
                    <a:pt x="165" y="230"/>
                  </a:lnTo>
                  <a:lnTo>
                    <a:pt x="165" y="230"/>
                  </a:lnTo>
                  <a:lnTo>
                    <a:pt x="165" y="230"/>
                  </a:lnTo>
                  <a:lnTo>
                    <a:pt x="165" y="230"/>
                  </a:lnTo>
                  <a:lnTo>
                    <a:pt x="167" y="230"/>
                  </a:lnTo>
                  <a:lnTo>
                    <a:pt x="167" y="230"/>
                  </a:lnTo>
                  <a:lnTo>
                    <a:pt x="167" y="230"/>
                  </a:lnTo>
                  <a:lnTo>
                    <a:pt x="165" y="230"/>
                  </a:lnTo>
                  <a:lnTo>
                    <a:pt x="165" y="230"/>
                  </a:lnTo>
                  <a:lnTo>
                    <a:pt x="165" y="229"/>
                  </a:lnTo>
                  <a:lnTo>
                    <a:pt x="167" y="229"/>
                  </a:lnTo>
                  <a:lnTo>
                    <a:pt x="167" y="229"/>
                  </a:lnTo>
                  <a:lnTo>
                    <a:pt x="167" y="230"/>
                  </a:lnTo>
                  <a:lnTo>
                    <a:pt x="167" y="230"/>
                  </a:lnTo>
                  <a:lnTo>
                    <a:pt x="168" y="230"/>
                  </a:lnTo>
                  <a:lnTo>
                    <a:pt x="168" y="230"/>
                  </a:lnTo>
                  <a:lnTo>
                    <a:pt x="168" y="230"/>
                  </a:lnTo>
                  <a:lnTo>
                    <a:pt x="168" y="232"/>
                  </a:lnTo>
                  <a:lnTo>
                    <a:pt x="170" y="232"/>
                  </a:lnTo>
                  <a:lnTo>
                    <a:pt x="172" y="232"/>
                  </a:lnTo>
                  <a:lnTo>
                    <a:pt x="172" y="232"/>
                  </a:lnTo>
                  <a:lnTo>
                    <a:pt x="172" y="233"/>
                  </a:lnTo>
                  <a:lnTo>
                    <a:pt x="172" y="233"/>
                  </a:lnTo>
                  <a:lnTo>
                    <a:pt x="172" y="235"/>
                  </a:lnTo>
                  <a:lnTo>
                    <a:pt x="172" y="235"/>
                  </a:lnTo>
                  <a:lnTo>
                    <a:pt x="172" y="235"/>
                  </a:lnTo>
                  <a:lnTo>
                    <a:pt x="173" y="235"/>
                  </a:lnTo>
                  <a:lnTo>
                    <a:pt x="173" y="235"/>
                  </a:lnTo>
                  <a:lnTo>
                    <a:pt x="173" y="235"/>
                  </a:lnTo>
                  <a:lnTo>
                    <a:pt x="175" y="235"/>
                  </a:lnTo>
                  <a:lnTo>
                    <a:pt x="175" y="235"/>
                  </a:lnTo>
                  <a:lnTo>
                    <a:pt x="176" y="235"/>
                  </a:lnTo>
                  <a:lnTo>
                    <a:pt x="176" y="235"/>
                  </a:lnTo>
                  <a:lnTo>
                    <a:pt x="176" y="235"/>
                  </a:lnTo>
                  <a:lnTo>
                    <a:pt x="178" y="235"/>
                  </a:lnTo>
                  <a:lnTo>
                    <a:pt x="178" y="235"/>
                  </a:lnTo>
                  <a:lnTo>
                    <a:pt x="178" y="235"/>
                  </a:lnTo>
                  <a:lnTo>
                    <a:pt x="178" y="237"/>
                  </a:lnTo>
                  <a:lnTo>
                    <a:pt x="178" y="237"/>
                  </a:lnTo>
                  <a:lnTo>
                    <a:pt x="178" y="237"/>
                  </a:lnTo>
                  <a:lnTo>
                    <a:pt x="178" y="238"/>
                  </a:lnTo>
                  <a:lnTo>
                    <a:pt x="176" y="240"/>
                  </a:lnTo>
                  <a:lnTo>
                    <a:pt x="178" y="240"/>
                  </a:lnTo>
                  <a:lnTo>
                    <a:pt x="178" y="240"/>
                  </a:lnTo>
                  <a:lnTo>
                    <a:pt x="178" y="240"/>
                  </a:lnTo>
                  <a:lnTo>
                    <a:pt x="178" y="240"/>
                  </a:lnTo>
                  <a:lnTo>
                    <a:pt x="178" y="241"/>
                  </a:lnTo>
                  <a:lnTo>
                    <a:pt x="178" y="241"/>
                  </a:lnTo>
                  <a:lnTo>
                    <a:pt x="176" y="243"/>
                  </a:lnTo>
                  <a:lnTo>
                    <a:pt x="175" y="243"/>
                  </a:lnTo>
                  <a:lnTo>
                    <a:pt x="175" y="244"/>
                  </a:lnTo>
                  <a:lnTo>
                    <a:pt x="173" y="246"/>
                  </a:lnTo>
                  <a:lnTo>
                    <a:pt x="172" y="248"/>
                  </a:lnTo>
                  <a:lnTo>
                    <a:pt x="172" y="248"/>
                  </a:lnTo>
                  <a:lnTo>
                    <a:pt x="172" y="248"/>
                  </a:lnTo>
                  <a:lnTo>
                    <a:pt x="170" y="249"/>
                  </a:lnTo>
                  <a:lnTo>
                    <a:pt x="168" y="251"/>
                  </a:lnTo>
                  <a:lnTo>
                    <a:pt x="168" y="251"/>
                  </a:lnTo>
                  <a:lnTo>
                    <a:pt x="170" y="252"/>
                  </a:lnTo>
                  <a:lnTo>
                    <a:pt x="170" y="252"/>
                  </a:lnTo>
                  <a:lnTo>
                    <a:pt x="172" y="254"/>
                  </a:lnTo>
                  <a:lnTo>
                    <a:pt x="172" y="254"/>
                  </a:lnTo>
                  <a:lnTo>
                    <a:pt x="170" y="255"/>
                  </a:lnTo>
                  <a:lnTo>
                    <a:pt x="168" y="255"/>
                  </a:lnTo>
                  <a:lnTo>
                    <a:pt x="167" y="257"/>
                  </a:lnTo>
                  <a:lnTo>
                    <a:pt x="165" y="257"/>
                  </a:lnTo>
                  <a:lnTo>
                    <a:pt x="167" y="259"/>
                  </a:lnTo>
                  <a:lnTo>
                    <a:pt x="167" y="260"/>
                  </a:lnTo>
                  <a:lnTo>
                    <a:pt x="167" y="262"/>
                  </a:lnTo>
                  <a:lnTo>
                    <a:pt x="167" y="263"/>
                  </a:lnTo>
                  <a:lnTo>
                    <a:pt x="165" y="265"/>
                  </a:lnTo>
                  <a:lnTo>
                    <a:pt x="164" y="265"/>
                  </a:lnTo>
                  <a:lnTo>
                    <a:pt x="161" y="267"/>
                  </a:lnTo>
                  <a:lnTo>
                    <a:pt x="159" y="267"/>
                  </a:lnTo>
                  <a:lnTo>
                    <a:pt x="159" y="267"/>
                  </a:lnTo>
                  <a:lnTo>
                    <a:pt x="157" y="267"/>
                  </a:lnTo>
                  <a:lnTo>
                    <a:pt x="157" y="265"/>
                  </a:lnTo>
                  <a:lnTo>
                    <a:pt x="153" y="262"/>
                  </a:lnTo>
                  <a:lnTo>
                    <a:pt x="150" y="260"/>
                  </a:lnTo>
                  <a:lnTo>
                    <a:pt x="148" y="260"/>
                  </a:lnTo>
                  <a:lnTo>
                    <a:pt x="145" y="257"/>
                  </a:lnTo>
                  <a:lnTo>
                    <a:pt x="145" y="255"/>
                  </a:lnTo>
                  <a:lnTo>
                    <a:pt x="143" y="252"/>
                  </a:lnTo>
                  <a:lnTo>
                    <a:pt x="143" y="252"/>
                  </a:lnTo>
                  <a:lnTo>
                    <a:pt x="142" y="251"/>
                  </a:lnTo>
                  <a:lnTo>
                    <a:pt x="139" y="249"/>
                  </a:lnTo>
                  <a:lnTo>
                    <a:pt x="137" y="249"/>
                  </a:lnTo>
                  <a:lnTo>
                    <a:pt x="135" y="248"/>
                  </a:lnTo>
                  <a:lnTo>
                    <a:pt x="134" y="246"/>
                  </a:lnTo>
                  <a:lnTo>
                    <a:pt x="131" y="244"/>
                  </a:lnTo>
                  <a:lnTo>
                    <a:pt x="129" y="243"/>
                  </a:lnTo>
                  <a:lnTo>
                    <a:pt x="127" y="243"/>
                  </a:lnTo>
                  <a:lnTo>
                    <a:pt x="123" y="241"/>
                  </a:lnTo>
                  <a:lnTo>
                    <a:pt x="121" y="240"/>
                  </a:lnTo>
                  <a:lnTo>
                    <a:pt x="116" y="238"/>
                  </a:lnTo>
                  <a:lnTo>
                    <a:pt x="115" y="237"/>
                  </a:lnTo>
                  <a:lnTo>
                    <a:pt x="110" y="235"/>
                  </a:lnTo>
                  <a:lnTo>
                    <a:pt x="109" y="233"/>
                  </a:lnTo>
                  <a:lnTo>
                    <a:pt x="104" y="230"/>
                  </a:lnTo>
                  <a:lnTo>
                    <a:pt x="101" y="229"/>
                  </a:lnTo>
                  <a:lnTo>
                    <a:pt x="98" y="227"/>
                  </a:lnTo>
                  <a:lnTo>
                    <a:pt x="90" y="224"/>
                  </a:lnTo>
                  <a:lnTo>
                    <a:pt x="88" y="222"/>
                  </a:lnTo>
                  <a:lnTo>
                    <a:pt x="88" y="219"/>
                  </a:lnTo>
                  <a:lnTo>
                    <a:pt x="86" y="219"/>
                  </a:lnTo>
                  <a:lnTo>
                    <a:pt x="83" y="216"/>
                  </a:lnTo>
                  <a:lnTo>
                    <a:pt x="80" y="215"/>
                  </a:lnTo>
                  <a:lnTo>
                    <a:pt x="79" y="211"/>
                  </a:lnTo>
                  <a:lnTo>
                    <a:pt x="77" y="210"/>
                  </a:lnTo>
                  <a:lnTo>
                    <a:pt x="75" y="207"/>
                  </a:lnTo>
                  <a:lnTo>
                    <a:pt x="74" y="205"/>
                  </a:lnTo>
                  <a:lnTo>
                    <a:pt x="72" y="205"/>
                  </a:lnTo>
                  <a:lnTo>
                    <a:pt x="72" y="202"/>
                  </a:lnTo>
                  <a:lnTo>
                    <a:pt x="72" y="200"/>
                  </a:lnTo>
                  <a:lnTo>
                    <a:pt x="72" y="200"/>
                  </a:lnTo>
                  <a:lnTo>
                    <a:pt x="74" y="200"/>
                  </a:lnTo>
                  <a:lnTo>
                    <a:pt x="74" y="196"/>
                  </a:lnTo>
                  <a:lnTo>
                    <a:pt x="74" y="194"/>
                  </a:lnTo>
                  <a:lnTo>
                    <a:pt x="71" y="189"/>
                  </a:lnTo>
                  <a:lnTo>
                    <a:pt x="69" y="188"/>
                  </a:lnTo>
                  <a:lnTo>
                    <a:pt x="69" y="185"/>
                  </a:lnTo>
                  <a:lnTo>
                    <a:pt x="68" y="185"/>
                  </a:lnTo>
                  <a:lnTo>
                    <a:pt x="66" y="181"/>
                  </a:lnTo>
                  <a:lnTo>
                    <a:pt x="64" y="178"/>
                  </a:lnTo>
                  <a:lnTo>
                    <a:pt x="63" y="177"/>
                  </a:lnTo>
                  <a:lnTo>
                    <a:pt x="63" y="175"/>
                  </a:lnTo>
                  <a:lnTo>
                    <a:pt x="61" y="175"/>
                  </a:lnTo>
                  <a:lnTo>
                    <a:pt x="60" y="174"/>
                  </a:lnTo>
                  <a:lnTo>
                    <a:pt x="60" y="172"/>
                  </a:lnTo>
                  <a:lnTo>
                    <a:pt x="60" y="169"/>
                  </a:lnTo>
                  <a:lnTo>
                    <a:pt x="58" y="167"/>
                  </a:lnTo>
                  <a:lnTo>
                    <a:pt x="53" y="163"/>
                  </a:lnTo>
                  <a:lnTo>
                    <a:pt x="53" y="161"/>
                  </a:lnTo>
                  <a:lnTo>
                    <a:pt x="53" y="159"/>
                  </a:lnTo>
                  <a:lnTo>
                    <a:pt x="52" y="156"/>
                  </a:lnTo>
                  <a:lnTo>
                    <a:pt x="47" y="148"/>
                  </a:lnTo>
                  <a:lnTo>
                    <a:pt x="45" y="145"/>
                  </a:lnTo>
                  <a:lnTo>
                    <a:pt x="44" y="142"/>
                  </a:lnTo>
                  <a:lnTo>
                    <a:pt x="42" y="139"/>
                  </a:lnTo>
                  <a:lnTo>
                    <a:pt x="42" y="136"/>
                  </a:lnTo>
                  <a:lnTo>
                    <a:pt x="39" y="133"/>
                  </a:lnTo>
                  <a:lnTo>
                    <a:pt x="39" y="129"/>
                  </a:lnTo>
                  <a:lnTo>
                    <a:pt x="38" y="126"/>
                  </a:lnTo>
                  <a:lnTo>
                    <a:pt x="38" y="125"/>
                  </a:lnTo>
                  <a:lnTo>
                    <a:pt x="34" y="122"/>
                  </a:lnTo>
                  <a:lnTo>
                    <a:pt x="33" y="118"/>
                  </a:lnTo>
                  <a:lnTo>
                    <a:pt x="31" y="115"/>
                  </a:lnTo>
                  <a:lnTo>
                    <a:pt x="30" y="114"/>
                  </a:lnTo>
                  <a:lnTo>
                    <a:pt x="28" y="114"/>
                  </a:lnTo>
                  <a:lnTo>
                    <a:pt x="25" y="107"/>
                  </a:lnTo>
                  <a:lnTo>
                    <a:pt x="25" y="106"/>
                  </a:lnTo>
                  <a:lnTo>
                    <a:pt x="23" y="103"/>
                  </a:lnTo>
                  <a:lnTo>
                    <a:pt x="20" y="100"/>
                  </a:lnTo>
                  <a:lnTo>
                    <a:pt x="19" y="98"/>
                  </a:lnTo>
                  <a:lnTo>
                    <a:pt x="17" y="96"/>
                  </a:lnTo>
                  <a:lnTo>
                    <a:pt x="8" y="90"/>
                  </a:lnTo>
                  <a:lnTo>
                    <a:pt x="4" y="88"/>
                  </a:lnTo>
                  <a:lnTo>
                    <a:pt x="3" y="87"/>
                  </a:lnTo>
                  <a:lnTo>
                    <a:pt x="3" y="85"/>
                  </a:lnTo>
                  <a:lnTo>
                    <a:pt x="3" y="85"/>
                  </a:lnTo>
                  <a:lnTo>
                    <a:pt x="3" y="84"/>
                  </a:lnTo>
                  <a:lnTo>
                    <a:pt x="4" y="84"/>
                  </a:lnTo>
                  <a:lnTo>
                    <a:pt x="6" y="84"/>
                  </a:lnTo>
                  <a:lnTo>
                    <a:pt x="6" y="84"/>
                  </a:lnTo>
                  <a:lnTo>
                    <a:pt x="6" y="81"/>
                  </a:lnTo>
                  <a:lnTo>
                    <a:pt x="6" y="79"/>
                  </a:lnTo>
                  <a:lnTo>
                    <a:pt x="3" y="74"/>
                  </a:lnTo>
                  <a:lnTo>
                    <a:pt x="3" y="74"/>
                  </a:lnTo>
                  <a:lnTo>
                    <a:pt x="3" y="73"/>
                  </a:lnTo>
                  <a:lnTo>
                    <a:pt x="1" y="71"/>
                  </a:lnTo>
                  <a:lnTo>
                    <a:pt x="1" y="68"/>
                  </a:lnTo>
                  <a:lnTo>
                    <a:pt x="0" y="68"/>
                  </a:lnTo>
                  <a:lnTo>
                    <a:pt x="1" y="62"/>
                  </a:lnTo>
                  <a:lnTo>
                    <a:pt x="1" y="62"/>
                  </a:lnTo>
                  <a:lnTo>
                    <a:pt x="6" y="55"/>
                  </a:lnTo>
                  <a:lnTo>
                    <a:pt x="8" y="54"/>
                  </a:lnTo>
                  <a:lnTo>
                    <a:pt x="9" y="52"/>
                  </a:lnTo>
                  <a:lnTo>
                    <a:pt x="12" y="51"/>
                  </a:lnTo>
                  <a:lnTo>
                    <a:pt x="14" y="49"/>
                  </a:lnTo>
                  <a:lnTo>
                    <a:pt x="16" y="49"/>
                  </a:lnTo>
                  <a:lnTo>
                    <a:pt x="16" y="49"/>
                  </a:lnTo>
                  <a:lnTo>
                    <a:pt x="16" y="51"/>
                  </a:lnTo>
                  <a:lnTo>
                    <a:pt x="16" y="51"/>
                  </a:lnTo>
                  <a:lnTo>
                    <a:pt x="16" y="51"/>
                  </a:lnTo>
                  <a:lnTo>
                    <a:pt x="16" y="52"/>
                  </a:lnTo>
                  <a:lnTo>
                    <a:pt x="16" y="52"/>
                  </a:lnTo>
                  <a:lnTo>
                    <a:pt x="16" y="52"/>
                  </a:lnTo>
                  <a:lnTo>
                    <a:pt x="16" y="54"/>
                  </a:lnTo>
                  <a:lnTo>
                    <a:pt x="16" y="54"/>
                  </a:lnTo>
                  <a:lnTo>
                    <a:pt x="16" y="55"/>
                  </a:lnTo>
                  <a:lnTo>
                    <a:pt x="17" y="55"/>
                  </a:lnTo>
                  <a:lnTo>
                    <a:pt x="17" y="57"/>
                  </a:lnTo>
                  <a:lnTo>
                    <a:pt x="16" y="57"/>
                  </a:lnTo>
                  <a:lnTo>
                    <a:pt x="16" y="57"/>
                  </a:lnTo>
                  <a:lnTo>
                    <a:pt x="16" y="59"/>
                  </a:lnTo>
                  <a:lnTo>
                    <a:pt x="14" y="59"/>
                  </a:lnTo>
                  <a:lnTo>
                    <a:pt x="12" y="57"/>
                  </a:lnTo>
                  <a:lnTo>
                    <a:pt x="12" y="59"/>
                  </a:lnTo>
                  <a:lnTo>
                    <a:pt x="12" y="59"/>
                  </a:lnTo>
                  <a:lnTo>
                    <a:pt x="12" y="60"/>
                  </a:lnTo>
                  <a:lnTo>
                    <a:pt x="12" y="60"/>
                  </a:lnTo>
                  <a:lnTo>
                    <a:pt x="12" y="60"/>
                  </a:lnTo>
                  <a:lnTo>
                    <a:pt x="14" y="60"/>
                  </a:lnTo>
                  <a:lnTo>
                    <a:pt x="12" y="63"/>
                  </a:lnTo>
                  <a:lnTo>
                    <a:pt x="12" y="63"/>
                  </a:lnTo>
                  <a:lnTo>
                    <a:pt x="12" y="63"/>
                  </a:lnTo>
                  <a:lnTo>
                    <a:pt x="12" y="65"/>
                  </a:lnTo>
                  <a:lnTo>
                    <a:pt x="14" y="65"/>
                  </a:lnTo>
                  <a:lnTo>
                    <a:pt x="16" y="63"/>
                  </a:lnTo>
                  <a:lnTo>
                    <a:pt x="16" y="63"/>
                  </a:lnTo>
                  <a:lnTo>
                    <a:pt x="17" y="62"/>
                  </a:lnTo>
                  <a:lnTo>
                    <a:pt x="17" y="62"/>
                  </a:lnTo>
                  <a:lnTo>
                    <a:pt x="19" y="62"/>
                  </a:lnTo>
                  <a:lnTo>
                    <a:pt x="20" y="63"/>
                  </a:lnTo>
                  <a:lnTo>
                    <a:pt x="22" y="65"/>
                  </a:lnTo>
                  <a:lnTo>
                    <a:pt x="22" y="65"/>
                  </a:lnTo>
                  <a:lnTo>
                    <a:pt x="23" y="65"/>
                  </a:lnTo>
                  <a:lnTo>
                    <a:pt x="25" y="65"/>
                  </a:lnTo>
                  <a:lnTo>
                    <a:pt x="25" y="65"/>
                  </a:lnTo>
                  <a:lnTo>
                    <a:pt x="27" y="65"/>
                  </a:lnTo>
                  <a:lnTo>
                    <a:pt x="27" y="68"/>
                  </a:lnTo>
                  <a:lnTo>
                    <a:pt x="27" y="68"/>
                  </a:lnTo>
                  <a:lnTo>
                    <a:pt x="28" y="70"/>
                  </a:lnTo>
                  <a:lnTo>
                    <a:pt x="30" y="71"/>
                  </a:lnTo>
                  <a:lnTo>
                    <a:pt x="30" y="71"/>
                  </a:lnTo>
                  <a:lnTo>
                    <a:pt x="31" y="71"/>
                  </a:lnTo>
                  <a:lnTo>
                    <a:pt x="33" y="73"/>
                  </a:lnTo>
                  <a:lnTo>
                    <a:pt x="33" y="71"/>
                  </a:lnTo>
                  <a:lnTo>
                    <a:pt x="34" y="71"/>
                  </a:lnTo>
                  <a:lnTo>
                    <a:pt x="34" y="70"/>
                  </a:lnTo>
                  <a:lnTo>
                    <a:pt x="34" y="70"/>
                  </a:lnTo>
                  <a:lnTo>
                    <a:pt x="34" y="70"/>
                  </a:lnTo>
                  <a:lnTo>
                    <a:pt x="34" y="70"/>
                  </a:lnTo>
                  <a:lnTo>
                    <a:pt x="34" y="68"/>
                  </a:lnTo>
                  <a:lnTo>
                    <a:pt x="36" y="68"/>
                  </a:lnTo>
                  <a:lnTo>
                    <a:pt x="38" y="66"/>
                  </a:lnTo>
                  <a:lnTo>
                    <a:pt x="38" y="66"/>
                  </a:lnTo>
                  <a:lnTo>
                    <a:pt x="39" y="65"/>
                  </a:lnTo>
                  <a:lnTo>
                    <a:pt x="39" y="65"/>
                  </a:lnTo>
                  <a:lnTo>
                    <a:pt x="39" y="63"/>
                  </a:lnTo>
                  <a:lnTo>
                    <a:pt x="38" y="63"/>
                  </a:lnTo>
                  <a:lnTo>
                    <a:pt x="38" y="62"/>
                  </a:lnTo>
                  <a:lnTo>
                    <a:pt x="39" y="62"/>
                  </a:lnTo>
                  <a:lnTo>
                    <a:pt x="39" y="60"/>
                  </a:lnTo>
                  <a:lnTo>
                    <a:pt x="41" y="59"/>
                  </a:lnTo>
                  <a:lnTo>
                    <a:pt x="41" y="57"/>
                  </a:lnTo>
                  <a:lnTo>
                    <a:pt x="41" y="57"/>
                  </a:lnTo>
                  <a:lnTo>
                    <a:pt x="41" y="57"/>
                  </a:lnTo>
                  <a:lnTo>
                    <a:pt x="41" y="55"/>
                  </a:lnTo>
                  <a:lnTo>
                    <a:pt x="42" y="54"/>
                  </a:lnTo>
                  <a:lnTo>
                    <a:pt x="42" y="54"/>
                  </a:lnTo>
                  <a:lnTo>
                    <a:pt x="42" y="54"/>
                  </a:lnTo>
                  <a:lnTo>
                    <a:pt x="42" y="5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45" y="51"/>
                  </a:lnTo>
                  <a:lnTo>
                    <a:pt x="45" y="51"/>
                  </a:lnTo>
                  <a:lnTo>
                    <a:pt x="45" y="51"/>
                  </a:lnTo>
                  <a:lnTo>
                    <a:pt x="45" y="51"/>
                  </a:lnTo>
                  <a:lnTo>
                    <a:pt x="45" y="49"/>
                  </a:lnTo>
                  <a:lnTo>
                    <a:pt x="45" y="49"/>
                  </a:lnTo>
                  <a:lnTo>
                    <a:pt x="45" y="49"/>
                  </a:lnTo>
                  <a:lnTo>
                    <a:pt x="45" y="49"/>
                  </a:lnTo>
                  <a:lnTo>
                    <a:pt x="47" y="48"/>
                  </a:lnTo>
                  <a:lnTo>
                    <a:pt x="47" y="46"/>
                  </a:lnTo>
                  <a:lnTo>
                    <a:pt x="49" y="44"/>
                  </a:lnTo>
                  <a:lnTo>
                    <a:pt x="50" y="43"/>
                  </a:lnTo>
                  <a:lnTo>
                    <a:pt x="53" y="43"/>
                  </a:lnTo>
                  <a:lnTo>
                    <a:pt x="55" y="41"/>
                  </a:lnTo>
                  <a:lnTo>
                    <a:pt x="58" y="41"/>
                  </a:lnTo>
                  <a:lnTo>
                    <a:pt x="60" y="40"/>
                  </a:lnTo>
                  <a:lnTo>
                    <a:pt x="64" y="38"/>
                  </a:lnTo>
                  <a:lnTo>
                    <a:pt x="68" y="36"/>
                  </a:lnTo>
                  <a:lnTo>
                    <a:pt x="69" y="35"/>
                  </a:lnTo>
                  <a:lnTo>
                    <a:pt x="72" y="33"/>
                  </a:lnTo>
                  <a:lnTo>
                    <a:pt x="74" y="32"/>
                  </a:lnTo>
                  <a:lnTo>
                    <a:pt x="75" y="30"/>
                  </a:lnTo>
                  <a:lnTo>
                    <a:pt x="79" y="27"/>
                  </a:lnTo>
                  <a:lnTo>
                    <a:pt x="80" y="25"/>
                  </a:lnTo>
                  <a:lnTo>
                    <a:pt x="82" y="24"/>
                  </a:lnTo>
                  <a:lnTo>
                    <a:pt x="83" y="22"/>
                  </a:lnTo>
                  <a:lnTo>
                    <a:pt x="85" y="19"/>
                  </a:lnTo>
                  <a:lnTo>
                    <a:pt x="85" y="16"/>
                  </a:lnTo>
                  <a:lnTo>
                    <a:pt x="85" y="14"/>
                  </a:lnTo>
                  <a:lnTo>
                    <a:pt x="85" y="13"/>
                  </a:lnTo>
                  <a:lnTo>
                    <a:pt x="86" y="14"/>
                  </a:lnTo>
                  <a:lnTo>
                    <a:pt x="86" y="14"/>
                  </a:lnTo>
                  <a:lnTo>
                    <a:pt x="86" y="14"/>
                  </a:lnTo>
                  <a:lnTo>
                    <a:pt x="88" y="14"/>
                  </a:lnTo>
                  <a:lnTo>
                    <a:pt x="88" y="14"/>
                  </a:lnTo>
                  <a:lnTo>
                    <a:pt x="88" y="11"/>
                  </a:lnTo>
                  <a:lnTo>
                    <a:pt x="88" y="10"/>
                  </a:lnTo>
                  <a:lnTo>
                    <a:pt x="88" y="8"/>
                  </a:lnTo>
                  <a:lnTo>
                    <a:pt x="88" y="8"/>
                  </a:lnTo>
                  <a:lnTo>
                    <a:pt x="86" y="8"/>
                  </a:lnTo>
                  <a:lnTo>
                    <a:pt x="85" y="7"/>
                  </a:lnTo>
                  <a:lnTo>
                    <a:pt x="85" y="5"/>
                  </a:lnTo>
                  <a:lnTo>
                    <a:pt x="85" y="3"/>
                  </a:lnTo>
                  <a:lnTo>
                    <a:pt x="83" y="3"/>
                  </a:lnTo>
                  <a:lnTo>
                    <a:pt x="82" y="2"/>
                  </a:lnTo>
                  <a:lnTo>
                    <a:pt x="82" y="2"/>
                  </a:lnTo>
                  <a:lnTo>
                    <a:pt x="83" y="2"/>
                  </a:lnTo>
                  <a:lnTo>
                    <a:pt x="85" y="2"/>
                  </a:lnTo>
                  <a:lnTo>
                    <a:pt x="86" y="2"/>
                  </a:lnTo>
                  <a:lnTo>
                    <a:pt x="86" y="2"/>
                  </a:lnTo>
                  <a:lnTo>
                    <a:pt x="88" y="2"/>
                  </a:lnTo>
                  <a:lnTo>
                    <a:pt x="88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33" name="Freeform 179">
              <a:extLst>
                <a:ext uri="{FF2B5EF4-FFF2-40B4-BE49-F238E27FC236}">
                  <a16:creationId xmlns:a16="http://schemas.microsoft.com/office/drawing/2014/main" id="{563A3FBC-2BED-3C8E-19F7-BCBDC9FBCE6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25929" y="4146930"/>
              <a:ext cx="163735" cy="66274"/>
            </a:xfrm>
            <a:custGeom>
              <a:avLst/>
              <a:gdLst>
                <a:gd name="T0" fmla="*/ 19 w 84"/>
                <a:gd name="T1" fmla="*/ 31 h 34"/>
                <a:gd name="T2" fmla="*/ 19 w 84"/>
                <a:gd name="T3" fmla="*/ 33 h 34"/>
                <a:gd name="T4" fmla="*/ 16 w 84"/>
                <a:gd name="T5" fmla="*/ 31 h 34"/>
                <a:gd name="T6" fmla="*/ 57 w 84"/>
                <a:gd name="T7" fmla="*/ 20 h 34"/>
                <a:gd name="T8" fmla="*/ 57 w 84"/>
                <a:gd name="T9" fmla="*/ 19 h 34"/>
                <a:gd name="T10" fmla="*/ 60 w 84"/>
                <a:gd name="T11" fmla="*/ 19 h 34"/>
                <a:gd name="T12" fmla="*/ 58 w 84"/>
                <a:gd name="T13" fmla="*/ 19 h 34"/>
                <a:gd name="T14" fmla="*/ 11 w 84"/>
                <a:gd name="T15" fmla="*/ 3 h 34"/>
                <a:gd name="T16" fmla="*/ 10 w 84"/>
                <a:gd name="T17" fmla="*/ 3 h 34"/>
                <a:gd name="T18" fmla="*/ 55 w 84"/>
                <a:gd name="T19" fmla="*/ 1 h 34"/>
                <a:gd name="T20" fmla="*/ 58 w 84"/>
                <a:gd name="T21" fmla="*/ 3 h 34"/>
                <a:gd name="T22" fmla="*/ 74 w 84"/>
                <a:gd name="T23" fmla="*/ 7 h 34"/>
                <a:gd name="T24" fmla="*/ 81 w 84"/>
                <a:gd name="T25" fmla="*/ 15 h 34"/>
                <a:gd name="T26" fmla="*/ 82 w 84"/>
                <a:gd name="T27" fmla="*/ 20 h 34"/>
                <a:gd name="T28" fmla="*/ 84 w 84"/>
                <a:gd name="T29" fmla="*/ 25 h 34"/>
                <a:gd name="T30" fmla="*/ 82 w 84"/>
                <a:gd name="T31" fmla="*/ 28 h 34"/>
                <a:gd name="T32" fmla="*/ 77 w 84"/>
                <a:gd name="T33" fmla="*/ 28 h 34"/>
                <a:gd name="T34" fmla="*/ 76 w 84"/>
                <a:gd name="T35" fmla="*/ 28 h 34"/>
                <a:gd name="T36" fmla="*/ 74 w 84"/>
                <a:gd name="T37" fmla="*/ 31 h 34"/>
                <a:gd name="T38" fmla="*/ 66 w 84"/>
                <a:gd name="T39" fmla="*/ 25 h 34"/>
                <a:gd name="T40" fmla="*/ 68 w 84"/>
                <a:gd name="T41" fmla="*/ 22 h 34"/>
                <a:gd name="T42" fmla="*/ 69 w 84"/>
                <a:gd name="T43" fmla="*/ 19 h 34"/>
                <a:gd name="T44" fmla="*/ 74 w 84"/>
                <a:gd name="T45" fmla="*/ 22 h 34"/>
                <a:gd name="T46" fmla="*/ 71 w 84"/>
                <a:gd name="T47" fmla="*/ 17 h 34"/>
                <a:gd name="T48" fmla="*/ 69 w 84"/>
                <a:gd name="T49" fmla="*/ 17 h 34"/>
                <a:gd name="T50" fmla="*/ 66 w 84"/>
                <a:gd name="T51" fmla="*/ 17 h 34"/>
                <a:gd name="T52" fmla="*/ 66 w 84"/>
                <a:gd name="T53" fmla="*/ 19 h 34"/>
                <a:gd name="T54" fmla="*/ 65 w 84"/>
                <a:gd name="T55" fmla="*/ 14 h 34"/>
                <a:gd name="T56" fmla="*/ 62 w 84"/>
                <a:gd name="T57" fmla="*/ 12 h 34"/>
                <a:gd name="T58" fmla="*/ 54 w 84"/>
                <a:gd name="T59" fmla="*/ 9 h 34"/>
                <a:gd name="T60" fmla="*/ 49 w 84"/>
                <a:gd name="T61" fmla="*/ 11 h 34"/>
                <a:gd name="T62" fmla="*/ 46 w 84"/>
                <a:gd name="T63" fmla="*/ 14 h 34"/>
                <a:gd name="T64" fmla="*/ 38 w 84"/>
                <a:gd name="T65" fmla="*/ 19 h 34"/>
                <a:gd name="T66" fmla="*/ 36 w 84"/>
                <a:gd name="T67" fmla="*/ 22 h 34"/>
                <a:gd name="T68" fmla="*/ 43 w 84"/>
                <a:gd name="T69" fmla="*/ 28 h 34"/>
                <a:gd name="T70" fmla="*/ 41 w 84"/>
                <a:gd name="T71" fmla="*/ 31 h 34"/>
                <a:gd name="T72" fmla="*/ 36 w 84"/>
                <a:gd name="T73" fmla="*/ 34 h 34"/>
                <a:gd name="T74" fmla="*/ 30 w 84"/>
                <a:gd name="T75" fmla="*/ 31 h 34"/>
                <a:gd name="T76" fmla="*/ 27 w 84"/>
                <a:gd name="T77" fmla="*/ 25 h 34"/>
                <a:gd name="T78" fmla="*/ 25 w 84"/>
                <a:gd name="T79" fmla="*/ 28 h 34"/>
                <a:gd name="T80" fmla="*/ 19 w 84"/>
                <a:gd name="T81" fmla="*/ 22 h 34"/>
                <a:gd name="T82" fmla="*/ 13 w 84"/>
                <a:gd name="T83" fmla="*/ 20 h 34"/>
                <a:gd name="T84" fmla="*/ 10 w 84"/>
                <a:gd name="T85" fmla="*/ 20 h 34"/>
                <a:gd name="T86" fmla="*/ 2 w 84"/>
                <a:gd name="T87" fmla="*/ 20 h 34"/>
                <a:gd name="T88" fmla="*/ 2 w 84"/>
                <a:gd name="T89" fmla="*/ 20 h 34"/>
                <a:gd name="T90" fmla="*/ 0 w 84"/>
                <a:gd name="T91" fmla="*/ 19 h 34"/>
                <a:gd name="T92" fmla="*/ 2 w 84"/>
                <a:gd name="T93" fmla="*/ 14 h 34"/>
                <a:gd name="T94" fmla="*/ 3 w 84"/>
                <a:gd name="T95" fmla="*/ 11 h 34"/>
                <a:gd name="T96" fmla="*/ 2 w 84"/>
                <a:gd name="T97" fmla="*/ 7 h 34"/>
                <a:gd name="T98" fmla="*/ 2 w 84"/>
                <a:gd name="T99" fmla="*/ 3 h 34"/>
                <a:gd name="T100" fmla="*/ 3 w 84"/>
                <a:gd name="T101" fmla="*/ 0 h 34"/>
                <a:gd name="T102" fmla="*/ 6 w 84"/>
                <a:gd name="T103" fmla="*/ 1 h 34"/>
                <a:gd name="T104" fmla="*/ 10 w 84"/>
                <a:gd name="T105" fmla="*/ 3 h 34"/>
                <a:gd name="T106" fmla="*/ 11 w 84"/>
                <a:gd name="T107" fmla="*/ 6 h 34"/>
                <a:gd name="T108" fmla="*/ 11 w 84"/>
                <a:gd name="T109" fmla="*/ 7 h 34"/>
                <a:gd name="T110" fmla="*/ 16 w 84"/>
                <a:gd name="T111" fmla="*/ 9 h 34"/>
                <a:gd name="T112" fmla="*/ 16 w 84"/>
                <a:gd name="T113" fmla="*/ 7 h 34"/>
                <a:gd name="T114" fmla="*/ 19 w 84"/>
                <a:gd name="T115" fmla="*/ 9 h 34"/>
                <a:gd name="T116" fmla="*/ 28 w 84"/>
                <a:gd name="T117" fmla="*/ 12 h 34"/>
                <a:gd name="T118" fmla="*/ 41 w 84"/>
                <a:gd name="T119" fmla="*/ 6 h 34"/>
                <a:gd name="T120" fmla="*/ 47 w 84"/>
                <a:gd name="T121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4" h="34">
                  <a:moveTo>
                    <a:pt x="17" y="30"/>
                  </a:moveTo>
                  <a:lnTo>
                    <a:pt x="19" y="30"/>
                  </a:lnTo>
                  <a:lnTo>
                    <a:pt x="19" y="30"/>
                  </a:lnTo>
                  <a:lnTo>
                    <a:pt x="19" y="31"/>
                  </a:lnTo>
                  <a:lnTo>
                    <a:pt x="19" y="31"/>
                  </a:lnTo>
                  <a:lnTo>
                    <a:pt x="21" y="33"/>
                  </a:lnTo>
                  <a:lnTo>
                    <a:pt x="21" y="33"/>
                  </a:lnTo>
                  <a:lnTo>
                    <a:pt x="19" y="33"/>
                  </a:lnTo>
                  <a:lnTo>
                    <a:pt x="17" y="33"/>
                  </a:lnTo>
                  <a:lnTo>
                    <a:pt x="16" y="31"/>
                  </a:lnTo>
                  <a:lnTo>
                    <a:pt x="16" y="31"/>
                  </a:lnTo>
                  <a:lnTo>
                    <a:pt x="16" y="31"/>
                  </a:lnTo>
                  <a:lnTo>
                    <a:pt x="17" y="30"/>
                  </a:lnTo>
                  <a:lnTo>
                    <a:pt x="17" y="30"/>
                  </a:lnTo>
                  <a:close/>
                  <a:moveTo>
                    <a:pt x="57" y="19"/>
                  </a:moveTo>
                  <a:lnTo>
                    <a:pt x="57" y="20"/>
                  </a:lnTo>
                  <a:lnTo>
                    <a:pt x="57" y="20"/>
                  </a:lnTo>
                  <a:lnTo>
                    <a:pt x="55" y="20"/>
                  </a:lnTo>
                  <a:lnTo>
                    <a:pt x="57" y="19"/>
                  </a:lnTo>
                  <a:lnTo>
                    <a:pt x="57" y="19"/>
                  </a:lnTo>
                  <a:close/>
                  <a:moveTo>
                    <a:pt x="60" y="17"/>
                  </a:moveTo>
                  <a:lnTo>
                    <a:pt x="60" y="17"/>
                  </a:lnTo>
                  <a:lnTo>
                    <a:pt x="60" y="19"/>
                  </a:lnTo>
                  <a:lnTo>
                    <a:pt x="60" y="19"/>
                  </a:lnTo>
                  <a:lnTo>
                    <a:pt x="58" y="20"/>
                  </a:lnTo>
                  <a:lnTo>
                    <a:pt x="58" y="20"/>
                  </a:lnTo>
                  <a:lnTo>
                    <a:pt x="58" y="19"/>
                  </a:lnTo>
                  <a:lnTo>
                    <a:pt x="58" y="19"/>
                  </a:lnTo>
                  <a:lnTo>
                    <a:pt x="58" y="17"/>
                  </a:lnTo>
                  <a:lnTo>
                    <a:pt x="58" y="17"/>
                  </a:lnTo>
                  <a:lnTo>
                    <a:pt x="60" y="17"/>
                  </a:lnTo>
                  <a:close/>
                  <a:moveTo>
                    <a:pt x="11" y="3"/>
                  </a:moveTo>
                  <a:lnTo>
                    <a:pt x="11" y="3"/>
                  </a:lnTo>
                  <a:lnTo>
                    <a:pt x="11" y="3"/>
                  </a:lnTo>
                  <a:lnTo>
                    <a:pt x="11" y="4"/>
                  </a:lnTo>
                  <a:lnTo>
                    <a:pt x="10" y="3"/>
                  </a:lnTo>
                  <a:lnTo>
                    <a:pt x="11" y="3"/>
                  </a:lnTo>
                  <a:close/>
                  <a:moveTo>
                    <a:pt x="49" y="0"/>
                  </a:moveTo>
                  <a:lnTo>
                    <a:pt x="52" y="1"/>
                  </a:lnTo>
                  <a:lnTo>
                    <a:pt x="55" y="1"/>
                  </a:lnTo>
                  <a:lnTo>
                    <a:pt x="57" y="1"/>
                  </a:lnTo>
                  <a:lnTo>
                    <a:pt x="57" y="1"/>
                  </a:lnTo>
                  <a:lnTo>
                    <a:pt x="58" y="3"/>
                  </a:lnTo>
                  <a:lnTo>
                    <a:pt x="58" y="3"/>
                  </a:lnTo>
                  <a:lnTo>
                    <a:pt x="62" y="3"/>
                  </a:lnTo>
                  <a:lnTo>
                    <a:pt x="65" y="3"/>
                  </a:lnTo>
                  <a:lnTo>
                    <a:pt x="71" y="6"/>
                  </a:lnTo>
                  <a:lnTo>
                    <a:pt x="74" y="7"/>
                  </a:lnTo>
                  <a:lnTo>
                    <a:pt x="76" y="11"/>
                  </a:lnTo>
                  <a:lnTo>
                    <a:pt x="81" y="14"/>
                  </a:lnTo>
                  <a:lnTo>
                    <a:pt x="81" y="14"/>
                  </a:lnTo>
                  <a:lnTo>
                    <a:pt x="81" y="15"/>
                  </a:lnTo>
                  <a:lnTo>
                    <a:pt x="81" y="15"/>
                  </a:lnTo>
                  <a:lnTo>
                    <a:pt x="81" y="17"/>
                  </a:lnTo>
                  <a:lnTo>
                    <a:pt x="81" y="19"/>
                  </a:lnTo>
                  <a:lnTo>
                    <a:pt x="82" y="20"/>
                  </a:lnTo>
                  <a:lnTo>
                    <a:pt x="82" y="20"/>
                  </a:lnTo>
                  <a:lnTo>
                    <a:pt x="84" y="23"/>
                  </a:lnTo>
                  <a:lnTo>
                    <a:pt x="84" y="23"/>
                  </a:lnTo>
                  <a:lnTo>
                    <a:pt x="84" y="25"/>
                  </a:lnTo>
                  <a:lnTo>
                    <a:pt x="82" y="25"/>
                  </a:lnTo>
                  <a:lnTo>
                    <a:pt x="82" y="26"/>
                  </a:lnTo>
                  <a:lnTo>
                    <a:pt x="82" y="26"/>
                  </a:lnTo>
                  <a:lnTo>
                    <a:pt x="82" y="28"/>
                  </a:lnTo>
                  <a:lnTo>
                    <a:pt x="79" y="30"/>
                  </a:lnTo>
                  <a:lnTo>
                    <a:pt x="79" y="30"/>
                  </a:lnTo>
                  <a:lnTo>
                    <a:pt x="77" y="30"/>
                  </a:lnTo>
                  <a:lnTo>
                    <a:pt x="77" y="28"/>
                  </a:lnTo>
                  <a:lnTo>
                    <a:pt x="76" y="28"/>
                  </a:lnTo>
                  <a:lnTo>
                    <a:pt x="76" y="28"/>
                  </a:lnTo>
                  <a:lnTo>
                    <a:pt x="76" y="28"/>
                  </a:lnTo>
                  <a:lnTo>
                    <a:pt x="76" y="28"/>
                  </a:lnTo>
                  <a:lnTo>
                    <a:pt x="76" y="28"/>
                  </a:lnTo>
                  <a:lnTo>
                    <a:pt x="76" y="30"/>
                  </a:lnTo>
                  <a:lnTo>
                    <a:pt x="76" y="31"/>
                  </a:lnTo>
                  <a:lnTo>
                    <a:pt x="74" y="31"/>
                  </a:lnTo>
                  <a:lnTo>
                    <a:pt x="74" y="34"/>
                  </a:lnTo>
                  <a:lnTo>
                    <a:pt x="73" y="34"/>
                  </a:lnTo>
                  <a:lnTo>
                    <a:pt x="69" y="30"/>
                  </a:lnTo>
                  <a:lnTo>
                    <a:pt x="66" y="25"/>
                  </a:lnTo>
                  <a:lnTo>
                    <a:pt x="66" y="22"/>
                  </a:lnTo>
                  <a:lnTo>
                    <a:pt x="66" y="22"/>
                  </a:lnTo>
                  <a:lnTo>
                    <a:pt x="68" y="22"/>
                  </a:lnTo>
                  <a:lnTo>
                    <a:pt x="68" y="22"/>
                  </a:lnTo>
                  <a:lnTo>
                    <a:pt x="68" y="22"/>
                  </a:lnTo>
                  <a:lnTo>
                    <a:pt x="68" y="20"/>
                  </a:lnTo>
                  <a:lnTo>
                    <a:pt x="69" y="19"/>
                  </a:lnTo>
                  <a:lnTo>
                    <a:pt x="69" y="19"/>
                  </a:lnTo>
                  <a:lnTo>
                    <a:pt x="71" y="19"/>
                  </a:lnTo>
                  <a:lnTo>
                    <a:pt x="71" y="19"/>
                  </a:lnTo>
                  <a:lnTo>
                    <a:pt x="73" y="20"/>
                  </a:lnTo>
                  <a:lnTo>
                    <a:pt x="74" y="22"/>
                  </a:lnTo>
                  <a:lnTo>
                    <a:pt x="76" y="22"/>
                  </a:lnTo>
                  <a:lnTo>
                    <a:pt x="74" y="20"/>
                  </a:lnTo>
                  <a:lnTo>
                    <a:pt x="73" y="19"/>
                  </a:lnTo>
                  <a:lnTo>
                    <a:pt x="71" y="17"/>
                  </a:lnTo>
                  <a:lnTo>
                    <a:pt x="71" y="15"/>
                  </a:lnTo>
                  <a:lnTo>
                    <a:pt x="69" y="17"/>
                  </a:lnTo>
                  <a:lnTo>
                    <a:pt x="69" y="17"/>
                  </a:lnTo>
                  <a:lnTo>
                    <a:pt x="69" y="17"/>
                  </a:lnTo>
                  <a:lnTo>
                    <a:pt x="68" y="17"/>
                  </a:lnTo>
                  <a:lnTo>
                    <a:pt x="68" y="17"/>
                  </a:lnTo>
                  <a:lnTo>
                    <a:pt x="68" y="17"/>
                  </a:lnTo>
                  <a:lnTo>
                    <a:pt x="66" y="17"/>
                  </a:lnTo>
                  <a:lnTo>
                    <a:pt x="66" y="15"/>
                  </a:lnTo>
                  <a:lnTo>
                    <a:pt x="66" y="17"/>
                  </a:lnTo>
                  <a:lnTo>
                    <a:pt x="66" y="17"/>
                  </a:lnTo>
                  <a:lnTo>
                    <a:pt x="66" y="19"/>
                  </a:lnTo>
                  <a:lnTo>
                    <a:pt x="66" y="19"/>
                  </a:lnTo>
                  <a:lnTo>
                    <a:pt x="66" y="17"/>
                  </a:lnTo>
                  <a:lnTo>
                    <a:pt x="65" y="17"/>
                  </a:lnTo>
                  <a:lnTo>
                    <a:pt x="65" y="14"/>
                  </a:lnTo>
                  <a:lnTo>
                    <a:pt x="63" y="14"/>
                  </a:lnTo>
                  <a:lnTo>
                    <a:pt x="63" y="12"/>
                  </a:lnTo>
                  <a:lnTo>
                    <a:pt x="62" y="12"/>
                  </a:lnTo>
                  <a:lnTo>
                    <a:pt x="62" y="12"/>
                  </a:lnTo>
                  <a:lnTo>
                    <a:pt x="60" y="11"/>
                  </a:lnTo>
                  <a:lnTo>
                    <a:pt x="58" y="9"/>
                  </a:lnTo>
                  <a:lnTo>
                    <a:pt x="57" y="9"/>
                  </a:lnTo>
                  <a:lnTo>
                    <a:pt x="54" y="9"/>
                  </a:lnTo>
                  <a:lnTo>
                    <a:pt x="52" y="9"/>
                  </a:lnTo>
                  <a:lnTo>
                    <a:pt x="51" y="9"/>
                  </a:lnTo>
                  <a:lnTo>
                    <a:pt x="49" y="11"/>
                  </a:lnTo>
                  <a:lnTo>
                    <a:pt x="49" y="11"/>
                  </a:lnTo>
                  <a:lnTo>
                    <a:pt x="47" y="11"/>
                  </a:lnTo>
                  <a:lnTo>
                    <a:pt x="47" y="12"/>
                  </a:lnTo>
                  <a:lnTo>
                    <a:pt x="47" y="14"/>
                  </a:lnTo>
                  <a:lnTo>
                    <a:pt x="46" y="14"/>
                  </a:lnTo>
                  <a:lnTo>
                    <a:pt x="47" y="15"/>
                  </a:lnTo>
                  <a:lnTo>
                    <a:pt x="41" y="19"/>
                  </a:lnTo>
                  <a:lnTo>
                    <a:pt x="41" y="19"/>
                  </a:lnTo>
                  <a:lnTo>
                    <a:pt x="38" y="19"/>
                  </a:lnTo>
                  <a:lnTo>
                    <a:pt x="38" y="20"/>
                  </a:lnTo>
                  <a:lnTo>
                    <a:pt x="36" y="20"/>
                  </a:lnTo>
                  <a:lnTo>
                    <a:pt x="36" y="22"/>
                  </a:lnTo>
                  <a:lnTo>
                    <a:pt x="36" y="22"/>
                  </a:lnTo>
                  <a:lnTo>
                    <a:pt x="38" y="23"/>
                  </a:lnTo>
                  <a:lnTo>
                    <a:pt x="38" y="23"/>
                  </a:lnTo>
                  <a:lnTo>
                    <a:pt x="40" y="25"/>
                  </a:lnTo>
                  <a:lnTo>
                    <a:pt x="43" y="28"/>
                  </a:lnTo>
                  <a:lnTo>
                    <a:pt x="43" y="30"/>
                  </a:lnTo>
                  <a:lnTo>
                    <a:pt x="43" y="31"/>
                  </a:lnTo>
                  <a:lnTo>
                    <a:pt x="43" y="31"/>
                  </a:lnTo>
                  <a:lnTo>
                    <a:pt x="41" y="31"/>
                  </a:lnTo>
                  <a:lnTo>
                    <a:pt x="40" y="31"/>
                  </a:lnTo>
                  <a:lnTo>
                    <a:pt x="38" y="33"/>
                  </a:lnTo>
                  <a:lnTo>
                    <a:pt x="38" y="33"/>
                  </a:lnTo>
                  <a:lnTo>
                    <a:pt x="36" y="34"/>
                  </a:lnTo>
                  <a:lnTo>
                    <a:pt x="33" y="34"/>
                  </a:lnTo>
                  <a:lnTo>
                    <a:pt x="32" y="34"/>
                  </a:lnTo>
                  <a:lnTo>
                    <a:pt x="30" y="34"/>
                  </a:lnTo>
                  <a:lnTo>
                    <a:pt x="30" y="31"/>
                  </a:lnTo>
                  <a:lnTo>
                    <a:pt x="28" y="28"/>
                  </a:lnTo>
                  <a:lnTo>
                    <a:pt x="28" y="25"/>
                  </a:lnTo>
                  <a:lnTo>
                    <a:pt x="27" y="25"/>
                  </a:lnTo>
                  <a:lnTo>
                    <a:pt x="27" y="25"/>
                  </a:lnTo>
                  <a:lnTo>
                    <a:pt x="27" y="26"/>
                  </a:lnTo>
                  <a:lnTo>
                    <a:pt x="25" y="28"/>
                  </a:lnTo>
                  <a:lnTo>
                    <a:pt x="25" y="30"/>
                  </a:lnTo>
                  <a:lnTo>
                    <a:pt x="25" y="28"/>
                  </a:lnTo>
                  <a:lnTo>
                    <a:pt x="24" y="28"/>
                  </a:lnTo>
                  <a:lnTo>
                    <a:pt x="22" y="28"/>
                  </a:lnTo>
                  <a:lnTo>
                    <a:pt x="19" y="23"/>
                  </a:lnTo>
                  <a:lnTo>
                    <a:pt x="19" y="22"/>
                  </a:lnTo>
                  <a:lnTo>
                    <a:pt x="19" y="22"/>
                  </a:lnTo>
                  <a:lnTo>
                    <a:pt x="16" y="22"/>
                  </a:lnTo>
                  <a:lnTo>
                    <a:pt x="14" y="20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1" y="20"/>
                  </a:lnTo>
                  <a:lnTo>
                    <a:pt x="11" y="19"/>
                  </a:lnTo>
                  <a:lnTo>
                    <a:pt x="10" y="20"/>
                  </a:lnTo>
                  <a:lnTo>
                    <a:pt x="6" y="19"/>
                  </a:lnTo>
                  <a:lnTo>
                    <a:pt x="5" y="19"/>
                  </a:lnTo>
                  <a:lnTo>
                    <a:pt x="3" y="19"/>
                  </a:lnTo>
                  <a:lnTo>
                    <a:pt x="2" y="20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2" y="20"/>
                  </a:lnTo>
                  <a:lnTo>
                    <a:pt x="0" y="20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2" y="15"/>
                  </a:lnTo>
                  <a:lnTo>
                    <a:pt x="2" y="14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3" y="9"/>
                  </a:lnTo>
                  <a:lnTo>
                    <a:pt x="3" y="9"/>
                  </a:lnTo>
                  <a:lnTo>
                    <a:pt x="2" y="7"/>
                  </a:lnTo>
                  <a:lnTo>
                    <a:pt x="0" y="7"/>
                  </a:lnTo>
                  <a:lnTo>
                    <a:pt x="0" y="6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3" y="0"/>
                  </a:lnTo>
                  <a:lnTo>
                    <a:pt x="3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4"/>
                  </a:lnTo>
                  <a:lnTo>
                    <a:pt x="10" y="6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1" y="7"/>
                  </a:lnTo>
                  <a:lnTo>
                    <a:pt x="11" y="9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6" y="9"/>
                  </a:lnTo>
                  <a:lnTo>
                    <a:pt x="17" y="9"/>
                  </a:lnTo>
                  <a:lnTo>
                    <a:pt x="17" y="9"/>
                  </a:lnTo>
                  <a:lnTo>
                    <a:pt x="17" y="7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7" y="7"/>
                  </a:lnTo>
                  <a:lnTo>
                    <a:pt x="19" y="9"/>
                  </a:lnTo>
                  <a:lnTo>
                    <a:pt x="21" y="11"/>
                  </a:lnTo>
                  <a:lnTo>
                    <a:pt x="24" y="12"/>
                  </a:lnTo>
                  <a:lnTo>
                    <a:pt x="25" y="12"/>
                  </a:lnTo>
                  <a:lnTo>
                    <a:pt x="28" y="12"/>
                  </a:lnTo>
                  <a:lnTo>
                    <a:pt x="32" y="11"/>
                  </a:lnTo>
                  <a:lnTo>
                    <a:pt x="33" y="9"/>
                  </a:lnTo>
                  <a:lnTo>
                    <a:pt x="35" y="7"/>
                  </a:lnTo>
                  <a:lnTo>
                    <a:pt x="41" y="6"/>
                  </a:lnTo>
                  <a:lnTo>
                    <a:pt x="44" y="4"/>
                  </a:lnTo>
                  <a:lnTo>
                    <a:pt x="44" y="4"/>
                  </a:lnTo>
                  <a:lnTo>
                    <a:pt x="46" y="3"/>
                  </a:lnTo>
                  <a:lnTo>
                    <a:pt x="47" y="1"/>
                  </a:lnTo>
                  <a:lnTo>
                    <a:pt x="49" y="1"/>
                  </a:lnTo>
                  <a:lnTo>
                    <a:pt x="49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34" name="Freeform 180">
              <a:extLst>
                <a:ext uri="{FF2B5EF4-FFF2-40B4-BE49-F238E27FC236}">
                  <a16:creationId xmlns:a16="http://schemas.microsoft.com/office/drawing/2014/main" id="{245166CC-FE13-BF47-9013-19D504B5443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28859" y="3661574"/>
              <a:ext cx="220263" cy="284586"/>
            </a:xfrm>
            <a:custGeom>
              <a:avLst/>
              <a:gdLst>
                <a:gd name="T0" fmla="*/ 99 w 113"/>
                <a:gd name="T1" fmla="*/ 93 h 146"/>
                <a:gd name="T2" fmla="*/ 96 w 113"/>
                <a:gd name="T3" fmla="*/ 91 h 146"/>
                <a:gd name="T4" fmla="*/ 66 w 113"/>
                <a:gd name="T5" fmla="*/ 25 h 146"/>
                <a:gd name="T6" fmla="*/ 74 w 113"/>
                <a:gd name="T7" fmla="*/ 36 h 146"/>
                <a:gd name="T8" fmla="*/ 90 w 113"/>
                <a:gd name="T9" fmla="*/ 41 h 146"/>
                <a:gd name="T10" fmla="*/ 96 w 113"/>
                <a:gd name="T11" fmla="*/ 41 h 146"/>
                <a:gd name="T12" fmla="*/ 102 w 113"/>
                <a:gd name="T13" fmla="*/ 49 h 146"/>
                <a:gd name="T14" fmla="*/ 108 w 113"/>
                <a:gd name="T15" fmla="*/ 56 h 146"/>
                <a:gd name="T16" fmla="*/ 113 w 113"/>
                <a:gd name="T17" fmla="*/ 60 h 146"/>
                <a:gd name="T18" fmla="*/ 112 w 113"/>
                <a:gd name="T19" fmla="*/ 67 h 146"/>
                <a:gd name="T20" fmla="*/ 102 w 113"/>
                <a:gd name="T21" fmla="*/ 77 h 146"/>
                <a:gd name="T22" fmla="*/ 94 w 113"/>
                <a:gd name="T23" fmla="*/ 91 h 146"/>
                <a:gd name="T24" fmla="*/ 91 w 113"/>
                <a:gd name="T25" fmla="*/ 89 h 146"/>
                <a:gd name="T26" fmla="*/ 86 w 113"/>
                <a:gd name="T27" fmla="*/ 91 h 146"/>
                <a:gd name="T28" fmla="*/ 83 w 113"/>
                <a:gd name="T29" fmla="*/ 99 h 146"/>
                <a:gd name="T30" fmla="*/ 83 w 113"/>
                <a:gd name="T31" fmla="*/ 108 h 146"/>
                <a:gd name="T32" fmla="*/ 83 w 113"/>
                <a:gd name="T33" fmla="*/ 112 h 146"/>
                <a:gd name="T34" fmla="*/ 71 w 113"/>
                <a:gd name="T35" fmla="*/ 115 h 146"/>
                <a:gd name="T36" fmla="*/ 63 w 113"/>
                <a:gd name="T37" fmla="*/ 127 h 146"/>
                <a:gd name="T38" fmla="*/ 47 w 113"/>
                <a:gd name="T39" fmla="*/ 132 h 146"/>
                <a:gd name="T40" fmla="*/ 49 w 113"/>
                <a:gd name="T41" fmla="*/ 137 h 146"/>
                <a:gd name="T42" fmla="*/ 39 w 113"/>
                <a:gd name="T43" fmla="*/ 141 h 146"/>
                <a:gd name="T44" fmla="*/ 28 w 113"/>
                <a:gd name="T45" fmla="*/ 143 h 146"/>
                <a:gd name="T46" fmla="*/ 15 w 113"/>
                <a:gd name="T47" fmla="*/ 146 h 146"/>
                <a:gd name="T48" fmla="*/ 12 w 113"/>
                <a:gd name="T49" fmla="*/ 138 h 146"/>
                <a:gd name="T50" fmla="*/ 9 w 113"/>
                <a:gd name="T51" fmla="*/ 134 h 146"/>
                <a:gd name="T52" fmla="*/ 8 w 113"/>
                <a:gd name="T53" fmla="*/ 127 h 146"/>
                <a:gd name="T54" fmla="*/ 4 w 113"/>
                <a:gd name="T55" fmla="*/ 123 h 146"/>
                <a:gd name="T56" fmla="*/ 3 w 113"/>
                <a:gd name="T57" fmla="*/ 116 h 146"/>
                <a:gd name="T58" fmla="*/ 3 w 113"/>
                <a:gd name="T59" fmla="*/ 112 h 146"/>
                <a:gd name="T60" fmla="*/ 12 w 113"/>
                <a:gd name="T61" fmla="*/ 107 h 146"/>
                <a:gd name="T62" fmla="*/ 22 w 113"/>
                <a:gd name="T63" fmla="*/ 104 h 146"/>
                <a:gd name="T64" fmla="*/ 33 w 113"/>
                <a:gd name="T65" fmla="*/ 101 h 146"/>
                <a:gd name="T66" fmla="*/ 42 w 113"/>
                <a:gd name="T67" fmla="*/ 97 h 146"/>
                <a:gd name="T68" fmla="*/ 45 w 113"/>
                <a:gd name="T69" fmla="*/ 91 h 146"/>
                <a:gd name="T70" fmla="*/ 47 w 113"/>
                <a:gd name="T71" fmla="*/ 85 h 146"/>
                <a:gd name="T72" fmla="*/ 50 w 113"/>
                <a:gd name="T73" fmla="*/ 78 h 146"/>
                <a:gd name="T74" fmla="*/ 52 w 113"/>
                <a:gd name="T75" fmla="*/ 71 h 146"/>
                <a:gd name="T76" fmla="*/ 52 w 113"/>
                <a:gd name="T77" fmla="*/ 64 h 146"/>
                <a:gd name="T78" fmla="*/ 47 w 113"/>
                <a:gd name="T79" fmla="*/ 58 h 146"/>
                <a:gd name="T80" fmla="*/ 47 w 113"/>
                <a:gd name="T81" fmla="*/ 50 h 146"/>
                <a:gd name="T82" fmla="*/ 50 w 113"/>
                <a:gd name="T83" fmla="*/ 41 h 146"/>
                <a:gd name="T84" fmla="*/ 52 w 113"/>
                <a:gd name="T85" fmla="*/ 37 h 146"/>
                <a:gd name="T86" fmla="*/ 55 w 113"/>
                <a:gd name="T87" fmla="*/ 36 h 146"/>
                <a:gd name="T88" fmla="*/ 58 w 113"/>
                <a:gd name="T89" fmla="*/ 34 h 146"/>
                <a:gd name="T90" fmla="*/ 55 w 113"/>
                <a:gd name="T91" fmla="*/ 31 h 146"/>
                <a:gd name="T92" fmla="*/ 55 w 113"/>
                <a:gd name="T93" fmla="*/ 28 h 146"/>
                <a:gd name="T94" fmla="*/ 55 w 113"/>
                <a:gd name="T95" fmla="*/ 23 h 146"/>
                <a:gd name="T96" fmla="*/ 58 w 113"/>
                <a:gd name="T97" fmla="*/ 22 h 146"/>
                <a:gd name="T98" fmla="*/ 58 w 113"/>
                <a:gd name="T99" fmla="*/ 23 h 146"/>
                <a:gd name="T100" fmla="*/ 60 w 113"/>
                <a:gd name="T101" fmla="*/ 25 h 146"/>
                <a:gd name="T102" fmla="*/ 63 w 113"/>
                <a:gd name="T103" fmla="*/ 22 h 146"/>
                <a:gd name="T104" fmla="*/ 63 w 113"/>
                <a:gd name="T105" fmla="*/ 17 h 146"/>
                <a:gd name="T106" fmla="*/ 61 w 113"/>
                <a:gd name="T107" fmla="*/ 17 h 146"/>
                <a:gd name="T108" fmla="*/ 64 w 113"/>
                <a:gd name="T109" fmla="*/ 0 h 146"/>
                <a:gd name="T110" fmla="*/ 64 w 113"/>
                <a:gd name="T111" fmla="*/ 9 h 146"/>
                <a:gd name="T112" fmla="*/ 63 w 113"/>
                <a:gd name="T113" fmla="*/ 11 h 146"/>
                <a:gd name="T114" fmla="*/ 61 w 113"/>
                <a:gd name="T115" fmla="*/ 9 h 146"/>
                <a:gd name="T116" fmla="*/ 60 w 113"/>
                <a:gd name="T117" fmla="*/ 4 h 146"/>
                <a:gd name="T118" fmla="*/ 61 w 113"/>
                <a:gd name="T119" fmla="*/ 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3" h="146">
                  <a:moveTo>
                    <a:pt x="101" y="86"/>
                  </a:moveTo>
                  <a:lnTo>
                    <a:pt x="101" y="89"/>
                  </a:lnTo>
                  <a:lnTo>
                    <a:pt x="99" y="89"/>
                  </a:lnTo>
                  <a:lnTo>
                    <a:pt x="99" y="93"/>
                  </a:lnTo>
                  <a:lnTo>
                    <a:pt x="97" y="93"/>
                  </a:lnTo>
                  <a:lnTo>
                    <a:pt x="97" y="94"/>
                  </a:lnTo>
                  <a:lnTo>
                    <a:pt x="96" y="93"/>
                  </a:lnTo>
                  <a:lnTo>
                    <a:pt x="96" y="91"/>
                  </a:lnTo>
                  <a:lnTo>
                    <a:pt x="99" y="89"/>
                  </a:lnTo>
                  <a:lnTo>
                    <a:pt x="101" y="86"/>
                  </a:lnTo>
                  <a:close/>
                  <a:moveTo>
                    <a:pt x="64" y="22"/>
                  </a:moveTo>
                  <a:lnTo>
                    <a:pt x="66" y="25"/>
                  </a:lnTo>
                  <a:lnTo>
                    <a:pt x="67" y="30"/>
                  </a:lnTo>
                  <a:lnTo>
                    <a:pt x="69" y="31"/>
                  </a:lnTo>
                  <a:lnTo>
                    <a:pt x="72" y="34"/>
                  </a:lnTo>
                  <a:lnTo>
                    <a:pt x="74" y="36"/>
                  </a:lnTo>
                  <a:lnTo>
                    <a:pt x="75" y="37"/>
                  </a:lnTo>
                  <a:lnTo>
                    <a:pt x="82" y="39"/>
                  </a:lnTo>
                  <a:lnTo>
                    <a:pt x="85" y="41"/>
                  </a:lnTo>
                  <a:lnTo>
                    <a:pt x="90" y="41"/>
                  </a:lnTo>
                  <a:lnTo>
                    <a:pt x="91" y="41"/>
                  </a:lnTo>
                  <a:lnTo>
                    <a:pt x="93" y="41"/>
                  </a:lnTo>
                  <a:lnTo>
                    <a:pt x="94" y="41"/>
                  </a:lnTo>
                  <a:lnTo>
                    <a:pt x="96" y="41"/>
                  </a:lnTo>
                  <a:lnTo>
                    <a:pt x="99" y="44"/>
                  </a:lnTo>
                  <a:lnTo>
                    <a:pt x="99" y="45"/>
                  </a:lnTo>
                  <a:lnTo>
                    <a:pt x="101" y="47"/>
                  </a:lnTo>
                  <a:lnTo>
                    <a:pt x="102" y="49"/>
                  </a:lnTo>
                  <a:lnTo>
                    <a:pt x="102" y="50"/>
                  </a:lnTo>
                  <a:lnTo>
                    <a:pt x="104" y="52"/>
                  </a:lnTo>
                  <a:lnTo>
                    <a:pt x="107" y="55"/>
                  </a:lnTo>
                  <a:lnTo>
                    <a:pt x="108" y="56"/>
                  </a:lnTo>
                  <a:lnTo>
                    <a:pt x="110" y="58"/>
                  </a:lnTo>
                  <a:lnTo>
                    <a:pt x="112" y="58"/>
                  </a:lnTo>
                  <a:lnTo>
                    <a:pt x="113" y="60"/>
                  </a:lnTo>
                  <a:lnTo>
                    <a:pt x="113" y="60"/>
                  </a:lnTo>
                  <a:lnTo>
                    <a:pt x="113" y="61"/>
                  </a:lnTo>
                  <a:lnTo>
                    <a:pt x="113" y="63"/>
                  </a:lnTo>
                  <a:lnTo>
                    <a:pt x="112" y="66"/>
                  </a:lnTo>
                  <a:lnTo>
                    <a:pt x="112" y="67"/>
                  </a:lnTo>
                  <a:lnTo>
                    <a:pt x="108" y="69"/>
                  </a:lnTo>
                  <a:lnTo>
                    <a:pt x="107" y="74"/>
                  </a:lnTo>
                  <a:lnTo>
                    <a:pt x="105" y="75"/>
                  </a:lnTo>
                  <a:lnTo>
                    <a:pt x="102" y="77"/>
                  </a:lnTo>
                  <a:lnTo>
                    <a:pt x="101" y="80"/>
                  </a:lnTo>
                  <a:lnTo>
                    <a:pt x="97" y="85"/>
                  </a:lnTo>
                  <a:lnTo>
                    <a:pt x="94" y="89"/>
                  </a:lnTo>
                  <a:lnTo>
                    <a:pt x="94" y="91"/>
                  </a:lnTo>
                  <a:lnTo>
                    <a:pt x="93" y="91"/>
                  </a:lnTo>
                  <a:lnTo>
                    <a:pt x="91" y="91"/>
                  </a:lnTo>
                  <a:lnTo>
                    <a:pt x="90" y="89"/>
                  </a:lnTo>
                  <a:lnTo>
                    <a:pt x="91" y="89"/>
                  </a:lnTo>
                  <a:lnTo>
                    <a:pt x="91" y="88"/>
                  </a:lnTo>
                  <a:lnTo>
                    <a:pt x="90" y="88"/>
                  </a:lnTo>
                  <a:lnTo>
                    <a:pt x="88" y="88"/>
                  </a:lnTo>
                  <a:lnTo>
                    <a:pt x="86" y="91"/>
                  </a:lnTo>
                  <a:lnTo>
                    <a:pt x="85" y="93"/>
                  </a:lnTo>
                  <a:lnTo>
                    <a:pt x="85" y="94"/>
                  </a:lnTo>
                  <a:lnTo>
                    <a:pt x="85" y="97"/>
                  </a:lnTo>
                  <a:lnTo>
                    <a:pt x="83" y="99"/>
                  </a:lnTo>
                  <a:lnTo>
                    <a:pt x="83" y="102"/>
                  </a:lnTo>
                  <a:lnTo>
                    <a:pt x="83" y="102"/>
                  </a:lnTo>
                  <a:lnTo>
                    <a:pt x="83" y="105"/>
                  </a:lnTo>
                  <a:lnTo>
                    <a:pt x="83" y="108"/>
                  </a:lnTo>
                  <a:lnTo>
                    <a:pt x="85" y="110"/>
                  </a:lnTo>
                  <a:lnTo>
                    <a:pt x="85" y="112"/>
                  </a:lnTo>
                  <a:lnTo>
                    <a:pt x="83" y="112"/>
                  </a:lnTo>
                  <a:lnTo>
                    <a:pt x="83" y="112"/>
                  </a:lnTo>
                  <a:lnTo>
                    <a:pt x="78" y="112"/>
                  </a:lnTo>
                  <a:lnTo>
                    <a:pt x="75" y="113"/>
                  </a:lnTo>
                  <a:lnTo>
                    <a:pt x="72" y="115"/>
                  </a:lnTo>
                  <a:lnTo>
                    <a:pt x="71" y="115"/>
                  </a:lnTo>
                  <a:lnTo>
                    <a:pt x="67" y="118"/>
                  </a:lnTo>
                  <a:lnTo>
                    <a:pt x="66" y="124"/>
                  </a:lnTo>
                  <a:lnTo>
                    <a:pt x="64" y="126"/>
                  </a:lnTo>
                  <a:lnTo>
                    <a:pt x="63" y="127"/>
                  </a:lnTo>
                  <a:lnTo>
                    <a:pt x="58" y="127"/>
                  </a:lnTo>
                  <a:lnTo>
                    <a:pt x="53" y="127"/>
                  </a:lnTo>
                  <a:lnTo>
                    <a:pt x="50" y="129"/>
                  </a:lnTo>
                  <a:lnTo>
                    <a:pt x="47" y="132"/>
                  </a:lnTo>
                  <a:lnTo>
                    <a:pt x="47" y="134"/>
                  </a:lnTo>
                  <a:lnTo>
                    <a:pt x="49" y="135"/>
                  </a:lnTo>
                  <a:lnTo>
                    <a:pt x="49" y="135"/>
                  </a:lnTo>
                  <a:lnTo>
                    <a:pt x="49" y="137"/>
                  </a:lnTo>
                  <a:lnTo>
                    <a:pt x="47" y="138"/>
                  </a:lnTo>
                  <a:lnTo>
                    <a:pt x="45" y="140"/>
                  </a:lnTo>
                  <a:lnTo>
                    <a:pt x="41" y="141"/>
                  </a:lnTo>
                  <a:lnTo>
                    <a:pt x="39" y="141"/>
                  </a:lnTo>
                  <a:lnTo>
                    <a:pt x="37" y="140"/>
                  </a:lnTo>
                  <a:lnTo>
                    <a:pt x="34" y="140"/>
                  </a:lnTo>
                  <a:lnTo>
                    <a:pt x="30" y="141"/>
                  </a:lnTo>
                  <a:lnTo>
                    <a:pt x="28" y="143"/>
                  </a:lnTo>
                  <a:lnTo>
                    <a:pt x="26" y="143"/>
                  </a:lnTo>
                  <a:lnTo>
                    <a:pt x="23" y="145"/>
                  </a:lnTo>
                  <a:lnTo>
                    <a:pt x="19" y="145"/>
                  </a:lnTo>
                  <a:lnTo>
                    <a:pt x="15" y="146"/>
                  </a:lnTo>
                  <a:lnTo>
                    <a:pt x="15" y="145"/>
                  </a:lnTo>
                  <a:lnTo>
                    <a:pt x="14" y="143"/>
                  </a:lnTo>
                  <a:lnTo>
                    <a:pt x="14" y="140"/>
                  </a:lnTo>
                  <a:lnTo>
                    <a:pt x="12" y="138"/>
                  </a:lnTo>
                  <a:lnTo>
                    <a:pt x="12" y="137"/>
                  </a:lnTo>
                  <a:lnTo>
                    <a:pt x="11" y="137"/>
                  </a:lnTo>
                  <a:lnTo>
                    <a:pt x="11" y="135"/>
                  </a:lnTo>
                  <a:lnTo>
                    <a:pt x="9" y="134"/>
                  </a:lnTo>
                  <a:lnTo>
                    <a:pt x="9" y="132"/>
                  </a:lnTo>
                  <a:lnTo>
                    <a:pt x="9" y="130"/>
                  </a:lnTo>
                  <a:lnTo>
                    <a:pt x="8" y="129"/>
                  </a:lnTo>
                  <a:lnTo>
                    <a:pt x="8" y="127"/>
                  </a:lnTo>
                  <a:lnTo>
                    <a:pt x="6" y="126"/>
                  </a:lnTo>
                  <a:lnTo>
                    <a:pt x="6" y="124"/>
                  </a:lnTo>
                  <a:lnTo>
                    <a:pt x="6" y="123"/>
                  </a:lnTo>
                  <a:lnTo>
                    <a:pt x="4" y="123"/>
                  </a:lnTo>
                  <a:lnTo>
                    <a:pt x="4" y="121"/>
                  </a:lnTo>
                  <a:lnTo>
                    <a:pt x="3" y="119"/>
                  </a:lnTo>
                  <a:lnTo>
                    <a:pt x="3" y="118"/>
                  </a:lnTo>
                  <a:lnTo>
                    <a:pt x="3" y="116"/>
                  </a:lnTo>
                  <a:lnTo>
                    <a:pt x="1" y="115"/>
                  </a:lnTo>
                  <a:lnTo>
                    <a:pt x="1" y="113"/>
                  </a:lnTo>
                  <a:lnTo>
                    <a:pt x="0" y="112"/>
                  </a:lnTo>
                  <a:lnTo>
                    <a:pt x="3" y="112"/>
                  </a:lnTo>
                  <a:lnTo>
                    <a:pt x="4" y="110"/>
                  </a:lnTo>
                  <a:lnTo>
                    <a:pt x="8" y="108"/>
                  </a:lnTo>
                  <a:lnTo>
                    <a:pt x="9" y="108"/>
                  </a:lnTo>
                  <a:lnTo>
                    <a:pt x="12" y="107"/>
                  </a:lnTo>
                  <a:lnTo>
                    <a:pt x="14" y="107"/>
                  </a:lnTo>
                  <a:lnTo>
                    <a:pt x="17" y="105"/>
                  </a:lnTo>
                  <a:lnTo>
                    <a:pt x="20" y="105"/>
                  </a:lnTo>
                  <a:lnTo>
                    <a:pt x="22" y="104"/>
                  </a:lnTo>
                  <a:lnTo>
                    <a:pt x="25" y="104"/>
                  </a:lnTo>
                  <a:lnTo>
                    <a:pt x="26" y="102"/>
                  </a:lnTo>
                  <a:lnTo>
                    <a:pt x="30" y="102"/>
                  </a:lnTo>
                  <a:lnTo>
                    <a:pt x="33" y="101"/>
                  </a:lnTo>
                  <a:lnTo>
                    <a:pt x="34" y="99"/>
                  </a:lnTo>
                  <a:lnTo>
                    <a:pt x="37" y="99"/>
                  </a:lnTo>
                  <a:lnTo>
                    <a:pt x="39" y="97"/>
                  </a:lnTo>
                  <a:lnTo>
                    <a:pt x="42" y="97"/>
                  </a:lnTo>
                  <a:lnTo>
                    <a:pt x="44" y="96"/>
                  </a:lnTo>
                  <a:lnTo>
                    <a:pt x="44" y="94"/>
                  </a:lnTo>
                  <a:lnTo>
                    <a:pt x="45" y="93"/>
                  </a:lnTo>
                  <a:lnTo>
                    <a:pt x="45" y="91"/>
                  </a:lnTo>
                  <a:lnTo>
                    <a:pt x="45" y="89"/>
                  </a:lnTo>
                  <a:lnTo>
                    <a:pt x="47" y="88"/>
                  </a:lnTo>
                  <a:lnTo>
                    <a:pt x="47" y="86"/>
                  </a:lnTo>
                  <a:lnTo>
                    <a:pt x="47" y="85"/>
                  </a:lnTo>
                  <a:lnTo>
                    <a:pt x="49" y="83"/>
                  </a:lnTo>
                  <a:lnTo>
                    <a:pt x="49" y="82"/>
                  </a:lnTo>
                  <a:lnTo>
                    <a:pt x="49" y="80"/>
                  </a:lnTo>
                  <a:lnTo>
                    <a:pt x="50" y="78"/>
                  </a:lnTo>
                  <a:lnTo>
                    <a:pt x="50" y="77"/>
                  </a:lnTo>
                  <a:lnTo>
                    <a:pt x="50" y="75"/>
                  </a:lnTo>
                  <a:lnTo>
                    <a:pt x="52" y="74"/>
                  </a:lnTo>
                  <a:lnTo>
                    <a:pt x="52" y="71"/>
                  </a:lnTo>
                  <a:lnTo>
                    <a:pt x="52" y="69"/>
                  </a:lnTo>
                  <a:lnTo>
                    <a:pt x="53" y="67"/>
                  </a:lnTo>
                  <a:lnTo>
                    <a:pt x="53" y="66"/>
                  </a:lnTo>
                  <a:lnTo>
                    <a:pt x="52" y="64"/>
                  </a:lnTo>
                  <a:lnTo>
                    <a:pt x="52" y="63"/>
                  </a:lnTo>
                  <a:lnTo>
                    <a:pt x="50" y="61"/>
                  </a:lnTo>
                  <a:lnTo>
                    <a:pt x="49" y="60"/>
                  </a:lnTo>
                  <a:lnTo>
                    <a:pt x="47" y="58"/>
                  </a:lnTo>
                  <a:lnTo>
                    <a:pt x="47" y="56"/>
                  </a:lnTo>
                  <a:lnTo>
                    <a:pt x="47" y="53"/>
                  </a:lnTo>
                  <a:lnTo>
                    <a:pt x="47" y="53"/>
                  </a:lnTo>
                  <a:lnTo>
                    <a:pt x="47" y="50"/>
                  </a:lnTo>
                  <a:lnTo>
                    <a:pt x="47" y="49"/>
                  </a:lnTo>
                  <a:lnTo>
                    <a:pt x="49" y="45"/>
                  </a:lnTo>
                  <a:lnTo>
                    <a:pt x="50" y="44"/>
                  </a:lnTo>
                  <a:lnTo>
                    <a:pt x="50" y="41"/>
                  </a:lnTo>
                  <a:lnTo>
                    <a:pt x="52" y="41"/>
                  </a:lnTo>
                  <a:lnTo>
                    <a:pt x="52" y="39"/>
                  </a:lnTo>
                  <a:lnTo>
                    <a:pt x="52" y="37"/>
                  </a:lnTo>
                  <a:lnTo>
                    <a:pt x="52" y="37"/>
                  </a:lnTo>
                  <a:lnTo>
                    <a:pt x="50" y="37"/>
                  </a:lnTo>
                  <a:lnTo>
                    <a:pt x="52" y="36"/>
                  </a:lnTo>
                  <a:lnTo>
                    <a:pt x="53" y="36"/>
                  </a:lnTo>
                  <a:lnTo>
                    <a:pt x="55" y="36"/>
                  </a:lnTo>
                  <a:lnTo>
                    <a:pt x="56" y="36"/>
                  </a:lnTo>
                  <a:lnTo>
                    <a:pt x="58" y="36"/>
                  </a:lnTo>
                  <a:lnTo>
                    <a:pt x="58" y="34"/>
                  </a:lnTo>
                  <a:lnTo>
                    <a:pt x="58" y="34"/>
                  </a:lnTo>
                  <a:lnTo>
                    <a:pt x="58" y="33"/>
                  </a:lnTo>
                  <a:lnTo>
                    <a:pt x="55" y="33"/>
                  </a:lnTo>
                  <a:lnTo>
                    <a:pt x="55" y="33"/>
                  </a:lnTo>
                  <a:lnTo>
                    <a:pt x="55" y="31"/>
                  </a:lnTo>
                  <a:lnTo>
                    <a:pt x="55" y="30"/>
                  </a:lnTo>
                  <a:lnTo>
                    <a:pt x="55" y="30"/>
                  </a:lnTo>
                  <a:lnTo>
                    <a:pt x="55" y="28"/>
                  </a:lnTo>
                  <a:lnTo>
                    <a:pt x="55" y="28"/>
                  </a:lnTo>
                  <a:lnTo>
                    <a:pt x="55" y="26"/>
                  </a:lnTo>
                  <a:lnTo>
                    <a:pt x="55" y="26"/>
                  </a:lnTo>
                  <a:lnTo>
                    <a:pt x="55" y="25"/>
                  </a:lnTo>
                  <a:lnTo>
                    <a:pt x="55" y="23"/>
                  </a:lnTo>
                  <a:lnTo>
                    <a:pt x="56" y="22"/>
                  </a:lnTo>
                  <a:lnTo>
                    <a:pt x="56" y="22"/>
                  </a:lnTo>
                  <a:lnTo>
                    <a:pt x="56" y="22"/>
                  </a:lnTo>
                  <a:lnTo>
                    <a:pt x="58" y="22"/>
                  </a:lnTo>
                  <a:lnTo>
                    <a:pt x="58" y="22"/>
                  </a:lnTo>
                  <a:lnTo>
                    <a:pt x="58" y="22"/>
                  </a:lnTo>
                  <a:lnTo>
                    <a:pt x="58" y="23"/>
                  </a:lnTo>
                  <a:lnTo>
                    <a:pt x="58" y="23"/>
                  </a:lnTo>
                  <a:lnTo>
                    <a:pt x="58" y="23"/>
                  </a:lnTo>
                  <a:lnTo>
                    <a:pt x="58" y="23"/>
                  </a:lnTo>
                  <a:lnTo>
                    <a:pt x="60" y="25"/>
                  </a:lnTo>
                  <a:lnTo>
                    <a:pt x="60" y="25"/>
                  </a:lnTo>
                  <a:lnTo>
                    <a:pt x="61" y="23"/>
                  </a:lnTo>
                  <a:lnTo>
                    <a:pt x="61" y="23"/>
                  </a:lnTo>
                  <a:lnTo>
                    <a:pt x="63" y="23"/>
                  </a:lnTo>
                  <a:lnTo>
                    <a:pt x="63" y="22"/>
                  </a:lnTo>
                  <a:lnTo>
                    <a:pt x="63" y="22"/>
                  </a:lnTo>
                  <a:lnTo>
                    <a:pt x="64" y="22"/>
                  </a:lnTo>
                  <a:close/>
                  <a:moveTo>
                    <a:pt x="61" y="17"/>
                  </a:moveTo>
                  <a:lnTo>
                    <a:pt x="63" y="17"/>
                  </a:lnTo>
                  <a:lnTo>
                    <a:pt x="63" y="17"/>
                  </a:lnTo>
                  <a:lnTo>
                    <a:pt x="63" y="17"/>
                  </a:lnTo>
                  <a:lnTo>
                    <a:pt x="61" y="17"/>
                  </a:lnTo>
                  <a:lnTo>
                    <a:pt x="61" y="17"/>
                  </a:lnTo>
                  <a:lnTo>
                    <a:pt x="61" y="17"/>
                  </a:lnTo>
                  <a:lnTo>
                    <a:pt x="61" y="17"/>
                  </a:lnTo>
                  <a:close/>
                  <a:moveTo>
                    <a:pt x="64" y="0"/>
                  </a:moveTo>
                  <a:lnTo>
                    <a:pt x="64" y="0"/>
                  </a:lnTo>
                  <a:lnTo>
                    <a:pt x="64" y="1"/>
                  </a:lnTo>
                  <a:lnTo>
                    <a:pt x="64" y="3"/>
                  </a:lnTo>
                  <a:lnTo>
                    <a:pt x="64" y="4"/>
                  </a:lnTo>
                  <a:lnTo>
                    <a:pt x="64" y="9"/>
                  </a:lnTo>
                  <a:lnTo>
                    <a:pt x="63" y="9"/>
                  </a:lnTo>
                  <a:lnTo>
                    <a:pt x="63" y="11"/>
                  </a:lnTo>
                  <a:lnTo>
                    <a:pt x="63" y="11"/>
                  </a:lnTo>
                  <a:lnTo>
                    <a:pt x="63" y="11"/>
                  </a:lnTo>
                  <a:lnTo>
                    <a:pt x="61" y="11"/>
                  </a:lnTo>
                  <a:lnTo>
                    <a:pt x="61" y="11"/>
                  </a:lnTo>
                  <a:lnTo>
                    <a:pt x="61" y="11"/>
                  </a:lnTo>
                  <a:lnTo>
                    <a:pt x="61" y="9"/>
                  </a:lnTo>
                  <a:lnTo>
                    <a:pt x="61" y="8"/>
                  </a:lnTo>
                  <a:lnTo>
                    <a:pt x="61" y="6"/>
                  </a:lnTo>
                  <a:lnTo>
                    <a:pt x="61" y="4"/>
                  </a:lnTo>
                  <a:lnTo>
                    <a:pt x="60" y="4"/>
                  </a:lnTo>
                  <a:lnTo>
                    <a:pt x="60" y="4"/>
                  </a:lnTo>
                  <a:lnTo>
                    <a:pt x="61" y="3"/>
                  </a:lnTo>
                  <a:lnTo>
                    <a:pt x="61" y="3"/>
                  </a:lnTo>
                  <a:lnTo>
                    <a:pt x="61" y="3"/>
                  </a:lnTo>
                  <a:lnTo>
                    <a:pt x="63" y="1"/>
                  </a:lnTo>
                  <a:lnTo>
                    <a:pt x="63" y="1"/>
                  </a:lnTo>
                  <a:lnTo>
                    <a:pt x="64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35" name="Freeform 181">
              <a:extLst>
                <a:ext uri="{FF2B5EF4-FFF2-40B4-BE49-F238E27FC236}">
                  <a16:creationId xmlns:a16="http://schemas.microsoft.com/office/drawing/2014/main" id="{0A45B3FC-386D-E19E-EE8F-593AF73A8D5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439227" y="4655677"/>
              <a:ext cx="647141" cy="1387846"/>
            </a:xfrm>
            <a:custGeom>
              <a:avLst/>
              <a:gdLst>
                <a:gd name="T0" fmla="*/ 5 w 332"/>
                <a:gd name="T1" fmla="*/ 674 h 712"/>
                <a:gd name="T2" fmla="*/ 0 w 332"/>
                <a:gd name="T3" fmla="*/ 679 h 712"/>
                <a:gd name="T4" fmla="*/ 32 w 332"/>
                <a:gd name="T5" fmla="*/ 607 h 712"/>
                <a:gd name="T6" fmla="*/ 26 w 332"/>
                <a:gd name="T7" fmla="*/ 610 h 712"/>
                <a:gd name="T8" fmla="*/ 11 w 332"/>
                <a:gd name="T9" fmla="*/ 585 h 712"/>
                <a:gd name="T10" fmla="*/ 16 w 332"/>
                <a:gd name="T11" fmla="*/ 575 h 712"/>
                <a:gd name="T12" fmla="*/ 256 w 332"/>
                <a:gd name="T13" fmla="*/ 550 h 712"/>
                <a:gd name="T14" fmla="*/ 253 w 332"/>
                <a:gd name="T15" fmla="*/ 556 h 712"/>
                <a:gd name="T16" fmla="*/ 117 w 332"/>
                <a:gd name="T17" fmla="*/ 496 h 712"/>
                <a:gd name="T18" fmla="*/ 98 w 332"/>
                <a:gd name="T19" fmla="*/ 496 h 712"/>
                <a:gd name="T20" fmla="*/ 114 w 332"/>
                <a:gd name="T21" fmla="*/ 501 h 712"/>
                <a:gd name="T22" fmla="*/ 116 w 332"/>
                <a:gd name="T23" fmla="*/ 504 h 712"/>
                <a:gd name="T24" fmla="*/ 120 w 332"/>
                <a:gd name="T25" fmla="*/ 504 h 712"/>
                <a:gd name="T26" fmla="*/ 119 w 332"/>
                <a:gd name="T27" fmla="*/ 509 h 712"/>
                <a:gd name="T28" fmla="*/ 114 w 332"/>
                <a:gd name="T29" fmla="*/ 523 h 712"/>
                <a:gd name="T30" fmla="*/ 98 w 332"/>
                <a:gd name="T31" fmla="*/ 542 h 712"/>
                <a:gd name="T32" fmla="*/ 105 w 332"/>
                <a:gd name="T33" fmla="*/ 550 h 712"/>
                <a:gd name="T34" fmla="*/ 95 w 332"/>
                <a:gd name="T35" fmla="*/ 550 h 712"/>
                <a:gd name="T36" fmla="*/ 87 w 332"/>
                <a:gd name="T37" fmla="*/ 553 h 712"/>
                <a:gd name="T38" fmla="*/ 76 w 332"/>
                <a:gd name="T39" fmla="*/ 567 h 712"/>
                <a:gd name="T40" fmla="*/ 71 w 332"/>
                <a:gd name="T41" fmla="*/ 586 h 712"/>
                <a:gd name="T42" fmla="*/ 49 w 332"/>
                <a:gd name="T43" fmla="*/ 600 h 712"/>
                <a:gd name="T44" fmla="*/ 34 w 332"/>
                <a:gd name="T45" fmla="*/ 597 h 712"/>
                <a:gd name="T46" fmla="*/ 13 w 332"/>
                <a:gd name="T47" fmla="*/ 594 h 712"/>
                <a:gd name="T48" fmla="*/ 8 w 332"/>
                <a:gd name="T49" fmla="*/ 586 h 712"/>
                <a:gd name="T50" fmla="*/ 15 w 332"/>
                <a:gd name="T51" fmla="*/ 578 h 712"/>
                <a:gd name="T52" fmla="*/ 16 w 332"/>
                <a:gd name="T53" fmla="*/ 575 h 712"/>
                <a:gd name="T54" fmla="*/ 23 w 332"/>
                <a:gd name="T55" fmla="*/ 567 h 712"/>
                <a:gd name="T56" fmla="*/ 37 w 332"/>
                <a:gd name="T57" fmla="*/ 555 h 712"/>
                <a:gd name="T58" fmla="*/ 56 w 332"/>
                <a:gd name="T59" fmla="*/ 545 h 712"/>
                <a:gd name="T60" fmla="*/ 65 w 332"/>
                <a:gd name="T61" fmla="*/ 539 h 712"/>
                <a:gd name="T62" fmla="*/ 70 w 332"/>
                <a:gd name="T63" fmla="*/ 536 h 712"/>
                <a:gd name="T64" fmla="*/ 78 w 332"/>
                <a:gd name="T65" fmla="*/ 526 h 712"/>
                <a:gd name="T66" fmla="*/ 89 w 332"/>
                <a:gd name="T67" fmla="*/ 509 h 712"/>
                <a:gd name="T68" fmla="*/ 138 w 332"/>
                <a:gd name="T69" fmla="*/ 422 h 712"/>
                <a:gd name="T70" fmla="*/ 105 w 332"/>
                <a:gd name="T71" fmla="*/ 399 h 712"/>
                <a:gd name="T72" fmla="*/ 116 w 332"/>
                <a:gd name="T73" fmla="*/ 402 h 712"/>
                <a:gd name="T74" fmla="*/ 123 w 332"/>
                <a:gd name="T75" fmla="*/ 408 h 712"/>
                <a:gd name="T76" fmla="*/ 128 w 332"/>
                <a:gd name="T77" fmla="*/ 424 h 712"/>
                <a:gd name="T78" fmla="*/ 133 w 332"/>
                <a:gd name="T79" fmla="*/ 433 h 712"/>
                <a:gd name="T80" fmla="*/ 139 w 332"/>
                <a:gd name="T81" fmla="*/ 429 h 712"/>
                <a:gd name="T82" fmla="*/ 146 w 332"/>
                <a:gd name="T83" fmla="*/ 438 h 712"/>
                <a:gd name="T84" fmla="*/ 163 w 332"/>
                <a:gd name="T85" fmla="*/ 451 h 712"/>
                <a:gd name="T86" fmla="*/ 182 w 332"/>
                <a:gd name="T87" fmla="*/ 444 h 712"/>
                <a:gd name="T88" fmla="*/ 174 w 332"/>
                <a:gd name="T89" fmla="*/ 468 h 712"/>
                <a:gd name="T90" fmla="*/ 161 w 332"/>
                <a:gd name="T91" fmla="*/ 473 h 712"/>
                <a:gd name="T92" fmla="*/ 150 w 332"/>
                <a:gd name="T93" fmla="*/ 498 h 712"/>
                <a:gd name="T94" fmla="*/ 134 w 332"/>
                <a:gd name="T95" fmla="*/ 509 h 712"/>
                <a:gd name="T96" fmla="*/ 127 w 332"/>
                <a:gd name="T97" fmla="*/ 507 h 712"/>
                <a:gd name="T98" fmla="*/ 127 w 332"/>
                <a:gd name="T99" fmla="*/ 482 h 712"/>
                <a:gd name="T100" fmla="*/ 119 w 332"/>
                <a:gd name="T101" fmla="*/ 468 h 712"/>
                <a:gd name="T102" fmla="*/ 130 w 332"/>
                <a:gd name="T103" fmla="*/ 448 h 712"/>
                <a:gd name="T104" fmla="*/ 128 w 332"/>
                <a:gd name="T105" fmla="*/ 438 h 712"/>
                <a:gd name="T106" fmla="*/ 122 w 332"/>
                <a:gd name="T107" fmla="*/ 430 h 712"/>
                <a:gd name="T108" fmla="*/ 120 w 332"/>
                <a:gd name="T109" fmla="*/ 421 h 712"/>
                <a:gd name="T110" fmla="*/ 119 w 332"/>
                <a:gd name="T111" fmla="*/ 424 h 712"/>
                <a:gd name="T112" fmla="*/ 108 w 332"/>
                <a:gd name="T113" fmla="*/ 410 h 712"/>
                <a:gd name="T114" fmla="*/ 101 w 332"/>
                <a:gd name="T115" fmla="*/ 396 h 712"/>
                <a:gd name="T116" fmla="*/ 313 w 332"/>
                <a:gd name="T117" fmla="*/ 0 h 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32" h="712">
                  <a:moveTo>
                    <a:pt x="46" y="711"/>
                  </a:moveTo>
                  <a:lnTo>
                    <a:pt x="48" y="711"/>
                  </a:lnTo>
                  <a:lnTo>
                    <a:pt x="48" y="712"/>
                  </a:lnTo>
                  <a:lnTo>
                    <a:pt x="46" y="712"/>
                  </a:lnTo>
                  <a:lnTo>
                    <a:pt x="46" y="712"/>
                  </a:lnTo>
                  <a:lnTo>
                    <a:pt x="45" y="711"/>
                  </a:lnTo>
                  <a:lnTo>
                    <a:pt x="45" y="711"/>
                  </a:lnTo>
                  <a:lnTo>
                    <a:pt x="46" y="711"/>
                  </a:lnTo>
                  <a:lnTo>
                    <a:pt x="46" y="711"/>
                  </a:lnTo>
                  <a:close/>
                  <a:moveTo>
                    <a:pt x="5" y="673"/>
                  </a:moveTo>
                  <a:lnTo>
                    <a:pt x="5" y="673"/>
                  </a:lnTo>
                  <a:lnTo>
                    <a:pt x="5" y="673"/>
                  </a:lnTo>
                  <a:lnTo>
                    <a:pt x="5" y="674"/>
                  </a:lnTo>
                  <a:lnTo>
                    <a:pt x="5" y="674"/>
                  </a:lnTo>
                  <a:lnTo>
                    <a:pt x="5" y="676"/>
                  </a:lnTo>
                  <a:lnTo>
                    <a:pt x="5" y="676"/>
                  </a:lnTo>
                  <a:lnTo>
                    <a:pt x="4" y="676"/>
                  </a:lnTo>
                  <a:lnTo>
                    <a:pt x="4" y="678"/>
                  </a:lnTo>
                  <a:lnTo>
                    <a:pt x="5" y="678"/>
                  </a:lnTo>
                  <a:lnTo>
                    <a:pt x="5" y="679"/>
                  </a:lnTo>
                  <a:lnTo>
                    <a:pt x="4" y="679"/>
                  </a:lnTo>
                  <a:lnTo>
                    <a:pt x="2" y="679"/>
                  </a:lnTo>
                  <a:lnTo>
                    <a:pt x="2" y="678"/>
                  </a:lnTo>
                  <a:lnTo>
                    <a:pt x="2" y="678"/>
                  </a:lnTo>
                  <a:lnTo>
                    <a:pt x="0" y="679"/>
                  </a:lnTo>
                  <a:lnTo>
                    <a:pt x="0" y="679"/>
                  </a:lnTo>
                  <a:lnTo>
                    <a:pt x="0" y="678"/>
                  </a:lnTo>
                  <a:lnTo>
                    <a:pt x="0" y="678"/>
                  </a:lnTo>
                  <a:lnTo>
                    <a:pt x="2" y="676"/>
                  </a:lnTo>
                  <a:lnTo>
                    <a:pt x="4" y="674"/>
                  </a:lnTo>
                  <a:lnTo>
                    <a:pt x="4" y="673"/>
                  </a:lnTo>
                  <a:lnTo>
                    <a:pt x="5" y="673"/>
                  </a:lnTo>
                  <a:close/>
                  <a:moveTo>
                    <a:pt x="30" y="602"/>
                  </a:moveTo>
                  <a:lnTo>
                    <a:pt x="32" y="605"/>
                  </a:lnTo>
                  <a:lnTo>
                    <a:pt x="32" y="605"/>
                  </a:lnTo>
                  <a:lnTo>
                    <a:pt x="30" y="605"/>
                  </a:lnTo>
                  <a:lnTo>
                    <a:pt x="30" y="607"/>
                  </a:lnTo>
                  <a:lnTo>
                    <a:pt x="32" y="607"/>
                  </a:lnTo>
                  <a:lnTo>
                    <a:pt x="32" y="607"/>
                  </a:lnTo>
                  <a:lnTo>
                    <a:pt x="34" y="607"/>
                  </a:lnTo>
                  <a:lnTo>
                    <a:pt x="34" y="608"/>
                  </a:lnTo>
                  <a:lnTo>
                    <a:pt x="34" y="608"/>
                  </a:lnTo>
                  <a:lnTo>
                    <a:pt x="34" y="610"/>
                  </a:lnTo>
                  <a:lnTo>
                    <a:pt x="30" y="610"/>
                  </a:lnTo>
                  <a:lnTo>
                    <a:pt x="29" y="611"/>
                  </a:lnTo>
                  <a:lnTo>
                    <a:pt x="27" y="610"/>
                  </a:lnTo>
                  <a:lnTo>
                    <a:pt x="27" y="610"/>
                  </a:lnTo>
                  <a:lnTo>
                    <a:pt x="26" y="611"/>
                  </a:lnTo>
                  <a:lnTo>
                    <a:pt x="24" y="613"/>
                  </a:lnTo>
                  <a:lnTo>
                    <a:pt x="24" y="611"/>
                  </a:lnTo>
                  <a:lnTo>
                    <a:pt x="24" y="611"/>
                  </a:lnTo>
                  <a:lnTo>
                    <a:pt x="26" y="610"/>
                  </a:lnTo>
                  <a:lnTo>
                    <a:pt x="26" y="608"/>
                  </a:lnTo>
                  <a:lnTo>
                    <a:pt x="26" y="608"/>
                  </a:lnTo>
                  <a:lnTo>
                    <a:pt x="27" y="608"/>
                  </a:lnTo>
                  <a:lnTo>
                    <a:pt x="27" y="607"/>
                  </a:lnTo>
                  <a:lnTo>
                    <a:pt x="27" y="605"/>
                  </a:lnTo>
                  <a:lnTo>
                    <a:pt x="27" y="604"/>
                  </a:lnTo>
                  <a:lnTo>
                    <a:pt x="27" y="602"/>
                  </a:lnTo>
                  <a:lnTo>
                    <a:pt x="30" y="602"/>
                  </a:lnTo>
                  <a:close/>
                  <a:moveTo>
                    <a:pt x="11" y="583"/>
                  </a:moveTo>
                  <a:lnTo>
                    <a:pt x="11" y="583"/>
                  </a:lnTo>
                  <a:lnTo>
                    <a:pt x="11" y="583"/>
                  </a:lnTo>
                  <a:lnTo>
                    <a:pt x="11" y="585"/>
                  </a:lnTo>
                  <a:lnTo>
                    <a:pt x="11" y="585"/>
                  </a:lnTo>
                  <a:lnTo>
                    <a:pt x="11" y="585"/>
                  </a:lnTo>
                  <a:lnTo>
                    <a:pt x="11" y="585"/>
                  </a:lnTo>
                  <a:lnTo>
                    <a:pt x="10" y="585"/>
                  </a:lnTo>
                  <a:lnTo>
                    <a:pt x="10" y="585"/>
                  </a:lnTo>
                  <a:lnTo>
                    <a:pt x="8" y="585"/>
                  </a:lnTo>
                  <a:lnTo>
                    <a:pt x="10" y="583"/>
                  </a:lnTo>
                  <a:lnTo>
                    <a:pt x="11" y="583"/>
                  </a:lnTo>
                  <a:close/>
                  <a:moveTo>
                    <a:pt x="16" y="575"/>
                  </a:moveTo>
                  <a:lnTo>
                    <a:pt x="16" y="577"/>
                  </a:lnTo>
                  <a:lnTo>
                    <a:pt x="15" y="577"/>
                  </a:lnTo>
                  <a:lnTo>
                    <a:pt x="15" y="575"/>
                  </a:lnTo>
                  <a:lnTo>
                    <a:pt x="15" y="575"/>
                  </a:lnTo>
                  <a:lnTo>
                    <a:pt x="16" y="575"/>
                  </a:lnTo>
                  <a:close/>
                  <a:moveTo>
                    <a:pt x="259" y="558"/>
                  </a:moveTo>
                  <a:lnTo>
                    <a:pt x="261" y="558"/>
                  </a:lnTo>
                  <a:lnTo>
                    <a:pt x="259" y="559"/>
                  </a:lnTo>
                  <a:lnTo>
                    <a:pt x="259" y="559"/>
                  </a:lnTo>
                  <a:lnTo>
                    <a:pt x="259" y="558"/>
                  </a:lnTo>
                  <a:lnTo>
                    <a:pt x="259" y="558"/>
                  </a:lnTo>
                  <a:lnTo>
                    <a:pt x="259" y="558"/>
                  </a:lnTo>
                  <a:close/>
                  <a:moveTo>
                    <a:pt x="253" y="548"/>
                  </a:moveTo>
                  <a:lnTo>
                    <a:pt x="259" y="548"/>
                  </a:lnTo>
                  <a:lnTo>
                    <a:pt x="259" y="550"/>
                  </a:lnTo>
                  <a:lnTo>
                    <a:pt x="257" y="550"/>
                  </a:lnTo>
                  <a:lnTo>
                    <a:pt x="256" y="552"/>
                  </a:lnTo>
                  <a:lnTo>
                    <a:pt x="256" y="550"/>
                  </a:lnTo>
                  <a:lnTo>
                    <a:pt x="256" y="550"/>
                  </a:lnTo>
                  <a:lnTo>
                    <a:pt x="254" y="550"/>
                  </a:lnTo>
                  <a:lnTo>
                    <a:pt x="254" y="550"/>
                  </a:lnTo>
                  <a:lnTo>
                    <a:pt x="254" y="550"/>
                  </a:lnTo>
                  <a:lnTo>
                    <a:pt x="256" y="550"/>
                  </a:lnTo>
                  <a:lnTo>
                    <a:pt x="254" y="552"/>
                  </a:lnTo>
                  <a:lnTo>
                    <a:pt x="256" y="553"/>
                  </a:lnTo>
                  <a:lnTo>
                    <a:pt x="256" y="553"/>
                  </a:lnTo>
                  <a:lnTo>
                    <a:pt x="257" y="555"/>
                  </a:lnTo>
                  <a:lnTo>
                    <a:pt x="257" y="555"/>
                  </a:lnTo>
                  <a:lnTo>
                    <a:pt x="254" y="555"/>
                  </a:lnTo>
                  <a:lnTo>
                    <a:pt x="254" y="556"/>
                  </a:lnTo>
                  <a:lnTo>
                    <a:pt x="253" y="556"/>
                  </a:lnTo>
                  <a:lnTo>
                    <a:pt x="253" y="556"/>
                  </a:lnTo>
                  <a:lnTo>
                    <a:pt x="253" y="555"/>
                  </a:lnTo>
                  <a:lnTo>
                    <a:pt x="253" y="553"/>
                  </a:lnTo>
                  <a:lnTo>
                    <a:pt x="253" y="553"/>
                  </a:lnTo>
                  <a:lnTo>
                    <a:pt x="254" y="552"/>
                  </a:lnTo>
                  <a:lnTo>
                    <a:pt x="254" y="552"/>
                  </a:lnTo>
                  <a:lnTo>
                    <a:pt x="253" y="550"/>
                  </a:lnTo>
                  <a:lnTo>
                    <a:pt x="250" y="550"/>
                  </a:lnTo>
                  <a:lnTo>
                    <a:pt x="250" y="550"/>
                  </a:lnTo>
                  <a:lnTo>
                    <a:pt x="251" y="550"/>
                  </a:lnTo>
                  <a:lnTo>
                    <a:pt x="253" y="550"/>
                  </a:lnTo>
                  <a:lnTo>
                    <a:pt x="253" y="548"/>
                  </a:lnTo>
                  <a:close/>
                  <a:moveTo>
                    <a:pt x="117" y="496"/>
                  </a:moveTo>
                  <a:lnTo>
                    <a:pt x="117" y="498"/>
                  </a:lnTo>
                  <a:lnTo>
                    <a:pt x="116" y="500"/>
                  </a:lnTo>
                  <a:lnTo>
                    <a:pt x="114" y="500"/>
                  </a:lnTo>
                  <a:lnTo>
                    <a:pt x="114" y="500"/>
                  </a:lnTo>
                  <a:lnTo>
                    <a:pt x="114" y="498"/>
                  </a:lnTo>
                  <a:lnTo>
                    <a:pt x="116" y="498"/>
                  </a:lnTo>
                  <a:lnTo>
                    <a:pt x="116" y="496"/>
                  </a:lnTo>
                  <a:lnTo>
                    <a:pt x="117" y="496"/>
                  </a:lnTo>
                  <a:close/>
                  <a:moveTo>
                    <a:pt x="100" y="493"/>
                  </a:moveTo>
                  <a:lnTo>
                    <a:pt x="101" y="493"/>
                  </a:lnTo>
                  <a:lnTo>
                    <a:pt x="98" y="493"/>
                  </a:lnTo>
                  <a:lnTo>
                    <a:pt x="98" y="495"/>
                  </a:lnTo>
                  <a:lnTo>
                    <a:pt x="98" y="496"/>
                  </a:lnTo>
                  <a:lnTo>
                    <a:pt x="98" y="496"/>
                  </a:lnTo>
                  <a:lnTo>
                    <a:pt x="100" y="498"/>
                  </a:lnTo>
                  <a:lnTo>
                    <a:pt x="101" y="498"/>
                  </a:lnTo>
                  <a:lnTo>
                    <a:pt x="103" y="500"/>
                  </a:lnTo>
                  <a:lnTo>
                    <a:pt x="103" y="501"/>
                  </a:lnTo>
                  <a:lnTo>
                    <a:pt x="103" y="503"/>
                  </a:lnTo>
                  <a:lnTo>
                    <a:pt x="103" y="504"/>
                  </a:lnTo>
                  <a:lnTo>
                    <a:pt x="105" y="506"/>
                  </a:lnTo>
                  <a:lnTo>
                    <a:pt x="106" y="506"/>
                  </a:lnTo>
                  <a:lnTo>
                    <a:pt x="108" y="506"/>
                  </a:lnTo>
                  <a:lnTo>
                    <a:pt x="109" y="504"/>
                  </a:lnTo>
                  <a:lnTo>
                    <a:pt x="111" y="503"/>
                  </a:lnTo>
                  <a:lnTo>
                    <a:pt x="114" y="501"/>
                  </a:lnTo>
                  <a:lnTo>
                    <a:pt x="114" y="501"/>
                  </a:lnTo>
                  <a:lnTo>
                    <a:pt x="116" y="501"/>
                  </a:lnTo>
                  <a:lnTo>
                    <a:pt x="116" y="500"/>
                  </a:lnTo>
                  <a:lnTo>
                    <a:pt x="117" y="500"/>
                  </a:lnTo>
                  <a:lnTo>
                    <a:pt x="117" y="501"/>
                  </a:lnTo>
                  <a:lnTo>
                    <a:pt x="116" y="501"/>
                  </a:lnTo>
                  <a:lnTo>
                    <a:pt x="116" y="503"/>
                  </a:lnTo>
                  <a:lnTo>
                    <a:pt x="116" y="503"/>
                  </a:lnTo>
                  <a:lnTo>
                    <a:pt x="116" y="504"/>
                  </a:lnTo>
                  <a:lnTo>
                    <a:pt x="116" y="504"/>
                  </a:lnTo>
                  <a:lnTo>
                    <a:pt x="114" y="506"/>
                  </a:lnTo>
                  <a:lnTo>
                    <a:pt x="116" y="506"/>
                  </a:lnTo>
                  <a:lnTo>
                    <a:pt x="116" y="504"/>
                  </a:lnTo>
                  <a:lnTo>
                    <a:pt x="116" y="504"/>
                  </a:lnTo>
                  <a:lnTo>
                    <a:pt x="117" y="503"/>
                  </a:lnTo>
                  <a:lnTo>
                    <a:pt x="117" y="503"/>
                  </a:lnTo>
                  <a:lnTo>
                    <a:pt x="117" y="503"/>
                  </a:lnTo>
                  <a:lnTo>
                    <a:pt x="117" y="501"/>
                  </a:lnTo>
                  <a:lnTo>
                    <a:pt x="119" y="501"/>
                  </a:lnTo>
                  <a:lnTo>
                    <a:pt x="119" y="501"/>
                  </a:lnTo>
                  <a:lnTo>
                    <a:pt x="119" y="501"/>
                  </a:lnTo>
                  <a:lnTo>
                    <a:pt x="120" y="501"/>
                  </a:lnTo>
                  <a:lnTo>
                    <a:pt x="120" y="503"/>
                  </a:lnTo>
                  <a:lnTo>
                    <a:pt x="122" y="501"/>
                  </a:lnTo>
                  <a:lnTo>
                    <a:pt x="120" y="503"/>
                  </a:lnTo>
                  <a:lnTo>
                    <a:pt x="120" y="504"/>
                  </a:lnTo>
                  <a:lnTo>
                    <a:pt x="120" y="504"/>
                  </a:lnTo>
                  <a:lnTo>
                    <a:pt x="119" y="506"/>
                  </a:lnTo>
                  <a:lnTo>
                    <a:pt x="117" y="506"/>
                  </a:lnTo>
                  <a:lnTo>
                    <a:pt x="119" y="506"/>
                  </a:lnTo>
                  <a:lnTo>
                    <a:pt x="122" y="504"/>
                  </a:lnTo>
                  <a:lnTo>
                    <a:pt x="122" y="503"/>
                  </a:lnTo>
                  <a:lnTo>
                    <a:pt x="122" y="504"/>
                  </a:lnTo>
                  <a:lnTo>
                    <a:pt x="122" y="506"/>
                  </a:lnTo>
                  <a:lnTo>
                    <a:pt x="120" y="507"/>
                  </a:lnTo>
                  <a:lnTo>
                    <a:pt x="120" y="507"/>
                  </a:lnTo>
                  <a:lnTo>
                    <a:pt x="119" y="507"/>
                  </a:lnTo>
                  <a:lnTo>
                    <a:pt x="119" y="509"/>
                  </a:lnTo>
                  <a:lnTo>
                    <a:pt x="119" y="509"/>
                  </a:lnTo>
                  <a:lnTo>
                    <a:pt x="119" y="511"/>
                  </a:lnTo>
                  <a:lnTo>
                    <a:pt x="119" y="511"/>
                  </a:lnTo>
                  <a:lnTo>
                    <a:pt x="119" y="514"/>
                  </a:lnTo>
                  <a:lnTo>
                    <a:pt x="120" y="512"/>
                  </a:lnTo>
                  <a:lnTo>
                    <a:pt x="120" y="514"/>
                  </a:lnTo>
                  <a:lnTo>
                    <a:pt x="122" y="514"/>
                  </a:lnTo>
                  <a:lnTo>
                    <a:pt x="120" y="515"/>
                  </a:lnTo>
                  <a:lnTo>
                    <a:pt x="120" y="517"/>
                  </a:lnTo>
                  <a:lnTo>
                    <a:pt x="117" y="518"/>
                  </a:lnTo>
                  <a:lnTo>
                    <a:pt x="117" y="520"/>
                  </a:lnTo>
                  <a:lnTo>
                    <a:pt x="116" y="522"/>
                  </a:lnTo>
                  <a:lnTo>
                    <a:pt x="116" y="523"/>
                  </a:lnTo>
                  <a:lnTo>
                    <a:pt x="114" y="523"/>
                  </a:lnTo>
                  <a:lnTo>
                    <a:pt x="111" y="526"/>
                  </a:lnTo>
                  <a:lnTo>
                    <a:pt x="111" y="528"/>
                  </a:lnTo>
                  <a:lnTo>
                    <a:pt x="108" y="533"/>
                  </a:lnTo>
                  <a:lnTo>
                    <a:pt x="106" y="536"/>
                  </a:lnTo>
                  <a:lnTo>
                    <a:pt x="105" y="536"/>
                  </a:lnTo>
                  <a:lnTo>
                    <a:pt x="103" y="537"/>
                  </a:lnTo>
                  <a:lnTo>
                    <a:pt x="101" y="539"/>
                  </a:lnTo>
                  <a:lnTo>
                    <a:pt x="100" y="539"/>
                  </a:lnTo>
                  <a:lnTo>
                    <a:pt x="98" y="541"/>
                  </a:lnTo>
                  <a:lnTo>
                    <a:pt x="97" y="541"/>
                  </a:lnTo>
                  <a:lnTo>
                    <a:pt x="97" y="542"/>
                  </a:lnTo>
                  <a:lnTo>
                    <a:pt x="98" y="542"/>
                  </a:lnTo>
                  <a:lnTo>
                    <a:pt x="98" y="542"/>
                  </a:lnTo>
                  <a:lnTo>
                    <a:pt x="98" y="544"/>
                  </a:lnTo>
                  <a:lnTo>
                    <a:pt x="97" y="544"/>
                  </a:lnTo>
                  <a:lnTo>
                    <a:pt x="97" y="544"/>
                  </a:lnTo>
                  <a:lnTo>
                    <a:pt x="95" y="544"/>
                  </a:lnTo>
                  <a:lnTo>
                    <a:pt x="98" y="544"/>
                  </a:lnTo>
                  <a:lnTo>
                    <a:pt x="98" y="544"/>
                  </a:lnTo>
                  <a:lnTo>
                    <a:pt x="98" y="545"/>
                  </a:lnTo>
                  <a:lnTo>
                    <a:pt x="100" y="545"/>
                  </a:lnTo>
                  <a:lnTo>
                    <a:pt x="100" y="547"/>
                  </a:lnTo>
                  <a:lnTo>
                    <a:pt x="101" y="548"/>
                  </a:lnTo>
                  <a:lnTo>
                    <a:pt x="103" y="548"/>
                  </a:lnTo>
                  <a:lnTo>
                    <a:pt x="105" y="548"/>
                  </a:lnTo>
                  <a:lnTo>
                    <a:pt x="105" y="550"/>
                  </a:lnTo>
                  <a:lnTo>
                    <a:pt x="105" y="552"/>
                  </a:lnTo>
                  <a:lnTo>
                    <a:pt x="103" y="552"/>
                  </a:lnTo>
                  <a:lnTo>
                    <a:pt x="103" y="552"/>
                  </a:lnTo>
                  <a:lnTo>
                    <a:pt x="101" y="552"/>
                  </a:lnTo>
                  <a:lnTo>
                    <a:pt x="100" y="552"/>
                  </a:lnTo>
                  <a:lnTo>
                    <a:pt x="98" y="550"/>
                  </a:lnTo>
                  <a:lnTo>
                    <a:pt x="97" y="550"/>
                  </a:lnTo>
                  <a:lnTo>
                    <a:pt x="95" y="552"/>
                  </a:lnTo>
                  <a:lnTo>
                    <a:pt x="95" y="550"/>
                  </a:lnTo>
                  <a:lnTo>
                    <a:pt x="97" y="550"/>
                  </a:lnTo>
                  <a:lnTo>
                    <a:pt x="95" y="548"/>
                  </a:lnTo>
                  <a:lnTo>
                    <a:pt x="95" y="548"/>
                  </a:lnTo>
                  <a:lnTo>
                    <a:pt x="95" y="550"/>
                  </a:lnTo>
                  <a:lnTo>
                    <a:pt x="93" y="550"/>
                  </a:lnTo>
                  <a:lnTo>
                    <a:pt x="93" y="550"/>
                  </a:lnTo>
                  <a:lnTo>
                    <a:pt x="93" y="552"/>
                  </a:lnTo>
                  <a:lnTo>
                    <a:pt x="92" y="552"/>
                  </a:lnTo>
                  <a:lnTo>
                    <a:pt x="92" y="550"/>
                  </a:lnTo>
                  <a:lnTo>
                    <a:pt x="90" y="550"/>
                  </a:lnTo>
                  <a:lnTo>
                    <a:pt x="89" y="548"/>
                  </a:lnTo>
                  <a:lnTo>
                    <a:pt x="89" y="548"/>
                  </a:lnTo>
                  <a:lnTo>
                    <a:pt x="90" y="550"/>
                  </a:lnTo>
                  <a:lnTo>
                    <a:pt x="90" y="552"/>
                  </a:lnTo>
                  <a:lnTo>
                    <a:pt x="89" y="553"/>
                  </a:lnTo>
                  <a:lnTo>
                    <a:pt x="87" y="553"/>
                  </a:lnTo>
                  <a:lnTo>
                    <a:pt x="87" y="553"/>
                  </a:lnTo>
                  <a:lnTo>
                    <a:pt x="86" y="555"/>
                  </a:lnTo>
                  <a:lnTo>
                    <a:pt x="84" y="555"/>
                  </a:lnTo>
                  <a:lnTo>
                    <a:pt x="82" y="556"/>
                  </a:lnTo>
                  <a:lnTo>
                    <a:pt x="81" y="556"/>
                  </a:lnTo>
                  <a:lnTo>
                    <a:pt x="81" y="556"/>
                  </a:lnTo>
                  <a:lnTo>
                    <a:pt x="79" y="558"/>
                  </a:lnTo>
                  <a:lnTo>
                    <a:pt x="79" y="558"/>
                  </a:lnTo>
                  <a:lnTo>
                    <a:pt x="78" y="558"/>
                  </a:lnTo>
                  <a:lnTo>
                    <a:pt x="78" y="558"/>
                  </a:lnTo>
                  <a:lnTo>
                    <a:pt x="78" y="559"/>
                  </a:lnTo>
                  <a:lnTo>
                    <a:pt x="78" y="563"/>
                  </a:lnTo>
                  <a:lnTo>
                    <a:pt x="76" y="564"/>
                  </a:lnTo>
                  <a:lnTo>
                    <a:pt x="76" y="567"/>
                  </a:lnTo>
                  <a:lnTo>
                    <a:pt x="76" y="570"/>
                  </a:lnTo>
                  <a:lnTo>
                    <a:pt x="73" y="570"/>
                  </a:lnTo>
                  <a:lnTo>
                    <a:pt x="75" y="570"/>
                  </a:lnTo>
                  <a:lnTo>
                    <a:pt x="76" y="570"/>
                  </a:lnTo>
                  <a:lnTo>
                    <a:pt x="75" y="572"/>
                  </a:lnTo>
                  <a:lnTo>
                    <a:pt x="73" y="574"/>
                  </a:lnTo>
                  <a:lnTo>
                    <a:pt x="73" y="575"/>
                  </a:lnTo>
                  <a:lnTo>
                    <a:pt x="71" y="578"/>
                  </a:lnTo>
                  <a:lnTo>
                    <a:pt x="71" y="580"/>
                  </a:lnTo>
                  <a:lnTo>
                    <a:pt x="70" y="583"/>
                  </a:lnTo>
                  <a:lnTo>
                    <a:pt x="70" y="585"/>
                  </a:lnTo>
                  <a:lnTo>
                    <a:pt x="70" y="585"/>
                  </a:lnTo>
                  <a:lnTo>
                    <a:pt x="71" y="586"/>
                  </a:lnTo>
                  <a:lnTo>
                    <a:pt x="71" y="586"/>
                  </a:lnTo>
                  <a:lnTo>
                    <a:pt x="70" y="586"/>
                  </a:lnTo>
                  <a:lnTo>
                    <a:pt x="70" y="588"/>
                  </a:lnTo>
                  <a:lnTo>
                    <a:pt x="68" y="588"/>
                  </a:lnTo>
                  <a:lnTo>
                    <a:pt x="65" y="588"/>
                  </a:lnTo>
                  <a:lnTo>
                    <a:pt x="64" y="589"/>
                  </a:lnTo>
                  <a:lnTo>
                    <a:pt x="64" y="591"/>
                  </a:lnTo>
                  <a:lnTo>
                    <a:pt x="62" y="593"/>
                  </a:lnTo>
                  <a:lnTo>
                    <a:pt x="59" y="596"/>
                  </a:lnTo>
                  <a:lnTo>
                    <a:pt x="56" y="597"/>
                  </a:lnTo>
                  <a:lnTo>
                    <a:pt x="56" y="599"/>
                  </a:lnTo>
                  <a:lnTo>
                    <a:pt x="54" y="599"/>
                  </a:lnTo>
                  <a:lnTo>
                    <a:pt x="49" y="600"/>
                  </a:lnTo>
                  <a:lnTo>
                    <a:pt x="46" y="600"/>
                  </a:lnTo>
                  <a:lnTo>
                    <a:pt x="45" y="600"/>
                  </a:lnTo>
                  <a:lnTo>
                    <a:pt x="43" y="600"/>
                  </a:lnTo>
                  <a:lnTo>
                    <a:pt x="41" y="599"/>
                  </a:lnTo>
                  <a:lnTo>
                    <a:pt x="40" y="600"/>
                  </a:lnTo>
                  <a:lnTo>
                    <a:pt x="38" y="600"/>
                  </a:lnTo>
                  <a:lnTo>
                    <a:pt x="37" y="600"/>
                  </a:lnTo>
                  <a:lnTo>
                    <a:pt x="35" y="600"/>
                  </a:lnTo>
                  <a:lnTo>
                    <a:pt x="35" y="600"/>
                  </a:lnTo>
                  <a:lnTo>
                    <a:pt x="35" y="599"/>
                  </a:lnTo>
                  <a:lnTo>
                    <a:pt x="35" y="599"/>
                  </a:lnTo>
                  <a:lnTo>
                    <a:pt x="35" y="597"/>
                  </a:lnTo>
                  <a:lnTo>
                    <a:pt x="34" y="597"/>
                  </a:lnTo>
                  <a:lnTo>
                    <a:pt x="34" y="596"/>
                  </a:lnTo>
                  <a:lnTo>
                    <a:pt x="34" y="596"/>
                  </a:lnTo>
                  <a:lnTo>
                    <a:pt x="32" y="596"/>
                  </a:lnTo>
                  <a:lnTo>
                    <a:pt x="29" y="596"/>
                  </a:lnTo>
                  <a:lnTo>
                    <a:pt x="29" y="596"/>
                  </a:lnTo>
                  <a:lnTo>
                    <a:pt x="26" y="594"/>
                  </a:lnTo>
                  <a:lnTo>
                    <a:pt x="26" y="593"/>
                  </a:lnTo>
                  <a:lnTo>
                    <a:pt x="24" y="593"/>
                  </a:lnTo>
                  <a:lnTo>
                    <a:pt x="23" y="593"/>
                  </a:lnTo>
                  <a:lnTo>
                    <a:pt x="23" y="594"/>
                  </a:lnTo>
                  <a:lnTo>
                    <a:pt x="21" y="594"/>
                  </a:lnTo>
                  <a:lnTo>
                    <a:pt x="18" y="594"/>
                  </a:lnTo>
                  <a:lnTo>
                    <a:pt x="13" y="594"/>
                  </a:lnTo>
                  <a:lnTo>
                    <a:pt x="11" y="593"/>
                  </a:lnTo>
                  <a:lnTo>
                    <a:pt x="11" y="591"/>
                  </a:lnTo>
                  <a:lnTo>
                    <a:pt x="15" y="588"/>
                  </a:lnTo>
                  <a:lnTo>
                    <a:pt x="13" y="589"/>
                  </a:lnTo>
                  <a:lnTo>
                    <a:pt x="11" y="591"/>
                  </a:lnTo>
                  <a:lnTo>
                    <a:pt x="11" y="589"/>
                  </a:lnTo>
                  <a:lnTo>
                    <a:pt x="11" y="589"/>
                  </a:lnTo>
                  <a:lnTo>
                    <a:pt x="11" y="588"/>
                  </a:lnTo>
                  <a:lnTo>
                    <a:pt x="11" y="588"/>
                  </a:lnTo>
                  <a:lnTo>
                    <a:pt x="10" y="588"/>
                  </a:lnTo>
                  <a:lnTo>
                    <a:pt x="8" y="589"/>
                  </a:lnTo>
                  <a:lnTo>
                    <a:pt x="8" y="588"/>
                  </a:lnTo>
                  <a:lnTo>
                    <a:pt x="8" y="586"/>
                  </a:lnTo>
                  <a:lnTo>
                    <a:pt x="8" y="586"/>
                  </a:lnTo>
                  <a:lnTo>
                    <a:pt x="13" y="585"/>
                  </a:lnTo>
                  <a:lnTo>
                    <a:pt x="15" y="585"/>
                  </a:lnTo>
                  <a:lnTo>
                    <a:pt x="16" y="585"/>
                  </a:lnTo>
                  <a:lnTo>
                    <a:pt x="13" y="585"/>
                  </a:lnTo>
                  <a:lnTo>
                    <a:pt x="13" y="583"/>
                  </a:lnTo>
                  <a:lnTo>
                    <a:pt x="13" y="581"/>
                  </a:lnTo>
                  <a:lnTo>
                    <a:pt x="16" y="581"/>
                  </a:lnTo>
                  <a:lnTo>
                    <a:pt x="15" y="581"/>
                  </a:lnTo>
                  <a:lnTo>
                    <a:pt x="11" y="581"/>
                  </a:lnTo>
                  <a:lnTo>
                    <a:pt x="11" y="580"/>
                  </a:lnTo>
                  <a:lnTo>
                    <a:pt x="13" y="578"/>
                  </a:lnTo>
                  <a:lnTo>
                    <a:pt x="15" y="578"/>
                  </a:lnTo>
                  <a:lnTo>
                    <a:pt x="15" y="578"/>
                  </a:lnTo>
                  <a:lnTo>
                    <a:pt x="15" y="577"/>
                  </a:lnTo>
                  <a:lnTo>
                    <a:pt x="15" y="577"/>
                  </a:lnTo>
                  <a:lnTo>
                    <a:pt x="16" y="578"/>
                  </a:lnTo>
                  <a:lnTo>
                    <a:pt x="18" y="578"/>
                  </a:lnTo>
                  <a:lnTo>
                    <a:pt x="18" y="578"/>
                  </a:lnTo>
                  <a:lnTo>
                    <a:pt x="18" y="577"/>
                  </a:lnTo>
                  <a:lnTo>
                    <a:pt x="18" y="577"/>
                  </a:lnTo>
                  <a:lnTo>
                    <a:pt x="19" y="577"/>
                  </a:lnTo>
                  <a:lnTo>
                    <a:pt x="19" y="577"/>
                  </a:lnTo>
                  <a:lnTo>
                    <a:pt x="18" y="577"/>
                  </a:lnTo>
                  <a:lnTo>
                    <a:pt x="16" y="575"/>
                  </a:lnTo>
                  <a:lnTo>
                    <a:pt x="16" y="575"/>
                  </a:lnTo>
                  <a:lnTo>
                    <a:pt x="16" y="574"/>
                  </a:lnTo>
                  <a:lnTo>
                    <a:pt x="18" y="572"/>
                  </a:lnTo>
                  <a:lnTo>
                    <a:pt x="19" y="574"/>
                  </a:lnTo>
                  <a:lnTo>
                    <a:pt x="19" y="574"/>
                  </a:lnTo>
                  <a:lnTo>
                    <a:pt x="19" y="572"/>
                  </a:lnTo>
                  <a:lnTo>
                    <a:pt x="18" y="572"/>
                  </a:lnTo>
                  <a:lnTo>
                    <a:pt x="19" y="570"/>
                  </a:lnTo>
                  <a:lnTo>
                    <a:pt x="23" y="569"/>
                  </a:lnTo>
                  <a:lnTo>
                    <a:pt x="23" y="570"/>
                  </a:lnTo>
                  <a:lnTo>
                    <a:pt x="23" y="570"/>
                  </a:lnTo>
                  <a:lnTo>
                    <a:pt x="23" y="569"/>
                  </a:lnTo>
                  <a:lnTo>
                    <a:pt x="23" y="569"/>
                  </a:lnTo>
                  <a:lnTo>
                    <a:pt x="23" y="567"/>
                  </a:lnTo>
                  <a:lnTo>
                    <a:pt x="23" y="567"/>
                  </a:lnTo>
                  <a:lnTo>
                    <a:pt x="24" y="567"/>
                  </a:lnTo>
                  <a:lnTo>
                    <a:pt x="26" y="566"/>
                  </a:lnTo>
                  <a:lnTo>
                    <a:pt x="27" y="564"/>
                  </a:lnTo>
                  <a:lnTo>
                    <a:pt x="29" y="564"/>
                  </a:lnTo>
                  <a:lnTo>
                    <a:pt x="29" y="566"/>
                  </a:lnTo>
                  <a:lnTo>
                    <a:pt x="29" y="564"/>
                  </a:lnTo>
                  <a:lnTo>
                    <a:pt x="29" y="564"/>
                  </a:lnTo>
                  <a:lnTo>
                    <a:pt x="29" y="563"/>
                  </a:lnTo>
                  <a:lnTo>
                    <a:pt x="30" y="559"/>
                  </a:lnTo>
                  <a:lnTo>
                    <a:pt x="34" y="558"/>
                  </a:lnTo>
                  <a:lnTo>
                    <a:pt x="35" y="555"/>
                  </a:lnTo>
                  <a:lnTo>
                    <a:pt x="37" y="555"/>
                  </a:lnTo>
                  <a:lnTo>
                    <a:pt x="40" y="553"/>
                  </a:lnTo>
                  <a:lnTo>
                    <a:pt x="41" y="553"/>
                  </a:lnTo>
                  <a:lnTo>
                    <a:pt x="41" y="553"/>
                  </a:lnTo>
                  <a:lnTo>
                    <a:pt x="45" y="552"/>
                  </a:lnTo>
                  <a:lnTo>
                    <a:pt x="46" y="552"/>
                  </a:lnTo>
                  <a:lnTo>
                    <a:pt x="46" y="552"/>
                  </a:lnTo>
                  <a:lnTo>
                    <a:pt x="48" y="552"/>
                  </a:lnTo>
                  <a:lnTo>
                    <a:pt x="46" y="550"/>
                  </a:lnTo>
                  <a:lnTo>
                    <a:pt x="48" y="550"/>
                  </a:lnTo>
                  <a:lnTo>
                    <a:pt x="49" y="548"/>
                  </a:lnTo>
                  <a:lnTo>
                    <a:pt x="52" y="547"/>
                  </a:lnTo>
                  <a:lnTo>
                    <a:pt x="54" y="547"/>
                  </a:lnTo>
                  <a:lnTo>
                    <a:pt x="56" y="545"/>
                  </a:lnTo>
                  <a:lnTo>
                    <a:pt x="57" y="545"/>
                  </a:lnTo>
                  <a:lnTo>
                    <a:pt x="57" y="545"/>
                  </a:lnTo>
                  <a:lnTo>
                    <a:pt x="57" y="544"/>
                  </a:lnTo>
                  <a:lnTo>
                    <a:pt x="57" y="544"/>
                  </a:lnTo>
                  <a:lnTo>
                    <a:pt x="57" y="544"/>
                  </a:lnTo>
                  <a:lnTo>
                    <a:pt x="57" y="544"/>
                  </a:lnTo>
                  <a:lnTo>
                    <a:pt x="59" y="542"/>
                  </a:lnTo>
                  <a:lnTo>
                    <a:pt x="60" y="541"/>
                  </a:lnTo>
                  <a:lnTo>
                    <a:pt x="62" y="541"/>
                  </a:lnTo>
                  <a:lnTo>
                    <a:pt x="62" y="541"/>
                  </a:lnTo>
                  <a:lnTo>
                    <a:pt x="62" y="539"/>
                  </a:lnTo>
                  <a:lnTo>
                    <a:pt x="64" y="539"/>
                  </a:lnTo>
                  <a:lnTo>
                    <a:pt x="65" y="539"/>
                  </a:lnTo>
                  <a:lnTo>
                    <a:pt x="65" y="539"/>
                  </a:lnTo>
                  <a:lnTo>
                    <a:pt x="65" y="539"/>
                  </a:lnTo>
                  <a:lnTo>
                    <a:pt x="64" y="537"/>
                  </a:lnTo>
                  <a:lnTo>
                    <a:pt x="65" y="537"/>
                  </a:lnTo>
                  <a:lnTo>
                    <a:pt x="65" y="537"/>
                  </a:lnTo>
                  <a:lnTo>
                    <a:pt x="67" y="537"/>
                  </a:lnTo>
                  <a:lnTo>
                    <a:pt x="68" y="537"/>
                  </a:lnTo>
                  <a:lnTo>
                    <a:pt x="67" y="537"/>
                  </a:lnTo>
                  <a:lnTo>
                    <a:pt x="67" y="536"/>
                  </a:lnTo>
                  <a:lnTo>
                    <a:pt x="68" y="536"/>
                  </a:lnTo>
                  <a:lnTo>
                    <a:pt x="68" y="536"/>
                  </a:lnTo>
                  <a:lnTo>
                    <a:pt x="70" y="537"/>
                  </a:lnTo>
                  <a:lnTo>
                    <a:pt x="70" y="536"/>
                  </a:lnTo>
                  <a:lnTo>
                    <a:pt x="70" y="534"/>
                  </a:lnTo>
                  <a:lnTo>
                    <a:pt x="71" y="534"/>
                  </a:lnTo>
                  <a:lnTo>
                    <a:pt x="73" y="531"/>
                  </a:lnTo>
                  <a:lnTo>
                    <a:pt x="75" y="533"/>
                  </a:lnTo>
                  <a:lnTo>
                    <a:pt x="75" y="533"/>
                  </a:lnTo>
                  <a:lnTo>
                    <a:pt x="75" y="534"/>
                  </a:lnTo>
                  <a:lnTo>
                    <a:pt x="75" y="534"/>
                  </a:lnTo>
                  <a:lnTo>
                    <a:pt x="75" y="533"/>
                  </a:lnTo>
                  <a:lnTo>
                    <a:pt x="75" y="531"/>
                  </a:lnTo>
                  <a:lnTo>
                    <a:pt x="76" y="528"/>
                  </a:lnTo>
                  <a:lnTo>
                    <a:pt x="76" y="526"/>
                  </a:lnTo>
                  <a:lnTo>
                    <a:pt x="78" y="526"/>
                  </a:lnTo>
                  <a:lnTo>
                    <a:pt x="78" y="526"/>
                  </a:lnTo>
                  <a:lnTo>
                    <a:pt x="78" y="526"/>
                  </a:lnTo>
                  <a:lnTo>
                    <a:pt x="78" y="526"/>
                  </a:lnTo>
                  <a:lnTo>
                    <a:pt x="78" y="525"/>
                  </a:lnTo>
                  <a:lnTo>
                    <a:pt x="78" y="522"/>
                  </a:lnTo>
                  <a:lnTo>
                    <a:pt x="79" y="520"/>
                  </a:lnTo>
                  <a:lnTo>
                    <a:pt x="79" y="518"/>
                  </a:lnTo>
                  <a:lnTo>
                    <a:pt x="81" y="515"/>
                  </a:lnTo>
                  <a:lnTo>
                    <a:pt x="81" y="515"/>
                  </a:lnTo>
                  <a:lnTo>
                    <a:pt x="84" y="514"/>
                  </a:lnTo>
                  <a:lnTo>
                    <a:pt x="84" y="514"/>
                  </a:lnTo>
                  <a:lnTo>
                    <a:pt x="86" y="512"/>
                  </a:lnTo>
                  <a:lnTo>
                    <a:pt x="87" y="511"/>
                  </a:lnTo>
                  <a:lnTo>
                    <a:pt x="89" y="509"/>
                  </a:lnTo>
                  <a:lnTo>
                    <a:pt x="89" y="504"/>
                  </a:lnTo>
                  <a:lnTo>
                    <a:pt x="90" y="501"/>
                  </a:lnTo>
                  <a:lnTo>
                    <a:pt x="92" y="498"/>
                  </a:lnTo>
                  <a:lnTo>
                    <a:pt x="95" y="495"/>
                  </a:lnTo>
                  <a:lnTo>
                    <a:pt x="98" y="493"/>
                  </a:lnTo>
                  <a:lnTo>
                    <a:pt x="98" y="493"/>
                  </a:lnTo>
                  <a:lnTo>
                    <a:pt x="100" y="493"/>
                  </a:lnTo>
                  <a:close/>
                  <a:moveTo>
                    <a:pt x="138" y="419"/>
                  </a:moveTo>
                  <a:lnTo>
                    <a:pt x="138" y="419"/>
                  </a:lnTo>
                  <a:lnTo>
                    <a:pt x="139" y="421"/>
                  </a:lnTo>
                  <a:lnTo>
                    <a:pt x="139" y="422"/>
                  </a:lnTo>
                  <a:lnTo>
                    <a:pt x="139" y="424"/>
                  </a:lnTo>
                  <a:lnTo>
                    <a:pt x="138" y="422"/>
                  </a:lnTo>
                  <a:lnTo>
                    <a:pt x="138" y="422"/>
                  </a:lnTo>
                  <a:lnTo>
                    <a:pt x="136" y="421"/>
                  </a:lnTo>
                  <a:lnTo>
                    <a:pt x="136" y="421"/>
                  </a:lnTo>
                  <a:lnTo>
                    <a:pt x="136" y="419"/>
                  </a:lnTo>
                  <a:lnTo>
                    <a:pt x="138" y="419"/>
                  </a:lnTo>
                  <a:lnTo>
                    <a:pt x="138" y="419"/>
                  </a:lnTo>
                  <a:lnTo>
                    <a:pt x="138" y="419"/>
                  </a:lnTo>
                  <a:close/>
                  <a:moveTo>
                    <a:pt x="103" y="392"/>
                  </a:moveTo>
                  <a:lnTo>
                    <a:pt x="101" y="394"/>
                  </a:lnTo>
                  <a:lnTo>
                    <a:pt x="103" y="394"/>
                  </a:lnTo>
                  <a:lnTo>
                    <a:pt x="103" y="396"/>
                  </a:lnTo>
                  <a:lnTo>
                    <a:pt x="105" y="399"/>
                  </a:lnTo>
                  <a:lnTo>
                    <a:pt x="105" y="399"/>
                  </a:lnTo>
                  <a:lnTo>
                    <a:pt x="106" y="400"/>
                  </a:lnTo>
                  <a:lnTo>
                    <a:pt x="106" y="400"/>
                  </a:lnTo>
                  <a:lnTo>
                    <a:pt x="106" y="400"/>
                  </a:lnTo>
                  <a:lnTo>
                    <a:pt x="108" y="400"/>
                  </a:lnTo>
                  <a:lnTo>
                    <a:pt x="108" y="400"/>
                  </a:lnTo>
                  <a:lnTo>
                    <a:pt x="109" y="399"/>
                  </a:lnTo>
                  <a:lnTo>
                    <a:pt x="109" y="400"/>
                  </a:lnTo>
                  <a:lnTo>
                    <a:pt x="109" y="400"/>
                  </a:lnTo>
                  <a:lnTo>
                    <a:pt x="112" y="402"/>
                  </a:lnTo>
                  <a:lnTo>
                    <a:pt x="114" y="402"/>
                  </a:lnTo>
                  <a:lnTo>
                    <a:pt x="114" y="402"/>
                  </a:lnTo>
                  <a:lnTo>
                    <a:pt x="114" y="402"/>
                  </a:lnTo>
                  <a:lnTo>
                    <a:pt x="116" y="402"/>
                  </a:lnTo>
                  <a:lnTo>
                    <a:pt x="116" y="402"/>
                  </a:lnTo>
                  <a:lnTo>
                    <a:pt x="119" y="403"/>
                  </a:lnTo>
                  <a:lnTo>
                    <a:pt x="119" y="403"/>
                  </a:lnTo>
                  <a:lnTo>
                    <a:pt x="119" y="405"/>
                  </a:lnTo>
                  <a:lnTo>
                    <a:pt x="119" y="405"/>
                  </a:lnTo>
                  <a:lnTo>
                    <a:pt x="119" y="407"/>
                  </a:lnTo>
                  <a:lnTo>
                    <a:pt x="120" y="407"/>
                  </a:lnTo>
                  <a:lnTo>
                    <a:pt x="122" y="405"/>
                  </a:lnTo>
                  <a:lnTo>
                    <a:pt x="122" y="405"/>
                  </a:lnTo>
                  <a:lnTo>
                    <a:pt x="122" y="407"/>
                  </a:lnTo>
                  <a:lnTo>
                    <a:pt x="123" y="407"/>
                  </a:lnTo>
                  <a:lnTo>
                    <a:pt x="122" y="407"/>
                  </a:lnTo>
                  <a:lnTo>
                    <a:pt x="123" y="408"/>
                  </a:lnTo>
                  <a:lnTo>
                    <a:pt x="123" y="408"/>
                  </a:lnTo>
                  <a:lnTo>
                    <a:pt x="125" y="411"/>
                  </a:lnTo>
                  <a:lnTo>
                    <a:pt x="125" y="411"/>
                  </a:lnTo>
                  <a:lnTo>
                    <a:pt x="125" y="413"/>
                  </a:lnTo>
                  <a:lnTo>
                    <a:pt x="125" y="414"/>
                  </a:lnTo>
                  <a:lnTo>
                    <a:pt x="125" y="414"/>
                  </a:lnTo>
                  <a:lnTo>
                    <a:pt x="123" y="414"/>
                  </a:lnTo>
                  <a:lnTo>
                    <a:pt x="123" y="414"/>
                  </a:lnTo>
                  <a:lnTo>
                    <a:pt x="123" y="416"/>
                  </a:lnTo>
                  <a:lnTo>
                    <a:pt x="125" y="418"/>
                  </a:lnTo>
                  <a:lnTo>
                    <a:pt x="127" y="419"/>
                  </a:lnTo>
                  <a:lnTo>
                    <a:pt x="128" y="422"/>
                  </a:lnTo>
                  <a:lnTo>
                    <a:pt x="128" y="424"/>
                  </a:lnTo>
                  <a:lnTo>
                    <a:pt x="128" y="426"/>
                  </a:lnTo>
                  <a:lnTo>
                    <a:pt x="128" y="426"/>
                  </a:lnTo>
                  <a:lnTo>
                    <a:pt x="128" y="427"/>
                  </a:lnTo>
                  <a:lnTo>
                    <a:pt x="128" y="429"/>
                  </a:lnTo>
                  <a:lnTo>
                    <a:pt x="128" y="430"/>
                  </a:lnTo>
                  <a:lnTo>
                    <a:pt x="128" y="430"/>
                  </a:lnTo>
                  <a:lnTo>
                    <a:pt x="128" y="432"/>
                  </a:lnTo>
                  <a:lnTo>
                    <a:pt x="128" y="432"/>
                  </a:lnTo>
                  <a:lnTo>
                    <a:pt x="130" y="432"/>
                  </a:lnTo>
                  <a:lnTo>
                    <a:pt x="130" y="433"/>
                  </a:lnTo>
                  <a:lnTo>
                    <a:pt x="130" y="432"/>
                  </a:lnTo>
                  <a:lnTo>
                    <a:pt x="131" y="432"/>
                  </a:lnTo>
                  <a:lnTo>
                    <a:pt x="133" y="433"/>
                  </a:lnTo>
                  <a:lnTo>
                    <a:pt x="134" y="433"/>
                  </a:lnTo>
                  <a:lnTo>
                    <a:pt x="136" y="433"/>
                  </a:lnTo>
                  <a:lnTo>
                    <a:pt x="136" y="435"/>
                  </a:lnTo>
                  <a:lnTo>
                    <a:pt x="136" y="437"/>
                  </a:lnTo>
                  <a:lnTo>
                    <a:pt x="138" y="438"/>
                  </a:lnTo>
                  <a:lnTo>
                    <a:pt x="138" y="438"/>
                  </a:lnTo>
                  <a:lnTo>
                    <a:pt x="139" y="438"/>
                  </a:lnTo>
                  <a:lnTo>
                    <a:pt x="139" y="437"/>
                  </a:lnTo>
                  <a:lnTo>
                    <a:pt x="139" y="435"/>
                  </a:lnTo>
                  <a:lnTo>
                    <a:pt x="139" y="432"/>
                  </a:lnTo>
                  <a:lnTo>
                    <a:pt x="139" y="430"/>
                  </a:lnTo>
                  <a:lnTo>
                    <a:pt x="139" y="430"/>
                  </a:lnTo>
                  <a:lnTo>
                    <a:pt x="139" y="429"/>
                  </a:lnTo>
                  <a:lnTo>
                    <a:pt x="138" y="429"/>
                  </a:lnTo>
                  <a:lnTo>
                    <a:pt x="138" y="427"/>
                  </a:lnTo>
                  <a:lnTo>
                    <a:pt x="138" y="427"/>
                  </a:lnTo>
                  <a:lnTo>
                    <a:pt x="138" y="426"/>
                  </a:lnTo>
                  <a:lnTo>
                    <a:pt x="138" y="426"/>
                  </a:lnTo>
                  <a:lnTo>
                    <a:pt x="139" y="426"/>
                  </a:lnTo>
                  <a:lnTo>
                    <a:pt x="139" y="427"/>
                  </a:lnTo>
                  <a:lnTo>
                    <a:pt x="141" y="430"/>
                  </a:lnTo>
                  <a:lnTo>
                    <a:pt x="142" y="430"/>
                  </a:lnTo>
                  <a:lnTo>
                    <a:pt x="142" y="430"/>
                  </a:lnTo>
                  <a:lnTo>
                    <a:pt x="144" y="432"/>
                  </a:lnTo>
                  <a:lnTo>
                    <a:pt x="144" y="433"/>
                  </a:lnTo>
                  <a:lnTo>
                    <a:pt x="146" y="438"/>
                  </a:lnTo>
                  <a:lnTo>
                    <a:pt x="146" y="441"/>
                  </a:lnTo>
                  <a:lnTo>
                    <a:pt x="147" y="443"/>
                  </a:lnTo>
                  <a:lnTo>
                    <a:pt x="147" y="444"/>
                  </a:lnTo>
                  <a:lnTo>
                    <a:pt x="147" y="443"/>
                  </a:lnTo>
                  <a:lnTo>
                    <a:pt x="147" y="444"/>
                  </a:lnTo>
                  <a:lnTo>
                    <a:pt x="147" y="444"/>
                  </a:lnTo>
                  <a:lnTo>
                    <a:pt x="147" y="444"/>
                  </a:lnTo>
                  <a:lnTo>
                    <a:pt x="149" y="446"/>
                  </a:lnTo>
                  <a:lnTo>
                    <a:pt x="150" y="444"/>
                  </a:lnTo>
                  <a:lnTo>
                    <a:pt x="150" y="446"/>
                  </a:lnTo>
                  <a:lnTo>
                    <a:pt x="155" y="448"/>
                  </a:lnTo>
                  <a:lnTo>
                    <a:pt x="157" y="449"/>
                  </a:lnTo>
                  <a:lnTo>
                    <a:pt x="163" y="451"/>
                  </a:lnTo>
                  <a:lnTo>
                    <a:pt x="164" y="451"/>
                  </a:lnTo>
                  <a:lnTo>
                    <a:pt x="166" y="451"/>
                  </a:lnTo>
                  <a:lnTo>
                    <a:pt x="168" y="451"/>
                  </a:lnTo>
                  <a:lnTo>
                    <a:pt x="169" y="449"/>
                  </a:lnTo>
                  <a:lnTo>
                    <a:pt x="169" y="448"/>
                  </a:lnTo>
                  <a:lnTo>
                    <a:pt x="171" y="446"/>
                  </a:lnTo>
                  <a:lnTo>
                    <a:pt x="172" y="444"/>
                  </a:lnTo>
                  <a:lnTo>
                    <a:pt x="174" y="444"/>
                  </a:lnTo>
                  <a:lnTo>
                    <a:pt x="174" y="444"/>
                  </a:lnTo>
                  <a:lnTo>
                    <a:pt x="175" y="443"/>
                  </a:lnTo>
                  <a:lnTo>
                    <a:pt x="179" y="443"/>
                  </a:lnTo>
                  <a:lnTo>
                    <a:pt x="180" y="444"/>
                  </a:lnTo>
                  <a:lnTo>
                    <a:pt x="182" y="444"/>
                  </a:lnTo>
                  <a:lnTo>
                    <a:pt x="183" y="446"/>
                  </a:lnTo>
                  <a:lnTo>
                    <a:pt x="182" y="446"/>
                  </a:lnTo>
                  <a:lnTo>
                    <a:pt x="182" y="449"/>
                  </a:lnTo>
                  <a:lnTo>
                    <a:pt x="180" y="451"/>
                  </a:lnTo>
                  <a:lnTo>
                    <a:pt x="180" y="454"/>
                  </a:lnTo>
                  <a:lnTo>
                    <a:pt x="180" y="459"/>
                  </a:lnTo>
                  <a:lnTo>
                    <a:pt x="179" y="460"/>
                  </a:lnTo>
                  <a:lnTo>
                    <a:pt x="177" y="462"/>
                  </a:lnTo>
                  <a:lnTo>
                    <a:pt x="175" y="462"/>
                  </a:lnTo>
                  <a:lnTo>
                    <a:pt x="174" y="463"/>
                  </a:lnTo>
                  <a:lnTo>
                    <a:pt x="174" y="465"/>
                  </a:lnTo>
                  <a:lnTo>
                    <a:pt x="174" y="468"/>
                  </a:lnTo>
                  <a:lnTo>
                    <a:pt x="174" y="468"/>
                  </a:lnTo>
                  <a:lnTo>
                    <a:pt x="174" y="470"/>
                  </a:lnTo>
                  <a:lnTo>
                    <a:pt x="174" y="470"/>
                  </a:lnTo>
                  <a:lnTo>
                    <a:pt x="174" y="471"/>
                  </a:lnTo>
                  <a:lnTo>
                    <a:pt x="172" y="471"/>
                  </a:lnTo>
                  <a:lnTo>
                    <a:pt x="172" y="470"/>
                  </a:lnTo>
                  <a:lnTo>
                    <a:pt x="172" y="470"/>
                  </a:lnTo>
                  <a:lnTo>
                    <a:pt x="169" y="470"/>
                  </a:lnTo>
                  <a:lnTo>
                    <a:pt x="168" y="468"/>
                  </a:lnTo>
                  <a:lnTo>
                    <a:pt x="166" y="470"/>
                  </a:lnTo>
                  <a:lnTo>
                    <a:pt x="164" y="470"/>
                  </a:lnTo>
                  <a:lnTo>
                    <a:pt x="163" y="471"/>
                  </a:lnTo>
                  <a:lnTo>
                    <a:pt x="161" y="471"/>
                  </a:lnTo>
                  <a:lnTo>
                    <a:pt x="161" y="473"/>
                  </a:lnTo>
                  <a:lnTo>
                    <a:pt x="160" y="474"/>
                  </a:lnTo>
                  <a:lnTo>
                    <a:pt x="160" y="476"/>
                  </a:lnTo>
                  <a:lnTo>
                    <a:pt x="160" y="478"/>
                  </a:lnTo>
                  <a:lnTo>
                    <a:pt x="160" y="478"/>
                  </a:lnTo>
                  <a:lnTo>
                    <a:pt x="161" y="479"/>
                  </a:lnTo>
                  <a:lnTo>
                    <a:pt x="160" y="482"/>
                  </a:lnTo>
                  <a:lnTo>
                    <a:pt x="158" y="487"/>
                  </a:lnTo>
                  <a:lnTo>
                    <a:pt x="157" y="489"/>
                  </a:lnTo>
                  <a:lnTo>
                    <a:pt x="157" y="490"/>
                  </a:lnTo>
                  <a:lnTo>
                    <a:pt x="155" y="492"/>
                  </a:lnTo>
                  <a:lnTo>
                    <a:pt x="153" y="495"/>
                  </a:lnTo>
                  <a:lnTo>
                    <a:pt x="152" y="496"/>
                  </a:lnTo>
                  <a:lnTo>
                    <a:pt x="150" y="498"/>
                  </a:lnTo>
                  <a:lnTo>
                    <a:pt x="150" y="500"/>
                  </a:lnTo>
                  <a:lnTo>
                    <a:pt x="147" y="503"/>
                  </a:lnTo>
                  <a:lnTo>
                    <a:pt x="147" y="504"/>
                  </a:lnTo>
                  <a:lnTo>
                    <a:pt x="146" y="506"/>
                  </a:lnTo>
                  <a:lnTo>
                    <a:pt x="144" y="507"/>
                  </a:lnTo>
                  <a:lnTo>
                    <a:pt x="141" y="509"/>
                  </a:lnTo>
                  <a:lnTo>
                    <a:pt x="138" y="511"/>
                  </a:lnTo>
                  <a:lnTo>
                    <a:pt x="138" y="512"/>
                  </a:lnTo>
                  <a:lnTo>
                    <a:pt x="136" y="512"/>
                  </a:lnTo>
                  <a:lnTo>
                    <a:pt x="134" y="512"/>
                  </a:lnTo>
                  <a:lnTo>
                    <a:pt x="134" y="511"/>
                  </a:lnTo>
                  <a:lnTo>
                    <a:pt x="134" y="509"/>
                  </a:lnTo>
                  <a:lnTo>
                    <a:pt x="134" y="509"/>
                  </a:lnTo>
                  <a:lnTo>
                    <a:pt x="133" y="509"/>
                  </a:lnTo>
                  <a:lnTo>
                    <a:pt x="130" y="509"/>
                  </a:lnTo>
                  <a:lnTo>
                    <a:pt x="130" y="509"/>
                  </a:lnTo>
                  <a:lnTo>
                    <a:pt x="130" y="509"/>
                  </a:lnTo>
                  <a:lnTo>
                    <a:pt x="130" y="506"/>
                  </a:lnTo>
                  <a:lnTo>
                    <a:pt x="130" y="506"/>
                  </a:lnTo>
                  <a:lnTo>
                    <a:pt x="130" y="506"/>
                  </a:lnTo>
                  <a:lnTo>
                    <a:pt x="130" y="506"/>
                  </a:lnTo>
                  <a:lnTo>
                    <a:pt x="128" y="506"/>
                  </a:lnTo>
                  <a:lnTo>
                    <a:pt x="130" y="506"/>
                  </a:lnTo>
                  <a:lnTo>
                    <a:pt x="128" y="507"/>
                  </a:lnTo>
                  <a:lnTo>
                    <a:pt x="127" y="507"/>
                  </a:lnTo>
                  <a:lnTo>
                    <a:pt x="127" y="507"/>
                  </a:lnTo>
                  <a:lnTo>
                    <a:pt x="127" y="506"/>
                  </a:lnTo>
                  <a:lnTo>
                    <a:pt x="127" y="506"/>
                  </a:lnTo>
                  <a:lnTo>
                    <a:pt x="127" y="506"/>
                  </a:lnTo>
                  <a:lnTo>
                    <a:pt x="130" y="503"/>
                  </a:lnTo>
                  <a:lnTo>
                    <a:pt x="131" y="500"/>
                  </a:lnTo>
                  <a:lnTo>
                    <a:pt x="134" y="495"/>
                  </a:lnTo>
                  <a:lnTo>
                    <a:pt x="134" y="493"/>
                  </a:lnTo>
                  <a:lnTo>
                    <a:pt x="134" y="490"/>
                  </a:lnTo>
                  <a:lnTo>
                    <a:pt x="134" y="489"/>
                  </a:lnTo>
                  <a:lnTo>
                    <a:pt x="134" y="487"/>
                  </a:lnTo>
                  <a:lnTo>
                    <a:pt x="131" y="484"/>
                  </a:lnTo>
                  <a:lnTo>
                    <a:pt x="128" y="482"/>
                  </a:lnTo>
                  <a:lnTo>
                    <a:pt x="127" y="482"/>
                  </a:lnTo>
                  <a:lnTo>
                    <a:pt x="125" y="481"/>
                  </a:lnTo>
                  <a:lnTo>
                    <a:pt x="123" y="481"/>
                  </a:lnTo>
                  <a:lnTo>
                    <a:pt x="122" y="479"/>
                  </a:lnTo>
                  <a:lnTo>
                    <a:pt x="119" y="478"/>
                  </a:lnTo>
                  <a:lnTo>
                    <a:pt x="116" y="476"/>
                  </a:lnTo>
                  <a:lnTo>
                    <a:pt x="114" y="474"/>
                  </a:lnTo>
                  <a:lnTo>
                    <a:pt x="114" y="474"/>
                  </a:lnTo>
                  <a:lnTo>
                    <a:pt x="114" y="473"/>
                  </a:lnTo>
                  <a:lnTo>
                    <a:pt x="114" y="473"/>
                  </a:lnTo>
                  <a:lnTo>
                    <a:pt x="114" y="471"/>
                  </a:lnTo>
                  <a:lnTo>
                    <a:pt x="114" y="471"/>
                  </a:lnTo>
                  <a:lnTo>
                    <a:pt x="116" y="470"/>
                  </a:lnTo>
                  <a:lnTo>
                    <a:pt x="119" y="468"/>
                  </a:lnTo>
                  <a:lnTo>
                    <a:pt x="122" y="466"/>
                  </a:lnTo>
                  <a:lnTo>
                    <a:pt x="122" y="466"/>
                  </a:lnTo>
                  <a:lnTo>
                    <a:pt x="123" y="466"/>
                  </a:lnTo>
                  <a:lnTo>
                    <a:pt x="123" y="466"/>
                  </a:lnTo>
                  <a:lnTo>
                    <a:pt x="125" y="465"/>
                  </a:lnTo>
                  <a:lnTo>
                    <a:pt x="125" y="463"/>
                  </a:lnTo>
                  <a:lnTo>
                    <a:pt x="127" y="460"/>
                  </a:lnTo>
                  <a:lnTo>
                    <a:pt x="127" y="459"/>
                  </a:lnTo>
                  <a:lnTo>
                    <a:pt x="128" y="454"/>
                  </a:lnTo>
                  <a:lnTo>
                    <a:pt x="128" y="452"/>
                  </a:lnTo>
                  <a:lnTo>
                    <a:pt x="130" y="451"/>
                  </a:lnTo>
                  <a:lnTo>
                    <a:pt x="128" y="449"/>
                  </a:lnTo>
                  <a:lnTo>
                    <a:pt x="130" y="448"/>
                  </a:lnTo>
                  <a:lnTo>
                    <a:pt x="130" y="448"/>
                  </a:lnTo>
                  <a:lnTo>
                    <a:pt x="130" y="448"/>
                  </a:lnTo>
                  <a:lnTo>
                    <a:pt x="130" y="446"/>
                  </a:lnTo>
                  <a:lnTo>
                    <a:pt x="128" y="443"/>
                  </a:lnTo>
                  <a:lnTo>
                    <a:pt x="128" y="441"/>
                  </a:lnTo>
                  <a:lnTo>
                    <a:pt x="128" y="441"/>
                  </a:lnTo>
                  <a:lnTo>
                    <a:pt x="128" y="440"/>
                  </a:lnTo>
                  <a:lnTo>
                    <a:pt x="127" y="440"/>
                  </a:lnTo>
                  <a:lnTo>
                    <a:pt x="127" y="438"/>
                  </a:lnTo>
                  <a:lnTo>
                    <a:pt x="125" y="437"/>
                  </a:lnTo>
                  <a:lnTo>
                    <a:pt x="127" y="435"/>
                  </a:lnTo>
                  <a:lnTo>
                    <a:pt x="127" y="435"/>
                  </a:lnTo>
                  <a:lnTo>
                    <a:pt x="128" y="438"/>
                  </a:lnTo>
                  <a:lnTo>
                    <a:pt x="128" y="437"/>
                  </a:lnTo>
                  <a:lnTo>
                    <a:pt x="128" y="437"/>
                  </a:lnTo>
                  <a:lnTo>
                    <a:pt x="130" y="435"/>
                  </a:lnTo>
                  <a:lnTo>
                    <a:pt x="130" y="435"/>
                  </a:lnTo>
                  <a:lnTo>
                    <a:pt x="128" y="433"/>
                  </a:lnTo>
                  <a:lnTo>
                    <a:pt x="128" y="433"/>
                  </a:lnTo>
                  <a:lnTo>
                    <a:pt x="127" y="433"/>
                  </a:lnTo>
                  <a:lnTo>
                    <a:pt x="125" y="433"/>
                  </a:lnTo>
                  <a:lnTo>
                    <a:pt x="125" y="433"/>
                  </a:lnTo>
                  <a:lnTo>
                    <a:pt x="123" y="433"/>
                  </a:lnTo>
                  <a:lnTo>
                    <a:pt x="123" y="432"/>
                  </a:lnTo>
                  <a:lnTo>
                    <a:pt x="123" y="430"/>
                  </a:lnTo>
                  <a:lnTo>
                    <a:pt x="122" y="430"/>
                  </a:lnTo>
                  <a:lnTo>
                    <a:pt x="120" y="426"/>
                  </a:lnTo>
                  <a:lnTo>
                    <a:pt x="120" y="426"/>
                  </a:lnTo>
                  <a:lnTo>
                    <a:pt x="123" y="427"/>
                  </a:lnTo>
                  <a:lnTo>
                    <a:pt x="123" y="427"/>
                  </a:lnTo>
                  <a:lnTo>
                    <a:pt x="123" y="426"/>
                  </a:lnTo>
                  <a:lnTo>
                    <a:pt x="123" y="426"/>
                  </a:lnTo>
                  <a:lnTo>
                    <a:pt x="123" y="424"/>
                  </a:lnTo>
                  <a:lnTo>
                    <a:pt x="122" y="424"/>
                  </a:lnTo>
                  <a:lnTo>
                    <a:pt x="122" y="422"/>
                  </a:lnTo>
                  <a:lnTo>
                    <a:pt x="123" y="422"/>
                  </a:lnTo>
                  <a:lnTo>
                    <a:pt x="123" y="422"/>
                  </a:lnTo>
                  <a:lnTo>
                    <a:pt x="122" y="421"/>
                  </a:lnTo>
                  <a:lnTo>
                    <a:pt x="120" y="421"/>
                  </a:lnTo>
                  <a:lnTo>
                    <a:pt x="120" y="421"/>
                  </a:lnTo>
                  <a:lnTo>
                    <a:pt x="122" y="422"/>
                  </a:lnTo>
                  <a:lnTo>
                    <a:pt x="120" y="422"/>
                  </a:lnTo>
                  <a:lnTo>
                    <a:pt x="117" y="419"/>
                  </a:lnTo>
                  <a:lnTo>
                    <a:pt x="117" y="418"/>
                  </a:lnTo>
                  <a:lnTo>
                    <a:pt x="116" y="416"/>
                  </a:lnTo>
                  <a:lnTo>
                    <a:pt x="116" y="418"/>
                  </a:lnTo>
                  <a:lnTo>
                    <a:pt x="116" y="418"/>
                  </a:lnTo>
                  <a:lnTo>
                    <a:pt x="117" y="421"/>
                  </a:lnTo>
                  <a:lnTo>
                    <a:pt x="119" y="422"/>
                  </a:lnTo>
                  <a:lnTo>
                    <a:pt x="119" y="422"/>
                  </a:lnTo>
                  <a:lnTo>
                    <a:pt x="119" y="424"/>
                  </a:lnTo>
                  <a:lnTo>
                    <a:pt x="119" y="424"/>
                  </a:lnTo>
                  <a:lnTo>
                    <a:pt x="117" y="424"/>
                  </a:lnTo>
                  <a:lnTo>
                    <a:pt x="117" y="422"/>
                  </a:lnTo>
                  <a:lnTo>
                    <a:pt x="116" y="421"/>
                  </a:lnTo>
                  <a:lnTo>
                    <a:pt x="109" y="410"/>
                  </a:lnTo>
                  <a:lnTo>
                    <a:pt x="109" y="408"/>
                  </a:lnTo>
                  <a:lnTo>
                    <a:pt x="111" y="408"/>
                  </a:lnTo>
                  <a:lnTo>
                    <a:pt x="111" y="407"/>
                  </a:lnTo>
                  <a:lnTo>
                    <a:pt x="112" y="407"/>
                  </a:lnTo>
                  <a:lnTo>
                    <a:pt x="111" y="407"/>
                  </a:lnTo>
                  <a:lnTo>
                    <a:pt x="111" y="407"/>
                  </a:lnTo>
                  <a:lnTo>
                    <a:pt x="109" y="407"/>
                  </a:lnTo>
                  <a:lnTo>
                    <a:pt x="109" y="408"/>
                  </a:lnTo>
                  <a:lnTo>
                    <a:pt x="108" y="410"/>
                  </a:lnTo>
                  <a:lnTo>
                    <a:pt x="108" y="410"/>
                  </a:lnTo>
                  <a:lnTo>
                    <a:pt x="108" y="408"/>
                  </a:lnTo>
                  <a:lnTo>
                    <a:pt x="106" y="408"/>
                  </a:lnTo>
                  <a:lnTo>
                    <a:pt x="106" y="407"/>
                  </a:lnTo>
                  <a:lnTo>
                    <a:pt x="106" y="407"/>
                  </a:lnTo>
                  <a:lnTo>
                    <a:pt x="106" y="407"/>
                  </a:lnTo>
                  <a:lnTo>
                    <a:pt x="105" y="405"/>
                  </a:lnTo>
                  <a:lnTo>
                    <a:pt x="105" y="405"/>
                  </a:lnTo>
                  <a:lnTo>
                    <a:pt x="106" y="403"/>
                  </a:lnTo>
                  <a:lnTo>
                    <a:pt x="106" y="402"/>
                  </a:lnTo>
                  <a:lnTo>
                    <a:pt x="105" y="400"/>
                  </a:lnTo>
                  <a:lnTo>
                    <a:pt x="103" y="399"/>
                  </a:lnTo>
                  <a:lnTo>
                    <a:pt x="101" y="396"/>
                  </a:lnTo>
                  <a:lnTo>
                    <a:pt x="98" y="392"/>
                  </a:lnTo>
                  <a:lnTo>
                    <a:pt x="101" y="392"/>
                  </a:lnTo>
                  <a:lnTo>
                    <a:pt x="103" y="392"/>
                  </a:lnTo>
                  <a:close/>
                  <a:moveTo>
                    <a:pt x="332" y="11"/>
                  </a:moveTo>
                  <a:lnTo>
                    <a:pt x="332" y="11"/>
                  </a:lnTo>
                  <a:lnTo>
                    <a:pt x="332" y="11"/>
                  </a:lnTo>
                  <a:lnTo>
                    <a:pt x="332" y="13"/>
                  </a:lnTo>
                  <a:lnTo>
                    <a:pt x="332" y="13"/>
                  </a:lnTo>
                  <a:lnTo>
                    <a:pt x="332" y="11"/>
                  </a:lnTo>
                  <a:lnTo>
                    <a:pt x="332" y="11"/>
                  </a:lnTo>
                  <a:lnTo>
                    <a:pt x="332" y="11"/>
                  </a:lnTo>
                  <a:lnTo>
                    <a:pt x="332" y="11"/>
                  </a:lnTo>
                  <a:close/>
                  <a:moveTo>
                    <a:pt x="313" y="0"/>
                  </a:moveTo>
                  <a:lnTo>
                    <a:pt x="313" y="0"/>
                  </a:lnTo>
                  <a:lnTo>
                    <a:pt x="313" y="0"/>
                  </a:lnTo>
                  <a:lnTo>
                    <a:pt x="313" y="0"/>
                  </a:lnTo>
                  <a:lnTo>
                    <a:pt x="313" y="0"/>
                  </a:lnTo>
                  <a:lnTo>
                    <a:pt x="313" y="0"/>
                  </a:lnTo>
                  <a:lnTo>
                    <a:pt x="313" y="0"/>
                  </a:lnTo>
                  <a:lnTo>
                    <a:pt x="313" y="0"/>
                  </a:lnTo>
                  <a:lnTo>
                    <a:pt x="313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36" name="Freeform 182">
              <a:extLst>
                <a:ext uri="{FF2B5EF4-FFF2-40B4-BE49-F238E27FC236}">
                  <a16:creationId xmlns:a16="http://schemas.microsoft.com/office/drawing/2014/main" id="{1EEF8B9B-BA9E-B036-5165-55708922947D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4412" y="4895431"/>
              <a:ext cx="380099" cy="352810"/>
            </a:xfrm>
            <a:custGeom>
              <a:avLst/>
              <a:gdLst>
                <a:gd name="T0" fmla="*/ 25 w 195"/>
                <a:gd name="T1" fmla="*/ 0 h 181"/>
                <a:gd name="T2" fmla="*/ 30 w 195"/>
                <a:gd name="T3" fmla="*/ 5 h 181"/>
                <a:gd name="T4" fmla="*/ 33 w 195"/>
                <a:gd name="T5" fmla="*/ 6 h 181"/>
                <a:gd name="T6" fmla="*/ 47 w 195"/>
                <a:gd name="T7" fmla="*/ 6 h 181"/>
                <a:gd name="T8" fmla="*/ 69 w 195"/>
                <a:gd name="T9" fmla="*/ 6 h 181"/>
                <a:gd name="T10" fmla="*/ 88 w 195"/>
                <a:gd name="T11" fmla="*/ 6 h 181"/>
                <a:gd name="T12" fmla="*/ 98 w 195"/>
                <a:gd name="T13" fmla="*/ 6 h 181"/>
                <a:gd name="T14" fmla="*/ 102 w 195"/>
                <a:gd name="T15" fmla="*/ 13 h 181"/>
                <a:gd name="T16" fmla="*/ 110 w 195"/>
                <a:gd name="T17" fmla="*/ 13 h 181"/>
                <a:gd name="T18" fmla="*/ 126 w 195"/>
                <a:gd name="T19" fmla="*/ 14 h 181"/>
                <a:gd name="T20" fmla="*/ 132 w 195"/>
                <a:gd name="T21" fmla="*/ 16 h 181"/>
                <a:gd name="T22" fmla="*/ 140 w 195"/>
                <a:gd name="T23" fmla="*/ 16 h 181"/>
                <a:gd name="T24" fmla="*/ 157 w 195"/>
                <a:gd name="T25" fmla="*/ 13 h 181"/>
                <a:gd name="T26" fmla="*/ 175 w 195"/>
                <a:gd name="T27" fmla="*/ 9 h 181"/>
                <a:gd name="T28" fmla="*/ 189 w 195"/>
                <a:gd name="T29" fmla="*/ 8 h 181"/>
                <a:gd name="T30" fmla="*/ 195 w 195"/>
                <a:gd name="T31" fmla="*/ 13 h 181"/>
                <a:gd name="T32" fmla="*/ 186 w 195"/>
                <a:gd name="T33" fmla="*/ 16 h 181"/>
                <a:gd name="T34" fmla="*/ 181 w 195"/>
                <a:gd name="T35" fmla="*/ 16 h 181"/>
                <a:gd name="T36" fmla="*/ 176 w 195"/>
                <a:gd name="T37" fmla="*/ 19 h 181"/>
                <a:gd name="T38" fmla="*/ 172 w 195"/>
                <a:gd name="T39" fmla="*/ 22 h 181"/>
                <a:gd name="T40" fmla="*/ 167 w 195"/>
                <a:gd name="T41" fmla="*/ 16 h 181"/>
                <a:gd name="T42" fmla="*/ 156 w 195"/>
                <a:gd name="T43" fmla="*/ 17 h 181"/>
                <a:gd name="T44" fmla="*/ 134 w 195"/>
                <a:gd name="T45" fmla="*/ 21 h 181"/>
                <a:gd name="T46" fmla="*/ 134 w 195"/>
                <a:gd name="T47" fmla="*/ 41 h 181"/>
                <a:gd name="T48" fmla="*/ 134 w 195"/>
                <a:gd name="T49" fmla="*/ 66 h 181"/>
                <a:gd name="T50" fmla="*/ 120 w 195"/>
                <a:gd name="T51" fmla="*/ 76 h 181"/>
                <a:gd name="T52" fmla="*/ 120 w 195"/>
                <a:gd name="T53" fmla="*/ 91 h 181"/>
                <a:gd name="T54" fmla="*/ 120 w 195"/>
                <a:gd name="T55" fmla="*/ 109 h 181"/>
                <a:gd name="T56" fmla="*/ 118 w 195"/>
                <a:gd name="T57" fmla="*/ 173 h 181"/>
                <a:gd name="T58" fmla="*/ 112 w 195"/>
                <a:gd name="T59" fmla="*/ 178 h 181"/>
                <a:gd name="T60" fmla="*/ 109 w 195"/>
                <a:gd name="T61" fmla="*/ 181 h 181"/>
                <a:gd name="T62" fmla="*/ 99 w 195"/>
                <a:gd name="T63" fmla="*/ 180 h 181"/>
                <a:gd name="T64" fmla="*/ 88 w 195"/>
                <a:gd name="T65" fmla="*/ 180 h 181"/>
                <a:gd name="T66" fmla="*/ 82 w 195"/>
                <a:gd name="T67" fmla="*/ 176 h 181"/>
                <a:gd name="T68" fmla="*/ 82 w 195"/>
                <a:gd name="T69" fmla="*/ 173 h 181"/>
                <a:gd name="T70" fmla="*/ 80 w 195"/>
                <a:gd name="T71" fmla="*/ 170 h 181"/>
                <a:gd name="T72" fmla="*/ 77 w 195"/>
                <a:gd name="T73" fmla="*/ 167 h 181"/>
                <a:gd name="T74" fmla="*/ 74 w 195"/>
                <a:gd name="T75" fmla="*/ 172 h 181"/>
                <a:gd name="T76" fmla="*/ 72 w 195"/>
                <a:gd name="T77" fmla="*/ 175 h 181"/>
                <a:gd name="T78" fmla="*/ 69 w 195"/>
                <a:gd name="T79" fmla="*/ 176 h 181"/>
                <a:gd name="T80" fmla="*/ 58 w 195"/>
                <a:gd name="T81" fmla="*/ 167 h 181"/>
                <a:gd name="T82" fmla="*/ 50 w 195"/>
                <a:gd name="T83" fmla="*/ 148 h 181"/>
                <a:gd name="T84" fmla="*/ 49 w 195"/>
                <a:gd name="T85" fmla="*/ 143 h 181"/>
                <a:gd name="T86" fmla="*/ 46 w 195"/>
                <a:gd name="T87" fmla="*/ 129 h 181"/>
                <a:gd name="T88" fmla="*/ 44 w 195"/>
                <a:gd name="T89" fmla="*/ 118 h 181"/>
                <a:gd name="T90" fmla="*/ 41 w 195"/>
                <a:gd name="T91" fmla="*/ 99 h 181"/>
                <a:gd name="T92" fmla="*/ 39 w 195"/>
                <a:gd name="T93" fmla="*/ 90 h 181"/>
                <a:gd name="T94" fmla="*/ 41 w 195"/>
                <a:gd name="T95" fmla="*/ 87 h 181"/>
                <a:gd name="T96" fmla="*/ 33 w 195"/>
                <a:gd name="T97" fmla="*/ 71 h 181"/>
                <a:gd name="T98" fmla="*/ 23 w 195"/>
                <a:gd name="T99" fmla="*/ 54 h 181"/>
                <a:gd name="T100" fmla="*/ 9 w 195"/>
                <a:gd name="T101" fmla="*/ 27 h 181"/>
                <a:gd name="T102" fmla="*/ 1 w 195"/>
                <a:gd name="T103" fmla="*/ 16 h 181"/>
                <a:gd name="T104" fmla="*/ 3 w 195"/>
                <a:gd name="T105" fmla="*/ 5 h 181"/>
                <a:gd name="T106" fmla="*/ 9 w 195"/>
                <a:gd name="T107" fmla="*/ 3 h 181"/>
                <a:gd name="T108" fmla="*/ 16 w 195"/>
                <a:gd name="T109" fmla="*/ 2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95" h="181">
                  <a:moveTo>
                    <a:pt x="20" y="0"/>
                  </a:moveTo>
                  <a:lnTo>
                    <a:pt x="22" y="0"/>
                  </a:lnTo>
                  <a:lnTo>
                    <a:pt x="23" y="0"/>
                  </a:lnTo>
                  <a:lnTo>
                    <a:pt x="25" y="0"/>
                  </a:lnTo>
                  <a:lnTo>
                    <a:pt x="25" y="2"/>
                  </a:lnTo>
                  <a:lnTo>
                    <a:pt x="27" y="3"/>
                  </a:lnTo>
                  <a:lnTo>
                    <a:pt x="28" y="5"/>
                  </a:lnTo>
                  <a:lnTo>
                    <a:pt x="30" y="5"/>
                  </a:lnTo>
                  <a:lnTo>
                    <a:pt x="31" y="6"/>
                  </a:lnTo>
                  <a:lnTo>
                    <a:pt x="33" y="6"/>
                  </a:lnTo>
                  <a:lnTo>
                    <a:pt x="33" y="6"/>
                  </a:lnTo>
                  <a:lnTo>
                    <a:pt x="33" y="6"/>
                  </a:lnTo>
                  <a:lnTo>
                    <a:pt x="36" y="6"/>
                  </a:lnTo>
                  <a:lnTo>
                    <a:pt x="39" y="6"/>
                  </a:lnTo>
                  <a:lnTo>
                    <a:pt x="42" y="6"/>
                  </a:lnTo>
                  <a:lnTo>
                    <a:pt x="47" y="6"/>
                  </a:lnTo>
                  <a:lnTo>
                    <a:pt x="53" y="6"/>
                  </a:lnTo>
                  <a:lnTo>
                    <a:pt x="58" y="6"/>
                  </a:lnTo>
                  <a:lnTo>
                    <a:pt x="64" y="6"/>
                  </a:lnTo>
                  <a:lnTo>
                    <a:pt x="69" y="6"/>
                  </a:lnTo>
                  <a:lnTo>
                    <a:pt x="75" y="6"/>
                  </a:lnTo>
                  <a:lnTo>
                    <a:pt x="80" y="6"/>
                  </a:lnTo>
                  <a:lnTo>
                    <a:pt x="87" y="6"/>
                  </a:lnTo>
                  <a:lnTo>
                    <a:pt x="88" y="6"/>
                  </a:lnTo>
                  <a:lnTo>
                    <a:pt x="93" y="6"/>
                  </a:lnTo>
                  <a:lnTo>
                    <a:pt x="96" y="6"/>
                  </a:lnTo>
                  <a:lnTo>
                    <a:pt x="98" y="6"/>
                  </a:lnTo>
                  <a:lnTo>
                    <a:pt x="98" y="6"/>
                  </a:lnTo>
                  <a:lnTo>
                    <a:pt x="98" y="8"/>
                  </a:lnTo>
                  <a:lnTo>
                    <a:pt x="99" y="9"/>
                  </a:lnTo>
                  <a:lnTo>
                    <a:pt x="101" y="11"/>
                  </a:lnTo>
                  <a:lnTo>
                    <a:pt x="102" y="13"/>
                  </a:lnTo>
                  <a:lnTo>
                    <a:pt x="105" y="13"/>
                  </a:lnTo>
                  <a:lnTo>
                    <a:pt x="107" y="13"/>
                  </a:lnTo>
                  <a:lnTo>
                    <a:pt x="109" y="13"/>
                  </a:lnTo>
                  <a:lnTo>
                    <a:pt x="110" y="13"/>
                  </a:lnTo>
                  <a:lnTo>
                    <a:pt x="115" y="14"/>
                  </a:lnTo>
                  <a:lnTo>
                    <a:pt x="118" y="14"/>
                  </a:lnTo>
                  <a:lnTo>
                    <a:pt x="123" y="13"/>
                  </a:lnTo>
                  <a:lnTo>
                    <a:pt x="126" y="14"/>
                  </a:lnTo>
                  <a:lnTo>
                    <a:pt x="128" y="14"/>
                  </a:lnTo>
                  <a:lnTo>
                    <a:pt x="129" y="16"/>
                  </a:lnTo>
                  <a:lnTo>
                    <a:pt x="131" y="16"/>
                  </a:lnTo>
                  <a:lnTo>
                    <a:pt x="132" y="16"/>
                  </a:lnTo>
                  <a:lnTo>
                    <a:pt x="135" y="14"/>
                  </a:lnTo>
                  <a:lnTo>
                    <a:pt x="139" y="14"/>
                  </a:lnTo>
                  <a:lnTo>
                    <a:pt x="140" y="16"/>
                  </a:lnTo>
                  <a:lnTo>
                    <a:pt x="140" y="16"/>
                  </a:lnTo>
                  <a:lnTo>
                    <a:pt x="145" y="14"/>
                  </a:lnTo>
                  <a:lnTo>
                    <a:pt x="148" y="14"/>
                  </a:lnTo>
                  <a:lnTo>
                    <a:pt x="153" y="13"/>
                  </a:lnTo>
                  <a:lnTo>
                    <a:pt x="157" y="13"/>
                  </a:lnTo>
                  <a:lnTo>
                    <a:pt x="164" y="11"/>
                  </a:lnTo>
                  <a:lnTo>
                    <a:pt x="169" y="9"/>
                  </a:lnTo>
                  <a:lnTo>
                    <a:pt x="172" y="9"/>
                  </a:lnTo>
                  <a:lnTo>
                    <a:pt x="175" y="9"/>
                  </a:lnTo>
                  <a:lnTo>
                    <a:pt x="178" y="8"/>
                  </a:lnTo>
                  <a:lnTo>
                    <a:pt x="181" y="8"/>
                  </a:lnTo>
                  <a:lnTo>
                    <a:pt x="181" y="8"/>
                  </a:lnTo>
                  <a:lnTo>
                    <a:pt x="189" y="8"/>
                  </a:lnTo>
                  <a:lnTo>
                    <a:pt x="191" y="8"/>
                  </a:lnTo>
                  <a:lnTo>
                    <a:pt x="192" y="9"/>
                  </a:lnTo>
                  <a:lnTo>
                    <a:pt x="194" y="9"/>
                  </a:lnTo>
                  <a:lnTo>
                    <a:pt x="195" y="13"/>
                  </a:lnTo>
                  <a:lnTo>
                    <a:pt x="195" y="13"/>
                  </a:lnTo>
                  <a:lnTo>
                    <a:pt x="191" y="13"/>
                  </a:lnTo>
                  <a:lnTo>
                    <a:pt x="189" y="14"/>
                  </a:lnTo>
                  <a:lnTo>
                    <a:pt x="186" y="16"/>
                  </a:lnTo>
                  <a:lnTo>
                    <a:pt x="184" y="16"/>
                  </a:lnTo>
                  <a:lnTo>
                    <a:pt x="184" y="16"/>
                  </a:lnTo>
                  <a:lnTo>
                    <a:pt x="183" y="16"/>
                  </a:lnTo>
                  <a:lnTo>
                    <a:pt x="181" y="16"/>
                  </a:lnTo>
                  <a:lnTo>
                    <a:pt x="180" y="17"/>
                  </a:lnTo>
                  <a:lnTo>
                    <a:pt x="178" y="17"/>
                  </a:lnTo>
                  <a:lnTo>
                    <a:pt x="176" y="19"/>
                  </a:lnTo>
                  <a:lnTo>
                    <a:pt x="176" y="19"/>
                  </a:lnTo>
                  <a:lnTo>
                    <a:pt x="173" y="22"/>
                  </a:lnTo>
                  <a:lnTo>
                    <a:pt x="173" y="22"/>
                  </a:lnTo>
                  <a:lnTo>
                    <a:pt x="172" y="22"/>
                  </a:lnTo>
                  <a:lnTo>
                    <a:pt x="172" y="22"/>
                  </a:lnTo>
                  <a:lnTo>
                    <a:pt x="172" y="21"/>
                  </a:lnTo>
                  <a:lnTo>
                    <a:pt x="170" y="19"/>
                  </a:lnTo>
                  <a:lnTo>
                    <a:pt x="167" y="16"/>
                  </a:lnTo>
                  <a:lnTo>
                    <a:pt x="167" y="16"/>
                  </a:lnTo>
                  <a:lnTo>
                    <a:pt x="167" y="16"/>
                  </a:lnTo>
                  <a:lnTo>
                    <a:pt x="165" y="16"/>
                  </a:lnTo>
                  <a:lnTo>
                    <a:pt x="159" y="16"/>
                  </a:lnTo>
                  <a:lnTo>
                    <a:pt x="156" y="17"/>
                  </a:lnTo>
                  <a:lnTo>
                    <a:pt x="150" y="19"/>
                  </a:lnTo>
                  <a:lnTo>
                    <a:pt x="142" y="19"/>
                  </a:lnTo>
                  <a:lnTo>
                    <a:pt x="137" y="21"/>
                  </a:lnTo>
                  <a:lnTo>
                    <a:pt x="134" y="21"/>
                  </a:lnTo>
                  <a:lnTo>
                    <a:pt x="134" y="24"/>
                  </a:lnTo>
                  <a:lnTo>
                    <a:pt x="134" y="30"/>
                  </a:lnTo>
                  <a:lnTo>
                    <a:pt x="134" y="35"/>
                  </a:lnTo>
                  <a:lnTo>
                    <a:pt x="134" y="41"/>
                  </a:lnTo>
                  <a:lnTo>
                    <a:pt x="134" y="47"/>
                  </a:lnTo>
                  <a:lnTo>
                    <a:pt x="134" y="54"/>
                  </a:lnTo>
                  <a:lnTo>
                    <a:pt x="134" y="60"/>
                  </a:lnTo>
                  <a:lnTo>
                    <a:pt x="134" y="66"/>
                  </a:lnTo>
                  <a:lnTo>
                    <a:pt x="134" y="72"/>
                  </a:lnTo>
                  <a:lnTo>
                    <a:pt x="134" y="74"/>
                  </a:lnTo>
                  <a:lnTo>
                    <a:pt x="134" y="76"/>
                  </a:lnTo>
                  <a:lnTo>
                    <a:pt x="120" y="76"/>
                  </a:lnTo>
                  <a:lnTo>
                    <a:pt x="120" y="79"/>
                  </a:lnTo>
                  <a:lnTo>
                    <a:pt x="120" y="84"/>
                  </a:lnTo>
                  <a:lnTo>
                    <a:pt x="120" y="88"/>
                  </a:lnTo>
                  <a:lnTo>
                    <a:pt x="120" y="91"/>
                  </a:lnTo>
                  <a:lnTo>
                    <a:pt x="120" y="96"/>
                  </a:lnTo>
                  <a:lnTo>
                    <a:pt x="120" y="101"/>
                  </a:lnTo>
                  <a:lnTo>
                    <a:pt x="120" y="106"/>
                  </a:lnTo>
                  <a:lnTo>
                    <a:pt x="120" y="109"/>
                  </a:lnTo>
                  <a:lnTo>
                    <a:pt x="120" y="113"/>
                  </a:lnTo>
                  <a:lnTo>
                    <a:pt x="120" y="117"/>
                  </a:lnTo>
                  <a:lnTo>
                    <a:pt x="120" y="173"/>
                  </a:lnTo>
                  <a:lnTo>
                    <a:pt x="118" y="173"/>
                  </a:lnTo>
                  <a:lnTo>
                    <a:pt x="115" y="175"/>
                  </a:lnTo>
                  <a:lnTo>
                    <a:pt x="113" y="176"/>
                  </a:lnTo>
                  <a:lnTo>
                    <a:pt x="112" y="178"/>
                  </a:lnTo>
                  <a:lnTo>
                    <a:pt x="112" y="178"/>
                  </a:lnTo>
                  <a:lnTo>
                    <a:pt x="110" y="178"/>
                  </a:lnTo>
                  <a:lnTo>
                    <a:pt x="109" y="180"/>
                  </a:lnTo>
                  <a:lnTo>
                    <a:pt x="110" y="180"/>
                  </a:lnTo>
                  <a:lnTo>
                    <a:pt x="109" y="181"/>
                  </a:lnTo>
                  <a:lnTo>
                    <a:pt x="107" y="181"/>
                  </a:lnTo>
                  <a:lnTo>
                    <a:pt x="105" y="181"/>
                  </a:lnTo>
                  <a:lnTo>
                    <a:pt x="104" y="181"/>
                  </a:lnTo>
                  <a:lnTo>
                    <a:pt x="99" y="180"/>
                  </a:lnTo>
                  <a:lnTo>
                    <a:pt x="96" y="181"/>
                  </a:lnTo>
                  <a:lnTo>
                    <a:pt x="93" y="181"/>
                  </a:lnTo>
                  <a:lnTo>
                    <a:pt x="91" y="180"/>
                  </a:lnTo>
                  <a:lnTo>
                    <a:pt x="88" y="180"/>
                  </a:lnTo>
                  <a:lnTo>
                    <a:pt x="87" y="180"/>
                  </a:lnTo>
                  <a:lnTo>
                    <a:pt x="85" y="178"/>
                  </a:lnTo>
                  <a:lnTo>
                    <a:pt x="83" y="178"/>
                  </a:lnTo>
                  <a:lnTo>
                    <a:pt x="82" y="176"/>
                  </a:lnTo>
                  <a:lnTo>
                    <a:pt x="82" y="176"/>
                  </a:lnTo>
                  <a:lnTo>
                    <a:pt x="82" y="175"/>
                  </a:lnTo>
                  <a:lnTo>
                    <a:pt x="82" y="173"/>
                  </a:lnTo>
                  <a:lnTo>
                    <a:pt x="82" y="173"/>
                  </a:lnTo>
                  <a:lnTo>
                    <a:pt x="82" y="172"/>
                  </a:lnTo>
                  <a:lnTo>
                    <a:pt x="82" y="172"/>
                  </a:lnTo>
                  <a:lnTo>
                    <a:pt x="82" y="170"/>
                  </a:lnTo>
                  <a:lnTo>
                    <a:pt x="80" y="170"/>
                  </a:lnTo>
                  <a:lnTo>
                    <a:pt x="80" y="170"/>
                  </a:lnTo>
                  <a:lnTo>
                    <a:pt x="79" y="169"/>
                  </a:lnTo>
                  <a:lnTo>
                    <a:pt x="79" y="169"/>
                  </a:lnTo>
                  <a:lnTo>
                    <a:pt x="77" y="167"/>
                  </a:lnTo>
                  <a:lnTo>
                    <a:pt x="75" y="169"/>
                  </a:lnTo>
                  <a:lnTo>
                    <a:pt x="75" y="169"/>
                  </a:lnTo>
                  <a:lnTo>
                    <a:pt x="74" y="170"/>
                  </a:lnTo>
                  <a:lnTo>
                    <a:pt x="74" y="172"/>
                  </a:lnTo>
                  <a:lnTo>
                    <a:pt x="74" y="172"/>
                  </a:lnTo>
                  <a:lnTo>
                    <a:pt x="74" y="173"/>
                  </a:lnTo>
                  <a:lnTo>
                    <a:pt x="72" y="173"/>
                  </a:lnTo>
                  <a:lnTo>
                    <a:pt x="72" y="175"/>
                  </a:lnTo>
                  <a:lnTo>
                    <a:pt x="72" y="175"/>
                  </a:lnTo>
                  <a:lnTo>
                    <a:pt x="71" y="175"/>
                  </a:lnTo>
                  <a:lnTo>
                    <a:pt x="69" y="176"/>
                  </a:lnTo>
                  <a:lnTo>
                    <a:pt x="69" y="176"/>
                  </a:lnTo>
                  <a:lnTo>
                    <a:pt x="68" y="175"/>
                  </a:lnTo>
                  <a:lnTo>
                    <a:pt x="63" y="170"/>
                  </a:lnTo>
                  <a:lnTo>
                    <a:pt x="60" y="169"/>
                  </a:lnTo>
                  <a:lnTo>
                    <a:pt x="58" y="167"/>
                  </a:lnTo>
                  <a:lnTo>
                    <a:pt x="52" y="158"/>
                  </a:lnTo>
                  <a:lnTo>
                    <a:pt x="52" y="156"/>
                  </a:lnTo>
                  <a:lnTo>
                    <a:pt x="50" y="151"/>
                  </a:lnTo>
                  <a:lnTo>
                    <a:pt x="50" y="148"/>
                  </a:lnTo>
                  <a:lnTo>
                    <a:pt x="49" y="147"/>
                  </a:lnTo>
                  <a:lnTo>
                    <a:pt x="50" y="145"/>
                  </a:lnTo>
                  <a:lnTo>
                    <a:pt x="50" y="143"/>
                  </a:lnTo>
                  <a:lnTo>
                    <a:pt x="49" y="143"/>
                  </a:lnTo>
                  <a:lnTo>
                    <a:pt x="47" y="140"/>
                  </a:lnTo>
                  <a:lnTo>
                    <a:pt x="47" y="136"/>
                  </a:lnTo>
                  <a:lnTo>
                    <a:pt x="46" y="132"/>
                  </a:lnTo>
                  <a:lnTo>
                    <a:pt x="46" y="129"/>
                  </a:lnTo>
                  <a:lnTo>
                    <a:pt x="46" y="126"/>
                  </a:lnTo>
                  <a:lnTo>
                    <a:pt x="46" y="124"/>
                  </a:lnTo>
                  <a:lnTo>
                    <a:pt x="46" y="121"/>
                  </a:lnTo>
                  <a:lnTo>
                    <a:pt x="44" y="118"/>
                  </a:lnTo>
                  <a:lnTo>
                    <a:pt x="42" y="113"/>
                  </a:lnTo>
                  <a:lnTo>
                    <a:pt x="41" y="109"/>
                  </a:lnTo>
                  <a:lnTo>
                    <a:pt x="41" y="106"/>
                  </a:lnTo>
                  <a:lnTo>
                    <a:pt x="41" y="99"/>
                  </a:lnTo>
                  <a:lnTo>
                    <a:pt x="39" y="98"/>
                  </a:lnTo>
                  <a:lnTo>
                    <a:pt x="39" y="95"/>
                  </a:lnTo>
                  <a:lnTo>
                    <a:pt x="39" y="91"/>
                  </a:lnTo>
                  <a:lnTo>
                    <a:pt x="39" y="90"/>
                  </a:lnTo>
                  <a:lnTo>
                    <a:pt x="39" y="88"/>
                  </a:lnTo>
                  <a:lnTo>
                    <a:pt x="39" y="88"/>
                  </a:lnTo>
                  <a:lnTo>
                    <a:pt x="41" y="90"/>
                  </a:lnTo>
                  <a:lnTo>
                    <a:pt x="41" y="87"/>
                  </a:lnTo>
                  <a:lnTo>
                    <a:pt x="41" y="85"/>
                  </a:lnTo>
                  <a:lnTo>
                    <a:pt x="39" y="82"/>
                  </a:lnTo>
                  <a:lnTo>
                    <a:pt x="38" y="79"/>
                  </a:lnTo>
                  <a:lnTo>
                    <a:pt x="33" y="71"/>
                  </a:lnTo>
                  <a:lnTo>
                    <a:pt x="31" y="69"/>
                  </a:lnTo>
                  <a:lnTo>
                    <a:pt x="31" y="68"/>
                  </a:lnTo>
                  <a:lnTo>
                    <a:pt x="25" y="58"/>
                  </a:lnTo>
                  <a:lnTo>
                    <a:pt x="23" y="54"/>
                  </a:lnTo>
                  <a:lnTo>
                    <a:pt x="22" y="47"/>
                  </a:lnTo>
                  <a:lnTo>
                    <a:pt x="19" y="46"/>
                  </a:lnTo>
                  <a:lnTo>
                    <a:pt x="11" y="30"/>
                  </a:lnTo>
                  <a:lnTo>
                    <a:pt x="9" y="27"/>
                  </a:lnTo>
                  <a:lnTo>
                    <a:pt x="6" y="24"/>
                  </a:lnTo>
                  <a:lnTo>
                    <a:pt x="5" y="22"/>
                  </a:lnTo>
                  <a:lnTo>
                    <a:pt x="3" y="19"/>
                  </a:lnTo>
                  <a:lnTo>
                    <a:pt x="1" y="16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5"/>
                  </a:lnTo>
                  <a:lnTo>
                    <a:pt x="3" y="5"/>
                  </a:lnTo>
                  <a:lnTo>
                    <a:pt x="5" y="3"/>
                  </a:lnTo>
                  <a:lnTo>
                    <a:pt x="6" y="3"/>
                  </a:lnTo>
                  <a:lnTo>
                    <a:pt x="8" y="3"/>
                  </a:lnTo>
                  <a:lnTo>
                    <a:pt x="9" y="3"/>
                  </a:lnTo>
                  <a:lnTo>
                    <a:pt x="9" y="3"/>
                  </a:lnTo>
                  <a:lnTo>
                    <a:pt x="12" y="3"/>
                  </a:lnTo>
                  <a:lnTo>
                    <a:pt x="14" y="3"/>
                  </a:lnTo>
                  <a:lnTo>
                    <a:pt x="16" y="2"/>
                  </a:lnTo>
                  <a:lnTo>
                    <a:pt x="17" y="2"/>
                  </a:lnTo>
                  <a:lnTo>
                    <a:pt x="19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37" name="Freeform 183">
              <a:extLst>
                <a:ext uri="{FF2B5EF4-FFF2-40B4-BE49-F238E27FC236}">
                  <a16:creationId xmlns:a16="http://schemas.microsoft.com/office/drawing/2014/main" id="{0401D2FC-9511-3F15-CE00-6D279C77B2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9505" y="4953908"/>
              <a:ext cx="5848" cy="5848"/>
            </a:xfrm>
            <a:custGeom>
              <a:avLst/>
              <a:gdLst>
                <a:gd name="T0" fmla="*/ 2 w 3"/>
                <a:gd name="T1" fmla="*/ 0 h 3"/>
                <a:gd name="T2" fmla="*/ 3 w 3"/>
                <a:gd name="T3" fmla="*/ 2 h 3"/>
                <a:gd name="T4" fmla="*/ 2 w 3"/>
                <a:gd name="T5" fmla="*/ 2 h 3"/>
                <a:gd name="T6" fmla="*/ 2 w 3"/>
                <a:gd name="T7" fmla="*/ 3 h 3"/>
                <a:gd name="T8" fmla="*/ 0 w 3"/>
                <a:gd name="T9" fmla="*/ 2 h 3"/>
                <a:gd name="T10" fmla="*/ 0 w 3"/>
                <a:gd name="T11" fmla="*/ 0 h 3"/>
                <a:gd name="T12" fmla="*/ 2 w 3"/>
                <a:gd name="T13" fmla="*/ 0 h 3"/>
                <a:gd name="T14" fmla="*/ 2 w 3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lnTo>
                    <a:pt x="3" y="2"/>
                  </a:lnTo>
                  <a:lnTo>
                    <a:pt x="2" y="2"/>
                  </a:lnTo>
                  <a:lnTo>
                    <a:pt x="2" y="3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38" name="Freeform 184">
              <a:extLst>
                <a:ext uri="{FF2B5EF4-FFF2-40B4-BE49-F238E27FC236}">
                  <a16:creationId xmlns:a16="http://schemas.microsoft.com/office/drawing/2014/main" id="{4AF373E5-BE1B-0E27-C479-978342A9137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68465" y="443151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39" name="Freeform 185">
              <a:extLst>
                <a:ext uri="{FF2B5EF4-FFF2-40B4-BE49-F238E27FC236}">
                  <a16:creationId xmlns:a16="http://schemas.microsoft.com/office/drawing/2014/main" id="{D17E264D-1915-DF04-68A4-036074D0047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243" y="3538773"/>
              <a:ext cx="228060" cy="122802"/>
            </a:xfrm>
            <a:custGeom>
              <a:avLst/>
              <a:gdLst>
                <a:gd name="T0" fmla="*/ 29 w 117"/>
                <a:gd name="T1" fmla="*/ 3 h 63"/>
                <a:gd name="T2" fmla="*/ 35 w 117"/>
                <a:gd name="T3" fmla="*/ 8 h 63"/>
                <a:gd name="T4" fmla="*/ 45 w 117"/>
                <a:gd name="T5" fmla="*/ 12 h 63"/>
                <a:gd name="T6" fmla="*/ 51 w 117"/>
                <a:gd name="T7" fmla="*/ 19 h 63"/>
                <a:gd name="T8" fmla="*/ 57 w 117"/>
                <a:gd name="T9" fmla="*/ 19 h 63"/>
                <a:gd name="T10" fmla="*/ 60 w 117"/>
                <a:gd name="T11" fmla="*/ 23 h 63"/>
                <a:gd name="T12" fmla="*/ 67 w 117"/>
                <a:gd name="T13" fmla="*/ 28 h 63"/>
                <a:gd name="T14" fmla="*/ 68 w 117"/>
                <a:gd name="T15" fmla="*/ 30 h 63"/>
                <a:gd name="T16" fmla="*/ 75 w 117"/>
                <a:gd name="T17" fmla="*/ 28 h 63"/>
                <a:gd name="T18" fmla="*/ 73 w 117"/>
                <a:gd name="T19" fmla="*/ 33 h 63"/>
                <a:gd name="T20" fmla="*/ 82 w 117"/>
                <a:gd name="T21" fmla="*/ 34 h 63"/>
                <a:gd name="T22" fmla="*/ 86 w 117"/>
                <a:gd name="T23" fmla="*/ 39 h 63"/>
                <a:gd name="T24" fmla="*/ 87 w 117"/>
                <a:gd name="T25" fmla="*/ 36 h 63"/>
                <a:gd name="T26" fmla="*/ 92 w 117"/>
                <a:gd name="T27" fmla="*/ 39 h 63"/>
                <a:gd name="T28" fmla="*/ 95 w 117"/>
                <a:gd name="T29" fmla="*/ 36 h 63"/>
                <a:gd name="T30" fmla="*/ 98 w 117"/>
                <a:gd name="T31" fmla="*/ 37 h 63"/>
                <a:gd name="T32" fmla="*/ 105 w 117"/>
                <a:gd name="T33" fmla="*/ 41 h 63"/>
                <a:gd name="T34" fmla="*/ 111 w 117"/>
                <a:gd name="T35" fmla="*/ 41 h 63"/>
                <a:gd name="T36" fmla="*/ 117 w 117"/>
                <a:gd name="T37" fmla="*/ 39 h 63"/>
                <a:gd name="T38" fmla="*/ 117 w 117"/>
                <a:gd name="T39" fmla="*/ 44 h 63"/>
                <a:gd name="T40" fmla="*/ 114 w 117"/>
                <a:gd name="T41" fmla="*/ 52 h 63"/>
                <a:gd name="T42" fmla="*/ 117 w 117"/>
                <a:gd name="T43" fmla="*/ 60 h 63"/>
                <a:gd name="T44" fmla="*/ 112 w 117"/>
                <a:gd name="T45" fmla="*/ 63 h 63"/>
                <a:gd name="T46" fmla="*/ 106 w 117"/>
                <a:gd name="T47" fmla="*/ 63 h 63"/>
                <a:gd name="T48" fmla="*/ 101 w 117"/>
                <a:gd name="T49" fmla="*/ 60 h 63"/>
                <a:gd name="T50" fmla="*/ 94 w 117"/>
                <a:gd name="T51" fmla="*/ 61 h 63"/>
                <a:gd name="T52" fmla="*/ 87 w 117"/>
                <a:gd name="T53" fmla="*/ 60 h 63"/>
                <a:gd name="T54" fmla="*/ 82 w 117"/>
                <a:gd name="T55" fmla="*/ 60 h 63"/>
                <a:gd name="T56" fmla="*/ 79 w 117"/>
                <a:gd name="T57" fmla="*/ 56 h 63"/>
                <a:gd name="T58" fmla="*/ 75 w 117"/>
                <a:gd name="T59" fmla="*/ 56 h 63"/>
                <a:gd name="T60" fmla="*/ 73 w 117"/>
                <a:gd name="T61" fmla="*/ 55 h 63"/>
                <a:gd name="T62" fmla="*/ 67 w 117"/>
                <a:gd name="T63" fmla="*/ 52 h 63"/>
                <a:gd name="T64" fmla="*/ 64 w 117"/>
                <a:gd name="T65" fmla="*/ 48 h 63"/>
                <a:gd name="T66" fmla="*/ 56 w 117"/>
                <a:gd name="T67" fmla="*/ 47 h 63"/>
                <a:gd name="T68" fmla="*/ 49 w 117"/>
                <a:gd name="T69" fmla="*/ 45 h 63"/>
                <a:gd name="T70" fmla="*/ 46 w 117"/>
                <a:gd name="T71" fmla="*/ 47 h 63"/>
                <a:gd name="T72" fmla="*/ 38 w 117"/>
                <a:gd name="T73" fmla="*/ 44 h 63"/>
                <a:gd name="T74" fmla="*/ 32 w 117"/>
                <a:gd name="T75" fmla="*/ 42 h 63"/>
                <a:gd name="T76" fmla="*/ 27 w 117"/>
                <a:gd name="T77" fmla="*/ 39 h 63"/>
                <a:gd name="T78" fmla="*/ 23 w 117"/>
                <a:gd name="T79" fmla="*/ 37 h 63"/>
                <a:gd name="T80" fmla="*/ 16 w 117"/>
                <a:gd name="T81" fmla="*/ 33 h 63"/>
                <a:gd name="T82" fmla="*/ 10 w 117"/>
                <a:gd name="T83" fmla="*/ 30 h 63"/>
                <a:gd name="T84" fmla="*/ 7 w 117"/>
                <a:gd name="T85" fmla="*/ 28 h 63"/>
                <a:gd name="T86" fmla="*/ 4 w 117"/>
                <a:gd name="T87" fmla="*/ 28 h 63"/>
                <a:gd name="T88" fmla="*/ 0 w 117"/>
                <a:gd name="T89" fmla="*/ 25 h 63"/>
                <a:gd name="T90" fmla="*/ 2 w 117"/>
                <a:gd name="T91" fmla="*/ 19 h 63"/>
                <a:gd name="T92" fmla="*/ 5 w 117"/>
                <a:gd name="T93" fmla="*/ 11 h 63"/>
                <a:gd name="T94" fmla="*/ 12 w 117"/>
                <a:gd name="T95" fmla="*/ 4 h 63"/>
                <a:gd name="T96" fmla="*/ 13 w 117"/>
                <a:gd name="T97" fmla="*/ 4 h 63"/>
                <a:gd name="T98" fmla="*/ 18 w 117"/>
                <a:gd name="T99" fmla="*/ 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7" h="63">
                  <a:moveTo>
                    <a:pt x="23" y="0"/>
                  </a:moveTo>
                  <a:lnTo>
                    <a:pt x="26" y="1"/>
                  </a:lnTo>
                  <a:lnTo>
                    <a:pt x="29" y="1"/>
                  </a:lnTo>
                  <a:lnTo>
                    <a:pt x="29" y="3"/>
                  </a:lnTo>
                  <a:lnTo>
                    <a:pt x="30" y="4"/>
                  </a:lnTo>
                  <a:lnTo>
                    <a:pt x="30" y="4"/>
                  </a:lnTo>
                  <a:lnTo>
                    <a:pt x="32" y="6"/>
                  </a:lnTo>
                  <a:lnTo>
                    <a:pt x="35" y="8"/>
                  </a:lnTo>
                  <a:lnTo>
                    <a:pt x="37" y="9"/>
                  </a:lnTo>
                  <a:lnTo>
                    <a:pt x="40" y="11"/>
                  </a:lnTo>
                  <a:lnTo>
                    <a:pt x="43" y="12"/>
                  </a:lnTo>
                  <a:lnTo>
                    <a:pt x="45" y="12"/>
                  </a:lnTo>
                  <a:lnTo>
                    <a:pt x="46" y="14"/>
                  </a:lnTo>
                  <a:lnTo>
                    <a:pt x="48" y="15"/>
                  </a:lnTo>
                  <a:lnTo>
                    <a:pt x="49" y="17"/>
                  </a:lnTo>
                  <a:lnTo>
                    <a:pt x="51" y="19"/>
                  </a:lnTo>
                  <a:lnTo>
                    <a:pt x="53" y="19"/>
                  </a:lnTo>
                  <a:lnTo>
                    <a:pt x="54" y="19"/>
                  </a:lnTo>
                  <a:lnTo>
                    <a:pt x="56" y="17"/>
                  </a:lnTo>
                  <a:lnTo>
                    <a:pt x="57" y="19"/>
                  </a:lnTo>
                  <a:lnTo>
                    <a:pt x="59" y="19"/>
                  </a:lnTo>
                  <a:lnTo>
                    <a:pt x="59" y="20"/>
                  </a:lnTo>
                  <a:lnTo>
                    <a:pt x="59" y="22"/>
                  </a:lnTo>
                  <a:lnTo>
                    <a:pt x="60" y="23"/>
                  </a:lnTo>
                  <a:lnTo>
                    <a:pt x="62" y="25"/>
                  </a:lnTo>
                  <a:lnTo>
                    <a:pt x="64" y="25"/>
                  </a:lnTo>
                  <a:lnTo>
                    <a:pt x="64" y="26"/>
                  </a:lnTo>
                  <a:lnTo>
                    <a:pt x="67" y="28"/>
                  </a:lnTo>
                  <a:lnTo>
                    <a:pt x="67" y="28"/>
                  </a:lnTo>
                  <a:lnTo>
                    <a:pt x="67" y="28"/>
                  </a:lnTo>
                  <a:lnTo>
                    <a:pt x="68" y="28"/>
                  </a:lnTo>
                  <a:lnTo>
                    <a:pt x="68" y="30"/>
                  </a:lnTo>
                  <a:lnTo>
                    <a:pt x="70" y="30"/>
                  </a:lnTo>
                  <a:lnTo>
                    <a:pt x="73" y="28"/>
                  </a:lnTo>
                  <a:lnTo>
                    <a:pt x="73" y="28"/>
                  </a:lnTo>
                  <a:lnTo>
                    <a:pt x="75" y="28"/>
                  </a:lnTo>
                  <a:lnTo>
                    <a:pt x="75" y="28"/>
                  </a:lnTo>
                  <a:lnTo>
                    <a:pt x="73" y="30"/>
                  </a:lnTo>
                  <a:lnTo>
                    <a:pt x="73" y="31"/>
                  </a:lnTo>
                  <a:lnTo>
                    <a:pt x="73" y="33"/>
                  </a:lnTo>
                  <a:lnTo>
                    <a:pt x="75" y="33"/>
                  </a:lnTo>
                  <a:lnTo>
                    <a:pt x="78" y="33"/>
                  </a:lnTo>
                  <a:lnTo>
                    <a:pt x="81" y="33"/>
                  </a:lnTo>
                  <a:lnTo>
                    <a:pt x="82" y="34"/>
                  </a:lnTo>
                  <a:lnTo>
                    <a:pt x="84" y="36"/>
                  </a:lnTo>
                  <a:lnTo>
                    <a:pt x="84" y="37"/>
                  </a:lnTo>
                  <a:lnTo>
                    <a:pt x="86" y="39"/>
                  </a:lnTo>
                  <a:lnTo>
                    <a:pt x="86" y="39"/>
                  </a:lnTo>
                  <a:lnTo>
                    <a:pt x="87" y="39"/>
                  </a:lnTo>
                  <a:lnTo>
                    <a:pt x="87" y="37"/>
                  </a:lnTo>
                  <a:lnTo>
                    <a:pt x="87" y="36"/>
                  </a:lnTo>
                  <a:lnTo>
                    <a:pt x="87" y="36"/>
                  </a:lnTo>
                  <a:lnTo>
                    <a:pt x="89" y="36"/>
                  </a:lnTo>
                  <a:lnTo>
                    <a:pt x="89" y="37"/>
                  </a:lnTo>
                  <a:lnTo>
                    <a:pt x="90" y="39"/>
                  </a:lnTo>
                  <a:lnTo>
                    <a:pt x="92" y="39"/>
                  </a:lnTo>
                  <a:lnTo>
                    <a:pt x="94" y="39"/>
                  </a:lnTo>
                  <a:lnTo>
                    <a:pt x="94" y="39"/>
                  </a:lnTo>
                  <a:lnTo>
                    <a:pt x="94" y="36"/>
                  </a:lnTo>
                  <a:lnTo>
                    <a:pt x="95" y="36"/>
                  </a:lnTo>
                  <a:lnTo>
                    <a:pt x="97" y="36"/>
                  </a:lnTo>
                  <a:lnTo>
                    <a:pt x="97" y="36"/>
                  </a:lnTo>
                  <a:lnTo>
                    <a:pt x="97" y="37"/>
                  </a:lnTo>
                  <a:lnTo>
                    <a:pt x="98" y="37"/>
                  </a:lnTo>
                  <a:lnTo>
                    <a:pt x="100" y="37"/>
                  </a:lnTo>
                  <a:lnTo>
                    <a:pt x="101" y="39"/>
                  </a:lnTo>
                  <a:lnTo>
                    <a:pt x="103" y="41"/>
                  </a:lnTo>
                  <a:lnTo>
                    <a:pt x="105" y="41"/>
                  </a:lnTo>
                  <a:lnTo>
                    <a:pt x="108" y="41"/>
                  </a:lnTo>
                  <a:lnTo>
                    <a:pt x="108" y="41"/>
                  </a:lnTo>
                  <a:lnTo>
                    <a:pt x="109" y="41"/>
                  </a:lnTo>
                  <a:lnTo>
                    <a:pt x="111" y="41"/>
                  </a:lnTo>
                  <a:lnTo>
                    <a:pt x="112" y="39"/>
                  </a:lnTo>
                  <a:lnTo>
                    <a:pt x="114" y="39"/>
                  </a:lnTo>
                  <a:lnTo>
                    <a:pt x="116" y="39"/>
                  </a:lnTo>
                  <a:lnTo>
                    <a:pt x="117" y="39"/>
                  </a:lnTo>
                  <a:lnTo>
                    <a:pt x="117" y="41"/>
                  </a:lnTo>
                  <a:lnTo>
                    <a:pt x="117" y="41"/>
                  </a:lnTo>
                  <a:lnTo>
                    <a:pt x="117" y="42"/>
                  </a:lnTo>
                  <a:lnTo>
                    <a:pt x="117" y="44"/>
                  </a:lnTo>
                  <a:lnTo>
                    <a:pt x="116" y="44"/>
                  </a:lnTo>
                  <a:lnTo>
                    <a:pt x="116" y="47"/>
                  </a:lnTo>
                  <a:lnTo>
                    <a:pt x="114" y="52"/>
                  </a:lnTo>
                  <a:lnTo>
                    <a:pt x="114" y="52"/>
                  </a:lnTo>
                  <a:lnTo>
                    <a:pt x="117" y="55"/>
                  </a:lnTo>
                  <a:lnTo>
                    <a:pt x="117" y="56"/>
                  </a:lnTo>
                  <a:lnTo>
                    <a:pt x="117" y="58"/>
                  </a:lnTo>
                  <a:lnTo>
                    <a:pt x="117" y="60"/>
                  </a:lnTo>
                  <a:lnTo>
                    <a:pt x="116" y="63"/>
                  </a:lnTo>
                  <a:lnTo>
                    <a:pt x="116" y="63"/>
                  </a:lnTo>
                  <a:lnTo>
                    <a:pt x="116" y="63"/>
                  </a:lnTo>
                  <a:lnTo>
                    <a:pt x="112" y="63"/>
                  </a:lnTo>
                  <a:lnTo>
                    <a:pt x="111" y="63"/>
                  </a:lnTo>
                  <a:lnTo>
                    <a:pt x="109" y="63"/>
                  </a:lnTo>
                  <a:lnTo>
                    <a:pt x="108" y="63"/>
                  </a:lnTo>
                  <a:lnTo>
                    <a:pt x="106" y="63"/>
                  </a:lnTo>
                  <a:lnTo>
                    <a:pt x="105" y="63"/>
                  </a:lnTo>
                  <a:lnTo>
                    <a:pt x="103" y="63"/>
                  </a:lnTo>
                  <a:lnTo>
                    <a:pt x="101" y="63"/>
                  </a:lnTo>
                  <a:lnTo>
                    <a:pt x="101" y="60"/>
                  </a:lnTo>
                  <a:lnTo>
                    <a:pt x="101" y="60"/>
                  </a:lnTo>
                  <a:lnTo>
                    <a:pt x="97" y="61"/>
                  </a:lnTo>
                  <a:lnTo>
                    <a:pt x="97" y="63"/>
                  </a:lnTo>
                  <a:lnTo>
                    <a:pt x="94" y="61"/>
                  </a:lnTo>
                  <a:lnTo>
                    <a:pt x="92" y="60"/>
                  </a:lnTo>
                  <a:lnTo>
                    <a:pt x="92" y="60"/>
                  </a:lnTo>
                  <a:lnTo>
                    <a:pt x="89" y="60"/>
                  </a:lnTo>
                  <a:lnTo>
                    <a:pt x="87" y="60"/>
                  </a:lnTo>
                  <a:lnTo>
                    <a:pt x="86" y="58"/>
                  </a:lnTo>
                  <a:lnTo>
                    <a:pt x="84" y="60"/>
                  </a:lnTo>
                  <a:lnTo>
                    <a:pt x="82" y="60"/>
                  </a:lnTo>
                  <a:lnTo>
                    <a:pt x="82" y="60"/>
                  </a:lnTo>
                  <a:lnTo>
                    <a:pt x="82" y="58"/>
                  </a:lnTo>
                  <a:lnTo>
                    <a:pt x="81" y="56"/>
                  </a:lnTo>
                  <a:lnTo>
                    <a:pt x="81" y="56"/>
                  </a:lnTo>
                  <a:lnTo>
                    <a:pt x="79" y="56"/>
                  </a:lnTo>
                  <a:lnTo>
                    <a:pt x="78" y="56"/>
                  </a:lnTo>
                  <a:lnTo>
                    <a:pt x="76" y="58"/>
                  </a:lnTo>
                  <a:lnTo>
                    <a:pt x="75" y="56"/>
                  </a:lnTo>
                  <a:lnTo>
                    <a:pt x="75" y="56"/>
                  </a:lnTo>
                  <a:lnTo>
                    <a:pt x="75" y="56"/>
                  </a:lnTo>
                  <a:lnTo>
                    <a:pt x="73" y="55"/>
                  </a:lnTo>
                  <a:lnTo>
                    <a:pt x="73" y="55"/>
                  </a:lnTo>
                  <a:lnTo>
                    <a:pt x="73" y="55"/>
                  </a:lnTo>
                  <a:lnTo>
                    <a:pt x="71" y="55"/>
                  </a:lnTo>
                  <a:lnTo>
                    <a:pt x="70" y="55"/>
                  </a:lnTo>
                  <a:lnTo>
                    <a:pt x="67" y="53"/>
                  </a:lnTo>
                  <a:lnTo>
                    <a:pt x="67" y="52"/>
                  </a:lnTo>
                  <a:lnTo>
                    <a:pt x="67" y="50"/>
                  </a:lnTo>
                  <a:lnTo>
                    <a:pt x="67" y="50"/>
                  </a:lnTo>
                  <a:lnTo>
                    <a:pt x="65" y="48"/>
                  </a:lnTo>
                  <a:lnTo>
                    <a:pt x="64" y="48"/>
                  </a:lnTo>
                  <a:lnTo>
                    <a:pt x="60" y="47"/>
                  </a:lnTo>
                  <a:lnTo>
                    <a:pt x="59" y="45"/>
                  </a:lnTo>
                  <a:lnTo>
                    <a:pt x="57" y="45"/>
                  </a:lnTo>
                  <a:lnTo>
                    <a:pt x="56" y="47"/>
                  </a:lnTo>
                  <a:lnTo>
                    <a:pt x="54" y="47"/>
                  </a:lnTo>
                  <a:lnTo>
                    <a:pt x="54" y="47"/>
                  </a:lnTo>
                  <a:lnTo>
                    <a:pt x="51" y="47"/>
                  </a:lnTo>
                  <a:lnTo>
                    <a:pt x="49" y="45"/>
                  </a:lnTo>
                  <a:lnTo>
                    <a:pt x="48" y="47"/>
                  </a:lnTo>
                  <a:lnTo>
                    <a:pt x="48" y="47"/>
                  </a:lnTo>
                  <a:lnTo>
                    <a:pt x="46" y="47"/>
                  </a:lnTo>
                  <a:lnTo>
                    <a:pt x="46" y="47"/>
                  </a:lnTo>
                  <a:lnTo>
                    <a:pt x="43" y="47"/>
                  </a:lnTo>
                  <a:lnTo>
                    <a:pt x="41" y="45"/>
                  </a:lnTo>
                  <a:lnTo>
                    <a:pt x="38" y="45"/>
                  </a:lnTo>
                  <a:lnTo>
                    <a:pt x="38" y="44"/>
                  </a:lnTo>
                  <a:lnTo>
                    <a:pt x="38" y="42"/>
                  </a:lnTo>
                  <a:lnTo>
                    <a:pt x="37" y="42"/>
                  </a:lnTo>
                  <a:lnTo>
                    <a:pt x="35" y="42"/>
                  </a:lnTo>
                  <a:lnTo>
                    <a:pt x="32" y="42"/>
                  </a:lnTo>
                  <a:lnTo>
                    <a:pt x="30" y="39"/>
                  </a:lnTo>
                  <a:lnTo>
                    <a:pt x="29" y="39"/>
                  </a:lnTo>
                  <a:lnTo>
                    <a:pt x="27" y="39"/>
                  </a:lnTo>
                  <a:lnTo>
                    <a:pt x="27" y="39"/>
                  </a:lnTo>
                  <a:lnTo>
                    <a:pt x="27" y="39"/>
                  </a:lnTo>
                  <a:lnTo>
                    <a:pt x="26" y="39"/>
                  </a:lnTo>
                  <a:lnTo>
                    <a:pt x="24" y="39"/>
                  </a:lnTo>
                  <a:lnTo>
                    <a:pt x="23" y="37"/>
                  </a:lnTo>
                  <a:lnTo>
                    <a:pt x="21" y="37"/>
                  </a:lnTo>
                  <a:lnTo>
                    <a:pt x="18" y="34"/>
                  </a:lnTo>
                  <a:lnTo>
                    <a:pt x="18" y="34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5" y="31"/>
                  </a:lnTo>
                  <a:lnTo>
                    <a:pt x="12" y="31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5" y="28"/>
                  </a:lnTo>
                  <a:lnTo>
                    <a:pt x="4" y="28"/>
                  </a:lnTo>
                  <a:lnTo>
                    <a:pt x="2" y="26"/>
                  </a:lnTo>
                  <a:lnTo>
                    <a:pt x="2" y="25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2" y="20"/>
                  </a:lnTo>
                  <a:lnTo>
                    <a:pt x="2" y="19"/>
                  </a:lnTo>
                  <a:lnTo>
                    <a:pt x="4" y="17"/>
                  </a:lnTo>
                  <a:lnTo>
                    <a:pt x="4" y="15"/>
                  </a:lnTo>
                  <a:lnTo>
                    <a:pt x="4" y="14"/>
                  </a:lnTo>
                  <a:lnTo>
                    <a:pt x="5" y="11"/>
                  </a:lnTo>
                  <a:lnTo>
                    <a:pt x="7" y="8"/>
                  </a:lnTo>
                  <a:lnTo>
                    <a:pt x="8" y="8"/>
                  </a:lnTo>
                  <a:lnTo>
                    <a:pt x="8" y="6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3" y="4"/>
                  </a:lnTo>
                  <a:lnTo>
                    <a:pt x="13" y="3"/>
                  </a:lnTo>
                  <a:lnTo>
                    <a:pt x="13" y="4"/>
                  </a:lnTo>
                  <a:lnTo>
                    <a:pt x="15" y="4"/>
                  </a:lnTo>
                  <a:lnTo>
                    <a:pt x="15" y="6"/>
                  </a:lnTo>
                  <a:lnTo>
                    <a:pt x="16" y="6"/>
                  </a:lnTo>
                  <a:lnTo>
                    <a:pt x="18" y="4"/>
                  </a:lnTo>
                  <a:lnTo>
                    <a:pt x="19" y="1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40" name="Freeform 186">
              <a:extLst>
                <a:ext uri="{FF2B5EF4-FFF2-40B4-BE49-F238E27FC236}">
                  <a16:creationId xmlns:a16="http://schemas.microsoft.com/office/drawing/2014/main" id="{F52FE695-0482-A4B3-3FF2-040C6ED775A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07697" y="1433614"/>
              <a:ext cx="1204619" cy="1140295"/>
            </a:xfrm>
            <a:custGeom>
              <a:avLst/>
              <a:gdLst>
                <a:gd name="T0" fmla="*/ 260 w 618"/>
                <a:gd name="T1" fmla="*/ 460 h 585"/>
                <a:gd name="T2" fmla="*/ 312 w 618"/>
                <a:gd name="T3" fmla="*/ 410 h 585"/>
                <a:gd name="T4" fmla="*/ 335 w 618"/>
                <a:gd name="T5" fmla="*/ 353 h 585"/>
                <a:gd name="T6" fmla="*/ 345 w 618"/>
                <a:gd name="T7" fmla="*/ 342 h 585"/>
                <a:gd name="T8" fmla="*/ 364 w 618"/>
                <a:gd name="T9" fmla="*/ 341 h 585"/>
                <a:gd name="T10" fmla="*/ 340 w 618"/>
                <a:gd name="T11" fmla="*/ 350 h 585"/>
                <a:gd name="T12" fmla="*/ 378 w 618"/>
                <a:gd name="T13" fmla="*/ 333 h 585"/>
                <a:gd name="T14" fmla="*/ 432 w 618"/>
                <a:gd name="T15" fmla="*/ 301 h 585"/>
                <a:gd name="T16" fmla="*/ 394 w 618"/>
                <a:gd name="T17" fmla="*/ 319 h 585"/>
                <a:gd name="T18" fmla="*/ 422 w 618"/>
                <a:gd name="T19" fmla="*/ 305 h 585"/>
                <a:gd name="T20" fmla="*/ 476 w 618"/>
                <a:gd name="T21" fmla="*/ 289 h 585"/>
                <a:gd name="T22" fmla="*/ 462 w 618"/>
                <a:gd name="T23" fmla="*/ 289 h 585"/>
                <a:gd name="T24" fmla="*/ 556 w 618"/>
                <a:gd name="T25" fmla="*/ 287 h 585"/>
                <a:gd name="T26" fmla="*/ 569 w 618"/>
                <a:gd name="T27" fmla="*/ 311 h 585"/>
                <a:gd name="T28" fmla="*/ 548 w 618"/>
                <a:gd name="T29" fmla="*/ 330 h 585"/>
                <a:gd name="T30" fmla="*/ 503 w 618"/>
                <a:gd name="T31" fmla="*/ 336 h 585"/>
                <a:gd name="T32" fmla="*/ 440 w 618"/>
                <a:gd name="T33" fmla="*/ 327 h 585"/>
                <a:gd name="T34" fmla="*/ 394 w 618"/>
                <a:gd name="T35" fmla="*/ 350 h 585"/>
                <a:gd name="T36" fmla="*/ 343 w 618"/>
                <a:gd name="T37" fmla="*/ 412 h 585"/>
                <a:gd name="T38" fmla="*/ 307 w 618"/>
                <a:gd name="T39" fmla="*/ 478 h 585"/>
                <a:gd name="T40" fmla="*/ 312 w 618"/>
                <a:gd name="T41" fmla="*/ 541 h 585"/>
                <a:gd name="T42" fmla="*/ 283 w 618"/>
                <a:gd name="T43" fmla="*/ 550 h 585"/>
                <a:gd name="T44" fmla="*/ 247 w 618"/>
                <a:gd name="T45" fmla="*/ 583 h 585"/>
                <a:gd name="T46" fmla="*/ 220 w 618"/>
                <a:gd name="T47" fmla="*/ 568 h 585"/>
                <a:gd name="T48" fmla="*/ 209 w 618"/>
                <a:gd name="T49" fmla="*/ 550 h 585"/>
                <a:gd name="T50" fmla="*/ 220 w 618"/>
                <a:gd name="T51" fmla="*/ 536 h 585"/>
                <a:gd name="T52" fmla="*/ 212 w 618"/>
                <a:gd name="T53" fmla="*/ 530 h 585"/>
                <a:gd name="T54" fmla="*/ 238 w 618"/>
                <a:gd name="T55" fmla="*/ 514 h 585"/>
                <a:gd name="T56" fmla="*/ 203 w 618"/>
                <a:gd name="T57" fmla="*/ 501 h 585"/>
                <a:gd name="T58" fmla="*/ 225 w 618"/>
                <a:gd name="T59" fmla="*/ 489 h 585"/>
                <a:gd name="T60" fmla="*/ 233 w 618"/>
                <a:gd name="T61" fmla="*/ 478 h 585"/>
                <a:gd name="T62" fmla="*/ 266 w 618"/>
                <a:gd name="T63" fmla="*/ 464 h 585"/>
                <a:gd name="T64" fmla="*/ 291 w 618"/>
                <a:gd name="T65" fmla="*/ 454 h 585"/>
                <a:gd name="T66" fmla="*/ 296 w 618"/>
                <a:gd name="T67" fmla="*/ 434 h 585"/>
                <a:gd name="T68" fmla="*/ 332 w 618"/>
                <a:gd name="T69" fmla="*/ 401 h 585"/>
                <a:gd name="T70" fmla="*/ 354 w 618"/>
                <a:gd name="T71" fmla="*/ 377 h 585"/>
                <a:gd name="T72" fmla="*/ 350 w 618"/>
                <a:gd name="T73" fmla="*/ 360 h 585"/>
                <a:gd name="T74" fmla="*/ 383 w 618"/>
                <a:gd name="T75" fmla="*/ 349 h 585"/>
                <a:gd name="T76" fmla="*/ 402 w 618"/>
                <a:gd name="T77" fmla="*/ 322 h 585"/>
                <a:gd name="T78" fmla="*/ 432 w 618"/>
                <a:gd name="T79" fmla="*/ 320 h 585"/>
                <a:gd name="T80" fmla="*/ 462 w 618"/>
                <a:gd name="T81" fmla="*/ 298 h 585"/>
                <a:gd name="T82" fmla="*/ 503 w 618"/>
                <a:gd name="T83" fmla="*/ 286 h 585"/>
                <a:gd name="T84" fmla="*/ 526 w 618"/>
                <a:gd name="T85" fmla="*/ 287 h 585"/>
                <a:gd name="T86" fmla="*/ 11 w 618"/>
                <a:gd name="T87" fmla="*/ 278 h 585"/>
                <a:gd name="T88" fmla="*/ 481 w 618"/>
                <a:gd name="T89" fmla="*/ 92 h 585"/>
                <a:gd name="T90" fmla="*/ 444 w 618"/>
                <a:gd name="T91" fmla="*/ 82 h 585"/>
                <a:gd name="T92" fmla="*/ 299 w 618"/>
                <a:gd name="T93" fmla="*/ 65 h 585"/>
                <a:gd name="T94" fmla="*/ 369 w 618"/>
                <a:gd name="T95" fmla="*/ 15 h 585"/>
                <a:gd name="T96" fmla="*/ 405 w 618"/>
                <a:gd name="T97" fmla="*/ 41 h 585"/>
                <a:gd name="T98" fmla="*/ 406 w 618"/>
                <a:gd name="T99" fmla="*/ 78 h 585"/>
                <a:gd name="T100" fmla="*/ 350 w 618"/>
                <a:gd name="T101" fmla="*/ 109 h 585"/>
                <a:gd name="T102" fmla="*/ 331 w 618"/>
                <a:gd name="T103" fmla="*/ 86 h 585"/>
                <a:gd name="T104" fmla="*/ 365 w 618"/>
                <a:gd name="T105" fmla="*/ 63 h 585"/>
                <a:gd name="T106" fmla="*/ 332 w 618"/>
                <a:gd name="T107" fmla="*/ 71 h 585"/>
                <a:gd name="T108" fmla="*/ 307 w 618"/>
                <a:gd name="T109" fmla="*/ 40 h 585"/>
                <a:gd name="T110" fmla="*/ 309 w 618"/>
                <a:gd name="T111" fmla="*/ 24 h 585"/>
                <a:gd name="T112" fmla="*/ 350 w 618"/>
                <a:gd name="T113" fmla="*/ 27 h 585"/>
                <a:gd name="T114" fmla="*/ 403 w 618"/>
                <a:gd name="T115" fmla="*/ 7 h 585"/>
                <a:gd name="T116" fmla="*/ 468 w 618"/>
                <a:gd name="T117" fmla="*/ 4 h 585"/>
                <a:gd name="T118" fmla="*/ 496 w 618"/>
                <a:gd name="T119" fmla="*/ 38 h 585"/>
                <a:gd name="T120" fmla="*/ 416 w 618"/>
                <a:gd name="T121" fmla="*/ 26 h 585"/>
                <a:gd name="T122" fmla="*/ 416 w 618"/>
                <a:gd name="T123" fmla="*/ 0 h 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18" h="585">
                  <a:moveTo>
                    <a:pt x="205" y="533"/>
                  </a:moveTo>
                  <a:lnTo>
                    <a:pt x="205" y="535"/>
                  </a:lnTo>
                  <a:lnTo>
                    <a:pt x="205" y="536"/>
                  </a:lnTo>
                  <a:lnTo>
                    <a:pt x="205" y="539"/>
                  </a:lnTo>
                  <a:lnTo>
                    <a:pt x="205" y="539"/>
                  </a:lnTo>
                  <a:lnTo>
                    <a:pt x="203" y="538"/>
                  </a:lnTo>
                  <a:lnTo>
                    <a:pt x="203" y="538"/>
                  </a:lnTo>
                  <a:lnTo>
                    <a:pt x="203" y="536"/>
                  </a:lnTo>
                  <a:lnTo>
                    <a:pt x="203" y="535"/>
                  </a:lnTo>
                  <a:lnTo>
                    <a:pt x="203" y="535"/>
                  </a:lnTo>
                  <a:lnTo>
                    <a:pt x="205" y="533"/>
                  </a:lnTo>
                  <a:close/>
                  <a:moveTo>
                    <a:pt x="203" y="517"/>
                  </a:moveTo>
                  <a:lnTo>
                    <a:pt x="203" y="519"/>
                  </a:lnTo>
                  <a:lnTo>
                    <a:pt x="203" y="520"/>
                  </a:lnTo>
                  <a:lnTo>
                    <a:pt x="201" y="520"/>
                  </a:lnTo>
                  <a:lnTo>
                    <a:pt x="201" y="520"/>
                  </a:lnTo>
                  <a:lnTo>
                    <a:pt x="201" y="517"/>
                  </a:lnTo>
                  <a:lnTo>
                    <a:pt x="201" y="517"/>
                  </a:lnTo>
                  <a:lnTo>
                    <a:pt x="203" y="517"/>
                  </a:lnTo>
                  <a:close/>
                  <a:moveTo>
                    <a:pt x="249" y="467"/>
                  </a:moveTo>
                  <a:lnTo>
                    <a:pt x="249" y="467"/>
                  </a:lnTo>
                  <a:lnTo>
                    <a:pt x="249" y="468"/>
                  </a:lnTo>
                  <a:lnTo>
                    <a:pt x="249" y="470"/>
                  </a:lnTo>
                  <a:lnTo>
                    <a:pt x="247" y="470"/>
                  </a:lnTo>
                  <a:lnTo>
                    <a:pt x="246" y="468"/>
                  </a:lnTo>
                  <a:lnTo>
                    <a:pt x="244" y="468"/>
                  </a:lnTo>
                  <a:lnTo>
                    <a:pt x="244" y="468"/>
                  </a:lnTo>
                  <a:lnTo>
                    <a:pt x="247" y="467"/>
                  </a:lnTo>
                  <a:lnTo>
                    <a:pt x="249" y="467"/>
                  </a:lnTo>
                  <a:close/>
                  <a:moveTo>
                    <a:pt x="258" y="459"/>
                  </a:moveTo>
                  <a:lnTo>
                    <a:pt x="260" y="459"/>
                  </a:lnTo>
                  <a:lnTo>
                    <a:pt x="260" y="460"/>
                  </a:lnTo>
                  <a:lnTo>
                    <a:pt x="258" y="460"/>
                  </a:lnTo>
                  <a:lnTo>
                    <a:pt x="253" y="462"/>
                  </a:lnTo>
                  <a:lnTo>
                    <a:pt x="252" y="462"/>
                  </a:lnTo>
                  <a:lnTo>
                    <a:pt x="252" y="462"/>
                  </a:lnTo>
                  <a:lnTo>
                    <a:pt x="253" y="460"/>
                  </a:lnTo>
                  <a:lnTo>
                    <a:pt x="258" y="459"/>
                  </a:lnTo>
                  <a:lnTo>
                    <a:pt x="258" y="459"/>
                  </a:lnTo>
                  <a:lnTo>
                    <a:pt x="258" y="459"/>
                  </a:lnTo>
                  <a:close/>
                  <a:moveTo>
                    <a:pt x="291" y="432"/>
                  </a:moveTo>
                  <a:lnTo>
                    <a:pt x="293" y="432"/>
                  </a:lnTo>
                  <a:lnTo>
                    <a:pt x="294" y="434"/>
                  </a:lnTo>
                  <a:lnTo>
                    <a:pt x="294" y="434"/>
                  </a:lnTo>
                  <a:lnTo>
                    <a:pt x="293" y="435"/>
                  </a:lnTo>
                  <a:lnTo>
                    <a:pt x="291" y="434"/>
                  </a:lnTo>
                  <a:lnTo>
                    <a:pt x="288" y="435"/>
                  </a:lnTo>
                  <a:lnTo>
                    <a:pt x="287" y="434"/>
                  </a:lnTo>
                  <a:lnTo>
                    <a:pt x="288" y="432"/>
                  </a:lnTo>
                  <a:lnTo>
                    <a:pt x="291" y="432"/>
                  </a:lnTo>
                  <a:close/>
                  <a:moveTo>
                    <a:pt x="304" y="415"/>
                  </a:moveTo>
                  <a:lnTo>
                    <a:pt x="306" y="415"/>
                  </a:lnTo>
                  <a:lnTo>
                    <a:pt x="306" y="415"/>
                  </a:lnTo>
                  <a:lnTo>
                    <a:pt x="306" y="416"/>
                  </a:lnTo>
                  <a:lnTo>
                    <a:pt x="304" y="416"/>
                  </a:lnTo>
                  <a:lnTo>
                    <a:pt x="302" y="416"/>
                  </a:lnTo>
                  <a:lnTo>
                    <a:pt x="302" y="416"/>
                  </a:lnTo>
                  <a:lnTo>
                    <a:pt x="302" y="415"/>
                  </a:lnTo>
                  <a:lnTo>
                    <a:pt x="304" y="415"/>
                  </a:lnTo>
                  <a:close/>
                  <a:moveTo>
                    <a:pt x="317" y="407"/>
                  </a:moveTo>
                  <a:lnTo>
                    <a:pt x="317" y="407"/>
                  </a:lnTo>
                  <a:lnTo>
                    <a:pt x="315" y="408"/>
                  </a:lnTo>
                  <a:lnTo>
                    <a:pt x="312" y="410"/>
                  </a:lnTo>
                  <a:lnTo>
                    <a:pt x="312" y="410"/>
                  </a:lnTo>
                  <a:lnTo>
                    <a:pt x="312" y="408"/>
                  </a:lnTo>
                  <a:lnTo>
                    <a:pt x="312" y="408"/>
                  </a:lnTo>
                  <a:lnTo>
                    <a:pt x="313" y="407"/>
                  </a:lnTo>
                  <a:lnTo>
                    <a:pt x="315" y="407"/>
                  </a:lnTo>
                  <a:lnTo>
                    <a:pt x="317" y="407"/>
                  </a:lnTo>
                  <a:close/>
                  <a:moveTo>
                    <a:pt x="313" y="402"/>
                  </a:moveTo>
                  <a:lnTo>
                    <a:pt x="313" y="402"/>
                  </a:lnTo>
                  <a:lnTo>
                    <a:pt x="315" y="404"/>
                  </a:lnTo>
                  <a:lnTo>
                    <a:pt x="313" y="405"/>
                  </a:lnTo>
                  <a:lnTo>
                    <a:pt x="312" y="407"/>
                  </a:lnTo>
                  <a:lnTo>
                    <a:pt x="310" y="407"/>
                  </a:lnTo>
                  <a:lnTo>
                    <a:pt x="310" y="405"/>
                  </a:lnTo>
                  <a:lnTo>
                    <a:pt x="312" y="404"/>
                  </a:lnTo>
                  <a:lnTo>
                    <a:pt x="312" y="404"/>
                  </a:lnTo>
                  <a:lnTo>
                    <a:pt x="312" y="402"/>
                  </a:lnTo>
                  <a:lnTo>
                    <a:pt x="313" y="402"/>
                  </a:lnTo>
                  <a:close/>
                  <a:moveTo>
                    <a:pt x="321" y="356"/>
                  </a:moveTo>
                  <a:lnTo>
                    <a:pt x="321" y="356"/>
                  </a:lnTo>
                  <a:lnTo>
                    <a:pt x="321" y="358"/>
                  </a:lnTo>
                  <a:lnTo>
                    <a:pt x="321" y="360"/>
                  </a:lnTo>
                  <a:lnTo>
                    <a:pt x="321" y="360"/>
                  </a:lnTo>
                  <a:lnTo>
                    <a:pt x="320" y="361"/>
                  </a:lnTo>
                  <a:lnTo>
                    <a:pt x="317" y="363"/>
                  </a:lnTo>
                  <a:lnTo>
                    <a:pt x="318" y="361"/>
                  </a:lnTo>
                  <a:lnTo>
                    <a:pt x="320" y="358"/>
                  </a:lnTo>
                  <a:lnTo>
                    <a:pt x="321" y="356"/>
                  </a:lnTo>
                  <a:close/>
                  <a:moveTo>
                    <a:pt x="331" y="352"/>
                  </a:moveTo>
                  <a:lnTo>
                    <a:pt x="332" y="352"/>
                  </a:lnTo>
                  <a:lnTo>
                    <a:pt x="334" y="352"/>
                  </a:lnTo>
                  <a:lnTo>
                    <a:pt x="335" y="352"/>
                  </a:lnTo>
                  <a:lnTo>
                    <a:pt x="335" y="352"/>
                  </a:lnTo>
                  <a:lnTo>
                    <a:pt x="335" y="353"/>
                  </a:lnTo>
                  <a:lnTo>
                    <a:pt x="334" y="353"/>
                  </a:lnTo>
                  <a:lnTo>
                    <a:pt x="332" y="355"/>
                  </a:lnTo>
                  <a:lnTo>
                    <a:pt x="332" y="355"/>
                  </a:lnTo>
                  <a:lnTo>
                    <a:pt x="331" y="356"/>
                  </a:lnTo>
                  <a:lnTo>
                    <a:pt x="329" y="356"/>
                  </a:lnTo>
                  <a:lnTo>
                    <a:pt x="328" y="356"/>
                  </a:lnTo>
                  <a:lnTo>
                    <a:pt x="328" y="356"/>
                  </a:lnTo>
                  <a:lnTo>
                    <a:pt x="326" y="356"/>
                  </a:lnTo>
                  <a:lnTo>
                    <a:pt x="326" y="356"/>
                  </a:lnTo>
                  <a:lnTo>
                    <a:pt x="326" y="358"/>
                  </a:lnTo>
                  <a:lnTo>
                    <a:pt x="324" y="358"/>
                  </a:lnTo>
                  <a:lnTo>
                    <a:pt x="323" y="358"/>
                  </a:lnTo>
                  <a:lnTo>
                    <a:pt x="323" y="356"/>
                  </a:lnTo>
                  <a:lnTo>
                    <a:pt x="323" y="355"/>
                  </a:lnTo>
                  <a:lnTo>
                    <a:pt x="324" y="355"/>
                  </a:lnTo>
                  <a:lnTo>
                    <a:pt x="324" y="355"/>
                  </a:lnTo>
                  <a:lnTo>
                    <a:pt x="326" y="355"/>
                  </a:lnTo>
                  <a:lnTo>
                    <a:pt x="328" y="352"/>
                  </a:lnTo>
                  <a:lnTo>
                    <a:pt x="329" y="352"/>
                  </a:lnTo>
                  <a:lnTo>
                    <a:pt x="331" y="352"/>
                  </a:lnTo>
                  <a:close/>
                  <a:moveTo>
                    <a:pt x="350" y="333"/>
                  </a:moveTo>
                  <a:lnTo>
                    <a:pt x="350" y="333"/>
                  </a:lnTo>
                  <a:lnTo>
                    <a:pt x="351" y="334"/>
                  </a:lnTo>
                  <a:lnTo>
                    <a:pt x="351" y="334"/>
                  </a:lnTo>
                  <a:lnTo>
                    <a:pt x="353" y="338"/>
                  </a:lnTo>
                  <a:lnTo>
                    <a:pt x="354" y="339"/>
                  </a:lnTo>
                  <a:lnTo>
                    <a:pt x="354" y="342"/>
                  </a:lnTo>
                  <a:lnTo>
                    <a:pt x="351" y="342"/>
                  </a:lnTo>
                  <a:lnTo>
                    <a:pt x="350" y="344"/>
                  </a:lnTo>
                  <a:lnTo>
                    <a:pt x="347" y="344"/>
                  </a:lnTo>
                  <a:lnTo>
                    <a:pt x="347" y="342"/>
                  </a:lnTo>
                  <a:lnTo>
                    <a:pt x="345" y="342"/>
                  </a:lnTo>
                  <a:lnTo>
                    <a:pt x="345" y="341"/>
                  </a:lnTo>
                  <a:lnTo>
                    <a:pt x="343" y="342"/>
                  </a:lnTo>
                  <a:lnTo>
                    <a:pt x="342" y="342"/>
                  </a:lnTo>
                  <a:lnTo>
                    <a:pt x="340" y="342"/>
                  </a:lnTo>
                  <a:lnTo>
                    <a:pt x="340" y="341"/>
                  </a:lnTo>
                  <a:lnTo>
                    <a:pt x="342" y="339"/>
                  </a:lnTo>
                  <a:lnTo>
                    <a:pt x="342" y="338"/>
                  </a:lnTo>
                  <a:lnTo>
                    <a:pt x="343" y="338"/>
                  </a:lnTo>
                  <a:lnTo>
                    <a:pt x="345" y="338"/>
                  </a:lnTo>
                  <a:lnTo>
                    <a:pt x="345" y="339"/>
                  </a:lnTo>
                  <a:lnTo>
                    <a:pt x="347" y="338"/>
                  </a:lnTo>
                  <a:lnTo>
                    <a:pt x="347" y="336"/>
                  </a:lnTo>
                  <a:lnTo>
                    <a:pt x="347" y="336"/>
                  </a:lnTo>
                  <a:lnTo>
                    <a:pt x="350" y="336"/>
                  </a:lnTo>
                  <a:lnTo>
                    <a:pt x="350" y="333"/>
                  </a:lnTo>
                  <a:lnTo>
                    <a:pt x="350" y="333"/>
                  </a:lnTo>
                  <a:close/>
                  <a:moveTo>
                    <a:pt x="362" y="325"/>
                  </a:moveTo>
                  <a:lnTo>
                    <a:pt x="364" y="325"/>
                  </a:lnTo>
                  <a:lnTo>
                    <a:pt x="365" y="327"/>
                  </a:lnTo>
                  <a:lnTo>
                    <a:pt x="365" y="328"/>
                  </a:lnTo>
                  <a:lnTo>
                    <a:pt x="362" y="330"/>
                  </a:lnTo>
                  <a:lnTo>
                    <a:pt x="361" y="333"/>
                  </a:lnTo>
                  <a:lnTo>
                    <a:pt x="361" y="334"/>
                  </a:lnTo>
                  <a:lnTo>
                    <a:pt x="362" y="336"/>
                  </a:lnTo>
                  <a:lnTo>
                    <a:pt x="362" y="338"/>
                  </a:lnTo>
                  <a:lnTo>
                    <a:pt x="362" y="341"/>
                  </a:lnTo>
                  <a:lnTo>
                    <a:pt x="361" y="342"/>
                  </a:lnTo>
                  <a:lnTo>
                    <a:pt x="359" y="344"/>
                  </a:lnTo>
                  <a:lnTo>
                    <a:pt x="359" y="344"/>
                  </a:lnTo>
                  <a:lnTo>
                    <a:pt x="362" y="342"/>
                  </a:lnTo>
                  <a:lnTo>
                    <a:pt x="364" y="341"/>
                  </a:lnTo>
                  <a:lnTo>
                    <a:pt x="364" y="341"/>
                  </a:lnTo>
                  <a:lnTo>
                    <a:pt x="365" y="339"/>
                  </a:lnTo>
                  <a:lnTo>
                    <a:pt x="365" y="338"/>
                  </a:lnTo>
                  <a:lnTo>
                    <a:pt x="365" y="338"/>
                  </a:lnTo>
                  <a:lnTo>
                    <a:pt x="367" y="338"/>
                  </a:lnTo>
                  <a:lnTo>
                    <a:pt x="367" y="336"/>
                  </a:lnTo>
                  <a:lnTo>
                    <a:pt x="367" y="336"/>
                  </a:lnTo>
                  <a:lnTo>
                    <a:pt x="369" y="338"/>
                  </a:lnTo>
                  <a:lnTo>
                    <a:pt x="370" y="338"/>
                  </a:lnTo>
                  <a:lnTo>
                    <a:pt x="370" y="341"/>
                  </a:lnTo>
                  <a:lnTo>
                    <a:pt x="370" y="342"/>
                  </a:lnTo>
                  <a:lnTo>
                    <a:pt x="369" y="344"/>
                  </a:lnTo>
                  <a:lnTo>
                    <a:pt x="365" y="345"/>
                  </a:lnTo>
                  <a:lnTo>
                    <a:pt x="364" y="347"/>
                  </a:lnTo>
                  <a:lnTo>
                    <a:pt x="362" y="349"/>
                  </a:lnTo>
                  <a:lnTo>
                    <a:pt x="362" y="349"/>
                  </a:lnTo>
                  <a:lnTo>
                    <a:pt x="361" y="349"/>
                  </a:lnTo>
                  <a:lnTo>
                    <a:pt x="361" y="349"/>
                  </a:lnTo>
                  <a:lnTo>
                    <a:pt x="359" y="349"/>
                  </a:lnTo>
                  <a:lnTo>
                    <a:pt x="359" y="350"/>
                  </a:lnTo>
                  <a:lnTo>
                    <a:pt x="354" y="350"/>
                  </a:lnTo>
                  <a:lnTo>
                    <a:pt x="353" y="350"/>
                  </a:lnTo>
                  <a:lnTo>
                    <a:pt x="353" y="349"/>
                  </a:lnTo>
                  <a:lnTo>
                    <a:pt x="353" y="349"/>
                  </a:lnTo>
                  <a:lnTo>
                    <a:pt x="351" y="350"/>
                  </a:lnTo>
                  <a:lnTo>
                    <a:pt x="350" y="352"/>
                  </a:lnTo>
                  <a:lnTo>
                    <a:pt x="350" y="352"/>
                  </a:lnTo>
                  <a:lnTo>
                    <a:pt x="348" y="350"/>
                  </a:lnTo>
                  <a:lnTo>
                    <a:pt x="343" y="353"/>
                  </a:lnTo>
                  <a:lnTo>
                    <a:pt x="339" y="353"/>
                  </a:lnTo>
                  <a:lnTo>
                    <a:pt x="339" y="353"/>
                  </a:lnTo>
                  <a:lnTo>
                    <a:pt x="339" y="352"/>
                  </a:lnTo>
                  <a:lnTo>
                    <a:pt x="340" y="350"/>
                  </a:lnTo>
                  <a:lnTo>
                    <a:pt x="343" y="349"/>
                  </a:lnTo>
                  <a:lnTo>
                    <a:pt x="350" y="347"/>
                  </a:lnTo>
                  <a:lnTo>
                    <a:pt x="354" y="342"/>
                  </a:lnTo>
                  <a:lnTo>
                    <a:pt x="356" y="338"/>
                  </a:lnTo>
                  <a:lnTo>
                    <a:pt x="356" y="336"/>
                  </a:lnTo>
                  <a:lnTo>
                    <a:pt x="356" y="336"/>
                  </a:lnTo>
                  <a:lnTo>
                    <a:pt x="354" y="336"/>
                  </a:lnTo>
                  <a:lnTo>
                    <a:pt x="354" y="334"/>
                  </a:lnTo>
                  <a:lnTo>
                    <a:pt x="356" y="333"/>
                  </a:lnTo>
                  <a:lnTo>
                    <a:pt x="358" y="330"/>
                  </a:lnTo>
                  <a:lnTo>
                    <a:pt x="359" y="330"/>
                  </a:lnTo>
                  <a:lnTo>
                    <a:pt x="361" y="327"/>
                  </a:lnTo>
                  <a:lnTo>
                    <a:pt x="362" y="325"/>
                  </a:lnTo>
                  <a:close/>
                  <a:moveTo>
                    <a:pt x="384" y="319"/>
                  </a:moveTo>
                  <a:lnTo>
                    <a:pt x="386" y="320"/>
                  </a:lnTo>
                  <a:lnTo>
                    <a:pt x="388" y="319"/>
                  </a:lnTo>
                  <a:lnTo>
                    <a:pt x="389" y="319"/>
                  </a:lnTo>
                  <a:lnTo>
                    <a:pt x="391" y="319"/>
                  </a:lnTo>
                  <a:lnTo>
                    <a:pt x="391" y="320"/>
                  </a:lnTo>
                  <a:lnTo>
                    <a:pt x="392" y="320"/>
                  </a:lnTo>
                  <a:lnTo>
                    <a:pt x="392" y="322"/>
                  </a:lnTo>
                  <a:lnTo>
                    <a:pt x="394" y="323"/>
                  </a:lnTo>
                  <a:lnTo>
                    <a:pt x="392" y="325"/>
                  </a:lnTo>
                  <a:lnTo>
                    <a:pt x="391" y="325"/>
                  </a:lnTo>
                  <a:lnTo>
                    <a:pt x="391" y="327"/>
                  </a:lnTo>
                  <a:lnTo>
                    <a:pt x="391" y="328"/>
                  </a:lnTo>
                  <a:lnTo>
                    <a:pt x="389" y="330"/>
                  </a:lnTo>
                  <a:lnTo>
                    <a:pt x="386" y="330"/>
                  </a:lnTo>
                  <a:lnTo>
                    <a:pt x="384" y="328"/>
                  </a:lnTo>
                  <a:lnTo>
                    <a:pt x="383" y="330"/>
                  </a:lnTo>
                  <a:lnTo>
                    <a:pt x="380" y="333"/>
                  </a:lnTo>
                  <a:lnTo>
                    <a:pt x="378" y="333"/>
                  </a:lnTo>
                  <a:lnTo>
                    <a:pt x="378" y="333"/>
                  </a:lnTo>
                  <a:lnTo>
                    <a:pt x="376" y="331"/>
                  </a:lnTo>
                  <a:lnTo>
                    <a:pt x="375" y="331"/>
                  </a:lnTo>
                  <a:lnTo>
                    <a:pt x="375" y="331"/>
                  </a:lnTo>
                  <a:lnTo>
                    <a:pt x="375" y="330"/>
                  </a:lnTo>
                  <a:lnTo>
                    <a:pt x="376" y="330"/>
                  </a:lnTo>
                  <a:lnTo>
                    <a:pt x="378" y="328"/>
                  </a:lnTo>
                  <a:lnTo>
                    <a:pt x="376" y="327"/>
                  </a:lnTo>
                  <a:lnTo>
                    <a:pt x="378" y="325"/>
                  </a:lnTo>
                  <a:lnTo>
                    <a:pt x="378" y="323"/>
                  </a:lnTo>
                  <a:lnTo>
                    <a:pt x="378" y="323"/>
                  </a:lnTo>
                  <a:lnTo>
                    <a:pt x="383" y="323"/>
                  </a:lnTo>
                  <a:lnTo>
                    <a:pt x="383" y="323"/>
                  </a:lnTo>
                  <a:lnTo>
                    <a:pt x="383" y="322"/>
                  </a:lnTo>
                  <a:lnTo>
                    <a:pt x="381" y="322"/>
                  </a:lnTo>
                  <a:lnTo>
                    <a:pt x="381" y="320"/>
                  </a:lnTo>
                  <a:lnTo>
                    <a:pt x="383" y="320"/>
                  </a:lnTo>
                  <a:lnTo>
                    <a:pt x="384" y="320"/>
                  </a:lnTo>
                  <a:lnTo>
                    <a:pt x="384" y="319"/>
                  </a:lnTo>
                  <a:lnTo>
                    <a:pt x="384" y="319"/>
                  </a:lnTo>
                  <a:lnTo>
                    <a:pt x="384" y="319"/>
                  </a:lnTo>
                  <a:close/>
                  <a:moveTo>
                    <a:pt x="563" y="311"/>
                  </a:moveTo>
                  <a:lnTo>
                    <a:pt x="564" y="311"/>
                  </a:lnTo>
                  <a:lnTo>
                    <a:pt x="566" y="311"/>
                  </a:lnTo>
                  <a:lnTo>
                    <a:pt x="566" y="312"/>
                  </a:lnTo>
                  <a:lnTo>
                    <a:pt x="564" y="312"/>
                  </a:lnTo>
                  <a:lnTo>
                    <a:pt x="563" y="314"/>
                  </a:lnTo>
                  <a:lnTo>
                    <a:pt x="561" y="312"/>
                  </a:lnTo>
                  <a:lnTo>
                    <a:pt x="563" y="312"/>
                  </a:lnTo>
                  <a:lnTo>
                    <a:pt x="563" y="311"/>
                  </a:lnTo>
                  <a:close/>
                  <a:moveTo>
                    <a:pt x="430" y="301"/>
                  </a:moveTo>
                  <a:lnTo>
                    <a:pt x="432" y="301"/>
                  </a:lnTo>
                  <a:lnTo>
                    <a:pt x="433" y="303"/>
                  </a:lnTo>
                  <a:lnTo>
                    <a:pt x="432" y="306"/>
                  </a:lnTo>
                  <a:lnTo>
                    <a:pt x="432" y="306"/>
                  </a:lnTo>
                  <a:lnTo>
                    <a:pt x="430" y="306"/>
                  </a:lnTo>
                  <a:lnTo>
                    <a:pt x="430" y="306"/>
                  </a:lnTo>
                  <a:lnTo>
                    <a:pt x="429" y="306"/>
                  </a:lnTo>
                  <a:lnTo>
                    <a:pt x="427" y="306"/>
                  </a:lnTo>
                  <a:lnTo>
                    <a:pt x="427" y="305"/>
                  </a:lnTo>
                  <a:lnTo>
                    <a:pt x="427" y="303"/>
                  </a:lnTo>
                  <a:lnTo>
                    <a:pt x="429" y="303"/>
                  </a:lnTo>
                  <a:lnTo>
                    <a:pt x="430" y="301"/>
                  </a:lnTo>
                  <a:close/>
                  <a:moveTo>
                    <a:pt x="410" y="301"/>
                  </a:moveTo>
                  <a:lnTo>
                    <a:pt x="410" y="303"/>
                  </a:lnTo>
                  <a:lnTo>
                    <a:pt x="410" y="306"/>
                  </a:lnTo>
                  <a:lnTo>
                    <a:pt x="411" y="308"/>
                  </a:lnTo>
                  <a:lnTo>
                    <a:pt x="413" y="308"/>
                  </a:lnTo>
                  <a:lnTo>
                    <a:pt x="413" y="306"/>
                  </a:lnTo>
                  <a:lnTo>
                    <a:pt x="414" y="306"/>
                  </a:lnTo>
                  <a:lnTo>
                    <a:pt x="416" y="308"/>
                  </a:lnTo>
                  <a:lnTo>
                    <a:pt x="414" y="308"/>
                  </a:lnTo>
                  <a:lnTo>
                    <a:pt x="413" y="311"/>
                  </a:lnTo>
                  <a:lnTo>
                    <a:pt x="411" y="312"/>
                  </a:lnTo>
                  <a:lnTo>
                    <a:pt x="410" y="312"/>
                  </a:lnTo>
                  <a:lnTo>
                    <a:pt x="408" y="312"/>
                  </a:lnTo>
                  <a:lnTo>
                    <a:pt x="406" y="314"/>
                  </a:lnTo>
                  <a:lnTo>
                    <a:pt x="405" y="316"/>
                  </a:lnTo>
                  <a:lnTo>
                    <a:pt x="403" y="317"/>
                  </a:lnTo>
                  <a:lnTo>
                    <a:pt x="403" y="317"/>
                  </a:lnTo>
                  <a:lnTo>
                    <a:pt x="403" y="319"/>
                  </a:lnTo>
                  <a:lnTo>
                    <a:pt x="399" y="319"/>
                  </a:lnTo>
                  <a:lnTo>
                    <a:pt x="395" y="320"/>
                  </a:lnTo>
                  <a:lnTo>
                    <a:pt x="394" y="319"/>
                  </a:lnTo>
                  <a:lnTo>
                    <a:pt x="392" y="319"/>
                  </a:lnTo>
                  <a:lnTo>
                    <a:pt x="394" y="317"/>
                  </a:lnTo>
                  <a:lnTo>
                    <a:pt x="395" y="317"/>
                  </a:lnTo>
                  <a:lnTo>
                    <a:pt x="395" y="316"/>
                  </a:lnTo>
                  <a:lnTo>
                    <a:pt x="395" y="316"/>
                  </a:lnTo>
                  <a:lnTo>
                    <a:pt x="397" y="316"/>
                  </a:lnTo>
                  <a:lnTo>
                    <a:pt x="397" y="314"/>
                  </a:lnTo>
                  <a:lnTo>
                    <a:pt x="399" y="314"/>
                  </a:lnTo>
                  <a:lnTo>
                    <a:pt x="400" y="314"/>
                  </a:lnTo>
                  <a:lnTo>
                    <a:pt x="400" y="312"/>
                  </a:lnTo>
                  <a:lnTo>
                    <a:pt x="402" y="312"/>
                  </a:lnTo>
                  <a:lnTo>
                    <a:pt x="402" y="314"/>
                  </a:lnTo>
                  <a:lnTo>
                    <a:pt x="402" y="312"/>
                  </a:lnTo>
                  <a:lnTo>
                    <a:pt x="402" y="311"/>
                  </a:lnTo>
                  <a:lnTo>
                    <a:pt x="402" y="311"/>
                  </a:lnTo>
                  <a:lnTo>
                    <a:pt x="403" y="309"/>
                  </a:lnTo>
                  <a:lnTo>
                    <a:pt x="405" y="308"/>
                  </a:lnTo>
                  <a:lnTo>
                    <a:pt x="406" y="306"/>
                  </a:lnTo>
                  <a:lnTo>
                    <a:pt x="406" y="306"/>
                  </a:lnTo>
                  <a:lnTo>
                    <a:pt x="408" y="306"/>
                  </a:lnTo>
                  <a:lnTo>
                    <a:pt x="406" y="305"/>
                  </a:lnTo>
                  <a:lnTo>
                    <a:pt x="408" y="303"/>
                  </a:lnTo>
                  <a:lnTo>
                    <a:pt x="408" y="301"/>
                  </a:lnTo>
                  <a:lnTo>
                    <a:pt x="410" y="301"/>
                  </a:lnTo>
                  <a:close/>
                  <a:moveTo>
                    <a:pt x="416" y="300"/>
                  </a:moveTo>
                  <a:lnTo>
                    <a:pt x="417" y="301"/>
                  </a:lnTo>
                  <a:lnTo>
                    <a:pt x="417" y="303"/>
                  </a:lnTo>
                  <a:lnTo>
                    <a:pt x="419" y="303"/>
                  </a:lnTo>
                  <a:lnTo>
                    <a:pt x="419" y="303"/>
                  </a:lnTo>
                  <a:lnTo>
                    <a:pt x="421" y="305"/>
                  </a:lnTo>
                  <a:lnTo>
                    <a:pt x="422" y="305"/>
                  </a:lnTo>
                  <a:lnTo>
                    <a:pt x="422" y="305"/>
                  </a:lnTo>
                  <a:lnTo>
                    <a:pt x="421" y="306"/>
                  </a:lnTo>
                  <a:lnTo>
                    <a:pt x="419" y="306"/>
                  </a:lnTo>
                  <a:lnTo>
                    <a:pt x="417" y="306"/>
                  </a:lnTo>
                  <a:lnTo>
                    <a:pt x="417" y="305"/>
                  </a:lnTo>
                  <a:lnTo>
                    <a:pt x="416" y="303"/>
                  </a:lnTo>
                  <a:lnTo>
                    <a:pt x="416" y="301"/>
                  </a:lnTo>
                  <a:lnTo>
                    <a:pt x="414" y="301"/>
                  </a:lnTo>
                  <a:lnTo>
                    <a:pt x="416" y="300"/>
                  </a:lnTo>
                  <a:close/>
                  <a:moveTo>
                    <a:pt x="473" y="292"/>
                  </a:moveTo>
                  <a:lnTo>
                    <a:pt x="473" y="292"/>
                  </a:lnTo>
                  <a:lnTo>
                    <a:pt x="473" y="293"/>
                  </a:lnTo>
                  <a:lnTo>
                    <a:pt x="473" y="295"/>
                  </a:lnTo>
                  <a:lnTo>
                    <a:pt x="474" y="295"/>
                  </a:lnTo>
                  <a:lnTo>
                    <a:pt x="473" y="297"/>
                  </a:lnTo>
                  <a:lnTo>
                    <a:pt x="470" y="298"/>
                  </a:lnTo>
                  <a:lnTo>
                    <a:pt x="470" y="300"/>
                  </a:lnTo>
                  <a:lnTo>
                    <a:pt x="468" y="300"/>
                  </a:lnTo>
                  <a:lnTo>
                    <a:pt x="466" y="300"/>
                  </a:lnTo>
                  <a:lnTo>
                    <a:pt x="466" y="300"/>
                  </a:lnTo>
                  <a:lnTo>
                    <a:pt x="466" y="298"/>
                  </a:lnTo>
                  <a:lnTo>
                    <a:pt x="465" y="298"/>
                  </a:lnTo>
                  <a:lnTo>
                    <a:pt x="465" y="298"/>
                  </a:lnTo>
                  <a:lnTo>
                    <a:pt x="463" y="298"/>
                  </a:lnTo>
                  <a:lnTo>
                    <a:pt x="463" y="297"/>
                  </a:lnTo>
                  <a:lnTo>
                    <a:pt x="463" y="297"/>
                  </a:lnTo>
                  <a:lnTo>
                    <a:pt x="465" y="295"/>
                  </a:lnTo>
                  <a:lnTo>
                    <a:pt x="466" y="293"/>
                  </a:lnTo>
                  <a:lnTo>
                    <a:pt x="468" y="295"/>
                  </a:lnTo>
                  <a:lnTo>
                    <a:pt x="473" y="292"/>
                  </a:lnTo>
                  <a:close/>
                  <a:moveTo>
                    <a:pt x="476" y="289"/>
                  </a:moveTo>
                  <a:lnTo>
                    <a:pt x="476" y="289"/>
                  </a:lnTo>
                  <a:lnTo>
                    <a:pt x="476" y="289"/>
                  </a:lnTo>
                  <a:lnTo>
                    <a:pt x="477" y="289"/>
                  </a:lnTo>
                  <a:lnTo>
                    <a:pt x="481" y="290"/>
                  </a:lnTo>
                  <a:lnTo>
                    <a:pt x="479" y="293"/>
                  </a:lnTo>
                  <a:lnTo>
                    <a:pt x="476" y="293"/>
                  </a:lnTo>
                  <a:lnTo>
                    <a:pt x="474" y="293"/>
                  </a:lnTo>
                  <a:lnTo>
                    <a:pt x="474" y="292"/>
                  </a:lnTo>
                  <a:lnTo>
                    <a:pt x="474" y="290"/>
                  </a:lnTo>
                  <a:lnTo>
                    <a:pt x="474" y="289"/>
                  </a:lnTo>
                  <a:lnTo>
                    <a:pt x="476" y="289"/>
                  </a:lnTo>
                  <a:close/>
                  <a:moveTo>
                    <a:pt x="470" y="286"/>
                  </a:moveTo>
                  <a:lnTo>
                    <a:pt x="471" y="286"/>
                  </a:lnTo>
                  <a:lnTo>
                    <a:pt x="471" y="287"/>
                  </a:lnTo>
                  <a:lnTo>
                    <a:pt x="470" y="289"/>
                  </a:lnTo>
                  <a:lnTo>
                    <a:pt x="468" y="289"/>
                  </a:lnTo>
                  <a:lnTo>
                    <a:pt x="465" y="292"/>
                  </a:lnTo>
                  <a:lnTo>
                    <a:pt x="463" y="293"/>
                  </a:lnTo>
                  <a:lnTo>
                    <a:pt x="463" y="293"/>
                  </a:lnTo>
                  <a:lnTo>
                    <a:pt x="462" y="293"/>
                  </a:lnTo>
                  <a:lnTo>
                    <a:pt x="458" y="293"/>
                  </a:lnTo>
                  <a:lnTo>
                    <a:pt x="458" y="293"/>
                  </a:lnTo>
                  <a:lnTo>
                    <a:pt x="458" y="293"/>
                  </a:lnTo>
                  <a:lnTo>
                    <a:pt x="455" y="295"/>
                  </a:lnTo>
                  <a:lnTo>
                    <a:pt x="455" y="295"/>
                  </a:lnTo>
                  <a:lnTo>
                    <a:pt x="452" y="293"/>
                  </a:lnTo>
                  <a:lnTo>
                    <a:pt x="451" y="292"/>
                  </a:lnTo>
                  <a:lnTo>
                    <a:pt x="449" y="290"/>
                  </a:lnTo>
                  <a:lnTo>
                    <a:pt x="452" y="290"/>
                  </a:lnTo>
                  <a:lnTo>
                    <a:pt x="454" y="290"/>
                  </a:lnTo>
                  <a:lnTo>
                    <a:pt x="455" y="290"/>
                  </a:lnTo>
                  <a:lnTo>
                    <a:pt x="455" y="289"/>
                  </a:lnTo>
                  <a:lnTo>
                    <a:pt x="458" y="289"/>
                  </a:lnTo>
                  <a:lnTo>
                    <a:pt x="462" y="289"/>
                  </a:lnTo>
                  <a:lnTo>
                    <a:pt x="463" y="289"/>
                  </a:lnTo>
                  <a:lnTo>
                    <a:pt x="468" y="286"/>
                  </a:lnTo>
                  <a:lnTo>
                    <a:pt x="468" y="287"/>
                  </a:lnTo>
                  <a:lnTo>
                    <a:pt x="470" y="286"/>
                  </a:lnTo>
                  <a:close/>
                  <a:moveTo>
                    <a:pt x="531" y="279"/>
                  </a:moveTo>
                  <a:lnTo>
                    <a:pt x="533" y="279"/>
                  </a:lnTo>
                  <a:lnTo>
                    <a:pt x="534" y="279"/>
                  </a:lnTo>
                  <a:lnTo>
                    <a:pt x="539" y="281"/>
                  </a:lnTo>
                  <a:lnTo>
                    <a:pt x="542" y="282"/>
                  </a:lnTo>
                  <a:lnTo>
                    <a:pt x="542" y="286"/>
                  </a:lnTo>
                  <a:lnTo>
                    <a:pt x="540" y="286"/>
                  </a:lnTo>
                  <a:lnTo>
                    <a:pt x="540" y="287"/>
                  </a:lnTo>
                  <a:lnTo>
                    <a:pt x="536" y="289"/>
                  </a:lnTo>
                  <a:lnTo>
                    <a:pt x="536" y="290"/>
                  </a:lnTo>
                  <a:lnTo>
                    <a:pt x="536" y="290"/>
                  </a:lnTo>
                  <a:lnTo>
                    <a:pt x="539" y="289"/>
                  </a:lnTo>
                  <a:lnTo>
                    <a:pt x="540" y="290"/>
                  </a:lnTo>
                  <a:lnTo>
                    <a:pt x="539" y="292"/>
                  </a:lnTo>
                  <a:lnTo>
                    <a:pt x="539" y="297"/>
                  </a:lnTo>
                  <a:lnTo>
                    <a:pt x="539" y="298"/>
                  </a:lnTo>
                  <a:lnTo>
                    <a:pt x="539" y="300"/>
                  </a:lnTo>
                  <a:lnTo>
                    <a:pt x="539" y="301"/>
                  </a:lnTo>
                  <a:lnTo>
                    <a:pt x="540" y="297"/>
                  </a:lnTo>
                  <a:lnTo>
                    <a:pt x="540" y="297"/>
                  </a:lnTo>
                  <a:lnTo>
                    <a:pt x="544" y="295"/>
                  </a:lnTo>
                  <a:lnTo>
                    <a:pt x="544" y="292"/>
                  </a:lnTo>
                  <a:lnTo>
                    <a:pt x="545" y="287"/>
                  </a:lnTo>
                  <a:lnTo>
                    <a:pt x="547" y="286"/>
                  </a:lnTo>
                  <a:lnTo>
                    <a:pt x="548" y="286"/>
                  </a:lnTo>
                  <a:lnTo>
                    <a:pt x="553" y="286"/>
                  </a:lnTo>
                  <a:lnTo>
                    <a:pt x="555" y="286"/>
                  </a:lnTo>
                  <a:lnTo>
                    <a:pt x="556" y="287"/>
                  </a:lnTo>
                  <a:lnTo>
                    <a:pt x="556" y="289"/>
                  </a:lnTo>
                  <a:lnTo>
                    <a:pt x="561" y="289"/>
                  </a:lnTo>
                  <a:lnTo>
                    <a:pt x="561" y="290"/>
                  </a:lnTo>
                  <a:lnTo>
                    <a:pt x="561" y="290"/>
                  </a:lnTo>
                  <a:lnTo>
                    <a:pt x="563" y="290"/>
                  </a:lnTo>
                  <a:lnTo>
                    <a:pt x="564" y="290"/>
                  </a:lnTo>
                  <a:lnTo>
                    <a:pt x="566" y="289"/>
                  </a:lnTo>
                  <a:lnTo>
                    <a:pt x="569" y="292"/>
                  </a:lnTo>
                  <a:lnTo>
                    <a:pt x="569" y="293"/>
                  </a:lnTo>
                  <a:lnTo>
                    <a:pt x="569" y="293"/>
                  </a:lnTo>
                  <a:lnTo>
                    <a:pt x="572" y="293"/>
                  </a:lnTo>
                  <a:lnTo>
                    <a:pt x="574" y="293"/>
                  </a:lnTo>
                  <a:lnTo>
                    <a:pt x="578" y="297"/>
                  </a:lnTo>
                  <a:lnTo>
                    <a:pt x="580" y="298"/>
                  </a:lnTo>
                  <a:lnTo>
                    <a:pt x="578" y="300"/>
                  </a:lnTo>
                  <a:lnTo>
                    <a:pt x="572" y="303"/>
                  </a:lnTo>
                  <a:lnTo>
                    <a:pt x="569" y="305"/>
                  </a:lnTo>
                  <a:lnTo>
                    <a:pt x="564" y="305"/>
                  </a:lnTo>
                  <a:lnTo>
                    <a:pt x="548" y="305"/>
                  </a:lnTo>
                  <a:lnTo>
                    <a:pt x="548" y="305"/>
                  </a:lnTo>
                  <a:lnTo>
                    <a:pt x="559" y="308"/>
                  </a:lnTo>
                  <a:lnTo>
                    <a:pt x="561" y="309"/>
                  </a:lnTo>
                  <a:lnTo>
                    <a:pt x="559" y="311"/>
                  </a:lnTo>
                  <a:lnTo>
                    <a:pt x="559" y="312"/>
                  </a:lnTo>
                  <a:lnTo>
                    <a:pt x="559" y="314"/>
                  </a:lnTo>
                  <a:lnTo>
                    <a:pt x="561" y="314"/>
                  </a:lnTo>
                  <a:lnTo>
                    <a:pt x="563" y="314"/>
                  </a:lnTo>
                  <a:lnTo>
                    <a:pt x="566" y="314"/>
                  </a:lnTo>
                  <a:lnTo>
                    <a:pt x="567" y="316"/>
                  </a:lnTo>
                  <a:lnTo>
                    <a:pt x="567" y="314"/>
                  </a:lnTo>
                  <a:lnTo>
                    <a:pt x="567" y="312"/>
                  </a:lnTo>
                  <a:lnTo>
                    <a:pt x="569" y="311"/>
                  </a:lnTo>
                  <a:lnTo>
                    <a:pt x="570" y="312"/>
                  </a:lnTo>
                  <a:lnTo>
                    <a:pt x="570" y="314"/>
                  </a:lnTo>
                  <a:lnTo>
                    <a:pt x="572" y="316"/>
                  </a:lnTo>
                  <a:lnTo>
                    <a:pt x="572" y="312"/>
                  </a:lnTo>
                  <a:lnTo>
                    <a:pt x="574" y="312"/>
                  </a:lnTo>
                  <a:lnTo>
                    <a:pt x="575" y="312"/>
                  </a:lnTo>
                  <a:lnTo>
                    <a:pt x="578" y="314"/>
                  </a:lnTo>
                  <a:lnTo>
                    <a:pt x="578" y="317"/>
                  </a:lnTo>
                  <a:lnTo>
                    <a:pt x="578" y="317"/>
                  </a:lnTo>
                  <a:lnTo>
                    <a:pt x="578" y="319"/>
                  </a:lnTo>
                  <a:lnTo>
                    <a:pt x="578" y="320"/>
                  </a:lnTo>
                  <a:lnTo>
                    <a:pt x="577" y="320"/>
                  </a:lnTo>
                  <a:lnTo>
                    <a:pt x="574" y="320"/>
                  </a:lnTo>
                  <a:lnTo>
                    <a:pt x="570" y="319"/>
                  </a:lnTo>
                  <a:lnTo>
                    <a:pt x="569" y="317"/>
                  </a:lnTo>
                  <a:lnTo>
                    <a:pt x="567" y="317"/>
                  </a:lnTo>
                  <a:lnTo>
                    <a:pt x="567" y="317"/>
                  </a:lnTo>
                  <a:lnTo>
                    <a:pt x="569" y="319"/>
                  </a:lnTo>
                  <a:lnTo>
                    <a:pt x="569" y="319"/>
                  </a:lnTo>
                  <a:lnTo>
                    <a:pt x="567" y="320"/>
                  </a:lnTo>
                  <a:lnTo>
                    <a:pt x="567" y="322"/>
                  </a:lnTo>
                  <a:lnTo>
                    <a:pt x="567" y="322"/>
                  </a:lnTo>
                  <a:lnTo>
                    <a:pt x="566" y="323"/>
                  </a:lnTo>
                  <a:lnTo>
                    <a:pt x="563" y="323"/>
                  </a:lnTo>
                  <a:lnTo>
                    <a:pt x="556" y="325"/>
                  </a:lnTo>
                  <a:lnTo>
                    <a:pt x="556" y="327"/>
                  </a:lnTo>
                  <a:lnTo>
                    <a:pt x="555" y="331"/>
                  </a:lnTo>
                  <a:lnTo>
                    <a:pt x="553" y="331"/>
                  </a:lnTo>
                  <a:lnTo>
                    <a:pt x="553" y="331"/>
                  </a:lnTo>
                  <a:lnTo>
                    <a:pt x="550" y="333"/>
                  </a:lnTo>
                  <a:lnTo>
                    <a:pt x="550" y="331"/>
                  </a:lnTo>
                  <a:lnTo>
                    <a:pt x="548" y="330"/>
                  </a:lnTo>
                  <a:lnTo>
                    <a:pt x="548" y="328"/>
                  </a:lnTo>
                  <a:lnTo>
                    <a:pt x="552" y="327"/>
                  </a:lnTo>
                  <a:lnTo>
                    <a:pt x="553" y="323"/>
                  </a:lnTo>
                  <a:lnTo>
                    <a:pt x="555" y="323"/>
                  </a:lnTo>
                  <a:lnTo>
                    <a:pt x="556" y="322"/>
                  </a:lnTo>
                  <a:lnTo>
                    <a:pt x="553" y="316"/>
                  </a:lnTo>
                  <a:lnTo>
                    <a:pt x="548" y="314"/>
                  </a:lnTo>
                  <a:lnTo>
                    <a:pt x="542" y="312"/>
                  </a:lnTo>
                  <a:lnTo>
                    <a:pt x="540" y="311"/>
                  </a:lnTo>
                  <a:lnTo>
                    <a:pt x="537" y="308"/>
                  </a:lnTo>
                  <a:lnTo>
                    <a:pt x="534" y="306"/>
                  </a:lnTo>
                  <a:lnTo>
                    <a:pt x="533" y="306"/>
                  </a:lnTo>
                  <a:lnTo>
                    <a:pt x="531" y="306"/>
                  </a:lnTo>
                  <a:lnTo>
                    <a:pt x="528" y="309"/>
                  </a:lnTo>
                  <a:lnTo>
                    <a:pt x="525" y="309"/>
                  </a:lnTo>
                  <a:lnTo>
                    <a:pt x="523" y="311"/>
                  </a:lnTo>
                  <a:lnTo>
                    <a:pt x="523" y="311"/>
                  </a:lnTo>
                  <a:lnTo>
                    <a:pt x="522" y="309"/>
                  </a:lnTo>
                  <a:lnTo>
                    <a:pt x="518" y="309"/>
                  </a:lnTo>
                  <a:lnTo>
                    <a:pt x="517" y="309"/>
                  </a:lnTo>
                  <a:lnTo>
                    <a:pt x="515" y="309"/>
                  </a:lnTo>
                  <a:lnTo>
                    <a:pt x="512" y="314"/>
                  </a:lnTo>
                  <a:lnTo>
                    <a:pt x="511" y="316"/>
                  </a:lnTo>
                  <a:lnTo>
                    <a:pt x="509" y="316"/>
                  </a:lnTo>
                  <a:lnTo>
                    <a:pt x="507" y="317"/>
                  </a:lnTo>
                  <a:lnTo>
                    <a:pt x="507" y="319"/>
                  </a:lnTo>
                  <a:lnTo>
                    <a:pt x="506" y="323"/>
                  </a:lnTo>
                  <a:lnTo>
                    <a:pt x="504" y="327"/>
                  </a:lnTo>
                  <a:lnTo>
                    <a:pt x="504" y="328"/>
                  </a:lnTo>
                  <a:lnTo>
                    <a:pt x="504" y="331"/>
                  </a:lnTo>
                  <a:lnTo>
                    <a:pt x="504" y="333"/>
                  </a:lnTo>
                  <a:lnTo>
                    <a:pt x="503" y="336"/>
                  </a:lnTo>
                  <a:lnTo>
                    <a:pt x="501" y="336"/>
                  </a:lnTo>
                  <a:lnTo>
                    <a:pt x="499" y="336"/>
                  </a:lnTo>
                  <a:lnTo>
                    <a:pt x="498" y="336"/>
                  </a:lnTo>
                  <a:lnTo>
                    <a:pt x="496" y="338"/>
                  </a:lnTo>
                  <a:lnTo>
                    <a:pt x="496" y="339"/>
                  </a:lnTo>
                  <a:lnTo>
                    <a:pt x="495" y="342"/>
                  </a:lnTo>
                  <a:lnTo>
                    <a:pt x="492" y="344"/>
                  </a:lnTo>
                  <a:lnTo>
                    <a:pt x="490" y="344"/>
                  </a:lnTo>
                  <a:lnTo>
                    <a:pt x="488" y="342"/>
                  </a:lnTo>
                  <a:lnTo>
                    <a:pt x="485" y="341"/>
                  </a:lnTo>
                  <a:lnTo>
                    <a:pt x="484" y="341"/>
                  </a:lnTo>
                  <a:lnTo>
                    <a:pt x="481" y="339"/>
                  </a:lnTo>
                  <a:lnTo>
                    <a:pt x="479" y="339"/>
                  </a:lnTo>
                  <a:lnTo>
                    <a:pt x="476" y="338"/>
                  </a:lnTo>
                  <a:lnTo>
                    <a:pt x="476" y="339"/>
                  </a:lnTo>
                  <a:lnTo>
                    <a:pt x="474" y="341"/>
                  </a:lnTo>
                  <a:lnTo>
                    <a:pt x="471" y="341"/>
                  </a:lnTo>
                  <a:lnTo>
                    <a:pt x="470" y="342"/>
                  </a:lnTo>
                  <a:lnTo>
                    <a:pt x="466" y="342"/>
                  </a:lnTo>
                  <a:lnTo>
                    <a:pt x="465" y="342"/>
                  </a:lnTo>
                  <a:lnTo>
                    <a:pt x="462" y="341"/>
                  </a:lnTo>
                  <a:lnTo>
                    <a:pt x="457" y="341"/>
                  </a:lnTo>
                  <a:lnTo>
                    <a:pt x="455" y="341"/>
                  </a:lnTo>
                  <a:lnTo>
                    <a:pt x="455" y="339"/>
                  </a:lnTo>
                  <a:lnTo>
                    <a:pt x="454" y="338"/>
                  </a:lnTo>
                  <a:lnTo>
                    <a:pt x="451" y="333"/>
                  </a:lnTo>
                  <a:lnTo>
                    <a:pt x="449" y="333"/>
                  </a:lnTo>
                  <a:lnTo>
                    <a:pt x="447" y="330"/>
                  </a:lnTo>
                  <a:lnTo>
                    <a:pt x="444" y="327"/>
                  </a:lnTo>
                  <a:lnTo>
                    <a:pt x="444" y="327"/>
                  </a:lnTo>
                  <a:lnTo>
                    <a:pt x="443" y="327"/>
                  </a:lnTo>
                  <a:lnTo>
                    <a:pt x="440" y="327"/>
                  </a:lnTo>
                  <a:lnTo>
                    <a:pt x="438" y="327"/>
                  </a:lnTo>
                  <a:lnTo>
                    <a:pt x="436" y="328"/>
                  </a:lnTo>
                  <a:lnTo>
                    <a:pt x="436" y="328"/>
                  </a:lnTo>
                  <a:lnTo>
                    <a:pt x="436" y="331"/>
                  </a:lnTo>
                  <a:lnTo>
                    <a:pt x="436" y="331"/>
                  </a:lnTo>
                  <a:lnTo>
                    <a:pt x="436" y="333"/>
                  </a:lnTo>
                  <a:lnTo>
                    <a:pt x="433" y="331"/>
                  </a:lnTo>
                  <a:lnTo>
                    <a:pt x="430" y="331"/>
                  </a:lnTo>
                  <a:lnTo>
                    <a:pt x="430" y="333"/>
                  </a:lnTo>
                  <a:lnTo>
                    <a:pt x="429" y="333"/>
                  </a:lnTo>
                  <a:lnTo>
                    <a:pt x="422" y="333"/>
                  </a:lnTo>
                  <a:lnTo>
                    <a:pt x="425" y="334"/>
                  </a:lnTo>
                  <a:lnTo>
                    <a:pt x="425" y="336"/>
                  </a:lnTo>
                  <a:lnTo>
                    <a:pt x="425" y="338"/>
                  </a:lnTo>
                  <a:lnTo>
                    <a:pt x="425" y="339"/>
                  </a:lnTo>
                  <a:lnTo>
                    <a:pt x="424" y="342"/>
                  </a:lnTo>
                  <a:lnTo>
                    <a:pt x="422" y="344"/>
                  </a:lnTo>
                  <a:lnTo>
                    <a:pt x="421" y="345"/>
                  </a:lnTo>
                  <a:lnTo>
                    <a:pt x="424" y="347"/>
                  </a:lnTo>
                  <a:lnTo>
                    <a:pt x="422" y="349"/>
                  </a:lnTo>
                  <a:lnTo>
                    <a:pt x="421" y="350"/>
                  </a:lnTo>
                  <a:lnTo>
                    <a:pt x="419" y="349"/>
                  </a:lnTo>
                  <a:lnTo>
                    <a:pt x="416" y="349"/>
                  </a:lnTo>
                  <a:lnTo>
                    <a:pt x="410" y="347"/>
                  </a:lnTo>
                  <a:lnTo>
                    <a:pt x="406" y="345"/>
                  </a:lnTo>
                  <a:lnTo>
                    <a:pt x="405" y="345"/>
                  </a:lnTo>
                  <a:lnTo>
                    <a:pt x="403" y="345"/>
                  </a:lnTo>
                  <a:lnTo>
                    <a:pt x="397" y="344"/>
                  </a:lnTo>
                  <a:lnTo>
                    <a:pt x="397" y="344"/>
                  </a:lnTo>
                  <a:lnTo>
                    <a:pt x="394" y="345"/>
                  </a:lnTo>
                  <a:lnTo>
                    <a:pt x="394" y="347"/>
                  </a:lnTo>
                  <a:lnTo>
                    <a:pt x="394" y="350"/>
                  </a:lnTo>
                  <a:lnTo>
                    <a:pt x="394" y="353"/>
                  </a:lnTo>
                  <a:lnTo>
                    <a:pt x="394" y="355"/>
                  </a:lnTo>
                  <a:lnTo>
                    <a:pt x="392" y="356"/>
                  </a:lnTo>
                  <a:lnTo>
                    <a:pt x="391" y="360"/>
                  </a:lnTo>
                  <a:lnTo>
                    <a:pt x="386" y="356"/>
                  </a:lnTo>
                  <a:lnTo>
                    <a:pt x="383" y="356"/>
                  </a:lnTo>
                  <a:lnTo>
                    <a:pt x="380" y="358"/>
                  </a:lnTo>
                  <a:lnTo>
                    <a:pt x="375" y="361"/>
                  </a:lnTo>
                  <a:lnTo>
                    <a:pt x="372" y="368"/>
                  </a:lnTo>
                  <a:lnTo>
                    <a:pt x="372" y="368"/>
                  </a:lnTo>
                  <a:lnTo>
                    <a:pt x="370" y="369"/>
                  </a:lnTo>
                  <a:lnTo>
                    <a:pt x="367" y="371"/>
                  </a:lnTo>
                  <a:lnTo>
                    <a:pt x="365" y="371"/>
                  </a:lnTo>
                  <a:lnTo>
                    <a:pt x="365" y="372"/>
                  </a:lnTo>
                  <a:lnTo>
                    <a:pt x="367" y="375"/>
                  </a:lnTo>
                  <a:lnTo>
                    <a:pt x="369" y="377"/>
                  </a:lnTo>
                  <a:lnTo>
                    <a:pt x="369" y="379"/>
                  </a:lnTo>
                  <a:lnTo>
                    <a:pt x="369" y="380"/>
                  </a:lnTo>
                  <a:lnTo>
                    <a:pt x="369" y="382"/>
                  </a:lnTo>
                  <a:lnTo>
                    <a:pt x="367" y="383"/>
                  </a:lnTo>
                  <a:lnTo>
                    <a:pt x="361" y="388"/>
                  </a:lnTo>
                  <a:lnTo>
                    <a:pt x="356" y="394"/>
                  </a:lnTo>
                  <a:lnTo>
                    <a:pt x="354" y="396"/>
                  </a:lnTo>
                  <a:lnTo>
                    <a:pt x="356" y="401"/>
                  </a:lnTo>
                  <a:lnTo>
                    <a:pt x="354" y="401"/>
                  </a:lnTo>
                  <a:lnTo>
                    <a:pt x="351" y="402"/>
                  </a:lnTo>
                  <a:lnTo>
                    <a:pt x="350" y="404"/>
                  </a:lnTo>
                  <a:lnTo>
                    <a:pt x="348" y="404"/>
                  </a:lnTo>
                  <a:lnTo>
                    <a:pt x="342" y="404"/>
                  </a:lnTo>
                  <a:lnTo>
                    <a:pt x="343" y="408"/>
                  </a:lnTo>
                  <a:lnTo>
                    <a:pt x="343" y="412"/>
                  </a:lnTo>
                  <a:lnTo>
                    <a:pt x="343" y="412"/>
                  </a:lnTo>
                  <a:lnTo>
                    <a:pt x="343" y="413"/>
                  </a:lnTo>
                  <a:lnTo>
                    <a:pt x="342" y="416"/>
                  </a:lnTo>
                  <a:lnTo>
                    <a:pt x="342" y="424"/>
                  </a:lnTo>
                  <a:lnTo>
                    <a:pt x="340" y="424"/>
                  </a:lnTo>
                  <a:lnTo>
                    <a:pt x="339" y="427"/>
                  </a:lnTo>
                  <a:lnTo>
                    <a:pt x="335" y="432"/>
                  </a:lnTo>
                  <a:lnTo>
                    <a:pt x="332" y="435"/>
                  </a:lnTo>
                  <a:lnTo>
                    <a:pt x="329" y="440"/>
                  </a:lnTo>
                  <a:lnTo>
                    <a:pt x="332" y="442"/>
                  </a:lnTo>
                  <a:lnTo>
                    <a:pt x="335" y="443"/>
                  </a:lnTo>
                  <a:lnTo>
                    <a:pt x="335" y="445"/>
                  </a:lnTo>
                  <a:lnTo>
                    <a:pt x="337" y="448"/>
                  </a:lnTo>
                  <a:lnTo>
                    <a:pt x="335" y="449"/>
                  </a:lnTo>
                  <a:lnTo>
                    <a:pt x="335" y="453"/>
                  </a:lnTo>
                  <a:lnTo>
                    <a:pt x="334" y="453"/>
                  </a:lnTo>
                  <a:lnTo>
                    <a:pt x="334" y="454"/>
                  </a:lnTo>
                  <a:lnTo>
                    <a:pt x="329" y="453"/>
                  </a:lnTo>
                  <a:lnTo>
                    <a:pt x="324" y="453"/>
                  </a:lnTo>
                  <a:lnTo>
                    <a:pt x="323" y="453"/>
                  </a:lnTo>
                  <a:lnTo>
                    <a:pt x="320" y="453"/>
                  </a:lnTo>
                  <a:lnTo>
                    <a:pt x="317" y="454"/>
                  </a:lnTo>
                  <a:lnTo>
                    <a:pt x="315" y="456"/>
                  </a:lnTo>
                  <a:lnTo>
                    <a:pt x="315" y="456"/>
                  </a:lnTo>
                  <a:lnTo>
                    <a:pt x="313" y="457"/>
                  </a:lnTo>
                  <a:lnTo>
                    <a:pt x="310" y="462"/>
                  </a:lnTo>
                  <a:lnTo>
                    <a:pt x="307" y="464"/>
                  </a:lnTo>
                  <a:lnTo>
                    <a:pt x="309" y="465"/>
                  </a:lnTo>
                  <a:lnTo>
                    <a:pt x="306" y="470"/>
                  </a:lnTo>
                  <a:lnTo>
                    <a:pt x="307" y="475"/>
                  </a:lnTo>
                  <a:lnTo>
                    <a:pt x="307" y="475"/>
                  </a:lnTo>
                  <a:lnTo>
                    <a:pt x="309" y="478"/>
                  </a:lnTo>
                  <a:lnTo>
                    <a:pt x="307" y="478"/>
                  </a:lnTo>
                  <a:lnTo>
                    <a:pt x="307" y="479"/>
                  </a:lnTo>
                  <a:lnTo>
                    <a:pt x="307" y="481"/>
                  </a:lnTo>
                  <a:lnTo>
                    <a:pt x="307" y="484"/>
                  </a:lnTo>
                  <a:lnTo>
                    <a:pt x="307" y="484"/>
                  </a:lnTo>
                  <a:lnTo>
                    <a:pt x="307" y="486"/>
                  </a:lnTo>
                  <a:lnTo>
                    <a:pt x="310" y="494"/>
                  </a:lnTo>
                  <a:lnTo>
                    <a:pt x="310" y="495"/>
                  </a:lnTo>
                  <a:lnTo>
                    <a:pt x="309" y="495"/>
                  </a:lnTo>
                  <a:lnTo>
                    <a:pt x="309" y="500"/>
                  </a:lnTo>
                  <a:lnTo>
                    <a:pt x="307" y="506"/>
                  </a:lnTo>
                  <a:lnTo>
                    <a:pt x="309" y="508"/>
                  </a:lnTo>
                  <a:lnTo>
                    <a:pt x="312" y="509"/>
                  </a:lnTo>
                  <a:lnTo>
                    <a:pt x="313" y="509"/>
                  </a:lnTo>
                  <a:lnTo>
                    <a:pt x="317" y="512"/>
                  </a:lnTo>
                  <a:lnTo>
                    <a:pt x="318" y="514"/>
                  </a:lnTo>
                  <a:lnTo>
                    <a:pt x="318" y="516"/>
                  </a:lnTo>
                  <a:lnTo>
                    <a:pt x="317" y="517"/>
                  </a:lnTo>
                  <a:lnTo>
                    <a:pt x="317" y="517"/>
                  </a:lnTo>
                  <a:lnTo>
                    <a:pt x="315" y="519"/>
                  </a:lnTo>
                  <a:lnTo>
                    <a:pt x="315" y="520"/>
                  </a:lnTo>
                  <a:lnTo>
                    <a:pt x="315" y="520"/>
                  </a:lnTo>
                  <a:lnTo>
                    <a:pt x="312" y="520"/>
                  </a:lnTo>
                  <a:lnTo>
                    <a:pt x="310" y="522"/>
                  </a:lnTo>
                  <a:lnTo>
                    <a:pt x="310" y="522"/>
                  </a:lnTo>
                  <a:lnTo>
                    <a:pt x="310" y="524"/>
                  </a:lnTo>
                  <a:lnTo>
                    <a:pt x="312" y="528"/>
                  </a:lnTo>
                  <a:lnTo>
                    <a:pt x="313" y="531"/>
                  </a:lnTo>
                  <a:lnTo>
                    <a:pt x="313" y="533"/>
                  </a:lnTo>
                  <a:lnTo>
                    <a:pt x="313" y="536"/>
                  </a:lnTo>
                  <a:lnTo>
                    <a:pt x="313" y="536"/>
                  </a:lnTo>
                  <a:lnTo>
                    <a:pt x="313" y="538"/>
                  </a:lnTo>
                  <a:lnTo>
                    <a:pt x="312" y="541"/>
                  </a:lnTo>
                  <a:lnTo>
                    <a:pt x="310" y="542"/>
                  </a:lnTo>
                  <a:lnTo>
                    <a:pt x="309" y="544"/>
                  </a:lnTo>
                  <a:lnTo>
                    <a:pt x="307" y="546"/>
                  </a:lnTo>
                  <a:lnTo>
                    <a:pt x="306" y="546"/>
                  </a:lnTo>
                  <a:lnTo>
                    <a:pt x="306" y="546"/>
                  </a:lnTo>
                  <a:lnTo>
                    <a:pt x="304" y="547"/>
                  </a:lnTo>
                  <a:lnTo>
                    <a:pt x="304" y="549"/>
                  </a:lnTo>
                  <a:lnTo>
                    <a:pt x="302" y="550"/>
                  </a:lnTo>
                  <a:lnTo>
                    <a:pt x="299" y="552"/>
                  </a:lnTo>
                  <a:lnTo>
                    <a:pt x="299" y="553"/>
                  </a:lnTo>
                  <a:lnTo>
                    <a:pt x="301" y="555"/>
                  </a:lnTo>
                  <a:lnTo>
                    <a:pt x="302" y="558"/>
                  </a:lnTo>
                  <a:lnTo>
                    <a:pt x="302" y="561"/>
                  </a:lnTo>
                  <a:lnTo>
                    <a:pt x="301" y="564"/>
                  </a:lnTo>
                  <a:lnTo>
                    <a:pt x="299" y="566"/>
                  </a:lnTo>
                  <a:lnTo>
                    <a:pt x="299" y="568"/>
                  </a:lnTo>
                  <a:lnTo>
                    <a:pt x="298" y="568"/>
                  </a:lnTo>
                  <a:lnTo>
                    <a:pt x="296" y="564"/>
                  </a:lnTo>
                  <a:lnTo>
                    <a:pt x="296" y="563"/>
                  </a:lnTo>
                  <a:lnTo>
                    <a:pt x="296" y="563"/>
                  </a:lnTo>
                  <a:lnTo>
                    <a:pt x="293" y="561"/>
                  </a:lnTo>
                  <a:lnTo>
                    <a:pt x="291" y="561"/>
                  </a:lnTo>
                  <a:lnTo>
                    <a:pt x="291" y="561"/>
                  </a:lnTo>
                  <a:lnTo>
                    <a:pt x="290" y="561"/>
                  </a:lnTo>
                  <a:lnTo>
                    <a:pt x="288" y="561"/>
                  </a:lnTo>
                  <a:lnTo>
                    <a:pt x="287" y="558"/>
                  </a:lnTo>
                  <a:lnTo>
                    <a:pt x="285" y="557"/>
                  </a:lnTo>
                  <a:lnTo>
                    <a:pt x="285" y="555"/>
                  </a:lnTo>
                  <a:lnTo>
                    <a:pt x="285" y="552"/>
                  </a:lnTo>
                  <a:lnTo>
                    <a:pt x="285" y="550"/>
                  </a:lnTo>
                  <a:lnTo>
                    <a:pt x="285" y="549"/>
                  </a:lnTo>
                  <a:lnTo>
                    <a:pt x="283" y="550"/>
                  </a:lnTo>
                  <a:lnTo>
                    <a:pt x="285" y="552"/>
                  </a:lnTo>
                  <a:lnTo>
                    <a:pt x="283" y="553"/>
                  </a:lnTo>
                  <a:lnTo>
                    <a:pt x="282" y="553"/>
                  </a:lnTo>
                  <a:lnTo>
                    <a:pt x="282" y="555"/>
                  </a:lnTo>
                  <a:lnTo>
                    <a:pt x="283" y="555"/>
                  </a:lnTo>
                  <a:lnTo>
                    <a:pt x="283" y="557"/>
                  </a:lnTo>
                  <a:lnTo>
                    <a:pt x="282" y="560"/>
                  </a:lnTo>
                  <a:lnTo>
                    <a:pt x="280" y="563"/>
                  </a:lnTo>
                  <a:lnTo>
                    <a:pt x="279" y="564"/>
                  </a:lnTo>
                  <a:lnTo>
                    <a:pt x="279" y="564"/>
                  </a:lnTo>
                  <a:lnTo>
                    <a:pt x="277" y="564"/>
                  </a:lnTo>
                  <a:lnTo>
                    <a:pt x="276" y="566"/>
                  </a:lnTo>
                  <a:lnTo>
                    <a:pt x="274" y="566"/>
                  </a:lnTo>
                  <a:lnTo>
                    <a:pt x="274" y="564"/>
                  </a:lnTo>
                  <a:lnTo>
                    <a:pt x="271" y="563"/>
                  </a:lnTo>
                  <a:lnTo>
                    <a:pt x="269" y="563"/>
                  </a:lnTo>
                  <a:lnTo>
                    <a:pt x="271" y="563"/>
                  </a:lnTo>
                  <a:lnTo>
                    <a:pt x="272" y="564"/>
                  </a:lnTo>
                  <a:lnTo>
                    <a:pt x="271" y="566"/>
                  </a:lnTo>
                  <a:lnTo>
                    <a:pt x="271" y="566"/>
                  </a:lnTo>
                  <a:lnTo>
                    <a:pt x="269" y="566"/>
                  </a:lnTo>
                  <a:lnTo>
                    <a:pt x="266" y="568"/>
                  </a:lnTo>
                  <a:lnTo>
                    <a:pt x="268" y="569"/>
                  </a:lnTo>
                  <a:lnTo>
                    <a:pt x="266" y="571"/>
                  </a:lnTo>
                  <a:lnTo>
                    <a:pt x="265" y="571"/>
                  </a:lnTo>
                  <a:lnTo>
                    <a:pt x="265" y="571"/>
                  </a:lnTo>
                  <a:lnTo>
                    <a:pt x="265" y="572"/>
                  </a:lnTo>
                  <a:lnTo>
                    <a:pt x="261" y="574"/>
                  </a:lnTo>
                  <a:lnTo>
                    <a:pt x="255" y="580"/>
                  </a:lnTo>
                  <a:lnTo>
                    <a:pt x="252" y="582"/>
                  </a:lnTo>
                  <a:lnTo>
                    <a:pt x="250" y="583"/>
                  </a:lnTo>
                  <a:lnTo>
                    <a:pt x="247" y="583"/>
                  </a:lnTo>
                  <a:lnTo>
                    <a:pt x="246" y="585"/>
                  </a:lnTo>
                  <a:lnTo>
                    <a:pt x="239" y="585"/>
                  </a:lnTo>
                  <a:lnTo>
                    <a:pt x="236" y="585"/>
                  </a:lnTo>
                  <a:lnTo>
                    <a:pt x="233" y="585"/>
                  </a:lnTo>
                  <a:lnTo>
                    <a:pt x="231" y="585"/>
                  </a:lnTo>
                  <a:lnTo>
                    <a:pt x="231" y="583"/>
                  </a:lnTo>
                  <a:lnTo>
                    <a:pt x="231" y="583"/>
                  </a:lnTo>
                  <a:lnTo>
                    <a:pt x="231" y="583"/>
                  </a:lnTo>
                  <a:lnTo>
                    <a:pt x="231" y="583"/>
                  </a:lnTo>
                  <a:lnTo>
                    <a:pt x="230" y="583"/>
                  </a:lnTo>
                  <a:lnTo>
                    <a:pt x="230" y="583"/>
                  </a:lnTo>
                  <a:lnTo>
                    <a:pt x="230" y="585"/>
                  </a:lnTo>
                  <a:lnTo>
                    <a:pt x="230" y="585"/>
                  </a:lnTo>
                  <a:lnTo>
                    <a:pt x="227" y="583"/>
                  </a:lnTo>
                  <a:lnTo>
                    <a:pt x="227" y="583"/>
                  </a:lnTo>
                  <a:lnTo>
                    <a:pt x="227" y="582"/>
                  </a:lnTo>
                  <a:lnTo>
                    <a:pt x="228" y="582"/>
                  </a:lnTo>
                  <a:lnTo>
                    <a:pt x="228" y="582"/>
                  </a:lnTo>
                  <a:lnTo>
                    <a:pt x="228" y="580"/>
                  </a:lnTo>
                  <a:lnTo>
                    <a:pt x="227" y="580"/>
                  </a:lnTo>
                  <a:lnTo>
                    <a:pt x="225" y="580"/>
                  </a:lnTo>
                  <a:lnTo>
                    <a:pt x="224" y="580"/>
                  </a:lnTo>
                  <a:lnTo>
                    <a:pt x="219" y="579"/>
                  </a:lnTo>
                  <a:lnTo>
                    <a:pt x="219" y="577"/>
                  </a:lnTo>
                  <a:lnTo>
                    <a:pt x="214" y="575"/>
                  </a:lnTo>
                  <a:lnTo>
                    <a:pt x="212" y="572"/>
                  </a:lnTo>
                  <a:lnTo>
                    <a:pt x="211" y="571"/>
                  </a:lnTo>
                  <a:lnTo>
                    <a:pt x="211" y="569"/>
                  </a:lnTo>
                  <a:lnTo>
                    <a:pt x="212" y="566"/>
                  </a:lnTo>
                  <a:lnTo>
                    <a:pt x="212" y="564"/>
                  </a:lnTo>
                  <a:lnTo>
                    <a:pt x="216" y="566"/>
                  </a:lnTo>
                  <a:lnTo>
                    <a:pt x="220" y="568"/>
                  </a:lnTo>
                  <a:lnTo>
                    <a:pt x="220" y="568"/>
                  </a:lnTo>
                  <a:lnTo>
                    <a:pt x="222" y="566"/>
                  </a:lnTo>
                  <a:lnTo>
                    <a:pt x="224" y="564"/>
                  </a:lnTo>
                  <a:lnTo>
                    <a:pt x="224" y="564"/>
                  </a:lnTo>
                  <a:lnTo>
                    <a:pt x="220" y="566"/>
                  </a:lnTo>
                  <a:lnTo>
                    <a:pt x="219" y="564"/>
                  </a:lnTo>
                  <a:lnTo>
                    <a:pt x="217" y="563"/>
                  </a:lnTo>
                  <a:lnTo>
                    <a:pt x="217" y="563"/>
                  </a:lnTo>
                  <a:lnTo>
                    <a:pt x="217" y="561"/>
                  </a:lnTo>
                  <a:lnTo>
                    <a:pt x="219" y="561"/>
                  </a:lnTo>
                  <a:lnTo>
                    <a:pt x="217" y="560"/>
                  </a:lnTo>
                  <a:lnTo>
                    <a:pt x="217" y="558"/>
                  </a:lnTo>
                  <a:lnTo>
                    <a:pt x="219" y="557"/>
                  </a:lnTo>
                  <a:lnTo>
                    <a:pt x="222" y="555"/>
                  </a:lnTo>
                  <a:lnTo>
                    <a:pt x="224" y="553"/>
                  </a:lnTo>
                  <a:lnTo>
                    <a:pt x="225" y="553"/>
                  </a:lnTo>
                  <a:lnTo>
                    <a:pt x="225" y="553"/>
                  </a:lnTo>
                  <a:lnTo>
                    <a:pt x="222" y="553"/>
                  </a:lnTo>
                  <a:lnTo>
                    <a:pt x="220" y="555"/>
                  </a:lnTo>
                  <a:lnTo>
                    <a:pt x="219" y="557"/>
                  </a:lnTo>
                  <a:lnTo>
                    <a:pt x="216" y="558"/>
                  </a:lnTo>
                  <a:lnTo>
                    <a:pt x="214" y="558"/>
                  </a:lnTo>
                  <a:lnTo>
                    <a:pt x="214" y="558"/>
                  </a:lnTo>
                  <a:lnTo>
                    <a:pt x="212" y="558"/>
                  </a:lnTo>
                  <a:lnTo>
                    <a:pt x="211" y="561"/>
                  </a:lnTo>
                  <a:lnTo>
                    <a:pt x="209" y="561"/>
                  </a:lnTo>
                  <a:lnTo>
                    <a:pt x="206" y="561"/>
                  </a:lnTo>
                  <a:lnTo>
                    <a:pt x="206" y="560"/>
                  </a:lnTo>
                  <a:lnTo>
                    <a:pt x="206" y="555"/>
                  </a:lnTo>
                  <a:lnTo>
                    <a:pt x="208" y="553"/>
                  </a:lnTo>
                  <a:lnTo>
                    <a:pt x="208" y="552"/>
                  </a:lnTo>
                  <a:lnTo>
                    <a:pt x="209" y="550"/>
                  </a:lnTo>
                  <a:lnTo>
                    <a:pt x="211" y="550"/>
                  </a:lnTo>
                  <a:lnTo>
                    <a:pt x="211" y="550"/>
                  </a:lnTo>
                  <a:lnTo>
                    <a:pt x="212" y="550"/>
                  </a:lnTo>
                  <a:lnTo>
                    <a:pt x="216" y="550"/>
                  </a:lnTo>
                  <a:lnTo>
                    <a:pt x="217" y="549"/>
                  </a:lnTo>
                  <a:lnTo>
                    <a:pt x="219" y="549"/>
                  </a:lnTo>
                  <a:lnTo>
                    <a:pt x="222" y="547"/>
                  </a:lnTo>
                  <a:lnTo>
                    <a:pt x="222" y="547"/>
                  </a:lnTo>
                  <a:lnTo>
                    <a:pt x="219" y="547"/>
                  </a:lnTo>
                  <a:lnTo>
                    <a:pt x="217" y="547"/>
                  </a:lnTo>
                  <a:lnTo>
                    <a:pt x="216" y="547"/>
                  </a:lnTo>
                  <a:lnTo>
                    <a:pt x="216" y="547"/>
                  </a:lnTo>
                  <a:lnTo>
                    <a:pt x="214" y="547"/>
                  </a:lnTo>
                  <a:lnTo>
                    <a:pt x="216" y="546"/>
                  </a:lnTo>
                  <a:lnTo>
                    <a:pt x="219" y="542"/>
                  </a:lnTo>
                  <a:lnTo>
                    <a:pt x="219" y="542"/>
                  </a:lnTo>
                  <a:lnTo>
                    <a:pt x="220" y="541"/>
                  </a:lnTo>
                  <a:lnTo>
                    <a:pt x="220" y="539"/>
                  </a:lnTo>
                  <a:lnTo>
                    <a:pt x="220" y="538"/>
                  </a:lnTo>
                  <a:lnTo>
                    <a:pt x="224" y="536"/>
                  </a:lnTo>
                  <a:lnTo>
                    <a:pt x="227" y="535"/>
                  </a:lnTo>
                  <a:lnTo>
                    <a:pt x="227" y="536"/>
                  </a:lnTo>
                  <a:lnTo>
                    <a:pt x="227" y="539"/>
                  </a:lnTo>
                  <a:lnTo>
                    <a:pt x="227" y="541"/>
                  </a:lnTo>
                  <a:lnTo>
                    <a:pt x="228" y="536"/>
                  </a:lnTo>
                  <a:lnTo>
                    <a:pt x="228" y="535"/>
                  </a:lnTo>
                  <a:lnTo>
                    <a:pt x="230" y="533"/>
                  </a:lnTo>
                  <a:lnTo>
                    <a:pt x="233" y="533"/>
                  </a:lnTo>
                  <a:lnTo>
                    <a:pt x="233" y="533"/>
                  </a:lnTo>
                  <a:lnTo>
                    <a:pt x="230" y="533"/>
                  </a:lnTo>
                  <a:lnTo>
                    <a:pt x="224" y="535"/>
                  </a:lnTo>
                  <a:lnTo>
                    <a:pt x="220" y="536"/>
                  </a:lnTo>
                  <a:lnTo>
                    <a:pt x="220" y="538"/>
                  </a:lnTo>
                  <a:lnTo>
                    <a:pt x="219" y="539"/>
                  </a:lnTo>
                  <a:lnTo>
                    <a:pt x="217" y="541"/>
                  </a:lnTo>
                  <a:lnTo>
                    <a:pt x="217" y="542"/>
                  </a:lnTo>
                  <a:lnTo>
                    <a:pt x="216" y="542"/>
                  </a:lnTo>
                  <a:lnTo>
                    <a:pt x="214" y="544"/>
                  </a:lnTo>
                  <a:lnTo>
                    <a:pt x="212" y="546"/>
                  </a:lnTo>
                  <a:lnTo>
                    <a:pt x="211" y="547"/>
                  </a:lnTo>
                  <a:lnTo>
                    <a:pt x="209" y="549"/>
                  </a:lnTo>
                  <a:lnTo>
                    <a:pt x="208" y="550"/>
                  </a:lnTo>
                  <a:lnTo>
                    <a:pt x="208" y="550"/>
                  </a:lnTo>
                  <a:lnTo>
                    <a:pt x="206" y="552"/>
                  </a:lnTo>
                  <a:lnTo>
                    <a:pt x="206" y="552"/>
                  </a:lnTo>
                  <a:lnTo>
                    <a:pt x="206" y="550"/>
                  </a:lnTo>
                  <a:lnTo>
                    <a:pt x="206" y="549"/>
                  </a:lnTo>
                  <a:lnTo>
                    <a:pt x="206" y="547"/>
                  </a:lnTo>
                  <a:lnTo>
                    <a:pt x="206" y="546"/>
                  </a:lnTo>
                  <a:lnTo>
                    <a:pt x="208" y="544"/>
                  </a:lnTo>
                  <a:lnTo>
                    <a:pt x="206" y="542"/>
                  </a:lnTo>
                  <a:lnTo>
                    <a:pt x="208" y="541"/>
                  </a:lnTo>
                  <a:lnTo>
                    <a:pt x="208" y="542"/>
                  </a:lnTo>
                  <a:lnTo>
                    <a:pt x="209" y="542"/>
                  </a:lnTo>
                  <a:lnTo>
                    <a:pt x="211" y="542"/>
                  </a:lnTo>
                  <a:lnTo>
                    <a:pt x="214" y="541"/>
                  </a:lnTo>
                  <a:lnTo>
                    <a:pt x="214" y="541"/>
                  </a:lnTo>
                  <a:lnTo>
                    <a:pt x="212" y="541"/>
                  </a:lnTo>
                  <a:lnTo>
                    <a:pt x="209" y="541"/>
                  </a:lnTo>
                  <a:lnTo>
                    <a:pt x="208" y="539"/>
                  </a:lnTo>
                  <a:lnTo>
                    <a:pt x="206" y="536"/>
                  </a:lnTo>
                  <a:lnTo>
                    <a:pt x="206" y="535"/>
                  </a:lnTo>
                  <a:lnTo>
                    <a:pt x="206" y="533"/>
                  </a:lnTo>
                  <a:lnTo>
                    <a:pt x="212" y="530"/>
                  </a:lnTo>
                  <a:lnTo>
                    <a:pt x="214" y="528"/>
                  </a:lnTo>
                  <a:lnTo>
                    <a:pt x="212" y="528"/>
                  </a:lnTo>
                  <a:lnTo>
                    <a:pt x="211" y="530"/>
                  </a:lnTo>
                  <a:lnTo>
                    <a:pt x="208" y="531"/>
                  </a:lnTo>
                  <a:lnTo>
                    <a:pt x="206" y="530"/>
                  </a:lnTo>
                  <a:lnTo>
                    <a:pt x="205" y="528"/>
                  </a:lnTo>
                  <a:lnTo>
                    <a:pt x="205" y="525"/>
                  </a:lnTo>
                  <a:lnTo>
                    <a:pt x="205" y="524"/>
                  </a:lnTo>
                  <a:lnTo>
                    <a:pt x="205" y="520"/>
                  </a:lnTo>
                  <a:lnTo>
                    <a:pt x="206" y="520"/>
                  </a:lnTo>
                  <a:lnTo>
                    <a:pt x="206" y="520"/>
                  </a:lnTo>
                  <a:lnTo>
                    <a:pt x="208" y="520"/>
                  </a:lnTo>
                  <a:lnTo>
                    <a:pt x="211" y="520"/>
                  </a:lnTo>
                  <a:lnTo>
                    <a:pt x="219" y="519"/>
                  </a:lnTo>
                  <a:lnTo>
                    <a:pt x="222" y="520"/>
                  </a:lnTo>
                  <a:lnTo>
                    <a:pt x="225" y="520"/>
                  </a:lnTo>
                  <a:lnTo>
                    <a:pt x="227" y="519"/>
                  </a:lnTo>
                  <a:lnTo>
                    <a:pt x="230" y="519"/>
                  </a:lnTo>
                  <a:lnTo>
                    <a:pt x="231" y="519"/>
                  </a:lnTo>
                  <a:lnTo>
                    <a:pt x="233" y="520"/>
                  </a:lnTo>
                  <a:lnTo>
                    <a:pt x="233" y="522"/>
                  </a:lnTo>
                  <a:lnTo>
                    <a:pt x="233" y="524"/>
                  </a:lnTo>
                  <a:lnTo>
                    <a:pt x="235" y="522"/>
                  </a:lnTo>
                  <a:lnTo>
                    <a:pt x="233" y="522"/>
                  </a:lnTo>
                  <a:lnTo>
                    <a:pt x="233" y="520"/>
                  </a:lnTo>
                  <a:lnTo>
                    <a:pt x="241" y="517"/>
                  </a:lnTo>
                  <a:lnTo>
                    <a:pt x="242" y="517"/>
                  </a:lnTo>
                  <a:lnTo>
                    <a:pt x="239" y="517"/>
                  </a:lnTo>
                  <a:lnTo>
                    <a:pt x="238" y="516"/>
                  </a:lnTo>
                  <a:lnTo>
                    <a:pt x="239" y="512"/>
                  </a:lnTo>
                  <a:lnTo>
                    <a:pt x="239" y="512"/>
                  </a:lnTo>
                  <a:lnTo>
                    <a:pt x="238" y="514"/>
                  </a:lnTo>
                  <a:lnTo>
                    <a:pt x="238" y="516"/>
                  </a:lnTo>
                  <a:lnTo>
                    <a:pt x="238" y="517"/>
                  </a:lnTo>
                  <a:lnTo>
                    <a:pt x="238" y="517"/>
                  </a:lnTo>
                  <a:lnTo>
                    <a:pt x="236" y="519"/>
                  </a:lnTo>
                  <a:lnTo>
                    <a:pt x="231" y="519"/>
                  </a:lnTo>
                  <a:lnTo>
                    <a:pt x="230" y="517"/>
                  </a:lnTo>
                  <a:lnTo>
                    <a:pt x="228" y="517"/>
                  </a:lnTo>
                  <a:lnTo>
                    <a:pt x="227" y="517"/>
                  </a:lnTo>
                  <a:lnTo>
                    <a:pt x="228" y="516"/>
                  </a:lnTo>
                  <a:lnTo>
                    <a:pt x="227" y="516"/>
                  </a:lnTo>
                  <a:lnTo>
                    <a:pt x="227" y="516"/>
                  </a:lnTo>
                  <a:lnTo>
                    <a:pt x="225" y="519"/>
                  </a:lnTo>
                  <a:lnTo>
                    <a:pt x="224" y="519"/>
                  </a:lnTo>
                  <a:lnTo>
                    <a:pt x="220" y="519"/>
                  </a:lnTo>
                  <a:lnTo>
                    <a:pt x="214" y="519"/>
                  </a:lnTo>
                  <a:lnTo>
                    <a:pt x="211" y="519"/>
                  </a:lnTo>
                  <a:lnTo>
                    <a:pt x="209" y="519"/>
                  </a:lnTo>
                  <a:lnTo>
                    <a:pt x="206" y="517"/>
                  </a:lnTo>
                  <a:lnTo>
                    <a:pt x="205" y="516"/>
                  </a:lnTo>
                  <a:lnTo>
                    <a:pt x="205" y="514"/>
                  </a:lnTo>
                  <a:lnTo>
                    <a:pt x="205" y="512"/>
                  </a:lnTo>
                  <a:lnTo>
                    <a:pt x="206" y="511"/>
                  </a:lnTo>
                  <a:lnTo>
                    <a:pt x="208" y="511"/>
                  </a:lnTo>
                  <a:lnTo>
                    <a:pt x="209" y="511"/>
                  </a:lnTo>
                  <a:lnTo>
                    <a:pt x="208" y="511"/>
                  </a:lnTo>
                  <a:lnTo>
                    <a:pt x="206" y="509"/>
                  </a:lnTo>
                  <a:lnTo>
                    <a:pt x="206" y="508"/>
                  </a:lnTo>
                  <a:lnTo>
                    <a:pt x="205" y="508"/>
                  </a:lnTo>
                  <a:lnTo>
                    <a:pt x="203" y="506"/>
                  </a:lnTo>
                  <a:lnTo>
                    <a:pt x="203" y="505"/>
                  </a:lnTo>
                  <a:lnTo>
                    <a:pt x="203" y="503"/>
                  </a:lnTo>
                  <a:lnTo>
                    <a:pt x="203" y="501"/>
                  </a:lnTo>
                  <a:lnTo>
                    <a:pt x="206" y="501"/>
                  </a:lnTo>
                  <a:lnTo>
                    <a:pt x="211" y="501"/>
                  </a:lnTo>
                  <a:lnTo>
                    <a:pt x="216" y="503"/>
                  </a:lnTo>
                  <a:lnTo>
                    <a:pt x="219" y="505"/>
                  </a:lnTo>
                  <a:lnTo>
                    <a:pt x="225" y="505"/>
                  </a:lnTo>
                  <a:lnTo>
                    <a:pt x="230" y="503"/>
                  </a:lnTo>
                  <a:lnTo>
                    <a:pt x="228" y="501"/>
                  </a:lnTo>
                  <a:lnTo>
                    <a:pt x="224" y="503"/>
                  </a:lnTo>
                  <a:lnTo>
                    <a:pt x="220" y="503"/>
                  </a:lnTo>
                  <a:lnTo>
                    <a:pt x="214" y="501"/>
                  </a:lnTo>
                  <a:lnTo>
                    <a:pt x="211" y="501"/>
                  </a:lnTo>
                  <a:lnTo>
                    <a:pt x="208" y="501"/>
                  </a:lnTo>
                  <a:lnTo>
                    <a:pt x="206" y="500"/>
                  </a:lnTo>
                  <a:lnTo>
                    <a:pt x="206" y="498"/>
                  </a:lnTo>
                  <a:lnTo>
                    <a:pt x="206" y="497"/>
                  </a:lnTo>
                  <a:lnTo>
                    <a:pt x="208" y="495"/>
                  </a:lnTo>
                  <a:lnTo>
                    <a:pt x="208" y="497"/>
                  </a:lnTo>
                  <a:lnTo>
                    <a:pt x="209" y="497"/>
                  </a:lnTo>
                  <a:lnTo>
                    <a:pt x="211" y="495"/>
                  </a:lnTo>
                  <a:lnTo>
                    <a:pt x="211" y="494"/>
                  </a:lnTo>
                  <a:lnTo>
                    <a:pt x="212" y="492"/>
                  </a:lnTo>
                  <a:lnTo>
                    <a:pt x="214" y="490"/>
                  </a:lnTo>
                  <a:lnTo>
                    <a:pt x="216" y="490"/>
                  </a:lnTo>
                  <a:lnTo>
                    <a:pt x="217" y="490"/>
                  </a:lnTo>
                  <a:lnTo>
                    <a:pt x="219" y="490"/>
                  </a:lnTo>
                  <a:lnTo>
                    <a:pt x="219" y="490"/>
                  </a:lnTo>
                  <a:lnTo>
                    <a:pt x="220" y="492"/>
                  </a:lnTo>
                  <a:lnTo>
                    <a:pt x="222" y="492"/>
                  </a:lnTo>
                  <a:lnTo>
                    <a:pt x="227" y="490"/>
                  </a:lnTo>
                  <a:lnTo>
                    <a:pt x="227" y="490"/>
                  </a:lnTo>
                  <a:lnTo>
                    <a:pt x="228" y="489"/>
                  </a:lnTo>
                  <a:lnTo>
                    <a:pt x="225" y="489"/>
                  </a:lnTo>
                  <a:lnTo>
                    <a:pt x="222" y="490"/>
                  </a:lnTo>
                  <a:lnTo>
                    <a:pt x="220" y="490"/>
                  </a:lnTo>
                  <a:lnTo>
                    <a:pt x="220" y="489"/>
                  </a:lnTo>
                  <a:lnTo>
                    <a:pt x="220" y="489"/>
                  </a:lnTo>
                  <a:lnTo>
                    <a:pt x="222" y="487"/>
                  </a:lnTo>
                  <a:lnTo>
                    <a:pt x="222" y="487"/>
                  </a:lnTo>
                  <a:lnTo>
                    <a:pt x="224" y="486"/>
                  </a:lnTo>
                  <a:lnTo>
                    <a:pt x="225" y="486"/>
                  </a:lnTo>
                  <a:lnTo>
                    <a:pt x="227" y="486"/>
                  </a:lnTo>
                  <a:lnTo>
                    <a:pt x="230" y="486"/>
                  </a:lnTo>
                  <a:lnTo>
                    <a:pt x="233" y="486"/>
                  </a:lnTo>
                  <a:lnTo>
                    <a:pt x="238" y="486"/>
                  </a:lnTo>
                  <a:lnTo>
                    <a:pt x="239" y="487"/>
                  </a:lnTo>
                  <a:lnTo>
                    <a:pt x="241" y="487"/>
                  </a:lnTo>
                  <a:lnTo>
                    <a:pt x="242" y="487"/>
                  </a:lnTo>
                  <a:lnTo>
                    <a:pt x="242" y="486"/>
                  </a:lnTo>
                  <a:lnTo>
                    <a:pt x="241" y="486"/>
                  </a:lnTo>
                  <a:lnTo>
                    <a:pt x="241" y="486"/>
                  </a:lnTo>
                  <a:lnTo>
                    <a:pt x="241" y="484"/>
                  </a:lnTo>
                  <a:lnTo>
                    <a:pt x="244" y="484"/>
                  </a:lnTo>
                  <a:lnTo>
                    <a:pt x="249" y="483"/>
                  </a:lnTo>
                  <a:lnTo>
                    <a:pt x="249" y="483"/>
                  </a:lnTo>
                  <a:lnTo>
                    <a:pt x="239" y="484"/>
                  </a:lnTo>
                  <a:lnTo>
                    <a:pt x="236" y="483"/>
                  </a:lnTo>
                  <a:lnTo>
                    <a:pt x="235" y="483"/>
                  </a:lnTo>
                  <a:lnTo>
                    <a:pt x="233" y="483"/>
                  </a:lnTo>
                  <a:lnTo>
                    <a:pt x="230" y="484"/>
                  </a:lnTo>
                  <a:lnTo>
                    <a:pt x="230" y="484"/>
                  </a:lnTo>
                  <a:lnTo>
                    <a:pt x="230" y="483"/>
                  </a:lnTo>
                  <a:lnTo>
                    <a:pt x="231" y="479"/>
                  </a:lnTo>
                  <a:lnTo>
                    <a:pt x="231" y="479"/>
                  </a:lnTo>
                  <a:lnTo>
                    <a:pt x="233" y="478"/>
                  </a:lnTo>
                  <a:lnTo>
                    <a:pt x="239" y="476"/>
                  </a:lnTo>
                  <a:lnTo>
                    <a:pt x="241" y="475"/>
                  </a:lnTo>
                  <a:lnTo>
                    <a:pt x="242" y="475"/>
                  </a:lnTo>
                  <a:lnTo>
                    <a:pt x="244" y="475"/>
                  </a:lnTo>
                  <a:lnTo>
                    <a:pt x="246" y="475"/>
                  </a:lnTo>
                  <a:lnTo>
                    <a:pt x="249" y="475"/>
                  </a:lnTo>
                  <a:lnTo>
                    <a:pt x="250" y="478"/>
                  </a:lnTo>
                  <a:lnTo>
                    <a:pt x="252" y="478"/>
                  </a:lnTo>
                  <a:lnTo>
                    <a:pt x="257" y="481"/>
                  </a:lnTo>
                  <a:lnTo>
                    <a:pt x="257" y="479"/>
                  </a:lnTo>
                  <a:lnTo>
                    <a:pt x="252" y="476"/>
                  </a:lnTo>
                  <a:lnTo>
                    <a:pt x="250" y="475"/>
                  </a:lnTo>
                  <a:lnTo>
                    <a:pt x="250" y="473"/>
                  </a:lnTo>
                  <a:lnTo>
                    <a:pt x="250" y="472"/>
                  </a:lnTo>
                  <a:lnTo>
                    <a:pt x="252" y="470"/>
                  </a:lnTo>
                  <a:lnTo>
                    <a:pt x="255" y="470"/>
                  </a:lnTo>
                  <a:lnTo>
                    <a:pt x="257" y="470"/>
                  </a:lnTo>
                  <a:lnTo>
                    <a:pt x="257" y="468"/>
                  </a:lnTo>
                  <a:lnTo>
                    <a:pt x="257" y="467"/>
                  </a:lnTo>
                  <a:lnTo>
                    <a:pt x="255" y="467"/>
                  </a:lnTo>
                  <a:lnTo>
                    <a:pt x="253" y="467"/>
                  </a:lnTo>
                  <a:lnTo>
                    <a:pt x="252" y="465"/>
                  </a:lnTo>
                  <a:lnTo>
                    <a:pt x="253" y="465"/>
                  </a:lnTo>
                  <a:lnTo>
                    <a:pt x="255" y="464"/>
                  </a:lnTo>
                  <a:lnTo>
                    <a:pt x="257" y="464"/>
                  </a:lnTo>
                  <a:lnTo>
                    <a:pt x="260" y="462"/>
                  </a:lnTo>
                  <a:lnTo>
                    <a:pt x="265" y="464"/>
                  </a:lnTo>
                  <a:lnTo>
                    <a:pt x="265" y="464"/>
                  </a:lnTo>
                  <a:lnTo>
                    <a:pt x="263" y="465"/>
                  </a:lnTo>
                  <a:lnTo>
                    <a:pt x="263" y="467"/>
                  </a:lnTo>
                  <a:lnTo>
                    <a:pt x="265" y="467"/>
                  </a:lnTo>
                  <a:lnTo>
                    <a:pt x="266" y="464"/>
                  </a:lnTo>
                  <a:lnTo>
                    <a:pt x="269" y="464"/>
                  </a:lnTo>
                  <a:lnTo>
                    <a:pt x="271" y="464"/>
                  </a:lnTo>
                  <a:lnTo>
                    <a:pt x="272" y="464"/>
                  </a:lnTo>
                  <a:lnTo>
                    <a:pt x="274" y="465"/>
                  </a:lnTo>
                  <a:lnTo>
                    <a:pt x="274" y="465"/>
                  </a:lnTo>
                  <a:lnTo>
                    <a:pt x="276" y="467"/>
                  </a:lnTo>
                  <a:lnTo>
                    <a:pt x="276" y="468"/>
                  </a:lnTo>
                  <a:lnTo>
                    <a:pt x="277" y="468"/>
                  </a:lnTo>
                  <a:lnTo>
                    <a:pt x="277" y="467"/>
                  </a:lnTo>
                  <a:lnTo>
                    <a:pt x="279" y="467"/>
                  </a:lnTo>
                  <a:lnTo>
                    <a:pt x="282" y="467"/>
                  </a:lnTo>
                  <a:lnTo>
                    <a:pt x="285" y="467"/>
                  </a:lnTo>
                  <a:lnTo>
                    <a:pt x="287" y="467"/>
                  </a:lnTo>
                  <a:lnTo>
                    <a:pt x="287" y="467"/>
                  </a:lnTo>
                  <a:lnTo>
                    <a:pt x="287" y="465"/>
                  </a:lnTo>
                  <a:lnTo>
                    <a:pt x="287" y="464"/>
                  </a:lnTo>
                  <a:lnTo>
                    <a:pt x="287" y="462"/>
                  </a:lnTo>
                  <a:lnTo>
                    <a:pt x="288" y="462"/>
                  </a:lnTo>
                  <a:lnTo>
                    <a:pt x="290" y="460"/>
                  </a:lnTo>
                  <a:lnTo>
                    <a:pt x="293" y="460"/>
                  </a:lnTo>
                  <a:lnTo>
                    <a:pt x="294" y="459"/>
                  </a:lnTo>
                  <a:lnTo>
                    <a:pt x="296" y="459"/>
                  </a:lnTo>
                  <a:lnTo>
                    <a:pt x="296" y="457"/>
                  </a:lnTo>
                  <a:lnTo>
                    <a:pt x="294" y="457"/>
                  </a:lnTo>
                  <a:lnTo>
                    <a:pt x="294" y="457"/>
                  </a:lnTo>
                  <a:lnTo>
                    <a:pt x="293" y="456"/>
                  </a:lnTo>
                  <a:lnTo>
                    <a:pt x="294" y="456"/>
                  </a:lnTo>
                  <a:lnTo>
                    <a:pt x="298" y="454"/>
                  </a:lnTo>
                  <a:lnTo>
                    <a:pt x="298" y="454"/>
                  </a:lnTo>
                  <a:lnTo>
                    <a:pt x="294" y="453"/>
                  </a:lnTo>
                  <a:lnTo>
                    <a:pt x="294" y="454"/>
                  </a:lnTo>
                  <a:lnTo>
                    <a:pt x="291" y="454"/>
                  </a:lnTo>
                  <a:lnTo>
                    <a:pt x="290" y="456"/>
                  </a:lnTo>
                  <a:lnTo>
                    <a:pt x="290" y="456"/>
                  </a:lnTo>
                  <a:lnTo>
                    <a:pt x="291" y="457"/>
                  </a:lnTo>
                  <a:lnTo>
                    <a:pt x="290" y="459"/>
                  </a:lnTo>
                  <a:lnTo>
                    <a:pt x="282" y="464"/>
                  </a:lnTo>
                  <a:lnTo>
                    <a:pt x="277" y="465"/>
                  </a:lnTo>
                  <a:lnTo>
                    <a:pt x="276" y="465"/>
                  </a:lnTo>
                  <a:lnTo>
                    <a:pt x="274" y="464"/>
                  </a:lnTo>
                  <a:lnTo>
                    <a:pt x="274" y="464"/>
                  </a:lnTo>
                  <a:lnTo>
                    <a:pt x="272" y="460"/>
                  </a:lnTo>
                  <a:lnTo>
                    <a:pt x="271" y="460"/>
                  </a:lnTo>
                  <a:lnTo>
                    <a:pt x="271" y="462"/>
                  </a:lnTo>
                  <a:lnTo>
                    <a:pt x="271" y="460"/>
                  </a:lnTo>
                  <a:lnTo>
                    <a:pt x="271" y="459"/>
                  </a:lnTo>
                  <a:lnTo>
                    <a:pt x="272" y="457"/>
                  </a:lnTo>
                  <a:lnTo>
                    <a:pt x="274" y="456"/>
                  </a:lnTo>
                  <a:lnTo>
                    <a:pt x="276" y="454"/>
                  </a:lnTo>
                  <a:lnTo>
                    <a:pt x="277" y="453"/>
                  </a:lnTo>
                  <a:lnTo>
                    <a:pt x="280" y="449"/>
                  </a:lnTo>
                  <a:lnTo>
                    <a:pt x="285" y="445"/>
                  </a:lnTo>
                  <a:lnTo>
                    <a:pt x="288" y="443"/>
                  </a:lnTo>
                  <a:lnTo>
                    <a:pt x="290" y="442"/>
                  </a:lnTo>
                  <a:lnTo>
                    <a:pt x="291" y="440"/>
                  </a:lnTo>
                  <a:lnTo>
                    <a:pt x="294" y="438"/>
                  </a:lnTo>
                  <a:lnTo>
                    <a:pt x="296" y="438"/>
                  </a:lnTo>
                  <a:lnTo>
                    <a:pt x="298" y="437"/>
                  </a:lnTo>
                  <a:lnTo>
                    <a:pt x="299" y="435"/>
                  </a:lnTo>
                  <a:lnTo>
                    <a:pt x="299" y="435"/>
                  </a:lnTo>
                  <a:lnTo>
                    <a:pt x="296" y="437"/>
                  </a:lnTo>
                  <a:lnTo>
                    <a:pt x="294" y="437"/>
                  </a:lnTo>
                  <a:lnTo>
                    <a:pt x="294" y="435"/>
                  </a:lnTo>
                  <a:lnTo>
                    <a:pt x="296" y="434"/>
                  </a:lnTo>
                  <a:lnTo>
                    <a:pt x="298" y="432"/>
                  </a:lnTo>
                  <a:lnTo>
                    <a:pt x="307" y="427"/>
                  </a:lnTo>
                  <a:lnTo>
                    <a:pt x="309" y="427"/>
                  </a:lnTo>
                  <a:lnTo>
                    <a:pt x="310" y="429"/>
                  </a:lnTo>
                  <a:lnTo>
                    <a:pt x="312" y="429"/>
                  </a:lnTo>
                  <a:lnTo>
                    <a:pt x="317" y="426"/>
                  </a:lnTo>
                  <a:lnTo>
                    <a:pt x="318" y="423"/>
                  </a:lnTo>
                  <a:lnTo>
                    <a:pt x="317" y="423"/>
                  </a:lnTo>
                  <a:lnTo>
                    <a:pt x="315" y="424"/>
                  </a:lnTo>
                  <a:lnTo>
                    <a:pt x="312" y="426"/>
                  </a:lnTo>
                  <a:lnTo>
                    <a:pt x="312" y="426"/>
                  </a:lnTo>
                  <a:lnTo>
                    <a:pt x="310" y="426"/>
                  </a:lnTo>
                  <a:lnTo>
                    <a:pt x="310" y="426"/>
                  </a:lnTo>
                  <a:lnTo>
                    <a:pt x="309" y="424"/>
                  </a:lnTo>
                  <a:lnTo>
                    <a:pt x="309" y="426"/>
                  </a:lnTo>
                  <a:lnTo>
                    <a:pt x="307" y="424"/>
                  </a:lnTo>
                  <a:lnTo>
                    <a:pt x="307" y="423"/>
                  </a:lnTo>
                  <a:lnTo>
                    <a:pt x="309" y="420"/>
                  </a:lnTo>
                  <a:lnTo>
                    <a:pt x="309" y="418"/>
                  </a:lnTo>
                  <a:lnTo>
                    <a:pt x="310" y="416"/>
                  </a:lnTo>
                  <a:lnTo>
                    <a:pt x="315" y="412"/>
                  </a:lnTo>
                  <a:lnTo>
                    <a:pt x="315" y="410"/>
                  </a:lnTo>
                  <a:lnTo>
                    <a:pt x="317" y="408"/>
                  </a:lnTo>
                  <a:lnTo>
                    <a:pt x="320" y="408"/>
                  </a:lnTo>
                  <a:lnTo>
                    <a:pt x="320" y="408"/>
                  </a:lnTo>
                  <a:lnTo>
                    <a:pt x="320" y="407"/>
                  </a:lnTo>
                  <a:lnTo>
                    <a:pt x="317" y="405"/>
                  </a:lnTo>
                  <a:lnTo>
                    <a:pt x="317" y="405"/>
                  </a:lnTo>
                  <a:lnTo>
                    <a:pt x="326" y="402"/>
                  </a:lnTo>
                  <a:lnTo>
                    <a:pt x="329" y="402"/>
                  </a:lnTo>
                  <a:lnTo>
                    <a:pt x="331" y="402"/>
                  </a:lnTo>
                  <a:lnTo>
                    <a:pt x="332" y="401"/>
                  </a:lnTo>
                  <a:lnTo>
                    <a:pt x="334" y="401"/>
                  </a:lnTo>
                  <a:lnTo>
                    <a:pt x="334" y="399"/>
                  </a:lnTo>
                  <a:lnTo>
                    <a:pt x="329" y="401"/>
                  </a:lnTo>
                  <a:lnTo>
                    <a:pt x="328" y="401"/>
                  </a:lnTo>
                  <a:lnTo>
                    <a:pt x="326" y="401"/>
                  </a:lnTo>
                  <a:lnTo>
                    <a:pt x="324" y="402"/>
                  </a:lnTo>
                  <a:lnTo>
                    <a:pt x="321" y="402"/>
                  </a:lnTo>
                  <a:lnTo>
                    <a:pt x="321" y="397"/>
                  </a:lnTo>
                  <a:lnTo>
                    <a:pt x="321" y="394"/>
                  </a:lnTo>
                  <a:lnTo>
                    <a:pt x="323" y="394"/>
                  </a:lnTo>
                  <a:lnTo>
                    <a:pt x="323" y="391"/>
                  </a:lnTo>
                  <a:lnTo>
                    <a:pt x="324" y="390"/>
                  </a:lnTo>
                  <a:lnTo>
                    <a:pt x="326" y="390"/>
                  </a:lnTo>
                  <a:lnTo>
                    <a:pt x="328" y="390"/>
                  </a:lnTo>
                  <a:lnTo>
                    <a:pt x="329" y="388"/>
                  </a:lnTo>
                  <a:lnTo>
                    <a:pt x="331" y="388"/>
                  </a:lnTo>
                  <a:lnTo>
                    <a:pt x="334" y="388"/>
                  </a:lnTo>
                  <a:lnTo>
                    <a:pt x="332" y="388"/>
                  </a:lnTo>
                  <a:lnTo>
                    <a:pt x="329" y="386"/>
                  </a:lnTo>
                  <a:lnTo>
                    <a:pt x="329" y="385"/>
                  </a:lnTo>
                  <a:lnTo>
                    <a:pt x="331" y="385"/>
                  </a:lnTo>
                  <a:lnTo>
                    <a:pt x="331" y="383"/>
                  </a:lnTo>
                  <a:lnTo>
                    <a:pt x="332" y="383"/>
                  </a:lnTo>
                  <a:lnTo>
                    <a:pt x="334" y="382"/>
                  </a:lnTo>
                  <a:lnTo>
                    <a:pt x="335" y="380"/>
                  </a:lnTo>
                  <a:lnTo>
                    <a:pt x="337" y="380"/>
                  </a:lnTo>
                  <a:lnTo>
                    <a:pt x="339" y="379"/>
                  </a:lnTo>
                  <a:lnTo>
                    <a:pt x="340" y="380"/>
                  </a:lnTo>
                  <a:lnTo>
                    <a:pt x="343" y="379"/>
                  </a:lnTo>
                  <a:lnTo>
                    <a:pt x="345" y="379"/>
                  </a:lnTo>
                  <a:lnTo>
                    <a:pt x="354" y="379"/>
                  </a:lnTo>
                  <a:lnTo>
                    <a:pt x="354" y="377"/>
                  </a:lnTo>
                  <a:lnTo>
                    <a:pt x="353" y="377"/>
                  </a:lnTo>
                  <a:lnTo>
                    <a:pt x="347" y="377"/>
                  </a:lnTo>
                  <a:lnTo>
                    <a:pt x="342" y="377"/>
                  </a:lnTo>
                  <a:lnTo>
                    <a:pt x="342" y="377"/>
                  </a:lnTo>
                  <a:lnTo>
                    <a:pt x="340" y="377"/>
                  </a:lnTo>
                  <a:lnTo>
                    <a:pt x="340" y="375"/>
                  </a:lnTo>
                  <a:lnTo>
                    <a:pt x="342" y="375"/>
                  </a:lnTo>
                  <a:lnTo>
                    <a:pt x="342" y="374"/>
                  </a:lnTo>
                  <a:lnTo>
                    <a:pt x="345" y="371"/>
                  </a:lnTo>
                  <a:lnTo>
                    <a:pt x="348" y="369"/>
                  </a:lnTo>
                  <a:lnTo>
                    <a:pt x="350" y="369"/>
                  </a:lnTo>
                  <a:lnTo>
                    <a:pt x="353" y="371"/>
                  </a:lnTo>
                  <a:lnTo>
                    <a:pt x="354" y="371"/>
                  </a:lnTo>
                  <a:lnTo>
                    <a:pt x="356" y="372"/>
                  </a:lnTo>
                  <a:lnTo>
                    <a:pt x="356" y="374"/>
                  </a:lnTo>
                  <a:lnTo>
                    <a:pt x="358" y="374"/>
                  </a:lnTo>
                  <a:lnTo>
                    <a:pt x="358" y="372"/>
                  </a:lnTo>
                  <a:lnTo>
                    <a:pt x="359" y="371"/>
                  </a:lnTo>
                  <a:lnTo>
                    <a:pt x="358" y="369"/>
                  </a:lnTo>
                  <a:lnTo>
                    <a:pt x="356" y="371"/>
                  </a:lnTo>
                  <a:lnTo>
                    <a:pt x="354" y="369"/>
                  </a:lnTo>
                  <a:lnTo>
                    <a:pt x="353" y="368"/>
                  </a:lnTo>
                  <a:lnTo>
                    <a:pt x="351" y="368"/>
                  </a:lnTo>
                  <a:lnTo>
                    <a:pt x="353" y="366"/>
                  </a:lnTo>
                  <a:lnTo>
                    <a:pt x="353" y="364"/>
                  </a:lnTo>
                  <a:lnTo>
                    <a:pt x="353" y="364"/>
                  </a:lnTo>
                  <a:lnTo>
                    <a:pt x="350" y="366"/>
                  </a:lnTo>
                  <a:lnTo>
                    <a:pt x="347" y="368"/>
                  </a:lnTo>
                  <a:lnTo>
                    <a:pt x="345" y="366"/>
                  </a:lnTo>
                  <a:lnTo>
                    <a:pt x="347" y="364"/>
                  </a:lnTo>
                  <a:lnTo>
                    <a:pt x="345" y="363"/>
                  </a:lnTo>
                  <a:lnTo>
                    <a:pt x="350" y="360"/>
                  </a:lnTo>
                  <a:lnTo>
                    <a:pt x="351" y="360"/>
                  </a:lnTo>
                  <a:lnTo>
                    <a:pt x="353" y="360"/>
                  </a:lnTo>
                  <a:lnTo>
                    <a:pt x="354" y="360"/>
                  </a:lnTo>
                  <a:lnTo>
                    <a:pt x="356" y="360"/>
                  </a:lnTo>
                  <a:lnTo>
                    <a:pt x="358" y="360"/>
                  </a:lnTo>
                  <a:lnTo>
                    <a:pt x="358" y="358"/>
                  </a:lnTo>
                  <a:lnTo>
                    <a:pt x="354" y="358"/>
                  </a:lnTo>
                  <a:lnTo>
                    <a:pt x="353" y="358"/>
                  </a:lnTo>
                  <a:lnTo>
                    <a:pt x="353" y="356"/>
                  </a:lnTo>
                  <a:lnTo>
                    <a:pt x="356" y="356"/>
                  </a:lnTo>
                  <a:lnTo>
                    <a:pt x="358" y="355"/>
                  </a:lnTo>
                  <a:lnTo>
                    <a:pt x="361" y="353"/>
                  </a:lnTo>
                  <a:lnTo>
                    <a:pt x="364" y="353"/>
                  </a:lnTo>
                  <a:lnTo>
                    <a:pt x="364" y="353"/>
                  </a:lnTo>
                  <a:lnTo>
                    <a:pt x="364" y="353"/>
                  </a:lnTo>
                  <a:lnTo>
                    <a:pt x="365" y="358"/>
                  </a:lnTo>
                  <a:lnTo>
                    <a:pt x="367" y="361"/>
                  </a:lnTo>
                  <a:lnTo>
                    <a:pt x="367" y="361"/>
                  </a:lnTo>
                  <a:lnTo>
                    <a:pt x="367" y="358"/>
                  </a:lnTo>
                  <a:lnTo>
                    <a:pt x="367" y="358"/>
                  </a:lnTo>
                  <a:lnTo>
                    <a:pt x="369" y="356"/>
                  </a:lnTo>
                  <a:lnTo>
                    <a:pt x="369" y="356"/>
                  </a:lnTo>
                  <a:lnTo>
                    <a:pt x="367" y="356"/>
                  </a:lnTo>
                  <a:lnTo>
                    <a:pt x="367" y="355"/>
                  </a:lnTo>
                  <a:lnTo>
                    <a:pt x="365" y="352"/>
                  </a:lnTo>
                  <a:lnTo>
                    <a:pt x="365" y="350"/>
                  </a:lnTo>
                  <a:lnTo>
                    <a:pt x="369" y="349"/>
                  </a:lnTo>
                  <a:lnTo>
                    <a:pt x="372" y="349"/>
                  </a:lnTo>
                  <a:lnTo>
                    <a:pt x="375" y="350"/>
                  </a:lnTo>
                  <a:lnTo>
                    <a:pt x="376" y="350"/>
                  </a:lnTo>
                  <a:lnTo>
                    <a:pt x="380" y="349"/>
                  </a:lnTo>
                  <a:lnTo>
                    <a:pt x="383" y="349"/>
                  </a:lnTo>
                  <a:lnTo>
                    <a:pt x="384" y="347"/>
                  </a:lnTo>
                  <a:lnTo>
                    <a:pt x="386" y="347"/>
                  </a:lnTo>
                  <a:lnTo>
                    <a:pt x="386" y="347"/>
                  </a:lnTo>
                  <a:lnTo>
                    <a:pt x="384" y="347"/>
                  </a:lnTo>
                  <a:lnTo>
                    <a:pt x="384" y="347"/>
                  </a:lnTo>
                  <a:lnTo>
                    <a:pt x="384" y="347"/>
                  </a:lnTo>
                  <a:lnTo>
                    <a:pt x="381" y="347"/>
                  </a:lnTo>
                  <a:lnTo>
                    <a:pt x="372" y="347"/>
                  </a:lnTo>
                  <a:lnTo>
                    <a:pt x="370" y="345"/>
                  </a:lnTo>
                  <a:lnTo>
                    <a:pt x="370" y="345"/>
                  </a:lnTo>
                  <a:lnTo>
                    <a:pt x="372" y="344"/>
                  </a:lnTo>
                  <a:lnTo>
                    <a:pt x="372" y="342"/>
                  </a:lnTo>
                  <a:lnTo>
                    <a:pt x="376" y="341"/>
                  </a:lnTo>
                  <a:lnTo>
                    <a:pt x="380" y="341"/>
                  </a:lnTo>
                  <a:lnTo>
                    <a:pt x="383" y="338"/>
                  </a:lnTo>
                  <a:lnTo>
                    <a:pt x="384" y="336"/>
                  </a:lnTo>
                  <a:lnTo>
                    <a:pt x="386" y="333"/>
                  </a:lnTo>
                  <a:lnTo>
                    <a:pt x="388" y="331"/>
                  </a:lnTo>
                  <a:lnTo>
                    <a:pt x="394" y="330"/>
                  </a:lnTo>
                  <a:lnTo>
                    <a:pt x="394" y="328"/>
                  </a:lnTo>
                  <a:lnTo>
                    <a:pt x="394" y="328"/>
                  </a:lnTo>
                  <a:lnTo>
                    <a:pt x="394" y="325"/>
                  </a:lnTo>
                  <a:lnTo>
                    <a:pt x="395" y="322"/>
                  </a:lnTo>
                  <a:lnTo>
                    <a:pt x="395" y="322"/>
                  </a:lnTo>
                  <a:lnTo>
                    <a:pt x="397" y="322"/>
                  </a:lnTo>
                  <a:lnTo>
                    <a:pt x="397" y="322"/>
                  </a:lnTo>
                  <a:lnTo>
                    <a:pt x="399" y="323"/>
                  </a:lnTo>
                  <a:lnTo>
                    <a:pt x="402" y="325"/>
                  </a:lnTo>
                  <a:lnTo>
                    <a:pt x="405" y="325"/>
                  </a:lnTo>
                  <a:lnTo>
                    <a:pt x="405" y="325"/>
                  </a:lnTo>
                  <a:lnTo>
                    <a:pt x="403" y="323"/>
                  </a:lnTo>
                  <a:lnTo>
                    <a:pt x="402" y="322"/>
                  </a:lnTo>
                  <a:lnTo>
                    <a:pt x="400" y="320"/>
                  </a:lnTo>
                  <a:lnTo>
                    <a:pt x="402" y="320"/>
                  </a:lnTo>
                  <a:lnTo>
                    <a:pt x="403" y="320"/>
                  </a:lnTo>
                  <a:lnTo>
                    <a:pt x="405" y="320"/>
                  </a:lnTo>
                  <a:lnTo>
                    <a:pt x="406" y="319"/>
                  </a:lnTo>
                  <a:lnTo>
                    <a:pt x="406" y="319"/>
                  </a:lnTo>
                  <a:lnTo>
                    <a:pt x="406" y="317"/>
                  </a:lnTo>
                  <a:lnTo>
                    <a:pt x="406" y="317"/>
                  </a:lnTo>
                  <a:lnTo>
                    <a:pt x="410" y="314"/>
                  </a:lnTo>
                  <a:lnTo>
                    <a:pt x="416" y="312"/>
                  </a:lnTo>
                  <a:lnTo>
                    <a:pt x="417" y="314"/>
                  </a:lnTo>
                  <a:lnTo>
                    <a:pt x="416" y="317"/>
                  </a:lnTo>
                  <a:lnTo>
                    <a:pt x="416" y="320"/>
                  </a:lnTo>
                  <a:lnTo>
                    <a:pt x="416" y="322"/>
                  </a:lnTo>
                  <a:lnTo>
                    <a:pt x="417" y="320"/>
                  </a:lnTo>
                  <a:lnTo>
                    <a:pt x="419" y="316"/>
                  </a:lnTo>
                  <a:lnTo>
                    <a:pt x="421" y="312"/>
                  </a:lnTo>
                  <a:lnTo>
                    <a:pt x="422" y="311"/>
                  </a:lnTo>
                  <a:lnTo>
                    <a:pt x="422" y="311"/>
                  </a:lnTo>
                  <a:lnTo>
                    <a:pt x="424" y="309"/>
                  </a:lnTo>
                  <a:lnTo>
                    <a:pt x="425" y="309"/>
                  </a:lnTo>
                  <a:lnTo>
                    <a:pt x="425" y="309"/>
                  </a:lnTo>
                  <a:lnTo>
                    <a:pt x="427" y="311"/>
                  </a:lnTo>
                  <a:lnTo>
                    <a:pt x="425" y="316"/>
                  </a:lnTo>
                  <a:lnTo>
                    <a:pt x="425" y="317"/>
                  </a:lnTo>
                  <a:lnTo>
                    <a:pt x="425" y="320"/>
                  </a:lnTo>
                  <a:lnTo>
                    <a:pt x="422" y="325"/>
                  </a:lnTo>
                  <a:lnTo>
                    <a:pt x="422" y="325"/>
                  </a:lnTo>
                  <a:lnTo>
                    <a:pt x="422" y="325"/>
                  </a:lnTo>
                  <a:lnTo>
                    <a:pt x="424" y="323"/>
                  </a:lnTo>
                  <a:lnTo>
                    <a:pt x="429" y="319"/>
                  </a:lnTo>
                  <a:lnTo>
                    <a:pt x="432" y="320"/>
                  </a:lnTo>
                  <a:lnTo>
                    <a:pt x="432" y="320"/>
                  </a:lnTo>
                  <a:lnTo>
                    <a:pt x="430" y="319"/>
                  </a:lnTo>
                  <a:lnTo>
                    <a:pt x="429" y="317"/>
                  </a:lnTo>
                  <a:lnTo>
                    <a:pt x="429" y="316"/>
                  </a:lnTo>
                  <a:lnTo>
                    <a:pt x="429" y="311"/>
                  </a:lnTo>
                  <a:lnTo>
                    <a:pt x="430" y="309"/>
                  </a:lnTo>
                  <a:lnTo>
                    <a:pt x="433" y="311"/>
                  </a:lnTo>
                  <a:lnTo>
                    <a:pt x="435" y="309"/>
                  </a:lnTo>
                  <a:lnTo>
                    <a:pt x="436" y="311"/>
                  </a:lnTo>
                  <a:lnTo>
                    <a:pt x="438" y="311"/>
                  </a:lnTo>
                  <a:lnTo>
                    <a:pt x="440" y="308"/>
                  </a:lnTo>
                  <a:lnTo>
                    <a:pt x="441" y="308"/>
                  </a:lnTo>
                  <a:lnTo>
                    <a:pt x="444" y="309"/>
                  </a:lnTo>
                  <a:lnTo>
                    <a:pt x="446" y="311"/>
                  </a:lnTo>
                  <a:lnTo>
                    <a:pt x="449" y="312"/>
                  </a:lnTo>
                  <a:lnTo>
                    <a:pt x="449" y="312"/>
                  </a:lnTo>
                  <a:lnTo>
                    <a:pt x="449" y="308"/>
                  </a:lnTo>
                  <a:lnTo>
                    <a:pt x="447" y="306"/>
                  </a:lnTo>
                  <a:lnTo>
                    <a:pt x="444" y="305"/>
                  </a:lnTo>
                  <a:lnTo>
                    <a:pt x="441" y="303"/>
                  </a:lnTo>
                  <a:lnTo>
                    <a:pt x="440" y="303"/>
                  </a:lnTo>
                  <a:lnTo>
                    <a:pt x="441" y="301"/>
                  </a:lnTo>
                  <a:lnTo>
                    <a:pt x="443" y="301"/>
                  </a:lnTo>
                  <a:lnTo>
                    <a:pt x="446" y="301"/>
                  </a:lnTo>
                  <a:lnTo>
                    <a:pt x="449" y="300"/>
                  </a:lnTo>
                  <a:lnTo>
                    <a:pt x="451" y="300"/>
                  </a:lnTo>
                  <a:lnTo>
                    <a:pt x="452" y="300"/>
                  </a:lnTo>
                  <a:lnTo>
                    <a:pt x="454" y="301"/>
                  </a:lnTo>
                  <a:lnTo>
                    <a:pt x="455" y="300"/>
                  </a:lnTo>
                  <a:lnTo>
                    <a:pt x="455" y="298"/>
                  </a:lnTo>
                  <a:lnTo>
                    <a:pt x="460" y="298"/>
                  </a:lnTo>
                  <a:lnTo>
                    <a:pt x="462" y="298"/>
                  </a:lnTo>
                  <a:lnTo>
                    <a:pt x="463" y="300"/>
                  </a:lnTo>
                  <a:lnTo>
                    <a:pt x="463" y="301"/>
                  </a:lnTo>
                  <a:lnTo>
                    <a:pt x="465" y="305"/>
                  </a:lnTo>
                  <a:lnTo>
                    <a:pt x="466" y="308"/>
                  </a:lnTo>
                  <a:lnTo>
                    <a:pt x="468" y="308"/>
                  </a:lnTo>
                  <a:lnTo>
                    <a:pt x="470" y="308"/>
                  </a:lnTo>
                  <a:lnTo>
                    <a:pt x="470" y="308"/>
                  </a:lnTo>
                  <a:lnTo>
                    <a:pt x="468" y="306"/>
                  </a:lnTo>
                  <a:lnTo>
                    <a:pt x="468" y="305"/>
                  </a:lnTo>
                  <a:lnTo>
                    <a:pt x="470" y="303"/>
                  </a:lnTo>
                  <a:lnTo>
                    <a:pt x="470" y="301"/>
                  </a:lnTo>
                  <a:lnTo>
                    <a:pt x="474" y="297"/>
                  </a:lnTo>
                  <a:lnTo>
                    <a:pt x="477" y="295"/>
                  </a:lnTo>
                  <a:lnTo>
                    <a:pt x="479" y="295"/>
                  </a:lnTo>
                  <a:lnTo>
                    <a:pt x="482" y="290"/>
                  </a:lnTo>
                  <a:lnTo>
                    <a:pt x="484" y="290"/>
                  </a:lnTo>
                  <a:lnTo>
                    <a:pt x="485" y="289"/>
                  </a:lnTo>
                  <a:lnTo>
                    <a:pt x="485" y="289"/>
                  </a:lnTo>
                  <a:lnTo>
                    <a:pt x="482" y="287"/>
                  </a:lnTo>
                  <a:lnTo>
                    <a:pt x="482" y="286"/>
                  </a:lnTo>
                  <a:lnTo>
                    <a:pt x="485" y="284"/>
                  </a:lnTo>
                  <a:lnTo>
                    <a:pt x="488" y="281"/>
                  </a:lnTo>
                  <a:lnTo>
                    <a:pt x="490" y="281"/>
                  </a:lnTo>
                  <a:lnTo>
                    <a:pt x="490" y="282"/>
                  </a:lnTo>
                  <a:lnTo>
                    <a:pt x="493" y="284"/>
                  </a:lnTo>
                  <a:lnTo>
                    <a:pt x="496" y="286"/>
                  </a:lnTo>
                  <a:lnTo>
                    <a:pt x="496" y="286"/>
                  </a:lnTo>
                  <a:lnTo>
                    <a:pt x="498" y="286"/>
                  </a:lnTo>
                  <a:lnTo>
                    <a:pt x="498" y="284"/>
                  </a:lnTo>
                  <a:lnTo>
                    <a:pt x="499" y="284"/>
                  </a:lnTo>
                  <a:lnTo>
                    <a:pt x="501" y="284"/>
                  </a:lnTo>
                  <a:lnTo>
                    <a:pt x="503" y="286"/>
                  </a:lnTo>
                  <a:lnTo>
                    <a:pt x="504" y="286"/>
                  </a:lnTo>
                  <a:lnTo>
                    <a:pt x="504" y="286"/>
                  </a:lnTo>
                  <a:lnTo>
                    <a:pt x="504" y="286"/>
                  </a:lnTo>
                  <a:lnTo>
                    <a:pt x="503" y="287"/>
                  </a:lnTo>
                  <a:lnTo>
                    <a:pt x="499" y="290"/>
                  </a:lnTo>
                  <a:lnTo>
                    <a:pt x="496" y="293"/>
                  </a:lnTo>
                  <a:lnTo>
                    <a:pt x="496" y="295"/>
                  </a:lnTo>
                  <a:lnTo>
                    <a:pt x="495" y="300"/>
                  </a:lnTo>
                  <a:lnTo>
                    <a:pt x="493" y="301"/>
                  </a:lnTo>
                  <a:lnTo>
                    <a:pt x="493" y="305"/>
                  </a:lnTo>
                  <a:lnTo>
                    <a:pt x="493" y="305"/>
                  </a:lnTo>
                  <a:lnTo>
                    <a:pt x="496" y="305"/>
                  </a:lnTo>
                  <a:lnTo>
                    <a:pt x="499" y="301"/>
                  </a:lnTo>
                  <a:lnTo>
                    <a:pt x="499" y="298"/>
                  </a:lnTo>
                  <a:lnTo>
                    <a:pt x="507" y="292"/>
                  </a:lnTo>
                  <a:lnTo>
                    <a:pt x="511" y="287"/>
                  </a:lnTo>
                  <a:lnTo>
                    <a:pt x="515" y="284"/>
                  </a:lnTo>
                  <a:lnTo>
                    <a:pt x="517" y="282"/>
                  </a:lnTo>
                  <a:lnTo>
                    <a:pt x="518" y="286"/>
                  </a:lnTo>
                  <a:lnTo>
                    <a:pt x="517" y="289"/>
                  </a:lnTo>
                  <a:lnTo>
                    <a:pt x="515" y="290"/>
                  </a:lnTo>
                  <a:lnTo>
                    <a:pt x="517" y="290"/>
                  </a:lnTo>
                  <a:lnTo>
                    <a:pt x="517" y="293"/>
                  </a:lnTo>
                  <a:lnTo>
                    <a:pt x="517" y="295"/>
                  </a:lnTo>
                  <a:lnTo>
                    <a:pt x="517" y="297"/>
                  </a:lnTo>
                  <a:lnTo>
                    <a:pt x="517" y="297"/>
                  </a:lnTo>
                  <a:lnTo>
                    <a:pt x="517" y="297"/>
                  </a:lnTo>
                  <a:lnTo>
                    <a:pt x="522" y="295"/>
                  </a:lnTo>
                  <a:lnTo>
                    <a:pt x="523" y="292"/>
                  </a:lnTo>
                  <a:lnTo>
                    <a:pt x="525" y="290"/>
                  </a:lnTo>
                  <a:lnTo>
                    <a:pt x="525" y="289"/>
                  </a:lnTo>
                  <a:lnTo>
                    <a:pt x="526" y="287"/>
                  </a:lnTo>
                  <a:lnTo>
                    <a:pt x="529" y="287"/>
                  </a:lnTo>
                  <a:lnTo>
                    <a:pt x="529" y="286"/>
                  </a:lnTo>
                  <a:lnTo>
                    <a:pt x="526" y="284"/>
                  </a:lnTo>
                  <a:lnTo>
                    <a:pt x="525" y="282"/>
                  </a:lnTo>
                  <a:lnTo>
                    <a:pt x="526" y="281"/>
                  </a:lnTo>
                  <a:lnTo>
                    <a:pt x="531" y="279"/>
                  </a:lnTo>
                  <a:close/>
                  <a:moveTo>
                    <a:pt x="501" y="278"/>
                  </a:moveTo>
                  <a:lnTo>
                    <a:pt x="506" y="279"/>
                  </a:lnTo>
                  <a:lnTo>
                    <a:pt x="507" y="279"/>
                  </a:lnTo>
                  <a:lnTo>
                    <a:pt x="509" y="281"/>
                  </a:lnTo>
                  <a:lnTo>
                    <a:pt x="511" y="281"/>
                  </a:lnTo>
                  <a:lnTo>
                    <a:pt x="509" y="281"/>
                  </a:lnTo>
                  <a:lnTo>
                    <a:pt x="507" y="282"/>
                  </a:lnTo>
                  <a:lnTo>
                    <a:pt x="504" y="282"/>
                  </a:lnTo>
                  <a:lnTo>
                    <a:pt x="504" y="282"/>
                  </a:lnTo>
                  <a:lnTo>
                    <a:pt x="501" y="282"/>
                  </a:lnTo>
                  <a:lnTo>
                    <a:pt x="499" y="281"/>
                  </a:lnTo>
                  <a:lnTo>
                    <a:pt x="498" y="281"/>
                  </a:lnTo>
                  <a:lnTo>
                    <a:pt x="498" y="281"/>
                  </a:lnTo>
                  <a:lnTo>
                    <a:pt x="499" y="279"/>
                  </a:lnTo>
                  <a:lnTo>
                    <a:pt x="501" y="278"/>
                  </a:lnTo>
                  <a:close/>
                  <a:moveTo>
                    <a:pt x="15" y="276"/>
                  </a:moveTo>
                  <a:lnTo>
                    <a:pt x="17" y="278"/>
                  </a:lnTo>
                  <a:lnTo>
                    <a:pt x="15" y="281"/>
                  </a:lnTo>
                  <a:lnTo>
                    <a:pt x="12" y="282"/>
                  </a:lnTo>
                  <a:lnTo>
                    <a:pt x="7" y="282"/>
                  </a:lnTo>
                  <a:lnTo>
                    <a:pt x="3" y="286"/>
                  </a:lnTo>
                  <a:lnTo>
                    <a:pt x="1" y="286"/>
                  </a:lnTo>
                  <a:lnTo>
                    <a:pt x="0" y="286"/>
                  </a:lnTo>
                  <a:lnTo>
                    <a:pt x="3" y="284"/>
                  </a:lnTo>
                  <a:lnTo>
                    <a:pt x="9" y="281"/>
                  </a:lnTo>
                  <a:lnTo>
                    <a:pt x="11" y="278"/>
                  </a:lnTo>
                  <a:lnTo>
                    <a:pt x="15" y="276"/>
                  </a:lnTo>
                  <a:close/>
                  <a:moveTo>
                    <a:pt x="410" y="185"/>
                  </a:moveTo>
                  <a:lnTo>
                    <a:pt x="410" y="186"/>
                  </a:lnTo>
                  <a:lnTo>
                    <a:pt x="410" y="186"/>
                  </a:lnTo>
                  <a:lnTo>
                    <a:pt x="410" y="188"/>
                  </a:lnTo>
                  <a:lnTo>
                    <a:pt x="408" y="189"/>
                  </a:lnTo>
                  <a:lnTo>
                    <a:pt x="405" y="188"/>
                  </a:lnTo>
                  <a:lnTo>
                    <a:pt x="403" y="186"/>
                  </a:lnTo>
                  <a:lnTo>
                    <a:pt x="405" y="185"/>
                  </a:lnTo>
                  <a:lnTo>
                    <a:pt x="410" y="185"/>
                  </a:lnTo>
                  <a:close/>
                  <a:moveTo>
                    <a:pt x="441" y="62"/>
                  </a:moveTo>
                  <a:lnTo>
                    <a:pt x="444" y="62"/>
                  </a:lnTo>
                  <a:lnTo>
                    <a:pt x="446" y="62"/>
                  </a:lnTo>
                  <a:lnTo>
                    <a:pt x="451" y="62"/>
                  </a:lnTo>
                  <a:lnTo>
                    <a:pt x="452" y="68"/>
                  </a:lnTo>
                  <a:lnTo>
                    <a:pt x="454" y="73"/>
                  </a:lnTo>
                  <a:lnTo>
                    <a:pt x="457" y="74"/>
                  </a:lnTo>
                  <a:lnTo>
                    <a:pt x="460" y="73"/>
                  </a:lnTo>
                  <a:lnTo>
                    <a:pt x="465" y="73"/>
                  </a:lnTo>
                  <a:lnTo>
                    <a:pt x="466" y="73"/>
                  </a:lnTo>
                  <a:lnTo>
                    <a:pt x="470" y="74"/>
                  </a:lnTo>
                  <a:lnTo>
                    <a:pt x="471" y="76"/>
                  </a:lnTo>
                  <a:lnTo>
                    <a:pt x="470" y="76"/>
                  </a:lnTo>
                  <a:lnTo>
                    <a:pt x="466" y="78"/>
                  </a:lnTo>
                  <a:lnTo>
                    <a:pt x="466" y="81"/>
                  </a:lnTo>
                  <a:lnTo>
                    <a:pt x="470" y="82"/>
                  </a:lnTo>
                  <a:lnTo>
                    <a:pt x="474" y="84"/>
                  </a:lnTo>
                  <a:lnTo>
                    <a:pt x="477" y="84"/>
                  </a:lnTo>
                  <a:lnTo>
                    <a:pt x="482" y="84"/>
                  </a:lnTo>
                  <a:lnTo>
                    <a:pt x="487" y="86"/>
                  </a:lnTo>
                  <a:lnTo>
                    <a:pt x="492" y="89"/>
                  </a:lnTo>
                  <a:lnTo>
                    <a:pt x="481" y="92"/>
                  </a:lnTo>
                  <a:lnTo>
                    <a:pt x="479" y="92"/>
                  </a:lnTo>
                  <a:lnTo>
                    <a:pt x="477" y="95"/>
                  </a:lnTo>
                  <a:lnTo>
                    <a:pt x="476" y="97"/>
                  </a:lnTo>
                  <a:lnTo>
                    <a:pt x="474" y="97"/>
                  </a:lnTo>
                  <a:lnTo>
                    <a:pt x="471" y="100"/>
                  </a:lnTo>
                  <a:lnTo>
                    <a:pt x="470" y="100"/>
                  </a:lnTo>
                  <a:lnTo>
                    <a:pt x="466" y="100"/>
                  </a:lnTo>
                  <a:lnTo>
                    <a:pt x="465" y="100"/>
                  </a:lnTo>
                  <a:lnTo>
                    <a:pt x="463" y="101"/>
                  </a:lnTo>
                  <a:lnTo>
                    <a:pt x="462" y="103"/>
                  </a:lnTo>
                  <a:lnTo>
                    <a:pt x="458" y="103"/>
                  </a:lnTo>
                  <a:lnTo>
                    <a:pt x="455" y="101"/>
                  </a:lnTo>
                  <a:lnTo>
                    <a:pt x="457" y="101"/>
                  </a:lnTo>
                  <a:lnTo>
                    <a:pt x="457" y="100"/>
                  </a:lnTo>
                  <a:lnTo>
                    <a:pt x="457" y="98"/>
                  </a:lnTo>
                  <a:lnTo>
                    <a:pt x="460" y="97"/>
                  </a:lnTo>
                  <a:lnTo>
                    <a:pt x="460" y="95"/>
                  </a:lnTo>
                  <a:lnTo>
                    <a:pt x="460" y="95"/>
                  </a:lnTo>
                  <a:lnTo>
                    <a:pt x="458" y="95"/>
                  </a:lnTo>
                  <a:lnTo>
                    <a:pt x="457" y="93"/>
                  </a:lnTo>
                  <a:lnTo>
                    <a:pt x="455" y="93"/>
                  </a:lnTo>
                  <a:lnTo>
                    <a:pt x="454" y="95"/>
                  </a:lnTo>
                  <a:lnTo>
                    <a:pt x="451" y="97"/>
                  </a:lnTo>
                  <a:lnTo>
                    <a:pt x="447" y="97"/>
                  </a:lnTo>
                  <a:lnTo>
                    <a:pt x="436" y="98"/>
                  </a:lnTo>
                  <a:lnTo>
                    <a:pt x="435" y="97"/>
                  </a:lnTo>
                  <a:lnTo>
                    <a:pt x="433" y="93"/>
                  </a:lnTo>
                  <a:lnTo>
                    <a:pt x="438" y="92"/>
                  </a:lnTo>
                  <a:lnTo>
                    <a:pt x="440" y="90"/>
                  </a:lnTo>
                  <a:lnTo>
                    <a:pt x="440" y="87"/>
                  </a:lnTo>
                  <a:lnTo>
                    <a:pt x="441" y="87"/>
                  </a:lnTo>
                  <a:lnTo>
                    <a:pt x="444" y="82"/>
                  </a:lnTo>
                  <a:lnTo>
                    <a:pt x="444" y="82"/>
                  </a:lnTo>
                  <a:lnTo>
                    <a:pt x="438" y="81"/>
                  </a:lnTo>
                  <a:lnTo>
                    <a:pt x="436" y="79"/>
                  </a:lnTo>
                  <a:lnTo>
                    <a:pt x="433" y="74"/>
                  </a:lnTo>
                  <a:lnTo>
                    <a:pt x="432" y="73"/>
                  </a:lnTo>
                  <a:lnTo>
                    <a:pt x="429" y="70"/>
                  </a:lnTo>
                  <a:lnTo>
                    <a:pt x="429" y="67"/>
                  </a:lnTo>
                  <a:lnTo>
                    <a:pt x="427" y="68"/>
                  </a:lnTo>
                  <a:lnTo>
                    <a:pt x="424" y="65"/>
                  </a:lnTo>
                  <a:lnTo>
                    <a:pt x="425" y="65"/>
                  </a:lnTo>
                  <a:lnTo>
                    <a:pt x="436" y="63"/>
                  </a:lnTo>
                  <a:lnTo>
                    <a:pt x="441" y="62"/>
                  </a:lnTo>
                  <a:close/>
                  <a:moveTo>
                    <a:pt x="517" y="54"/>
                  </a:moveTo>
                  <a:lnTo>
                    <a:pt x="518" y="57"/>
                  </a:lnTo>
                  <a:lnTo>
                    <a:pt x="522" y="59"/>
                  </a:lnTo>
                  <a:lnTo>
                    <a:pt x="520" y="60"/>
                  </a:lnTo>
                  <a:lnTo>
                    <a:pt x="518" y="60"/>
                  </a:lnTo>
                  <a:lnTo>
                    <a:pt x="514" y="57"/>
                  </a:lnTo>
                  <a:lnTo>
                    <a:pt x="514" y="56"/>
                  </a:lnTo>
                  <a:lnTo>
                    <a:pt x="514" y="56"/>
                  </a:lnTo>
                  <a:lnTo>
                    <a:pt x="517" y="54"/>
                  </a:lnTo>
                  <a:close/>
                  <a:moveTo>
                    <a:pt x="285" y="52"/>
                  </a:moveTo>
                  <a:lnTo>
                    <a:pt x="288" y="52"/>
                  </a:lnTo>
                  <a:lnTo>
                    <a:pt x="290" y="54"/>
                  </a:lnTo>
                  <a:lnTo>
                    <a:pt x="293" y="57"/>
                  </a:lnTo>
                  <a:lnTo>
                    <a:pt x="293" y="57"/>
                  </a:lnTo>
                  <a:lnTo>
                    <a:pt x="291" y="59"/>
                  </a:lnTo>
                  <a:lnTo>
                    <a:pt x="293" y="60"/>
                  </a:lnTo>
                  <a:lnTo>
                    <a:pt x="294" y="62"/>
                  </a:lnTo>
                  <a:lnTo>
                    <a:pt x="294" y="63"/>
                  </a:lnTo>
                  <a:lnTo>
                    <a:pt x="298" y="63"/>
                  </a:lnTo>
                  <a:lnTo>
                    <a:pt x="299" y="65"/>
                  </a:lnTo>
                  <a:lnTo>
                    <a:pt x="302" y="67"/>
                  </a:lnTo>
                  <a:lnTo>
                    <a:pt x="304" y="68"/>
                  </a:lnTo>
                  <a:lnTo>
                    <a:pt x="304" y="68"/>
                  </a:lnTo>
                  <a:lnTo>
                    <a:pt x="306" y="71"/>
                  </a:lnTo>
                  <a:lnTo>
                    <a:pt x="307" y="73"/>
                  </a:lnTo>
                  <a:lnTo>
                    <a:pt x="304" y="73"/>
                  </a:lnTo>
                  <a:lnTo>
                    <a:pt x="302" y="70"/>
                  </a:lnTo>
                  <a:lnTo>
                    <a:pt x="299" y="68"/>
                  </a:lnTo>
                  <a:lnTo>
                    <a:pt x="296" y="67"/>
                  </a:lnTo>
                  <a:lnTo>
                    <a:pt x="293" y="67"/>
                  </a:lnTo>
                  <a:lnTo>
                    <a:pt x="293" y="67"/>
                  </a:lnTo>
                  <a:lnTo>
                    <a:pt x="288" y="60"/>
                  </a:lnTo>
                  <a:lnTo>
                    <a:pt x="288" y="59"/>
                  </a:lnTo>
                  <a:lnTo>
                    <a:pt x="285" y="57"/>
                  </a:lnTo>
                  <a:lnTo>
                    <a:pt x="285" y="54"/>
                  </a:lnTo>
                  <a:lnTo>
                    <a:pt x="285" y="52"/>
                  </a:lnTo>
                  <a:close/>
                  <a:moveTo>
                    <a:pt x="548" y="49"/>
                  </a:moveTo>
                  <a:lnTo>
                    <a:pt x="552" y="51"/>
                  </a:lnTo>
                  <a:lnTo>
                    <a:pt x="556" y="52"/>
                  </a:lnTo>
                  <a:lnTo>
                    <a:pt x="561" y="51"/>
                  </a:lnTo>
                  <a:lnTo>
                    <a:pt x="561" y="52"/>
                  </a:lnTo>
                  <a:lnTo>
                    <a:pt x="556" y="54"/>
                  </a:lnTo>
                  <a:lnTo>
                    <a:pt x="550" y="52"/>
                  </a:lnTo>
                  <a:lnTo>
                    <a:pt x="544" y="52"/>
                  </a:lnTo>
                  <a:lnTo>
                    <a:pt x="537" y="54"/>
                  </a:lnTo>
                  <a:lnTo>
                    <a:pt x="534" y="54"/>
                  </a:lnTo>
                  <a:lnTo>
                    <a:pt x="539" y="52"/>
                  </a:lnTo>
                  <a:lnTo>
                    <a:pt x="542" y="51"/>
                  </a:lnTo>
                  <a:lnTo>
                    <a:pt x="542" y="49"/>
                  </a:lnTo>
                  <a:lnTo>
                    <a:pt x="544" y="49"/>
                  </a:lnTo>
                  <a:lnTo>
                    <a:pt x="548" y="49"/>
                  </a:lnTo>
                  <a:close/>
                  <a:moveTo>
                    <a:pt x="369" y="15"/>
                  </a:moveTo>
                  <a:lnTo>
                    <a:pt x="370" y="16"/>
                  </a:lnTo>
                  <a:lnTo>
                    <a:pt x="375" y="19"/>
                  </a:lnTo>
                  <a:lnTo>
                    <a:pt x="375" y="19"/>
                  </a:lnTo>
                  <a:lnTo>
                    <a:pt x="376" y="19"/>
                  </a:lnTo>
                  <a:lnTo>
                    <a:pt x="376" y="18"/>
                  </a:lnTo>
                  <a:lnTo>
                    <a:pt x="376" y="18"/>
                  </a:lnTo>
                  <a:lnTo>
                    <a:pt x="381" y="18"/>
                  </a:lnTo>
                  <a:lnTo>
                    <a:pt x="386" y="19"/>
                  </a:lnTo>
                  <a:lnTo>
                    <a:pt x="388" y="21"/>
                  </a:lnTo>
                  <a:lnTo>
                    <a:pt x="389" y="22"/>
                  </a:lnTo>
                  <a:lnTo>
                    <a:pt x="391" y="26"/>
                  </a:lnTo>
                  <a:lnTo>
                    <a:pt x="391" y="29"/>
                  </a:lnTo>
                  <a:lnTo>
                    <a:pt x="388" y="30"/>
                  </a:lnTo>
                  <a:lnTo>
                    <a:pt x="388" y="32"/>
                  </a:lnTo>
                  <a:lnTo>
                    <a:pt x="388" y="34"/>
                  </a:lnTo>
                  <a:lnTo>
                    <a:pt x="388" y="35"/>
                  </a:lnTo>
                  <a:lnTo>
                    <a:pt x="388" y="37"/>
                  </a:lnTo>
                  <a:lnTo>
                    <a:pt x="391" y="35"/>
                  </a:lnTo>
                  <a:lnTo>
                    <a:pt x="395" y="29"/>
                  </a:lnTo>
                  <a:lnTo>
                    <a:pt x="397" y="29"/>
                  </a:lnTo>
                  <a:lnTo>
                    <a:pt x="397" y="29"/>
                  </a:lnTo>
                  <a:lnTo>
                    <a:pt x="400" y="30"/>
                  </a:lnTo>
                  <a:lnTo>
                    <a:pt x="403" y="34"/>
                  </a:lnTo>
                  <a:lnTo>
                    <a:pt x="403" y="34"/>
                  </a:lnTo>
                  <a:lnTo>
                    <a:pt x="403" y="35"/>
                  </a:lnTo>
                  <a:lnTo>
                    <a:pt x="403" y="37"/>
                  </a:lnTo>
                  <a:lnTo>
                    <a:pt x="403" y="38"/>
                  </a:lnTo>
                  <a:lnTo>
                    <a:pt x="403" y="38"/>
                  </a:lnTo>
                  <a:lnTo>
                    <a:pt x="402" y="40"/>
                  </a:lnTo>
                  <a:lnTo>
                    <a:pt x="402" y="40"/>
                  </a:lnTo>
                  <a:lnTo>
                    <a:pt x="403" y="40"/>
                  </a:lnTo>
                  <a:lnTo>
                    <a:pt x="405" y="41"/>
                  </a:lnTo>
                  <a:lnTo>
                    <a:pt x="406" y="43"/>
                  </a:lnTo>
                  <a:lnTo>
                    <a:pt x="408" y="43"/>
                  </a:lnTo>
                  <a:lnTo>
                    <a:pt x="413" y="43"/>
                  </a:lnTo>
                  <a:lnTo>
                    <a:pt x="417" y="45"/>
                  </a:lnTo>
                  <a:lnTo>
                    <a:pt x="419" y="48"/>
                  </a:lnTo>
                  <a:lnTo>
                    <a:pt x="422" y="46"/>
                  </a:lnTo>
                  <a:lnTo>
                    <a:pt x="422" y="45"/>
                  </a:lnTo>
                  <a:lnTo>
                    <a:pt x="424" y="45"/>
                  </a:lnTo>
                  <a:lnTo>
                    <a:pt x="427" y="45"/>
                  </a:lnTo>
                  <a:lnTo>
                    <a:pt x="430" y="45"/>
                  </a:lnTo>
                  <a:lnTo>
                    <a:pt x="432" y="46"/>
                  </a:lnTo>
                  <a:lnTo>
                    <a:pt x="429" y="49"/>
                  </a:lnTo>
                  <a:lnTo>
                    <a:pt x="432" y="52"/>
                  </a:lnTo>
                  <a:lnTo>
                    <a:pt x="436" y="54"/>
                  </a:lnTo>
                  <a:lnTo>
                    <a:pt x="440" y="56"/>
                  </a:lnTo>
                  <a:lnTo>
                    <a:pt x="441" y="56"/>
                  </a:lnTo>
                  <a:lnTo>
                    <a:pt x="441" y="57"/>
                  </a:lnTo>
                  <a:lnTo>
                    <a:pt x="440" y="59"/>
                  </a:lnTo>
                  <a:lnTo>
                    <a:pt x="436" y="59"/>
                  </a:lnTo>
                  <a:lnTo>
                    <a:pt x="432" y="59"/>
                  </a:lnTo>
                  <a:lnTo>
                    <a:pt x="427" y="60"/>
                  </a:lnTo>
                  <a:lnTo>
                    <a:pt x="417" y="60"/>
                  </a:lnTo>
                  <a:lnTo>
                    <a:pt x="416" y="62"/>
                  </a:lnTo>
                  <a:lnTo>
                    <a:pt x="416" y="62"/>
                  </a:lnTo>
                  <a:lnTo>
                    <a:pt x="416" y="63"/>
                  </a:lnTo>
                  <a:lnTo>
                    <a:pt x="411" y="65"/>
                  </a:lnTo>
                  <a:lnTo>
                    <a:pt x="408" y="68"/>
                  </a:lnTo>
                  <a:lnTo>
                    <a:pt x="406" y="70"/>
                  </a:lnTo>
                  <a:lnTo>
                    <a:pt x="406" y="73"/>
                  </a:lnTo>
                  <a:lnTo>
                    <a:pt x="406" y="74"/>
                  </a:lnTo>
                  <a:lnTo>
                    <a:pt x="406" y="76"/>
                  </a:lnTo>
                  <a:lnTo>
                    <a:pt x="406" y="78"/>
                  </a:lnTo>
                  <a:lnTo>
                    <a:pt x="403" y="79"/>
                  </a:lnTo>
                  <a:lnTo>
                    <a:pt x="402" y="79"/>
                  </a:lnTo>
                  <a:lnTo>
                    <a:pt x="400" y="79"/>
                  </a:lnTo>
                  <a:lnTo>
                    <a:pt x="399" y="79"/>
                  </a:lnTo>
                  <a:lnTo>
                    <a:pt x="399" y="81"/>
                  </a:lnTo>
                  <a:lnTo>
                    <a:pt x="399" y="82"/>
                  </a:lnTo>
                  <a:lnTo>
                    <a:pt x="399" y="87"/>
                  </a:lnTo>
                  <a:lnTo>
                    <a:pt x="397" y="90"/>
                  </a:lnTo>
                  <a:lnTo>
                    <a:pt x="397" y="93"/>
                  </a:lnTo>
                  <a:lnTo>
                    <a:pt x="395" y="95"/>
                  </a:lnTo>
                  <a:lnTo>
                    <a:pt x="394" y="97"/>
                  </a:lnTo>
                  <a:lnTo>
                    <a:pt x="389" y="97"/>
                  </a:lnTo>
                  <a:lnTo>
                    <a:pt x="386" y="100"/>
                  </a:lnTo>
                  <a:lnTo>
                    <a:pt x="384" y="104"/>
                  </a:lnTo>
                  <a:lnTo>
                    <a:pt x="383" y="106"/>
                  </a:lnTo>
                  <a:lnTo>
                    <a:pt x="380" y="109"/>
                  </a:lnTo>
                  <a:lnTo>
                    <a:pt x="380" y="111"/>
                  </a:lnTo>
                  <a:lnTo>
                    <a:pt x="381" y="112"/>
                  </a:lnTo>
                  <a:lnTo>
                    <a:pt x="380" y="114"/>
                  </a:lnTo>
                  <a:lnTo>
                    <a:pt x="376" y="117"/>
                  </a:lnTo>
                  <a:lnTo>
                    <a:pt x="376" y="119"/>
                  </a:lnTo>
                  <a:lnTo>
                    <a:pt x="378" y="120"/>
                  </a:lnTo>
                  <a:lnTo>
                    <a:pt x="378" y="122"/>
                  </a:lnTo>
                  <a:lnTo>
                    <a:pt x="376" y="123"/>
                  </a:lnTo>
                  <a:lnTo>
                    <a:pt x="373" y="125"/>
                  </a:lnTo>
                  <a:lnTo>
                    <a:pt x="370" y="123"/>
                  </a:lnTo>
                  <a:lnTo>
                    <a:pt x="369" y="122"/>
                  </a:lnTo>
                  <a:lnTo>
                    <a:pt x="367" y="120"/>
                  </a:lnTo>
                  <a:lnTo>
                    <a:pt x="365" y="119"/>
                  </a:lnTo>
                  <a:lnTo>
                    <a:pt x="364" y="119"/>
                  </a:lnTo>
                  <a:lnTo>
                    <a:pt x="356" y="115"/>
                  </a:lnTo>
                  <a:lnTo>
                    <a:pt x="350" y="109"/>
                  </a:lnTo>
                  <a:lnTo>
                    <a:pt x="345" y="106"/>
                  </a:lnTo>
                  <a:lnTo>
                    <a:pt x="342" y="106"/>
                  </a:lnTo>
                  <a:lnTo>
                    <a:pt x="339" y="104"/>
                  </a:lnTo>
                  <a:lnTo>
                    <a:pt x="337" y="103"/>
                  </a:lnTo>
                  <a:lnTo>
                    <a:pt x="335" y="101"/>
                  </a:lnTo>
                  <a:lnTo>
                    <a:pt x="335" y="100"/>
                  </a:lnTo>
                  <a:lnTo>
                    <a:pt x="334" y="98"/>
                  </a:lnTo>
                  <a:lnTo>
                    <a:pt x="334" y="97"/>
                  </a:lnTo>
                  <a:lnTo>
                    <a:pt x="334" y="95"/>
                  </a:lnTo>
                  <a:lnTo>
                    <a:pt x="335" y="93"/>
                  </a:lnTo>
                  <a:lnTo>
                    <a:pt x="340" y="93"/>
                  </a:lnTo>
                  <a:lnTo>
                    <a:pt x="342" y="93"/>
                  </a:lnTo>
                  <a:lnTo>
                    <a:pt x="343" y="95"/>
                  </a:lnTo>
                  <a:lnTo>
                    <a:pt x="345" y="95"/>
                  </a:lnTo>
                  <a:lnTo>
                    <a:pt x="348" y="90"/>
                  </a:lnTo>
                  <a:lnTo>
                    <a:pt x="365" y="87"/>
                  </a:lnTo>
                  <a:lnTo>
                    <a:pt x="372" y="87"/>
                  </a:lnTo>
                  <a:lnTo>
                    <a:pt x="378" y="87"/>
                  </a:lnTo>
                  <a:lnTo>
                    <a:pt x="376" y="86"/>
                  </a:lnTo>
                  <a:lnTo>
                    <a:pt x="376" y="84"/>
                  </a:lnTo>
                  <a:lnTo>
                    <a:pt x="375" y="84"/>
                  </a:lnTo>
                  <a:lnTo>
                    <a:pt x="370" y="84"/>
                  </a:lnTo>
                  <a:lnTo>
                    <a:pt x="364" y="86"/>
                  </a:lnTo>
                  <a:lnTo>
                    <a:pt x="361" y="86"/>
                  </a:lnTo>
                  <a:lnTo>
                    <a:pt x="358" y="84"/>
                  </a:lnTo>
                  <a:lnTo>
                    <a:pt x="353" y="86"/>
                  </a:lnTo>
                  <a:lnTo>
                    <a:pt x="350" y="87"/>
                  </a:lnTo>
                  <a:lnTo>
                    <a:pt x="347" y="87"/>
                  </a:lnTo>
                  <a:lnTo>
                    <a:pt x="343" y="87"/>
                  </a:lnTo>
                  <a:lnTo>
                    <a:pt x="335" y="87"/>
                  </a:lnTo>
                  <a:lnTo>
                    <a:pt x="334" y="87"/>
                  </a:lnTo>
                  <a:lnTo>
                    <a:pt x="331" y="86"/>
                  </a:lnTo>
                  <a:lnTo>
                    <a:pt x="331" y="84"/>
                  </a:lnTo>
                  <a:lnTo>
                    <a:pt x="331" y="82"/>
                  </a:lnTo>
                  <a:lnTo>
                    <a:pt x="329" y="79"/>
                  </a:lnTo>
                  <a:lnTo>
                    <a:pt x="331" y="79"/>
                  </a:lnTo>
                  <a:lnTo>
                    <a:pt x="331" y="78"/>
                  </a:lnTo>
                  <a:lnTo>
                    <a:pt x="332" y="78"/>
                  </a:lnTo>
                  <a:lnTo>
                    <a:pt x="334" y="78"/>
                  </a:lnTo>
                  <a:lnTo>
                    <a:pt x="335" y="78"/>
                  </a:lnTo>
                  <a:lnTo>
                    <a:pt x="339" y="81"/>
                  </a:lnTo>
                  <a:lnTo>
                    <a:pt x="337" y="78"/>
                  </a:lnTo>
                  <a:lnTo>
                    <a:pt x="348" y="76"/>
                  </a:lnTo>
                  <a:lnTo>
                    <a:pt x="353" y="73"/>
                  </a:lnTo>
                  <a:lnTo>
                    <a:pt x="356" y="73"/>
                  </a:lnTo>
                  <a:lnTo>
                    <a:pt x="359" y="73"/>
                  </a:lnTo>
                  <a:lnTo>
                    <a:pt x="358" y="73"/>
                  </a:lnTo>
                  <a:lnTo>
                    <a:pt x="358" y="71"/>
                  </a:lnTo>
                  <a:lnTo>
                    <a:pt x="359" y="70"/>
                  </a:lnTo>
                  <a:lnTo>
                    <a:pt x="361" y="70"/>
                  </a:lnTo>
                  <a:lnTo>
                    <a:pt x="365" y="70"/>
                  </a:lnTo>
                  <a:lnTo>
                    <a:pt x="375" y="70"/>
                  </a:lnTo>
                  <a:lnTo>
                    <a:pt x="378" y="68"/>
                  </a:lnTo>
                  <a:lnTo>
                    <a:pt x="380" y="67"/>
                  </a:lnTo>
                  <a:lnTo>
                    <a:pt x="378" y="68"/>
                  </a:lnTo>
                  <a:lnTo>
                    <a:pt x="375" y="68"/>
                  </a:lnTo>
                  <a:lnTo>
                    <a:pt x="373" y="68"/>
                  </a:lnTo>
                  <a:lnTo>
                    <a:pt x="370" y="67"/>
                  </a:lnTo>
                  <a:lnTo>
                    <a:pt x="370" y="65"/>
                  </a:lnTo>
                  <a:lnTo>
                    <a:pt x="373" y="62"/>
                  </a:lnTo>
                  <a:lnTo>
                    <a:pt x="375" y="59"/>
                  </a:lnTo>
                  <a:lnTo>
                    <a:pt x="370" y="60"/>
                  </a:lnTo>
                  <a:lnTo>
                    <a:pt x="370" y="60"/>
                  </a:lnTo>
                  <a:lnTo>
                    <a:pt x="365" y="63"/>
                  </a:lnTo>
                  <a:lnTo>
                    <a:pt x="362" y="65"/>
                  </a:lnTo>
                  <a:lnTo>
                    <a:pt x="359" y="65"/>
                  </a:lnTo>
                  <a:lnTo>
                    <a:pt x="354" y="65"/>
                  </a:lnTo>
                  <a:lnTo>
                    <a:pt x="354" y="65"/>
                  </a:lnTo>
                  <a:lnTo>
                    <a:pt x="353" y="63"/>
                  </a:lnTo>
                  <a:lnTo>
                    <a:pt x="353" y="62"/>
                  </a:lnTo>
                  <a:lnTo>
                    <a:pt x="353" y="62"/>
                  </a:lnTo>
                  <a:lnTo>
                    <a:pt x="354" y="60"/>
                  </a:lnTo>
                  <a:lnTo>
                    <a:pt x="354" y="57"/>
                  </a:lnTo>
                  <a:lnTo>
                    <a:pt x="354" y="56"/>
                  </a:lnTo>
                  <a:lnTo>
                    <a:pt x="353" y="56"/>
                  </a:lnTo>
                  <a:lnTo>
                    <a:pt x="351" y="57"/>
                  </a:lnTo>
                  <a:lnTo>
                    <a:pt x="351" y="59"/>
                  </a:lnTo>
                  <a:lnTo>
                    <a:pt x="348" y="60"/>
                  </a:lnTo>
                  <a:lnTo>
                    <a:pt x="347" y="60"/>
                  </a:lnTo>
                  <a:lnTo>
                    <a:pt x="347" y="59"/>
                  </a:lnTo>
                  <a:lnTo>
                    <a:pt x="345" y="59"/>
                  </a:lnTo>
                  <a:lnTo>
                    <a:pt x="345" y="57"/>
                  </a:lnTo>
                  <a:lnTo>
                    <a:pt x="343" y="57"/>
                  </a:lnTo>
                  <a:lnTo>
                    <a:pt x="342" y="59"/>
                  </a:lnTo>
                  <a:lnTo>
                    <a:pt x="340" y="59"/>
                  </a:lnTo>
                  <a:lnTo>
                    <a:pt x="342" y="60"/>
                  </a:lnTo>
                  <a:lnTo>
                    <a:pt x="342" y="62"/>
                  </a:lnTo>
                  <a:lnTo>
                    <a:pt x="340" y="63"/>
                  </a:lnTo>
                  <a:lnTo>
                    <a:pt x="340" y="65"/>
                  </a:lnTo>
                  <a:lnTo>
                    <a:pt x="342" y="67"/>
                  </a:lnTo>
                  <a:lnTo>
                    <a:pt x="343" y="68"/>
                  </a:lnTo>
                  <a:lnTo>
                    <a:pt x="342" y="68"/>
                  </a:lnTo>
                  <a:lnTo>
                    <a:pt x="339" y="70"/>
                  </a:lnTo>
                  <a:lnTo>
                    <a:pt x="337" y="71"/>
                  </a:lnTo>
                  <a:lnTo>
                    <a:pt x="335" y="71"/>
                  </a:lnTo>
                  <a:lnTo>
                    <a:pt x="332" y="71"/>
                  </a:lnTo>
                  <a:lnTo>
                    <a:pt x="329" y="73"/>
                  </a:lnTo>
                  <a:lnTo>
                    <a:pt x="321" y="73"/>
                  </a:lnTo>
                  <a:lnTo>
                    <a:pt x="318" y="71"/>
                  </a:lnTo>
                  <a:lnTo>
                    <a:pt x="318" y="70"/>
                  </a:lnTo>
                  <a:lnTo>
                    <a:pt x="317" y="70"/>
                  </a:lnTo>
                  <a:lnTo>
                    <a:pt x="315" y="68"/>
                  </a:lnTo>
                  <a:lnTo>
                    <a:pt x="312" y="65"/>
                  </a:lnTo>
                  <a:lnTo>
                    <a:pt x="309" y="62"/>
                  </a:lnTo>
                  <a:lnTo>
                    <a:pt x="307" y="62"/>
                  </a:lnTo>
                  <a:lnTo>
                    <a:pt x="304" y="60"/>
                  </a:lnTo>
                  <a:lnTo>
                    <a:pt x="304" y="59"/>
                  </a:lnTo>
                  <a:lnTo>
                    <a:pt x="302" y="57"/>
                  </a:lnTo>
                  <a:lnTo>
                    <a:pt x="301" y="56"/>
                  </a:lnTo>
                  <a:lnTo>
                    <a:pt x="302" y="54"/>
                  </a:lnTo>
                  <a:lnTo>
                    <a:pt x="304" y="54"/>
                  </a:lnTo>
                  <a:lnTo>
                    <a:pt x="299" y="52"/>
                  </a:lnTo>
                  <a:lnTo>
                    <a:pt x="296" y="51"/>
                  </a:lnTo>
                  <a:lnTo>
                    <a:pt x="298" y="49"/>
                  </a:lnTo>
                  <a:lnTo>
                    <a:pt x="299" y="49"/>
                  </a:lnTo>
                  <a:lnTo>
                    <a:pt x="309" y="52"/>
                  </a:lnTo>
                  <a:lnTo>
                    <a:pt x="310" y="51"/>
                  </a:lnTo>
                  <a:lnTo>
                    <a:pt x="312" y="51"/>
                  </a:lnTo>
                  <a:lnTo>
                    <a:pt x="310" y="49"/>
                  </a:lnTo>
                  <a:lnTo>
                    <a:pt x="309" y="49"/>
                  </a:lnTo>
                  <a:lnTo>
                    <a:pt x="307" y="49"/>
                  </a:lnTo>
                  <a:lnTo>
                    <a:pt x="306" y="49"/>
                  </a:lnTo>
                  <a:lnTo>
                    <a:pt x="306" y="48"/>
                  </a:lnTo>
                  <a:lnTo>
                    <a:pt x="304" y="46"/>
                  </a:lnTo>
                  <a:lnTo>
                    <a:pt x="304" y="45"/>
                  </a:lnTo>
                  <a:lnTo>
                    <a:pt x="304" y="45"/>
                  </a:lnTo>
                  <a:lnTo>
                    <a:pt x="306" y="41"/>
                  </a:lnTo>
                  <a:lnTo>
                    <a:pt x="307" y="40"/>
                  </a:lnTo>
                  <a:lnTo>
                    <a:pt x="306" y="40"/>
                  </a:lnTo>
                  <a:lnTo>
                    <a:pt x="299" y="40"/>
                  </a:lnTo>
                  <a:lnTo>
                    <a:pt x="299" y="40"/>
                  </a:lnTo>
                  <a:lnTo>
                    <a:pt x="299" y="41"/>
                  </a:lnTo>
                  <a:lnTo>
                    <a:pt x="298" y="45"/>
                  </a:lnTo>
                  <a:lnTo>
                    <a:pt x="296" y="45"/>
                  </a:lnTo>
                  <a:lnTo>
                    <a:pt x="294" y="45"/>
                  </a:lnTo>
                  <a:lnTo>
                    <a:pt x="293" y="41"/>
                  </a:lnTo>
                  <a:lnTo>
                    <a:pt x="290" y="38"/>
                  </a:lnTo>
                  <a:lnTo>
                    <a:pt x="290" y="37"/>
                  </a:lnTo>
                  <a:lnTo>
                    <a:pt x="290" y="35"/>
                  </a:lnTo>
                  <a:lnTo>
                    <a:pt x="288" y="34"/>
                  </a:lnTo>
                  <a:lnTo>
                    <a:pt x="287" y="32"/>
                  </a:lnTo>
                  <a:lnTo>
                    <a:pt x="287" y="30"/>
                  </a:lnTo>
                  <a:lnTo>
                    <a:pt x="287" y="30"/>
                  </a:lnTo>
                  <a:lnTo>
                    <a:pt x="288" y="27"/>
                  </a:lnTo>
                  <a:lnTo>
                    <a:pt x="287" y="26"/>
                  </a:lnTo>
                  <a:lnTo>
                    <a:pt x="287" y="26"/>
                  </a:lnTo>
                  <a:lnTo>
                    <a:pt x="287" y="24"/>
                  </a:lnTo>
                  <a:lnTo>
                    <a:pt x="287" y="22"/>
                  </a:lnTo>
                  <a:lnTo>
                    <a:pt x="288" y="22"/>
                  </a:lnTo>
                  <a:lnTo>
                    <a:pt x="288" y="22"/>
                  </a:lnTo>
                  <a:lnTo>
                    <a:pt x="291" y="24"/>
                  </a:lnTo>
                  <a:lnTo>
                    <a:pt x="293" y="26"/>
                  </a:lnTo>
                  <a:lnTo>
                    <a:pt x="293" y="26"/>
                  </a:lnTo>
                  <a:lnTo>
                    <a:pt x="294" y="22"/>
                  </a:lnTo>
                  <a:lnTo>
                    <a:pt x="296" y="22"/>
                  </a:lnTo>
                  <a:lnTo>
                    <a:pt x="301" y="22"/>
                  </a:lnTo>
                  <a:lnTo>
                    <a:pt x="307" y="24"/>
                  </a:lnTo>
                  <a:lnTo>
                    <a:pt x="309" y="26"/>
                  </a:lnTo>
                  <a:lnTo>
                    <a:pt x="309" y="26"/>
                  </a:lnTo>
                  <a:lnTo>
                    <a:pt x="309" y="24"/>
                  </a:lnTo>
                  <a:lnTo>
                    <a:pt x="309" y="22"/>
                  </a:lnTo>
                  <a:lnTo>
                    <a:pt x="309" y="22"/>
                  </a:lnTo>
                  <a:lnTo>
                    <a:pt x="313" y="24"/>
                  </a:lnTo>
                  <a:lnTo>
                    <a:pt x="317" y="24"/>
                  </a:lnTo>
                  <a:lnTo>
                    <a:pt x="321" y="21"/>
                  </a:lnTo>
                  <a:lnTo>
                    <a:pt x="329" y="21"/>
                  </a:lnTo>
                  <a:lnTo>
                    <a:pt x="332" y="22"/>
                  </a:lnTo>
                  <a:lnTo>
                    <a:pt x="332" y="22"/>
                  </a:lnTo>
                  <a:lnTo>
                    <a:pt x="332" y="24"/>
                  </a:lnTo>
                  <a:lnTo>
                    <a:pt x="332" y="24"/>
                  </a:lnTo>
                  <a:lnTo>
                    <a:pt x="331" y="26"/>
                  </a:lnTo>
                  <a:lnTo>
                    <a:pt x="320" y="27"/>
                  </a:lnTo>
                  <a:lnTo>
                    <a:pt x="313" y="30"/>
                  </a:lnTo>
                  <a:lnTo>
                    <a:pt x="323" y="30"/>
                  </a:lnTo>
                  <a:lnTo>
                    <a:pt x="324" y="30"/>
                  </a:lnTo>
                  <a:lnTo>
                    <a:pt x="324" y="34"/>
                  </a:lnTo>
                  <a:lnTo>
                    <a:pt x="326" y="34"/>
                  </a:lnTo>
                  <a:lnTo>
                    <a:pt x="328" y="34"/>
                  </a:lnTo>
                  <a:lnTo>
                    <a:pt x="331" y="35"/>
                  </a:lnTo>
                  <a:lnTo>
                    <a:pt x="332" y="37"/>
                  </a:lnTo>
                  <a:lnTo>
                    <a:pt x="334" y="38"/>
                  </a:lnTo>
                  <a:lnTo>
                    <a:pt x="334" y="38"/>
                  </a:lnTo>
                  <a:lnTo>
                    <a:pt x="335" y="37"/>
                  </a:lnTo>
                  <a:lnTo>
                    <a:pt x="334" y="35"/>
                  </a:lnTo>
                  <a:lnTo>
                    <a:pt x="334" y="34"/>
                  </a:lnTo>
                  <a:lnTo>
                    <a:pt x="334" y="32"/>
                  </a:lnTo>
                  <a:lnTo>
                    <a:pt x="335" y="30"/>
                  </a:lnTo>
                  <a:lnTo>
                    <a:pt x="337" y="29"/>
                  </a:lnTo>
                  <a:lnTo>
                    <a:pt x="340" y="26"/>
                  </a:lnTo>
                  <a:lnTo>
                    <a:pt x="343" y="22"/>
                  </a:lnTo>
                  <a:lnTo>
                    <a:pt x="347" y="24"/>
                  </a:lnTo>
                  <a:lnTo>
                    <a:pt x="350" y="27"/>
                  </a:lnTo>
                  <a:lnTo>
                    <a:pt x="353" y="30"/>
                  </a:lnTo>
                  <a:lnTo>
                    <a:pt x="354" y="35"/>
                  </a:lnTo>
                  <a:lnTo>
                    <a:pt x="358" y="41"/>
                  </a:lnTo>
                  <a:lnTo>
                    <a:pt x="359" y="43"/>
                  </a:lnTo>
                  <a:lnTo>
                    <a:pt x="361" y="43"/>
                  </a:lnTo>
                  <a:lnTo>
                    <a:pt x="367" y="49"/>
                  </a:lnTo>
                  <a:lnTo>
                    <a:pt x="369" y="49"/>
                  </a:lnTo>
                  <a:lnTo>
                    <a:pt x="367" y="45"/>
                  </a:lnTo>
                  <a:lnTo>
                    <a:pt x="364" y="38"/>
                  </a:lnTo>
                  <a:lnTo>
                    <a:pt x="361" y="32"/>
                  </a:lnTo>
                  <a:lnTo>
                    <a:pt x="361" y="30"/>
                  </a:lnTo>
                  <a:lnTo>
                    <a:pt x="361" y="27"/>
                  </a:lnTo>
                  <a:lnTo>
                    <a:pt x="361" y="26"/>
                  </a:lnTo>
                  <a:lnTo>
                    <a:pt x="361" y="26"/>
                  </a:lnTo>
                  <a:lnTo>
                    <a:pt x="362" y="21"/>
                  </a:lnTo>
                  <a:lnTo>
                    <a:pt x="364" y="19"/>
                  </a:lnTo>
                  <a:lnTo>
                    <a:pt x="364" y="18"/>
                  </a:lnTo>
                  <a:lnTo>
                    <a:pt x="364" y="16"/>
                  </a:lnTo>
                  <a:lnTo>
                    <a:pt x="367" y="15"/>
                  </a:lnTo>
                  <a:lnTo>
                    <a:pt x="369" y="15"/>
                  </a:lnTo>
                  <a:close/>
                  <a:moveTo>
                    <a:pt x="615" y="8"/>
                  </a:moveTo>
                  <a:lnTo>
                    <a:pt x="618" y="8"/>
                  </a:lnTo>
                  <a:lnTo>
                    <a:pt x="616" y="10"/>
                  </a:lnTo>
                  <a:lnTo>
                    <a:pt x="602" y="11"/>
                  </a:lnTo>
                  <a:lnTo>
                    <a:pt x="588" y="13"/>
                  </a:lnTo>
                  <a:lnTo>
                    <a:pt x="586" y="13"/>
                  </a:lnTo>
                  <a:lnTo>
                    <a:pt x="610" y="8"/>
                  </a:lnTo>
                  <a:lnTo>
                    <a:pt x="610" y="8"/>
                  </a:lnTo>
                  <a:lnTo>
                    <a:pt x="615" y="8"/>
                  </a:lnTo>
                  <a:close/>
                  <a:moveTo>
                    <a:pt x="395" y="4"/>
                  </a:moveTo>
                  <a:lnTo>
                    <a:pt x="400" y="5"/>
                  </a:lnTo>
                  <a:lnTo>
                    <a:pt x="403" y="7"/>
                  </a:lnTo>
                  <a:lnTo>
                    <a:pt x="400" y="8"/>
                  </a:lnTo>
                  <a:lnTo>
                    <a:pt x="394" y="7"/>
                  </a:lnTo>
                  <a:lnTo>
                    <a:pt x="395" y="5"/>
                  </a:lnTo>
                  <a:lnTo>
                    <a:pt x="395" y="4"/>
                  </a:lnTo>
                  <a:close/>
                  <a:moveTo>
                    <a:pt x="417" y="0"/>
                  </a:moveTo>
                  <a:lnTo>
                    <a:pt x="419" y="0"/>
                  </a:lnTo>
                  <a:lnTo>
                    <a:pt x="422" y="2"/>
                  </a:lnTo>
                  <a:lnTo>
                    <a:pt x="425" y="2"/>
                  </a:lnTo>
                  <a:lnTo>
                    <a:pt x="429" y="4"/>
                  </a:lnTo>
                  <a:lnTo>
                    <a:pt x="432" y="7"/>
                  </a:lnTo>
                  <a:lnTo>
                    <a:pt x="433" y="8"/>
                  </a:lnTo>
                  <a:lnTo>
                    <a:pt x="435" y="8"/>
                  </a:lnTo>
                  <a:lnTo>
                    <a:pt x="443" y="8"/>
                  </a:lnTo>
                  <a:lnTo>
                    <a:pt x="444" y="8"/>
                  </a:lnTo>
                  <a:lnTo>
                    <a:pt x="446" y="11"/>
                  </a:lnTo>
                  <a:lnTo>
                    <a:pt x="446" y="11"/>
                  </a:lnTo>
                  <a:lnTo>
                    <a:pt x="449" y="11"/>
                  </a:lnTo>
                  <a:lnTo>
                    <a:pt x="452" y="15"/>
                  </a:lnTo>
                  <a:lnTo>
                    <a:pt x="454" y="15"/>
                  </a:lnTo>
                  <a:lnTo>
                    <a:pt x="455" y="13"/>
                  </a:lnTo>
                  <a:lnTo>
                    <a:pt x="457" y="10"/>
                  </a:lnTo>
                  <a:lnTo>
                    <a:pt x="457" y="5"/>
                  </a:lnTo>
                  <a:lnTo>
                    <a:pt x="455" y="4"/>
                  </a:lnTo>
                  <a:lnTo>
                    <a:pt x="457" y="2"/>
                  </a:lnTo>
                  <a:lnTo>
                    <a:pt x="458" y="2"/>
                  </a:lnTo>
                  <a:lnTo>
                    <a:pt x="460" y="2"/>
                  </a:lnTo>
                  <a:lnTo>
                    <a:pt x="462" y="2"/>
                  </a:lnTo>
                  <a:lnTo>
                    <a:pt x="463" y="0"/>
                  </a:lnTo>
                  <a:lnTo>
                    <a:pt x="465" y="0"/>
                  </a:lnTo>
                  <a:lnTo>
                    <a:pt x="468" y="2"/>
                  </a:lnTo>
                  <a:lnTo>
                    <a:pt x="470" y="2"/>
                  </a:lnTo>
                  <a:lnTo>
                    <a:pt x="468" y="4"/>
                  </a:lnTo>
                  <a:lnTo>
                    <a:pt x="468" y="5"/>
                  </a:lnTo>
                  <a:lnTo>
                    <a:pt x="466" y="10"/>
                  </a:lnTo>
                  <a:lnTo>
                    <a:pt x="470" y="10"/>
                  </a:lnTo>
                  <a:lnTo>
                    <a:pt x="474" y="10"/>
                  </a:lnTo>
                  <a:lnTo>
                    <a:pt x="476" y="8"/>
                  </a:lnTo>
                  <a:lnTo>
                    <a:pt x="477" y="7"/>
                  </a:lnTo>
                  <a:lnTo>
                    <a:pt x="481" y="7"/>
                  </a:lnTo>
                  <a:lnTo>
                    <a:pt x="482" y="7"/>
                  </a:lnTo>
                  <a:lnTo>
                    <a:pt x="482" y="5"/>
                  </a:lnTo>
                  <a:lnTo>
                    <a:pt x="484" y="4"/>
                  </a:lnTo>
                  <a:lnTo>
                    <a:pt x="485" y="4"/>
                  </a:lnTo>
                  <a:lnTo>
                    <a:pt x="487" y="7"/>
                  </a:lnTo>
                  <a:lnTo>
                    <a:pt x="487" y="7"/>
                  </a:lnTo>
                  <a:lnTo>
                    <a:pt x="490" y="7"/>
                  </a:lnTo>
                  <a:lnTo>
                    <a:pt x="490" y="7"/>
                  </a:lnTo>
                  <a:lnTo>
                    <a:pt x="492" y="7"/>
                  </a:lnTo>
                  <a:lnTo>
                    <a:pt x="499" y="8"/>
                  </a:lnTo>
                  <a:lnTo>
                    <a:pt x="503" y="10"/>
                  </a:lnTo>
                  <a:lnTo>
                    <a:pt x="504" y="10"/>
                  </a:lnTo>
                  <a:lnTo>
                    <a:pt x="506" y="10"/>
                  </a:lnTo>
                  <a:lnTo>
                    <a:pt x="514" y="10"/>
                  </a:lnTo>
                  <a:lnTo>
                    <a:pt x="520" y="11"/>
                  </a:lnTo>
                  <a:lnTo>
                    <a:pt x="522" y="11"/>
                  </a:lnTo>
                  <a:lnTo>
                    <a:pt x="525" y="15"/>
                  </a:lnTo>
                  <a:lnTo>
                    <a:pt x="525" y="19"/>
                  </a:lnTo>
                  <a:lnTo>
                    <a:pt x="523" y="21"/>
                  </a:lnTo>
                  <a:lnTo>
                    <a:pt x="511" y="27"/>
                  </a:lnTo>
                  <a:lnTo>
                    <a:pt x="507" y="29"/>
                  </a:lnTo>
                  <a:lnTo>
                    <a:pt x="506" y="30"/>
                  </a:lnTo>
                  <a:lnTo>
                    <a:pt x="504" y="35"/>
                  </a:lnTo>
                  <a:lnTo>
                    <a:pt x="503" y="35"/>
                  </a:lnTo>
                  <a:lnTo>
                    <a:pt x="496" y="38"/>
                  </a:lnTo>
                  <a:lnTo>
                    <a:pt x="495" y="38"/>
                  </a:lnTo>
                  <a:lnTo>
                    <a:pt x="492" y="37"/>
                  </a:lnTo>
                  <a:lnTo>
                    <a:pt x="490" y="37"/>
                  </a:lnTo>
                  <a:lnTo>
                    <a:pt x="484" y="38"/>
                  </a:lnTo>
                  <a:lnTo>
                    <a:pt x="482" y="40"/>
                  </a:lnTo>
                  <a:lnTo>
                    <a:pt x="481" y="41"/>
                  </a:lnTo>
                  <a:lnTo>
                    <a:pt x="477" y="43"/>
                  </a:lnTo>
                  <a:lnTo>
                    <a:pt x="476" y="41"/>
                  </a:lnTo>
                  <a:lnTo>
                    <a:pt x="463" y="41"/>
                  </a:lnTo>
                  <a:lnTo>
                    <a:pt x="462" y="40"/>
                  </a:lnTo>
                  <a:lnTo>
                    <a:pt x="460" y="38"/>
                  </a:lnTo>
                  <a:lnTo>
                    <a:pt x="462" y="35"/>
                  </a:lnTo>
                  <a:lnTo>
                    <a:pt x="449" y="37"/>
                  </a:lnTo>
                  <a:lnTo>
                    <a:pt x="433" y="35"/>
                  </a:lnTo>
                  <a:lnTo>
                    <a:pt x="433" y="35"/>
                  </a:lnTo>
                  <a:lnTo>
                    <a:pt x="432" y="35"/>
                  </a:lnTo>
                  <a:lnTo>
                    <a:pt x="427" y="34"/>
                  </a:lnTo>
                  <a:lnTo>
                    <a:pt x="422" y="34"/>
                  </a:lnTo>
                  <a:lnTo>
                    <a:pt x="419" y="32"/>
                  </a:lnTo>
                  <a:lnTo>
                    <a:pt x="416" y="29"/>
                  </a:lnTo>
                  <a:lnTo>
                    <a:pt x="417" y="29"/>
                  </a:lnTo>
                  <a:lnTo>
                    <a:pt x="419" y="29"/>
                  </a:lnTo>
                  <a:lnTo>
                    <a:pt x="421" y="27"/>
                  </a:lnTo>
                  <a:lnTo>
                    <a:pt x="424" y="29"/>
                  </a:lnTo>
                  <a:lnTo>
                    <a:pt x="429" y="29"/>
                  </a:lnTo>
                  <a:lnTo>
                    <a:pt x="429" y="26"/>
                  </a:lnTo>
                  <a:lnTo>
                    <a:pt x="430" y="26"/>
                  </a:lnTo>
                  <a:lnTo>
                    <a:pt x="432" y="24"/>
                  </a:lnTo>
                  <a:lnTo>
                    <a:pt x="427" y="24"/>
                  </a:lnTo>
                  <a:lnTo>
                    <a:pt x="422" y="24"/>
                  </a:lnTo>
                  <a:lnTo>
                    <a:pt x="419" y="24"/>
                  </a:lnTo>
                  <a:lnTo>
                    <a:pt x="416" y="26"/>
                  </a:lnTo>
                  <a:lnTo>
                    <a:pt x="413" y="26"/>
                  </a:lnTo>
                  <a:lnTo>
                    <a:pt x="405" y="24"/>
                  </a:lnTo>
                  <a:lnTo>
                    <a:pt x="402" y="24"/>
                  </a:lnTo>
                  <a:lnTo>
                    <a:pt x="399" y="22"/>
                  </a:lnTo>
                  <a:lnTo>
                    <a:pt x="397" y="21"/>
                  </a:lnTo>
                  <a:lnTo>
                    <a:pt x="395" y="19"/>
                  </a:lnTo>
                  <a:lnTo>
                    <a:pt x="395" y="18"/>
                  </a:lnTo>
                  <a:lnTo>
                    <a:pt x="400" y="18"/>
                  </a:lnTo>
                  <a:lnTo>
                    <a:pt x="402" y="16"/>
                  </a:lnTo>
                  <a:lnTo>
                    <a:pt x="405" y="15"/>
                  </a:lnTo>
                  <a:lnTo>
                    <a:pt x="397" y="15"/>
                  </a:lnTo>
                  <a:lnTo>
                    <a:pt x="394" y="13"/>
                  </a:lnTo>
                  <a:lnTo>
                    <a:pt x="391" y="11"/>
                  </a:lnTo>
                  <a:lnTo>
                    <a:pt x="394" y="10"/>
                  </a:lnTo>
                  <a:lnTo>
                    <a:pt x="403" y="10"/>
                  </a:lnTo>
                  <a:lnTo>
                    <a:pt x="406" y="10"/>
                  </a:lnTo>
                  <a:lnTo>
                    <a:pt x="408" y="11"/>
                  </a:lnTo>
                  <a:lnTo>
                    <a:pt x="411" y="13"/>
                  </a:lnTo>
                  <a:lnTo>
                    <a:pt x="414" y="11"/>
                  </a:lnTo>
                  <a:lnTo>
                    <a:pt x="411" y="10"/>
                  </a:lnTo>
                  <a:lnTo>
                    <a:pt x="410" y="7"/>
                  </a:lnTo>
                  <a:lnTo>
                    <a:pt x="408" y="7"/>
                  </a:lnTo>
                  <a:lnTo>
                    <a:pt x="410" y="5"/>
                  </a:lnTo>
                  <a:lnTo>
                    <a:pt x="410" y="5"/>
                  </a:lnTo>
                  <a:lnTo>
                    <a:pt x="411" y="5"/>
                  </a:lnTo>
                  <a:lnTo>
                    <a:pt x="414" y="8"/>
                  </a:lnTo>
                  <a:lnTo>
                    <a:pt x="417" y="8"/>
                  </a:lnTo>
                  <a:lnTo>
                    <a:pt x="417" y="7"/>
                  </a:lnTo>
                  <a:lnTo>
                    <a:pt x="417" y="5"/>
                  </a:lnTo>
                  <a:lnTo>
                    <a:pt x="417" y="4"/>
                  </a:lnTo>
                  <a:lnTo>
                    <a:pt x="416" y="2"/>
                  </a:lnTo>
                  <a:lnTo>
                    <a:pt x="416" y="0"/>
                  </a:lnTo>
                  <a:lnTo>
                    <a:pt x="417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41" name="Freeform 187">
              <a:extLst>
                <a:ext uri="{FF2B5EF4-FFF2-40B4-BE49-F238E27FC236}">
                  <a16:creationId xmlns:a16="http://schemas.microsoft.com/office/drawing/2014/main" id="{95AB922A-91D9-5C6C-B97D-9C7985F4C60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60505" y="2749338"/>
              <a:ext cx="107208" cy="107208"/>
            </a:xfrm>
            <a:custGeom>
              <a:avLst/>
              <a:gdLst>
                <a:gd name="T0" fmla="*/ 9 w 55"/>
                <a:gd name="T1" fmla="*/ 44 h 55"/>
                <a:gd name="T2" fmla="*/ 8 w 55"/>
                <a:gd name="T3" fmla="*/ 47 h 55"/>
                <a:gd name="T4" fmla="*/ 3 w 55"/>
                <a:gd name="T5" fmla="*/ 45 h 55"/>
                <a:gd name="T6" fmla="*/ 0 w 55"/>
                <a:gd name="T7" fmla="*/ 45 h 55"/>
                <a:gd name="T8" fmla="*/ 8 w 55"/>
                <a:gd name="T9" fmla="*/ 36 h 55"/>
                <a:gd name="T10" fmla="*/ 6 w 55"/>
                <a:gd name="T11" fmla="*/ 38 h 55"/>
                <a:gd name="T12" fmla="*/ 33 w 55"/>
                <a:gd name="T13" fmla="*/ 20 h 55"/>
                <a:gd name="T14" fmla="*/ 35 w 55"/>
                <a:gd name="T15" fmla="*/ 22 h 55"/>
                <a:gd name="T16" fmla="*/ 30 w 55"/>
                <a:gd name="T17" fmla="*/ 27 h 55"/>
                <a:gd name="T18" fmla="*/ 31 w 55"/>
                <a:gd name="T19" fmla="*/ 20 h 55"/>
                <a:gd name="T20" fmla="*/ 24 w 55"/>
                <a:gd name="T21" fmla="*/ 14 h 55"/>
                <a:gd name="T22" fmla="*/ 27 w 55"/>
                <a:gd name="T23" fmla="*/ 19 h 55"/>
                <a:gd name="T24" fmla="*/ 24 w 55"/>
                <a:gd name="T25" fmla="*/ 23 h 55"/>
                <a:gd name="T26" fmla="*/ 28 w 55"/>
                <a:gd name="T27" fmla="*/ 27 h 55"/>
                <a:gd name="T28" fmla="*/ 35 w 55"/>
                <a:gd name="T29" fmla="*/ 20 h 55"/>
                <a:gd name="T30" fmla="*/ 31 w 55"/>
                <a:gd name="T31" fmla="*/ 17 h 55"/>
                <a:gd name="T32" fmla="*/ 28 w 55"/>
                <a:gd name="T33" fmla="*/ 14 h 55"/>
                <a:gd name="T34" fmla="*/ 22 w 55"/>
                <a:gd name="T35" fmla="*/ 11 h 55"/>
                <a:gd name="T36" fmla="*/ 22 w 55"/>
                <a:gd name="T37" fmla="*/ 9 h 55"/>
                <a:gd name="T38" fmla="*/ 24 w 55"/>
                <a:gd name="T39" fmla="*/ 6 h 55"/>
                <a:gd name="T40" fmla="*/ 55 w 55"/>
                <a:gd name="T41" fmla="*/ 6 h 55"/>
                <a:gd name="T42" fmla="*/ 52 w 55"/>
                <a:gd name="T43" fmla="*/ 17 h 55"/>
                <a:gd name="T44" fmla="*/ 47 w 55"/>
                <a:gd name="T45" fmla="*/ 20 h 55"/>
                <a:gd name="T46" fmla="*/ 49 w 55"/>
                <a:gd name="T47" fmla="*/ 23 h 55"/>
                <a:gd name="T48" fmla="*/ 52 w 55"/>
                <a:gd name="T49" fmla="*/ 25 h 55"/>
                <a:gd name="T50" fmla="*/ 49 w 55"/>
                <a:gd name="T51" fmla="*/ 30 h 55"/>
                <a:gd name="T52" fmla="*/ 49 w 55"/>
                <a:gd name="T53" fmla="*/ 31 h 55"/>
                <a:gd name="T54" fmla="*/ 44 w 55"/>
                <a:gd name="T55" fmla="*/ 34 h 55"/>
                <a:gd name="T56" fmla="*/ 39 w 55"/>
                <a:gd name="T57" fmla="*/ 34 h 55"/>
                <a:gd name="T58" fmla="*/ 38 w 55"/>
                <a:gd name="T59" fmla="*/ 38 h 55"/>
                <a:gd name="T60" fmla="*/ 41 w 55"/>
                <a:gd name="T61" fmla="*/ 42 h 55"/>
                <a:gd name="T62" fmla="*/ 39 w 55"/>
                <a:gd name="T63" fmla="*/ 47 h 55"/>
                <a:gd name="T64" fmla="*/ 36 w 55"/>
                <a:gd name="T65" fmla="*/ 50 h 55"/>
                <a:gd name="T66" fmla="*/ 36 w 55"/>
                <a:gd name="T67" fmla="*/ 52 h 55"/>
                <a:gd name="T68" fmla="*/ 35 w 55"/>
                <a:gd name="T69" fmla="*/ 55 h 55"/>
                <a:gd name="T70" fmla="*/ 33 w 55"/>
                <a:gd name="T71" fmla="*/ 53 h 55"/>
                <a:gd name="T72" fmla="*/ 35 w 55"/>
                <a:gd name="T73" fmla="*/ 49 h 55"/>
                <a:gd name="T74" fmla="*/ 31 w 55"/>
                <a:gd name="T75" fmla="*/ 45 h 55"/>
                <a:gd name="T76" fmla="*/ 27 w 55"/>
                <a:gd name="T77" fmla="*/ 45 h 55"/>
                <a:gd name="T78" fmla="*/ 24 w 55"/>
                <a:gd name="T79" fmla="*/ 42 h 55"/>
                <a:gd name="T80" fmla="*/ 20 w 55"/>
                <a:gd name="T81" fmla="*/ 42 h 55"/>
                <a:gd name="T82" fmla="*/ 16 w 55"/>
                <a:gd name="T83" fmla="*/ 42 h 55"/>
                <a:gd name="T84" fmla="*/ 14 w 55"/>
                <a:gd name="T85" fmla="*/ 44 h 55"/>
                <a:gd name="T86" fmla="*/ 6 w 55"/>
                <a:gd name="T87" fmla="*/ 42 h 55"/>
                <a:gd name="T88" fmla="*/ 2 w 55"/>
                <a:gd name="T89" fmla="*/ 39 h 55"/>
                <a:gd name="T90" fmla="*/ 11 w 55"/>
                <a:gd name="T91" fmla="*/ 42 h 55"/>
                <a:gd name="T92" fmla="*/ 9 w 55"/>
                <a:gd name="T93" fmla="*/ 39 h 55"/>
                <a:gd name="T94" fmla="*/ 8 w 55"/>
                <a:gd name="T95" fmla="*/ 34 h 55"/>
                <a:gd name="T96" fmla="*/ 14 w 55"/>
                <a:gd name="T97" fmla="*/ 28 h 55"/>
                <a:gd name="T98" fmla="*/ 20 w 55"/>
                <a:gd name="T99" fmla="*/ 14 h 55"/>
                <a:gd name="T100" fmla="*/ 30 w 55"/>
                <a:gd name="T101" fmla="*/ 8 h 55"/>
                <a:gd name="T102" fmla="*/ 46 w 55"/>
                <a:gd name="T103" fmla="*/ 3 h 55"/>
                <a:gd name="T104" fmla="*/ 27 w 55"/>
                <a:gd name="T105" fmla="*/ 4 h 55"/>
                <a:gd name="T106" fmla="*/ 36 w 55"/>
                <a:gd name="T107" fmla="*/ 3 h 55"/>
                <a:gd name="T108" fmla="*/ 33 w 55"/>
                <a:gd name="T109" fmla="*/ 3 h 55"/>
                <a:gd name="T110" fmla="*/ 39 w 55"/>
                <a:gd name="T111" fmla="*/ 3 h 55"/>
                <a:gd name="T112" fmla="*/ 49 w 55"/>
                <a:gd name="T113" fmla="*/ 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5" h="55">
                  <a:moveTo>
                    <a:pt x="3" y="44"/>
                  </a:moveTo>
                  <a:lnTo>
                    <a:pt x="5" y="44"/>
                  </a:lnTo>
                  <a:lnTo>
                    <a:pt x="6" y="44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13" y="44"/>
                  </a:lnTo>
                  <a:lnTo>
                    <a:pt x="11" y="44"/>
                  </a:lnTo>
                  <a:lnTo>
                    <a:pt x="11" y="45"/>
                  </a:lnTo>
                  <a:lnTo>
                    <a:pt x="9" y="45"/>
                  </a:lnTo>
                  <a:lnTo>
                    <a:pt x="8" y="47"/>
                  </a:lnTo>
                  <a:lnTo>
                    <a:pt x="6" y="47"/>
                  </a:lnTo>
                  <a:lnTo>
                    <a:pt x="5" y="47"/>
                  </a:lnTo>
                  <a:lnTo>
                    <a:pt x="5" y="45"/>
                  </a:lnTo>
                  <a:lnTo>
                    <a:pt x="5" y="45"/>
                  </a:lnTo>
                  <a:lnTo>
                    <a:pt x="3" y="45"/>
                  </a:lnTo>
                  <a:lnTo>
                    <a:pt x="2" y="45"/>
                  </a:lnTo>
                  <a:lnTo>
                    <a:pt x="2" y="45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3" y="44"/>
                  </a:lnTo>
                  <a:close/>
                  <a:moveTo>
                    <a:pt x="6" y="36"/>
                  </a:moveTo>
                  <a:lnTo>
                    <a:pt x="8" y="36"/>
                  </a:lnTo>
                  <a:lnTo>
                    <a:pt x="9" y="38"/>
                  </a:lnTo>
                  <a:lnTo>
                    <a:pt x="9" y="38"/>
                  </a:lnTo>
                  <a:lnTo>
                    <a:pt x="9" y="39"/>
                  </a:lnTo>
                  <a:lnTo>
                    <a:pt x="8" y="39"/>
                  </a:lnTo>
                  <a:lnTo>
                    <a:pt x="6" y="38"/>
                  </a:lnTo>
                  <a:lnTo>
                    <a:pt x="5" y="38"/>
                  </a:lnTo>
                  <a:lnTo>
                    <a:pt x="5" y="38"/>
                  </a:lnTo>
                  <a:lnTo>
                    <a:pt x="5" y="38"/>
                  </a:lnTo>
                  <a:lnTo>
                    <a:pt x="6" y="36"/>
                  </a:lnTo>
                  <a:close/>
                  <a:moveTo>
                    <a:pt x="33" y="20"/>
                  </a:moveTo>
                  <a:lnTo>
                    <a:pt x="33" y="20"/>
                  </a:lnTo>
                  <a:lnTo>
                    <a:pt x="35" y="20"/>
                  </a:lnTo>
                  <a:lnTo>
                    <a:pt x="35" y="22"/>
                  </a:lnTo>
                  <a:lnTo>
                    <a:pt x="35" y="22"/>
                  </a:lnTo>
                  <a:lnTo>
                    <a:pt x="35" y="22"/>
                  </a:lnTo>
                  <a:lnTo>
                    <a:pt x="33" y="23"/>
                  </a:lnTo>
                  <a:lnTo>
                    <a:pt x="31" y="25"/>
                  </a:lnTo>
                  <a:lnTo>
                    <a:pt x="31" y="25"/>
                  </a:lnTo>
                  <a:lnTo>
                    <a:pt x="30" y="27"/>
                  </a:lnTo>
                  <a:lnTo>
                    <a:pt x="30" y="27"/>
                  </a:lnTo>
                  <a:lnTo>
                    <a:pt x="27" y="25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28" y="22"/>
                  </a:lnTo>
                  <a:lnTo>
                    <a:pt x="31" y="20"/>
                  </a:lnTo>
                  <a:lnTo>
                    <a:pt x="33" y="20"/>
                  </a:lnTo>
                  <a:close/>
                  <a:moveTo>
                    <a:pt x="28" y="11"/>
                  </a:moveTo>
                  <a:lnTo>
                    <a:pt x="27" y="12"/>
                  </a:lnTo>
                  <a:lnTo>
                    <a:pt x="25" y="12"/>
                  </a:lnTo>
                  <a:lnTo>
                    <a:pt x="24" y="14"/>
                  </a:lnTo>
                  <a:lnTo>
                    <a:pt x="24" y="14"/>
                  </a:lnTo>
                  <a:lnTo>
                    <a:pt x="25" y="16"/>
                  </a:lnTo>
                  <a:lnTo>
                    <a:pt x="25" y="17"/>
                  </a:lnTo>
                  <a:lnTo>
                    <a:pt x="27" y="17"/>
                  </a:lnTo>
                  <a:lnTo>
                    <a:pt x="27" y="19"/>
                  </a:lnTo>
                  <a:lnTo>
                    <a:pt x="25" y="20"/>
                  </a:lnTo>
                  <a:lnTo>
                    <a:pt x="24" y="20"/>
                  </a:lnTo>
                  <a:lnTo>
                    <a:pt x="24" y="20"/>
                  </a:lnTo>
                  <a:lnTo>
                    <a:pt x="24" y="22"/>
                  </a:lnTo>
                  <a:lnTo>
                    <a:pt x="24" y="23"/>
                  </a:lnTo>
                  <a:lnTo>
                    <a:pt x="24" y="23"/>
                  </a:lnTo>
                  <a:lnTo>
                    <a:pt x="24" y="23"/>
                  </a:lnTo>
                  <a:lnTo>
                    <a:pt x="24" y="25"/>
                  </a:lnTo>
                  <a:lnTo>
                    <a:pt x="24" y="25"/>
                  </a:lnTo>
                  <a:lnTo>
                    <a:pt x="28" y="27"/>
                  </a:lnTo>
                  <a:lnTo>
                    <a:pt x="30" y="27"/>
                  </a:lnTo>
                  <a:lnTo>
                    <a:pt x="35" y="23"/>
                  </a:lnTo>
                  <a:lnTo>
                    <a:pt x="36" y="22"/>
                  </a:lnTo>
                  <a:lnTo>
                    <a:pt x="36" y="20"/>
                  </a:lnTo>
                  <a:lnTo>
                    <a:pt x="35" y="20"/>
                  </a:lnTo>
                  <a:lnTo>
                    <a:pt x="33" y="19"/>
                  </a:lnTo>
                  <a:lnTo>
                    <a:pt x="31" y="19"/>
                  </a:lnTo>
                  <a:lnTo>
                    <a:pt x="31" y="19"/>
                  </a:lnTo>
                  <a:lnTo>
                    <a:pt x="31" y="17"/>
                  </a:lnTo>
                  <a:lnTo>
                    <a:pt x="31" y="17"/>
                  </a:lnTo>
                  <a:lnTo>
                    <a:pt x="33" y="16"/>
                  </a:lnTo>
                  <a:lnTo>
                    <a:pt x="33" y="16"/>
                  </a:lnTo>
                  <a:lnTo>
                    <a:pt x="31" y="16"/>
                  </a:lnTo>
                  <a:lnTo>
                    <a:pt x="30" y="16"/>
                  </a:lnTo>
                  <a:lnTo>
                    <a:pt x="28" y="14"/>
                  </a:lnTo>
                  <a:lnTo>
                    <a:pt x="28" y="14"/>
                  </a:lnTo>
                  <a:lnTo>
                    <a:pt x="28" y="11"/>
                  </a:lnTo>
                  <a:lnTo>
                    <a:pt x="28" y="11"/>
                  </a:lnTo>
                  <a:close/>
                  <a:moveTo>
                    <a:pt x="22" y="9"/>
                  </a:moveTo>
                  <a:lnTo>
                    <a:pt x="22" y="11"/>
                  </a:lnTo>
                  <a:lnTo>
                    <a:pt x="20" y="12"/>
                  </a:lnTo>
                  <a:lnTo>
                    <a:pt x="19" y="12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22" y="9"/>
                  </a:lnTo>
                  <a:close/>
                  <a:moveTo>
                    <a:pt x="24" y="6"/>
                  </a:moveTo>
                  <a:lnTo>
                    <a:pt x="25" y="6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24" y="6"/>
                  </a:lnTo>
                  <a:close/>
                  <a:moveTo>
                    <a:pt x="49" y="3"/>
                  </a:moveTo>
                  <a:lnTo>
                    <a:pt x="50" y="4"/>
                  </a:lnTo>
                  <a:lnTo>
                    <a:pt x="52" y="6"/>
                  </a:lnTo>
                  <a:lnTo>
                    <a:pt x="54" y="6"/>
                  </a:lnTo>
                  <a:lnTo>
                    <a:pt x="55" y="6"/>
                  </a:lnTo>
                  <a:lnTo>
                    <a:pt x="55" y="9"/>
                  </a:lnTo>
                  <a:lnTo>
                    <a:pt x="55" y="12"/>
                  </a:lnTo>
                  <a:lnTo>
                    <a:pt x="55" y="12"/>
                  </a:lnTo>
                  <a:lnTo>
                    <a:pt x="54" y="14"/>
                  </a:lnTo>
                  <a:lnTo>
                    <a:pt x="52" y="17"/>
                  </a:lnTo>
                  <a:lnTo>
                    <a:pt x="52" y="19"/>
                  </a:lnTo>
                  <a:lnTo>
                    <a:pt x="52" y="19"/>
                  </a:lnTo>
                  <a:lnTo>
                    <a:pt x="49" y="19"/>
                  </a:lnTo>
                  <a:lnTo>
                    <a:pt x="47" y="20"/>
                  </a:lnTo>
                  <a:lnTo>
                    <a:pt x="47" y="20"/>
                  </a:lnTo>
                  <a:lnTo>
                    <a:pt x="47" y="20"/>
                  </a:lnTo>
                  <a:lnTo>
                    <a:pt x="47" y="20"/>
                  </a:lnTo>
                  <a:lnTo>
                    <a:pt x="47" y="22"/>
                  </a:lnTo>
                  <a:lnTo>
                    <a:pt x="47" y="22"/>
                  </a:lnTo>
                  <a:lnTo>
                    <a:pt x="49" y="23"/>
                  </a:lnTo>
                  <a:lnTo>
                    <a:pt x="49" y="23"/>
                  </a:lnTo>
                  <a:lnTo>
                    <a:pt x="50" y="23"/>
                  </a:lnTo>
                  <a:lnTo>
                    <a:pt x="52" y="23"/>
                  </a:lnTo>
                  <a:lnTo>
                    <a:pt x="52" y="23"/>
                  </a:lnTo>
                  <a:lnTo>
                    <a:pt x="52" y="25"/>
                  </a:lnTo>
                  <a:lnTo>
                    <a:pt x="52" y="25"/>
                  </a:lnTo>
                  <a:lnTo>
                    <a:pt x="52" y="27"/>
                  </a:lnTo>
                  <a:lnTo>
                    <a:pt x="52" y="28"/>
                  </a:lnTo>
                  <a:lnTo>
                    <a:pt x="50" y="30"/>
                  </a:lnTo>
                  <a:lnTo>
                    <a:pt x="49" y="30"/>
                  </a:lnTo>
                  <a:lnTo>
                    <a:pt x="49" y="30"/>
                  </a:lnTo>
                  <a:lnTo>
                    <a:pt x="47" y="30"/>
                  </a:lnTo>
                  <a:lnTo>
                    <a:pt x="47" y="31"/>
                  </a:lnTo>
                  <a:lnTo>
                    <a:pt x="47" y="31"/>
                  </a:lnTo>
                  <a:lnTo>
                    <a:pt x="49" y="31"/>
                  </a:lnTo>
                  <a:lnTo>
                    <a:pt x="49" y="33"/>
                  </a:lnTo>
                  <a:lnTo>
                    <a:pt x="49" y="33"/>
                  </a:lnTo>
                  <a:lnTo>
                    <a:pt x="49" y="33"/>
                  </a:lnTo>
                  <a:lnTo>
                    <a:pt x="46" y="34"/>
                  </a:lnTo>
                  <a:lnTo>
                    <a:pt x="44" y="34"/>
                  </a:lnTo>
                  <a:lnTo>
                    <a:pt x="43" y="34"/>
                  </a:lnTo>
                  <a:lnTo>
                    <a:pt x="43" y="34"/>
                  </a:lnTo>
                  <a:lnTo>
                    <a:pt x="43" y="34"/>
                  </a:lnTo>
                  <a:lnTo>
                    <a:pt x="39" y="34"/>
                  </a:lnTo>
                  <a:lnTo>
                    <a:pt x="39" y="34"/>
                  </a:lnTo>
                  <a:lnTo>
                    <a:pt x="39" y="34"/>
                  </a:lnTo>
                  <a:lnTo>
                    <a:pt x="38" y="34"/>
                  </a:lnTo>
                  <a:lnTo>
                    <a:pt x="36" y="36"/>
                  </a:lnTo>
                  <a:lnTo>
                    <a:pt x="36" y="36"/>
                  </a:lnTo>
                  <a:lnTo>
                    <a:pt x="38" y="38"/>
                  </a:lnTo>
                  <a:lnTo>
                    <a:pt x="39" y="39"/>
                  </a:lnTo>
                  <a:lnTo>
                    <a:pt x="39" y="39"/>
                  </a:lnTo>
                  <a:lnTo>
                    <a:pt x="39" y="41"/>
                  </a:lnTo>
                  <a:lnTo>
                    <a:pt x="41" y="41"/>
                  </a:lnTo>
                  <a:lnTo>
                    <a:pt x="41" y="42"/>
                  </a:lnTo>
                  <a:lnTo>
                    <a:pt x="41" y="42"/>
                  </a:lnTo>
                  <a:lnTo>
                    <a:pt x="39" y="44"/>
                  </a:lnTo>
                  <a:lnTo>
                    <a:pt x="38" y="47"/>
                  </a:lnTo>
                  <a:lnTo>
                    <a:pt x="38" y="47"/>
                  </a:lnTo>
                  <a:lnTo>
                    <a:pt x="39" y="47"/>
                  </a:lnTo>
                  <a:lnTo>
                    <a:pt x="39" y="47"/>
                  </a:lnTo>
                  <a:lnTo>
                    <a:pt x="39" y="47"/>
                  </a:lnTo>
                  <a:lnTo>
                    <a:pt x="39" y="49"/>
                  </a:lnTo>
                  <a:lnTo>
                    <a:pt x="36" y="50"/>
                  </a:lnTo>
                  <a:lnTo>
                    <a:pt x="36" y="50"/>
                  </a:lnTo>
                  <a:lnTo>
                    <a:pt x="36" y="50"/>
                  </a:lnTo>
                  <a:lnTo>
                    <a:pt x="35" y="50"/>
                  </a:lnTo>
                  <a:lnTo>
                    <a:pt x="36" y="50"/>
                  </a:lnTo>
                  <a:lnTo>
                    <a:pt x="36" y="52"/>
                  </a:lnTo>
                  <a:lnTo>
                    <a:pt x="36" y="52"/>
                  </a:lnTo>
                  <a:lnTo>
                    <a:pt x="38" y="52"/>
                  </a:lnTo>
                  <a:lnTo>
                    <a:pt x="38" y="53"/>
                  </a:lnTo>
                  <a:lnTo>
                    <a:pt x="38" y="55"/>
                  </a:lnTo>
                  <a:lnTo>
                    <a:pt x="36" y="55"/>
                  </a:lnTo>
                  <a:lnTo>
                    <a:pt x="35" y="55"/>
                  </a:lnTo>
                  <a:lnTo>
                    <a:pt x="33" y="55"/>
                  </a:lnTo>
                  <a:lnTo>
                    <a:pt x="33" y="55"/>
                  </a:lnTo>
                  <a:lnTo>
                    <a:pt x="33" y="55"/>
                  </a:lnTo>
                  <a:lnTo>
                    <a:pt x="31" y="53"/>
                  </a:lnTo>
                  <a:lnTo>
                    <a:pt x="33" y="53"/>
                  </a:lnTo>
                  <a:lnTo>
                    <a:pt x="33" y="52"/>
                  </a:lnTo>
                  <a:lnTo>
                    <a:pt x="35" y="52"/>
                  </a:lnTo>
                  <a:lnTo>
                    <a:pt x="33" y="52"/>
                  </a:lnTo>
                  <a:lnTo>
                    <a:pt x="35" y="52"/>
                  </a:lnTo>
                  <a:lnTo>
                    <a:pt x="35" y="49"/>
                  </a:lnTo>
                  <a:lnTo>
                    <a:pt x="35" y="49"/>
                  </a:lnTo>
                  <a:lnTo>
                    <a:pt x="35" y="49"/>
                  </a:lnTo>
                  <a:lnTo>
                    <a:pt x="35" y="47"/>
                  </a:lnTo>
                  <a:lnTo>
                    <a:pt x="31" y="47"/>
                  </a:lnTo>
                  <a:lnTo>
                    <a:pt x="31" y="45"/>
                  </a:lnTo>
                  <a:lnTo>
                    <a:pt x="30" y="45"/>
                  </a:lnTo>
                  <a:lnTo>
                    <a:pt x="30" y="45"/>
                  </a:lnTo>
                  <a:lnTo>
                    <a:pt x="30" y="45"/>
                  </a:lnTo>
                  <a:lnTo>
                    <a:pt x="27" y="45"/>
                  </a:lnTo>
                  <a:lnTo>
                    <a:pt x="27" y="45"/>
                  </a:lnTo>
                  <a:lnTo>
                    <a:pt x="25" y="44"/>
                  </a:lnTo>
                  <a:lnTo>
                    <a:pt x="24" y="42"/>
                  </a:lnTo>
                  <a:lnTo>
                    <a:pt x="24" y="42"/>
                  </a:lnTo>
                  <a:lnTo>
                    <a:pt x="24" y="42"/>
                  </a:lnTo>
                  <a:lnTo>
                    <a:pt x="24" y="42"/>
                  </a:lnTo>
                  <a:lnTo>
                    <a:pt x="22" y="42"/>
                  </a:lnTo>
                  <a:lnTo>
                    <a:pt x="20" y="42"/>
                  </a:lnTo>
                  <a:lnTo>
                    <a:pt x="20" y="42"/>
                  </a:lnTo>
                  <a:lnTo>
                    <a:pt x="20" y="42"/>
                  </a:lnTo>
                  <a:lnTo>
                    <a:pt x="20" y="42"/>
                  </a:lnTo>
                  <a:lnTo>
                    <a:pt x="20" y="42"/>
                  </a:lnTo>
                  <a:lnTo>
                    <a:pt x="19" y="41"/>
                  </a:lnTo>
                  <a:lnTo>
                    <a:pt x="17" y="42"/>
                  </a:lnTo>
                  <a:lnTo>
                    <a:pt x="17" y="42"/>
                  </a:lnTo>
                  <a:lnTo>
                    <a:pt x="16" y="42"/>
                  </a:lnTo>
                  <a:lnTo>
                    <a:pt x="16" y="42"/>
                  </a:lnTo>
                  <a:lnTo>
                    <a:pt x="16" y="42"/>
                  </a:lnTo>
                  <a:lnTo>
                    <a:pt x="14" y="42"/>
                  </a:lnTo>
                  <a:lnTo>
                    <a:pt x="14" y="44"/>
                  </a:lnTo>
                  <a:lnTo>
                    <a:pt x="14" y="44"/>
                  </a:lnTo>
                  <a:lnTo>
                    <a:pt x="13" y="44"/>
                  </a:lnTo>
                  <a:lnTo>
                    <a:pt x="13" y="44"/>
                  </a:lnTo>
                  <a:lnTo>
                    <a:pt x="11" y="44"/>
                  </a:lnTo>
                  <a:lnTo>
                    <a:pt x="9" y="42"/>
                  </a:lnTo>
                  <a:lnTo>
                    <a:pt x="6" y="42"/>
                  </a:lnTo>
                  <a:lnTo>
                    <a:pt x="5" y="42"/>
                  </a:lnTo>
                  <a:lnTo>
                    <a:pt x="3" y="42"/>
                  </a:lnTo>
                  <a:lnTo>
                    <a:pt x="2" y="41"/>
                  </a:lnTo>
                  <a:lnTo>
                    <a:pt x="0" y="41"/>
                  </a:lnTo>
                  <a:lnTo>
                    <a:pt x="2" y="39"/>
                  </a:lnTo>
                  <a:lnTo>
                    <a:pt x="2" y="39"/>
                  </a:lnTo>
                  <a:lnTo>
                    <a:pt x="5" y="39"/>
                  </a:lnTo>
                  <a:lnTo>
                    <a:pt x="6" y="39"/>
                  </a:lnTo>
                  <a:lnTo>
                    <a:pt x="11" y="42"/>
                  </a:lnTo>
                  <a:lnTo>
                    <a:pt x="11" y="42"/>
                  </a:lnTo>
                  <a:lnTo>
                    <a:pt x="13" y="42"/>
                  </a:lnTo>
                  <a:lnTo>
                    <a:pt x="13" y="41"/>
                  </a:lnTo>
                  <a:lnTo>
                    <a:pt x="11" y="41"/>
                  </a:lnTo>
                  <a:lnTo>
                    <a:pt x="9" y="41"/>
                  </a:lnTo>
                  <a:lnTo>
                    <a:pt x="9" y="39"/>
                  </a:lnTo>
                  <a:lnTo>
                    <a:pt x="11" y="39"/>
                  </a:lnTo>
                  <a:lnTo>
                    <a:pt x="11" y="39"/>
                  </a:lnTo>
                  <a:lnTo>
                    <a:pt x="11" y="38"/>
                  </a:lnTo>
                  <a:lnTo>
                    <a:pt x="8" y="36"/>
                  </a:lnTo>
                  <a:lnTo>
                    <a:pt x="8" y="34"/>
                  </a:lnTo>
                  <a:lnTo>
                    <a:pt x="9" y="33"/>
                  </a:lnTo>
                  <a:lnTo>
                    <a:pt x="9" y="31"/>
                  </a:lnTo>
                  <a:lnTo>
                    <a:pt x="11" y="31"/>
                  </a:lnTo>
                  <a:lnTo>
                    <a:pt x="11" y="30"/>
                  </a:lnTo>
                  <a:lnTo>
                    <a:pt x="14" y="28"/>
                  </a:lnTo>
                  <a:lnTo>
                    <a:pt x="16" y="25"/>
                  </a:lnTo>
                  <a:lnTo>
                    <a:pt x="17" y="23"/>
                  </a:lnTo>
                  <a:lnTo>
                    <a:pt x="19" y="16"/>
                  </a:lnTo>
                  <a:lnTo>
                    <a:pt x="19" y="14"/>
                  </a:lnTo>
                  <a:lnTo>
                    <a:pt x="20" y="14"/>
                  </a:lnTo>
                  <a:lnTo>
                    <a:pt x="20" y="14"/>
                  </a:lnTo>
                  <a:lnTo>
                    <a:pt x="22" y="14"/>
                  </a:lnTo>
                  <a:lnTo>
                    <a:pt x="24" y="12"/>
                  </a:lnTo>
                  <a:lnTo>
                    <a:pt x="28" y="11"/>
                  </a:lnTo>
                  <a:lnTo>
                    <a:pt x="30" y="8"/>
                  </a:lnTo>
                  <a:lnTo>
                    <a:pt x="31" y="8"/>
                  </a:lnTo>
                  <a:lnTo>
                    <a:pt x="36" y="4"/>
                  </a:lnTo>
                  <a:lnTo>
                    <a:pt x="38" y="4"/>
                  </a:lnTo>
                  <a:lnTo>
                    <a:pt x="43" y="4"/>
                  </a:lnTo>
                  <a:lnTo>
                    <a:pt x="46" y="3"/>
                  </a:lnTo>
                  <a:lnTo>
                    <a:pt x="49" y="3"/>
                  </a:lnTo>
                  <a:close/>
                  <a:moveTo>
                    <a:pt x="31" y="3"/>
                  </a:moveTo>
                  <a:lnTo>
                    <a:pt x="31" y="3"/>
                  </a:lnTo>
                  <a:lnTo>
                    <a:pt x="28" y="4"/>
                  </a:lnTo>
                  <a:lnTo>
                    <a:pt x="27" y="4"/>
                  </a:lnTo>
                  <a:lnTo>
                    <a:pt x="25" y="4"/>
                  </a:lnTo>
                  <a:lnTo>
                    <a:pt x="28" y="4"/>
                  </a:lnTo>
                  <a:lnTo>
                    <a:pt x="31" y="3"/>
                  </a:lnTo>
                  <a:close/>
                  <a:moveTo>
                    <a:pt x="36" y="3"/>
                  </a:moveTo>
                  <a:lnTo>
                    <a:pt x="36" y="3"/>
                  </a:lnTo>
                  <a:lnTo>
                    <a:pt x="36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6" y="3"/>
                  </a:lnTo>
                  <a:close/>
                  <a:moveTo>
                    <a:pt x="41" y="1"/>
                  </a:moveTo>
                  <a:lnTo>
                    <a:pt x="43" y="3"/>
                  </a:lnTo>
                  <a:lnTo>
                    <a:pt x="41" y="3"/>
                  </a:lnTo>
                  <a:lnTo>
                    <a:pt x="39" y="3"/>
                  </a:lnTo>
                  <a:lnTo>
                    <a:pt x="39" y="3"/>
                  </a:lnTo>
                  <a:lnTo>
                    <a:pt x="41" y="1"/>
                  </a:lnTo>
                  <a:close/>
                  <a:moveTo>
                    <a:pt x="49" y="0"/>
                  </a:moveTo>
                  <a:lnTo>
                    <a:pt x="49" y="0"/>
                  </a:lnTo>
                  <a:lnTo>
                    <a:pt x="49" y="1"/>
                  </a:lnTo>
                  <a:lnTo>
                    <a:pt x="47" y="1"/>
                  </a:lnTo>
                  <a:lnTo>
                    <a:pt x="47" y="0"/>
                  </a:lnTo>
                  <a:lnTo>
                    <a:pt x="49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42" name="Freeform 188">
              <a:extLst>
                <a:ext uri="{FF2B5EF4-FFF2-40B4-BE49-F238E27FC236}">
                  <a16:creationId xmlns:a16="http://schemas.microsoft.com/office/drawing/2014/main" id="{19F681C7-32FA-69A6-4DDD-6B3D2217265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81456" y="3918871"/>
              <a:ext cx="9747" cy="3898"/>
            </a:xfrm>
            <a:custGeom>
              <a:avLst/>
              <a:gdLst>
                <a:gd name="T0" fmla="*/ 4 w 5"/>
                <a:gd name="T1" fmla="*/ 2 h 2"/>
                <a:gd name="T2" fmla="*/ 4 w 5"/>
                <a:gd name="T3" fmla="*/ 2 h 2"/>
                <a:gd name="T4" fmla="*/ 4 w 5"/>
                <a:gd name="T5" fmla="*/ 2 h 2"/>
                <a:gd name="T6" fmla="*/ 5 w 5"/>
                <a:gd name="T7" fmla="*/ 2 h 2"/>
                <a:gd name="T8" fmla="*/ 5 w 5"/>
                <a:gd name="T9" fmla="*/ 2 h 2"/>
                <a:gd name="T10" fmla="*/ 5 w 5"/>
                <a:gd name="T11" fmla="*/ 2 h 2"/>
                <a:gd name="T12" fmla="*/ 4 w 5"/>
                <a:gd name="T13" fmla="*/ 2 h 2"/>
                <a:gd name="T14" fmla="*/ 4 w 5"/>
                <a:gd name="T15" fmla="*/ 2 h 2"/>
                <a:gd name="T16" fmla="*/ 4 w 5"/>
                <a:gd name="T17" fmla="*/ 2 h 2"/>
                <a:gd name="T18" fmla="*/ 0 w 5"/>
                <a:gd name="T19" fmla="*/ 0 h 2"/>
                <a:gd name="T20" fmla="*/ 0 w 5"/>
                <a:gd name="T21" fmla="*/ 0 h 2"/>
                <a:gd name="T22" fmla="*/ 0 w 5"/>
                <a:gd name="T23" fmla="*/ 0 h 2"/>
                <a:gd name="T24" fmla="*/ 0 w 5"/>
                <a:gd name="T25" fmla="*/ 0 h 2"/>
                <a:gd name="T26" fmla="*/ 0 w 5"/>
                <a:gd name="T27" fmla="*/ 0 h 2"/>
                <a:gd name="T28" fmla="*/ 0 w 5"/>
                <a:gd name="T29" fmla="*/ 0 h 2"/>
                <a:gd name="T30" fmla="*/ 0 w 5"/>
                <a:gd name="T31" fmla="*/ 0 h 2"/>
                <a:gd name="T32" fmla="*/ 0 w 5"/>
                <a:gd name="T3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" h="2">
                  <a:moveTo>
                    <a:pt x="4" y="2"/>
                  </a:moveTo>
                  <a:lnTo>
                    <a:pt x="4" y="2"/>
                  </a:lnTo>
                  <a:lnTo>
                    <a:pt x="4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43" name="Freeform 189">
              <a:extLst>
                <a:ext uri="{FF2B5EF4-FFF2-40B4-BE49-F238E27FC236}">
                  <a16:creationId xmlns:a16="http://schemas.microsoft.com/office/drawing/2014/main" id="{3C88F280-B8D4-FE05-9B80-344B37825B0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93382" y="3992941"/>
              <a:ext cx="126700" cy="122802"/>
            </a:xfrm>
            <a:custGeom>
              <a:avLst/>
              <a:gdLst>
                <a:gd name="T0" fmla="*/ 26 w 65"/>
                <a:gd name="T1" fmla="*/ 44 h 63"/>
                <a:gd name="T2" fmla="*/ 26 w 65"/>
                <a:gd name="T3" fmla="*/ 49 h 63"/>
                <a:gd name="T4" fmla="*/ 27 w 65"/>
                <a:gd name="T5" fmla="*/ 49 h 63"/>
                <a:gd name="T6" fmla="*/ 27 w 65"/>
                <a:gd name="T7" fmla="*/ 52 h 63"/>
                <a:gd name="T8" fmla="*/ 30 w 65"/>
                <a:gd name="T9" fmla="*/ 55 h 63"/>
                <a:gd name="T10" fmla="*/ 35 w 65"/>
                <a:gd name="T11" fmla="*/ 57 h 63"/>
                <a:gd name="T12" fmla="*/ 40 w 65"/>
                <a:gd name="T13" fmla="*/ 58 h 63"/>
                <a:gd name="T14" fmla="*/ 43 w 65"/>
                <a:gd name="T15" fmla="*/ 57 h 63"/>
                <a:gd name="T16" fmla="*/ 40 w 65"/>
                <a:gd name="T17" fmla="*/ 53 h 63"/>
                <a:gd name="T18" fmla="*/ 33 w 65"/>
                <a:gd name="T19" fmla="*/ 47 h 63"/>
                <a:gd name="T20" fmla="*/ 29 w 65"/>
                <a:gd name="T21" fmla="*/ 44 h 63"/>
                <a:gd name="T22" fmla="*/ 19 w 65"/>
                <a:gd name="T23" fmla="*/ 38 h 63"/>
                <a:gd name="T24" fmla="*/ 16 w 65"/>
                <a:gd name="T25" fmla="*/ 39 h 63"/>
                <a:gd name="T26" fmla="*/ 18 w 65"/>
                <a:gd name="T27" fmla="*/ 41 h 63"/>
                <a:gd name="T28" fmla="*/ 21 w 65"/>
                <a:gd name="T29" fmla="*/ 41 h 63"/>
                <a:gd name="T30" fmla="*/ 22 w 65"/>
                <a:gd name="T31" fmla="*/ 42 h 63"/>
                <a:gd name="T32" fmla="*/ 22 w 65"/>
                <a:gd name="T33" fmla="*/ 39 h 63"/>
                <a:gd name="T34" fmla="*/ 19 w 65"/>
                <a:gd name="T35" fmla="*/ 38 h 63"/>
                <a:gd name="T36" fmla="*/ 65 w 65"/>
                <a:gd name="T37" fmla="*/ 1 h 63"/>
                <a:gd name="T38" fmla="*/ 63 w 65"/>
                <a:gd name="T39" fmla="*/ 1 h 63"/>
                <a:gd name="T40" fmla="*/ 63 w 65"/>
                <a:gd name="T41" fmla="*/ 5 h 63"/>
                <a:gd name="T42" fmla="*/ 63 w 65"/>
                <a:gd name="T43" fmla="*/ 12 h 63"/>
                <a:gd name="T44" fmla="*/ 60 w 65"/>
                <a:gd name="T45" fmla="*/ 25 h 63"/>
                <a:gd name="T46" fmla="*/ 60 w 65"/>
                <a:gd name="T47" fmla="*/ 38 h 63"/>
                <a:gd name="T48" fmla="*/ 59 w 65"/>
                <a:gd name="T49" fmla="*/ 36 h 63"/>
                <a:gd name="T50" fmla="*/ 59 w 65"/>
                <a:gd name="T51" fmla="*/ 36 h 63"/>
                <a:gd name="T52" fmla="*/ 57 w 65"/>
                <a:gd name="T53" fmla="*/ 38 h 63"/>
                <a:gd name="T54" fmla="*/ 59 w 65"/>
                <a:gd name="T55" fmla="*/ 44 h 63"/>
                <a:gd name="T56" fmla="*/ 57 w 65"/>
                <a:gd name="T57" fmla="*/ 44 h 63"/>
                <a:gd name="T58" fmla="*/ 57 w 65"/>
                <a:gd name="T59" fmla="*/ 47 h 63"/>
                <a:gd name="T60" fmla="*/ 59 w 65"/>
                <a:gd name="T61" fmla="*/ 50 h 63"/>
                <a:gd name="T62" fmla="*/ 55 w 65"/>
                <a:gd name="T63" fmla="*/ 53 h 63"/>
                <a:gd name="T64" fmla="*/ 57 w 65"/>
                <a:gd name="T65" fmla="*/ 60 h 63"/>
                <a:gd name="T66" fmla="*/ 55 w 65"/>
                <a:gd name="T67" fmla="*/ 63 h 63"/>
                <a:gd name="T68" fmla="*/ 51 w 65"/>
                <a:gd name="T69" fmla="*/ 61 h 63"/>
                <a:gd name="T70" fmla="*/ 48 w 65"/>
                <a:gd name="T71" fmla="*/ 60 h 63"/>
                <a:gd name="T72" fmla="*/ 41 w 65"/>
                <a:gd name="T73" fmla="*/ 58 h 63"/>
                <a:gd name="T74" fmla="*/ 32 w 65"/>
                <a:gd name="T75" fmla="*/ 57 h 63"/>
                <a:gd name="T76" fmla="*/ 29 w 65"/>
                <a:gd name="T77" fmla="*/ 58 h 63"/>
                <a:gd name="T78" fmla="*/ 29 w 65"/>
                <a:gd name="T79" fmla="*/ 58 h 63"/>
                <a:gd name="T80" fmla="*/ 14 w 65"/>
                <a:gd name="T81" fmla="*/ 44 h 63"/>
                <a:gd name="T82" fmla="*/ 7 w 65"/>
                <a:gd name="T83" fmla="*/ 38 h 63"/>
                <a:gd name="T84" fmla="*/ 2 w 65"/>
                <a:gd name="T85" fmla="*/ 30 h 63"/>
                <a:gd name="T86" fmla="*/ 5 w 65"/>
                <a:gd name="T87" fmla="*/ 31 h 63"/>
                <a:gd name="T88" fmla="*/ 10 w 65"/>
                <a:gd name="T89" fmla="*/ 30 h 63"/>
                <a:gd name="T90" fmla="*/ 11 w 65"/>
                <a:gd name="T91" fmla="*/ 27 h 63"/>
                <a:gd name="T92" fmla="*/ 14 w 65"/>
                <a:gd name="T93" fmla="*/ 25 h 63"/>
                <a:gd name="T94" fmla="*/ 13 w 65"/>
                <a:gd name="T95" fmla="*/ 19 h 63"/>
                <a:gd name="T96" fmla="*/ 19 w 65"/>
                <a:gd name="T97" fmla="*/ 19 h 63"/>
                <a:gd name="T98" fmla="*/ 24 w 65"/>
                <a:gd name="T99" fmla="*/ 14 h 63"/>
                <a:gd name="T100" fmla="*/ 29 w 65"/>
                <a:gd name="T101" fmla="*/ 17 h 63"/>
                <a:gd name="T102" fmla="*/ 30 w 65"/>
                <a:gd name="T103" fmla="*/ 14 h 63"/>
                <a:gd name="T104" fmla="*/ 37 w 65"/>
                <a:gd name="T105" fmla="*/ 11 h 63"/>
                <a:gd name="T106" fmla="*/ 37 w 65"/>
                <a:gd name="T107" fmla="*/ 8 h 63"/>
                <a:gd name="T108" fmla="*/ 38 w 65"/>
                <a:gd name="T109" fmla="*/ 6 h 63"/>
                <a:gd name="T110" fmla="*/ 41 w 65"/>
                <a:gd name="T111" fmla="*/ 3 h 63"/>
                <a:gd name="T112" fmla="*/ 48 w 65"/>
                <a:gd name="T113" fmla="*/ 6 h 63"/>
                <a:gd name="T114" fmla="*/ 49 w 65"/>
                <a:gd name="T115" fmla="*/ 5 h 63"/>
                <a:gd name="T116" fmla="*/ 51 w 65"/>
                <a:gd name="T117" fmla="*/ 5 h 63"/>
                <a:gd name="T118" fmla="*/ 52 w 65"/>
                <a:gd name="T119" fmla="*/ 3 h 63"/>
                <a:gd name="T120" fmla="*/ 59 w 65"/>
                <a:gd name="T121" fmla="*/ 3 h 63"/>
                <a:gd name="T122" fmla="*/ 62 w 65"/>
                <a:gd name="T123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5" h="63">
                  <a:moveTo>
                    <a:pt x="27" y="42"/>
                  </a:moveTo>
                  <a:lnTo>
                    <a:pt x="27" y="42"/>
                  </a:lnTo>
                  <a:lnTo>
                    <a:pt x="26" y="44"/>
                  </a:lnTo>
                  <a:lnTo>
                    <a:pt x="26" y="44"/>
                  </a:lnTo>
                  <a:lnTo>
                    <a:pt x="26" y="46"/>
                  </a:lnTo>
                  <a:lnTo>
                    <a:pt x="26" y="46"/>
                  </a:lnTo>
                  <a:lnTo>
                    <a:pt x="26" y="47"/>
                  </a:lnTo>
                  <a:lnTo>
                    <a:pt x="26" y="49"/>
                  </a:lnTo>
                  <a:lnTo>
                    <a:pt x="26" y="49"/>
                  </a:lnTo>
                  <a:lnTo>
                    <a:pt x="26" y="49"/>
                  </a:lnTo>
                  <a:lnTo>
                    <a:pt x="26" y="49"/>
                  </a:lnTo>
                  <a:lnTo>
                    <a:pt x="27" y="49"/>
                  </a:lnTo>
                  <a:lnTo>
                    <a:pt x="27" y="49"/>
                  </a:lnTo>
                  <a:lnTo>
                    <a:pt x="27" y="50"/>
                  </a:lnTo>
                  <a:lnTo>
                    <a:pt x="27" y="50"/>
                  </a:lnTo>
                  <a:lnTo>
                    <a:pt x="27" y="52"/>
                  </a:lnTo>
                  <a:lnTo>
                    <a:pt x="29" y="53"/>
                  </a:lnTo>
                  <a:lnTo>
                    <a:pt x="29" y="53"/>
                  </a:lnTo>
                  <a:lnTo>
                    <a:pt x="29" y="55"/>
                  </a:lnTo>
                  <a:lnTo>
                    <a:pt x="30" y="55"/>
                  </a:lnTo>
                  <a:lnTo>
                    <a:pt x="30" y="55"/>
                  </a:lnTo>
                  <a:lnTo>
                    <a:pt x="32" y="55"/>
                  </a:lnTo>
                  <a:lnTo>
                    <a:pt x="33" y="57"/>
                  </a:lnTo>
                  <a:lnTo>
                    <a:pt x="35" y="57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40" y="58"/>
                  </a:lnTo>
                  <a:lnTo>
                    <a:pt x="40" y="58"/>
                  </a:lnTo>
                  <a:lnTo>
                    <a:pt x="41" y="58"/>
                  </a:lnTo>
                  <a:lnTo>
                    <a:pt x="41" y="58"/>
                  </a:lnTo>
                  <a:lnTo>
                    <a:pt x="43" y="57"/>
                  </a:lnTo>
                  <a:lnTo>
                    <a:pt x="43" y="57"/>
                  </a:lnTo>
                  <a:lnTo>
                    <a:pt x="41" y="57"/>
                  </a:lnTo>
                  <a:lnTo>
                    <a:pt x="41" y="55"/>
                  </a:lnTo>
                  <a:lnTo>
                    <a:pt x="41" y="53"/>
                  </a:lnTo>
                  <a:lnTo>
                    <a:pt x="40" y="53"/>
                  </a:lnTo>
                  <a:lnTo>
                    <a:pt x="38" y="52"/>
                  </a:lnTo>
                  <a:lnTo>
                    <a:pt x="37" y="49"/>
                  </a:lnTo>
                  <a:lnTo>
                    <a:pt x="35" y="47"/>
                  </a:lnTo>
                  <a:lnTo>
                    <a:pt x="33" y="47"/>
                  </a:lnTo>
                  <a:lnTo>
                    <a:pt x="33" y="46"/>
                  </a:lnTo>
                  <a:lnTo>
                    <a:pt x="32" y="46"/>
                  </a:lnTo>
                  <a:lnTo>
                    <a:pt x="30" y="44"/>
                  </a:lnTo>
                  <a:lnTo>
                    <a:pt x="29" y="44"/>
                  </a:lnTo>
                  <a:lnTo>
                    <a:pt x="29" y="42"/>
                  </a:lnTo>
                  <a:lnTo>
                    <a:pt x="27" y="42"/>
                  </a:lnTo>
                  <a:lnTo>
                    <a:pt x="27" y="42"/>
                  </a:lnTo>
                  <a:close/>
                  <a:moveTo>
                    <a:pt x="19" y="38"/>
                  </a:moveTo>
                  <a:lnTo>
                    <a:pt x="19" y="38"/>
                  </a:lnTo>
                  <a:lnTo>
                    <a:pt x="18" y="38"/>
                  </a:lnTo>
                  <a:lnTo>
                    <a:pt x="16" y="38"/>
                  </a:lnTo>
                  <a:lnTo>
                    <a:pt x="16" y="39"/>
                  </a:lnTo>
                  <a:lnTo>
                    <a:pt x="16" y="39"/>
                  </a:lnTo>
                  <a:lnTo>
                    <a:pt x="16" y="39"/>
                  </a:lnTo>
                  <a:lnTo>
                    <a:pt x="18" y="39"/>
                  </a:lnTo>
                  <a:lnTo>
                    <a:pt x="18" y="41"/>
                  </a:lnTo>
                  <a:lnTo>
                    <a:pt x="19" y="41"/>
                  </a:lnTo>
                  <a:lnTo>
                    <a:pt x="19" y="41"/>
                  </a:lnTo>
                  <a:lnTo>
                    <a:pt x="21" y="41"/>
                  </a:lnTo>
                  <a:lnTo>
                    <a:pt x="21" y="41"/>
                  </a:lnTo>
                  <a:lnTo>
                    <a:pt x="21" y="41"/>
                  </a:lnTo>
                  <a:lnTo>
                    <a:pt x="19" y="42"/>
                  </a:lnTo>
                  <a:lnTo>
                    <a:pt x="21" y="42"/>
                  </a:lnTo>
                  <a:lnTo>
                    <a:pt x="22" y="42"/>
                  </a:lnTo>
                  <a:lnTo>
                    <a:pt x="22" y="41"/>
                  </a:lnTo>
                  <a:lnTo>
                    <a:pt x="22" y="41"/>
                  </a:lnTo>
                  <a:lnTo>
                    <a:pt x="22" y="39"/>
                  </a:lnTo>
                  <a:lnTo>
                    <a:pt x="22" y="39"/>
                  </a:lnTo>
                  <a:lnTo>
                    <a:pt x="22" y="39"/>
                  </a:lnTo>
                  <a:lnTo>
                    <a:pt x="21" y="39"/>
                  </a:lnTo>
                  <a:lnTo>
                    <a:pt x="21" y="38"/>
                  </a:lnTo>
                  <a:lnTo>
                    <a:pt x="19" y="38"/>
                  </a:lnTo>
                  <a:close/>
                  <a:moveTo>
                    <a:pt x="62" y="0"/>
                  </a:moveTo>
                  <a:lnTo>
                    <a:pt x="65" y="0"/>
                  </a:lnTo>
                  <a:lnTo>
                    <a:pt x="65" y="1"/>
                  </a:lnTo>
                  <a:lnTo>
                    <a:pt x="65" y="1"/>
                  </a:lnTo>
                  <a:lnTo>
                    <a:pt x="63" y="3"/>
                  </a:lnTo>
                  <a:lnTo>
                    <a:pt x="63" y="3"/>
                  </a:lnTo>
                  <a:lnTo>
                    <a:pt x="63" y="1"/>
                  </a:lnTo>
                  <a:lnTo>
                    <a:pt x="63" y="1"/>
                  </a:lnTo>
                  <a:lnTo>
                    <a:pt x="62" y="3"/>
                  </a:lnTo>
                  <a:lnTo>
                    <a:pt x="62" y="3"/>
                  </a:lnTo>
                  <a:lnTo>
                    <a:pt x="62" y="5"/>
                  </a:lnTo>
                  <a:lnTo>
                    <a:pt x="63" y="5"/>
                  </a:lnTo>
                  <a:lnTo>
                    <a:pt x="63" y="5"/>
                  </a:lnTo>
                  <a:lnTo>
                    <a:pt x="65" y="11"/>
                  </a:lnTo>
                  <a:lnTo>
                    <a:pt x="65" y="11"/>
                  </a:lnTo>
                  <a:lnTo>
                    <a:pt x="63" y="12"/>
                  </a:lnTo>
                  <a:lnTo>
                    <a:pt x="63" y="14"/>
                  </a:lnTo>
                  <a:lnTo>
                    <a:pt x="62" y="16"/>
                  </a:lnTo>
                  <a:lnTo>
                    <a:pt x="60" y="19"/>
                  </a:lnTo>
                  <a:lnTo>
                    <a:pt x="60" y="25"/>
                  </a:lnTo>
                  <a:lnTo>
                    <a:pt x="60" y="31"/>
                  </a:lnTo>
                  <a:lnTo>
                    <a:pt x="60" y="36"/>
                  </a:lnTo>
                  <a:lnTo>
                    <a:pt x="60" y="38"/>
                  </a:lnTo>
                  <a:lnTo>
                    <a:pt x="60" y="38"/>
                  </a:lnTo>
                  <a:lnTo>
                    <a:pt x="60" y="39"/>
                  </a:lnTo>
                  <a:lnTo>
                    <a:pt x="59" y="39"/>
                  </a:lnTo>
                  <a:lnTo>
                    <a:pt x="59" y="38"/>
                  </a:lnTo>
                  <a:lnTo>
                    <a:pt x="59" y="36"/>
                  </a:lnTo>
                  <a:lnTo>
                    <a:pt x="59" y="36"/>
                  </a:lnTo>
                  <a:lnTo>
                    <a:pt x="60" y="34"/>
                  </a:lnTo>
                  <a:lnTo>
                    <a:pt x="59" y="34"/>
                  </a:lnTo>
                  <a:lnTo>
                    <a:pt x="59" y="36"/>
                  </a:lnTo>
                  <a:lnTo>
                    <a:pt x="59" y="36"/>
                  </a:lnTo>
                  <a:lnTo>
                    <a:pt x="57" y="36"/>
                  </a:lnTo>
                  <a:lnTo>
                    <a:pt x="57" y="38"/>
                  </a:lnTo>
                  <a:lnTo>
                    <a:pt x="57" y="38"/>
                  </a:lnTo>
                  <a:lnTo>
                    <a:pt x="59" y="39"/>
                  </a:lnTo>
                  <a:lnTo>
                    <a:pt x="59" y="41"/>
                  </a:lnTo>
                  <a:lnTo>
                    <a:pt x="59" y="41"/>
                  </a:lnTo>
                  <a:lnTo>
                    <a:pt x="59" y="44"/>
                  </a:lnTo>
                  <a:lnTo>
                    <a:pt x="57" y="44"/>
                  </a:lnTo>
                  <a:lnTo>
                    <a:pt x="57" y="44"/>
                  </a:lnTo>
                  <a:lnTo>
                    <a:pt x="57" y="44"/>
                  </a:lnTo>
                  <a:lnTo>
                    <a:pt x="57" y="44"/>
                  </a:lnTo>
                  <a:lnTo>
                    <a:pt x="57" y="46"/>
                  </a:lnTo>
                  <a:lnTo>
                    <a:pt x="55" y="46"/>
                  </a:lnTo>
                  <a:lnTo>
                    <a:pt x="55" y="47"/>
                  </a:lnTo>
                  <a:lnTo>
                    <a:pt x="57" y="47"/>
                  </a:lnTo>
                  <a:lnTo>
                    <a:pt x="57" y="47"/>
                  </a:lnTo>
                  <a:lnTo>
                    <a:pt x="57" y="47"/>
                  </a:lnTo>
                  <a:lnTo>
                    <a:pt x="59" y="49"/>
                  </a:lnTo>
                  <a:lnTo>
                    <a:pt x="59" y="50"/>
                  </a:lnTo>
                  <a:lnTo>
                    <a:pt x="57" y="50"/>
                  </a:lnTo>
                  <a:lnTo>
                    <a:pt x="57" y="52"/>
                  </a:lnTo>
                  <a:lnTo>
                    <a:pt x="55" y="53"/>
                  </a:lnTo>
                  <a:lnTo>
                    <a:pt x="55" y="53"/>
                  </a:lnTo>
                  <a:lnTo>
                    <a:pt x="55" y="55"/>
                  </a:lnTo>
                  <a:lnTo>
                    <a:pt x="55" y="57"/>
                  </a:lnTo>
                  <a:lnTo>
                    <a:pt x="57" y="58"/>
                  </a:lnTo>
                  <a:lnTo>
                    <a:pt x="57" y="60"/>
                  </a:lnTo>
                  <a:lnTo>
                    <a:pt x="59" y="60"/>
                  </a:lnTo>
                  <a:lnTo>
                    <a:pt x="59" y="61"/>
                  </a:lnTo>
                  <a:lnTo>
                    <a:pt x="57" y="61"/>
                  </a:lnTo>
                  <a:lnTo>
                    <a:pt x="55" y="63"/>
                  </a:lnTo>
                  <a:lnTo>
                    <a:pt x="54" y="63"/>
                  </a:lnTo>
                  <a:lnTo>
                    <a:pt x="52" y="63"/>
                  </a:lnTo>
                  <a:lnTo>
                    <a:pt x="51" y="63"/>
                  </a:lnTo>
                  <a:lnTo>
                    <a:pt x="51" y="61"/>
                  </a:lnTo>
                  <a:lnTo>
                    <a:pt x="51" y="61"/>
                  </a:lnTo>
                  <a:lnTo>
                    <a:pt x="49" y="60"/>
                  </a:lnTo>
                  <a:lnTo>
                    <a:pt x="49" y="60"/>
                  </a:lnTo>
                  <a:lnTo>
                    <a:pt x="48" y="60"/>
                  </a:lnTo>
                  <a:lnTo>
                    <a:pt x="46" y="60"/>
                  </a:lnTo>
                  <a:lnTo>
                    <a:pt x="44" y="58"/>
                  </a:lnTo>
                  <a:lnTo>
                    <a:pt x="43" y="58"/>
                  </a:lnTo>
                  <a:lnTo>
                    <a:pt x="41" y="58"/>
                  </a:lnTo>
                  <a:lnTo>
                    <a:pt x="40" y="60"/>
                  </a:lnTo>
                  <a:lnTo>
                    <a:pt x="37" y="58"/>
                  </a:lnTo>
                  <a:lnTo>
                    <a:pt x="33" y="58"/>
                  </a:lnTo>
                  <a:lnTo>
                    <a:pt x="32" y="57"/>
                  </a:lnTo>
                  <a:lnTo>
                    <a:pt x="30" y="57"/>
                  </a:lnTo>
                  <a:lnTo>
                    <a:pt x="30" y="57"/>
                  </a:lnTo>
                  <a:lnTo>
                    <a:pt x="30" y="57"/>
                  </a:lnTo>
                  <a:lnTo>
                    <a:pt x="29" y="58"/>
                  </a:lnTo>
                  <a:lnTo>
                    <a:pt x="29" y="58"/>
                  </a:lnTo>
                  <a:lnTo>
                    <a:pt x="29" y="58"/>
                  </a:lnTo>
                  <a:lnTo>
                    <a:pt x="29" y="58"/>
                  </a:lnTo>
                  <a:lnTo>
                    <a:pt x="29" y="58"/>
                  </a:lnTo>
                  <a:lnTo>
                    <a:pt x="27" y="57"/>
                  </a:lnTo>
                  <a:lnTo>
                    <a:pt x="26" y="53"/>
                  </a:lnTo>
                  <a:lnTo>
                    <a:pt x="18" y="49"/>
                  </a:lnTo>
                  <a:lnTo>
                    <a:pt x="14" y="44"/>
                  </a:lnTo>
                  <a:lnTo>
                    <a:pt x="13" y="42"/>
                  </a:lnTo>
                  <a:lnTo>
                    <a:pt x="13" y="41"/>
                  </a:lnTo>
                  <a:lnTo>
                    <a:pt x="8" y="38"/>
                  </a:lnTo>
                  <a:lnTo>
                    <a:pt x="7" y="38"/>
                  </a:lnTo>
                  <a:lnTo>
                    <a:pt x="3" y="33"/>
                  </a:lnTo>
                  <a:lnTo>
                    <a:pt x="0" y="31"/>
                  </a:lnTo>
                  <a:lnTo>
                    <a:pt x="0" y="30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3" y="30"/>
                  </a:lnTo>
                  <a:lnTo>
                    <a:pt x="3" y="31"/>
                  </a:lnTo>
                  <a:lnTo>
                    <a:pt x="5" y="31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1" y="30"/>
                  </a:lnTo>
                  <a:lnTo>
                    <a:pt x="11" y="28"/>
                  </a:lnTo>
                  <a:lnTo>
                    <a:pt x="11" y="27"/>
                  </a:lnTo>
                  <a:lnTo>
                    <a:pt x="11" y="27"/>
                  </a:lnTo>
                  <a:lnTo>
                    <a:pt x="11" y="27"/>
                  </a:lnTo>
                  <a:lnTo>
                    <a:pt x="13" y="25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3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3" y="19"/>
                  </a:lnTo>
                  <a:lnTo>
                    <a:pt x="14" y="19"/>
                  </a:lnTo>
                  <a:lnTo>
                    <a:pt x="16" y="19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21" y="17"/>
                  </a:lnTo>
                  <a:lnTo>
                    <a:pt x="22" y="16"/>
                  </a:lnTo>
                  <a:lnTo>
                    <a:pt x="24" y="14"/>
                  </a:lnTo>
                  <a:lnTo>
                    <a:pt x="24" y="14"/>
                  </a:lnTo>
                  <a:lnTo>
                    <a:pt x="26" y="16"/>
                  </a:lnTo>
                  <a:lnTo>
                    <a:pt x="27" y="17"/>
                  </a:lnTo>
                  <a:lnTo>
                    <a:pt x="29" y="17"/>
                  </a:lnTo>
                  <a:lnTo>
                    <a:pt x="29" y="17"/>
                  </a:lnTo>
                  <a:lnTo>
                    <a:pt x="29" y="17"/>
                  </a:lnTo>
                  <a:lnTo>
                    <a:pt x="29" y="16"/>
                  </a:lnTo>
                  <a:lnTo>
                    <a:pt x="29" y="16"/>
                  </a:lnTo>
                  <a:lnTo>
                    <a:pt x="30" y="14"/>
                  </a:lnTo>
                  <a:lnTo>
                    <a:pt x="32" y="14"/>
                  </a:lnTo>
                  <a:lnTo>
                    <a:pt x="33" y="12"/>
                  </a:lnTo>
                  <a:lnTo>
                    <a:pt x="35" y="11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37" y="9"/>
                  </a:lnTo>
                  <a:lnTo>
                    <a:pt x="37" y="9"/>
                  </a:lnTo>
                  <a:lnTo>
                    <a:pt x="37" y="8"/>
                  </a:lnTo>
                  <a:lnTo>
                    <a:pt x="37" y="6"/>
                  </a:lnTo>
                  <a:lnTo>
                    <a:pt x="38" y="6"/>
                  </a:lnTo>
                  <a:lnTo>
                    <a:pt x="38" y="6"/>
                  </a:lnTo>
                  <a:lnTo>
                    <a:pt x="38" y="6"/>
                  </a:lnTo>
                  <a:lnTo>
                    <a:pt x="38" y="5"/>
                  </a:lnTo>
                  <a:lnTo>
                    <a:pt x="40" y="5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3" y="5"/>
                  </a:lnTo>
                  <a:lnTo>
                    <a:pt x="44" y="6"/>
                  </a:lnTo>
                  <a:lnTo>
                    <a:pt x="46" y="6"/>
                  </a:lnTo>
                  <a:lnTo>
                    <a:pt x="48" y="6"/>
                  </a:lnTo>
                  <a:lnTo>
                    <a:pt x="48" y="5"/>
                  </a:lnTo>
                  <a:lnTo>
                    <a:pt x="49" y="5"/>
                  </a:lnTo>
                  <a:lnTo>
                    <a:pt x="49" y="5"/>
                  </a:lnTo>
                  <a:lnTo>
                    <a:pt x="49" y="5"/>
                  </a:lnTo>
                  <a:lnTo>
                    <a:pt x="49" y="5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52" y="5"/>
                  </a:lnTo>
                  <a:lnTo>
                    <a:pt x="52" y="5"/>
                  </a:lnTo>
                  <a:lnTo>
                    <a:pt x="52" y="5"/>
                  </a:lnTo>
                  <a:lnTo>
                    <a:pt x="52" y="3"/>
                  </a:lnTo>
                  <a:lnTo>
                    <a:pt x="54" y="5"/>
                  </a:lnTo>
                  <a:lnTo>
                    <a:pt x="55" y="3"/>
                  </a:lnTo>
                  <a:lnTo>
                    <a:pt x="57" y="3"/>
                  </a:lnTo>
                  <a:lnTo>
                    <a:pt x="59" y="3"/>
                  </a:lnTo>
                  <a:lnTo>
                    <a:pt x="59" y="3"/>
                  </a:lnTo>
                  <a:lnTo>
                    <a:pt x="59" y="1"/>
                  </a:lnTo>
                  <a:lnTo>
                    <a:pt x="60" y="1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44" name="Freeform 190">
              <a:extLst>
                <a:ext uri="{FF2B5EF4-FFF2-40B4-BE49-F238E27FC236}">
                  <a16:creationId xmlns:a16="http://schemas.microsoft.com/office/drawing/2014/main" id="{03A69FC9-D1A3-C605-CFA7-B2456876EC1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39065" y="4026079"/>
              <a:ext cx="337216" cy="270942"/>
            </a:xfrm>
            <a:custGeom>
              <a:avLst/>
              <a:gdLst>
                <a:gd name="T0" fmla="*/ 65 w 173"/>
                <a:gd name="T1" fmla="*/ 137 h 139"/>
                <a:gd name="T2" fmla="*/ 54 w 173"/>
                <a:gd name="T3" fmla="*/ 3 h 139"/>
                <a:gd name="T4" fmla="*/ 61 w 173"/>
                <a:gd name="T5" fmla="*/ 13 h 139"/>
                <a:gd name="T6" fmla="*/ 66 w 173"/>
                <a:gd name="T7" fmla="*/ 11 h 139"/>
                <a:gd name="T8" fmla="*/ 83 w 173"/>
                <a:gd name="T9" fmla="*/ 11 h 139"/>
                <a:gd name="T10" fmla="*/ 107 w 173"/>
                <a:gd name="T11" fmla="*/ 10 h 139"/>
                <a:gd name="T12" fmla="*/ 128 w 173"/>
                <a:gd name="T13" fmla="*/ 8 h 139"/>
                <a:gd name="T14" fmla="*/ 142 w 173"/>
                <a:gd name="T15" fmla="*/ 10 h 139"/>
                <a:gd name="T16" fmla="*/ 154 w 173"/>
                <a:gd name="T17" fmla="*/ 3 h 139"/>
                <a:gd name="T18" fmla="*/ 167 w 173"/>
                <a:gd name="T19" fmla="*/ 19 h 139"/>
                <a:gd name="T20" fmla="*/ 170 w 173"/>
                <a:gd name="T21" fmla="*/ 22 h 139"/>
                <a:gd name="T22" fmla="*/ 173 w 173"/>
                <a:gd name="T23" fmla="*/ 27 h 139"/>
                <a:gd name="T24" fmla="*/ 172 w 173"/>
                <a:gd name="T25" fmla="*/ 35 h 139"/>
                <a:gd name="T26" fmla="*/ 162 w 173"/>
                <a:gd name="T27" fmla="*/ 40 h 139"/>
                <a:gd name="T28" fmla="*/ 153 w 173"/>
                <a:gd name="T29" fmla="*/ 57 h 139"/>
                <a:gd name="T30" fmla="*/ 150 w 173"/>
                <a:gd name="T31" fmla="*/ 63 h 139"/>
                <a:gd name="T32" fmla="*/ 147 w 173"/>
                <a:gd name="T33" fmla="*/ 74 h 139"/>
                <a:gd name="T34" fmla="*/ 139 w 173"/>
                <a:gd name="T35" fmla="*/ 81 h 139"/>
                <a:gd name="T36" fmla="*/ 132 w 173"/>
                <a:gd name="T37" fmla="*/ 95 h 139"/>
                <a:gd name="T38" fmla="*/ 132 w 173"/>
                <a:gd name="T39" fmla="*/ 99 h 139"/>
                <a:gd name="T40" fmla="*/ 128 w 173"/>
                <a:gd name="T41" fmla="*/ 106 h 139"/>
                <a:gd name="T42" fmla="*/ 121 w 173"/>
                <a:gd name="T43" fmla="*/ 107 h 139"/>
                <a:gd name="T44" fmla="*/ 115 w 173"/>
                <a:gd name="T45" fmla="*/ 99 h 139"/>
                <a:gd name="T46" fmla="*/ 110 w 173"/>
                <a:gd name="T47" fmla="*/ 101 h 139"/>
                <a:gd name="T48" fmla="*/ 104 w 173"/>
                <a:gd name="T49" fmla="*/ 103 h 139"/>
                <a:gd name="T50" fmla="*/ 99 w 173"/>
                <a:gd name="T51" fmla="*/ 109 h 139"/>
                <a:gd name="T52" fmla="*/ 91 w 173"/>
                <a:gd name="T53" fmla="*/ 117 h 139"/>
                <a:gd name="T54" fmla="*/ 87 w 173"/>
                <a:gd name="T55" fmla="*/ 131 h 139"/>
                <a:gd name="T56" fmla="*/ 82 w 173"/>
                <a:gd name="T57" fmla="*/ 131 h 139"/>
                <a:gd name="T58" fmla="*/ 74 w 173"/>
                <a:gd name="T59" fmla="*/ 136 h 139"/>
                <a:gd name="T60" fmla="*/ 69 w 173"/>
                <a:gd name="T61" fmla="*/ 136 h 139"/>
                <a:gd name="T62" fmla="*/ 65 w 173"/>
                <a:gd name="T63" fmla="*/ 134 h 139"/>
                <a:gd name="T64" fmla="*/ 60 w 173"/>
                <a:gd name="T65" fmla="*/ 134 h 139"/>
                <a:gd name="T66" fmla="*/ 61 w 173"/>
                <a:gd name="T67" fmla="*/ 137 h 139"/>
                <a:gd name="T68" fmla="*/ 57 w 173"/>
                <a:gd name="T69" fmla="*/ 136 h 139"/>
                <a:gd name="T70" fmla="*/ 52 w 173"/>
                <a:gd name="T71" fmla="*/ 139 h 139"/>
                <a:gd name="T72" fmla="*/ 50 w 173"/>
                <a:gd name="T73" fmla="*/ 139 h 139"/>
                <a:gd name="T74" fmla="*/ 41 w 173"/>
                <a:gd name="T75" fmla="*/ 131 h 139"/>
                <a:gd name="T76" fmla="*/ 39 w 173"/>
                <a:gd name="T77" fmla="*/ 126 h 139"/>
                <a:gd name="T78" fmla="*/ 42 w 173"/>
                <a:gd name="T79" fmla="*/ 123 h 139"/>
                <a:gd name="T80" fmla="*/ 38 w 173"/>
                <a:gd name="T81" fmla="*/ 120 h 139"/>
                <a:gd name="T82" fmla="*/ 39 w 173"/>
                <a:gd name="T83" fmla="*/ 118 h 139"/>
                <a:gd name="T84" fmla="*/ 35 w 173"/>
                <a:gd name="T85" fmla="*/ 117 h 139"/>
                <a:gd name="T86" fmla="*/ 13 w 173"/>
                <a:gd name="T87" fmla="*/ 109 h 139"/>
                <a:gd name="T88" fmla="*/ 13 w 173"/>
                <a:gd name="T89" fmla="*/ 107 h 139"/>
                <a:gd name="T90" fmla="*/ 1 w 173"/>
                <a:gd name="T91" fmla="*/ 106 h 139"/>
                <a:gd name="T92" fmla="*/ 1 w 173"/>
                <a:gd name="T93" fmla="*/ 99 h 139"/>
                <a:gd name="T94" fmla="*/ 1 w 173"/>
                <a:gd name="T95" fmla="*/ 93 h 139"/>
                <a:gd name="T96" fmla="*/ 1 w 173"/>
                <a:gd name="T97" fmla="*/ 85 h 139"/>
                <a:gd name="T98" fmla="*/ 1 w 173"/>
                <a:gd name="T99" fmla="*/ 69 h 139"/>
                <a:gd name="T100" fmla="*/ 8 w 173"/>
                <a:gd name="T101" fmla="*/ 63 h 139"/>
                <a:gd name="T102" fmla="*/ 13 w 173"/>
                <a:gd name="T103" fmla="*/ 58 h 139"/>
                <a:gd name="T104" fmla="*/ 14 w 173"/>
                <a:gd name="T105" fmla="*/ 51 h 139"/>
                <a:gd name="T106" fmla="*/ 17 w 173"/>
                <a:gd name="T107" fmla="*/ 47 h 139"/>
                <a:gd name="T108" fmla="*/ 16 w 173"/>
                <a:gd name="T109" fmla="*/ 40 h 139"/>
                <a:gd name="T110" fmla="*/ 14 w 173"/>
                <a:gd name="T111" fmla="*/ 32 h 139"/>
                <a:gd name="T112" fmla="*/ 14 w 173"/>
                <a:gd name="T113" fmla="*/ 29 h 139"/>
                <a:gd name="T114" fmla="*/ 16 w 173"/>
                <a:gd name="T115" fmla="*/ 19 h 139"/>
                <a:gd name="T116" fmla="*/ 24 w 173"/>
                <a:gd name="T117" fmla="*/ 5 h 139"/>
                <a:gd name="T118" fmla="*/ 36 w 173"/>
                <a:gd name="T119" fmla="*/ 2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73" h="139">
                  <a:moveTo>
                    <a:pt x="66" y="136"/>
                  </a:moveTo>
                  <a:lnTo>
                    <a:pt x="66" y="136"/>
                  </a:lnTo>
                  <a:lnTo>
                    <a:pt x="68" y="136"/>
                  </a:lnTo>
                  <a:lnTo>
                    <a:pt x="68" y="137"/>
                  </a:lnTo>
                  <a:lnTo>
                    <a:pt x="66" y="137"/>
                  </a:lnTo>
                  <a:lnTo>
                    <a:pt x="65" y="137"/>
                  </a:lnTo>
                  <a:lnTo>
                    <a:pt x="66" y="136"/>
                  </a:lnTo>
                  <a:close/>
                  <a:moveTo>
                    <a:pt x="41" y="0"/>
                  </a:moveTo>
                  <a:lnTo>
                    <a:pt x="46" y="2"/>
                  </a:lnTo>
                  <a:lnTo>
                    <a:pt x="50" y="3"/>
                  </a:lnTo>
                  <a:lnTo>
                    <a:pt x="52" y="3"/>
                  </a:lnTo>
                  <a:lnTo>
                    <a:pt x="54" y="3"/>
                  </a:lnTo>
                  <a:lnTo>
                    <a:pt x="54" y="3"/>
                  </a:lnTo>
                  <a:lnTo>
                    <a:pt x="57" y="6"/>
                  </a:lnTo>
                  <a:lnTo>
                    <a:pt x="57" y="6"/>
                  </a:lnTo>
                  <a:lnTo>
                    <a:pt x="58" y="8"/>
                  </a:lnTo>
                  <a:lnTo>
                    <a:pt x="60" y="11"/>
                  </a:lnTo>
                  <a:lnTo>
                    <a:pt x="61" y="13"/>
                  </a:lnTo>
                  <a:lnTo>
                    <a:pt x="61" y="13"/>
                  </a:lnTo>
                  <a:lnTo>
                    <a:pt x="63" y="13"/>
                  </a:lnTo>
                  <a:lnTo>
                    <a:pt x="63" y="13"/>
                  </a:lnTo>
                  <a:lnTo>
                    <a:pt x="65" y="13"/>
                  </a:lnTo>
                  <a:lnTo>
                    <a:pt x="66" y="11"/>
                  </a:lnTo>
                  <a:lnTo>
                    <a:pt x="66" y="11"/>
                  </a:lnTo>
                  <a:lnTo>
                    <a:pt x="68" y="11"/>
                  </a:lnTo>
                  <a:lnTo>
                    <a:pt x="74" y="8"/>
                  </a:lnTo>
                  <a:lnTo>
                    <a:pt x="76" y="8"/>
                  </a:lnTo>
                  <a:lnTo>
                    <a:pt x="77" y="8"/>
                  </a:lnTo>
                  <a:lnTo>
                    <a:pt x="79" y="8"/>
                  </a:lnTo>
                  <a:lnTo>
                    <a:pt x="83" y="11"/>
                  </a:lnTo>
                  <a:lnTo>
                    <a:pt x="88" y="14"/>
                  </a:lnTo>
                  <a:lnTo>
                    <a:pt x="91" y="14"/>
                  </a:lnTo>
                  <a:lnTo>
                    <a:pt x="95" y="16"/>
                  </a:lnTo>
                  <a:lnTo>
                    <a:pt x="101" y="16"/>
                  </a:lnTo>
                  <a:lnTo>
                    <a:pt x="106" y="11"/>
                  </a:lnTo>
                  <a:lnTo>
                    <a:pt x="107" y="10"/>
                  </a:lnTo>
                  <a:lnTo>
                    <a:pt x="109" y="10"/>
                  </a:lnTo>
                  <a:lnTo>
                    <a:pt x="110" y="8"/>
                  </a:lnTo>
                  <a:lnTo>
                    <a:pt x="113" y="8"/>
                  </a:lnTo>
                  <a:lnTo>
                    <a:pt x="120" y="8"/>
                  </a:lnTo>
                  <a:lnTo>
                    <a:pt x="126" y="8"/>
                  </a:lnTo>
                  <a:lnTo>
                    <a:pt x="128" y="8"/>
                  </a:lnTo>
                  <a:lnTo>
                    <a:pt x="129" y="8"/>
                  </a:lnTo>
                  <a:lnTo>
                    <a:pt x="136" y="10"/>
                  </a:lnTo>
                  <a:lnTo>
                    <a:pt x="137" y="11"/>
                  </a:lnTo>
                  <a:lnTo>
                    <a:pt x="140" y="11"/>
                  </a:lnTo>
                  <a:lnTo>
                    <a:pt x="142" y="11"/>
                  </a:lnTo>
                  <a:lnTo>
                    <a:pt x="142" y="10"/>
                  </a:lnTo>
                  <a:lnTo>
                    <a:pt x="145" y="8"/>
                  </a:lnTo>
                  <a:lnTo>
                    <a:pt x="147" y="6"/>
                  </a:lnTo>
                  <a:lnTo>
                    <a:pt x="148" y="6"/>
                  </a:lnTo>
                  <a:lnTo>
                    <a:pt x="150" y="5"/>
                  </a:lnTo>
                  <a:lnTo>
                    <a:pt x="153" y="5"/>
                  </a:lnTo>
                  <a:lnTo>
                    <a:pt x="154" y="3"/>
                  </a:lnTo>
                  <a:lnTo>
                    <a:pt x="156" y="3"/>
                  </a:lnTo>
                  <a:lnTo>
                    <a:pt x="159" y="2"/>
                  </a:lnTo>
                  <a:lnTo>
                    <a:pt x="161" y="5"/>
                  </a:lnTo>
                  <a:lnTo>
                    <a:pt x="164" y="10"/>
                  </a:lnTo>
                  <a:lnTo>
                    <a:pt x="165" y="11"/>
                  </a:lnTo>
                  <a:lnTo>
                    <a:pt x="167" y="19"/>
                  </a:lnTo>
                  <a:lnTo>
                    <a:pt x="167" y="19"/>
                  </a:lnTo>
                  <a:lnTo>
                    <a:pt x="167" y="21"/>
                  </a:lnTo>
                  <a:lnTo>
                    <a:pt x="167" y="21"/>
                  </a:lnTo>
                  <a:lnTo>
                    <a:pt x="167" y="22"/>
                  </a:lnTo>
                  <a:lnTo>
                    <a:pt x="169" y="22"/>
                  </a:lnTo>
                  <a:lnTo>
                    <a:pt x="170" y="22"/>
                  </a:lnTo>
                  <a:lnTo>
                    <a:pt x="172" y="22"/>
                  </a:lnTo>
                  <a:lnTo>
                    <a:pt x="172" y="24"/>
                  </a:lnTo>
                  <a:lnTo>
                    <a:pt x="173" y="24"/>
                  </a:lnTo>
                  <a:lnTo>
                    <a:pt x="173" y="25"/>
                  </a:lnTo>
                  <a:lnTo>
                    <a:pt x="173" y="25"/>
                  </a:lnTo>
                  <a:lnTo>
                    <a:pt x="173" y="27"/>
                  </a:lnTo>
                  <a:lnTo>
                    <a:pt x="173" y="30"/>
                  </a:lnTo>
                  <a:lnTo>
                    <a:pt x="172" y="32"/>
                  </a:lnTo>
                  <a:lnTo>
                    <a:pt x="172" y="33"/>
                  </a:lnTo>
                  <a:lnTo>
                    <a:pt x="172" y="35"/>
                  </a:lnTo>
                  <a:lnTo>
                    <a:pt x="172" y="35"/>
                  </a:lnTo>
                  <a:lnTo>
                    <a:pt x="172" y="35"/>
                  </a:lnTo>
                  <a:lnTo>
                    <a:pt x="170" y="36"/>
                  </a:lnTo>
                  <a:lnTo>
                    <a:pt x="167" y="38"/>
                  </a:lnTo>
                  <a:lnTo>
                    <a:pt x="165" y="38"/>
                  </a:lnTo>
                  <a:lnTo>
                    <a:pt x="165" y="38"/>
                  </a:lnTo>
                  <a:lnTo>
                    <a:pt x="164" y="40"/>
                  </a:lnTo>
                  <a:lnTo>
                    <a:pt x="162" y="40"/>
                  </a:lnTo>
                  <a:lnTo>
                    <a:pt x="159" y="44"/>
                  </a:lnTo>
                  <a:lnTo>
                    <a:pt x="158" y="47"/>
                  </a:lnTo>
                  <a:lnTo>
                    <a:pt x="156" y="51"/>
                  </a:lnTo>
                  <a:lnTo>
                    <a:pt x="156" y="54"/>
                  </a:lnTo>
                  <a:lnTo>
                    <a:pt x="153" y="55"/>
                  </a:lnTo>
                  <a:lnTo>
                    <a:pt x="153" y="57"/>
                  </a:lnTo>
                  <a:lnTo>
                    <a:pt x="153" y="57"/>
                  </a:lnTo>
                  <a:lnTo>
                    <a:pt x="153" y="58"/>
                  </a:lnTo>
                  <a:lnTo>
                    <a:pt x="153" y="62"/>
                  </a:lnTo>
                  <a:lnTo>
                    <a:pt x="153" y="63"/>
                  </a:lnTo>
                  <a:lnTo>
                    <a:pt x="153" y="63"/>
                  </a:lnTo>
                  <a:lnTo>
                    <a:pt x="150" y="63"/>
                  </a:lnTo>
                  <a:lnTo>
                    <a:pt x="148" y="65"/>
                  </a:lnTo>
                  <a:lnTo>
                    <a:pt x="148" y="66"/>
                  </a:lnTo>
                  <a:lnTo>
                    <a:pt x="148" y="68"/>
                  </a:lnTo>
                  <a:lnTo>
                    <a:pt x="147" y="71"/>
                  </a:lnTo>
                  <a:lnTo>
                    <a:pt x="147" y="73"/>
                  </a:lnTo>
                  <a:lnTo>
                    <a:pt x="147" y="74"/>
                  </a:lnTo>
                  <a:lnTo>
                    <a:pt x="147" y="74"/>
                  </a:lnTo>
                  <a:lnTo>
                    <a:pt x="145" y="76"/>
                  </a:lnTo>
                  <a:lnTo>
                    <a:pt x="143" y="76"/>
                  </a:lnTo>
                  <a:lnTo>
                    <a:pt x="142" y="77"/>
                  </a:lnTo>
                  <a:lnTo>
                    <a:pt x="140" y="79"/>
                  </a:lnTo>
                  <a:lnTo>
                    <a:pt x="139" y="81"/>
                  </a:lnTo>
                  <a:lnTo>
                    <a:pt x="139" y="82"/>
                  </a:lnTo>
                  <a:lnTo>
                    <a:pt x="137" y="87"/>
                  </a:lnTo>
                  <a:lnTo>
                    <a:pt x="136" y="90"/>
                  </a:lnTo>
                  <a:lnTo>
                    <a:pt x="136" y="90"/>
                  </a:lnTo>
                  <a:lnTo>
                    <a:pt x="136" y="92"/>
                  </a:lnTo>
                  <a:lnTo>
                    <a:pt x="132" y="95"/>
                  </a:lnTo>
                  <a:lnTo>
                    <a:pt x="132" y="95"/>
                  </a:lnTo>
                  <a:lnTo>
                    <a:pt x="132" y="96"/>
                  </a:lnTo>
                  <a:lnTo>
                    <a:pt x="132" y="96"/>
                  </a:lnTo>
                  <a:lnTo>
                    <a:pt x="132" y="98"/>
                  </a:lnTo>
                  <a:lnTo>
                    <a:pt x="134" y="98"/>
                  </a:lnTo>
                  <a:lnTo>
                    <a:pt x="132" y="99"/>
                  </a:lnTo>
                  <a:lnTo>
                    <a:pt x="129" y="101"/>
                  </a:lnTo>
                  <a:lnTo>
                    <a:pt x="129" y="101"/>
                  </a:lnTo>
                  <a:lnTo>
                    <a:pt x="129" y="103"/>
                  </a:lnTo>
                  <a:lnTo>
                    <a:pt x="129" y="104"/>
                  </a:lnTo>
                  <a:lnTo>
                    <a:pt x="128" y="104"/>
                  </a:lnTo>
                  <a:lnTo>
                    <a:pt x="128" y="106"/>
                  </a:lnTo>
                  <a:lnTo>
                    <a:pt x="126" y="106"/>
                  </a:lnTo>
                  <a:lnTo>
                    <a:pt x="126" y="107"/>
                  </a:lnTo>
                  <a:lnTo>
                    <a:pt x="124" y="107"/>
                  </a:lnTo>
                  <a:lnTo>
                    <a:pt x="123" y="107"/>
                  </a:lnTo>
                  <a:lnTo>
                    <a:pt x="123" y="107"/>
                  </a:lnTo>
                  <a:lnTo>
                    <a:pt x="121" y="107"/>
                  </a:lnTo>
                  <a:lnTo>
                    <a:pt x="121" y="104"/>
                  </a:lnTo>
                  <a:lnTo>
                    <a:pt x="121" y="104"/>
                  </a:lnTo>
                  <a:lnTo>
                    <a:pt x="120" y="103"/>
                  </a:lnTo>
                  <a:lnTo>
                    <a:pt x="118" y="101"/>
                  </a:lnTo>
                  <a:lnTo>
                    <a:pt x="117" y="99"/>
                  </a:lnTo>
                  <a:lnTo>
                    <a:pt x="115" y="99"/>
                  </a:lnTo>
                  <a:lnTo>
                    <a:pt x="115" y="99"/>
                  </a:lnTo>
                  <a:lnTo>
                    <a:pt x="115" y="99"/>
                  </a:lnTo>
                  <a:lnTo>
                    <a:pt x="113" y="101"/>
                  </a:lnTo>
                  <a:lnTo>
                    <a:pt x="113" y="101"/>
                  </a:lnTo>
                  <a:lnTo>
                    <a:pt x="112" y="101"/>
                  </a:lnTo>
                  <a:lnTo>
                    <a:pt x="110" y="101"/>
                  </a:lnTo>
                  <a:lnTo>
                    <a:pt x="109" y="101"/>
                  </a:lnTo>
                  <a:lnTo>
                    <a:pt x="109" y="101"/>
                  </a:lnTo>
                  <a:lnTo>
                    <a:pt x="109" y="101"/>
                  </a:lnTo>
                  <a:lnTo>
                    <a:pt x="109" y="99"/>
                  </a:lnTo>
                  <a:lnTo>
                    <a:pt x="107" y="101"/>
                  </a:lnTo>
                  <a:lnTo>
                    <a:pt x="104" y="103"/>
                  </a:lnTo>
                  <a:lnTo>
                    <a:pt x="104" y="103"/>
                  </a:lnTo>
                  <a:lnTo>
                    <a:pt x="102" y="103"/>
                  </a:lnTo>
                  <a:lnTo>
                    <a:pt x="102" y="104"/>
                  </a:lnTo>
                  <a:lnTo>
                    <a:pt x="101" y="106"/>
                  </a:lnTo>
                  <a:lnTo>
                    <a:pt x="101" y="107"/>
                  </a:lnTo>
                  <a:lnTo>
                    <a:pt x="99" y="109"/>
                  </a:lnTo>
                  <a:lnTo>
                    <a:pt x="98" y="109"/>
                  </a:lnTo>
                  <a:lnTo>
                    <a:pt x="98" y="109"/>
                  </a:lnTo>
                  <a:lnTo>
                    <a:pt x="95" y="112"/>
                  </a:lnTo>
                  <a:lnTo>
                    <a:pt x="93" y="114"/>
                  </a:lnTo>
                  <a:lnTo>
                    <a:pt x="91" y="115"/>
                  </a:lnTo>
                  <a:lnTo>
                    <a:pt x="91" y="117"/>
                  </a:lnTo>
                  <a:lnTo>
                    <a:pt x="90" y="120"/>
                  </a:lnTo>
                  <a:lnTo>
                    <a:pt x="90" y="121"/>
                  </a:lnTo>
                  <a:lnTo>
                    <a:pt x="88" y="126"/>
                  </a:lnTo>
                  <a:lnTo>
                    <a:pt x="88" y="128"/>
                  </a:lnTo>
                  <a:lnTo>
                    <a:pt x="87" y="129"/>
                  </a:lnTo>
                  <a:lnTo>
                    <a:pt x="87" y="131"/>
                  </a:lnTo>
                  <a:lnTo>
                    <a:pt x="85" y="133"/>
                  </a:lnTo>
                  <a:lnTo>
                    <a:pt x="85" y="133"/>
                  </a:lnTo>
                  <a:lnTo>
                    <a:pt x="85" y="133"/>
                  </a:lnTo>
                  <a:lnTo>
                    <a:pt x="83" y="133"/>
                  </a:lnTo>
                  <a:lnTo>
                    <a:pt x="83" y="131"/>
                  </a:lnTo>
                  <a:lnTo>
                    <a:pt x="82" y="131"/>
                  </a:lnTo>
                  <a:lnTo>
                    <a:pt x="80" y="129"/>
                  </a:lnTo>
                  <a:lnTo>
                    <a:pt x="80" y="129"/>
                  </a:lnTo>
                  <a:lnTo>
                    <a:pt x="82" y="134"/>
                  </a:lnTo>
                  <a:lnTo>
                    <a:pt x="82" y="136"/>
                  </a:lnTo>
                  <a:lnTo>
                    <a:pt x="77" y="136"/>
                  </a:lnTo>
                  <a:lnTo>
                    <a:pt x="74" y="136"/>
                  </a:lnTo>
                  <a:lnTo>
                    <a:pt x="72" y="136"/>
                  </a:lnTo>
                  <a:lnTo>
                    <a:pt x="71" y="134"/>
                  </a:lnTo>
                  <a:lnTo>
                    <a:pt x="71" y="134"/>
                  </a:lnTo>
                  <a:lnTo>
                    <a:pt x="71" y="134"/>
                  </a:lnTo>
                  <a:lnTo>
                    <a:pt x="71" y="134"/>
                  </a:lnTo>
                  <a:lnTo>
                    <a:pt x="69" y="136"/>
                  </a:lnTo>
                  <a:lnTo>
                    <a:pt x="68" y="136"/>
                  </a:lnTo>
                  <a:lnTo>
                    <a:pt x="66" y="134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5" y="134"/>
                  </a:lnTo>
                  <a:lnTo>
                    <a:pt x="65" y="136"/>
                  </a:lnTo>
                  <a:lnTo>
                    <a:pt x="63" y="137"/>
                  </a:lnTo>
                  <a:lnTo>
                    <a:pt x="61" y="137"/>
                  </a:lnTo>
                  <a:lnTo>
                    <a:pt x="61" y="137"/>
                  </a:lnTo>
                  <a:lnTo>
                    <a:pt x="60" y="136"/>
                  </a:lnTo>
                  <a:lnTo>
                    <a:pt x="60" y="134"/>
                  </a:lnTo>
                  <a:lnTo>
                    <a:pt x="60" y="133"/>
                  </a:lnTo>
                  <a:lnTo>
                    <a:pt x="60" y="133"/>
                  </a:lnTo>
                  <a:lnTo>
                    <a:pt x="60" y="134"/>
                  </a:lnTo>
                  <a:lnTo>
                    <a:pt x="60" y="134"/>
                  </a:lnTo>
                  <a:lnTo>
                    <a:pt x="60" y="136"/>
                  </a:lnTo>
                  <a:lnTo>
                    <a:pt x="61" y="137"/>
                  </a:lnTo>
                  <a:lnTo>
                    <a:pt x="60" y="137"/>
                  </a:lnTo>
                  <a:lnTo>
                    <a:pt x="58" y="137"/>
                  </a:lnTo>
                  <a:lnTo>
                    <a:pt x="58" y="139"/>
                  </a:lnTo>
                  <a:lnTo>
                    <a:pt x="57" y="137"/>
                  </a:lnTo>
                  <a:lnTo>
                    <a:pt x="57" y="136"/>
                  </a:lnTo>
                  <a:lnTo>
                    <a:pt x="57" y="136"/>
                  </a:lnTo>
                  <a:lnTo>
                    <a:pt x="57" y="137"/>
                  </a:lnTo>
                  <a:lnTo>
                    <a:pt x="55" y="139"/>
                  </a:lnTo>
                  <a:lnTo>
                    <a:pt x="55" y="139"/>
                  </a:lnTo>
                  <a:lnTo>
                    <a:pt x="54" y="139"/>
                  </a:lnTo>
                  <a:lnTo>
                    <a:pt x="52" y="139"/>
                  </a:lnTo>
                  <a:lnTo>
                    <a:pt x="52" y="139"/>
                  </a:lnTo>
                  <a:lnTo>
                    <a:pt x="52" y="137"/>
                  </a:lnTo>
                  <a:lnTo>
                    <a:pt x="52" y="137"/>
                  </a:lnTo>
                  <a:lnTo>
                    <a:pt x="52" y="137"/>
                  </a:lnTo>
                  <a:lnTo>
                    <a:pt x="52" y="139"/>
                  </a:lnTo>
                  <a:lnTo>
                    <a:pt x="50" y="139"/>
                  </a:lnTo>
                  <a:lnTo>
                    <a:pt x="50" y="139"/>
                  </a:lnTo>
                  <a:lnTo>
                    <a:pt x="49" y="139"/>
                  </a:lnTo>
                  <a:lnTo>
                    <a:pt x="47" y="137"/>
                  </a:lnTo>
                  <a:lnTo>
                    <a:pt x="46" y="136"/>
                  </a:lnTo>
                  <a:lnTo>
                    <a:pt x="42" y="134"/>
                  </a:lnTo>
                  <a:lnTo>
                    <a:pt x="42" y="133"/>
                  </a:lnTo>
                  <a:lnTo>
                    <a:pt x="41" y="131"/>
                  </a:lnTo>
                  <a:lnTo>
                    <a:pt x="41" y="129"/>
                  </a:lnTo>
                  <a:lnTo>
                    <a:pt x="39" y="126"/>
                  </a:lnTo>
                  <a:lnTo>
                    <a:pt x="39" y="126"/>
                  </a:lnTo>
                  <a:lnTo>
                    <a:pt x="41" y="126"/>
                  </a:lnTo>
                  <a:lnTo>
                    <a:pt x="41" y="126"/>
                  </a:lnTo>
                  <a:lnTo>
                    <a:pt x="39" y="126"/>
                  </a:lnTo>
                  <a:lnTo>
                    <a:pt x="39" y="126"/>
                  </a:lnTo>
                  <a:lnTo>
                    <a:pt x="39" y="125"/>
                  </a:lnTo>
                  <a:lnTo>
                    <a:pt x="39" y="123"/>
                  </a:lnTo>
                  <a:lnTo>
                    <a:pt x="41" y="123"/>
                  </a:lnTo>
                  <a:lnTo>
                    <a:pt x="41" y="123"/>
                  </a:lnTo>
                  <a:lnTo>
                    <a:pt x="42" y="123"/>
                  </a:lnTo>
                  <a:lnTo>
                    <a:pt x="42" y="121"/>
                  </a:lnTo>
                  <a:lnTo>
                    <a:pt x="39" y="123"/>
                  </a:lnTo>
                  <a:lnTo>
                    <a:pt x="38" y="121"/>
                  </a:lnTo>
                  <a:lnTo>
                    <a:pt x="36" y="121"/>
                  </a:lnTo>
                  <a:lnTo>
                    <a:pt x="38" y="120"/>
                  </a:lnTo>
                  <a:lnTo>
                    <a:pt x="38" y="120"/>
                  </a:lnTo>
                  <a:lnTo>
                    <a:pt x="39" y="120"/>
                  </a:lnTo>
                  <a:lnTo>
                    <a:pt x="41" y="120"/>
                  </a:lnTo>
                  <a:lnTo>
                    <a:pt x="39" y="120"/>
                  </a:lnTo>
                  <a:lnTo>
                    <a:pt x="39" y="120"/>
                  </a:lnTo>
                  <a:lnTo>
                    <a:pt x="39" y="120"/>
                  </a:lnTo>
                  <a:lnTo>
                    <a:pt x="39" y="118"/>
                  </a:lnTo>
                  <a:lnTo>
                    <a:pt x="38" y="118"/>
                  </a:lnTo>
                  <a:lnTo>
                    <a:pt x="38" y="120"/>
                  </a:lnTo>
                  <a:lnTo>
                    <a:pt x="36" y="120"/>
                  </a:lnTo>
                  <a:lnTo>
                    <a:pt x="36" y="120"/>
                  </a:lnTo>
                  <a:lnTo>
                    <a:pt x="36" y="118"/>
                  </a:lnTo>
                  <a:lnTo>
                    <a:pt x="35" y="117"/>
                  </a:lnTo>
                  <a:lnTo>
                    <a:pt x="35" y="117"/>
                  </a:lnTo>
                  <a:lnTo>
                    <a:pt x="31" y="114"/>
                  </a:lnTo>
                  <a:lnTo>
                    <a:pt x="28" y="110"/>
                  </a:lnTo>
                  <a:lnTo>
                    <a:pt x="25" y="109"/>
                  </a:lnTo>
                  <a:lnTo>
                    <a:pt x="22" y="109"/>
                  </a:lnTo>
                  <a:lnTo>
                    <a:pt x="13" y="109"/>
                  </a:lnTo>
                  <a:lnTo>
                    <a:pt x="11" y="107"/>
                  </a:lnTo>
                  <a:lnTo>
                    <a:pt x="13" y="107"/>
                  </a:lnTo>
                  <a:lnTo>
                    <a:pt x="13" y="107"/>
                  </a:lnTo>
                  <a:lnTo>
                    <a:pt x="16" y="106"/>
                  </a:lnTo>
                  <a:lnTo>
                    <a:pt x="16" y="106"/>
                  </a:lnTo>
                  <a:lnTo>
                    <a:pt x="13" y="107"/>
                  </a:lnTo>
                  <a:lnTo>
                    <a:pt x="11" y="107"/>
                  </a:lnTo>
                  <a:lnTo>
                    <a:pt x="9" y="109"/>
                  </a:lnTo>
                  <a:lnTo>
                    <a:pt x="1" y="109"/>
                  </a:lnTo>
                  <a:lnTo>
                    <a:pt x="1" y="109"/>
                  </a:lnTo>
                  <a:lnTo>
                    <a:pt x="1" y="107"/>
                  </a:lnTo>
                  <a:lnTo>
                    <a:pt x="1" y="106"/>
                  </a:lnTo>
                  <a:lnTo>
                    <a:pt x="1" y="104"/>
                  </a:lnTo>
                  <a:lnTo>
                    <a:pt x="1" y="104"/>
                  </a:lnTo>
                  <a:lnTo>
                    <a:pt x="1" y="103"/>
                  </a:lnTo>
                  <a:lnTo>
                    <a:pt x="1" y="103"/>
                  </a:lnTo>
                  <a:lnTo>
                    <a:pt x="1" y="99"/>
                  </a:lnTo>
                  <a:lnTo>
                    <a:pt x="1" y="99"/>
                  </a:lnTo>
                  <a:lnTo>
                    <a:pt x="1" y="99"/>
                  </a:lnTo>
                  <a:lnTo>
                    <a:pt x="1" y="98"/>
                  </a:lnTo>
                  <a:lnTo>
                    <a:pt x="1" y="95"/>
                  </a:lnTo>
                  <a:lnTo>
                    <a:pt x="1" y="93"/>
                  </a:lnTo>
                  <a:lnTo>
                    <a:pt x="1" y="93"/>
                  </a:lnTo>
                  <a:lnTo>
                    <a:pt x="1" y="93"/>
                  </a:lnTo>
                  <a:lnTo>
                    <a:pt x="1" y="92"/>
                  </a:lnTo>
                  <a:lnTo>
                    <a:pt x="1" y="92"/>
                  </a:lnTo>
                  <a:lnTo>
                    <a:pt x="1" y="90"/>
                  </a:lnTo>
                  <a:lnTo>
                    <a:pt x="1" y="88"/>
                  </a:lnTo>
                  <a:lnTo>
                    <a:pt x="0" y="87"/>
                  </a:lnTo>
                  <a:lnTo>
                    <a:pt x="1" y="85"/>
                  </a:lnTo>
                  <a:lnTo>
                    <a:pt x="1" y="82"/>
                  </a:lnTo>
                  <a:lnTo>
                    <a:pt x="1" y="81"/>
                  </a:lnTo>
                  <a:lnTo>
                    <a:pt x="1" y="79"/>
                  </a:lnTo>
                  <a:lnTo>
                    <a:pt x="1" y="76"/>
                  </a:lnTo>
                  <a:lnTo>
                    <a:pt x="1" y="74"/>
                  </a:lnTo>
                  <a:lnTo>
                    <a:pt x="1" y="69"/>
                  </a:lnTo>
                  <a:lnTo>
                    <a:pt x="3" y="69"/>
                  </a:lnTo>
                  <a:lnTo>
                    <a:pt x="6" y="69"/>
                  </a:lnTo>
                  <a:lnTo>
                    <a:pt x="6" y="68"/>
                  </a:lnTo>
                  <a:lnTo>
                    <a:pt x="8" y="66"/>
                  </a:lnTo>
                  <a:lnTo>
                    <a:pt x="8" y="65"/>
                  </a:lnTo>
                  <a:lnTo>
                    <a:pt x="8" y="63"/>
                  </a:lnTo>
                  <a:lnTo>
                    <a:pt x="8" y="63"/>
                  </a:lnTo>
                  <a:lnTo>
                    <a:pt x="9" y="62"/>
                  </a:lnTo>
                  <a:lnTo>
                    <a:pt x="9" y="60"/>
                  </a:lnTo>
                  <a:lnTo>
                    <a:pt x="11" y="58"/>
                  </a:lnTo>
                  <a:lnTo>
                    <a:pt x="11" y="58"/>
                  </a:lnTo>
                  <a:lnTo>
                    <a:pt x="13" y="58"/>
                  </a:lnTo>
                  <a:lnTo>
                    <a:pt x="13" y="58"/>
                  </a:lnTo>
                  <a:lnTo>
                    <a:pt x="14" y="57"/>
                  </a:lnTo>
                  <a:lnTo>
                    <a:pt x="14" y="54"/>
                  </a:lnTo>
                  <a:lnTo>
                    <a:pt x="14" y="52"/>
                  </a:lnTo>
                  <a:lnTo>
                    <a:pt x="14" y="52"/>
                  </a:lnTo>
                  <a:lnTo>
                    <a:pt x="14" y="51"/>
                  </a:lnTo>
                  <a:lnTo>
                    <a:pt x="14" y="51"/>
                  </a:lnTo>
                  <a:lnTo>
                    <a:pt x="16" y="51"/>
                  </a:lnTo>
                  <a:lnTo>
                    <a:pt x="16" y="51"/>
                  </a:lnTo>
                  <a:lnTo>
                    <a:pt x="16" y="51"/>
                  </a:lnTo>
                  <a:lnTo>
                    <a:pt x="16" y="51"/>
                  </a:lnTo>
                  <a:lnTo>
                    <a:pt x="17" y="47"/>
                  </a:lnTo>
                  <a:lnTo>
                    <a:pt x="17" y="47"/>
                  </a:lnTo>
                  <a:lnTo>
                    <a:pt x="16" y="46"/>
                  </a:lnTo>
                  <a:lnTo>
                    <a:pt x="16" y="44"/>
                  </a:lnTo>
                  <a:lnTo>
                    <a:pt x="16" y="43"/>
                  </a:lnTo>
                  <a:lnTo>
                    <a:pt x="16" y="41"/>
                  </a:lnTo>
                  <a:lnTo>
                    <a:pt x="16" y="40"/>
                  </a:lnTo>
                  <a:lnTo>
                    <a:pt x="14" y="40"/>
                  </a:lnTo>
                  <a:lnTo>
                    <a:pt x="14" y="40"/>
                  </a:lnTo>
                  <a:lnTo>
                    <a:pt x="13" y="36"/>
                  </a:lnTo>
                  <a:lnTo>
                    <a:pt x="13" y="35"/>
                  </a:lnTo>
                  <a:lnTo>
                    <a:pt x="13" y="33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0"/>
                  </a:lnTo>
                  <a:lnTo>
                    <a:pt x="14" y="30"/>
                  </a:lnTo>
                  <a:lnTo>
                    <a:pt x="14" y="3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4" y="27"/>
                  </a:lnTo>
                  <a:lnTo>
                    <a:pt x="14" y="24"/>
                  </a:lnTo>
                  <a:lnTo>
                    <a:pt x="14" y="22"/>
                  </a:lnTo>
                  <a:lnTo>
                    <a:pt x="14" y="19"/>
                  </a:lnTo>
                  <a:lnTo>
                    <a:pt x="16" y="19"/>
                  </a:lnTo>
                  <a:lnTo>
                    <a:pt x="19" y="16"/>
                  </a:lnTo>
                  <a:lnTo>
                    <a:pt x="20" y="14"/>
                  </a:lnTo>
                  <a:lnTo>
                    <a:pt x="20" y="11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4" y="5"/>
                  </a:lnTo>
                  <a:lnTo>
                    <a:pt x="25" y="3"/>
                  </a:lnTo>
                  <a:lnTo>
                    <a:pt x="28" y="2"/>
                  </a:lnTo>
                  <a:lnTo>
                    <a:pt x="30" y="2"/>
                  </a:lnTo>
                  <a:lnTo>
                    <a:pt x="31" y="2"/>
                  </a:lnTo>
                  <a:lnTo>
                    <a:pt x="33" y="2"/>
                  </a:lnTo>
                  <a:lnTo>
                    <a:pt x="36" y="2"/>
                  </a:lnTo>
                  <a:lnTo>
                    <a:pt x="38" y="2"/>
                  </a:lnTo>
                  <a:lnTo>
                    <a:pt x="39" y="0"/>
                  </a:lnTo>
                  <a:lnTo>
                    <a:pt x="39" y="0"/>
                  </a:lnTo>
                  <a:lnTo>
                    <a:pt x="41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45" name="Freeform 191">
              <a:extLst>
                <a:ext uri="{FF2B5EF4-FFF2-40B4-BE49-F238E27FC236}">
                  <a16:creationId xmlns:a16="http://schemas.microsoft.com/office/drawing/2014/main" id="{EF2342EC-69FA-158A-5F2A-7E0B0C26CFD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95754" y="5252138"/>
              <a:ext cx="1950" cy="1950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1 w 1"/>
                <a:gd name="T5" fmla="*/ 0 h 1"/>
                <a:gd name="T6" fmla="*/ 1 w 1"/>
                <a:gd name="T7" fmla="*/ 0 h 1"/>
                <a:gd name="T8" fmla="*/ 1 w 1"/>
                <a:gd name="T9" fmla="*/ 0 h 1"/>
                <a:gd name="T10" fmla="*/ 1 w 1"/>
                <a:gd name="T11" fmla="*/ 0 h 1"/>
                <a:gd name="T12" fmla="*/ 1 w 1"/>
                <a:gd name="T13" fmla="*/ 1 h 1"/>
                <a:gd name="T14" fmla="*/ 1 w 1"/>
                <a:gd name="T15" fmla="*/ 1 h 1"/>
                <a:gd name="T16" fmla="*/ 1 w 1"/>
                <a:gd name="T17" fmla="*/ 1 h 1"/>
                <a:gd name="T18" fmla="*/ 1 w 1"/>
                <a:gd name="T19" fmla="*/ 1 h 1"/>
                <a:gd name="T20" fmla="*/ 1 w 1"/>
                <a:gd name="T21" fmla="*/ 1 h 1"/>
                <a:gd name="T22" fmla="*/ 1 w 1"/>
                <a:gd name="T23" fmla="*/ 1 h 1"/>
                <a:gd name="T24" fmla="*/ 1 w 1"/>
                <a:gd name="T25" fmla="*/ 1 h 1"/>
                <a:gd name="T26" fmla="*/ 0 w 1"/>
                <a:gd name="T27" fmla="*/ 1 h 1"/>
                <a:gd name="T28" fmla="*/ 0 w 1"/>
                <a:gd name="T29" fmla="*/ 1 h 1"/>
                <a:gd name="T30" fmla="*/ 0 w 1"/>
                <a:gd name="T31" fmla="*/ 1 h 1"/>
                <a:gd name="T32" fmla="*/ 0 w 1"/>
                <a:gd name="T33" fmla="*/ 1 h 1"/>
                <a:gd name="T34" fmla="*/ 0 w 1"/>
                <a:gd name="T35" fmla="*/ 1 h 1"/>
                <a:gd name="T36" fmla="*/ 0 w 1"/>
                <a:gd name="T37" fmla="*/ 0 h 1"/>
                <a:gd name="T38" fmla="*/ 0 w 1"/>
                <a:gd name="T39" fmla="*/ 0 h 1"/>
                <a:gd name="T40" fmla="*/ 0 w 1"/>
                <a:gd name="T41" fmla="*/ 0 h 1"/>
                <a:gd name="T42" fmla="*/ 0 w 1"/>
                <a:gd name="T43" fmla="*/ 0 h 1"/>
                <a:gd name="T44" fmla="*/ 0 w 1"/>
                <a:gd name="T45" fmla="*/ 0 h 1"/>
                <a:gd name="T46" fmla="*/ 0 w 1"/>
                <a:gd name="T47" fmla="*/ 0 h 1"/>
                <a:gd name="T48" fmla="*/ 0 w 1"/>
                <a:gd name="T49" fmla="*/ 0 h 1"/>
                <a:gd name="T50" fmla="*/ 0 w 1"/>
                <a:gd name="T5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46" name="Freeform 192">
              <a:extLst>
                <a:ext uri="{FF2B5EF4-FFF2-40B4-BE49-F238E27FC236}">
                  <a16:creationId xmlns:a16="http://schemas.microsoft.com/office/drawing/2014/main" id="{F9DB2245-7894-A636-BC07-DF83A76E80AD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8893" y="3747339"/>
              <a:ext cx="444422" cy="341114"/>
            </a:xfrm>
            <a:custGeom>
              <a:avLst/>
              <a:gdLst>
                <a:gd name="T0" fmla="*/ 192 w 228"/>
                <a:gd name="T1" fmla="*/ 5 h 175"/>
                <a:gd name="T2" fmla="*/ 203 w 228"/>
                <a:gd name="T3" fmla="*/ 12 h 175"/>
                <a:gd name="T4" fmla="*/ 216 w 228"/>
                <a:gd name="T5" fmla="*/ 16 h 175"/>
                <a:gd name="T6" fmla="*/ 217 w 228"/>
                <a:gd name="T7" fmla="*/ 30 h 175"/>
                <a:gd name="T8" fmla="*/ 224 w 228"/>
                <a:gd name="T9" fmla="*/ 41 h 175"/>
                <a:gd name="T10" fmla="*/ 228 w 228"/>
                <a:gd name="T11" fmla="*/ 49 h 175"/>
                <a:gd name="T12" fmla="*/ 224 w 228"/>
                <a:gd name="T13" fmla="*/ 64 h 175"/>
                <a:gd name="T14" fmla="*/ 222 w 228"/>
                <a:gd name="T15" fmla="*/ 91 h 175"/>
                <a:gd name="T16" fmla="*/ 206 w 228"/>
                <a:gd name="T17" fmla="*/ 115 h 175"/>
                <a:gd name="T18" fmla="*/ 194 w 228"/>
                <a:gd name="T19" fmla="*/ 134 h 175"/>
                <a:gd name="T20" fmla="*/ 192 w 228"/>
                <a:gd name="T21" fmla="*/ 146 h 175"/>
                <a:gd name="T22" fmla="*/ 184 w 228"/>
                <a:gd name="T23" fmla="*/ 149 h 175"/>
                <a:gd name="T24" fmla="*/ 178 w 228"/>
                <a:gd name="T25" fmla="*/ 154 h 175"/>
                <a:gd name="T26" fmla="*/ 165 w 228"/>
                <a:gd name="T27" fmla="*/ 151 h 175"/>
                <a:gd name="T28" fmla="*/ 149 w 228"/>
                <a:gd name="T29" fmla="*/ 151 h 175"/>
                <a:gd name="T30" fmla="*/ 142 w 228"/>
                <a:gd name="T31" fmla="*/ 154 h 175"/>
                <a:gd name="T32" fmla="*/ 124 w 228"/>
                <a:gd name="T33" fmla="*/ 157 h 175"/>
                <a:gd name="T34" fmla="*/ 112 w 228"/>
                <a:gd name="T35" fmla="*/ 151 h 175"/>
                <a:gd name="T36" fmla="*/ 102 w 228"/>
                <a:gd name="T37" fmla="*/ 154 h 175"/>
                <a:gd name="T38" fmla="*/ 97 w 228"/>
                <a:gd name="T39" fmla="*/ 156 h 175"/>
                <a:gd name="T40" fmla="*/ 93 w 228"/>
                <a:gd name="T41" fmla="*/ 149 h 175"/>
                <a:gd name="T42" fmla="*/ 88 w 228"/>
                <a:gd name="T43" fmla="*/ 146 h 175"/>
                <a:gd name="T44" fmla="*/ 75 w 228"/>
                <a:gd name="T45" fmla="*/ 143 h 175"/>
                <a:gd name="T46" fmla="*/ 69 w 228"/>
                <a:gd name="T47" fmla="*/ 145 h 175"/>
                <a:gd name="T48" fmla="*/ 61 w 228"/>
                <a:gd name="T49" fmla="*/ 146 h 175"/>
                <a:gd name="T50" fmla="*/ 56 w 228"/>
                <a:gd name="T51" fmla="*/ 154 h 175"/>
                <a:gd name="T52" fmla="*/ 50 w 228"/>
                <a:gd name="T53" fmla="*/ 162 h 175"/>
                <a:gd name="T54" fmla="*/ 50 w 228"/>
                <a:gd name="T55" fmla="*/ 172 h 175"/>
                <a:gd name="T56" fmla="*/ 50 w 228"/>
                <a:gd name="T57" fmla="*/ 173 h 175"/>
                <a:gd name="T58" fmla="*/ 49 w 228"/>
                <a:gd name="T59" fmla="*/ 173 h 175"/>
                <a:gd name="T60" fmla="*/ 45 w 228"/>
                <a:gd name="T61" fmla="*/ 170 h 175"/>
                <a:gd name="T62" fmla="*/ 39 w 228"/>
                <a:gd name="T63" fmla="*/ 165 h 175"/>
                <a:gd name="T64" fmla="*/ 36 w 228"/>
                <a:gd name="T65" fmla="*/ 167 h 175"/>
                <a:gd name="T66" fmla="*/ 33 w 228"/>
                <a:gd name="T67" fmla="*/ 170 h 175"/>
                <a:gd name="T68" fmla="*/ 28 w 228"/>
                <a:gd name="T69" fmla="*/ 167 h 175"/>
                <a:gd name="T70" fmla="*/ 28 w 228"/>
                <a:gd name="T71" fmla="*/ 165 h 175"/>
                <a:gd name="T72" fmla="*/ 30 w 228"/>
                <a:gd name="T73" fmla="*/ 162 h 175"/>
                <a:gd name="T74" fmla="*/ 26 w 228"/>
                <a:gd name="T75" fmla="*/ 160 h 175"/>
                <a:gd name="T76" fmla="*/ 22 w 228"/>
                <a:gd name="T77" fmla="*/ 162 h 175"/>
                <a:gd name="T78" fmla="*/ 14 w 228"/>
                <a:gd name="T79" fmla="*/ 156 h 175"/>
                <a:gd name="T80" fmla="*/ 12 w 228"/>
                <a:gd name="T81" fmla="*/ 151 h 175"/>
                <a:gd name="T82" fmla="*/ 15 w 228"/>
                <a:gd name="T83" fmla="*/ 151 h 175"/>
                <a:gd name="T84" fmla="*/ 11 w 228"/>
                <a:gd name="T85" fmla="*/ 148 h 175"/>
                <a:gd name="T86" fmla="*/ 9 w 228"/>
                <a:gd name="T87" fmla="*/ 146 h 175"/>
                <a:gd name="T88" fmla="*/ 4 w 228"/>
                <a:gd name="T89" fmla="*/ 142 h 175"/>
                <a:gd name="T90" fmla="*/ 3 w 228"/>
                <a:gd name="T91" fmla="*/ 137 h 175"/>
                <a:gd name="T92" fmla="*/ 1 w 228"/>
                <a:gd name="T93" fmla="*/ 129 h 175"/>
                <a:gd name="T94" fmla="*/ 1 w 228"/>
                <a:gd name="T95" fmla="*/ 127 h 175"/>
                <a:gd name="T96" fmla="*/ 12 w 228"/>
                <a:gd name="T97" fmla="*/ 127 h 175"/>
                <a:gd name="T98" fmla="*/ 25 w 228"/>
                <a:gd name="T99" fmla="*/ 123 h 175"/>
                <a:gd name="T100" fmla="*/ 41 w 228"/>
                <a:gd name="T101" fmla="*/ 121 h 175"/>
                <a:gd name="T102" fmla="*/ 45 w 228"/>
                <a:gd name="T103" fmla="*/ 121 h 175"/>
                <a:gd name="T104" fmla="*/ 53 w 228"/>
                <a:gd name="T105" fmla="*/ 116 h 175"/>
                <a:gd name="T106" fmla="*/ 55 w 228"/>
                <a:gd name="T107" fmla="*/ 113 h 175"/>
                <a:gd name="T108" fmla="*/ 58 w 228"/>
                <a:gd name="T109" fmla="*/ 107 h 175"/>
                <a:gd name="T110" fmla="*/ 60 w 228"/>
                <a:gd name="T111" fmla="*/ 97 h 175"/>
                <a:gd name="T112" fmla="*/ 60 w 228"/>
                <a:gd name="T113" fmla="*/ 80 h 175"/>
                <a:gd name="T114" fmla="*/ 60 w 228"/>
                <a:gd name="T115" fmla="*/ 66 h 175"/>
                <a:gd name="T116" fmla="*/ 75 w 228"/>
                <a:gd name="T117" fmla="*/ 63 h 175"/>
                <a:gd name="T118" fmla="*/ 88 w 228"/>
                <a:gd name="T119" fmla="*/ 55 h 175"/>
                <a:gd name="T120" fmla="*/ 102 w 228"/>
                <a:gd name="T121" fmla="*/ 42 h 175"/>
                <a:gd name="T122" fmla="*/ 126 w 228"/>
                <a:gd name="T123" fmla="*/ 27 h 175"/>
                <a:gd name="T124" fmla="*/ 156 w 228"/>
                <a:gd name="T125" fmla="*/ 9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8" h="175">
                  <a:moveTo>
                    <a:pt x="172" y="0"/>
                  </a:moveTo>
                  <a:lnTo>
                    <a:pt x="178" y="1"/>
                  </a:lnTo>
                  <a:lnTo>
                    <a:pt x="186" y="3"/>
                  </a:lnTo>
                  <a:lnTo>
                    <a:pt x="192" y="5"/>
                  </a:lnTo>
                  <a:lnTo>
                    <a:pt x="194" y="6"/>
                  </a:lnTo>
                  <a:lnTo>
                    <a:pt x="198" y="9"/>
                  </a:lnTo>
                  <a:lnTo>
                    <a:pt x="203" y="12"/>
                  </a:lnTo>
                  <a:lnTo>
                    <a:pt x="203" y="12"/>
                  </a:lnTo>
                  <a:lnTo>
                    <a:pt x="203" y="12"/>
                  </a:lnTo>
                  <a:lnTo>
                    <a:pt x="208" y="11"/>
                  </a:lnTo>
                  <a:lnTo>
                    <a:pt x="214" y="8"/>
                  </a:lnTo>
                  <a:lnTo>
                    <a:pt x="216" y="16"/>
                  </a:lnTo>
                  <a:lnTo>
                    <a:pt x="217" y="23"/>
                  </a:lnTo>
                  <a:lnTo>
                    <a:pt x="217" y="28"/>
                  </a:lnTo>
                  <a:lnTo>
                    <a:pt x="217" y="30"/>
                  </a:lnTo>
                  <a:lnTo>
                    <a:pt x="217" y="30"/>
                  </a:lnTo>
                  <a:lnTo>
                    <a:pt x="219" y="31"/>
                  </a:lnTo>
                  <a:lnTo>
                    <a:pt x="224" y="38"/>
                  </a:lnTo>
                  <a:lnTo>
                    <a:pt x="222" y="39"/>
                  </a:lnTo>
                  <a:lnTo>
                    <a:pt x="224" y="41"/>
                  </a:lnTo>
                  <a:lnTo>
                    <a:pt x="224" y="42"/>
                  </a:lnTo>
                  <a:lnTo>
                    <a:pt x="228" y="47"/>
                  </a:lnTo>
                  <a:lnTo>
                    <a:pt x="228" y="47"/>
                  </a:lnTo>
                  <a:lnTo>
                    <a:pt x="228" y="49"/>
                  </a:lnTo>
                  <a:lnTo>
                    <a:pt x="225" y="53"/>
                  </a:lnTo>
                  <a:lnTo>
                    <a:pt x="225" y="53"/>
                  </a:lnTo>
                  <a:lnTo>
                    <a:pt x="225" y="60"/>
                  </a:lnTo>
                  <a:lnTo>
                    <a:pt x="224" y="64"/>
                  </a:lnTo>
                  <a:lnTo>
                    <a:pt x="224" y="71"/>
                  </a:lnTo>
                  <a:lnTo>
                    <a:pt x="224" y="77"/>
                  </a:lnTo>
                  <a:lnTo>
                    <a:pt x="222" y="83"/>
                  </a:lnTo>
                  <a:lnTo>
                    <a:pt x="222" y="91"/>
                  </a:lnTo>
                  <a:lnTo>
                    <a:pt x="222" y="99"/>
                  </a:lnTo>
                  <a:lnTo>
                    <a:pt x="217" y="102"/>
                  </a:lnTo>
                  <a:lnTo>
                    <a:pt x="211" y="110"/>
                  </a:lnTo>
                  <a:lnTo>
                    <a:pt x="206" y="115"/>
                  </a:lnTo>
                  <a:lnTo>
                    <a:pt x="203" y="120"/>
                  </a:lnTo>
                  <a:lnTo>
                    <a:pt x="197" y="127"/>
                  </a:lnTo>
                  <a:lnTo>
                    <a:pt x="195" y="132"/>
                  </a:lnTo>
                  <a:lnTo>
                    <a:pt x="194" y="134"/>
                  </a:lnTo>
                  <a:lnTo>
                    <a:pt x="192" y="135"/>
                  </a:lnTo>
                  <a:lnTo>
                    <a:pt x="194" y="138"/>
                  </a:lnTo>
                  <a:lnTo>
                    <a:pt x="195" y="145"/>
                  </a:lnTo>
                  <a:lnTo>
                    <a:pt x="192" y="146"/>
                  </a:lnTo>
                  <a:lnTo>
                    <a:pt x="190" y="146"/>
                  </a:lnTo>
                  <a:lnTo>
                    <a:pt x="189" y="148"/>
                  </a:lnTo>
                  <a:lnTo>
                    <a:pt x="186" y="148"/>
                  </a:lnTo>
                  <a:lnTo>
                    <a:pt x="184" y="149"/>
                  </a:lnTo>
                  <a:lnTo>
                    <a:pt x="183" y="149"/>
                  </a:lnTo>
                  <a:lnTo>
                    <a:pt x="181" y="151"/>
                  </a:lnTo>
                  <a:lnTo>
                    <a:pt x="178" y="153"/>
                  </a:lnTo>
                  <a:lnTo>
                    <a:pt x="178" y="154"/>
                  </a:lnTo>
                  <a:lnTo>
                    <a:pt x="176" y="154"/>
                  </a:lnTo>
                  <a:lnTo>
                    <a:pt x="173" y="154"/>
                  </a:lnTo>
                  <a:lnTo>
                    <a:pt x="172" y="153"/>
                  </a:lnTo>
                  <a:lnTo>
                    <a:pt x="165" y="151"/>
                  </a:lnTo>
                  <a:lnTo>
                    <a:pt x="164" y="151"/>
                  </a:lnTo>
                  <a:lnTo>
                    <a:pt x="162" y="151"/>
                  </a:lnTo>
                  <a:lnTo>
                    <a:pt x="156" y="151"/>
                  </a:lnTo>
                  <a:lnTo>
                    <a:pt x="149" y="151"/>
                  </a:lnTo>
                  <a:lnTo>
                    <a:pt x="146" y="151"/>
                  </a:lnTo>
                  <a:lnTo>
                    <a:pt x="145" y="153"/>
                  </a:lnTo>
                  <a:lnTo>
                    <a:pt x="143" y="153"/>
                  </a:lnTo>
                  <a:lnTo>
                    <a:pt x="142" y="154"/>
                  </a:lnTo>
                  <a:lnTo>
                    <a:pt x="137" y="159"/>
                  </a:lnTo>
                  <a:lnTo>
                    <a:pt x="131" y="159"/>
                  </a:lnTo>
                  <a:lnTo>
                    <a:pt x="127" y="157"/>
                  </a:lnTo>
                  <a:lnTo>
                    <a:pt x="124" y="157"/>
                  </a:lnTo>
                  <a:lnTo>
                    <a:pt x="119" y="154"/>
                  </a:lnTo>
                  <a:lnTo>
                    <a:pt x="115" y="151"/>
                  </a:lnTo>
                  <a:lnTo>
                    <a:pt x="113" y="151"/>
                  </a:lnTo>
                  <a:lnTo>
                    <a:pt x="112" y="151"/>
                  </a:lnTo>
                  <a:lnTo>
                    <a:pt x="110" y="151"/>
                  </a:lnTo>
                  <a:lnTo>
                    <a:pt x="104" y="154"/>
                  </a:lnTo>
                  <a:lnTo>
                    <a:pt x="102" y="154"/>
                  </a:lnTo>
                  <a:lnTo>
                    <a:pt x="102" y="154"/>
                  </a:lnTo>
                  <a:lnTo>
                    <a:pt x="101" y="156"/>
                  </a:lnTo>
                  <a:lnTo>
                    <a:pt x="99" y="156"/>
                  </a:lnTo>
                  <a:lnTo>
                    <a:pt x="99" y="156"/>
                  </a:lnTo>
                  <a:lnTo>
                    <a:pt x="97" y="156"/>
                  </a:lnTo>
                  <a:lnTo>
                    <a:pt x="97" y="156"/>
                  </a:lnTo>
                  <a:lnTo>
                    <a:pt x="96" y="154"/>
                  </a:lnTo>
                  <a:lnTo>
                    <a:pt x="94" y="151"/>
                  </a:lnTo>
                  <a:lnTo>
                    <a:pt x="93" y="149"/>
                  </a:lnTo>
                  <a:lnTo>
                    <a:pt x="93" y="149"/>
                  </a:lnTo>
                  <a:lnTo>
                    <a:pt x="90" y="146"/>
                  </a:lnTo>
                  <a:lnTo>
                    <a:pt x="90" y="146"/>
                  </a:lnTo>
                  <a:lnTo>
                    <a:pt x="88" y="146"/>
                  </a:lnTo>
                  <a:lnTo>
                    <a:pt x="86" y="146"/>
                  </a:lnTo>
                  <a:lnTo>
                    <a:pt x="82" y="145"/>
                  </a:lnTo>
                  <a:lnTo>
                    <a:pt x="77" y="143"/>
                  </a:lnTo>
                  <a:lnTo>
                    <a:pt x="75" y="143"/>
                  </a:lnTo>
                  <a:lnTo>
                    <a:pt x="75" y="143"/>
                  </a:lnTo>
                  <a:lnTo>
                    <a:pt x="74" y="145"/>
                  </a:lnTo>
                  <a:lnTo>
                    <a:pt x="72" y="145"/>
                  </a:lnTo>
                  <a:lnTo>
                    <a:pt x="69" y="145"/>
                  </a:lnTo>
                  <a:lnTo>
                    <a:pt x="67" y="145"/>
                  </a:lnTo>
                  <a:lnTo>
                    <a:pt x="66" y="145"/>
                  </a:lnTo>
                  <a:lnTo>
                    <a:pt x="64" y="145"/>
                  </a:lnTo>
                  <a:lnTo>
                    <a:pt x="61" y="146"/>
                  </a:lnTo>
                  <a:lnTo>
                    <a:pt x="60" y="148"/>
                  </a:lnTo>
                  <a:lnTo>
                    <a:pt x="58" y="149"/>
                  </a:lnTo>
                  <a:lnTo>
                    <a:pt x="58" y="149"/>
                  </a:lnTo>
                  <a:lnTo>
                    <a:pt x="56" y="154"/>
                  </a:lnTo>
                  <a:lnTo>
                    <a:pt x="56" y="157"/>
                  </a:lnTo>
                  <a:lnTo>
                    <a:pt x="55" y="159"/>
                  </a:lnTo>
                  <a:lnTo>
                    <a:pt x="52" y="162"/>
                  </a:lnTo>
                  <a:lnTo>
                    <a:pt x="50" y="162"/>
                  </a:lnTo>
                  <a:lnTo>
                    <a:pt x="50" y="165"/>
                  </a:lnTo>
                  <a:lnTo>
                    <a:pt x="50" y="167"/>
                  </a:lnTo>
                  <a:lnTo>
                    <a:pt x="50" y="170"/>
                  </a:lnTo>
                  <a:lnTo>
                    <a:pt x="50" y="172"/>
                  </a:lnTo>
                  <a:lnTo>
                    <a:pt x="50" y="172"/>
                  </a:lnTo>
                  <a:lnTo>
                    <a:pt x="50" y="172"/>
                  </a:lnTo>
                  <a:lnTo>
                    <a:pt x="50" y="173"/>
                  </a:lnTo>
                  <a:lnTo>
                    <a:pt x="50" y="173"/>
                  </a:lnTo>
                  <a:lnTo>
                    <a:pt x="50" y="173"/>
                  </a:lnTo>
                  <a:lnTo>
                    <a:pt x="50" y="175"/>
                  </a:lnTo>
                  <a:lnTo>
                    <a:pt x="50" y="175"/>
                  </a:lnTo>
                  <a:lnTo>
                    <a:pt x="49" y="173"/>
                  </a:lnTo>
                  <a:lnTo>
                    <a:pt x="47" y="173"/>
                  </a:lnTo>
                  <a:lnTo>
                    <a:pt x="47" y="172"/>
                  </a:lnTo>
                  <a:lnTo>
                    <a:pt x="45" y="172"/>
                  </a:lnTo>
                  <a:lnTo>
                    <a:pt x="45" y="170"/>
                  </a:lnTo>
                  <a:lnTo>
                    <a:pt x="44" y="168"/>
                  </a:lnTo>
                  <a:lnTo>
                    <a:pt x="39" y="165"/>
                  </a:lnTo>
                  <a:lnTo>
                    <a:pt x="39" y="165"/>
                  </a:lnTo>
                  <a:lnTo>
                    <a:pt x="39" y="165"/>
                  </a:lnTo>
                  <a:lnTo>
                    <a:pt x="37" y="165"/>
                  </a:lnTo>
                  <a:lnTo>
                    <a:pt x="36" y="165"/>
                  </a:lnTo>
                  <a:lnTo>
                    <a:pt x="36" y="167"/>
                  </a:lnTo>
                  <a:lnTo>
                    <a:pt x="36" y="167"/>
                  </a:lnTo>
                  <a:lnTo>
                    <a:pt x="33" y="167"/>
                  </a:lnTo>
                  <a:lnTo>
                    <a:pt x="31" y="167"/>
                  </a:lnTo>
                  <a:lnTo>
                    <a:pt x="31" y="168"/>
                  </a:lnTo>
                  <a:lnTo>
                    <a:pt x="33" y="170"/>
                  </a:lnTo>
                  <a:lnTo>
                    <a:pt x="33" y="172"/>
                  </a:lnTo>
                  <a:lnTo>
                    <a:pt x="31" y="172"/>
                  </a:lnTo>
                  <a:lnTo>
                    <a:pt x="30" y="168"/>
                  </a:lnTo>
                  <a:lnTo>
                    <a:pt x="28" y="167"/>
                  </a:lnTo>
                  <a:lnTo>
                    <a:pt x="28" y="165"/>
                  </a:lnTo>
                  <a:lnTo>
                    <a:pt x="28" y="165"/>
                  </a:lnTo>
                  <a:lnTo>
                    <a:pt x="28" y="165"/>
                  </a:lnTo>
                  <a:lnTo>
                    <a:pt x="28" y="165"/>
                  </a:lnTo>
                  <a:lnTo>
                    <a:pt x="30" y="164"/>
                  </a:lnTo>
                  <a:lnTo>
                    <a:pt x="30" y="164"/>
                  </a:lnTo>
                  <a:lnTo>
                    <a:pt x="30" y="164"/>
                  </a:lnTo>
                  <a:lnTo>
                    <a:pt x="30" y="162"/>
                  </a:lnTo>
                  <a:lnTo>
                    <a:pt x="30" y="160"/>
                  </a:lnTo>
                  <a:lnTo>
                    <a:pt x="28" y="160"/>
                  </a:lnTo>
                  <a:lnTo>
                    <a:pt x="28" y="160"/>
                  </a:lnTo>
                  <a:lnTo>
                    <a:pt x="26" y="160"/>
                  </a:lnTo>
                  <a:lnTo>
                    <a:pt x="26" y="160"/>
                  </a:lnTo>
                  <a:lnTo>
                    <a:pt x="25" y="160"/>
                  </a:lnTo>
                  <a:lnTo>
                    <a:pt x="23" y="162"/>
                  </a:lnTo>
                  <a:lnTo>
                    <a:pt x="22" y="162"/>
                  </a:lnTo>
                  <a:lnTo>
                    <a:pt x="20" y="160"/>
                  </a:lnTo>
                  <a:lnTo>
                    <a:pt x="20" y="160"/>
                  </a:lnTo>
                  <a:lnTo>
                    <a:pt x="17" y="159"/>
                  </a:lnTo>
                  <a:lnTo>
                    <a:pt x="14" y="156"/>
                  </a:lnTo>
                  <a:lnTo>
                    <a:pt x="12" y="156"/>
                  </a:lnTo>
                  <a:lnTo>
                    <a:pt x="12" y="156"/>
                  </a:lnTo>
                  <a:lnTo>
                    <a:pt x="12" y="153"/>
                  </a:lnTo>
                  <a:lnTo>
                    <a:pt x="12" y="151"/>
                  </a:lnTo>
                  <a:lnTo>
                    <a:pt x="12" y="151"/>
                  </a:lnTo>
                  <a:lnTo>
                    <a:pt x="14" y="151"/>
                  </a:lnTo>
                  <a:lnTo>
                    <a:pt x="15" y="151"/>
                  </a:lnTo>
                  <a:lnTo>
                    <a:pt x="15" y="151"/>
                  </a:lnTo>
                  <a:lnTo>
                    <a:pt x="14" y="149"/>
                  </a:lnTo>
                  <a:lnTo>
                    <a:pt x="12" y="149"/>
                  </a:lnTo>
                  <a:lnTo>
                    <a:pt x="12" y="148"/>
                  </a:lnTo>
                  <a:lnTo>
                    <a:pt x="11" y="148"/>
                  </a:lnTo>
                  <a:lnTo>
                    <a:pt x="11" y="146"/>
                  </a:lnTo>
                  <a:lnTo>
                    <a:pt x="11" y="146"/>
                  </a:lnTo>
                  <a:lnTo>
                    <a:pt x="9" y="146"/>
                  </a:lnTo>
                  <a:lnTo>
                    <a:pt x="9" y="146"/>
                  </a:lnTo>
                  <a:lnTo>
                    <a:pt x="8" y="146"/>
                  </a:lnTo>
                  <a:lnTo>
                    <a:pt x="6" y="145"/>
                  </a:lnTo>
                  <a:lnTo>
                    <a:pt x="6" y="143"/>
                  </a:lnTo>
                  <a:lnTo>
                    <a:pt x="4" y="142"/>
                  </a:lnTo>
                  <a:lnTo>
                    <a:pt x="3" y="140"/>
                  </a:lnTo>
                  <a:lnTo>
                    <a:pt x="3" y="138"/>
                  </a:lnTo>
                  <a:lnTo>
                    <a:pt x="3" y="137"/>
                  </a:lnTo>
                  <a:lnTo>
                    <a:pt x="3" y="137"/>
                  </a:lnTo>
                  <a:lnTo>
                    <a:pt x="1" y="135"/>
                  </a:lnTo>
                  <a:lnTo>
                    <a:pt x="0" y="134"/>
                  </a:lnTo>
                  <a:lnTo>
                    <a:pt x="0" y="132"/>
                  </a:lnTo>
                  <a:lnTo>
                    <a:pt x="1" y="129"/>
                  </a:lnTo>
                  <a:lnTo>
                    <a:pt x="1" y="129"/>
                  </a:lnTo>
                  <a:lnTo>
                    <a:pt x="1" y="127"/>
                  </a:lnTo>
                  <a:lnTo>
                    <a:pt x="1" y="127"/>
                  </a:lnTo>
                  <a:lnTo>
                    <a:pt x="1" y="127"/>
                  </a:lnTo>
                  <a:lnTo>
                    <a:pt x="4" y="127"/>
                  </a:lnTo>
                  <a:lnTo>
                    <a:pt x="8" y="127"/>
                  </a:lnTo>
                  <a:lnTo>
                    <a:pt x="11" y="127"/>
                  </a:lnTo>
                  <a:lnTo>
                    <a:pt x="12" y="127"/>
                  </a:lnTo>
                  <a:lnTo>
                    <a:pt x="14" y="124"/>
                  </a:lnTo>
                  <a:lnTo>
                    <a:pt x="17" y="123"/>
                  </a:lnTo>
                  <a:lnTo>
                    <a:pt x="20" y="123"/>
                  </a:lnTo>
                  <a:lnTo>
                    <a:pt x="25" y="123"/>
                  </a:lnTo>
                  <a:lnTo>
                    <a:pt x="28" y="123"/>
                  </a:lnTo>
                  <a:lnTo>
                    <a:pt x="33" y="121"/>
                  </a:lnTo>
                  <a:lnTo>
                    <a:pt x="36" y="121"/>
                  </a:lnTo>
                  <a:lnTo>
                    <a:pt x="41" y="121"/>
                  </a:lnTo>
                  <a:lnTo>
                    <a:pt x="41" y="121"/>
                  </a:lnTo>
                  <a:lnTo>
                    <a:pt x="42" y="120"/>
                  </a:lnTo>
                  <a:lnTo>
                    <a:pt x="42" y="120"/>
                  </a:lnTo>
                  <a:lnTo>
                    <a:pt x="45" y="121"/>
                  </a:lnTo>
                  <a:lnTo>
                    <a:pt x="49" y="121"/>
                  </a:lnTo>
                  <a:lnTo>
                    <a:pt x="49" y="120"/>
                  </a:lnTo>
                  <a:lnTo>
                    <a:pt x="52" y="116"/>
                  </a:lnTo>
                  <a:lnTo>
                    <a:pt x="53" y="116"/>
                  </a:lnTo>
                  <a:lnTo>
                    <a:pt x="53" y="116"/>
                  </a:lnTo>
                  <a:lnTo>
                    <a:pt x="53" y="115"/>
                  </a:lnTo>
                  <a:lnTo>
                    <a:pt x="55" y="115"/>
                  </a:lnTo>
                  <a:lnTo>
                    <a:pt x="55" y="113"/>
                  </a:lnTo>
                  <a:lnTo>
                    <a:pt x="55" y="113"/>
                  </a:lnTo>
                  <a:lnTo>
                    <a:pt x="55" y="112"/>
                  </a:lnTo>
                  <a:lnTo>
                    <a:pt x="56" y="108"/>
                  </a:lnTo>
                  <a:lnTo>
                    <a:pt x="58" y="107"/>
                  </a:lnTo>
                  <a:lnTo>
                    <a:pt x="58" y="104"/>
                  </a:lnTo>
                  <a:lnTo>
                    <a:pt x="58" y="101"/>
                  </a:lnTo>
                  <a:lnTo>
                    <a:pt x="58" y="97"/>
                  </a:lnTo>
                  <a:lnTo>
                    <a:pt x="60" y="97"/>
                  </a:lnTo>
                  <a:lnTo>
                    <a:pt x="60" y="93"/>
                  </a:lnTo>
                  <a:lnTo>
                    <a:pt x="60" y="88"/>
                  </a:lnTo>
                  <a:lnTo>
                    <a:pt x="60" y="85"/>
                  </a:lnTo>
                  <a:lnTo>
                    <a:pt x="60" y="80"/>
                  </a:lnTo>
                  <a:lnTo>
                    <a:pt x="60" y="75"/>
                  </a:lnTo>
                  <a:lnTo>
                    <a:pt x="60" y="72"/>
                  </a:lnTo>
                  <a:lnTo>
                    <a:pt x="60" y="68"/>
                  </a:lnTo>
                  <a:lnTo>
                    <a:pt x="60" y="66"/>
                  </a:lnTo>
                  <a:lnTo>
                    <a:pt x="63" y="64"/>
                  </a:lnTo>
                  <a:lnTo>
                    <a:pt x="66" y="64"/>
                  </a:lnTo>
                  <a:lnTo>
                    <a:pt x="71" y="63"/>
                  </a:lnTo>
                  <a:lnTo>
                    <a:pt x="75" y="63"/>
                  </a:lnTo>
                  <a:lnTo>
                    <a:pt x="80" y="61"/>
                  </a:lnTo>
                  <a:lnTo>
                    <a:pt x="82" y="60"/>
                  </a:lnTo>
                  <a:lnTo>
                    <a:pt x="86" y="57"/>
                  </a:lnTo>
                  <a:lnTo>
                    <a:pt x="88" y="55"/>
                  </a:lnTo>
                  <a:lnTo>
                    <a:pt x="93" y="52"/>
                  </a:lnTo>
                  <a:lnTo>
                    <a:pt x="96" y="49"/>
                  </a:lnTo>
                  <a:lnTo>
                    <a:pt x="99" y="45"/>
                  </a:lnTo>
                  <a:lnTo>
                    <a:pt x="102" y="42"/>
                  </a:lnTo>
                  <a:lnTo>
                    <a:pt x="105" y="39"/>
                  </a:lnTo>
                  <a:lnTo>
                    <a:pt x="112" y="36"/>
                  </a:lnTo>
                  <a:lnTo>
                    <a:pt x="118" y="31"/>
                  </a:lnTo>
                  <a:lnTo>
                    <a:pt x="126" y="27"/>
                  </a:lnTo>
                  <a:lnTo>
                    <a:pt x="134" y="22"/>
                  </a:lnTo>
                  <a:lnTo>
                    <a:pt x="142" y="19"/>
                  </a:lnTo>
                  <a:lnTo>
                    <a:pt x="148" y="14"/>
                  </a:lnTo>
                  <a:lnTo>
                    <a:pt x="156" y="9"/>
                  </a:lnTo>
                  <a:lnTo>
                    <a:pt x="164" y="5"/>
                  </a:lnTo>
                  <a:lnTo>
                    <a:pt x="172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47" name="Freeform 193">
              <a:extLst>
                <a:ext uri="{FF2B5EF4-FFF2-40B4-BE49-F238E27FC236}">
                  <a16:creationId xmlns:a16="http://schemas.microsoft.com/office/drawing/2014/main" id="{A56D36DF-B4A8-A20A-13FA-5FFED7EE535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271594" y="4957807"/>
              <a:ext cx="230008" cy="103309"/>
            </a:xfrm>
            <a:custGeom>
              <a:avLst/>
              <a:gdLst>
                <a:gd name="T0" fmla="*/ 110 w 118"/>
                <a:gd name="T1" fmla="*/ 52 h 53"/>
                <a:gd name="T2" fmla="*/ 109 w 118"/>
                <a:gd name="T3" fmla="*/ 53 h 53"/>
                <a:gd name="T4" fmla="*/ 109 w 118"/>
                <a:gd name="T5" fmla="*/ 53 h 53"/>
                <a:gd name="T6" fmla="*/ 109 w 118"/>
                <a:gd name="T7" fmla="*/ 52 h 53"/>
                <a:gd name="T8" fmla="*/ 116 w 118"/>
                <a:gd name="T9" fmla="*/ 34 h 53"/>
                <a:gd name="T10" fmla="*/ 116 w 118"/>
                <a:gd name="T11" fmla="*/ 34 h 53"/>
                <a:gd name="T12" fmla="*/ 118 w 118"/>
                <a:gd name="T13" fmla="*/ 34 h 53"/>
                <a:gd name="T14" fmla="*/ 116 w 118"/>
                <a:gd name="T15" fmla="*/ 37 h 53"/>
                <a:gd name="T16" fmla="*/ 115 w 118"/>
                <a:gd name="T17" fmla="*/ 37 h 53"/>
                <a:gd name="T18" fmla="*/ 115 w 118"/>
                <a:gd name="T19" fmla="*/ 36 h 53"/>
                <a:gd name="T20" fmla="*/ 115 w 118"/>
                <a:gd name="T21" fmla="*/ 34 h 53"/>
                <a:gd name="T22" fmla="*/ 105 w 118"/>
                <a:gd name="T23" fmla="*/ 23 h 53"/>
                <a:gd name="T24" fmla="*/ 107 w 118"/>
                <a:gd name="T25" fmla="*/ 25 h 53"/>
                <a:gd name="T26" fmla="*/ 107 w 118"/>
                <a:gd name="T27" fmla="*/ 28 h 53"/>
                <a:gd name="T28" fmla="*/ 109 w 118"/>
                <a:gd name="T29" fmla="*/ 29 h 53"/>
                <a:gd name="T30" fmla="*/ 107 w 118"/>
                <a:gd name="T31" fmla="*/ 31 h 53"/>
                <a:gd name="T32" fmla="*/ 104 w 118"/>
                <a:gd name="T33" fmla="*/ 29 h 53"/>
                <a:gd name="T34" fmla="*/ 102 w 118"/>
                <a:gd name="T35" fmla="*/ 26 h 53"/>
                <a:gd name="T36" fmla="*/ 105 w 118"/>
                <a:gd name="T37" fmla="*/ 25 h 53"/>
                <a:gd name="T38" fmla="*/ 102 w 118"/>
                <a:gd name="T39" fmla="*/ 25 h 53"/>
                <a:gd name="T40" fmla="*/ 105 w 118"/>
                <a:gd name="T41" fmla="*/ 23 h 53"/>
                <a:gd name="T42" fmla="*/ 96 w 118"/>
                <a:gd name="T43" fmla="*/ 20 h 53"/>
                <a:gd name="T44" fmla="*/ 96 w 118"/>
                <a:gd name="T45" fmla="*/ 20 h 53"/>
                <a:gd name="T46" fmla="*/ 96 w 118"/>
                <a:gd name="T47" fmla="*/ 22 h 53"/>
                <a:gd name="T48" fmla="*/ 96 w 118"/>
                <a:gd name="T49" fmla="*/ 23 h 53"/>
                <a:gd name="T50" fmla="*/ 94 w 118"/>
                <a:gd name="T51" fmla="*/ 23 h 53"/>
                <a:gd name="T52" fmla="*/ 96 w 118"/>
                <a:gd name="T53" fmla="*/ 22 h 53"/>
                <a:gd name="T54" fmla="*/ 96 w 118"/>
                <a:gd name="T55" fmla="*/ 20 h 53"/>
                <a:gd name="T56" fmla="*/ 61 w 118"/>
                <a:gd name="T57" fmla="*/ 17 h 53"/>
                <a:gd name="T58" fmla="*/ 64 w 118"/>
                <a:gd name="T59" fmla="*/ 17 h 53"/>
                <a:gd name="T60" fmla="*/ 72 w 118"/>
                <a:gd name="T61" fmla="*/ 23 h 53"/>
                <a:gd name="T62" fmla="*/ 75 w 118"/>
                <a:gd name="T63" fmla="*/ 25 h 53"/>
                <a:gd name="T64" fmla="*/ 77 w 118"/>
                <a:gd name="T65" fmla="*/ 26 h 53"/>
                <a:gd name="T66" fmla="*/ 79 w 118"/>
                <a:gd name="T67" fmla="*/ 28 h 53"/>
                <a:gd name="T68" fmla="*/ 80 w 118"/>
                <a:gd name="T69" fmla="*/ 29 h 53"/>
                <a:gd name="T70" fmla="*/ 83 w 118"/>
                <a:gd name="T71" fmla="*/ 33 h 53"/>
                <a:gd name="T72" fmla="*/ 85 w 118"/>
                <a:gd name="T73" fmla="*/ 34 h 53"/>
                <a:gd name="T74" fmla="*/ 86 w 118"/>
                <a:gd name="T75" fmla="*/ 34 h 53"/>
                <a:gd name="T76" fmla="*/ 91 w 118"/>
                <a:gd name="T77" fmla="*/ 37 h 53"/>
                <a:gd name="T78" fmla="*/ 96 w 118"/>
                <a:gd name="T79" fmla="*/ 40 h 53"/>
                <a:gd name="T80" fmla="*/ 99 w 118"/>
                <a:gd name="T81" fmla="*/ 44 h 53"/>
                <a:gd name="T82" fmla="*/ 102 w 118"/>
                <a:gd name="T83" fmla="*/ 47 h 53"/>
                <a:gd name="T84" fmla="*/ 101 w 118"/>
                <a:gd name="T85" fmla="*/ 48 h 53"/>
                <a:gd name="T86" fmla="*/ 99 w 118"/>
                <a:gd name="T87" fmla="*/ 48 h 53"/>
                <a:gd name="T88" fmla="*/ 94 w 118"/>
                <a:gd name="T89" fmla="*/ 47 h 53"/>
                <a:gd name="T90" fmla="*/ 94 w 118"/>
                <a:gd name="T91" fmla="*/ 47 h 53"/>
                <a:gd name="T92" fmla="*/ 91 w 118"/>
                <a:gd name="T93" fmla="*/ 45 h 53"/>
                <a:gd name="T94" fmla="*/ 90 w 118"/>
                <a:gd name="T95" fmla="*/ 44 h 53"/>
                <a:gd name="T96" fmla="*/ 90 w 118"/>
                <a:gd name="T97" fmla="*/ 42 h 53"/>
                <a:gd name="T98" fmla="*/ 85 w 118"/>
                <a:gd name="T99" fmla="*/ 40 h 53"/>
                <a:gd name="T100" fmla="*/ 82 w 118"/>
                <a:gd name="T101" fmla="*/ 39 h 53"/>
                <a:gd name="T102" fmla="*/ 77 w 118"/>
                <a:gd name="T103" fmla="*/ 37 h 53"/>
                <a:gd name="T104" fmla="*/ 74 w 118"/>
                <a:gd name="T105" fmla="*/ 33 h 53"/>
                <a:gd name="T106" fmla="*/ 71 w 118"/>
                <a:gd name="T107" fmla="*/ 31 h 53"/>
                <a:gd name="T108" fmla="*/ 66 w 118"/>
                <a:gd name="T109" fmla="*/ 26 h 53"/>
                <a:gd name="T110" fmla="*/ 64 w 118"/>
                <a:gd name="T111" fmla="*/ 25 h 53"/>
                <a:gd name="T112" fmla="*/ 61 w 118"/>
                <a:gd name="T113" fmla="*/ 20 h 53"/>
                <a:gd name="T114" fmla="*/ 61 w 118"/>
                <a:gd name="T115" fmla="*/ 18 h 53"/>
                <a:gd name="T116" fmla="*/ 60 w 118"/>
                <a:gd name="T117" fmla="*/ 17 h 53"/>
                <a:gd name="T118" fmla="*/ 60 w 118"/>
                <a:gd name="T119" fmla="*/ 15 h 53"/>
                <a:gd name="T120" fmla="*/ 0 w 118"/>
                <a:gd name="T121" fmla="*/ 0 h 53"/>
                <a:gd name="T122" fmla="*/ 0 w 118"/>
                <a:gd name="T123" fmla="*/ 3 h 53"/>
                <a:gd name="T124" fmla="*/ 0 w 118"/>
                <a:gd name="T125" fmla="*/ 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8" h="53">
                  <a:moveTo>
                    <a:pt x="109" y="52"/>
                  </a:moveTo>
                  <a:lnTo>
                    <a:pt x="110" y="52"/>
                  </a:lnTo>
                  <a:lnTo>
                    <a:pt x="110" y="53"/>
                  </a:lnTo>
                  <a:lnTo>
                    <a:pt x="109" y="53"/>
                  </a:lnTo>
                  <a:lnTo>
                    <a:pt x="109" y="53"/>
                  </a:lnTo>
                  <a:lnTo>
                    <a:pt x="109" y="53"/>
                  </a:lnTo>
                  <a:lnTo>
                    <a:pt x="109" y="53"/>
                  </a:lnTo>
                  <a:lnTo>
                    <a:pt x="109" y="52"/>
                  </a:lnTo>
                  <a:close/>
                  <a:moveTo>
                    <a:pt x="116" y="33"/>
                  </a:moveTo>
                  <a:lnTo>
                    <a:pt x="116" y="34"/>
                  </a:lnTo>
                  <a:lnTo>
                    <a:pt x="116" y="34"/>
                  </a:lnTo>
                  <a:lnTo>
                    <a:pt x="116" y="34"/>
                  </a:lnTo>
                  <a:lnTo>
                    <a:pt x="116" y="34"/>
                  </a:lnTo>
                  <a:lnTo>
                    <a:pt x="118" y="34"/>
                  </a:lnTo>
                  <a:lnTo>
                    <a:pt x="118" y="37"/>
                  </a:lnTo>
                  <a:lnTo>
                    <a:pt x="116" y="37"/>
                  </a:lnTo>
                  <a:lnTo>
                    <a:pt x="116" y="37"/>
                  </a:lnTo>
                  <a:lnTo>
                    <a:pt x="115" y="37"/>
                  </a:lnTo>
                  <a:lnTo>
                    <a:pt x="115" y="37"/>
                  </a:lnTo>
                  <a:lnTo>
                    <a:pt x="115" y="36"/>
                  </a:lnTo>
                  <a:lnTo>
                    <a:pt x="113" y="34"/>
                  </a:lnTo>
                  <a:lnTo>
                    <a:pt x="115" y="34"/>
                  </a:lnTo>
                  <a:lnTo>
                    <a:pt x="116" y="33"/>
                  </a:lnTo>
                  <a:close/>
                  <a:moveTo>
                    <a:pt x="105" y="23"/>
                  </a:moveTo>
                  <a:lnTo>
                    <a:pt x="105" y="23"/>
                  </a:lnTo>
                  <a:lnTo>
                    <a:pt x="107" y="25"/>
                  </a:lnTo>
                  <a:lnTo>
                    <a:pt x="105" y="26"/>
                  </a:lnTo>
                  <a:lnTo>
                    <a:pt x="107" y="28"/>
                  </a:lnTo>
                  <a:lnTo>
                    <a:pt x="109" y="29"/>
                  </a:lnTo>
                  <a:lnTo>
                    <a:pt x="109" y="29"/>
                  </a:lnTo>
                  <a:lnTo>
                    <a:pt x="107" y="31"/>
                  </a:lnTo>
                  <a:lnTo>
                    <a:pt x="107" y="31"/>
                  </a:lnTo>
                  <a:lnTo>
                    <a:pt x="105" y="29"/>
                  </a:lnTo>
                  <a:lnTo>
                    <a:pt x="104" y="29"/>
                  </a:lnTo>
                  <a:lnTo>
                    <a:pt x="102" y="28"/>
                  </a:lnTo>
                  <a:lnTo>
                    <a:pt x="102" y="26"/>
                  </a:lnTo>
                  <a:lnTo>
                    <a:pt x="104" y="26"/>
                  </a:lnTo>
                  <a:lnTo>
                    <a:pt x="105" y="25"/>
                  </a:lnTo>
                  <a:lnTo>
                    <a:pt x="104" y="25"/>
                  </a:lnTo>
                  <a:lnTo>
                    <a:pt x="102" y="25"/>
                  </a:lnTo>
                  <a:lnTo>
                    <a:pt x="102" y="25"/>
                  </a:lnTo>
                  <a:lnTo>
                    <a:pt x="105" y="23"/>
                  </a:lnTo>
                  <a:close/>
                  <a:moveTo>
                    <a:pt x="96" y="20"/>
                  </a:moveTo>
                  <a:lnTo>
                    <a:pt x="96" y="20"/>
                  </a:lnTo>
                  <a:lnTo>
                    <a:pt x="97" y="20"/>
                  </a:lnTo>
                  <a:lnTo>
                    <a:pt x="96" y="20"/>
                  </a:lnTo>
                  <a:lnTo>
                    <a:pt x="96" y="22"/>
                  </a:lnTo>
                  <a:lnTo>
                    <a:pt x="96" y="22"/>
                  </a:lnTo>
                  <a:lnTo>
                    <a:pt x="96" y="22"/>
                  </a:lnTo>
                  <a:lnTo>
                    <a:pt x="96" y="23"/>
                  </a:lnTo>
                  <a:lnTo>
                    <a:pt x="96" y="23"/>
                  </a:lnTo>
                  <a:lnTo>
                    <a:pt x="94" y="23"/>
                  </a:lnTo>
                  <a:lnTo>
                    <a:pt x="96" y="23"/>
                  </a:lnTo>
                  <a:lnTo>
                    <a:pt x="96" y="22"/>
                  </a:lnTo>
                  <a:lnTo>
                    <a:pt x="96" y="20"/>
                  </a:lnTo>
                  <a:lnTo>
                    <a:pt x="96" y="20"/>
                  </a:lnTo>
                  <a:close/>
                  <a:moveTo>
                    <a:pt x="60" y="15"/>
                  </a:moveTo>
                  <a:lnTo>
                    <a:pt x="61" y="17"/>
                  </a:lnTo>
                  <a:lnTo>
                    <a:pt x="63" y="18"/>
                  </a:lnTo>
                  <a:lnTo>
                    <a:pt x="64" y="17"/>
                  </a:lnTo>
                  <a:lnTo>
                    <a:pt x="68" y="18"/>
                  </a:lnTo>
                  <a:lnTo>
                    <a:pt x="72" y="23"/>
                  </a:lnTo>
                  <a:lnTo>
                    <a:pt x="74" y="25"/>
                  </a:lnTo>
                  <a:lnTo>
                    <a:pt x="75" y="25"/>
                  </a:lnTo>
                  <a:lnTo>
                    <a:pt x="77" y="25"/>
                  </a:lnTo>
                  <a:lnTo>
                    <a:pt x="77" y="26"/>
                  </a:lnTo>
                  <a:lnTo>
                    <a:pt x="79" y="28"/>
                  </a:lnTo>
                  <a:lnTo>
                    <a:pt x="79" y="28"/>
                  </a:lnTo>
                  <a:lnTo>
                    <a:pt x="79" y="29"/>
                  </a:lnTo>
                  <a:lnTo>
                    <a:pt x="80" y="29"/>
                  </a:lnTo>
                  <a:lnTo>
                    <a:pt x="82" y="31"/>
                  </a:lnTo>
                  <a:lnTo>
                    <a:pt x="83" y="33"/>
                  </a:lnTo>
                  <a:lnTo>
                    <a:pt x="85" y="33"/>
                  </a:lnTo>
                  <a:lnTo>
                    <a:pt x="85" y="34"/>
                  </a:lnTo>
                  <a:lnTo>
                    <a:pt x="86" y="34"/>
                  </a:lnTo>
                  <a:lnTo>
                    <a:pt x="86" y="34"/>
                  </a:lnTo>
                  <a:lnTo>
                    <a:pt x="88" y="36"/>
                  </a:lnTo>
                  <a:lnTo>
                    <a:pt x="91" y="37"/>
                  </a:lnTo>
                  <a:lnTo>
                    <a:pt x="94" y="40"/>
                  </a:lnTo>
                  <a:lnTo>
                    <a:pt x="96" y="40"/>
                  </a:lnTo>
                  <a:lnTo>
                    <a:pt x="97" y="42"/>
                  </a:lnTo>
                  <a:lnTo>
                    <a:pt x="99" y="44"/>
                  </a:lnTo>
                  <a:lnTo>
                    <a:pt x="101" y="45"/>
                  </a:lnTo>
                  <a:lnTo>
                    <a:pt x="102" y="47"/>
                  </a:lnTo>
                  <a:lnTo>
                    <a:pt x="102" y="48"/>
                  </a:lnTo>
                  <a:lnTo>
                    <a:pt x="101" y="48"/>
                  </a:lnTo>
                  <a:lnTo>
                    <a:pt x="99" y="48"/>
                  </a:lnTo>
                  <a:lnTo>
                    <a:pt x="99" y="48"/>
                  </a:lnTo>
                  <a:lnTo>
                    <a:pt x="96" y="47"/>
                  </a:lnTo>
                  <a:lnTo>
                    <a:pt x="94" y="47"/>
                  </a:lnTo>
                  <a:lnTo>
                    <a:pt x="94" y="47"/>
                  </a:lnTo>
                  <a:lnTo>
                    <a:pt x="94" y="47"/>
                  </a:lnTo>
                  <a:lnTo>
                    <a:pt x="93" y="47"/>
                  </a:lnTo>
                  <a:lnTo>
                    <a:pt x="91" y="45"/>
                  </a:lnTo>
                  <a:lnTo>
                    <a:pt x="90" y="45"/>
                  </a:lnTo>
                  <a:lnTo>
                    <a:pt x="90" y="44"/>
                  </a:lnTo>
                  <a:lnTo>
                    <a:pt x="90" y="44"/>
                  </a:lnTo>
                  <a:lnTo>
                    <a:pt x="90" y="42"/>
                  </a:lnTo>
                  <a:lnTo>
                    <a:pt x="86" y="42"/>
                  </a:lnTo>
                  <a:lnTo>
                    <a:pt x="85" y="40"/>
                  </a:lnTo>
                  <a:lnTo>
                    <a:pt x="83" y="40"/>
                  </a:lnTo>
                  <a:lnTo>
                    <a:pt x="82" y="39"/>
                  </a:lnTo>
                  <a:lnTo>
                    <a:pt x="79" y="37"/>
                  </a:lnTo>
                  <a:lnTo>
                    <a:pt x="77" y="37"/>
                  </a:lnTo>
                  <a:lnTo>
                    <a:pt x="77" y="36"/>
                  </a:lnTo>
                  <a:lnTo>
                    <a:pt x="74" y="33"/>
                  </a:lnTo>
                  <a:lnTo>
                    <a:pt x="72" y="33"/>
                  </a:lnTo>
                  <a:lnTo>
                    <a:pt x="71" y="31"/>
                  </a:lnTo>
                  <a:lnTo>
                    <a:pt x="68" y="28"/>
                  </a:lnTo>
                  <a:lnTo>
                    <a:pt x="66" y="26"/>
                  </a:lnTo>
                  <a:lnTo>
                    <a:pt x="64" y="26"/>
                  </a:lnTo>
                  <a:lnTo>
                    <a:pt x="64" y="25"/>
                  </a:lnTo>
                  <a:lnTo>
                    <a:pt x="63" y="23"/>
                  </a:lnTo>
                  <a:lnTo>
                    <a:pt x="61" y="20"/>
                  </a:lnTo>
                  <a:lnTo>
                    <a:pt x="61" y="20"/>
                  </a:lnTo>
                  <a:lnTo>
                    <a:pt x="61" y="18"/>
                  </a:lnTo>
                  <a:lnTo>
                    <a:pt x="60" y="18"/>
                  </a:lnTo>
                  <a:lnTo>
                    <a:pt x="60" y="17"/>
                  </a:lnTo>
                  <a:lnTo>
                    <a:pt x="60" y="17"/>
                  </a:lnTo>
                  <a:lnTo>
                    <a:pt x="60" y="15"/>
                  </a:lnTo>
                  <a:lnTo>
                    <a:pt x="60" y="15"/>
                  </a:lnTo>
                  <a:close/>
                  <a:moveTo>
                    <a:pt x="0" y="0"/>
                  </a:moveTo>
                  <a:lnTo>
                    <a:pt x="0" y="1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48" name="Freeform 194">
              <a:extLst>
                <a:ext uri="{FF2B5EF4-FFF2-40B4-BE49-F238E27FC236}">
                  <a16:creationId xmlns:a16="http://schemas.microsoft.com/office/drawing/2014/main" id="{8E2D033E-BD93-04C6-8D62-00795FA371EF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6803" y="4710255"/>
              <a:ext cx="298231" cy="477560"/>
            </a:xfrm>
            <a:custGeom>
              <a:avLst/>
              <a:gdLst>
                <a:gd name="T0" fmla="*/ 148 w 153"/>
                <a:gd name="T1" fmla="*/ 8 h 245"/>
                <a:gd name="T2" fmla="*/ 148 w 153"/>
                <a:gd name="T3" fmla="*/ 19 h 245"/>
                <a:gd name="T4" fmla="*/ 150 w 153"/>
                <a:gd name="T5" fmla="*/ 32 h 245"/>
                <a:gd name="T6" fmla="*/ 150 w 153"/>
                <a:gd name="T7" fmla="*/ 38 h 245"/>
                <a:gd name="T8" fmla="*/ 150 w 153"/>
                <a:gd name="T9" fmla="*/ 54 h 245"/>
                <a:gd name="T10" fmla="*/ 151 w 153"/>
                <a:gd name="T11" fmla="*/ 57 h 245"/>
                <a:gd name="T12" fmla="*/ 153 w 153"/>
                <a:gd name="T13" fmla="*/ 64 h 245"/>
                <a:gd name="T14" fmla="*/ 150 w 153"/>
                <a:gd name="T15" fmla="*/ 73 h 245"/>
                <a:gd name="T16" fmla="*/ 139 w 153"/>
                <a:gd name="T17" fmla="*/ 86 h 245"/>
                <a:gd name="T18" fmla="*/ 124 w 153"/>
                <a:gd name="T19" fmla="*/ 97 h 245"/>
                <a:gd name="T20" fmla="*/ 113 w 153"/>
                <a:gd name="T21" fmla="*/ 100 h 245"/>
                <a:gd name="T22" fmla="*/ 96 w 153"/>
                <a:gd name="T23" fmla="*/ 112 h 245"/>
                <a:gd name="T24" fmla="*/ 87 w 153"/>
                <a:gd name="T25" fmla="*/ 123 h 245"/>
                <a:gd name="T26" fmla="*/ 68 w 153"/>
                <a:gd name="T27" fmla="*/ 138 h 245"/>
                <a:gd name="T28" fmla="*/ 65 w 153"/>
                <a:gd name="T29" fmla="*/ 147 h 245"/>
                <a:gd name="T30" fmla="*/ 72 w 153"/>
                <a:gd name="T31" fmla="*/ 166 h 245"/>
                <a:gd name="T32" fmla="*/ 76 w 153"/>
                <a:gd name="T33" fmla="*/ 172 h 245"/>
                <a:gd name="T34" fmla="*/ 77 w 153"/>
                <a:gd name="T35" fmla="*/ 185 h 245"/>
                <a:gd name="T36" fmla="*/ 77 w 153"/>
                <a:gd name="T37" fmla="*/ 197 h 245"/>
                <a:gd name="T38" fmla="*/ 47 w 153"/>
                <a:gd name="T39" fmla="*/ 218 h 245"/>
                <a:gd name="T40" fmla="*/ 36 w 153"/>
                <a:gd name="T41" fmla="*/ 234 h 245"/>
                <a:gd name="T42" fmla="*/ 38 w 153"/>
                <a:gd name="T43" fmla="*/ 243 h 245"/>
                <a:gd name="T44" fmla="*/ 27 w 153"/>
                <a:gd name="T45" fmla="*/ 238 h 245"/>
                <a:gd name="T46" fmla="*/ 25 w 153"/>
                <a:gd name="T47" fmla="*/ 231 h 245"/>
                <a:gd name="T48" fmla="*/ 25 w 153"/>
                <a:gd name="T49" fmla="*/ 210 h 245"/>
                <a:gd name="T50" fmla="*/ 20 w 153"/>
                <a:gd name="T51" fmla="*/ 196 h 245"/>
                <a:gd name="T52" fmla="*/ 16 w 153"/>
                <a:gd name="T53" fmla="*/ 180 h 245"/>
                <a:gd name="T54" fmla="*/ 25 w 153"/>
                <a:gd name="T55" fmla="*/ 166 h 245"/>
                <a:gd name="T56" fmla="*/ 33 w 153"/>
                <a:gd name="T57" fmla="*/ 150 h 245"/>
                <a:gd name="T58" fmla="*/ 39 w 153"/>
                <a:gd name="T59" fmla="*/ 138 h 245"/>
                <a:gd name="T60" fmla="*/ 38 w 153"/>
                <a:gd name="T61" fmla="*/ 127 h 245"/>
                <a:gd name="T62" fmla="*/ 38 w 153"/>
                <a:gd name="T63" fmla="*/ 120 h 245"/>
                <a:gd name="T64" fmla="*/ 39 w 153"/>
                <a:gd name="T65" fmla="*/ 108 h 245"/>
                <a:gd name="T66" fmla="*/ 38 w 153"/>
                <a:gd name="T67" fmla="*/ 92 h 245"/>
                <a:gd name="T68" fmla="*/ 17 w 153"/>
                <a:gd name="T69" fmla="*/ 82 h 245"/>
                <a:gd name="T70" fmla="*/ 1 w 153"/>
                <a:gd name="T71" fmla="*/ 73 h 245"/>
                <a:gd name="T72" fmla="*/ 5 w 153"/>
                <a:gd name="T73" fmla="*/ 64 h 245"/>
                <a:gd name="T74" fmla="*/ 25 w 153"/>
                <a:gd name="T75" fmla="*/ 57 h 245"/>
                <a:gd name="T76" fmla="*/ 44 w 153"/>
                <a:gd name="T77" fmla="*/ 52 h 245"/>
                <a:gd name="T78" fmla="*/ 55 w 153"/>
                <a:gd name="T79" fmla="*/ 59 h 245"/>
                <a:gd name="T80" fmla="*/ 63 w 153"/>
                <a:gd name="T81" fmla="*/ 67 h 245"/>
                <a:gd name="T82" fmla="*/ 58 w 153"/>
                <a:gd name="T83" fmla="*/ 79 h 245"/>
                <a:gd name="T84" fmla="*/ 61 w 153"/>
                <a:gd name="T85" fmla="*/ 86 h 245"/>
                <a:gd name="T86" fmla="*/ 69 w 153"/>
                <a:gd name="T87" fmla="*/ 97 h 245"/>
                <a:gd name="T88" fmla="*/ 72 w 153"/>
                <a:gd name="T89" fmla="*/ 90 h 245"/>
                <a:gd name="T90" fmla="*/ 77 w 153"/>
                <a:gd name="T91" fmla="*/ 82 h 245"/>
                <a:gd name="T92" fmla="*/ 82 w 153"/>
                <a:gd name="T93" fmla="*/ 65 h 245"/>
                <a:gd name="T94" fmla="*/ 68 w 153"/>
                <a:gd name="T95" fmla="*/ 45 h 245"/>
                <a:gd name="T96" fmla="*/ 66 w 153"/>
                <a:gd name="T97" fmla="*/ 37 h 245"/>
                <a:gd name="T98" fmla="*/ 65 w 153"/>
                <a:gd name="T99" fmla="*/ 26 h 245"/>
                <a:gd name="T100" fmla="*/ 68 w 153"/>
                <a:gd name="T101" fmla="*/ 18 h 245"/>
                <a:gd name="T102" fmla="*/ 77 w 153"/>
                <a:gd name="T103" fmla="*/ 16 h 245"/>
                <a:gd name="T104" fmla="*/ 91 w 153"/>
                <a:gd name="T105" fmla="*/ 18 h 245"/>
                <a:gd name="T106" fmla="*/ 102 w 153"/>
                <a:gd name="T107" fmla="*/ 18 h 245"/>
                <a:gd name="T108" fmla="*/ 115 w 153"/>
                <a:gd name="T109" fmla="*/ 12 h 245"/>
                <a:gd name="T110" fmla="*/ 132 w 153"/>
                <a:gd name="T111" fmla="*/ 8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3" h="245">
                  <a:moveTo>
                    <a:pt x="148" y="0"/>
                  </a:moveTo>
                  <a:lnTo>
                    <a:pt x="148" y="2"/>
                  </a:lnTo>
                  <a:lnTo>
                    <a:pt x="150" y="4"/>
                  </a:lnTo>
                  <a:lnTo>
                    <a:pt x="150" y="4"/>
                  </a:lnTo>
                  <a:lnTo>
                    <a:pt x="148" y="4"/>
                  </a:lnTo>
                  <a:lnTo>
                    <a:pt x="150" y="5"/>
                  </a:lnTo>
                  <a:lnTo>
                    <a:pt x="148" y="7"/>
                  </a:lnTo>
                  <a:lnTo>
                    <a:pt x="148" y="8"/>
                  </a:lnTo>
                  <a:lnTo>
                    <a:pt x="148" y="8"/>
                  </a:lnTo>
                  <a:lnTo>
                    <a:pt x="148" y="8"/>
                  </a:lnTo>
                  <a:lnTo>
                    <a:pt x="148" y="10"/>
                  </a:lnTo>
                  <a:lnTo>
                    <a:pt x="146" y="12"/>
                  </a:lnTo>
                  <a:lnTo>
                    <a:pt x="146" y="13"/>
                  </a:lnTo>
                  <a:lnTo>
                    <a:pt x="148" y="15"/>
                  </a:lnTo>
                  <a:lnTo>
                    <a:pt x="146" y="18"/>
                  </a:lnTo>
                  <a:lnTo>
                    <a:pt x="148" y="19"/>
                  </a:lnTo>
                  <a:lnTo>
                    <a:pt x="148" y="21"/>
                  </a:lnTo>
                  <a:lnTo>
                    <a:pt x="148" y="23"/>
                  </a:lnTo>
                  <a:lnTo>
                    <a:pt x="148" y="24"/>
                  </a:lnTo>
                  <a:lnTo>
                    <a:pt x="148" y="27"/>
                  </a:lnTo>
                  <a:lnTo>
                    <a:pt x="148" y="27"/>
                  </a:lnTo>
                  <a:lnTo>
                    <a:pt x="148" y="29"/>
                  </a:lnTo>
                  <a:lnTo>
                    <a:pt x="150" y="30"/>
                  </a:lnTo>
                  <a:lnTo>
                    <a:pt x="150" y="32"/>
                  </a:lnTo>
                  <a:lnTo>
                    <a:pt x="150" y="34"/>
                  </a:lnTo>
                  <a:lnTo>
                    <a:pt x="150" y="34"/>
                  </a:lnTo>
                  <a:lnTo>
                    <a:pt x="148" y="35"/>
                  </a:lnTo>
                  <a:lnTo>
                    <a:pt x="146" y="37"/>
                  </a:lnTo>
                  <a:lnTo>
                    <a:pt x="148" y="37"/>
                  </a:lnTo>
                  <a:lnTo>
                    <a:pt x="150" y="37"/>
                  </a:lnTo>
                  <a:lnTo>
                    <a:pt x="150" y="38"/>
                  </a:lnTo>
                  <a:lnTo>
                    <a:pt x="150" y="38"/>
                  </a:lnTo>
                  <a:lnTo>
                    <a:pt x="150" y="40"/>
                  </a:lnTo>
                  <a:lnTo>
                    <a:pt x="150" y="41"/>
                  </a:lnTo>
                  <a:lnTo>
                    <a:pt x="150" y="43"/>
                  </a:lnTo>
                  <a:lnTo>
                    <a:pt x="148" y="43"/>
                  </a:lnTo>
                  <a:lnTo>
                    <a:pt x="150" y="45"/>
                  </a:lnTo>
                  <a:lnTo>
                    <a:pt x="150" y="46"/>
                  </a:lnTo>
                  <a:lnTo>
                    <a:pt x="150" y="49"/>
                  </a:lnTo>
                  <a:lnTo>
                    <a:pt x="150" y="54"/>
                  </a:lnTo>
                  <a:lnTo>
                    <a:pt x="150" y="54"/>
                  </a:lnTo>
                  <a:lnTo>
                    <a:pt x="150" y="54"/>
                  </a:lnTo>
                  <a:lnTo>
                    <a:pt x="151" y="54"/>
                  </a:lnTo>
                  <a:lnTo>
                    <a:pt x="151" y="56"/>
                  </a:lnTo>
                  <a:lnTo>
                    <a:pt x="150" y="57"/>
                  </a:lnTo>
                  <a:lnTo>
                    <a:pt x="150" y="59"/>
                  </a:lnTo>
                  <a:lnTo>
                    <a:pt x="150" y="59"/>
                  </a:lnTo>
                  <a:lnTo>
                    <a:pt x="151" y="57"/>
                  </a:lnTo>
                  <a:lnTo>
                    <a:pt x="153" y="57"/>
                  </a:lnTo>
                  <a:lnTo>
                    <a:pt x="153" y="59"/>
                  </a:lnTo>
                  <a:lnTo>
                    <a:pt x="153" y="59"/>
                  </a:lnTo>
                  <a:lnTo>
                    <a:pt x="153" y="60"/>
                  </a:lnTo>
                  <a:lnTo>
                    <a:pt x="153" y="60"/>
                  </a:lnTo>
                  <a:lnTo>
                    <a:pt x="153" y="62"/>
                  </a:lnTo>
                  <a:lnTo>
                    <a:pt x="153" y="64"/>
                  </a:lnTo>
                  <a:lnTo>
                    <a:pt x="153" y="64"/>
                  </a:lnTo>
                  <a:lnTo>
                    <a:pt x="151" y="65"/>
                  </a:lnTo>
                  <a:lnTo>
                    <a:pt x="151" y="67"/>
                  </a:lnTo>
                  <a:lnTo>
                    <a:pt x="151" y="67"/>
                  </a:lnTo>
                  <a:lnTo>
                    <a:pt x="150" y="67"/>
                  </a:lnTo>
                  <a:lnTo>
                    <a:pt x="150" y="68"/>
                  </a:lnTo>
                  <a:lnTo>
                    <a:pt x="150" y="68"/>
                  </a:lnTo>
                  <a:lnTo>
                    <a:pt x="150" y="70"/>
                  </a:lnTo>
                  <a:lnTo>
                    <a:pt x="150" y="73"/>
                  </a:lnTo>
                  <a:lnTo>
                    <a:pt x="145" y="78"/>
                  </a:lnTo>
                  <a:lnTo>
                    <a:pt x="143" y="79"/>
                  </a:lnTo>
                  <a:lnTo>
                    <a:pt x="142" y="81"/>
                  </a:lnTo>
                  <a:lnTo>
                    <a:pt x="143" y="81"/>
                  </a:lnTo>
                  <a:lnTo>
                    <a:pt x="142" y="82"/>
                  </a:lnTo>
                  <a:lnTo>
                    <a:pt x="140" y="84"/>
                  </a:lnTo>
                  <a:lnTo>
                    <a:pt x="139" y="84"/>
                  </a:lnTo>
                  <a:lnTo>
                    <a:pt x="139" y="86"/>
                  </a:lnTo>
                  <a:lnTo>
                    <a:pt x="139" y="87"/>
                  </a:lnTo>
                  <a:lnTo>
                    <a:pt x="137" y="87"/>
                  </a:lnTo>
                  <a:lnTo>
                    <a:pt x="135" y="89"/>
                  </a:lnTo>
                  <a:lnTo>
                    <a:pt x="131" y="92"/>
                  </a:lnTo>
                  <a:lnTo>
                    <a:pt x="129" y="93"/>
                  </a:lnTo>
                  <a:lnTo>
                    <a:pt x="128" y="95"/>
                  </a:lnTo>
                  <a:lnTo>
                    <a:pt x="126" y="95"/>
                  </a:lnTo>
                  <a:lnTo>
                    <a:pt x="124" y="97"/>
                  </a:lnTo>
                  <a:lnTo>
                    <a:pt x="123" y="97"/>
                  </a:lnTo>
                  <a:lnTo>
                    <a:pt x="123" y="97"/>
                  </a:lnTo>
                  <a:lnTo>
                    <a:pt x="121" y="97"/>
                  </a:lnTo>
                  <a:lnTo>
                    <a:pt x="121" y="97"/>
                  </a:lnTo>
                  <a:lnTo>
                    <a:pt x="118" y="98"/>
                  </a:lnTo>
                  <a:lnTo>
                    <a:pt x="113" y="100"/>
                  </a:lnTo>
                  <a:lnTo>
                    <a:pt x="113" y="100"/>
                  </a:lnTo>
                  <a:lnTo>
                    <a:pt x="113" y="100"/>
                  </a:lnTo>
                  <a:lnTo>
                    <a:pt x="110" y="101"/>
                  </a:lnTo>
                  <a:lnTo>
                    <a:pt x="105" y="104"/>
                  </a:lnTo>
                  <a:lnTo>
                    <a:pt x="101" y="106"/>
                  </a:lnTo>
                  <a:lnTo>
                    <a:pt x="98" y="109"/>
                  </a:lnTo>
                  <a:lnTo>
                    <a:pt x="98" y="109"/>
                  </a:lnTo>
                  <a:lnTo>
                    <a:pt x="96" y="111"/>
                  </a:lnTo>
                  <a:lnTo>
                    <a:pt x="96" y="112"/>
                  </a:lnTo>
                  <a:lnTo>
                    <a:pt x="96" y="112"/>
                  </a:lnTo>
                  <a:lnTo>
                    <a:pt x="94" y="116"/>
                  </a:lnTo>
                  <a:lnTo>
                    <a:pt x="91" y="119"/>
                  </a:lnTo>
                  <a:lnTo>
                    <a:pt x="90" y="119"/>
                  </a:lnTo>
                  <a:lnTo>
                    <a:pt x="90" y="120"/>
                  </a:lnTo>
                  <a:lnTo>
                    <a:pt x="90" y="122"/>
                  </a:lnTo>
                  <a:lnTo>
                    <a:pt x="88" y="122"/>
                  </a:lnTo>
                  <a:lnTo>
                    <a:pt x="87" y="122"/>
                  </a:lnTo>
                  <a:lnTo>
                    <a:pt x="87" y="123"/>
                  </a:lnTo>
                  <a:lnTo>
                    <a:pt x="87" y="123"/>
                  </a:lnTo>
                  <a:lnTo>
                    <a:pt x="85" y="123"/>
                  </a:lnTo>
                  <a:lnTo>
                    <a:pt x="83" y="123"/>
                  </a:lnTo>
                  <a:lnTo>
                    <a:pt x="80" y="125"/>
                  </a:lnTo>
                  <a:lnTo>
                    <a:pt x="79" y="128"/>
                  </a:lnTo>
                  <a:lnTo>
                    <a:pt x="74" y="133"/>
                  </a:lnTo>
                  <a:lnTo>
                    <a:pt x="68" y="138"/>
                  </a:lnTo>
                  <a:lnTo>
                    <a:pt x="68" y="138"/>
                  </a:lnTo>
                  <a:lnTo>
                    <a:pt x="66" y="138"/>
                  </a:lnTo>
                  <a:lnTo>
                    <a:pt x="65" y="136"/>
                  </a:lnTo>
                  <a:lnTo>
                    <a:pt x="63" y="136"/>
                  </a:lnTo>
                  <a:lnTo>
                    <a:pt x="65" y="136"/>
                  </a:lnTo>
                  <a:lnTo>
                    <a:pt x="65" y="138"/>
                  </a:lnTo>
                  <a:lnTo>
                    <a:pt x="65" y="139"/>
                  </a:lnTo>
                  <a:lnTo>
                    <a:pt x="65" y="142"/>
                  </a:lnTo>
                  <a:lnTo>
                    <a:pt x="65" y="147"/>
                  </a:lnTo>
                  <a:lnTo>
                    <a:pt x="65" y="147"/>
                  </a:lnTo>
                  <a:lnTo>
                    <a:pt x="66" y="149"/>
                  </a:lnTo>
                  <a:lnTo>
                    <a:pt x="68" y="150"/>
                  </a:lnTo>
                  <a:lnTo>
                    <a:pt x="68" y="152"/>
                  </a:lnTo>
                  <a:lnTo>
                    <a:pt x="71" y="158"/>
                  </a:lnTo>
                  <a:lnTo>
                    <a:pt x="71" y="161"/>
                  </a:lnTo>
                  <a:lnTo>
                    <a:pt x="72" y="164"/>
                  </a:lnTo>
                  <a:lnTo>
                    <a:pt x="72" y="166"/>
                  </a:lnTo>
                  <a:lnTo>
                    <a:pt x="74" y="171"/>
                  </a:lnTo>
                  <a:lnTo>
                    <a:pt x="74" y="174"/>
                  </a:lnTo>
                  <a:lnTo>
                    <a:pt x="74" y="177"/>
                  </a:lnTo>
                  <a:lnTo>
                    <a:pt x="74" y="177"/>
                  </a:lnTo>
                  <a:lnTo>
                    <a:pt x="74" y="177"/>
                  </a:lnTo>
                  <a:lnTo>
                    <a:pt x="74" y="175"/>
                  </a:lnTo>
                  <a:lnTo>
                    <a:pt x="76" y="172"/>
                  </a:lnTo>
                  <a:lnTo>
                    <a:pt x="76" y="172"/>
                  </a:lnTo>
                  <a:lnTo>
                    <a:pt x="76" y="172"/>
                  </a:lnTo>
                  <a:lnTo>
                    <a:pt x="76" y="174"/>
                  </a:lnTo>
                  <a:lnTo>
                    <a:pt x="77" y="174"/>
                  </a:lnTo>
                  <a:lnTo>
                    <a:pt x="77" y="175"/>
                  </a:lnTo>
                  <a:lnTo>
                    <a:pt x="77" y="175"/>
                  </a:lnTo>
                  <a:lnTo>
                    <a:pt x="76" y="180"/>
                  </a:lnTo>
                  <a:lnTo>
                    <a:pt x="76" y="182"/>
                  </a:lnTo>
                  <a:lnTo>
                    <a:pt x="77" y="185"/>
                  </a:lnTo>
                  <a:lnTo>
                    <a:pt x="76" y="188"/>
                  </a:lnTo>
                  <a:lnTo>
                    <a:pt x="74" y="196"/>
                  </a:lnTo>
                  <a:lnTo>
                    <a:pt x="74" y="197"/>
                  </a:lnTo>
                  <a:lnTo>
                    <a:pt x="74" y="197"/>
                  </a:lnTo>
                  <a:lnTo>
                    <a:pt x="76" y="197"/>
                  </a:lnTo>
                  <a:lnTo>
                    <a:pt x="76" y="197"/>
                  </a:lnTo>
                  <a:lnTo>
                    <a:pt x="76" y="197"/>
                  </a:lnTo>
                  <a:lnTo>
                    <a:pt x="77" y="197"/>
                  </a:lnTo>
                  <a:lnTo>
                    <a:pt x="76" y="202"/>
                  </a:lnTo>
                  <a:lnTo>
                    <a:pt x="76" y="204"/>
                  </a:lnTo>
                  <a:lnTo>
                    <a:pt x="72" y="207"/>
                  </a:lnTo>
                  <a:lnTo>
                    <a:pt x="71" y="208"/>
                  </a:lnTo>
                  <a:lnTo>
                    <a:pt x="69" y="210"/>
                  </a:lnTo>
                  <a:lnTo>
                    <a:pt x="63" y="213"/>
                  </a:lnTo>
                  <a:lnTo>
                    <a:pt x="52" y="216"/>
                  </a:lnTo>
                  <a:lnTo>
                    <a:pt x="47" y="218"/>
                  </a:lnTo>
                  <a:lnTo>
                    <a:pt x="46" y="219"/>
                  </a:lnTo>
                  <a:lnTo>
                    <a:pt x="39" y="223"/>
                  </a:lnTo>
                  <a:lnTo>
                    <a:pt x="36" y="226"/>
                  </a:lnTo>
                  <a:lnTo>
                    <a:pt x="36" y="229"/>
                  </a:lnTo>
                  <a:lnTo>
                    <a:pt x="35" y="229"/>
                  </a:lnTo>
                  <a:lnTo>
                    <a:pt x="35" y="231"/>
                  </a:lnTo>
                  <a:lnTo>
                    <a:pt x="35" y="232"/>
                  </a:lnTo>
                  <a:lnTo>
                    <a:pt x="36" y="234"/>
                  </a:lnTo>
                  <a:lnTo>
                    <a:pt x="36" y="234"/>
                  </a:lnTo>
                  <a:lnTo>
                    <a:pt x="38" y="235"/>
                  </a:lnTo>
                  <a:lnTo>
                    <a:pt x="38" y="235"/>
                  </a:lnTo>
                  <a:lnTo>
                    <a:pt x="38" y="234"/>
                  </a:lnTo>
                  <a:lnTo>
                    <a:pt x="39" y="232"/>
                  </a:lnTo>
                  <a:lnTo>
                    <a:pt x="39" y="232"/>
                  </a:lnTo>
                  <a:lnTo>
                    <a:pt x="39" y="235"/>
                  </a:lnTo>
                  <a:lnTo>
                    <a:pt x="38" y="243"/>
                  </a:lnTo>
                  <a:lnTo>
                    <a:pt x="38" y="245"/>
                  </a:lnTo>
                  <a:lnTo>
                    <a:pt x="36" y="245"/>
                  </a:lnTo>
                  <a:lnTo>
                    <a:pt x="35" y="245"/>
                  </a:lnTo>
                  <a:lnTo>
                    <a:pt x="33" y="245"/>
                  </a:lnTo>
                  <a:lnTo>
                    <a:pt x="30" y="245"/>
                  </a:lnTo>
                  <a:lnTo>
                    <a:pt x="28" y="245"/>
                  </a:lnTo>
                  <a:lnTo>
                    <a:pt x="27" y="245"/>
                  </a:lnTo>
                  <a:lnTo>
                    <a:pt x="27" y="238"/>
                  </a:lnTo>
                  <a:lnTo>
                    <a:pt x="27" y="238"/>
                  </a:lnTo>
                  <a:lnTo>
                    <a:pt x="27" y="237"/>
                  </a:lnTo>
                  <a:lnTo>
                    <a:pt x="27" y="235"/>
                  </a:lnTo>
                  <a:lnTo>
                    <a:pt x="27" y="234"/>
                  </a:lnTo>
                  <a:lnTo>
                    <a:pt x="27" y="232"/>
                  </a:lnTo>
                  <a:lnTo>
                    <a:pt x="27" y="232"/>
                  </a:lnTo>
                  <a:lnTo>
                    <a:pt x="25" y="231"/>
                  </a:lnTo>
                  <a:lnTo>
                    <a:pt x="25" y="231"/>
                  </a:lnTo>
                  <a:lnTo>
                    <a:pt x="25" y="229"/>
                  </a:lnTo>
                  <a:lnTo>
                    <a:pt x="24" y="227"/>
                  </a:lnTo>
                  <a:lnTo>
                    <a:pt x="25" y="226"/>
                  </a:lnTo>
                  <a:lnTo>
                    <a:pt x="25" y="221"/>
                  </a:lnTo>
                  <a:lnTo>
                    <a:pt x="25" y="219"/>
                  </a:lnTo>
                  <a:lnTo>
                    <a:pt x="25" y="216"/>
                  </a:lnTo>
                  <a:lnTo>
                    <a:pt x="25" y="213"/>
                  </a:lnTo>
                  <a:lnTo>
                    <a:pt x="25" y="210"/>
                  </a:lnTo>
                  <a:lnTo>
                    <a:pt x="25" y="207"/>
                  </a:lnTo>
                  <a:lnTo>
                    <a:pt x="25" y="207"/>
                  </a:lnTo>
                  <a:lnTo>
                    <a:pt x="25" y="205"/>
                  </a:lnTo>
                  <a:lnTo>
                    <a:pt x="24" y="204"/>
                  </a:lnTo>
                  <a:lnTo>
                    <a:pt x="24" y="201"/>
                  </a:lnTo>
                  <a:lnTo>
                    <a:pt x="22" y="199"/>
                  </a:lnTo>
                  <a:lnTo>
                    <a:pt x="22" y="197"/>
                  </a:lnTo>
                  <a:lnTo>
                    <a:pt x="20" y="196"/>
                  </a:lnTo>
                  <a:lnTo>
                    <a:pt x="20" y="196"/>
                  </a:lnTo>
                  <a:lnTo>
                    <a:pt x="20" y="194"/>
                  </a:lnTo>
                  <a:lnTo>
                    <a:pt x="19" y="193"/>
                  </a:lnTo>
                  <a:lnTo>
                    <a:pt x="19" y="191"/>
                  </a:lnTo>
                  <a:lnTo>
                    <a:pt x="19" y="190"/>
                  </a:lnTo>
                  <a:lnTo>
                    <a:pt x="17" y="185"/>
                  </a:lnTo>
                  <a:lnTo>
                    <a:pt x="17" y="183"/>
                  </a:lnTo>
                  <a:lnTo>
                    <a:pt x="16" y="180"/>
                  </a:lnTo>
                  <a:lnTo>
                    <a:pt x="16" y="177"/>
                  </a:lnTo>
                  <a:lnTo>
                    <a:pt x="16" y="177"/>
                  </a:lnTo>
                  <a:lnTo>
                    <a:pt x="16" y="177"/>
                  </a:lnTo>
                  <a:lnTo>
                    <a:pt x="17" y="175"/>
                  </a:lnTo>
                  <a:lnTo>
                    <a:pt x="19" y="172"/>
                  </a:lnTo>
                  <a:lnTo>
                    <a:pt x="22" y="171"/>
                  </a:lnTo>
                  <a:lnTo>
                    <a:pt x="24" y="167"/>
                  </a:lnTo>
                  <a:lnTo>
                    <a:pt x="25" y="166"/>
                  </a:lnTo>
                  <a:lnTo>
                    <a:pt x="28" y="163"/>
                  </a:lnTo>
                  <a:lnTo>
                    <a:pt x="31" y="160"/>
                  </a:lnTo>
                  <a:lnTo>
                    <a:pt x="31" y="160"/>
                  </a:lnTo>
                  <a:lnTo>
                    <a:pt x="31" y="160"/>
                  </a:lnTo>
                  <a:lnTo>
                    <a:pt x="30" y="156"/>
                  </a:lnTo>
                  <a:lnTo>
                    <a:pt x="33" y="155"/>
                  </a:lnTo>
                  <a:lnTo>
                    <a:pt x="33" y="153"/>
                  </a:lnTo>
                  <a:lnTo>
                    <a:pt x="33" y="150"/>
                  </a:lnTo>
                  <a:lnTo>
                    <a:pt x="33" y="150"/>
                  </a:lnTo>
                  <a:lnTo>
                    <a:pt x="33" y="149"/>
                  </a:lnTo>
                  <a:lnTo>
                    <a:pt x="35" y="149"/>
                  </a:lnTo>
                  <a:lnTo>
                    <a:pt x="36" y="145"/>
                  </a:lnTo>
                  <a:lnTo>
                    <a:pt x="38" y="144"/>
                  </a:lnTo>
                  <a:lnTo>
                    <a:pt x="39" y="141"/>
                  </a:lnTo>
                  <a:lnTo>
                    <a:pt x="39" y="139"/>
                  </a:lnTo>
                  <a:lnTo>
                    <a:pt x="39" y="138"/>
                  </a:lnTo>
                  <a:lnTo>
                    <a:pt x="39" y="138"/>
                  </a:lnTo>
                  <a:lnTo>
                    <a:pt x="38" y="136"/>
                  </a:lnTo>
                  <a:lnTo>
                    <a:pt x="38" y="133"/>
                  </a:lnTo>
                  <a:lnTo>
                    <a:pt x="36" y="131"/>
                  </a:lnTo>
                  <a:lnTo>
                    <a:pt x="38" y="128"/>
                  </a:lnTo>
                  <a:lnTo>
                    <a:pt x="38" y="128"/>
                  </a:lnTo>
                  <a:lnTo>
                    <a:pt x="38" y="127"/>
                  </a:lnTo>
                  <a:lnTo>
                    <a:pt x="38" y="127"/>
                  </a:lnTo>
                  <a:lnTo>
                    <a:pt x="36" y="125"/>
                  </a:lnTo>
                  <a:lnTo>
                    <a:pt x="36" y="125"/>
                  </a:lnTo>
                  <a:lnTo>
                    <a:pt x="36" y="125"/>
                  </a:lnTo>
                  <a:lnTo>
                    <a:pt x="36" y="123"/>
                  </a:lnTo>
                  <a:lnTo>
                    <a:pt x="36" y="123"/>
                  </a:lnTo>
                  <a:lnTo>
                    <a:pt x="38" y="122"/>
                  </a:lnTo>
                  <a:lnTo>
                    <a:pt x="38" y="122"/>
                  </a:lnTo>
                  <a:lnTo>
                    <a:pt x="38" y="120"/>
                  </a:lnTo>
                  <a:lnTo>
                    <a:pt x="38" y="120"/>
                  </a:lnTo>
                  <a:lnTo>
                    <a:pt x="39" y="117"/>
                  </a:lnTo>
                  <a:lnTo>
                    <a:pt x="39" y="116"/>
                  </a:lnTo>
                  <a:lnTo>
                    <a:pt x="39" y="116"/>
                  </a:lnTo>
                  <a:lnTo>
                    <a:pt x="39" y="114"/>
                  </a:lnTo>
                  <a:lnTo>
                    <a:pt x="39" y="114"/>
                  </a:lnTo>
                  <a:lnTo>
                    <a:pt x="39" y="112"/>
                  </a:lnTo>
                  <a:lnTo>
                    <a:pt x="39" y="108"/>
                  </a:lnTo>
                  <a:lnTo>
                    <a:pt x="39" y="101"/>
                  </a:lnTo>
                  <a:lnTo>
                    <a:pt x="39" y="100"/>
                  </a:lnTo>
                  <a:lnTo>
                    <a:pt x="38" y="97"/>
                  </a:lnTo>
                  <a:lnTo>
                    <a:pt x="38" y="93"/>
                  </a:lnTo>
                  <a:lnTo>
                    <a:pt x="39" y="92"/>
                  </a:lnTo>
                  <a:lnTo>
                    <a:pt x="39" y="92"/>
                  </a:lnTo>
                  <a:lnTo>
                    <a:pt x="38" y="92"/>
                  </a:lnTo>
                  <a:lnTo>
                    <a:pt x="38" y="92"/>
                  </a:lnTo>
                  <a:lnTo>
                    <a:pt x="36" y="90"/>
                  </a:lnTo>
                  <a:lnTo>
                    <a:pt x="35" y="90"/>
                  </a:lnTo>
                  <a:lnTo>
                    <a:pt x="31" y="89"/>
                  </a:lnTo>
                  <a:lnTo>
                    <a:pt x="28" y="87"/>
                  </a:lnTo>
                  <a:lnTo>
                    <a:pt x="25" y="87"/>
                  </a:lnTo>
                  <a:lnTo>
                    <a:pt x="20" y="84"/>
                  </a:lnTo>
                  <a:lnTo>
                    <a:pt x="17" y="84"/>
                  </a:lnTo>
                  <a:lnTo>
                    <a:pt x="17" y="82"/>
                  </a:lnTo>
                  <a:lnTo>
                    <a:pt x="14" y="81"/>
                  </a:lnTo>
                  <a:lnTo>
                    <a:pt x="9" y="81"/>
                  </a:lnTo>
                  <a:lnTo>
                    <a:pt x="6" y="81"/>
                  </a:lnTo>
                  <a:lnTo>
                    <a:pt x="3" y="81"/>
                  </a:lnTo>
                  <a:lnTo>
                    <a:pt x="3" y="81"/>
                  </a:lnTo>
                  <a:lnTo>
                    <a:pt x="1" y="78"/>
                  </a:lnTo>
                  <a:lnTo>
                    <a:pt x="1" y="76"/>
                  </a:lnTo>
                  <a:lnTo>
                    <a:pt x="1" y="73"/>
                  </a:lnTo>
                  <a:lnTo>
                    <a:pt x="1" y="71"/>
                  </a:lnTo>
                  <a:lnTo>
                    <a:pt x="1" y="70"/>
                  </a:lnTo>
                  <a:lnTo>
                    <a:pt x="0" y="68"/>
                  </a:lnTo>
                  <a:lnTo>
                    <a:pt x="0" y="67"/>
                  </a:lnTo>
                  <a:lnTo>
                    <a:pt x="0" y="67"/>
                  </a:lnTo>
                  <a:lnTo>
                    <a:pt x="0" y="67"/>
                  </a:lnTo>
                  <a:lnTo>
                    <a:pt x="3" y="65"/>
                  </a:lnTo>
                  <a:lnTo>
                    <a:pt x="5" y="64"/>
                  </a:lnTo>
                  <a:lnTo>
                    <a:pt x="6" y="64"/>
                  </a:lnTo>
                  <a:lnTo>
                    <a:pt x="9" y="62"/>
                  </a:lnTo>
                  <a:lnTo>
                    <a:pt x="12" y="62"/>
                  </a:lnTo>
                  <a:lnTo>
                    <a:pt x="16" y="60"/>
                  </a:lnTo>
                  <a:lnTo>
                    <a:pt x="19" y="60"/>
                  </a:lnTo>
                  <a:lnTo>
                    <a:pt x="20" y="59"/>
                  </a:lnTo>
                  <a:lnTo>
                    <a:pt x="22" y="59"/>
                  </a:lnTo>
                  <a:lnTo>
                    <a:pt x="25" y="57"/>
                  </a:lnTo>
                  <a:lnTo>
                    <a:pt x="27" y="57"/>
                  </a:lnTo>
                  <a:lnTo>
                    <a:pt x="28" y="57"/>
                  </a:lnTo>
                  <a:lnTo>
                    <a:pt x="30" y="56"/>
                  </a:lnTo>
                  <a:lnTo>
                    <a:pt x="33" y="56"/>
                  </a:lnTo>
                  <a:lnTo>
                    <a:pt x="38" y="54"/>
                  </a:lnTo>
                  <a:lnTo>
                    <a:pt x="39" y="52"/>
                  </a:lnTo>
                  <a:lnTo>
                    <a:pt x="42" y="52"/>
                  </a:lnTo>
                  <a:lnTo>
                    <a:pt x="44" y="52"/>
                  </a:lnTo>
                  <a:lnTo>
                    <a:pt x="46" y="56"/>
                  </a:lnTo>
                  <a:lnTo>
                    <a:pt x="47" y="57"/>
                  </a:lnTo>
                  <a:lnTo>
                    <a:pt x="49" y="60"/>
                  </a:lnTo>
                  <a:lnTo>
                    <a:pt x="49" y="60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53" y="59"/>
                  </a:lnTo>
                  <a:lnTo>
                    <a:pt x="55" y="59"/>
                  </a:lnTo>
                  <a:lnTo>
                    <a:pt x="55" y="59"/>
                  </a:lnTo>
                  <a:lnTo>
                    <a:pt x="57" y="57"/>
                  </a:lnTo>
                  <a:lnTo>
                    <a:pt x="60" y="57"/>
                  </a:lnTo>
                  <a:lnTo>
                    <a:pt x="60" y="57"/>
                  </a:lnTo>
                  <a:lnTo>
                    <a:pt x="61" y="60"/>
                  </a:lnTo>
                  <a:lnTo>
                    <a:pt x="61" y="62"/>
                  </a:lnTo>
                  <a:lnTo>
                    <a:pt x="63" y="65"/>
                  </a:lnTo>
                  <a:lnTo>
                    <a:pt x="63" y="67"/>
                  </a:lnTo>
                  <a:lnTo>
                    <a:pt x="63" y="68"/>
                  </a:lnTo>
                  <a:lnTo>
                    <a:pt x="61" y="70"/>
                  </a:lnTo>
                  <a:lnTo>
                    <a:pt x="60" y="73"/>
                  </a:lnTo>
                  <a:lnTo>
                    <a:pt x="60" y="75"/>
                  </a:lnTo>
                  <a:lnTo>
                    <a:pt x="60" y="76"/>
                  </a:lnTo>
                  <a:lnTo>
                    <a:pt x="58" y="78"/>
                  </a:lnTo>
                  <a:lnTo>
                    <a:pt x="58" y="78"/>
                  </a:lnTo>
                  <a:lnTo>
                    <a:pt x="58" y="79"/>
                  </a:lnTo>
                  <a:lnTo>
                    <a:pt x="58" y="79"/>
                  </a:lnTo>
                  <a:lnTo>
                    <a:pt x="60" y="81"/>
                  </a:lnTo>
                  <a:lnTo>
                    <a:pt x="60" y="82"/>
                  </a:lnTo>
                  <a:lnTo>
                    <a:pt x="60" y="82"/>
                  </a:lnTo>
                  <a:lnTo>
                    <a:pt x="60" y="84"/>
                  </a:lnTo>
                  <a:lnTo>
                    <a:pt x="60" y="84"/>
                  </a:lnTo>
                  <a:lnTo>
                    <a:pt x="61" y="86"/>
                  </a:lnTo>
                  <a:lnTo>
                    <a:pt x="61" y="86"/>
                  </a:lnTo>
                  <a:lnTo>
                    <a:pt x="63" y="87"/>
                  </a:lnTo>
                  <a:lnTo>
                    <a:pt x="65" y="89"/>
                  </a:lnTo>
                  <a:lnTo>
                    <a:pt x="68" y="92"/>
                  </a:lnTo>
                  <a:lnTo>
                    <a:pt x="69" y="93"/>
                  </a:lnTo>
                  <a:lnTo>
                    <a:pt x="69" y="93"/>
                  </a:lnTo>
                  <a:lnTo>
                    <a:pt x="71" y="93"/>
                  </a:lnTo>
                  <a:lnTo>
                    <a:pt x="71" y="95"/>
                  </a:lnTo>
                  <a:lnTo>
                    <a:pt x="69" y="97"/>
                  </a:lnTo>
                  <a:lnTo>
                    <a:pt x="69" y="97"/>
                  </a:lnTo>
                  <a:lnTo>
                    <a:pt x="71" y="97"/>
                  </a:lnTo>
                  <a:lnTo>
                    <a:pt x="71" y="98"/>
                  </a:lnTo>
                  <a:lnTo>
                    <a:pt x="72" y="98"/>
                  </a:lnTo>
                  <a:lnTo>
                    <a:pt x="72" y="97"/>
                  </a:lnTo>
                  <a:lnTo>
                    <a:pt x="72" y="97"/>
                  </a:lnTo>
                  <a:lnTo>
                    <a:pt x="72" y="93"/>
                  </a:lnTo>
                  <a:lnTo>
                    <a:pt x="72" y="90"/>
                  </a:lnTo>
                  <a:lnTo>
                    <a:pt x="71" y="89"/>
                  </a:lnTo>
                  <a:lnTo>
                    <a:pt x="71" y="89"/>
                  </a:lnTo>
                  <a:lnTo>
                    <a:pt x="71" y="89"/>
                  </a:lnTo>
                  <a:lnTo>
                    <a:pt x="72" y="87"/>
                  </a:lnTo>
                  <a:lnTo>
                    <a:pt x="72" y="84"/>
                  </a:lnTo>
                  <a:lnTo>
                    <a:pt x="74" y="84"/>
                  </a:lnTo>
                  <a:lnTo>
                    <a:pt x="74" y="84"/>
                  </a:lnTo>
                  <a:lnTo>
                    <a:pt x="77" y="82"/>
                  </a:lnTo>
                  <a:lnTo>
                    <a:pt x="79" y="82"/>
                  </a:lnTo>
                  <a:lnTo>
                    <a:pt x="80" y="82"/>
                  </a:lnTo>
                  <a:lnTo>
                    <a:pt x="80" y="81"/>
                  </a:lnTo>
                  <a:lnTo>
                    <a:pt x="80" y="76"/>
                  </a:lnTo>
                  <a:lnTo>
                    <a:pt x="80" y="73"/>
                  </a:lnTo>
                  <a:lnTo>
                    <a:pt x="80" y="70"/>
                  </a:lnTo>
                  <a:lnTo>
                    <a:pt x="80" y="67"/>
                  </a:lnTo>
                  <a:lnTo>
                    <a:pt x="82" y="65"/>
                  </a:lnTo>
                  <a:lnTo>
                    <a:pt x="82" y="64"/>
                  </a:lnTo>
                  <a:lnTo>
                    <a:pt x="80" y="62"/>
                  </a:lnTo>
                  <a:lnTo>
                    <a:pt x="79" y="59"/>
                  </a:lnTo>
                  <a:lnTo>
                    <a:pt x="76" y="54"/>
                  </a:lnTo>
                  <a:lnTo>
                    <a:pt x="74" y="52"/>
                  </a:lnTo>
                  <a:lnTo>
                    <a:pt x="72" y="49"/>
                  </a:lnTo>
                  <a:lnTo>
                    <a:pt x="69" y="46"/>
                  </a:lnTo>
                  <a:lnTo>
                    <a:pt x="68" y="45"/>
                  </a:lnTo>
                  <a:lnTo>
                    <a:pt x="66" y="45"/>
                  </a:lnTo>
                  <a:lnTo>
                    <a:pt x="66" y="43"/>
                  </a:lnTo>
                  <a:lnTo>
                    <a:pt x="66" y="43"/>
                  </a:lnTo>
                  <a:lnTo>
                    <a:pt x="66" y="41"/>
                  </a:lnTo>
                  <a:lnTo>
                    <a:pt x="66" y="41"/>
                  </a:lnTo>
                  <a:lnTo>
                    <a:pt x="66" y="38"/>
                  </a:lnTo>
                  <a:lnTo>
                    <a:pt x="66" y="38"/>
                  </a:lnTo>
                  <a:lnTo>
                    <a:pt x="66" y="37"/>
                  </a:lnTo>
                  <a:lnTo>
                    <a:pt x="66" y="35"/>
                  </a:lnTo>
                  <a:lnTo>
                    <a:pt x="66" y="34"/>
                  </a:lnTo>
                  <a:lnTo>
                    <a:pt x="66" y="32"/>
                  </a:lnTo>
                  <a:lnTo>
                    <a:pt x="65" y="29"/>
                  </a:lnTo>
                  <a:lnTo>
                    <a:pt x="65" y="29"/>
                  </a:lnTo>
                  <a:lnTo>
                    <a:pt x="65" y="27"/>
                  </a:lnTo>
                  <a:lnTo>
                    <a:pt x="65" y="26"/>
                  </a:lnTo>
                  <a:lnTo>
                    <a:pt x="65" y="26"/>
                  </a:lnTo>
                  <a:lnTo>
                    <a:pt x="65" y="26"/>
                  </a:lnTo>
                  <a:lnTo>
                    <a:pt x="65" y="24"/>
                  </a:lnTo>
                  <a:lnTo>
                    <a:pt x="66" y="24"/>
                  </a:lnTo>
                  <a:lnTo>
                    <a:pt x="66" y="23"/>
                  </a:lnTo>
                  <a:lnTo>
                    <a:pt x="66" y="23"/>
                  </a:lnTo>
                  <a:lnTo>
                    <a:pt x="68" y="23"/>
                  </a:lnTo>
                  <a:lnTo>
                    <a:pt x="68" y="21"/>
                  </a:lnTo>
                  <a:lnTo>
                    <a:pt x="68" y="18"/>
                  </a:lnTo>
                  <a:lnTo>
                    <a:pt x="68" y="16"/>
                  </a:lnTo>
                  <a:lnTo>
                    <a:pt x="68" y="16"/>
                  </a:lnTo>
                  <a:lnTo>
                    <a:pt x="71" y="16"/>
                  </a:lnTo>
                  <a:lnTo>
                    <a:pt x="74" y="16"/>
                  </a:lnTo>
                  <a:lnTo>
                    <a:pt x="76" y="16"/>
                  </a:lnTo>
                  <a:lnTo>
                    <a:pt x="76" y="16"/>
                  </a:lnTo>
                  <a:lnTo>
                    <a:pt x="77" y="16"/>
                  </a:lnTo>
                  <a:lnTo>
                    <a:pt x="77" y="16"/>
                  </a:lnTo>
                  <a:lnTo>
                    <a:pt x="79" y="16"/>
                  </a:lnTo>
                  <a:lnTo>
                    <a:pt x="80" y="15"/>
                  </a:lnTo>
                  <a:lnTo>
                    <a:pt x="82" y="15"/>
                  </a:lnTo>
                  <a:lnTo>
                    <a:pt x="85" y="16"/>
                  </a:lnTo>
                  <a:lnTo>
                    <a:pt x="85" y="16"/>
                  </a:lnTo>
                  <a:lnTo>
                    <a:pt x="87" y="18"/>
                  </a:lnTo>
                  <a:lnTo>
                    <a:pt x="88" y="18"/>
                  </a:lnTo>
                  <a:lnTo>
                    <a:pt x="91" y="18"/>
                  </a:lnTo>
                  <a:lnTo>
                    <a:pt x="93" y="18"/>
                  </a:lnTo>
                  <a:lnTo>
                    <a:pt x="94" y="16"/>
                  </a:lnTo>
                  <a:lnTo>
                    <a:pt x="96" y="16"/>
                  </a:lnTo>
                  <a:lnTo>
                    <a:pt x="98" y="16"/>
                  </a:lnTo>
                  <a:lnTo>
                    <a:pt x="99" y="16"/>
                  </a:lnTo>
                  <a:lnTo>
                    <a:pt x="99" y="18"/>
                  </a:lnTo>
                  <a:lnTo>
                    <a:pt x="101" y="18"/>
                  </a:lnTo>
                  <a:lnTo>
                    <a:pt x="102" y="18"/>
                  </a:lnTo>
                  <a:lnTo>
                    <a:pt x="105" y="18"/>
                  </a:lnTo>
                  <a:lnTo>
                    <a:pt x="109" y="16"/>
                  </a:lnTo>
                  <a:lnTo>
                    <a:pt x="110" y="15"/>
                  </a:lnTo>
                  <a:lnTo>
                    <a:pt x="110" y="13"/>
                  </a:lnTo>
                  <a:lnTo>
                    <a:pt x="110" y="13"/>
                  </a:lnTo>
                  <a:lnTo>
                    <a:pt x="110" y="12"/>
                  </a:lnTo>
                  <a:lnTo>
                    <a:pt x="112" y="12"/>
                  </a:lnTo>
                  <a:lnTo>
                    <a:pt x="115" y="12"/>
                  </a:lnTo>
                  <a:lnTo>
                    <a:pt x="117" y="13"/>
                  </a:lnTo>
                  <a:lnTo>
                    <a:pt x="120" y="13"/>
                  </a:lnTo>
                  <a:lnTo>
                    <a:pt x="121" y="13"/>
                  </a:lnTo>
                  <a:lnTo>
                    <a:pt x="123" y="12"/>
                  </a:lnTo>
                  <a:lnTo>
                    <a:pt x="126" y="10"/>
                  </a:lnTo>
                  <a:lnTo>
                    <a:pt x="129" y="10"/>
                  </a:lnTo>
                  <a:lnTo>
                    <a:pt x="131" y="10"/>
                  </a:lnTo>
                  <a:lnTo>
                    <a:pt x="132" y="8"/>
                  </a:lnTo>
                  <a:lnTo>
                    <a:pt x="135" y="7"/>
                  </a:lnTo>
                  <a:lnTo>
                    <a:pt x="137" y="7"/>
                  </a:lnTo>
                  <a:lnTo>
                    <a:pt x="139" y="7"/>
                  </a:lnTo>
                  <a:lnTo>
                    <a:pt x="140" y="5"/>
                  </a:lnTo>
                  <a:lnTo>
                    <a:pt x="143" y="4"/>
                  </a:lnTo>
                  <a:lnTo>
                    <a:pt x="146" y="2"/>
                  </a:lnTo>
                  <a:lnTo>
                    <a:pt x="148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49" name="Freeform 195">
              <a:extLst>
                <a:ext uri="{FF2B5EF4-FFF2-40B4-BE49-F238E27FC236}">
                  <a16:creationId xmlns:a16="http://schemas.microsoft.com/office/drawing/2014/main" id="{D60A908C-FF06-F32C-74E3-A74BD085001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61357" y="3597250"/>
              <a:ext cx="253399" cy="541884"/>
            </a:xfrm>
            <a:custGeom>
              <a:avLst/>
              <a:gdLst>
                <a:gd name="T0" fmla="*/ 89 w 130"/>
                <a:gd name="T1" fmla="*/ 266 h 278"/>
                <a:gd name="T2" fmla="*/ 89 w 130"/>
                <a:gd name="T3" fmla="*/ 252 h 278"/>
                <a:gd name="T4" fmla="*/ 90 w 130"/>
                <a:gd name="T5" fmla="*/ 253 h 278"/>
                <a:gd name="T6" fmla="*/ 92 w 130"/>
                <a:gd name="T7" fmla="*/ 247 h 278"/>
                <a:gd name="T8" fmla="*/ 86 w 130"/>
                <a:gd name="T9" fmla="*/ 245 h 278"/>
                <a:gd name="T10" fmla="*/ 86 w 130"/>
                <a:gd name="T11" fmla="*/ 242 h 278"/>
                <a:gd name="T12" fmla="*/ 89 w 130"/>
                <a:gd name="T13" fmla="*/ 230 h 278"/>
                <a:gd name="T14" fmla="*/ 38 w 130"/>
                <a:gd name="T15" fmla="*/ 190 h 278"/>
                <a:gd name="T16" fmla="*/ 78 w 130"/>
                <a:gd name="T17" fmla="*/ 182 h 278"/>
                <a:gd name="T18" fmla="*/ 19 w 130"/>
                <a:gd name="T19" fmla="*/ 146 h 278"/>
                <a:gd name="T20" fmla="*/ 23 w 130"/>
                <a:gd name="T21" fmla="*/ 137 h 278"/>
                <a:gd name="T22" fmla="*/ 12 w 130"/>
                <a:gd name="T23" fmla="*/ 129 h 278"/>
                <a:gd name="T24" fmla="*/ 86 w 130"/>
                <a:gd name="T25" fmla="*/ 7 h 278"/>
                <a:gd name="T26" fmla="*/ 95 w 130"/>
                <a:gd name="T27" fmla="*/ 23 h 278"/>
                <a:gd name="T28" fmla="*/ 94 w 130"/>
                <a:gd name="T29" fmla="*/ 41 h 278"/>
                <a:gd name="T30" fmla="*/ 81 w 130"/>
                <a:gd name="T31" fmla="*/ 52 h 278"/>
                <a:gd name="T32" fmla="*/ 79 w 130"/>
                <a:gd name="T33" fmla="*/ 67 h 278"/>
                <a:gd name="T34" fmla="*/ 97 w 130"/>
                <a:gd name="T35" fmla="*/ 67 h 278"/>
                <a:gd name="T36" fmla="*/ 97 w 130"/>
                <a:gd name="T37" fmla="*/ 82 h 278"/>
                <a:gd name="T38" fmla="*/ 101 w 130"/>
                <a:gd name="T39" fmla="*/ 96 h 278"/>
                <a:gd name="T40" fmla="*/ 112 w 130"/>
                <a:gd name="T41" fmla="*/ 104 h 278"/>
                <a:gd name="T42" fmla="*/ 128 w 130"/>
                <a:gd name="T43" fmla="*/ 104 h 278"/>
                <a:gd name="T44" fmla="*/ 122 w 130"/>
                <a:gd name="T45" fmla="*/ 115 h 278"/>
                <a:gd name="T46" fmla="*/ 114 w 130"/>
                <a:gd name="T47" fmla="*/ 124 h 278"/>
                <a:gd name="T48" fmla="*/ 105 w 130"/>
                <a:gd name="T49" fmla="*/ 129 h 278"/>
                <a:gd name="T50" fmla="*/ 92 w 130"/>
                <a:gd name="T51" fmla="*/ 134 h 278"/>
                <a:gd name="T52" fmla="*/ 81 w 130"/>
                <a:gd name="T53" fmla="*/ 146 h 278"/>
                <a:gd name="T54" fmla="*/ 79 w 130"/>
                <a:gd name="T55" fmla="*/ 156 h 278"/>
                <a:gd name="T56" fmla="*/ 92 w 130"/>
                <a:gd name="T57" fmla="*/ 176 h 278"/>
                <a:gd name="T58" fmla="*/ 92 w 130"/>
                <a:gd name="T59" fmla="*/ 190 h 278"/>
                <a:gd name="T60" fmla="*/ 89 w 130"/>
                <a:gd name="T61" fmla="*/ 208 h 278"/>
                <a:gd name="T62" fmla="*/ 101 w 130"/>
                <a:gd name="T63" fmla="*/ 233 h 278"/>
                <a:gd name="T64" fmla="*/ 108 w 130"/>
                <a:gd name="T65" fmla="*/ 252 h 278"/>
                <a:gd name="T66" fmla="*/ 95 w 130"/>
                <a:gd name="T67" fmla="*/ 272 h 278"/>
                <a:gd name="T68" fmla="*/ 95 w 130"/>
                <a:gd name="T69" fmla="*/ 256 h 278"/>
                <a:gd name="T70" fmla="*/ 95 w 130"/>
                <a:gd name="T71" fmla="*/ 247 h 278"/>
                <a:gd name="T72" fmla="*/ 92 w 130"/>
                <a:gd name="T73" fmla="*/ 228 h 278"/>
                <a:gd name="T74" fmla="*/ 84 w 130"/>
                <a:gd name="T75" fmla="*/ 208 h 278"/>
                <a:gd name="T76" fmla="*/ 81 w 130"/>
                <a:gd name="T77" fmla="*/ 181 h 278"/>
                <a:gd name="T78" fmla="*/ 68 w 130"/>
                <a:gd name="T79" fmla="*/ 170 h 278"/>
                <a:gd name="T80" fmla="*/ 59 w 130"/>
                <a:gd name="T81" fmla="*/ 178 h 278"/>
                <a:gd name="T82" fmla="*/ 49 w 130"/>
                <a:gd name="T83" fmla="*/ 192 h 278"/>
                <a:gd name="T84" fmla="*/ 40 w 130"/>
                <a:gd name="T85" fmla="*/ 187 h 278"/>
                <a:gd name="T86" fmla="*/ 37 w 130"/>
                <a:gd name="T87" fmla="*/ 182 h 278"/>
                <a:gd name="T88" fmla="*/ 34 w 130"/>
                <a:gd name="T89" fmla="*/ 171 h 278"/>
                <a:gd name="T90" fmla="*/ 27 w 130"/>
                <a:gd name="T91" fmla="*/ 140 h 278"/>
                <a:gd name="T92" fmla="*/ 24 w 130"/>
                <a:gd name="T93" fmla="*/ 141 h 278"/>
                <a:gd name="T94" fmla="*/ 21 w 130"/>
                <a:gd name="T95" fmla="*/ 130 h 278"/>
                <a:gd name="T96" fmla="*/ 13 w 130"/>
                <a:gd name="T97" fmla="*/ 124 h 278"/>
                <a:gd name="T98" fmla="*/ 8 w 130"/>
                <a:gd name="T99" fmla="*/ 122 h 278"/>
                <a:gd name="T100" fmla="*/ 2 w 130"/>
                <a:gd name="T101" fmla="*/ 108 h 278"/>
                <a:gd name="T102" fmla="*/ 7 w 130"/>
                <a:gd name="T103" fmla="*/ 97 h 278"/>
                <a:gd name="T104" fmla="*/ 13 w 130"/>
                <a:gd name="T105" fmla="*/ 91 h 278"/>
                <a:gd name="T106" fmla="*/ 18 w 130"/>
                <a:gd name="T107" fmla="*/ 74 h 278"/>
                <a:gd name="T108" fmla="*/ 29 w 130"/>
                <a:gd name="T109" fmla="*/ 70 h 278"/>
                <a:gd name="T110" fmla="*/ 35 w 130"/>
                <a:gd name="T111" fmla="*/ 50 h 278"/>
                <a:gd name="T112" fmla="*/ 43 w 130"/>
                <a:gd name="T113" fmla="*/ 37 h 278"/>
                <a:gd name="T114" fmla="*/ 59 w 130"/>
                <a:gd name="T115" fmla="*/ 18 h 278"/>
                <a:gd name="T116" fmla="*/ 70 w 130"/>
                <a:gd name="T117" fmla="*/ 12 h 278"/>
                <a:gd name="T118" fmla="*/ 78 w 130"/>
                <a:gd name="T119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0" h="278">
                  <a:moveTo>
                    <a:pt x="89" y="275"/>
                  </a:moveTo>
                  <a:lnTo>
                    <a:pt x="89" y="277"/>
                  </a:lnTo>
                  <a:lnTo>
                    <a:pt x="87" y="277"/>
                  </a:lnTo>
                  <a:lnTo>
                    <a:pt x="87" y="277"/>
                  </a:lnTo>
                  <a:lnTo>
                    <a:pt x="86" y="278"/>
                  </a:lnTo>
                  <a:lnTo>
                    <a:pt x="86" y="278"/>
                  </a:lnTo>
                  <a:lnTo>
                    <a:pt x="87" y="277"/>
                  </a:lnTo>
                  <a:lnTo>
                    <a:pt x="87" y="275"/>
                  </a:lnTo>
                  <a:lnTo>
                    <a:pt x="89" y="275"/>
                  </a:lnTo>
                  <a:close/>
                  <a:moveTo>
                    <a:pt x="87" y="263"/>
                  </a:moveTo>
                  <a:lnTo>
                    <a:pt x="87" y="263"/>
                  </a:lnTo>
                  <a:lnTo>
                    <a:pt x="89" y="266"/>
                  </a:lnTo>
                  <a:lnTo>
                    <a:pt x="89" y="266"/>
                  </a:lnTo>
                  <a:lnTo>
                    <a:pt x="89" y="266"/>
                  </a:lnTo>
                  <a:lnTo>
                    <a:pt x="89" y="266"/>
                  </a:lnTo>
                  <a:lnTo>
                    <a:pt x="87" y="264"/>
                  </a:lnTo>
                  <a:lnTo>
                    <a:pt x="87" y="263"/>
                  </a:lnTo>
                  <a:lnTo>
                    <a:pt x="86" y="264"/>
                  </a:lnTo>
                  <a:lnTo>
                    <a:pt x="87" y="263"/>
                  </a:lnTo>
                  <a:lnTo>
                    <a:pt x="87" y="263"/>
                  </a:lnTo>
                  <a:close/>
                  <a:moveTo>
                    <a:pt x="92" y="261"/>
                  </a:moveTo>
                  <a:lnTo>
                    <a:pt x="92" y="263"/>
                  </a:lnTo>
                  <a:lnTo>
                    <a:pt x="92" y="263"/>
                  </a:lnTo>
                  <a:lnTo>
                    <a:pt x="92" y="263"/>
                  </a:lnTo>
                  <a:lnTo>
                    <a:pt x="92" y="263"/>
                  </a:lnTo>
                  <a:lnTo>
                    <a:pt x="92" y="261"/>
                  </a:lnTo>
                  <a:close/>
                  <a:moveTo>
                    <a:pt x="89" y="250"/>
                  </a:moveTo>
                  <a:lnTo>
                    <a:pt x="89" y="252"/>
                  </a:lnTo>
                  <a:lnTo>
                    <a:pt x="89" y="253"/>
                  </a:lnTo>
                  <a:lnTo>
                    <a:pt x="89" y="255"/>
                  </a:lnTo>
                  <a:lnTo>
                    <a:pt x="87" y="255"/>
                  </a:lnTo>
                  <a:lnTo>
                    <a:pt x="87" y="255"/>
                  </a:lnTo>
                  <a:lnTo>
                    <a:pt x="87" y="255"/>
                  </a:lnTo>
                  <a:lnTo>
                    <a:pt x="87" y="255"/>
                  </a:lnTo>
                  <a:lnTo>
                    <a:pt x="87" y="253"/>
                  </a:lnTo>
                  <a:lnTo>
                    <a:pt x="87" y="253"/>
                  </a:lnTo>
                  <a:lnTo>
                    <a:pt x="89" y="250"/>
                  </a:lnTo>
                  <a:lnTo>
                    <a:pt x="89" y="250"/>
                  </a:lnTo>
                  <a:close/>
                  <a:moveTo>
                    <a:pt x="92" y="250"/>
                  </a:moveTo>
                  <a:lnTo>
                    <a:pt x="92" y="252"/>
                  </a:lnTo>
                  <a:lnTo>
                    <a:pt x="92" y="255"/>
                  </a:lnTo>
                  <a:lnTo>
                    <a:pt x="90" y="253"/>
                  </a:lnTo>
                  <a:lnTo>
                    <a:pt x="90" y="253"/>
                  </a:lnTo>
                  <a:lnTo>
                    <a:pt x="90" y="252"/>
                  </a:lnTo>
                  <a:lnTo>
                    <a:pt x="90" y="252"/>
                  </a:lnTo>
                  <a:lnTo>
                    <a:pt x="90" y="250"/>
                  </a:lnTo>
                  <a:lnTo>
                    <a:pt x="92" y="250"/>
                  </a:lnTo>
                  <a:close/>
                  <a:moveTo>
                    <a:pt x="84" y="250"/>
                  </a:moveTo>
                  <a:lnTo>
                    <a:pt x="86" y="252"/>
                  </a:lnTo>
                  <a:lnTo>
                    <a:pt x="86" y="252"/>
                  </a:lnTo>
                  <a:lnTo>
                    <a:pt x="86" y="252"/>
                  </a:lnTo>
                  <a:lnTo>
                    <a:pt x="86" y="253"/>
                  </a:lnTo>
                  <a:lnTo>
                    <a:pt x="84" y="252"/>
                  </a:lnTo>
                  <a:lnTo>
                    <a:pt x="84" y="250"/>
                  </a:lnTo>
                  <a:close/>
                  <a:moveTo>
                    <a:pt x="90" y="245"/>
                  </a:moveTo>
                  <a:lnTo>
                    <a:pt x="92" y="247"/>
                  </a:lnTo>
                  <a:lnTo>
                    <a:pt x="94" y="249"/>
                  </a:lnTo>
                  <a:lnTo>
                    <a:pt x="94" y="249"/>
                  </a:lnTo>
                  <a:lnTo>
                    <a:pt x="92" y="249"/>
                  </a:lnTo>
                  <a:lnTo>
                    <a:pt x="92" y="249"/>
                  </a:lnTo>
                  <a:lnTo>
                    <a:pt x="90" y="247"/>
                  </a:lnTo>
                  <a:lnTo>
                    <a:pt x="90" y="245"/>
                  </a:lnTo>
                  <a:close/>
                  <a:moveTo>
                    <a:pt x="86" y="244"/>
                  </a:moveTo>
                  <a:lnTo>
                    <a:pt x="86" y="244"/>
                  </a:lnTo>
                  <a:lnTo>
                    <a:pt x="86" y="244"/>
                  </a:lnTo>
                  <a:lnTo>
                    <a:pt x="86" y="244"/>
                  </a:lnTo>
                  <a:lnTo>
                    <a:pt x="86" y="244"/>
                  </a:lnTo>
                  <a:lnTo>
                    <a:pt x="86" y="244"/>
                  </a:lnTo>
                  <a:lnTo>
                    <a:pt x="86" y="245"/>
                  </a:lnTo>
                  <a:lnTo>
                    <a:pt x="86" y="245"/>
                  </a:lnTo>
                  <a:lnTo>
                    <a:pt x="86" y="245"/>
                  </a:lnTo>
                  <a:lnTo>
                    <a:pt x="86" y="245"/>
                  </a:lnTo>
                  <a:lnTo>
                    <a:pt x="86" y="244"/>
                  </a:lnTo>
                  <a:lnTo>
                    <a:pt x="86" y="244"/>
                  </a:lnTo>
                  <a:lnTo>
                    <a:pt x="86" y="244"/>
                  </a:lnTo>
                  <a:close/>
                  <a:moveTo>
                    <a:pt x="86" y="242"/>
                  </a:moveTo>
                  <a:lnTo>
                    <a:pt x="86" y="242"/>
                  </a:lnTo>
                  <a:lnTo>
                    <a:pt x="86" y="242"/>
                  </a:lnTo>
                  <a:lnTo>
                    <a:pt x="84" y="244"/>
                  </a:lnTo>
                  <a:lnTo>
                    <a:pt x="84" y="242"/>
                  </a:lnTo>
                  <a:lnTo>
                    <a:pt x="84" y="242"/>
                  </a:lnTo>
                  <a:lnTo>
                    <a:pt x="84" y="242"/>
                  </a:lnTo>
                  <a:lnTo>
                    <a:pt x="86" y="242"/>
                  </a:lnTo>
                  <a:lnTo>
                    <a:pt x="86" y="242"/>
                  </a:lnTo>
                  <a:close/>
                  <a:moveTo>
                    <a:pt x="89" y="237"/>
                  </a:moveTo>
                  <a:lnTo>
                    <a:pt x="90" y="237"/>
                  </a:lnTo>
                  <a:lnTo>
                    <a:pt x="90" y="239"/>
                  </a:lnTo>
                  <a:lnTo>
                    <a:pt x="90" y="239"/>
                  </a:lnTo>
                  <a:lnTo>
                    <a:pt x="92" y="239"/>
                  </a:lnTo>
                  <a:lnTo>
                    <a:pt x="90" y="241"/>
                  </a:lnTo>
                  <a:lnTo>
                    <a:pt x="90" y="242"/>
                  </a:lnTo>
                  <a:lnTo>
                    <a:pt x="89" y="242"/>
                  </a:lnTo>
                  <a:lnTo>
                    <a:pt x="89" y="242"/>
                  </a:lnTo>
                  <a:lnTo>
                    <a:pt x="89" y="241"/>
                  </a:lnTo>
                  <a:lnTo>
                    <a:pt x="89" y="239"/>
                  </a:lnTo>
                  <a:lnTo>
                    <a:pt x="89" y="237"/>
                  </a:lnTo>
                  <a:close/>
                  <a:moveTo>
                    <a:pt x="89" y="230"/>
                  </a:moveTo>
                  <a:lnTo>
                    <a:pt x="89" y="230"/>
                  </a:lnTo>
                  <a:lnTo>
                    <a:pt x="89" y="231"/>
                  </a:lnTo>
                  <a:lnTo>
                    <a:pt x="89" y="231"/>
                  </a:lnTo>
                  <a:lnTo>
                    <a:pt x="89" y="234"/>
                  </a:lnTo>
                  <a:lnTo>
                    <a:pt x="89" y="233"/>
                  </a:lnTo>
                  <a:lnTo>
                    <a:pt x="89" y="231"/>
                  </a:lnTo>
                  <a:lnTo>
                    <a:pt x="89" y="230"/>
                  </a:lnTo>
                  <a:lnTo>
                    <a:pt x="89" y="230"/>
                  </a:lnTo>
                  <a:close/>
                  <a:moveTo>
                    <a:pt x="38" y="190"/>
                  </a:moveTo>
                  <a:lnTo>
                    <a:pt x="38" y="190"/>
                  </a:lnTo>
                  <a:lnTo>
                    <a:pt x="38" y="192"/>
                  </a:lnTo>
                  <a:lnTo>
                    <a:pt x="38" y="192"/>
                  </a:lnTo>
                  <a:lnTo>
                    <a:pt x="37" y="192"/>
                  </a:lnTo>
                  <a:lnTo>
                    <a:pt x="37" y="192"/>
                  </a:lnTo>
                  <a:lnTo>
                    <a:pt x="38" y="190"/>
                  </a:lnTo>
                  <a:close/>
                  <a:moveTo>
                    <a:pt x="35" y="185"/>
                  </a:moveTo>
                  <a:lnTo>
                    <a:pt x="35" y="187"/>
                  </a:lnTo>
                  <a:lnTo>
                    <a:pt x="35" y="189"/>
                  </a:lnTo>
                  <a:lnTo>
                    <a:pt x="34" y="190"/>
                  </a:lnTo>
                  <a:lnTo>
                    <a:pt x="32" y="192"/>
                  </a:lnTo>
                  <a:lnTo>
                    <a:pt x="32" y="189"/>
                  </a:lnTo>
                  <a:lnTo>
                    <a:pt x="34" y="187"/>
                  </a:lnTo>
                  <a:lnTo>
                    <a:pt x="35" y="187"/>
                  </a:lnTo>
                  <a:lnTo>
                    <a:pt x="35" y="185"/>
                  </a:lnTo>
                  <a:close/>
                  <a:moveTo>
                    <a:pt x="78" y="181"/>
                  </a:moveTo>
                  <a:lnTo>
                    <a:pt x="78" y="182"/>
                  </a:lnTo>
                  <a:lnTo>
                    <a:pt x="78" y="182"/>
                  </a:lnTo>
                  <a:lnTo>
                    <a:pt x="79" y="182"/>
                  </a:lnTo>
                  <a:lnTo>
                    <a:pt x="78" y="182"/>
                  </a:lnTo>
                  <a:lnTo>
                    <a:pt x="78" y="185"/>
                  </a:lnTo>
                  <a:lnTo>
                    <a:pt x="78" y="185"/>
                  </a:lnTo>
                  <a:lnTo>
                    <a:pt x="76" y="184"/>
                  </a:lnTo>
                  <a:lnTo>
                    <a:pt x="76" y="182"/>
                  </a:lnTo>
                  <a:lnTo>
                    <a:pt x="78" y="181"/>
                  </a:lnTo>
                  <a:lnTo>
                    <a:pt x="78" y="181"/>
                  </a:lnTo>
                  <a:close/>
                  <a:moveTo>
                    <a:pt x="21" y="146"/>
                  </a:moveTo>
                  <a:lnTo>
                    <a:pt x="23" y="146"/>
                  </a:lnTo>
                  <a:lnTo>
                    <a:pt x="23" y="148"/>
                  </a:lnTo>
                  <a:lnTo>
                    <a:pt x="23" y="149"/>
                  </a:lnTo>
                  <a:lnTo>
                    <a:pt x="23" y="149"/>
                  </a:lnTo>
                  <a:lnTo>
                    <a:pt x="23" y="149"/>
                  </a:lnTo>
                  <a:lnTo>
                    <a:pt x="21" y="148"/>
                  </a:lnTo>
                  <a:lnTo>
                    <a:pt x="19" y="146"/>
                  </a:lnTo>
                  <a:lnTo>
                    <a:pt x="21" y="146"/>
                  </a:lnTo>
                  <a:close/>
                  <a:moveTo>
                    <a:pt x="23" y="137"/>
                  </a:moveTo>
                  <a:lnTo>
                    <a:pt x="24" y="137"/>
                  </a:lnTo>
                  <a:lnTo>
                    <a:pt x="24" y="137"/>
                  </a:lnTo>
                  <a:lnTo>
                    <a:pt x="26" y="138"/>
                  </a:lnTo>
                  <a:lnTo>
                    <a:pt x="26" y="138"/>
                  </a:lnTo>
                  <a:lnTo>
                    <a:pt x="26" y="138"/>
                  </a:lnTo>
                  <a:lnTo>
                    <a:pt x="26" y="140"/>
                  </a:lnTo>
                  <a:lnTo>
                    <a:pt x="24" y="140"/>
                  </a:lnTo>
                  <a:lnTo>
                    <a:pt x="23" y="140"/>
                  </a:lnTo>
                  <a:lnTo>
                    <a:pt x="23" y="138"/>
                  </a:lnTo>
                  <a:lnTo>
                    <a:pt x="21" y="138"/>
                  </a:lnTo>
                  <a:lnTo>
                    <a:pt x="21" y="137"/>
                  </a:lnTo>
                  <a:lnTo>
                    <a:pt x="23" y="137"/>
                  </a:lnTo>
                  <a:lnTo>
                    <a:pt x="23" y="137"/>
                  </a:lnTo>
                  <a:close/>
                  <a:moveTo>
                    <a:pt x="18" y="130"/>
                  </a:moveTo>
                  <a:lnTo>
                    <a:pt x="19" y="130"/>
                  </a:lnTo>
                  <a:lnTo>
                    <a:pt x="19" y="134"/>
                  </a:lnTo>
                  <a:lnTo>
                    <a:pt x="18" y="132"/>
                  </a:lnTo>
                  <a:lnTo>
                    <a:pt x="18" y="132"/>
                  </a:lnTo>
                  <a:lnTo>
                    <a:pt x="18" y="130"/>
                  </a:lnTo>
                  <a:close/>
                  <a:moveTo>
                    <a:pt x="12" y="129"/>
                  </a:moveTo>
                  <a:lnTo>
                    <a:pt x="12" y="129"/>
                  </a:lnTo>
                  <a:lnTo>
                    <a:pt x="12" y="130"/>
                  </a:lnTo>
                  <a:lnTo>
                    <a:pt x="13" y="132"/>
                  </a:lnTo>
                  <a:lnTo>
                    <a:pt x="12" y="132"/>
                  </a:lnTo>
                  <a:lnTo>
                    <a:pt x="12" y="129"/>
                  </a:lnTo>
                  <a:lnTo>
                    <a:pt x="12" y="129"/>
                  </a:lnTo>
                  <a:close/>
                  <a:moveTo>
                    <a:pt x="79" y="0"/>
                  </a:moveTo>
                  <a:lnTo>
                    <a:pt x="79" y="0"/>
                  </a:lnTo>
                  <a:lnTo>
                    <a:pt x="79" y="1"/>
                  </a:lnTo>
                  <a:lnTo>
                    <a:pt x="81" y="1"/>
                  </a:lnTo>
                  <a:lnTo>
                    <a:pt x="81" y="3"/>
                  </a:lnTo>
                  <a:lnTo>
                    <a:pt x="82" y="3"/>
                  </a:lnTo>
                  <a:lnTo>
                    <a:pt x="82" y="3"/>
                  </a:lnTo>
                  <a:lnTo>
                    <a:pt x="82" y="3"/>
                  </a:lnTo>
                  <a:lnTo>
                    <a:pt x="84" y="3"/>
                  </a:lnTo>
                  <a:lnTo>
                    <a:pt x="84" y="4"/>
                  </a:lnTo>
                  <a:lnTo>
                    <a:pt x="86" y="4"/>
                  </a:lnTo>
                  <a:lnTo>
                    <a:pt x="86" y="6"/>
                  </a:lnTo>
                  <a:lnTo>
                    <a:pt x="86" y="7"/>
                  </a:lnTo>
                  <a:lnTo>
                    <a:pt x="86" y="7"/>
                  </a:lnTo>
                  <a:lnTo>
                    <a:pt x="87" y="12"/>
                  </a:lnTo>
                  <a:lnTo>
                    <a:pt x="89" y="14"/>
                  </a:lnTo>
                  <a:lnTo>
                    <a:pt x="89" y="15"/>
                  </a:lnTo>
                  <a:lnTo>
                    <a:pt x="89" y="15"/>
                  </a:lnTo>
                  <a:lnTo>
                    <a:pt x="90" y="14"/>
                  </a:lnTo>
                  <a:lnTo>
                    <a:pt x="90" y="14"/>
                  </a:lnTo>
                  <a:lnTo>
                    <a:pt x="90" y="14"/>
                  </a:lnTo>
                  <a:lnTo>
                    <a:pt x="92" y="14"/>
                  </a:lnTo>
                  <a:lnTo>
                    <a:pt x="94" y="14"/>
                  </a:lnTo>
                  <a:lnTo>
                    <a:pt x="94" y="14"/>
                  </a:lnTo>
                  <a:lnTo>
                    <a:pt x="94" y="17"/>
                  </a:lnTo>
                  <a:lnTo>
                    <a:pt x="94" y="20"/>
                  </a:lnTo>
                  <a:lnTo>
                    <a:pt x="94" y="20"/>
                  </a:lnTo>
                  <a:lnTo>
                    <a:pt x="95" y="23"/>
                  </a:lnTo>
                  <a:lnTo>
                    <a:pt x="95" y="25"/>
                  </a:lnTo>
                  <a:lnTo>
                    <a:pt x="95" y="26"/>
                  </a:lnTo>
                  <a:lnTo>
                    <a:pt x="95" y="28"/>
                  </a:lnTo>
                  <a:lnTo>
                    <a:pt x="95" y="30"/>
                  </a:lnTo>
                  <a:lnTo>
                    <a:pt x="95" y="33"/>
                  </a:lnTo>
                  <a:lnTo>
                    <a:pt x="94" y="34"/>
                  </a:lnTo>
                  <a:lnTo>
                    <a:pt x="95" y="36"/>
                  </a:lnTo>
                  <a:lnTo>
                    <a:pt x="94" y="36"/>
                  </a:lnTo>
                  <a:lnTo>
                    <a:pt x="92" y="37"/>
                  </a:lnTo>
                  <a:lnTo>
                    <a:pt x="92" y="37"/>
                  </a:lnTo>
                  <a:lnTo>
                    <a:pt x="94" y="39"/>
                  </a:lnTo>
                  <a:lnTo>
                    <a:pt x="94" y="41"/>
                  </a:lnTo>
                  <a:lnTo>
                    <a:pt x="94" y="41"/>
                  </a:lnTo>
                  <a:lnTo>
                    <a:pt x="94" y="41"/>
                  </a:lnTo>
                  <a:lnTo>
                    <a:pt x="92" y="41"/>
                  </a:lnTo>
                  <a:lnTo>
                    <a:pt x="90" y="42"/>
                  </a:lnTo>
                  <a:lnTo>
                    <a:pt x="90" y="44"/>
                  </a:lnTo>
                  <a:lnTo>
                    <a:pt x="89" y="45"/>
                  </a:lnTo>
                  <a:lnTo>
                    <a:pt x="89" y="45"/>
                  </a:lnTo>
                  <a:lnTo>
                    <a:pt x="87" y="45"/>
                  </a:lnTo>
                  <a:lnTo>
                    <a:pt x="87" y="45"/>
                  </a:lnTo>
                  <a:lnTo>
                    <a:pt x="86" y="47"/>
                  </a:lnTo>
                  <a:lnTo>
                    <a:pt x="86" y="48"/>
                  </a:lnTo>
                  <a:lnTo>
                    <a:pt x="84" y="50"/>
                  </a:lnTo>
                  <a:lnTo>
                    <a:pt x="84" y="50"/>
                  </a:lnTo>
                  <a:lnTo>
                    <a:pt x="82" y="50"/>
                  </a:lnTo>
                  <a:lnTo>
                    <a:pt x="82" y="50"/>
                  </a:lnTo>
                  <a:lnTo>
                    <a:pt x="81" y="52"/>
                  </a:lnTo>
                  <a:lnTo>
                    <a:pt x="81" y="53"/>
                  </a:lnTo>
                  <a:lnTo>
                    <a:pt x="81" y="55"/>
                  </a:lnTo>
                  <a:lnTo>
                    <a:pt x="81" y="56"/>
                  </a:lnTo>
                  <a:lnTo>
                    <a:pt x="81" y="56"/>
                  </a:lnTo>
                  <a:lnTo>
                    <a:pt x="79" y="56"/>
                  </a:lnTo>
                  <a:lnTo>
                    <a:pt x="78" y="58"/>
                  </a:lnTo>
                  <a:lnTo>
                    <a:pt x="78" y="59"/>
                  </a:lnTo>
                  <a:lnTo>
                    <a:pt x="78" y="61"/>
                  </a:lnTo>
                  <a:lnTo>
                    <a:pt x="78" y="63"/>
                  </a:lnTo>
                  <a:lnTo>
                    <a:pt x="79" y="63"/>
                  </a:lnTo>
                  <a:lnTo>
                    <a:pt x="79" y="64"/>
                  </a:lnTo>
                  <a:lnTo>
                    <a:pt x="79" y="64"/>
                  </a:lnTo>
                  <a:lnTo>
                    <a:pt x="81" y="66"/>
                  </a:lnTo>
                  <a:lnTo>
                    <a:pt x="79" y="67"/>
                  </a:lnTo>
                  <a:lnTo>
                    <a:pt x="78" y="69"/>
                  </a:lnTo>
                  <a:lnTo>
                    <a:pt x="78" y="70"/>
                  </a:lnTo>
                  <a:lnTo>
                    <a:pt x="79" y="70"/>
                  </a:lnTo>
                  <a:lnTo>
                    <a:pt x="79" y="70"/>
                  </a:lnTo>
                  <a:lnTo>
                    <a:pt x="81" y="70"/>
                  </a:lnTo>
                  <a:lnTo>
                    <a:pt x="82" y="69"/>
                  </a:lnTo>
                  <a:lnTo>
                    <a:pt x="84" y="69"/>
                  </a:lnTo>
                  <a:lnTo>
                    <a:pt x="87" y="67"/>
                  </a:lnTo>
                  <a:lnTo>
                    <a:pt x="90" y="67"/>
                  </a:lnTo>
                  <a:lnTo>
                    <a:pt x="92" y="67"/>
                  </a:lnTo>
                  <a:lnTo>
                    <a:pt x="92" y="67"/>
                  </a:lnTo>
                  <a:lnTo>
                    <a:pt x="94" y="69"/>
                  </a:lnTo>
                  <a:lnTo>
                    <a:pt x="95" y="67"/>
                  </a:lnTo>
                  <a:lnTo>
                    <a:pt x="97" y="67"/>
                  </a:lnTo>
                  <a:lnTo>
                    <a:pt x="97" y="67"/>
                  </a:lnTo>
                  <a:lnTo>
                    <a:pt x="97" y="67"/>
                  </a:lnTo>
                  <a:lnTo>
                    <a:pt x="95" y="70"/>
                  </a:lnTo>
                  <a:lnTo>
                    <a:pt x="94" y="70"/>
                  </a:lnTo>
                  <a:lnTo>
                    <a:pt x="94" y="72"/>
                  </a:lnTo>
                  <a:lnTo>
                    <a:pt x="95" y="72"/>
                  </a:lnTo>
                  <a:lnTo>
                    <a:pt x="95" y="74"/>
                  </a:lnTo>
                  <a:lnTo>
                    <a:pt x="97" y="74"/>
                  </a:lnTo>
                  <a:lnTo>
                    <a:pt x="97" y="77"/>
                  </a:lnTo>
                  <a:lnTo>
                    <a:pt x="97" y="77"/>
                  </a:lnTo>
                  <a:lnTo>
                    <a:pt x="97" y="78"/>
                  </a:lnTo>
                  <a:lnTo>
                    <a:pt x="97" y="78"/>
                  </a:lnTo>
                  <a:lnTo>
                    <a:pt x="97" y="80"/>
                  </a:lnTo>
                  <a:lnTo>
                    <a:pt x="97" y="82"/>
                  </a:lnTo>
                  <a:lnTo>
                    <a:pt x="100" y="83"/>
                  </a:lnTo>
                  <a:lnTo>
                    <a:pt x="101" y="83"/>
                  </a:lnTo>
                  <a:lnTo>
                    <a:pt x="105" y="83"/>
                  </a:lnTo>
                  <a:lnTo>
                    <a:pt x="105" y="83"/>
                  </a:lnTo>
                  <a:lnTo>
                    <a:pt x="106" y="83"/>
                  </a:lnTo>
                  <a:lnTo>
                    <a:pt x="106" y="85"/>
                  </a:lnTo>
                  <a:lnTo>
                    <a:pt x="106" y="85"/>
                  </a:lnTo>
                  <a:lnTo>
                    <a:pt x="106" y="86"/>
                  </a:lnTo>
                  <a:lnTo>
                    <a:pt x="105" y="86"/>
                  </a:lnTo>
                  <a:lnTo>
                    <a:pt x="103" y="89"/>
                  </a:lnTo>
                  <a:lnTo>
                    <a:pt x="105" y="91"/>
                  </a:lnTo>
                  <a:lnTo>
                    <a:pt x="103" y="93"/>
                  </a:lnTo>
                  <a:lnTo>
                    <a:pt x="103" y="94"/>
                  </a:lnTo>
                  <a:lnTo>
                    <a:pt x="101" y="96"/>
                  </a:lnTo>
                  <a:lnTo>
                    <a:pt x="101" y="97"/>
                  </a:lnTo>
                  <a:lnTo>
                    <a:pt x="101" y="97"/>
                  </a:lnTo>
                  <a:lnTo>
                    <a:pt x="101" y="97"/>
                  </a:lnTo>
                  <a:lnTo>
                    <a:pt x="103" y="97"/>
                  </a:lnTo>
                  <a:lnTo>
                    <a:pt x="103" y="97"/>
                  </a:lnTo>
                  <a:lnTo>
                    <a:pt x="105" y="97"/>
                  </a:lnTo>
                  <a:lnTo>
                    <a:pt x="108" y="99"/>
                  </a:lnTo>
                  <a:lnTo>
                    <a:pt x="111" y="99"/>
                  </a:lnTo>
                  <a:lnTo>
                    <a:pt x="112" y="99"/>
                  </a:lnTo>
                  <a:lnTo>
                    <a:pt x="112" y="100"/>
                  </a:lnTo>
                  <a:lnTo>
                    <a:pt x="112" y="100"/>
                  </a:lnTo>
                  <a:lnTo>
                    <a:pt x="112" y="102"/>
                  </a:lnTo>
                  <a:lnTo>
                    <a:pt x="112" y="104"/>
                  </a:lnTo>
                  <a:lnTo>
                    <a:pt x="112" y="104"/>
                  </a:lnTo>
                  <a:lnTo>
                    <a:pt x="114" y="104"/>
                  </a:lnTo>
                  <a:lnTo>
                    <a:pt x="114" y="105"/>
                  </a:lnTo>
                  <a:lnTo>
                    <a:pt x="116" y="105"/>
                  </a:lnTo>
                  <a:lnTo>
                    <a:pt x="114" y="107"/>
                  </a:lnTo>
                  <a:lnTo>
                    <a:pt x="116" y="107"/>
                  </a:lnTo>
                  <a:lnTo>
                    <a:pt x="116" y="107"/>
                  </a:lnTo>
                  <a:lnTo>
                    <a:pt x="117" y="108"/>
                  </a:lnTo>
                  <a:lnTo>
                    <a:pt x="119" y="107"/>
                  </a:lnTo>
                  <a:lnTo>
                    <a:pt x="120" y="107"/>
                  </a:lnTo>
                  <a:lnTo>
                    <a:pt x="120" y="108"/>
                  </a:lnTo>
                  <a:lnTo>
                    <a:pt x="122" y="107"/>
                  </a:lnTo>
                  <a:lnTo>
                    <a:pt x="123" y="107"/>
                  </a:lnTo>
                  <a:lnTo>
                    <a:pt x="125" y="105"/>
                  </a:lnTo>
                  <a:lnTo>
                    <a:pt x="128" y="104"/>
                  </a:lnTo>
                  <a:lnTo>
                    <a:pt x="128" y="104"/>
                  </a:lnTo>
                  <a:lnTo>
                    <a:pt x="130" y="104"/>
                  </a:lnTo>
                  <a:lnTo>
                    <a:pt x="130" y="104"/>
                  </a:lnTo>
                  <a:lnTo>
                    <a:pt x="130" y="104"/>
                  </a:lnTo>
                  <a:lnTo>
                    <a:pt x="130" y="105"/>
                  </a:lnTo>
                  <a:lnTo>
                    <a:pt x="130" y="107"/>
                  </a:lnTo>
                  <a:lnTo>
                    <a:pt x="128" y="107"/>
                  </a:lnTo>
                  <a:lnTo>
                    <a:pt x="127" y="108"/>
                  </a:lnTo>
                  <a:lnTo>
                    <a:pt x="125" y="110"/>
                  </a:lnTo>
                  <a:lnTo>
                    <a:pt x="123" y="110"/>
                  </a:lnTo>
                  <a:lnTo>
                    <a:pt x="123" y="111"/>
                  </a:lnTo>
                  <a:lnTo>
                    <a:pt x="123" y="113"/>
                  </a:lnTo>
                  <a:lnTo>
                    <a:pt x="122" y="113"/>
                  </a:lnTo>
                  <a:lnTo>
                    <a:pt x="122" y="115"/>
                  </a:lnTo>
                  <a:lnTo>
                    <a:pt x="120" y="115"/>
                  </a:lnTo>
                  <a:lnTo>
                    <a:pt x="120" y="116"/>
                  </a:lnTo>
                  <a:lnTo>
                    <a:pt x="122" y="116"/>
                  </a:lnTo>
                  <a:lnTo>
                    <a:pt x="122" y="116"/>
                  </a:lnTo>
                  <a:lnTo>
                    <a:pt x="122" y="116"/>
                  </a:lnTo>
                  <a:lnTo>
                    <a:pt x="122" y="118"/>
                  </a:lnTo>
                  <a:lnTo>
                    <a:pt x="120" y="118"/>
                  </a:lnTo>
                  <a:lnTo>
                    <a:pt x="119" y="118"/>
                  </a:lnTo>
                  <a:lnTo>
                    <a:pt x="119" y="118"/>
                  </a:lnTo>
                  <a:lnTo>
                    <a:pt x="117" y="119"/>
                  </a:lnTo>
                  <a:lnTo>
                    <a:pt x="116" y="121"/>
                  </a:lnTo>
                  <a:lnTo>
                    <a:pt x="116" y="124"/>
                  </a:lnTo>
                  <a:lnTo>
                    <a:pt x="116" y="124"/>
                  </a:lnTo>
                  <a:lnTo>
                    <a:pt x="114" y="124"/>
                  </a:lnTo>
                  <a:lnTo>
                    <a:pt x="112" y="124"/>
                  </a:lnTo>
                  <a:lnTo>
                    <a:pt x="112" y="122"/>
                  </a:lnTo>
                  <a:lnTo>
                    <a:pt x="111" y="124"/>
                  </a:lnTo>
                  <a:lnTo>
                    <a:pt x="109" y="124"/>
                  </a:lnTo>
                  <a:lnTo>
                    <a:pt x="109" y="124"/>
                  </a:lnTo>
                  <a:lnTo>
                    <a:pt x="108" y="124"/>
                  </a:lnTo>
                  <a:lnTo>
                    <a:pt x="106" y="124"/>
                  </a:lnTo>
                  <a:lnTo>
                    <a:pt x="106" y="124"/>
                  </a:lnTo>
                  <a:lnTo>
                    <a:pt x="105" y="124"/>
                  </a:lnTo>
                  <a:lnTo>
                    <a:pt x="106" y="126"/>
                  </a:lnTo>
                  <a:lnTo>
                    <a:pt x="106" y="127"/>
                  </a:lnTo>
                  <a:lnTo>
                    <a:pt x="106" y="127"/>
                  </a:lnTo>
                  <a:lnTo>
                    <a:pt x="106" y="127"/>
                  </a:lnTo>
                  <a:lnTo>
                    <a:pt x="105" y="129"/>
                  </a:lnTo>
                  <a:lnTo>
                    <a:pt x="103" y="129"/>
                  </a:lnTo>
                  <a:lnTo>
                    <a:pt x="103" y="129"/>
                  </a:lnTo>
                  <a:lnTo>
                    <a:pt x="101" y="127"/>
                  </a:lnTo>
                  <a:lnTo>
                    <a:pt x="101" y="127"/>
                  </a:lnTo>
                  <a:lnTo>
                    <a:pt x="100" y="129"/>
                  </a:lnTo>
                  <a:lnTo>
                    <a:pt x="100" y="129"/>
                  </a:lnTo>
                  <a:lnTo>
                    <a:pt x="100" y="129"/>
                  </a:lnTo>
                  <a:lnTo>
                    <a:pt x="98" y="132"/>
                  </a:lnTo>
                  <a:lnTo>
                    <a:pt x="98" y="132"/>
                  </a:lnTo>
                  <a:lnTo>
                    <a:pt x="98" y="134"/>
                  </a:lnTo>
                  <a:lnTo>
                    <a:pt x="97" y="134"/>
                  </a:lnTo>
                  <a:lnTo>
                    <a:pt x="97" y="134"/>
                  </a:lnTo>
                  <a:lnTo>
                    <a:pt x="95" y="134"/>
                  </a:lnTo>
                  <a:lnTo>
                    <a:pt x="92" y="134"/>
                  </a:lnTo>
                  <a:lnTo>
                    <a:pt x="90" y="134"/>
                  </a:lnTo>
                  <a:lnTo>
                    <a:pt x="90" y="134"/>
                  </a:lnTo>
                  <a:lnTo>
                    <a:pt x="89" y="134"/>
                  </a:lnTo>
                  <a:lnTo>
                    <a:pt x="87" y="134"/>
                  </a:lnTo>
                  <a:lnTo>
                    <a:pt x="86" y="134"/>
                  </a:lnTo>
                  <a:lnTo>
                    <a:pt x="86" y="134"/>
                  </a:lnTo>
                  <a:lnTo>
                    <a:pt x="84" y="134"/>
                  </a:lnTo>
                  <a:lnTo>
                    <a:pt x="84" y="135"/>
                  </a:lnTo>
                  <a:lnTo>
                    <a:pt x="82" y="135"/>
                  </a:lnTo>
                  <a:lnTo>
                    <a:pt x="82" y="138"/>
                  </a:lnTo>
                  <a:lnTo>
                    <a:pt x="81" y="140"/>
                  </a:lnTo>
                  <a:lnTo>
                    <a:pt x="81" y="143"/>
                  </a:lnTo>
                  <a:lnTo>
                    <a:pt x="81" y="145"/>
                  </a:lnTo>
                  <a:lnTo>
                    <a:pt x="81" y="146"/>
                  </a:lnTo>
                  <a:lnTo>
                    <a:pt x="81" y="149"/>
                  </a:lnTo>
                  <a:lnTo>
                    <a:pt x="81" y="151"/>
                  </a:lnTo>
                  <a:lnTo>
                    <a:pt x="81" y="151"/>
                  </a:lnTo>
                  <a:lnTo>
                    <a:pt x="79" y="151"/>
                  </a:lnTo>
                  <a:lnTo>
                    <a:pt x="78" y="151"/>
                  </a:lnTo>
                  <a:lnTo>
                    <a:pt x="78" y="152"/>
                  </a:lnTo>
                  <a:lnTo>
                    <a:pt x="78" y="152"/>
                  </a:lnTo>
                  <a:lnTo>
                    <a:pt x="76" y="151"/>
                  </a:lnTo>
                  <a:lnTo>
                    <a:pt x="75" y="151"/>
                  </a:lnTo>
                  <a:lnTo>
                    <a:pt x="76" y="152"/>
                  </a:lnTo>
                  <a:lnTo>
                    <a:pt x="76" y="154"/>
                  </a:lnTo>
                  <a:lnTo>
                    <a:pt x="78" y="156"/>
                  </a:lnTo>
                  <a:lnTo>
                    <a:pt x="79" y="154"/>
                  </a:lnTo>
                  <a:lnTo>
                    <a:pt x="79" y="156"/>
                  </a:lnTo>
                  <a:lnTo>
                    <a:pt x="79" y="156"/>
                  </a:lnTo>
                  <a:lnTo>
                    <a:pt x="79" y="157"/>
                  </a:lnTo>
                  <a:lnTo>
                    <a:pt x="81" y="159"/>
                  </a:lnTo>
                  <a:lnTo>
                    <a:pt x="81" y="160"/>
                  </a:lnTo>
                  <a:lnTo>
                    <a:pt x="79" y="162"/>
                  </a:lnTo>
                  <a:lnTo>
                    <a:pt x="81" y="162"/>
                  </a:lnTo>
                  <a:lnTo>
                    <a:pt x="81" y="162"/>
                  </a:lnTo>
                  <a:lnTo>
                    <a:pt x="81" y="163"/>
                  </a:lnTo>
                  <a:lnTo>
                    <a:pt x="84" y="167"/>
                  </a:lnTo>
                  <a:lnTo>
                    <a:pt x="86" y="168"/>
                  </a:lnTo>
                  <a:lnTo>
                    <a:pt x="87" y="170"/>
                  </a:lnTo>
                  <a:lnTo>
                    <a:pt x="89" y="171"/>
                  </a:lnTo>
                  <a:lnTo>
                    <a:pt x="90" y="174"/>
                  </a:lnTo>
                  <a:lnTo>
                    <a:pt x="92" y="176"/>
                  </a:lnTo>
                  <a:lnTo>
                    <a:pt x="92" y="178"/>
                  </a:lnTo>
                  <a:lnTo>
                    <a:pt x="92" y="179"/>
                  </a:lnTo>
                  <a:lnTo>
                    <a:pt x="92" y="181"/>
                  </a:lnTo>
                  <a:lnTo>
                    <a:pt x="94" y="181"/>
                  </a:lnTo>
                  <a:lnTo>
                    <a:pt x="94" y="184"/>
                  </a:lnTo>
                  <a:lnTo>
                    <a:pt x="95" y="184"/>
                  </a:lnTo>
                  <a:lnTo>
                    <a:pt x="97" y="182"/>
                  </a:lnTo>
                  <a:lnTo>
                    <a:pt x="97" y="182"/>
                  </a:lnTo>
                  <a:lnTo>
                    <a:pt x="97" y="184"/>
                  </a:lnTo>
                  <a:lnTo>
                    <a:pt x="97" y="184"/>
                  </a:lnTo>
                  <a:lnTo>
                    <a:pt x="97" y="185"/>
                  </a:lnTo>
                  <a:lnTo>
                    <a:pt x="97" y="185"/>
                  </a:lnTo>
                  <a:lnTo>
                    <a:pt x="94" y="189"/>
                  </a:lnTo>
                  <a:lnTo>
                    <a:pt x="92" y="190"/>
                  </a:lnTo>
                  <a:lnTo>
                    <a:pt x="92" y="192"/>
                  </a:lnTo>
                  <a:lnTo>
                    <a:pt x="92" y="195"/>
                  </a:lnTo>
                  <a:lnTo>
                    <a:pt x="92" y="198"/>
                  </a:lnTo>
                  <a:lnTo>
                    <a:pt x="92" y="198"/>
                  </a:lnTo>
                  <a:lnTo>
                    <a:pt x="92" y="198"/>
                  </a:lnTo>
                  <a:lnTo>
                    <a:pt x="90" y="198"/>
                  </a:lnTo>
                  <a:lnTo>
                    <a:pt x="89" y="200"/>
                  </a:lnTo>
                  <a:lnTo>
                    <a:pt x="89" y="200"/>
                  </a:lnTo>
                  <a:lnTo>
                    <a:pt x="87" y="200"/>
                  </a:lnTo>
                  <a:lnTo>
                    <a:pt x="87" y="201"/>
                  </a:lnTo>
                  <a:lnTo>
                    <a:pt x="87" y="201"/>
                  </a:lnTo>
                  <a:lnTo>
                    <a:pt x="87" y="204"/>
                  </a:lnTo>
                  <a:lnTo>
                    <a:pt x="87" y="206"/>
                  </a:lnTo>
                  <a:lnTo>
                    <a:pt x="89" y="208"/>
                  </a:lnTo>
                  <a:lnTo>
                    <a:pt x="90" y="209"/>
                  </a:lnTo>
                  <a:lnTo>
                    <a:pt x="92" y="211"/>
                  </a:lnTo>
                  <a:lnTo>
                    <a:pt x="92" y="212"/>
                  </a:lnTo>
                  <a:lnTo>
                    <a:pt x="95" y="215"/>
                  </a:lnTo>
                  <a:lnTo>
                    <a:pt x="98" y="217"/>
                  </a:lnTo>
                  <a:lnTo>
                    <a:pt x="100" y="219"/>
                  </a:lnTo>
                  <a:lnTo>
                    <a:pt x="100" y="220"/>
                  </a:lnTo>
                  <a:lnTo>
                    <a:pt x="101" y="222"/>
                  </a:lnTo>
                  <a:lnTo>
                    <a:pt x="101" y="225"/>
                  </a:lnTo>
                  <a:lnTo>
                    <a:pt x="101" y="225"/>
                  </a:lnTo>
                  <a:lnTo>
                    <a:pt x="101" y="230"/>
                  </a:lnTo>
                  <a:lnTo>
                    <a:pt x="101" y="230"/>
                  </a:lnTo>
                  <a:lnTo>
                    <a:pt x="100" y="231"/>
                  </a:lnTo>
                  <a:lnTo>
                    <a:pt x="101" y="233"/>
                  </a:lnTo>
                  <a:lnTo>
                    <a:pt x="101" y="233"/>
                  </a:lnTo>
                  <a:lnTo>
                    <a:pt x="101" y="234"/>
                  </a:lnTo>
                  <a:lnTo>
                    <a:pt x="101" y="236"/>
                  </a:lnTo>
                  <a:lnTo>
                    <a:pt x="103" y="237"/>
                  </a:lnTo>
                  <a:lnTo>
                    <a:pt x="105" y="239"/>
                  </a:lnTo>
                  <a:lnTo>
                    <a:pt x="105" y="239"/>
                  </a:lnTo>
                  <a:lnTo>
                    <a:pt x="105" y="241"/>
                  </a:lnTo>
                  <a:lnTo>
                    <a:pt x="105" y="242"/>
                  </a:lnTo>
                  <a:lnTo>
                    <a:pt x="105" y="242"/>
                  </a:lnTo>
                  <a:lnTo>
                    <a:pt x="106" y="244"/>
                  </a:lnTo>
                  <a:lnTo>
                    <a:pt x="106" y="245"/>
                  </a:lnTo>
                  <a:lnTo>
                    <a:pt x="108" y="250"/>
                  </a:lnTo>
                  <a:lnTo>
                    <a:pt x="108" y="252"/>
                  </a:lnTo>
                  <a:lnTo>
                    <a:pt x="108" y="252"/>
                  </a:lnTo>
                  <a:lnTo>
                    <a:pt x="106" y="253"/>
                  </a:lnTo>
                  <a:lnTo>
                    <a:pt x="106" y="253"/>
                  </a:lnTo>
                  <a:lnTo>
                    <a:pt x="105" y="253"/>
                  </a:lnTo>
                  <a:lnTo>
                    <a:pt x="105" y="256"/>
                  </a:lnTo>
                  <a:lnTo>
                    <a:pt x="101" y="261"/>
                  </a:lnTo>
                  <a:lnTo>
                    <a:pt x="100" y="263"/>
                  </a:lnTo>
                  <a:lnTo>
                    <a:pt x="97" y="264"/>
                  </a:lnTo>
                  <a:lnTo>
                    <a:pt x="95" y="266"/>
                  </a:lnTo>
                  <a:lnTo>
                    <a:pt x="95" y="267"/>
                  </a:lnTo>
                  <a:lnTo>
                    <a:pt x="95" y="267"/>
                  </a:lnTo>
                  <a:lnTo>
                    <a:pt x="95" y="269"/>
                  </a:lnTo>
                  <a:lnTo>
                    <a:pt x="95" y="271"/>
                  </a:lnTo>
                  <a:lnTo>
                    <a:pt x="95" y="271"/>
                  </a:lnTo>
                  <a:lnTo>
                    <a:pt x="95" y="272"/>
                  </a:lnTo>
                  <a:lnTo>
                    <a:pt x="95" y="274"/>
                  </a:lnTo>
                  <a:lnTo>
                    <a:pt x="94" y="274"/>
                  </a:lnTo>
                  <a:lnTo>
                    <a:pt x="92" y="275"/>
                  </a:lnTo>
                  <a:lnTo>
                    <a:pt x="92" y="275"/>
                  </a:lnTo>
                  <a:lnTo>
                    <a:pt x="92" y="274"/>
                  </a:lnTo>
                  <a:lnTo>
                    <a:pt x="92" y="271"/>
                  </a:lnTo>
                  <a:lnTo>
                    <a:pt x="90" y="266"/>
                  </a:lnTo>
                  <a:lnTo>
                    <a:pt x="92" y="266"/>
                  </a:lnTo>
                  <a:lnTo>
                    <a:pt x="92" y="266"/>
                  </a:lnTo>
                  <a:lnTo>
                    <a:pt x="94" y="264"/>
                  </a:lnTo>
                  <a:lnTo>
                    <a:pt x="94" y="263"/>
                  </a:lnTo>
                  <a:lnTo>
                    <a:pt x="94" y="260"/>
                  </a:lnTo>
                  <a:lnTo>
                    <a:pt x="95" y="258"/>
                  </a:lnTo>
                  <a:lnTo>
                    <a:pt x="95" y="256"/>
                  </a:lnTo>
                  <a:lnTo>
                    <a:pt x="95" y="255"/>
                  </a:lnTo>
                  <a:lnTo>
                    <a:pt x="95" y="255"/>
                  </a:lnTo>
                  <a:lnTo>
                    <a:pt x="95" y="253"/>
                  </a:lnTo>
                  <a:lnTo>
                    <a:pt x="95" y="252"/>
                  </a:lnTo>
                  <a:lnTo>
                    <a:pt x="97" y="252"/>
                  </a:lnTo>
                  <a:lnTo>
                    <a:pt x="97" y="252"/>
                  </a:lnTo>
                  <a:lnTo>
                    <a:pt x="97" y="250"/>
                  </a:lnTo>
                  <a:lnTo>
                    <a:pt x="95" y="252"/>
                  </a:lnTo>
                  <a:lnTo>
                    <a:pt x="94" y="252"/>
                  </a:lnTo>
                  <a:lnTo>
                    <a:pt x="94" y="250"/>
                  </a:lnTo>
                  <a:lnTo>
                    <a:pt x="94" y="249"/>
                  </a:lnTo>
                  <a:lnTo>
                    <a:pt x="94" y="249"/>
                  </a:lnTo>
                  <a:lnTo>
                    <a:pt x="95" y="249"/>
                  </a:lnTo>
                  <a:lnTo>
                    <a:pt x="95" y="247"/>
                  </a:lnTo>
                  <a:lnTo>
                    <a:pt x="94" y="245"/>
                  </a:lnTo>
                  <a:lnTo>
                    <a:pt x="95" y="244"/>
                  </a:lnTo>
                  <a:lnTo>
                    <a:pt x="94" y="244"/>
                  </a:lnTo>
                  <a:lnTo>
                    <a:pt x="94" y="244"/>
                  </a:lnTo>
                  <a:lnTo>
                    <a:pt x="94" y="242"/>
                  </a:lnTo>
                  <a:lnTo>
                    <a:pt x="94" y="242"/>
                  </a:lnTo>
                  <a:lnTo>
                    <a:pt x="94" y="241"/>
                  </a:lnTo>
                  <a:lnTo>
                    <a:pt x="94" y="239"/>
                  </a:lnTo>
                  <a:lnTo>
                    <a:pt x="94" y="237"/>
                  </a:lnTo>
                  <a:lnTo>
                    <a:pt x="94" y="236"/>
                  </a:lnTo>
                  <a:lnTo>
                    <a:pt x="94" y="234"/>
                  </a:lnTo>
                  <a:lnTo>
                    <a:pt x="94" y="233"/>
                  </a:lnTo>
                  <a:lnTo>
                    <a:pt x="94" y="231"/>
                  </a:lnTo>
                  <a:lnTo>
                    <a:pt x="92" y="228"/>
                  </a:lnTo>
                  <a:lnTo>
                    <a:pt x="90" y="226"/>
                  </a:lnTo>
                  <a:lnTo>
                    <a:pt x="87" y="222"/>
                  </a:lnTo>
                  <a:lnTo>
                    <a:pt x="89" y="220"/>
                  </a:lnTo>
                  <a:lnTo>
                    <a:pt x="87" y="219"/>
                  </a:lnTo>
                  <a:lnTo>
                    <a:pt x="87" y="219"/>
                  </a:lnTo>
                  <a:lnTo>
                    <a:pt x="87" y="223"/>
                  </a:lnTo>
                  <a:lnTo>
                    <a:pt x="86" y="222"/>
                  </a:lnTo>
                  <a:lnTo>
                    <a:pt x="86" y="220"/>
                  </a:lnTo>
                  <a:lnTo>
                    <a:pt x="86" y="219"/>
                  </a:lnTo>
                  <a:lnTo>
                    <a:pt x="86" y="215"/>
                  </a:lnTo>
                  <a:lnTo>
                    <a:pt x="84" y="214"/>
                  </a:lnTo>
                  <a:lnTo>
                    <a:pt x="84" y="211"/>
                  </a:lnTo>
                  <a:lnTo>
                    <a:pt x="82" y="209"/>
                  </a:lnTo>
                  <a:lnTo>
                    <a:pt x="84" y="208"/>
                  </a:lnTo>
                  <a:lnTo>
                    <a:pt x="84" y="209"/>
                  </a:lnTo>
                  <a:lnTo>
                    <a:pt x="84" y="208"/>
                  </a:lnTo>
                  <a:lnTo>
                    <a:pt x="82" y="208"/>
                  </a:lnTo>
                  <a:lnTo>
                    <a:pt x="82" y="206"/>
                  </a:lnTo>
                  <a:lnTo>
                    <a:pt x="81" y="201"/>
                  </a:lnTo>
                  <a:lnTo>
                    <a:pt x="81" y="200"/>
                  </a:lnTo>
                  <a:lnTo>
                    <a:pt x="81" y="197"/>
                  </a:lnTo>
                  <a:lnTo>
                    <a:pt x="81" y="190"/>
                  </a:lnTo>
                  <a:lnTo>
                    <a:pt x="78" y="189"/>
                  </a:lnTo>
                  <a:lnTo>
                    <a:pt x="79" y="187"/>
                  </a:lnTo>
                  <a:lnTo>
                    <a:pt x="79" y="185"/>
                  </a:lnTo>
                  <a:lnTo>
                    <a:pt x="79" y="182"/>
                  </a:lnTo>
                  <a:lnTo>
                    <a:pt x="79" y="181"/>
                  </a:lnTo>
                  <a:lnTo>
                    <a:pt x="81" y="181"/>
                  </a:lnTo>
                  <a:lnTo>
                    <a:pt x="79" y="181"/>
                  </a:lnTo>
                  <a:lnTo>
                    <a:pt x="79" y="181"/>
                  </a:lnTo>
                  <a:lnTo>
                    <a:pt x="78" y="181"/>
                  </a:lnTo>
                  <a:lnTo>
                    <a:pt x="76" y="181"/>
                  </a:lnTo>
                  <a:lnTo>
                    <a:pt x="75" y="179"/>
                  </a:lnTo>
                  <a:lnTo>
                    <a:pt x="75" y="178"/>
                  </a:lnTo>
                  <a:lnTo>
                    <a:pt x="73" y="176"/>
                  </a:lnTo>
                  <a:lnTo>
                    <a:pt x="73" y="173"/>
                  </a:lnTo>
                  <a:lnTo>
                    <a:pt x="73" y="173"/>
                  </a:lnTo>
                  <a:lnTo>
                    <a:pt x="71" y="171"/>
                  </a:lnTo>
                  <a:lnTo>
                    <a:pt x="71" y="171"/>
                  </a:lnTo>
                  <a:lnTo>
                    <a:pt x="70" y="170"/>
                  </a:lnTo>
                  <a:lnTo>
                    <a:pt x="68" y="168"/>
                  </a:lnTo>
                  <a:lnTo>
                    <a:pt x="68" y="170"/>
                  </a:lnTo>
                  <a:lnTo>
                    <a:pt x="68" y="170"/>
                  </a:lnTo>
                  <a:lnTo>
                    <a:pt x="68" y="171"/>
                  </a:lnTo>
                  <a:lnTo>
                    <a:pt x="68" y="173"/>
                  </a:lnTo>
                  <a:lnTo>
                    <a:pt x="68" y="174"/>
                  </a:lnTo>
                  <a:lnTo>
                    <a:pt x="67" y="178"/>
                  </a:lnTo>
                  <a:lnTo>
                    <a:pt x="67" y="178"/>
                  </a:lnTo>
                  <a:lnTo>
                    <a:pt x="65" y="181"/>
                  </a:lnTo>
                  <a:lnTo>
                    <a:pt x="64" y="181"/>
                  </a:lnTo>
                  <a:lnTo>
                    <a:pt x="62" y="181"/>
                  </a:lnTo>
                  <a:lnTo>
                    <a:pt x="60" y="181"/>
                  </a:lnTo>
                  <a:lnTo>
                    <a:pt x="59" y="181"/>
                  </a:lnTo>
                  <a:lnTo>
                    <a:pt x="59" y="179"/>
                  </a:lnTo>
                  <a:lnTo>
                    <a:pt x="59" y="178"/>
                  </a:lnTo>
                  <a:lnTo>
                    <a:pt x="59" y="178"/>
                  </a:lnTo>
                  <a:lnTo>
                    <a:pt x="59" y="178"/>
                  </a:lnTo>
                  <a:lnTo>
                    <a:pt x="59" y="179"/>
                  </a:lnTo>
                  <a:lnTo>
                    <a:pt x="59" y="181"/>
                  </a:lnTo>
                  <a:lnTo>
                    <a:pt x="60" y="182"/>
                  </a:lnTo>
                  <a:lnTo>
                    <a:pt x="60" y="182"/>
                  </a:lnTo>
                  <a:lnTo>
                    <a:pt x="57" y="184"/>
                  </a:lnTo>
                  <a:lnTo>
                    <a:pt x="57" y="184"/>
                  </a:lnTo>
                  <a:lnTo>
                    <a:pt x="56" y="184"/>
                  </a:lnTo>
                  <a:lnTo>
                    <a:pt x="56" y="184"/>
                  </a:lnTo>
                  <a:lnTo>
                    <a:pt x="56" y="185"/>
                  </a:lnTo>
                  <a:lnTo>
                    <a:pt x="53" y="187"/>
                  </a:lnTo>
                  <a:lnTo>
                    <a:pt x="51" y="187"/>
                  </a:lnTo>
                  <a:lnTo>
                    <a:pt x="51" y="189"/>
                  </a:lnTo>
                  <a:lnTo>
                    <a:pt x="49" y="192"/>
                  </a:lnTo>
                  <a:lnTo>
                    <a:pt x="46" y="193"/>
                  </a:lnTo>
                  <a:lnTo>
                    <a:pt x="46" y="193"/>
                  </a:lnTo>
                  <a:lnTo>
                    <a:pt x="45" y="192"/>
                  </a:lnTo>
                  <a:lnTo>
                    <a:pt x="46" y="190"/>
                  </a:lnTo>
                  <a:lnTo>
                    <a:pt x="46" y="189"/>
                  </a:lnTo>
                  <a:lnTo>
                    <a:pt x="46" y="187"/>
                  </a:lnTo>
                  <a:lnTo>
                    <a:pt x="46" y="189"/>
                  </a:lnTo>
                  <a:lnTo>
                    <a:pt x="45" y="190"/>
                  </a:lnTo>
                  <a:lnTo>
                    <a:pt x="43" y="192"/>
                  </a:lnTo>
                  <a:lnTo>
                    <a:pt x="41" y="192"/>
                  </a:lnTo>
                  <a:lnTo>
                    <a:pt x="40" y="192"/>
                  </a:lnTo>
                  <a:lnTo>
                    <a:pt x="40" y="189"/>
                  </a:lnTo>
                  <a:lnTo>
                    <a:pt x="40" y="189"/>
                  </a:lnTo>
                  <a:lnTo>
                    <a:pt x="40" y="187"/>
                  </a:lnTo>
                  <a:lnTo>
                    <a:pt x="40" y="187"/>
                  </a:lnTo>
                  <a:lnTo>
                    <a:pt x="40" y="185"/>
                  </a:lnTo>
                  <a:lnTo>
                    <a:pt x="38" y="187"/>
                  </a:lnTo>
                  <a:lnTo>
                    <a:pt x="38" y="189"/>
                  </a:lnTo>
                  <a:lnTo>
                    <a:pt x="38" y="189"/>
                  </a:lnTo>
                  <a:lnTo>
                    <a:pt x="37" y="190"/>
                  </a:lnTo>
                  <a:lnTo>
                    <a:pt x="37" y="189"/>
                  </a:lnTo>
                  <a:lnTo>
                    <a:pt x="37" y="187"/>
                  </a:lnTo>
                  <a:lnTo>
                    <a:pt x="37" y="187"/>
                  </a:lnTo>
                  <a:lnTo>
                    <a:pt x="37" y="185"/>
                  </a:lnTo>
                  <a:lnTo>
                    <a:pt x="37" y="182"/>
                  </a:lnTo>
                  <a:lnTo>
                    <a:pt x="37" y="182"/>
                  </a:lnTo>
                  <a:lnTo>
                    <a:pt x="37" y="181"/>
                  </a:lnTo>
                  <a:lnTo>
                    <a:pt x="37" y="182"/>
                  </a:lnTo>
                  <a:lnTo>
                    <a:pt x="37" y="184"/>
                  </a:lnTo>
                  <a:lnTo>
                    <a:pt x="35" y="184"/>
                  </a:lnTo>
                  <a:lnTo>
                    <a:pt x="35" y="184"/>
                  </a:lnTo>
                  <a:lnTo>
                    <a:pt x="34" y="185"/>
                  </a:lnTo>
                  <a:lnTo>
                    <a:pt x="34" y="187"/>
                  </a:lnTo>
                  <a:lnTo>
                    <a:pt x="30" y="189"/>
                  </a:lnTo>
                  <a:lnTo>
                    <a:pt x="30" y="189"/>
                  </a:lnTo>
                  <a:lnTo>
                    <a:pt x="30" y="187"/>
                  </a:lnTo>
                  <a:lnTo>
                    <a:pt x="30" y="181"/>
                  </a:lnTo>
                  <a:lnTo>
                    <a:pt x="32" y="181"/>
                  </a:lnTo>
                  <a:lnTo>
                    <a:pt x="32" y="179"/>
                  </a:lnTo>
                  <a:lnTo>
                    <a:pt x="32" y="176"/>
                  </a:lnTo>
                  <a:lnTo>
                    <a:pt x="34" y="174"/>
                  </a:lnTo>
                  <a:lnTo>
                    <a:pt x="34" y="171"/>
                  </a:lnTo>
                  <a:lnTo>
                    <a:pt x="34" y="171"/>
                  </a:lnTo>
                  <a:lnTo>
                    <a:pt x="35" y="170"/>
                  </a:lnTo>
                  <a:lnTo>
                    <a:pt x="35" y="165"/>
                  </a:lnTo>
                  <a:lnTo>
                    <a:pt x="35" y="163"/>
                  </a:lnTo>
                  <a:lnTo>
                    <a:pt x="34" y="162"/>
                  </a:lnTo>
                  <a:lnTo>
                    <a:pt x="34" y="156"/>
                  </a:lnTo>
                  <a:lnTo>
                    <a:pt x="30" y="152"/>
                  </a:lnTo>
                  <a:lnTo>
                    <a:pt x="30" y="151"/>
                  </a:lnTo>
                  <a:lnTo>
                    <a:pt x="29" y="148"/>
                  </a:lnTo>
                  <a:lnTo>
                    <a:pt x="30" y="148"/>
                  </a:lnTo>
                  <a:lnTo>
                    <a:pt x="27" y="146"/>
                  </a:lnTo>
                  <a:lnTo>
                    <a:pt x="27" y="146"/>
                  </a:lnTo>
                  <a:lnTo>
                    <a:pt x="27" y="143"/>
                  </a:lnTo>
                  <a:lnTo>
                    <a:pt x="27" y="140"/>
                  </a:lnTo>
                  <a:lnTo>
                    <a:pt x="27" y="140"/>
                  </a:lnTo>
                  <a:lnTo>
                    <a:pt x="27" y="141"/>
                  </a:lnTo>
                  <a:lnTo>
                    <a:pt x="26" y="143"/>
                  </a:lnTo>
                  <a:lnTo>
                    <a:pt x="26" y="145"/>
                  </a:lnTo>
                  <a:lnTo>
                    <a:pt x="26" y="145"/>
                  </a:lnTo>
                  <a:lnTo>
                    <a:pt x="26" y="146"/>
                  </a:lnTo>
                  <a:lnTo>
                    <a:pt x="24" y="145"/>
                  </a:lnTo>
                  <a:lnTo>
                    <a:pt x="23" y="145"/>
                  </a:lnTo>
                  <a:lnTo>
                    <a:pt x="21" y="141"/>
                  </a:lnTo>
                  <a:lnTo>
                    <a:pt x="19" y="138"/>
                  </a:lnTo>
                  <a:lnTo>
                    <a:pt x="19" y="138"/>
                  </a:lnTo>
                  <a:lnTo>
                    <a:pt x="21" y="138"/>
                  </a:lnTo>
                  <a:lnTo>
                    <a:pt x="23" y="140"/>
                  </a:lnTo>
                  <a:lnTo>
                    <a:pt x="24" y="141"/>
                  </a:lnTo>
                  <a:lnTo>
                    <a:pt x="26" y="140"/>
                  </a:lnTo>
                  <a:lnTo>
                    <a:pt x="26" y="140"/>
                  </a:lnTo>
                  <a:lnTo>
                    <a:pt x="27" y="138"/>
                  </a:lnTo>
                  <a:lnTo>
                    <a:pt x="26" y="137"/>
                  </a:lnTo>
                  <a:lnTo>
                    <a:pt x="26" y="137"/>
                  </a:lnTo>
                  <a:lnTo>
                    <a:pt x="24" y="137"/>
                  </a:lnTo>
                  <a:lnTo>
                    <a:pt x="23" y="135"/>
                  </a:lnTo>
                  <a:lnTo>
                    <a:pt x="23" y="135"/>
                  </a:lnTo>
                  <a:lnTo>
                    <a:pt x="23" y="134"/>
                  </a:lnTo>
                  <a:lnTo>
                    <a:pt x="23" y="134"/>
                  </a:lnTo>
                  <a:lnTo>
                    <a:pt x="21" y="134"/>
                  </a:lnTo>
                  <a:lnTo>
                    <a:pt x="21" y="132"/>
                  </a:lnTo>
                  <a:lnTo>
                    <a:pt x="23" y="130"/>
                  </a:lnTo>
                  <a:lnTo>
                    <a:pt x="21" y="130"/>
                  </a:lnTo>
                  <a:lnTo>
                    <a:pt x="18" y="129"/>
                  </a:lnTo>
                  <a:lnTo>
                    <a:pt x="18" y="129"/>
                  </a:lnTo>
                  <a:lnTo>
                    <a:pt x="18" y="129"/>
                  </a:lnTo>
                  <a:lnTo>
                    <a:pt x="16" y="129"/>
                  </a:lnTo>
                  <a:lnTo>
                    <a:pt x="15" y="129"/>
                  </a:lnTo>
                  <a:lnTo>
                    <a:pt x="15" y="130"/>
                  </a:lnTo>
                  <a:lnTo>
                    <a:pt x="15" y="132"/>
                  </a:lnTo>
                  <a:lnTo>
                    <a:pt x="15" y="132"/>
                  </a:lnTo>
                  <a:lnTo>
                    <a:pt x="12" y="129"/>
                  </a:lnTo>
                  <a:lnTo>
                    <a:pt x="13" y="127"/>
                  </a:lnTo>
                  <a:lnTo>
                    <a:pt x="13" y="127"/>
                  </a:lnTo>
                  <a:lnTo>
                    <a:pt x="13" y="127"/>
                  </a:lnTo>
                  <a:lnTo>
                    <a:pt x="13" y="127"/>
                  </a:lnTo>
                  <a:lnTo>
                    <a:pt x="13" y="124"/>
                  </a:lnTo>
                  <a:lnTo>
                    <a:pt x="13" y="124"/>
                  </a:lnTo>
                  <a:lnTo>
                    <a:pt x="13" y="124"/>
                  </a:lnTo>
                  <a:lnTo>
                    <a:pt x="12" y="126"/>
                  </a:lnTo>
                  <a:lnTo>
                    <a:pt x="10" y="127"/>
                  </a:lnTo>
                  <a:lnTo>
                    <a:pt x="10" y="127"/>
                  </a:lnTo>
                  <a:lnTo>
                    <a:pt x="8" y="126"/>
                  </a:lnTo>
                  <a:lnTo>
                    <a:pt x="10" y="126"/>
                  </a:lnTo>
                  <a:lnTo>
                    <a:pt x="10" y="126"/>
                  </a:lnTo>
                  <a:lnTo>
                    <a:pt x="10" y="124"/>
                  </a:lnTo>
                  <a:lnTo>
                    <a:pt x="10" y="124"/>
                  </a:lnTo>
                  <a:lnTo>
                    <a:pt x="8" y="122"/>
                  </a:lnTo>
                  <a:lnTo>
                    <a:pt x="8" y="121"/>
                  </a:lnTo>
                  <a:lnTo>
                    <a:pt x="8" y="121"/>
                  </a:lnTo>
                  <a:lnTo>
                    <a:pt x="8" y="122"/>
                  </a:lnTo>
                  <a:lnTo>
                    <a:pt x="8" y="126"/>
                  </a:lnTo>
                  <a:lnTo>
                    <a:pt x="7" y="122"/>
                  </a:lnTo>
                  <a:lnTo>
                    <a:pt x="4" y="119"/>
                  </a:lnTo>
                  <a:lnTo>
                    <a:pt x="2" y="118"/>
                  </a:lnTo>
                  <a:lnTo>
                    <a:pt x="2" y="116"/>
                  </a:lnTo>
                  <a:lnTo>
                    <a:pt x="2" y="116"/>
                  </a:lnTo>
                  <a:lnTo>
                    <a:pt x="2" y="115"/>
                  </a:lnTo>
                  <a:lnTo>
                    <a:pt x="2" y="113"/>
                  </a:lnTo>
                  <a:lnTo>
                    <a:pt x="0" y="113"/>
                  </a:lnTo>
                  <a:lnTo>
                    <a:pt x="0" y="111"/>
                  </a:lnTo>
                  <a:lnTo>
                    <a:pt x="0" y="110"/>
                  </a:lnTo>
                  <a:lnTo>
                    <a:pt x="0" y="110"/>
                  </a:lnTo>
                  <a:lnTo>
                    <a:pt x="2" y="108"/>
                  </a:lnTo>
                  <a:lnTo>
                    <a:pt x="2" y="108"/>
                  </a:lnTo>
                  <a:lnTo>
                    <a:pt x="4" y="108"/>
                  </a:lnTo>
                  <a:lnTo>
                    <a:pt x="5" y="108"/>
                  </a:lnTo>
                  <a:lnTo>
                    <a:pt x="5" y="110"/>
                  </a:lnTo>
                  <a:lnTo>
                    <a:pt x="5" y="110"/>
                  </a:lnTo>
                  <a:lnTo>
                    <a:pt x="7" y="110"/>
                  </a:lnTo>
                  <a:lnTo>
                    <a:pt x="7" y="110"/>
                  </a:lnTo>
                  <a:lnTo>
                    <a:pt x="7" y="110"/>
                  </a:lnTo>
                  <a:lnTo>
                    <a:pt x="7" y="107"/>
                  </a:lnTo>
                  <a:lnTo>
                    <a:pt x="7" y="105"/>
                  </a:lnTo>
                  <a:lnTo>
                    <a:pt x="7" y="100"/>
                  </a:lnTo>
                  <a:lnTo>
                    <a:pt x="5" y="100"/>
                  </a:lnTo>
                  <a:lnTo>
                    <a:pt x="7" y="99"/>
                  </a:lnTo>
                  <a:lnTo>
                    <a:pt x="7" y="99"/>
                  </a:lnTo>
                  <a:lnTo>
                    <a:pt x="7" y="97"/>
                  </a:lnTo>
                  <a:lnTo>
                    <a:pt x="8" y="97"/>
                  </a:lnTo>
                  <a:lnTo>
                    <a:pt x="8" y="97"/>
                  </a:lnTo>
                  <a:lnTo>
                    <a:pt x="8" y="97"/>
                  </a:lnTo>
                  <a:lnTo>
                    <a:pt x="10" y="99"/>
                  </a:lnTo>
                  <a:lnTo>
                    <a:pt x="12" y="100"/>
                  </a:lnTo>
                  <a:lnTo>
                    <a:pt x="12" y="99"/>
                  </a:lnTo>
                  <a:lnTo>
                    <a:pt x="13" y="97"/>
                  </a:lnTo>
                  <a:lnTo>
                    <a:pt x="13" y="97"/>
                  </a:lnTo>
                  <a:lnTo>
                    <a:pt x="13" y="96"/>
                  </a:lnTo>
                  <a:lnTo>
                    <a:pt x="15" y="96"/>
                  </a:lnTo>
                  <a:lnTo>
                    <a:pt x="15" y="96"/>
                  </a:lnTo>
                  <a:lnTo>
                    <a:pt x="15" y="96"/>
                  </a:lnTo>
                  <a:lnTo>
                    <a:pt x="15" y="94"/>
                  </a:lnTo>
                  <a:lnTo>
                    <a:pt x="13" y="91"/>
                  </a:lnTo>
                  <a:lnTo>
                    <a:pt x="13" y="89"/>
                  </a:lnTo>
                  <a:lnTo>
                    <a:pt x="13" y="89"/>
                  </a:lnTo>
                  <a:lnTo>
                    <a:pt x="13" y="88"/>
                  </a:lnTo>
                  <a:lnTo>
                    <a:pt x="15" y="86"/>
                  </a:lnTo>
                  <a:lnTo>
                    <a:pt x="15" y="85"/>
                  </a:lnTo>
                  <a:lnTo>
                    <a:pt x="15" y="85"/>
                  </a:lnTo>
                  <a:lnTo>
                    <a:pt x="15" y="83"/>
                  </a:lnTo>
                  <a:lnTo>
                    <a:pt x="16" y="85"/>
                  </a:lnTo>
                  <a:lnTo>
                    <a:pt x="16" y="85"/>
                  </a:lnTo>
                  <a:lnTo>
                    <a:pt x="18" y="83"/>
                  </a:lnTo>
                  <a:lnTo>
                    <a:pt x="18" y="83"/>
                  </a:lnTo>
                  <a:lnTo>
                    <a:pt x="18" y="80"/>
                  </a:lnTo>
                  <a:lnTo>
                    <a:pt x="18" y="77"/>
                  </a:lnTo>
                  <a:lnTo>
                    <a:pt x="18" y="74"/>
                  </a:lnTo>
                  <a:lnTo>
                    <a:pt x="18" y="72"/>
                  </a:lnTo>
                  <a:lnTo>
                    <a:pt x="16" y="69"/>
                  </a:lnTo>
                  <a:lnTo>
                    <a:pt x="16" y="69"/>
                  </a:lnTo>
                  <a:lnTo>
                    <a:pt x="18" y="67"/>
                  </a:lnTo>
                  <a:lnTo>
                    <a:pt x="19" y="69"/>
                  </a:lnTo>
                  <a:lnTo>
                    <a:pt x="19" y="69"/>
                  </a:lnTo>
                  <a:lnTo>
                    <a:pt x="21" y="69"/>
                  </a:lnTo>
                  <a:lnTo>
                    <a:pt x="21" y="69"/>
                  </a:lnTo>
                  <a:lnTo>
                    <a:pt x="23" y="69"/>
                  </a:lnTo>
                  <a:lnTo>
                    <a:pt x="23" y="69"/>
                  </a:lnTo>
                  <a:lnTo>
                    <a:pt x="24" y="70"/>
                  </a:lnTo>
                  <a:lnTo>
                    <a:pt x="27" y="70"/>
                  </a:lnTo>
                  <a:lnTo>
                    <a:pt x="27" y="70"/>
                  </a:lnTo>
                  <a:lnTo>
                    <a:pt x="29" y="70"/>
                  </a:lnTo>
                  <a:lnTo>
                    <a:pt x="29" y="69"/>
                  </a:lnTo>
                  <a:lnTo>
                    <a:pt x="30" y="67"/>
                  </a:lnTo>
                  <a:lnTo>
                    <a:pt x="30" y="64"/>
                  </a:lnTo>
                  <a:lnTo>
                    <a:pt x="32" y="63"/>
                  </a:lnTo>
                  <a:lnTo>
                    <a:pt x="32" y="61"/>
                  </a:lnTo>
                  <a:lnTo>
                    <a:pt x="34" y="59"/>
                  </a:lnTo>
                  <a:lnTo>
                    <a:pt x="35" y="58"/>
                  </a:lnTo>
                  <a:lnTo>
                    <a:pt x="37" y="55"/>
                  </a:lnTo>
                  <a:lnTo>
                    <a:pt x="37" y="53"/>
                  </a:lnTo>
                  <a:lnTo>
                    <a:pt x="37" y="53"/>
                  </a:lnTo>
                  <a:lnTo>
                    <a:pt x="37" y="52"/>
                  </a:lnTo>
                  <a:lnTo>
                    <a:pt x="35" y="52"/>
                  </a:lnTo>
                  <a:lnTo>
                    <a:pt x="35" y="52"/>
                  </a:lnTo>
                  <a:lnTo>
                    <a:pt x="35" y="50"/>
                  </a:lnTo>
                  <a:lnTo>
                    <a:pt x="35" y="50"/>
                  </a:lnTo>
                  <a:lnTo>
                    <a:pt x="35" y="48"/>
                  </a:lnTo>
                  <a:lnTo>
                    <a:pt x="35" y="48"/>
                  </a:lnTo>
                  <a:lnTo>
                    <a:pt x="37" y="47"/>
                  </a:lnTo>
                  <a:lnTo>
                    <a:pt x="38" y="45"/>
                  </a:lnTo>
                  <a:lnTo>
                    <a:pt x="38" y="45"/>
                  </a:lnTo>
                  <a:lnTo>
                    <a:pt x="40" y="44"/>
                  </a:lnTo>
                  <a:lnTo>
                    <a:pt x="41" y="42"/>
                  </a:lnTo>
                  <a:lnTo>
                    <a:pt x="41" y="41"/>
                  </a:lnTo>
                  <a:lnTo>
                    <a:pt x="41" y="39"/>
                  </a:lnTo>
                  <a:lnTo>
                    <a:pt x="43" y="39"/>
                  </a:lnTo>
                  <a:lnTo>
                    <a:pt x="43" y="37"/>
                  </a:lnTo>
                  <a:lnTo>
                    <a:pt x="43" y="37"/>
                  </a:lnTo>
                  <a:lnTo>
                    <a:pt x="43" y="37"/>
                  </a:lnTo>
                  <a:lnTo>
                    <a:pt x="41" y="36"/>
                  </a:lnTo>
                  <a:lnTo>
                    <a:pt x="41" y="33"/>
                  </a:lnTo>
                  <a:lnTo>
                    <a:pt x="41" y="31"/>
                  </a:lnTo>
                  <a:lnTo>
                    <a:pt x="43" y="31"/>
                  </a:lnTo>
                  <a:lnTo>
                    <a:pt x="43" y="30"/>
                  </a:lnTo>
                  <a:lnTo>
                    <a:pt x="45" y="28"/>
                  </a:lnTo>
                  <a:lnTo>
                    <a:pt x="46" y="28"/>
                  </a:lnTo>
                  <a:lnTo>
                    <a:pt x="48" y="26"/>
                  </a:lnTo>
                  <a:lnTo>
                    <a:pt x="51" y="23"/>
                  </a:lnTo>
                  <a:lnTo>
                    <a:pt x="53" y="23"/>
                  </a:lnTo>
                  <a:lnTo>
                    <a:pt x="54" y="23"/>
                  </a:lnTo>
                  <a:lnTo>
                    <a:pt x="56" y="22"/>
                  </a:lnTo>
                  <a:lnTo>
                    <a:pt x="56" y="20"/>
                  </a:lnTo>
                  <a:lnTo>
                    <a:pt x="59" y="18"/>
                  </a:lnTo>
                  <a:lnTo>
                    <a:pt x="59" y="18"/>
                  </a:lnTo>
                  <a:lnTo>
                    <a:pt x="65" y="18"/>
                  </a:lnTo>
                  <a:lnTo>
                    <a:pt x="67" y="18"/>
                  </a:lnTo>
                  <a:lnTo>
                    <a:pt x="67" y="18"/>
                  </a:lnTo>
                  <a:lnTo>
                    <a:pt x="68" y="20"/>
                  </a:lnTo>
                  <a:lnTo>
                    <a:pt x="70" y="22"/>
                  </a:lnTo>
                  <a:lnTo>
                    <a:pt x="70" y="22"/>
                  </a:lnTo>
                  <a:lnTo>
                    <a:pt x="71" y="22"/>
                  </a:lnTo>
                  <a:lnTo>
                    <a:pt x="71" y="20"/>
                  </a:lnTo>
                  <a:lnTo>
                    <a:pt x="68" y="17"/>
                  </a:lnTo>
                  <a:lnTo>
                    <a:pt x="68" y="15"/>
                  </a:lnTo>
                  <a:lnTo>
                    <a:pt x="68" y="14"/>
                  </a:lnTo>
                  <a:lnTo>
                    <a:pt x="68" y="14"/>
                  </a:lnTo>
                  <a:lnTo>
                    <a:pt x="70" y="12"/>
                  </a:lnTo>
                  <a:lnTo>
                    <a:pt x="71" y="12"/>
                  </a:lnTo>
                  <a:lnTo>
                    <a:pt x="73" y="11"/>
                  </a:lnTo>
                  <a:lnTo>
                    <a:pt x="73" y="9"/>
                  </a:lnTo>
                  <a:lnTo>
                    <a:pt x="75" y="9"/>
                  </a:lnTo>
                  <a:lnTo>
                    <a:pt x="75" y="9"/>
                  </a:lnTo>
                  <a:lnTo>
                    <a:pt x="75" y="7"/>
                  </a:lnTo>
                  <a:lnTo>
                    <a:pt x="75" y="7"/>
                  </a:lnTo>
                  <a:lnTo>
                    <a:pt x="75" y="6"/>
                  </a:lnTo>
                  <a:lnTo>
                    <a:pt x="75" y="6"/>
                  </a:lnTo>
                  <a:lnTo>
                    <a:pt x="75" y="4"/>
                  </a:lnTo>
                  <a:lnTo>
                    <a:pt x="75" y="4"/>
                  </a:lnTo>
                  <a:lnTo>
                    <a:pt x="76" y="3"/>
                  </a:lnTo>
                  <a:lnTo>
                    <a:pt x="76" y="1"/>
                  </a:lnTo>
                  <a:lnTo>
                    <a:pt x="78" y="1"/>
                  </a:lnTo>
                  <a:lnTo>
                    <a:pt x="78" y="0"/>
                  </a:lnTo>
                  <a:lnTo>
                    <a:pt x="79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50" name="Freeform 196">
              <a:extLst>
                <a:ext uri="{FF2B5EF4-FFF2-40B4-BE49-F238E27FC236}">
                  <a16:creationId xmlns:a16="http://schemas.microsoft.com/office/drawing/2014/main" id="{996A4D4D-4BC6-37B6-8A18-458A125CA16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71873" y="4211254"/>
              <a:ext cx="553579" cy="181278"/>
            </a:xfrm>
            <a:custGeom>
              <a:avLst/>
              <a:gdLst>
                <a:gd name="T0" fmla="*/ 168 w 284"/>
                <a:gd name="T1" fmla="*/ 71 h 93"/>
                <a:gd name="T2" fmla="*/ 64 w 284"/>
                <a:gd name="T3" fmla="*/ 66 h 93"/>
                <a:gd name="T4" fmla="*/ 23 w 284"/>
                <a:gd name="T5" fmla="*/ 61 h 93"/>
                <a:gd name="T6" fmla="*/ 260 w 284"/>
                <a:gd name="T7" fmla="*/ 44 h 93"/>
                <a:gd name="T8" fmla="*/ 8 w 284"/>
                <a:gd name="T9" fmla="*/ 26 h 93"/>
                <a:gd name="T10" fmla="*/ 1 w 284"/>
                <a:gd name="T11" fmla="*/ 15 h 93"/>
                <a:gd name="T12" fmla="*/ 9 w 284"/>
                <a:gd name="T13" fmla="*/ 9 h 93"/>
                <a:gd name="T14" fmla="*/ 17 w 284"/>
                <a:gd name="T15" fmla="*/ 14 h 93"/>
                <a:gd name="T16" fmla="*/ 20 w 284"/>
                <a:gd name="T17" fmla="*/ 22 h 93"/>
                <a:gd name="T18" fmla="*/ 23 w 284"/>
                <a:gd name="T19" fmla="*/ 22 h 93"/>
                <a:gd name="T20" fmla="*/ 31 w 284"/>
                <a:gd name="T21" fmla="*/ 22 h 93"/>
                <a:gd name="T22" fmla="*/ 39 w 284"/>
                <a:gd name="T23" fmla="*/ 17 h 93"/>
                <a:gd name="T24" fmla="*/ 55 w 284"/>
                <a:gd name="T25" fmla="*/ 39 h 93"/>
                <a:gd name="T26" fmla="*/ 55 w 284"/>
                <a:gd name="T27" fmla="*/ 63 h 93"/>
                <a:gd name="T28" fmla="*/ 68 w 284"/>
                <a:gd name="T29" fmla="*/ 85 h 93"/>
                <a:gd name="T30" fmla="*/ 63 w 284"/>
                <a:gd name="T31" fmla="*/ 82 h 93"/>
                <a:gd name="T32" fmla="*/ 55 w 284"/>
                <a:gd name="T33" fmla="*/ 85 h 93"/>
                <a:gd name="T34" fmla="*/ 31 w 284"/>
                <a:gd name="T35" fmla="*/ 69 h 93"/>
                <a:gd name="T36" fmla="*/ 22 w 284"/>
                <a:gd name="T37" fmla="*/ 55 h 93"/>
                <a:gd name="T38" fmla="*/ 15 w 284"/>
                <a:gd name="T39" fmla="*/ 45 h 93"/>
                <a:gd name="T40" fmla="*/ 8 w 284"/>
                <a:gd name="T41" fmla="*/ 14 h 93"/>
                <a:gd name="T42" fmla="*/ 249 w 284"/>
                <a:gd name="T43" fmla="*/ 8 h 93"/>
                <a:gd name="T44" fmla="*/ 254 w 284"/>
                <a:gd name="T45" fmla="*/ 4 h 93"/>
                <a:gd name="T46" fmla="*/ 260 w 284"/>
                <a:gd name="T47" fmla="*/ 12 h 93"/>
                <a:gd name="T48" fmla="*/ 260 w 284"/>
                <a:gd name="T49" fmla="*/ 20 h 93"/>
                <a:gd name="T50" fmla="*/ 265 w 284"/>
                <a:gd name="T51" fmla="*/ 22 h 93"/>
                <a:gd name="T52" fmla="*/ 273 w 284"/>
                <a:gd name="T53" fmla="*/ 23 h 93"/>
                <a:gd name="T54" fmla="*/ 282 w 284"/>
                <a:gd name="T55" fmla="*/ 28 h 93"/>
                <a:gd name="T56" fmla="*/ 279 w 284"/>
                <a:gd name="T57" fmla="*/ 33 h 93"/>
                <a:gd name="T58" fmla="*/ 274 w 284"/>
                <a:gd name="T59" fmla="*/ 41 h 93"/>
                <a:gd name="T60" fmla="*/ 266 w 284"/>
                <a:gd name="T61" fmla="*/ 44 h 93"/>
                <a:gd name="T62" fmla="*/ 258 w 284"/>
                <a:gd name="T63" fmla="*/ 45 h 93"/>
                <a:gd name="T64" fmla="*/ 244 w 284"/>
                <a:gd name="T65" fmla="*/ 42 h 93"/>
                <a:gd name="T66" fmla="*/ 235 w 284"/>
                <a:gd name="T67" fmla="*/ 42 h 93"/>
                <a:gd name="T68" fmla="*/ 230 w 284"/>
                <a:gd name="T69" fmla="*/ 53 h 93"/>
                <a:gd name="T70" fmla="*/ 228 w 284"/>
                <a:gd name="T71" fmla="*/ 61 h 93"/>
                <a:gd name="T72" fmla="*/ 224 w 284"/>
                <a:gd name="T73" fmla="*/ 66 h 93"/>
                <a:gd name="T74" fmla="*/ 224 w 284"/>
                <a:gd name="T75" fmla="*/ 71 h 93"/>
                <a:gd name="T76" fmla="*/ 220 w 284"/>
                <a:gd name="T77" fmla="*/ 77 h 93"/>
                <a:gd name="T78" fmla="*/ 216 w 284"/>
                <a:gd name="T79" fmla="*/ 83 h 93"/>
                <a:gd name="T80" fmla="*/ 205 w 284"/>
                <a:gd name="T81" fmla="*/ 85 h 93"/>
                <a:gd name="T82" fmla="*/ 194 w 284"/>
                <a:gd name="T83" fmla="*/ 85 h 93"/>
                <a:gd name="T84" fmla="*/ 183 w 284"/>
                <a:gd name="T85" fmla="*/ 85 h 93"/>
                <a:gd name="T86" fmla="*/ 175 w 284"/>
                <a:gd name="T87" fmla="*/ 91 h 93"/>
                <a:gd name="T88" fmla="*/ 159 w 284"/>
                <a:gd name="T89" fmla="*/ 93 h 93"/>
                <a:gd name="T90" fmla="*/ 150 w 284"/>
                <a:gd name="T91" fmla="*/ 86 h 93"/>
                <a:gd name="T92" fmla="*/ 143 w 284"/>
                <a:gd name="T93" fmla="*/ 78 h 93"/>
                <a:gd name="T94" fmla="*/ 154 w 284"/>
                <a:gd name="T95" fmla="*/ 82 h 93"/>
                <a:gd name="T96" fmla="*/ 167 w 284"/>
                <a:gd name="T97" fmla="*/ 85 h 93"/>
                <a:gd name="T98" fmla="*/ 167 w 284"/>
                <a:gd name="T99" fmla="*/ 78 h 93"/>
                <a:gd name="T100" fmla="*/ 168 w 284"/>
                <a:gd name="T101" fmla="*/ 71 h 93"/>
                <a:gd name="T102" fmla="*/ 173 w 284"/>
                <a:gd name="T103" fmla="*/ 64 h 93"/>
                <a:gd name="T104" fmla="*/ 198 w 284"/>
                <a:gd name="T105" fmla="*/ 55 h 93"/>
                <a:gd name="T106" fmla="*/ 208 w 284"/>
                <a:gd name="T107" fmla="*/ 39 h 93"/>
                <a:gd name="T108" fmla="*/ 213 w 284"/>
                <a:gd name="T109" fmla="*/ 44 h 93"/>
                <a:gd name="T110" fmla="*/ 219 w 284"/>
                <a:gd name="T111" fmla="*/ 47 h 93"/>
                <a:gd name="T112" fmla="*/ 219 w 284"/>
                <a:gd name="T113" fmla="*/ 41 h 93"/>
                <a:gd name="T114" fmla="*/ 222 w 284"/>
                <a:gd name="T115" fmla="*/ 38 h 93"/>
                <a:gd name="T116" fmla="*/ 227 w 284"/>
                <a:gd name="T117" fmla="*/ 41 h 93"/>
                <a:gd name="T118" fmla="*/ 230 w 284"/>
                <a:gd name="T119" fmla="*/ 33 h 93"/>
                <a:gd name="T120" fmla="*/ 232 w 284"/>
                <a:gd name="T121" fmla="*/ 26 h 93"/>
                <a:gd name="T122" fmla="*/ 244 w 284"/>
                <a:gd name="T123" fmla="*/ 12 h 93"/>
                <a:gd name="T124" fmla="*/ 254 w 284"/>
                <a:gd name="T125" fmla="*/ 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84" h="93">
                  <a:moveTo>
                    <a:pt x="168" y="66"/>
                  </a:moveTo>
                  <a:lnTo>
                    <a:pt x="170" y="66"/>
                  </a:lnTo>
                  <a:lnTo>
                    <a:pt x="170" y="66"/>
                  </a:lnTo>
                  <a:lnTo>
                    <a:pt x="170" y="69"/>
                  </a:lnTo>
                  <a:lnTo>
                    <a:pt x="170" y="71"/>
                  </a:lnTo>
                  <a:lnTo>
                    <a:pt x="170" y="71"/>
                  </a:lnTo>
                  <a:lnTo>
                    <a:pt x="170" y="71"/>
                  </a:lnTo>
                  <a:lnTo>
                    <a:pt x="168" y="71"/>
                  </a:lnTo>
                  <a:lnTo>
                    <a:pt x="168" y="66"/>
                  </a:lnTo>
                  <a:lnTo>
                    <a:pt x="168" y="66"/>
                  </a:lnTo>
                  <a:close/>
                  <a:moveTo>
                    <a:pt x="66" y="64"/>
                  </a:moveTo>
                  <a:lnTo>
                    <a:pt x="66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64" y="66"/>
                  </a:lnTo>
                  <a:lnTo>
                    <a:pt x="66" y="64"/>
                  </a:lnTo>
                  <a:lnTo>
                    <a:pt x="66" y="64"/>
                  </a:lnTo>
                  <a:close/>
                  <a:moveTo>
                    <a:pt x="25" y="61"/>
                  </a:moveTo>
                  <a:lnTo>
                    <a:pt x="25" y="61"/>
                  </a:lnTo>
                  <a:lnTo>
                    <a:pt x="25" y="63"/>
                  </a:lnTo>
                  <a:lnTo>
                    <a:pt x="23" y="63"/>
                  </a:lnTo>
                  <a:lnTo>
                    <a:pt x="23" y="63"/>
                  </a:lnTo>
                  <a:lnTo>
                    <a:pt x="23" y="61"/>
                  </a:lnTo>
                  <a:lnTo>
                    <a:pt x="25" y="61"/>
                  </a:lnTo>
                  <a:close/>
                  <a:moveTo>
                    <a:pt x="261" y="44"/>
                  </a:moveTo>
                  <a:lnTo>
                    <a:pt x="261" y="44"/>
                  </a:lnTo>
                  <a:lnTo>
                    <a:pt x="265" y="45"/>
                  </a:lnTo>
                  <a:lnTo>
                    <a:pt x="261" y="45"/>
                  </a:lnTo>
                  <a:lnTo>
                    <a:pt x="260" y="45"/>
                  </a:lnTo>
                  <a:lnTo>
                    <a:pt x="261" y="45"/>
                  </a:lnTo>
                  <a:lnTo>
                    <a:pt x="260" y="44"/>
                  </a:lnTo>
                  <a:lnTo>
                    <a:pt x="261" y="44"/>
                  </a:lnTo>
                  <a:close/>
                  <a:moveTo>
                    <a:pt x="9" y="26"/>
                  </a:moveTo>
                  <a:lnTo>
                    <a:pt x="9" y="26"/>
                  </a:lnTo>
                  <a:lnTo>
                    <a:pt x="11" y="28"/>
                  </a:lnTo>
                  <a:lnTo>
                    <a:pt x="9" y="30"/>
                  </a:lnTo>
                  <a:lnTo>
                    <a:pt x="9" y="30"/>
                  </a:lnTo>
                  <a:lnTo>
                    <a:pt x="8" y="30"/>
                  </a:lnTo>
                  <a:lnTo>
                    <a:pt x="8" y="26"/>
                  </a:lnTo>
                  <a:lnTo>
                    <a:pt x="9" y="26"/>
                  </a:lnTo>
                  <a:close/>
                  <a:moveTo>
                    <a:pt x="3" y="12"/>
                  </a:moveTo>
                  <a:lnTo>
                    <a:pt x="4" y="14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3" y="14"/>
                  </a:lnTo>
                  <a:lnTo>
                    <a:pt x="3" y="15"/>
                  </a:lnTo>
                  <a:lnTo>
                    <a:pt x="1" y="15"/>
                  </a:lnTo>
                  <a:lnTo>
                    <a:pt x="1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1" y="12"/>
                  </a:lnTo>
                  <a:lnTo>
                    <a:pt x="1" y="14"/>
                  </a:lnTo>
                  <a:lnTo>
                    <a:pt x="3" y="12"/>
                  </a:lnTo>
                  <a:lnTo>
                    <a:pt x="3" y="12"/>
                  </a:lnTo>
                  <a:close/>
                  <a:moveTo>
                    <a:pt x="9" y="9"/>
                  </a:moveTo>
                  <a:lnTo>
                    <a:pt x="9" y="9"/>
                  </a:lnTo>
                  <a:lnTo>
                    <a:pt x="11" y="11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7" y="12"/>
                  </a:lnTo>
                  <a:lnTo>
                    <a:pt x="17" y="14"/>
                  </a:lnTo>
                  <a:lnTo>
                    <a:pt x="19" y="15"/>
                  </a:lnTo>
                  <a:lnTo>
                    <a:pt x="20" y="15"/>
                  </a:lnTo>
                  <a:lnTo>
                    <a:pt x="20" y="15"/>
                  </a:lnTo>
                  <a:lnTo>
                    <a:pt x="20" y="15"/>
                  </a:lnTo>
                  <a:lnTo>
                    <a:pt x="20" y="17"/>
                  </a:lnTo>
                  <a:lnTo>
                    <a:pt x="22" y="19"/>
                  </a:lnTo>
                  <a:lnTo>
                    <a:pt x="20" y="20"/>
                  </a:lnTo>
                  <a:lnTo>
                    <a:pt x="20" y="22"/>
                  </a:lnTo>
                  <a:lnTo>
                    <a:pt x="20" y="22"/>
                  </a:lnTo>
                  <a:lnTo>
                    <a:pt x="20" y="23"/>
                  </a:lnTo>
                  <a:lnTo>
                    <a:pt x="20" y="23"/>
                  </a:lnTo>
                  <a:lnTo>
                    <a:pt x="22" y="25"/>
                  </a:lnTo>
                  <a:lnTo>
                    <a:pt x="22" y="25"/>
                  </a:lnTo>
                  <a:lnTo>
                    <a:pt x="22" y="23"/>
                  </a:lnTo>
                  <a:lnTo>
                    <a:pt x="23" y="23"/>
                  </a:lnTo>
                  <a:lnTo>
                    <a:pt x="23" y="22"/>
                  </a:lnTo>
                  <a:lnTo>
                    <a:pt x="25" y="22"/>
                  </a:lnTo>
                  <a:lnTo>
                    <a:pt x="28" y="20"/>
                  </a:lnTo>
                  <a:lnTo>
                    <a:pt x="28" y="20"/>
                  </a:lnTo>
                  <a:lnTo>
                    <a:pt x="28" y="20"/>
                  </a:lnTo>
                  <a:lnTo>
                    <a:pt x="30" y="22"/>
                  </a:lnTo>
                  <a:lnTo>
                    <a:pt x="30" y="22"/>
                  </a:lnTo>
                  <a:lnTo>
                    <a:pt x="30" y="22"/>
                  </a:lnTo>
                  <a:lnTo>
                    <a:pt x="31" y="22"/>
                  </a:lnTo>
                  <a:lnTo>
                    <a:pt x="33" y="22"/>
                  </a:lnTo>
                  <a:lnTo>
                    <a:pt x="33" y="20"/>
                  </a:lnTo>
                  <a:lnTo>
                    <a:pt x="33" y="20"/>
                  </a:lnTo>
                  <a:lnTo>
                    <a:pt x="34" y="17"/>
                  </a:lnTo>
                  <a:lnTo>
                    <a:pt x="36" y="17"/>
                  </a:lnTo>
                  <a:lnTo>
                    <a:pt x="36" y="15"/>
                  </a:lnTo>
                  <a:lnTo>
                    <a:pt x="38" y="15"/>
                  </a:lnTo>
                  <a:lnTo>
                    <a:pt x="39" y="17"/>
                  </a:lnTo>
                  <a:lnTo>
                    <a:pt x="42" y="22"/>
                  </a:lnTo>
                  <a:lnTo>
                    <a:pt x="45" y="25"/>
                  </a:lnTo>
                  <a:lnTo>
                    <a:pt x="47" y="25"/>
                  </a:lnTo>
                  <a:lnTo>
                    <a:pt x="49" y="26"/>
                  </a:lnTo>
                  <a:lnTo>
                    <a:pt x="50" y="28"/>
                  </a:lnTo>
                  <a:lnTo>
                    <a:pt x="52" y="30"/>
                  </a:lnTo>
                  <a:lnTo>
                    <a:pt x="55" y="36"/>
                  </a:lnTo>
                  <a:lnTo>
                    <a:pt x="55" y="39"/>
                  </a:lnTo>
                  <a:lnTo>
                    <a:pt x="55" y="42"/>
                  </a:lnTo>
                  <a:lnTo>
                    <a:pt x="55" y="49"/>
                  </a:lnTo>
                  <a:lnTo>
                    <a:pt x="53" y="52"/>
                  </a:lnTo>
                  <a:lnTo>
                    <a:pt x="53" y="53"/>
                  </a:lnTo>
                  <a:lnTo>
                    <a:pt x="55" y="55"/>
                  </a:lnTo>
                  <a:lnTo>
                    <a:pt x="55" y="56"/>
                  </a:lnTo>
                  <a:lnTo>
                    <a:pt x="55" y="58"/>
                  </a:lnTo>
                  <a:lnTo>
                    <a:pt x="55" y="63"/>
                  </a:lnTo>
                  <a:lnTo>
                    <a:pt x="56" y="64"/>
                  </a:lnTo>
                  <a:lnTo>
                    <a:pt x="56" y="66"/>
                  </a:lnTo>
                  <a:lnTo>
                    <a:pt x="61" y="69"/>
                  </a:lnTo>
                  <a:lnTo>
                    <a:pt x="61" y="69"/>
                  </a:lnTo>
                  <a:lnTo>
                    <a:pt x="63" y="72"/>
                  </a:lnTo>
                  <a:lnTo>
                    <a:pt x="66" y="80"/>
                  </a:lnTo>
                  <a:lnTo>
                    <a:pt x="68" y="85"/>
                  </a:lnTo>
                  <a:lnTo>
                    <a:pt x="68" y="85"/>
                  </a:lnTo>
                  <a:lnTo>
                    <a:pt x="68" y="85"/>
                  </a:lnTo>
                  <a:lnTo>
                    <a:pt x="66" y="86"/>
                  </a:lnTo>
                  <a:lnTo>
                    <a:pt x="64" y="85"/>
                  </a:lnTo>
                  <a:lnTo>
                    <a:pt x="64" y="85"/>
                  </a:lnTo>
                  <a:lnTo>
                    <a:pt x="64" y="85"/>
                  </a:lnTo>
                  <a:lnTo>
                    <a:pt x="64" y="83"/>
                  </a:lnTo>
                  <a:lnTo>
                    <a:pt x="63" y="83"/>
                  </a:lnTo>
                  <a:lnTo>
                    <a:pt x="63" y="82"/>
                  </a:lnTo>
                  <a:lnTo>
                    <a:pt x="63" y="83"/>
                  </a:lnTo>
                  <a:lnTo>
                    <a:pt x="63" y="85"/>
                  </a:lnTo>
                  <a:lnTo>
                    <a:pt x="61" y="85"/>
                  </a:lnTo>
                  <a:lnTo>
                    <a:pt x="61" y="85"/>
                  </a:lnTo>
                  <a:lnTo>
                    <a:pt x="58" y="85"/>
                  </a:lnTo>
                  <a:lnTo>
                    <a:pt x="56" y="86"/>
                  </a:lnTo>
                  <a:lnTo>
                    <a:pt x="55" y="86"/>
                  </a:lnTo>
                  <a:lnTo>
                    <a:pt x="55" y="85"/>
                  </a:lnTo>
                  <a:lnTo>
                    <a:pt x="55" y="83"/>
                  </a:lnTo>
                  <a:lnTo>
                    <a:pt x="53" y="83"/>
                  </a:lnTo>
                  <a:lnTo>
                    <a:pt x="47" y="80"/>
                  </a:lnTo>
                  <a:lnTo>
                    <a:pt x="45" y="78"/>
                  </a:lnTo>
                  <a:lnTo>
                    <a:pt x="42" y="75"/>
                  </a:lnTo>
                  <a:lnTo>
                    <a:pt x="36" y="74"/>
                  </a:lnTo>
                  <a:lnTo>
                    <a:pt x="33" y="71"/>
                  </a:lnTo>
                  <a:lnTo>
                    <a:pt x="31" y="69"/>
                  </a:lnTo>
                  <a:lnTo>
                    <a:pt x="27" y="67"/>
                  </a:lnTo>
                  <a:lnTo>
                    <a:pt x="25" y="64"/>
                  </a:lnTo>
                  <a:lnTo>
                    <a:pt x="25" y="64"/>
                  </a:lnTo>
                  <a:lnTo>
                    <a:pt x="23" y="64"/>
                  </a:lnTo>
                  <a:lnTo>
                    <a:pt x="25" y="63"/>
                  </a:lnTo>
                  <a:lnTo>
                    <a:pt x="25" y="60"/>
                  </a:lnTo>
                  <a:lnTo>
                    <a:pt x="23" y="58"/>
                  </a:lnTo>
                  <a:lnTo>
                    <a:pt x="22" y="55"/>
                  </a:lnTo>
                  <a:lnTo>
                    <a:pt x="20" y="53"/>
                  </a:lnTo>
                  <a:lnTo>
                    <a:pt x="17" y="52"/>
                  </a:lnTo>
                  <a:lnTo>
                    <a:pt x="17" y="50"/>
                  </a:lnTo>
                  <a:lnTo>
                    <a:pt x="15" y="49"/>
                  </a:lnTo>
                  <a:lnTo>
                    <a:pt x="17" y="49"/>
                  </a:lnTo>
                  <a:lnTo>
                    <a:pt x="17" y="47"/>
                  </a:lnTo>
                  <a:lnTo>
                    <a:pt x="17" y="47"/>
                  </a:lnTo>
                  <a:lnTo>
                    <a:pt x="15" y="45"/>
                  </a:lnTo>
                  <a:lnTo>
                    <a:pt x="14" y="42"/>
                  </a:lnTo>
                  <a:lnTo>
                    <a:pt x="14" y="39"/>
                  </a:lnTo>
                  <a:lnTo>
                    <a:pt x="12" y="33"/>
                  </a:lnTo>
                  <a:lnTo>
                    <a:pt x="11" y="25"/>
                  </a:lnTo>
                  <a:lnTo>
                    <a:pt x="11" y="22"/>
                  </a:lnTo>
                  <a:lnTo>
                    <a:pt x="11" y="20"/>
                  </a:lnTo>
                  <a:lnTo>
                    <a:pt x="9" y="17"/>
                  </a:lnTo>
                  <a:lnTo>
                    <a:pt x="8" y="14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9"/>
                  </a:lnTo>
                  <a:lnTo>
                    <a:pt x="8" y="9"/>
                  </a:lnTo>
                  <a:lnTo>
                    <a:pt x="9" y="9"/>
                  </a:lnTo>
                  <a:close/>
                  <a:moveTo>
                    <a:pt x="247" y="4"/>
                  </a:moveTo>
                  <a:lnTo>
                    <a:pt x="249" y="6"/>
                  </a:lnTo>
                  <a:lnTo>
                    <a:pt x="249" y="8"/>
                  </a:lnTo>
                  <a:lnTo>
                    <a:pt x="249" y="8"/>
                  </a:lnTo>
                  <a:lnTo>
                    <a:pt x="249" y="9"/>
                  </a:lnTo>
                  <a:lnTo>
                    <a:pt x="247" y="11"/>
                  </a:lnTo>
                  <a:lnTo>
                    <a:pt x="249" y="11"/>
                  </a:lnTo>
                  <a:lnTo>
                    <a:pt x="250" y="9"/>
                  </a:lnTo>
                  <a:lnTo>
                    <a:pt x="252" y="8"/>
                  </a:lnTo>
                  <a:lnTo>
                    <a:pt x="252" y="6"/>
                  </a:lnTo>
                  <a:lnTo>
                    <a:pt x="254" y="4"/>
                  </a:lnTo>
                  <a:lnTo>
                    <a:pt x="255" y="6"/>
                  </a:lnTo>
                  <a:lnTo>
                    <a:pt x="255" y="6"/>
                  </a:lnTo>
                  <a:lnTo>
                    <a:pt x="255" y="8"/>
                  </a:lnTo>
                  <a:lnTo>
                    <a:pt x="255" y="8"/>
                  </a:lnTo>
                  <a:lnTo>
                    <a:pt x="255" y="9"/>
                  </a:lnTo>
                  <a:lnTo>
                    <a:pt x="257" y="11"/>
                  </a:lnTo>
                  <a:lnTo>
                    <a:pt x="258" y="11"/>
                  </a:lnTo>
                  <a:lnTo>
                    <a:pt x="260" y="12"/>
                  </a:lnTo>
                  <a:lnTo>
                    <a:pt x="260" y="12"/>
                  </a:lnTo>
                  <a:lnTo>
                    <a:pt x="261" y="12"/>
                  </a:lnTo>
                  <a:lnTo>
                    <a:pt x="261" y="14"/>
                  </a:lnTo>
                  <a:lnTo>
                    <a:pt x="261" y="15"/>
                  </a:lnTo>
                  <a:lnTo>
                    <a:pt x="260" y="17"/>
                  </a:lnTo>
                  <a:lnTo>
                    <a:pt x="260" y="19"/>
                  </a:lnTo>
                  <a:lnTo>
                    <a:pt x="260" y="19"/>
                  </a:lnTo>
                  <a:lnTo>
                    <a:pt x="260" y="20"/>
                  </a:lnTo>
                  <a:lnTo>
                    <a:pt x="258" y="20"/>
                  </a:lnTo>
                  <a:lnTo>
                    <a:pt x="263" y="20"/>
                  </a:lnTo>
                  <a:lnTo>
                    <a:pt x="265" y="20"/>
                  </a:lnTo>
                  <a:lnTo>
                    <a:pt x="266" y="19"/>
                  </a:lnTo>
                  <a:lnTo>
                    <a:pt x="266" y="20"/>
                  </a:lnTo>
                  <a:lnTo>
                    <a:pt x="268" y="22"/>
                  </a:lnTo>
                  <a:lnTo>
                    <a:pt x="266" y="22"/>
                  </a:lnTo>
                  <a:lnTo>
                    <a:pt x="265" y="22"/>
                  </a:lnTo>
                  <a:lnTo>
                    <a:pt x="265" y="22"/>
                  </a:lnTo>
                  <a:lnTo>
                    <a:pt x="265" y="23"/>
                  </a:lnTo>
                  <a:lnTo>
                    <a:pt x="266" y="23"/>
                  </a:lnTo>
                  <a:lnTo>
                    <a:pt x="268" y="23"/>
                  </a:lnTo>
                  <a:lnTo>
                    <a:pt x="269" y="22"/>
                  </a:lnTo>
                  <a:lnTo>
                    <a:pt x="269" y="22"/>
                  </a:lnTo>
                  <a:lnTo>
                    <a:pt x="271" y="22"/>
                  </a:lnTo>
                  <a:lnTo>
                    <a:pt x="273" y="23"/>
                  </a:lnTo>
                  <a:lnTo>
                    <a:pt x="273" y="23"/>
                  </a:lnTo>
                  <a:lnTo>
                    <a:pt x="274" y="23"/>
                  </a:lnTo>
                  <a:lnTo>
                    <a:pt x="274" y="25"/>
                  </a:lnTo>
                  <a:lnTo>
                    <a:pt x="276" y="25"/>
                  </a:lnTo>
                  <a:lnTo>
                    <a:pt x="279" y="28"/>
                  </a:lnTo>
                  <a:lnTo>
                    <a:pt x="280" y="28"/>
                  </a:lnTo>
                  <a:lnTo>
                    <a:pt x="280" y="28"/>
                  </a:lnTo>
                  <a:lnTo>
                    <a:pt x="282" y="28"/>
                  </a:lnTo>
                  <a:lnTo>
                    <a:pt x="284" y="28"/>
                  </a:lnTo>
                  <a:lnTo>
                    <a:pt x="284" y="28"/>
                  </a:lnTo>
                  <a:lnTo>
                    <a:pt x="284" y="30"/>
                  </a:lnTo>
                  <a:lnTo>
                    <a:pt x="284" y="30"/>
                  </a:lnTo>
                  <a:lnTo>
                    <a:pt x="284" y="31"/>
                  </a:lnTo>
                  <a:lnTo>
                    <a:pt x="284" y="31"/>
                  </a:lnTo>
                  <a:lnTo>
                    <a:pt x="282" y="33"/>
                  </a:lnTo>
                  <a:lnTo>
                    <a:pt x="279" y="33"/>
                  </a:lnTo>
                  <a:lnTo>
                    <a:pt x="276" y="34"/>
                  </a:lnTo>
                  <a:lnTo>
                    <a:pt x="274" y="34"/>
                  </a:lnTo>
                  <a:lnTo>
                    <a:pt x="271" y="33"/>
                  </a:lnTo>
                  <a:lnTo>
                    <a:pt x="271" y="33"/>
                  </a:lnTo>
                  <a:lnTo>
                    <a:pt x="269" y="34"/>
                  </a:lnTo>
                  <a:lnTo>
                    <a:pt x="268" y="36"/>
                  </a:lnTo>
                  <a:lnTo>
                    <a:pt x="271" y="39"/>
                  </a:lnTo>
                  <a:lnTo>
                    <a:pt x="274" y="41"/>
                  </a:lnTo>
                  <a:lnTo>
                    <a:pt x="274" y="41"/>
                  </a:lnTo>
                  <a:lnTo>
                    <a:pt x="274" y="42"/>
                  </a:lnTo>
                  <a:lnTo>
                    <a:pt x="274" y="42"/>
                  </a:lnTo>
                  <a:lnTo>
                    <a:pt x="273" y="42"/>
                  </a:lnTo>
                  <a:lnTo>
                    <a:pt x="271" y="44"/>
                  </a:lnTo>
                  <a:lnTo>
                    <a:pt x="269" y="44"/>
                  </a:lnTo>
                  <a:lnTo>
                    <a:pt x="268" y="44"/>
                  </a:lnTo>
                  <a:lnTo>
                    <a:pt x="266" y="44"/>
                  </a:lnTo>
                  <a:lnTo>
                    <a:pt x="265" y="44"/>
                  </a:lnTo>
                  <a:lnTo>
                    <a:pt x="261" y="44"/>
                  </a:lnTo>
                  <a:lnTo>
                    <a:pt x="261" y="42"/>
                  </a:lnTo>
                  <a:lnTo>
                    <a:pt x="260" y="44"/>
                  </a:lnTo>
                  <a:lnTo>
                    <a:pt x="260" y="45"/>
                  </a:lnTo>
                  <a:lnTo>
                    <a:pt x="260" y="45"/>
                  </a:lnTo>
                  <a:lnTo>
                    <a:pt x="258" y="45"/>
                  </a:lnTo>
                  <a:lnTo>
                    <a:pt x="258" y="45"/>
                  </a:lnTo>
                  <a:lnTo>
                    <a:pt x="255" y="44"/>
                  </a:lnTo>
                  <a:lnTo>
                    <a:pt x="252" y="44"/>
                  </a:lnTo>
                  <a:lnTo>
                    <a:pt x="249" y="44"/>
                  </a:lnTo>
                  <a:lnTo>
                    <a:pt x="247" y="42"/>
                  </a:lnTo>
                  <a:lnTo>
                    <a:pt x="246" y="44"/>
                  </a:lnTo>
                  <a:lnTo>
                    <a:pt x="246" y="44"/>
                  </a:lnTo>
                  <a:lnTo>
                    <a:pt x="244" y="42"/>
                  </a:lnTo>
                  <a:lnTo>
                    <a:pt x="244" y="42"/>
                  </a:lnTo>
                  <a:lnTo>
                    <a:pt x="243" y="44"/>
                  </a:lnTo>
                  <a:lnTo>
                    <a:pt x="243" y="44"/>
                  </a:lnTo>
                  <a:lnTo>
                    <a:pt x="241" y="42"/>
                  </a:lnTo>
                  <a:lnTo>
                    <a:pt x="239" y="42"/>
                  </a:lnTo>
                  <a:lnTo>
                    <a:pt x="238" y="42"/>
                  </a:lnTo>
                  <a:lnTo>
                    <a:pt x="236" y="44"/>
                  </a:lnTo>
                  <a:lnTo>
                    <a:pt x="235" y="42"/>
                  </a:lnTo>
                  <a:lnTo>
                    <a:pt x="235" y="42"/>
                  </a:lnTo>
                  <a:lnTo>
                    <a:pt x="235" y="44"/>
                  </a:lnTo>
                  <a:lnTo>
                    <a:pt x="233" y="44"/>
                  </a:lnTo>
                  <a:lnTo>
                    <a:pt x="232" y="45"/>
                  </a:lnTo>
                  <a:lnTo>
                    <a:pt x="232" y="47"/>
                  </a:lnTo>
                  <a:lnTo>
                    <a:pt x="232" y="49"/>
                  </a:lnTo>
                  <a:lnTo>
                    <a:pt x="230" y="49"/>
                  </a:lnTo>
                  <a:lnTo>
                    <a:pt x="230" y="52"/>
                  </a:lnTo>
                  <a:lnTo>
                    <a:pt x="230" y="53"/>
                  </a:lnTo>
                  <a:lnTo>
                    <a:pt x="230" y="55"/>
                  </a:lnTo>
                  <a:lnTo>
                    <a:pt x="230" y="56"/>
                  </a:lnTo>
                  <a:lnTo>
                    <a:pt x="230" y="56"/>
                  </a:lnTo>
                  <a:lnTo>
                    <a:pt x="230" y="58"/>
                  </a:lnTo>
                  <a:lnTo>
                    <a:pt x="230" y="60"/>
                  </a:lnTo>
                  <a:lnTo>
                    <a:pt x="230" y="60"/>
                  </a:lnTo>
                  <a:lnTo>
                    <a:pt x="230" y="61"/>
                  </a:lnTo>
                  <a:lnTo>
                    <a:pt x="228" y="61"/>
                  </a:lnTo>
                  <a:lnTo>
                    <a:pt x="228" y="63"/>
                  </a:lnTo>
                  <a:lnTo>
                    <a:pt x="227" y="63"/>
                  </a:lnTo>
                  <a:lnTo>
                    <a:pt x="225" y="61"/>
                  </a:lnTo>
                  <a:lnTo>
                    <a:pt x="225" y="63"/>
                  </a:lnTo>
                  <a:lnTo>
                    <a:pt x="224" y="64"/>
                  </a:lnTo>
                  <a:lnTo>
                    <a:pt x="224" y="64"/>
                  </a:lnTo>
                  <a:lnTo>
                    <a:pt x="224" y="66"/>
                  </a:lnTo>
                  <a:lnTo>
                    <a:pt x="224" y="66"/>
                  </a:lnTo>
                  <a:lnTo>
                    <a:pt x="224" y="66"/>
                  </a:lnTo>
                  <a:lnTo>
                    <a:pt x="224" y="67"/>
                  </a:lnTo>
                  <a:lnTo>
                    <a:pt x="224" y="67"/>
                  </a:lnTo>
                  <a:lnTo>
                    <a:pt x="224" y="67"/>
                  </a:lnTo>
                  <a:lnTo>
                    <a:pt x="225" y="69"/>
                  </a:lnTo>
                  <a:lnTo>
                    <a:pt x="225" y="69"/>
                  </a:lnTo>
                  <a:lnTo>
                    <a:pt x="224" y="69"/>
                  </a:lnTo>
                  <a:lnTo>
                    <a:pt x="224" y="71"/>
                  </a:lnTo>
                  <a:lnTo>
                    <a:pt x="222" y="72"/>
                  </a:lnTo>
                  <a:lnTo>
                    <a:pt x="220" y="72"/>
                  </a:lnTo>
                  <a:lnTo>
                    <a:pt x="219" y="74"/>
                  </a:lnTo>
                  <a:lnTo>
                    <a:pt x="219" y="74"/>
                  </a:lnTo>
                  <a:lnTo>
                    <a:pt x="219" y="74"/>
                  </a:lnTo>
                  <a:lnTo>
                    <a:pt x="219" y="75"/>
                  </a:lnTo>
                  <a:lnTo>
                    <a:pt x="219" y="77"/>
                  </a:lnTo>
                  <a:lnTo>
                    <a:pt x="220" y="77"/>
                  </a:lnTo>
                  <a:lnTo>
                    <a:pt x="219" y="77"/>
                  </a:lnTo>
                  <a:lnTo>
                    <a:pt x="219" y="78"/>
                  </a:lnTo>
                  <a:lnTo>
                    <a:pt x="219" y="78"/>
                  </a:lnTo>
                  <a:lnTo>
                    <a:pt x="217" y="78"/>
                  </a:lnTo>
                  <a:lnTo>
                    <a:pt x="217" y="78"/>
                  </a:lnTo>
                  <a:lnTo>
                    <a:pt x="217" y="82"/>
                  </a:lnTo>
                  <a:lnTo>
                    <a:pt x="217" y="82"/>
                  </a:lnTo>
                  <a:lnTo>
                    <a:pt x="216" y="83"/>
                  </a:lnTo>
                  <a:lnTo>
                    <a:pt x="216" y="85"/>
                  </a:lnTo>
                  <a:lnTo>
                    <a:pt x="216" y="85"/>
                  </a:lnTo>
                  <a:lnTo>
                    <a:pt x="213" y="83"/>
                  </a:lnTo>
                  <a:lnTo>
                    <a:pt x="211" y="85"/>
                  </a:lnTo>
                  <a:lnTo>
                    <a:pt x="209" y="85"/>
                  </a:lnTo>
                  <a:lnTo>
                    <a:pt x="208" y="85"/>
                  </a:lnTo>
                  <a:lnTo>
                    <a:pt x="206" y="85"/>
                  </a:lnTo>
                  <a:lnTo>
                    <a:pt x="205" y="85"/>
                  </a:lnTo>
                  <a:lnTo>
                    <a:pt x="205" y="86"/>
                  </a:lnTo>
                  <a:lnTo>
                    <a:pt x="203" y="88"/>
                  </a:lnTo>
                  <a:lnTo>
                    <a:pt x="202" y="88"/>
                  </a:lnTo>
                  <a:lnTo>
                    <a:pt x="200" y="86"/>
                  </a:lnTo>
                  <a:lnTo>
                    <a:pt x="200" y="86"/>
                  </a:lnTo>
                  <a:lnTo>
                    <a:pt x="198" y="86"/>
                  </a:lnTo>
                  <a:lnTo>
                    <a:pt x="195" y="85"/>
                  </a:lnTo>
                  <a:lnTo>
                    <a:pt x="194" y="85"/>
                  </a:lnTo>
                  <a:lnTo>
                    <a:pt x="194" y="85"/>
                  </a:lnTo>
                  <a:lnTo>
                    <a:pt x="194" y="85"/>
                  </a:lnTo>
                  <a:lnTo>
                    <a:pt x="194" y="83"/>
                  </a:lnTo>
                  <a:lnTo>
                    <a:pt x="194" y="83"/>
                  </a:lnTo>
                  <a:lnTo>
                    <a:pt x="192" y="83"/>
                  </a:lnTo>
                  <a:lnTo>
                    <a:pt x="186" y="83"/>
                  </a:lnTo>
                  <a:lnTo>
                    <a:pt x="184" y="83"/>
                  </a:lnTo>
                  <a:lnTo>
                    <a:pt x="183" y="85"/>
                  </a:lnTo>
                  <a:lnTo>
                    <a:pt x="181" y="85"/>
                  </a:lnTo>
                  <a:lnTo>
                    <a:pt x="181" y="86"/>
                  </a:lnTo>
                  <a:lnTo>
                    <a:pt x="181" y="88"/>
                  </a:lnTo>
                  <a:lnTo>
                    <a:pt x="179" y="89"/>
                  </a:lnTo>
                  <a:lnTo>
                    <a:pt x="178" y="89"/>
                  </a:lnTo>
                  <a:lnTo>
                    <a:pt x="176" y="91"/>
                  </a:lnTo>
                  <a:lnTo>
                    <a:pt x="175" y="91"/>
                  </a:lnTo>
                  <a:lnTo>
                    <a:pt x="175" y="91"/>
                  </a:lnTo>
                  <a:lnTo>
                    <a:pt x="173" y="91"/>
                  </a:lnTo>
                  <a:lnTo>
                    <a:pt x="172" y="91"/>
                  </a:lnTo>
                  <a:lnTo>
                    <a:pt x="172" y="91"/>
                  </a:lnTo>
                  <a:lnTo>
                    <a:pt x="168" y="91"/>
                  </a:lnTo>
                  <a:lnTo>
                    <a:pt x="165" y="89"/>
                  </a:lnTo>
                  <a:lnTo>
                    <a:pt x="164" y="91"/>
                  </a:lnTo>
                  <a:lnTo>
                    <a:pt x="164" y="91"/>
                  </a:lnTo>
                  <a:lnTo>
                    <a:pt x="159" y="93"/>
                  </a:lnTo>
                  <a:lnTo>
                    <a:pt x="157" y="93"/>
                  </a:lnTo>
                  <a:lnTo>
                    <a:pt x="156" y="93"/>
                  </a:lnTo>
                  <a:lnTo>
                    <a:pt x="156" y="93"/>
                  </a:lnTo>
                  <a:lnTo>
                    <a:pt x="154" y="91"/>
                  </a:lnTo>
                  <a:lnTo>
                    <a:pt x="151" y="88"/>
                  </a:lnTo>
                  <a:lnTo>
                    <a:pt x="151" y="88"/>
                  </a:lnTo>
                  <a:lnTo>
                    <a:pt x="150" y="86"/>
                  </a:lnTo>
                  <a:lnTo>
                    <a:pt x="150" y="86"/>
                  </a:lnTo>
                  <a:lnTo>
                    <a:pt x="148" y="85"/>
                  </a:lnTo>
                  <a:lnTo>
                    <a:pt x="148" y="85"/>
                  </a:lnTo>
                  <a:lnTo>
                    <a:pt x="146" y="83"/>
                  </a:lnTo>
                  <a:lnTo>
                    <a:pt x="145" y="82"/>
                  </a:lnTo>
                  <a:lnTo>
                    <a:pt x="145" y="80"/>
                  </a:lnTo>
                  <a:lnTo>
                    <a:pt x="143" y="80"/>
                  </a:lnTo>
                  <a:lnTo>
                    <a:pt x="143" y="78"/>
                  </a:lnTo>
                  <a:lnTo>
                    <a:pt x="143" y="78"/>
                  </a:lnTo>
                  <a:lnTo>
                    <a:pt x="145" y="77"/>
                  </a:lnTo>
                  <a:lnTo>
                    <a:pt x="145" y="78"/>
                  </a:lnTo>
                  <a:lnTo>
                    <a:pt x="146" y="78"/>
                  </a:lnTo>
                  <a:lnTo>
                    <a:pt x="148" y="80"/>
                  </a:lnTo>
                  <a:lnTo>
                    <a:pt x="150" y="80"/>
                  </a:lnTo>
                  <a:lnTo>
                    <a:pt x="151" y="82"/>
                  </a:lnTo>
                  <a:lnTo>
                    <a:pt x="153" y="82"/>
                  </a:lnTo>
                  <a:lnTo>
                    <a:pt x="154" y="82"/>
                  </a:lnTo>
                  <a:lnTo>
                    <a:pt x="154" y="80"/>
                  </a:lnTo>
                  <a:lnTo>
                    <a:pt x="156" y="82"/>
                  </a:lnTo>
                  <a:lnTo>
                    <a:pt x="159" y="83"/>
                  </a:lnTo>
                  <a:lnTo>
                    <a:pt x="161" y="83"/>
                  </a:lnTo>
                  <a:lnTo>
                    <a:pt x="162" y="83"/>
                  </a:lnTo>
                  <a:lnTo>
                    <a:pt x="164" y="83"/>
                  </a:lnTo>
                  <a:lnTo>
                    <a:pt x="165" y="85"/>
                  </a:lnTo>
                  <a:lnTo>
                    <a:pt x="167" y="85"/>
                  </a:lnTo>
                  <a:lnTo>
                    <a:pt x="167" y="85"/>
                  </a:lnTo>
                  <a:lnTo>
                    <a:pt x="167" y="85"/>
                  </a:lnTo>
                  <a:lnTo>
                    <a:pt x="165" y="85"/>
                  </a:lnTo>
                  <a:lnTo>
                    <a:pt x="165" y="83"/>
                  </a:lnTo>
                  <a:lnTo>
                    <a:pt x="165" y="82"/>
                  </a:lnTo>
                  <a:lnTo>
                    <a:pt x="165" y="82"/>
                  </a:lnTo>
                  <a:lnTo>
                    <a:pt x="167" y="80"/>
                  </a:lnTo>
                  <a:lnTo>
                    <a:pt x="167" y="78"/>
                  </a:lnTo>
                  <a:lnTo>
                    <a:pt x="167" y="77"/>
                  </a:lnTo>
                  <a:lnTo>
                    <a:pt x="168" y="75"/>
                  </a:lnTo>
                  <a:lnTo>
                    <a:pt x="168" y="75"/>
                  </a:lnTo>
                  <a:lnTo>
                    <a:pt x="167" y="74"/>
                  </a:lnTo>
                  <a:lnTo>
                    <a:pt x="167" y="72"/>
                  </a:lnTo>
                  <a:lnTo>
                    <a:pt x="167" y="71"/>
                  </a:lnTo>
                  <a:lnTo>
                    <a:pt x="168" y="71"/>
                  </a:lnTo>
                  <a:lnTo>
                    <a:pt x="168" y="71"/>
                  </a:lnTo>
                  <a:lnTo>
                    <a:pt x="170" y="72"/>
                  </a:lnTo>
                  <a:lnTo>
                    <a:pt x="170" y="71"/>
                  </a:lnTo>
                  <a:lnTo>
                    <a:pt x="170" y="71"/>
                  </a:lnTo>
                  <a:lnTo>
                    <a:pt x="172" y="71"/>
                  </a:lnTo>
                  <a:lnTo>
                    <a:pt x="170" y="69"/>
                  </a:lnTo>
                  <a:lnTo>
                    <a:pt x="170" y="67"/>
                  </a:lnTo>
                  <a:lnTo>
                    <a:pt x="172" y="66"/>
                  </a:lnTo>
                  <a:lnTo>
                    <a:pt x="173" y="64"/>
                  </a:lnTo>
                  <a:lnTo>
                    <a:pt x="175" y="64"/>
                  </a:lnTo>
                  <a:lnTo>
                    <a:pt x="181" y="64"/>
                  </a:lnTo>
                  <a:lnTo>
                    <a:pt x="189" y="61"/>
                  </a:lnTo>
                  <a:lnTo>
                    <a:pt x="192" y="61"/>
                  </a:lnTo>
                  <a:lnTo>
                    <a:pt x="194" y="60"/>
                  </a:lnTo>
                  <a:lnTo>
                    <a:pt x="194" y="60"/>
                  </a:lnTo>
                  <a:lnTo>
                    <a:pt x="195" y="58"/>
                  </a:lnTo>
                  <a:lnTo>
                    <a:pt x="198" y="55"/>
                  </a:lnTo>
                  <a:lnTo>
                    <a:pt x="200" y="52"/>
                  </a:lnTo>
                  <a:lnTo>
                    <a:pt x="203" y="49"/>
                  </a:lnTo>
                  <a:lnTo>
                    <a:pt x="206" y="44"/>
                  </a:lnTo>
                  <a:lnTo>
                    <a:pt x="206" y="44"/>
                  </a:lnTo>
                  <a:lnTo>
                    <a:pt x="208" y="42"/>
                  </a:lnTo>
                  <a:lnTo>
                    <a:pt x="208" y="41"/>
                  </a:lnTo>
                  <a:lnTo>
                    <a:pt x="208" y="41"/>
                  </a:lnTo>
                  <a:lnTo>
                    <a:pt x="208" y="39"/>
                  </a:lnTo>
                  <a:lnTo>
                    <a:pt x="208" y="39"/>
                  </a:lnTo>
                  <a:lnTo>
                    <a:pt x="208" y="39"/>
                  </a:lnTo>
                  <a:lnTo>
                    <a:pt x="209" y="39"/>
                  </a:lnTo>
                  <a:lnTo>
                    <a:pt x="209" y="41"/>
                  </a:lnTo>
                  <a:lnTo>
                    <a:pt x="211" y="41"/>
                  </a:lnTo>
                  <a:lnTo>
                    <a:pt x="211" y="42"/>
                  </a:lnTo>
                  <a:lnTo>
                    <a:pt x="213" y="42"/>
                  </a:lnTo>
                  <a:lnTo>
                    <a:pt x="213" y="44"/>
                  </a:lnTo>
                  <a:lnTo>
                    <a:pt x="213" y="44"/>
                  </a:lnTo>
                  <a:lnTo>
                    <a:pt x="214" y="44"/>
                  </a:lnTo>
                  <a:lnTo>
                    <a:pt x="214" y="45"/>
                  </a:lnTo>
                  <a:lnTo>
                    <a:pt x="216" y="47"/>
                  </a:lnTo>
                  <a:lnTo>
                    <a:pt x="216" y="47"/>
                  </a:lnTo>
                  <a:lnTo>
                    <a:pt x="216" y="47"/>
                  </a:lnTo>
                  <a:lnTo>
                    <a:pt x="217" y="47"/>
                  </a:lnTo>
                  <a:lnTo>
                    <a:pt x="219" y="47"/>
                  </a:lnTo>
                  <a:lnTo>
                    <a:pt x="219" y="45"/>
                  </a:lnTo>
                  <a:lnTo>
                    <a:pt x="219" y="44"/>
                  </a:lnTo>
                  <a:lnTo>
                    <a:pt x="219" y="44"/>
                  </a:lnTo>
                  <a:lnTo>
                    <a:pt x="220" y="42"/>
                  </a:lnTo>
                  <a:lnTo>
                    <a:pt x="220" y="42"/>
                  </a:lnTo>
                  <a:lnTo>
                    <a:pt x="219" y="42"/>
                  </a:lnTo>
                  <a:lnTo>
                    <a:pt x="219" y="41"/>
                  </a:lnTo>
                  <a:lnTo>
                    <a:pt x="219" y="41"/>
                  </a:lnTo>
                  <a:lnTo>
                    <a:pt x="219" y="39"/>
                  </a:lnTo>
                  <a:lnTo>
                    <a:pt x="219" y="38"/>
                  </a:lnTo>
                  <a:lnTo>
                    <a:pt x="219" y="38"/>
                  </a:lnTo>
                  <a:lnTo>
                    <a:pt x="220" y="36"/>
                  </a:lnTo>
                  <a:lnTo>
                    <a:pt x="222" y="36"/>
                  </a:lnTo>
                  <a:lnTo>
                    <a:pt x="222" y="34"/>
                  </a:lnTo>
                  <a:lnTo>
                    <a:pt x="222" y="36"/>
                  </a:lnTo>
                  <a:lnTo>
                    <a:pt x="222" y="38"/>
                  </a:lnTo>
                  <a:lnTo>
                    <a:pt x="224" y="39"/>
                  </a:lnTo>
                  <a:lnTo>
                    <a:pt x="224" y="42"/>
                  </a:lnTo>
                  <a:lnTo>
                    <a:pt x="225" y="42"/>
                  </a:lnTo>
                  <a:lnTo>
                    <a:pt x="225" y="42"/>
                  </a:lnTo>
                  <a:lnTo>
                    <a:pt x="227" y="42"/>
                  </a:lnTo>
                  <a:lnTo>
                    <a:pt x="227" y="42"/>
                  </a:lnTo>
                  <a:lnTo>
                    <a:pt x="227" y="42"/>
                  </a:lnTo>
                  <a:lnTo>
                    <a:pt x="227" y="41"/>
                  </a:lnTo>
                  <a:lnTo>
                    <a:pt x="227" y="39"/>
                  </a:lnTo>
                  <a:lnTo>
                    <a:pt x="225" y="38"/>
                  </a:lnTo>
                  <a:lnTo>
                    <a:pt x="225" y="36"/>
                  </a:lnTo>
                  <a:lnTo>
                    <a:pt x="224" y="34"/>
                  </a:lnTo>
                  <a:lnTo>
                    <a:pt x="228" y="34"/>
                  </a:lnTo>
                  <a:lnTo>
                    <a:pt x="228" y="34"/>
                  </a:lnTo>
                  <a:lnTo>
                    <a:pt x="230" y="33"/>
                  </a:lnTo>
                  <a:lnTo>
                    <a:pt x="230" y="33"/>
                  </a:lnTo>
                  <a:lnTo>
                    <a:pt x="230" y="31"/>
                  </a:lnTo>
                  <a:lnTo>
                    <a:pt x="228" y="30"/>
                  </a:lnTo>
                  <a:lnTo>
                    <a:pt x="228" y="28"/>
                  </a:lnTo>
                  <a:lnTo>
                    <a:pt x="228" y="28"/>
                  </a:lnTo>
                  <a:lnTo>
                    <a:pt x="230" y="25"/>
                  </a:lnTo>
                  <a:lnTo>
                    <a:pt x="232" y="25"/>
                  </a:lnTo>
                  <a:lnTo>
                    <a:pt x="232" y="25"/>
                  </a:lnTo>
                  <a:lnTo>
                    <a:pt x="232" y="26"/>
                  </a:lnTo>
                  <a:lnTo>
                    <a:pt x="233" y="26"/>
                  </a:lnTo>
                  <a:lnTo>
                    <a:pt x="233" y="26"/>
                  </a:lnTo>
                  <a:lnTo>
                    <a:pt x="235" y="25"/>
                  </a:lnTo>
                  <a:lnTo>
                    <a:pt x="235" y="23"/>
                  </a:lnTo>
                  <a:lnTo>
                    <a:pt x="238" y="20"/>
                  </a:lnTo>
                  <a:lnTo>
                    <a:pt x="238" y="19"/>
                  </a:lnTo>
                  <a:lnTo>
                    <a:pt x="239" y="17"/>
                  </a:lnTo>
                  <a:lnTo>
                    <a:pt x="244" y="12"/>
                  </a:lnTo>
                  <a:lnTo>
                    <a:pt x="244" y="11"/>
                  </a:lnTo>
                  <a:lnTo>
                    <a:pt x="247" y="4"/>
                  </a:lnTo>
                  <a:lnTo>
                    <a:pt x="247" y="4"/>
                  </a:lnTo>
                  <a:close/>
                  <a:moveTo>
                    <a:pt x="255" y="0"/>
                  </a:moveTo>
                  <a:lnTo>
                    <a:pt x="255" y="1"/>
                  </a:lnTo>
                  <a:lnTo>
                    <a:pt x="255" y="1"/>
                  </a:lnTo>
                  <a:lnTo>
                    <a:pt x="255" y="3"/>
                  </a:lnTo>
                  <a:lnTo>
                    <a:pt x="254" y="3"/>
                  </a:lnTo>
                  <a:lnTo>
                    <a:pt x="252" y="3"/>
                  </a:lnTo>
                  <a:lnTo>
                    <a:pt x="252" y="3"/>
                  </a:lnTo>
                  <a:lnTo>
                    <a:pt x="252" y="1"/>
                  </a:lnTo>
                  <a:lnTo>
                    <a:pt x="254" y="0"/>
                  </a:lnTo>
                  <a:lnTo>
                    <a:pt x="255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51" name="Freeform 197">
              <a:extLst>
                <a:ext uri="{FF2B5EF4-FFF2-40B4-BE49-F238E27FC236}">
                  <a16:creationId xmlns:a16="http://schemas.microsoft.com/office/drawing/2014/main" id="{5BC69EA4-802A-F50B-DA3C-1B9681729E4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27927" y="3466652"/>
              <a:ext cx="892743" cy="541884"/>
            </a:xfrm>
            <a:custGeom>
              <a:avLst/>
              <a:gdLst>
                <a:gd name="T0" fmla="*/ 457 w 458"/>
                <a:gd name="T1" fmla="*/ 188 h 278"/>
                <a:gd name="T2" fmla="*/ 457 w 458"/>
                <a:gd name="T3" fmla="*/ 177 h 278"/>
                <a:gd name="T4" fmla="*/ 123 w 458"/>
                <a:gd name="T5" fmla="*/ 133 h 278"/>
                <a:gd name="T6" fmla="*/ 112 w 458"/>
                <a:gd name="T7" fmla="*/ 120 h 278"/>
                <a:gd name="T8" fmla="*/ 89 w 458"/>
                <a:gd name="T9" fmla="*/ 122 h 278"/>
                <a:gd name="T10" fmla="*/ 47 w 458"/>
                <a:gd name="T11" fmla="*/ 74 h 278"/>
                <a:gd name="T12" fmla="*/ 89 w 458"/>
                <a:gd name="T13" fmla="*/ 56 h 278"/>
                <a:gd name="T14" fmla="*/ 75 w 458"/>
                <a:gd name="T15" fmla="*/ 57 h 278"/>
                <a:gd name="T16" fmla="*/ 53 w 458"/>
                <a:gd name="T17" fmla="*/ 0 h 278"/>
                <a:gd name="T18" fmla="*/ 137 w 458"/>
                <a:gd name="T19" fmla="*/ 22 h 278"/>
                <a:gd name="T20" fmla="*/ 176 w 458"/>
                <a:gd name="T21" fmla="*/ 19 h 278"/>
                <a:gd name="T22" fmla="*/ 205 w 458"/>
                <a:gd name="T23" fmla="*/ 51 h 278"/>
                <a:gd name="T24" fmla="*/ 228 w 458"/>
                <a:gd name="T25" fmla="*/ 48 h 278"/>
                <a:gd name="T26" fmla="*/ 252 w 458"/>
                <a:gd name="T27" fmla="*/ 52 h 278"/>
                <a:gd name="T28" fmla="*/ 268 w 458"/>
                <a:gd name="T29" fmla="*/ 76 h 278"/>
                <a:gd name="T30" fmla="*/ 279 w 458"/>
                <a:gd name="T31" fmla="*/ 97 h 278"/>
                <a:gd name="T32" fmla="*/ 304 w 458"/>
                <a:gd name="T33" fmla="*/ 108 h 278"/>
                <a:gd name="T34" fmla="*/ 299 w 458"/>
                <a:gd name="T35" fmla="*/ 153 h 278"/>
                <a:gd name="T36" fmla="*/ 304 w 458"/>
                <a:gd name="T37" fmla="*/ 174 h 278"/>
                <a:gd name="T38" fmla="*/ 318 w 458"/>
                <a:gd name="T39" fmla="*/ 199 h 278"/>
                <a:gd name="T40" fmla="*/ 328 w 458"/>
                <a:gd name="T41" fmla="*/ 215 h 278"/>
                <a:gd name="T42" fmla="*/ 369 w 458"/>
                <a:gd name="T43" fmla="*/ 219 h 278"/>
                <a:gd name="T44" fmla="*/ 391 w 458"/>
                <a:gd name="T45" fmla="*/ 218 h 278"/>
                <a:gd name="T46" fmla="*/ 400 w 458"/>
                <a:gd name="T47" fmla="*/ 201 h 278"/>
                <a:gd name="T48" fmla="*/ 432 w 458"/>
                <a:gd name="T49" fmla="*/ 174 h 278"/>
                <a:gd name="T50" fmla="*/ 451 w 458"/>
                <a:gd name="T51" fmla="*/ 174 h 278"/>
                <a:gd name="T52" fmla="*/ 455 w 458"/>
                <a:gd name="T53" fmla="*/ 185 h 278"/>
                <a:gd name="T54" fmla="*/ 447 w 458"/>
                <a:gd name="T55" fmla="*/ 202 h 278"/>
                <a:gd name="T56" fmla="*/ 443 w 458"/>
                <a:gd name="T57" fmla="*/ 219 h 278"/>
                <a:gd name="T58" fmla="*/ 433 w 458"/>
                <a:gd name="T59" fmla="*/ 219 h 278"/>
                <a:gd name="T60" fmla="*/ 397 w 458"/>
                <a:gd name="T61" fmla="*/ 232 h 278"/>
                <a:gd name="T62" fmla="*/ 403 w 458"/>
                <a:gd name="T63" fmla="*/ 249 h 278"/>
                <a:gd name="T64" fmla="*/ 380 w 458"/>
                <a:gd name="T65" fmla="*/ 267 h 278"/>
                <a:gd name="T66" fmla="*/ 369 w 458"/>
                <a:gd name="T67" fmla="*/ 267 h 278"/>
                <a:gd name="T68" fmla="*/ 353 w 458"/>
                <a:gd name="T69" fmla="*/ 256 h 278"/>
                <a:gd name="T70" fmla="*/ 339 w 458"/>
                <a:gd name="T71" fmla="*/ 252 h 278"/>
                <a:gd name="T72" fmla="*/ 283 w 458"/>
                <a:gd name="T73" fmla="*/ 248 h 278"/>
                <a:gd name="T74" fmla="*/ 238 w 458"/>
                <a:gd name="T75" fmla="*/ 227 h 278"/>
                <a:gd name="T76" fmla="*/ 192 w 458"/>
                <a:gd name="T77" fmla="*/ 204 h 278"/>
                <a:gd name="T78" fmla="*/ 187 w 458"/>
                <a:gd name="T79" fmla="*/ 185 h 278"/>
                <a:gd name="T80" fmla="*/ 176 w 458"/>
                <a:gd name="T81" fmla="*/ 150 h 278"/>
                <a:gd name="T82" fmla="*/ 153 w 458"/>
                <a:gd name="T83" fmla="*/ 128 h 278"/>
                <a:gd name="T84" fmla="*/ 140 w 458"/>
                <a:gd name="T85" fmla="*/ 114 h 278"/>
                <a:gd name="T86" fmla="*/ 130 w 458"/>
                <a:gd name="T87" fmla="*/ 109 h 278"/>
                <a:gd name="T88" fmla="*/ 123 w 458"/>
                <a:gd name="T89" fmla="*/ 92 h 278"/>
                <a:gd name="T90" fmla="*/ 107 w 458"/>
                <a:gd name="T91" fmla="*/ 76 h 278"/>
                <a:gd name="T92" fmla="*/ 86 w 458"/>
                <a:gd name="T93" fmla="*/ 52 h 278"/>
                <a:gd name="T94" fmla="*/ 77 w 458"/>
                <a:gd name="T95" fmla="*/ 27 h 278"/>
                <a:gd name="T96" fmla="*/ 60 w 458"/>
                <a:gd name="T97" fmla="*/ 19 h 278"/>
                <a:gd name="T98" fmla="*/ 55 w 458"/>
                <a:gd name="T99" fmla="*/ 40 h 278"/>
                <a:gd name="T100" fmla="*/ 74 w 458"/>
                <a:gd name="T101" fmla="*/ 62 h 278"/>
                <a:gd name="T102" fmla="*/ 89 w 458"/>
                <a:gd name="T103" fmla="*/ 87 h 278"/>
                <a:gd name="T104" fmla="*/ 101 w 458"/>
                <a:gd name="T105" fmla="*/ 98 h 278"/>
                <a:gd name="T106" fmla="*/ 112 w 458"/>
                <a:gd name="T107" fmla="*/ 131 h 278"/>
                <a:gd name="T108" fmla="*/ 124 w 458"/>
                <a:gd name="T109" fmla="*/ 137 h 278"/>
                <a:gd name="T110" fmla="*/ 118 w 458"/>
                <a:gd name="T111" fmla="*/ 144 h 278"/>
                <a:gd name="T112" fmla="*/ 91 w 458"/>
                <a:gd name="T113" fmla="*/ 120 h 278"/>
                <a:gd name="T114" fmla="*/ 74 w 458"/>
                <a:gd name="T115" fmla="*/ 93 h 278"/>
                <a:gd name="T116" fmla="*/ 52 w 458"/>
                <a:gd name="T117" fmla="*/ 81 h 278"/>
                <a:gd name="T118" fmla="*/ 61 w 458"/>
                <a:gd name="T119" fmla="*/ 76 h 278"/>
                <a:gd name="T120" fmla="*/ 39 w 458"/>
                <a:gd name="T121" fmla="*/ 48 h 278"/>
                <a:gd name="T122" fmla="*/ 25 w 458"/>
                <a:gd name="T123" fmla="*/ 19 h 278"/>
                <a:gd name="T124" fmla="*/ 39 w 458"/>
                <a:gd name="T125" fmla="*/ 2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58" h="278">
                  <a:moveTo>
                    <a:pt x="388" y="215"/>
                  </a:moveTo>
                  <a:lnTo>
                    <a:pt x="388" y="215"/>
                  </a:lnTo>
                  <a:lnTo>
                    <a:pt x="389" y="215"/>
                  </a:lnTo>
                  <a:lnTo>
                    <a:pt x="388" y="216"/>
                  </a:lnTo>
                  <a:lnTo>
                    <a:pt x="386" y="216"/>
                  </a:lnTo>
                  <a:lnTo>
                    <a:pt x="384" y="216"/>
                  </a:lnTo>
                  <a:lnTo>
                    <a:pt x="384" y="216"/>
                  </a:lnTo>
                  <a:lnTo>
                    <a:pt x="388" y="215"/>
                  </a:lnTo>
                  <a:close/>
                  <a:moveTo>
                    <a:pt x="107" y="213"/>
                  </a:moveTo>
                  <a:lnTo>
                    <a:pt x="108" y="215"/>
                  </a:lnTo>
                  <a:lnTo>
                    <a:pt x="108" y="215"/>
                  </a:lnTo>
                  <a:lnTo>
                    <a:pt x="107" y="216"/>
                  </a:lnTo>
                  <a:lnTo>
                    <a:pt x="107" y="215"/>
                  </a:lnTo>
                  <a:lnTo>
                    <a:pt x="107" y="215"/>
                  </a:lnTo>
                  <a:lnTo>
                    <a:pt x="107" y="213"/>
                  </a:lnTo>
                  <a:close/>
                  <a:moveTo>
                    <a:pt x="457" y="188"/>
                  </a:moveTo>
                  <a:lnTo>
                    <a:pt x="457" y="188"/>
                  </a:lnTo>
                  <a:lnTo>
                    <a:pt x="457" y="189"/>
                  </a:lnTo>
                  <a:lnTo>
                    <a:pt x="455" y="193"/>
                  </a:lnTo>
                  <a:lnTo>
                    <a:pt x="454" y="193"/>
                  </a:lnTo>
                  <a:lnTo>
                    <a:pt x="454" y="191"/>
                  </a:lnTo>
                  <a:lnTo>
                    <a:pt x="454" y="189"/>
                  </a:lnTo>
                  <a:lnTo>
                    <a:pt x="455" y="188"/>
                  </a:lnTo>
                  <a:lnTo>
                    <a:pt x="457" y="188"/>
                  </a:lnTo>
                  <a:lnTo>
                    <a:pt x="457" y="188"/>
                  </a:lnTo>
                  <a:close/>
                  <a:moveTo>
                    <a:pt x="458" y="177"/>
                  </a:moveTo>
                  <a:lnTo>
                    <a:pt x="458" y="177"/>
                  </a:lnTo>
                  <a:lnTo>
                    <a:pt x="458" y="178"/>
                  </a:lnTo>
                  <a:lnTo>
                    <a:pt x="458" y="178"/>
                  </a:lnTo>
                  <a:lnTo>
                    <a:pt x="458" y="178"/>
                  </a:lnTo>
                  <a:lnTo>
                    <a:pt x="458" y="178"/>
                  </a:lnTo>
                  <a:lnTo>
                    <a:pt x="457" y="177"/>
                  </a:lnTo>
                  <a:lnTo>
                    <a:pt x="458" y="177"/>
                  </a:lnTo>
                  <a:close/>
                  <a:moveTo>
                    <a:pt x="171" y="171"/>
                  </a:moveTo>
                  <a:lnTo>
                    <a:pt x="171" y="172"/>
                  </a:lnTo>
                  <a:lnTo>
                    <a:pt x="171" y="172"/>
                  </a:lnTo>
                  <a:lnTo>
                    <a:pt x="171" y="172"/>
                  </a:lnTo>
                  <a:lnTo>
                    <a:pt x="171" y="174"/>
                  </a:lnTo>
                  <a:lnTo>
                    <a:pt x="170" y="174"/>
                  </a:lnTo>
                  <a:lnTo>
                    <a:pt x="170" y="172"/>
                  </a:lnTo>
                  <a:lnTo>
                    <a:pt x="170" y="171"/>
                  </a:lnTo>
                  <a:lnTo>
                    <a:pt x="171" y="171"/>
                  </a:lnTo>
                  <a:close/>
                  <a:moveTo>
                    <a:pt x="123" y="131"/>
                  </a:moveTo>
                  <a:lnTo>
                    <a:pt x="124" y="133"/>
                  </a:lnTo>
                  <a:lnTo>
                    <a:pt x="124" y="134"/>
                  </a:lnTo>
                  <a:lnTo>
                    <a:pt x="124" y="134"/>
                  </a:lnTo>
                  <a:lnTo>
                    <a:pt x="124" y="134"/>
                  </a:lnTo>
                  <a:lnTo>
                    <a:pt x="123" y="133"/>
                  </a:lnTo>
                  <a:lnTo>
                    <a:pt x="123" y="131"/>
                  </a:lnTo>
                  <a:lnTo>
                    <a:pt x="123" y="131"/>
                  </a:lnTo>
                  <a:close/>
                  <a:moveTo>
                    <a:pt x="94" y="128"/>
                  </a:moveTo>
                  <a:lnTo>
                    <a:pt x="94" y="128"/>
                  </a:lnTo>
                  <a:lnTo>
                    <a:pt x="97" y="130"/>
                  </a:lnTo>
                  <a:lnTo>
                    <a:pt x="97" y="131"/>
                  </a:lnTo>
                  <a:lnTo>
                    <a:pt x="93" y="128"/>
                  </a:lnTo>
                  <a:lnTo>
                    <a:pt x="94" y="128"/>
                  </a:lnTo>
                  <a:close/>
                  <a:moveTo>
                    <a:pt x="112" y="120"/>
                  </a:moveTo>
                  <a:lnTo>
                    <a:pt x="113" y="120"/>
                  </a:lnTo>
                  <a:lnTo>
                    <a:pt x="113" y="120"/>
                  </a:lnTo>
                  <a:lnTo>
                    <a:pt x="113" y="123"/>
                  </a:lnTo>
                  <a:lnTo>
                    <a:pt x="113" y="122"/>
                  </a:lnTo>
                  <a:lnTo>
                    <a:pt x="112" y="122"/>
                  </a:lnTo>
                  <a:lnTo>
                    <a:pt x="112" y="120"/>
                  </a:lnTo>
                  <a:lnTo>
                    <a:pt x="112" y="120"/>
                  </a:lnTo>
                  <a:lnTo>
                    <a:pt x="112" y="120"/>
                  </a:lnTo>
                  <a:close/>
                  <a:moveTo>
                    <a:pt x="91" y="117"/>
                  </a:moveTo>
                  <a:lnTo>
                    <a:pt x="91" y="117"/>
                  </a:lnTo>
                  <a:lnTo>
                    <a:pt x="89" y="123"/>
                  </a:lnTo>
                  <a:lnTo>
                    <a:pt x="89" y="123"/>
                  </a:lnTo>
                  <a:lnTo>
                    <a:pt x="91" y="123"/>
                  </a:lnTo>
                  <a:lnTo>
                    <a:pt x="91" y="125"/>
                  </a:lnTo>
                  <a:lnTo>
                    <a:pt x="91" y="126"/>
                  </a:lnTo>
                  <a:lnTo>
                    <a:pt x="91" y="128"/>
                  </a:lnTo>
                  <a:lnTo>
                    <a:pt x="93" y="128"/>
                  </a:lnTo>
                  <a:lnTo>
                    <a:pt x="91" y="128"/>
                  </a:lnTo>
                  <a:lnTo>
                    <a:pt x="91" y="126"/>
                  </a:lnTo>
                  <a:lnTo>
                    <a:pt x="89" y="125"/>
                  </a:lnTo>
                  <a:lnTo>
                    <a:pt x="89" y="125"/>
                  </a:lnTo>
                  <a:lnTo>
                    <a:pt x="88" y="125"/>
                  </a:lnTo>
                  <a:lnTo>
                    <a:pt x="89" y="122"/>
                  </a:lnTo>
                  <a:lnTo>
                    <a:pt x="91" y="117"/>
                  </a:lnTo>
                  <a:close/>
                  <a:moveTo>
                    <a:pt x="105" y="104"/>
                  </a:moveTo>
                  <a:lnTo>
                    <a:pt x="105" y="106"/>
                  </a:lnTo>
                  <a:lnTo>
                    <a:pt x="105" y="106"/>
                  </a:lnTo>
                  <a:lnTo>
                    <a:pt x="105" y="106"/>
                  </a:lnTo>
                  <a:lnTo>
                    <a:pt x="105" y="106"/>
                  </a:lnTo>
                  <a:lnTo>
                    <a:pt x="104" y="108"/>
                  </a:lnTo>
                  <a:lnTo>
                    <a:pt x="104" y="108"/>
                  </a:lnTo>
                  <a:lnTo>
                    <a:pt x="105" y="104"/>
                  </a:lnTo>
                  <a:lnTo>
                    <a:pt x="105" y="104"/>
                  </a:lnTo>
                  <a:lnTo>
                    <a:pt x="105" y="104"/>
                  </a:lnTo>
                  <a:close/>
                  <a:moveTo>
                    <a:pt x="45" y="70"/>
                  </a:moveTo>
                  <a:lnTo>
                    <a:pt x="47" y="70"/>
                  </a:lnTo>
                  <a:lnTo>
                    <a:pt x="47" y="71"/>
                  </a:lnTo>
                  <a:lnTo>
                    <a:pt x="47" y="73"/>
                  </a:lnTo>
                  <a:lnTo>
                    <a:pt x="47" y="74"/>
                  </a:lnTo>
                  <a:lnTo>
                    <a:pt x="44" y="73"/>
                  </a:lnTo>
                  <a:lnTo>
                    <a:pt x="45" y="71"/>
                  </a:lnTo>
                  <a:lnTo>
                    <a:pt x="45" y="70"/>
                  </a:lnTo>
                  <a:lnTo>
                    <a:pt x="45" y="70"/>
                  </a:lnTo>
                  <a:close/>
                  <a:moveTo>
                    <a:pt x="1" y="56"/>
                  </a:moveTo>
                  <a:lnTo>
                    <a:pt x="1" y="56"/>
                  </a:lnTo>
                  <a:lnTo>
                    <a:pt x="1" y="57"/>
                  </a:lnTo>
                  <a:lnTo>
                    <a:pt x="3" y="57"/>
                  </a:lnTo>
                  <a:lnTo>
                    <a:pt x="3" y="59"/>
                  </a:lnTo>
                  <a:lnTo>
                    <a:pt x="3" y="60"/>
                  </a:lnTo>
                  <a:lnTo>
                    <a:pt x="1" y="60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1" y="56"/>
                  </a:lnTo>
                  <a:close/>
                  <a:moveTo>
                    <a:pt x="88" y="56"/>
                  </a:moveTo>
                  <a:lnTo>
                    <a:pt x="89" y="56"/>
                  </a:lnTo>
                  <a:lnTo>
                    <a:pt x="89" y="57"/>
                  </a:lnTo>
                  <a:lnTo>
                    <a:pt x="89" y="59"/>
                  </a:lnTo>
                  <a:lnTo>
                    <a:pt x="88" y="63"/>
                  </a:lnTo>
                  <a:lnTo>
                    <a:pt x="88" y="62"/>
                  </a:lnTo>
                  <a:lnTo>
                    <a:pt x="85" y="62"/>
                  </a:lnTo>
                  <a:lnTo>
                    <a:pt x="85" y="60"/>
                  </a:lnTo>
                  <a:lnTo>
                    <a:pt x="86" y="57"/>
                  </a:lnTo>
                  <a:lnTo>
                    <a:pt x="86" y="56"/>
                  </a:lnTo>
                  <a:lnTo>
                    <a:pt x="88" y="56"/>
                  </a:lnTo>
                  <a:close/>
                  <a:moveTo>
                    <a:pt x="69" y="51"/>
                  </a:moveTo>
                  <a:lnTo>
                    <a:pt x="71" y="51"/>
                  </a:lnTo>
                  <a:lnTo>
                    <a:pt x="72" y="51"/>
                  </a:lnTo>
                  <a:lnTo>
                    <a:pt x="72" y="52"/>
                  </a:lnTo>
                  <a:lnTo>
                    <a:pt x="72" y="54"/>
                  </a:lnTo>
                  <a:lnTo>
                    <a:pt x="75" y="54"/>
                  </a:lnTo>
                  <a:lnTo>
                    <a:pt x="75" y="57"/>
                  </a:lnTo>
                  <a:lnTo>
                    <a:pt x="75" y="59"/>
                  </a:lnTo>
                  <a:lnTo>
                    <a:pt x="75" y="59"/>
                  </a:lnTo>
                  <a:lnTo>
                    <a:pt x="74" y="57"/>
                  </a:lnTo>
                  <a:lnTo>
                    <a:pt x="71" y="54"/>
                  </a:lnTo>
                  <a:lnTo>
                    <a:pt x="71" y="52"/>
                  </a:lnTo>
                  <a:lnTo>
                    <a:pt x="69" y="52"/>
                  </a:lnTo>
                  <a:lnTo>
                    <a:pt x="69" y="51"/>
                  </a:lnTo>
                  <a:close/>
                  <a:moveTo>
                    <a:pt x="53" y="15"/>
                  </a:moveTo>
                  <a:lnTo>
                    <a:pt x="53" y="16"/>
                  </a:lnTo>
                  <a:lnTo>
                    <a:pt x="53" y="16"/>
                  </a:lnTo>
                  <a:lnTo>
                    <a:pt x="53" y="16"/>
                  </a:lnTo>
                  <a:lnTo>
                    <a:pt x="53" y="16"/>
                  </a:lnTo>
                  <a:lnTo>
                    <a:pt x="52" y="16"/>
                  </a:lnTo>
                  <a:lnTo>
                    <a:pt x="52" y="15"/>
                  </a:lnTo>
                  <a:lnTo>
                    <a:pt x="53" y="15"/>
                  </a:lnTo>
                  <a:close/>
                  <a:moveTo>
                    <a:pt x="53" y="0"/>
                  </a:moveTo>
                  <a:lnTo>
                    <a:pt x="52" y="2"/>
                  </a:lnTo>
                  <a:lnTo>
                    <a:pt x="52" y="4"/>
                  </a:lnTo>
                  <a:lnTo>
                    <a:pt x="58" y="7"/>
                  </a:lnTo>
                  <a:lnTo>
                    <a:pt x="66" y="8"/>
                  </a:lnTo>
                  <a:lnTo>
                    <a:pt x="72" y="11"/>
                  </a:lnTo>
                  <a:lnTo>
                    <a:pt x="78" y="13"/>
                  </a:lnTo>
                  <a:lnTo>
                    <a:pt x="86" y="16"/>
                  </a:lnTo>
                  <a:lnTo>
                    <a:pt x="93" y="18"/>
                  </a:lnTo>
                  <a:lnTo>
                    <a:pt x="99" y="21"/>
                  </a:lnTo>
                  <a:lnTo>
                    <a:pt x="107" y="22"/>
                  </a:lnTo>
                  <a:lnTo>
                    <a:pt x="112" y="22"/>
                  </a:lnTo>
                  <a:lnTo>
                    <a:pt x="116" y="22"/>
                  </a:lnTo>
                  <a:lnTo>
                    <a:pt x="123" y="22"/>
                  </a:lnTo>
                  <a:lnTo>
                    <a:pt x="127" y="22"/>
                  </a:lnTo>
                  <a:lnTo>
                    <a:pt x="132" y="22"/>
                  </a:lnTo>
                  <a:lnTo>
                    <a:pt x="137" y="22"/>
                  </a:lnTo>
                  <a:lnTo>
                    <a:pt x="142" y="22"/>
                  </a:lnTo>
                  <a:lnTo>
                    <a:pt x="148" y="22"/>
                  </a:lnTo>
                  <a:lnTo>
                    <a:pt x="148" y="21"/>
                  </a:lnTo>
                  <a:lnTo>
                    <a:pt x="148" y="19"/>
                  </a:lnTo>
                  <a:lnTo>
                    <a:pt x="148" y="18"/>
                  </a:lnTo>
                  <a:lnTo>
                    <a:pt x="148" y="15"/>
                  </a:lnTo>
                  <a:lnTo>
                    <a:pt x="151" y="15"/>
                  </a:lnTo>
                  <a:lnTo>
                    <a:pt x="160" y="15"/>
                  </a:lnTo>
                  <a:lnTo>
                    <a:pt x="164" y="15"/>
                  </a:lnTo>
                  <a:lnTo>
                    <a:pt x="167" y="15"/>
                  </a:lnTo>
                  <a:lnTo>
                    <a:pt x="170" y="15"/>
                  </a:lnTo>
                  <a:lnTo>
                    <a:pt x="173" y="15"/>
                  </a:lnTo>
                  <a:lnTo>
                    <a:pt x="173" y="16"/>
                  </a:lnTo>
                  <a:lnTo>
                    <a:pt x="173" y="16"/>
                  </a:lnTo>
                  <a:lnTo>
                    <a:pt x="175" y="16"/>
                  </a:lnTo>
                  <a:lnTo>
                    <a:pt x="176" y="19"/>
                  </a:lnTo>
                  <a:lnTo>
                    <a:pt x="178" y="21"/>
                  </a:lnTo>
                  <a:lnTo>
                    <a:pt x="179" y="21"/>
                  </a:lnTo>
                  <a:lnTo>
                    <a:pt x="183" y="24"/>
                  </a:lnTo>
                  <a:lnTo>
                    <a:pt x="186" y="27"/>
                  </a:lnTo>
                  <a:lnTo>
                    <a:pt x="190" y="30"/>
                  </a:lnTo>
                  <a:lnTo>
                    <a:pt x="192" y="32"/>
                  </a:lnTo>
                  <a:lnTo>
                    <a:pt x="194" y="34"/>
                  </a:lnTo>
                  <a:lnTo>
                    <a:pt x="195" y="34"/>
                  </a:lnTo>
                  <a:lnTo>
                    <a:pt x="197" y="37"/>
                  </a:lnTo>
                  <a:lnTo>
                    <a:pt x="198" y="41"/>
                  </a:lnTo>
                  <a:lnTo>
                    <a:pt x="198" y="43"/>
                  </a:lnTo>
                  <a:lnTo>
                    <a:pt x="200" y="46"/>
                  </a:lnTo>
                  <a:lnTo>
                    <a:pt x="201" y="49"/>
                  </a:lnTo>
                  <a:lnTo>
                    <a:pt x="203" y="51"/>
                  </a:lnTo>
                  <a:lnTo>
                    <a:pt x="205" y="51"/>
                  </a:lnTo>
                  <a:lnTo>
                    <a:pt x="205" y="51"/>
                  </a:lnTo>
                  <a:lnTo>
                    <a:pt x="206" y="52"/>
                  </a:lnTo>
                  <a:lnTo>
                    <a:pt x="208" y="54"/>
                  </a:lnTo>
                  <a:lnTo>
                    <a:pt x="211" y="54"/>
                  </a:lnTo>
                  <a:lnTo>
                    <a:pt x="212" y="56"/>
                  </a:lnTo>
                  <a:lnTo>
                    <a:pt x="217" y="59"/>
                  </a:lnTo>
                  <a:lnTo>
                    <a:pt x="219" y="59"/>
                  </a:lnTo>
                  <a:lnTo>
                    <a:pt x="220" y="59"/>
                  </a:lnTo>
                  <a:lnTo>
                    <a:pt x="222" y="59"/>
                  </a:lnTo>
                  <a:lnTo>
                    <a:pt x="222" y="57"/>
                  </a:lnTo>
                  <a:lnTo>
                    <a:pt x="224" y="56"/>
                  </a:lnTo>
                  <a:lnTo>
                    <a:pt x="225" y="56"/>
                  </a:lnTo>
                  <a:lnTo>
                    <a:pt x="225" y="56"/>
                  </a:lnTo>
                  <a:lnTo>
                    <a:pt x="225" y="54"/>
                  </a:lnTo>
                  <a:lnTo>
                    <a:pt x="225" y="52"/>
                  </a:lnTo>
                  <a:lnTo>
                    <a:pt x="227" y="49"/>
                  </a:lnTo>
                  <a:lnTo>
                    <a:pt x="228" y="48"/>
                  </a:lnTo>
                  <a:lnTo>
                    <a:pt x="230" y="48"/>
                  </a:lnTo>
                  <a:lnTo>
                    <a:pt x="231" y="46"/>
                  </a:lnTo>
                  <a:lnTo>
                    <a:pt x="233" y="46"/>
                  </a:lnTo>
                  <a:lnTo>
                    <a:pt x="233" y="46"/>
                  </a:lnTo>
                  <a:lnTo>
                    <a:pt x="235" y="46"/>
                  </a:lnTo>
                  <a:lnTo>
                    <a:pt x="238" y="46"/>
                  </a:lnTo>
                  <a:lnTo>
                    <a:pt x="241" y="46"/>
                  </a:lnTo>
                  <a:lnTo>
                    <a:pt x="242" y="46"/>
                  </a:lnTo>
                  <a:lnTo>
                    <a:pt x="244" y="46"/>
                  </a:lnTo>
                  <a:lnTo>
                    <a:pt x="244" y="46"/>
                  </a:lnTo>
                  <a:lnTo>
                    <a:pt x="244" y="46"/>
                  </a:lnTo>
                  <a:lnTo>
                    <a:pt x="244" y="48"/>
                  </a:lnTo>
                  <a:lnTo>
                    <a:pt x="246" y="48"/>
                  </a:lnTo>
                  <a:lnTo>
                    <a:pt x="246" y="48"/>
                  </a:lnTo>
                  <a:lnTo>
                    <a:pt x="247" y="49"/>
                  </a:lnTo>
                  <a:lnTo>
                    <a:pt x="252" y="52"/>
                  </a:lnTo>
                  <a:lnTo>
                    <a:pt x="252" y="52"/>
                  </a:lnTo>
                  <a:lnTo>
                    <a:pt x="252" y="52"/>
                  </a:lnTo>
                  <a:lnTo>
                    <a:pt x="253" y="54"/>
                  </a:lnTo>
                  <a:lnTo>
                    <a:pt x="255" y="56"/>
                  </a:lnTo>
                  <a:lnTo>
                    <a:pt x="257" y="59"/>
                  </a:lnTo>
                  <a:lnTo>
                    <a:pt x="257" y="60"/>
                  </a:lnTo>
                  <a:lnTo>
                    <a:pt x="258" y="62"/>
                  </a:lnTo>
                  <a:lnTo>
                    <a:pt x="260" y="65"/>
                  </a:lnTo>
                  <a:lnTo>
                    <a:pt x="261" y="67"/>
                  </a:lnTo>
                  <a:lnTo>
                    <a:pt x="261" y="67"/>
                  </a:lnTo>
                  <a:lnTo>
                    <a:pt x="261" y="68"/>
                  </a:lnTo>
                  <a:lnTo>
                    <a:pt x="261" y="70"/>
                  </a:lnTo>
                  <a:lnTo>
                    <a:pt x="263" y="71"/>
                  </a:lnTo>
                  <a:lnTo>
                    <a:pt x="265" y="71"/>
                  </a:lnTo>
                  <a:lnTo>
                    <a:pt x="266" y="74"/>
                  </a:lnTo>
                  <a:lnTo>
                    <a:pt x="268" y="76"/>
                  </a:lnTo>
                  <a:lnTo>
                    <a:pt x="269" y="79"/>
                  </a:lnTo>
                  <a:lnTo>
                    <a:pt x="272" y="81"/>
                  </a:lnTo>
                  <a:lnTo>
                    <a:pt x="274" y="82"/>
                  </a:lnTo>
                  <a:lnTo>
                    <a:pt x="274" y="82"/>
                  </a:lnTo>
                  <a:lnTo>
                    <a:pt x="274" y="84"/>
                  </a:lnTo>
                  <a:lnTo>
                    <a:pt x="274" y="85"/>
                  </a:lnTo>
                  <a:lnTo>
                    <a:pt x="274" y="85"/>
                  </a:lnTo>
                  <a:lnTo>
                    <a:pt x="274" y="87"/>
                  </a:lnTo>
                  <a:lnTo>
                    <a:pt x="274" y="87"/>
                  </a:lnTo>
                  <a:lnTo>
                    <a:pt x="274" y="89"/>
                  </a:lnTo>
                  <a:lnTo>
                    <a:pt x="274" y="89"/>
                  </a:lnTo>
                  <a:lnTo>
                    <a:pt x="274" y="89"/>
                  </a:lnTo>
                  <a:lnTo>
                    <a:pt x="274" y="90"/>
                  </a:lnTo>
                  <a:lnTo>
                    <a:pt x="276" y="92"/>
                  </a:lnTo>
                  <a:lnTo>
                    <a:pt x="277" y="93"/>
                  </a:lnTo>
                  <a:lnTo>
                    <a:pt x="279" y="97"/>
                  </a:lnTo>
                  <a:lnTo>
                    <a:pt x="279" y="97"/>
                  </a:lnTo>
                  <a:lnTo>
                    <a:pt x="279" y="98"/>
                  </a:lnTo>
                  <a:lnTo>
                    <a:pt x="280" y="100"/>
                  </a:lnTo>
                  <a:lnTo>
                    <a:pt x="282" y="100"/>
                  </a:lnTo>
                  <a:lnTo>
                    <a:pt x="283" y="100"/>
                  </a:lnTo>
                  <a:lnTo>
                    <a:pt x="285" y="101"/>
                  </a:lnTo>
                  <a:lnTo>
                    <a:pt x="287" y="101"/>
                  </a:lnTo>
                  <a:lnTo>
                    <a:pt x="288" y="103"/>
                  </a:lnTo>
                  <a:lnTo>
                    <a:pt x="290" y="103"/>
                  </a:lnTo>
                  <a:lnTo>
                    <a:pt x="291" y="104"/>
                  </a:lnTo>
                  <a:lnTo>
                    <a:pt x="294" y="104"/>
                  </a:lnTo>
                  <a:lnTo>
                    <a:pt x="298" y="104"/>
                  </a:lnTo>
                  <a:lnTo>
                    <a:pt x="301" y="106"/>
                  </a:lnTo>
                  <a:lnTo>
                    <a:pt x="304" y="108"/>
                  </a:lnTo>
                  <a:lnTo>
                    <a:pt x="304" y="108"/>
                  </a:lnTo>
                  <a:lnTo>
                    <a:pt x="304" y="108"/>
                  </a:lnTo>
                  <a:lnTo>
                    <a:pt x="304" y="108"/>
                  </a:lnTo>
                  <a:lnTo>
                    <a:pt x="304" y="108"/>
                  </a:lnTo>
                  <a:lnTo>
                    <a:pt x="306" y="106"/>
                  </a:lnTo>
                  <a:lnTo>
                    <a:pt x="307" y="106"/>
                  </a:lnTo>
                  <a:lnTo>
                    <a:pt x="307" y="109"/>
                  </a:lnTo>
                  <a:lnTo>
                    <a:pt x="306" y="112"/>
                  </a:lnTo>
                  <a:lnTo>
                    <a:pt x="304" y="117"/>
                  </a:lnTo>
                  <a:lnTo>
                    <a:pt x="302" y="120"/>
                  </a:lnTo>
                  <a:lnTo>
                    <a:pt x="299" y="130"/>
                  </a:lnTo>
                  <a:lnTo>
                    <a:pt x="299" y="136"/>
                  </a:lnTo>
                  <a:lnTo>
                    <a:pt x="299" y="139"/>
                  </a:lnTo>
                  <a:lnTo>
                    <a:pt x="299" y="139"/>
                  </a:lnTo>
                  <a:lnTo>
                    <a:pt x="299" y="141"/>
                  </a:lnTo>
                  <a:lnTo>
                    <a:pt x="299" y="147"/>
                  </a:lnTo>
                  <a:lnTo>
                    <a:pt x="299" y="152"/>
                  </a:lnTo>
                  <a:lnTo>
                    <a:pt x="299" y="153"/>
                  </a:lnTo>
                  <a:lnTo>
                    <a:pt x="298" y="155"/>
                  </a:lnTo>
                  <a:lnTo>
                    <a:pt x="298" y="156"/>
                  </a:lnTo>
                  <a:lnTo>
                    <a:pt x="298" y="158"/>
                  </a:lnTo>
                  <a:lnTo>
                    <a:pt x="298" y="160"/>
                  </a:lnTo>
                  <a:lnTo>
                    <a:pt x="298" y="163"/>
                  </a:lnTo>
                  <a:lnTo>
                    <a:pt x="299" y="164"/>
                  </a:lnTo>
                  <a:lnTo>
                    <a:pt x="301" y="169"/>
                  </a:lnTo>
                  <a:lnTo>
                    <a:pt x="302" y="171"/>
                  </a:lnTo>
                  <a:lnTo>
                    <a:pt x="304" y="172"/>
                  </a:lnTo>
                  <a:lnTo>
                    <a:pt x="306" y="174"/>
                  </a:lnTo>
                  <a:lnTo>
                    <a:pt x="304" y="175"/>
                  </a:lnTo>
                  <a:lnTo>
                    <a:pt x="304" y="175"/>
                  </a:lnTo>
                  <a:lnTo>
                    <a:pt x="304" y="177"/>
                  </a:lnTo>
                  <a:lnTo>
                    <a:pt x="304" y="177"/>
                  </a:lnTo>
                  <a:lnTo>
                    <a:pt x="304" y="175"/>
                  </a:lnTo>
                  <a:lnTo>
                    <a:pt x="304" y="174"/>
                  </a:lnTo>
                  <a:lnTo>
                    <a:pt x="304" y="174"/>
                  </a:lnTo>
                  <a:lnTo>
                    <a:pt x="302" y="172"/>
                  </a:lnTo>
                  <a:lnTo>
                    <a:pt x="301" y="171"/>
                  </a:lnTo>
                  <a:lnTo>
                    <a:pt x="299" y="166"/>
                  </a:lnTo>
                  <a:lnTo>
                    <a:pt x="301" y="172"/>
                  </a:lnTo>
                  <a:lnTo>
                    <a:pt x="301" y="174"/>
                  </a:lnTo>
                  <a:lnTo>
                    <a:pt x="301" y="174"/>
                  </a:lnTo>
                  <a:lnTo>
                    <a:pt x="302" y="174"/>
                  </a:lnTo>
                  <a:lnTo>
                    <a:pt x="302" y="175"/>
                  </a:lnTo>
                  <a:lnTo>
                    <a:pt x="302" y="175"/>
                  </a:lnTo>
                  <a:lnTo>
                    <a:pt x="304" y="180"/>
                  </a:lnTo>
                  <a:lnTo>
                    <a:pt x="307" y="185"/>
                  </a:lnTo>
                  <a:lnTo>
                    <a:pt x="307" y="186"/>
                  </a:lnTo>
                  <a:lnTo>
                    <a:pt x="307" y="188"/>
                  </a:lnTo>
                  <a:lnTo>
                    <a:pt x="313" y="194"/>
                  </a:lnTo>
                  <a:lnTo>
                    <a:pt x="318" y="199"/>
                  </a:lnTo>
                  <a:lnTo>
                    <a:pt x="318" y="204"/>
                  </a:lnTo>
                  <a:lnTo>
                    <a:pt x="320" y="204"/>
                  </a:lnTo>
                  <a:lnTo>
                    <a:pt x="320" y="207"/>
                  </a:lnTo>
                  <a:lnTo>
                    <a:pt x="323" y="208"/>
                  </a:lnTo>
                  <a:lnTo>
                    <a:pt x="323" y="210"/>
                  </a:lnTo>
                  <a:lnTo>
                    <a:pt x="324" y="210"/>
                  </a:lnTo>
                  <a:lnTo>
                    <a:pt x="326" y="213"/>
                  </a:lnTo>
                  <a:lnTo>
                    <a:pt x="328" y="215"/>
                  </a:lnTo>
                  <a:lnTo>
                    <a:pt x="326" y="215"/>
                  </a:lnTo>
                  <a:lnTo>
                    <a:pt x="324" y="213"/>
                  </a:lnTo>
                  <a:lnTo>
                    <a:pt x="324" y="215"/>
                  </a:lnTo>
                  <a:lnTo>
                    <a:pt x="326" y="215"/>
                  </a:lnTo>
                  <a:lnTo>
                    <a:pt x="329" y="216"/>
                  </a:lnTo>
                  <a:lnTo>
                    <a:pt x="331" y="216"/>
                  </a:lnTo>
                  <a:lnTo>
                    <a:pt x="329" y="216"/>
                  </a:lnTo>
                  <a:lnTo>
                    <a:pt x="328" y="215"/>
                  </a:lnTo>
                  <a:lnTo>
                    <a:pt x="328" y="215"/>
                  </a:lnTo>
                  <a:lnTo>
                    <a:pt x="331" y="216"/>
                  </a:lnTo>
                  <a:lnTo>
                    <a:pt x="335" y="216"/>
                  </a:lnTo>
                  <a:lnTo>
                    <a:pt x="339" y="218"/>
                  </a:lnTo>
                  <a:lnTo>
                    <a:pt x="342" y="218"/>
                  </a:lnTo>
                  <a:lnTo>
                    <a:pt x="343" y="221"/>
                  </a:lnTo>
                  <a:lnTo>
                    <a:pt x="345" y="224"/>
                  </a:lnTo>
                  <a:lnTo>
                    <a:pt x="347" y="224"/>
                  </a:lnTo>
                  <a:lnTo>
                    <a:pt x="347" y="224"/>
                  </a:lnTo>
                  <a:lnTo>
                    <a:pt x="350" y="224"/>
                  </a:lnTo>
                  <a:lnTo>
                    <a:pt x="354" y="221"/>
                  </a:lnTo>
                  <a:lnTo>
                    <a:pt x="356" y="221"/>
                  </a:lnTo>
                  <a:lnTo>
                    <a:pt x="359" y="219"/>
                  </a:lnTo>
                  <a:lnTo>
                    <a:pt x="364" y="219"/>
                  </a:lnTo>
                  <a:lnTo>
                    <a:pt x="365" y="219"/>
                  </a:lnTo>
                  <a:lnTo>
                    <a:pt x="369" y="219"/>
                  </a:lnTo>
                  <a:lnTo>
                    <a:pt x="370" y="218"/>
                  </a:lnTo>
                  <a:lnTo>
                    <a:pt x="372" y="218"/>
                  </a:lnTo>
                  <a:lnTo>
                    <a:pt x="372" y="218"/>
                  </a:lnTo>
                  <a:lnTo>
                    <a:pt x="375" y="216"/>
                  </a:lnTo>
                  <a:lnTo>
                    <a:pt x="375" y="216"/>
                  </a:lnTo>
                  <a:lnTo>
                    <a:pt x="378" y="216"/>
                  </a:lnTo>
                  <a:lnTo>
                    <a:pt x="380" y="216"/>
                  </a:lnTo>
                  <a:lnTo>
                    <a:pt x="383" y="216"/>
                  </a:lnTo>
                  <a:lnTo>
                    <a:pt x="383" y="216"/>
                  </a:lnTo>
                  <a:lnTo>
                    <a:pt x="383" y="218"/>
                  </a:lnTo>
                  <a:lnTo>
                    <a:pt x="383" y="218"/>
                  </a:lnTo>
                  <a:lnTo>
                    <a:pt x="383" y="218"/>
                  </a:lnTo>
                  <a:lnTo>
                    <a:pt x="384" y="219"/>
                  </a:lnTo>
                  <a:lnTo>
                    <a:pt x="388" y="219"/>
                  </a:lnTo>
                  <a:lnTo>
                    <a:pt x="389" y="219"/>
                  </a:lnTo>
                  <a:lnTo>
                    <a:pt x="391" y="218"/>
                  </a:lnTo>
                  <a:lnTo>
                    <a:pt x="392" y="216"/>
                  </a:lnTo>
                  <a:lnTo>
                    <a:pt x="392" y="216"/>
                  </a:lnTo>
                  <a:lnTo>
                    <a:pt x="392" y="215"/>
                  </a:lnTo>
                  <a:lnTo>
                    <a:pt x="391" y="215"/>
                  </a:lnTo>
                  <a:lnTo>
                    <a:pt x="391" y="215"/>
                  </a:lnTo>
                  <a:lnTo>
                    <a:pt x="391" y="213"/>
                  </a:lnTo>
                  <a:lnTo>
                    <a:pt x="391" y="213"/>
                  </a:lnTo>
                  <a:lnTo>
                    <a:pt x="389" y="213"/>
                  </a:lnTo>
                  <a:lnTo>
                    <a:pt x="389" y="213"/>
                  </a:lnTo>
                  <a:lnTo>
                    <a:pt x="389" y="213"/>
                  </a:lnTo>
                  <a:lnTo>
                    <a:pt x="391" y="213"/>
                  </a:lnTo>
                  <a:lnTo>
                    <a:pt x="394" y="212"/>
                  </a:lnTo>
                  <a:lnTo>
                    <a:pt x="395" y="210"/>
                  </a:lnTo>
                  <a:lnTo>
                    <a:pt x="397" y="208"/>
                  </a:lnTo>
                  <a:lnTo>
                    <a:pt x="400" y="207"/>
                  </a:lnTo>
                  <a:lnTo>
                    <a:pt x="400" y="201"/>
                  </a:lnTo>
                  <a:lnTo>
                    <a:pt x="402" y="199"/>
                  </a:lnTo>
                  <a:lnTo>
                    <a:pt x="403" y="197"/>
                  </a:lnTo>
                  <a:lnTo>
                    <a:pt x="403" y="197"/>
                  </a:lnTo>
                  <a:lnTo>
                    <a:pt x="403" y="196"/>
                  </a:lnTo>
                  <a:lnTo>
                    <a:pt x="403" y="193"/>
                  </a:lnTo>
                  <a:lnTo>
                    <a:pt x="403" y="191"/>
                  </a:lnTo>
                  <a:lnTo>
                    <a:pt x="403" y="188"/>
                  </a:lnTo>
                  <a:lnTo>
                    <a:pt x="405" y="186"/>
                  </a:lnTo>
                  <a:lnTo>
                    <a:pt x="405" y="185"/>
                  </a:lnTo>
                  <a:lnTo>
                    <a:pt x="405" y="182"/>
                  </a:lnTo>
                  <a:lnTo>
                    <a:pt x="408" y="180"/>
                  </a:lnTo>
                  <a:lnTo>
                    <a:pt x="413" y="178"/>
                  </a:lnTo>
                  <a:lnTo>
                    <a:pt x="413" y="177"/>
                  </a:lnTo>
                  <a:lnTo>
                    <a:pt x="427" y="175"/>
                  </a:lnTo>
                  <a:lnTo>
                    <a:pt x="429" y="175"/>
                  </a:lnTo>
                  <a:lnTo>
                    <a:pt x="432" y="174"/>
                  </a:lnTo>
                  <a:lnTo>
                    <a:pt x="433" y="174"/>
                  </a:lnTo>
                  <a:lnTo>
                    <a:pt x="436" y="174"/>
                  </a:lnTo>
                  <a:lnTo>
                    <a:pt x="436" y="172"/>
                  </a:lnTo>
                  <a:lnTo>
                    <a:pt x="436" y="172"/>
                  </a:lnTo>
                  <a:lnTo>
                    <a:pt x="436" y="172"/>
                  </a:lnTo>
                  <a:lnTo>
                    <a:pt x="438" y="172"/>
                  </a:lnTo>
                  <a:lnTo>
                    <a:pt x="440" y="172"/>
                  </a:lnTo>
                  <a:lnTo>
                    <a:pt x="443" y="174"/>
                  </a:lnTo>
                  <a:lnTo>
                    <a:pt x="444" y="174"/>
                  </a:lnTo>
                  <a:lnTo>
                    <a:pt x="447" y="174"/>
                  </a:lnTo>
                  <a:lnTo>
                    <a:pt x="451" y="175"/>
                  </a:lnTo>
                  <a:lnTo>
                    <a:pt x="451" y="175"/>
                  </a:lnTo>
                  <a:lnTo>
                    <a:pt x="451" y="174"/>
                  </a:lnTo>
                  <a:lnTo>
                    <a:pt x="452" y="174"/>
                  </a:lnTo>
                  <a:lnTo>
                    <a:pt x="451" y="174"/>
                  </a:lnTo>
                  <a:lnTo>
                    <a:pt x="451" y="174"/>
                  </a:lnTo>
                  <a:lnTo>
                    <a:pt x="451" y="174"/>
                  </a:lnTo>
                  <a:lnTo>
                    <a:pt x="451" y="174"/>
                  </a:lnTo>
                  <a:lnTo>
                    <a:pt x="449" y="174"/>
                  </a:lnTo>
                  <a:lnTo>
                    <a:pt x="449" y="172"/>
                  </a:lnTo>
                  <a:lnTo>
                    <a:pt x="451" y="174"/>
                  </a:lnTo>
                  <a:lnTo>
                    <a:pt x="451" y="172"/>
                  </a:lnTo>
                  <a:lnTo>
                    <a:pt x="452" y="172"/>
                  </a:lnTo>
                  <a:lnTo>
                    <a:pt x="454" y="172"/>
                  </a:lnTo>
                  <a:lnTo>
                    <a:pt x="455" y="175"/>
                  </a:lnTo>
                  <a:lnTo>
                    <a:pt x="457" y="175"/>
                  </a:lnTo>
                  <a:lnTo>
                    <a:pt x="457" y="178"/>
                  </a:lnTo>
                  <a:lnTo>
                    <a:pt x="457" y="178"/>
                  </a:lnTo>
                  <a:lnTo>
                    <a:pt x="457" y="180"/>
                  </a:lnTo>
                  <a:lnTo>
                    <a:pt x="457" y="182"/>
                  </a:lnTo>
                  <a:lnTo>
                    <a:pt x="455" y="183"/>
                  </a:lnTo>
                  <a:lnTo>
                    <a:pt x="455" y="185"/>
                  </a:lnTo>
                  <a:lnTo>
                    <a:pt x="454" y="186"/>
                  </a:lnTo>
                  <a:lnTo>
                    <a:pt x="451" y="189"/>
                  </a:lnTo>
                  <a:lnTo>
                    <a:pt x="447" y="193"/>
                  </a:lnTo>
                  <a:lnTo>
                    <a:pt x="447" y="194"/>
                  </a:lnTo>
                  <a:lnTo>
                    <a:pt x="447" y="196"/>
                  </a:lnTo>
                  <a:lnTo>
                    <a:pt x="447" y="197"/>
                  </a:lnTo>
                  <a:lnTo>
                    <a:pt x="447" y="199"/>
                  </a:lnTo>
                  <a:lnTo>
                    <a:pt x="447" y="199"/>
                  </a:lnTo>
                  <a:lnTo>
                    <a:pt x="447" y="199"/>
                  </a:lnTo>
                  <a:lnTo>
                    <a:pt x="446" y="201"/>
                  </a:lnTo>
                  <a:lnTo>
                    <a:pt x="444" y="202"/>
                  </a:lnTo>
                  <a:lnTo>
                    <a:pt x="444" y="202"/>
                  </a:lnTo>
                  <a:lnTo>
                    <a:pt x="444" y="204"/>
                  </a:lnTo>
                  <a:lnTo>
                    <a:pt x="446" y="202"/>
                  </a:lnTo>
                  <a:lnTo>
                    <a:pt x="447" y="202"/>
                  </a:lnTo>
                  <a:lnTo>
                    <a:pt x="447" y="202"/>
                  </a:lnTo>
                  <a:lnTo>
                    <a:pt x="447" y="202"/>
                  </a:lnTo>
                  <a:lnTo>
                    <a:pt x="447" y="204"/>
                  </a:lnTo>
                  <a:lnTo>
                    <a:pt x="447" y="205"/>
                  </a:lnTo>
                  <a:lnTo>
                    <a:pt x="447" y="205"/>
                  </a:lnTo>
                  <a:lnTo>
                    <a:pt x="446" y="205"/>
                  </a:lnTo>
                  <a:lnTo>
                    <a:pt x="444" y="205"/>
                  </a:lnTo>
                  <a:lnTo>
                    <a:pt x="444" y="207"/>
                  </a:lnTo>
                  <a:lnTo>
                    <a:pt x="444" y="207"/>
                  </a:lnTo>
                  <a:lnTo>
                    <a:pt x="446" y="208"/>
                  </a:lnTo>
                  <a:lnTo>
                    <a:pt x="446" y="207"/>
                  </a:lnTo>
                  <a:lnTo>
                    <a:pt x="447" y="207"/>
                  </a:lnTo>
                  <a:lnTo>
                    <a:pt x="447" y="207"/>
                  </a:lnTo>
                  <a:lnTo>
                    <a:pt x="446" y="210"/>
                  </a:lnTo>
                  <a:lnTo>
                    <a:pt x="444" y="215"/>
                  </a:lnTo>
                  <a:lnTo>
                    <a:pt x="443" y="216"/>
                  </a:lnTo>
                  <a:lnTo>
                    <a:pt x="443" y="219"/>
                  </a:lnTo>
                  <a:lnTo>
                    <a:pt x="443" y="221"/>
                  </a:lnTo>
                  <a:lnTo>
                    <a:pt x="441" y="223"/>
                  </a:lnTo>
                  <a:lnTo>
                    <a:pt x="441" y="223"/>
                  </a:lnTo>
                  <a:lnTo>
                    <a:pt x="440" y="219"/>
                  </a:lnTo>
                  <a:lnTo>
                    <a:pt x="440" y="219"/>
                  </a:lnTo>
                  <a:lnTo>
                    <a:pt x="440" y="218"/>
                  </a:lnTo>
                  <a:lnTo>
                    <a:pt x="440" y="215"/>
                  </a:lnTo>
                  <a:lnTo>
                    <a:pt x="440" y="213"/>
                  </a:lnTo>
                  <a:lnTo>
                    <a:pt x="438" y="213"/>
                  </a:lnTo>
                  <a:lnTo>
                    <a:pt x="438" y="215"/>
                  </a:lnTo>
                  <a:lnTo>
                    <a:pt x="436" y="216"/>
                  </a:lnTo>
                  <a:lnTo>
                    <a:pt x="436" y="216"/>
                  </a:lnTo>
                  <a:lnTo>
                    <a:pt x="436" y="218"/>
                  </a:lnTo>
                  <a:lnTo>
                    <a:pt x="435" y="219"/>
                  </a:lnTo>
                  <a:lnTo>
                    <a:pt x="435" y="219"/>
                  </a:lnTo>
                  <a:lnTo>
                    <a:pt x="433" y="219"/>
                  </a:lnTo>
                  <a:lnTo>
                    <a:pt x="432" y="219"/>
                  </a:lnTo>
                  <a:lnTo>
                    <a:pt x="432" y="223"/>
                  </a:lnTo>
                  <a:lnTo>
                    <a:pt x="429" y="226"/>
                  </a:lnTo>
                  <a:lnTo>
                    <a:pt x="429" y="227"/>
                  </a:lnTo>
                  <a:lnTo>
                    <a:pt x="427" y="227"/>
                  </a:lnTo>
                  <a:lnTo>
                    <a:pt x="427" y="227"/>
                  </a:lnTo>
                  <a:lnTo>
                    <a:pt x="425" y="227"/>
                  </a:lnTo>
                  <a:lnTo>
                    <a:pt x="424" y="226"/>
                  </a:lnTo>
                  <a:lnTo>
                    <a:pt x="424" y="227"/>
                  </a:lnTo>
                  <a:lnTo>
                    <a:pt x="422" y="227"/>
                  </a:lnTo>
                  <a:lnTo>
                    <a:pt x="422" y="229"/>
                  </a:lnTo>
                  <a:lnTo>
                    <a:pt x="414" y="229"/>
                  </a:lnTo>
                  <a:lnTo>
                    <a:pt x="408" y="229"/>
                  </a:lnTo>
                  <a:lnTo>
                    <a:pt x="402" y="229"/>
                  </a:lnTo>
                  <a:lnTo>
                    <a:pt x="397" y="229"/>
                  </a:lnTo>
                  <a:lnTo>
                    <a:pt x="397" y="232"/>
                  </a:lnTo>
                  <a:lnTo>
                    <a:pt x="397" y="235"/>
                  </a:lnTo>
                  <a:lnTo>
                    <a:pt x="397" y="237"/>
                  </a:lnTo>
                  <a:lnTo>
                    <a:pt x="394" y="237"/>
                  </a:lnTo>
                  <a:lnTo>
                    <a:pt x="391" y="237"/>
                  </a:lnTo>
                  <a:lnTo>
                    <a:pt x="391" y="238"/>
                  </a:lnTo>
                  <a:lnTo>
                    <a:pt x="392" y="238"/>
                  </a:lnTo>
                  <a:lnTo>
                    <a:pt x="392" y="240"/>
                  </a:lnTo>
                  <a:lnTo>
                    <a:pt x="395" y="241"/>
                  </a:lnTo>
                  <a:lnTo>
                    <a:pt x="397" y="243"/>
                  </a:lnTo>
                  <a:lnTo>
                    <a:pt x="399" y="245"/>
                  </a:lnTo>
                  <a:lnTo>
                    <a:pt x="400" y="245"/>
                  </a:lnTo>
                  <a:lnTo>
                    <a:pt x="402" y="246"/>
                  </a:lnTo>
                  <a:lnTo>
                    <a:pt x="402" y="248"/>
                  </a:lnTo>
                  <a:lnTo>
                    <a:pt x="402" y="248"/>
                  </a:lnTo>
                  <a:lnTo>
                    <a:pt x="402" y="249"/>
                  </a:lnTo>
                  <a:lnTo>
                    <a:pt x="403" y="249"/>
                  </a:lnTo>
                  <a:lnTo>
                    <a:pt x="405" y="249"/>
                  </a:lnTo>
                  <a:lnTo>
                    <a:pt x="405" y="251"/>
                  </a:lnTo>
                  <a:lnTo>
                    <a:pt x="405" y="252"/>
                  </a:lnTo>
                  <a:lnTo>
                    <a:pt x="403" y="254"/>
                  </a:lnTo>
                  <a:lnTo>
                    <a:pt x="405" y="254"/>
                  </a:lnTo>
                  <a:lnTo>
                    <a:pt x="403" y="254"/>
                  </a:lnTo>
                  <a:lnTo>
                    <a:pt x="400" y="254"/>
                  </a:lnTo>
                  <a:lnTo>
                    <a:pt x="397" y="254"/>
                  </a:lnTo>
                  <a:lnTo>
                    <a:pt x="392" y="254"/>
                  </a:lnTo>
                  <a:lnTo>
                    <a:pt x="391" y="254"/>
                  </a:lnTo>
                  <a:lnTo>
                    <a:pt x="386" y="254"/>
                  </a:lnTo>
                  <a:lnTo>
                    <a:pt x="384" y="257"/>
                  </a:lnTo>
                  <a:lnTo>
                    <a:pt x="383" y="260"/>
                  </a:lnTo>
                  <a:lnTo>
                    <a:pt x="381" y="264"/>
                  </a:lnTo>
                  <a:lnTo>
                    <a:pt x="380" y="265"/>
                  </a:lnTo>
                  <a:lnTo>
                    <a:pt x="380" y="267"/>
                  </a:lnTo>
                  <a:lnTo>
                    <a:pt x="380" y="267"/>
                  </a:lnTo>
                  <a:lnTo>
                    <a:pt x="381" y="270"/>
                  </a:lnTo>
                  <a:lnTo>
                    <a:pt x="380" y="270"/>
                  </a:lnTo>
                  <a:lnTo>
                    <a:pt x="380" y="270"/>
                  </a:lnTo>
                  <a:lnTo>
                    <a:pt x="380" y="271"/>
                  </a:lnTo>
                  <a:lnTo>
                    <a:pt x="380" y="271"/>
                  </a:lnTo>
                  <a:lnTo>
                    <a:pt x="380" y="273"/>
                  </a:lnTo>
                  <a:lnTo>
                    <a:pt x="380" y="275"/>
                  </a:lnTo>
                  <a:lnTo>
                    <a:pt x="380" y="275"/>
                  </a:lnTo>
                  <a:lnTo>
                    <a:pt x="380" y="276"/>
                  </a:lnTo>
                  <a:lnTo>
                    <a:pt x="378" y="276"/>
                  </a:lnTo>
                  <a:lnTo>
                    <a:pt x="378" y="278"/>
                  </a:lnTo>
                  <a:lnTo>
                    <a:pt x="378" y="276"/>
                  </a:lnTo>
                  <a:lnTo>
                    <a:pt x="375" y="273"/>
                  </a:lnTo>
                  <a:lnTo>
                    <a:pt x="370" y="268"/>
                  </a:lnTo>
                  <a:lnTo>
                    <a:pt x="369" y="267"/>
                  </a:lnTo>
                  <a:lnTo>
                    <a:pt x="367" y="267"/>
                  </a:lnTo>
                  <a:lnTo>
                    <a:pt x="365" y="264"/>
                  </a:lnTo>
                  <a:lnTo>
                    <a:pt x="359" y="259"/>
                  </a:lnTo>
                  <a:lnTo>
                    <a:pt x="356" y="257"/>
                  </a:lnTo>
                  <a:lnTo>
                    <a:pt x="354" y="256"/>
                  </a:lnTo>
                  <a:lnTo>
                    <a:pt x="351" y="254"/>
                  </a:lnTo>
                  <a:lnTo>
                    <a:pt x="350" y="252"/>
                  </a:lnTo>
                  <a:lnTo>
                    <a:pt x="348" y="252"/>
                  </a:lnTo>
                  <a:lnTo>
                    <a:pt x="348" y="251"/>
                  </a:lnTo>
                  <a:lnTo>
                    <a:pt x="347" y="251"/>
                  </a:lnTo>
                  <a:lnTo>
                    <a:pt x="347" y="252"/>
                  </a:lnTo>
                  <a:lnTo>
                    <a:pt x="348" y="252"/>
                  </a:lnTo>
                  <a:lnTo>
                    <a:pt x="348" y="254"/>
                  </a:lnTo>
                  <a:lnTo>
                    <a:pt x="350" y="254"/>
                  </a:lnTo>
                  <a:lnTo>
                    <a:pt x="350" y="254"/>
                  </a:lnTo>
                  <a:lnTo>
                    <a:pt x="353" y="256"/>
                  </a:lnTo>
                  <a:lnTo>
                    <a:pt x="353" y="256"/>
                  </a:lnTo>
                  <a:lnTo>
                    <a:pt x="347" y="252"/>
                  </a:lnTo>
                  <a:lnTo>
                    <a:pt x="343" y="252"/>
                  </a:lnTo>
                  <a:lnTo>
                    <a:pt x="343" y="252"/>
                  </a:lnTo>
                  <a:lnTo>
                    <a:pt x="345" y="251"/>
                  </a:lnTo>
                  <a:lnTo>
                    <a:pt x="343" y="251"/>
                  </a:lnTo>
                  <a:lnTo>
                    <a:pt x="343" y="251"/>
                  </a:lnTo>
                  <a:lnTo>
                    <a:pt x="342" y="251"/>
                  </a:lnTo>
                  <a:lnTo>
                    <a:pt x="342" y="251"/>
                  </a:lnTo>
                  <a:lnTo>
                    <a:pt x="342" y="251"/>
                  </a:lnTo>
                  <a:lnTo>
                    <a:pt x="342" y="251"/>
                  </a:lnTo>
                  <a:lnTo>
                    <a:pt x="340" y="249"/>
                  </a:lnTo>
                  <a:lnTo>
                    <a:pt x="340" y="249"/>
                  </a:lnTo>
                  <a:lnTo>
                    <a:pt x="339" y="251"/>
                  </a:lnTo>
                  <a:lnTo>
                    <a:pt x="339" y="251"/>
                  </a:lnTo>
                  <a:lnTo>
                    <a:pt x="339" y="252"/>
                  </a:lnTo>
                  <a:lnTo>
                    <a:pt x="340" y="252"/>
                  </a:lnTo>
                  <a:lnTo>
                    <a:pt x="342" y="252"/>
                  </a:lnTo>
                  <a:lnTo>
                    <a:pt x="342" y="252"/>
                  </a:lnTo>
                  <a:lnTo>
                    <a:pt x="339" y="252"/>
                  </a:lnTo>
                  <a:lnTo>
                    <a:pt x="337" y="252"/>
                  </a:lnTo>
                  <a:lnTo>
                    <a:pt x="332" y="256"/>
                  </a:lnTo>
                  <a:lnTo>
                    <a:pt x="328" y="257"/>
                  </a:lnTo>
                  <a:lnTo>
                    <a:pt x="321" y="260"/>
                  </a:lnTo>
                  <a:lnTo>
                    <a:pt x="318" y="260"/>
                  </a:lnTo>
                  <a:lnTo>
                    <a:pt x="317" y="260"/>
                  </a:lnTo>
                  <a:lnTo>
                    <a:pt x="312" y="260"/>
                  </a:lnTo>
                  <a:lnTo>
                    <a:pt x="307" y="257"/>
                  </a:lnTo>
                  <a:lnTo>
                    <a:pt x="299" y="256"/>
                  </a:lnTo>
                  <a:lnTo>
                    <a:pt x="293" y="252"/>
                  </a:lnTo>
                  <a:lnTo>
                    <a:pt x="288" y="251"/>
                  </a:lnTo>
                  <a:lnTo>
                    <a:pt x="283" y="248"/>
                  </a:lnTo>
                  <a:lnTo>
                    <a:pt x="282" y="248"/>
                  </a:lnTo>
                  <a:lnTo>
                    <a:pt x="280" y="248"/>
                  </a:lnTo>
                  <a:lnTo>
                    <a:pt x="276" y="246"/>
                  </a:lnTo>
                  <a:lnTo>
                    <a:pt x="271" y="245"/>
                  </a:lnTo>
                  <a:lnTo>
                    <a:pt x="266" y="241"/>
                  </a:lnTo>
                  <a:lnTo>
                    <a:pt x="263" y="241"/>
                  </a:lnTo>
                  <a:lnTo>
                    <a:pt x="260" y="240"/>
                  </a:lnTo>
                  <a:lnTo>
                    <a:pt x="253" y="238"/>
                  </a:lnTo>
                  <a:lnTo>
                    <a:pt x="252" y="237"/>
                  </a:lnTo>
                  <a:lnTo>
                    <a:pt x="250" y="235"/>
                  </a:lnTo>
                  <a:lnTo>
                    <a:pt x="246" y="234"/>
                  </a:lnTo>
                  <a:lnTo>
                    <a:pt x="244" y="232"/>
                  </a:lnTo>
                  <a:lnTo>
                    <a:pt x="242" y="232"/>
                  </a:lnTo>
                  <a:lnTo>
                    <a:pt x="241" y="229"/>
                  </a:lnTo>
                  <a:lnTo>
                    <a:pt x="239" y="227"/>
                  </a:lnTo>
                  <a:lnTo>
                    <a:pt x="238" y="227"/>
                  </a:lnTo>
                  <a:lnTo>
                    <a:pt x="238" y="227"/>
                  </a:lnTo>
                  <a:lnTo>
                    <a:pt x="235" y="227"/>
                  </a:lnTo>
                  <a:lnTo>
                    <a:pt x="230" y="226"/>
                  </a:lnTo>
                  <a:lnTo>
                    <a:pt x="227" y="226"/>
                  </a:lnTo>
                  <a:lnTo>
                    <a:pt x="222" y="224"/>
                  </a:lnTo>
                  <a:lnTo>
                    <a:pt x="216" y="221"/>
                  </a:lnTo>
                  <a:lnTo>
                    <a:pt x="214" y="219"/>
                  </a:lnTo>
                  <a:lnTo>
                    <a:pt x="212" y="216"/>
                  </a:lnTo>
                  <a:lnTo>
                    <a:pt x="209" y="215"/>
                  </a:lnTo>
                  <a:lnTo>
                    <a:pt x="208" y="213"/>
                  </a:lnTo>
                  <a:lnTo>
                    <a:pt x="205" y="212"/>
                  </a:lnTo>
                  <a:lnTo>
                    <a:pt x="203" y="210"/>
                  </a:lnTo>
                  <a:lnTo>
                    <a:pt x="200" y="208"/>
                  </a:lnTo>
                  <a:lnTo>
                    <a:pt x="195" y="207"/>
                  </a:lnTo>
                  <a:lnTo>
                    <a:pt x="194" y="205"/>
                  </a:lnTo>
                  <a:lnTo>
                    <a:pt x="192" y="204"/>
                  </a:lnTo>
                  <a:lnTo>
                    <a:pt x="190" y="201"/>
                  </a:lnTo>
                  <a:lnTo>
                    <a:pt x="187" y="197"/>
                  </a:lnTo>
                  <a:lnTo>
                    <a:pt x="186" y="196"/>
                  </a:lnTo>
                  <a:lnTo>
                    <a:pt x="186" y="193"/>
                  </a:lnTo>
                  <a:lnTo>
                    <a:pt x="186" y="191"/>
                  </a:lnTo>
                  <a:lnTo>
                    <a:pt x="184" y="191"/>
                  </a:lnTo>
                  <a:lnTo>
                    <a:pt x="184" y="189"/>
                  </a:lnTo>
                  <a:lnTo>
                    <a:pt x="186" y="189"/>
                  </a:lnTo>
                  <a:lnTo>
                    <a:pt x="189" y="189"/>
                  </a:lnTo>
                  <a:lnTo>
                    <a:pt x="190" y="188"/>
                  </a:lnTo>
                  <a:lnTo>
                    <a:pt x="190" y="186"/>
                  </a:lnTo>
                  <a:lnTo>
                    <a:pt x="190" y="186"/>
                  </a:lnTo>
                  <a:lnTo>
                    <a:pt x="189" y="185"/>
                  </a:lnTo>
                  <a:lnTo>
                    <a:pt x="187" y="185"/>
                  </a:lnTo>
                  <a:lnTo>
                    <a:pt x="187" y="185"/>
                  </a:lnTo>
                  <a:lnTo>
                    <a:pt x="187" y="185"/>
                  </a:lnTo>
                  <a:lnTo>
                    <a:pt x="187" y="183"/>
                  </a:lnTo>
                  <a:lnTo>
                    <a:pt x="189" y="183"/>
                  </a:lnTo>
                  <a:lnTo>
                    <a:pt x="189" y="182"/>
                  </a:lnTo>
                  <a:lnTo>
                    <a:pt x="190" y="180"/>
                  </a:lnTo>
                  <a:lnTo>
                    <a:pt x="190" y="178"/>
                  </a:lnTo>
                  <a:lnTo>
                    <a:pt x="190" y="175"/>
                  </a:lnTo>
                  <a:lnTo>
                    <a:pt x="190" y="174"/>
                  </a:lnTo>
                  <a:lnTo>
                    <a:pt x="187" y="172"/>
                  </a:lnTo>
                  <a:lnTo>
                    <a:pt x="187" y="172"/>
                  </a:lnTo>
                  <a:lnTo>
                    <a:pt x="186" y="169"/>
                  </a:lnTo>
                  <a:lnTo>
                    <a:pt x="184" y="167"/>
                  </a:lnTo>
                  <a:lnTo>
                    <a:pt x="184" y="161"/>
                  </a:lnTo>
                  <a:lnTo>
                    <a:pt x="183" y="156"/>
                  </a:lnTo>
                  <a:lnTo>
                    <a:pt x="181" y="155"/>
                  </a:lnTo>
                  <a:lnTo>
                    <a:pt x="179" y="153"/>
                  </a:lnTo>
                  <a:lnTo>
                    <a:pt x="176" y="150"/>
                  </a:lnTo>
                  <a:lnTo>
                    <a:pt x="173" y="149"/>
                  </a:lnTo>
                  <a:lnTo>
                    <a:pt x="171" y="144"/>
                  </a:lnTo>
                  <a:lnTo>
                    <a:pt x="168" y="141"/>
                  </a:lnTo>
                  <a:lnTo>
                    <a:pt x="165" y="137"/>
                  </a:lnTo>
                  <a:lnTo>
                    <a:pt x="164" y="136"/>
                  </a:lnTo>
                  <a:lnTo>
                    <a:pt x="154" y="130"/>
                  </a:lnTo>
                  <a:lnTo>
                    <a:pt x="154" y="130"/>
                  </a:lnTo>
                  <a:lnTo>
                    <a:pt x="157" y="131"/>
                  </a:lnTo>
                  <a:lnTo>
                    <a:pt x="157" y="131"/>
                  </a:lnTo>
                  <a:lnTo>
                    <a:pt x="157" y="130"/>
                  </a:lnTo>
                  <a:lnTo>
                    <a:pt x="157" y="128"/>
                  </a:lnTo>
                  <a:lnTo>
                    <a:pt x="157" y="128"/>
                  </a:lnTo>
                  <a:lnTo>
                    <a:pt x="156" y="128"/>
                  </a:lnTo>
                  <a:lnTo>
                    <a:pt x="156" y="128"/>
                  </a:lnTo>
                  <a:lnTo>
                    <a:pt x="154" y="128"/>
                  </a:lnTo>
                  <a:lnTo>
                    <a:pt x="153" y="128"/>
                  </a:lnTo>
                  <a:lnTo>
                    <a:pt x="151" y="126"/>
                  </a:lnTo>
                  <a:lnTo>
                    <a:pt x="151" y="125"/>
                  </a:lnTo>
                  <a:lnTo>
                    <a:pt x="151" y="125"/>
                  </a:lnTo>
                  <a:lnTo>
                    <a:pt x="148" y="122"/>
                  </a:lnTo>
                  <a:lnTo>
                    <a:pt x="146" y="120"/>
                  </a:lnTo>
                  <a:lnTo>
                    <a:pt x="146" y="120"/>
                  </a:lnTo>
                  <a:lnTo>
                    <a:pt x="148" y="120"/>
                  </a:lnTo>
                  <a:lnTo>
                    <a:pt x="148" y="120"/>
                  </a:lnTo>
                  <a:lnTo>
                    <a:pt x="149" y="120"/>
                  </a:lnTo>
                  <a:lnTo>
                    <a:pt x="149" y="120"/>
                  </a:lnTo>
                  <a:lnTo>
                    <a:pt x="149" y="120"/>
                  </a:lnTo>
                  <a:lnTo>
                    <a:pt x="149" y="120"/>
                  </a:lnTo>
                  <a:lnTo>
                    <a:pt x="145" y="119"/>
                  </a:lnTo>
                  <a:lnTo>
                    <a:pt x="143" y="117"/>
                  </a:lnTo>
                  <a:lnTo>
                    <a:pt x="140" y="115"/>
                  </a:lnTo>
                  <a:lnTo>
                    <a:pt x="140" y="114"/>
                  </a:lnTo>
                  <a:lnTo>
                    <a:pt x="138" y="112"/>
                  </a:lnTo>
                  <a:lnTo>
                    <a:pt x="138" y="112"/>
                  </a:lnTo>
                  <a:lnTo>
                    <a:pt x="138" y="114"/>
                  </a:lnTo>
                  <a:lnTo>
                    <a:pt x="135" y="114"/>
                  </a:lnTo>
                  <a:lnTo>
                    <a:pt x="135" y="112"/>
                  </a:lnTo>
                  <a:lnTo>
                    <a:pt x="135" y="112"/>
                  </a:lnTo>
                  <a:lnTo>
                    <a:pt x="137" y="112"/>
                  </a:lnTo>
                  <a:lnTo>
                    <a:pt x="138" y="111"/>
                  </a:lnTo>
                  <a:lnTo>
                    <a:pt x="138" y="109"/>
                  </a:lnTo>
                  <a:lnTo>
                    <a:pt x="137" y="111"/>
                  </a:lnTo>
                  <a:lnTo>
                    <a:pt x="135" y="111"/>
                  </a:lnTo>
                  <a:lnTo>
                    <a:pt x="135" y="112"/>
                  </a:lnTo>
                  <a:lnTo>
                    <a:pt x="134" y="112"/>
                  </a:lnTo>
                  <a:lnTo>
                    <a:pt x="132" y="112"/>
                  </a:lnTo>
                  <a:lnTo>
                    <a:pt x="132" y="111"/>
                  </a:lnTo>
                  <a:lnTo>
                    <a:pt x="130" y="109"/>
                  </a:lnTo>
                  <a:lnTo>
                    <a:pt x="130" y="104"/>
                  </a:lnTo>
                  <a:lnTo>
                    <a:pt x="130" y="103"/>
                  </a:lnTo>
                  <a:lnTo>
                    <a:pt x="132" y="101"/>
                  </a:lnTo>
                  <a:lnTo>
                    <a:pt x="134" y="101"/>
                  </a:lnTo>
                  <a:lnTo>
                    <a:pt x="134" y="101"/>
                  </a:lnTo>
                  <a:lnTo>
                    <a:pt x="134" y="101"/>
                  </a:lnTo>
                  <a:lnTo>
                    <a:pt x="134" y="101"/>
                  </a:lnTo>
                  <a:lnTo>
                    <a:pt x="134" y="100"/>
                  </a:lnTo>
                  <a:lnTo>
                    <a:pt x="132" y="100"/>
                  </a:lnTo>
                  <a:lnTo>
                    <a:pt x="132" y="98"/>
                  </a:lnTo>
                  <a:lnTo>
                    <a:pt x="132" y="98"/>
                  </a:lnTo>
                  <a:lnTo>
                    <a:pt x="129" y="95"/>
                  </a:lnTo>
                  <a:lnTo>
                    <a:pt x="126" y="95"/>
                  </a:lnTo>
                  <a:lnTo>
                    <a:pt x="126" y="95"/>
                  </a:lnTo>
                  <a:lnTo>
                    <a:pt x="124" y="93"/>
                  </a:lnTo>
                  <a:lnTo>
                    <a:pt x="123" y="92"/>
                  </a:lnTo>
                  <a:lnTo>
                    <a:pt x="123" y="90"/>
                  </a:lnTo>
                  <a:lnTo>
                    <a:pt x="123" y="90"/>
                  </a:lnTo>
                  <a:lnTo>
                    <a:pt x="123" y="89"/>
                  </a:lnTo>
                  <a:lnTo>
                    <a:pt x="118" y="87"/>
                  </a:lnTo>
                  <a:lnTo>
                    <a:pt x="116" y="87"/>
                  </a:lnTo>
                  <a:lnTo>
                    <a:pt x="115" y="85"/>
                  </a:lnTo>
                  <a:lnTo>
                    <a:pt x="115" y="84"/>
                  </a:lnTo>
                  <a:lnTo>
                    <a:pt x="113" y="84"/>
                  </a:lnTo>
                  <a:lnTo>
                    <a:pt x="113" y="82"/>
                  </a:lnTo>
                  <a:lnTo>
                    <a:pt x="113" y="81"/>
                  </a:lnTo>
                  <a:lnTo>
                    <a:pt x="113" y="78"/>
                  </a:lnTo>
                  <a:lnTo>
                    <a:pt x="115" y="76"/>
                  </a:lnTo>
                  <a:lnTo>
                    <a:pt x="110" y="76"/>
                  </a:lnTo>
                  <a:lnTo>
                    <a:pt x="110" y="76"/>
                  </a:lnTo>
                  <a:lnTo>
                    <a:pt x="108" y="76"/>
                  </a:lnTo>
                  <a:lnTo>
                    <a:pt x="107" y="76"/>
                  </a:lnTo>
                  <a:lnTo>
                    <a:pt x="105" y="74"/>
                  </a:lnTo>
                  <a:lnTo>
                    <a:pt x="104" y="73"/>
                  </a:lnTo>
                  <a:lnTo>
                    <a:pt x="101" y="68"/>
                  </a:lnTo>
                  <a:lnTo>
                    <a:pt x="97" y="67"/>
                  </a:lnTo>
                  <a:lnTo>
                    <a:pt x="96" y="67"/>
                  </a:lnTo>
                  <a:lnTo>
                    <a:pt x="96" y="65"/>
                  </a:lnTo>
                  <a:lnTo>
                    <a:pt x="94" y="63"/>
                  </a:lnTo>
                  <a:lnTo>
                    <a:pt x="94" y="62"/>
                  </a:lnTo>
                  <a:lnTo>
                    <a:pt x="94" y="62"/>
                  </a:lnTo>
                  <a:lnTo>
                    <a:pt x="93" y="60"/>
                  </a:lnTo>
                  <a:lnTo>
                    <a:pt x="91" y="59"/>
                  </a:lnTo>
                  <a:lnTo>
                    <a:pt x="89" y="57"/>
                  </a:lnTo>
                  <a:lnTo>
                    <a:pt x="89" y="56"/>
                  </a:lnTo>
                  <a:lnTo>
                    <a:pt x="88" y="54"/>
                  </a:lnTo>
                  <a:lnTo>
                    <a:pt x="88" y="54"/>
                  </a:lnTo>
                  <a:lnTo>
                    <a:pt x="86" y="52"/>
                  </a:lnTo>
                  <a:lnTo>
                    <a:pt x="86" y="52"/>
                  </a:lnTo>
                  <a:lnTo>
                    <a:pt x="86" y="51"/>
                  </a:lnTo>
                  <a:lnTo>
                    <a:pt x="85" y="48"/>
                  </a:lnTo>
                  <a:lnTo>
                    <a:pt x="83" y="46"/>
                  </a:lnTo>
                  <a:lnTo>
                    <a:pt x="83" y="45"/>
                  </a:lnTo>
                  <a:lnTo>
                    <a:pt x="82" y="43"/>
                  </a:lnTo>
                  <a:lnTo>
                    <a:pt x="82" y="41"/>
                  </a:lnTo>
                  <a:lnTo>
                    <a:pt x="80" y="38"/>
                  </a:lnTo>
                  <a:lnTo>
                    <a:pt x="78" y="35"/>
                  </a:lnTo>
                  <a:lnTo>
                    <a:pt x="77" y="34"/>
                  </a:lnTo>
                  <a:lnTo>
                    <a:pt x="77" y="30"/>
                  </a:lnTo>
                  <a:lnTo>
                    <a:pt x="77" y="29"/>
                  </a:lnTo>
                  <a:lnTo>
                    <a:pt x="77" y="27"/>
                  </a:lnTo>
                  <a:lnTo>
                    <a:pt x="77" y="27"/>
                  </a:lnTo>
                  <a:lnTo>
                    <a:pt x="77" y="26"/>
                  </a:lnTo>
                  <a:lnTo>
                    <a:pt x="77" y="27"/>
                  </a:lnTo>
                  <a:lnTo>
                    <a:pt x="77" y="26"/>
                  </a:lnTo>
                  <a:lnTo>
                    <a:pt x="77" y="24"/>
                  </a:lnTo>
                  <a:lnTo>
                    <a:pt x="77" y="24"/>
                  </a:lnTo>
                  <a:lnTo>
                    <a:pt x="75" y="24"/>
                  </a:lnTo>
                  <a:lnTo>
                    <a:pt x="75" y="24"/>
                  </a:lnTo>
                  <a:lnTo>
                    <a:pt x="71" y="22"/>
                  </a:lnTo>
                  <a:lnTo>
                    <a:pt x="69" y="22"/>
                  </a:lnTo>
                  <a:lnTo>
                    <a:pt x="69" y="21"/>
                  </a:lnTo>
                  <a:lnTo>
                    <a:pt x="67" y="19"/>
                  </a:lnTo>
                  <a:lnTo>
                    <a:pt x="67" y="19"/>
                  </a:lnTo>
                  <a:lnTo>
                    <a:pt x="64" y="18"/>
                  </a:lnTo>
                  <a:lnTo>
                    <a:pt x="64" y="18"/>
                  </a:lnTo>
                  <a:lnTo>
                    <a:pt x="64" y="19"/>
                  </a:lnTo>
                  <a:lnTo>
                    <a:pt x="63" y="19"/>
                  </a:lnTo>
                  <a:lnTo>
                    <a:pt x="61" y="19"/>
                  </a:lnTo>
                  <a:lnTo>
                    <a:pt x="60" y="19"/>
                  </a:lnTo>
                  <a:lnTo>
                    <a:pt x="56" y="16"/>
                  </a:lnTo>
                  <a:lnTo>
                    <a:pt x="55" y="16"/>
                  </a:lnTo>
                  <a:lnTo>
                    <a:pt x="53" y="15"/>
                  </a:lnTo>
                  <a:lnTo>
                    <a:pt x="53" y="15"/>
                  </a:lnTo>
                  <a:lnTo>
                    <a:pt x="50" y="13"/>
                  </a:lnTo>
                  <a:lnTo>
                    <a:pt x="50" y="15"/>
                  </a:lnTo>
                  <a:lnTo>
                    <a:pt x="52" y="15"/>
                  </a:lnTo>
                  <a:lnTo>
                    <a:pt x="52" y="18"/>
                  </a:lnTo>
                  <a:lnTo>
                    <a:pt x="52" y="19"/>
                  </a:lnTo>
                  <a:lnTo>
                    <a:pt x="52" y="26"/>
                  </a:lnTo>
                  <a:lnTo>
                    <a:pt x="52" y="26"/>
                  </a:lnTo>
                  <a:lnTo>
                    <a:pt x="53" y="29"/>
                  </a:lnTo>
                  <a:lnTo>
                    <a:pt x="53" y="32"/>
                  </a:lnTo>
                  <a:lnTo>
                    <a:pt x="53" y="34"/>
                  </a:lnTo>
                  <a:lnTo>
                    <a:pt x="55" y="35"/>
                  </a:lnTo>
                  <a:lnTo>
                    <a:pt x="55" y="40"/>
                  </a:lnTo>
                  <a:lnTo>
                    <a:pt x="55" y="41"/>
                  </a:lnTo>
                  <a:lnTo>
                    <a:pt x="56" y="43"/>
                  </a:lnTo>
                  <a:lnTo>
                    <a:pt x="58" y="45"/>
                  </a:lnTo>
                  <a:lnTo>
                    <a:pt x="58" y="46"/>
                  </a:lnTo>
                  <a:lnTo>
                    <a:pt x="61" y="48"/>
                  </a:lnTo>
                  <a:lnTo>
                    <a:pt x="63" y="49"/>
                  </a:lnTo>
                  <a:lnTo>
                    <a:pt x="66" y="52"/>
                  </a:lnTo>
                  <a:lnTo>
                    <a:pt x="67" y="54"/>
                  </a:lnTo>
                  <a:lnTo>
                    <a:pt x="71" y="57"/>
                  </a:lnTo>
                  <a:lnTo>
                    <a:pt x="71" y="59"/>
                  </a:lnTo>
                  <a:lnTo>
                    <a:pt x="71" y="60"/>
                  </a:lnTo>
                  <a:lnTo>
                    <a:pt x="72" y="60"/>
                  </a:lnTo>
                  <a:lnTo>
                    <a:pt x="74" y="62"/>
                  </a:lnTo>
                  <a:lnTo>
                    <a:pt x="74" y="62"/>
                  </a:lnTo>
                  <a:lnTo>
                    <a:pt x="74" y="62"/>
                  </a:lnTo>
                  <a:lnTo>
                    <a:pt x="74" y="62"/>
                  </a:lnTo>
                  <a:lnTo>
                    <a:pt x="75" y="62"/>
                  </a:lnTo>
                  <a:lnTo>
                    <a:pt x="77" y="67"/>
                  </a:lnTo>
                  <a:lnTo>
                    <a:pt x="78" y="67"/>
                  </a:lnTo>
                  <a:lnTo>
                    <a:pt x="78" y="68"/>
                  </a:lnTo>
                  <a:lnTo>
                    <a:pt x="80" y="68"/>
                  </a:lnTo>
                  <a:lnTo>
                    <a:pt x="80" y="70"/>
                  </a:lnTo>
                  <a:lnTo>
                    <a:pt x="80" y="70"/>
                  </a:lnTo>
                  <a:lnTo>
                    <a:pt x="82" y="71"/>
                  </a:lnTo>
                  <a:lnTo>
                    <a:pt x="82" y="73"/>
                  </a:lnTo>
                  <a:lnTo>
                    <a:pt x="82" y="74"/>
                  </a:lnTo>
                  <a:lnTo>
                    <a:pt x="82" y="76"/>
                  </a:lnTo>
                  <a:lnTo>
                    <a:pt x="82" y="78"/>
                  </a:lnTo>
                  <a:lnTo>
                    <a:pt x="85" y="81"/>
                  </a:lnTo>
                  <a:lnTo>
                    <a:pt x="88" y="82"/>
                  </a:lnTo>
                  <a:lnTo>
                    <a:pt x="88" y="85"/>
                  </a:lnTo>
                  <a:lnTo>
                    <a:pt x="89" y="87"/>
                  </a:lnTo>
                  <a:lnTo>
                    <a:pt x="91" y="89"/>
                  </a:lnTo>
                  <a:lnTo>
                    <a:pt x="93" y="89"/>
                  </a:lnTo>
                  <a:lnTo>
                    <a:pt x="93" y="90"/>
                  </a:lnTo>
                  <a:lnTo>
                    <a:pt x="93" y="90"/>
                  </a:lnTo>
                  <a:lnTo>
                    <a:pt x="94" y="93"/>
                  </a:lnTo>
                  <a:lnTo>
                    <a:pt x="94" y="95"/>
                  </a:lnTo>
                  <a:lnTo>
                    <a:pt x="96" y="97"/>
                  </a:lnTo>
                  <a:lnTo>
                    <a:pt x="97" y="97"/>
                  </a:lnTo>
                  <a:lnTo>
                    <a:pt x="97" y="97"/>
                  </a:lnTo>
                  <a:lnTo>
                    <a:pt x="96" y="95"/>
                  </a:lnTo>
                  <a:lnTo>
                    <a:pt x="96" y="93"/>
                  </a:lnTo>
                  <a:lnTo>
                    <a:pt x="96" y="92"/>
                  </a:lnTo>
                  <a:lnTo>
                    <a:pt x="96" y="92"/>
                  </a:lnTo>
                  <a:lnTo>
                    <a:pt x="99" y="95"/>
                  </a:lnTo>
                  <a:lnTo>
                    <a:pt x="99" y="97"/>
                  </a:lnTo>
                  <a:lnTo>
                    <a:pt x="101" y="98"/>
                  </a:lnTo>
                  <a:lnTo>
                    <a:pt x="101" y="100"/>
                  </a:lnTo>
                  <a:lnTo>
                    <a:pt x="101" y="100"/>
                  </a:lnTo>
                  <a:lnTo>
                    <a:pt x="101" y="101"/>
                  </a:lnTo>
                  <a:lnTo>
                    <a:pt x="102" y="104"/>
                  </a:lnTo>
                  <a:lnTo>
                    <a:pt x="102" y="106"/>
                  </a:lnTo>
                  <a:lnTo>
                    <a:pt x="104" y="109"/>
                  </a:lnTo>
                  <a:lnTo>
                    <a:pt x="105" y="112"/>
                  </a:lnTo>
                  <a:lnTo>
                    <a:pt x="107" y="112"/>
                  </a:lnTo>
                  <a:lnTo>
                    <a:pt x="107" y="114"/>
                  </a:lnTo>
                  <a:lnTo>
                    <a:pt x="108" y="119"/>
                  </a:lnTo>
                  <a:lnTo>
                    <a:pt x="110" y="122"/>
                  </a:lnTo>
                  <a:lnTo>
                    <a:pt x="112" y="123"/>
                  </a:lnTo>
                  <a:lnTo>
                    <a:pt x="112" y="125"/>
                  </a:lnTo>
                  <a:lnTo>
                    <a:pt x="112" y="126"/>
                  </a:lnTo>
                  <a:lnTo>
                    <a:pt x="112" y="126"/>
                  </a:lnTo>
                  <a:lnTo>
                    <a:pt x="112" y="131"/>
                  </a:lnTo>
                  <a:lnTo>
                    <a:pt x="113" y="133"/>
                  </a:lnTo>
                  <a:lnTo>
                    <a:pt x="115" y="133"/>
                  </a:lnTo>
                  <a:lnTo>
                    <a:pt x="116" y="134"/>
                  </a:lnTo>
                  <a:lnTo>
                    <a:pt x="116" y="134"/>
                  </a:lnTo>
                  <a:lnTo>
                    <a:pt x="116" y="134"/>
                  </a:lnTo>
                  <a:lnTo>
                    <a:pt x="116" y="134"/>
                  </a:lnTo>
                  <a:lnTo>
                    <a:pt x="118" y="133"/>
                  </a:lnTo>
                  <a:lnTo>
                    <a:pt x="116" y="133"/>
                  </a:lnTo>
                  <a:lnTo>
                    <a:pt x="116" y="131"/>
                  </a:lnTo>
                  <a:lnTo>
                    <a:pt x="118" y="131"/>
                  </a:lnTo>
                  <a:lnTo>
                    <a:pt x="118" y="131"/>
                  </a:lnTo>
                  <a:lnTo>
                    <a:pt x="121" y="133"/>
                  </a:lnTo>
                  <a:lnTo>
                    <a:pt x="123" y="134"/>
                  </a:lnTo>
                  <a:lnTo>
                    <a:pt x="123" y="136"/>
                  </a:lnTo>
                  <a:lnTo>
                    <a:pt x="124" y="137"/>
                  </a:lnTo>
                  <a:lnTo>
                    <a:pt x="124" y="137"/>
                  </a:lnTo>
                  <a:lnTo>
                    <a:pt x="126" y="139"/>
                  </a:lnTo>
                  <a:lnTo>
                    <a:pt x="126" y="141"/>
                  </a:lnTo>
                  <a:lnTo>
                    <a:pt x="129" y="142"/>
                  </a:lnTo>
                  <a:lnTo>
                    <a:pt x="130" y="144"/>
                  </a:lnTo>
                  <a:lnTo>
                    <a:pt x="130" y="145"/>
                  </a:lnTo>
                  <a:lnTo>
                    <a:pt x="129" y="149"/>
                  </a:lnTo>
                  <a:lnTo>
                    <a:pt x="129" y="149"/>
                  </a:lnTo>
                  <a:lnTo>
                    <a:pt x="127" y="150"/>
                  </a:lnTo>
                  <a:lnTo>
                    <a:pt x="126" y="152"/>
                  </a:lnTo>
                  <a:lnTo>
                    <a:pt x="124" y="153"/>
                  </a:lnTo>
                  <a:lnTo>
                    <a:pt x="123" y="153"/>
                  </a:lnTo>
                  <a:lnTo>
                    <a:pt x="121" y="153"/>
                  </a:lnTo>
                  <a:lnTo>
                    <a:pt x="121" y="152"/>
                  </a:lnTo>
                  <a:lnTo>
                    <a:pt x="119" y="147"/>
                  </a:lnTo>
                  <a:lnTo>
                    <a:pt x="118" y="145"/>
                  </a:lnTo>
                  <a:lnTo>
                    <a:pt x="118" y="144"/>
                  </a:lnTo>
                  <a:lnTo>
                    <a:pt x="116" y="141"/>
                  </a:lnTo>
                  <a:lnTo>
                    <a:pt x="113" y="141"/>
                  </a:lnTo>
                  <a:lnTo>
                    <a:pt x="110" y="137"/>
                  </a:lnTo>
                  <a:lnTo>
                    <a:pt x="108" y="136"/>
                  </a:lnTo>
                  <a:lnTo>
                    <a:pt x="107" y="134"/>
                  </a:lnTo>
                  <a:lnTo>
                    <a:pt x="101" y="131"/>
                  </a:lnTo>
                  <a:lnTo>
                    <a:pt x="99" y="130"/>
                  </a:lnTo>
                  <a:lnTo>
                    <a:pt x="97" y="128"/>
                  </a:lnTo>
                  <a:lnTo>
                    <a:pt x="96" y="128"/>
                  </a:lnTo>
                  <a:lnTo>
                    <a:pt x="96" y="128"/>
                  </a:lnTo>
                  <a:lnTo>
                    <a:pt x="96" y="128"/>
                  </a:lnTo>
                  <a:lnTo>
                    <a:pt x="96" y="126"/>
                  </a:lnTo>
                  <a:lnTo>
                    <a:pt x="94" y="126"/>
                  </a:lnTo>
                  <a:lnTo>
                    <a:pt x="91" y="123"/>
                  </a:lnTo>
                  <a:lnTo>
                    <a:pt x="91" y="122"/>
                  </a:lnTo>
                  <a:lnTo>
                    <a:pt x="91" y="120"/>
                  </a:lnTo>
                  <a:lnTo>
                    <a:pt x="91" y="115"/>
                  </a:lnTo>
                  <a:lnTo>
                    <a:pt x="93" y="114"/>
                  </a:lnTo>
                  <a:lnTo>
                    <a:pt x="91" y="112"/>
                  </a:lnTo>
                  <a:lnTo>
                    <a:pt x="91" y="112"/>
                  </a:lnTo>
                  <a:lnTo>
                    <a:pt x="91" y="111"/>
                  </a:lnTo>
                  <a:lnTo>
                    <a:pt x="91" y="109"/>
                  </a:lnTo>
                  <a:lnTo>
                    <a:pt x="89" y="108"/>
                  </a:lnTo>
                  <a:lnTo>
                    <a:pt x="88" y="103"/>
                  </a:lnTo>
                  <a:lnTo>
                    <a:pt x="85" y="101"/>
                  </a:lnTo>
                  <a:lnTo>
                    <a:pt x="83" y="101"/>
                  </a:lnTo>
                  <a:lnTo>
                    <a:pt x="78" y="97"/>
                  </a:lnTo>
                  <a:lnTo>
                    <a:pt x="77" y="95"/>
                  </a:lnTo>
                  <a:lnTo>
                    <a:pt x="77" y="93"/>
                  </a:lnTo>
                  <a:lnTo>
                    <a:pt x="75" y="92"/>
                  </a:lnTo>
                  <a:lnTo>
                    <a:pt x="75" y="92"/>
                  </a:lnTo>
                  <a:lnTo>
                    <a:pt x="74" y="93"/>
                  </a:lnTo>
                  <a:lnTo>
                    <a:pt x="72" y="93"/>
                  </a:lnTo>
                  <a:lnTo>
                    <a:pt x="69" y="95"/>
                  </a:lnTo>
                  <a:lnTo>
                    <a:pt x="67" y="93"/>
                  </a:lnTo>
                  <a:lnTo>
                    <a:pt x="67" y="92"/>
                  </a:lnTo>
                  <a:lnTo>
                    <a:pt x="66" y="90"/>
                  </a:lnTo>
                  <a:lnTo>
                    <a:pt x="64" y="90"/>
                  </a:lnTo>
                  <a:lnTo>
                    <a:pt x="64" y="90"/>
                  </a:lnTo>
                  <a:lnTo>
                    <a:pt x="63" y="89"/>
                  </a:lnTo>
                  <a:lnTo>
                    <a:pt x="61" y="89"/>
                  </a:lnTo>
                  <a:lnTo>
                    <a:pt x="60" y="87"/>
                  </a:lnTo>
                  <a:lnTo>
                    <a:pt x="58" y="87"/>
                  </a:lnTo>
                  <a:lnTo>
                    <a:pt x="56" y="85"/>
                  </a:lnTo>
                  <a:lnTo>
                    <a:pt x="56" y="84"/>
                  </a:lnTo>
                  <a:lnTo>
                    <a:pt x="56" y="84"/>
                  </a:lnTo>
                  <a:lnTo>
                    <a:pt x="53" y="82"/>
                  </a:lnTo>
                  <a:lnTo>
                    <a:pt x="52" y="81"/>
                  </a:lnTo>
                  <a:lnTo>
                    <a:pt x="50" y="79"/>
                  </a:lnTo>
                  <a:lnTo>
                    <a:pt x="48" y="78"/>
                  </a:lnTo>
                  <a:lnTo>
                    <a:pt x="48" y="78"/>
                  </a:lnTo>
                  <a:lnTo>
                    <a:pt x="52" y="78"/>
                  </a:lnTo>
                  <a:lnTo>
                    <a:pt x="55" y="78"/>
                  </a:lnTo>
                  <a:lnTo>
                    <a:pt x="58" y="78"/>
                  </a:lnTo>
                  <a:lnTo>
                    <a:pt x="58" y="78"/>
                  </a:lnTo>
                  <a:lnTo>
                    <a:pt x="60" y="76"/>
                  </a:lnTo>
                  <a:lnTo>
                    <a:pt x="60" y="78"/>
                  </a:lnTo>
                  <a:lnTo>
                    <a:pt x="60" y="78"/>
                  </a:lnTo>
                  <a:lnTo>
                    <a:pt x="61" y="79"/>
                  </a:lnTo>
                  <a:lnTo>
                    <a:pt x="61" y="79"/>
                  </a:lnTo>
                  <a:lnTo>
                    <a:pt x="63" y="79"/>
                  </a:lnTo>
                  <a:lnTo>
                    <a:pt x="61" y="79"/>
                  </a:lnTo>
                  <a:lnTo>
                    <a:pt x="61" y="78"/>
                  </a:lnTo>
                  <a:lnTo>
                    <a:pt x="61" y="76"/>
                  </a:lnTo>
                  <a:lnTo>
                    <a:pt x="61" y="76"/>
                  </a:lnTo>
                  <a:lnTo>
                    <a:pt x="60" y="76"/>
                  </a:lnTo>
                  <a:lnTo>
                    <a:pt x="60" y="76"/>
                  </a:lnTo>
                  <a:lnTo>
                    <a:pt x="61" y="74"/>
                  </a:lnTo>
                  <a:lnTo>
                    <a:pt x="63" y="71"/>
                  </a:lnTo>
                  <a:lnTo>
                    <a:pt x="63" y="68"/>
                  </a:lnTo>
                  <a:lnTo>
                    <a:pt x="61" y="65"/>
                  </a:lnTo>
                  <a:lnTo>
                    <a:pt x="60" y="63"/>
                  </a:lnTo>
                  <a:lnTo>
                    <a:pt x="55" y="57"/>
                  </a:lnTo>
                  <a:lnTo>
                    <a:pt x="52" y="54"/>
                  </a:lnTo>
                  <a:lnTo>
                    <a:pt x="50" y="54"/>
                  </a:lnTo>
                  <a:lnTo>
                    <a:pt x="50" y="52"/>
                  </a:lnTo>
                  <a:lnTo>
                    <a:pt x="47" y="52"/>
                  </a:lnTo>
                  <a:lnTo>
                    <a:pt x="45" y="51"/>
                  </a:lnTo>
                  <a:lnTo>
                    <a:pt x="41" y="48"/>
                  </a:lnTo>
                  <a:lnTo>
                    <a:pt x="39" y="48"/>
                  </a:lnTo>
                  <a:lnTo>
                    <a:pt x="39" y="45"/>
                  </a:lnTo>
                  <a:lnTo>
                    <a:pt x="37" y="45"/>
                  </a:lnTo>
                  <a:lnTo>
                    <a:pt x="37" y="41"/>
                  </a:lnTo>
                  <a:lnTo>
                    <a:pt x="37" y="38"/>
                  </a:lnTo>
                  <a:lnTo>
                    <a:pt x="37" y="38"/>
                  </a:lnTo>
                  <a:lnTo>
                    <a:pt x="34" y="37"/>
                  </a:lnTo>
                  <a:lnTo>
                    <a:pt x="34" y="35"/>
                  </a:lnTo>
                  <a:lnTo>
                    <a:pt x="34" y="32"/>
                  </a:lnTo>
                  <a:lnTo>
                    <a:pt x="34" y="30"/>
                  </a:lnTo>
                  <a:lnTo>
                    <a:pt x="31" y="29"/>
                  </a:lnTo>
                  <a:lnTo>
                    <a:pt x="31" y="27"/>
                  </a:lnTo>
                  <a:lnTo>
                    <a:pt x="31" y="26"/>
                  </a:lnTo>
                  <a:lnTo>
                    <a:pt x="30" y="24"/>
                  </a:lnTo>
                  <a:lnTo>
                    <a:pt x="28" y="22"/>
                  </a:lnTo>
                  <a:lnTo>
                    <a:pt x="26" y="19"/>
                  </a:lnTo>
                  <a:lnTo>
                    <a:pt x="25" y="19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6" y="16"/>
                  </a:lnTo>
                  <a:lnTo>
                    <a:pt x="26" y="15"/>
                  </a:lnTo>
                  <a:lnTo>
                    <a:pt x="23" y="11"/>
                  </a:lnTo>
                  <a:lnTo>
                    <a:pt x="22" y="8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19" y="4"/>
                  </a:lnTo>
                  <a:lnTo>
                    <a:pt x="23" y="4"/>
                  </a:lnTo>
                  <a:lnTo>
                    <a:pt x="26" y="2"/>
                  </a:lnTo>
                  <a:lnTo>
                    <a:pt x="31" y="2"/>
                  </a:lnTo>
                  <a:lnTo>
                    <a:pt x="36" y="2"/>
                  </a:lnTo>
                  <a:lnTo>
                    <a:pt x="39" y="2"/>
                  </a:lnTo>
                  <a:lnTo>
                    <a:pt x="44" y="0"/>
                  </a:lnTo>
                  <a:lnTo>
                    <a:pt x="47" y="0"/>
                  </a:lnTo>
                  <a:lnTo>
                    <a:pt x="52" y="0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52" name="Freeform 198">
              <a:extLst>
                <a:ext uri="{FF2B5EF4-FFF2-40B4-BE49-F238E27FC236}">
                  <a16:creationId xmlns:a16="http://schemas.microsoft.com/office/drawing/2014/main" id="{8B10F3D5-12E2-1F4A-92B1-1D32D932335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85027" y="4681017"/>
              <a:ext cx="91614" cy="220263"/>
            </a:xfrm>
            <a:custGeom>
              <a:avLst/>
              <a:gdLst>
                <a:gd name="T0" fmla="*/ 30 w 47"/>
                <a:gd name="T1" fmla="*/ 39 h 113"/>
                <a:gd name="T2" fmla="*/ 30 w 47"/>
                <a:gd name="T3" fmla="*/ 38 h 113"/>
                <a:gd name="T4" fmla="*/ 28 w 47"/>
                <a:gd name="T5" fmla="*/ 38 h 113"/>
                <a:gd name="T6" fmla="*/ 33 w 47"/>
                <a:gd name="T7" fmla="*/ 31 h 113"/>
                <a:gd name="T8" fmla="*/ 4 w 47"/>
                <a:gd name="T9" fmla="*/ 0 h 113"/>
                <a:gd name="T10" fmla="*/ 12 w 47"/>
                <a:gd name="T11" fmla="*/ 3 h 113"/>
                <a:gd name="T12" fmla="*/ 17 w 47"/>
                <a:gd name="T13" fmla="*/ 3 h 113"/>
                <a:gd name="T14" fmla="*/ 18 w 47"/>
                <a:gd name="T15" fmla="*/ 6 h 113"/>
                <a:gd name="T16" fmla="*/ 20 w 47"/>
                <a:gd name="T17" fmla="*/ 11 h 113"/>
                <a:gd name="T18" fmla="*/ 23 w 47"/>
                <a:gd name="T19" fmla="*/ 15 h 113"/>
                <a:gd name="T20" fmla="*/ 22 w 47"/>
                <a:gd name="T21" fmla="*/ 17 h 113"/>
                <a:gd name="T22" fmla="*/ 23 w 47"/>
                <a:gd name="T23" fmla="*/ 25 h 113"/>
                <a:gd name="T24" fmla="*/ 23 w 47"/>
                <a:gd name="T25" fmla="*/ 33 h 113"/>
                <a:gd name="T26" fmla="*/ 20 w 47"/>
                <a:gd name="T27" fmla="*/ 38 h 113"/>
                <a:gd name="T28" fmla="*/ 20 w 47"/>
                <a:gd name="T29" fmla="*/ 42 h 113"/>
                <a:gd name="T30" fmla="*/ 22 w 47"/>
                <a:gd name="T31" fmla="*/ 47 h 113"/>
                <a:gd name="T32" fmla="*/ 23 w 47"/>
                <a:gd name="T33" fmla="*/ 49 h 113"/>
                <a:gd name="T34" fmla="*/ 25 w 47"/>
                <a:gd name="T35" fmla="*/ 56 h 113"/>
                <a:gd name="T36" fmla="*/ 26 w 47"/>
                <a:gd name="T37" fmla="*/ 60 h 113"/>
                <a:gd name="T38" fmla="*/ 28 w 47"/>
                <a:gd name="T39" fmla="*/ 64 h 113"/>
                <a:gd name="T40" fmla="*/ 28 w 47"/>
                <a:gd name="T41" fmla="*/ 67 h 113"/>
                <a:gd name="T42" fmla="*/ 30 w 47"/>
                <a:gd name="T43" fmla="*/ 71 h 113"/>
                <a:gd name="T44" fmla="*/ 31 w 47"/>
                <a:gd name="T45" fmla="*/ 69 h 113"/>
                <a:gd name="T46" fmla="*/ 31 w 47"/>
                <a:gd name="T47" fmla="*/ 67 h 113"/>
                <a:gd name="T48" fmla="*/ 33 w 47"/>
                <a:gd name="T49" fmla="*/ 69 h 113"/>
                <a:gd name="T50" fmla="*/ 36 w 47"/>
                <a:gd name="T51" fmla="*/ 72 h 113"/>
                <a:gd name="T52" fmla="*/ 37 w 47"/>
                <a:gd name="T53" fmla="*/ 71 h 113"/>
                <a:gd name="T54" fmla="*/ 34 w 47"/>
                <a:gd name="T55" fmla="*/ 63 h 113"/>
                <a:gd name="T56" fmla="*/ 33 w 47"/>
                <a:gd name="T57" fmla="*/ 60 h 113"/>
                <a:gd name="T58" fmla="*/ 44 w 47"/>
                <a:gd name="T59" fmla="*/ 74 h 113"/>
                <a:gd name="T60" fmla="*/ 45 w 47"/>
                <a:gd name="T61" fmla="*/ 85 h 113"/>
                <a:gd name="T62" fmla="*/ 44 w 47"/>
                <a:gd name="T63" fmla="*/ 97 h 113"/>
                <a:gd name="T64" fmla="*/ 37 w 47"/>
                <a:gd name="T65" fmla="*/ 102 h 113"/>
                <a:gd name="T66" fmla="*/ 37 w 47"/>
                <a:gd name="T67" fmla="*/ 108 h 113"/>
                <a:gd name="T68" fmla="*/ 36 w 47"/>
                <a:gd name="T69" fmla="*/ 112 h 113"/>
                <a:gd name="T70" fmla="*/ 34 w 47"/>
                <a:gd name="T71" fmla="*/ 108 h 113"/>
                <a:gd name="T72" fmla="*/ 26 w 47"/>
                <a:gd name="T73" fmla="*/ 101 h 113"/>
                <a:gd name="T74" fmla="*/ 25 w 47"/>
                <a:gd name="T75" fmla="*/ 97 h 113"/>
                <a:gd name="T76" fmla="*/ 23 w 47"/>
                <a:gd name="T77" fmla="*/ 93 h 113"/>
                <a:gd name="T78" fmla="*/ 28 w 47"/>
                <a:gd name="T79" fmla="*/ 83 h 113"/>
                <a:gd name="T80" fmla="*/ 25 w 47"/>
                <a:gd name="T81" fmla="*/ 72 h 113"/>
                <a:gd name="T82" fmla="*/ 18 w 47"/>
                <a:gd name="T83" fmla="*/ 74 h 113"/>
                <a:gd name="T84" fmla="*/ 12 w 47"/>
                <a:gd name="T85" fmla="*/ 72 h 113"/>
                <a:gd name="T86" fmla="*/ 6 w 47"/>
                <a:gd name="T87" fmla="*/ 66 h 113"/>
                <a:gd name="T88" fmla="*/ 4 w 47"/>
                <a:gd name="T89" fmla="*/ 66 h 113"/>
                <a:gd name="T90" fmla="*/ 1 w 47"/>
                <a:gd name="T91" fmla="*/ 63 h 113"/>
                <a:gd name="T92" fmla="*/ 0 w 47"/>
                <a:gd name="T93" fmla="*/ 61 h 113"/>
                <a:gd name="T94" fmla="*/ 4 w 47"/>
                <a:gd name="T95" fmla="*/ 55 h 113"/>
                <a:gd name="T96" fmla="*/ 4 w 47"/>
                <a:gd name="T97" fmla="*/ 50 h 113"/>
                <a:gd name="T98" fmla="*/ 9 w 47"/>
                <a:gd name="T99" fmla="*/ 45 h 113"/>
                <a:gd name="T100" fmla="*/ 12 w 47"/>
                <a:gd name="T101" fmla="*/ 42 h 113"/>
                <a:gd name="T102" fmla="*/ 9 w 47"/>
                <a:gd name="T103" fmla="*/ 34 h 113"/>
                <a:gd name="T104" fmla="*/ 7 w 47"/>
                <a:gd name="T105" fmla="*/ 28 h 113"/>
                <a:gd name="T106" fmla="*/ 9 w 47"/>
                <a:gd name="T107" fmla="*/ 22 h 113"/>
                <a:gd name="T108" fmla="*/ 11 w 47"/>
                <a:gd name="T109" fmla="*/ 20 h 113"/>
                <a:gd name="T110" fmla="*/ 12 w 47"/>
                <a:gd name="T111" fmla="*/ 14 h 113"/>
                <a:gd name="T112" fmla="*/ 9 w 47"/>
                <a:gd name="T113" fmla="*/ 9 h 113"/>
                <a:gd name="T114" fmla="*/ 7 w 47"/>
                <a:gd name="T115" fmla="*/ 4 h 113"/>
                <a:gd name="T116" fmla="*/ 6 w 47"/>
                <a:gd name="T117" fmla="*/ 3 h 113"/>
                <a:gd name="T118" fmla="*/ 4 w 47"/>
                <a:gd name="T119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7" h="113">
                  <a:moveTo>
                    <a:pt x="30" y="38"/>
                  </a:moveTo>
                  <a:lnTo>
                    <a:pt x="30" y="38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30" y="39"/>
                  </a:lnTo>
                  <a:lnTo>
                    <a:pt x="30" y="39"/>
                  </a:lnTo>
                  <a:lnTo>
                    <a:pt x="30" y="39"/>
                  </a:lnTo>
                  <a:lnTo>
                    <a:pt x="30" y="39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30" y="38"/>
                  </a:lnTo>
                  <a:close/>
                  <a:moveTo>
                    <a:pt x="28" y="38"/>
                  </a:moveTo>
                  <a:lnTo>
                    <a:pt x="28" y="38"/>
                  </a:lnTo>
                  <a:lnTo>
                    <a:pt x="28" y="38"/>
                  </a:lnTo>
                  <a:lnTo>
                    <a:pt x="28" y="38"/>
                  </a:lnTo>
                  <a:lnTo>
                    <a:pt x="28" y="38"/>
                  </a:lnTo>
                  <a:lnTo>
                    <a:pt x="26" y="38"/>
                  </a:lnTo>
                  <a:lnTo>
                    <a:pt x="28" y="38"/>
                  </a:lnTo>
                  <a:lnTo>
                    <a:pt x="28" y="38"/>
                  </a:lnTo>
                  <a:close/>
                  <a:moveTo>
                    <a:pt x="33" y="31"/>
                  </a:moveTo>
                  <a:lnTo>
                    <a:pt x="33" y="31"/>
                  </a:lnTo>
                  <a:lnTo>
                    <a:pt x="33" y="31"/>
                  </a:lnTo>
                  <a:lnTo>
                    <a:pt x="33" y="31"/>
                  </a:lnTo>
                  <a:lnTo>
                    <a:pt x="33" y="31"/>
                  </a:lnTo>
                  <a:close/>
                  <a:moveTo>
                    <a:pt x="4" y="0"/>
                  </a:moveTo>
                  <a:lnTo>
                    <a:pt x="7" y="1"/>
                  </a:lnTo>
                  <a:lnTo>
                    <a:pt x="7" y="1"/>
                  </a:lnTo>
                  <a:lnTo>
                    <a:pt x="9" y="1"/>
                  </a:lnTo>
                  <a:lnTo>
                    <a:pt x="11" y="3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7" y="3"/>
                  </a:lnTo>
                  <a:lnTo>
                    <a:pt x="17" y="3"/>
                  </a:lnTo>
                  <a:lnTo>
                    <a:pt x="18" y="3"/>
                  </a:lnTo>
                  <a:lnTo>
                    <a:pt x="18" y="3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9"/>
                  </a:lnTo>
                  <a:lnTo>
                    <a:pt x="20" y="9"/>
                  </a:lnTo>
                  <a:lnTo>
                    <a:pt x="20" y="11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23" y="14"/>
                  </a:lnTo>
                  <a:lnTo>
                    <a:pt x="23" y="15"/>
                  </a:lnTo>
                  <a:lnTo>
                    <a:pt x="23" y="15"/>
                  </a:lnTo>
                  <a:lnTo>
                    <a:pt x="23" y="15"/>
                  </a:lnTo>
                  <a:lnTo>
                    <a:pt x="23" y="15"/>
                  </a:lnTo>
                  <a:lnTo>
                    <a:pt x="22" y="15"/>
                  </a:lnTo>
                  <a:lnTo>
                    <a:pt x="22" y="17"/>
                  </a:lnTo>
                  <a:lnTo>
                    <a:pt x="22" y="17"/>
                  </a:lnTo>
                  <a:lnTo>
                    <a:pt x="22" y="17"/>
                  </a:lnTo>
                  <a:lnTo>
                    <a:pt x="23" y="23"/>
                  </a:lnTo>
                  <a:lnTo>
                    <a:pt x="23" y="25"/>
                  </a:lnTo>
                  <a:lnTo>
                    <a:pt x="23" y="25"/>
                  </a:lnTo>
                  <a:lnTo>
                    <a:pt x="23" y="25"/>
                  </a:lnTo>
                  <a:lnTo>
                    <a:pt x="23" y="27"/>
                  </a:lnTo>
                  <a:lnTo>
                    <a:pt x="23" y="28"/>
                  </a:lnTo>
                  <a:lnTo>
                    <a:pt x="23" y="30"/>
                  </a:lnTo>
                  <a:lnTo>
                    <a:pt x="23" y="33"/>
                  </a:lnTo>
                  <a:lnTo>
                    <a:pt x="23" y="33"/>
                  </a:lnTo>
                  <a:lnTo>
                    <a:pt x="23" y="34"/>
                  </a:lnTo>
                  <a:lnTo>
                    <a:pt x="22" y="34"/>
                  </a:lnTo>
                  <a:lnTo>
                    <a:pt x="22" y="36"/>
                  </a:lnTo>
                  <a:lnTo>
                    <a:pt x="22" y="36"/>
                  </a:lnTo>
                  <a:lnTo>
                    <a:pt x="20" y="38"/>
                  </a:lnTo>
                  <a:lnTo>
                    <a:pt x="20" y="38"/>
                  </a:lnTo>
                  <a:lnTo>
                    <a:pt x="20" y="41"/>
                  </a:lnTo>
                  <a:lnTo>
                    <a:pt x="20" y="41"/>
                  </a:lnTo>
                  <a:lnTo>
                    <a:pt x="20" y="42"/>
                  </a:lnTo>
                  <a:lnTo>
                    <a:pt x="20" y="42"/>
                  </a:lnTo>
                  <a:lnTo>
                    <a:pt x="22" y="42"/>
                  </a:lnTo>
                  <a:lnTo>
                    <a:pt x="22" y="44"/>
                  </a:lnTo>
                  <a:lnTo>
                    <a:pt x="22" y="44"/>
                  </a:lnTo>
                  <a:lnTo>
                    <a:pt x="22" y="47"/>
                  </a:lnTo>
                  <a:lnTo>
                    <a:pt x="22" y="47"/>
                  </a:lnTo>
                  <a:lnTo>
                    <a:pt x="23" y="47"/>
                  </a:lnTo>
                  <a:lnTo>
                    <a:pt x="23" y="49"/>
                  </a:lnTo>
                  <a:lnTo>
                    <a:pt x="23" y="49"/>
                  </a:lnTo>
                  <a:lnTo>
                    <a:pt x="23" y="49"/>
                  </a:lnTo>
                  <a:lnTo>
                    <a:pt x="23" y="49"/>
                  </a:lnTo>
                  <a:lnTo>
                    <a:pt x="23" y="50"/>
                  </a:lnTo>
                  <a:lnTo>
                    <a:pt x="23" y="50"/>
                  </a:lnTo>
                  <a:lnTo>
                    <a:pt x="25" y="52"/>
                  </a:lnTo>
                  <a:lnTo>
                    <a:pt x="25" y="55"/>
                  </a:lnTo>
                  <a:lnTo>
                    <a:pt x="25" y="56"/>
                  </a:lnTo>
                  <a:lnTo>
                    <a:pt x="23" y="56"/>
                  </a:lnTo>
                  <a:lnTo>
                    <a:pt x="23" y="56"/>
                  </a:lnTo>
                  <a:lnTo>
                    <a:pt x="23" y="58"/>
                  </a:lnTo>
                  <a:lnTo>
                    <a:pt x="25" y="60"/>
                  </a:lnTo>
                  <a:lnTo>
                    <a:pt x="26" y="60"/>
                  </a:lnTo>
                  <a:lnTo>
                    <a:pt x="26" y="60"/>
                  </a:lnTo>
                  <a:lnTo>
                    <a:pt x="28" y="61"/>
                  </a:lnTo>
                  <a:lnTo>
                    <a:pt x="28" y="61"/>
                  </a:lnTo>
                  <a:lnTo>
                    <a:pt x="28" y="63"/>
                  </a:lnTo>
                  <a:lnTo>
                    <a:pt x="28" y="64"/>
                  </a:lnTo>
                  <a:lnTo>
                    <a:pt x="28" y="66"/>
                  </a:lnTo>
                  <a:lnTo>
                    <a:pt x="28" y="66"/>
                  </a:lnTo>
                  <a:lnTo>
                    <a:pt x="26" y="66"/>
                  </a:lnTo>
                  <a:lnTo>
                    <a:pt x="28" y="67"/>
                  </a:lnTo>
                  <a:lnTo>
                    <a:pt x="28" y="67"/>
                  </a:lnTo>
                  <a:lnTo>
                    <a:pt x="28" y="69"/>
                  </a:lnTo>
                  <a:lnTo>
                    <a:pt x="28" y="69"/>
                  </a:lnTo>
                  <a:lnTo>
                    <a:pt x="30" y="69"/>
                  </a:lnTo>
                  <a:lnTo>
                    <a:pt x="30" y="71"/>
                  </a:lnTo>
                  <a:lnTo>
                    <a:pt x="30" y="71"/>
                  </a:lnTo>
                  <a:lnTo>
                    <a:pt x="30" y="71"/>
                  </a:lnTo>
                  <a:lnTo>
                    <a:pt x="31" y="71"/>
                  </a:lnTo>
                  <a:lnTo>
                    <a:pt x="31" y="69"/>
                  </a:lnTo>
                  <a:lnTo>
                    <a:pt x="31" y="69"/>
                  </a:lnTo>
                  <a:lnTo>
                    <a:pt x="31" y="69"/>
                  </a:lnTo>
                  <a:lnTo>
                    <a:pt x="31" y="69"/>
                  </a:lnTo>
                  <a:lnTo>
                    <a:pt x="31" y="67"/>
                  </a:lnTo>
                  <a:lnTo>
                    <a:pt x="31" y="67"/>
                  </a:lnTo>
                  <a:lnTo>
                    <a:pt x="31" y="67"/>
                  </a:lnTo>
                  <a:lnTo>
                    <a:pt x="31" y="67"/>
                  </a:lnTo>
                  <a:lnTo>
                    <a:pt x="33" y="67"/>
                  </a:lnTo>
                  <a:lnTo>
                    <a:pt x="33" y="67"/>
                  </a:lnTo>
                  <a:lnTo>
                    <a:pt x="33" y="67"/>
                  </a:lnTo>
                  <a:lnTo>
                    <a:pt x="33" y="67"/>
                  </a:lnTo>
                  <a:lnTo>
                    <a:pt x="33" y="69"/>
                  </a:lnTo>
                  <a:lnTo>
                    <a:pt x="33" y="69"/>
                  </a:lnTo>
                  <a:lnTo>
                    <a:pt x="34" y="69"/>
                  </a:lnTo>
                  <a:lnTo>
                    <a:pt x="34" y="69"/>
                  </a:lnTo>
                  <a:lnTo>
                    <a:pt x="36" y="71"/>
                  </a:lnTo>
                  <a:lnTo>
                    <a:pt x="36" y="72"/>
                  </a:lnTo>
                  <a:lnTo>
                    <a:pt x="37" y="72"/>
                  </a:lnTo>
                  <a:lnTo>
                    <a:pt x="37" y="72"/>
                  </a:lnTo>
                  <a:lnTo>
                    <a:pt x="37" y="72"/>
                  </a:lnTo>
                  <a:lnTo>
                    <a:pt x="37" y="72"/>
                  </a:lnTo>
                  <a:lnTo>
                    <a:pt x="37" y="71"/>
                  </a:lnTo>
                  <a:lnTo>
                    <a:pt x="36" y="67"/>
                  </a:lnTo>
                  <a:lnTo>
                    <a:pt x="36" y="67"/>
                  </a:lnTo>
                  <a:lnTo>
                    <a:pt x="36" y="64"/>
                  </a:lnTo>
                  <a:lnTo>
                    <a:pt x="34" y="63"/>
                  </a:lnTo>
                  <a:lnTo>
                    <a:pt x="34" y="63"/>
                  </a:lnTo>
                  <a:lnTo>
                    <a:pt x="33" y="63"/>
                  </a:lnTo>
                  <a:lnTo>
                    <a:pt x="31" y="63"/>
                  </a:lnTo>
                  <a:lnTo>
                    <a:pt x="31" y="61"/>
                  </a:lnTo>
                  <a:lnTo>
                    <a:pt x="31" y="60"/>
                  </a:lnTo>
                  <a:lnTo>
                    <a:pt x="33" y="60"/>
                  </a:lnTo>
                  <a:lnTo>
                    <a:pt x="34" y="61"/>
                  </a:lnTo>
                  <a:lnTo>
                    <a:pt x="37" y="64"/>
                  </a:lnTo>
                  <a:lnTo>
                    <a:pt x="39" y="67"/>
                  </a:lnTo>
                  <a:lnTo>
                    <a:pt x="41" y="69"/>
                  </a:lnTo>
                  <a:lnTo>
                    <a:pt x="44" y="74"/>
                  </a:lnTo>
                  <a:lnTo>
                    <a:pt x="45" y="77"/>
                  </a:lnTo>
                  <a:lnTo>
                    <a:pt x="47" y="79"/>
                  </a:lnTo>
                  <a:lnTo>
                    <a:pt x="47" y="80"/>
                  </a:lnTo>
                  <a:lnTo>
                    <a:pt x="45" y="82"/>
                  </a:lnTo>
                  <a:lnTo>
                    <a:pt x="45" y="85"/>
                  </a:lnTo>
                  <a:lnTo>
                    <a:pt x="45" y="88"/>
                  </a:lnTo>
                  <a:lnTo>
                    <a:pt x="45" y="91"/>
                  </a:lnTo>
                  <a:lnTo>
                    <a:pt x="45" y="96"/>
                  </a:lnTo>
                  <a:lnTo>
                    <a:pt x="45" y="97"/>
                  </a:lnTo>
                  <a:lnTo>
                    <a:pt x="44" y="97"/>
                  </a:lnTo>
                  <a:lnTo>
                    <a:pt x="42" y="97"/>
                  </a:lnTo>
                  <a:lnTo>
                    <a:pt x="39" y="99"/>
                  </a:lnTo>
                  <a:lnTo>
                    <a:pt x="39" y="99"/>
                  </a:lnTo>
                  <a:lnTo>
                    <a:pt x="37" y="99"/>
                  </a:lnTo>
                  <a:lnTo>
                    <a:pt x="37" y="102"/>
                  </a:lnTo>
                  <a:lnTo>
                    <a:pt x="36" y="104"/>
                  </a:lnTo>
                  <a:lnTo>
                    <a:pt x="36" y="104"/>
                  </a:lnTo>
                  <a:lnTo>
                    <a:pt x="36" y="104"/>
                  </a:lnTo>
                  <a:lnTo>
                    <a:pt x="37" y="105"/>
                  </a:lnTo>
                  <a:lnTo>
                    <a:pt x="37" y="108"/>
                  </a:lnTo>
                  <a:lnTo>
                    <a:pt x="37" y="112"/>
                  </a:lnTo>
                  <a:lnTo>
                    <a:pt x="37" y="112"/>
                  </a:lnTo>
                  <a:lnTo>
                    <a:pt x="37" y="113"/>
                  </a:lnTo>
                  <a:lnTo>
                    <a:pt x="36" y="113"/>
                  </a:lnTo>
                  <a:lnTo>
                    <a:pt x="36" y="112"/>
                  </a:lnTo>
                  <a:lnTo>
                    <a:pt x="34" y="112"/>
                  </a:lnTo>
                  <a:lnTo>
                    <a:pt x="34" y="112"/>
                  </a:lnTo>
                  <a:lnTo>
                    <a:pt x="36" y="110"/>
                  </a:lnTo>
                  <a:lnTo>
                    <a:pt x="36" y="108"/>
                  </a:lnTo>
                  <a:lnTo>
                    <a:pt x="34" y="108"/>
                  </a:lnTo>
                  <a:lnTo>
                    <a:pt x="34" y="108"/>
                  </a:lnTo>
                  <a:lnTo>
                    <a:pt x="33" y="107"/>
                  </a:lnTo>
                  <a:lnTo>
                    <a:pt x="30" y="104"/>
                  </a:lnTo>
                  <a:lnTo>
                    <a:pt x="28" y="102"/>
                  </a:lnTo>
                  <a:lnTo>
                    <a:pt x="26" y="101"/>
                  </a:lnTo>
                  <a:lnTo>
                    <a:pt x="26" y="101"/>
                  </a:lnTo>
                  <a:lnTo>
                    <a:pt x="25" y="99"/>
                  </a:lnTo>
                  <a:lnTo>
                    <a:pt x="25" y="99"/>
                  </a:lnTo>
                  <a:lnTo>
                    <a:pt x="25" y="97"/>
                  </a:lnTo>
                  <a:lnTo>
                    <a:pt x="25" y="97"/>
                  </a:lnTo>
                  <a:lnTo>
                    <a:pt x="25" y="96"/>
                  </a:lnTo>
                  <a:lnTo>
                    <a:pt x="23" y="94"/>
                  </a:lnTo>
                  <a:lnTo>
                    <a:pt x="23" y="94"/>
                  </a:lnTo>
                  <a:lnTo>
                    <a:pt x="23" y="93"/>
                  </a:lnTo>
                  <a:lnTo>
                    <a:pt x="23" y="93"/>
                  </a:lnTo>
                  <a:lnTo>
                    <a:pt x="25" y="91"/>
                  </a:lnTo>
                  <a:lnTo>
                    <a:pt x="25" y="90"/>
                  </a:lnTo>
                  <a:lnTo>
                    <a:pt x="25" y="88"/>
                  </a:lnTo>
                  <a:lnTo>
                    <a:pt x="26" y="85"/>
                  </a:lnTo>
                  <a:lnTo>
                    <a:pt x="28" y="83"/>
                  </a:lnTo>
                  <a:lnTo>
                    <a:pt x="28" y="82"/>
                  </a:lnTo>
                  <a:lnTo>
                    <a:pt x="28" y="80"/>
                  </a:lnTo>
                  <a:lnTo>
                    <a:pt x="26" y="77"/>
                  </a:lnTo>
                  <a:lnTo>
                    <a:pt x="26" y="75"/>
                  </a:lnTo>
                  <a:lnTo>
                    <a:pt x="25" y="72"/>
                  </a:lnTo>
                  <a:lnTo>
                    <a:pt x="25" y="72"/>
                  </a:lnTo>
                  <a:lnTo>
                    <a:pt x="22" y="72"/>
                  </a:lnTo>
                  <a:lnTo>
                    <a:pt x="20" y="74"/>
                  </a:lnTo>
                  <a:lnTo>
                    <a:pt x="20" y="74"/>
                  </a:lnTo>
                  <a:lnTo>
                    <a:pt x="18" y="74"/>
                  </a:lnTo>
                  <a:lnTo>
                    <a:pt x="15" y="74"/>
                  </a:lnTo>
                  <a:lnTo>
                    <a:pt x="15" y="74"/>
                  </a:lnTo>
                  <a:lnTo>
                    <a:pt x="14" y="75"/>
                  </a:lnTo>
                  <a:lnTo>
                    <a:pt x="14" y="75"/>
                  </a:lnTo>
                  <a:lnTo>
                    <a:pt x="12" y="72"/>
                  </a:lnTo>
                  <a:lnTo>
                    <a:pt x="11" y="71"/>
                  </a:lnTo>
                  <a:lnTo>
                    <a:pt x="9" y="67"/>
                  </a:lnTo>
                  <a:lnTo>
                    <a:pt x="7" y="67"/>
                  </a:lnTo>
                  <a:lnTo>
                    <a:pt x="7" y="66"/>
                  </a:lnTo>
                  <a:lnTo>
                    <a:pt x="6" y="66"/>
                  </a:lnTo>
                  <a:lnTo>
                    <a:pt x="6" y="66"/>
                  </a:lnTo>
                  <a:lnTo>
                    <a:pt x="4" y="67"/>
                  </a:lnTo>
                  <a:lnTo>
                    <a:pt x="4" y="67"/>
                  </a:lnTo>
                  <a:lnTo>
                    <a:pt x="4" y="66"/>
                  </a:lnTo>
                  <a:lnTo>
                    <a:pt x="4" y="66"/>
                  </a:lnTo>
                  <a:lnTo>
                    <a:pt x="4" y="64"/>
                  </a:lnTo>
                  <a:lnTo>
                    <a:pt x="3" y="64"/>
                  </a:lnTo>
                  <a:lnTo>
                    <a:pt x="3" y="63"/>
                  </a:lnTo>
                  <a:lnTo>
                    <a:pt x="1" y="63"/>
                  </a:lnTo>
                  <a:lnTo>
                    <a:pt x="1" y="63"/>
                  </a:lnTo>
                  <a:lnTo>
                    <a:pt x="3" y="63"/>
                  </a:lnTo>
                  <a:lnTo>
                    <a:pt x="1" y="61"/>
                  </a:lnTo>
                  <a:lnTo>
                    <a:pt x="1" y="61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1" y="60"/>
                  </a:lnTo>
                  <a:lnTo>
                    <a:pt x="3" y="60"/>
                  </a:lnTo>
                  <a:lnTo>
                    <a:pt x="3" y="58"/>
                  </a:lnTo>
                  <a:lnTo>
                    <a:pt x="3" y="56"/>
                  </a:lnTo>
                  <a:lnTo>
                    <a:pt x="4" y="55"/>
                  </a:lnTo>
                  <a:lnTo>
                    <a:pt x="4" y="55"/>
                  </a:lnTo>
                  <a:lnTo>
                    <a:pt x="4" y="55"/>
                  </a:lnTo>
                  <a:lnTo>
                    <a:pt x="4" y="53"/>
                  </a:lnTo>
                  <a:lnTo>
                    <a:pt x="4" y="52"/>
                  </a:lnTo>
                  <a:lnTo>
                    <a:pt x="4" y="50"/>
                  </a:lnTo>
                  <a:lnTo>
                    <a:pt x="4" y="50"/>
                  </a:lnTo>
                  <a:lnTo>
                    <a:pt x="4" y="49"/>
                  </a:lnTo>
                  <a:lnTo>
                    <a:pt x="4" y="47"/>
                  </a:lnTo>
                  <a:lnTo>
                    <a:pt x="6" y="47"/>
                  </a:lnTo>
                  <a:lnTo>
                    <a:pt x="9" y="45"/>
                  </a:lnTo>
                  <a:lnTo>
                    <a:pt x="11" y="44"/>
                  </a:lnTo>
                  <a:lnTo>
                    <a:pt x="11" y="44"/>
                  </a:lnTo>
                  <a:lnTo>
                    <a:pt x="12" y="44"/>
                  </a:lnTo>
                  <a:lnTo>
                    <a:pt x="12" y="42"/>
                  </a:lnTo>
                  <a:lnTo>
                    <a:pt x="12" y="42"/>
                  </a:lnTo>
                  <a:lnTo>
                    <a:pt x="11" y="42"/>
                  </a:lnTo>
                  <a:lnTo>
                    <a:pt x="9" y="42"/>
                  </a:lnTo>
                  <a:lnTo>
                    <a:pt x="9" y="39"/>
                  </a:lnTo>
                  <a:lnTo>
                    <a:pt x="9" y="36"/>
                  </a:lnTo>
                  <a:lnTo>
                    <a:pt x="9" y="34"/>
                  </a:lnTo>
                  <a:lnTo>
                    <a:pt x="9" y="33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7" y="31"/>
                  </a:lnTo>
                  <a:lnTo>
                    <a:pt x="7" y="28"/>
                  </a:lnTo>
                  <a:lnTo>
                    <a:pt x="9" y="28"/>
                  </a:lnTo>
                  <a:lnTo>
                    <a:pt x="9" y="27"/>
                  </a:lnTo>
                  <a:lnTo>
                    <a:pt x="11" y="25"/>
                  </a:lnTo>
                  <a:lnTo>
                    <a:pt x="9" y="23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1" y="20"/>
                  </a:lnTo>
                  <a:lnTo>
                    <a:pt x="12" y="20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15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2" y="12"/>
                  </a:lnTo>
                  <a:lnTo>
                    <a:pt x="12" y="11"/>
                  </a:lnTo>
                  <a:lnTo>
                    <a:pt x="11" y="11"/>
                  </a:lnTo>
                  <a:lnTo>
                    <a:pt x="9" y="9"/>
                  </a:lnTo>
                  <a:lnTo>
                    <a:pt x="9" y="8"/>
                  </a:lnTo>
                  <a:lnTo>
                    <a:pt x="11" y="6"/>
                  </a:lnTo>
                  <a:lnTo>
                    <a:pt x="9" y="6"/>
                  </a:lnTo>
                  <a:lnTo>
                    <a:pt x="9" y="4"/>
                  </a:lnTo>
                  <a:lnTo>
                    <a:pt x="7" y="4"/>
                  </a:lnTo>
                  <a:lnTo>
                    <a:pt x="7" y="3"/>
                  </a:lnTo>
                  <a:lnTo>
                    <a:pt x="7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53" name="Freeform 199">
              <a:extLst>
                <a:ext uri="{FF2B5EF4-FFF2-40B4-BE49-F238E27FC236}">
                  <a16:creationId xmlns:a16="http://schemas.microsoft.com/office/drawing/2014/main" id="{DD56D54B-04DD-C095-7E48-6A60FEF8907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33117" y="4297020"/>
              <a:ext cx="3898" cy="31188"/>
            </a:xfrm>
            <a:custGeom>
              <a:avLst/>
              <a:gdLst>
                <a:gd name="T0" fmla="*/ 0 w 2"/>
                <a:gd name="T1" fmla="*/ 14 h 16"/>
                <a:gd name="T2" fmla="*/ 0 w 2"/>
                <a:gd name="T3" fmla="*/ 14 h 16"/>
                <a:gd name="T4" fmla="*/ 0 w 2"/>
                <a:gd name="T5" fmla="*/ 14 h 16"/>
                <a:gd name="T6" fmla="*/ 0 w 2"/>
                <a:gd name="T7" fmla="*/ 16 h 16"/>
                <a:gd name="T8" fmla="*/ 0 w 2"/>
                <a:gd name="T9" fmla="*/ 16 h 16"/>
                <a:gd name="T10" fmla="*/ 0 w 2"/>
                <a:gd name="T11" fmla="*/ 14 h 16"/>
                <a:gd name="T12" fmla="*/ 0 w 2"/>
                <a:gd name="T13" fmla="*/ 14 h 16"/>
                <a:gd name="T14" fmla="*/ 0 w 2"/>
                <a:gd name="T15" fmla="*/ 14 h 16"/>
                <a:gd name="T16" fmla="*/ 0 w 2"/>
                <a:gd name="T17" fmla="*/ 14 h 16"/>
                <a:gd name="T18" fmla="*/ 2 w 2"/>
                <a:gd name="T19" fmla="*/ 0 h 16"/>
                <a:gd name="T20" fmla="*/ 2 w 2"/>
                <a:gd name="T21" fmla="*/ 0 h 16"/>
                <a:gd name="T22" fmla="*/ 2 w 2"/>
                <a:gd name="T23" fmla="*/ 1 h 16"/>
                <a:gd name="T24" fmla="*/ 2 w 2"/>
                <a:gd name="T25" fmla="*/ 1 h 16"/>
                <a:gd name="T26" fmla="*/ 2 w 2"/>
                <a:gd name="T27" fmla="*/ 1 h 16"/>
                <a:gd name="T28" fmla="*/ 2 w 2"/>
                <a:gd name="T29" fmla="*/ 1 h 16"/>
                <a:gd name="T30" fmla="*/ 2 w 2"/>
                <a:gd name="T31" fmla="*/ 1 h 16"/>
                <a:gd name="T32" fmla="*/ 0 w 2"/>
                <a:gd name="T33" fmla="*/ 1 h 16"/>
                <a:gd name="T34" fmla="*/ 0 w 2"/>
                <a:gd name="T35" fmla="*/ 1 h 16"/>
                <a:gd name="T36" fmla="*/ 0 w 2"/>
                <a:gd name="T37" fmla="*/ 1 h 16"/>
                <a:gd name="T38" fmla="*/ 2 w 2"/>
                <a:gd name="T39" fmla="*/ 1 h 16"/>
                <a:gd name="T40" fmla="*/ 2 w 2"/>
                <a:gd name="T41" fmla="*/ 0 h 16"/>
                <a:gd name="T42" fmla="*/ 2 w 2"/>
                <a:gd name="T4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" h="16">
                  <a:moveTo>
                    <a:pt x="0" y="14"/>
                  </a:moveTo>
                  <a:lnTo>
                    <a:pt x="0" y="14"/>
                  </a:lnTo>
                  <a:lnTo>
                    <a:pt x="0" y="14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close/>
                  <a:moveTo>
                    <a:pt x="2" y="0"/>
                  </a:moveTo>
                  <a:lnTo>
                    <a:pt x="2" y="0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2" y="1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54" name="Freeform 200">
              <a:extLst>
                <a:ext uri="{FF2B5EF4-FFF2-40B4-BE49-F238E27FC236}">
                  <a16:creationId xmlns:a16="http://schemas.microsoft.com/office/drawing/2014/main" id="{50A4F71D-1EA6-67F0-B07F-E62281FB6B4B}"/>
                </a:ext>
              </a:extLst>
            </p:cNvPr>
            <p:cNvSpPr>
              <a:spLocks/>
            </p:cNvSpPr>
            <p:nvPr/>
          </p:nvSpPr>
          <p:spPr bwMode="auto">
            <a:xfrm>
              <a:off x="7378949" y="4985096"/>
              <a:ext cx="15594" cy="15594"/>
            </a:xfrm>
            <a:custGeom>
              <a:avLst/>
              <a:gdLst>
                <a:gd name="T0" fmla="*/ 5 w 8"/>
                <a:gd name="T1" fmla="*/ 0 h 8"/>
                <a:gd name="T2" fmla="*/ 6 w 8"/>
                <a:gd name="T3" fmla="*/ 1 h 8"/>
                <a:gd name="T4" fmla="*/ 8 w 8"/>
                <a:gd name="T5" fmla="*/ 3 h 8"/>
                <a:gd name="T6" fmla="*/ 8 w 8"/>
                <a:gd name="T7" fmla="*/ 4 h 8"/>
                <a:gd name="T8" fmla="*/ 6 w 8"/>
                <a:gd name="T9" fmla="*/ 4 h 8"/>
                <a:gd name="T10" fmla="*/ 6 w 8"/>
                <a:gd name="T11" fmla="*/ 6 h 8"/>
                <a:gd name="T12" fmla="*/ 5 w 8"/>
                <a:gd name="T13" fmla="*/ 6 h 8"/>
                <a:gd name="T14" fmla="*/ 3 w 8"/>
                <a:gd name="T15" fmla="*/ 8 h 8"/>
                <a:gd name="T16" fmla="*/ 1 w 8"/>
                <a:gd name="T17" fmla="*/ 6 h 8"/>
                <a:gd name="T18" fmla="*/ 0 w 8"/>
                <a:gd name="T19" fmla="*/ 6 h 8"/>
                <a:gd name="T20" fmla="*/ 0 w 8"/>
                <a:gd name="T21" fmla="*/ 6 h 8"/>
                <a:gd name="T22" fmla="*/ 1 w 8"/>
                <a:gd name="T23" fmla="*/ 6 h 8"/>
                <a:gd name="T24" fmla="*/ 1 w 8"/>
                <a:gd name="T25" fmla="*/ 4 h 8"/>
                <a:gd name="T26" fmla="*/ 1 w 8"/>
                <a:gd name="T27" fmla="*/ 3 h 8"/>
                <a:gd name="T28" fmla="*/ 1 w 8"/>
                <a:gd name="T29" fmla="*/ 1 h 8"/>
                <a:gd name="T30" fmla="*/ 3 w 8"/>
                <a:gd name="T31" fmla="*/ 1 h 8"/>
                <a:gd name="T32" fmla="*/ 3 w 8"/>
                <a:gd name="T33" fmla="*/ 0 h 8"/>
                <a:gd name="T34" fmla="*/ 5 w 8"/>
                <a:gd name="T35" fmla="*/ 0 h 8"/>
                <a:gd name="T36" fmla="*/ 5 w 8"/>
                <a:gd name="T3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" h="8">
                  <a:moveTo>
                    <a:pt x="5" y="0"/>
                  </a:moveTo>
                  <a:lnTo>
                    <a:pt x="6" y="1"/>
                  </a:lnTo>
                  <a:lnTo>
                    <a:pt x="8" y="3"/>
                  </a:lnTo>
                  <a:lnTo>
                    <a:pt x="8" y="4"/>
                  </a:lnTo>
                  <a:lnTo>
                    <a:pt x="6" y="4"/>
                  </a:lnTo>
                  <a:lnTo>
                    <a:pt x="6" y="6"/>
                  </a:lnTo>
                  <a:lnTo>
                    <a:pt x="5" y="6"/>
                  </a:lnTo>
                  <a:lnTo>
                    <a:pt x="3" y="8"/>
                  </a:lnTo>
                  <a:lnTo>
                    <a:pt x="1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6"/>
                  </a:lnTo>
                  <a:lnTo>
                    <a:pt x="1" y="4"/>
                  </a:lnTo>
                  <a:lnTo>
                    <a:pt x="1" y="3"/>
                  </a:lnTo>
                  <a:lnTo>
                    <a:pt x="1" y="1"/>
                  </a:lnTo>
                  <a:lnTo>
                    <a:pt x="3" y="1"/>
                  </a:lnTo>
                  <a:lnTo>
                    <a:pt x="3" y="0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55" name="Freeform 201">
              <a:extLst>
                <a:ext uri="{FF2B5EF4-FFF2-40B4-BE49-F238E27FC236}">
                  <a16:creationId xmlns:a16="http://schemas.microsoft.com/office/drawing/2014/main" id="{C0DC1CBA-85E0-CF3D-CE9B-1F89A6C281F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64584" y="3359445"/>
              <a:ext cx="9747" cy="9747"/>
            </a:xfrm>
            <a:custGeom>
              <a:avLst/>
              <a:gdLst>
                <a:gd name="T0" fmla="*/ 2 w 5"/>
                <a:gd name="T1" fmla="*/ 2 h 5"/>
                <a:gd name="T2" fmla="*/ 3 w 5"/>
                <a:gd name="T3" fmla="*/ 3 h 5"/>
                <a:gd name="T4" fmla="*/ 5 w 5"/>
                <a:gd name="T5" fmla="*/ 3 h 5"/>
                <a:gd name="T6" fmla="*/ 5 w 5"/>
                <a:gd name="T7" fmla="*/ 5 h 5"/>
                <a:gd name="T8" fmla="*/ 5 w 5"/>
                <a:gd name="T9" fmla="*/ 5 h 5"/>
                <a:gd name="T10" fmla="*/ 3 w 5"/>
                <a:gd name="T11" fmla="*/ 5 h 5"/>
                <a:gd name="T12" fmla="*/ 2 w 5"/>
                <a:gd name="T13" fmla="*/ 3 h 5"/>
                <a:gd name="T14" fmla="*/ 2 w 5"/>
                <a:gd name="T15" fmla="*/ 2 h 5"/>
                <a:gd name="T16" fmla="*/ 2 w 5"/>
                <a:gd name="T17" fmla="*/ 0 h 5"/>
                <a:gd name="T18" fmla="*/ 2 w 5"/>
                <a:gd name="T19" fmla="*/ 0 h 5"/>
                <a:gd name="T20" fmla="*/ 2 w 5"/>
                <a:gd name="T21" fmla="*/ 2 h 5"/>
                <a:gd name="T22" fmla="*/ 2 w 5"/>
                <a:gd name="T23" fmla="*/ 2 h 5"/>
                <a:gd name="T24" fmla="*/ 0 w 5"/>
                <a:gd name="T25" fmla="*/ 2 h 5"/>
                <a:gd name="T26" fmla="*/ 0 w 5"/>
                <a:gd name="T27" fmla="*/ 2 h 5"/>
                <a:gd name="T28" fmla="*/ 0 w 5"/>
                <a:gd name="T29" fmla="*/ 0 h 5"/>
                <a:gd name="T30" fmla="*/ 2 w 5"/>
                <a:gd name="T3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" h="5">
                  <a:moveTo>
                    <a:pt x="2" y="2"/>
                  </a:moveTo>
                  <a:lnTo>
                    <a:pt x="3" y="3"/>
                  </a:lnTo>
                  <a:lnTo>
                    <a:pt x="5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3" y="5"/>
                  </a:lnTo>
                  <a:lnTo>
                    <a:pt x="2" y="3"/>
                  </a:lnTo>
                  <a:lnTo>
                    <a:pt x="2" y="2"/>
                  </a:lnTo>
                  <a:close/>
                  <a:moveTo>
                    <a:pt x="2" y="0"/>
                  </a:moveTo>
                  <a:lnTo>
                    <a:pt x="2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56" name="Freeform 202">
              <a:extLst>
                <a:ext uri="{FF2B5EF4-FFF2-40B4-BE49-F238E27FC236}">
                  <a16:creationId xmlns:a16="http://schemas.microsoft.com/office/drawing/2014/main" id="{E1F889BA-2602-3B20-FBDB-6F55C71C469C}"/>
                </a:ext>
              </a:extLst>
            </p:cNvPr>
            <p:cNvSpPr>
              <a:spLocks/>
            </p:cNvSpPr>
            <p:nvPr/>
          </p:nvSpPr>
          <p:spPr bwMode="auto">
            <a:xfrm>
              <a:off x="4010695" y="3944211"/>
              <a:ext cx="1950" cy="1950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0 h 1"/>
                <a:gd name="T4" fmla="*/ 1 w 1"/>
                <a:gd name="T5" fmla="*/ 1 h 1"/>
                <a:gd name="T6" fmla="*/ 0 w 1"/>
                <a:gd name="T7" fmla="*/ 1 h 1"/>
                <a:gd name="T8" fmla="*/ 0 w 1"/>
                <a:gd name="T9" fmla="*/ 0 h 1"/>
                <a:gd name="T10" fmla="*/ 1 w 1"/>
                <a:gd name="T11" fmla="*/ 0 h 1"/>
                <a:gd name="T12" fmla="*/ 1 w 1"/>
                <a:gd name="T1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lnTo>
                    <a:pt x="1" y="0"/>
                  </a:lnTo>
                  <a:lnTo>
                    <a:pt x="1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57" name="Freeform 203">
              <a:extLst>
                <a:ext uri="{FF2B5EF4-FFF2-40B4-BE49-F238E27FC236}">
                  <a16:creationId xmlns:a16="http://schemas.microsoft.com/office/drawing/2014/main" id="{4B8C93E1-2462-4AF5-0FB9-E230F6342C4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83536" y="3632336"/>
              <a:ext cx="346961" cy="370352"/>
            </a:xfrm>
            <a:custGeom>
              <a:avLst/>
              <a:gdLst>
                <a:gd name="T0" fmla="*/ 9 w 178"/>
                <a:gd name="T1" fmla="*/ 116 h 190"/>
                <a:gd name="T2" fmla="*/ 124 w 178"/>
                <a:gd name="T3" fmla="*/ 2 h 190"/>
                <a:gd name="T4" fmla="*/ 138 w 178"/>
                <a:gd name="T5" fmla="*/ 12 h 190"/>
                <a:gd name="T6" fmla="*/ 151 w 178"/>
                <a:gd name="T7" fmla="*/ 19 h 190"/>
                <a:gd name="T8" fmla="*/ 165 w 178"/>
                <a:gd name="T9" fmla="*/ 27 h 190"/>
                <a:gd name="T10" fmla="*/ 171 w 178"/>
                <a:gd name="T11" fmla="*/ 37 h 190"/>
                <a:gd name="T12" fmla="*/ 152 w 178"/>
                <a:gd name="T13" fmla="*/ 43 h 190"/>
                <a:gd name="T14" fmla="*/ 154 w 178"/>
                <a:gd name="T15" fmla="*/ 62 h 190"/>
                <a:gd name="T16" fmla="*/ 156 w 178"/>
                <a:gd name="T17" fmla="*/ 81 h 190"/>
                <a:gd name="T18" fmla="*/ 159 w 178"/>
                <a:gd name="T19" fmla="*/ 100 h 190"/>
                <a:gd name="T20" fmla="*/ 160 w 178"/>
                <a:gd name="T21" fmla="*/ 119 h 190"/>
                <a:gd name="T22" fmla="*/ 162 w 178"/>
                <a:gd name="T23" fmla="*/ 138 h 190"/>
                <a:gd name="T24" fmla="*/ 165 w 178"/>
                <a:gd name="T25" fmla="*/ 155 h 190"/>
                <a:gd name="T26" fmla="*/ 168 w 178"/>
                <a:gd name="T27" fmla="*/ 171 h 190"/>
                <a:gd name="T28" fmla="*/ 111 w 178"/>
                <a:gd name="T29" fmla="*/ 179 h 190"/>
                <a:gd name="T30" fmla="*/ 110 w 178"/>
                <a:gd name="T31" fmla="*/ 179 h 190"/>
                <a:gd name="T32" fmla="*/ 100 w 178"/>
                <a:gd name="T33" fmla="*/ 180 h 190"/>
                <a:gd name="T34" fmla="*/ 94 w 178"/>
                <a:gd name="T35" fmla="*/ 179 h 190"/>
                <a:gd name="T36" fmla="*/ 88 w 178"/>
                <a:gd name="T37" fmla="*/ 183 h 190"/>
                <a:gd name="T38" fmla="*/ 80 w 178"/>
                <a:gd name="T39" fmla="*/ 175 h 190"/>
                <a:gd name="T40" fmla="*/ 75 w 178"/>
                <a:gd name="T41" fmla="*/ 182 h 190"/>
                <a:gd name="T42" fmla="*/ 72 w 178"/>
                <a:gd name="T43" fmla="*/ 190 h 190"/>
                <a:gd name="T44" fmla="*/ 67 w 178"/>
                <a:gd name="T45" fmla="*/ 186 h 190"/>
                <a:gd name="T46" fmla="*/ 61 w 178"/>
                <a:gd name="T47" fmla="*/ 182 h 190"/>
                <a:gd name="T48" fmla="*/ 59 w 178"/>
                <a:gd name="T49" fmla="*/ 179 h 190"/>
                <a:gd name="T50" fmla="*/ 58 w 178"/>
                <a:gd name="T51" fmla="*/ 177 h 190"/>
                <a:gd name="T52" fmla="*/ 53 w 178"/>
                <a:gd name="T53" fmla="*/ 171 h 190"/>
                <a:gd name="T54" fmla="*/ 52 w 178"/>
                <a:gd name="T55" fmla="*/ 169 h 190"/>
                <a:gd name="T56" fmla="*/ 48 w 178"/>
                <a:gd name="T57" fmla="*/ 167 h 190"/>
                <a:gd name="T58" fmla="*/ 45 w 178"/>
                <a:gd name="T59" fmla="*/ 166 h 190"/>
                <a:gd name="T60" fmla="*/ 31 w 178"/>
                <a:gd name="T61" fmla="*/ 161 h 190"/>
                <a:gd name="T62" fmla="*/ 28 w 178"/>
                <a:gd name="T63" fmla="*/ 161 h 190"/>
                <a:gd name="T64" fmla="*/ 23 w 178"/>
                <a:gd name="T65" fmla="*/ 163 h 190"/>
                <a:gd name="T66" fmla="*/ 14 w 178"/>
                <a:gd name="T67" fmla="*/ 163 h 190"/>
                <a:gd name="T68" fmla="*/ 9 w 178"/>
                <a:gd name="T69" fmla="*/ 167 h 190"/>
                <a:gd name="T70" fmla="*/ 7 w 178"/>
                <a:gd name="T71" fmla="*/ 166 h 190"/>
                <a:gd name="T72" fmla="*/ 14 w 178"/>
                <a:gd name="T73" fmla="*/ 149 h 190"/>
                <a:gd name="T74" fmla="*/ 12 w 178"/>
                <a:gd name="T75" fmla="*/ 127 h 190"/>
                <a:gd name="T76" fmla="*/ 11 w 178"/>
                <a:gd name="T77" fmla="*/ 120 h 190"/>
                <a:gd name="T78" fmla="*/ 12 w 178"/>
                <a:gd name="T79" fmla="*/ 109 h 190"/>
                <a:gd name="T80" fmla="*/ 7 w 178"/>
                <a:gd name="T81" fmla="*/ 101 h 190"/>
                <a:gd name="T82" fmla="*/ 3 w 178"/>
                <a:gd name="T83" fmla="*/ 95 h 190"/>
                <a:gd name="T84" fmla="*/ 0 w 178"/>
                <a:gd name="T85" fmla="*/ 98 h 190"/>
                <a:gd name="T86" fmla="*/ 11 w 178"/>
                <a:gd name="T87" fmla="*/ 92 h 190"/>
                <a:gd name="T88" fmla="*/ 26 w 178"/>
                <a:gd name="T89" fmla="*/ 92 h 190"/>
                <a:gd name="T90" fmla="*/ 47 w 178"/>
                <a:gd name="T91" fmla="*/ 92 h 190"/>
                <a:gd name="T92" fmla="*/ 58 w 178"/>
                <a:gd name="T93" fmla="*/ 87 h 190"/>
                <a:gd name="T94" fmla="*/ 58 w 178"/>
                <a:gd name="T95" fmla="*/ 78 h 190"/>
                <a:gd name="T96" fmla="*/ 56 w 178"/>
                <a:gd name="T97" fmla="*/ 70 h 190"/>
                <a:gd name="T98" fmla="*/ 63 w 178"/>
                <a:gd name="T99" fmla="*/ 64 h 190"/>
                <a:gd name="T100" fmla="*/ 72 w 178"/>
                <a:gd name="T101" fmla="*/ 60 h 190"/>
                <a:gd name="T102" fmla="*/ 121 w 178"/>
                <a:gd name="T103" fmla="*/ 19 h 190"/>
                <a:gd name="T104" fmla="*/ 121 w 178"/>
                <a:gd name="T105" fmla="*/ 4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8" h="190">
                  <a:moveTo>
                    <a:pt x="11" y="114"/>
                  </a:moveTo>
                  <a:lnTo>
                    <a:pt x="11" y="116"/>
                  </a:lnTo>
                  <a:lnTo>
                    <a:pt x="9" y="117"/>
                  </a:lnTo>
                  <a:lnTo>
                    <a:pt x="9" y="117"/>
                  </a:lnTo>
                  <a:lnTo>
                    <a:pt x="9" y="116"/>
                  </a:lnTo>
                  <a:lnTo>
                    <a:pt x="9" y="114"/>
                  </a:lnTo>
                  <a:lnTo>
                    <a:pt x="11" y="114"/>
                  </a:lnTo>
                  <a:lnTo>
                    <a:pt x="11" y="114"/>
                  </a:lnTo>
                  <a:close/>
                  <a:moveTo>
                    <a:pt x="121" y="0"/>
                  </a:moveTo>
                  <a:lnTo>
                    <a:pt x="124" y="2"/>
                  </a:lnTo>
                  <a:lnTo>
                    <a:pt x="127" y="4"/>
                  </a:lnTo>
                  <a:lnTo>
                    <a:pt x="129" y="5"/>
                  </a:lnTo>
                  <a:lnTo>
                    <a:pt x="132" y="8"/>
                  </a:lnTo>
                  <a:lnTo>
                    <a:pt x="135" y="10"/>
                  </a:lnTo>
                  <a:lnTo>
                    <a:pt x="138" y="12"/>
                  </a:lnTo>
                  <a:lnTo>
                    <a:pt x="140" y="13"/>
                  </a:lnTo>
                  <a:lnTo>
                    <a:pt x="143" y="15"/>
                  </a:lnTo>
                  <a:lnTo>
                    <a:pt x="146" y="16"/>
                  </a:lnTo>
                  <a:lnTo>
                    <a:pt x="148" y="18"/>
                  </a:lnTo>
                  <a:lnTo>
                    <a:pt x="151" y="19"/>
                  </a:lnTo>
                  <a:lnTo>
                    <a:pt x="154" y="21"/>
                  </a:lnTo>
                  <a:lnTo>
                    <a:pt x="157" y="23"/>
                  </a:lnTo>
                  <a:lnTo>
                    <a:pt x="159" y="24"/>
                  </a:lnTo>
                  <a:lnTo>
                    <a:pt x="162" y="26"/>
                  </a:lnTo>
                  <a:lnTo>
                    <a:pt x="165" y="27"/>
                  </a:lnTo>
                  <a:lnTo>
                    <a:pt x="167" y="29"/>
                  </a:lnTo>
                  <a:lnTo>
                    <a:pt x="170" y="32"/>
                  </a:lnTo>
                  <a:lnTo>
                    <a:pt x="175" y="34"/>
                  </a:lnTo>
                  <a:lnTo>
                    <a:pt x="178" y="37"/>
                  </a:lnTo>
                  <a:lnTo>
                    <a:pt x="171" y="37"/>
                  </a:lnTo>
                  <a:lnTo>
                    <a:pt x="165" y="37"/>
                  </a:lnTo>
                  <a:lnTo>
                    <a:pt x="156" y="37"/>
                  </a:lnTo>
                  <a:lnTo>
                    <a:pt x="151" y="37"/>
                  </a:lnTo>
                  <a:lnTo>
                    <a:pt x="152" y="40"/>
                  </a:lnTo>
                  <a:lnTo>
                    <a:pt x="152" y="43"/>
                  </a:lnTo>
                  <a:lnTo>
                    <a:pt x="152" y="48"/>
                  </a:lnTo>
                  <a:lnTo>
                    <a:pt x="152" y="51"/>
                  </a:lnTo>
                  <a:lnTo>
                    <a:pt x="154" y="54"/>
                  </a:lnTo>
                  <a:lnTo>
                    <a:pt x="154" y="59"/>
                  </a:lnTo>
                  <a:lnTo>
                    <a:pt x="154" y="62"/>
                  </a:lnTo>
                  <a:lnTo>
                    <a:pt x="154" y="67"/>
                  </a:lnTo>
                  <a:lnTo>
                    <a:pt x="156" y="70"/>
                  </a:lnTo>
                  <a:lnTo>
                    <a:pt x="156" y="73"/>
                  </a:lnTo>
                  <a:lnTo>
                    <a:pt x="156" y="78"/>
                  </a:lnTo>
                  <a:lnTo>
                    <a:pt x="156" y="81"/>
                  </a:lnTo>
                  <a:lnTo>
                    <a:pt x="157" y="84"/>
                  </a:lnTo>
                  <a:lnTo>
                    <a:pt x="157" y="89"/>
                  </a:lnTo>
                  <a:lnTo>
                    <a:pt x="157" y="92"/>
                  </a:lnTo>
                  <a:lnTo>
                    <a:pt x="159" y="97"/>
                  </a:lnTo>
                  <a:lnTo>
                    <a:pt x="159" y="100"/>
                  </a:lnTo>
                  <a:lnTo>
                    <a:pt x="159" y="103"/>
                  </a:lnTo>
                  <a:lnTo>
                    <a:pt x="159" y="108"/>
                  </a:lnTo>
                  <a:lnTo>
                    <a:pt x="160" y="111"/>
                  </a:lnTo>
                  <a:lnTo>
                    <a:pt x="160" y="114"/>
                  </a:lnTo>
                  <a:lnTo>
                    <a:pt x="160" y="119"/>
                  </a:lnTo>
                  <a:lnTo>
                    <a:pt x="160" y="122"/>
                  </a:lnTo>
                  <a:lnTo>
                    <a:pt x="162" y="125"/>
                  </a:lnTo>
                  <a:lnTo>
                    <a:pt x="162" y="130"/>
                  </a:lnTo>
                  <a:lnTo>
                    <a:pt x="162" y="133"/>
                  </a:lnTo>
                  <a:lnTo>
                    <a:pt x="162" y="138"/>
                  </a:lnTo>
                  <a:lnTo>
                    <a:pt x="163" y="141"/>
                  </a:lnTo>
                  <a:lnTo>
                    <a:pt x="163" y="144"/>
                  </a:lnTo>
                  <a:lnTo>
                    <a:pt x="163" y="149"/>
                  </a:lnTo>
                  <a:lnTo>
                    <a:pt x="163" y="152"/>
                  </a:lnTo>
                  <a:lnTo>
                    <a:pt x="165" y="155"/>
                  </a:lnTo>
                  <a:lnTo>
                    <a:pt x="165" y="160"/>
                  </a:lnTo>
                  <a:lnTo>
                    <a:pt x="165" y="163"/>
                  </a:lnTo>
                  <a:lnTo>
                    <a:pt x="167" y="164"/>
                  </a:lnTo>
                  <a:lnTo>
                    <a:pt x="170" y="166"/>
                  </a:lnTo>
                  <a:lnTo>
                    <a:pt x="168" y="171"/>
                  </a:lnTo>
                  <a:lnTo>
                    <a:pt x="168" y="174"/>
                  </a:lnTo>
                  <a:lnTo>
                    <a:pt x="167" y="179"/>
                  </a:lnTo>
                  <a:lnTo>
                    <a:pt x="115" y="179"/>
                  </a:lnTo>
                  <a:lnTo>
                    <a:pt x="113" y="179"/>
                  </a:lnTo>
                  <a:lnTo>
                    <a:pt x="111" y="179"/>
                  </a:lnTo>
                  <a:lnTo>
                    <a:pt x="111" y="175"/>
                  </a:lnTo>
                  <a:lnTo>
                    <a:pt x="111" y="175"/>
                  </a:lnTo>
                  <a:lnTo>
                    <a:pt x="110" y="177"/>
                  </a:lnTo>
                  <a:lnTo>
                    <a:pt x="110" y="177"/>
                  </a:lnTo>
                  <a:lnTo>
                    <a:pt x="110" y="179"/>
                  </a:lnTo>
                  <a:lnTo>
                    <a:pt x="110" y="179"/>
                  </a:lnTo>
                  <a:lnTo>
                    <a:pt x="108" y="179"/>
                  </a:lnTo>
                  <a:lnTo>
                    <a:pt x="105" y="180"/>
                  </a:lnTo>
                  <a:lnTo>
                    <a:pt x="104" y="180"/>
                  </a:lnTo>
                  <a:lnTo>
                    <a:pt x="100" y="180"/>
                  </a:lnTo>
                  <a:lnTo>
                    <a:pt x="99" y="180"/>
                  </a:lnTo>
                  <a:lnTo>
                    <a:pt x="99" y="180"/>
                  </a:lnTo>
                  <a:lnTo>
                    <a:pt x="96" y="179"/>
                  </a:lnTo>
                  <a:lnTo>
                    <a:pt x="96" y="179"/>
                  </a:lnTo>
                  <a:lnTo>
                    <a:pt x="94" y="179"/>
                  </a:lnTo>
                  <a:lnTo>
                    <a:pt x="93" y="179"/>
                  </a:lnTo>
                  <a:lnTo>
                    <a:pt x="91" y="180"/>
                  </a:lnTo>
                  <a:lnTo>
                    <a:pt x="91" y="182"/>
                  </a:lnTo>
                  <a:lnTo>
                    <a:pt x="89" y="183"/>
                  </a:lnTo>
                  <a:lnTo>
                    <a:pt x="88" y="183"/>
                  </a:lnTo>
                  <a:lnTo>
                    <a:pt x="88" y="182"/>
                  </a:lnTo>
                  <a:lnTo>
                    <a:pt x="85" y="180"/>
                  </a:lnTo>
                  <a:lnTo>
                    <a:pt x="83" y="177"/>
                  </a:lnTo>
                  <a:lnTo>
                    <a:pt x="81" y="177"/>
                  </a:lnTo>
                  <a:lnTo>
                    <a:pt x="80" y="175"/>
                  </a:lnTo>
                  <a:lnTo>
                    <a:pt x="78" y="177"/>
                  </a:lnTo>
                  <a:lnTo>
                    <a:pt x="78" y="179"/>
                  </a:lnTo>
                  <a:lnTo>
                    <a:pt x="77" y="179"/>
                  </a:lnTo>
                  <a:lnTo>
                    <a:pt x="77" y="180"/>
                  </a:lnTo>
                  <a:lnTo>
                    <a:pt x="75" y="182"/>
                  </a:lnTo>
                  <a:lnTo>
                    <a:pt x="75" y="183"/>
                  </a:lnTo>
                  <a:lnTo>
                    <a:pt x="75" y="185"/>
                  </a:lnTo>
                  <a:lnTo>
                    <a:pt x="74" y="186"/>
                  </a:lnTo>
                  <a:lnTo>
                    <a:pt x="74" y="188"/>
                  </a:lnTo>
                  <a:lnTo>
                    <a:pt x="72" y="190"/>
                  </a:lnTo>
                  <a:lnTo>
                    <a:pt x="72" y="190"/>
                  </a:lnTo>
                  <a:lnTo>
                    <a:pt x="69" y="188"/>
                  </a:lnTo>
                  <a:lnTo>
                    <a:pt x="69" y="188"/>
                  </a:lnTo>
                  <a:lnTo>
                    <a:pt x="67" y="186"/>
                  </a:lnTo>
                  <a:lnTo>
                    <a:pt x="67" y="186"/>
                  </a:lnTo>
                  <a:lnTo>
                    <a:pt x="66" y="185"/>
                  </a:lnTo>
                  <a:lnTo>
                    <a:pt x="64" y="185"/>
                  </a:lnTo>
                  <a:lnTo>
                    <a:pt x="63" y="183"/>
                  </a:lnTo>
                  <a:lnTo>
                    <a:pt x="63" y="183"/>
                  </a:lnTo>
                  <a:lnTo>
                    <a:pt x="61" y="182"/>
                  </a:lnTo>
                  <a:lnTo>
                    <a:pt x="61" y="182"/>
                  </a:lnTo>
                  <a:lnTo>
                    <a:pt x="61" y="182"/>
                  </a:lnTo>
                  <a:lnTo>
                    <a:pt x="61" y="182"/>
                  </a:lnTo>
                  <a:lnTo>
                    <a:pt x="61" y="180"/>
                  </a:lnTo>
                  <a:lnTo>
                    <a:pt x="59" y="179"/>
                  </a:lnTo>
                  <a:lnTo>
                    <a:pt x="59" y="179"/>
                  </a:lnTo>
                  <a:lnTo>
                    <a:pt x="58" y="179"/>
                  </a:lnTo>
                  <a:lnTo>
                    <a:pt x="58" y="179"/>
                  </a:lnTo>
                  <a:lnTo>
                    <a:pt x="58" y="177"/>
                  </a:lnTo>
                  <a:lnTo>
                    <a:pt x="58" y="177"/>
                  </a:lnTo>
                  <a:lnTo>
                    <a:pt x="56" y="177"/>
                  </a:lnTo>
                  <a:lnTo>
                    <a:pt x="56" y="177"/>
                  </a:lnTo>
                  <a:lnTo>
                    <a:pt x="55" y="175"/>
                  </a:lnTo>
                  <a:lnTo>
                    <a:pt x="55" y="172"/>
                  </a:lnTo>
                  <a:lnTo>
                    <a:pt x="53" y="171"/>
                  </a:lnTo>
                  <a:lnTo>
                    <a:pt x="53" y="171"/>
                  </a:lnTo>
                  <a:lnTo>
                    <a:pt x="52" y="169"/>
                  </a:lnTo>
                  <a:lnTo>
                    <a:pt x="52" y="169"/>
                  </a:lnTo>
                  <a:lnTo>
                    <a:pt x="52" y="169"/>
                  </a:lnTo>
                  <a:lnTo>
                    <a:pt x="52" y="169"/>
                  </a:lnTo>
                  <a:lnTo>
                    <a:pt x="52" y="169"/>
                  </a:lnTo>
                  <a:lnTo>
                    <a:pt x="50" y="169"/>
                  </a:lnTo>
                  <a:lnTo>
                    <a:pt x="48" y="169"/>
                  </a:lnTo>
                  <a:lnTo>
                    <a:pt x="48" y="169"/>
                  </a:lnTo>
                  <a:lnTo>
                    <a:pt x="48" y="167"/>
                  </a:lnTo>
                  <a:lnTo>
                    <a:pt x="47" y="169"/>
                  </a:lnTo>
                  <a:lnTo>
                    <a:pt x="47" y="169"/>
                  </a:lnTo>
                  <a:lnTo>
                    <a:pt x="45" y="167"/>
                  </a:lnTo>
                  <a:lnTo>
                    <a:pt x="45" y="167"/>
                  </a:lnTo>
                  <a:lnTo>
                    <a:pt x="45" y="166"/>
                  </a:lnTo>
                  <a:lnTo>
                    <a:pt x="44" y="164"/>
                  </a:lnTo>
                  <a:lnTo>
                    <a:pt x="41" y="163"/>
                  </a:lnTo>
                  <a:lnTo>
                    <a:pt x="37" y="161"/>
                  </a:lnTo>
                  <a:lnTo>
                    <a:pt x="33" y="161"/>
                  </a:lnTo>
                  <a:lnTo>
                    <a:pt x="31" y="161"/>
                  </a:lnTo>
                  <a:lnTo>
                    <a:pt x="31" y="161"/>
                  </a:lnTo>
                  <a:lnTo>
                    <a:pt x="29" y="161"/>
                  </a:lnTo>
                  <a:lnTo>
                    <a:pt x="29" y="161"/>
                  </a:lnTo>
                  <a:lnTo>
                    <a:pt x="29" y="161"/>
                  </a:lnTo>
                  <a:lnTo>
                    <a:pt x="28" y="161"/>
                  </a:lnTo>
                  <a:lnTo>
                    <a:pt x="28" y="161"/>
                  </a:lnTo>
                  <a:lnTo>
                    <a:pt x="28" y="161"/>
                  </a:lnTo>
                  <a:lnTo>
                    <a:pt x="26" y="163"/>
                  </a:lnTo>
                  <a:lnTo>
                    <a:pt x="25" y="163"/>
                  </a:lnTo>
                  <a:lnTo>
                    <a:pt x="23" y="163"/>
                  </a:lnTo>
                  <a:lnTo>
                    <a:pt x="22" y="163"/>
                  </a:lnTo>
                  <a:lnTo>
                    <a:pt x="18" y="164"/>
                  </a:lnTo>
                  <a:lnTo>
                    <a:pt x="15" y="163"/>
                  </a:lnTo>
                  <a:lnTo>
                    <a:pt x="14" y="163"/>
                  </a:lnTo>
                  <a:lnTo>
                    <a:pt x="14" y="163"/>
                  </a:lnTo>
                  <a:lnTo>
                    <a:pt x="14" y="163"/>
                  </a:lnTo>
                  <a:lnTo>
                    <a:pt x="12" y="163"/>
                  </a:lnTo>
                  <a:lnTo>
                    <a:pt x="11" y="164"/>
                  </a:lnTo>
                  <a:lnTo>
                    <a:pt x="11" y="166"/>
                  </a:lnTo>
                  <a:lnTo>
                    <a:pt x="9" y="167"/>
                  </a:lnTo>
                  <a:lnTo>
                    <a:pt x="9" y="167"/>
                  </a:lnTo>
                  <a:lnTo>
                    <a:pt x="9" y="169"/>
                  </a:lnTo>
                  <a:lnTo>
                    <a:pt x="9" y="172"/>
                  </a:lnTo>
                  <a:lnTo>
                    <a:pt x="7" y="174"/>
                  </a:lnTo>
                  <a:lnTo>
                    <a:pt x="7" y="166"/>
                  </a:lnTo>
                  <a:lnTo>
                    <a:pt x="9" y="164"/>
                  </a:lnTo>
                  <a:lnTo>
                    <a:pt x="9" y="161"/>
                  </a:lnTo>
                  <a:lnTo>
                    <a:pt x="11" y="156"/>
                  </a:lnTo>
                  <a:lnTo>
                    <a:pt x="12" y="153"/>
                  </a:lnTo>
                  <a:lnTo>
                    <a:pt x="14" y="149"/>
                  </a:lnTo>
                  <a:lnTo>
                    <a:pt x="15" y="142"/>
                  </a:lnTo>
                  <a:lnTo>
                    <a:pt x="15" y="138"/>
                  </a:lnTo>
                  <a:lnTo>
                    <a:pt x="14" y="133"/>
                  </a:lnTo>
                  <a:lnTo>
                    <a:pt x="14" y="131"/>
                  </a:lnTo>
                  <a:lnTo>
                    <a:pt x="12" y="127"/>
                  </a:lnTo>
                  <a:lnTo>
                    <a:pt x="11" y="123"/>
                  </a:lnTo>
                  <a:lnTo>
                    <a:pt x="9" y="122"/>
                  </a:lnTo>
                  <a:lnTo>
                    <a:pt x="7" y="120"/>
                  </a:lnTo>
                  <a:lnTo>
                    <a:pt x="9" y="120"/>
                  </a:lnTo>
                  <a:lnTo>
                    <a:pt x="11" y="120"/>
                  </a:lnTo>
                  <a:lnTo>
                    <a:pt x="11" y="119"/>
                  </a:lnTo>
                  <a:lnTo>
                    <a:pt x="9" y="119"/>
                  </a:lnTo>
                  <a:lnTo>
                    <a:pt x="12" y="114"/>
                  </a:lnTo>
                  <a:lnTo>
                    <a:pt x="12" y="111"/>
                  </a:lnTo>
                  <a:lnTo>
                    <a:pt x="12" y="109"/>
                  </a:lnTo>
                  <a:lnTo>
                    <a:pt x="12" y="108"/>
                  </a:lnTo>
                  <a:lnTo>
                    <a:pt x="11" y="106"/>
                  </a:lnTo>
                  <a:lnTo>
                    <a:pt x="9" y="101"/>
                  </a:lnTo>
                  <a:lnTo>
                    <a:pt x="9" y="101"/>
                  </a:lnTo>
                  <a:lnTo>
                    <a:pt x="7" y="101"/>
                  </a:lnTo>
                  <a:lnTo>
                    <a:pt x="7" y="101"/>
                  </a:lnTo>
                  <a:lnTo>
                    <a:pt x="7" y="103"/>
                  </a:lnTo>
                  <a:lnTo>
                    <a:pt x="6" y="101"/>
                  </a:lnTo>
                  <a:lnTo>
                    <a:pt x="4" y="100"/>
                  </a:lnTo>
                  <a:lnTo>
                    <a:pt x="3" y="95"/>
                  </a:lnTo>
                  <a:lnTo>
                    <a:pt x="3" y="95"/>
                  </a:lnTo>
                  <a:lnTo>
                    <a:pt x="1" y="95"/>
                  </a:lnTo>
                  <a:lnTo>
                    <a:pt x="1" y="97"/>
                  </a:lnTo>
                  <a:lnTo>
                    <a:pt x="1" y="100"/>
                  </a:lnTo>
                  <a:lnTo>
                    <a:pt x="0" y="98"/>
                  </a:lnTo>
                  <a:lnTo>
                    <a:pt x="1" y="97"/>
                  </a:lnTo>
                  <a:lnTo>
                    <a:pt x="1" y="95"/>
                  </a:lnTo>
                  <a:lnTo>
                    <a:pt x="1" y="92"/>
                  </a:lnTo>
                  <a:lnTo>
                    <a:pt x="7" y="92"/>
                  </a:lnTo>
                  <a:lnTo>
                    <a:pt x="11" y="92"/>
                  </a:lnTo>
                  <a:lnTo>
                    <a:pt x="14" y="92"/>
                  </a:lnTo>
                  <a:lnTo>
                    <a:pt x="17" y="92"/>
                  </a:lnTo>
                  <a:lnTo>
                    <a:pt x="20" y="92"/>
                  </a:lnTo>
                  <a:lnTo>
                    <a:pt x="23" y="92"/>
                  </a:lnTo>
                  <a:lnTo>
                    <a:pt x="26" y="92"/>
                  </a:lnTo>
                  <a:lnTo>
                    <a:pt x="29" y="92"/>
                  </a:lnTo>
                  <a:lnTo>
                    <a:pt x="33" y="92"/>
                  </a:lnTo>
                  <a:lnTo>
                    <a:pt x="36" y="92"/>
                  </a:lnTo>
                  <a:lnTo>
                    <a:pt x="41" y="92"/>
                  </a:lnTo>
                  <a:lnTo>
                    <a:pt x="47" y="92"/>
                  </a:lnTo>
                  <a:lnTo>
                    <a:pt x="50" y="92"/>
                  </a:lnTo>
                  <a:lnTo>
                    <a:pt x="53" y="92"/>
                  </a:lnTo>
                  <a:lnTo>
                    <a:pt x="58" y="92"/>
                  </a:lnTo>
                  <a:lnTo>
                    <a:pt x="58" y="90"/>
                  </a:lnTo>
                  <a:lnTo>
                    <a:pt x="58" y="87"/>
                  </a:lnTo>
                  <a:lnTo>
                    <a:pt x="58" y="86"/>
                  </a:lnTo>
                  <a:lnTo>
                    <a:pt x="58" y="84"/>
                  </a:lnTo>
                  <a:lnTo>
                    <a:pt x="58" y="81"/>
                  </a:lnTo>
                  <a:lnTo>
                    <a:pt x="58" y="79"/>
                  </a:lnTo>
                  <a:lnTo>
                    <a:pt x="58" y="78"/>
                  </a:lnTo>
                  <a:lnTo>
                    <a:pt x="58" y="76"/>
                  </a:lnTo>
                  <a:lnTo>
                    <a:pt x="58" y="75"/>
                  </a:lnTo>
                  <a:lnTo>
                    <a:pt x="58" y="73"/>
                  </a:lnTo>
                  <a:lnTo>
                    <a:pt x="56" y="71"/>
                  </a:lnTo>
                  <a:lnTo>
                    <a:pt x="56" y="70"/>
                  </a:lnTo>
                  <a:lnTo>
                    <a:pt x="56" y="70"/>
                  </a:lnTo>
                  <a:lnTo>
                    <a:pt x="58" y="68"/>
                  </a:lnTo>
                  <a:lnTo>
                    <a:pt x="58" y="67"/>
                  </a:lnTo>
                  <a:lnTo>
                    <a:pt x="61" y="65"/>
                  </a:lnTo>
                  <a:lnTo>
                    <a:pt x="63" y="64"/>
                  </a:lnTo>
                  <a:lnTo>
                    <a:pt x="64" y="62"/>
                  </a:lnTo>
                  <a:lnTo>
                    <a:pt x="66" y="62"/>
                  </a:lnTo>
                  <a:lnTo>
                    <a:pt x="67" y="62"/>
                  </a:lnTo>
                  <a:lnTo>
                    <a:pt x="70" y="60"/>
                  </a:lnTo>
                  <a:lnTo>
                    <a:pt x="72" y="60"/>
                  </a:lnTo>
                  <a:lnTo>
                    <a:pt x="74" y="59"/>
                  </a:lnTo>
                  <a:lnTo>
                    <a:pt x="74" y="57"/>
                  </a:lnTo>
                  <a:lnTo>
                    <a:pt x="74" y="21"/>
                  </a:lnTo>
                  <a:lnTo>
                    <a:pt x="121" y="21"/>
                  </a:lnTo>
                  <a:lnTo>
                    <a:pt x="121" y="19"/>
                  </a:lnTo>
                  <a:lnTo>
                    <a:pt x="121" y="16"/>
                  </a:lnTo>
                  <a:lnTo>
                    <a:pt x="121" y="13"/>
                  </a:lnTo>
                  <a:lnTo>
                    <a:pt x="121" y="10"/>
                  </a:lnTo>
                  <a:lnTo>
                    <a:pt x="121" y="7"/>
                  </a:lnTo>
                  <a:lnTo>
                    <a:pt x="121" y="4"/>
                  </a:lnTo>
                  <a:lnTo>
                    <a:pt x="121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58" name="Freeform 204">
              <a:extLst>
                <a:ext uri="{FF2B5EF4-FFF2-40B4-BE49-F238E27FC236}">
                  <a16:creationId xmlns:a16="http://schemas.microsoft.com/office/drawing/2014/main" id="{65696F68-022E-7752-45C2-FEB4B3E23271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9933" y="3998790"/>
              <a:ext cx="9747" cy="11695"/>
            </a:xfrm>
            <a:custGeom>
              <a:avLst/>
              <a:gdLst>
                <a:gd name="T0" fmla="*/ 0 w 5"/>
                <a:gd name="T1" fmla="*/ 0 h 6"/>
                <a:gd name="T2" fmla="*/ 2 w 5"/>
                <a:gd name="T3" fmla="*/ 0 h 6"/>
                <a:gd name="T4" fmla="*/ 4 w 5"/>
                <a:gd name="T5" fmla="*/ 2 h 6"/>
                <a:gd name="T6" fmla="*/ 4 w 5"/>
                <a:gd name="T7" fmla="*/ 2 h 6"/>
                <a:gd name="T8" fmla="*/ 4 w 5"/>
                <a:gd name="T9" fmla="*/ 2 h 6"/>
                <a:gd name="T10" fmla="*/ 4 w 5"/>
                <a:gd name="T11" fmla="*/ 2 h 6"/>
                <a:gd name="T12" fmla="*/ 5 w 5"/>
                <a:gd name="T13" fmla="*/ 3 h 6"/>
                <a:gd name="T14" fmla="*/ 5 w 5"/>
                <a:gd name="T15" fmla="*/ 3 h 6"/>
                <a:gd name="T16" fmla="*/ 5 w 5"/>
                <a:gd name="T17" fmla="*/ 5 h 6"/>
                <a:gd name="T18" fmla="*/ 5 w 5"/>
                <a:gd name="T19" fmla="*/ 6 h 6"/>
                <a:gd name="T20" fmla="*/ 5 w 5"/>
                <a:gd name="T21" fmla="*/ 6 h 6"/>
                <a:gd name="T22" fmla="*/ 4 w 5"/>
                <a:gd name="T23" fmla="*/ 5 h 6"/>
                <a:gd name="T24" fmla="*/ 2 w 5"/>
                <a:gd name="T25" fmla="*/ 5 h 6"/>
                <a:gd name="T26" fmla="*/ 2 w 5"/>
                <a:gd name="T27" fmla="*/ 5 h 6"/>
                <a:gd name="T28" fmla="*/ 2 w 5"/>
                <a:gd name="T29" fmla="*/ 5 h 6"/>
                <a:gd name="T30" fmla="*/ 2 w 5"/>
                <a:gd name="T31" fmla="*/ 3 h 6"/>
                <a:gd name="T32" fmla="*/ 2 w 5"/>
                <a:gd name="T33" fmla="*/ 3 h 6"/>
                <a:gd name="T34" fmla="*/ 0 w 5"/>
                <a:gd name="T35" fmla="*/ 3 h 6"/>
                <a:gd name="T36" fmla="*/ 0 w 5"/>
                <a:gd name="T37" fmla="*/ 0 h 6"/>
                <a:gd name="T38" fmla="*/ 0 w 5"/>
                <a:gd name="T39" fmla="*/ 0 h 6"/>
                <a:gd name="T40" fmla="*/ 0 w 5"/>
                <a:gd name="T41" fmla="*/ 0 h 6"/>
                <a:gd name="T42" fmla="*/ 0 w 5"/>
                <a:gd name="T4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" h="6">
                  <a:moveTo>
                    <a:pt x="0" y="0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4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59" name="Freeform 205">
              <a:extLst>
                <a:ext uri="{FF2B5EF4-FFF2-40B4-BE49-F238E27FC236}">
                  <a16:creationId xmlns:a16="http://schemas.microsoft.com/office/drawing/2014/main" id="{E11B185C-5157-765F-6330-065442E53D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52511" y="3885735"/>
              <a:ext cx="21442" cy="134497"/>
            </a:xfrm>
            <a:custGeom>
              <a:avLst/>
              <a:gdLst>
                <a:gd name="T0" fmla="*/ 2 w 11"/>
                <a:gd name="T1" fmla="*/ 67 h 69"/>
                <a:gd name="T2" fmla="*/ 3 w 11"/>
                <a:gd name="T3" fmla="*/ 67 h 69"/>
                <a:gd name="T4" fmla="*/ 3 w 11"/>
                <a:gd name="T5" fmla="*/ 67 h 69"/>
                <a:gd name="T6" fmla="*/ 2 w 11"/>
                <a:gd name="T7" fmla="*/ 69 h 69"/>
                <a:gd name="T8" fmla="*/ 2 w 11"/>
                <a:gd name="T9" fmla="*/ 69 h 69"/>
                <a:gd name="T10" fmla="*/ 2 w 11"/>
                <a:gd name="T11" fmla="*/ 67 h 69"/>
                <a:gd name="T12" fmla="*/ 0 w 11"/>
                <a:gd name="T13" fmla="*/ 67 h 69"/>
                <a:gd name="T14" fmla="*/ 2 w 11"/>
                <a:gd name="T15" fmla="*/ 67 h 69"/>
                <a:gd name="T16" fmla="*/ 8 w 11"/>
                <a:gd name="T17" fmla="*/ 55 h 69"/>
                <a:gd name="T18" fmla="*/ 8 w 11"/>
                <a:gd name="T19" fmla="*/ 55 h 69"/>
                <a:gd name="T20" fmla="*/ 8 w 11"/>
                <a:gd name="T21" fmla="*/ 56 h 69"/>
                <a:gd name="T22" fmla="*/ 8 w 11"/>
                <a:gd name="T23" fmla="*/ 56 h 69"/>
                <a:gd name="T24" fmla="*/ 8 w 11"/>
                <a:gd name="T25" fmla="*/ 55 h 69"/>
                <a:gd name="T26" fmla="*/ 7 w 11"/>
                <a:gd name="T27" fmla="*/ 55 h 69"/>
                <a:gd name="T28" fmla="*/ 8 w 11"/>
                <a:gd name="T29" fmla="*/ 55 h 69"/>
                <a:gd name="T30" fmla="*/ 11 w 11"/>
                <a:gd name="T31" fmla="*/ 52 h 69"/>
                <a:gd name="T32" fmla="*/ 10 w 11"/>
                <a:gd name="T33" fmla="*/ 52 h 69"/>
                <a:gd name="T34" fmla="*/ 10 w 11"/>
                <a:gd name="T35" fmla="*/ 53 h 69"/>
                <a:gd name="T36" fmla="*/ 10 w 11"/>
                <a:gd name="T37" fmla="*/ 53 h 69"/>
                <a:gd name="T38" fmla="*/ 10 w 11"/>
                <a:gd name="T39" fmla="*/ 53 h 69"/>
                <a:gd name="T40" fmla="*/ 10 w 11"/>
                <a:gd name="T41" fmla="*/ 53 h 69"/>
                <a:gd name="T42" fmla="*/ 8 w 11"/>
                <a:gd name="T43" fmla="*/ 53 h 69"/>
                <a:gd name="T44" fmla="*/ 10 w 11"/>
                <a:gd name="T45" fmla="*/ 52 h 69"/>
                <a:gd name="T46" fmla="*/ 10 w 11"/>
                <a:gd name="T47" fmla="*/ 52 h 69"/>
                <a:gd name="T48" fmla="*/ 11 w 11"/>
                <a:gd name="T49" fmla="*/ 52 h 69"/>
                <a:gd name="T50" fmla="*/ 8 w 11"/>
                <a:gd name="T51" fmla="*/ 36 h 69"/>
                <a:gd name="T52" fmla="*/ 10 w 11"/>
                <a:gd name="T53" fmla="*/ 36 h 69"/>
                <a:gd name="T54" fmla="*/ 10 w 11"/>
                <a:gd name="T55" fmla="*/ 36 h 69"/>
                <a:gd name="T56" fmla="*/ 8 w 11"/>
                <a:gd name="T57" fmla="*/ 36 h 69"/>
                <a:gd name="T58" fmla="*/ 8 w 11"/>
                <a:gd name="T59" fmla="*/ 36 h 69"/>
                <a:gd name="T60" fmla="*/ 8 w 11"/>
                <a:gd name="T61" fmla="*/ 36 h 69"/>
                <a:gd name="T62" fmla="*/ 8 w 11"/>
                <a:gd name="T63" fmla="*/ 36 h 69"/>
                <a:gd name="T64" fmla="*/ 8 w 11"/>
                <a:gd name="T65" fmla="*/ 36 h 69"/>
                <a:gd name="T66" fmla="*/ 11 w 11"/>
                <a:gd name="T67" fmla="*/ 9 h 69"/>
                <a:gd name="T68" fmla="*/ 11 w 11"/>
                <a:gd name="T69" fmla="*/ 9 h 69"/>
                <a:gd name="T70" fmla="*/ 10 w 11"/>
                <a:gd name="T71" fmla="*/ 11 h 69"/>
                <a:gd name="T72" fmla="*/ 10 w 11"/>
                <a:gd name="T73" fmla="*/ 11 h 69"/>
                <a:gd name="T74" fmla="*/ 10 w 11"/>
                <a:gd name="T75" fmla="*/ 9 h 69"/>
                <a:gd name="T76" fmla="*/ 11 w 11"/>
                <a:gd name="T77" fmla="*/ 9 h 69"/>
                <a:gd name="T78" fmla="*/ 8 w 11"/>
                <a:gd name="T79" fmla="*/ 0 h 69"/>
                <a:gd name="T80" fmla="*/ 8 w 11"/>
                <a:gd name="T81" fmla="*/ 0 h 69"/>
                <a:gd name="T82" fmla="*/ 10 w 11"/>
                <a:gd name="T83" fmla="*/ 0 h 69"/>
                <a:gd name="T84" fmla="*/ 10 w 11"/>
                <a:gd name="T85" fmla="*/ 0 h 69"/>
                <a:gd name="T86" fmla="*/ 8 w 11"/>
                <a:gd name="T87" fmla="*/ 1 h 69"/>
                <a:gd name="T88" fmla="*/ 8 w 11"/>
                <a:gd name="T89" fmla="*/ 0 h 69"/>
                <a:gd name="T90" fmla="*/ 8 w 11"/>
                <a:gd name="T91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1" h="69">
                  <a:moveTo>
                    <a:pt x="2" y="67"/>
                  </a:moveTo>
                  <a:lnTo>
                    <a:pt x="3" y="67"/>
                  </a:lnTo>
                  <a:lnTo>
                    <a:pt x="3" y="67"/>
                  </a:lnTo>
                  <a:lnTo>
                    <a:pt x="2" y="69"/>
                  </a:lnTo>
                  <a:lnTo>
                    <a:pt x="2" y="69"/>
                  </a:lnTo>
                  <a:lnTo>
                    <a:pt x="2" y="67"/>
                  </a:lnTo>
                  <a:lnTo>
                    <a:pt x="0" y="67"/>
                  </a:lnTo>
                  <a:lnTo>
                    <a:pt x="2" y="67"/>
                  </a:lnTo>
                  <a:close/>
                  <a:moveTo>
                    <a:pt x="8" y="55"/>
                  </a:moveTo>
                  <a:lnTo>
                    <a:pt x="8" y="55"/>
                  </a:lnTo>
                  <a:lnTo>
                    <a:pt x="8" y="56"/>
                  </a:lnTo>
                  <a:lnTo>
                    <a:pt x="8" y="56"/>
                  </a:lnTo>
                  <a:lnTo>
                    <a:pt x="8" y="55"/>
                  </a:lnTo>
                  <a:lnTo>
                    <a:pt x="7" y="55"/>
                  </a:lnTo>
                  <a:lnTo>
                    <a:pt x="8" y="55"/>
                  </a:lnTo>
                  <a:close/>
                  <a:moveTo>
                    <a:pt x="11" y="52"/>
                  </a:moveTo>
                  <a:lnTo>
                    <a:pt x="10" y="52"/>
                  </a:lnTo>
                  <a:lnTo>
                    <a:pt x="10" y="53"/>
                  </a:lnTo>
                  <a:lnTo>
                    <a:pt x="10" y="53"/>
                  </a:lnTo>
                  <a:lnTo>
                    <a:pt x="10" y="53"/>
                  </a:lnTo>
                  <a:lnTo>
                    <a:pt x="10" y="53"/>
                  </a:lnTo>
                  <a:lnTo>
                    <a:pt x="8" y="53"/>
                  </a:lnTo>
                  <a:lnTo>
                    <a:pt x="10" y="52"/>
                  </a:lnTo>
                  <a:lnTo>
                    <a:pt x="10" y="52"/>
                  </a:lnTo>
                  <a:lnTo>
                    <a:pt x="11" y="52"/>
                  </a:lnTo>
                  <a:close/>
                  <a:moveTo>
                    <a:pt x="8" y="36"/>
                  </a:moveTo>
                  <a:lnTo>
                    <a:pt x="10" y="36"/>
                  </a:lnTo>
                  <a:lnTo>
                    <a:pt x="10" y="36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8" y="36"/>
                  </a:lnTo>
                  <a:close/>
                  <a:moveTo>
                    <a:pt x="11" y="9"/>
                  </a:moveTo>
                  <a:lnTo>
                    <a:pt x="11" y="9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9"/>
                  </a:lnTo>
                  <a:lnTo>
                    <a:pt x="11" y="9"/>
                  </a:lnTo>
                  <a:close/>
                  <a:moveTo>
                    <a:pt x="8" y="0"/>
                  </a:move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8" y="1"/>
                  </a:lnTo>
                  <a:lnTo>
                    <a:pt x="8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60" name="Freeform 207">
              <a:extLst>
                <a:ext uri="{FF2B5EF4-FFF2-40B4-BE49-F238E27FC236}">
                  <a16:creationId xmlns:a16="http://schemas.microsoft.com/office/drawing/2014/main" id="{3E6B9961-9C84-0322-A35D-352DD79F00D3}"/>
                </a:ext>
              </a:extLst>
            </p:cNvPr>
            <p:cNvSpPr>
              <a:spLocks/>
            </p:cNvSpPr>
            <p:nvPr/>
          </p:nvSpPr>
          <p:spPr bwMode="auto">
            <a:xfrm>
              <a:off x="8961717" y="3784375"/>
              <a:ext cx="3898" cy="1950"/>
            </a:xfrm>
            <a:custGeom>
              <a:avLst/>
              <a:gdLst>
                <a:gd name="T0" fmla="*/ 2 w 2"/>
                <a:gd name="T1" fmla="*/ 0 h 1"/>
                <a:gd name="T2" fmla="*/ 2 w 2"/>
                <a:gd name="T3" fmla="*/ 0 h 1"/>
                <a:gd name="T4" fmla="*/ 2 w 2"/>
                <a:gd name="T5" fmla="*/ 0 h 1"/>
                <a:gd name="T6" fmla="*/ 0 w 2"/>
                <a:gd name="T7" fmla="*/ 0 h 1"/>
                <a:gd name="T8" fmla="*/ 0 w 2"/>
                <a:gd name="T9" fmla="*/ 1 h 1"/>
                <a:gd name="T10" fmla="*/ 0 w 2"/>
                <a:gd name="T11" fmla="*/ 1 h 1"/>
                <a:gd name="T12" fmla="*/ 0 w 2"/>
                <a:gd name="T13" fmla="*/ 0 h 1"/>
                <a:gd name="T14" fmla="*/ 0 w 2"/>
                <a:gd name="T15" fmla="*/ 0 h 1"/>
                <a:gd name="T16" fmla="*/ 2 w 2"/>
                <a:gd name="T1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61" name="Freeform 208">
              <a:extLst>
                <a:ext uri="{FF2B5EF4-FFF2-40B4-BE49-F238E27FC236}">
                  <a16:creationId xmlns:a16="http://schemas.microsoft.com/office/drawing/2014/main" id="{62BD46B8-6C04-5357-8F92-382313B0CD1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36607" y="2807815"/>
              <a:ext cx="906389" cy="370352"/>
            </a:xfrm>
            <a:custGeom>
              <a:avLst/>
              <a:gdLst>
                <a:gd name="T0" fmla="*/ 178 w 465"/>
                <a:gd name="T1" fmla="*/ 6 h 190"/>
                <a:gd name="T2" fmla="*/ 203 w 465"/>
                <a:gd name="T3" fmla="*/ 12 h 190"/>
                <a:gd name="T4" fmla="*/ 210 w 465"/>
                <a:gd name="T5" fmla="*/ 25 h 190"/>
                <a:gd name="T6" fmla="*/ 221 w 465"/>
                <a:gd name="T7" fmla="*/ 34 h 190"/>
                <a:gd name="T8" fmla="*/ 238 w 465"/>
                <a:gd name="T9" fmla="*/ 36 h 190"/>
                <a:gd name="T10" fmla="*/ 260 w 465"/>
                <a:gd name="T11" fmla="*/ 31 h 190"/>
                <a:gd name="T12" fmla="*/ 282 w 465"/>
                <a:gd name="T13" fmla="*/ 41 h 190"/>
                <a:gd name="T14" fmla="*/ 295 w 465"/>
                <a:gd name="T15" fmla="*/ 49 h 190"/>
                <a:gd name="T16" fmla="*/ 325 w 465"/>
                <a:gd name="T17" fmla="*/ 55 h 190"/>
                <a:gd name="T18" fmla="*/ 347 w 465"/>
                <a:gd name="T19" fmla="*/ 52 h 190"/>
                <a:gd name="T20" fmla="*/ 370 w 465"/>
                <a:gd name="T21" fmla="*/ 42 h 190"/>
                <a:gd name="T22" fmla="*/ 392 w 465"/>
                <a:gd name="T23" fmla="*/ 36 h 190"/>
                <a:gd name="T24" fmla="*/ 413 w 465"/>
                <a:gd name="T25" fmla="*/ 41 h 190"/>
                <a:gd name="T26" fmla="*/ 407 w 465"/>
                <a:gd name="T27" fmla="*/ 66 h 190"/>
                <a:gd name="T28" fmla="*/ 410 w 465"/>
                <a:gd name="T29" fmla="*/ 80 h 190"/>
                <a:gd name="T30" fmla="*/ 429 w 465"/>
                <a:gd name="T31" fmla="*/ 83 h 190"/>
                <a:gd name="T32" fmla="*/ 446 w 465"/>
                <a:gd name="T33" fmla="*/ 78 h 190"/>
                <a:gd name="T34" fmla="*/ 457 w 465"/>
                <a:gd name="T35" fmla="*/ 88 h 190"/>
                <a:gd name="T36" fmla="*/ 465 w 465"/>
                <a:gd name="T37" fmla="*/ 101 h 190"/>
                <a:gd name="T38" fmla="*/ 448 w 465"/>
                <a:gd name="T39" fmla="*/ 101 h 190"/>
                <a:gd name="T40" fmla="*/ 430 w 465"/>
                <a:gd name="T41" fmla="*/ 102 h 190"/>
                <a:gd name="T42" fmla="*/ 419 w 465"/>
                <a:gd name="T43" fmla="*/ 107 h 190"/>
                <a:gd name="T44" fmla="*/ 410 w 465"/>
                <a:gd name="T45" fmla="*/ 119 h 190"/>
                <a:gd name="T46" fmla="*/ 388 w 465"/>
                <a:gd name="T47" fmla="*/ 124 h 190"/>
                <a:gd name="T48" fmla="*/ 374 w 465"/>
                <a:gd name="T49" fmla="*/ 135 h 190"/>
                <a:gd name="T50" fmla="*/ 351 w 465"/>
                <a:gd name="T51" fmla="*/ 130 h 190"/>
                <a:gd name="T52" fmla="*/ 344 w 465"/>
                <a:gd name="T53" fmla="*/ 146 h 190"/>
                <a:gd name="T54" fmla="*/ 344 w 465"/>
                <a:gd name="T55" fmla="*/ 157 h 190"/>
                <a:gd name="T56" fmla="*/ 328 w 465"/>
                <a:gd name="T57" fmla="*/ 170 h 190"/>
                <a:gd name="T58" fmla="*/ 306 w 465"/>
                <a:gd name="T59" fmla="*/ 176 h 190"/>
                <a:gd name="T60" fmla="*/ 274 w 465"/>
                <a:gd name="T61" fmla="*/ 179 h 190"/>
                <a:gd name="T62" fmla="*/ 247 w 465"/>
                <a:gd name="T63" fmla="*/ 190 h 190"/>
                <a:gd name="T64" fmla="*/ 208 w 465"/>
                <a:gd name="T65" fmla="*/ 181 h 190"/>
                <a:gd name="T66" fmla="*/ 176 w 465"/>
                <a:gd name="T67" fmla="*/ 171 h 190"/>
                <a:gd name="T68" fmla="*/ 124 w 465"/>
                <a:gd name="T69" fmla="*/ 170 h 190"/>
                <a:gd name="T70" fmla="*/ 110 w 465"/>
                <a:gd name="T71" fmla="*/ 149 h 190"/>
                <a:gd name="T72" fmla="*/ 90 w 465"/>
                <a:gd name="T73" fmla="*/ 137 h 190"/>
                <a:gd name="T74" fmla="*/ 60 w 465"/>
                <a:gd name="T75" fmla="*/ 130 h 190"/>
                <a:gd name="T76" fmla="*/ 46 w 465"/>
                <a:gd name="T77" fmla="*/ 127 h 190"/>
                <a:gd name="T78" fmla="*/ 47 w 465"/>
                <a:gd name="T79" fmla="*/ 112 h 190"/>
                <a:gd name="T80" fmla="*/ 44 w 465"/>
                <a:gd name="T81" fmla="*/ 96 h 190"/>
                <a:gd name="T82" fmla="*/ 36 w 465"/>
                <a:gd name="T83" fmla="*/ 83 h 190"/>
                <a:gd name="T84" fmla="*/ 27 w 465"/>
                <a:gd name="T85" fmla="*/ 77 h 190"/>
                <a:gd name="T86" fmla="*/ 11 w 465"/>
                <a:gd name="T87" fmla="*/ 71 h 190"/>
                <a:gd name="T88" fmla="*/ 3 w 465"/>
                <a:gd name="T89" fmla="*/ 63 h 190"/>
                <a:gd name="T90" fmla="*/ 1 w 465"/>
                <a:gd name="T91" fmla="*/ 55 h 190"/>
                <a:gd name="T92" fmla="*/ 12 w 465"/>
                <a:gd name="T93" fmla="*/ 50 h 190"/>
                <a:gd name="T94" fmla="*/ 22 w 465"/>
                <a:gd name="T95" fmla="*/ 47 h 190"/>
                <a:gd name="T96" fmla="*/ 33 w 465"/>
                <a:gd name="T97" fmla="*/ 41 h 190"/>
                <a:gd name="T98" fmla="*/ 46 w 465"/>
                <a:gd name="T99" fmla="*/ 33 h 190"/>
                <a:gd name="T100" fmla="*/ 58 w 465"/>
                <a:gd name="T101" fmla="*/ 26 h 190"/>
                <a:gd name="T102" fmla="*/ 71 w 465"/>
                <a:gd name="T103" fmla="*/ 26 h 190"/>
                <a:gd name="T104" fmla="*/ 83 w 465"/>
                <a:gd name="T105" fmla="*/ 28 h 190"/>
                <a:gd name="T106" fmla="*/ 98 w 465"/>
                <a:gd name="T107" fmla="*/ 36 h 190"/>
                <a:gd name="T108" fmla="*/ 110 w 465"/>
                <a:gd name="T109" fmla="*/ 41 h 190"/>
                <a:gd name="T110" fmla="*/ 120 w 465"/>
                <a:gd name="T111" fmla="*/ 39 h 190"/>
                <a:gd name="T112" fmla="*/ 135 w 465"/>
                <a:gd name="T113" fmla="*/ 42 h 190"/>
                <a:gd name="T114" fmla="*/ 148 w 465"/>
                <a:gd name="T115" fmla="*/ 39 h 190"/>
                <a:gd name="T116" fmla="*/ 150 w 465"/>
                <a:gd name="T117" fmla="*/ 28 h 190"/>
                <a:gd name="T118" fmla="*/ 148 w 465"/>
                <a:gd name="T119" fmla="*/ 15 h 190"/>
                <a:gd name="T120" fmla="*/ 158 w 465"/>
                <a:gd name="T121" fmla="*/ 6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65" h="190">
                  <a:moveTo>
                    <a:pt x="161" y="0"/>
                  </a:moveTo>
                  <a:lnTo>
                    <a:pt x="162" y="0"/>
                  </a:lnTo>
                  <a:lnTo>
                    <a:pt x="164" y="1"/>
                  </a:lnTo>
                  <a:lnTo>
                    <a:pt x="164" y="1"/>
                  </a:lnTo>
                  <a:lnTo>
                    <a:pt x="165" y="1"/>
                  </a:lnTo>
                  <a:lnTo>
                    <a:pt x="169" y="3"/>
                  </a:lnTo>
                  <a:lnTo>
                    <a:pt x="170" y="3"/>
                  </a:lnTo>
                  <a:lnTo>
                    <a:pt x="172" y="4"/>
                  </a:lnTo>
                  <a:lnTo>
                    <a:pt x="173" y="4"/>
                  </a:lnTo>
                  <a:lnTo>
                    <a:pt x="175" y="4"/>
                  </a:lnTo>
                  <a:lnTo>
                    <a:pt x="176" y="6"/>
                  </a:lnTo>
                  <a:lnTo>
                    <a:pt x="178" y="6"/>
                  </a:lnTo>
                  <a:lnTo>
                    <a:pt x="181" y="8"/>
                  </a:lnTo>
                  <a:lnTo>
                    <a:pt x="184" y="8"/>
                  </a:lnTo>
                  <a:lnTo>
                    <a:pt x="184" y="8"/>
                  </a:lnTo>
                  <a:lnTo>
                    <a:pt x="187" y="8"/>
                  </a:lnTo>
                  <a:lnTo>
                    <a:pt x="191" y="9"/>
                  </a:lnTo>
                  <a:lnTo>
                    <a:pt x="194" y="11"/>
                  </a:lnTo>
                  <a:lnTo>
                    <a:pt x="195" y="11"/>
                  </a:lnTo>
                  <a:lnTo>
                    <a:pt x="197" y="12"/>
                  </a:lnTo>
                  <a:lnTo>
                    <a:pt x="197" y="12"/>
                  </a:lnTo>
                  <a:lnTo>
                    <a:pt x="199" y="12"/>
                  </a:lnTo>
                  <a:lnTo>
                    <a:pt x="200" y="12"/>
                  </a:lnTo>
                  <a:lnTo>
                    <a:pt x="203" y="12"/>
                  </a:lnTo>
                  <a:lnTo>
                    <a:pt x="206" y="14"/>
                  </a:lnTo>
                  <a:lnTo>
                    <a:pt x="208" y="14"/>
                  </a:lnTo>
                  <a:lnTo>
                    <a:pt x="208" y="15"/>
                  </a:lnTo>
                  <a:lnTo>
                    <a:pt x="208" y="15"/>
                  </a:lnTo>
                  <a:lnTo>
                    <a:pt x="208" y="17"/>
                  </a:lnTo>
                  <a:lnTo>
                    <a:pt x="208" y="19"/>
                  </a:lnTo>
                  <a:lnTo>
                    <a:pt x="210" y="20"/>
                  </a:lnTo>
                  <a:lnTo>
                    <a:pt x="210" y="22"/>
                  </a:lnTo>
                  <a:lnTo>
                    <a:pt x="210" y="23"/>
                  </a:lnTo>
                  <a:lnTo>
                    <a:pt x="210" y="23"/>
                  </a:lnTo>
                  <a:lnTo>
                    <a:pt x="210" y="25"/>
                  </a:lnTo>
                  <a:lnTo>
                    <a:pt x="210" y="25"/>
                  </a:lnTo>
                  <a:lnTo>
                    <a:pt x="211" y="26"/>
                  </a:lnTo>
                  <a:lnTo>
                    <a:pt x="211" y="26"/>
                  </a:lnTo>
                  <a:lnTo>
                    <a:pt x="211" y="28"/>
                  </a:lnTo>
                  <a:lnTo>
                    <a:pt x="211" y="28"/>
                  </a:lnTo>
                  <a:lnTo>
                    <a:pt x="211" y="30"/>
                  </a:lnTo>
                  <a:lnTo>
                    <a:pt x="213" y="30"/>
                  </a:lnTo>
                  <a:lnTo>
                    <a:pt x="213" y="30"/>
                  </a:lnTo>
                  <a:lnTo>
                    <a:pt x="214" y="31"/>
                  </a:lnTo>
                  <a:lnTo>
                    <a:pt x="216" y="33"/>
                  </a:lnTo>
                  <a:lnTo>
                    <a:pt x="217" y="33"/>
                  </a:lnTo>
                  <a:lnTo>
                    <a:pt x="219" y="33"/>
                  </a:lnTo>
                  <a:lnTo>
                    <a:pt x="221" y="34"/>
                  </a:lnTo>
                  <a:lnTo>
                    <a:pt x="224" y="34"/>
                  </a:lnTo>
                  <a:lnTo>
                    <a:pt x="224" y="34"/>
                  </a:lnTo>
                  <a:lnTo>
                    <a:pt x="225" y="36"/>
                  </a:lnTo>
                  <a:lnTo>
                    <a:pt x="227" y="36"/>
                  </a:lnTo>
                  <a:lnTo>
                    <a:pt x="228" y="36"/>
                  </a:lnTo>
                  <a:lnTo>
                    <a:pt x="230" y="37"/>
                  </a:lnTo>
                  <a:lnTo>
                    <a:pt x="232" y="37"/>
                  </a:lnTo>
                  <a:lnTo>
                    <a:pt x="232" y="36"/>
                  </a:lnTo>
                  <a:lnTo>
                    <a:pt x="233" y="36"/>
                  </a:lnTo>
                  <a:lnTo>
                    <a:pt x="235" y="37"/>
                  </a:lnTo>
                  <a:lnTo>
                    <a:pt x="236" y="37"/>
                  </a:lnTo>
                  <a:lnTo>
                    <a:pt x="238" y="36"/>
                  </a:lnTo>
                  <a:lnTo>
                    <a:pt x="240" y="36"/>
                  </a:lnTo>
                  <a:lnTo>
                    <a:pt x="240" y="34"/>
                  </a:lnTo>
                  <a:lnTo>
                    <a:pt x="243" y="34"/>
                  </a:lnTo>
                  <a:lnTo>
                    <a:pt x="244" y="34"/>
                  </a:lnTo>
                  <a:lnTo>
                    <a:pt x="246" y="33"/>
                  </a:lnTo>
                  <a:lnTo>
                    <a:pt x="249" y="33"/>
                  </a:lnTo>
                  <a:lnTo>
                    <a:pt x="251" y="33"/>
                  </a:lnTo>
                  <a:lnTo>
                    <a:pt x="252" y="31"/>
                  </a:lnTo>
                  <a:lnTo>
                    <a:pt x="254" y="31"/>
                  </a:lnTo>
                  <a:lnTo>
                    <a:pt x="255" y="31"/>
                  </a:lnTo>
                  <a:lnTo>
                    <a:pt x="257" y="31"/>
                  </a:lnTo>
                  <a:lnTo>
                    <a:pt x="260" y="31"/>
                  </a:lnTo>
                  <a:lnTo>
                    <a:pt x="262" y="33"/>
                  </a:lnTo>
                  <a:lnTo>
                    <a:pt x="265" y="33"/>
                  </a:lnTo>
                  <a:lnTo>
                    <a:pt x="265" y="33"/>
                  </a:lnTo>
                  <a:lnTo>
                    <a:pt x="268" y="34"/>
                  </a:lnTo>
                  <a:lnTo>
                    <a:pt x="269" y="34"/>
                  </a:lnTo>
                  <a:lnTo>
                    <a:pt x="273" y="33"/>
                  </a:lnTo>
                  <a:lnTo>
                    <a:pt x="274" y="34"/>
                  </a:lnTo>
                  <a:lnTo>
                    <a:pt x="276" y="34"/>
                  </a:lnTo>
                  <a:lnTo>
                    <a:pt x="277" y="36"/>
                  </a:lnTo>
                  <a:lnTo>
                    <a:pt x="279" y="37"/>
                  </a:lnTo>
                  <a:lnTo>
                    <a:pt x="281" y="39"/>
                  </a:lnTo>
                  <a:lnTo>
                    <a:pt x="282" y="41"/>
                  </a:lnTo>
                  <a:lnTo>
                    <a:pt x="284" y="41"/>
                  </a:lnTo>
                  <a:lnTo>
                    <a:pt x="288" y="41"/>
                  </a:lnTo>
                  <a:lnTo>
                    <a:pt x="290" y="41"/>
                  </a:lnTo>
                  <a:lnTo>
                    <a:pt x="292" y="41"/>
                  </a:lnTo>
                  <a:lnTo>
                    <a:pt x="292" y="41"/>
                  </a:lnTo>
                  <a:lnTo>
                    <a:pt x="292" y="42"/>
                  </a:lnTo>
                  <a:lnTo>
                    <a:pt x="292" y="45"/>
                  </a:lnTo>
                  <a:lnTo>
                    <a:pt x="292" y="45"/>
                  </a:lnTo>
                  <a:lnTo>
                    <a:pt x="293" y="47"/>
                  </a:lnTo>
                  <a:lnTo>
                    <a:pt x="293" y="47"/>
                  </a:lnTo>
                  <a:lnTo>
                    <a:pt x="293" y="47"/>
                  </a:lnTo>
                  <a:lnTo>
                    <a:pt x="295" y="49"/>
                  </a:lnTo>
                  <a:lnTo>
                    <a:pt x="296" y="49"/>
                  </a:lnTo>
                  <a:lnTo>
                    <a:pt x="299" y="52"/>
                  </a:lnTo>
                  <a:lnTo>
                    <a:pt x="301" y="52"/>
                  </a:lnTo>
                  <a:lnTo>
                    <a:pt x="303" y="52"/>
                  </a:lnTo>
                  <a:lnTo>
                    <a:pt x="304" y="52"/>
                  </a:lnTo>
                  <a:lnTo>
                    <a:pt x="306" y="52"/>
                  </a:lnTo>
                  <a:lnTo>
                    <a:pt x="310" y="52"/>
                  </a:lnTo>
                  <a:lnTo>
                    <a:pt x="314" y="53"/>
                  </a:lnTo>
                  <a:lnTo>
                    <a:pt x="315" y="53"/>
                  </a:lnTo>
                  <a:lnTo>
                    <a:pt x="318" y="53"/>
                  </a:lnTo>
                  <a:lnTo>
                    <a:pt x="322" y="55"/>
                  </a:lnTo>
                  <a:lnTo>
                    <a:pt x="325" y="55"/>
                  </a:lnTo>
                  <a:lnTo>
                    <a:pt x="326" y="55"/>
                  </a:lnTo>
                  <a:lnTo>
                    <a:pt x="328" y="55"/>
                  </a:lnTo>
                  <a:lnTo>
                    <a:pt x="329" y="55"/>
                  </a:lnTo>
                  <a:lnTo>
                    <a:pt x="331" y="56"/>
                  </a:lnTo>
                  <a:lnTo>
                    <a:pt x="333" y="56"/>
                  </a:lnTo>
                  <a:lnTo>
                    <a:pt x="334" y="55"/>
                  </a:lnTo>
                  <a:lnTo>
                    <a:pt x="339" y="53"/>
                  </a:lnTo>
                  <a:lnTo>
                    <a:pt x="340" y="52"/>
                  </a:lnTo>
                  <a:lnTo>
                    <a:pt x="342" y="52"/>
                  </a:lnTo>
                  <a:lnTo>
                    <a:pt x="344" y="52"/>
                  </a:lnTo>
                  <a:lnTo>
                    <a:pt x="345" y="52"/>
                  </a:lnTo>
                  <a:lnTo>
                    <a:pt x="347" y="52"/>
                  </a:lnTo>
                  <a:lnTo>
                    <a:pt x="348" y="52"/>
                  </a:lnTo>
                  <a:lnTo>
                    <a:pt x="350" y="50"/>
                  </a:lnTo>
                  <a:lnTo>
                    <a:pt x="351" y="50"/>
                  </a:lnTo>
                  <a:lnTo>
                    <a:pt x="356" y="49"/>
                  </a:lnTo>
                  <a:lnTo>
                    <a:pt x="358" y="49"/>
                  </a:lnTo>
                  <a:lnTo>
                    <a:pt x="361" y="49"/>
                  </a:lnTo>
                  <a:lnTo>
                    <a:pt x="363" y="49"/>
                  </a:lnTo>
                  <a:lnTo>
                    <a:pt x="364" y="49"/>
                  </a:lnTo>
                  <a:lnTo>
                    <a:pt x="366" y="47"/>
                  </a:lnTo>
                  <a:lnTo>
                    <a:pt x="367" y="45"/>
                  </a:lnTo>
                  <a:lnTo>
                    <a:pt x="367" y="44"/>
                  </a:lnTo>
                  <a:lnTo>
                    <a:pt x="370" y="42"/>
                  </a:lnTo>
                  <a:lnTo>
                    <a:pt x="372" y="41"/>
                  </a:lnTo>
                  <a:lnTo>
                    <a:pt x="374" y="39"/>
                  </a:lnTo>
                  <a:lnTo>
                    <a:pt x="375" y="39"/>
                  </a:lnTo>
                  <a:lnTo>
                    <a:pt x="378" y="37"/>
                  </a:lnTo>
                  <a:lnTo>
                    <a:pt x="381" y="36"/>
                  </a:lnTo>
                  <a:lnTo>
                    <a:pt x="383" y="34"/>
                  </a:lnTo>
                  <a:lnTo>
                    <a:pt x="385" y="34"/>
                  </a:lnTo>
                  <a:lnTo>
                    <a:pt x="385" y="34"/>
                  </a:lnTo>
                  <a:lnTo>
                    <a:pt x="388" y="36"/>
                  </a:lnTo>
                  <a:lnTo>
                    <a:pt x="389" y="34"/>
                  </a:lnTo>
                  <a:lnTo>
                    <a:pt x="391" y="36"/>
                  </a:lnTo>
                  <a:lnTo>
                    <a:pt x="392" y="36"/>
                  </a:lnTo>
                  <a:lnTo>
                    <a:pt x="394" y="37"/>
                  </a:lnTo>
                  <a:lnTo>
                    <a:pt x="396" y="39"/>
                  </a:lnTo>
                  <a:lnTo>
                    <a:pt x="399" y="41"/>
                  </a:lnTo>
                  <a:lnTo>
                    <a:pt x="399" y="41"/>
                  </a:lnTo>
                  <a:lnTo>
                    <a:pt x="400" y="42"/>
                  </a:lnTo>
                  <a:lnTo>
                    <a:pt x="402" y="42"/>
                  </a:lnTo>
                  <a:lnTo>
                    <a:pt x="405" y="42"/>
                  </a:lnTo>
                  <a:lnTo>
                    <a:pt x="405" y="42"/>
                  </a:lnTo>
                  <a:lnTo>
                    <a:pt x="408" y="41"/>
                  </a:lnTo>
                  <a:lnTo>
                    <a:pt x="410" y="39"/>
                  </a:lnTo>
                  <a:lnTo>
                    <a:pt x="411" y="39"/>
                  </a:lnTo>
                  <a:lnTo>
                    <a:pt x="413" y="41"/>
                  </a:lnTo>
                  <a:lnTo>
                    <a:pt x="416" y="41"/>
                  </a:lnTo>
                  <a:lnTo>
                    <a:pt x="418" y="42"/>
                  </a:lnTo>
                  <a:lnTo>
                    <a:pt x="419" y="44"/>
                  </a:lnTo>
                  <a:lnTo>
                    <a:pt x="418" y="45"/>
                  </a:lnTo>
                  <a:lnTo>
                    <a:pt x="415" y="50"/>
                  </a:lnTo>
                  <a:lnTo>
                    <a:pt x="411" y="55"/>
                  </a:lnTo>
                  <a:lnTo>
                    <a:pt x="411" y="58"/>
                  </a:lnTo>
                  <a:lnTo>
                    <a:pt x="410" y="60"/>
                  </a:lnTo>
                  <a:lnTo>
                    <a:pt x="410" y="61"/>
                  </a:lnTo>
                  <a:lnTo>
                    <a:pt x="408" y="63"/>
                  </a:lnTo>
                  <a:lnTo>
                    <a:pt x="408" y="64"/>
                  </a:lnTo>
                  <a:lnTo>
                    <a:pt x="407" y="66"/>
                  </a:lnTo>
                  <a:lnTo>
                    <a:pt x="405" y="69"/>
                  </a:lnTo>
                  <a:lnTo>
                    <a:pt x="405" y="71"/>
                  </a:lnTo>
                  <a:lnTo>
                    <a:pt x="405" y="72"/>
                  </a:lnTo>
                  <a:lnTo>
                    <a:pt x="404" y="74"/>
                  </a:lnTo>
                  <a:lnTo>
                    <a:pt x="402" y="75"/>
                  </a:lnTo>
                  <a:lnTo>
                    <a:pt x="402" y="78"/>
                  </a:lnTo>
                  <a:lnTo>
                    <a:pt x="404" y="80"/>
                  </a:lnTo>
                  <a:lnTo>
                    <a:pt x="405" y="80"/>
                  </a:lnTo>
                  <a:lnTo>
                    <a:pt x="407" y="82"/>
                  </a:lnTo>
                  <a:lnTo>
                    <a:pt x="407" y="83"/>
                  </a:lnTo>
                  <a:lnTo>
                    <a:pt x="408" y="82"/>
                  </a:lnTo>
                  <a:lnTo>
                    <a:pt x="410" y="80"/>
                  </a:lnTo>
                  <a:lnTo>
                    <a:pt x="411" y="80"/>
                  </a:lnTo>
                  <a:lnTo>
                    <a:pt x="413" y="80"/>
                  </a:lnTo>
                  <a:lnTo>
                    <a:pt x="415" y="80"/>
                  </a:lnTo>
                  <a:lnTo>
                    <a:pt x="416" y="80"/>
                  </a:lnTo>
                  <a:lnTo>
                    <a:pt x="418" y="80"/>
                  </a:lnTo>
                  <a:lnTo>
                    <a:pt x="419" y="80"/>
                  </a:lnTo>
                  <a:lnTo>
                    <a:pt x="422" y="80"/>
                  </a:lnTo>
                  <a:lnTo>
                    <a:pt x="422" y="80"/>
                  </a:lnTo>
                  <a:lnTo>
                    <a:pt x="424" y="80"/>
                  </a:lnTo>
                  <a:lnTo>
                    <a:pt x="426" y="82"/>
                  </a:lnTo>
                  <a:lnTo>
                    <a:pt x="427" y="83"/>
                  </a:lnTo>
                  <a:lnTo>
                    <a:pt x="429" y="83"/>
                  </a:lnTo>
                  <a:lnTo>
                    <a:pt x="429" y="83"/>
                  </a:lnTo>
                  <a:lnTo>
                    <a:pt x="430" y="82"/>
                  </a:lnTo>
                  <a:lnTo>
                    <a:pt x="430" y="80"/>
                  </a:lnTo>
                  <a:lnTo>
                    <a:pt x="433" y="78"/>
                  </a:lnTo>
                  <a:lnTo>
                    <a:pt x="433" y="77"/>
                  </a:lnTo>
                  <a:lnTo>
                    <a:pt x="435" y="77"/>
                  </a:lnTo>
                  <a:lnTo>
                    <a:pt x="437" y="77"/>
                  </a:lnTo>
                  <a:lnTo>
                    <a:pt x="438" y="77"/>
                  </a:lnTo>
                  <a:lnTo>
                    <a:pt x="440" y="77"/>
                  </a:lnTo>
                  <a:lnTo>
                    <a:pt x="441" y="77"/>
                  </a:lnTo>
                  <a:lnTo>
                    <a:pt x="445" y="77"/>
                  </a:lnTo>
                  <a:lnTo>
                    <a:pt x="446" y="78"/>
                  </a:lnTo>
                  <a:lnTo>
                    <a:pt x="448" y="80"/>
                  </a:lnTo>
                  <a:lnTo>
                    <a:pt x="449" y="82"/>
                  </a:lnTo>
                  <a:lnTo>
                    <a:pt x="451" y="82"/>
                  </a:lnTo>
                  <a:lnTo>
                    <a:pt x="451" y="83"/>
                  </a:lnTo>
                  <a:lnTo>
                    <a:pt x="452" y="83"/>
                  </a:lnTo>
                  <a:lnTo>
                    <a:pt x="452" y="83"/>
                  </a:lnTo>
                  <a:lnTo>
                    <a:pt x="454" y="85"/>
                  </a:lnTo>
                  <a:lnTo>
                    <a:pt x="454" y="85"/>
                  </a:lnTo>
                  <a:lnTo>
                    <a:pt x="454" y="86"/>
                  </a:lnTo>
                  <a:lnTo>
                    <a:pt x="456" y="86"/>
                  </a:lnTo>
                  <a:lnTo>
                    <a:pt x="456" y="86"/>
                  </a:lnTo>
                  <a:lnTo>
                    <a:pt x="457" y="88"/>
                  </a:lnTo>
                  <a:lnTo>
                    <a:pt x="457" y="88"/>
                  </a:lnTo>
                  <a:lnTo>
                    <a:pt x="457" y="88"/>
                  </a:lnTo>
                  <a:lnTo>
                    <a:pt x="460" y="91"/>
                  </a:lnTo>
                  <a:lnTo>
                    <a:pt x="460" y="91"/>
                  </a:lnTo>
                  <a:lnTo>
                    <a:pt x="462" y="93"/>
                  </a:lnTo>
                  <a:lnTo>
                    <a:pt x="463" y="94"/>
                  </a:lnTo>
                  <a:lnTo>
                    <a:pt x="463" y="94"/>
                  </a:lnTo>
                  <a:lnTo>
                    <a:pt x="463" y="96"/>
                  </a:lnTo>
                  <a:lnTo>
                    <a:pt x="465" y="97"/>
                  </a:lnTo>
                  <a:lnTo>
                    <a:pt x="465" y="97"/>
                  </a:lnTo>
                  <a:lnTo>
                    <a:pt x="465" y="99"/>
                  </a:lnTo>
                  <a:lnTo>
                    <a:pt x="465" y="101"/>
                  </a:lnTo>
                  <a:lnTo>
                    <a:pt x="465" y="101"/>
                  </a:lnTo>
                  <a:lnTo>
                    <a:pt x="463" y="102"/>
                  </a:lnTo>
                  <a:lnTo>
                    <a:pt x="462" y="102"/>
                  </a:lnTo>
                  <a:lnTo>
                    <a:pt x="460" y="102"/>
                  </a:lnTo>
                  <a:lnTo>
                    <a:pt x="459" y="102"/>
                  </a:lnTo>
                  <a:lnTo>
                    <a:pt x="457" y="102"/>
                  </a:lnTo>
                  <a:lnTo>
                    <a:pt x="454" y="102"/>
                  </a:lnTo>
                  <a:lnTo>
                    <a:pt x="452" y="101"/>
                  </a:lnTo>
                  <a:lnTo>
                    <a:pt x="451" y="101"/>
                  </a:lnTo>
                  <a:lnTo>
                    <a:pt x="449" y="99"/>
                  </a:lnTo>
                  <a:lnTo>
                    <a:pt x="449" y="101"/>
                  </a:lnTo>
                  <a:lnTo>
                    <a:pt x="448" y="101"/>
                  </a:lnTo>
                  <a:lnTo>
                    <a:pt x="448" y="101"/>
                  </a:lnTo>
                  <a:lnTo>
                    <a:pt x="446" y="101"/>
                  </a:lnTo>
                  <a:lnTo>
                    <a:pt x="443" y="101"/>
                  </a:lnTo>
                  <a:lnTo>
                    <a:pt x="441" y="101"/>
                  </a:lnTo>
                  <a:lnTo>
                    <a:pt x="440" y="101"/>
                  </a:lnTo>
                  <a:lnTo>
                    <a:pt x="438" y="102"/>
                  </a:lnTo>
                  <a:lnTo>
                    <a:pt x="437" y="102"/>
                  </a:lnTo>
                  <a:lnTo>
                    <a:pt x="435" y="104"/>
                  </a:lnTo>
                  <a:lnTo>
                    <a:pt x="433" y="104"/>
                  </a:lnTo>
                  <a:lnTo>
                    <a:pt x="433" y="104"/>
                  </a:lnTo>
                  <a:lnTo>
                    <a:pt x="432" y="104"/>
                  </a:lnTo>
                  <a:lnTo>
                    <a:pt x="430" y="102"/>
                  </a:lnTo>
                  <a:lnTo>
                    <a:pt x="429" y="102"/>
                  </a:lnTo>
                  <a:lnTo>
                    <a:pt x="429" y="104"/>
                  </a:lnTo>
                  <a:lnTo>
                    <a:pt x="429" y="104"/>
                  </a:lnTo>
                  <a:lnTo>
                    <a:pt x="429" y="105"/>
                  </a:lnTo>
                  <a:lnTo>
                    <a:pt x="429" y="107"/>
                  </a:lnTo>
                  <a:lnTo>
                    <a:pt x="427" y="107"/>
                  </a:lnTo>
                  <a:lnTo>
                    <a:pt x="427" y="107"/>
                  </a:lnTo>
                  <a:lnTo>
                    <a:pt x="426" y="107"/>
                  </a:lnTo>
                  <a:lnTo>
                    <a:pt x="422" y="107"/>
                  </a:lnTo>
                  <a:lnTo>
                    <a:pt x="421" y="107"/>
                  </a:lnTo>
                  <a:lnTo>
                    <a:pt x="419" y="107"/>
                  </a:lnTo>
                  <a:lnTo>
                    <a:pt x="419" y="107"/>
                  </a:lnTo>
                  <a:lnTo>
                    <a:pt x="418" y="108"/>
                  </a:lnTo>
                  <a:lnTo>
                    <a:pt x="416" y="108"/>
                  </a:lnTo>
                  <a:lnTo>
                    <a:pt x="416" y="110"/>
                  </a:lnTo>
                  <a:lnTo>
                    <a:pt x="415" y="110"/>
                  </a:lnTo>
                  <a:lnTo>
                    <a:pt x="415" y="112"/>
                  </a:lnTo>
                  <a:lnTo>
                    <a:pt x="413" y="115"/>
                  </a:lnTo>
                  <a:lnTo>
                    <a:pt x="411" y="115"/>
                  </a:lnTo>
                  <a:lnTo>
                    <a:pt x="411" y="116"/>
                  </a:lnTo>
                  <a:lnTo>
                    <a:pt x="411" y="116"/>
                  </a:lnTo>
                  <a:lnTo>
                    <a:pt x="411" y="118"/>
                  </a:lnTo>
                  <a:lnTo>
                    <a:pt x="410" y="119"/>
                  </a:lnTo>
                  <a:lnTo>
                    <a:pt x="410" y="119"/>
                  </a:lnTo>
                  <a:lnTo>
                    <a:pt x="408" y="119"/>
                  </a:lnTo>
                  <a:lnTo>
                    <a:pt x="405" y="121"/>
                  </a:lnTo>
                  <a:lnTo>
                    <a:pt x="404" y="123"/>
                  </a:lnTo>
                  <a:lnTo>
                    <a:pt x="402" y="124"/>
                  </a:lnTo>
                  <a:lnTo>
                    <a:pt x="400" y="124"/>
                  </a:lnTo>
                  <a:lnTo>
                    <a:pt x="397" y="124"/>
                  </a:lnTo>
                  <a:lnTo>
                    <a:pt x="397" y="124"/>
                  </a:lnTo>
                  <a:lnTo>
                    <a:pt x="392" y="124"/>
                  </a:lnTo>
                  <a:lnTo>
                    <a:pt x="391" y="124"/>
                  </a:lnTo>
                  <a:lnTo>
                    <a:pt x="389" y="124"/>
                  </a:lnTo>
                  <a:lnTo>
                    <a:pt x="388" y="124"/>
                  </a:lnTo>
                  <a:lnTo>
                    <a:pt x="388" y="124"/>
                  </a:lnTo>
                  <a:lnTo>
                    <a:pt x="388" y="126"/>
                  </a:lnTo>
                  <a:lnTo>
                    <a:pt x="386" y="126"/>
                  </a:lnTo>
                  <a:lnTo>
                    <a:pt x="386" y="127"/>
                  </a:lnTo>
                  <a:lnTo>
                    <a:pt x="383" y="129"/>
                  </a:lnTo>
                  <a:lnTo>
                    <a:pt x="381" y="130"/>
                  </a:lnTo>
                  <a:lnTo>
                    <a:pt x="381" y="132"/>
                  </a:lnTo>
                  <a:lnTo>
                    <a:pt x="380" y="132"/>
                  </a:lnTo>
                  <a:lnTo>
                    <a:pt x="378" y="134"/>
                  </a:lnTo>
                  <a:lnTo>
                    <a:pt x="378" y="134"/>
                  </a:lnTo>
                  <a:lnTo>
                    <a:pt x="377" y="134"/>
                  </a:lnTo>
                  <a:lnTo>
                    <a:pt x="375" y="135"/>
                  </a:lnTo>
                  <a:lnTo>
                    <a:pt x="374" y="135"/>
                  </a:lnTo>
                  <a:lnTo>
                    <a:pt x="372" y="135"/>
                  </a:lnTo>
                  <a:lnTo>
                    <a:pt x="372" y="135"/>
                  </a:lnTo>
                  <a:lnTo>
                    <a:pt x="369" y="135"/>
                  </a:lnTo>
                  <a:lnTo>
                    <a:pt x="369" y="135"/>
                  </a:lnTo>
                  <a:lnTo>
                    <a:pt x="366" y="135"/>
                  </a:lnTo>
                  <a:lnTo>
                    <a:pt x="361" y="134"/>
                  </a:lnTo>
                  <a:lnTo>
                    <a:pt x="359" y="132"/>
                  </a:lnTo>
                  <a:lnTo>
                    <a:pt x="358" y="130"/>
                  </a:lnTo>
                  <a:lnTo>
                    <a:pt x="356" y="130"/>
                  </a:lnTo>
                  <a:lnTo>
                    <a:pt x="355" y="130"/>
                  </a:lnTo>
                  <a:lnTo>
                    <a:pt x="353" y="130"/>
                  </a:lnTo>
                  <a:lnTo>
                    <a:pt x="351" y="130"/>
                  </a:lnTo>
                  <a:lnTo>
                    <a:pt x="350" y="130"/>
                  </a:lnTo>
                  <a:lnTo>
                    <a:pt x="347" y="132"/>
                  </a:lnTo>
                  <a:lnTo>
                    <a:pt x="347" y="134"/>
                  </a:lnTo>
                  <a:lnTo>
                    <a:pt x="345" y="134"/>
                  </a:lnTo>
                  <a:lnTo>
                    <a:pt x="344" y="137"/>
                  </a:lnTo>
                  <a:lnTo>
                    <a:pt x="344" y="138"/>
                  </a:lnTo>
                  <a:lnTo>
                    <a:pt x="344" y="140"/>
                  </a:lnTo>
                  <a:lnTo>
                    <a:pt x="342" y="141"/>
                  </a:lnTo>
                  <a:lnTo>
                    <a:pt x="342" y="143"/>
                  </a:lnTo>
                  <a:lnTo>
                    <a:pt x="342" y="143"/>
                  </a:lnTo>
                  <a:lnTo>
                    <a:pt x="344" y="145"/>
                  </a:lnTo>
                  <a:lnTo>
                    <a:pt x="344" y="146"/>
                  </a:lnTo>
                  <a:lnTo>
                    <a:pt x="345" y="148"/>
                  </a:lnTo>
                  <a:lnTo>
                    <a:pt x="347" y="148"/>
                  </a:lnTo>
                  <a:lnTo>
                    <a:pt x="348" y="151"/>
                  </a:lnTo>
                  <a:lnTo>
                    <a:pt x="348" y="151"/>
                  </a:lnTo>
                  <a:lnTo>
                    <a:pt x="350" y="153"/>
                  </a:lnTo>
                  <a:lnTo>
                    <a:pt x="350" y="154"/>
                  </a:lnTo>
                  <a:lnTo>
                    <a:pt x="350" y="154"/>
                  </a:lnTo>
                  <a:lnTo>
                    <a:pt x="348" y="154"/>
                  </a:lnTo>
                  <a:lnTo>
                    <a:pt x="347" y="156"/>
                  </a:lnTo>
                  <a:lnTo>
                    <a:pt x="347" y="156"/>
                  </a:lnTo>
                  <a:lnTo>
                    <a:pt x="345" y="157"/>
                  </a:lnTo>
                  <a:lnTo>
                    <a:pt x="344" y="157"/>
                  </a:lnTo>
                  <a:lnTo>
                    <a:pt x="344" y="157"/>
                  </a:lnTo>
                  <a:lnTo>
                    <a:pt x="344" y="159"/>
                  </a:lnTo>
                  <a:lnTo>
                    <a:pt x="339" y="160"/>
                  </a:lnTo>
                  <a:lnTo>
                    <a:pt x="337" y="160"/>
                  </a:lnTo>
                  <a:lnTo>
                    <a:pt x="336" y="160"/>
                  </a:lnTo>
                  <a:lnTo>
                    <a:pt x="336" y="162"/>
                  </a:lnTo>
                  <a:lnTo>
                    <a:pt x="334" y="164"/>
                  </a:lnTo>
                  <a:lnTo>
                    <a:pt x="333" y="165"/>
                  </a:lnTo>
                  <a:lnTo>
                    <a:pt x="333" y="165"/>
                  </a:lnTo>
                  <a:lnTo>
                    <a:pt x="331" y="167"/>
                  </a:lnTo>
                  <a:lnTo>
                    <a:pt x="329" y="168"/>
                  </a:lnTo>
                  <a:lnTo>
                    <a:pt x="328" y="170"/>
                  </a:lnTo>
                  <a:lnTo>
                    <a:pt x="328" y="170"/>
                  </a:lnTo>
                  <a:lnTo>
                    <a:pt x="328" y="170"/>
                  </a:lnTo>
                  <a:lnTo>
                    <a:pt x="326" y="171"/>
                  </a:lnTo>
                  <a:lnTo>
                    <a:pt x="325" y="171"/>
                  </a:lnTo>
                  <a:lnTo>
                    <a:pt x="323" y="173"/>
                  </a:lnTo>
                  <a:lnTo>
                    <a:pt x="320" y="173"/>
                  </a:lnTo>
                  <a:lnTo>
                    <a:pt x="317" y="175"/>
                  </a:lnTo>
                  <a:lnTo>
                    <a:pt x="317" y="175"/>
                  </a:lnTo>
                  <a:lnTo>
                    <a:pt x="314" y="176"/>
                  </a:lnTo>
                  <a:lnTo>
                    <a:pt x="312" y="176"/>
                  </a:lnTo>
                  <a:lnTo>
                    <a:pt x="309" y="176"/>
                  </a:lnTo>
                  <a:lnTo>
                    <a:pt x="306" y="176"/>
                  </a:lnTo>
                  <a:lnTo>
                    <a:pt x="303" y="176"/>
                  </a:lnTo>
                  <a:lnTo>
                    <a:pt x="301" y="176"/>
                  </a:lnTo>
                  <a:lnTo>
                    <a:pt x="298" y="176"/>
                  </a:lnTo>
                  <a:lnTo>
                    <a:pt x="295" y="176"/>
                  </a:lnTo>
                  <a:lnTo>
                    <a:pt x="293" y="176"/>
                  </a:lnTo>
                  <a:lnTo>
                    <a:pt x="290" y="176"/>
                  </a:lnTo>
                  <a:lnTo>
                    <a:pt x="290" y="178"/>
                  </a:lnTo>
                  <a:lnTo>
                    <a:pt x="282" y="178"/>
                  </a:lnTo>
                  <a:lnTo>
                    <a:pt x="281" y="178"/>
                  </a:lnTo>
                  <a:lnTo>
                    <a:pt x="277" y="179"/>
                  </a:lnTo>
                  <a:lnTo>
                    <a:pt x="276" y="179"/>
                  </a:lnTo>
                  <a:lnTo>
                    <a:pt x="274" y="179"/>
                  </a:lnTo>
                  <a:lnTo>
                    <a:pt x="273" y="179"/>
                  </a:lnTo>
                  <a:lnTo>
                    <a:pt x="271" y="181"/>
                  </a:lnTo>
                  <a:lnTo>
                    <a:pt x="268" y="181"/>
                  </a:lnTo>
                  <a:lnTo>
                    <a:pt x="262" y="184"/>
                  </a:lnTo>
                  <a:lnTo>
                    <a:pt x="258" y="186"/>
                  </a:lnTo>
                  <a:lnTo>
                    <a:pt x="257" y="187"/>
                  </a:lnTo>
                  <a:lnTo>
                    <a:pt x="254" y="187"/>
                  </a:lnTo>
                  <a:lnTo>
                    <a:pt x="252" y="189"/>
                  </a:lnTo>
                  <a:lnTo>
                    <a:pt x="251" y="190"/>
                  </a:lnTo>
                  <a:lnTo>
                    <a:pt x="251" y="190"/>
                  </a:lnTo>
                  <a:lnTo>
                    <a:pt x="249" y="190"/>
                  </a:lnTo>
                  <a:lnTo>
                    <a:pt x="247" y="190"/>
                  </a:lnTo>
                  <a:lnTo>
                    <a:pt x="246" y="190"/>
                  </a:lnTo>
                  <a:lnTo>
                    <a:pt x="243" y="190"/>
                  </a:lnTo>
                  <a:lnTo>
                    <a:pt x="243" y="186"/>
                  </a:lnTo>
                  <a:lnTo>
                    <a:pt x="240" y="187"/>
                  </a:lnTo>
                  <a:lnTo>
                    <a:pt x="235" y="187"/>
                  </a:lnTo>
                  <a:lnTo>
                    <a:pt x="232" y="189"/>
                  </a:lnTo>
                  <a:lnTo>
                    <a:pt x="227" y="187"/>
                  </a:lnTo>
                  <a:lnTo>
                    <a:pt x="224" y="186"/>
                  </a:lnTo>
                  <a:lnTo>
                    <a:pt x="222" y="184"/>
                  </a:lnTo>
                  <a:lnTo>
                    <a:pt x="217" y="182"/>
                  </a:lnTo>
                  <a:lnTo>
                    <a:pt x="214" y="182"/>
                  </a:lnTo>
                  <a:lnTo>
                    <a:pt x="208" y="181"/>
                  </a:lnTo>
                  <a:lnTo>
                    <a:pt x="206" y="181"/>
                  </a:lnTo>
                  <a:lnTo>
                    <a:pt x="205" y="179"/>
                  </a:lnTo>
                  <a:lnTo>
                    <a:pt x="202" y="176"/>
                  </a:lnTo>
                  <a:lnTo>
                    <a:pt x="202" y="175"/>
                  </a:lnTo>
                  <a:lnTo>
                    <a:pt x="200" y="175"/>
                  </a:lnTo>
                  <a:lnTo>
                    <a:pt x="199" y="175"/>
                  </a:lnTo>
                  <a:lnTo>
                    <a:pt x="197" y="175"/>
                  </a:lnTo>
                  <a:lnTo>
                    <a:pt x="194" y="175"/>
                  </a:lnTo>
                  <a:lnTo>
                    <a:pt x="189" y="173"/>
                  </a:lnTo>
                  <a:lnTo>
                    <a:pt x="184" y="173"/>
                  </a:lnTo>
                  <a:lnTo>
                    <a:pt x="178" y="173"/>
                  </a:lnTo>
                  <a:lnTo>
                    <a:pt x="176" y="171"/>
                  </a:lnTo>
                  <a:lnTo>
                    <a:pt x="173" y="173"/>
                  </a:lnTo>
                  <a:lnTo>
                    <a:pt x="170" y="175"/>
                  </a:lnTo>
                  <a:lnTo>
                    <a:pt x="162" y="173"/>
                  </a:lnTo>
                  <a:lnTo>
                    <a:pt x="159" y="173"/>
                  </a:lnTo>
                  <a:lnTo>
                    <a:pt x="151" y="171"/>
                  </a:lnTo>
                  <a:lnTo>
                    <a:pt x="145" y="171"/>
                  </a:lnTo>
                  <a:lnTo>
                    <a:pt x="137" y="170"/>
                  </a:lnTo>
                  <a:lnTo>
                    <a:pt x="132" y="171"/>
                  </a:lnTo>
                  <a:lnTo>
                    <a:pt x="129" y="171"/>
                  </a:lnTo>
                  <a:lnTo>
                    <a:pt x="124" y="171"/>
                  </a:lnTo>
                  <a:lnTo>
                    <a:pt x="124" y="171"/>
                  </a:lnTo>
                  <a:lnTo>
                    <a:pt x="124" y="170"/>
                  </a:lnTo>
                  <a:lnTo>
                    <a:pt x="124" y="168"/>
                  </a:lnTo>
                  <a:lnTo>
                    <a:pt x="121" y="167"/>
                  </a:lnTo>
                  <a:lnTo>
                    <a:pt x="121" y="165"/>
                  </a:lnTo>
                  <a:lnTo>
                    <a:pt x="118" y="164"/>
                  </a:lnTo>
                  <a:lnTo>
                    <a:pt x="118" y="162"/>
                  </a:lnTo>
                  <a:lnTo>
                    <a:pt x="117" y="160"/>
                  </a:lnTo>
                  <a:lnTo>
                    <a:pt x="115" y="156"/>
                  </a:lnTo>
                  <a:lnTo>
                    <a:pt x="113" y="151"/>
                  </a:lnTo>
                  <a:lnTo>
                    <a:pt x="113" y="151"/>
                  </a:lnTo>
                  <a:lnTo>
                    <a:pt x="113" y="149"/>
                  </a:lnTo>
                  <a:lnTo>
                    <a:pt x="112" y="149"/>
                  </a:lnTo>
                  <a:lnTo>
                    <a:pt x="110" y="149"/>
                  </a:lnTo>
                  <a:lnTo>
                    <a:pt x="110" y="148"/>
                  </a:lnTo>
                  <a:lnTo>
                    <a:pt x="110" y="148"/>
                  </a:lnTo>
                  <a:lnTo>
                    <a:pt x="110" y="146"/>
                  </a:lnTo>
                  <a:lnTo>
                    <a:pt x="110" y="145"/>
                  </a:lnTo>
                  <a:lnTo>
                    <a:pt x="110" y="145"/>
                  </a:lnTo>
                  <a:lnTo>
                    <a:pt x="105" y="145"/>
                  </a:lnTo>
                  <a:lnTo>
                    <a:pt x="102" y="143"/>
                  </a:lnTo>
                  <a:lnTo>
                    <a:pt x="101" y="143"/>
                  </a:lnTo>
                  <a:lnTo>
                    <a:pt x="98" y="140"/>
                  </a:lnTo>
                  <a:lnTo>
                    <a:pt x="96" y="140"/>
                  </a:lnTo>
                  <a:lnTo>
                    <a:pt x="93" y="138"/>
                  </a:lnTo>
                  <a:lnTo>
                    <a:pt x="90" y="137"/>
                  </a:lnTo>
                  <a:lnTo>
                    <a:pt x="88" y="137"/>
                  </a:lnTo>
                  <a:lnTo>
                    <a:pt x="87" y="134"/>
                  </a:lnTo>
                  <a:lnTo>
                    <a:pt x="85" y="134"/>
                  </a:lnTo>
                  <a:lnTo>
                    <a:pt x="83" y="132"/>
                  </a:lnTo>
                  <a:lnTo>
                    <a:pt x="80" y="132"/>
                  </a:lnTo>
                  <a:lnTo>
                    <a:pt x="76" y="130"/>
                  </a:lnTo>
                  <a:lnTo>
                    <a:pt x="72" y="130"/>
                  </a:lnTo>
                  <a:lnTo>
                    <a:pt x="71" y="130"/>
                  </a:lnTo>
                  <a:lnTo>
                    <a:pt x="68" y="130"/>
                  </a:lnTo>
                  <a:lnTo>
                    <a:pt x="64" y="130"/>
                  </a:lnTo>
                  <a:lnTo>
                    <a:pt x="61" y="130"/>
                  </a:lnTo>
                  <a:lnTo>
                    <a:pt x="60" y="130"/>
                  </a:lnTo>
                  <a:lnTo>
                    <a:pt x="58" y="130"/>
                  </a:lnTo>
                  <a:lnTo>
                    <a:pt x="55" y="130"/>
                  </a:lnTo>
                  <a:lnTo>
                    <a:pt x="55" y="129"/>
                  </a:lnTo>
                  <a:lnTo>
                    <a:pt x="53" y="129"/>
                  </a:lnTo>
                  <a:lnTo>
                    <a:pt x="52" y="129"/>
                  </a:lnTo>
                  <a:lnTo>
                    <a:pt x="50" y="129"/>
                  </a:lnTo>
                  <a:lnTo>
                    <a:pt x="49" y="127"/>
                  </a:lnTo>
                  <a:lnTo>
                    <a:pt x="49" y="127"/>
                  </a:lnTo>
                  <a:lnTo>
                    <a:pt x="47" y="127"/>
                  </a:lnTo>
                  <a:lnTo>
                    <a:pt x="46" y="127"/>
                  </a:lnTo>
                  <a:lnTo>
                    <a:pt x="46" y="127"/>
                  </a:lnTo>
                  <a:lnTo>
                    <a:pt x="46" y="127"/>
                  </a:lnTo>
                  <a:lnTo>
                    <a:pt x="44" y="124"/>
                  </a:lnTo>
                  <a:lnTo>
                    <a:pt x="44" y="124"/>
                  </a:lnTo>
                  <a:lnTo>
                    <a:pt x="42" y="123"/>
                  </a:lnTo>
                  <a:lnTo>
                    <a:pt x="42" y="123"/>
                  </a:lnTo>
                  <a:lnTo>
                    <a:pt x="42" y="121"/>
                  </a:lnTo>
                  <a:lnTo>
                    <a:pt x="42" y="118"/>
                  </a:lnTo>
                  <a:lnTo>
                    <a:pt x="44" y="116"/>
                  </a:lnTo>
                  <a:lnTo>
                    <a:pt x="46" y="115"/>
                  </a:lnTo>
                  <a:lnTo>
                    <a:pt x="46" y="115"/>
                  </a:lnTo>
                  <a:lnTo>
                    <a:pt x="47" y="113"/>
                  </a:lnTo>
                  <a:lnTo>
                    <a:pt x="47" y="113"/>
                  </a:lnTo>
                  <a:lnTo>
                    <a:pt x="47" y="112"/>
                  </a:lnTo>
                  <a:lnTo>
                    <a:pt x="47" y="110"/>
                  </a:lnTo>
                  <a:lnTo>
                    <a:pt x="46" y="108"/>
                  </a:lnTo>
                  <a:lnTo>
                    <a:pt x="46" y="107"/>
                  </a:lnTo>
                  <a:lnTo>
                    <a:pt x="47" y="107"/>
                  </a:lnTo>
                  <a:lnTo>
                    <a:pt x="47" y="104"/>
                  </a:lnTo>
                  <a:lnTo>
                    <a:pt x="47" y="104"/>
                  </a:lnTo>
                  <a:lnTo>
                    <a:pt x="47" y="102"/>
                  </a:lnTo>
                  <a:lnTo>
                    <a:pt x="47" y="102"/>
                  </a:lnTo>
                  <a:lnTo>
                    <a:pt x="47" y="101"/>
                  </a:lnTo>
                  <a:lnTo>
                    <a:pt x="46" y="97"/>
                  </a:lnTo>
                  <a:lnTo>
                    <a:pt x="46" y="96"/>
                  </a:lnTo>
                  <a:lnTo>
                    <a:pt x="44" y="96"/>
                  </a:lnTo>
                  <a:lnTo>
                    <a:pt x="42" y="96"/>
                  </a:lnTo>
                  <a:lnTo>
                    <a:pt x="42" y="94"/>
                  </a:lnTo>
                  <a:lnTo>
                    <a:pt x="41" y="91"/>
                  </a:lnTo>
                  <a:lnTo>
                    <a:pt x="39" y="89"/>
                  </a:lnTo>
                  <a:lnTo>
                    <a:pt x="39" y="89"/>
                  </a:lnTo>
                  <a:lnTo>
                    <a:pt x="39" y="88"/>
                  </a:lnTo>
                  <a:lnTo>
                    <a:pt x="39" y="86"/>
                  </a:lnTo>
                  <a:lnTo>
                    <a:pt x="38" y="85"/>
                  </a:lnTo>
                  <a:lnTo>
                    <a:pt x="38" y="85"/>
                  </a:lnTo>
                  <a:lnTo>
                    <a:pt x="38" y="83"/>
                  </a:lnTo>
                  <a:lnTo>
                    <a:pt x="38" y="83"/>
                  </a:lnTo>
                  <a:lnTo>
                    <a:pt x="36" y="83"/>
                  </a:lnTo>
                  <a:lnTo>
                    <a:pt x="35" y="82"/>
                  </a:lnTo>
                  <a:lnTo>
                    <a:pt x="33" y="80"/>
                  </a:lnTo>
                  <a:lnTo>
                    <a:pt x="33" y="80"/>
                  </a:lnTo>
                  <a:lnTo>
                    <a:pt x="33" y="78"/>
                  </a:lnTo>
                  <a:lnTo>
                    <a:pt x="33" y="78"/>
                  </a:lnTo>
                  <a:lnTo>
                    <a:pt x="31" y="80"/>
                  </a:lnTo>
                  <a:lnTo>
                    <a:pt x="30" y="80"/>
                  </a:lnTo>
                  <a:lnTo>
                    <a:pt x="30" y="80"/>
                  </a:lnTo>
                  <a:lnTo>
                    <a:pt x="28" y="80"/>
                  </a:lnTo>
                  <a:lnTo>
                    <a:pt x="28" y="78"/>
                  </a:lnTo>
                  <a:lnTo>
                    <a:pt x="28" y="78"/>
                  </a:lnTo>
                  <a:lnTo>
                    <a:pt x="27" y="77"/>
                  </a:lnTo>
                  <a:lnTo>
                    <a:pt x="25" y="77"/>
                  </a:lnTo>
                  <a:lnTo>
                    <a:pt x="23" y="77"/>
                  </a:lnTo>
                  <a:lnTo>
                    <a:pt x="22" y="77"/>
                  </a:lnTo>
                  <a:lnTo>
                    <a:pt x="20" y="77"/>
                  </a:lnTo>
                  <a:lnTo>
                    <a:pt x="19" y="77"/>
                  </a:lnTo>
                  <a:lnTo>
                    <a:pt x="17" y="75"/>
                  </a:lnTo>
                  <a:lnTo>
                    <a:pt x="17" y="75"/>
                  </a:lnTo>
                  <a:lnTo>
                    <a:pt x="16" y="75"/>
                  </a:lnTo>
                  <a:lnTo>
                    <a:pt x="14" y="74"/>
                  </a:lnTo>
                  <a:lnTo>
                    <a:pt x="12" y="72"/>
                  </a:lnTo>
                  <a:lnTo>
                    <a:pt x="12" y="71"/>
                  </a:lnTo>
                  <a:lnTo>
                    <a:pt x="11" y="71"/>
                  </a:lnTo>
                  <a:lnTo>
                    <a:pt x="9" y="69"/>
                  </a:lnTo>
                  <a:lnTo>
                    <a:pt x="8" y="69"/>
                  </a:lnTo>
                  <a:lnTo>
                    <a:pt x="6" y="67"/>
                  </a:lnTo>
                  <a:lnTo>
                    <a:pt x="5" y="67"/>
                  </a:lnTo>
                  <a:lnTo>
                    <a:pt x="3" y="67"/>
                  </a:lnTo>
                  <a:lnTo>
                    <a:pt x="3" y="66"/>
                  </a:lnTo>
                  <a:lnTo>
                    <a:pt x="3" y="66"/>
                  </a:lnTo>
                  <a:lnTo>
                    <a:pt x="5" y="66"/>
                  </a:lnTo>
                  <a:lnTo>
                    <a:pt x="5" y="64"/>
                  </a:lnTo>
                  <a:lnTo>
                    <a:pt x="5" y="64"/>
                  </a:lnTo>
                  <a:lnTo>
                    <a:pt x="5" y="63"/>
                  </a:lnTo>
                  <a:lnTo>
                    <a:pt x="3" y="63"/>
                  </a:lnTo>
                  <a:lnTo>
                    <a:pt x="1" y="63"/>
                  </a:lnTo>
                  <a:lnTo>
                    <a:pt x="1" y="61"/>
                  </a:lnTo>
                  <a:lnTo>
                    <a:pt x="0" y="61"/>
                  </a:lnTo>
                  <a:lnTo>
                    <a:pt x="0" y="60"/>
                  </a:lnTo>
                  <a:lnTo>
                    <a:pt x="1" y="60"/>
                  </a:lnTo>
                  <a:lnTo>
                    <a:pt x="1" y="60"/>
                  </a:lnTo>
                  <a:lnTo>
                    <a:pt x="1" y="58"/>
                  </a:lnTo>
                  <a:lnTo>
                    <a:pt x="1" y="58"/>
                  </a:lnTo>
                  <a:lnTo>
                    <a:pt x="1" y="56"/>
                  </a:lnTo>
                  <a:lnTo>
                    <a:pt x="1" y="56"/>
                  </a:lnTo>
                  <a:lnTo>
                    <a:pt x="1" y="55"/>
                  </a:lnTo>
                  <a:lnTo>
                    <a:pt x="1" y="55"/>
                  </a:lnTo>
                  <a:lnTo>
                    <a:pt x="3" y="55"/>
                  </a:lnTo>
                  <a:lnTo>
                    <a:pt x="3" y="55"/>
                  </a:lnTo>
                  <a:lnTo>
                    <a:pt x="5" y="55"/>
                  </a:lnTo>
                  <a:lnTo>
                    <a:pt x="6" y="53"/>
                  </a:lnTo>
                  <a:lnTo>
                    <a:pt x="6" y="53"/>
                  </a:lnTo>
                  <a:lnTo>
                    <a:pt x="6" y="52"/>
                  </a:lnTo>
                  <a:lnTo>
                    <a:pt x="6" y="50"/>
                  </a:lnTo>
                  <a:lnTo>
                    <a:pt x="9" y="50"/>
                  </a:lnTo>
                  <a:lnTo>
                    <a:pt x="9" y="50"/>
                  </a:lnTo>
                  <a:lnTo>
                    <a:pt x="11" y="50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14" y="50"/>
                  </a:lnTo>
                  <a:lnTo>
                    <a:pt x="14" y="50"/>
                  </a:lnTo>
                  <a:lnTo>
                    <a:pt x="16" y="50"/>
                  </a:lnTo>
                  <a:lnTo>
                    <a:pt x="16" y="50"/>
                  </a:lnTo>
                  <a:lnTo>
                    <a:pt x="16" y="49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17" y="50"/>
                  </a:lnTo>
                  <a:lnTo>
                    <a:pt x="19" y="50"/>
                  </a:lnTo>
                  <a:lnTo>
                    <a:pt x="20" y="49"/>
                  </a:lnTo>
                  <a:lnTo>
                    <a:pt x="20" y="49"/>
                  </a:lnTo>
                  <a:lnTo>
                    <a:pt x="22" y="47"/>
                  </a:lnTo>
                  <a:lnTo>
                    <a:pt x="22" y="47"/>
                  </a:lnTo>
                  <a:lnTo>
                    <a:pt x="22" y="47"/>
                  </a:lnTo>
                  <a:lnTo>
                    <a:pt x="23" y="47"/>
                  </a:lnTo>
                  <a:lnTo>
                    <a:pt x="25" y="45"/>
                  </a:lnTo>
                  <a:lnTo>
                    <a:pt x="27" y="45"/>
                  </a:lnTo>
                  <a:lnTo>
                    <a:pt x="28" y="45"/>
                  </a:lnTo>
                  <a:lnTo>
                    <a:pt x="28" y="44"/>
                  </a:lnTo>
                  <a:lnTo>
                    <a:pt x="28" y="44"/>
                  </a:lnTo>
                  <a:lnTo>
                    <a:pt x="28" y="42"/>
                  </a:lnTo>
                  <a:lnTo>
                    <a:pt x="30" y="41"/>
                  </a:lnTo>
                  <a:lnTo>
                    <a:pt x="31" y="41"/>
                  </a:lnTo>
                  <a:lnTo>
                    <a:pt x="33" y="41"/>
                  </a:lnTo>
                  <a:lnTo>
                    <a:pt x="33" y="39"/>
                  </a:lnTo>
                  <a:lnTo>
                    <a:pt x="33" y="37"/>
                  </a:lnTo>
                  <a:lnTo>
                    <a:pt x="35" y="37"/>
                  </a:lnTo>
                  <a:lnTo>
                    <a:pt x="36" y="37"/>
                  </a:lnTo>
                  <a:lnTo>
                    <a:pt x="38" y="37"/>
                  </a:lnTo>
                  <a:lnTo>
                    <a:pt x="38" y="36"/>
                  </a:lnTo>
                  <a:lnTo>
                    <a:pt x="41" y="36"/>
                  </a:lnTo>
                  <a:lnTo>
                    <a:pt x="42" y="36"/>
                  </a:lnTo>
                  <a:lnTo>
                    <a:pt x="42" y="34"/>
                  </a:lnTo>
                  <a:lnTo>
                    <a:pt x="44" y="34"/>
                  </a:lnTo>
                  <a:lnTo>
                    <a:pt x="46" y="34"/>
                  </a:lnTo>
                  <a:lnTo>
                    <a:pt x="46" y="33"/>
                  </a:lnTo>
                  <a:lnTo>
                    <a:pt x="47" y="31"/>
                  </a:lnTo>
                  <a:lnTo>
                    <a:pt x="49" y="31"/>
                  </a:lnTo>
                  <a:lnTo>
                    <a:pt x="50" y="31"/>
                  </a:lnTo>
                  <a:lnTo>
                    <a:pt x="52" y="31"/>
                  </a:lnTo>
                  <a:lnTo>
                    <a:pt x="52" y="31"/>
                  </a:lnTo>
                  <a:lnTo>
                    <a:pt x="53" y="31"/>
                  </a:lnTo>
                  <a:lnTo>
                    <a:pt x="53" y="30"/>
                  </a:lnTo>
                  <a:lnTo>
                    <a:pt x="55" y="30"/>
                  </a:lnTo>
                  <a:lnTo>
                    <a:pt x="57" y="30"/>
                  </a:lnTo>
                  <a:lnTo>
                    <a:pt x="57" y="28"/>
                  </a:lnTo>
                  <a:lnTo>
                    <a:pt x="58" y="26"/>
                  </a:lnTo>
                  <a:lnTo>
                    <a:pt x="58" y="26"/>
                  </a:lnTo>
                  <a:lnTo>
                    <a:pt x="61" y="26"/>
                  </a:lnTo>
                  <a:lnTo>
                    <a:pt x="63" y="26"/>
                  </a:lnTo>
                  <a:lnTo>
                    <a:pt x="64" y="26"/>
                  </a:lnTo>
                  <a:lnTo>
                    <a:pt x="66" y="25"/>
                  </a:lnTo>
                  <a:lnTo>
                    <a:pt x="66" y="25"/>
                  </a:lnTo>
                  <a:lnTo>
                    <a:pt x="66" y="23"/>
                  </a:lnTo>
                  <a:lnTo>
                    <a:pt x="66" y="23"/>
                  </a:lnTo>
                  <a:lnTo>
                    <a:pt x="68" y="25"/>
                  </a:lnTo>
                  <a:lnTo>
                    <a:pt x="69" y="25"/>
                  </a:lnTo>
                  <a:lnTo>
                    <a:pt x="71" y="26"/>
                  </a:lnTo>
                  <a:lnTo>
                    <a:pt x="71" y="26"/>
                  </a:lnTo>
                  <a:lnTo>
                    <a:pt x="71" y="26"/>
                  </a:lnTo>
                  <a:lnTo>
                    <a:pt x="72" y="26"/>
                  </a:lnTo>
                  <a:lnTo>
                    <a:pt x="72" y="25"/>
                  </a:lnTo>
                  <a:lnTo>
                    <a:pt x="74" y="25"/>
                  </a:lnTo>
                  <a:lnTo>
                    <a:pt x="76" y="25"/>
                  </a:lnTo>
                  <a:lnTo>
                    <a:pt x="76" y="25"/>
                  </a:lnTo>
                  <a:lnTo>
                    <a:pt x="76" y="26"/>
                  </a:lnTo>
                  <a:lnTo>
                    <a:pt x="76" y="28"/>
                  </a:lnTo>
                  <a:lnTo>
                    <a:pt x="77" y="28"/>
                  </a:lnTo>
                  <a:lnTo>
                    <a:pt x="79" y="28"/>
                  </a:lnTo>
                  <a:lnTo>
                    <a:pt x="80" y="28"/>
                  </a:lnTo>
                  <a:lnTo>
                    <a:pt x="82" y="28"/>
                  </a:lnTo>
                  <a:lnTo>
                    <a:pt x="83" y="28"/>
                  </a:lnTo>
                  <a:lnTo>
                    <a:pt x="85" y="28"/>
                  </a:lnTo>
                  <a:lnTo>
                    <a:pt x="85" y="28"/>
                  </a:lnTo>
                  <a:lnTo>
                    <a:pt x="88" y="28"/>
                  </a:lnTo>
                  <a:lnTo>
                    <a:pt x="90" y="30"/>
                  </a:lnTo>
                  <a:lnTo>
                    <a:pt x="91" y="30"/>
                  </a:lnTo>
                  <a:lnTo>
                    <a:pt x="94" y="30"/>
                  </a:lnTo>
                  <a:lnTo>
                    <a:pt x="94" y="30"/>
                  </a:lnTo>
                  <a:lnTo>
                    <a:pt x="94" y="33"/>
                  </a:lnTo>
                  <a:lnTo>
                    <a:pt x="96" y="34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8" y="36"/>
                  </a:lnTo>
                  <a:lnTo>
                    <a:pt x="98" y="37"/>
                  </a:lnTo>
                  <a:lnTo>
                    <a:pt x="99" y="37"/>
                  </a:lnTo>
                  <a:lnTo>
                    <a:pt x="99" y="39"/>
                  </a:lnTo>
                  <a:lnTo>
                    <a:pt x="101" y="39"/>
                  </a:lnTo>
                  <a:lnTo>
                    <a:pt x="101" y="39"/>
                  </a:lnTo>
                  <a:lnTo>
                    <a:pt x="102" y="39"/>
                  </a:lnTo>
                  <a:lnTo>
                    <a:pt x="104" y="39"/>
                  </a:lnTo>
                  <a:lnTo>
                    <a:pt x="105" y="39"/>
                  </a:lnTo>
                  <a:lnTo>
                    <a:pt x="105" y="41"/>
                  </a:lnTo>
                  <a:lnTo>
                    <a:pt x="107" y="41"/>
                  </a:lnTo>
                  <a:lnTo>
                    <a:pt x="107" y="41"/>
                  </a:lnTo>
                  <a:lnTo>
                    <a:pt x="110" y="41"/>
                  </a:lnTo>
                  <a:lnTo>
                    <a:pt x="110" y="41"/>
                  </a:lnTo>
                  <a:lnTo>
                    <a:pt x="112" y="41"/>
                  </a:lnTo>
                  <a:lnTo>
                    <a:pt x="113" y="41"/>
                  </a:lnTo>
                  <a:lnTo>
                    <a:pt x="113" y="41"/>
                  </a:lnTo>
                  <a:lnTo>
                    <a:pt x="115" y="41"/>
                  </a:lnTo>
                  <a:lnTo>
                    <a:pt x="117" y="39"/>
                  </a:lnTo>
                  <a:lnTo>
                    <a:pt x="118" y="39"/>
                  </a:lnTo>
                  <a:lnTo>
                    <a:pt x="118" y="41"/>
                  </a:lnTo>
                  <a:lnTo>
                    <a:pt x="118" y="41"/>
                  </a:lnTo>
                  <a:lnTo>
                    <a:pt x="120" y="41"/>
                  </a:lnTo>
                  <a:lnTo>
                    <a:pt x="120" y="39"/>
                  </a:lnTo>
                  <a:lnTo>
                    <a:pt x="120" y="39"/>
                  </a:lnTo>
                  <a:lnTo>
                    <a:pt x="121" y="41"/>
                  </a:lnTo>
                  <a:lnTo>
                    <a:pt x="123" y="41"/>
                  </a:lnTo>
                  <a:lnTo>
                    <a:pt x="124" y="42"/>
                  </a:lnTo>
                  <a:lnTo>
                    <a:pt x="124" y="42"/>
                  </a:lnTo>
                  <a:lnTo>
                    <a:pt x="126" y="41"/>
                  </a:lnTo>
                  <a:lnTo>
                    <a:pt x="128" y="41"/>
                  </a:lnTo>
                  <a:lnTo>
                    <a:pt x="128" y="42"/>
                  </a:lnTo>
                  <a:lnTo>
                    <a:pt x="128" y="42"/>
                  </a:lnTo>
                  <a:lnTo>
                    <a:pt x="129" y="42"/>
                  </a:lnTo>
                  <a:lnTo>
                    <a:pt x="129" y="41"/>
                  </a:lnTo>
                  <a:lnTo>
                    <a:pt x="134" y="42"/>
                  </a:lnTo>
                  <a:lnTo>
                    <a:pt x="135" y="42"/>
                  </a:lnTo>
                  <a:lnTo>
                    <a:pt x="135" y="44"/>
                  </a:lnTo>
                  <a:lnTo>
                    <a:pt x="135" y="44"/>
                  </a:lnTo>
                  <a:lnTo>
                    <a:pt x="137" y="45"/>
                  </a:lnTo>
                  <a:lnTo>
                    <a:pt x="139" y="45"/>
                  </a:lnTo>
                  <a:lnTo>
                    <a:pt x="140" y="44"/>
                  </a:lnTo>
                  <a:lnTo>
                    <a:pt x="142" y="42"/>
                  </a:lnTo>
                  <a:lnTo>
                    <a:pt x="142" y="41"/>
                  </a:lnTo>
                  <a:lnTo>
                    <a:pt x="143" y="41"/>
                  </a:lnTo>
                  <a:lnTo>
                    <a:pt x="145" y="41"/>
                  </a:lnTo>
                  <a:lnTo>
                    <a:pt x="145" y="41"/>
                  </a:lnTo>
                  <a:lnTo>
                    <a:pt x="146" y="41"/>
                  </a:lnTo>
                  <a:lnTo>
                    <a:pt x="148" y="39"/>
                  </a:lnTo>
                  <a:lnTo>
                    <a:pt x="148" y="39"/>
                  </a:lnTo>
                  <a:lnTo>
                    <a:pt x="150" y="37"/>
                  </a:lnTo>
                  <a:lnTo>
                    <a:pt x="150" y="37"/>
                  </a:lnTo>
                  <a:lnTo>
                    <a:pt x="151" y="36"/>
                  </a:lnTo>
                  <a:lnTo>
                    <a:pt x="151" y="36"/>
                  </a:lnTo>
                  <a:lnTo>
                    <a:pt x="153" y="34"/>
                  </a:lnTo>
                  <a:lnTo>
                    <a:pt x="153" y="31"/>
                  </a:lnTo>
                  <a:lnTo>
                    <a:pt x="153" y="31"/>
                  </a:lnTo>
                  <a:lnTo>
                    <a:pt x="153" y="30"/>
                  </a:lnTo>
                  <a:lnTo>
                    <a:pt x="151" y="30"/>
                  </a:lnTo>
                  <a:lnTo>
                    <a:pt x="151" y="30"/>
                  </a:lnTo>
                  <a:lnTo>
                    <a:pt x="150" y="28"/>
                  </a:lnTo>
                  <a:lnTo>
                    <a:pt x="148" y="28"/>
                  </a:lnTo>
                  <a:lnTo>
                    <a:pt x="148" y="26"/>
                  </a:lnTo>
                  <a:lnTo>
                    <a:pt x="148" y="25"/>
                  </a:lnTo>
                  <a:lnTo>
                    <a:pt x="148" y="25"/>
                  </a:lnTo>
                  <a:lnTo>
                    <a:pt x="148" y="23"/>
                  </a:lnTo>
                  <a:lnTo>
                    <a:pt x="146" y="23"/>
                  </a:lnTo>
                  <a:lnTo>
                    <a:pt x="146" y="22"/>
                  </a:lnTo>
                  <a:lnTo>
                    <a:pt x="146" y="22"/>
                  </a:lnTo>
                  <a:lnTo>
                    <a:pt x="146" y="20"/>
                  </a:lnTo>
                  <a:lnTo>
                    <a:pt x="146" y="17"/>
                  </a:lnTo>
                  <a:lnTo>
                    <a:pt x="146" y="17"/>
                  </a:lnTo>
                  <a:lnTo>
                    <a:pt x="148" y="15"/>
                  </a:lnTo>
                  <a:lnTo>
                    <a:pt x="148" y="15"/>
                  </a:lnTo>
                  <a:lnTo>
                    <a:pt x="148" y="14"/>
                  </a:lnTo>
                  <a:lnTo>
                    <a:pt x="148" y="14"/>
                  </a:lnTo>
                  <a:lnTo>
                    <a:pt x="150" y="12"/>
                  </a:lnTo>
                  <a:lnTo>
                    <a:pt x="150" y="12"/>
                  </a:lnTo>
                  <a:lnTo>
                    <a:pt x="151" y="11"/>
                  </a:lnTo>
                  <a:lnTo>
                    <a:pt x="151" y="11"/>
                  </a:lnTo>
                  <a:lnTo>
                    <a:pt x="151" y="9"/>
                  </a:lnTo>
                  <a:lnTo>
                    <a:pt x="153" y="9"/>
                  </a:lnTo>
                  <a:lnTo>
                    <a:pt x="153" y="8"/>
                  </a:lnTo>
                  <a:lnTo>
                    <a:pt x="153" y="8"/>
                  </a:lnTo>
                  <a:lnTo>
                    <a:pt x="158" y="6"/>
                  </a:lnTo>
                  <a:lnTo>
                    <a:pt x="159" y="3"/>
                  </a:lnTo>
                  <a:lnTo>
                    <a:pt x="161" y="3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62" name="Freeform 209">
              <a:extLst>
                <a:ext uri="{FF2B5EF4-FFF2-40B4-BE49-F238E27FC236}">
                  <a16:creationId xmlns:a16="http://schemas.microsoft.com/office/drawing/2014/main" id="{C8C58417-08E9-CFC0-EC6F-59EBB25B0571}"/>
                </a:ext>
              </a:extLst>
            </p:cNvPr>
            <p:cNvSpPr>
              <a:spLocks/>
            </p:cNvSpPr>
            <p:nvPr/>
          </p:nvSpPr>
          <p:spPr bwMode="auto">
            <a:xfrm>
              <a:off x="5418033" y="3704457"/>
              <a:ext cx="467813" cy="426880"/>
            </a:xfrm>
            <a:custGeom>
              <a:avLst/>
              <a:gdLst>
                <a:gd name="T0" fmla="*/ 135 w 240"/>
                <a:gd name="T1" fmla="*/ 17 h 219"/>
                <a:gd name="T2" fmla="*/ 173 w 240"/>
                <a:gd name="T3" fmla="*/ 44 h 219"/>
                <a:gd name="T4" fmla="*/ 194 w 240"/>
                <a:gd name="T5" fmla="*/ 61 h 219"/>
                <a:gd name="T6" fmla="*/ 203 w 240"/>
                <a:gd name="T7" fmla="*/ 69 h 219"/>
                <a:gd name="T8" fmla="*/ 219 w 240"/>
                <a:gd name="T9" fmla="*/ 75 h 219"/>
                <a:gd name="T10" fmla="*/ 224 w 240"/>
                <a:gd name="T11" fmla="*/ 82 h 219"/>
                <a:gd name="T12" fmla="*/ 222 w 240"/>
                <a:gd name="T13" fmla="*/ 88 h 219"/>
                <a:gd name="T14" fmla="*/ 235 w 240"/>
                <a:gd name="T15" fmla="*/ 88 h 219"/>
                <a:gd name="T16" fmla="*/ 240 w 240"/>
                <a:gd name="T17" fmla="*/ 115 h 219"/>
                <a:gd name="T18" fmla="*/ 235 w 240"/>
                <a:gd name="T19" fmla="*/ 135 h 219"/>
                <a:gd name="T20" fmla="*/ 229 w 240"/>
                <a:gd name="T21" fmla="*/ 143 h 219"/>
                <a:gd name="T22" fmla="*/ 208 w 240"/>
                <a:gd name="T23" fmla="*/ 145 h 219"/>
                <a:gd name="T24" fmla="*/ 184 w 240"/>
                <a:gd name="T25" fmla="*/ 149 h 219"/>
                <a:gd name="T26" fmla="*/ 172 w 240"/>
                <a:gd name="T27" fmla="*/ 148 h 219"/>
                <a:gd name="T28" fmla="*/ 156 w 240"/>
                <a:gd name="T29" fmla="*/ 154 h 219"/>
                <a:gd name="T30" fmla="*/ 142 w 240"/>
                <a:gd name="T31" fmla="*/ 159 h 219"/>
                <a:gd name="T32" fmla="*/ 135 w 240"/>
                <a:gd name="T33" fmla="*/ 168 h 219"/>
                <a:gd name="T34" fmla="*/ 129 w 240"/>
                <a:gd name="T35" fmla="*/ 175 h 219"/>
                <a:gd name="T36" fmla="*/ 117 w 240"/>
                <a:gd name="T37" fmla="*/ 175 h 219"/>
                <a:gd name="T38" fmla="*/ 113 w 240"/>
                <a:gd name="T39" fmla="*/ 182 h 219"/>
                <a:gd name="T40" fmla="*/ 110 w 240"/>
                <a:gd name="T41" fmla="*/ 192 h 219"/>
                <a:gd name="T42" fmla="*/ 101 w 240"/>
                <a:gd name="T43" fmla="*/ 197 h 219"/>
                <a:gd name="T44" fmla="*/ 98 w 240"/>
                <a:gd name="T45" fmla="*/ 206 h 219"/>
                <a:gd name="T46" fmla="*/ 96 w 240"/>
                <a:gd name="T47" fmla="*/ 216 h 219"/>
                <a:gd name="T48" fmla="*/ 88 w 240"/>
                <a:gd name="T49" fmla="*/ 219 h 219"/>
                <a:gd name="T50" fmla="*/ 88 w 240"/>
                <a:gd name="T51" fmla="*/ 212 h 219"/>
                <a:gd name="T52" fmla="*/ 85 w 240"/>
                <a:gd name="T53" fmla="*/ 214 h 219"/>
                <a:gd name="T54" fmla="*/ 80 w 240"/>
                <a:gd name="T55" fmla="*/ 216 h 219"/>
                <a:gd name="T56" fmla="*/ 77 w 240"/>
                <a:gd name="T57" fmla="*/ 219 h 219"/>
                <a:gd name="T58" fmla="*/ 71 w 240"/>
                <a:gd name="T59" fmla="*/ 217 h 219"/>
                <a:gd name="T60" fmla="*/ 65 w 240"/>
                <a:gd name="T61" fmla="*/ 219 h 219"/>
                <a:gd name="T62" fmla="*/ 58 w 240"/>
                <a:gd name="T63" fmla="*/ 212 h 219"/>
                <a:gd name="T64" fmla="*/ 53 w 240"/>
                <a:gd name="T65" fmla="*/ 208 h 219"/>
                <a:gd name="T66" fmla="*/ 57 w 240"/>
                <a:gd name="T67" fmla="*/ 203 h 219"/>
                <a:gd name="T68" fmla="*/ 52 w 240"/>
                <a:gd name="T69" fmla="*/ 198 h 219"/>
                <a:gd name="T70" fmla="*/ 47 w 240"/>
                <a:gd name="T71" fmla="*/ 187 h 219"/>
                <a:gd name="T72" fmla="*/ 42 w 240"/>
                <a:gd name="T73" fmla="*/ 187 h 219"/>
                <a:gd name="T74" fmla="*/ 38 w 240"/>
                <a:gd name="T75" fmla="*/ 192 h 219"/>
                <a:gd name="T76" fmla="*/ 27 w 240"/>
                <a:gd name="T77" fmla="*/ 190 h 219"/>
                <a:gd name="T78" fmla="*/ 22 w 240"/>
                <a:gd name="T79" fmla="*/ 192 h 219"/>
                <a:gd name="T80" fmla="*/ 14 w 240"/>
                <a:gd name="T81" fmla="*/ 192 h 219"/>
                <a:gd name="T82" fmla="*/ 12 w 240"/>
                <a:gd name="T83" fmla="*/ 186 h 219"/>
                <a:gd name="T84" fmla="*/ 12 w 240"/>
                <a:gd name="T85" fmla="*/ 178 h 219"/>
                <a:gd name="T86" fmla="*/ 8 w 240"/>
                <a:gd name="T87" fmla="*/ 173 h 219"/>
                <a:gd name="T88" fmla="*/ 3 w 240"/>
                <a:gd name="T89" fmla="*/ 167 h 219"/>
                <a:gd name="T90" fmla="*/ 3 w 240"/>
                <a:gd name="T91" fmla="*/ 159 h 219"/>
                <a:gd name="T92" fmla="*/ 3 w 240"/>
                <a:gd name="T93" fmla="*/ 153 h 219"/>
                <a:gd name="T94" fmla="*/ 9 w 240"/>
                <a:gd name="T95" fmla="*/ 142 h 219"/>
                <a:gd name="T96" fmla="*/ 20 w 240"/>
                <a:gd name="T97" fmla="*/ 146 h 219"/>
                <a:gd name="T98" fmla="*/ 30 w 240"/>
                <a:gd name="T99" fmla="*/ 143 h 219"/>
                <a:gd name="T100" fmla="*/ 41 w 240"/>
                <a:gd name="T101" fmla="*/ 140 h 219"/>
                <a:gd name="T102" fmla="*/ 99 w 240"/>
                <a:gd name="T103" fmla="*/ 134 h 219"/>
                <a:gd name="T104" fmla="*/ 94 w 240"/>
                <a:gd name="T105" fmla="*/ 107 h 219"/>
                <a:gd name="T106" fmla="*/ 91 w 240"/>
                <a:gd name="T107" fmla="*/ 77 h 219"/>
                <a:gd name="T108" fmla="*/ 88 w 240"/>
                <a:gd name="T109" fmla="*/ 47 h 219"/>
                <a:gd name="T110" fmla="*/ 85 w 240"/>
                <a:gd name="T111" fmla="*/ 17 h 219"/>
                <a:gd name="T112" fmla="*/ 102 w 240"/>
                <a:gd name="T113" fmla="*/ 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40" h="219">
                  <a:moveTo>
                    <a:pt x="102" y="0"/>
                  </a:moveTo>
                  <a:lnTo>
                    <a:pt x="109" y="0"/>
                  </a:lnTo>
                  <a:lnTo>
                    <a:pt x="112" y="1"/>
                  </a:lnTo>
                  <a:lnTo>
                    <a:pt x="117" y="4"/>
                  </a:lnTo>
                  <a:lnTo>
                    <a:pt x="121" y="8"/>
                  </a:lnTo>
                  <a:lnTo>
                    <a:pt x="126" y="11"/>
                  </a:lnTo>
                  <a:lnTo>
                    <a:pt x="131" y="14"/>
                  </a:lnTo>
                  <a:lnTo>
                    <a:pt x="135" y="17"/>
                  </a:lnTo>
                  <a:lnTo>
                    <a:pt x="140" y="20"/>
                  </a:lnTo>
                  <a:lnTo>
                    <a:pt x="145" y="25"/>
                  </a:lnTo>
                  <a:lnTo>
                    <a:pt x="150" y="28"/>
                  </a:lnTo>
                  <a:lnTo>
                    <a:pt x="154" y="31"/>
                  </a:lnTo>
                  <a:lnTo>
                    <a:pt x="159" y="34"/>
                  </a:lnTo>
                  <a:lnTo>
                    <a:pt x="164" y="38"/>
                  </a:lnTo>
                  <a:lnTo>
                    <a:pt x="169" y="41"/>
                  </a:lnTo>
                  <a:lnTo>
                    <a:pt x="173" y="44"/>
                  </a:lnTo>
                  <a:lnTo>
                    <a:pt x="178" y="47"/>
                  </a:lnTo>
                  <a:lnTo>
                    <a:pt x="183" y="50"/>
                  </a:lnTo>
                  <a:lnTo>
                    <a:pt x="188" y="53"/>
                  </a:lnTo>
                  <a:lnTo>
                    <a:pt x="192" y="56"/>
                  </a:lnTo>
                  <a:lnTo>
                    <a:pt x="194" y="58"/>
                  </a:lnTo>
                  <a:lnTo>
                    <a:pt x="194" y="58"/>
                  </a:lnTo>
                  <a:lnTo>
                    <a:pt x="195" y="60"/>
                  </a:lnTo>
                  <a:lnTo>
                    <a:pt x="194" y="61"/>
                  </a:lnTo>
                  <a:lnTo>
                    <a:pt x="194" y="63"/>
                  </a:lnTo>
                  <a:lnTo>
                    <a:pt x="195" y="63"/>
                  </a:lnTo>
                  <a:lnTo>
                    <a:pt x="197" y="64"/>
                  </a:lnTo>
                  <a:lnTo>
                    <a:pt x="202" y="66"/>
                  </a:lnTo>
                  <a:lnTo>
                    <a:pt x="202" y="66"/>
                  </a:lnTo>
                  <a:lnTo>
                    <a:pt x="202" y="67"/>
                  </a:lnTo>
                  <a:lnTo>
                    <a:pt x="202" y="69"/>
                  </a:lnTo>
                  <a:lnTo>
                    <a:pt x="203" y="69"/>
                  </a:lnTo>
                  <a:lnTo>
                    <a:pt x="205" y="71"/>
                  </a:lnTo>
                  <a:lnTo>
                    <a:pt x="205" y="71"/>
                  </a:lnTo>
                  <a:lnTo>
                    <a:pt x="210" y="71"/>
                  </a:lnTo>
                  <a:lnTo>
                    <a:pt x="211" y="71"/>
                  </a:lnTo>
                  <a:lnTo>
                    <a:pt x="213" y="74"/>
                  </a:lnTo>
                  <a:lnTo>
                    <a:pt x="213" y="74"/>
                  </a:lnTo>
                  <a:lnTo>
                    <a:pt x="216" y="75"/>
                  </a:lnTo>
                  <a:lnTo>
                    <a:pt x="219" y="75"/>
                  </a:lnTo>
                  <a:lnTo>
                    <a:pt x="219" y="75"/>
                  </a:lnTo>
                  <a:lnTo>
                    <a:pt x="221" y="75"/>
                  </a:lnTo>
                  <a:lnTo>
                    <a:pt x="222" y="77"/>
                  </a:lnTo>
                  <a:lnTo>
                    <a:pt x="224" y="77"/>
                  </a:lnTo>
                  <a:lnTo>
                    <a:pt x="224" y="79"/>
                  </a:lnTo>
                  <a:lnTo>
                    <a:pt x="224" y="79"/>
                  </a:lnTo>
                  <a:lnTo>
                    <a:pt x="224" y="82"/>
                  </a:lnTo>
                  <a:lnTo>
                    <a:pt x="224" y="82"/>
                  </a:lnTo>
                  <a:lnTo>
                    <a:pt x="225" y="83"/>
                  </a:lnTo>
                  <a:lnTo>
                    <a:pt x="225" y="83"/>
                  </a:lnTo>
                  <a:lnTo>
                    <a:pt x="224" y="85"/>
                  </a:lnTo>
                  <a:lnTo>
                    <a:pt x="224" y="85"/>
                  </a:lnTo>
                  <a:lnTo>
                    <a:pt x="224" y="85"/>
                  </a:lnTo>
                  <a:lnTo>
                    <a:pt x="224" y="86"/>
                  </a:lnTo>
                  <a:lnTo>
                    <a:pt x="222" y="86"/>
                  </a:lnTo>
                  <a:lnTo>
                    <a:pt x="222" y="88"/>
                  </a:lnTo>
                  <a:lnTo>
                    <a:pt x="224" y="88"/>
                  </a:lnTo>
                  <a:lnTo>
                    <a:pt x="225" y="90"/>
                  </a:lnTo>
                  <a:lnTo>
                    <a:pt x="225" y="90"/>
                  </a:lnTo>
                  <a:lnTo>
                    <a:pt x="227" y="90"/>
                  </a:lnTo>
                  <a:lnTo>
                    <a:pt x="227" y="90"/>
                  </a:lnTo>
                  <a:lnTo>
                    <a:pt x="227" y="90"/>
                  </a:lnTo>
                  <a:lnTo>
                    <a:pt x="232" y="90"/>
                  </a:lnTo>
                  <a:lnTo>
                    <a:pt x="235" y="88"/>
                  </a:lnTo>
                  <a:lnTo>
                    <a:pt x="240" y="88"/>
                  </a:lnTo>
                  <a:lnTo>
                    <a:pt x="240" y="90"/>
                  </a:lnTo>
                  <a:lnTo>
                    <a:pt x="240" y="94"/>
                  </a:lnTo>
                  <a:lnTo>
                    <a:pt x="240" y="97"/>
                  </a:lnTo>
                  <a:lnTo>
                    <a:pt x="240" y="102"/>
                  </a:lnTo>
                  <a:lnTo>
                    <a:pt x="240" y="107"/>
                  </a:lnTo>
                  <a:lnTo>
                    <a:pt x="240" y="110"/>
                  </a:lnTo>
                  <a:lnTo>
                    <a:pt x="240" y="115"/>
                  </a:lnTo>
                  <a:lnTo>
                    <a:pt x="240" y="119"/>
                  </a:lnTo>
                  <a:lnTo>
                    <a:pt x="238" y="119"/>
                  </a:lnTo>
                  <a:lnTo>
                    <a:pt x="238" y="123"/>
                  </a:lnTo>
                  <a:lnTo>
                    <a:pt x="238" y="126"/>
                  </a:lnTo>
                  <a:lnTo>
                    <a:pt x="238" y="129"/>
                  </a:lnTo>
                  <a:lnTo>
                    <a:pt x="236" y="130"/>
                  </a:lnTo>
                  <a:lnTo>
                    <a:pt x="235" y="134"/>
                  </a:lnTo>
                  <a:lnTo>
                    <a:pt x="235" y="135"/>
                  </a:lnTo>
                  <a:lnTo>
                    <a:pt x="235" y="135"/>
                  </a:lnTo>
                  <a:lnTo>
                    <a:pt x="235" y="137"/>
                  </a:lnTo>
                  <a:lnTo>
                    <a:pt x="233" y="137"/>
                  </a:lnTo>
                  <a:lnTo>
                    <a:pt x="233" y="138"/>
                  </a:lnTo>
                  <a:lnTo>
                    <a:pt x="233" y="138"/>
                  </a:lnTo>
                  <a:lnTo>
                    <a:pt x="232" y="138"/>
                  </a:lnTo>
                  <a:lnTo>
                    <a:pt x="229" y="142"/>
                  </a:lnTo>
                  <a:lnTo>
                    <a:pt x="229" y="143"/>
                  </a:lnTo>
                  <a:lnTo>
                    <a:pt x="225" y="143"/>
                  </a:lnTo>
                  <a:lnTo>
                    <a:pt x="222" y="142"/>
                  </a:lnTo>
                  <a:lnTo>
                    <a:pt x="222" y="142"/>
                  </a:lnTo>
                  <a:lnTo>
                    <a:pt x="221" y="143"/>
                  </a:lnTo>
                  <a:lnTo>
                    <a:pt x="221" y="143"/>
                  </a:lnTo>
                  <a:lnTo>
                    <a:pt x="216" y="143"/>
                  </a:lnTo>
                  <a:lnTo>
                    <a:pt x="213" y="143"/>
                  </a:lnTo>
                  <a:lnTo>
                    <a:pt x="208" y="145"/>
                  </a:lnTo>
                  <a:lnTo>
                    <a:pt x="205" y="145"/>
                  </a:lnTo>
                  <a:lnTo>
                    <a:pt x="200" y="145"/>
                  </a:lnTo>
                  <a:lnTo>
                    <a:pt x="197" y="145"/>
                  </a:lnTo>
                  <a:lnTo>
                    <a:pt x="194" y="146"/>
                  </a:lnTo>
                  <a:lnTo>
                    <a:pt x="192" y="149"/>
                  </a:lnTo>
                  <a:lnTo>
                    <a:pt x="191" y="149"/>
                  </a:lnTo>
                  <a:lnTo>
                    <a:pt x="188" y="149"/>
                  </a:lnTo>
                  <a:lnTo>
                    <a:pt x="184" y="149"/>
                  </a:lnTo>
                  <a:lnTo>
                    <a:pt x="181" y="149"/>
                  </a:lnTo>
                  <a:lnTo>
                    <a:pt x="181" y="149"/>
                  </a:lnTo>
                  <a:lnTo>
                    <a:pt x="181" y="149"/>
                  </a:lnTo>
                  <a:lnTo>
                    <a:pt x="178" y="149"/>
                  </a:lnTo>
                  <a:lnTo>
                    <a:pt x="175" y="148"/>
                  </a:lnTo>
                  <a:lnTo>
                    <a:pt x="172" y="148"/>
                  </a:lnTo>
                  <a:lnTo>
                    <a:pt x="172" y="148"/>
                  </a:lnTo>
                  <a:lnTo>
                    <a:pt x="172" y="148"/>
                  </a:lnTo>
                  <a:lnTo>
                    <a:pt x="170" y="148"/>
                  </a:lnTo>
                  <a:lnTo>
                    <a:pt x="169" y="148"/>
                  </a:lnTo>
                  <a:lnTo>
                    <a:pt x="167" y="148"/>
                  </a:lnTo>
                  <a:lnTo>
                    <a:pt x="164" y="149"/>
                  </a:lnTo>
                  <a:lnTo>
                    <a:pt x="162" y="151"/>
                  </a:lnTo>
                  <a:lnTo>
                    <a:pt x="162" y="151"/>
                  </a:lnTo>
                  <a:lnTo>
                    <a:pt x="161" y="153"/>
                  </a:lnTo>
                  <a:lnTo>
                    <a:pt x="156" y="154"/>
                  </a:lnTo>
                  <a:lnTo>
                    <a:pt x="154" y="156"/>
                  </a:lnTo>
                  <a:lnTo>
                    <a:pt x="153" y="156"/>
                  </a:lnTo>
                  <a:lnTo>
                    <a:pt x="153" y="156"/>
                  </a:lnTo>
                  <a:lnTo>
                    <a:pt x="151" y="156"/>
                  </a:lnTo>
                  <a:lnTo>
                    <a:pt x="150" y="156"/>
                  </a:lnTo>
                  <a:lnTo>
                    <a:pt x="148" y="160"/>
                  </a:lnTo>
                  <a:lnTo>
                    <a:pt x="147" y="160"/>
                  </a:lnTo>
                  <a:lnTo>
                    <a:pt x="142" y="159"/>
                  </a:lnTo>
                  <a:lnTo>
                    <a:pt x="142" y="159"/>
                  </a:lnTo>
                  <a:lnTo>
                    <a:pt x="140" y="160"/>
                  </a:lnTo>
                  <a:lnTo>
                    <a:pt x="137" y="162"/>
                  </a:lnTo>
                  <a:lnTo>
                    <a:pt x="135" y="164"/>
                  </a:lnTo>
                  <a:lnTo>
                    <a:pt x="135" y="167"/>
                  </a:lnTo>
                  <a:lnTo>
                    <a:pt x="135" y="167"/>
                  </a:lnTo>
                  <a:lnTo>
                    <a:pt x="135" y="168"/>
                  </a:lnTo>
                  <a:lnTo>
                    <a:pt x="135" y="168"/>
                  </a:lnTo>
                  <a:lnTo>
                    <a:pt x="134" y="168"/>
                  </a:lnTo>
                  <a:lnTo>
                    <a:pt x="134" y="168"/>
                  </a:lnTo>
                  <a:lnTo>
                    <a:pt x="131" y="168"/>
                  </a:lnTo>
                  <a:lnTo>
                    <a:pt x="131" y="168"/>
                  </a:lnTo>
                  <a:lnTo>
                    <a:pt x="131" y="170"/>
                  </a:lnTo>
                  <a:lnTo>
                    <a:pt x="131" y="171"/>
                  </a:lnTo>
                  <a:lnTo>
                    <a:pt x="131" y="173"/>
                  </a:lnTo>
                  <a:lnTo>
                    <a:pt x="129" y="175"/>
                  </a:lnTo>
                  <a:lnTo>
                    <a:pt x="128" y="175"/>
                  </a:lnTo>
                  <a:lnTo>
                    <a:pt x="126" y="175"/>
                  </a:lnTo>
                  <a:lnTo>
                    <a:pt x="126" y="175"/>
                  </a:lnTo>
                  <a:lnTo>
                    <a:pt x="121" y="173"/>
                  </a:lnTo>
                  <a:lnTo>
                    <a:pt x="121" y="171"/>
                  </a:lnTo>
                  <a:lnTo>
                    <a:pt x="120" y="171"/>
                  </a:lnTo>
                  <a:lnTo>
                    <a:pt x="118" y="173"/>
                  </a:lnTo>
                  <a:lnTo>
                    <a:pt x="117" y="175"/>
                  </a:lnTo>
                  <a:lnTo>
                    <a:pt x="117" y="175"/>
                  </a:lnTo>
                  <a:lnTo>
                    <a:pt x="115" y="176"/>
                  </a:lnTo>
                  <a:lnTo>
                    <a:pt x="115" y="178"/>
                  </a:lnTo>
                  <a:lnTo>
                    <a:pt x="117" y="178"/>
                  </a:lnTo>
                  <a:lnTo>
                    <a:pt x="117" y="179"/>
                  </a:lnTo>
                  <a:lnTo>
                    <a:pt x="117" y="181"/>
                  </a:lnTo>
                  <a:lnTo>
                    <a:pt x="113" y="182"/>
                  </a:lnTo>
                  <a:lnTo>
                    <a:pt x="113" y="182"/>
                  </a:lnTo>
                  <a:lnTo>
                    <a:pt x="113" y="184"/>
                  </a:lnTo>
                  <a:lnTo>
                    <a:pt x="113" y="186"/>
                  </a:lnTo>
                  <a:lnTo>
                    <a:pt x="113" y="187"/>
                  </a:lnTo>
                  <a:lnTo>
                    <a:pt x="113" y="189"/>
                  </a:lnTo>
                  <a:lnTo>
                    <a:pt x="112" y="189"/>
                  </a:lnTo>
                  <a:lnTo>
                    <a:pt x="112" y="190"/>
                  </a:lnTo>
                  <a:lnTo>
                    <a:pt x="110" y="190"/>
                  </a:lnTo>
                  <a:lnTo>
                    <a:pt x="110" y="192"/>
                  </a:lnTo>
                  <a:lnTo>
                    <a:pt x="109" y="192"/>
                  </a:lnTo>
                  <a:lnTo>
                    <a:pt x="106" y="192"/>
                  </a:lnTo>
                  <a:lnTo>
                    <a:pt x="104" y="194"/>
                  </a:lnTo>
                  <a:lnTo>
                    <a:pt x="104" y="194"/>
                  </a:lnTo>
                  <a:lnTo>
                    <a:pt x="102" y="194"/>
                  </a:lnTo>
                  <a:lnTo>
                    <a:pt x="101" y="195"/>
                  </a:lnTo>
                  <a:lnTo>
                    <a:pt x="101" y="195"/>
                  </a:lnTo>
                  <a:lnTo>
                    <a:pt x="101" y="197"/>
                  </a:lnTo>
                  <a:lnTo>
                    <a:pt x="101" y="198"/>
                  </a:lnTo>
                  <a:lnTo>
                    <a:pt x="102" y="198"/>
                  </a:lnTo>
                  <a:lnTo>
                    <a:pt x="102" y="200"/>
                  </a:lnTo>
                  <a:lnTo>
                    <a:pt x="102" y="201"/>
                  </a:lnTo>
                  <a:lnTo>
                    <a:pt x="101" y="205"/>
                  </a:lnTo>
                  <a:lnTo>
                    <a:pt x="101" y="205"/>
                  </a:lnTo>
                  <a:lnTo>
                    <a:pt x="99" y="206"/>
                  </a:lnTo>
                  <a:lnTo>
                    <a:pt x="98" y="206"/>
                  </a:lnTo>
                  <a:lnTo>
                    <a:pt x="99" y="208"/>
                  </a:lnTo>
                  <a:lnTo>
                    <a:pt x="99" y="211"/>
                  </a:lnTo>
                  <a:lnTo>
                    <a:pt x="99" y="212"/>
                  </a:lnTo>
                  <a:lnTo>
                    <a:pt x="99" y="212"/>
                  </a:lnTo>
                  <a:lnTo>
                    <a:pt x="98" y="214"/>
                  </a:lnTo>
                  <a:lnTo>
                    <a:pt x="98" y="216"/>
                  </a:lnTo>
                  <a:lnTo>
                    <a:pt x="98" y="216"/>
                  </a:lnTo>
                  <a:lnTo>
                    <a:pt x="96" y="216"/>
                  </a:lnTo>
                  <a:lnTo>
                    <a:pt x="93" y="216"/>
                  </a:lnTo>
                  <a:lnTo>
                    <a:pt x="93" y="216"/>
                  </a:lnTo>
                  <a:lnTo>
                    <a:pt x="93" y="217"/>
                  </a:lnTo>
                  <a:lnTo>
                    <a:pt x="91" y="217"/>
                  </a:lnTo>
                  <a:lnTo>
                    <a:pt x="91" y="217"/>
                  </a:lnTo>
                  <a:lnTo>
                    <a:pt x="90" y="219"/>
                  </a:lnTo>
                  <a:lnTo>
                    <a:pt x="90" y="219"/>
                  </a:lnTo>
                  <a:lnTo>
                    <a:pt x="88" y="219"/>
                  </a:lnTo>
                  <a:lnTo>
                    <a:pt x="88" y="217"/>
                  </a:lnTo>
                  <a:lnTo>
                    <a:pt x="88" y="217"/>
                  </a:lnTo>
                  <a:lnTo>
                    <a:pt x="88" y="217"/>
                  </a:lnTo>
                  <a:lnTo>
                    <a:pt x="88" y="216"/>
                  </a:lnTo>
                  <a:lnTo>
                    <a:pt x="88" y="216"/>
                  </a:lnTo>
                  <a:lnTo>
                    <a:pt x="88" y="214"/>
                  </a:lnTo>
                  <a:lnTo>
                    <a:pt x="88" y="214"/>
                  </a:lnTo>
                  <a:lnTo>
                    <a:pt x="88" y="212"/>
                  </a:lnTo>
                  <a:lnTo>
                    <a:pt x="87" y="211"/>
                  </a:lnTo>
                  <a:lnTo>
                    <a:pt x="87" y="211"/>
                  </a:lnTo>
                  <a:lnTo>
                    <a:pt x="85" y="211"/>
                  </a:lnTo>
                  <a:lnTo>
                    <a:pt x="85" y="211"/>
                  </a:lnTo>
                  <a:lnTo>
                    <a:pt x="85" y="212"/>
                  </a:lnTo>
                  <a:lnTo>
                    <a:pt x="85" y="212"/>
                  </a:lnTo>
                  <a:lnTo>
                    <a:pt x="85" y="212"/>
                  </a:lnTo>
                  <a:lnTo>
                    <a:pt x="85" y="214"/>
                  </a:lnTo>
                  <a:lnTo>
                    <a:pt x="83" y="214"/>
                  </a:lnTo>
                  <a:lnTo>
                    <a:pt x="83" y="212"/>
                  </a:lnTo>
                  <a:lnTo>
                    <a:pt x="82" y="212"/>
                  </a:lnTo>
                  <a:lnTo>
                    <a:pt x="82" y="212"/>
                  </a:lnTo>
                  <a:lnTo>
                    <a:pt x="82" y="212"/>
                  </a:lnTo>
                  <a:lnTo>
                    <a:pt x="80" y="214"/>
                  </a:lnTo>
                  <a:lnTo>
                    <a:pt x="82" y="216"/>
                  </a:lnTo>
                  <a:lnTo>
                    <a:pt x="80" y="216"/>
                  </a:lnTo>
                  <a:lnTo>
                    <a:pt x="80" y="216"/>
                  </a:lnTo>
                  <a:lnTo>
                    <a:pt x="79" y="216"/>
                  </a:lnTo>
                  <a:lnTo>
                    <a:pt x="79" y="217"/>
                  </a:lnTo>
                  <a:lnTo>
                    <a:pt x="77" y="217"/>
                  </a:lnTo>
                  <a:lnTo>
                    <a:pt x="77" y="217"/>
                  </a:lnTo>
                  <a:lnTo>
                    <a:pt x="77" y="217"/>
                  </a:lnTo>
                  <a:lnTo>
                    <a:pt x="77" y="219"/>
                  </a:lnTo>
                  <a:lnTo>
                    <a:pt x="77" y="219"/>
                  </a:lnTo>
                  <a:lnTo>
                    <a:pt x="77" y="219"/>
                  </a:lnTo>
                  <a:lnTo>
                    <a:pt x="76" y="219"/>
                  </a:lnTo>
                  <a:lnTo>
                    <a:pt x="76" y="219"/>
                  </a:lnTo>
                  <a:lnTo>
                    <a:pt x="76" y="219"/>
                  </a:lnTo>
                  <a:lnTo>
                    <a:pt x="74" y="219"/>
                  </a:lnTo>
                  <a:lnTo>
                    <a:pt x="71" y="217"/>
                  </a:lnTo>
                  <a:lnTo>
                    <a:pt x="71" y="217"/>
                  </a:lnTo>
                  <a:lnTo>
                    <a:pt x="71" y="217"/>
                  </a:lnTo>
                  <a:lnTo>
                    <a:pt x="69" y="216"/>
                  </a:lnTo>
                  <a:lnTo>
                    <a:pt x="69" y="216"/>
                  </a:lnTo>
                  <a:lnTo>
                    <a:pt x="69" y="216"/>
                  </a:lnTo>
                  <a:lnTo>
                    <a:pt x="68" y="216"/>
                  </a:lnTo>
                  <a:lnTo>
                    <a:pt x="68" y="216"/>
                  </a:lnTo>
                  <a:lnTo>
                    <a:pt x="66" y="217"/>
                  </a:lnTo>
                  <a:lnTo>
                    <a:pt x="65" y="219"/>
                  </a:lnTo>
                  <a:lnTo>
                    <a:pt x="65" y="219"/>
                  </a:lnTo>
                  <a:lnTo>
                    <a:pt x="63" y="219"/>
                  </a:lnTo>
                  <a:lnTo>
                    <a:pt x="63" y="219"/>
                  </a:lnTo>
                  <a:lnTo>
                    <a:pt x="63" y="219"/>
                  </a:lnTo>
                  <a:lnTo>
                    <a:pt x="63" y="217"/>
                  </a:lnTo>
                  <a:lnTo>
                    <a:pt x="61" y="217"/>
                  </a:lnTo>
                  <a:lnTo>
                    <a:pt x="58" y="216"/>
                  </a:lnTo>
                  <a:lnTo>
                    <a:pt x="58" y="214"/>
                  </a:lnTo>
                  <a:lnTo>
                    <a:pt x="58" y="212"/>
                  </a:lnTo>
                  <a:lnTo>
                    <a:pt x="57" y="211"/>
                  </a:lnTo>
                  <a:lnTo>
                    <a:pt x="58" y="209"/>
                  </a:lnTo>
                  <a:lnTo>
                    <a:pt x="58" y="208"/>
                  </a:lnTo>
                  <a:lnTo>
                    <a:pt x="58" y="208"/>
                  </a:lnTo>
                  <a:lnTo>
                    <a:pt x="57" y="208"/>
                  </a:lnTo>
                  <a:lnTo>
                    <a:pt x="57" y="206"/>
                  </a:lnTo>
                  <a:lnTo>
                    <a:pt x="55" y="206"/>
                  </a:lnTo>
                  <a:lnTo>
                    <a:pt x="53" y="208"/>
                  </a:lnTo>
                  <a:lnTo>
                    <a:pt x="53" y="208"/>
                  </a:lnTo>
                  <a:lnTo>
                    <a:pt x="53" y="208"/>
                  </a:lnTo>
                  <a:lnTo>
                    <a:pt x="52" y="206"/>
                  </a:lnTo>
                  <a:lnTo>
                    <a:pt x="52" y="206"/>
                  </a:lnTo>
                  <a:lnTo>
                    <a:pt x="53" y="205"/>
                  </a:lnTo>
                  <a:lnTo>
                    <a:pt x="55" y="203"/>
                  </a:lnTo>
                  <a:lnTo>
                    <a:pt x="55" y="203"/>
                  </a:lnTo>
                  <a:lnTo>
                    <a:pt x="57" y="203"/>
                  </a:lnTo>
                  <a:lnTo>
                    <a:pt x="57" y="201"/>
                  </a:lnTo>
                  <a:lnTo>
                    <a:pt x="57" y="201"/>
                  </a:lnTo>
                  <a:lnTo>
                    <a:pt x="57" y="201"/>
                  </a:lnTo>
                  <a:lnTo>
                    <a:pt x="55" y="201"/>
                  </a:lnTo>
                  <a:lnTo>
                    <a:pt x="53" y="200"/>
                  </a:lnTo>
                  <a:lnTo>
                    <a:pt x="53" y="200"/>
                  </a:lnTo>
                  <a:lnTo>
                    <a:pt x="52" y="200"/>
                  </a:lnTo>
                  <a:lnTo>
                    <a:pt x="52" y="198"/>
                  </a:lnTo>
                  <a:lnTo>
                    <a:pt x="52" y="198"/>
                  </a:lnTo>
                  <a:lnTo>
                    <a:pt x="50" y="198"/>
                  </a:lnTo>
                  <a:lnTo>
                    <a:pt x="50" y="197"/>
                  </a:lnTo>
                  <a:lnTo>
                    <a:pt x="50" y="195"/>
                  </a:lnTo>
                  <a:lnTo>
                    <a:pt x="50" y="194"/>
                  </a:lnTo>
                  <a:lnTo>
                    <a:pt x="49" y="190"/>
                  </a:lnTo>
                  <a:lnTo>
                    <a:pt x="49" y="189"/>
                  </a:lnTo>
                  <a:lnTo>
                    <a:pt x="47" y="187"/>
                  </a:lnTo>
                  <a:lnTo>
                    <a:pt x="47" y="187"/>
                  </a:lnTo>
                  <a:lnTo>
                    <a:pt x="46" y="186"/>
                  </a:lnTo>
                  <a:lnTo>
                    <a:pt x="44" y="186"/>
                  </a:lnTo>
                  <a:lnTo>
                    <a:pt x="44" y="186"/>
                  </a:lnTo>
                  <a:lnTo>
                    <a:pt x="42" y="186"/>
                  </a:lnTo>
                  <a:lnTo>
                    <a:pt x="42" y="186"/>
                  </a:lnTo>
                  <a:lnTo>
                    <a:pt x="42" y="186"/>
                  </a:lnTo>
                  <a:lnTo>
                    <a:pt x="42" y="187"/>
                  </a:lnTo>
                  <a:lnTo>
                    <a:pt x="42" y="187"/>
                  </a:lnTo>
                  <a:lnTo>
                    <a:pt x="42" y="189"/>
                  </a:lnTo>
                  <a:lnTo>
                    <a:pt x="42" y="189"/>
                  </a:lnTo>
                  <a:lnTo>
                    <a:pt x="42" y="189"/>
                  </a:lnTo>
                  <a:lnTo>
                    <a:pt x="41" y="189"/>
                  </a:lnTo>
                  <a:lnTo>
                    <a:pt x="39" y="190"/>
                  </a:lnTo>
                  <a:lnTo>
                    <a:pt x="38" y="190"/>
                  </a:lnTo>
                  <a:lnTo>
                    <a:pt x="38" y="192"/>
                  </a:lnTo>
                  <a:lnTo>
                    <a:pt x="36" y="192"/>
                  </a:lnTo>
                  <a:lnTo>
                    <a:pt x="36" y="192"/>
                  </a:lnTo>
                  <a:lnTo>
                    <a:pt x="33" y="190"/>
                  </a:lnTo>
                  <a:lnTo>
                    <a:pt x="31" y="190"/>
                  </a:lnTo>
                  <a:lnTo>
                    <a:pt x="30" y="189"/>
                  </a:lnTo>
                  <a:lnTo>
                    <a:pt x="28" y="189"/>
                  </a:lnTo>
                  <a:lnTo>
                    <a:pt x="28" y="190"/>
                  </a:lnTo>
                  <a:lnTo>
                    <a:pt x="27" y="190"/>
                  </a:lnTo>
                  <a:lnTo>
                    <a:pt x="25" y="192"/>
                  </a:lnTo>
                  <a:lnTo>
                    <a:pt x="24" y="194"/>
                  </a:lnTo>
                  <a:lnTo>
                    <a:pt x="24" y="194"/>
                  </a:lnTo>
                  <a:lnTo>
                    <a:pt x="24" y="194"/>
                  </a:lnTo>
                  <a:lnTo>
                    <a:pt x="24" y="194"/>
                  </a:lnTo>
                  <a:lnTo>
                    <a:pt x="22" y="194"/>
                  </a:lnTo>
                  <a:lnTo>
                    <a:pt x="22" y="194"/>
                  </a:lnTo>
                  <a:lnTo>
                    <a:pt x="22" y="192"/>
                  </a:lnTo>
                  <a:lnTo>
                    <a:pt x="20" y="190"/>
                  </a:lnTo>
                  <a:lnTo>
                    <a:pt x="20" y="189"/>
                  </a:lnTo>
                  <a:lnTo>
                    <a:pt x="19" y="189"/>
                  </a:lnTo>
                  <a:lnTo>
                    <a:pt x="17" y="190"/>
                  </a:lnTo>
                  <a:lnTo>
                    <a:pt x="17" y="190"/>
                  </a:lnTo>
                  <a:lnTo>
                    <a:pt x="16" y="192"/>
                  </a:lnTo>
                  <a:lnTo>
                    <a:pt x="16" y="192"/>
                  </a:lnTo>
                  <a:lnTo>
                    <a:pt x="14" y="192"/>
                  </a:lnTo>
                  <a:lnTo>
                    <a:pt x="12" y="190"/>
                  </a:lnTo>
                  <a:lnTo>
                    <a:pt x="11" y="190"/>
                  </a:lnTo>
                  <a:lnTo>
                    <a:pt x="11" y="189"/>
                  </a:lnTo>
                  <a:lnTo>
                    <a:pt x="12" y="189"/>
                  </a:lnTo>
                  <a:lnTo>
                    <a:pt x="12" y="187"/>
                  </a:lnTo>
                  <a:lnTo>
                    <a:pt x="12" y="187"/>
                  </a:lnTo>
                  <a:lnTo>
                    <a:pt x="12" y="187"/>
                  </a:lnTo>
                  <a:lnTo>
                    <a:pt x="12" y="186"/>
                  </a:lnTo>
                  <a:lnTo>
                    <a:pt x="12" y="184"/>
                  </a:lnTo>
                  <a:lnTo>
                    <a:pt x="12" y="184"/>
                  </a:lnTo>
                  <a:lnTo>
                    <a:pt x="12" y="182"/>
                  </a:lnTo>
                  <a:lnTo>
                    <a:pt x="12" y="181"/>
                  </a:lnTo>
                  <a:lnTo>
                    <a:pt x="12" y="181"/>
                  </a:lnTo>
                  <a:lnTo>
                    <a:pt x="12" y="179"/>
                  </a:lnTo>
                  <a:lnTo>
                    <a:pt x="12" y="178"/>
                  </a:lnTo>
                  <a:lnTo>
                    <a:pt x="12" y="178"/>
                  </a:lnTo>
                  <a:lnTo>
                    <a:pt x="11" y="176"/>
                  </a:lnTo>
                  <a:lnTo>
                    <a:pt x="11" y="175"/>
                  </a:lnTo>
                  <a:lnTo>
                    <a:pt x="11" y="175"/>
                  </a:lnTo>
                  <a:lnTo>
                    <a:pt x="11" y="173"/>
                  </a:lnTo>
                  <a:lnTo>
                    <a:pt x="9" y="173"/>
                  </a:lnTo>
                  <a:lnTo>
                    <a:pt x="9" y="171"/>
                  </a:lnTo>
                  <a:lnTo>
                    <a:pt x="8" y="171"/>
                  </a:lnTo>
                  <a:lnTo>
                    <a:pt x="8" y="173"/>
                  </a:lnTo>
                  <a:lnTo>
                    <a:pt x="8" y="173"/>
                  </a:lnTo>
                  <a:lnTo>
                    <a:pt x="6" y="173"/>
                  </a:lnTo>
                  <a:lnTo>
                    <a:pt x="6" y="173"/>
                  </a:lnTo>
                  <a:lnTo>
                    <a:pt x="6" y="171"/>
                  </a:lnTo>
                  <a:lnTo>
                    <a:pt x="6" y="171"/>
                  </a:lnTo>
                  <a:lnTo>
                    <a:pt x="5" y="170"/>
                  </a:lnTo>
                  <a:lnTo>
                    <a:pt x="3" y="168"/>
                  </a:lnTo>
                  <a:lnTo>
                    <a:pt x="3" y="167"/>
                  </a:lnTo>
                  <a:lnTo>
                    <a:pt x="5" y="167"/>
                  </a:lnTo>
                  <a:lnTo>
                    <a:pt x="5" y="165"/>
                  </a:lnTo>
                  <a:lnTo>
                    <a:pt x="5" y="165"/>
                  </a:lnTo>
                  <a:lnTo>
                    <a:pt x="5" y="164"/>
                  </a:lnTo>
                  <a:lnTo>
                    <a:pt x="5" y="164"/>
                  </a:lnTo>
                  <a:lnTo>
                    <a:pt x="5" y="162"/>
                  </a:lnTo>
                  <a:lnTo>
                    <a:pt x="5" y="160"/>
                  </a:lnTo>
                  <a:lnTo>
                    <a:pt x="3" y="159"/>
                  </a:lnTo>
                  <a:lnTo>
                    <a:pt x="3" y="159"/>
                  </a:lnTo>
                  <a:lnTo>
                    <a:pt x="1" y="157"/>
                  </a:lnTo>
                  <a:lnTo>
                    <a:pt x="1" y="156"/>
                  </a:lnTo>
                  <a:lnTo>
                    <a:pt x="1" y="154"/>
                  </a:lnTo>
                  <a:lnTo>
                    <a:pt x="1" y="154"/>
                  </a:lnTo>
                  <a:lnTo>
                    <a:pt x="0" y="151"/>
                  </a:lnTo>
                  <a:lnTo>
                    <a:pt x="3" y="153"/>
                  </a:lnTo>
                  <a:lnTo>
                    <a:pt x="3" y="153"/>
                  </a:lnTo>
                  <a:lnTo>
                    <a:pt x="5" y="151"/>
                  </a:lnTo>
                  <a:lnTo>
                    <a:pt x="5" y="149"/>
                  </a:lnTo>
                  <a:lnTo>
                    <a:pt x="6" y="148"/>
                  </a:lnTo>
                  <a:lnTo>
                    <a:pt x="6" y="146"/>
                  </a:lnTo>
                  <a:lnTo>
                    <a:pt x="6" y="145"/>
                  </a:lnTo>
                  <a:lnTo>
                    <a:pt x="8" y="143"/>
                  </a:lnTo>
                  <a:lnTo>
                    <a:pt x="8" y="142"/>
                  </a:lnTo>
                  <a:lnTo>
                    <a:pt x="9" y="142"/>
                  </a:lnTo>
                  <a:lnTo>
                    <a:pt x="9" y="140"/>
                  </a:lnTo>
                  <a:lnTo>
                    <a:pt x="11" y="138"/>
                  </a:lnTo>
                  <a:lnTo>
                    <a:pt x="12" y="140"/>
                  </a:lnTo>
                  <a:lnTo>
                    <a:pt x="14" y="140"/>
                  </a:lnTo>
                  <a:lnTo>
                    <a:pt x="16" y="143"/>
                  </a:lnTo>
                  <a:lnTo>
                    <a:pt x="19" y="145"/>
                  </a:lnTo>
                  <a:lnTo>
                    <a:pt x="19" y="146"/>
                  </a:lnTo>
                  <a:lnTo>
                    <a:pt x="20" y="146"/>
                  </a:lnTo>
                  <a:lnTo>
                    <a:pt x="22" y="145"/>
                  </a:lnTo>
                  <a:lnTo>
                    <a:pt x="22" y="143"/>
                  </a:lnTo>
                  <a:lnTo>
                    <a:pt x="24" y="142"/>
                  </a:lnTo>
                  <a:lnTo>
                    <a:pt x="25" y="142"/>
                  </a:lnTo>
                  <a:lnTo>
                    <a:pt x="27" y="142"/>
                  </a:lnTo>
                  <a:lnTo>
                    <a:pt x="27" y="142"/>
                  </a:lnTo>
                  <a:lnTo>
                    <a:pt x="30" y="143"/>
                  </a:lnTo>
                  <a:lnTo>
                    <a:pt x="30" y="143"/>
                  </a:lnTo>
                  <a:lnTo>
                    <a:pt x="31" y="143"/>
                  </a:lnTo>
                  <a:lnTo>
                    <a:pt x="35" y="143"/>
                  </a:lnTo>
                  <a:lnTo>
                    <a:pt x="36" y="143"/>
                  </a:lnTo>
                  <a:lnTo>
                    <a:pt x="39" y="142"/>
                  </a:lnTo>
                  <a:lnTo>
                    <a:pt x="41" y="142"/>
                  </a:lnTo>
                  <a:lnTo>
                    <a:pt x="41" y="142"/>
                  </a:lnTo>
                  <a:lnTo>
                    <a:pt x="41" y="140"/>
                  </a:lnTo>
                  <a:lnTo>
                    <a:pt x="41" y="140"/>
                  </a:lnTo>
                  <a:lnTo>
                    <a:pt x="42" y="138"/>
                  </a:lnTo>
                  <a:lnTo>
                    <a:pt x="42" y="138"/>
                  </a:lnTo>
                  <a:lnTo>
                    <a:pt x="42" y="142"/>
                  </a:lnTo>
                  <a:lnTo>
                    <a:pt x="44" y="142"/>
                  </a:lnTo>
                  <a:lnTo>
                    <a:pt x="46" y="142"/>
                  </a:lnTo>
                  <a:lnTo>
                    <a:pt x="98" y="142"/>
                  </a:lnTo>
                  <a:lnTo>
                    <a:pt x="99" y="137"/>
                  </a:lnTo>
                  <a:lnTo>
                    <a:pt x="99" y="134"/>
                  </a:lnTo>
                  <a:lnTo>
                    <a:pt x="101" y="129"/>
                  </a:lnTo>
                  <a:lnTo>
                    <a:pt x="98" y="127"/>
                  </a:lnTo>
                  <a:lnTo>
                    <a:pt x="96" y="126"/>
                  </a:lnTo>
                  <a:lnTo>
                    <a:pt x="96" y="123"/>
                  </a:lnTo>
                  <a:lnTo>
                    <a:pt x="96" y="118"/>
                  </a:lnTo>
                  <a:lnTo>
                    <a:pt x="94" y="115"/>
                  </a:lnTo>
                  <a:lnTo>
                    <a:pt x="94" y="112"/>
                  </a:lnTo>
                  <a:lnTo>
                    <a:pt x="94" y="107"/>
                  </a:lnTo>
                  <a:lnTo>
                    <a:pt x="94" y="104"/>
                  </a:lnTo>
                  <a:lnTo>
                    <a:pt x="93" y="101"/>
                  </a:lnTo>
                  <a:lnTo>
                    <a:pt x="93" y="96"/>
                  </a:lnTo>
                  <a:lnTo>
                    <a:pt x="93" y="93"/>
                  </a:lnTo>
                  <a:lnTo>
                    <a:pt x="93" y="88"/>
                  </a:lnTo>
                  <a:lnTo>
                    <a:pt x="91" y="85"/>
                  </a:lnTo>
                  <a:lnTo>
                    <a:pt x="91" y="82"/>
                  </a:lnTo>
                  <a:lnTo>
                    <a:pt x="91" y="77"/>
                  </a:lnTo>
                  <a:lnTo>
                    <a:pt x="91" y="74"/>
                  </a:lnTo>
                  <a:lnTo>
                    <a:pt x="90" y="71"/>
                  </a:lnTo>
                  <a:lnTo>
                    <a:pt x="90" y="66"/>
                  </a:lnTo>
                  <a:lnTo>
                    <a:pt x="90" y="63"/>
                  </a:lnTo>
                  <a:lnTo>
                    <a:pt x="90" y="60"/>
                  </a:lnTo>
                  <a:lnTo>
                    <a:pt x="88" y="55"/>
                  </a:lnTo>
                  <a:lnTo>
                    <a:pt x="88" y="52"/>
                  </a:lnTo>
                  <a:lnTo>
                    <a:pt x="88" y="47"/>
                  </a:lnTo>
                  <a:lnTo>
                    <a:pt x="87" y="44"/>
                  </a:lnTo>
                  <a:lnTo>
                    <a:pt x="87" y="41"/>
                  </a:lnTo>
                  <a:lnTo>
                    <a:pt x="87" y="36"/>
                  </a:lnTo>
                  <a:lnTo>
                    <a:pt x="87" y="33"/>
                  </a:lnTo>
                  <a:lnTo>
                    <a:pt x="85" y="30"/>
                  </a:lnTo>
                  <a:lnTo>
                    <a:pt x="85" y="25"/>
                  </a:lnTo>
                  <a:lnTo>
                    <a:pt x="85" y="22"/>
                  </a:lnTo>
                  <a:lnTo>
                    <a:pt x="85" y="17"/>
                  </a:lnTo>
                  <a:lnTo>
                    <a:pt x="83" y="14"/>
                  </a:lnTo>
                  <a:lnTo>
                    <a:pt x="83" y="11"/>
                  </a:lnTo>
                  <a:lnTo>
                    <a:pt x="83" y="6"/>
                  </a:lnTo>
                  <a:lnTo>
                    <a:pt x="83" y="3"/>
                  </a:lnTo>
                  <a:lnTo>
                    <a:pt x="82" y="0"/>
                  </a:lnTo>
                  <a:lnTo>
                    <a:pt x="87" y="0"/>
                  </a:lnTo>
                  <a:lnTo>
                    <a:pt x="96" y="0"/>
                  </a:lnTo>
                  <a:lnTo>
                    <a:pt x="102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63" name="Freeform 210">
              <a:extLst>
                <a:ext uri="{FF2B5EF4-FFF2-40B4-BE49-F238E27FC236}">
                  <a16:creationId xmlns:a16="http://schemas.microsoft.com/office/drawing/2014/main" id="{F78E333E-4BC7-F1A3-4A45-3892EC8C76C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0014" y="3154776"/>
              <a:ext cx="74070" cy="50680"/>
            </a:xfrm>
            <a:custGeom>
              <a:avLst/>
              <a:gdLst>
                <a:gd name="T0" fmla="*/ 27 w 38"/>
                <a:gd name="T1" fmla="*/ 0 h 26"/>
                <a:gd name="T2" fmla="*/ 28 w 38"/>
                <a:gd name="T3" fmla="*/ 0 h 26"/>
                <a:gd name="T4" fmla="*/ 31 w 38"/>
                <a:gd name="T5" fmla="*/ 4 h 26"/>
                <a:gd name="T6" fmla="*/ 35 w 38"/>
                <a:gd name="T7" fmla="*/ 6 h 26"/>
                <a:gd name="T8" fmla="*/ 36 w 38"/>
                <a:gd name="T9" fmla="*/ 9 h 26"/>
                <a:gd name="T10" fmla="*/ 38 w 38"/>
                <a:gd name="T11" fmla="*/ 11 h 26"/>
                <a:gd name="T12" fmla="*/ 38 w 38"/>
                <a:gd name="T13" fmla="*/ 11 h 26"/>
                <a:gd name="T14" fmla="*/ 36 w 38"/>
                <a:gd name="T15" fmla="*/ 17 h 26"/>
                <a:gd name="T16" fmla="*/ 35 w 38"/>
                <a:gd name="T17" fmla="*/ 17 h 26"/>
                <a:gd name="T18" fmla="*/ 33 w 38"/>
                <a:gd name="T19" fmla="*/ 17 h 26"/>
                <a:gd name="T20" fmla="*/ 31 w 38"/>
                <a:gd name="T21" fmla="*/ 20 h 26"/>
                <a:gd name="T22" fmla="*/ 28 w 38"/>
                <a:gd name="T23" fmla="*/ 22 h 26"/>
                <a:gd name="T24" fmla="*/ 25 w 38"/>
                <a:gd name="T25" fmla="*/ 20 h 26"/>
                <a:gd name="T26" fmla="*/ 22 w 38"/>
                <a:gd name="T27" fmla="*/ 20 h 26"/>
                <a:gd name="T28" fmla="*/ 19 w 38"/>
                <a:gd name="T29" fmla="*/ 23 h 26"/>
                <a:gd name="T30" fmla="*/ 17 w 38"/>
                <a:gd name="T31" fmla="*/ 25 h 26"/>
                <a:gd name="T32" fmla="*/ 14 w 38"/>
                <a:gd name="T33" fmla="*/ 25 h 26"/>
                <a:gd name="T34" fmla="*/ 11 w 38"/>
                <a:gd name="T35" fmla="*/ 25 h 26"/>
                <a:gd name="T36" fmla="*/ 8 w 38"/>
                <a:gd name="T37" fmla="*/ 26 h 26"/>
                <a:gd name="T38" fmla="*/ 8 w 38"/>
                <a:gd name="T39" fmla="*/ 25 h 26"/>
                <a:gd name="T40" fmla="*/ 5 w 38"/>
                <a:gd name="T41" fmla="*/ 25 h 26"/>
                <a:gd name="T42" fmla="*/ 3 w 38"/>
                <a:gd name="T43" fmla="*/ 22 h 26"/>
                <a:gd name="T44" fmla="*/ 2 w 38"/>
                <a:gd name="T45" fmla="*/ 20 h 26"/>
                <a:gd name="T46" fmla="*/ 2 w 38"/>
                <a:gd name="T47" fmla="*/ 17 h 26"/>
                <a:gd name="T48" fmla="*/ 0 w 38"/>
                <a:gd name="T49" fmla="*/ 14 h 26"/>
                <a:gd name="T50" fmla="*/ 2 w 38"/>
                <a:gd name="T51" fmla="*/ 14 h 26"/>
                <a:gd name="T52" fmla="*/ 2 w 38"/>
                <a:gd name="T53" fmla="*/ 11 h 26"/>
                <a:gd name="T54" fmla="*/ 2 w 38"/>
                <a:gd name="T55" fmla="*/ 8 h 26"/>
                <a:gd name="T56" fmla="*/ 5 w 38"/>
                <a:gd name="T57" fmla="*/ 9 h 26"/>
                <a:gd name="T58" fmla="*/ 5 w 38"/>
                <a:gd name="T59" fmla="*/ 8 h 26"/>
                <a:gd name="T60" fmla="*/ 5 w 38"/>
                <a:gd name="T61" fmla="*/ 4 h 26"/>
                <a:gd name="T62" fmla="*/ 11 w 38"/>
                <a:gd name="T63" fmla="*/ 3 h 26"/>
                <a:gd name="T64" fmla="*/ 13 w 38"/>
                <a:gd name="T65" fmla="*/ 4 h 26"/>
                <a:gd name="T66" fmla="*/ 13 w 38"/>
                <a:gd name="T67" fmla="*/ 4 h 26"/>
                <a:gd name="T68" fmla="*/ 14 w 38"/>
                <a:gd name="T69" fmla="*/ 3 h 26"/>
                <a:gd name="T70" fmla="*/ 16 w 38"/>
                <a:gd name="T71" fmla="*/ 1 h 26"/>
                <a:gd name="T72" fmla="*/ 19 w 38"/>
                <a:gd name="T73" fmla="*/ 1 h 26"/>
                <a:gd name="T74" fmla="*/ 20 w 38"/>
                <a:gd name="T75" fmla="*/ 1 h 26"/>
                <a:gd name="T76" fmla="*/ 22 w 38"/>
                <a:gd name="T77" fmla="*/ 0 h 26"/>
                <a:gd name="T78" fmla="*/ 25 w 38"/>
                <a:gd name="T7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8" h="26">
                  <a:moveTo>
                    <a:pt x="27" y="0"/>
                  </a:moveTo>
                  <a:lnTo>
                    <a:pt x="27" y="0"/>
                  </a:lnTo>
                  <a:lnTo>
                    <a:pt x="27" y="0"/>
                  </a:lnTo>
                  <a:lnTo>
                    <a:pt x="28" y="0"/>
                  </a:lnTo>
                  <a:lnTo>
                    <a:pt x="30" y="3"/>
                  </a:lnTo>
                  <a:lnTo>
                    <a:pt x="31" y="4"/>
                  </a:lnTo>
                  <a:lnTo>
                    <a:pt x="33" y="4"/>
                  </a:lnTo>
                  <a:lnTo>
                    <a:pt x="35" y="6"/>
                  </a:lnTo>
                  <a:lnTo>
                    <a:pt x="35" y="6"/>
                  </a:lnTo>
                  <a:lnTo>
                    <a:pt x="36" y="9"/>
                  </a:lnTo>
                  <a:lnTo>
                    <a:pt x="36" y="9"/>
                  </a:lnTo>
                  <a:lnTo>
                    <a:pt x="38" y="11"/>
                  </a:lnTo>
                  <a:lnTo>
                    <a:pt x="38" y="11"/>
                  </a:lnTo>
                  <a:lnTo>
                    <a:pt x="38" y="11"/>
                  </a:lnTo>
                  <a:lnTo>
                    <a:pt x="36" y="12"/>
                  </a:lnTo>
                  <a:lnTo>
                    <a:pt x="36" y="17"/>
                  </a:lnTo>
                  <a:lnTo>
                    <a:pt x="36" y="17"/>
                  </a:lnTo>
                  <a:lnTo>
                    <a:pt x="35" y="17"/>
                  </a:lnTo>
                  <a:lnTo>
                    <a:pt x="35" y="17"/>
                  </a:lnTo>
                  <a:lnTo>
                    <a:pt x="33" y="17"/>
                  </a:lnTo>
                  <a:lnTo>
                    <a:pt x="33" y="20"/>
                  </a:lnTo>
                  <a:lnTo>
                    <a:pt x="31" y="20"/>
                  </a:lnTo>
                  <a:lnTo>
                    <a:pt x="30" y="22"/>
                  </a:lnTo>
                  <a:lnTo>
                    <a:pt x="28" y="22"/>
                  </a:lnTo>
                  <a:lnTo>
                    <a:pt x="27" y="20"/>
                  </a:lnTo>
                  <a:lnTo>
                    <a:pt x="25" y="20"/>
                  </a:lnTo>
                  <a:lnTo>
                    <a:pt x="25" y="20"/>
                  </a:lnTo>
                  <a:lnTo>
                    <a:pt x="22" y="20"/>
                  </a:lnTo>
                  <a:lnTo>
                    <a:pt x="22" y="22"/>
                  </a:lnTo>
                  <a:lnTo>
                    <a:pt x="19" y="23"/>
                  </a:lnTo>
                  <a:lnTo>
                    <a:pt x="17" y="25"/>
                  </a:lnTo>
                  <a:lnTo>
                    <a:pt x="17" y="25"/>
                  </a:lnTo>
                  <a:lnTo>
                    <a:pt x="16" y="25"/>
                  </a:lnTo>
                  <a:lnTo>
                    <a:pt x="14" y="25"/>
                  </a:lnTo>
                  <a:lnTo>
                    <a:pt x="13" y="25"/>
                  </a:lnTo>
                  <a:lnTo>
                    <a:pt x="11" y="25"/>
                  </a:lnTo>
                  <a:lnTo>
                    <a:pt x="9" y="25"/>
                  </a:lnTo>
                  <a:lnTo>
                    <a:pt x="8" y="26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6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3" y="22"/>
                  </a:lnTo>
                  <a:lnTo>
                    <a:pt x="3" y="22"/>
                  </a:lnTo>
                  <a:lnTo>
                    <a:pt x="2" y="20"/>
                  </a:lnTo>
                  <a:lnTo>
                    <a:pt x="2" y="19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0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2"/>
                  </a:lnTo>
                  <a:lnTo>
                    <a:pt x="2" y="11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5" y="9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6"/>
                  </a:lnTo>
                  <a:lnTo>
                    <a:pt x="5" y="4"/>
                  </a:lnTo>
                  <a:lnTo>
                    <a:pt x="9" y="3"/>
                  </a:lnTo>
                  <a:lnTo>
                    <a:pt x="11" y="3"/>
                  </a:lnTo>
                  <a:lnTo>
                    <a:pt x="11" y="4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3"/>
                  </a:lnTo>
                  <a:lnTo>
                    <a:pt x="14" y="3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7" y="1"/>
                  </a:lnTo>
                  <a:lnTo>
                    <a:pt x="19" y="1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4" y="1"/>
                  </a:lnTo>
                  <a:lnTo>
                    <a:pt x="25" y="0"/>
                  </a:lnTo>
                  <a:lnTo>
                    <a:pt x="27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64" name="Freeform 211">
              <a:extLst>
                <a:ext uri="{FF2B5EF4-FFF2-40B4-BE49-F238E27FC236}">
                  <a16:creationId xmlns:a16="http://schemas.microsoft.com/office/drawing/2014/main" id="{4B7440EC-3AAD-E936-60DC-3C0E2FF0275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464566" y="4104048"/>
              <a:ext cx="138395" cy="150091"/>
            </a:xfrm>
            <a:custGeom>
              <a:avLst/>
              <a:gdLst>
                <a:gd name="T0" fmla="*/ 43 w 71"/>
                <a:gd name="T1" fmla="*/ 74 h 77"/>
                <a:gd name="T2" fmla="*/ 43 w 71"/>
                <a:gd name="T3" fmla="*/ 75 h 77"/>
                <a:gd name="T4" fmla="*/ 41 w 71"/>
                <a:gd name="T5" fmla="*/ 75 h 77"/>
                <a:gd name="T6" fmla="*/ 41 w 71"/>
                <a:gd name="T7" fmla="*/ 77 h 77"/>
                <a:gd name="T8" fmla="*/ 41 w 71"/>
                <a:gd name="T9" fmla="*/ 77 h 77"/>
                <a:gd name="T10" fmla="*/ 41 w 71"/>
                <a:gd name="T11" fmla="*/ 77 h 77"/>
                <a:gd name="T12" fmla="*/ 41 w 71"/>
                <a:gd name="T13" fmla="*/ 77 h 77"/>
                <a:gd name="T14" fmla="*/ 41 w 71"/>
                <a:gd name="T15" fmla="*/ 77 h 77"/>
                <a:gd name="T16" fmla="*/ 41 w 71"/>
                <a:gd name="T17" fmla="*/ 75 h 77"/>
                <a:gd name="T18" fmla="*/ 43 w 71"/>
                <a:gd name="T19" fmla="*/ 75 h 77"/>
                <a:gd name="T20" fmla="*/ 43 w 71"/>
                <a:gd name="T21" fmla="*/ 74 h 77"/>
                <a:gd name="T22" fmla="*/ 69 w 71"/>
                <a:gd name="T23" fmla="*/ 59 h 77"/>
                <a:gd name="T24" fmla="*/ 69 w 71"/>
                <a:gd name="T25" fmla="*/ 59 h 77"/>
                <a:gd name="T26" fmla="*/ 71 w 71"/>
                <a:gd name="T27" fmla="*/ 59 h 77"/>
                <a:gd name="T28" fmla="*/ 71 w 71"/>
                <a:gd name="T29" fmla="*/ 59 h 77"/>
                <a:gd name="T30" fmla="*/ 71 w 71"/>
                <a:gd name="T31" fmla="*/ 59 h 77"/>
                <a:gd name="T32" fmla="*/ 71 w 71"/>
                <a:gd name="T33" fmla="*/ 59 h 77"/>
                <a:gd name="T34" fmla="*/ 71 w 71"/>
                <a:gd name="T35" fmla="*/ 59 h 77"/>
                <a:gd name="T36" fmla="*/ 69 w 71"/>
                <a:gd name="T37" fmla="*/ 59 h 77"/>
                <a:gd name="T38" fmla="*/ 69 w 71"/>
                <a:gd name="T39" fmla="*/ 59 h 77"/>
                <a:gd name="T40" fmla="*/ 69 w 71"/>
                <a:gd name="T41" fmla="*/ 59 h 77"/>
                <a:gd name="T42" fmla="*/ 62 w 71"/>
                <a:gd name="T43" fmla="*/ 58 h 77"/>
                <a:gd name="T44" fmla="*/ 62 w 71"/>
                <a:gd name="T45" fmla="*/ 58 h 77"/>
                <a:gd name="T46" fmla="*/ 65 w 71"/>
                <a:gd name="T47" fmla="*/ 58 h 77"/>
                <a:gd name="T48" fmla="*/ 66 w 71"/>
                <a:gd name="T49" fmla="*/ 58 h 77"/>
                <a:gd name="T50" fmla="*/ 66 w 71"/>
                <a:gd name="T51" fmla="*/ 58 h 77"/>
                <a:gd name="T52" fmla="*/ 65 w 71"/>
                <a:gd name="T53" fmla="*/ 58 h 77"/>
                <a:gd name="T54" fmla="*/ 65 w 71"/>
                <a:gd name="T55" fmla="*/ 59 h 77"/>
                <a:gd name="T56" fmla="*/ 65 w 71"/>
                <a:gd name="T57" fmla="*/ 59 h 77"/>
                <a:gd name="T58" fmla="*/ 63 w 71"/>
                <a:gd name="T59" fmla="*/ 59 h 77"/>
                <a:gd name="T60" fmla="*/ 62 w 71"/>
                <a:gd name="T61" fmla="*/ 58 h 77"/>
                <a:gd name="T62" fmla="*/ 62 w 71"/>
                <a:gd name="T63" fmla="*/ 58 h 77"/>
                <a:gd name="T64" fmla="*/ 62 w 71"/>
                <a:gd name="T65" fmla="*/ 58 h 77"/>
                <a:gd name="T66" fmla="*/ 27 w 71"/>
                <a:gd name="T67" fmla="*/ 55 h 77"/>
                <a:gd name="T68" fmla="*/ 28 w 71"/>
                <a:gd name="T69" fmla="*/ 55 h 77"/>
                <a:gd name="T70" fmla="*/ 30 w 71"/>
                <a:gd name="T71" fmla="*/ 55 h 77"/>
                <a:gd name="T72" fmla="*/ 28 w 71"/>
                <a:gd name="T73" fmla="*/ 56 h 77"/>
                <a:gd name="T74" fmla="*/ 28 w 71"/>
                <a:gd name="T75" fmla="*/ 55 h 77"/>
                <a:gd name="T76" fmla="*/ 27 w 71"/>
                <a:gd name="T77" fmla="*/ 55 h 77"/>
                <a:gd name="T78" fmla="*/ 27 w 71"/>
                <a:gd name="T79" fmla="*/ 55 h 77"/>
                <a:gd name="T80" fmla="*/ 2 w 71"/>
                <a:gd name="T81" fmla="*/ 0 h 77"/>
                <a:gd name="T82" fmla="*/ 2 w 71"/>
                <a:gd name="T83" fmla="*/ 0 h 77"/>
                <a:gd name="T84" fmla="*/ 2 w 71"/>
                <a:gd name="T85" fmla="*/ 0 h 77"/>
                <a:gd name="T86" fmla="*/ 2 w 71"/>
                <a:gd name="T87" fmla="*/ 0 h 77"/>
                <a:gd name="T88" fmla="*/ 0 w 71"/>
                <a:gd name="T89" fmla="*/ 0 h 77"/>
                <a:gd name="T90" fmla="*/ 0 w 71"/>
                <a:gd name="T91" fmla="*/ 0 h 77"/>
                <a:gd name="T92" fmla="*/ 2 w 71"/>
                <a:gd name="T9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1" h="77">
                  <a:moveTo>
                    <a:pt x="43" y="74"/>
                  </a:moveTo>
                  <a:lnTo>
                    <a:pt x="43" y="75"/>
                  </a:lnTo>
                  <a:lnTo>
                    <a:pt x="41" y="75"/>
                  </a:lnTo>
                  <a:lnTo>
                    <a:pt x="41" y="77"/>
                  </a:lnTo>
                  <a:lnTo>
                    <a:pt x="41" y="77"/>
                  </a:lnTo>
                  <a:lnTo>
                    <a:pt x="41" y="77"/>
                  </a:lnTo>
                  <a:lnTo>
                    <a:pt x="41" y="77"/>
                  </a:lnTo>
                  <a:lnTo>
                    <a:pt x="41" y="77"/>
                  </a:lnTo>
                  <a:lnTo>
                    <a:pt x="41" y="75"/>
                  </a:lnTo>
                  <a:lnTo>
                    <a:pt x="43" y="75"/>
                  </a:lnTo>
                  <a:lnTo>
                    <a:pt x="43" y="74"/>
                  </a:lnTo>
                  <a:close/>
                  <a:moveTo>
                    <a:pt x="69" y="59"/>
                  </a:moveTo>
                  <a:lnTo>
                    <a:pt x="69" y="59"/>
                  </a:lnTo>
                  <a:lnTo>
                    <a:pt x="71" y="59"/>
                  </a:lnTo>
                  <a:lnTo>
                    <a:pt x="71" y="59"/>
                  </a:lnTo>
                  <a:lnTo>
                    <a:pt x="71" y="59"/>
                  </a:lnTo>
                  <a:lnTo>
                    <a:pt x="71" y="59"/>
                  </a:lnTo>
                  <a:lnTo>
                    <a:pt x="71" y="59"/>
                  </a:lnTo>
                  <a:lnTo>
                    <a:pt x="69" y="59"/>
                  </a:lnTo>
                  <a:lnTo>
                    <a:pt x="69" y="59"/>
                  </a:lnTo>
                  <a:lnTo>
                    <a:pt x="69" y="59"/>
                  </a:lnTo>
                  <a:close/>
                  <a:moveTo>
                    <a:pt x="62" y="58"/>
                  </a:moveTo>
                  <a:lnTo>
                    <a:pt x="62" y="58"/>
                  </a:lnTo>
                  <a:lnTo>
                    <a:pt x="65" y="58"/>
                  </a:lnTo>
                  <a:lnTo>
                    <a:pt x="66" y="58"/>
                  </a:lnTo>
                  <a:lnTo>
                    <a:pt x="66" y="58"/>
                  </a:lnTo>
                  <a:lnTo>
                    <a:pt x="65" y="58"/>
                  </a:lnTo>
                  <a:lnTo>
                    <a:pt x="65" y="59"/>
                  </a:lnTo>
                  <a:lnTo>
                    <a:pt x="65" y="59"/>
                  </a:lnTo>
                  <a:lnTo>
                    <a:pt x="63" y="59"/>
                  </a:lnTo>
                  <a:lnTo>
                    <a:pt x="62" y="58"/>
                  </a:lnTo>
                  <a:lnTo>
                    <a:pt x="62" y="58"/>
                  </a:lnTo>
                  <a:lnTo>
                    <a:pt x="62" y="58"/>
                  </a:lnTo>
                  <a:close/>
                  <a:moveTo>
                    <a:pt x="27" y="55"/>
                  </a:moveTo>
                  <a:lnTo>
                    <a:pt x="28" y="55"/>
                  </a:lnTo>
                  <a:lnTo>
                    <a:pt x="30" y="55"/>
                  </a:lnTo>
                  <a:lnTo>
                    <a:pt x="28" y="56"/>
                  </a:lnTo>
                  <a:lnTo>
                    <a:pt x="28" y="55"/>
                  </a:lnTo>
                  <a:lnTo>
                    <a:pt x="27" y="55"/>
                  </a:lnTo>
                  <a:lnTo>
                    <a:pt x="27" y="55"/>
                  </a:lnTo>
                  <a:close/>
                  <a:moveTo>
                    <a:pt x="2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65" name="Freeform 212">
              <a:extLst>
                <a:ext uri="{FF2B5EF4-FFF2-40B4-BE49-F238E27FC236}">
                  <a16:creationId xmlns:a16="http://schemas.microsoft.com/office/drawing/2014/main" id="{F38DD6B2-4BC3-7991-FD2B-DB00B79B40B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81308" y="4757036"/>
              <a:ext cx="206617" cy="389844"/>
            </a:xfrm>
            <a:custGeom>
              <a:avLst/>
              <a:gdLst>
                <a:gd name="T0" fmla="*/ 98 w 106"/>
                <a:gd name="T1" fmla="*/ 68 h 200"/>
                <a:gd name="T2" fmla="*/ 75 w 106"/>
                <a:gd name="T3" fmla="*/ 19 h 200"/>
                <a:gd name="T4" fmla="*/ 75 w 106"/>
                <a:gd name="T5" fmla="*/ 16 h 200"/>
                <a:gd name="T6" fmla="*/ 89 w 106"/>
                <a:gd name="T7" fmla="*/ 2 h 200"/>
                <a:gd name="T8" fmla="*/ 95 w 106"/>
                <a:gd name="T9" fmla="*/ 11 h 200"/>
                <a:gd name="T10" fmla="*/ 101 w 106"/>
                <a:gd name="T11" fmla="*/ 28 h 200"/>
                <a:gd name="T12" fmla="*/ 106 w 106"/>
                <a:gd name="T13" fmla="*/ 47 h 200"/>
                <a:gd name="T14" fmla="*/ 101 w 106"/>
                <a:gd name="T15" fmla="*/ 57 h 200"/>
                <a:gd name="T16" fmla="*/ 97 w 106"/>
                <a:gd name="T17" fmla="*/ 49 h 200"/>
                <a:gd name="T18" fmla="*/ 94 w 106"/>
                <a:gd name="T19" fmla="*/ 54 h 200"/>
                <a:gd name="T20" fmla="*/ 97 w 106"/>
                <a:gd name="T21" fmla="*/ 60 h 200"/>
                <a:gd name="T22" fmla="*/ 95 w 106"/>
                <a:gd name="T23" fmla="*/ 69 h 200"/>
                <a:gd name="T24" fmla="*/ 90 w 106"/>
                <a:gd name="T25" fmla="*/ 76 h 200"/>
                <a:gd name="T26" fmla="*/ 89 w 106"/>
                <a:gd name="T27" fmla="*/ 95 h 200"/>
                <a:gd name="T28" fmla="*/ 79 w 106"/>
                <a:gd name="T29" fmla="*/ 120 h 200"/>
                <a:gd name="T30" fmla="*/ 68 w 106"/>
                <a:gd name="T31" fmla="*/ 151 h 200"/>
                <a:gd name="T32" fmla="*/ 64 w 106"/>
                <a:gd name="T33" fmla="*/ 170 h 200"/>
                <a:gd name="T34" fmla="*/ 60 w 106"/>
                <a:gd name="T35" fmla="*/ 181 h 200"/>
                <a:gd name="T36" fmla="*/ 54 w 106"/>
                <a:gd name="T37" fmla="*/ 192 h 200"/>
                <a:gd name="T38" fmla="*/ 40 w 106"/>
                <a:gd name="T39" fmla="*/ 197 h 200"/>
                <a:gd name="T40" fmla="*/ 27 w 106"/>
                <a:gd name="T41" fmla="*/ 200 h 200"/>
                <a:gd name="T42" fmla="*/ 16 w 106"/>
                <a:gd name="T43" fmla="*/ 195 h 200"/>
                <a:gd name="T44" fmla="*/ 12 w 106"/>
                <a:gd name="T45" fmla="*/ 189 h 200"/>
                <a:gd name="T46" fmla="*/ 7 w 106"/>
                <a:gd name="T47" fmla="*/ 181 h 200"/>
                <a:gd name="T48" fmla="*/ 8 w 106"/>
                <a:gd name="T49" fmla="*/ 169 h 200"/>
                <a:gd name="T50" fmla="*/ 4 w 106"/>
                <a:gd name="T51" fmla="*/ 159 h 200"/>
                <a:gd name="T52" fmla="*/ 0 w 106"/>
                <a:gd name="T53" fmla="*/ 147 h 200"/>
                <a:gd name="T54" fmla="*/ 4 w 106"/>
                <a:gd name="T55" fmla="*/ 142 h 200"/>
                <a:gd name="T56" fmla="*/ 8 w 106"/>
                <a:gd name="T57" fmla="*/ 134 h 200"/>
                <a:gd name="T58" fmla="*/ 15 w 106"/>
                <a:gd name="T59" fmla="*/ 121 h 200"/>
                <a:gd name="T60" fmla="*/ 18 w 106"/>
                <a:gd name="T61" fmla="*/ 109 h 200"/>
                <a:gd name="T62" fmla="*/ 15 w 106"/>
                <a:gd name="T63" fmla="*/ 99 h 200"/>
                <a:gd name="T64" fmla="*/ 12 w 106"/>
                <a:gd name="T65" fmla="*/ 85 h 200"/>
                <a:gd name="T66" fmla="*/ 18 w 106"/>
                <a:gd name="T67" fmla="*/ 68 h 200"/>
                <a:gd name="T68" fmla="*/ 19 w 106"/>
                <a:gd name="T69" fmla="*/ 60 h 200"/>
                <a:gd name="T70" fmla="*/ 29 w 106"/>
                <a:gd name="T71" fmla="*/ 57 h 200"/>
                <a:gd name="T72" fmla="*/ 34 w 106"/>
                <a:gd name="T73" fmla="*/ 57 h 200"/>
                <a:gd name="T74" fmla="*/ 35 w 106"/>
                <a:gd name="T75" fmla="*/ 55 h 200"/>
                <a:gd name="T76" fmla="*/ 43 w 106"/>
                <a:gd name="T77" fmla="*/ 54 h 200"/>
                <a:gd name="T78" fmla="*/ 46 w 106"/>
                <a:gd name="T79" fmla="*/ 54 h 200"/>
                <a:gd name="T80" fmla="*/ 51 w 106"/>
                <a:gd name="T81" fmla="*/ 47 h 200"/>
                <a:gd name="T82" fmla="*/ 56 w 106"/>
                <a:gd name="T83" fmla="*/ 49 h 200"/>
                <a:gd name="T84" fmla="*/ 57 w 106"/>
                <a:gd name="T85" fmla="*/ 46 h 200"/>
                <a:gd name="T86" fmla="*/ 60 w 106"/>
                <a:gd name="T87" fmla="*/ 40 h 200"/>
                <a:gd name="T88" fmla="*/ 62 w 106"/>
                <a:gd name="T89" fmla="*/ 40 h 200"/>
                <a:gd name="T90" fmla="*/ 62 w 106"/>
                <a:gd name="T91" fmla="*/ 43 h 200"/>
                <a:gd name="T92" fmla="*/ 68 w 106"/>
                <a:gd name="T93" fmla="*/ 36 h 200"/>
                <a:gd name="T94" fmla="*/ 68 w 106"/>
                <a:gd name="T95" fmla="*/ 27 h 200"/>
                <a:gd name="T96" fmla="*/ 68 w 106"/>
                <a:gd name="T97" fmla="*/ 24 h 200"/>
                <a:gd name="T98" fmla="*/ 73 w 106"/>
                <a:gd name="T99" fmla="*/ 24 h 200"/>
                <a:gd name="T100" fmla="*/ 79 w 106"/>
                <a:gd name="T101" fmla="*/ 19 h 200"/>
                <a:gd name="T102" fmla="*/ 82 w 106"/>
                <a:gd name="T103" fmla="*/ 8 h 200"/>
                <a:gd name="T104" fmla="*/ 84 w 106"/>
                <a:gd name="T105" fmla="*/ 3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6" h="200">
                  <a:moveTo>
                    <a:pt x="98" y="68"/>
                  </a:moveTo>
                  <a:lnTo>
                    <a:pt x="98" y="69"/>
                  </a:lnTo>
                  <a:lnTo>
                    <a:pt x="97" y="73"/>
                  </a:lnTo>
                  <a:lnTo>
                    <a:pt x="97" y="71"/>
                  </a:lnTo>
                  <a:lnTo>
                    <a:pt x="98" y="68"/>
                  </a:lnTo>
                  <a:lnTo>
                    <a:pt x="98" y="68"/>
                  </a:lnTo>
                  <a:close/>
                  <a:moveTo>
                    <a:pt x="75" y="16"/>
                  </a:moveTo>
                  <a:lnTo>
                    <a:pt x="75" y="17"/>
                  </a:lnTo>
                  <a:lnTo>
                    <a:pt x="75" y="17"/>
                  </a:lnTo>
                  <a:lnTo>
                    <a:pt x="75" y="19"/>
                  </a:lnTo>
                  <a:lnTo>
                    <a:pt x="73" y="19"/>
                  </a:lnTo>
                  <a:lnTo>
                    <a:pt x="73" y="17"/>
                  </a:lnTo>
                  <a:lnTo>
                    <a:pt x="73" y="16"/>
                  </a:lnTo>
                  <a:lnTo>
                    <a:pt x="73" y="16"/>
                  </a:lnTo>
                  <a:lnTo>
                    <a:pt x="75" y="16"/>
                  </a:lnTo>
                  <a:close/>
                  <a:moveTo>
                    <a:pt x="87" y="0"/>
                  </a:moveTo>
                  <a:lnTo>
                    <a:pt x="87" y="0"/>
                  </a:lnTo>
                  <a:lnTo>
                    <a:pt x="89" y="0"/>
                  </a:lnTo>
                  <a:lnTo>
                    <a:pt x="89" y="2"/>
                  </a:lnTo>
                  <a:lnTo>
                    <a:pt x="89" y="2"/>
                  </a:lnTo>
                  <a:lnTo>
                    <a:pt x="90" y="3"/>
                  </a:lnTo>
                  <a:lnTo>
                    <a:pt x="92" y="5"/>
                  </a:lnTo>
                  <a:lnTo>
                    <a:pt x="92" y="6"/>
                  </a:lnTo>
                  <a:lnTo>
                    <a:pt x="94" y="8"/>
                  </a:lnTo>
                  <a:lnTo>
                    <a:pt x="95" y="11"/>
                  </a:lnTo>
                  <a:lnTo>
                    <a:pt x="97" y="13"/>
                  </a:lnTo>
                  <a:lnTo>
                    <a:pt x="98" y="14"/>
                  </a:lnTo>
                  <a:lnTo>
                    <a:pt x="98" y="17"/>
                  </a:lnTo>
                  <a:lnTo>
                    <a:pt x="100" y="21"/>
                  </a:lnTo>
                  <a:lnTo>
                    <a:pt x="101" y="28"/>
                  </a:lnTo>
                  <a:lnTo>
                    <a:pt x="101" y="35"/>
                  </a:lnTo>
                  <a:lnTo>
                    <a:pt x="101" y="38"/>
                  </a:lnTo>
                  <a:lnTo>
                    <a:pt x="103" y="41"/>
                  </a:lnTo>
                  <a:lnTo>
                    <a:pt x="105" y="44"/>
                  </a:lnTo>
                  <a:lnTo>
                    <a:pt x="106" y="47"/>
                  </a:lnTo>
                  <a:lnTo>
                    <a:pt x="105" y="52"/>
                  </a:lnTo>
                  <a:lnTo>
                    <a:pt x="103" y="55"/>
                  </a:lnTo>
                  <a:lnTo>
                    <a:pt x="103" y="55"/>
                  </a:lnTo>
                  <a:lnTo>
                    <a:pt x="101" y="57"/>
                  </a:lnTo>
                  <a:lnTo>
                    <a:pt x="101" y="57"/>
                  </a:lnTo>
                  <a:lnTo>
                    <a:pt x="100" y="55"/>
                  </a:lnTo>
                  <a:lnTo>
                    <a:pt x="98" y="54"/>
                  </a:lnTo>
                  <a:lnTo>
                    <a:pt x="98" y="51"/>
                  </a:lnTo>
                  <a:lnTo>
                    <a:pt x="97" y="49"/>
                  </a:lnTo>
                  <a:lnTo>
                    <a:pt x="97" y="49"/>
                  </a:lnTo>
                  <a:lnTo>
                    <a:pt x="95" y="49"/>
                  </a:lnTo>
                  <a:lnTo>
                    <a:pt x="94" y="51"/>
                  </a:lnTo>
                  <a:lnTo>
                    <a:pt x="94" y="51"/>
                  </a:lnTo>
                  <a:lnTo>
                    <a:pt x="94" y="52"/>
                  </a:lnTo>
                  <a:lnTo>
                    <a:pt x="94" y="54"/>
                  </a:lnTo>
                  <a:lnTo>
                    <a:pt x="95" y="55"/>
                  </a:lnTo>
                  <a:lnTo>
                    <a:pt x="95" y="58"/>
                  </a:lnTo>
                  <a:lnTo>
                    <a:pt x="95" y="58"/>
                  </a:lnTo>
                  <a:lnTo>
                    <a:pt x="95" y="60"/>
                  </a:lnTo>
                  <a:lnTo>
                    <a:pt x="97" y="60"/>
                  </a:lnTo>
                  <a:lnTo>
                    <a:pt x="97" y="65"/>
                  </a:lnTo>
                  <a:lnTo>
                    <a:pt x="95" y="66"/>
                  </a:lnTo>
                  <a:lnTo>
                    <a:pt x="95" y="68"/>
                  </a:lnTo>
                  <a:lnTo>
                    <a:pt x="95" y="68"/>
                  </a:lnTo>
                  <a:lnTo>
                    <a:pt x="95" y="69"/>
                  </a:lnTo>
                  <a:lnTo>
                    <a:pt x="95" y="69"/>
                  </a:lnTo>
                  <a:lnTo>
                    <a:pt x="94" y="69"/>
                  </a:lnTo>
                  <a:lnTo>
                    <a:pt x="92" y="71"/>
                  </a:lnTo>
                  <a:lnTo>
                    <a:pt x="92" y="73"/>
                  </a:lnTo>
                  <a:lnTo>
                    <a:pt x="90" y="76"/>
                  </a:lnTo>
                  <a:lnTo>
                    <a:pt x="90" y="77"/>
                  </a:lnTo>
                  <a:lnTo>
                    <a:pt x="92" y="82"/>
                  </a:lnTo>
                  <a:lnTo>
                    <a:pt x="90" y="85"/>
                  </a:lnTo>
                  <a:lnTo>
                    <a:pt x="89" y="92"/>
                  </a:lnTo>
                  <a:lnTo>
                    <a:pt x="89" y="95"/>
                  </a:lnTo>
                  <a:lnTo>
                    <a:pt x="87" y="98"/>
                  </a:lnTo>
                  <a:lnTo>
                    <a:pt x="86" y="103"/>
                  </a:lnTo>
                  <a:lnTo>
                    <a:pt x="82" y="109"/>
                  </a:lnTo>
                  <a:lnTo>
                    <a:pt x="81" y="115"/>
                  </a:lnTo>
                  <a:lnTo>
                    <a:pt x="79" y="120"/>
                  </a:lnTo>
                  <a:lnTo>
                    <a:pt x="78" y="123"/>
                  </a:lnTo>
                  <a:lnTo>
                    <a:pt x="76" y="129"/>
                  </a:lnTo>
                  <a:lnTo>
                    <a:pt x="75" y="136"/>
                  </a:lnTo>
                  <a:lnTo>
                    <a:pt x="71" y="143"/>
                  </a:lnTo>
                  <a:lnTo>
                    <a:pt x="68" y="151"/>
                  </a:lnTo>
                  <a:lnTo>
                    <a:pt x="68" y="153"/>
                  </a:lnTo>
                  <a:lnTo>
                    <a:pt x="68" y="158"/>
                  </a:lnTo>
                  <a:lnTo>
                    <a:pt x="67" y="161"/>
                  </a:lnTo>
                  <a:lnTo>
                    <a:pt x="65" y="166"/>
                  </a:lnTo>
                  <a:lnTo>
                    <a:pt x="64" y="170"/>
                  </a:lnTo>
                  <a:lnTo>
                    <a:pt x="64" y="173"/>
                  </a:lnTo>
                  <a:lnTo>
                    <a:pt x="64" y="175"/>
                  </a:lnTo>
                  <a:lnTo>
                    <a:pt x="62" y="178"/>
                  </a:lnTo>
                  <a:lnTo>
                    <a:pt x="60" y="180"/>
                  </a:lnTo>
                  <a:lnTo>
                    <a:pt x="60" y="181"/>
                  </a:lnTo>
                  <a:lnTo>
                    <a:pt x="60" y="183"/>
                  </a:lnTo>
                  <a:lnTo>
                    <a:pt x="59" y="184"/>
                  </a:lnTo>
                  <a:lnTo>
                    <a:pt x="57" y="189"/>
                  </a:lnTo>
                  <a:lnTo>
                    <a:pt x="56" y="191"/>
                  </a:lnTo>
                  <a:lnTo>
                    <a:pt x="54" y="192"/>
                  </a:lnTo>
                  <a:lnTo>
                    <a:pt x="51" y="194"/>
                  </a:lnTo>
                  <a:lnTo>
                    <a:pt x="49" y="194"/>
                  </a:lnTo>
                  <a:lnTo>
                    <a:pt x="46" y="194"/>
                  </a:lnTo>
                  <a:lnTo>
                    <a:pt x="43" y="195"/>
                  </a:lnTo>
                  <a:lnTo>
                    <a:pt x="40" y="197"/>
                  </a:lnTo>
                  <a:lnTo>
                    <a:pt x="37" y="199"/>
                  </a:lnTo>
                  <a:lnTo>
                    <a:pt x="35" y="200"/>
                  </a:lnTo>
                  <a:lnTo>
                    <a:pt x="34" y="200"/>
                  </a:lnTo>
                  <a:lnTo>
                    <a:pt x="29" y="200"/>
                  </a:lnTo>
                  <a:lnTo>
                    <a:pt x="27" y="200"/>
                  </a:lnTo>
                  <a:lnTo>
                    <a:pt x="24" y="197"/>
                  </a:lnTo>
                  <a:lnTo>
                    <a:pt x="23" y="197"/>
                  </a:lnTo>
                  <a:lnTo>
                    <a:pt x="19" y="195"/>
                  </a:lnTo>
                  <a:lnTo>
                    <a:pt x="18" y="195"/>
                  </a:lnTo>
                  <a:lnTo>
                    <a:pt x="16" y="195"/>
                  </a:lnTo>
                  <a:lnTo>
                    <a:pt x="16" y="194"/>
                  </a:lnTo>
                  <a:lnTo>
                    <a:pt x="13" y="192"/>
                  </a:lnTo>
                  <a:lnTo>
                    <a:pt x="12" y="192"/>
                  </a:lnTo>
                  <a:lnTo>
                    <a:pt x="12" y="191"/>
                  </a:lnTo>
                  <a:lnTo>
                    <a:pt x="12" y="189"/>
                  </a:lnTo>
                  <a:lnTo>
                    <a:pt x="12" y="189"/>
                  </a:lnTo>
                  <a:lnTo>
                    <a:pt x="10" y="186"/>
                  </a:lnTo>
                  <a:lnTo>
                    <a:pt x="10" y="184"/>
                  </a:lnTo>
                  <a:lnTo>
                    <a:pt x="7" y="181"/>
                  </a:lnTo>
                  <a:lnTo>
                    <a:pt x="7" y="181"/>
                  </a:lnTo>
                  <a:lnTo>
                    <a:pt x="7" y="178"/>
                  </a:lnTo>
                  <a:lnTo>
                    <a:pt x="7" y="177"/>
                  </a:lnTo>
                  <a:lnTo>
                    <a:pt x="7" y="172"/>
                  </a:lnTo>
                  <a:lnTo>
                    <a:pt x="7" y="170"/>
                  </a:lnTo>
                  <a:lnTo>
                    <a:pt x="8" y="169"/>
                  </a:lnTo>
                  <a:lnTo>
                    <a:pt x="7" y="167"/>
                  </a:lnTo>
                  <a:lnTo>
                    <a:pt x="7" y="166"/>
                  </a:lnTo>
                  <a:lnTo>
                    <a:pt x="7" y="164"/>
                  </a:lnTo>
                  <a:lnTo>
                    <a:pt x="5" y="162"/>
                  </a:lnTo>
                  <a:lnTo>
                    <a:pt x="4" y="159"/>
                  </a:lnTo>
                  <a:lnTo>
                    <a:pt x="2" y="158"/>
                  </a:lnTo>
                  <a:lnTo>
                    <a:pt x="2" y="156"/>
                  </a:lnTo>
                  <a:lnTo>
                    <a:pt x="0" y="151"/>
                  </a:lnTo>
                  <a:lnTo>
                    <a:pt x="0" y="150"/>
                  </a:lnTo>
                  <a:lnTo>
                    <a:pt x="0" y="147"/>
                  </a:lnTo>
                  <a:lnTo>
                    <a:pt x="2" y="145"/>
                  </a:lnTo>
                  <a:lnTo>
                    <a:pt x="2" y="143"/>
                  </a:lnTo>
                  <a:lnTo>
                    <a:pt x="2" y="143"/>
                  </a:lnTo>
                  <a:lnTo>
                    <a:pt x="2" y="142"/>
                  </a:lnTo>
                  <a:lnTo>
                    <a:pt x="4" y="142"/>
                  </a:lnTo>
                  <a:lnTo>
                    <a:pt x="4" y="140"/>
                  </a:lnTo>
                  <a:lnTo>
                    <a:pt x="5" y="137"/>
                  </a:lnTo>
                  <a:lnTo>
                    <a:pt x="5" y="136"/>
                  </a:lnTo>
                  <a:lnTo>
                    <a:pt x="7" y="136"/>
                  </a:lnTo>
                  <a:lnTo>
                    <a:pt x="8" y="134"/>
                  </a:lnTo>
                  <a:lnTo>
                    <a:pt x="10" y="132"/>
                  </a:lnTo>
                  <a:lnTo>
                    <a:pt x="10" y="129"/>
                  </a:lnTo>
                  <a:lnTo>
                    <a:pt x="13" y="126"/>
                  </a:lnTo>
                  <a:lnTo>
                    <a:pt x="13" y="125"/>
                  </a:lnTo>
                  <a:lnTo>
                    <a:pt x="15" y="121"/>
                  </a:lnTo>
                  <a:lnTo>
                    <a:pt x="16" y="118"/>
                  </a:lnTo>
                  <a:lnTo>
                    <a:pt x="18" y="117"/>
                  </a:lnTo>
                  <a:lnTo>
                    <a:pt x="18" y="115"/>
                  </a:lnTo>
                  <a:lnTo>
                    <a:pt x="18" y="112"/>
                  </a:lnTo>
                  <a:lnTo>
                    <a:pt x="18" y="109"/>
                  </a:lnTo>
                  <a:lnTo>
                    <a:pt x="18" y="107"/>
                  </a:lnTo>
                  <a:lnTo>
                    <a:pt x="18" y="106"/>
                  </a:lnTo>
                  <a:lnTo>
                    <a:pt x="15" y="103"/>
                  </a:lnTo>
                  <a:lnTo>
                    <a:pt x="15" y="103"/>
                  </a:lnTo>
                  <a:lnTo>
                    <a:pt x="15" y="99"/>
                  </a:lnTo>
                  <a:lnTo>
                    <a:pt x="15" y="98"/>
                  </a:lnTo>
                  <a:lnTo>
                    <a:pt x="15" y="96"/>
                  </a:lnTo>
                  <a:lnTo>
                    <a:pt x="13" y="95"/>
                  </a:lnTo>
                  <a:lnTo>
                    <a:pt x="13" y="90"/>
                  </a:lnTo>
                  <a:lnTo>
                    <a:pt x="12" y="85"/>
                  </a:lnTo>
                  <a:lnTo>
                    <a:pt x="12" y="84"/>
                  </a:lnTo>
                  <a:lnTo>
                    <a:pt x="12" y="82"/>
                  </a:lnTo>
                  <a:lnTo>
                    <a:pt x="12" y="80"/>
                  </a:lnTo>
                  <a:lnTo>
                    <a:pt x="12" y="77"/>
                  </a:lnTo>
                  <a:lnTo>
                    <a:pt x="18" y="68"/>
                  </a:lnTo>
                  <a:lnTo>
                    <a:pt x="18" y="66"/>
                  </a:lnTo>
                  <a:lnTo>
                    <a:pt x="18" y="63"/>
                  </a:lnTo>
                  <a:lnTo>
                    <a:pt x="18" y="62"/>
                  </a:lnTo>
                  <a:lnTo>
                    <a:pt x="18" y="60"/>
                  </a:lnTo>
                  <a:lnTo>
                    <a:pt x="19" y="60"/>
                  </a:lnTo>
                  <a:lnTo>
                    <a:pt x="19" y="60"/>
                  </a:lnTo>
                  <a:lnTo>
                    <a:pt x="26" y="60"/>
                  </a:lnTo>
                  <a:lnTo>
                    <a:pt x="26" y="58"/>
                  </a:lnTo>
                  <a:lnTo>
                    <a:pt x="27" y="58"/>
                  </a:lnTo>
                  <a:lnTo>
                    <a:pt x="29" y="57"/>
                  </a:lnTo>
                  <a:lnTo>
                    <a:pt x="29" y="57"/>
                  </a:lnTo>
                  <a:lnTo>
                    <a:pt x="30" y="57"/>
                  </a:lnTo>
                  <a:lnTo>
                    <a:pt x="30" y="57"/>
                  </a:lnTo>
                  <a:lnTo>
                    <a:pt x="30" y="57"/>
                  </a:lnTo>
                  <a:lnTo>
                    <a:pt x="34" y="57"/>
                  </a:lnTo>
                  <a:lnTo>
                    <a:pt x="34" y="57"/>
                  </a:lnTo>
                  <a:lnTo>
                    <a:pt x="35" y="57"/>
                  </a:lnTo>
                  <a:lnTo>
                    <a:pt x="35" y="57"/>
                  </a:lnTo>
                  <a:lnTo>
                    <a:pt x="35" y="55"/>
                  </a:lnTo>
                  <a:lnTo>
                    <a:pt x="35" y="55"/>
                  </a:lnTo>
                  <a:lnTo>
                    <a:pt x="37" y="54"/>
                  </a:lnTo>
                  <a:lnTo>
                    <a:pt x="38" y="54"/>
                  </a:lnTo>
                  <a:lnTo>
                    <a:pt x="41" y="54"/>
                  </a:lnTo>
                  <a:lnTo>
                    <a:pt x="43" y="54"/>
                  </a:lnTo>
                  <a:lnTo>
                    <a:pt x="43" y="54"/>
                  </a:lnTo>
                  <a:lnTo>
                    <a:pt x="45" y="55"/>
                  </a:lnTo>
                  <a:lnTo>
                    <a:pt x="46" y="55"/>
                  </a:lnTo>
                  <a:lnTo>
                    <a:pt x="46" y="55"/>
                  </a:lnTo>
                  <a:lnTo>
                    <a:pt x="48" y="55"/>
                  </a:lnTo>
                  <a:lnTo>
                    <a:pt x="46" y="54"/>
                  </a:lnTo>
                  <a:lnTo>
                    <a:pt x="45" y="54"/>
                  </a:lnTo>
                  <a:lnTo>
                    <a:pt x="46" y="52"/>
                  </a:lnTo>
                  <a:lnTo>
                    <a:pt x="46" y="51"/>
                  </a:lnTo>
                  <a:lnTo>
                    <a:pt x="48" y="49"/>
                  </a:lnTo>
                  <a:lnTo>
                    <a:pt x="51" y="47"/>
                  </a:lnTo>
                  <a:lnTo>
                    <a:pt x="54" y="46"/>
                  </a:lnTo>
                  <a:lnTo>
                    <a:pt x="54" y="46"/>
                  </a:lnTo>
                  <a:lnTo>
                    <a:pt x="56" y="46"/>
                  </a:lnTo>
                  <a:lnTo>
                    <a:pt x="56" y="49"/>
                  </a:lnTo>
                  <a:lnTo>
                    <a:pt x="56" y="49"/>
                  </a:lnTo>
                  <a:lnTo>
                    <a:pt x="56" y="49"/>
                  </a:lnTo>
                  <a:lnTo>
                    <a:pt x="57" y="49"/>
                  </a:lnTo>
                  <a:lnTo>
                    <a:pt x="57" y="47"/>
                  </a:lnTo>
                  <a:lnTo>
                    <a:pt x="57" y="47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57" y="44"/>
                  </a:lnTo>
                  <a:lnTo>
                    <a:pt x="57" y="43"/>
                  </a:lnTo>
                  <a:lnTo>
                    <a:pt x="59" y="41"/>
                  </a:lnTo>
                  <a:lnTo>
                    <a:pt x="60" y="40"/>
                  </a:lnTo>
                  <a:lnTo>
                    <a:pt x="60" y="40"/>
                  </a:lnTo>
                  <a:lnTo>
                    <a:pt x="62" y="38"/>
                  </a:lnTo>
                  <a:lnTo>
                    <a:pt x="62" y="38"/>
                  </a:lnTo>
                  <a:lnTo>
                    <a:pt x="62" y="38"/>
                  </a:lnTo>
                  <a:lnTo>
                    <a:pt x="62" y="40"/>
                  </a:lnTo>
                  <a:lnTo>
                    <a:pt x="62" y="41"/>
                  </a:lnTo>
                  <a:lnTo>
                    <a:pt x="62" y="41"/>
                  </a:lnTo>
                  <a:lnTo>
                    <a:pt x="62" y="43"/>
                  </a:lnTo>
                  <a:lnTo>
                    <a:pt x="62" y="43"/>
                  </a:lnTo>
                  <a:lnTo>
                    <a:pt x="62" y="43"/>
                  </a:lnTo>
                  <a:lnTo>
                    <a:pt x="64" y="40"/>
                  </a:lnTo>
                  <a:lnTo>
                    <a:pt x="65" y="38"/>
                  </a:lnTo>
                  <a:lnTo>
                    <a:pt x="65" y="38"/>
                  </a:lnTo>
                  <a:lnTo>
                    <a:pt x="67" y="36"/>
                  </a:lnTo>
                  <a:lnTo>
                    <a:pt x="68" y="36"/>
                  </a:lnTo>
                  <a:lnTo>
                    <a:pt x="70" y="38"/>
                  </a:lnTo>
                  <a:lnTo>
                    <a:pt x="67" y="35"/>
                  </a:lnTo>
                  <a:lnTo>
                    <a:pt x="67" y="33"/>
                  </a:lnTo>
                  <a:lnTo>
                    <a:pt x="68" y="28"/>
                  </a:lnTo>
                  <a:lnTo>
                    <a:pt x="68" y="27"/>
                  </a:lnTo>
                  <a:lnTo>
                    <a:pt x="70" y="27"/>
                  </a:lnTo>
                  <a:lnTo>
                    <a:pt x="70" y="27"/>
                  </a:lnTo>
                  <a:lnTo>
                    <a:pt x="68" y="25"/>
                  </a:lnTo>
                  <a:lnTo>
                    <a:pt x="68" y="25"/>
                  </a:lnTo>
                  <a:lnTo>
                    <a:pt x="68" y="24"/>
                  </a:lnTo>
                  <a:lnTo>
                    <a:pt x="68" y="22"/>
                  </a:lnTo>
                  <a:lnTo>
                    <a:pt x="70" y="22"/>
                  </a:lnTo>
                  <a:lnTo>
                    <a:pt x="70" y="22"/>
                  </a:lnTo>
                  <a:lnTo>
                    <a:pt x="71" y="22"/>
                  </a:lnTo>
                  <a:lnTo>
                    <a:pt x="73" y="24"/>
                  </a:lnTo>
                  <a:lnTo>
                    <a:pt x="73" y="24"/>
                  </a:lnTo>
                  <a:lnTo>
                    <a:pt x="75" y="22"/>
                  </a:lnTo>
                  <a:lnTo>
                    <a:pt x="76" y="21"/>
                  </a:lnTo>
                  <a:lnTo>
                    <a:pt x="76" y="19"/>
                  </a:lnTo>
                  <a:lnTo>
                    <a:pt x="79" y="19"/>
                  </a:lnTo>
                  <a:lnTo>
                    <a:pt x="81" y="17"/>
                  </a:lnTo>
                  <a:lnTo>
                    <a:pt x="82" y="13"/>
                  </a:lnTo>
                  <a:lnTo>
                    <a:pt x="82" y="11"/>
                  </a:lnTo>
                  <a:lnTo>
                    <a:pt x="82" y="10"/>
                  </a:lnTo>
                  <a:lnTo>
                    <a:pt x="82" y="8"/>
                  </a:lnTo>
                  <a:lnTo>
                    <a:pt x="81" y="5"/>
                  </a:lnTo>
                  <a:lnTo>
                    <a:pt x="81" y="5"/>
                  </a:lnTo>
                  <a:lnTo>
                    <a:pt x="82" y="5"/>
                  </a:lnTo>
                  <a:lnTo>
                    <a:pt x="82" y="5"/>
                  </a:lnTo>
                  <a:lnTo>
                    <a:pt x="84" y="3"/>
                  </a:lnTo>
                  <a:lnTo>
                    <a:pt x="87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66" name="Freeform 213">
              <a:extLst>
                <a:ext uri="{FF2B5EF4-FFF2-40B4-BE49-F238E27FC236}">
                  <a16:creationId xmlns:a16="http://schemas.microsoft.com/office/drawing/2014/main" id="{07E44335-CB3D-D583-327B-B4D639525839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5354" y="3903277"/>
              <a:ext cx="3898" cy="3898"/>
            </a:xfrm>
            <a:custGeom>
              <a:avLst/>
              <a:gdLst>
                <a:gd name="T0" fmla="*/ 2 w 2"/>
                <a:gd name="T1" fmla="*/ 0 h 2"/>
                <a:gd name="T2" fmla="*/ 2 w 2"/>
                <a:gd name="T3" fmla="*/ 0 h 2"/>
                <a:gd name="T4" fmla="*/ 2 w 2"/>
                <a:gd name="T5" fmla="*/ 0 h 2"/>
                <a:gd name="T6" fmla="*/ 2 w 2"/>
                <a:gd name="T7" fmla="*/ 2 h 2"/>
                <a:gd name="T8" fmla="*/ 0 w 2"/>
                <a:gd name="T9" fmla="*/ 2 h 2"/>
                <a:gd name="T10" fmla="*/ 0 w 2"/>
                <a:gd name="T11" fmla="*/ 0 h 2"/>
                <a:gd name="T12" fmla="*/ 2 w 2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67" name="Freeform 214">
              <a:extLst>
                <a:ext uri="{FF2B5EF4-FFF2-40B4-BE49-F238E27FC236}">
                  <a16:creationId xmlns:a16="http://schemas.microsoft.com/office/drawing/2014/main" id="{84998682-EF9D-4C4E-A81A-5871FC65C94C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5436" y="3113843"/>
              <a:ext cx="50680" cy="56528"/>
            </a:xfrm>
            <a:custGeom>
              <a:avLst/>
              <a:gdLst>
                <a:gd name="T0" fmla="*/ 7 w 26"/>
                <a:gd name="T1" fmla="*/ 0 h 29"/>
                <a:gd name="T2" fmla="*/ 9 w 26"/>
                <a:gd name="T3" fmla="*/ 0 h 29"/>
                <a:gd name="T4" fmla="*/ 11 w 26"/>
                <a:gd name="T5" fmla="*/ 0 h 29"/>
                <a:gd name="T6" fmla="*/ 11 w 26"/>
                <a:gd name="T7" fmla="*/ 2 h 29"/>
                <a:gd name="T8" fmla="*/ 12 w 26"/>
                <a:gd name="T9" fmla="*/ 2 h 29"/>
                <a:gd name="T10" fmla="*/ 15 w 26"/>
                <a:gd name="T11" fmla="*/ 7 h 29"/>
                <a:gd name="T12" fmla="*/ 17 w 26"/>
                <a:gd name="T13" fmla="*/ 7 h 29"/>
                <a:gd name="T14" fmla="*/ 20 w 26"/>
                <a:gd name="T15" fmla="*/ 8 h 29"/>
                <a:gd name="T16" fmla="*/ 25 w 26"/>
                <a:gd name="T17" fmla="*/ 10 h 29"/>
                <a:gd name="T18" fmla="*/ 26 w 26"/>
                <a:gd name="T19" fmla="*/ 11 h 29"/>
                <a:gd name="T20" fmla="*/ 26 w 26"/>
                <a:gd name="T21" fmla="*/ 13 h 29"/>
                <a:gd name="T22" fmla="*/ 25 w 26"/>
                <a:gd name="T23" fmla="*/ 14 h 29"/>
                <a:gd name="T24" fmla="*/ 23 w 26"/>
                <a:gd name="T25" fmla="*/ 14 h 29"/>
                <a:gd name="T26" fmla="*/ 23 w 26"/>
                <a:gd name="T27" fmla="*/ 14 h 29"/>
                <a:gd name="T28" fmla="*/ 23 w 26"/>
                <a:gd name="T29" fmla="*/ 18 h 29"/>
                <a:gd name="T30" fmla="*/ 23 w 26"/>
                <a:gd name="T31" fmla="*/ 18 h 29"/>
                <a:gd name="T32" fmla="*/ 20 w 26"/>
                <a:gd name="T33" fmla="*/ 19 h 29"/>
                <a:gd name="T34" fmla="*/ 18 w 26"/>
                <a:gd name="T35" fmla="*/ 18 h 29"/>
                <a:gd name="T36" fmla="*/ 18 w 26"/>
                <a:gd name="T37" fmla="*/ 16 h 29"/>
                <a:gd name="T38" fmla="*/ 17 w 26"/>
                <a:gd name="T39" fmla="*/ 16 h 29"/>
                <a:gd name="T40" fmla="*/ 15 w 26"/>
                <a:gd name="T41" fmla="*/ 18 h 29"/>
                <a:gd name="T42" fmla="*/ 14 w 26"/>
                <a:gd name="T43" fmla="*/ 19 h 29"/>
                <a:gd name="T44" fmla="*/ 12 w 26"/>
                <a:gd name="T45" fmla="*/ 22 h 29"/>
                <a:gd name="T46" fmla="*/ 11 w 26"/>
                <a:gd name="T47" fmla="*/ 22 h 29"/>
                <a:gd name="T48" fmla="*/ 11 w 26"/>
                <a:gd name="T49" fmla="*/ 24 h 29"/>
                <a:gd name="T50" fmla="*/ 12 w 26"/>
                <a:gd name="T51" fmla="*/ 25 h 29"/>
                <a:gd name="T52" fmla="*/ 12 w 26"/>
                <a:gd name="T53" fmla="*/ 27 h 29"/>
                <a:gd name="T54" fmla="*/ 12 w 26"/>
                <a:gd name="T55" fmla="*/ 29 h 29"/>
                <a:gd name="T56" fmla="*/ 9 w 26"/>
                <a:gd name="T57" fmla="*/ 25 h 29"/>
                <a:gd name="T58" fmla="*/ 3 w 26"/>
                <a:gd name="T59" fmla="*/ 21 h 29"/>
                <a:gd name="T60" fmla="*/ 3 w 26"/>
                <a:gd name="T61" fmla="*/ 19 h 29"/>
                <a:gd name="T62" fmla="*/ 1 w 26"/>
                <a:gd name="T63" fmla="*/ 19 h 29"/>
                <a:gd name="T64" fmla="*/ 1 w 26"/>
                <a:gd name="T65" fmla="*/ 19 h 29"/>
                <a:gd name="T66" fmla="*/ 0 w 26"/>
                <a:gd name="T67" fmla="*/ 18 h 29"/>
                <a:gd name="T68" fmla="*/ 0 w 26"/>
                <a:gd name="T69" fmla="*/ 18 h 29"/>
                <a:gd name="T70" fmla="*/ 1 w 26"/>
                <a:gd name="T71" fmla="*/ 16 h 29"/>
                <a:gd name="T72" fmla="*/ 1 w 26"/>
                <a:gd name="T73" fmla="*/ 16 h 29"/>
                <a:gd name="T74" fmla="*/ 0 w 26"/>
                <a:gd name="T75" fmla="*/ 13 h 29"/>
                <a:gd name="T76" fmla="*/ 0 w 26"/>
                <a:gd name="T77" fmla="*/ 10 h 29"/>
                <a:gd name="T78" fmla="*/ 3 w 26"/>
                <a:gd name="T79" fmla="*/ 10 h 29"/>
                <a:gd name="T80" fmla="*/ 3 w 26"/>
                <a:gd name="T81" fmla="*/ 7 h 29"/>
                <a:gd name="T82" fmla="*/ 3 w 26"/>
                <a:gd name="T83" fmla="*/ 5 h 29"/>
                <a:gd name="T84" fmla="*/ 6 w 26"/>
                <a:gd name="T85" fmla="*/ 3 h 29"/>
                <a:gd name="T86" fmla="*/ 6 w 26"/>
                <a:gd name="T87" fmla="*/ 3 h 29"/>
                <a:gd name="T88" fmla="*/ 7 w 26"/>
                <a:gd name="T89" fmla="*/ 5 h 29"/>
                <a:gd name="T90" fmla="*/ 7 w 26"/>
                <a:gd name="T91" fmla="*/ 2 h 29"/>
                <a:gd name="T92" fmla="*/ 7 w 26"/>
                <a:gd name="T9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6" h="29">
                  <a:moveTo>
                    <a:pt x="7" y="0"/>
                  </a:moveTo>
                  <a:lnTo>
                    <a:pt x="7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2" y="2"/>
                  </a:lnTo>
                  <a:lnTo>
                    <a:pt x="14" y="3"/>
                  </a:lnTo>
                  <a:lnTo>
                    <a:pt x="15" y="7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8" y="8"/>
                  </a:lnTo>
                  <a:lnTo>
                    <a:pt x="20" y="8"/>
                  </a:lnTo>
                  <a:lnTo>
                    <a:pt x="22" y="8"/>
                  </a:lnTo>
                  <a:lnTo>
                    <a:pt x="25" y="10"/>
                  </a:lnTo>
                  <a:lnTo>
                    <a:pt x="26" y="11"/>
                  </a:lnTo>
                  <a:lnTo>
                    <a:pt x="26" y="11"/>
                  </a:lnTo>
                  <a:lnTo>
                    <a:pt x="26" y="13"/>
                  </a:lnTo>
                  <a:lnTo>
                    <a:pt x="26" y="13"/>
                  </a:lnTo>
                  <a:lnTo>
                    <a:pt x="25" y="13"/>
                  </a:lnTo>
                  <a:lnTo>
                    <a:pt x="25" y="14"/>
                  </a:lnTo>
                  <a:lnTo>
                    <a:pt x="23" y="14"/>
                  </a:lnTo>
                  <a:lnTo>
                    <a:pt x="23" y="14"/>
                  </a:lnTo>
                  <a:lnTo>
                    <a:pt x="22" y="14"/>
                  </a:lnTo>
                  <a:lnTo>
                    <a:pt x="23" y="14"/>
                  </a:lnTo>
                  <a:lnTo>
                    <a:pt x="23" y="16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2" y="18"/>
                  </a:lnTo>
                  <a:lnTo>
                    <a:pt x="20" y="19"/>
                  </a:lnTo>
                  <a:lnTo>
                    <a:pt x="18" y="19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8" y="16"/>
                  </a:lnTo>
                  <a:lnTo>
                    <a:pt x="18" y="16"/>
                  </a:lnTo>
                  <a:lnTo>
                    <a:pt x="17" y="16"/>
                  </a:lnTo>
                  <a:lnTo>
                    <a:pt x="17" y="16"/>
                  </a:lnTo>
                  <a:lnTo>
                    <a:pt x="15" y="18"/>
                  </a:lnTo>
                  <a:lnTo>
                    <a:pt x="15" y="19"/>
                  </a:lnTo>
                  <a:lnTo>
                    <a:pt x="14" y="19"/>
                  </a:lnTo>
                  <a:lnTo>
                    <a:pt x="14" y="21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1" y="22"/>
                  </a:lnTo>
                  <a:lnTo>
                    <a:pt x="9" y="22"/>
                  </a:lnTo>
                  <a:lnTo>
                    <a:pt x="11" y="24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12" y="27"/>
                  </a:lnTo>
                  <a:lnTo>
                    <a:pt x="12" y="27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1" y="29"/>
                  </a:lnTo>
                  <a:lnTo>
                    <a:pt x="9" y="25"/>
                  </a:lnTo>
                  <a:lnTo>
                    <a:pt x="6" y="22"/>
                  </a:lnTo>
                  <a:lnTo>
                    <a:pt x="3" y="21"/>
                  </a:lnTo>
                  <a:lnTo>
                    <a:pt x="1" y="21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1" y="19"/>
                  </a:lnTo>
                  <a:lnTo>
                    <a:pt x="1" y="19"/>
                  </a:lnTo>
                  <a:lnTo>
                    <a:pt x="1" y="19"/>
                  </a:lnTo>
                  <a:lnTo>
                    <a:pt x="0" y="19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3" y="10"/>
                  </a:lnTo>
                  <a:lnTo>
                    <a:pt x="3" y="8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5"/>
                  </a:lnTo>
                  <a:lnTo>
                    <a:pt x="4" y="5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3"/>
                  </a:lnTo>
                  <a:lnTo>
                    <a:pt x="7" y="2"/>
                  </a:lnTo>
                  <a:lnTo>
                    <a:pt x="6" y="0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68" name="Freeform 215">
              <a:extLst>
                <a:ext uri="{FF2B5EF4-FFF2-40B4-BE49-F238E27FC236}">
                  <a16:creationId xmlns:a16="http://schemas.microsoft.com/office/drawing/2014/main" id="{0C5869DA-F654-187D-DC17-96C220B78DEF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5444" y="2938413"/>
              <a:ext cx="97461" cy="109156"/>
            </a:xfrm>
            <a:custGeom>
              <a:avLst/>
              <a:gdLst>
                <a:gd name="T0" fmla="*/ 14 w 50"/>
                <a:gd name="T1" fmla="*/ 2 h 56"/>
                <a:gd name="T2" fmla="*/ 17 w 50"/>
                <a:gd name="T3" fmla="*/ 4 h 56"/>
                <a:gd name="T4" fmla="*/ 20 w 50"/>
                <a:gd name="T5" fmla="*/ 5 h 56"/>
                <a:gd name="T6" fmla="*/ 23 w 50"/>
                <a:gd name="T7" fmla="*/ 5 h 56"/>
                <a:gd name="T8" fmla="*/ 25 w 50"/>
                <a:gd name="T9" fmla="*/ 7 h 56"/>
                <a:gd name="T10" fmla="*/ 27 w 50"/>
                <a:gd name="T11" fmla="*/ 8 h 56"/>
                <a:gd name="T12" fmla="*/ 28 w 50"/>
                <a:gd name="T13" fmla="*/ 7 h 56"/>
                <a:gd name="T14" fmla="*/ 33 w 50"/>
                <a:gd name="T15" fmla="*/ 11 h 56"/>
                <a:gd name="T16" fmla="*/ 36 w 50"/>
                <a:gd name="T17" fmla="*/ 10 h 56"/>
                <a:gd name="T18" fmla="*/ 38 w 50"/>
                <a:gd name="T19" fmla="*/ 15 h 56"/>
                <a:gd name="T20" fmla="*/ 36 w 50"/>
                <a:gd name="T21" fmla="*/ 18 h 56"/>
                <a:gd name="T22" fmla="*/ 36 w 50"/>
                <a:gd name="T23" fmla="*/ 19 h 56"/>
                <a:gd name="T24" fmla="*/ 39 w 50"/>
                <a:gd name="T25" fmla="*/ 22 h 56"/>
                <a:gd name="T26" fmla="*/ 42 w 50"/>
                <a:gd name="T27" fmla="*/ 24 h 56"/>
                <a:gd name="T28" fmla="*/ 41 w 50"/>
                <a:gd name="T29" fmla="*/ 26 h 56"/>
                <a:gd name="T30" fmla="*/ 42 w 50"/>
                <a:gd name="T31" fmla="*/ 29 h 56"/>
                <a:gd name="T32" fmla="*/ 44 w 50"/>
                <a:gd name="T33" fmla="*/ 30 h 56"/>
                <a:gd name="T34" fmla="*/ 47 w 50"/>
                <a:gd name="T35" fmla="*/ 34 h 56"/>
                <a:gd name="T36" fmla="*/ 50 w 50"/>
                <a:gd name="T37" fmla="*/ 38 h 56"/>
                <a:gd name="T38" fmla="*/ 47 w 50"/>
                <a:gd name="T39" fmla="*/ 40 h 56"/>
                <a:gd name="T40" fmla="*/ 44 w 50"/>
                <a:gd name="T41" fmla="*/ 38 h 56"/>
                <a:gd name="T42" fmla="*/ 42 w 50"/>
                <a:gd name="T43" fmla="*/ 38 h 56"/>
                <a:gd name="T44" fmla="*/ 41 w 50"/>
                <a:gd name="T45" fmla="*/ 38 h 56"/>
                <a:gd name="T46" fmla="*/ 38 w 50"/>
                <a:gd name="T47" fmla="*/ 38 h 56"/>
                <a:gd name="T48" fmla="*/ 38 w 50"/>
                <a:gd name="T49" fmla="*/ 40 h 56"/>
                <a:gd name="T50" fmla="*/ 36 w 50"/>
                <a:gd name="T51" fmla="*/ 37 h 56"/>
                <a:gd name="T52" fmla="*/ 33 w 50"/>
                <a:gd name="T53" fmla="*/ 38 h 56"/>
                <a:gd name="T54" fmla="*/ 35 w 50"/>
                <a:gd name="T55" fmla="*/ 43 h 56"/>
                <a:gd name="T56" fmla="*/ 31 w 50"/>
                <a:gd name="T57" fmla="*/ 46 h 56"/>
                <a:gd name="T58" fmla="*/ 30 w 50"/>
                <a:gd name="T59" fmla="*/ 51 h 56"/>
                <a:gd name="T60" fmla="*/ 27 w 50"/>
                <a:gd name="T61" fmla="*/ 54 h 56"/>
                <a:gd name="T62" fmla="*/ 27 w 50"/>
                <a:gd name="T63" fmla="*/ 56 h 56"/>
                <a:gd name="T64" fmla="*/ 23 w 50"/>
                <a:gd name="T65" fmla="*/ 56 h 56"/>
                <a:gd name="T66" fmla="*/ 22 w 50"/>
                <a:gd name="T67" fmla="*/ 54 h 56"/>
                <a:gd name="T68" fmla="*/ 22 w 50"/>
                <a:gd name="T69" fmla="*/ 52 h 56"/>
                <a:gd name="T70" fmla="*/ 22 w 50"/>
                <a:gd name="T71" fmla="*/ 51 h 56"/>
                <a:gd name="T72" fmla="*/ 20 w 50"/>
                <a:gd name="T73" fmla="*/ 46 h 56"/>
                <a:gd name="T74" fmla="*/ 23 w 50"/>
                <a:gd name="T75" fmla="*/ 38 h 56"/>
                <a:gd name="T76" fmla="*/ 22 w 50"/>
                <a:gd name="T77" fmla="*/ 34 h 56"/>
                <a:gd name="T78" fmla="*/ 19 w 50"/>
                <a:gd name="T79" fmla="*/ 27 h 56"/>
                <a:gd name="T80" fmla="*/ 16 w 50"/>
                <a:gd name="T81" fmla="*/ 24 h 56"/>
                <a:gd name="T82" fmla="*/ 12 w 50"/>
                <a:gd name="T83" fmla="*/ 19 h 56"/>
                <a:gd name="T84" fmla="*/ 9 w 50"/>
                <a:gd name="T85" fmla="*/ 16 h 56"/>
                <a:gd name="T86" fmla="*/ 8 w 50"/>
                <a:gd name="T87" fmla="*/ 13 h 56"/>
                <a:gd name="T88" fmla="*/ 5 w 50"/>
                <a:gd name="T89" fmla="*/ 8 h 56"/>
                <a:gd name="T90" fmla="*/ 1 w 50"/>
                <a:gd name="T91" fmla="*/ 5 h 56"/>
                <a:gd name="T92" fmla="*/ 0 w 50"/>
                <a:gd name="T93" fmla="*/ 5 h 56"/>
                <a:gd name="T94" fmla="*/ 5 w 50"/>
                <a:gd name="T95" fmla="*/ 4 h 56"/>
                <a:gd name="T96" fmla="*/ 11 w 50"/>
                <a:gd name="T97" fmla="*/ 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0" h="56">
                  <a:moveTo>
                    <a:pt x="12" y="0"/>
                  </a:moveTo>
                  <a:lnTo>
                    <a:pt x="12" y="2"/>
                  </a:lnTo>
                  <a:lnTo>
                    <a:pt x="14" y="2"/>
                  </a:lnTo>
                  <a:lnTo>
                    <a:pt x="16" y="2"/>
                  </a:lnTo>
                  <a:lnTo>
                    <a:pt x="17" y="2"/>
                  </a:lnTo>
                  <a:lnTo>
                    <a:pt x="17" y="4"/>
                  </a:lnTo>
                  <a:lnTo>
                    <a:pt x="19" y="4"/>
                  </a:lnTo>
                  <a:lnTo>
                    <a:pt x="20" y="4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2" y="5"/>
                  </a:lnTo>
                  <a:lnTo>
                    <a:pt x="23" y="5"/>
                  </a:lnTo>
                  <a:lnTo>
                    <a:pt x="25" y="7"/>
                  </a:lnTo>
                  <a:lnTo>
                    <a:pt x="23" y="7"/>
                  </a:lnTo>
                  <a:lnTo>
                    <a:pt x="25" y="7"/>
                  </a:lnTo>
                  <a:lnTo>
                    <a:pt x="25" y="7"/>
                  </a:lnTo>
                  <a:lnTo>
                    <a:pt x="25" y="7"/>
                  </a:lnTo>
                  <a:lnTo>
                    <a:pt x="27" y="8"/>
                  </a:lnTo>
                  <a:lnTo>
                    <a:pt x="27" y="8"/>
                  </a:lnTo>
                  <a:lnTo>
                    <a:pt x="27" y="7"/>
                  </a:lnTo>
                  <a:lnTo>
                    <a:pt x="28" y="7"/>
                  </a:lnTo>
                  <a:lnTo>
                    <a:pt x="31" y="8"/>
                  </a:lnTo>
                  <a:lnTo>
                    <a:pt x="31" y="10"/>
                  </a:lnTo>
                  <a:lnTo>
                    <a:pt x="33" y="11"/>
                  </a:lnTo>
                  <a:lnTo>
                    <a:pt x="33" y="11"/>
                  </a:lnTo>
                  <a:lnTo>
                    <a:pt x="35" y="11"/>
                  </a:lnTo>
                  <a:lnTo>
                    <a:pt x="36" y="10"/>
                  </a:lnTo>
                  <a:lnTo>
                    <a:pt x="36" y="10"/>
                  </a:lnTo>
                  <a:lnTo>
                    <a:pt x="36" y="11"/>
                  </a:lnTo>
                  <a:lnTo>
                    <a:pt x="38" y="15"/>
                  </a:lnTo>
                  <a:lnTo>
                    <a:pt x="38" y="15"/>
                  </a:lnTo>
                  <a:lnTo>
                    <a:pt x="36" y="16"/>
                  </a:lnTo>
                  <a:lnTo>
                    <a:pt x="36" y="18"/>
                  </a:lnTo>
                  <a:lnTo>
                    <a:pt x="36" y="19"/>
                  </a:lnTo>
                  <a:lnTo>
                    <a:pt x="36" y="19"/>
                  </a:lnTo>
                  <a:lnTo>
                    <a:pt x="36" y="19"/>
                  </a:lnTo>
                  <a:lnTo>
                    <a:pt x="36" y="21"/>
                  </a:lnTo>
                  <a:lnTo>
                    <a:pt x="39" y="21"/>
                  </a:lnTo>
                  <a:lnTo>
                    <a:pt x="39" y="22"/>
                  </a:lnTo>
                  <a:lnTo>
                    <a:pt x="41" y="22"/>
                  </a:lnTo>
                  <a:lnTo>
                    <a:pt x="41" y="22"/>
                  </a:lnTo>
                  <a:lnTo>
                    <a:pt x="42" y="24"/>
                  </a:lnTo>
                  <a:lnTo>
                    <a:pt x="42" y="24"/>
                  </a:lnTo>
                  <a:lnTo>
                    <a:pt x="42" y="26"/>
                  </a:lnTo>
                  <a:lnTo>
                    <a:pt x="41" y="26"/>
                  </a:lnTo>
                  <a:lnTo>
                    <a:pt x="41" y="27"/>
                  </a:lnTo>
                  <a:lnTo>
                    <a:pt x="42" y="27"/>
                  </a:lnTo>
                  <a:lnTo>
                    <a:pt x="42" y="29"/>
                  </a:lnTo>
                  <a:lnTo>
                    <a:pt x="42" y="29"/>
                  </a:lnTo>
                  <a:lnTo>
                    <a:pt x="42" y="29"/>
                  </a:lnTo>
                  <a:lnTo>
                    <a:pt x="44" y="30"/>
                  </a:lnTo>
                  <a:lnTo>
                    <a:pt x="47" y="32"/>
                  </a:lnTo>
                  <a:lnTo>
                    <a:pt x="47" y="32"/>
                  </a:lnTo>
                  <a:lnTo>
                    <a:pt x="47" y="34"/>
                  </a:lnTo>
                  <a:lnTo>
                    <a:pt x="47" y="35"/>
                  </a:lnTo>
                  <a:lnTo>
                    <a:pt x="47" y="37"/>
                  </a:lnTo>
                  <a:lnTo>
                    <a:pt x="50" y="38"/>
                  </a:lnTo>
                  <a:lnTo>
                    <a:pt x="50" y="40"/>
                  </a:lnTo>
                  <a:lnTo>
                    <a:pt x="50" y="40"/>
                  </a:lnTo>
                  <a:lnTo>
                    <a:pt x="47" y="40"/>
                  </a:lnTo>
                  <a:lnTo>
                    <a:pt x="46" y="40"/>
                  </a:lnTo>
                  <a:lnTo>
                    <a:pt x="46" y="38"/>
                  </a:lnTo>
                  <a:lnTo>
                    <a:pt x="44" y="38"/>
                  </a:lnTo>
                  <a:lnTo>
                    <a:pt x="44" y="38"/>
                  </a:lnTo>
                  <a:lnTo>
                    <a:pt x="42" y="40"/>
                  </a:lnTo>
                  <a:lnTo>
                    <a:pt x="42" y="38"/>
                  </a:lnTo>
                  <a:lnTo>
                    <a:pt x="41" y="38"/>
                  </a:lnTo>
                  <a:lnTo>
                    <a:pt x="41" y="38"/>
                  </a:lnTo>
                  <a:lnTo>
                    <a:pt x="41" y="38"/>
                  </a:lnTo>
                  <a:lnTo>
                    <a:pt x="39" y="38"/>
                  </a:lnTo>
                  <a:lnTo>
                    <a:pt x="39" y="38"/>
                  </a:lnTo>
                  <a:lnTo>
                    <a:pt x="38" y="38"/>
                  </a:lnTo>
                  <a:lnTo>
                    <a:pt x="38" y="40"/>
                  </a:lnTo>
                  <a:lnTo>
                    <a:pt x="38" y="40"/>
                  </a:lnTo>
                  <a:lnTo>
                    <a:pt x="38" y="40"/>
                  </a:lnTo>
                  <a:lnTo>
                    <a:pt x="36" y="37"/>
                  </a:lnTo>
                  <a:lnTo>
                    <a:pt x="36" y="37"/>
                  </a:lnTo>
                  <a:lnTo>
                    <a:pt x="36" y="37"/>
                  </a:lnTo>
                  <a:lnTo>
                    <a:pt x="35" y="37"/>
                  </a:lnTo>
                  <a:lnTo>
                    <a:pt x="33" y="38"/>
                  </a:lnTo>
                  <a:lnTo>
                    <a:pt x="33" y="38"/>
                  </a:lnTo>
                  <a:lnTo>
                    <a:pt x="33" y="40"/>
                  </a:lnTo>
                  <a:lnTo>
                    <a:pt x="33" y="41"/>
                  </a:lnTo>
                  <a:lnTo>
                    <a:pt x="35" y="43"/>
                  </a:lnTo>
                  <a:lnTo>
                    <a:pt x="33" y="45"/>
                  </a:lnTo>
                  <a:lnTo>
                    <a:pt x="33" y="46"/>
                  </a:lnTo>
                  <a:lnTo>
                    <a:pt x="31" y="46"/>
                  </a:lnTo>
                  <a:lnTo>
                    <a:pt x="30" y="48"/>
                  </a:lnTo>
                  <a:lnTo>
                    <a:pt x="30" y="49"/>
                  </a:lnTo>
                  <a:lnTo>
                    <a:pt x="30" y="51"/>
                  </a:lnTo>
                  <a:lnTo>
                    <a:pt x="28" y="51"/>
                  </a:lnTo>
                  <a:lnTo>
                    <a:pt x="27" y="52"/>
                  </a:lnTo>
                  <a:lnTo>
                    <a:pt x="27" y="54"/>
                  </a:lnTo>
                  <a:lnTo>
                    <a:pt x="27" y="54"/>
                  </a:lnTo>
                  <a:lnTo>
                    <a:pt x="27" y="54"/>
                  </a:lnTo>
                  <a:lnTo>
                    <a:pt x="27" y="56"/>
                  </a:lnTo>
                  <a:lnTo>
                    <a:pt x="27" y="56"/>
                  </a:lnTo>
                  <a:lnTo>
                    <a:pt x="23" y="56"/>
                  </a:lnTo>
                  <a:lnTo>
                    <a:pt x="23" y="56"/>
                  </a:lnTo>
                  <a:lnTo>
                    <a:pt x="22" y="56"/>
                  </a:lnTo>
                  <a:lnTo>
                    <a:pt x="22" y="56"/>
                  </a:lnTo>
                  <a:lnTo>
                    <a:pt x="22" y="54"/>
                  </a:lnTo>
                  <a:lnTo>
                    <a:pt x="20" y="54"/>
                  </a:lnTo>
                  <a:lnTo>
                    <a:pt x="20" y="54"/>
                  </a:lnTo>
                  <a:lnTo>
                    <a:pt x="22" y="52"/>
                  </a:lnTo>
                  <a:lnTo>
                    <a:pt x="22" y="52"/>
                  </a:lnTo>
                  <a:lnTo>
                    <a:pt x="22" y="51"/>
                  </a:lnTo>
                  <a:lnTo>
                    <a:pt x="22" y="51"/>
                  </a:lnTo>
                  <a:lnTo>
                    <a:pt x="22" y="49"/>
                  </a:lnTo>
                  <a:lnTo>
                    <a:pt x="22" y="48"/>
                  </a:lnTo>
                  <a:lnTo>
                    <a:pt x="20" y="46"/>
                  </a:lnTo>
                  <a:lnTo>
                    <a:pt x="22" y="45"/>
                  </a:lnTo>
                  <a:lnTo>
                    <a:pt x="22" y="40"/>
                  </a:lnTo>
                  <a:lnTo>
                    <a:pt x="23" y="38"/>
                  </a:lnTo>
                  <a:lnTo>
                    <a:pt x="23" y="37"/>
                  </a:lnTo>
                  <a:lnTo>
                    <a:pt x="23" y="35"/>
                  </a:lnTo>
                  <a:lnTo>
                    <a:pt x="22" y="34"/>
                  </a:lnTo>
                  <a:lnTo>
                    <a:pt x="22" y="32"/>
                  </a:lnTo>
                  <a:lnTo>
                    <a:pt x="20" y="29"/>
                  </a:lnTo>
                  <a:lnTo>
                    <a:pt x="19" y="27"/>
                  </a:lnTo>
                  <a:lnTo>
                    <a:pt x="17" y="26"/>
                  </a:lnTo>
                  <a:lnTo>
                    <a:pt x="17" y="26"/>
                  </a:lnTo>
                  <a:lnTo>
                    <a:pt x="16" y="24"/>
                  </a:lnTo>
                  <a:lnTo>
                    <a:pt x="16" y="22"/>
                  </a:lnTo>
                  <a:lnTo>
                    <a:pt x="14" y="22"/>
                  </a:lnTo>
                  <a:lnTo>
                    <a:pt x="12" y="19"/>
                  </a:lnTo>
                  <a:lnTo>
                    <a:pt x="12" y="18"/>
                  </a:lnTo>
                  <a:lnTo>
                    <a:pt x="11" y="18"/>
                  </a:lnTo>
                  <a:lnTo>
                    <a:pt x="9" y="16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8" y="13"/>
                  </a:lnTo>
                  <a:lnTo>
                    <a:pt x="8" y="11"/>
                  </a:lnTo>
                  <a:lnTo>
                    <a:pt x="6" y="8"/>
                  </a:lnTo>
                  <a:lnTo>
                    <a:pt x="5" y="8"/>
                  </a:lnTo>
                  <a:lnTo>
                    <a:pt x="5" y="7"/>
                  </a:lnTo>
                  <a:lnTo>
                    <a:pt x="3" y="7"/>
                  </a:lnTo>
                  <a:lnTo>
                    <a:pt x="1" y="5"/>
                  </a:lnTo>
                  <a:lnTo>
                    <a:pt x="1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3" y="4"/>
                  </a:lnTo>
                  <a:lnTo>
                    <a:pt x="3" y="4"/>
                  </a:lnTo>
                  <a:lnTo>
                    <a:pt x="5" y="4"/>
                  </a:lnTo>
                  <a:lnTo>
                    <a:pt x="8" y="4"/>
                  </a:lnTo>
                  <a:lnTo>
                    <a:pt x="9" y="2"/>
                  </a:lnTo>
                  <a:lnTo>
                    <a:pt x="11" y="2"/>
                  </a:lnTo>
                  <a:lnTo>
                    <a:pt x="12" y="2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69" name="Freeform 216">
              <a:extLst>
                <a:ext uri="{FF2B5EF4-FFF2-40B4-BE49-F238E27FC236}">
                  <a16:creationId xmlns:a16="http://schemas.microsoft.com/office/drawing/2014/main" id="{1E978F5F-2374-36EF-ABBC-F4E81B33D637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1612" y="3106046"/>
              <a:ext cx="1950" cy="1950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0 h 1"/>
                <a:gd name="T4" fmla="*/ 1 w 1"/>
                <a:gd name="T5" fmla="*/ 1 h 1"/>
                <a:gd name="T6" fmla="*/ 0 w 1"/>
                <a:gd name="T7" fmla="*/ 1 h 1"/>
                <a:gd name="T8" fmla="*/ 0 w 1"/>
                <a:gd name="T9" fmla="*/ 1 h 1"/>
                <a:gd name="T10" fmla="*/ 1 w 1"/>
                <a:gd name="T11" fmla="*/ 0 h 1"/>
                <a:gd name="T12" fmla="*/ 1 w 1"/>
                <a:gd name="T1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lnTo>
                    <a:pt x="1" y="0"/>
                  </a:lnTo>
                  <a:lnTo>
                    <a:pt x="1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70" name="Freeform 217">
              <a:extLst>
                <a:ext uri="{FF2B5EF4-FFF2-40B4-BE49-F238E27FC236}">
                  <a16:creationId xmlns:a16="http://schemas.microsoft.com/office/drawing/2014/main" id="{56E48E5F-FDAD-8A12-F77E-3F26A3AC95C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85486" y="3365292"/>
              <a:ext cx="448321" cy="442474"/>
            </a:xfrm>
            <a:custGeom>
              <a:avLst/>
              <a:gdLst>
                <a:gd name="T0" fmla="*/ 169 w 230"/>
                <a:gd name="T1" fmla="*/ 0 h 227"/>
                <a:gd name="T2" fmla="*/ 178 w 230"/>
                <a:gd name="T3" fmla="*/ 11 h 227"/>
                <a:gd name="T4" fmla="*/ 197 w 230"/>
                <a:gd name="T5" fmla="*/ 11 h 227"/>
                <a:gd name="T6" fmla="*/ 203 w 230"/>
                <a:gd name="T7" fmla="*/ 11 h 227"/>
                <a:gd name="T8" fmla="*/ 213 w 230"/>
                <a:gd name="T9" fmla="*/ 13 h 227"/>
                <a:gd name="T10" fmla="*/ 219 w 230"/>
                <a:gd name="T11" fmla="*/ 21 h 227"/>
                <a:gd name="T12" fmla="*/ 219 w 230"/>
                <a:gd name="T13" fmla="*/ 26 h 227"/>
                <a:gd name="T14" fmla="*/ 222 w 230"/>
                <a:gd name="T15" fmla="*/ 38 h 227"/>
                <a:gd name="T16" fmla="*/ 226 w 230"/>
                <a:gd name="T17" fmla="*/ 52 h 227"/>
                <a:gd name="T18" fmla="*/ 227 w 230"/>
                <a:gd name="T19" fmla="*/ 59 h 227"/>
                <a:gd name="T20" fmla="*/ 222 w 230"/>
                <a:gd name="T21" fmla="*/ 62 h 227"/>
                <a:gd name="T22" fmla="*/ 207 w 230"/>
                <a:gd name="T23" fmla="*/ 62 h 227"/>
                <a:gd name="T24" fmla="*/ 202 w 230"/>
                <a:gd name="T25" fmla="*/ 67 h 227"/>
                <a:gd name="T26" fmla="*/ 191 w 230"/>
                <a:gd name="T27" fmla="*/ 70 h 227"/>
                <a:gd name="T28" fmla="*/ 191 w 230"/>
                <a:gd name="T29" fmla="*/ 76 h 227"/>
                <a:gd name="T30" fmla="*/ 194 w 230"/>
                <a:gd name="T31" fmla="*/ 79 h 227"/>
                <a:gd name="T32" fmla="*/ 186 w 230"/>
                <a:gd name="T33" fmla="*/ 82 h 227"/>
                <a:gd name="T34" fmla="*/ 172 w 230"/>
                <a:gd name="T35" fmla="*/ 90 h 227"/>
                <a:gd name="T36" fmla="*/ 159 w 230"/>
                <a:gd name="T37" fmla="*/ 98 h 227"/>
                <a:gd name="T38" fmla="*/ 151 w 230"/>
                <a:gd name="T39" fmla="*/ 98 h 227"/>
                <a:gd name="T40" fmla="*/ 150 w 230"/>
                <a:gd name="T41" fmla="*/ 103 h 227"/>
                <a:gd name="T42" fmla="*/ 140 w 230"/>
                <a:gd name="T43" fmla="*/ 103 h 227"/>
                <a:gd name="T44" fmla="*/ 131 w 230"/>
                <a:gd name="T45" fmla="*/ 109 h 227"/>
                <a:gd name="T46" fmla="*/ 120 w 230"/>
                <a:gd name="T47" fmla="*/ 115 h 227"/>
                <a:gd name="T48" fmla="*/ 118 w 230"/>
                <a:gd name="T49" fmla="*/ 133 h 227"/>
                <a:gd name="T50" fmla="*/ 118 w 230"/>
                <a:gd name="T51" fmla="*/ 139 h 227"/>
                <a:gd name="T52" fmla="*/ 115 w 230"/>
                <a:gd name="T53" fmla="*/ 141 h 227"/>
                <a:gd name="T54" fmla="*/ 107 w 230"/>
                <a:gd name="T55" fmla="*/ 142 h 227"/>
                <a:gd name="T56" fmla="*/ 101 w 230"/>
                <a:gd name="T57" fmla="*/ 144 h 227"/>
                <a:gd name="T58" fmla="*/ 95 w 230"/>
                <a:gd name="T59" fmla="*/ 142 h 227"/>
                <a:gd name="T60" fmla="*/ 87 w 230"/>
                <a:gd name="T61" fmla="*/ 142 h 227"/>
                <a:gd name="T62" fmla="*/ 82 w 230"/>
                <a:gd name="T63" fmla="*/ 147 h 227"/>
                <a:gd name="T64" fmla="*/ 79 w 230"/>
                <a:gd name="T65" fmla="*/ 152 h 227"/>
                <a:gd name="T66" fmla="*/ 74 w 230"/>
                <a:gd name="T67" fmla="*/ 156 h 227"/>
                <a:gd name="T68" fmla="*/ 71 w 230"/>
                <a:gd name="T69" fmla="*/ 160 h 227"/>
                <a:gd name="T70" fmla="*/ 68 w 230"/>
                <a:gd name="T71" fmla="*/ 169 h 227"/>
                <a:gd name="T72" fmla="*/ 65 w 230"/>
                <a:gd name="T73" fmla="*/ 177 h 227"/>
                <a:gd name="T74" fmla="*/ 58 w 230"/>
                <a:gd name="T75" fmla="*/ 182 h 227"/>
                <a:gd name="T76" fmla="*/ 54 w 230"/>
                <a:gd name="T77" fmla="*/ 188 h 227"/>
                <a:gd name="T78" fmla="*/ 46 w 230"/>
                <a:gd name="T79" fmla="*/ 193 h 227"/>
                <a:gd name="T80" fmla="*/ 43 w 230"/>
                <a:gd name="T81" fmla="*/ 202 h 227"/>
                <a:gd name="T82" fmla="*/ 41 w 230"/>
                <a:gd name="T83" fmla="*/ 213 h 227"/>
                <a:gd name="T84" fmla="*/ 36 w 230"/>
                <a:gd name="T85" fmla="*/ 218 h 227"/>
                <a:gd name="T86" fmla="*/ 35 w 230"/>
                <a:gd name="T87" fmla="*/ 223 h 227"/>
                <a:gd name="T88" fmla="*/ 25 w 230"/>
                <a:gd name="T89" fmla="*/ 227 h 227"/>
                <a:gd name="T90" fmla="*/ 11 w 230"/>
                <a:gd name="T91" fmla="*/ 226 h 227"/>
                <a:gd name="T92" fmla="*/ 3 w 230"/>
                <a:gd name="T93" fmla="*/ 216 h 227"/>
                <a:gd name="T94" fmla="*/ 13 w 230"/>
                <a:gd name="T95" fmla="*/ 204 h 227"/>
                <a:gd name="T96" fmla="*/ 17 w 230"/>
                <a:gd name="T97" fmla="*/ 191 h 227"/>
                <a:gd name="T98" fmla="*/ 16 w 230"/>
                <a:gd name="T99" fmla="*/ 191 h 227"/>
                <a:gd name="T100" fmla="*/ 32 w 230"/>
                <a:gd name="T101" fmla="*/ 175 h 227"/>
                <a:gd name="T102" fmla="*/ 36 w 230"/>
                <a:gd name="T103" fmla="*/ 155 h 227"/>
                <a:gd name="T104" fmla="*/ 49 w 230"/>
                <a:gd name="T105" fmla="*/ 147 h 227"/>
                <a:gd name="T106" fmla="*/ 57 w 230"/>
                <a:gd name="T107" fmla="*/ 130 h 227"/>
                <a:gd name="T108" fmla="*/ 80 w 230"/>
                <a:gd name="T109" fmla="*/ 120 h 227"/>
                <a:gd name="T110" fmla="*/ 101 w 230"/>
                <a:gd name="T111" fmla="*/ 101 h 227"/>
                <a:gd name="T112" fmla="*/ 104 w 230"/>
                <a:gd name="T113" fmla="*/ 86 h 227"/>
                <a:gd name="T114" fmla="*/ 106 w 230"/>
                <a:gd name="T115" fmla="*/ 68 h 227"/>
                <a:gd name="T116" fmla="*/ 121 w 230"/>
                <a:gd name="T117" fmla="*/ 45 h 227"/>
                <a:gd name="T118" fmla="*/ 148 w 230"/>
                <a:gd name="T119" fmla="*/ 29 h 227"/>
                <a:gd name="T120" fmla="*/ 166 w 230"/>
                <a:gd name="T121" fmla="*/ 2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30" h="227">
                  <a:moveTo>
                    <a:pt x="0" y="227"/>
                  </a:moveTo>
                  <a:lnTo>
                    <a:pt x="0" y="227"/>
                  </a:lnTo>
                  <a:lnTo>
                    <a:pt x="0" y="227"/>
                  </a:lnTo>
                  <a:lnTo>
                    <a:pt x="0" y="227"/>
                  </a:lnTo>
                  <a:close/>
                  <a:moveTo>
                    <a:pt x="167" y="0"/>
                  </a:moveTo>
                  <a:lnTo>
                    <a:pt x="169" y="0"/>
                  </a:lnTo>
                  <a:lnTo>
                    <a:pt x="169" y="2"/>
                  </a:lnTo>
                  <a:lnTo>
                    <a:pt x="169" y="4"/>
                  </a:lnTo>
                  <a:lnTo>
                    <a:pt x="170" y="5"/>
                  </a:lnTo>
                  <a:lnTo>
                    <a:pt x="172" y="8"/>
                  </a:lnTo>
                  <a:lnTo>
                    <a:pt x="175" y="11"/>
                  </a:lnTo>
                  <a:lnTo>
                    <a:pt x="178" y="11"/>
                  </a:lnTo>
                  <a:lnTo>
                    <a:pt x="183" y="13"/>
                  </a:lnTo>
                  <a:lnTo>
                    <a:pt x="188" y="11"/>
                  </a:lnTo>
                  <a:lnTo>
                    <a:pt x="191" y="11"/>
                  </a:lnTo>
                  <a:lnTo>
                    <a:pt x="192" y="11"/>
                  </a:lnTo>
                  <a:lnTo>
                    <a:pt x="194" y="11"/>
                  </a:lnTo>
                  <a:lnTo>
                    <a:pt x="197" y="11"/>
                  </a:lnTo>
                  <a:lnTo>
                    <a:pt x="199" y="11"/>
                  </a:lnTo>
                  <a:lnTo>
                    <a:pt x="202" y="10"/>
                  </a:lnTo>
                  <a:lnTo>
                    <a:pt x="203" y="8"/>
                  </a:lnTo>
                  <a:lnTo>
                    <a:pt x="203" y="10"/>
                  </a:lnTo>
                  <a:lnTo>
                    <a:pt x="203" y="10"/>
                  </a:lnTo>
                  <a:lnTo>
                    <a:pt x="203" y="11"/>
                  </a:lnTo>
                  <a:lnTo>
                    <a:pt x="203" y="13"/>
                  </a:lnTo>
                  <a:lnTo>
                    <a:pt x="205" y="13"/>
                  </a:lnTo>
                  <a:lnTo>
                    <a:pt x="207" y="13"/>
                  </a:lnTo>
                  <a:lnTo>
                    <a:pt x="208" y="13"/>
                  </a:lnTo>
                  <a:lnTo>
                    <a:pt x="211" y="13"/>
                  </a:lnTo>
                  <a:lnTo>
                    <a:pt x="213" y="13"/>
                  </a:lnTo>
                  <a:lnTo>
                    <a:pt x="215" y="15"/>
                  </a:lnTo>
                  <a:lnTo>
                    <a:pt x="215" y="16"/>
                  </a:lnTo>
                  <a:lnTo>
                    <a:pt x="218" y="18"/>
                  </a:lnTo>
                  <a:lnTo>
                    <a:pt x="219" y="19"/>
                  </a:lnTo>
                  <a:lnTo>
                    <a:pt x="219" y="19"/>
                  </a:lnTo>
                  <a:lnTo>
                    <a:pt x="219" y="21"/>
                  </a:lnTo>
                  <a:lnTo>
                    <a:pt x="219" y="22"/>
                  </a:lnTo>
                  <a:lnTo>
                    <a:pt x="219" y="22"/>
                  </a:lnTo>
                  <a:lnTo>
                    <a:pt x="221" y="24"/>
                  </a:lnTo>
                  <a:lnTo>
                    <a:pt x="221" y="24"/>
                  </a:lnTo>
                  <a:lnTo>
                    <a:pt x="221" y="24"/>
                  </a:lnTo>
                  <a:lnTo>
                    <a:pt x="219" y="26"/>
                  </a:lnTo>
                  <a:lnTo>
                    <a:pt x="221" y="29"/>
                  </a:lnTo>
                  <a:lnTo>
                    <a:pt x="221" y="32"/>
                  </a:lnTo>
                  <a:lnTo>
                    <a:pt x="221" y="34"/>
                  </a:lnTo>
                  <a:lnTo>
                    <a:pt x="221" y="35"/>
                  </a:lnTo>
                  <a:lnTo>
                    <a:pt x="221" y="37"/>
                  </a:lnTo>
                  <a:lnTo>
                    <a:pt x="222" y="38"/>
                  </a:lnTo>
                  <a:lnTo>
                    <a:pt x="221" y="43"/>
                  </a:lnTo>
                  <a:lnTo>
                    <a:pt x="222" y="45"/>
                  </a:lnTo>
                  <a:lnTo>
                    <a:pt x="224" y="46"/>
                  </a:lnTo>
                  <a:lnTo>
                    <a:pt x="224" y="49"/>
                  </a:lnTo>
                  <a:lnTo>
                    <a:pt x="226" y="51"/>
                  </a:lnTo>
                  <a:lnTo>
                    <a:pt x="226" y="52"/>
                  </a:lnTo>
                  <a:lnTo>
                    <a:pt x="227" y="52"/>
                  </a:lnTo>
                  <a:lnTo>
                    <a:pt x="229" y="54"/>
                  </a:lnTo>
                  <a:lnTo>
                    <a:pt x="230" y="56"/>
                  </a:lnTo>
                  <a:lnTo>
                    <a:pt x="230" y="56"/>
                  </a:lnTo>
                  <a:lnTo>
                    <a:pt x="229" y="57"/>
                  </a:lnTo>
                  <a:lnTo>
                    <a:pt x="227" y="59"/>
                  </a:lnTo>
                  <a:lnTo>
                    <a:pt x="227" y="59"/>
                  </a:lnTo>
                  <a:lnTo>
                    <a:pt x="229" y="62"/>
                  </a:lnTo>
                  <a:lnTo>
                    <a:pt x="229" y="62"/>
                  </a:lnTo>
                  <a:lnTo>
                    <a:pt x="227" y="62"/>
                  </a:lnTo>
                  <a:lnTo>
                    <a:pt x="224" y="62"/>
                  </a:lnTo>
                  <a:lnTo>
                    <a:pt x="222" y="62"/>
                  </a:lnTo>
                  <a:lnTo>
                    <a:pt x="219" y="62"/>
                  </a:lnTo>
                  <a:lnTo>
                    <a:pt x="216" y="62"/>
                  </a:lnTo>
                  <a:lnTo>
                    <a:pt x="213" y="62"/>
                  </a:lnTo>
                  <a:lnTo>
                    <a:pt x="210" y="62"/>
                  </a:lnTo>
                  <a:lnTo>
                    <a:pt x="210" y="62"/>
                  </a:lnTo>
                  <a:lnTo>
                    <a:pt x="207" y="62"/>
                  </a:lnTo>
                  <a:lnTo>
                    <a:pt x="205" y="62"/>
                  </a:lnTo>
                  <a:lnTo>
                    <a:pt x="203" y="62"/>
                  </a:lnTo>
                  <a:lnTo>
                    <a:pt x="203" y="63"/>
                  </a:lnTo>
                  <a:lnTo>
                    <a:pt x="203" y="65"/>
                  </a:lnTo>
                  <a:lnTo>
                    <a:pt x="202" y="65"/>
                  </a:lnTo>
                  <a:lnTo>
                    <a:pt x="202" y="67"/>
                  </a:lnTo>
                  <a:lnTo>
                    <a:pt x="196" y="68"/>
                  </a:lnTo>
                  <a:lnTo>
                    <a:pt x="194" y="68"/>
                  </a:lnTo>
                  <a:lnTo>
                    <a:pt x="192" y="68"/>
                  </a:lnTo>
                  <a:lnTo>
                    <a:pt x="191" y="68"/>
                  </a:lnTo>
                  <a:lnTo>
                    <a:pt x="191" y="70"/>
                  </a:lnTo>
                  <a:lnTo>
                    <a:pt x="191" y="70"/>
                  </a:lnTo>
                  <a:lnTo>
                    <a:pt x="191" y="71"/>
                  </a:lnTo>
                  <a:lnTo>
                    <a:pt x="191" y="71"/>
                  </a:lnTo>
                  <a:lnTo>
                    <a:pt x="191" y="73"/>
                  </a:lnTo>
                  <a:lnTo>
                    <a:pt x="191" y="74"/>
                  </a:lnTo>
                  <a:lnTo>
                    <a:pt x="191" y="74"/>
                  </a:lnTo>
                  <a:lnTo>
                    <a:pt x="191" y="76"/>
                  </a:lnTo>
                  <a:lnTo>
                    <a:pt x="191" y="76"/>
                  </a:lnTo>
                  <a:lnTo>
                    <a:pt x="191" y="78"/>
                  </a:lnTo>
                  <a:lnTo>
                    <a:pt x="191" y="78"/>
                  </a:lnTo>
                  <a:lnTo>
                    <a:pt x="192" y="78"/>
                  </a:lnTo>
                  <a:lnTo>
                    <a:pt x="192" y="78"/>
                  </a:lnTo>
                  <a:lnTo>
                    <a:pt x="194" y="79"/>
                  </a:lnTo>
                  <a:lnTo>
                    <a:pt x="194" y="79"/>
                  </a:lnTo>
                  <a:lnTo>
                    <a:pt x="192" y="81"/>
                  </a:lnTo>
                  <a:lnTo>
                    <a:pt x="192" y="81"/>
                  </a:lnTo>
                  <a:lnTo>
                    <a:pt x="189" y="81"/>
                  </a:lnTo>
                  <a:lnTo>
                    <a:pt x="188" y="81"/>
                  </a:lnTo>
                  <a:lnTo>
                    <a:pt x="186" y="82"/>
                  </a:lnTo>
                  <a:lnTo>
                    <a:pt x="183" y="84"/>
                  </a:lnTo>
                  <a:lnTo>
                    <a:pt x="180" y="86"/>
                  </a:lnTo>
                  <a:lnTo>
                    <a:pt x="178" y="86"/>
                  </a:lnTo>
                  <a:lnTo>
                    <a:pt x="177" y="87"/>
                  </a:lnTo>
                  <a:lnTo>
                    <a:pt x="174" y="89"/>
                  </a:lnTo>
                  <a:lnTo>
                    <a:pt x="172" y="90"/>
                  </a:lnTo>
                  <a:lnTo>
                    <a:pt x="170" y="93"/>
                  </a:lnTo>
                  <a:lnTo>
                    <a:pt x="169" y="95"/>
                  </a:lnTo>
                  <a:lnTo>
                    <a:pt x="167" y="97"/>
                  </a:lnTo>
                  <a:lnTo>
                    <a:pt x="166" y="97"/>
                  </a:lnTo>
                  <a:lnTo>
                    <a:pt x="162" y="98"/>
                  </a:lnTo>
                  <a:lnTo>
                    <a:pt x="159" y="98"/>
                  </a:lnTo>
                  <a:lnTo>
                    <a:pt x="156" y="98"/>
                  </a:lnTo>
                  <a:lnTo>
                    <a:pt x="156" y="98"/>
                  </a:lnTo>
                  <a:lnTo>
                    <a:pt x="155" y="98"/>
                  </a:lnTo>
                  <a:lnTo>
                    <a:pt x="153" y="98"/>
                  </a:lnTo>
                  <a:lnTo>
                    <a:pt x="151" y="98"/>
                  </a:lnTo>
                  <a:lnTo>
                    <a:pt x="151" y="98"/>
                  </a:lnTo>
                  <a:lnTo>
                    <a:pt x="151" y="98"/>
                  </a:lnTo>
                  <a:lnTo>
                    <a:pt x="151" y="100"/>
                  </a:lnTo>
                  <a:lnTo>
                    <a:pt x="151" y="101"/>
                  </a:lnTo>
                  <a:lnTo>
                    <a:pt x="151" y="101"/>
                  </a:lnTo>
                  <a:lnTo>
                    <a:pt x="150" y="101"/>
                  </a:lnTo>
                  <a:lnTo>
                    <a:pt x="150" y="103"/>
                  </a:lnTo>
                  <a:lnTo>
                    <a:pt x="148" y="101"/>
                  </a:lnTo>
                  <a:lnTo>
                    <a:pt x="147" y="101"/>
                  </a:lnTo>
                  <a:lnTo>
                    <a:pt x="144" y="101"/>
                  </a:lnTo>
                  <a:lnTo>
                    <a:pt x="142" y="101"/>
                  </a:lnTo>
                  <a:lnTo>
                    <a:pt x="142" y="101"/>
                  </a:lnTo>
                  <a:lnTo>
                    <a:pt x="140" y="103"/>
                  </a:lnTo>
                  <a:lnTo>
                    <a:pt x="139" y="103"/>
                  </a:lnTo>
                  <a:lnTo>
                    <a:pt x="139" y="104"/>
                  </a:lnTo>
                  <a:lnTo>
                    <a:pt x="137" y="104"/>
                  </a:lnTo>
                  <a:lnTo>
                    <a:pt x="136" y="106"/>
                  </a:lnTo>
                  <a:lnTo>
                    <a:pt x="134" y="106"/>
                  </a:lnTo>
                  <a:lnTo>
                    <a:pt x="131" y="109"/>
                  </a:lnTo>
                  <a:lnTo>
                    <a:pt x="129" y="109"/>
                  </a:lnTo>
                  <a:lnTo>
                    <a:pt x="126" y="111"/>
                  </a:lnTo>
                  <a:lnTo>
                    <a:pt x="125" y="112"/>
                  </a:lnTo>
                  <a:lnTo>
                    <a:pt x="125" y="112"/>
                  </a:lnTo>
                  <a:lnTo>
                    <a:pt x="121" y="115"/>
                  </a:lnTo>
                  <a:lnTo>
                    <a:pt x="120" y="115"/>
                  </a:lnTo>
                  <a:lnTo>
                    <a:pt x="120" y="115"/>
                  </a:lnTo>
                  <a:lnTo>
                    <a:pt x="120" y="117"/>
                  </a:lnTo>
                  <a:lnTo>
                    <a:pt x="120" y="133"/>
                  </a:lnTo>
                  <a:lnTo>
                    <a:pt x="118" y="133"/>
                  </a:lnTo>
                  <a:lnTo>
                    <a:pt x="118" y="133"/>
                  </a:lnTo>
                  <a:lnTo>
                    <a:pt x="118" y="133"/>
                  </a:lnTo>
                  <a:lnTo>
                    <a:pt x="118" y="134"/>
                  </a:lnTo>
                  <a:lnTo>
                    <a:pt x="118" y="134"/>
                  </a:lnTo>
                  <a:lnTo>
                    <a:pt x="118" y="136"/>
                  </a:lnTo>
                  <a:lnTo>
                    <a:pt x="118" y="136"/>
                  </a:lnTo>
                  <a:lnTo>
                    <a:pt x="118" y="137"/>
                  </a:lnTo>
                  <a:lnTo>
                    <a:pt x="118" y="139"/>
                  </a:lnTo>
                  <a:lnTo>
                    <a:pt x="120" y="139"/>
                  </a:lnTo>
                  <a:lnTo>
                    <a:pt x="120" y="141"/>
                  </a:lnTo>
                  <a:lnTo>
                    <a:pt x="118" y="141"/>
                  </a:lnTo>
                  <a:lnTo>
                    <a:pt x="117" y="141"/>
                  </a:lnTo>
                  <a:lnTo>
                    <a:pt x="115" y="141"/>
                  </a:lnTo>
                  <a:lnTo>
                    <a:pt x="115" y="141"/>
                  </a:lnTo>
                  <a:lnTo>
                    <a:pt x="112" y="141"/>
                  </a:lnTo>
                  <a:lnTo>
                    <a:pt x="112" y="141"/>
                  </a:lnTo>
                  <a:lnTo>
                    <a:pt x="110" y="141"/>
                  </a:lnTo>
                  <a:lnTo>
                    <a:pt x="110" y="141"/>
                  </a:lnTo>
                  <a:lnTo>
                    <a:pt x="109" y="141"/>
                  </a:lnTo>
                  <a:lnTo>
                    <a:pt x="107" y="142"/>
                  </a:lnTo>
                  <a:lnTo>
                    <a:pt x="106" y="144"/>
                  </a:lnTo>
                  <a:lnTo>
                    <a:pt x="106" y="144"/>
                  </a:lnTo>
                  <a:lnTo>
                    <a:pt x="104" y="144"/>
                  </a:lnTo>
                  <a:lnTo>
                    <a:pt x="103" y="144"/>
                  </a:lnTo>
                  <a:lnTo>
                    <a:pt x="101" y="144"/>
                  </a:lnTo>
                  <a:lnTo>
                    <a:pt x="101" y="144"/>
                  </a:lnTo>
                  <a:lnTo>
                    <a:pt x="101" y="144"/>
                  </a:lnTo>
                  <a:lnTo>
                    <a:pt x="99" y="144"/>
                  </a:lnTo>
                  <a:lnTo>
                    <a:pt x="98" y="144"/>
                  </a:lnTo>
                  <a:lnTo>
                    <a:pt x="98" y="144"/>
                  </a:lnTo>
                  <a:lnTo>
                    <a:pt x="96" y="144"/>
                  </a:lnTo>
                  <a:lnTo>
                    <a:pt x="95" y="142"/>
                  </a:lnTo>
                  <a:lnTo>
                    <a:pt x="93" y="142"/>
                  </a:lnTo>
                  <a:lnTo>
                    <a:pt x="92" y="142"/>
                  </a:lnTo>
                  <a:lnTo>
                    <a:pt x="90" y="142"/>
                  </a:lnTo>
                  <a:lnTo>
                    <a:pt x="90" y="142"/>
                  </a:lnTo>
                  <a:lnTo>
                    <a:pt x="88" y="142"/>
                  </a:lnTo>
                  <a:lnTo>
                    <a:pt x="87" y="142"/>
                  </a:lnTo>
                  <a:lnTo>
                    <a:pt x="85" y="144"/>
                  </a:lnTo>
                  <a:lnTo>
                    <a:pt x="84" y="144"/>
                  </a:lnTo>
                  <a:lnTo>
                    <a:pt x="80" y="144"/>
                  </a:lnTo>
                  <a:lnTo>
                    <a:pt x="82" y="145"/>
                  </a:lnTo>
                  <a:lnTo>
                    <a:pt x="82" y="145"/>
                  </a:lnTo>
                  <a:lnTo>
                    <a:pt x="82" y="147"/>
                  </a:lnTo>
                  <a:lnTo>
                    <a:pt x="82" y="149"/>
                  </a:lnTo>
                  <a:lnTo>
                    <a:pt x="80" y="149"/>
                  </a:lnTo>
                  <a:lnTo>
                    <a:pt x="80" y="150"/>
                  </a:lnTo>
                  <a:lnTo>
                    <a:pt x="79" y="150"/>
                  </a:lnTo>
                  <a:lnTo>
                    <a:pt x="79" y="152"/>
                  </a:lnTo>
                  <a:lnTo>
                    <a:pt x="79" y="152"/>
                  </a:lnTo>
                  <a:lnTo>
                    <a:pt x="77" y="153"/>
                  </a:lnTo>
                  <a:lnTo>
                    <a:pt x="77" y="155"/>
                  </a:lnTo>
                  <a:lnTo>
                    <a:pt x="77" y="155"/>
                  </a:lnTo>
                  <a:lnTo>
                    <a:pt x="76" y="156"/>
                  </a:lnTo>
                  <a:lnTo>
                    <a:pt x="76" y="156"/>
                  </a:lnTo>
                  <a:lnTo>
                    <a:pt x="74" y="156"/>
                  </a:lnTo>
                  <a:lnTo>
                    <a:pt x="73" y="156"/>
                  </a:lnTo>
                  <a:lnTo>
                    <a:pt x="73" y="156"/>
                  </a:lnTo>
                  <a:lnTo>
                    <a:pt x="71" y="158"/>
                  </a:lnTo>
                  <a:lnTo>
                    <a:pt x="71" y="158"/>
                  </a:lnTo>
                  <a:lnTo>
                    <a:pt x="71" y="160"/>
                  </a:lnTo>
                  <a:lnTo>
                    <a:pt x="71" y="160"/>
                  </a:lnTo>
                  <a:lnTo>
                    <a:pt x="71" y="160"/>
                  </a:lnTo>
                  <a:lnTo>
                    <a:pt x="71" y="161"/>
                  </a:lnTo>
                  <a:lnTo>
                    <a:pt x="69" y="163"/>
                  </a:lnTo>
                  <a:lnTo>
                    <a:pt x="69" y="164"/>
                  </a:lnTo>
                  <a:lnTo>
                    <a:pt x="69" y="166"/>
                  </a:lnTo>
                  <a:lnTo>
                    <a:pt x="68" y="169"/>
                  </a:lnTo>
                  <a:lnTo>
                    <a:pt x="68" y="171"/>
                  </a:lnTo>
                  <a:lnTo>
                    <a:pt x="66" y="174"/>
                  </a:lnTo>
                  <a:lnTo>
                    <a:pt x="66" y="175"/>
                  </a:lnTo>
                  <a:lnTo>
                    <a:pt x="66" y="175"/>
                  </a:lnTo>
                  <a:lnTo>
                    <a:pt x="65" y="177"/>
                  </a:lnTo>
                  <a:lnTo>
                    <a:pt x="65" y="177"/>
                  </a:lnTo>
                  <a:lnTo>
                    <a:pt x="63" y="178"/>
                  </a:lnTo>
                  <a:lnTo>
                    <a:pt x="62" y="178"/>
                  </a:lnTo>
                  <a:lnTo>
                    <a:pt x="60" y="180"/>
                  </a:lnTo>
                  <a:lnTo>
                    <a:pt x="58" y="180"/>
                  </a:lnTo>
                  <a:lnTo>
                    <a:pt x="58" y="180"/>
                  </a:lnTo>
                  <a:lnTo>
                    <a:pt x="58" y="182"/>
                  </a:lnTo>
                  <a:lnTo>
                    <a:pt x="57" y="182"/>
                  </a:lnTo>
                  <a:lnTo>
                    <a:pt x="57" y="183"/>
                  </a:lnTo>
                  <a:lnTo>
                    <a:pt x="55" y="185"/>
                  </a:lnTo>
                  <a:lnTo>
                    <a:pt x="55" y="186"/>
                  </a:lnTo>
                  <a:lnTo>
                    <a:pt x="54" y="188"/>
                  </a:lnTo>
                  <a:lnTo>
                    <a:pt x="54" y="188"/>
                  </a:lnTo>
                  <a:lnTo>
                    <a:pt x="52" y="189"/>
                  </a:lnTo>
                  <a:lnTo>
                    <a:pt x="51" y="189"/>
                  </a:lnTo>
                  <a:lnTo>
                    <a:pt x="49" y="189"/>
                  </a:lnTo>
                  <a:lnTo>
                    <a:pt x="49" y="191"/>
                  </a:lnTo>
                  <a:lnTo>
                    <a:pt x="47" y="191"/>
                  </a:lnTo>
                  <a:lnTo>
                    <a:pt x="46" y="193"/>
                  </a:lnTo>
                  <a:lnTo>
                    <a:pt x="44" y="193"/>
                  </a:lnTo>
                  <a:lnTo>
                    <a:pt x="44" y="193"/>
                  </a:lnTo>
                  <a:lnTo>
                    <a:pt x="44" y="196"/>
                  </a:lnTo>
                  <a:lnTo>
                    <a:pt x="43" y="197"/>
                  </a:lnTo>
                  <a:lnTo>
                    <a:pt x="43" y="199"/>
                  </a:lnTo>
                  <a:lnTo>
                    <a:pt x="43" y="202"/>
                  </a:lnTo>
                  <a:lnTo>
                    <a:pt x="41" y="204"/>
                  </a:lnTo>
                  <a:lnTo>
                    <a:pt x="41" y="205"/>
                  </a:lnTo>
                  <a:lnTo>
                    <a:pt x="41" y="207"/>
                  </a:lnTo>
                  <a:lnTo>
                    <a:pt x="41" y="210"/>
                  </a:lnTo>
                  <a:lnTo>
                    <a:pt x="41" y="212"/>
                  </a:lnTo>
                  <a:lnTo>
                    <a:pt x="41" y="213"/>
                  </a:lnTo>
                  <a:lnTo>
                    <a:pt x="40" y="213"/>
                  </a:lnTo>
                  <a:lnTo>
                    <a:pt x="40" y="215"/>
                  </a:lnTo>
                  <a:lnTo>
                    <a:pt x="40" y="216"/>
                  </a:lnTo>
                  <a:lnTo>
                    <a:pt x="38" y="216"/>
                  </a:lnTo>
                  <a:lnTo>
                    <a:pt x="36" y="218"/>
                  </a:lnTo>
                  <a:lnTo>
                    <a:pt x="36" y="218"/>
                  </a:lnTo>
                  <a:lnTo>
                    <a:pt x="36" y="218"/>
                  </a:lnTo>
                  <a:lnTo>
                    <a:pt x="35" y="219"/>
                  </a:lnTo>
                  <a:lnTo>
                    <a:pt x="35" y="221"/>
                  </a:lnTo>
                  <a:lnTo>
                    <a:pt x="35" y="221"/>
                  </a:lnTo>
                  <a:lnTo>
                    <a:pt x="35" y="223"/>
                  </a:lnTo>
                  <a:lnTo>
                    <a:pt x="35" y="223"/>
                  </a:lnTo>
                  <a:lnTo>
                    <a:pt x="33" y="224"/>
                  </a:lnTo>
                  <a:lnTo>
                    <a:pt x="33" y="226"/>
                  </a:lnTo>
                  <a:lnTo>
                    <a:pt x="32" y="227"/>
                  </a:lnTo>
                  <a:lnTo>
                    <a:pt x="30" y="227"/>
                  </a:lnTo>
                  <a:lnTo>
                    <a:pt x="27" y="227"/>
                  </a:lnTo>
                  <a:lnTo>
                    <a:pt x="25" y="227"/>
                  </a:lnTo>
                  <a:lnTo>
                    <a:pt x="22" y="227"/>
                  </a:lnTo>
                  <a:lnTo>
                    <a:pt x="21" y="226"/>
                  </a:lnTo>
                  <a:lnTo>
                    <a:pt x="17" y="226"/>
                  </a:lnTo>
                  <a:lnTo>
                    <a:pt x="16" y="226"/>
                  </a:lnTo>
                  <a:lnTo>
                    <a:pt x="14" y="226"/>
                  </a:lnTo>
                  <a:lnTo>
                    <a:pt x="11" y="226"/>
                  </a:lnTo>
                  <a:lnTo>
                    <a:pt x="6" y="226"/>
                  </a:lnTo>
                  <a:lnTo>
                    <a:pt x="3" y="226"/>
                  </a:lnTo>
                  <a:lnTo>
                    <a:pt x="0" y="227"/>
                  </a:lnTo>
                  <a:lnTo>
                    <a:pt x="0" y="227"/>
                  </a:lnTo>
                  <a:lnTo>
                    <a:pt x="2" y="219"/>
                  </a:lnTo>
                  <a:lnTo>
                    <a:pt x="3" y="216"/>
                  </a:lnTo>
                  <a:lnTo>
                    <a:pt x="5" y="215"/>
                  </a:lnTo>
                  <a:lnTo>
                    <a:pt x="6" y="213"/>
                  </a:lnTo>
                  <a:lnTo>
                    <a:pt x="10" y="210"/>
                  </a:lnTo>
                  <a:lnTo>
                    <a:pt x="10" y="205"/>
                  </a:lnTo>
                  <a:lnTo>
                    <a:pt x="11" y="204"/>
                  </a:lnTo>
                  <a:lnTo>
                    <a:pt x="13" y="204"/>
                  </a:lnTo>
                  <a:lnTo>
                    <a:pt x="11" y="202"/>
                  </a:lnTo>
                  <a:lnTo>
                    <a:pt x="13" y="201"/>
                  </a:lnTo>
                  <a:lnTo>
                    <a:pt x="14" y="197"/>
                  </a:lnTo>
                  <a:lnTo>
                    <a:pt x="16" y="194"/>
                  </a:lnTo>
                  <a:lnTo>
                    <a:pt x="17" y="193"/>
                  </a:lnTo>
                  <a:lnTo>
                    <a:pt x="17" y="191"/>
                  </a:lnTo>
                  <a:lnTo>
                    <a:pt x="17" y="191"/>
                  </a:lnTo>
                  <a:lnTo>
                    <a:pt x="16" y="191"/>
                  </a:lnTo>
                  <a:lnTo>
                    <a:pt x="16" y="193"/>
                  </a:lnTo>
                  <a:lnTo>
                    <a:pt x="14" y="193"/>
                  </a:lnTo>
                  <a:lnTo>
                    <a:pt x="16" y="193"/>
                  </a:lnTo>
                  <a:lnTo>
                    <a:pt x="16" y="191"/>
                  </a:lnTo>
                  <a:lnTo>
                    <a:pt x="17" y="189"/>
                  </a:lnTo>
                  <a:lnTo>
                    <a:pt x="21" y="186"/>
                  </a:lnTo>
                  <a:lnTo>
                    <a:pt x="27" y="182"/>
                  </a:lnTo>
                  <a:lnTo>
                    <a:pt x="28" y="180"/>
                  </a:lnTo>
                  <a:lnTo>
                    <a:pt x="30" y="177"/>
                  </a:lnTo>
                  <a:lnTo>
                    <a:pt x="32" y="175"/>
                  </a:lnTo>
                  <a:lnTo>
                    <a:pt x="32" y="169"/>
                  </a:lnTo>
                  <a:lnTo>
                    <a:pt x="32" y="167"/>
                  </a:lnTo>
                  <a:lnTo>
                    <a:pt x="33" y="164"/>
                  </a:lnTo>
                  <a:lnTo>
                    <a:pt x="35" y="161"/>
                  </a:lnTo>
                  <a:lnTo>
                    <a:pt x="36" y="158"/>
                  </a:lnTo>
                  <a:lnTo>
                    <a:pt x="36" y="155"/>
                  </a:lnTo>
                  <a:lnTo>
                    <a:pt x="38" y="153"/>
                  </a:lnTo>
                  <a:lnTo>
                    <a:pt x="40" y="153"/>
                  </a:lnTo>
                  <a:lnTo>
                    <a:pt x="41" y="152"/>
                  </a:lnTo>
                  <a:lnTo>
                    <a:pt x="44" y="150"/>
                  </a:lnTo>
                  <a:lnTo>
                    <a:pt x="47" y="147"/>
                  </a:lnTo>
                  <a:lnTo>
                    <a:pt x="49" y="147"/>
                  </a:lnTo>
                  <a:lnTo>
                    <a:pt x="51" y="144"/>
                  </a:lnTo>
                  <a:lnTo>
                    <a:pt x="52" y="141"/>
                  </a:lnTo>
                  <a:lnTo>
                    <a:pt x="54" y="136"/>
                  </a:lnTo>
                  <a:lnTo>
                    <a:pt x="55" y="133"/>
                  </a:lnTo>
                  <a:lnTo>
                    <a:pt x="55" y="133"/>
                  </a:lnTo>
                  <a:lnTo>
                    <a:pt x="57" y="130"/>
                  </a:lnTo>
                  <a:lnTo>
                    <a:pt x="58" y="128"/>
                  </a:lnTo>
                  <a:lnTo>
                    <a:pt x="62" y="126"/>
                  </a:lnTo>
                  <a:lnTo>
                    <a:pt x="65" y="126"/>
                  </a:lnTo>
                  <a:lnTo>
                    <a:pt x="73" y="125"/>
                  </a:lnTo>
                  <a:lnTo>
                    <a:pt x="79" y="122"/>
                  </a:lnTo>
                  <a:lnTo>
                    <a:pt x="80" y="120"/>
                  </a:lnTo>
                  <a:lnTo>
                    <a:pt x="82" y="119"/>
                  </a:lnTo>
                  <a:lnTo>
                    <a:pt x="85" y="115"/>
                  </a:lnTo>
                  <a:lnTo>
                    <a:pt x="92" y="112"/>
                  </a:lnTo>
                  <a:lnTo>
                    <a:pt x="95" y="111"/>
                  </a:lnTo>
                  <a:lnTo>
                    <a:pt x="98" y="104"/>
                  </a:lnTo>
                  <a:lnTo>
                    <a:pt x="101" y="101"/>
                  </a:lnTo>
                  <a:lnTo>
                    <a:pt x="103" y="98"/>
                  </a:lnTo>
                  <a:lnTo>
                    <a:pt x="104" y="97"/>
                  </a:lnTo>
                  <a:lnTo>
                    <a:pt x="106" y="93"/>
                  </a:lnTo>
                  <a:lnTo>
                    <a:pt x="107" y="90"/>
                  </a:lnTo>
                  <a:lnTo>
                    <a:pt x="106" y="89"/>
                  </a:lnTo>
                  <a:lnTo>
                    <a:pt x="104" y="86"/>
                  </a:lnTo>
                  <a:lnTo>
                    <a:pt x="103" y="86"/>
                  </a:lnTo>
                  <a:lnTo>
                    <a:pt x="103" y="84"/>
                  </a:lnTo>
                  <a:lnTo>
                    <a:pt x="104" y="82"/>
                  </a:lnTo>
                  <a:lnTo>
                    <a:pt x="104" y="79"/>
                  </a:lnTo>
                  <a:lnTo>
                    <a:pt x="104" y="73"/>
                  </a:lnTo>
                  <a:lnTo>
                    <a:pt x="106" y="68"/>
                  </a:lnTo>
                  <a:lnTo>
                    <a:pt x="110" y="62"/>
                  </a:lnTo>
                  <a:lnTo>
                    <a:pt x="112" y="60"/>
                  </a:lnTo>
                  <a:lnTo>
                    <a:pt x="112" y="56"/>
                  </a:lnTo>
                  <a:lnTo>
                    <a:pt x="112" y="54"/>
                  </a:lnTo>
                  <a:lnTo>
                    <a:pt x="118" y="49"/>
                  </a:lnTo>
                  <a:lnTo>
                    <a:pt x="121" y="45"/>
                  </a:lnTo>
                  <a:lnTo>
                    <a:pt x="123" y="43"/>
                  </a:lnTo>
                  <a:lnTo>
                    <a:pt x="126" y="41"/>
                  </a:lnTo>
                  <a:lnTo>
                    <a:pt x="136" y="37"/>
                  </a:lnTo>
                  <a:lnTo>
                    <a:pt x="142" y="35"/>
                  </a:lnTo>
                  <a:lnTo>
                    <a:pt x="147" y="32"/>
                  </a:lnTo>
                  <a:lnTo>
                    <a:pt x="148" y="29"/>
                  </a:lnTo>
                  <a:lnTo>
                    <a:pt x="155" y="19"/>
                  </a:lnTo>
                  <a:lnTo>
                    <a:pt x="159" y="4"/>
                  </a:lnTo>
                  <a:lnTo>
                    <a:pt x="159" y="2"/>
                  </a:lnTo>
                  <a:lnTo>
                    <a:pt x="162" y="2"/>
                  </a:lnTo>
                  <a:lnTo>
                    <a:pt x="164" y="2"/>
                  </a:lnTo>
                  <a:lnTo>
                    <a:pt x="166" y="2"/>
                  </a:lnTo>
                  <a:lnTo>
                    <a:pt x="167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71" name="Freeform 218">
              <a:extLst>
                <a:ext uri="{FF2B5EF4-FFF2-40B4-BE49-F238E27FC236}">
                  <a16:creationId xmlns:a16="http://schemas.microsoft.com/office/drawing/2014/main" id="{EA856E75-6B69-AEBD-8E24-3FE8B7EAF4E6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6190" y="3453008"/>
              <a:ext cx="446372" cy="411286"/>
            </a:xfrm>
            <a:custGeom>
              <a:avLst/>
              <a:gdLst>
                <a:gd name="T0" fmla="*/ 43 w 229"/>
                <a:gd name="T1" fmla="*/ 4 h 211"/>
                <a:gd name="T2" fmla="*/ 58 w 229"/>
                <a:gd name="T3" fmla="*/ 4 h 211"/>
                <a:gd name="T4" fmla="*/ 71 w 229"/>
                <a:gd name="T5" fmla="*/ 7 h 211"/>
                <a:gd name="T6" fmla="*/ 85 w 229"/>
                <a:gd name="T7" fmla="*/ 12 h 211"/>
                <a:gd name="T8" fmla="*/ 88 w 229"/>
                <a:gd name="T9" fmla="*/ 22 h 211"/>
                <a:gd name="T10" fmla="*/ 95 w 229"/>
                <a:gd name="T11" fmla="*/ 29 h 211"/>
                <a:gd name="T12" fmla="*/ 117 w 229"/>
                <a:gd name="T13" fmla="*/ 33 h 211"/>
                <a:gd name="T14" fmla="*/ 136 w 229"/>
                <a:gd name="T15" fmla="*/ 44 h 211"/>
                <a:gd name="T16" fmla="*/ 148 w 229"/>
                <a:gd name="T17" fmla="*/ 44 h 211"/>
                <a:gd name="T18" fmla="*/ 158 w 229"/>
                <a:gd name="T19" fmla="*/ 33 h 211"/>
                <a:gd name="T20" fmla="*/ 155 w 229"/>
                <a:gd name="T21" fmla="*/ 26 h 211"/>
                <a:gd name="T22" fmla="*/ 156 w 229"/>
                <a:gd name="T23" fmla="*/ 15 h 211"/>
                <a:gd name="T24" fmla="*/ 174 w 229"/>
                <a:gd name="T25" fmla="*/ 6 h 211"/>
                <a:gd name="T26" fmla="*/ 181 w 229"/>
                <a:gd name="T27" fmla="*/ 4 h 211"/>
                <a:gd name="T28" fmla="*/ 194 w 229"/>
                <a:gd name="T29" fmla="*/ 7 h 211"/>
                <a:gd name="T30" fmla="*/ 200 w 229"/>
                <a:gd name="T31" fmla="*/ 12 h 211"/>
                <a:gd name="T32" fmla="*/ 211 w 229"/>
                <a:gd name="T33" fmla="*/ 17 h 211"/>
                <a:gd name="T34" fmla="*/ 222 w 229"/>
                <a:gd name="T35" fmla="*/ 18 h 211"/>
                <a:gd name="T36" fmla="*/ 229 w 229"/>
                <a:gd name="T37" fmla="*/ 23 h 211"/>
                <a:gd name="T38" fmla="*/ 227 w 229"/>
                <a:gd name="T39" fmla="*/ 26 h 211"/>
                <a:gd name="T40" fmla="*/ 226 w 229"/>
                <a:gd name="T41" fmla="*/ 34 h 211"/>
                <a:gd name="T42" fmla="*/ 226 w 229"/>
                <a:gd name="T43" fmla="*/ 42 h 211"/>
                <a:gd name="T44" fmla="*/ 222 w 229"/>
                <a:gd name="T45" fmla="*/ 48 h 211"/>
                <a:gd name="T46" fmla="*/ 226 w 229"/>
                <a:gd name="T47" fmla="*/ 61 h 211"/>
                <a:gd name="T48" fmla="*/ 227 w 229"/>
                <a:gd name="T49" fmla="*/ 189 h 211"/>
                <a:gd name="T50" fmla="*/ 227 w 229"/>
                <a:gd name="T51" fmla="*/ 203 h 211"/>
                <a:gd name="T52" fmla="*/ 213 w 229"/>
                <a:gd name="T53" fmla="*/ 203 h 211"/>
                <a:gd name="T54" fmla="*/ 191 w 229"/>
                <a:gd name="T55" fmla="*/ 200 h 211"/>
                <a:gd name="T56" fmla="*/ 164 w 229"/>
                <a:gd name="T57" fmla="*/ 185 h 211"/>
                <a:gd name="T58" fmla="*/ 136 w 229"/>
                <a:gd name="T59" fmla="*/ 171 h 211"/>
                <a:gd name="T60" fmla="*/ 109 w 229"/>
                <a:gd name="T61" fmla="*/ 157 h 211"/>
                <a:gd name="T62" fmla="*/ 87 w 229"/>
                <a:gd name="T63" fmla="*/ 156 h 211"/>
                <a:gd name="T64" fmla="*/ 71 w 229"/>
                <a:gd name="T65" fmla="*/ 163 h 211"/>
                <a:gd name="T66" fmla="*/ 60 w 229"/>
                <a:gd name="T67" fmla="*/ 156 h 211"/>
                <a:gd name="T68" fmla="*/ 38 w 229"/>
                <a:gd name="T69" fmla="*/ 148 h 211"/>
                <a:gd name="T70" fmla="*/ 32 w 229"/>
                <a:gd name="T71" fmla="*/ 138 h 211"/>
                <a:gd name="T72" fmla="*/ 16 w 229"/>
                <a:gd name="T73" fmla="*/ 135 h 211"/>
                <a:gd name="T74" fmla="*/ 13 w 229"/>
                <a:gd name="T75" fmla="*/ 132 h 211"/>
                <a:gd name="T76" fmla="*/ 6 w 229"/>
                <a:gd name="T77" fmla="*/ 118 h 211"/>
                <a:gd name="T78" fmla="*/ 2 w 229"/>
                <a:gd name="T79" fmla="*/ 108 h 211"/>
                <a:gd name="T80" fmla="*/ 8 w 229"/>
                <a:gd name="T81" fmla="*/ 104 h 211"/>
                <a:gd name="T82" fmla="*/ 6 w 229"/>
                <a:gd name="T83" fmla="*/ 94 h 211"/>
                <a:gd name="T84" fmla="*/ 8 w 229"/>
                <a:gd name="T85" fmla="*/ 81 h 211"/>
                <a:gd name="T86" fmla="*/ 8 w 229"/>
                <a:gd name="T87" fmla="*/ 63 h 211"/>
                <a:gd name="T88" fmla="*/ 3 w 229"/>
                <a:gd name="T89" fmla="*/ 53 h 211"/>
                <a:gd name="T90" fmla="*/ 3 w 229"/>
                <a:gd name="T91" fmla="*/ 47 h 211"/>
                <a:gd name="T92" fmla="*/ 10 w 229"/>
                <a:gd name="T93" fmla="*/ 44 h 211"/>
                <a:gd name="T94" fmla="*/ 14 w 229"/>
                <a:gd name="T95" fmla="*/ 37 h 211"/>
                <a:gd name="T96" fmla="*/ 13 w 229"/>
                <a:gd name="T97" fmla="*/ 28 h 211"/>
                <a:gd name="T98" fmla="*/ 14 w 229"/>
                <a:gd name="T99" fmla="*/ 23 h 211"/>
                <a:gd name="T100" fmla="*/ 19 w 229"/>
                <a:gd name="T101" fmla="*/ 20 h 211"/>
                <a:gd name="T102" fmla="*/ 25 w 229"/>
                <a:gd name="T103" fmla="*/ 15 h 211"/>
                <a:gd name="T104" fmla="*/ 33 w 229"/>
                <a:gd name="T105" fmla="*/ 11 h 211"/>
                <a:gd name="T106" fmla="*/ 32 w 229"/>
                <a:gd name="T10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9" h="211">
                  <a:moveTo>
                    <a:pt x="32" y="0"/>
                  </a:moveTo>
                  <a:lnTo>
                    <a:pt x="33" y="1"/>
                  </a:lnTo>
                  <a:lnTo>
                    <a:pt x="36" y="1"/>
                  </a:lnTo>
                  <a:lnTo>
                    <a:pt x="43" y="4"/>
                  </a:lnTo>
                  <a:lnTo>
                    <a:pt x="46" y="6"/>
                  </a:lnTo>
                  <a:lnTo>
                    <a:pt x="51" y="6"/>
                  </a:lnTo>
                  <a:lnTo>
                    <a:pt x="55" y="4"/>
                  </a:lnTo>
                  <a:lnTo>
                    <a:pt x="58" y="4"/>
                  </a:lnTo>
                  <a:lnTo>
                    <a:pt x="62" y="6"/>
                  </a:lnTo>
                  <a:lnTo>
                    <a:pt x="63" y="6"/>
                  </a:lnTo>
                  <a:lnTo>
                    <a:pt x="66" y="6"/>
                  </a:lnTo>
                  <a:lnTo>
                    <a:pt x="71" y="7"/>
                  </a:lnTo>
                  <a:lnTo>
                    <a:pt x="71" y="7"/>
                  </a:lnTo>
                  <a:lnTo>
                    <a:pt x="74" y="11"/>
                  </a:lnTo>
                  <a:lnTo>
                    <a:pt x="76" y="11"/>
                  </a:lnTo>
                  <a:lnTo>
                    <a:pt x="85" y="12"/>
                  </a:lnTo>
                  <a:lnTo>
                    <a:pt x="87" y="14"/>
                  </a:lnTo>
                  <a:lnTo>
                    <a:pt x="88" y="17"/>
                  </a:lnTo>
                  <a:lnTo>
                    <a:pt x="88" y="18"/>
                  </a:lnTo>
                  <a:lnTo>
                    <a:pt x="88" y="22"/>
                  </a:lnTo>
                  <a:lnTo>
                    <a:pt x="90" y="25"/>
                  </a:lnTo>
                  <a:lnTo>
                    <a:pt x="92" y="26"/>
                  </a:lnTo>
                  <a:lnTo>
                    <a:pt x="93" y="28"/>
                  </a:lnTo>
                  <a:lnTo>
                    <a:pt x="95" y="29"/>
                  </a:lnTo>
                  <a:lnTo>
                    <a:pt x="99" y="31"/>
                  </a:lnTo>
                  <a:lnTo>
                    <a:pt x="104" y="31"/>
                  </a:lnTo>
                  <a:lnTo>
                    <a:pt x="109" y="31"/>
                  </a:lnTo>
                  <a:lnTo>
                    <a:pt x="117" y="33"/>
                  </a:lnTo>
                  <a:lnTo>
                    <a:pt x="123" y="36"/>
                  </a:lnTo>
                  <a:lnTo>
                    <a:pt x="125" y="37"/>
                  </a:lnTo>
                  <a:lnTo>
                    <a:pt x="129" y="39"/>
                  </a:lnTo>
                  <a:lnTo>
                    <a:pt x="136" y="44"/>
                  </a:lnTo>
                  <a:lnTo>
                    <a:pt x="139" y="45"/>
                  </a:lnTo>
                  <a:lnTo>
                    <a:pt x="142" y="47"/>
                  </a:lnTo>
                  <a:lnTo>
                    <a:pt x="145" y="45"/>
                  </a:lnTo>
                  <a:lnTo>
                    <a:pt x="148" y="44"/>
                  </a:lnTo>
                  <a:lnTo>
                    <a:pt x="151" y="42"/>
                  </a:lnTo>
                  <a:lnTo>
                    <a:pt x="155" y="37"/>
                  </a:lnTo>
                  <a:lnTo>
                    <a:pt x="156" y="36"/>
                  </a:lnTo>
                  <a:lnTo>
                    <a:pt x="158" y="33"/>
                  </a:lnTo>
                  <a:lnTo>
                    <a:pt x="156" y="31"/>
                  </a:lnTo>
                  <a:lnTo>
                    <a:pt x="156" y="29"/>
                  </a:lnTo>
                  <a:lnTo>
                    <a:pt x="155" y="28"/>
                  </a:lnTo>
                  <a:lnTo>
                    <a:pt x="155" y="26"/>
                  </a:lnTo>
                  <a:lnTo>
                    <a:pt x="153" y="22"/>
                  </a:lnTo>
                  <a:lnTo>
                    <a:pt x="155" y="18"/>
                  </a:lnTo>
                  <a:lnTo>
                    <a:pt x="155" y="17"/>
                  </a:lnTo>
                  <a:lnTo>
                    <a:pt x="156" y="15"/>
                  </a:lnTo>
                  <a:lnTo>
                    <a:pt x="161" y="12"/>
                  </a:lnTo>
                  <a:lnTo>
                    <a:pt x="164" y="9"/>
                  </a:lnTo>
                  <a:lnTo>
                    <a:pt x="170" y="6"/>
                  </a:lnTo>
                  <a:lnTo>
                    <a:pt x="174" y="6"/>
                  </a:lnTo>
                  <a:lnTo>
                    <a:pt x="175" y="6"/>
                  </a:lnTo>
                  <a:lnTo>
                    <a:pt x="178" y="4"/>
                  </a:lnTo>
                  <a:lnTo>
                    <a:pt x="180" y="4"/>
                  </a:lnTo>
                  <a:lnTo>
                    <a:pt x="181" y="4"/>
                  </a:lnTo>
                  <a:lnTo>
                    <a:pt x="186" y="4"/>
                  </a:lnTo>
                  <a:lnTo>
                    <a:pt x="189" y="4"/>
                  </a:lnTo>
                  <a:lnTo>
                    <a:pt x="191" y="6"/>
                  </a:lnTo>
                  <a:lnTo>
                    <a:pt x="194" y="7"/>
                  </a:lnTo>
                  <a:lnTo>
                    <a:pt x="197" y="7"/>
                  </a:lnTo>
                  <a:lnTo>
                    <a:pt x="199" y="9"/>
                  </a:lnTo>
                  <a:lnTo>
                    <a:pt x="200" y="12"/>
                  </a:lnTo>
                  <a:lnTo>
                    <a:pt x="200" y="12"/>
                  </a:lnTo>
                  <a:lnTo>
                    <a:pt x="200" y="14"/>
                  </a:lnTo>
                  <a:lnTo>
                    <a:pt x="202" y="15"/>
                  </a:lnTo>
                  <a:lnTo>
                    <a:pt x="210" y="17"/>
                  </a:lnTo>
                  <a:lnTo>
                    <a:pt x="211" y="17"/>
                  </a:lnTo>
                  <a:lnTo>
                    <a:pt x="213" y="18"/>
                  </a:lnTo>
                  <a:lnTo>
                    <a:pt x="215" y="18"/>
                  </a:lnTo>
                  <a:lnTo>
                    <a:pt x="219" y="18"/>
                  </a:lnTo>
                  <a:lnTo>
                    <a:pt x="222" y="18"/>
                  </a:lnTo>
                  <a:lnTo>
                    <a:pt x="226" y="18"/>
                  </a:lnTo>
                  <a:lnTo>
                    <a:pt x="227" y="20"/>
                  </a:lnTo>
                  <a:lnTo>
                    <a:pt x="227" y="20"/>
                  </a:lnTo>
                  <a:lnTo>
                    <a:pt x="229" y="23"/>
                  </a:lnTo>
                  <a:lnTo>
                    <a:pt x="229" y="25"/>
                  </a:lnTo>
                  <a:lnTo>
                    <a:pt x="229" y="25"/>
                  </a:lnTo>
                  <a:lnTo>
                    <a:pt x="229" y="26"/>
                  </a:lnTo>
                  <a:lnTo>
                    <a:pt x="227" y="26"/>
                  </a:lnTo>
                  <a:lnTo>
                    <a:pt x="226" y="28"/>
                  </a:lnTo>
                  <a:lnTo>
                    <a:pt x="226" y="29"/>
                  </a:lnTo>
                  <a:lnTo>
                    <a:pt x="226" y="31"/>
                  </a:lnTo>
                  <a:lnTo>
                    <a:pt x="226" y="34"/>
                  </a:lnTo>
                  <a:lnTo>
                    <a:pt x="226" y="36"/>
                  </a:lnTo>
                  <a:lnTo>
                    <a:pt x="227" y="39"/>
                  </a:lnTo>
                  <a:lnTo>
                    <a:pt x="227" y="39"/>
                  </a:lnTo>
                  <a:lnTo>
                    <a:pt x="226" y="42"/>
                  </a:lnTo>
                  <a:lnTo>
                    <a:pt x="226" y="44"/>
                  </a:lnTo>
                  <a:lnTo>
                    <a:pt x="222" y="47"/>
                  </a:lnTo>
                  <a:lnTo>
                    <a:pt x="222" y="47"/>
                  </a:lnTo>
                  <a:lnTo>
                    <a:pt x="222" y="48"/>
                  </a:lnTo>
                  <a:lnTo>
                    <a:pt x="224" y="52"/>
                  </a:lnTo>
                  <a:lnTo>
                    <a:pt x="224" y="53"/>
                  </a:lnTo>
                  <a:lnTo>
                    <a:pt x="226" y="58"/>
                  </a:lnTo>
                  <a:lnTo>
                    <a:pt x="226" y="61"/>
                  </a:lnTo>
                  <a:lnTo>
                    <a:pt x="227" y="63"/>
                  </a:lnTo>
                  <a:lnTo>
                    <a:pt x="227" y="63"/>
                  </a:lnTo>
                  <a:lnTo>
                    <a:pt x="227" y="181"/>
                  </a:lnTo>
                  <a:lnTo>
                    <a:pt x="227" y="189"/>
                  </a:lnTo>
                  <a:lnTo>
                    <a:pt x="227" y="203"/>
                  </a:lnTo>
                  <a:lnTo>
                    <a:pt x="227" y="203"/>
                  </a:lnTo>
                  <a:lnTo>
                    <a:pt x="227" y="203"/>
                  </a:lnTo>
                  <a:lnTo>
                    <a:pt x="227" y="203"/>
                  </a:lnTo>
                  <a:lnTo>
                    <a:pt x="227" y="203"/>
                  </a:lnTo>
                  <a:lnTo>
                    <a:pt x="222" y="203"/>
                  </a:lnTo>
                  <a:lnTo>
                    <a:pt x="219" y="203"/>
                  </a:lnTo>
                  <a:lnTo>
                    <a:pt x="213" y="203"/>
                  </a:lnTo>
                  <a:lnTo>
                    <a:pt x="213" y="211"/>
                  </a:lnTo>
                  <a:lnTo>
                    <a:pt x="205" y="208"/>
                  </a:lnTo>
                  <a:lnTo>
                    <a:pt x="199" y="204"/>
                  </a:lnTo>
                  <a:lnTo>
                    <a:pt x="191" y="200"/>
                  </a:lnTo>
                  <a:lnTo>
                    <a:pt x="185" y="196"/>
                  </a:lnTo>
                  <a:lnTo>
                    <a:pt x="178" y="193"/>
                  </a:lnTo>
                  <a:lnTo>
                    <a:pt x="170" y="190"/>
                  </a:lnTo>
                  <a:lnTo>
                    <a:pt x="164" y="185"/>
                  </a:lnTo>
                  <a:lnTo>
                    <a:pt x="158" y="182"/>
                  </a:lnTo>
                  <a:lnTo>
                    <a:pt x="150" y="179"/>
                  </a:lnTo>
                  <a:lnTo>
                    <a:pt x="144" y="176"/>
                  </a:lnTo>
                  <a:lnTo>
                    <a:pt x="136" y="171"/>
                  </a:lnTo>
                  <a:lnTo>
                    <a:pt x="129" y="168"/>
                  </a:lnTo>
                  <a:lnTo>
                    <a:pt x="123" y="165"/>
                  </a:lnTo>
                  <a:lnTo>
                    <a:pt x="115" y="162"/>
                  </a:lnTo>
                  <a:lnTo>
                    <a:pt x="109" y="157"/>
                  </a:lnTo>
                  <a:lnTo>
                    <a:pt x="101" y="154"/>
                  </a:lnTo>
                  <a:lnTo>
                    <a:pt x="96" y="152"/>
                  </a:lnTo>
                  <a:lnTo>
                    <a:pt x="92" y="154"/>
                  </a:lnTo>
                  <a:lnTo>
                    <a:pt x="87" y="156"/>
                  </a:lnTo>
                  <a:lnTo>
                    <a:pt x="82" y="159"/>
                  </a:lnTo>
                  <a:lnTo>
                    <a:pt x="76" y="162"/>
                  </a:lnTo>
                  <a:lnTo>
                    <a:pt x="71" y="163"/>
                  </a:lnTo>
                  <a:lnTo>
                    <a:pt x="71" y="163"/>
                  </a:lnTo>
                  <a:lnTo>
                    <a:pt x="71" y="163"/>
                  </a:lnTo>
                  <a:lnTo>
                    <a:pt x="66" y="160"/>
                  </a:lnTo>
                  <a:lnTo>
                    <a:pt x="62" y="157"/>
                  </a:lnTo>
                  <a:lnTo>
                    <a:pt x="60" y="156"/>
                  </a:lnTo>
                  <a:lnTo>
                    <a:pt x="54" y="154"/>
                  </a:lnTo>
                  <a:lnTo>
                    <a:pt x="46" y="152"/>
                  </a:lnTo>
                  <a:lnTo>
                    <a:pt x="40" y="151"/>
                  </a:lnTo>
                  <a:lnTo>
                    <a:pt x="38" y="148"/>
                  </a:lnTo>
                  <a:lnTo>
                    <a:pt x="36" y="144"/>
                  </a:lnTo>
                  <a:lnTo>
                    <a:pt x="33" y="141"/>
                  </a:lnTo>
                  <a:lnTo>
                    <a:pt x="33" y="138"/>
                  </a:lnTo>
                  <a:lnTo>
                    <a:pt x="32" y="138"/>
                  </a:lnTo>
                  <a:lnTo>
                    <a:pt x="27" y="137"/>
                  </a:lnTo>
                  <a:lnTo>
                    <a:pt x="21" y="135"/>
                  </a:lnTo>
                  <a:lnTo>
                    <a:pt x="16" y="137"/>
                  </a:lnTo>
                  <a:lnTo>
                    <a:pt x="16" y="135"/>
                  </a:lnTo>
                  <a:lnTo>
                    <a:pt x="14" y="135"/>
                  </a:lnTo>
                  <a:lnTo>
                    <a:pt x="14" y="133"/>
                  </a:lnTo>
                  <a:lnTo>
                    <a:pt x="13" y="133"/>
                  </a:lnTo>
                  <a:lnTo>
                    <a:pt x="13" y="132"/>
                  </a:lnTo>
                  <a:lnTo>
                    <a:pt x="11" y="127"/>
                  </a:lnTo>
                  <a:lnTo>
                    <a:pt x="11" y="124"/>
                  </a:lnTo>
                  <a:lnTo>
                    <a:pt x="10" y="122"/>
                  </a:lnTo>
                  <a:lnTo>
                    <a:pt x="6" y="118"/>
                  </a:lnTo>
                  <a:lnTo>
                    <a:pt x="5" y="115"/>
                  </a:lnTo>
                  <a:lnTo>
                    <a:pt x="2" y="111"/>
                  </a:lnTo>
                  <a:lnTo>
                    <a:pt x="2" y="110"/>
                  </a:lnTo>
                  <a:lnTo>
                    <a:pt x="2" y="108"/>
                  </a:lnTo>
                  <a:lnTo>
                    <a:pt x="3" y="108"/>
                  </a:lnTo>
                  <a:lnTo>
                    <a:pt x="6" y="105"/>
                  </a:lnTo>
                  <a:lnTo>
                    <a:pt x="8" y="104"/>
                  </a:lnTo>
                  <a:lnTo>
                    <a:pt x="8" y="104"/>
                  </a:lnTo>
                  <a:lnTo>
                    <a:pt x="10" y="99"/>
                  </a:lnTo>
                  <a:lnTo>
                    <a:pt x="8" y="99"/>
                  </a:lnTo>
                  <a:lnTo>
                    <a:pt x="8" y="97"/>
                  </a:lnTo>
                  <a:lnTo>
                    <a:pt x="6" y="94"/>
                  </a:lnTo>
                  <a:lnTo>
                    <a:pt x="6" y="92"/>
                  </a:lnTo>
                  <a:lnTo>
                    <a:pt x="8" y="89"/>
                  </a:lnTo>
                  <a:lnTo>
                    <a:pt x="10" y="85"/>
                  </a:lnTo>
                  <a:lnTo>
                    <a:pt x="8" y="81"/>
                  </a:lnTo>
                  <a:lnTo>
                    <a:pt x="8" y="74"/>
                  </a:lnTo>
                  <a:lnTo>
                    <a:pt x="8" y="67"/>
                  </a:lnTo>
                  <a:lnTo>
                    <a:pt x="8" y="64"/>
                  </a:lnTo>
                  <a:lnTo>
                    <a:pt x="8" y="63"/>
                  </a:lnTo>
                  <a:lnTo>
                    <a:pt x="6" y="61"/>
                  </a:lnTo>
                  <a:lnTo>
                    <a:pt x="5" y="58"/>
                  </a:lnTo>
                  <a:lnTo>
                    <a:pt x="5" y="56"/>
                  </a:lnTo>
                  <a:lnTo>
                    <a:pt x="3" y="53"/>
                  </a:lnTo>
                  <a:lnTo>
                    <a:pt x="2" y="50"/>
                  </a:lnTo>
                  <a:lnTo>
                    <a:pt x="0" y="48"/>
                  </a:lnTo>
                  <a:lnTo>
                    <a:pt x="2" y="47"/>
                  </a:lnTo>
                  <a:lnTo>
                    <a:pt x="3" y="47"/>
                  </a:lnTo>
                  <a:lnTo>
                    <a:pt x="5" y="45"/>
                  </a:lnTo>
                  <a:lnTo>
                    <a:pt x="8" y="45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11" y="41"/>
                  </a:lnTo>
                  <a:lnTo>
                    <a:pt x="13" y="41"/>
                  </a:lnTo>
                  <a:lnTo>
                    <a:pt x="13" y="37"/>
                  </a:lnTo>
                  <a:lnTo>
                    <a:pt x="14" y="37"/>
                  </a:lnTo>
                  <a:lnTo>
                    <a:pt x="14" y="36"/>
                  </a:lnTo>
                  <a:lnTo>
                    <a:pt x="14" y="34"/>
                  </a:lnTo>
                  <a:lnTo>
                    <a:pt x="13" y="31"/>
                  </a:lnTo>
                  <a:lnTo>
                    <a:pt x="13" y="28"/>
                  </a:lnTo>
                  <a:lnTo>
                    <a:pt x="13" y="26"/>
                  </a:lnTo>
                  <a:lnTo>
                    <a:pt x="13" y="25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7" y="23"/>
                  </a:lnTo>
                  <a:lnTo>
                    <a:pt x="17" y="22"/>
                  </a:lnTo>
                  <a:lnTo>
                    <a:pt x="19" y="20"/>
                  </a:lnTo>
                  <a:lnTo>
                    <a:pt x="19" y="20"/>
                  </a:lnTo>
                  <a:lnTo>
                    <a:pt x="21" y="18"/>
                  </a:lnTo>
                  <a:lnTo>
                    <a:pt x="22" y="18"/>
                  </a:lnTo>
                  <a:lnTo>
                    <a:pt x="22" y="17"/>
                  </a:lnTo>
                  <a:lnTo>
                    <a:pt x="25" y="15"/>
                  </a:lnTo>
                  <a:lnTo>
                    <a:pt x="27" y="15"/>
                  </a:lnTo>
                  <a:lnTo>
                    <a:pt x="30" y="14"/>
                  </a:lnTo>
                  <a:lnTo>
                    <a:pt x="32" y="12"/>
                  </a:lnTo>
                  <a:lnTo>
                    <a:pt x="33" y="11"/>
                  </a:lnTo>
                  <a:lnTo>
                    <a:pt x="33" y="11"/>
                  </a:lnTo>
                  <a:lnTo>
                    <a:pt x="32" y="9"/>
                  </a:lnTo>
                  <a:lnTo>
                    <a:pt x="32" y="6"/>
                  </a:lnTo>
                  <a:lnTo>
                    <a:pt x="32" y="4"/>
                  </a:lnTo>
                  <a:lnTo>
                    <a:pt x="32" y="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72" name="Freeform 219">
              <a:extLst>
                <a:ext uri="{FF2B5EF4-FFF2-40B4-BE49-F238E27FC236}">
                  <a16:creationId xmlns:a16="http://schemas.microsoft.com/office/drawing/2014/main" id="{A121918F-61B9-8633-EEC7-0E387F4C3A71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5608" y="2573908"/>
              <a:ext cx="202719" cy="95512"/>
            </a:xfrm>
            <a:custGeom>
              <a:avLst/>
              <a:gdLst>
                <a:gd name="T0" fmla="*/ 61 w 104"/>
                <a:gd name="T1" fmla="*/ 2 h 49"/>
                <a:gd name="T2" fmla="*/ 61 w 104"/>
                <a:gd name="T3" fmla="*/ 0 h 49"/>
                <a:gd name="T4" fmla="*/ 66 w 104"/>
                <a:gd name="T5" fmla="*/ 2 h 49"/>
                <a:gd name="T6" fmla="*/ 69 w 104"/>
                <a:gd name="T7" fmla="*/ 3 h 49"/>
                <a:gd name="T8" fmla="*/ 72 w 104"/>
                <a:gd name="T9" fmla="*/ 6 h 49"/>
                <a:gd name="T10" fmla="*/ 79 w 104"/>
                <a:gd name="T11" fmla="*/ 11 h 49"/>
                <a:gd name="T12" fmla="*/ 85 w 104"/>
                <a:gd name="T13" fmla="*/ 9 h 49"/>
                <a:gd name="T14" fmla="*/ 90 w 104"/>
                <a:gd name="T15" fmla="*/ 11 h 49"/>
                <a:gd name="T16" fmla="*/ 94 w 104"/>
                <a:gd name="T17" fmla="*/ 11 h 49"/>
                <a:gd name="T18" fmla="*/ 96 w 104"/>
                <a:gd name="T19" fmla="*/ 14 h 49"/>
                <a:gd name="T20" fmla="*/ 99 w 104"/>
                <a:gd name="T21" fmla="*/ 17 h 49"/>
                <a:gd name="T22" fmla="*/ 98 w 104"/>
                <a:gd name="T23" fmla="*/ 19 h 49"/>
                <a:gd name="T24" fmla="*/ 96 w 104"/>
                <a:gd name="T25" fmla="*/ 25 h 49"/>
                <a:gd name="T26" fmla="*/ 99 w 104"/>
                <a:gd name="T27" fmla="*/ 25 h 49"/>
                <a:gd name="T28" fmla="*/ 101 w 104"/>
                <a:gd name="T29" fmla="*/ 28 h 49"/>
                <a:gd name="T30" fmla="*/ 102 w 104"/>
                <a:gd name="T31" fmla="*/ 31 h 49"/>
                <a:gd name="T32" fmla="*/ 104 w 104"/>
                <a:gd name="T33" fmla="*/ 36 h 49"/>
                <a:gd name="T34" fmla="*/ 104 w 104"/>
                <a:gd name="T35" fmla="*/ 39 h 49"/>
                <a:gd name="T36" fmla="*/ 101 w 104"/>
                <a:gd name="T37" fmla="*/ 41 h 49"/>
                <a:gd name="T38" fmla="*/ 96 w 104"/>
                <a:gd name="T39" fmla="*/ 46 h 49"/>
                <a:gd name="T40" fmla="*/ 93 w 104"/>
                <a:gd name="T41" fmla="*/ 46 h 49"/>
                <a:gd name="T42" fmla="*/ 87 w 104"/>
                <a:gd name="T43" fmla="*/ 46 h 49"/>
                <a:gd name="T44" fmla="*/ 82 w 104"/>
                <a:gd name="T45" fmla="*/ 49 h 49"/>
                <a:gd name="T46" fmla="*/ 79 w 104"/>
                <a:gd name="T47" fmla="*/ 49 h 49"/>
                <a:gd name="T48" fmla="*/ 74 w 104"/>
                <a:gd name="T49" fmla="*/ 44 h 49"/>
                <a:gd name="T50" fmla="*/ 68 w 104"/>
                <a:gd name="T51" fmla="*/ 41 h 49"/>
                <a:gd name="T52" fmla="*/ 60 w 104"/>
                <a:gd name="T53" fmla="*/ 38 h 49"/>
                <a:gd name="T54" fmla="*/ 57 w 104"/>
                <a:gd name="T55" fmla="*/ 35 h 49"/>
                <a:gd name="T56" fmla="*/ 52 w 104"/>
                <a:gd name="T57" fmla="*/ 36 h 49"/>
                <a:gd name="T58" fmla="*/ 46 w 104"/>
                <a:gd name="T59" fmla="*/ 36 h 49"/>
                <a:gd name="T60" fmla="*/ 39 w 104"/>
                <a:gd name="T61" fmla="*/ 36 h 49"/>
                <a:gd name="T62" fmla="*/ 31 w 104"/>
                <a:gd name="T63" fmla="*/ 36 h 49"/>
                <a:gd name="T64" fmla="*/ 28 w 104"/>
                <a:gd name="T65" fmla="*/ 35 h 49"/>
                <a:gd name="T66" fmla="*/ 20 w 104"/>
                <a:gd name="T67" fmla="*/ 35 h 49"/>
                <a:gd name="T68" fmla="*/ 11 w 104"/>
                <a:gd name="T69" fmla="*/ 36 h 49"/>
                <a:gd name="T70" fmla="*/ 1 w 104"/>
                <a:gd name="T71" fmla="*/ 41 h 49"/>
                <a:gd name="T72" fmla="*/ 1 w 104"/>
                <a:gd name="T73" fmla="*/ 25 h 49"/>
                <a:gd name="T74" fmla="*/ 6 w 104"/>
                <a:gd name="T75" fmla="*/ 19 h 49"/>
                <a:gd name="T76" fmla="*/ 11 w 104"/>
                <a:gd name="T77" fmla="*/ 9 h 49"/>
                <a:gd name="T78" fmla="*/ 23 w 104"/>
                <a:gd name="T79" fmla="*/ 6 h 49"/>
                <a:gd name="T80" fmla="*/ 30 w 104"/>
                <a:gd name="T81" fmla="*/ 14 h 49"/>
                <a:gd name="T82" fmla="*/ 39 w 104"/>
                <a:gd name="T83" fmla="*/ 22 h 49"/>
                <a:gd name="T84" fmla="*/ 47 w 104"/>
                <a:gd name="T85" fmla="*/ 19 h 49"/>
                <a:gd name="T86" fmla="*/ 49 w 104"/>
                <a:gd name="T87" fmla="*/ 8 h 49"/>
                <a:gd name="T88" fmla="*/ 49 w 104"/>
                <a:gd name="T89" fmla="*/ 3 h 49"/>
                <a:gd name="T90" fmla="*/ 57 w 104"/>
                <a:gd name="T91" fmla="*/ 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04" h="49">
                  <a:moveTo>
                    <a:pt x="60" y="0"/>
                  </a:moveTo>
                  <a:lnTo>
                    <a:pt x="61" y="0"/>
                  </a:lnTo>
                  <a:lnTo>
                    <a:pt x="61" y="2"/>
                  </a:lnTo>
                  <a:lnTo>
                    <a:pt x="61" y="2"/>
                  </a:lnTo>
                  <a:lnTo>
                    <a:pt x="61" y="2"/>
                  </a:lnTo>
                  <a:lnTo>
                    <a:pt x="61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6" y="2"/>
                  </a:lnTo>
                  <a:lnTo>
                    <a:pt x="68" y="3"/>
                  </a:lnTo>
                  <a:lnTo>
                    <a:pt x="69" y="3"/>
                  </a:lnTo>
                  <a:lnTo>
                    <a:pt x="69" y="3"/>
                  </a:lnTo>
                  <a:lnTo>
                    <a:pt x="72" y="5"/>
                  </a:lnTo>
                  <a:lnTo>
                    <a:pt x="72" y="5"/>
                  </a:lnTo>
                  <a:lnTo>
                    <a:pt x="72" y="6"/>
                  </a:lnTo>
                  <a:lnTo>
                    <a:pt x="76" y="8"/>
                  </a:lnTo>
                  <a:lnTo>
                    <a:pt x="77" y="9"/>
                  </a:lnTo>
                  <a:lnTo>
                    <a:pt x="79" y="11"/>
                  </a:lnTo>
                  <a:lnTo>
                    <a:pt x="80" y="11"/>
                  </a:lnTo>
                  <a:lnTo>
                    <a:pt x="85" y="9"/>
                  </a:lnTo>
                  <a:lnTo>
                    <a:pt x="85" y="9"/>
                  </a:lnTo>
                  <a:lnTo>
                    <a:pt x="87" y="9"/>
                  </a:lnTo>
                  <a:lnTo>
                    <a:pt x="88" y="9"/>
                  </a:lnTo>
                  <a:lnTo>
                    <a:pt x="90" y="11"/>
                  </a:lnTo>
                  <a:lnTo>
                    <a:pt x="91" y="11"/>
                  </a:lnTo>
                  <a:lnTo>
                    <a:pt x="93" y="11"/>
                  </a:lnTo>
                  <a:lnTo>
                    <a:pt x="94" y="11"/>
                  </a:lnTo>
                  <a:lnTo>
                    <a:pt x="94" y="11"/>
                  </a:lnTo>
                  <a:lnTo>
                    <a:pt x="94" y="13"/>
                  </a:lnTo>
                  <a:lnTo>
                    <a:pt x="96" y="14"/>
                  </a:lnTo>
                  <a:lnTo>
                    <a:pt x="99" y="16"/>
                  </a:lnTo>
                  <a:lnTo>
                    <a:pt x="99" y="16"/>
                  </a:lnTo>
                  <a:lnTo>
                    <a:pt x="99" y="17"/>
                  </a:lnTo>
                  <a:lnTo>
                    <a:pt x="99" y="17"/>
                  </a:lnTo>
                  <a:lnTo>
                    <a:pt x="99" y="19"/>
                  </a:lnTo>
                  <a:lnTo>
                    <a:pt x="98" y="19"/>
                  </a:lnTo>
                  <a:lnTo>
                    <a:pt x="98" y="20"/>
                  </a:lnTo>
                  <a:lnTo>
                    <a:pt x="98" y="22"/>
                  </a:lnTo>
                  <a:lnTo>
                    <a:pt x="96" y="25"/>
                  </a:lnTo>
                  <a:lnTo>
                    <a:pt x="96" y="25"/>
                  </a:lnTo>
                  <a:lnTo>
                    <a:pt x="99" y="25"/>
                  </a:lnTo>
                  <a:lnTo>
                    <a:pt x="99" y="25"/>
                  </a:lnTo>
                  <a:lnTo>
                    <a:pt x="99" y="25"/>
                  </a:lnTo>
                  <a:lnTo>
                    <a:pt x="99" y="27"/>
                  </a:lnTo>
                  <a:lnTo>
                    <a:pt x="101" y="28"/>
                  </a:lnTo>
                  <a:lnTo>
                    <a:pt x="101" y="30"/>
                  </a:lnTo>
                  <a:lnTo>
                    <a:pt x="102" y="30"/>
                  </a:lnTo>
                  <a:lnTo>
                    <a:pt x="102" y="31"/>
                  </a:lnTo>
                  <a:lnTo>
                    <a:pt x="104" y="31"/>
                  </a:lnTo>
                  <a:lnTo>
                    <a:pt x="104" y="35"/>
                  </a:lnTo>
                  <a:lnTo>
                    <a:pt x="104" y="36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4" y="39"/>
                  </a:lnTo>
                  <a:lnTo>
                    <a:pt x="104" y="39"/>
                  </a:lnTo>
                  <a:lnTo>
                    <a:pt x="102" y="39"/>
                  </a:lnTo>
                  <a:lnTo>
                    <a:pt x="101" y="41"/>
                  </a:lnTo>
                  <a:lnTo>
                    <a:pt x="98" y="44"/>
                  </a:lnTo>
                  <a:lnTo>
                    <a:pt x="96" y="44"/>
                  </a:lnTo>
                  <a:lnTo>
                    <a:pt x="96" y="46"/>
                  </a:lnTo>
                  <a:lnTo>
                    <a:pt x="96" y="47"/>
                  </a:lnTo>
                  <a:lnTo>
                    <a:pt x="94" y="46"/>
                  </a:lnTo>
                  <a:lnTo>
                    <a:pt x="93" y="46"/>
                  </a:lnTo>
                  <a:lnTo>
                    <a:pt x="91" y="46"/>
                  </a:lnTo>
                  <a:lnTo>
                    <a:pt x="88" y="46"/>
                  </a:lnTo>
                  <a:lnTo>
                    <a:pt x="87" y="46"/>
                  </a:lnTo>
                  <a:lnTo>
                    <a:pt x="85" y="49"/>
                  </a:lnTo>
                  <a:lnTo>
                    <a:pt x="83" y="49"/>
                  </a:lnTo>
                  <a:lnTo>
                    <a:pt x="82" y="49"/>
                  </a:lnTo>
                  <a:lnTo>
                    <a:pt x="82" y="49"/>
                  </a:lnTo>
                  <a:lnTo>
                    <a:pt x="80" y="49"/>
                  </a:lnTo>
                  <a:lnTo>
                    <a:pt x="79" y="49"/>
                  </a:lnTo>
                  <a:lnTo>
                    <a:pt x="77" y="47"/>
                  </a:lnTo>
                  <a:lnTo>
                    <a:pt x="76" y="46"/>
                  </a:lnTo>
                  <a:lnTo>
                    <a:pt x="74" y="44"/>
                  </a:lnTo>
                  <a:lnTo>
                    <a:pt x="72" y="44"/>
                  </a:lnTo>
                  <a:lnTo>
                    <a:pt x="71" y="42"/>
                  </a:lnTo>
                  <a:lnTo>
                    <a:pt x="68" y="41"/>
                  </a:lnTo>
                  <a:lnTo>
                    <a:pt x="66" y="39"/>
                  </a:lnTo>
                  <a:lnTo>
                    <a:pt x="61" y="39"/>
                  </a:lnTo>
                  <a:lnTo>
                    <a:pt x="60" y="38"/>
                  </a:lnTo>
                  <a:lnTo>
                    <a:pt x="57" y="36"/>
                  </a:lnTo>
                  <a:lnTo>
                    <a:pt x="57" y="35"/>
                  </a:lnTo>
                  <a:lnTo>
                    <a:pt x="57" y="35"/>
                  </a:lnTo>
                  <a:lnTo>
                    <a:pt x="55" y="35"/>
                  </a:lnTo>
                  <a:lnTo>
                    <a:pt x="53" y="35"/>
                  </a:lnTo>
                  <a:lnTo>
                    <a:pt x="52" y="36"/>
                  </a:lnTo>
                  <a:lnTo>
                    <a:pt x="50" y="36"/>
                  </a:lnTo>
                  <a:lnTo>
                    <a:pt x="49" y="36"/>
                  </a:lnTo>
                  <a:lnTo>
                    <a:pt x="46" y="36"/>
                  </a:lnTo>
                  <a:lnTo>
                    <a:pt x="44" y="36"/>
                  </a:lnTo>
                  <a:lnTo>
                    <a:pt x="41" y="36"/>
                  </a:lnTo>
                  <a:lnTo>
                    <a:pt x="39" y="36"/>
                  </a:lnTo>
                  <a:lnTo>
                    <a:pt x="38" y="36"/>
                  </a:lnTo>
                  <a:lnTo>
                    <a:pt x="31" y="35"/>
                  </a:lnTo>
                  <a:lnTo>
                    <a:pt x="31" y="36"/>
                  </a:lnTo>
                  <a:lnTo>
                    <a:pt x="30" y="36"/>
                  </a:lnTo>
                  <a:lnTo>
                    <a:pt x="28" y="35"/>
                  </a:lnTo>
                  <a:lnTo>
                    <a:pt x="28" y="35"/>
                  </a:lnTo>
                  <a:lnTo>
                    <a:pt x="27" y="35"/>
                  </a:lnTo>
                  <a:lnTo>
                    <a:pt x="23" y="35"/>
                  </a:lnTo>
                  <a:lnTo>
                    <a:pt x="20" y="35"/>
                  </a:lnTo>
                  <a:lnTo>
                    <a:pt x="16" y="35"/>
                  </a:lnTo>
                  <a:lnTo>
                    <a:pt x="16" y="35"/>
                  </a:lnTo>
                  <a:lnTo>
                    <a:pt x="11" y="36"/>
                  </a:lnTo>
                  <a:lnTo>
                    <a:pt x="9" y="36"/>
                  </a:lnTo>
                  <a:lnTo>
                    <a:pt x="5" y="38"/>
                  </a:lnTo>
                  <a:lnTo>
                    <a:pt x="1" y="41"/>
                  </a:lnTo>
                  <a:lnTo>
                    <a:pt x="0" y="38"/>
                  </a:lnTo>
                  <a:lnTo>
                    <a:pt x="1" y="30"/>
                  </a:lnTo>
                  <a:lnTo>
                    <a:pt x="1" y="25"/>
                  </a:lnTo>
                  <a:lnTo>
                    <a:pt x="5" y="24"/>
                  </a:lnTo>
                  <a:lnTo>
                    <a:pt x="6" y="22"/>
                  </a:lnTo>
                  <a:lnTo>
                    <a:pt x="6" y="19"/>
                  </a:lnTo>
                  <a:lnTo>
                    <a:pt x="6" y="17"/>
                  </a:lnTo>
                  <a:lnTo>
                    <a:pt x="8" y="16"/>
                  </a:lnTo>
                  <a:lnTo>
                    <a:pt x="11" y="9"/>
                  </a:lnTo>
                  <a:lnTo>
                    <a:pt x="14" y="9"/>
                  </a:lnTo>
                  <a:lnTo>
                    <a:pt x="19" y="8"/>
                  </a:lnTo>
                  <a:lnTo>
                    <a:pt x="23" y="6"/>
                  </a:lnTo>
                  <a:lnTo>
                    <a:pt x="23" y="8"/>
                  </a:lnTo>
                  <a:lnTo>
                    <a:pt x="23" y="9"/>
                  </a:lnTo>
                  <a:lnTo>
                    <a:pt x="30" y="14"/>
                  </a:lnTo>
                  <a:lnTo>
                    <a:pt x="31" y="16"/>
                  </a:lnTo>
                  <a:lnTo>
                    <a:pt x="33" y="20"/>
                  </a:lnTo>
                  <a:lnTo>
                    <a:pt x="39" y="22"/>
                  </a:lnTo>
                  <a:lnTo>
                    <a:pt x="42" y="22"/>
                  </a:lnTo>
                  <a:lnTo>
                    <a:pt x="44" y="20"/>
                  </a:lnTo>
                  <a:lnTo>
                    <a:pt x="47" y="19"/>
                  </a:lnTo>
                  <a:lnTo>
                    <a:pt x="49" y="17"/>
                  </a:lnTo>
                  <a:lnTo>
                    <a:pt x="50" y="16"/>
                  </a:lnTo>
                  <a:lnTo>
                    <a:pt x="49" y="8"/>
                  </a:lnTo>
                  <a:lnTo>
                    <a:pt x="49" y="6"/>
                  </a:lnTo>
                  <a:lnTo>
                    <a:pt x="49" y="3"/>
                  </a:lnTo>
                  <a:lnTo>
                    <a:pt x="49" y="3"/>
                  </a:lnTo>
                  <a:lnTo>
                    <a:pt x="50" y="3"/>
                  </a:lnTo>
                  <a:lnTo>
                    <a:pt x="55" y="2"/>
                  </a:lnTo>
                  <a:lnTo>
                    <a:pt x="57" y="2"/>
                  </a:lnTo>
                  <a:lnTo>
                    <a:pt x="57" y="2"/>
                  </a:lnTo>
                  <a:lnTo>
                    <a:pt x="60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73" name="Freeform 220">
              <a:extLst>
                <a:ext uri="{FF2B5EF4-FFF2-40B4-BE49-F238E27FC236}">
                  <a16:creationId xmlns:a16="http://schemas.microsoft.com/office/drawing/2014/main" id="{BBC02768-6128-05ED-F3A1-F810E048D29E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4830" y="2877987"/>
              <a:ext cx="21442" cy="27289"/>
            </a:xfrm>
            <a:custGeom>
              <a:avLst/>
              <a:gdLst>
                <a:gd name="T0" fmla="*/ 5 w 11"/>
                <a:gd name="T1" fmla="*/ 0 h 14"/>
                <a:gd name="T2" fmla="*/ 5 w 11"/>
                <a:gd name="T3" fmla="*/ 1 h 14"/>
                <a:gd name="T4" fmla="*/ 6 w 11"/>
                <a:gd name="T5" fmla="*/ 1 h 14"/>
                <a:gd name="T6" fmla="*/ 6 w 11"/>
                <a:gd name="T7" fmla="*/ 1 h 14"/>
                <a:gd name="T8" fmla="*/ 6 w 11"/>
                <a:gd name="T9" fmla="*/ 1 h 14"/>
                <a:gd name="T10" fmla="*/ 6 w 11"/>
                <a:gd name="T11" fmla="*/ 1 h 14"/>
                <a:gd name="T12" fmla="*/ 6 w 11"/>
                <a:gd name="T13" fmla="*/ 3 h 14"/>
                <a:gd name="T14" fmla="*/ 6 w 11"/>
                <a:gd name="T15" fmla="*/ 5 h 14"/>
                <a:gd name="T16" fmla="*/ 8 w 11"/>
                <a:gd name="T17" fmla="*/ 5 h 14"/>
                <a:gd name="T18" fmla="*/ 8 w 11"/>
                <a:gd name="T19" fmla="*/ 6 h 14"/>
                <a:gd name="T20" fmla="*/ 10 w 11"/>
                <a:gd name="T21" fmla="*/ 6 h 14"/>
                <a:gd name="T22" fmla="*/ 11 w 11"/>
                <a:gd name="T23" fmla="*/ 8 h 14"/>
                <a:gd name="T24" fmla="*/ 11 w 11"/>
                <a:gd name="T25" fmla="*/ 8 h 14"/>
                <a:gd name="T26" fmla="*/ 11 w 11"/>
                <a:gd name="T27" fmla="*/ 8 h 14"/>
                <a:gd name="T28" fmla="*/ 11 w 11"/>
                <a:gd name="T29" fmla="*/ 9 h 14"/>
                <a:gd name="T30" fmla="*/ 11 w 11"/>
                <a:gd name="T31" fmla="*/ 9 h 14"/>
                <a:gd name="T32" fmla="*/ 11 w 11"/>
                <a:gd name="T33" fmla="*/ 11 h 14"/>
                <a:gd name="T34" fmla="*/ 10 w 11"/>
                <a:gd name="T35" fmla="*/ 11 h 14"/>
                <a:gd name="T36" fmla="*/ 10 w 11"/>
                <a:gd name="T37" fmla="*/ 13 h 14"/>
                <a:gd name="T38" fmla="*/ 10 w 11"/>
                <a:gd name="T39" fmla="*/ 14 h 14"/>
                <a:gd name="T40" fmla="*/ 8 w 11"/>
                <a:gd name="T41" fmla="*/ 14 h 14"/>
                <a:gd name="T42" fmla="*/ 8 w 11"/>
                <a:gd name="T43" fmla="*/ 13 h 14"/>
                <a:gd name="T44" fmla="*/ 6 w 11"/>
                <a:gd name="T45" fmla="*/ 13 h 14"/>
                <a:gd name="T46" fmla="*/ 6 w 11"/>
                <a:gd name="T47" fmla="*/ 14 h 14"/>
                <a:gd name="T48" fmla="*/ 5 w 11"/>
                <a:gd name="T49" fmla="*/ 14 h 14"/>
                <a:gd name="T50" fmla="*/ 5 w 11"/>
                <a:gd name="T51" fmla="*/ 14 h 14"/>
                <a:gd name="T52" fmla="*/ 3 w 11"/>
                <a:gd name="T53" fmla="*/ 14 h 14"/>
                <a:gd name="T54" fmla="*/ 3 w 11"/>
                <a:gd name="T55" fmla="*/ 14 h 14"/>
                <a:gd name="T56" fmla="*/ 3 w 11"/>
                <a:gd name="T57" fmla="*/ 13 h 14"/>
                <a:gd name="T58" fmla="*/ 2 w 11"/>
                <a:gd name="T59" fmla="*/ 13 h 14"/>
                <a:gd name="T60" fmla="*/ 2 w 11"/>
                <a:gd name="T61" fmla="*/ 13 h 14"/>
                <a:gd name="T62" fmla="*/ 2 w 11"/>
                <a:gd name="T63" fmla="*/ 13 h 14"/>
                <a:gd name="T64" fmla="*/ 2 w 11"/>
                <a:gd name="T65" fmla="*/ 11 h 14"/>
                <a:gd name="T66" fmla="*/ 2 w 11"/>
                <a:gd name="T67" fmla="*/ 11 h 14"/>
                <a:gd name="T68" fmla="*/ 3 w 11"/>
                <a:gd name="T69" fmla="*/ 11 h 14"/>
                <a:gd name="T70" fmla="*/ 2 w 11"/>
                <a:gd name="T71" fmla="*/ 9 h 14"/>
                <a:gd name="T72" fmla="*/ 2 w 11"/>
                <a:gd name="T73" fmla="*/ 8 h 14"/>
                <a:gd name="T74" fmla="*/ 0 w 11"/>
                <a:gd name="T75" fmla="*/ 8 h 14"/>
                <a:gd name="T76" fmla="*/ 0 w 11"/>
                <a:gd name="T77" fmla="*/ 6 h 14"/>
                <a:gd name="T78" fmla="*/ 0 w 11"/>
                <a:gd name="T79" fmla="*/ 6 h 14"/>
                <a:gd name="T80" fmla="*/ 0 w 11"/>
                <a:gd name="T81" fmla="*/ 6 h 14"/>
                <a:gd name="T82" fmla="*/ 0 w 11"/>
                <a:gd name="T83" fmla="*/ 5 h 14"/>
                <a:gd name="T84" fmla="*/ 2 w 11"/>
                <a:gd name="T85" fmla="*/ 5 h 14"/>
                <a:gd name="T86" fmla="*/ 2 w 11"/>
                <a:gd name="T87" fmla="*/ 3 h 14"/>
                <a:gd name="T88" fmla="*/ 3 w 11"/>
                <a:gd name="T89" fmla="*/ 1 h 14"/>
                <a:gd name="T90" fmla="*/ 5 w 11"/>
                <a:gd name="T9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1" h="14">
                  <a:moveTo>
                    <a:pt x="5" y="0"/>
                  </a:moveTo>
                  <a:lnTo>
                    <a:pt x="5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3"/>
                  </a:lnTo>
                  <a:lnTo>
                    <a:pt x="6" y="5"/>
                  </a:lnTo>
                  <a:lnTo>
                    <a:pt x="8" y="5"/>
                  </a:lnTo>
                  <a:lnTo>
                    <a:pt x="8" y="6"/>
                  </a:lnTo>
                  <a:lnTo>
                    <a:pt x="10" y="6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11" y="11"/>
                  </a:lnTo>
                  <a:lnTo>
                    <a:pt x="10" y="11"/>
                  </a:lnTo>
                  <a:lnTo>
                    <a:pt x="10" y="13"/>
                  </a:lnTo>
                  <a:lnTo>
                    <a:pt x="10" y="14"/>
                  </a:lnTo>
                  <a:lnTo>
                    <a:pt x="8" y="14"/>
                  </a:lnTo>
                  <a:lnTo>
                    <a:pt x="8" y="13"/>
                  </a:lnTo>
                  <a:lnTo>
                    <a:pt x="6" y="13"/>
                  </a:lnTo>
                  <a:lnTo>
                    <a:pt x="6" y="14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3" y="14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2" y="11"/>
                  </a:lnTo>
                  <a:lnTo>
                    <a:pt x="2" y="11"/>
                  </a:lnTo>
                  <a:lnTo>
                    <a:pt x="3" y="11"/>
                  </a:lnTo>
                  <a:lnTo>
                    <a:pt x="2" y="9"/>
                  </a:lnTo>
                  <a:lnTo>
                    <a:pt x="2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2" y="5"/>
                  </a:lnTo>
                  <a:lnTo>
                    <a:pt x="2" y="3"/>
                  </a:lnTo>
                  <a:lnTo>
                    <a:pt x="3" y="1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74" name="Freeform 221">
              <a:extLst>
                <a:ext uri="{FF2B5EF4-FFF2-40B4-BE49-F238E27FC236}">
                  <a16:creationId xmlns:a16="http://schemas.microsoft.com/office/drawing/2014/main" id="{4024BDA0-2645-03E9-C198-228D937E4C5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51709" y="2642132"/>
              <a:ext cx="165684" cy="97461"/>
            </a:xfrm>
            <a:custGeom>
              <a:avLst/>
              <a:gdLst>
                <a:gd name="T0" fmla="*/ 3 w 85"/>
                <a:gd name="T1" fmla="*/ 19 h 50"/>
                <a:gd name="T2" fmla="*/ 0 w 85"/>
                <a:gd name="T3" fmla="*/ 22 h 50"/>
                <a:gd name="T4" fmla="*/ 3 w 85"/>
                <a:gd name="T5" fmla="*/ 15 h 50"/>
                <a:gd name="T6" fmla="*/ 59 w 85"/>
                <a:gd name="T7" fmla="*/ 0 h 50"/>
                <a:gd name="T8" fmla="*/ 63 w 85"/>
                <a:gd name="T9" fmla="*/ 4 h 50"/>
                <a:gd name="T10" fmla="*/ 73 w 85"/>
                <a:gd name="T11" fmla="*/ 7 h 50"/>
                <a:gd name="T12" fmla="*/ 78 w 85"/>
                <a:gd name="T13" fmla="*/ 11 h 50"/>
                <a:gd name="T14" fmla="*/ 82 w 85"/>
                <a:gd name="T15" fmla="*/ 14 h 50"/>
                <a:gd name="T16" fmla="*/ 82 w 85"/>
                <a:gd name="T17" fmla="*/ 17 h 50"/>
                <a:gd name="T18" fmla="*/ 81 w 85"/>
                <a:gd name="T19" fmla="*/ 20 h 50"/>
                <a:gd name="T20" fmla="*/ 85 w 85"/>
                <a:gd name="T21" fmla="*/ 22 h 50"/>
                <a:gd name="T22" fmla="*/ 84 w 85"/>
                <a:gd name="T23" fmla="*/ 23 h 50"/>
                <a:gd name="T24" fmla="*/ 79 w 85"/>
                <a:gd name="T25" fmla="*/ 25 h 50"/>
                <a:gd name="T26" fmla="*/ 78 w 85"/>
                <a:gd name="T27" fmla="*/ 26 h 50"/>
                <a:gd name="T28" fmla="*/ 74 w 85"/>
                <a:gd name="T29" fmla="*/ 28 h 50"/>
                <a:gd name="T30" fmla="*/ 71 w 85"/>
                <a:gd name="T31" fmla="*/ 33 h 50"/>
                <a:gd name="T32" fmla="*/ 71 w 85"/>
                <a:gd name="T33" fmla="*/ 36 h 50"/>
                <a:gd name="T34" fmla="*/ 68 w 85"/>
                <a:gd name="T35" fmla="*/ 41 h 50"/>
                <a:gd name="T36" fmla="*/ 70 w 85"/>
                <a:gd name="T37" fmla="*/ 41 h 50"/>
                <a:gd name="T38" fmla="*/ 71 w 85"/>
                <a:gd name="T39" fmla="*/ 44 h 50"/>
                <a:gd name="T40" fmla="*/ 70 w 85"/>
                <a:gd name="T41" fmla="*/ 45 h 50"/>
                <a:gd name="T42" fmla="*/ 68 w 85"/>
                <a:gd name="T43" fmla="*/ 44 h 50"/>
                <a:gd name="T44" fmla="*/ 66 w 85"/>
                <a:gd name="T45" fmla="*/ 42 h 50"/>
                <a:gd name="T46" fmla="*/ 63 w 85"/>
                <a:gd name="T47" fmla="*/ 44 h 50"/>
                <a:gd name="T48" fmla="*/ 59 w 85"/>
                <a:gd name="T49" fmla="*/ 45 h 50"/>
                <a:gd name="T50" fmla="*/ 57 w 85"/>
                <a:gd name="T51" fmla="*/ 48 h 50"/>
                <a:gd name="T52" fmla="*/ 51 w 85"/>
                <a:gd name="T53" fmla="*/ 50 h 50"/>
                <a:gd name="T54" fmla="*/ 48 w 85"/>
                <a:gd name="T55" fmla="*/ 48 h 50"/>
                <a:gd name="T56" fmla="*/ 44 w 85"/>
                <a:gd name="T57" fmla="*/ 48 h 50"/>
                <a:gd name="T58" fmla="*/ 38 w 85"/>
                <a:gd name="T59" fmla="*/ 48 h 50"/>
                <a:gd name="T60" fmla="*/ 38 w 85"/>
                <a:gd name="T61" fmla="*/ 45 h 50"/>
                <a:gd name="T62" fmla="*/ 35 w 85"/>
                <a:gd name="T63" fmla="*/ 42 h 50"/>
                <a:gd name="T64" fmla="*/ 32 w 85"/>
                <a:gd name="T65" fmla="*/ 42 h 50"/>
                <a:gd name="T66" fmla="*/ 30 w 85"/>
                <a:gd name="T67" fmla="*/ 41 h 50"/>
                <a:gd name="T68" fmla="*/ 29 w 85"/>
                <a:gd name="T69" fmla="*/ 41 h 50"/>
                <a:gd name="T70" fmla="*/ 27 w 85"/>
                <a:gd name="T71" fmla="*/ 36 h 50"/>
                <a:gd name="T72" fmla="*/ 29 w 85"/>
                <a:gd name="T73" fmla="*/ 30 h 50"/>
                <a:gd name="T74" fmla="*/ 25 w 85"/>
                <a:gd name="T75" fmla="*/ 26 h 50"/>
                <a:gd name="T76" fmla="*/ 18 w 85"/>
                <a:gd name="T77" fmla="*/ 26 h 50"/>
                <a:gd name="T78" fmla="*/ 10 w 85"/>
                <a:gd name="T79" fmla="*/ 23 h 50"/>
                <a:gd name="T80" fmla="*/ 7 w 85"/>
                <a:gd name="T81" fmla="*/ 22 h 50"/>
                <a:gd name="T82" fmla="*/ 5 w 85"/>
                <a:gd name="T83" fmla="*/ 20 h 50"/>
                <a:gd name="T84" fmla="*/ 3 w 85"/>
                <a:gd name="T85" fmla="*/ 11 h 50"/>
                <a:gd name="T86" fmla="*/ 7 w 85"/>
                <a:gd name="T87" fmla="*/ 3 h 50"/>
                <a:gd name="T88" fmla="*/ 18 w 85"/>
                <a:gd name="T89" fmla="*/ 0 h 50"/>
                <a:gd name="T90" fmla="*/ 25 w 85"/>
                <a:gd name="T91" fmla="*/ 0 h 50"/>
                <a:gd name="T92" fmla="*/ 30 w 85"/>
                <a:gd name="T93" fmla="*/ 0 h 50"/>
                <a:gd name="T94" fmla="*/ 33 w 85"/>
                <a:gd name="T95" fmla="*/ 0 h 50"/>
                <a:gd name="T96" fmla="*/ 43 w 85"/>
                <a:gd name="T97" fmla="*/ 1 h 50"/>
                <a:gd name="T98" fmla="*/ 51 w 85"/>
                <a:gd name="T99" fmla="*/ 1 h 50"/>
                <a:gd name="T100" fmla="*/ 55 w 85"/>
                <a:gd name="T10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5" h="50">
                  <a:moveTo>
                    <a:pt x="3" y="15"/>
                  </a:moveTo>
                  <a:lnTo>
                    <a:pt x="3" y="15"/>
                  </a:lnTo>
                  <a:lnTo>
                    <a:pt x="3" y="19"/>
                  </a:lnTo>
                  <a:lnTo>
                    <a:pt x="3" y="20"/>
                  </a:lnTo>
                  <a:lnTo>
                    <a:pt x="2" y="22"/>
                  </a:lnTo>
                  <a:lnTo>
                    <a:pt x="0" y="22"/>
                  </a:lnTo>
                  <a:lnTo>
                    <a:pt x="2" y="20"/>
                  </a:lnTo>
                  <a:lnTo>
                    <a:pt x="3" y="19"/>
                  </a:lnTo>
                  <a:lnTo>
                    <a:pt x="3" y="15"/>
                  </a:lnTo>
                  <a:lnTo>
                    <a:pt x="3" y="15"/>
                  </a:lnTo>
                  <a:close/>
                  <a:moveTo>
                    <a:pt x="59" y="0"/>
                  </a:moveTo>
                  <a:lnTo>
                    <a:pt x="59" y="0"/>
                  </a:lnTo>
                  <a:lnTo>
                    <a:pt x="59" y="1"/>
                  </a:lnTo>
                  <a:lnTo>
                    <a:pt x="62" y="3"/>
                  </a:lnTo>
                  <a:lnTo>
                    <a:pt x="63" y="4"/>
                  </a:lnTo>
                  <a:lnTo>
                    <a:pt x="68" y="4"/>
                  </a:lnTo>
                  <a:lnTo>
                    <a:pt x="70" y="6"/>
                  </a:lnTo>
                  <a:lnTo>
                    <a:pt x="73" y="7"/>
                  </a:lnTo>
                  <a:lnTo>
                    <a:pt x="74" y="9"/>
                  </a:lnTo>
                  <a:lnTo>
                    <a:pt x="76" y="9"/>
                  </a:lnTo>
                  <a:lnTo>
                    <a:pt x="78" y="11"/>
                  </a:lnTo>
                  <a:lnTo>
                    <a:pt x="79" y="12"/>
                  </a:lnTo>
                  <a:lnTo>
                    <a:pt x="81" y="14"/>
                  </a:lnTo>
                  <a:lnTo>
                    <a:pt x="82" y="14"/>
                  </a:lnTo>
                  <a:lnTo>
                    <a:pt x="84" y="14"/>
                  </a:lnTo>
                  <a:lnTo>
                    <a:pt x="84" y="15"/>
                  </a:lnTo>
                  <a:lnTo>
                    <a:pt x="82" y="17"/>
                  </a:lnTo>
                  <a:lnTo>
                    <a:pt x="82" y="19"/>
                  </a:lnTo>
                  <a:lnTo>
                    <a:pt x="81" y="20"/>
                  </a:lnTo>
                  <a:lnTo>
                    <a:pt x="81" y="20"/>
                  </a:lnTo>
                  <a:lnTo>
                    <a:pt x="82" y="22"/>
                  </a:lnTo>
                  <a:lnTo>
                    <a:pt x="84" y="22"/>
                  </a:lnTo>
                  <a:lnTo>
                    <a:pt x="85" y="22"/>
                  </a:lnTo>
                  <a:lnTo>
                    <a:pt x="85" y="22"/>
                  </a:lnTo>
                  <a:lnTo>
                    <a:pt x="85" y="23"/>
                  </a:lnTo>
                  <a:lnTo>
                    <a:pt x="84" y="23"/>
                  </a:lnTo>
                  <a:lnTo>
                    <a:pt x="84" y="23"/>
                  </a:lnTo>
                  <a:lnTo>
                    <a:pt x="84" y="25"/>
                  </a:lnTo>
                  <a:lnTo>
                    <a:pt x="79" y="25"/>
                  </a:lnTo>
                  <a:lnTo>
                    <a:pt x="78" y="25"/>
                  </a:lnTo>
                  <a:lnTo>
                    <a:pt x="78" y="26"/>
                  </a:lnTo>
                  <a:lnTo>
                    <a:pt x="78" y="26"/>
                  </a:lnTo>
                  <a:lnTo>
                    <a:pt x="78" y="28"/>
                  </a:lnTo>
                  <a:lnTo>
                    <a:pt x="76" y="28"/>
                  </a:lnTo>
                  <a:lnTo>
                    <a:pt x="74" y="28"/>
                  </a:lnTo>
                  <a:lnTo>
                    <a:pt x="73" y="30"/>
                  </a:lnTo>
                  <a:lnTo>
                    <a:pt x="71" y="31"/>
                  </a:lnTo>
                  <a:lnTo>
                    <a:pt x="71" y="33"/>
                  </a:lnTo>
                  <a:lnTo>
                    <a:pt x="71" y="34"/>
                  </a:lnTo>
                  <a:lnTo>
                    <a:pt x="71" y="36"/>
                  </a:lnTo>
                  <a:lnTo>
                    <a:pt x="71" y="36"/>
                  </a:lnTo>
                  <a:lnTo>
                    <a:pt x="70" y="37"/>
                  </a:lnTo>
                  <a:lnTo>
                    <a:pt x="70" y="39"/>
                  </a:lnTo>
                  <a:lnTo>
                    <a:pt x="68" y="41"/>
                  </a:lnTo>
                  <a:lnTo>
                    <a:pt x="68" y="41"/>
                  </a:lnTo>
                  <a:lnTo>
                    <a:pt x="68" y="41"/>
                  </a:lnTo>
                  <a:lnTo>
                    <a:pt x="70" y="41"/>
                  </a:lnTo>
                  <a:lnTo>
                    <a:pt x="70" y="42"/>
                  </a:lnTo>
                  <a:lnTo>
                    <a:pt x="71" y="42"/>
                  </a:lnTo>
                  <a:lnTo>
                    <a:pt x="71" y="44"/>
                  </a:lnTo>
                  <a:lnTo>
                    <a:pt x="71" y="44"/>
                  </a:lnTo>
                  <a:lnTo>
                    <a:pt x="71" y="44"/>
                  </a:lnTo>
                  <a:lnTo>
                    <a:pt x="70" y="45"/>
                  </a:lnTo>
                  <a:lnTo>
                    <a:pt x="68" y="45"/>
                  </a:lnTo>
                  <a:lnTo>
                    <a:pt x="68" y="44"/>
                  </a:lnTo>
                  <a:lnTo>
                    <a:pt x="68" y="44"/>
                  </a:lnTo>
                  <a:lnTo>
                    <a:pt x="68" y="44"/>
                  </a:lnTo>
                  <a:lnTo>
                    <a:pt x="68" y="42"/>
                  </a:lnTo>
                  <a:lnTo>
                    <a:pt x="66" y="42"/>
                  </a:lnTo>
                  <a:lnTo>
                    <a:pt x="65" y="42"/>
                  </a:lnTo>
                  <a:lnTo>
                    <a:pt x="65" y="42"/>
                  </a:lnTo>
                  <a:lnTo>
                    <a:pt x="63" y="44"/>
                  </a:lnTo>
                  <a:lnTo>
                    <a:pt x="62" y="44"/>
                  </a:lnTo>
                  <a:lnTo>
                    <a:pt x="60" y="45"/>
                  </a:lnTo>
                  <a:lnTo>
                    <a:pt x="59" y="45"/>
                  </a:lnTo>
                  <a:lnTo>
                    <a:pt x="57" y="45"/>
                  </a:lnTo>
                  <a:lnTo>
                    <a:pt x="57" y="47"/>
                  </a:lnTo>
                  <a:lnTo>
                    <a:pt x="57" y="48"/>
                  </a:lnTo>
                  <a:lnTo>
                    <a:pt x="55" y="48"/>
                  </a:lnTo>
                  <a:lnTo>
                    <a:pt x="52" y="48"/>
                  </a:lnTo>
                  <a:lnTo>
                    <a:pt x="51" y="50"/>
                  </a:lnTo>
                  <a:lnTo>
                    <a:pt x="49" y="48"/>
                  </a:lnTo>
                  <a:lnTo>
                    <a:pt x="49" y="48"/>
                  </a:lnTo>
                  <a:lnTo>
                    <a:pt x="48" y="48"/>
                  </a:lnTo>
                  <a:lnTo>
                    <a:pt x="46" y="48"/>
                  </a:lnTo>
                  <a:lnTo>
                    <a:pt x="44" y="48"/>
                  </a:lnTo>
                  <a:lnTo>
                    <a:pt x="44" y="48"/>
                  </a:lnTo>
                  <a:lnTo>
                    <a:pt x="41" y="48"/>
                  </a:lnTo>
                  <a:lnTo>
                    <a:pt x="40" y="48"/>
                  </a:lnTo>
                  <a:lnTo>
                    <a:pt x="38" y="48"/>
                  </a:lnTo>
                  <a:lnTo>
                    <a:pt x="38" y="48"/>
                  </a:lnTo>
                  <a:lnTo>
                    <a:pt x="38" y="47"/>
                  </a:lnTo>
                  <a:lnTo>
                    <a:pt x="38" y="45"/>
                  </a:lnTo>
                  <a:lnTo>
                    <a:pt x="38" y="45"/>
                  </a:lnTo>
                  <a:lnTo>
                    <a:pt x="37" y="44"/>
                  </a:lnTo>
                  <a:lnTo>
                    <a:pt x="35" y="42"/>
                  </a:lnTo>
                  <a:lnTo>
                    <a:pt x="33" y="42"/>
                  </a:lnTo>
                  <a:lnTo>
                    <a:pt x="32" y="42"/>
                  </a:lnTo>
                  <a:lnTo>
                    <a:pt x="32" y="42"/>
                  </a:lnTo>
                  <a:lnTo>
                    <a:pt x="32" y="41"/>
                  </a:lnTo>
                  <a:lnTo>
                    <a:pt x="32" y="41"/>
                  </a:lnTo>
                  <a:lnTo>
                    <a:pt x="30" y="41"/>
                  </a:lnTo>
                  <a:lnTo>
                    <a:pt x="30" y="39"/>
                  </a:lnTo>
                  <a:lnTo>
                    <a:pt x="29" y="39"/>
                  </a:lnTo>
                  <a:lnTo>
                    <a:pt x="29" y="41"/>
                  </a:lnTo>
                  <a:lnTo>
                    <a:pt x="27" y="39"/>
                  </a:lnTo>
                  <a:lnTo>
                    <a:pt x="27" y="37"/>
                  </a:lnTo>
                  <a:lnTo>
                    <a:pt x="27" y="36"/>
                  </a:lnTo>
                  <a:lnTo>
                    <a:pt x="27" y="34"/>
                  </a:lnTo>
                  <a:lnTo>
                    <a:pt x="29" y="31"/>
                  </a:lnTo>
                  <a:lnTo>
                    <a:pt x="29" y="30"/>
                  </a:lnTo>
                  <a:lnTo>
                    <a:pt x="27" y="30"/>
                  </a:lnTo>
                  <a:lnTo>
                    <a:pt x="25" y="28"/>
                  </a:lnTo>
                  <a:lnTo>
                    <a:pt x="25" y="26"/>
                  </a:lnTo>
                  <a:lnTo>
                    <a:pt x="22" y="26"/>
                  </a:lnTo>
                  <a:lnTo>
                    <a:pt x="19" y="26"/>
                  </a:lnTo>
                  <a:lnTo>
                    <a:pt x="18" y="26"/>
                  </a:lnTo>
                  <a:lnTo>
                    <a:pt x="14" y="25"/>
                  </a:lnTo>
                  <a:lnTo>
                    <a:pt x="13" y="25"/>
                  </a:lnTo>
                  <a:lnTo>
                    <a:pt x="10" y="23"/>
                  </a:lnTo>
                  <a:lnTo>
                    <a:pt x="8" y="23"/>
                  </a:lnTo>
                  <a:lnTo>
                    <a:pt x="8" y="22"/>
                  </a:lnTo>
                  <a:lnTo>
                    <a:pt x="7" y="22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5" y="20"/>
                  </a:lnTo>
                  <a:lnTo>
                    <a:pt x="5" y="19"/>
                  </a:lnTo>
                  <a:lnTo>
                    <a:pt x="5" y="15"/>
                  </a:lnTo>
                  <a:lnTo>
                    <a:pt x="3" y="11"/>
                  </a:lnTo>
                  <a:lnTo>
                    <a:pt x="3" y="7"/>
                  </a:lnTo>
                  <a:lnTo>
                    <a:pt x="3" y="6"/>
                  </a:lnTo>
                  <a:lnTo>
                    <a:pt x="7" y="3"/>
                  </a:lnTo>
                  <a:lnTo>
                    <a:pt x="11" y="1"/>
                  </a:lnTo>
                  <a:lnTo>
                    <a:pt x="13" y="1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2" y="0"/>
                  </a:lnTo>
                  <a:lnTo>
                    <a:pt x="25" y="0"/>
                  </a:lnTo>
                  <a:lnTo>
                    <a:pt x="29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2" y="1"/>
                  </a:lnTo>
                  <a:lnTo>
                    <a:pt x="33" y="1"/>
                  </a:lnTo>
                  <a:lnTo>
                    <a:pt x="33" y="0"/>
                  </a:lnTo>
                  <a:lnTo>
                    <a:pt x="40" y="1"/>
                  </a:lnTo>
                  <a:lnTo>
                    <a:pt x="41" y="1"/>
                  </a:lnTo>
                  <a:lnTo>
                    <a:pt x="43" y="1"/>
                  </a:lnTo>
                  <a:lnTo>
                    <a:pt x="46" y="1"/>
                  </a:lnTo>
                  <a:lnTo>
                    <a:pt x="48" y="1"/>
                  </a:lnTo>
                  <a:lnTo>
                    <a:pt x="51" y="1"/>
                  </a:lnTo>
                  <a:lnTo>
                    <a:pt x="52" y="1"/>
                  </a:lnTo>
                  <a:lnTo>
                    <a:pt x="54" y="1"/>
                  </a:lnTo>
                  <a:lnTo>
                    <a:pt x="55" y="0"/>
                  </a:lnTo>
                  <a:lnTo>
                    <a:pt x="57" y="0"/>
                  </a:lnTo>
                  <a:lnTo>
                    <a:pt x="59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75" name="Freeform 222">
              <a:extLst>
                <a:ext uri="{FF2B5EF4-FFF2-40B4-BE49-F238E27FC236}">
                  <a16:creationId xmlns:a16="http://schemas.microsoft.com/office/drawing/2014/main" id="{8322A5DC-3C9D-3A02-1167-A92219D7CD65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7139" y="5238494"/>
              <a:ext cx="64325" cy="62375"/>
            </a:xfrm>
            <a:custGeom>
              <a:avLst/>
              <a:gdLst>
                <a:gd name="T0" fmla="*/ 22 w 33"/>
                <a:gd name="T1" fmla="*/ 0 h 32"/>
                <a:gd name="T2" fmla="*/ 24 w 33"/>
                <a:gd name="T3" fmla="*/ 2 h 32"/>
                <a:gd name="T4" fmla="*/ 25 w 33"/>
                <a:gd name="T5" fmla="*/ 4 h 32"/>
                <a:gd name="T6" fmla="*/ 29 w 33"/>
                <a:gd name="T7" fmla="*/ 5 h 32"/>
                <a:gd name="T8" fmla="*/ 32 w 33"/>
                <a:gd name="T9" fmla="*/ 8 h 32"/>
                <a:gd name="T10" fmla="*/ 33 w 33"/>
                <a:gd name="T11" fmla="*/ 10 h 32"/>
                <a:gd name="T12" fmla="*/ 33 w 33"/>
                <a:gd name="T13" fmla="*/ 12 h 32"/>
                <a:gd name="T14" fmla="*/ 33 w 33"/>
                <a:gd name="T15" fmla="*/ 13 h 32"/>
                <a:gd name="T16" fmla="*/ 32 w 33"/>
                <a:gd name="T17" fmla="*/ 16 h 32"/>
                <a:gd name="T18" fmla="*/ 30 w 33"/>
                <a:gd name="T19" fmla="*/ 18 h 32"/>
                <a:gd name="T20" fmla="*/ 30 w 33"/>
                <a:gd name="T21" fmla="*/ 21 h 32"/>
                <a:gd name="T22" fmla="*/ 27 w 33"/>
                <a:gd name="T23" fmla="*/ 23 h 32"/>
                <a:gd name="T24" fmla="*/ 24 w 33"/>
                <a:gd name="T25" fmla="*/ 24 h 32"/>
                <a:gd name="T26" fmla="*/ 22 w 33"/>
                <a:gd name="T27" fmla="*/ 24 h 32"/>
                <a:gd name="T28" fmla="*/ 21 w 33"/>
                <a:gd name="T29" fmla="*/ 24 h 32"/>
                <a:gd name="T30" fmla="*/ 19 w 33"/>
                <a:gd name="T31" fmla="*/ 24 h 32"/>
                <a:gd name="T32" fmla="*/ 16 w 33"/>
                <a:gd name="T33" fmla="*/ 29 h 32"/>
                <a:gd name="T34" fmla="*/ 16 w 33"/>
                <a:gd name="T35" fmla="*/ 30 h 32"/>
                <a:gd name="T36" fmla="*/ 14 w 33"/>
                <a:gd name="T37" fmla="*/ 32 h 32"/>
                <a:gd name="T38" fmla="*/ 13 w 33"/>
                <a:gd name="T39" fmla="*/ 32 h 32"/>
                <a:gd name="T40" fmla="*/ 8 w 33"/>
                <a:gd name="T41" fmla="*/ 30 h 32"/>
                <a:gd name="T42" fmla="*/ 6 w 33"/>
                <a:gd name="T43" fmla="*/ 29 h 32"/>
                <a:gd name="T44" fmla="*/ 6 w 33"/>
                <a:gd name="T45" fmla="*/ 27 h 32"/>
                <a:gd name="T46" fmla="*/ 5 w 33"/>
                <a:gd name="T47" fmla="*/ 27 h 32"/>
                <a:gd name="T48" fmla="*/ 5 w 33"/>
                <a:gd name="T49" fmla="*/ 27 h 32"/>
                <a:gd name="T50" fmla="*/ 5 w 33"/>
                <a:gd name="T51" fmla="*/ 24 h 32"/>
                <a:gd name="T52" fmla="*/ 3 w 33"/>
                <a:gd name="T53" fmla="*/ 23 h 32"/>
                <a:gd name="T54" fmla="*/ 2 w 33"/>
                <a:gd name="T55" fmla="*/ 19 h 32"/>
                <a:gd name="T56" fmla="*/ 0 w 33"/>
                <a:gd name="T57" fmla="*/ 16 h 32"/>
                <a:gd name="T58" fmla="*/ 0 w 33"/>
                <a:gd name="T59" fmla="*/ 16 h 32"/>
                <a:gd name="T60" fmla="*/ 3 w 33"/>
                <a:gd name="T61" fmla="*/ 15 h 32"/>
                <a:gd name="T62" fmla="*/ 5 w 33"/>
                <a:gd name="T63" fmla="*/ 12 h 32"/>
                <a:gd name="T64" fmla="*/ 6 w 33"/>
                <a:gd name="T65" fmla="*/ 12 h 32"/>
                <a:gd name="T66" fmla="*/ 8 w 33"/>
                <a:gd name="T67" fmla="*/ 8 h 32"/>
                <a:gd name="T68" fmla="*/ 10 w 33"/>
                <a:gd name="T69" fmla="*/ 5 h 32"/>
                <a:gd name="T70" fmla="*/ 13 w 33"/>
                <a:gd name="T71" fmla="*/ 5 h 32"/>
                <a:gd name="T72" fmla="*/ 17 w 33"/>
                <a:gd name="T73" fmla="*/ 2 h 32"/>
                <a:gd name="T74" fmla="*/ 22 w 33"/>
                <a:gd name="T7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3" h="32">
                  <a:moveTo>
                    <a:pt x="22" y="0"/>
                  </a:moveTo>
                  <a:lnTo>
                    <a:pt x="22" y="0"/>
                  </a:lnTo>
                  <a:lnTo>
                    <a:pt x="24" y="0"/>
                  </a:lnTo>
                  <a:lnTo>
                    <a:pt x="24" y="2"/>
                  </a:lnTo>
                  <a:lnTo>
                    <a:pt x="25" y="2"/>
                  </a:lnTo>
                  <a:lnTo>
                    <a:pt x="25" y="4"/>
                  </a:lnTo>
                  <a:lnTo>
                    <a:pt x="27" y="5"/>
                  </a:lnTo>
                  <a:lnTo>
                    <a:pt x="29" y="5"/>
                  </a:lnTo>
                  <a:lnTo>
                    <a:pt x="30" y="7"/>
                  </a:lnTo>
                  <a:lnTo>
                    <a:pt x="32" y="8"/>
                  </a:lnTo>
                  <a:lnTo>
                    <a:pt x="32" y="8"/>
                  </a:lnTo>
                  <a:lnTo>
                    <a:pt x="33" y="10"/>
                  </a:lnTo>
                  <a:lnTo>
                    <a:pt x="33" y="10"/>
                  </a:lnTo>
                  <a:lnTo>
                    <a:pt x="33" y="12"/>
                  </a:lnTo>
                  <a:lnTo>
                    <a:pt x="33" y="12"/>
                  </a:lnTo>
                  <a:lnTo>
                    <a:pt x="33" y="13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0" y="16"/>
                  </a:lnTo>
                  <a:lnTo>
                    <a:pt x="30" y="18"/>
                  </a:lnTo>
                  <a:lnTo>
                    <a:pt x="30" y="19"/>
                  </a:lnTo>
                  <a:lnTo>
                    <a:pt x="30" y="21"/>
                  </a:lnTo>
                  <a:lnTo>
                    <a:pt x="29" y="23"/>
                  </a:lnTo>
                  <a:lnTo>
                    <a:pt x="27" y="23"/>
                  </a:lnTo>
                  <a:lnTo>
                    <a:pt x="27" y="23"/>
                  </a:lnTo>
                  <a:lnTo>
                    <a:pt x="24" y="24"/>
                  </a:lnTo>
                  <a:lnTo>
                    <a:pt x="22" y="24"/>
                  </a:lnTo>
                  <a:lnTo>
                    <a:pt x="22" y="24"/>
                  </a:lnTo>
                  <a:lnTo>
                    <a:pt x="22" y="24"/>
                  </a:lnTo>
                  <a:lnTo>
                    <a:pt x="21" y="24"/>
                  </a:lnTo>
                  <a:lnTo>
                    <a:pt x="21" y="24"/>
                  </a:lnTo>
                  <a:lnTo>
                    <a:pt x="19" y="24"/>
                  </a:lnTo>
                  <a:lnTo>
                    <a:pt x="17" y="26"/>
                  </a:lnTo>
                  <a:lnTo>
                    <a:pt x="16" y="29"/>
                  </a:lnTo>
                  <a:lnTo>
                    <a:pt x="16" y="29"/>
                  </a:lnTo>
                  <a:lnTo>
                    <a:pt x="16" y="30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3" y="32"/>
                  </a:lnTo>
                  <a:lnTo>
                    <a:pt x="10" y="32"/>
                  </a:lnTo>
                  <a:lnTo>
                    <a:pt x="8" y="30"/>
                  </a:lnTo>
                  <a:lnTo>
                    <a:pt x="8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7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6"/>
                  </a:lnTo>
                  <a:lnTo>
                    <a:pt x="5" y="24"/>
                  </a:lnTo>
                  <a:lnTo>
                    <a:pt x="3" y="24"/>
                  </a:lnTo>
                  <a:lnTo>
                    <a:pt x="3" y="23"/>
                  </a:lnTo>
                  <a:lnTo>
                    <a:pt x="2" y="21"/>
                  </a:lnTo>
                  <a:lnTo>
                    <a:pt x="2" y="19"/>
                  </a:lnTo>
                  <a:lnTo>
                    <a:pt x="0" y="18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2" y="15"/>
                  </a:lnTo>
                  <a:lnTo>
                    <a:pt x="3" y="15"/>
                  </a:lnTo>
                  <a:lnTo>
                    <a:pt x="5" y="13"/>
                  </a:lnTo>
                  <a:lnTo>
                    <a:pt x="5" y="12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6" y="10"/>
                  </a:lnTo>
                  <a:lnTo>
                    <a:pt x="8" y="8"/>
                  </a:lnTo>
                  <a:lnTo>
                    <a:pt x="8" y="7"/>
                  </a:lnTo>
                  <a:lnTo>
                    <a:pt x="10" y="5"/>
                  </a:lnTo>
                  <a:lnTo>
                    <a:pt x="11" y="5"/>
                  </a:lnTo>
                  <a:lnTo>
                    <a:pt x="13" y="5"/>
                  </a:lnTo>
                  <a:lnTo>
                    <a:pt x="14" y="4"/>
                  </a:lnTo>
                  <a:lnTo>
                    <a:pt x="17" y="2"/>
                  </a:lnTo>
                  <a:lnTo>
                    <a:pt x="21" y="0"/>
                  </a:lnTo>
                  <a:lnTo>
                    <a:pt x="22" y="0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76" name="Freeform 223">
              <a:extLst>
                <a:ext uri="{FF2B5EF4-FFF2-40B4-BE49-F238E27FC236}">
                  <a16:creationId xmlns:a16="http://schemas.microsoft.com/office/drawing/2014/main" id="{BE7588ED-8718-61AF-E21A-13CDFD69ABD2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9474" y="4176168"/>
              <a:ext cx="116953" cy="116953"/>
            </a:xfrm>
            <a:custGeom>
              <a:avLst/>
              <a:gdLst>
                <a:gd name="T0" fmla="*/ 27 w 60"/>
                <a:gd name="T1" fmla="*/ 2 h 60"/>
                <a:gd name="T2" fmla="*/ 27 w 60"/>
                <a:gd name="T3" fmla="*/ 2 h 60"/>
                <a:gd name="T4" fmla="*/ 28 w 60"/>
                <a:gd name="T5" fmla="*/ 2 h 60"/>
                <a:gd name="T6" fmla="*/ 30 w 60"/>
                <a:gd name="T7" fmla="*/ 5 h 60"/>
                <a:gd name="T8" fmla="*/ 30 w 60"/>
                <a:gd name="T9" fmla="*/ 7 h 60"/>
                <a:gd name="T10" fmla="*/ 30 w 60"/>
                <a:gd name="T11" fmla="*/ 8 h 60"/>
                <a:gd name="T12" fmla="*/ 31 w 60"/>
                <a:gd name="T13" fmla="*/ 11 h 60"/>
                <a:gd name="T14" fmla="*/ 31 w 60"/>
                <a:gd name="T15" fmla="*/ 15 h 60"/>
                <a:gd name="T16" fmla="*/ 30 w 60"/>
                <a:gd name="T17" fmla="*/ 16 h 60"/>
                <a:gd name="T18" fmla="*/ 31 w 60"/>
                <a:gd name="T19" fmla="*/ 16 h 60"/>
                <a:gd name="T20" fmla="*/ 35 w 60"/>
                <a:gd name="T21" fmla="*/ 19 h 60"/>
                <a:gd name="T22" fmla="*/ 36 w 60"/>
                <a:gd name="T23" fmla="*/ 19 h 60"/>
                <a:gd name="T24" fmla="*/ 38 w 60"/>
                <a:gd name="T25" fmla="*/ 19 h 60"/>
                <a:gd name="T26" fmla="*/ 39 w 60"/>
                <a:gd name="T27" fmla="*/ 18 h 60"/>
                <a:gd name="T28" fmla="*/ 41 w 60"/>
                <a:gd name="T29" fmla="*/ 15 h 60"/>
                <a:gd name="T30" fmla="*/ 41 w 60"/>
                <a:gd name="T31" fmla="*/ 13 h 60"/>
                <a:gd name="T32" fmla="*/ 42 w 60"/>
                <a:gd name="T33" fmla="*/ 13 h 60"/>
                <a:gd name="T34" fmla="*/ 44 w 60"/>
                <a:gd name="T35" fmla="*/ 15 h 60"/>
                <a:gd name="T36" fmla="*/ 47 w 60"/>
                <a:gd name="T37" fmla="*/ 22 h 60"/>
                <a:gd name="T38" fmla="*/ 46 w 60"/>
                <a:gd name="T39" fmla="*/ 24 h 60"/>
                <a:gd name="T40" fmla="*/ 42 w 60"/>
                <a:gd name="T41" fmla="*/ 30 h 60"/>
                <a:gd name="T42" fmla="*/ 44 w 60"/>
                <a:gd name="T43" fmla="*/ 30 h 60"/>
                <a:gd name="T44" fmla="*/ 46 w 60"/>
                <a:gd name="T45" fmla="*/ 32 h 60"/>
                <a:gd name="T46" fmla="*/ 49 w 60"/>
                <a:gd name="T47" fmla="*/ 33 h 60"/>
                <a:gd name="T48" fmla="*/ 52 w 60"/>
                <a:gd name="T49" fmla="*/ 33 h 60"/>
                <a:gd name="T50" fmla="*/ 54 w 60"/>
                <a:gd name="T51" fmla="*/ 37 h 60"/>
                <a:gd name="T52" fmla="*/ 57 w 60"/>
                <a:gd name="T53" fmla="*/ 38 h 60"/>
                <a:gd name="T54" fmla="*/ 58 w 60"/>
                <a:gd name="T55" fmla="*/ 40 h 60"/>
                <a:gd name="T56" fmla="*/ 60 w 60"/>
                <a:gd name="T57" fmla="*/ 43 h 60"/>
                <a:gd name="T58" fmla="*/ 60 w 60"/>
                <a:gd name="T59" fmla="*/ 48 h 60"/>
                <a:gd name="T60" fmla="*/ 58 w 60"/>
                <a:gd name="T61" fmla="*/ 49 h 60"/>
                <a:gd name="T62" fmla="*/ 57 w 60"/>
                <a:gd name="T63" fmla="*/ 52 h 60"/>
                <a:gd name="T64" fmla="*/ 57 w 60"/>
                <a:gd name="T65" fmla="*/ 60 h 60"/>
                <a:gd name="T66" fmla="*/ 50 w 60"/>
                <a:gd name="T67" fmla="*/ 59 h 60"/>
                <a:gd name="T68" fmla="*/ 31 w 60"/>
                <a:gd name="T69" fmla="*/ 48 h 60"/>
                <a:gd name="T70" fmla="*/ 16 w 60"/>
                <a:gd name="T71" fmla="*/ 35 h 60"/>
                <a:gd name="T72" fmla="*/ 11 w 60"/>
                <a:gd name="T73" fmla="*/ 33 h 60"/>
                <a:gd name="T74" fmla="*/ 3 w 60"/>
                <a:gd name="T75" fmla="*/ 27 h 60"/>
                <a:gd name="T76" fmla="*/ 3 w 60"/>
                <a:gd name="T77" fmla="*/ 21 h 60"/>
                <a:gd name="T78" fmla="*/ 6 w 60"/>
                <a:gd name="T79" fmla="*/ 18 h 60"/>
                <a:gd name="T80" fmla="*/ 13 w 60"/>
                <a:gd name="T81" fmla="*/ 11 h 60"/>
                <a:gd name="T82" fmla="*/ 14 w 60"/>
                <a:gd name="T83" fmla="*/ 7 h 60"/>
                <a:gd name="T84" fmla="*/ 17 w 60"/>
                <a:gd name="T85" fmla="*/ 5 h 60"/>
                <a:gd name="T86" fmla="*/ 19 w 60"/>
                <a:gd name="T87" fmla="*/ 2 h 60"/>
                <a:gd name="T88" fmla="*/ 20 w 60"/>
                <a:gd name="T89" fmla="*/ 0 h 60"/>
                <a:gd name="T90" fmla="*/ 25 w 60"/>
                <a:gd name="T91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0" h="60">
                  <a:moveTo>
                    <a:pt x="25" y="0"/>
                  </a:moveTo>
                  <a:lnTo>
                    <a:pt x="25" y="0"/>
                  </a:lnTo>
                  <a:lnTo>
                    <a:pt x="27" y="2"/>
                  </a:lnTo>
                  <a:lnTo>
                    <a:pt x="27" y="2"/>
                  </a:lnTo>
                  <a:lnTo>
                    <a:pt x="27" y="2"/>
                  </a:lnTo>
                  <a:lnTo>
                    <a:pt x="27" y="2"/>
                  </a:lnTo>
                  <a:lnTo>
                    <a:pt x="27" y="2"/>
                  </a:lnTo>
                  <a:lnTo>
                    <a:pt x="27" y="2"/>
                  </a:lnTo>
                  <a:lnTo>
                    <a:pt x="28" y="2"/>
                  </a:lnTo>
                  <a:lnTo>
                    <a:pt x="28" y="4"/>
                  </a:lnTo>
                  <a:lnTo>
                    <a:pt x="30" y="4"/>
                  </a:lnTo>
                  <a:lnTo>
                    <a:pt x="30" y="5"/>
                  </a:lnTo>
                  <a:lnTo>
                    <a:pt x="30" y="5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31" y="11"/>
                  </a:lnTo>
                  <a:lnTo>
                    <a:pt x="31" y="13"/>
                  </a:lnTo>
                  <a:lnTo>
                    <a:pt x="31" y="13"/>
                  </a:lnTo>
                  <a:lnTo>
                    <a:pt x="31" y="15"/>
                  </a:lnTo>
                  <a:lnTo>
                    <a:pt x="31" y="16"/>
                  </a:lnTo>
                  <a:lnTo>
                    <a:pt x="30" y="16"/>
                  </a:lnTo>
                  <a:lnTo>
                    <a:pt x="30" y="16"/>
                  </a:lnTo>
                  <a:lnTo>
                    <a:pt x="30" y="18"/>
                  </a:lnTo>
                  <a:lnTo>
                    <a:pt x="31" y="18"/>
                  </a:lnTo>
                  <a:lnTo>
                    <a:pt x="31" y="16"/>
                  </a:lnTo>
                  <a:lnTo>
                    <a:pt x="33" y="18"/>
                  </a:lnTo>
                  <a:lnTo>
                    <a:pt x="33" y="18"/>
                  </a:lnTo>
                  <a:lnTo>
                    <a:pt x="35" y="19"/>
                  </a:lnTo>
                  <a:lnTo>
                    <a:pt x="35" y="19"/>
                  </a:lnTo>
                  <a:lnTo>
                    <a:pt x="35" y="19"/>
                  </a:lnTo>
                  <a:lnTo>
                    <a:pt x="36" y="19"/>
                  </a:lnTo>
                  <a:lnTo>
                    <a:pt x="38" y="19"/>
                  </a:lnTo>
                  <a:lnTo>
                    <a:pt x="38" y="19"/>
                  </a:lnTo>
                  <a:lnTo>
                    <a:pt x="38" y="19"/>
                  </a:lnTo>
                  <a:lnTo>
                    <a:pt x="38" y="19"/>
                  </a:lnTo>
                  <a:lnTo>
                    <a:pt x="39" y="18"/>
                  </a:lnTo>
                  <a:lnTo>
                    <a:pt x="39" y="18"/>
                  </a:lnTo>
                  <a:lnTo>
                    <a:pt x="39" y="16"/>
                  </a:lnTo>
                  <a:lnTo>
                    <a:pt x="41" y="16"/>
                  </a:lnTo>
                  <a:lnTo>
                    <a:pt x="41" y="15"/>
                  </a:lnTo>
                  <a:lnTo>
                    <a:pt x="41" y="15"/>
                  </a:lnTo>
                  <a:lnTo>
                    <a:pt x="41" y="13"/>
                  </a:lnTo>
                  <a:lnTo>
                    <a:pt x="41" y="13"/>
                  </a:lnTo>
                  <a:lnTo>
                    <a:pt x="42" y="13"/>
                  </a:lnTo>
                  <a:lnTo>
                    <a:pt x="42" y="13"/>
                  </a:lnTo>
                  <a:lnTo>
                    <a:pt x="42" y="13"/>
                  </a:lnTo>
                  <a:lnTo>
                    <a:pt x="44" y="15"/>
                  </a:lnTo>
                  <a:lnTo>
                    <a:pt x="44" y="15"/>
                  </a:lnTo>
                  <a:lnTo>
                    <a:pt x="44" y="15"/>
                  </a:lnTo>
                  <a:lnTo>
                    <a:pt x="44" y="15"/>
                  </a:lnTo>
                  <a:lnTo>
                    <a:pt x="46" y="16"/>
                  </a:lnTo>
                  <a:lnTo>
                    <a:pt x="47" y="22"/>
                  </a:lnTo>
                  <a:lnTo>
                    <a:pt x="47" y="22"/>
                  </a:lnTo>
                  <a:lnTo>
                    <a:pt x="46" y="24"/>
                  </a:lnTo>
                  <a:lnTo>
                    <a:pt x="46" y="24"/>
                  </a:lnTo>
                  <a:lnTo>
                    <a:pt x="46" y="26"/>
                  </a:lnTo>
                  <a:lnTo>
                    <a:pt x="46" y="27"/>
                  </a:lnTo>
                  <a:lnTo>
                    <a:pt x="42" y="30"/>
                  </a:lnTo>
                  <a:lnTo>
                    <a:pt x="42" y="30"/>
                  </a:lnTo>
                  <a:lnTo>
                    <a:pt x="44" y="30"/>
                  </a:lnTo>
                  <a:lnTo>
                    <a:pt x="44" y="30"/>
                  </a:lnTo>
                  <a:lnTo>
                    <a:pt x="44" y="30"/>
                  </a:lnTo>
                  <a:lnTo>
                    <a:pt x="46" y="32"/>
                  </a:lnTo>
                  <a:lnTo>
                    <a:pt x="46" y="32"/>
                  </a:lnTo>
                  <a:lnTo>
                    <a:pt x="47" y="32"/>
                  </a:lnTo>
                  <a:lnTo>
                    <a:pt x="49" y="33"/>
                  </a:lnTo>
                  <a:lnTo>
                    <a:pt x="49" y="33"/>
                  </a:lnTo>
                  <a:lnTo>
                    <a:pt x="50" y="33"/>
                  </a:lnTo>
                  <a:lnTo>
                    <a:pt x="52" y="33"/>
                  </a:lnTo>
                  <a:lnTo>
                    <a:pt x="52" y="33"/>
                  </a:lnTo>
                  <a:lnTo>
                    <a:pt x="54" y="35"/>
                  </a:lnTo>
                  <a:lnTo>
                    <a:pt x="54" y="37"/>
                  </a:lnTo>
                  <a:lnTo>
                    <a:pt x="54" y="37"/>
                  </a:lnTo>
                  <a:lnTo>
                    <a:pt x="54" y="38"/>
                  </a:lnTo>
                  <a:lnTo>
                    <a:pt x="55" y="38"/>
                  </a:lnTo>
                  <a:lnTo>
                    <a:pt x="57" y="38"/>
                  </a:lnTo>
                  <a:lnTo>
                    <a:pt x="58" y="40"/>
                  </a:lnTo>
                  <a:lnTo>
                    <a:pt x="58" y="40"/>
                  </a:lnTo>
                  <a:lnTo>
                    <a:pt x="58" y="40"/>
                  </a:lnTo>
                  <a:lnTo>
                    <a:pt x="58" y="40"/>
                  </a:lnTo>
                  <a:lnTo>
                    <a:pt x="60" y="43"/>
                  </a:lnTo>
                  <a:lnTo>
                    <a:pt x="60" y="43"/>
                  </a:lnTo>
                  <a:lnTo>
                    <a:pt x="60" y="44"/>
                  </a:lnTo>
                  <a:lnTo>
                    <a:pt x="60" y="44"/>
                  </a:lnTo>
                  <a:lnTo>
                    <a:pt x="60" y="48"/>
                  </a:lnTo>
                  <a:lnTo>
                    <a:pt x="58" y="48"/>
                  </a:lnTo>
                  <a:lnTo>
                    <a:pt x="58" y="49"/>
                  </a:lnTo>
                  <a:lnTo>
                    <a:pt x="58" y="49"/>
                  </a:lnTo>
                  <a:lnTo>
                    <a:pt x="57" y="51"/>
                  </a:lnTo>
                  <a:lnTo>
                    <a:pt x="57" y="51"/>
                  </a:lnTo>
                  <a:lnTo>
                    <a:pt x="57" y="52"/>
                  </a:lnTo>
                  <a:lnTo>
                    <a:pt x="57" y="54"/>
                  </a:lnTo>
                  <a:lnTo>
                    <a:pt x="57" y="57"/>
                  </a:lnTo>
                  <a:lnTo>
                    <a:pt x="57" y="60"/>
                  </a:lnTo>
                  <a:lnTo>
                    <a:pt x="58" y="60"/>
                  </a:lnTo>
                  <a:lnTo>
                    <a:pt x="57" y="60"/>
                  </a:lnTo>
                  <a:lnTo>
                    <a:pt x="50" y="59"/>
                  </a:lnTo>
                  <a:lnTo>
                    <a:pt x="47" y="57"/>
                  </a:lnTo>
                  <a:lnTo>
                    <a:pt x="35" y="51"/>
                  </a:lnTo>
                  <a:lnTo>
                    <a:pt x="31" y="48"/>
                  </a:lnTo>
                  <a:lnTo>
                    <a:pt x="27" y="44"/>
                  </a:lnTo>
                  <a:lnTo>
                    <a:pt x="19" y="37"/>
                  </a:lnTo>
                  <a:lnTo>
                    <a:pt x="16" y="35"/>
                  </a:lnTo>
                  <a:lnTo>
                    <a:pt x="14" y="33"/>
                  </a:lnTo>
                  <a:lnTo>
                    <a:pt x="13" y="33"/>
                  </a:lnTo>
                  <a:lnTo>
                    <a:pt x="11" y="33"/>
                  </a:lnTo>
                  <a:lnTo>
                    <a:pt x="9" y="30"/>
                  </a:lnTo>
                  <a:lnTo>
                    <a:pt x="8" y="29"/>
                  </a:lnTo>
                  <a:lnTo>
                    <a:pt x="3" y="27"/>
                  </a:lnTo>
                  <a:lnTo>
                    <a:pt x="0" y="24"/>
                  </a:lnTo>
                  <a:lnTo>
                    <a:pt x="1" y="24"/>
                  </a:lnTo>
                  <a:lnTo>
                    <a:pt x="3" y="21"/>
                  </a:lnTo>
                  <a:lnTo>
                    <a:pt x="5" y="19"/>
                  </a:lnTo>
                  <a:lnTo>
                    <a:pt x="5" y="18"/>
                  </a:lnTo>
                  <a:lnTo>
                    <a:pt x="6" y="18"/>
                  </a:lnTo>
                  <a:lnTo>
                    <a:pt x="8" y="16"/>
                  </a:lnTo>
                  <a:lnTo>
                    <a:pt x="9" y="15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0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7" y="7"/>
                  </a:lnTo>
                  <a:lnTo>
                    <a:pt x="17" y="5"/>
                  </a:lnTo>
                  <a:lnTo>
                    <a:pt x="17" y="4"/>
                  </a:lnTo>
                  <a:lnTo>
                    <a:pt x="19" y="2"/>
                  </a:lnTo>
                  <a:lnTo>
                    <a:pt x="19" y="2"/>
                  </a:lnTo>
                  <a:lnTo>
                    <a:pt x="19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2"/>
                  </a:lnTo>
                  <a:lnTo>
                    <a:pt x="22" y="2"/>
                  </a:lnTo>
                  <a:lnTo>
                    <a:pt x="25" y="0"/>
                  </a:lnTo>
                  <a:lnTo>
                    <a:pt x="25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77" name="Freeform 224">
              <a:extLst>
                <a:ext uri="{FF2B5EF4-FFF2-40B4-BE49-F238E27FC236}">
                  <a16:creationId xmlns:a16="http://schemas.microsoft.com/office/drawing/2014/main" id="{4A92DFC7-D9D2-AC33-0799-04F319D9B7C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12446" y="4139134"/>
              <a:ext cx="58477" cy="111106"/>
            </a:xfrm>
            <a:custGeom>
              <a:avLst/>
              <a:gdLst>
                <a:gd name="T0" fmla="*/ 1 w 30"/>
                <a:gd name="T1" fmla="*/ 11 h 57"/>
                <a:gd name="T2" fmla="*/ 1 w 30"/>
                <a:gd name="T3" fmla="*/ 13 h 57"/>
                <a:gd name="T4" fmla="*/ 0 w 30"/>
                <a:gd name="T5" fmla="*/ 11 h 57"/>
                <a:gd name="T6" fmla="*/ 1 w 30"/>
                <a:gd name="T7" fmla="*/ 2 h 57"/>
                <a:gd name="T8" fmla="*/ 1 w 30"/>
                <a:gd name="T9" fmla="*/ 4 h 57"/>
                <a:gd name="T10" fmla="*/ 1 w 30"/>
                <a:gd name="T11" fmla="*/ 4 h 57"/>
                <a:gd name="T12" fmla="*/ 1 w 30"/>
                <a:gd name="T13" fmla="*/ 2 h 57"/>
                <a:gd name="T14" fmla="*/ 1 w 30"/>
                <a:gd name="T15" fmla="*/ 2 h 57"/>
                <a:gd name="T16" fmla="*/ 4 w 30"/>
                <a:gd name="T17" fmla="*/ 0 h 57"/>
                <a:gd name="T18" fmla="*/ 8 w 30"/>
                <a:gd name="T19" fmla="*/ 2 h 57"/>
                <a:gd name="T20" fmla="*/ 14 w 30"/>
                <a:gd name="T21" fmla="*/ 8 h 57"/>
                <a:gd name="T22" fmla="*/ 17 w 30"/>
                <a:gd name="T23" fmla="*/ 13 h 57"/>
                <a:gd name="T24" fmla="*/ 17 w 30"/>
                <a:gd name="T25" fmla="*/ 13 h 57"/>
                <a:gd name="T26" fmla="*/ 20 w 30"/>
                <a:gd name="T27" fmla="*/ 18 h 57"/>
                <a:gd name="T28" fmla="*/ 20 w 30"/>
                <a:gd name="T29" fmla="*/ 19 h 57"/>
                <a:gd name="T30" fmla="*/ 22 w 30"/>
                <a:gd name="T31" fmla="*/ 21 h 57"/>
                <a:gd name="T32" fmla="*/ 23 w 30"/>
                <a:gd name="T33" fmla="*/ 21 h 57"/>
                <a:gd name="T34" fmla="*/ 23 w 30"/>
                <a:gd name="T35" fmla="*/ 26 h 57"/>
                <a:gd name="T36" fmla="*/ 27 w 30"/>
                <a:gd name="T37" fmla="*/ 30 h 57"/>
                <a:gd name="T38" fmla="*/ 28 w 30"/>
                <a:gd name="T39" fmla="*/ 32 h 57"/>
                <a:gd name="T40" fmla="*/ 28 w 30"/>
                <a:gd name="T41" fmla="*/ 32 h 57"/>
                <a:gd name="T42" fmla="*/ 30 w 30"/>
                <a:gd name="T43" fmla="*/ 35 h 57"/>
                <a:gd name="T44" fmla="*/ 30 w 30"/>
                <a:gd name="T45" fmla="*/ 41 h 57"/>
                <a:gd name="T46" fmla="*/ 30 w 30"/>
                <a:gd name="T47" fmla="*/ 45 h 57"/>
                <a:gd name="T48" fmla="*/ 28 w 30"/>
                <a:gd name="T49" fmla="*/ 49 h 57"/>
                <a:gd name="T50" fmla="*/ 23 w 30"/>
                <a:gd name="T51" fmla="*/ 52 h 57"/>
                <a:gd name="T52" fmla="*/ 17 w 30"/>
                <a:gd name="T53" fmla="*/ 56 h 57"/>
                <a:gd name="T54" fmla="*/ 11 w 30"/>
                <a:gd name="T55" fmla="*/ 57 h 57"/>
                <a:gd name="T56" fmla="*/ 4 w 30"/>
                <a:gd name="T57" fmla="*/ 54 h 57"/>
                <a:gd name="T58" fmla="*/ 3 w 30"/>
                <a:gd name="T59" fmla="*/ 48 h 57"/>
                <a:gd name="T60" fmla="*/ 0 w 30"/>
                <a:gd name="T61" fmla="*/ 34 h 57"/>
                <a:gd name="T62" fmla="*/ 0 w 30"/>
                <a:gd name="T63" fmla="*/ 26 h 57"/>
                <a:gd name="T64" fmla="*/ 0 w 30"/>
                <a:gd name="T65" fmla="*/ 23 h 57"/>
                <a:gd name="T66" fmla="*/ 0 w 30"/>
                <a:gd name="T67" fmla="*/ 27 h 57"/>
                <a:gd name="T68" fmla="*/ 1 w 30"/>
                <a:gd name="T69" fmla="*/ 23 h 57"/>
                <a:gd name="T70" fmla="*/ 3 w 30"/>
                <a:gd name="T71" fmla="*/ 18 h 57"/>
                <a:gd name="T72" fmla="*/ 3 w 30"/>
                <a:gd name="T73" fmla="*/ 15 h 57"/>
                <a:gd name="T74" fmla="*/ 4 w 30"/>
                <a:gd name="T75" fmla="*/ 11 h 57"/>
                <a:gd name="T76" fmla="*/ 4 w 30"/>
                <a:gd name="T77" fmla="*/ 8 h 57"/>
                <a:gd name="T78" fmla="*/ 4 w 30"/>
                <a:gd name="T79" fmla="*/ 5 h 57"/>
                <a:gd name="T80" fmla="*/ 8 w 30"/>
                <a:gd name="T81" fmla="*/ 5 h 57"/>
                <a:gd name="T82" fmla="*/ 9 w 30"/>
                <a:gd name="T83" fmla="*/ 5 h 57"/>
                <a:gd name="T84" fmla="*/ 9 w 30"/>
                <a:gd name="T85" fmla="*/ 5 h 57"/>
                <a:gd name="T86" fmla="*/ 4 w 30"/>
                <a:gd name="T87" fmla="*/ 4 h 57"/>
                <a:gd name="T88" fmla="*/ 3 w 30"/>
                <a:gd name="T89" fmla="*/ 2 h 57"/>
                <a:gd name="T90" fmla="*/ 3 w 30"/>
                <a:gd name="T91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0" h="57">
                  <a:moveTo>
                    <a:pt x="0" y="11"/>
                  </a:moveTo>
                  <a:lnTo>
                    <a:pt x="1" y="11"/>
                  </a:lnTo>
                  <a:lnTo>
                    <a:pt x="1" y="11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0" y="11"/>
                  </a:lnTo>
                  <a:lnTo>
                    <a:pt x="0" y="11"/>
                  </a:lnTo>
                  <a:close/>
                  <a:moveTo>
                    <a:pt x="1" y="2"/>
                  </a:moveTo>
                  <a:lnTo>
                    <a:pt x="1" y="2"/>
                  </a:lnTo>
                  <a:lnTo>
                    <a:pt x="1" y="4"/>
                  </a:lnTo>
                  <a:lnTo>
                    <a:pt x="3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close/>
                  <a:moveTo>
                    <a:pt x="3" y="0"/>
                  </a:moveTo>
                  <a:lnTo>
                    <a:pt x="4" y="0"/>
                  </a:lnTo>
                  <a:lnTo>
                    <a:pt x="6" y="0"/>
                  </a:lnTo>
                  <a:lnTo>
                    <a:pt x="8" y="2"/>
                  </a:lnTo>
                  <a:lnTo>
                    <a:pt x="9" y="4"/>
                  </a:lnTo>
                  <a:lnTo>
                    <a:pt x="14" y="8"/>
                  </a:lnTo>
                  <a:lnTo>
                    <a:pt x="16" y="11"/>
                  </a:lnTo>
                  <a:lnTo>
                    <a:pt x="17" y="13"/>
                  </a:lnTo>
                  <a:lnTo>
                    <a:pt x="17" y="13"/>
                  </a:lnTo>
                  <a:lnTo>
                    <a:pt x="17" y="13"/>
                  </a:lnTo>
                  <a:lnTo>
                    <a:pt x="19" y="13"/>
                  </a:lnTo>
                  <a:lnTo>
                    <a:pt x="20" y="18"/>
                  </a:lnTo>
                  <a:lnTo>
                    <a:pt x="20" y="18"/>
                  </a:lnTo>
                  <a:lnTo>
                    <a:pt x="20" y="19"/>
                  </a:lnTo>
                  <a:lnTo>
                    <a:pt x="20" y="19"/>
                  </a:lnTo>
                  <a:lnTo>
                    <a:pt x="22" y="21"/>
                  </a:lnTo>
                  <a:lnTo>
                    <a:pt x="22" y="21"/>
                  </a:lnTo>
                  <a:lnTo>
                    <a:pt x="23" y="21"/>
                  </a:lnTo>
                  <a:lnTo>
                    <a:pt x="23" y="24"/>
                  </a:lnTo>
                  <a:lnTo>
                    <a:pt x="23" y="26"/>
                  </a:lnTo>
                  <a:lnTo>
                    <a:pt x="23" y="26"/>
                  </a:lnTo>
                  <a:lnTo>
                    <a:pt x="27" y="30"/>
                  </a:lnTo>
                  <a:lnTo>
                    <a:pt x="28" y="30"/>
                  </a:lnTo>
                  <a:lnTo>
                    <a:pt x="28" y="32"/>
                  </a:lnTo>
                  <a:lnTo>
                    <a:pt x="28" y="32"/>
                  </a:lnTo>
                  <a:lnTo>
                    <a:pt x="28" y="32"/>
                  </a:lnTo>
                  <a:lnTo>
                    <a:pt x="30" y="35"/>
                  </a:lnTo>
                  <a:lnTo>
                    <a:pt x="30" y="35"/>
                  </a:lnTo>
                  <a:lnTo>
                    <a:pt x="30" y="38"/>
                  </a:lnTo>
                  <a:lnTo>
                    <a:pt x="30" y="41"/>
                  </a:lnTo>
                  <a:lnTo>
                    <a:pt x="30" y="43"/>
                  </a:lnTo>
                  <a:lnTo>
                    <a:pt x="30" y="45"/>
                  </a:lnTo>
                  <a:lnTo>
                    <a:pt x="28" y="48"/>
                  </a:lnTo>
                  <a:lnTo>
                    <a:pt x="28" y="49"/>
                  </a:lnTo>
                  <a:lnTo>
                    <a:pt x="27" y="49"/>
                  </a:lnTo>
                  <a:lnTo>
                    <a:pt x="23" y="52"/>
                  </a:lnTo>
                  <a:lnTo>
                    <a:pt x="22" y="52"/>
                  </a:lnTo>
                  <a:lnTo>
                    <a:pt x="17" y="56"/>
                  </a:lnTo>
                  <a:lnTo>
                    <a:pt x="14" y="57"/>
                  </a:lnTo>
                  <a:lnTo>
                    <a:pt x="11" y="57"/>
                  </a:lnTo>
                  <a:lnTo>
                    <a:pt x="8" y="56"/>
                  </a:lnTo>
                  <a:lnTo>
                    <a:pt x="4" y="54"/>
                  </a:lnTo>
                  <a:lnTo>
                    <a:pt x="3" y="51"/>
                  </a:lnTo>
                  <a:lnTo>
                    <a:pt x="3" y="48"/>
                  </a:lnTo>
                  <a:lnTo>
                    <a:pt x="1" y="45"/>
                  </a:lnTo>
                  <a:lnTo>
                    <a:pt x="0" y="34"/>
                  </a:lnTo>
                  <a:lnTo>
                    <a:pt x="0" y="30"/>
                  </a:lnTo>
                  <a:lnTo>
                    <a:pt x="0" y="26"/>
                  </a:lnTo>
                  <a:lnTo>
                    <a:pt x="0" y="24"/>
                  </a:lnTo>
                  <a:lnTo>
                    <a:pt x="0" y="23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1" y="23"/>
                  </a:lnTo>
                  <a:lnTo>
                    <a:pt x="1" y="21"/>
                  </a:lnTo>
                  <a:lnTo>
                    <a:pt x="3" y="18"/>
                  </a:lnTo>
                  <a:lnTo>
                    <a:pt x="3" y="16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4" y="11"/>
                  </a:lnTo>
                  <a:lnTo>
                    <a:pt x="4" y="10"/>
                  </a:lnTo>
                  <a:lnTo>
                    <a:pt x="4" y="8"/>
                  </a:lnTo>
                  <a:lnTo>
                    <a:pt x="4" y="7"/>
                  </a:lnTo>
                  <a:lnTo>
                    <a:pt x="4" y="5"/>
                  </a:lnTo>
                  <a:lnTo>
                    <a:pt x="6" y="5"/>
                  </a:lnTo>
                  <a:lnTo>
                    <a:pt x="8" y="5"/>
                  </a:lnTo>
                  <a:lnTo>
                    <a:pt x="8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4"/>
                  </a:lnTo>
                  <a:lnTo>
                    <a:pt x="4" y="4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78" name="Freeform 225">
              <a:extLst>
                <a:ext uri="{FF2B5EF4-FFF2-40B4-BE49-F238E27FC236}">
                  <a16:creationId xmlns:a16="http://schemas.microsoft.com/office/drawing/2014/main" id="{5CEB5DB0-5B4C-AEBB-F89B-C600A504DA95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2037" y="2985195"/>
              <a:ext cx="3898" cy="5848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0 h 3"/>
                <a:gd name="T4" fmla="*/ 0 w 2"/>
                <a:gd name="T5" fmla="*/ 0 h 3"/>
                <a:gd name="T6" fmla="*/ 0 w 2"/>
                <a:gd name="T7" fmla="*/ 0 h 3"/>
                <a:gd name="T8" fmla="*/ 0 w 2"/>
                <a:gd name="T9" fmla="*/ 2 h 3"/>
                <a:gd name="T10" fmla="*/ 2 w 2"/>
                <a:gd name="T11" fmla="*/ 2 h 3"/>
                <a:gd name="T12" fmla="*/ 2 w 2"/>
                <a:gd name="T13" fmla="*/ 2 h 3"/>
                <a:gd name="T14" fmla="*/ 2 w 2"/>
                <a:gd name="T15" fmla="*/ 2 h 3"/>
                <a:gd name="T16" fmla="*/ 2 w 2"/>
                <a:gd name="T17" fmla="*/ 3 h 3"/>
                <a:gd name="T18" fmla="*/ 2 w 2"/>
                <a:gd name="T19" fmla="*/ 3 h 3"/>
                <a:gd name="T20" fmla="*/ 0 w 2"/>
                <a:gd name="T21" fmla="*/ 3 h 3"/>
                <a:gd name="T22" fmla="*/ 0 w 2"/>
                <a:gd name="T23" fmla="*/ 3 h 3"/>
                <a:gd name="T24" fmla="*/ 0 w 2"/>
                <a:gd name="T25" fmla="*/ 3 h 3"/>
                <a:gd name="T26" fmla="*/ 0 w 2"/>
                <a:gd name="T27" fmla="*/ 2 h 3"/>
                <a:gd name="T28" fmla="*/ 0 w 2"/>
                <a:gd name="T2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79" name="Freeform 226">
              <a:extLst>
                <a:ext uri="{FF2B5EF4-FFF2-40B4-BE49-F238E27FC236}">
                  <a16:creationId xmlns:a16="http://schemas.microsoft.com/office/drawing/2014/main" id="{809D654E-C4C4-89AB-B00D-EDD2556DB251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3831" y="4020230"/>
              <a:ext cx="5848" cy="9747"/>
            </a:xfrm>
            <a:custGeom>
              <a:avLst/>
              <a:gdLst>
                <a:gd name="T0" fmla="*/ 2 w 3"/>
                <a:gd name="T1" fmla="*/ 0 h 5"/>
                <a:gd name="T2" fmla="*/ 3 w 3"/>
                <a:gd name="T3" fmla="*/ 2 h 5"/>
                <a:gd name="T4" fmla="*/ 3 w 3"/>
                <a:gd name="T5" fmla="*/ 3 h 5"/>
                <a:gd name="T6" fmla="*/ 2 w 3"/>
                <a:gd name="T7" fmla="*/ 5 h 5"/>
                <a:gd name="T8" fmla="*/ 0 w 3"/>
                <a:gd name="T9" fmla="*/ 5 h 5"/>
                <a:gd name="T10" fmla="*/ 0 w 3"/>
                <a:gd name="T11" fmla="*/ 3 h 5"/>
                <a:gd name="T12" fmla="*/ 0 w 3"/>
                <a:gd name="T13" fmla="*/ 3 h 5"/>
                <a:gd name="T14" fmla="*/ 2 w 3"/>
                <a:gd name="T15" fmla="*/ 2 h 5"/>
                <a:gd name="T16" fmla="*/ 2 w 3"/>
                <a:gd name="T17" fmla="*/ 0 h 5"/>
                <a:gd name="T18" fmla="*/ 2 w 3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5">
                  <a:moveTo>
                    <a:pt x="2" y="0"/>
                  </a:moveTo>
                  <a:lnTo>
                    <a:pt x="3" y="2"/>
                  </a:lnTo>
                  <a:lnTo>
                    <a:pt x="3" y="3"/>
                  </a:lnTo>
                  <a:lnTo>
                    <a:pt x="2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80" name="Freeform 227">
              <a:extLst>
                <a:ext uri="{FF2B5EF4-FFF2-40B4-BE49-F238E27FC236}">
                  <a16:creationId xmlns:a16="http://schemas.microsoft.com/office/drawing/2014/main" id="{05866635-7B71-DAA4-214B-72FF7965E18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5199" y="3406226"/>
              <a:ext cx="38984" cy="48731"/>
            </a:xfrm>
            <a:custGeom>
              <a:avLst/>
              <a:gdLst>
                <a:gd name="T0" fmla="*/ 17 w 20"/>
                <a:gd name="T1" fmla="*/ 0 h 25"/>
                <a:gd name="T2" fmla="*/ 17 w 20"/>
                <a:gd name="T3" fmla="*/ 0 h 25"/>
                <a:gd name="T4" fmla="*/ 19 w 20"/>
                <a:gd name="T5" fmla="*/ 0 h 25"/>
                <a:gd name="T6" fmla="*/ 17 w 20"/>
                <a:gd name="T7" fmla="*/ 1 h 25"/>
                <a:gd name="T8" fmla="*/ 17 w 20"/>
                <a:gd name="T9" fmla="*/ 3 h 25"/>
                <a:gd name="T10" fmla="*/ 17 w 20"/>
                <a:gd name="T11" fmla="*/ 3 h 25"/>
                <a:gd name="T12" fmla="*/ 17 w 20"/>
                <a:gd name="T13" fmla="*/ 3 h 25"/>
                <a:gd name="T14" fmla="*/ 19 w 20"/>
                <a:gd name="T15" fmla="*/ 3 h 25"/>
                <a:gd name="T16" fmla="*/ 19 w 20"/>
                <a:gd name="T17" fmla="*/ 3 h 25"/>
                <a:gd name="T18" fmla="*/ 20 w 20"/>
                <a:gd name="T19" fmla="*/ 8 h 25"/>
                <a:gd name="T20" fmla="*/ 20 w 20"/>
                <a:gd name="T21" fmla="*/ 8 h 25"/>
                <a:gd name="T22" fmla="*/ 19 w 20"/>
                <a:gd name="T23" fmla="*/ 9 h 25"/>
                <a:gd name="T24" fmla="*/ 19 w 20"/>
                <a:gd name="T25" fmla="*/ 9 h 25"/>
                <a:gd name="T26" fmla="*/ 17 w 20"/>
                <a:gd name="T27" fmla="*/ 11 h 25"/>
                <a:gd name="T28" fmla="*/ 17 w 20"/>
                <a:gd name="T29" fmla="*/ 11 h 25"/>
                <a:gd name="T30" fmla="*/ 16 w 20"/>
                <a:gd name="T31" fmla="*/ 13 h 25"/>
                <a:gd name="T32" fmla="*/ 16 w 20"/>
                <a:gd name="T33" fmla="*/ 13 h 25"/>
                <a:gd name="T34" fmla="*/ 17 w 20"/>
                <a:gd name="T35" fmla="*/ 13 h 25"/>
                <a:gd name="T36" fmla="*/ 17 w 20"/>
                <a:gd name="T37" fmla="*/ 13 h 25"/>
                <a:gd name="T38" fmla="*/ 17 w 20"/>
                <a:gd name="T39" fmla="*/ 14 h 25"/>
                <a:gd name="T40" fmla="*/ 16 w 20"/>
                <a:gd name="T41" fmla="*/ 13 h 25"/>
                <a:gd name="T42" fmla="*/ 16 w 20"/>
                <a:gd name="T43" fmla="*/ 13 h 25"/>
                <a:gd name="T44" fmla="*/ 14 w 20"/>
                <a:gd name="T45" fmla="*/ 13 h 25"/>
                <a:gd name="T46" fmla="*/ 14 w 20"/>
                <a:gd name="T47" fmla="*/ 14 h 25"/>
                <a:gd name="T48" fmla="*/ 12 w 20"/>
                <a:gd name="T49" fmla="*/ 14 h 25"/>
                <a:gd name="T50" fmla="*/ 12 w 20"/>
                <a:gd name="T51" fmla="*/ 14 h 25"/>
                <a:gd name="T52" fmla="*/ 12 w 20"/>
                <a:gd name="T53" fmla="*/ 16 h 25"/>
                <a:gd name="T54" fmla="*/ 11 w 20"/>
                <a:gd name="T55" fmla="*/ 16 h 25"/>
                <a:gd name="T56" fmla="*/ 12 w 20"/>
                <a:gd name="T57" fmla="*/ 17 h 25"/>
                <a:gd name="T58" fmla="*/ 12 w 20"/>
                <a:gd name="T59" fmla="*/ 17 h 25"/>
                <a:gd name="T60" fmla="*/ 12 w 20"/>
                <a:gd name="T61" fmla="*/ 17 h 25"/>
                <a:gd name="T62" fmla="*/ 12 w 20"/>
                <a:gd name="T63" fmla="*/ 17 h 25"/>
                <a:gd name="T64" fmla="*/ 12 w 20"/>
                <a:gd name="T65" fmla="*/ 19 h 25"/>
                <a:gd name="T66" fmla="*/ 11 w 20"/>
                <a:gd name="T67" fmla="*/ 19 h 25"/>
                <a:gd name="T68" fmla="*/ 11 w 20"/>
                <a:gd name="T69" fmla="*/ 19 h 25"/>
                <a:gd name="T70" fmla="*/ 11 w 20"/>
                <a:gd name="T71" fmla="*/ 20 h 25"/>
                <a:gd name="T72" fmla="*/ 9 w 20"/>
                <a:gd name="T73" fmla="*/ 20 h 25"/>
                <a:gd name="T74" fmla="*/ 9 w 20"/>
                <a:gd name="T75" fmla="*/ 20 h 25"/>
                <a:gd name="T76" fmla="*/ 8 w 20"/>
                <a:gd name="T77" fmla="*/ 22 h 25"/>
                <a:gd name="T78" fmla="*/ 6 w 20"/>
                <a:gd name="T79" fmla="*/ 22 h 25"/>
                <a:gd name="T80" fmla="*/ 6 w 20"/>
                <a:gd name="T81" fmla="*/ 24 h 25"/>
                <a:gd name="T82" fmla="*/ 6 w 20"/>
                <a:gd name="T83" fmla="*/ 22 h 25"/>
                <a:gd name="T84" fmla="*/ 6 w 20"/>
                <a:gd name="T85" fmla="*/ 22 h 25"/>
                <a:gd name="T86" fmla="*/ 5 w 20"/>
                <a:gd name="T87" fmla="*/ 25 h 25"/>
                <a:gd name="T88" fmla="*/ 3 w 20"/>
                <a:gd name="T89" fmla="*/ 25 h 25"/>
                <a:gd name="T90" fmla="*/ 1 w 20"/>
                <a:gd name="T91" fmla="*/ 25 h 25"/>
                <a:gd name="T92" fmla="*/ 1 w 20"/>
                <a:gd name="T93" fmla="*/ 25 h 25"/>
                <a:gd name="T94" fmla="*/ 0 w 20"/>
                <a:gd name="T95" fmla="*/ 25 h 25"/>
                <a:gd name="T96" fmla="*/ 0 w 20"/>
                <a:gd name="T97" fmla="*/ 24 h 25"/>
                <a:gd name="T98" fmla="*/ 1 w 20"/>
                <a:gd name="T99" fmla="*/ 22 h 25"/>
                <a:gd name="T100" fmla="*/ 1 w 20"/>
                <a:gd name="T101" fmla="*/ 20 h 25"/>
                <a:gd name="T102" fmla="*/ 3 w 20"/>
                <a:gd name="T103" fmla="*/ 19 h 25"/>
                <a:gd name="T104" fmla="*/ 5 w 20"/>
                <a:gd name="T105" fmla="*/ 13 h 25"/>
                <a:gd name="T106" fmla="*/ 6 w 20"/>
                <a:gd name="T107" fmla="*/ 9 h 25"/>
                <a:gd name="T108" fmla="*/ 8 w 20"/>
                <a:gd name="T109" fmla="*/ 6 h 25"/>
                <a:gd name="T110" fmla="*/ 9 w 20"/>
                <a:gd name="T111" fmla="*/ 3 h 25"/>
                <a:gd name="T112" fmla="*/ 11 w 20"/>
                <a:gd name="T113" fmla="*/ 3 h 25"/>
                <a:gd name="T114" fmla="*/ 12 w 20"/>
                <a:gd name="T115" fmla="*/ 1 h 25"/>
                <a:gd name="T116" fmla="*/ 12 w 20"/>
                <a:gd name="T117" fmla="*/ 0 h 25"/>
                <a:gd name="T118" fmla="*/ 14 w 20"/>
                <a:gd name="T119" fmla="*/ 0 h 25"/>
                <a:gd name="T120" fmla="*/ 16 w 20"/>
                <a:gd name="T121" fmla="*/ 0 h 25"/>
                <a:gd name="T122" fmla="*/ 17 w 20"/>
                <a:gd name="T12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0" h="25">
                  <a:moveTo>
                    <a:pt x="17" y="0"/>
                  </a:moveTo>
                  <a:lnTo>
                    <a:pt x="17" y="0"/>
                  </a:lnTo>
                  <a:lnTo>
                    <a:pt x="19" y="0"/>
                  </a:lnTo>
                  <a:lnTo>
                    <a:pt x="17" y="1"/>
                  </a:lnTo>
                  <a:lnTo>
                    <a:pt x="17" y="3"/>
                  </a:lnTo>
                  <a:lnTo>
                    <a:pt x="17" y="3"/>
                  </a:lnTo>
                  <a:lnTo>
                    <a:pt x="17" y="3"/>
                  </a:lnTo>
                  <a:lnTo>
                    <a:pt x="19" y="3"/>
                  </a:lnTo>
                  <a:lnTo>
                    <a:pt x="19" y="3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19" y="9"/>
                  </a:lnTo>
                  <a:lnTo>
                    <a:pt x="19" y="9"/>
                  </a:lnTo>
                  <a:lnTo>
                    <a:pt x="17" y="11"/>
                  </a:lnTo>
                  <a:lnTo>
                    <a:pt x="17" y="11"/>
                  </a:lnTo>
                  <a:lnTo>
                    <a:pt x="16" y="13"/>
                  </a:lnTo>
                  <a:lnTo>
                    <a:pt x="16" y="13"/>
                  </a:lnTo>
                  <a:lnTo>
                    <a:pt x="17" y="13"/>
                  </a:lnTo>
                  <a:lnTo>
                    <a:pt x="17" y="13"/>
                  </a:lnTo>
                  <a:lnTo>
                    <a:pt x="17" y="14"/>
                  </a:lnTo>
                  <a:lnTo>
                    <a:pt x="16" y="13"/>
                  </a:lnTo>
                  <a:lnTo>
                    <a:pt x="16" y="13"/>
                  </a:lnTo>
                  <a:lnTo>
                    <a:pt x="14" y="13"/>
                  </a:lnTo>
                  <a:lnTo>
                    <a:pt x="14" y="14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2" y="16"/>
                  </a:lnTo>
                  <a:lnTo>
                    <a:pt x="11" y="16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2" y="19"/>
                  </a:lnTo>
                  <a:lnTo>
                    <a:pt x="11" y="19"/>
                  </a:lnTo>
                  <a:lnTo>
                    <a:pt x="11" y="19"/>
                  </a:lnTo>
                  <a:lnTo>
                    <a:pt x="11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8" y="22"/>
                  </a:lnTo>
                  <a:lnTo>
                    <a:pt x="6" y="22"/>
                  </a:lnTo>
                  <a:lnTo>
                    <a:pt x="6" y="24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5" y="25"/>
                  </a:lnTo>
                  <a:lnTo>
                    <a:pt x="3" y="25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1" y="22"/>
                  </a:lnTo>
                  <a:lnTo>
                    <a:pt x="1" y="20"/>
                  </a:lnTo>
                  <a:lnTo>
                    <a:pt x="3" y="19"/>
                  </a:lnTo>
                  <a:lnTo>
                    <a:pt x="5" y="13"/>
                  </a:lnTo>
                  <a:lnTo>
                    <a:pt x="6" y="9"/>
                  </a:lnTo>
                  <a:lnTo>
                    <a:pt x="8" y="6"/>
                  </a:lnTo>
                  <a:lnTo>
                    <a:pt x="9" y="3"/>
                  </a:lnTo>
                  <a:lnTo>
                    <a:pt x="11" y="3"/>
                  </a:lnTo>
                  <a:lnTo>
                    <a:pt x="12" y="1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0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81" name="Freeform 228">
              <a:extLst>
                <a:ext uri="{FF2B5EF4-FFF2-40B4-BE49-F238E27FC236}">
                  <a16:creationId xmlns:a16="http://schemas.microsoft.com/office/drawing/2014/main" id="{5585C750-DD36-3797-7E47-F0D2C821C774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7467" y="3778527"/>
              <a:ext cx="210516" cy="245602"/>
            </a:xfrm>
            <a:custGeom>
              <a:avLst/>
              <a:gdLst>
                <a:gd name="T0" fmla="*/ 28 w 108"/>
                <a:gd name="T1" fmla="*/ 1 h 126"/>
                <a:gd name="T2" fmla="*/ 36 w 108"/>
                <a:gd name="T3" fmla="*/ 11 h 126"/>
                <a:gd name="T4" fmla="*/ 37 w 108"/>
                <a:gd name="T5" fmla="*/ 9 h 126"/>
                <a:gd name="T6" fmla="*/ 39 w 108"/>
                <a:gd name="T7" fmla="*/ 14 h 126"/>
                <a:gd name="T8" fmla="*/ 47 w 108"/>
                <a:gd name="T9" fmla="*/ 25 h 126"/>
                <a:gd name="T10" fmla="*/ 56 w 108"/>
                <a:gd name="T11" fmla="*/ 22 h 126"/>
                <a:gd name="T12" fmla="*/ 63 w 108"/>
                <a:gd name="T13" fmla="*/ 28 h 126"/>
                <a:gd name="T14" fmla="*/ 64 w 108"/>
                <a:gd name="T15" fmla="*/ 31 h 126"/>
                <a:gd name="T16" fmla="*/ 69 w 108"/>
                <a:gd name="T17" fmla="*/ 36 h 126"/>
                <a:gd name="T18" fmla="*/ 63 w 108"/>
                <a:gd name="T19" fmla="*/ 42 h 126"/>
                <a:gd name="T20" fmla="*/ 56 w 108"/>
                <a:gd name="T21" fmla="*/ 44 h 126"/>
                <a:gd name="T22" fmla="*/ 56 w 108"/>
                <a:gd name="T23" fmla="*/ 48 h 126"/>
                <a:gd name="T24" fmla="*/ 72 w 108"/>
                <a:gd name="T25" fmla="*/ 56 h 126"/>
                <a:gd name="T26" fmla="*/ 74 w 108"/>
                <a:gd name="T27" fmla="*/ 63 h 126"/>
                <a:gd name="T28" fmla="*/ 78 w 108"/>
                <a:gd name="T29" fmla="*/ 69 h 126"/>
                <a:gd name="T30" fmla="*/ 89 w 108"/>
                <a:gd name="T31" fmla="*/ 78 h 126"/>
                <a:gd name="T32" fmla="*/ 93 w 108"/>
                <a:gd name="T33" fmla="*/ 86 h 126"/>
                <a:gd name="T34" fmla="*/ 96 w 108"/>
                <a:gd name="T35" fmla="*/ 88 h 126"/>
                <a:gd name="T36" fmla="*/ 104 w 108"/>
                <a:gd name="T37" fmla="*/ 94 h 126"/>
                <a:gd name="T38" fmla="*/ 101 w 108"/>
                <a:gd name="T39" fmla="*/ 99 h 126"/>
                <a:gd name="T40" fmla="*/ 108 w 108"/>
                <a:gd name="T41" fmla="*/ 107 h 126"/>
                <a:gd name="T42" fmla="*/ 107 w 108"/>
                <a:gd name="T43" fmla="*/ 113 h 126"/>
                <a:gd name="T44" fmla="*/ 102 w 108"/>
                <a:gd name="T45" fmla="*/ 116 h 126"/>
                <a:gd name="T46" fmla="*/ 97 w 108"/>
                <a:gd name="T47" fmla="*/ 121 h 126"/>
                <a:gd name="T48" fmla="*/ 91 w 108"/>
                <a:gd name="T49" fmla="*/ 118 h 126"/>
                <a:gd name="T50" fmla="*/ 86 w 108"/>
                <a:gd name="T51" fmla="*/ 119 h 126"/>
                <a:gd name="T52" fmla="*/ 83 w 108"/>
                <a:gd name="T53" fmla="*/ 126 h 126"/>
                <a:gd name="T54" fmla="*/ 74 w 108"/>
                <a:gd name="T55" fmla="*/ 122 h 126"/>
                <a:gd name="T56" fmla="*/ 75 w 108"/>
                <a:gd name="T57" fmla="*/ 118 h 126"/>
                <a:gd name="T58" fmla="*/ 77 w 108"/>
                <a:gd name="T59" fmla="*/ 108 h 126"/>
                <a:gd name="T60" fmla="*/ 78 w 108"/>
                <a:gd name="T61" fmla="*/ 100 h 126"/>
                <a:gd name="T62" fmla="*/ 75 w 108"/>
                <a:gd name="T63" fmla="*/ 96 h 126"/>
                <a:gd name="T64" fmla="*/ 66 w 108"/>
                <a:gd name="T65" fmla="*/ 86 h 126"/>
                <a:gd name="T66" fmla="*/ 61 w 108"/>
                <a:gd name="T67" fmla="*/ 70 h 126"/>
                <a:gd name="T68" fmla="*/ 50 w 108"/>
                <a:gd name="T69" fmla="*/ 61 h 126"/>
                <a:gd name="T70" fmla="*/ 44 w 108"/>
                <a:gd name="T71" fmla="*/ 63 h 126"/>
                <a:gd name="T72" fmla="*/ 37 w 108"/>
                <a:gd name="T73" fmla="*/ 67 h 126"/>
                <a:gd name="T74" fmla="*/ 34 w 108"/>
                <a:gd name="T75" fmla="*/ 67 h 126"/>
                <a:gd name="T76" fmla="*/ 26 w 108"/>
                <a:gd name="T77" fmla="*/ 64 h 126"/>
                <a:gd name="T78" fmla="*/ 20 w 108"/>
                <a:gd name="T79" fmla="*/ 69 h 126"/>
                <a:gd name="T80" fmla="*/ 11 w 108"/>
                <a:gd name="T81" fmla="*/ 74 h 126"/>
                <a:gd name="T82" fmla="*/ 14 w 108"/>
                <a:gd name="T83" fmla="*/ 61 h 126"/>
                <a:gd name="T84" fmla="*/ 15 w 108"/>
                <a:gd name="T85" fmla="*/ 52 h 126"/>
                <a:gd name="T86" fmla="*/ 11 w 108"/>
                <a:gd name="T87" fmla="*/ 42 h 126"/>
                <a:gd name="T88" fmla="*/ 3 w 108"/>
                <a:gd name="T89" fmla="*/ 42 h 126"/>
                <a:gd name="T90" fmla="*/ 4 w 108"/>
                <a:gd name="T91" fmla="*/ 34 h 126"/>
                <a:gd name="T92" fmla="*/ 0 w 108"/>
                <a:gd name="T93" fmla="*/ 33 h 126"/>
                <a:gd name="T94" fmla="*/ 3 w 108"/>
                <a:gd name="T95" fmla="*/ 25 h 126"/>
                <a:gd name="T96" fmla="*/ 4 w 108"/>
                <a:gd name="T97" fmla="*/ 22 h 126"/>
                <a:gd name="T98" fmla="*/ 11 w 108"/>
                <a:gd name="T99" fmla="*/ 15 h 126"/>
                <a:gd name="T100" fmla="*/ 15 w 108"/>
                <a:gd name="T101" fmla="*/ 17 h 126"/>
                <a:gd name="T102" fmla="*/ 20 w 108"/>
                <a:gd name="T103" fmla="*/ 18 h 126"/>
                <a:gd name="T104" fmla="*/ 23 w 108"/>
                <a:gd name="T105" fmla="*/ 17 h 126"/>
                <a:gd name="T106" fmla="*/ 22 w 108"/>
                <a:gd name="T107" fmla="*/ 9 h 126"/>
                <a:gd name="T108" fmla="*/ 20 w 108"/>
                <a:gd name="T109" fmla="*/ 3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8" h="126">
                  <a:moveTo>
                    <a:pt x="22" y="0"/>
                  </a:moveTo>
                  <a:lnTo>
                    <a:pt x="23" y="0"/>
                  </a:lnTo>
                  <a:lnTo>
                    <a:pt x="23" y="1"/>
                  </a:lnTo>
                  <a:lnTo>
                    <a:pt x="25" y="0"/>
                  </a:lnTo>
                  <a:lnTo>
                    <a:pt x="26" y="0"/>
                  </a:lnTo>
                  <a:lnTo>
                    <a:pt x="28" y="0"/>
                  </a:lnTo>
                  <a:lnTo>
                    <a:pt x="28" y="1"/>
                  </a:lnTo>
                  <a:lnTo>
                    <a:pt x="30" y="3"/>
                  </a:lnTo>
                  <a:lnTo>
                    <a:pt x="31" y="4"/>
                  </a:lnTo>
                  <a:lnTo>
                    <a:pt x="33" y="6"/>
                  </a:lnTo>
                  <a:lnTo>
                    <a:pt x="33" y="7"/>
                  </a:lnTo>
                  <a:lnTo>
                    <a:pt x="34" y="7"/>
                  </a:lnTo>
                  <a:lnTo>
                    <a:pt x="34" y="9"/>
                  </a:lnTo>
                  <a:lnTo>
                    <a:pt x="36" y="11"/>
                  </a:lnTo>
                  <a:lnTo>
                    <a:pt x="36" y="11"/>
                  </a:lnTo>
                  <a:lnTo>
                    <a:pt x="36" y="12"/>
                  </a:lnTo>
                  <a:lnTo>
                    <a:pt x="36" y="1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37" y="9"/>
                  </a:lnTo>
                  <a:lnTo>
                    <a:pt x="37" y="9"/>
                  </a:lnTo>
                  <a:lnTo>
                    <a:pt x="39" y="11"/>
                  </a:lnTo>
                  <a:lnTo>
                    <a:pt x="39" y="11"/>
                  </a:lnTo>
                  <a:lnTo>
                    <a:pt x="39" y="11"/>
                  </a:lnTo>
                  <a:lnTo>
                    <a:pt x="41" y="11"/>
                  </a:lnTo>
                  <a:lnTo>
                    <a:pt x="41" y="12"/>
                  </a:lnTo>
                  <a:lnTo>
                    <a:pt x="41" y="14"/>
                  </a:lnTo>
                  <a:lnTo>
                    <a:pt x="39" y="14"/>
                  </a:lnTo>
                  <a:lnTo>
                    <a:pt x="39" y="15"/>
                  </a:lnTo>
                  <a:lnTo>
                    <a:pt x="39" y="17"/>
                  </a:lnTo>
                  <a:lnTo>
                    <a:pt x="39" y="17"/>
                  </a:lnTo>
                  <a:lnTo>
                    <a:pt x="39" y="18"/>
                  </a:lnTo>
                  <a:lnTo>
                    <a:pt x="42" y="23"/>
                  </a:lnTo>
                  <a:lnTo>
                    <a:pt x="44" y="23"/>
                  </a:lnTo>
                  <a:lnTo>
                    <a:pt x="47" y="25"/>
                  </a:lnTo>
                  <a:lnTo>
                    <a:pt x="48" y="25"/>
                  </a:lnTo>
                  <a:lnTo>
                    <a:pt x="50" y="26"/>
                  </a:lnTo>
                  <a:lnTo>
                    <a:pt x="52" y="26"/>
                  </a:lnTo>
                  <a:lnTo>
                    <a:pt x="52" y="25"/>
                  </a:lnTo>
                  <a:lnTo>
                    <a:pt x="53" y="23"/>
                  </a:lnTo>
                  <a:lnTo>
                    <a:pt x="56" y="23"/>
                  </a:lnTo>
                  <a:lnTo>
                    <a:pt x="56" y="22"/>
                  </a:lnTo>
                  <a:lnTo>
                    <a:pt x="58" y="23"/>
                  </a:lnTo>
                  <a:lnTo>
                    <a:pt x="60" y="25"/>
                  </a:lnTo>
                  <a:lnTo>
                    <a:pt x="61" y="25"/>
                  </a:lnTo>
                  <a:lnTo>
                    <a:pt x="63" y="26"/>
                  </a:lnTo>
                  <a:lnTo>
                    <a:pt x="64" y="26"/>
                  </a:lnTo>
                  <a:lnTo>
                    <a:pt x="64" y="28"/>
                  </a:lnTo>
                  <a:lnTo>
                    <a:pt x="63" y="28"/>
                  </a:lnTo>
                  <a:lnTo>
                    <a:pt x="63" y="28"/>
                  </a:lnTo>
                  <a:lnTo>
                    <a:pt x="61" y="29"/>
                  </a:lnTo>
                  <a:lnTo>
                    <a:pt x="61" y="29"/>
                  </a:lnTo>
                  <a:lnTo>
                    <a:pt x="61" y="29"/>
                  </a:lnTo>
                  <a:lnTo>
                    <a:pt x="63" y="31"/>
                  </a:lnTo>
                  <a:lnTo>
                    <a:pt x="64" y="31"/>
                  </a:lnTo>
                  <a:lnTo>
                    <a:pt x="64" y="31"/>
                  </a:lnTo>
                  <a:lnTo>
                    <a:pt x="64" y="33"/>
                  </a:lnTo>
                  <a:lnTo>
                    <a:pt x="64" y="33"/>
                  </a:lnTo>
                  <a:lnTo>
                    <a:pt x="66" y="34"/>
                  </a:lnTo>
                  <a:lnTo>
                    <a:pt x="67" y="33"/>
                  </a:lnTo>
                  <a:lnTo>
                    <a:pt x="67" y="34"/>
                  </a:lnTo>
                  <a:lnTo>
                    <a:pt x="67" y="34"/>
                  </a:lnTo>
                  <a:lnTo>
                    <a:pt x="69" y="36"/>
                  </a:lnTo>
                  <a:lnTo>
                    <a:pt x="69" y="36"/>
                  </a:lnTo>
                  <a:lnTo>
                    <a:pt x="67" y="37"/>
                  </a:lnTo>
                  <a:lnTo>
                    <a:pt x="67" y="37"/>
                  </a:lnTo>
                  <a:lnTo>
                    <a:pt x="67" y="39"/>
                  </a:lnTo>
                  <a:lnTo>
                    <a:pt x="66" y="41"/>
                  </a:lnTo>
                  <a:lnTo>
                    <a:pt x="64" y="42"/>
                  </a:lnTo>
                  <a:lnTo>
                    <a:pt x="63" y="42"/>
                  </a:lnTo>
                  <a:lnTo>
                    <a:pt x="60" y="41"/>
                  </a:lnTo>
                  <a:lnTo>
                    <a:pt x="56" y="41"/>
                  </a:lnTo>
                  <a:lnTo>
                    <a:pt x="56" y="42"/>
                  </a:lnTo>
                  <a:lnTo>
                    <a:pt x="56" y="42"/>
                  </a:lnTo>
                  <a:lnTo>
                    <a:pt x="55" y="42"/>
                  </a:lnTo>
                  <a:lnTo>
                    <a:pt x="56" y="44"/>
                  </a:lnTo>
                  <a:lnTo>
                    <a:pt x="56" y="44"/>
                  </a:lnTo>
                  <a:lnTo>
                    <a:pt x="55" y="45"/>
                  </a:lnTo>
                  <a:lnTo>
                    <a:pt x="55" y="45"/>
                  </a:lnTo>
                  <a:lnTo>
                    <a:pt x="53" y="47"/>
                  </a:lnTo>
                  <a:lnTo>
                    <a:pt x="53" y="47"/>
                  </a:lnTo>
                  <a:lnTo>
                    <a:pt x="53" y="47"/>
                  </a:lnTo>
                  <a:lnTo>
                    <a:pt x="55" y="48"/>
                  </a:lnTo>
                  <a:lnTo>
                    <a:pt x="56" y="48"/>
                  </a:lnTo>
                  <a:lnTo>
                    <a:pt x="61" y="52"/>
                  </a:lnTo>
                  <a:lnTo>
                    <a:pt x="63" y="53"/>
                  </a:lnTo>
                  <a:lnTo>
                    <a:pt x="64" y="53"/>
                  </a:lnTo>
                  <a:lnTo>
                    <a:pt x="66" y="55"/>
                  </a:lnTo>
                  <a:lnTo>
                    <a:pt x="69" y="55"/>
                  </a:lnTo>
                  <a:lnTo>
                    <a:pt x="71" y="56"/>
                  </a:lnTo>
                  <a:lnTo>
                    <a:pt x="72" y="56"/>
                  </a:lnTo>
                  <a:lnTo>
                    <a:pt x="72" y="58"/>
                  </a:lnTo>
                  <a:lnTo>
                    <a:pt x="71" y="58"/>
                  </a:lnTo>
                  <a:lnTo>
                    <a:pt x="71" y="59"/>
                  </a:lnTo>
                  <a:lnTo>
                    <a:pt x="71" y="59"/>
                  </a:lnTo>
                  <a:lnTo>
                    <a:pt x="71" y="61"/>
                  </a:lnTo>
                  <a:lnTo>
                    <a:pt x="72" y="61"/>
                  </a:lnTo>
                  <a:lnTo>
                    <a:pt x="74" y="63"/>
                  </a:lnTo>
                  <a:lnTo>
                    <a:pt x="74" y="64"/>
                  </a:lnTo>
                  <a:lnTo>
                    <a:pt x="75" y="64"/>
                  </a:lnTo>
                  <a:lnTo>
                    <a:pt x="77" y="64"/>
                  </a:lnTo>
                  <a:lnTo>
                    <a:pt x="77" y="66"/>
                  </a:lnTo>
                  <a:lnTo>
                    <a:pt x="78" y="67"/>
                  </a:lnTo>
                  <a:lnTo>
                    <a:pt x="78" y="67"/>
                  </a:lnTo>
                  <a:lnTo>
                    <a:pt x="78" y="69"/>
                  </a:lnTo>
                  <a:lnTo>
                    <a:pt x="80" y="70"/>
                  </a:lnTo>
                  <a:lnTo>
                    <a:pt x="82" y="72"/>
                  </a:lnTo>
                  <a:lnTo>
                    <a:pt x="83" y="74"/>
                  </a:lnTo>
                  <a:lnTo>
                    <a:pt x="83" y="75"/>
                  </a:lnTo>
                  <a:lnTo>
                    <a:pt x="85" y="75"/>
                  </a:lnTo>
                  <a:lnTo>
                    <a:pt x="88" y="78"/>
                  </a:lnTo>
                  <a:lnTo>
                    <a:pt x="89" y="78"/>
                  </a:lnTo>
                  <a:lnTo>
                    <a:pt x="89" y="81"/>
                  </a:lnTo>
                  <a:lnTo>
                    <a:pt x="91" y="81"/>
                  </a:lnTo>
                  <a:lnTo>
                    <a:pt x="91" y="81"/>
                  </a:lnTo>
                  <a:lnTo>
                    <a:pt x="91" y="83"/>
                  </a:lnTo>
                  <a:lnTo>
                    <a:pt x="91" y="83"/>
                  </a:lnTo>
                  <a:lnTo>
                    <a:pt x="93" y="86"/>
                  </a:lnTo>
                  <a:lnTo>
                    <a:pt x="93" y="86"/>
                  </a:lnTo>
                  <a:lnTo>
                    <a:pt x="93" y="88"/>
                  </a:lnTo>
                  <a:lnTo>
                    <a:pt x="94" y="88"/>
                  </a:lnTo>
                  <a:lnTo>
                    <a:pt x="94" y="89"/>
                  </a:lnTo>
                  <a:lnTo>
                    <a:pt x="94" y="89"/>
                  </a:lnTo>
                  <a:lnTo>
                    <a:pt x="96" y="89"/>
                  </a:lnTo>
                  <a:lnTo>
                    <a:pt x="96" y="88"/>
                  </a:lnTo>
                  <a:lnTo>
                    <a:pt x="96" y="88"/>
                  </a:lnTo>
                  <a:lnTo>
                    <a:pt x="97" y="89"/>
                  </a:lnTo>
                  <a:lnTo>
                    <a:pt x="97" y="91"/>
                  </a:lnTo>
                  <a:lnTo>
                    <a:pt x="99" y="91"/>
                  </a:lnTo>
                  <a:lnTo>
                    <a:pt x="99" y="91"/>
                  </a:lnTo>
                  <a:lnTo>
                    <a:pt x="102" y="94"/>
                  </a:lnTo>
                  <a:lnTo>
                    <a:pt x="102" y="94"/>
                  </a:lnTo>
                  <a:lnTo>
                    <a:pt x="104" y="94"/>
                  </a:lnTo>
                  <a:lnTo>
                    <a:pt x="104" y="96"/>
                  </a:lnTo>
                  <a:lnTo>
                    <a:pt x="104" y="96"/>
                  </a:lnTo>
                  <a:lnTo>
                    <a:pt x="104" y="97"/>
                  </a:lnTo>
                  <a:lnTo>
                    <a:pt x="104" y="97"/>
                  </a:lnTo>
                  <a:lnTo>
                    <a:pt x="101" y="99"/>
                  </a:lnTo>
                  <a:lnTo>
                    <a:pt x="101" y="99"/>
                  </a:lnTo>
                  <a:lnTo>
                    <a:pt x="101" y="99"/>
                  </a:lnTo>
                  <a:lnTo>
                    <a:pt x="102" y="100"/>
                  </a:lnTo>
                  <a:lnTo>
                    <a:pt x="102" y="102"/>
                  </a:lnTo>
                  <a:lnTo>
                    <a:pt x="104" y="102"/>
                  </a:lnTo>
                  <a:lnTo>
                    <a:pt x="105" y="104"/>
                  </a:lnTo>
                  <a:lnTo>
                    <a:pt x="107" y="105"/>
                  </a:lnTo>
                  <a:lnTo>
                    <a:pt x="107" y="107"/>
                  </a:lnTo>
                  <a:lnTo>
                    <a:pt x="108" y="107"/>
                  </a:lnTo>
                  <a:lnTo>
                    <a:pt x="108" y="108"/>
                  </a:lnTo>
                  <a:lnTo>
                    <a:pt x="107" y="108"/>
                  </a:lnTo>
                  <a:lnTo>
                    <a:pt x="107" y="110"/>
                  </a:lnTo>
                  <a:lnTo>
                    <a:pt x="105" y="110"/>
                  </a:lnTo>
                  <a:lnTo>
                    <a:pt x="105" y="111"/>
                  </a:lnTo>
                  <a:lnTo>
                    <a:pt x="105" y="111"/>
                  </a:lnTo>
                  <a:lnTo>
                    <a:pt x="107" y="113"/>
                  </a:lnTo>
                  <a:lnTo>
                    <a:pt x="105" y="113"/>
                  </a:lnTo>
                  <a:lnTo>
                    <a:pt x="105" y="115"/>
                  </a:lnTo>
                  <a:lnTo>
                    <a:pt x="105" y="116"/>
                  </a:lnTo>
                  <a:lnTo>
                    <a:pt x="105" y="116"/>
                  </a:lnTo>
                  <a:lnTo>
                    <a:pt x="104" y="118"/>
                  </a:lnTo>
                  <a:lnTo>
                    <a:pt x="102" y="116"/>
                  </a:lnTo>
                  <a:lnTo>
                    <a:pt x="102" y="116"/>
                  </a:lnTo>
                  <a:lnTo>
                    <a:pt x="102" y="118"/>
                  </a:lnTo>
                  <a:lnTo>
                    <a:pt x="101" y="119"/>
                  </a:lnTo>
                  <a:lnTo>
                    <a:pt x="99" y="119"/>
                  </a:lnTo>
                  <a:lnTo>
                    <a:pt x="99" y="119"/>
                  </a:lnTo>
                  <a:lnTo>
                    <a:pt x="99" y="119"/>
                  </a:lnTo>
                  <a:lnTo>
                    <a:pt x="97" y="121"/>
                  </a:lnTo>
                  <a:lnTo>
                    <a:pt x="97" y="121"/>
                  </a:lnTo>
                  <a:lnTo>
                    <a:pt x="96" y="121"/>
                  </a:lnTo>
                  <a:lnTo>
                    <a:pt x="96" y="121"/>
                  </a:lnTo>
                  <a:lnTo>
                    <a:pt x="94" y="119"/>
                  </a:lnTo>
                  <a:lnTo>
                    <a:pt x="94" y="119"/>
                  </a:lnTo>
                  <a:lnTo>
                    <a:pt x="93" y="118"/>
                  </a:lnTo>
                  <a:lnTo>
                    <a:pt x="93" y="118"/>
                  </a:lnTo>
                  <a:lnTo>
                    <a:pt x="91" y="118"/>
                  </a:lnTo>
                  <a:lnTo>
                    <a:pt x="91" y="116"/>
                  </a:lnTo>
                  <a:lnTo>
                    <a:pt x="91" y="118"/>
                  </a:lnTo>
                  <a:lnTo>
                    <a:pt x="89" y="119"/>
                  </a:lnTo>
                  <a:lnTo>
                    <a:pt x="88" y="118"/>
                  </a:lnTo>
                  <a:lnTo>
                    <a:pt x="88" y="118"/>
                  </a:lnTo>
                  <a:lnTo>
                    <a:pt x="86" y="119"/>
                  </a:lnTo>
                  <a:lnTo>
                    <a:pt x="86" y="119"/>
                  </a:lnTo>
                  <a:lnTo>
                    <a:pt x="85" y="119"/>
                  </a:lnTo>
                  <a:lnTo>
                    <a:pt x="83" y="121"/>
                  </a:lnTo>
                  <a:lnTo>
                    <a:pt x="85" y="121"/>
                  </a:lnTo>
                  <a:lnTo>
                    <a:pt x="85" y="124"/>
                  </a:lnTo>
                  <a:lnTo>
                    <a:pt x="86" y="124"/>
                  </a:lnTo>
                  <a:lnTo>
                    <a:pt x="85" y="126"/>
                  </a:lnTo>
                  <a:lnTo>
                    <a:pt x="83" y="126"/>
                  </a:lnTo>
                  <a:lnTo>
                    <a:pt x="82" y="126"/>
                  </a:lnTo>
                  <a:lnTo>
                    <a:pt x="80" y="124"/>
                  </a:lnTo>
                  <a:lnTo>
                    <a:pt x="80" y="124"/>
                  </a:lnTo>
                  <a:lnTo>
                    <a:pt x="77" y="122"/>
                  </a:lnTo>
                  <a:lnTo>
                    <a:pt x="75" y="124"/>
                  </a:lnTo>
                  <a:lnTo>
                    <a:pt x="75" y="124"/>
                  </a:lnTo>
                  <a:lnTo>
                    <a:pt x="74" y="122"/>
                  </a:lnTo>
                  <a:lnTo>
                    <a:pt x="74" y="122"/>
                  </a:lnTo>
                  <a:lnTo>
                    <a:pt x="72" y="121"/>
                  </a:lnTo>
                  <a:lnTo>
                    <a:pt x="72" y="121"/>
                  </a:lnTo>
                  <a:lnTo>
                    <a:pt x="72" y="121"/>
                  </a:lnTo>
                  <a:lnTo>
                    <a:pt x="74" y="119"/>
                  </a:lnTo>
                  <a:lnTo>
                    <a:pt x="75" y="119"/>
                  </a:lnTo>
                  <a:lnTo>
                    <a:pt x="75" y="118"/>
                  </a:lnTo>
                  <a:lnTo>
                    <a:pt x="77" y="118"/>
                  </a:lnTo>
                  <a:lnTo>
                    <a:pt x="77" y="116"/>
                  </a:lnTo>
                  <a:lnTo>
                    <a:pt x="77" y="116"/>
                  </a:lnTo>
                  <a:lnTo>
                    <a:pt x="77" y="113"/>
                  </a:lnTo>
                  <a:lnTo>
                    <a:pt x="77" y="111"/>
                  </a:lnTo>
                  <a:lnTo>
                    <a:pt x="77" y="110"/>
                  </a:lnTo>
                  <a:lnTo>
                    <a:pt x="77" y="108"/>
                  </a:lnTo>
                  <a:lnTo>
                    <a:pt x="77" y="107"/>
                  </a:lnTo>
                  <a:lnTo>
                    <a:pt x="77" y="105"/>
                  </a:lnTo>
                  <a:lnTo>
                    <a:pt x="77" y="105"/>
                  </a:lnTo>
                  <a:lnTo>
                    <a:pt x="78" y="105"/>
                  </a:lnTo>
                  <a:lnTo>
                    <a:pt x="78" y="104"/>
                  </a:lnTo>
                  <a:lnTo>
                    <a:pt x="78" y="102"/>
                  </a:lnTo>
                  <a:lnTo>
                    <a:pt x="78" y="100"/>
                  </a:lnTo>
                  <a:lnTo>
                    <a:pt x="78" y="100"/>
                  </a:lnTo>
                  <a:lnTo>
                    <a:pt x="78" y="100"/>
                  </a:lnTo>
                  <a:lnTo>
                    <a:pt x="77" y="99"/>
                  </a:lnTo>
                  <a:lnTo>
                    <a:pt x="75" y="99"/>
                  </a:lnTo>
                  <a:lnTo>
                    <a:pt x="75" y="97"/>
                  </a:lnTo>
                  <a:lnTo>
                    <a:pt x="75" y="97"/>
                  </a:lnTo>
                  <a:lnTo>
                    <a:pt x="75" y="96"/>
                  </a:lnTo>
                  <a:lnTo>
                    <a:pt x="74" y="96"/>
                  </a:lnTo>
                  <a:lnTo>
                    <a:pt x="72" y="94"/>
                  </a:lnTo>
                  <a:lnTo>
                    <a:pt x="71" y="94"/>
                  </a:lnTo>
                  <a:lnTo>
                    <a:pt x="71" y="92"/>
                  </a:lnTo>
                  <a:lnTo>
                    <a:pt x="69" y="91"/>
                  </a:lnTo>
                  <a:lnTo>
                    <a:pt x="67" y="89"/>
                  </a:lnTo>
                  <a:lnTo>
                    <a:pt x="66" y="86"/>
                  </a:lnTo>
                  <a:lnTo>
                    <a:pt x="66" y="83"/>
                  </a:lnTo>
                  <a:lnTo>
                    <a:pt x="66" y="80"/>
                  </a:lnTo>
                  <a:lnTo>
                    <a:pt x="67" y="77"/>
                  </a:lnTo>
                  <a:lnTo>
                    <a:pt x="66" y="74"/>
                  </a:lnTo>
                  <a:lnTo>
                    <a:pt x="64" y="74"/>
                  </a:lnTo>
                  <a:lnTo>
                    <a:pt x="63" y="72"/>
                  </a:lnTo>
                  <a:lnTo>
                    <a:pt x="61" y="70"/>
                  </a:lnTo>
                  <a:lnTo>
                    <a:pt x="60" y="69"/>
                  </a:lnTo>
                  <a:lnTo>
                    <a:pt x="58" y="66"/>
                  </a:lnTo>
                  <a:lnTo>
                    <a:pt x="56" y="63"/>
                  </a:lnTo>
                  <a:lnTo>
                    <a:pt x="55" y="61"/>
                  </a:lnTo>
                  <a:lnTo>
                    <a:pt x="53" y="63"/>
                  </a:lnTo>
                  <a:lnTo>
                    <a:pt x="52" y="61"/>
                  </a:lnTo>
                  <a:lnTo>
                    <a:pt x="50" y="61"/>
                  </a:lnTo>
                  <a:lnTo>
                    <a:pt x="48" y="59"/>
                  </a:lnTo>
                  <a:lnTo>
                    <a:pt x="45" y="59"/>
                  </a:lnTo>
                  <a:lnTo>
                    <a:pt x="45" y="61"/>
                  </a:lnTo>
                  <a:lnTo>
                    <a:pt x="44" y="61"/>
                  </a:lnTo>
                  <a:lnTo>
                    <a:pt x="44" y="61"/>
                  </a:lnTo>
                  <a:lnTo>
                    <a:pt x="45" y="61"/>
                  </a:lnTo>
                  <a:lnTo>
                    <a:pt x="44" y="63"/>
                  </a:lnTo>
                  <a:lnTo>
                    <a:pt x="44" y="63"/>
                  </a:lnTo>
                  <a:lnTo>
                    <a:pt x="42" y="63"/>
                  </a:lnTo>
                  <a:lnTo>
                    <a:pt x="42" y="64"/>
                  </a:lnTo>
                  <a:lnTo>
                    <a:pt x="42" y="66"/>
                  </a:lnTo>
                  <a:lnTo>
                    <a:pt x="41" y="66"/>
                  </a:lnTo>
                  <a:lnTo>
                    <a:pt x="39" y="67"/>
                  </a:lnTo>
                  <a:lnTo>
                    <a:pt x="37" y="67"/>
                  </a:lnTo>
                  <a:lnTo>
                    <a:pt x="36" y="67"/>
                  </a:lnTo>
                  <a:lnTo>
                    <a:pt x="36" y="69"/>
                  </a:lnTo>
                  <a:lnTo>
                    <a:pt x="36" y="69"/>
                  </a:lnTo>
                  <a:lnTo>
                    <a:pt x="36" y="69"/>
                  </a:lnTo>
                  <a:lnTo>
                    <a:pt x="36" y="69"/>
                  </a:lnTo>
                  <a:lnTo>
                    <a:pt x="34" y="69"/>
                  </a:lnTo>
                  <a:lnTo>
                    <a:pt x="34" y="67"/>
                  </a:lnTo>
                  <a:lnTo>
                    <a:pt x="34" y="67"/>
                  </a:lnTo>
                  <a:lnTo>
                    <a:pt x="33" y="66"/>
                  </a:lnTo>
                  <a:lnTo>
                    <a:pt x="31" y="66"/>
                  </a:lnTo>
                  <a:lnTo>
                    <a:pt x="30" y="64"/>
                  </a:lnTo>
                  <a:lnTo>
                    <a:pt x="28" y="63"/>
                  </a:lnTo>
                  <a:lnTo>
                    <a:pt x="28" y="63"/>
                  </a:lnTo>
                  <a:lnTo>
                    <a:pt x="26" y="64"/>
                  </a:lnTo>
                  <a:lnTo>
                    <a:pt x="25" y="66"/>
                  </a:lnTo>
                  <a:lnTo>
                    <a:pt x="25" y="66"/>
                  </a:lnTo>
                  <a:lnTo>
                    <a:pt x="23" y="66"/>
                  </a:lnTo>
                  <a:lnTo>
                    <a:pt x="23" y="66"/>
                  </a:lnTo>
                  <a:lnTo>
                    <a:pt x="23" y="67"/>
                  </a:lnTo>
                  <a:lnTo>
                    <a:pt x="22" y="67"/>
                  </a:lnTo>
                  <a:lnTo>
                    <a:pt x="20" y="69"/>
                  </a:lnTo>
                  <a:lnTo>
                    <a:pt x="20" y="69"/>
                  </a:lnTo>
                  <a:lnTo>
                    <a:pt x="19" y="70"/>
                  </a:lnTo>
                  <a:lnTo>
                    <a:pt x="15" y="72"/>
                  </a:lnTo>
                  <a:lnTo>
                    <a:pt x="14" y="74"/>
                  </a:lnTo>
                  <a:lnTo>
                    <a:pt x="14" y="74"/>
                  </a:lnTo>
                  <a:lnTo>
                    <a:pt x="12" y="74"/>
                  </a:lnTo>
                  <a:lnTo>
                    <a:pt x="11" y="74"/>
                  </a:lnTo>
                  <a:lnTo>
                    <a:pt x="11" y="72"/>
                  </a:lnTo>
                  <a:lnTo>
                    <a:pt x="12" y="69"/>
                  </a:lnTo>
                  <a:lnTo>
                    <a:pt x="14" y="66"/>
                  </a:lnTo>
                  <a:lnTo>
                    <a:pt x="14" y="64"/>
                  </a:lnTo>
                  <a:lnTo>
                    <a:pt x="14" y="63"/>
                  </a:lnTo>
                  <a:lnTo>
                    <a:pt x="14" y="63"/>
                  </a:lnTo>
                  <a:lnTo>
                    <a:pt x="14" y="61"/>
                  </a:lnTo>
                  <a:lnTo>
                    <a:pt x="12" y="61"/>
                  </a:lnTo>
                  <a:lnTo>
                    <a:pt x="12" y="59"/>
                  </a:lnTo>
                  <a:lnTo>
                    <a:pt x="12" y="59"/>
                  </a:lnTo>
                  <a:lnTo>
                    <a:pt x="14" y="58"/>
                  </a:lnTo>
                  <a:lnTo>
                    <a:pt x="14" y="58"/>
                  </a:lnTo>
                  <a:lnTo>
                    <a:pt x="15" y="55"/>
                  </a:lnTo>
                  <a:lnTo>
                    <a:pt x="15" y="52"/>
                  </a:lnTo>
                  <a:lnTo>
                    <a:pt x="15" y="50"/>
                  </a:lnTo>
                  <a:lnTo>
                    <a:pt x="15" y="48"/>
                  </a:lnTo>
                  <a:lnTo>
                    <a:pt x="15" y="47"/>
                  </a:lnTo>
                  <a:lnTo>
                    <a:pt x="15" y="44"/>
                  </a:lnTo>
                  <a:lnTo>
                    <a:pt x="15" y="44"/>
                  </a:lnTo>
                  <a:lnTo>
                    <a:pt x="14" y="42"/>
                  </a:lnTo>
                  <a:lnTo>
                    <a:pt x="11" y="42"/>
                  </a:lnTo>
                  <a:lnTo>
                    <a:pt x="11" y="42"/>
                  </a:lnTo>
                  <a:lnTo>
                    <a:pt x="9" y="42"/>
                  </a:lnTo>
                  <a:lnTo>
                    <a:pt x="9" y="44"/>
                  </a:lnTo>
                  <a:lnTo>
                    <a:pt x="7" y="44"/>
                  </a:lnTo>
                  <a:lnTo>
                    <a:pt x="6" y="44"/>
                  </a:lnTo>
                  <a:lnTo>
                    <a:pt x="4" y="44"/>
                  </a:lnTo>
                  <a:lnTo>
                    <a:pt x="3" y="42"/>
                  </a:lnTo>
                  <a:lnTo>
                    <a:pt x="3" y="41"/>
                  </a:lnTo>
                  <a:lnTo>
                    <a:pt x="4" y="39"/>
                  </a:lnTo>
                  <a:lnTo>
                    <a:pt x="4" y="36"/>
                  </a:lnTo>
                  <a:lnTo>
                    <a:pt x="6" y="36"/>
                  </a:lnTo>
                  <a:lnTo>
                    <a:pt x="6" y="34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4" y="33"/>
                  </a:lnTo>
                  <a:lnTo>
                    <a:pt x="3" y="31"/>
                  </a:lnTo>
                  <a:lnTo>
                    <a:pt x="1" y="31"/>
                  </a:lnTo>
                  <a:lnTo>
                    <a:pt x="1" y="31"/>
                  </a:lnTo>
                  <a:lnTo>
                    <a:pt x="1" y="31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8"/>
                  </a:lnTo>
                  <a:lnTo>
                    <a:pt x="1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4" y="25"/>
                  </a:lnTo>
                  <a:lnTo>
                    <a:pt x="6" y="25"/>
                  </a:lnTo>
                  <a:lnTo>
                    <a:pt x="6" y="23"/>
                  </a:lnTo>
                  <a:lnTo>
                    <a:pt x="6" y="23"/>
                  </a:lnTo>
                  <a:lnTo>
                    <a:pt x="6" y="23"/>
                  </a:lnTo>
                  <a:lnTo>
                    <a:pt x="4" y="23"/>
                  </a:lnTo>
                  <a:lnTo>
                    <a:pt x="4" y="22"/>
                  </a:lnTo>
                  <a:lnTo>
                    <a:pt x="6" y="22"/>
                  </a:lnTo>
                  <a:lnTo>
                    <a:pt x="6" y="20"/>
                  </a:lnTo>
                  <a:lnTo>
                    <a:pt x="7" y="20"/>
                  </a:lnTo>
                  <a:lnTo>
                    <a:pt x="7" y="18"/>
                  </a:lnTo>
                  <a:lnTo>
                    <a:pt x="7" y="17"/>
                  </a:lnTo>
                  <a:lnTo>
                    <a:pt x="9" y="17"/>
                  </a:lnTo>
                  <a:lnTo>
                    <a:pt x="11" y="15"/>
                  </a:lnTo>
                  <a:lnTo>
                    <a:pt x="12" y="14"/>
                  </a:lnTo>
                  <a:lnTo>
                    <a:pt x="14" y="14"/>
                  </a:lnTo>
                  <a:lnTo>
                    <a:pt x="15" y="14"/>
                  </a:lnTo>
                  <a:lnTo>
                    <a:pt x="14" y="15"/>
                  </a:lnTo>
                  <a:lnTo>
                    <a:pt x="15" y="15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9" y="18"/>
                  </a:lnTo>
                  <a:lnTo>
                    <a:pt x="20" y="18"/>
                  </a:lnTo>
                  <a:lnTo>
                    <a:pt x="20" y="18"/>
                  </a:lnTo>
                  <a:lnTo>
                    <a:pt x="20" y="18"/>
                  </a:lnTo>
                  <a:lnTo>
                    <a:pt x="22" y="18"/>
                  </a:lnTo>
                  <a:lnTo>
                    <a:pt x="22" y="20"/>
                  </a:lnTo>
                  <a:lnTo>
                    <a:pt x="22" y="18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3" y="17"/>
                  </a:lnTo>
                  <a:lnTo>
                    <a:pt x="22" y="17"/>
                  </a:lnTo>
                  <a:lnTo>
                    <a:pt x="22" y="15"/>
                  </a:lnTo>
                  <a:lnTo>
                    <a:pt x="23" y="14"/>
                  </a:lnTo>
                  <a:lnTo>
                    <a:pt x="23" y="12"/>
                  </a:lnTo>
                  <a:lnTo>
                    <a:pt x="23" y="11"/>
                  </a:lnTo>
                  <a:lnTo>
                    <a:pt x="22" y="9"/>
                  </a:lnTo>
                  <a:lnTo>
                    <a:pt x="22" y="9"/>
                  </a:lnTo>
                  <a:lnTo>
                    <a:pt x="20" y="7"/>
                  </a:lnTo>
                  <a:lnTo>
                    <a:pt x="20" y="6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0" y="3"/>
                  </a:lnTo>
                  <a:lnTo>
                    <a:pt x="20" y="3"/>
                  </a:lnTo>
                  <a:lnTo>
                    <a:pt x="20" y="3"/>
                  </a:lnTo>
                  <a:lnTo>
                    <a:pt x="20" y="1"/>
                  </a:lnTo>
                  <a:lnTo>
                    <a:pt x="22" y="1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82" name="Freeform 229">
              <a:extLst>
                <a:ext uri="{FF2B5EF4-FFF2-40B4-BE49-F238E27FC236}">
                  <a16:creationId xmlns:a16="http://schemas.microsoft.com/office/drawing/2014/main" id="{7DCD4040-5521-DA19-AC6C-F1EA6DB3A03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76820" y="2681116"/>
              <a:ext cx="1148092" cy="532138"/>
            </a:xfrm>
            <a:custGeom>
              <a:avLst/>
              <a:gdLst>
                <a:gd name="T0" fmla="*/ 89 w 589"/>
                <a:gd name="T1" fmla="*/ 188 h 273"/>
                <a:gd name="T2" fmla="*/ 186 w 589"/>
                <a:gd name="T3" fmla="*/ 194 h 273"/>
                <a:gd name="T4" fmla="*/ 182 w 589"/>
                <a:gd name="T5" fmla="*/ 181 h 273"/>
                <a:gd name="T6" fmla="*/ 355 w 589"/>
                <a:gd name="T7" fmla="*/ 21 h 273"/>
                <a:gd name="T8" fmla="*/ 376 w 589"/>
                <a:gd name="T9" fmla="*/ 25 h 273"/>
                <a:gd name="T10" fmla="*/ 387 w 589"/>
                <a:gd name="T11" fmla="*/ 38 h 273"/>
                <a:gd name="T12" fmla="*/ 417 w 589"/>
                <a:gd name="T13" fmla="*/ 27 h 273"/>
                <a:gd name="T14" fmla="*/ 434 w 589"/>
                <a:gd name="T15" fmla="*/ 28 h 273"/>
                <a:gd name="T16" fmla="*/ 484 w 589"/>
                <a:gd name="T17" fmla="*/ 88 h 273"/>
                <a:gd name="T18" fmla="*/ 499 w 589"/>
                <a:gd name="T19" fmla="*/ 85 h 273"/>
                <a:gd name="T20" fmla="*/ 524 w 589"/>
                <a:gd name="T21" fmla="*/ 88 h 273"/>
                <a:gd name="T22" fmla="*/ 554 w 589"/>
                <a:gd name="T23" fmla="*/ 102 h 273"/>
                <a:gd name="T24" fmla="*/ 578 w 589"/>
                <a:gd name="T25" fmla="*/ 110 h 273"/>
                <a:gd name="T26" fmla="*/ 582 w 589"/>
                <a:gd name="T27" fmla="*/ 123 h 273"/>
                <a:gd name="T28" fmla="*/ 565 w 589"/>
                <a:gd name="T29" fmla="*/ 153 h 273"/>
                <a:gd name="T30" fmla="*/ 538 w 589"/>
                <a:gd name="T31" fmla="*/ 161 h 273"/>
                <a:gd name="T32" fmla="*/ 521 w 589"/>
                <a:gd name="T33" fmla="*/ 189 h 273"/>
                <a:gd name="T34" fmla="*/ 494 w 589"/>
                <a:gd name="T35" fmla="*/ 194 h 273"/>
                <a:gd name="T36" fmla="*/ 488 w 589"/>
                <a:gd name="T37" fmla="*/ 206 h 273"/>
                <a:gd name="T38" fmla="*/ 489 w 589"/>
                <a:gd name="T39" fmla="*/ 232 h 273"/>
                <a:gd name="T40" fmla="*/ 477 w 589"/>
                <a:gd name="T41" fmla="*/ 241 h 273"/>
                <a:gd name="T42" fmla="*/ 443 w 589"/>
                <a:gd name="T43" fmla="*/ 233 h 273"/>
                <a:gd name="T44" fmla="*/ 396 w 589"/>
                <a:gd name="T45" fmla="*/ 229 h 273"/>
                <a:gd name="T46" fmla="*/ 363 w 589"/>
                <a:gd name="T47" fmla="*/ 235 h 273"/>
                <a:gd name="T48" fmla="*/ 344 w 589"/>
                <a:gd name="T49" fmla="*/ 247 h 273"/>
                <a:gd name="T50" fmla="*/ 319 w 589"/>
                <a:gd name="T51" fmla="*/ 271 h 273"/>
                <a:gd name="T52" fmla="*/ 298 w 589"/>
                <a:gd name="T53" fmla="*/ 263 h 273"/>
                <a:gd name="T54" fmla="*/ 283 w 589"/>
                <a:gd name="T55" fmla="*/ 233 h 273"/>
                <a:gd name="T56" fmla="*/ 254 w 589"/>
                <a:gd name="T57" fmla="*/ 222 h 273"/>
                <a:gd name="T58" fmla="*/ 210 w 589"/>
                <a:gd name="T59" fmla="*/ 208 h 273"/>
                <a:gd name="T60" fmla="*/ 191 w 589"/>
                <a:gd name="T61" fmla="*/ 183 h 273"/>
                <a:gd name="T62" fmla="*/ 207 w 589"/>
                <a:gd name="T63" fmla="*/ 177 h 273"/>
                <a:gd name="T64" fmla="*/ 205 w 589"/>
                <a:gd name="T65" fmla="*/ 167 h 273"/>
                <a:gd name="T66" fmla="*/ 202 w 589"/>
                <a:gd name="T67" fmla="*/ 172 h 273"/>
                <a:gd name="T68" fmla="*/ 191 w 589"/>
                <a:gd name="T69" fmla="*/ 177 h 273"/>
                <a:gd name="T70" fmla="*/ 186 w 589"/>
                <a:gd name="T71" fmla="*/ 184 h 273"/>
                <a:gd name="T72" fmla="*/ 179 w 589"/>
                <a:gd name="T73" fmla="*/ 180 h 273"/>
                <a:gd name="T74" fmla="*/ 145 w 589"/>
                <a:gd name="T75" fmla="*/ 194 h 273"/>
                <a:gd name="T76" fmla="*/ 125 w 589"/>
                <a:gd name="T77" fmla="*/ 257 h 273"/>
                <a:gd name="T78" fmla="*/ 86 w 589"/>
                <a:gd name="T79" fmla="*/ 251 h 273"/>
                <a:gd name="T80" fmla="*/ 74 w 589"/>
                <a:gd name="T81" fmla="*/ 230 h 273"/>
                <a:gd name="T82" fmla="*/ 52 w 589"/>
                <a:gd name="T83" fmla="*/ 206 h 273"/>
                <a:gd name="T84" fmla="*/ 67 w 589"/>
                <a:gd name="T85" fmla="*/ 195 h 273"/>
                <a:gd name="T86" fmla="*/ 93 w 589"/>
                <a:gd name="T87" fmla="*/ 170 h 273"/>
                <a:gd name="T88" fmla="*/ 68 w 589"/>
                <a:gd name="T89" fmla="*/ 159 h 273"/>
                <a:gd name="T90" fmla="*/ 38 w 589"/>
                <a:gd name="T91" fmla="*/ 172 h 273"/>
                <a:gd name="T92" fmla="*/ 29 w 589"/>
                <a:gd name="T93" fmla="*/ 156 h 273"/>
                <a:gd name="T94" fmla="*/ 2 w 589"/>
                <a:gd name="T95" fmla="*/ 128 h 273"/>
                <a:gd name="T96" fmla="*/ 15 w 589"/>
                <a:gd name="T97" fmla="*/ 96 h 273"/>
                <a:gd name="T98" fmla="*/ 33 w 589"/>
                <a:gd name="T99" fmla="*/ 93 h 273"/>
                <a:gd name="T100" fmla="*/ 68 w 589"/>
                <a:gd name="T101" fmla="*/ 76 h 273"/>
                <a:gd name="T102" fmla="*/ 97 w 589"/>
                <a:gd name="T103" fmla="*/ 76 h 273"/>
                <a:gd name="T104" fmla="*/ 115 w 589"/>
                <a:gd name="T105" fmla="*/ 87 h 273"/>
                <a:gd name="T106" fmla="*/ 149 w 589"/>
                <a:gd name="T107" fmla="*/ 85 h 273"/>
                <a:gd name="T108" fmla="*/ 182 w 589"/>
                <a:gd name="T109" fmla="*/ 93 h 273"/>
                <a:gd name="T110" fmla="*/ 215 w 589"/>
                <a:gd name="T111" fmla="*/ 87 h 273"/>
                <a:gd name="T112" fmla="*/ 205 w 589"/>
                <a:gd name="T113" fmla="*/ 62 h 273"/>
                <a:gd name="T114" fmla="*/ 220 w 589"/>
                <a:gd name="T115" fmla="*/ 44 h 273"/>
                <a:gd name="T116" fmla="*/ 209 w 589"/>
                <a:gd name="T117" fmla="*/ 35 h 273"/>
                <a:gd name="T118" fmla="*/ 248 w 589"/>
                <a:gd name="T119" fmla="*/ 22 h 273"/>
                <a:gd name="T120" fmla="*/ 276 w 589"/>
                <a:gd name="T121" fmla="*/ 16 h 273"/>
                <a:gd name="T122" fmla="*/ 320 w 589"/>
                <a:gd name="T123" fmla="*/ 2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89" h="273">
                  <a:moveTo>
                    <a:pt x="51" y="195"/>
                  </a:moveTo>
                  <a:lnTo>
                    <a:pt x="51" y="195"/>
                  </a:lnTo>
                  <a:lnTo>
                    <a:pt x="51" y="195"/>
                  </a:lnTo>
                  <a:lnTo>
                    <a:pt x="51" y="197"/>
                  </a:lnTo>
                  <a:lnTo>
                    <a:pt x="51" y="199"/>
                  </a:lnTo>
                  <a:lnTo>
                    <a:pt x="52" y="199"/>
                  </a:lnTo>
                  <a:lnTo>
                    <a:pt x="52" y="199"/>
                  </a:lnTo>
                  <a:lnTo>
                    <a:pt x="51" y="199"/>
                  </a:lnTo>
                  <a:lnTo>
                    <a:pt x="49" y="197"/>
                  </a:lnTo>
                  <a:lnTo>
                    <a:pt x="49" y="195"/>
                  </a:lnTo>
                  <a:lnTo>
                    <a:pt x="51" y="195"/>
                  </a:lnTo>
                  <a:lnTo>
                    <a:pt x="51" y="195"/>
                  </a:lnTo>
                  <a:close/>
                  <a:moveTo>
                    <a:pt x="54" y="195"/>
                  </a:moveTo>
                  <a:lnTo>
                    <a:pt x="54" y="197"/>
                  </a:lnTo>
                  <a:lnTo>
                    <a:pt x="54" y="197"/>
                  </a:lnTo>
                  <a:lnTo>
                    <a:pt x="54" y="197"/>
                  </a:lnTo>
                  <a:lnTo>
                    <a:pt x="54" y="195"/>
                  </a:lnTo>
                  <a:lnTo>
                    <a:pt x="54" y="195"/>
                  </a:lnTo>
                  <a:lnTo>
                    <a:pt x="54" y="195"/>
                  </a:lnTo>
                  <a:close/>
                  <a:moveTo>
                    <a:pt x="87" y="188"/>
                  </a:moveTo>
                  <a:lnTo>
                    <a:pt x="89" y="188"/>
                  </a:lnTo>
                  <a:lnTo>
                    <a:pt x="89" y="188"/>
                  </a:lnTo>
                  <a:lnTo>
                    <a:pt x="89" y="189"/>
                  </a:lnTo>
                  <a:lnTo>
                    <a:pt x="89" y="189"/>
                  </a:lnTo>
                  <a:lnTo>
                    <a:pt x="87" y="189"/>
                  </a:lnTo>
                  <a:lnTo>
                    <a:pt x="87" y="188"/>
                  </a:lnTo>
                  <a:lnTo>
                    <a:pt x="87" y="188"/>
                  </a:lnTo>
                  <a:close/>
                  <a:moveTo>
                    <a:pt x="182" y="181"/>
                  </a:moveTo>
                  <a:lnTo>
                    <a:pt x="182" y="183"/>
                  </a:lnTo>
                  <a:lnTo>
                    <a:pt x="183" y="184"/>
                  </a:lnTo>
                  <a:lnTo>
                    <a:pt x="183" y="184"/>
                  </a:lnTo>
                  <a:lnTo>
                    <a:pt x="183" y="184"/>
                  </a:lnTo>
                  <a:lnTo>
                    <a:pt x="185" y="184"/>
                  </a:lnTo>
                  <a:lnTo>
                    <a:pt x="185" y="186"/>
                  </a:lnTo>
                  <a:lnTo>
                    <a:pt x="185" y="186"/>
                  </a:lnTo>
                  <a:lnTo>
                    <a:pt x="185" y="186"/>
                  </a:lnTo>
                  <a:lnTo>
                    <a:pt x="185" y="186"/>
                  </a:lnTo>
                  <a:lnTo>
                    <a:pt x="185" y="188"/>
                  </a:lnTo>
                  <a:lnTo>
                    <a:pt x="185" y="189"/>
                  </a:lnTo>
                  <a:lnTo>
                    <a:pt x="186" y="191"/>
                  </a:lnTo>
                  <a:lnTo>
                    <a:pt x="186" y="192"/>
                  </a:lnTo>
                  <a:lnTo>
                    <a:pt x="186" y="194"/>
                  </a:lnTo>
                  <a:lnTo>
                    <a:pt x="186" y="194"/>
                  </a:lnTo>
                  <a:lnTo>
                    <a:pt x="185" y="192"/>
                  </a:lnTo>
                  <a:lnTo>
                    <a:pt x="183" y="192"/>
                  </a:lnTo>
                  <a:lnTo>
                    <a:pt x="180" y="191"/>
                  </a:lnTo>
                  <a:lnTo>
                    <a:pt x="179" y="189"/>
                  </a:lnTo>
                  <a:lnTo>
                    <a:pt x="177" y="189"/>
                  </a:lnTo>
                  <a:lnTo>
                    <a:pt x="175" y="188"/>
                  </a:lnTo>
                  <a:lnTo>
                    <a:pt x="175" y="188"/>
                  </a:lnTo>
                  <a:lnTo>
                    <a:pt x="177" y="186"/>
                  </a:lnTo>
                  <a:lnTo>
                    <a:pt x="179" y="186"/>
                  </a:lnTo>
                  <a:lnTo>
                    <a:pt x="179" y="184"/>
                  </a:lnTo>
                  <a:lnTo>
                    <a:pt x="179" y="183"/>
                  </a:lnTo>
                  <a:lnTo>
                    <a:pt x="180" y="183"/>
                  </a:lnTo>
                  <a:lnTo>
                    <a:pt x="180" y="183"/>
                  </a:lnTo>
                  <a:lnTo>
                    <a:pt x="180" y="183"/>
                  </a:lnTo>
                  <a:lnTo>
                    <a:pt x="180" y="183"/>
                  </a:lnTo>
                  <a:lnTo>
                    <a:pt x="180" y="184"/>
                  </a:lnTo>
                  <a:lnTo>
                    <a:pt x="180" y="184"/>
                  </a:lnTo>
                  <a:lnTo>
                    <a:pt x="180" y="183"/>
                  </a:lnTo>
                  <a:lnTo>
                    <a:pt x="182" y="183"/>
                  </a:lnTo>
                  <a:lnTo>
                    <a:pt x="182" y="181"/>
                  </a:lnTo>
                  <a:close/>
                  <a:moveTo>
                    <a:pt x="324" y="0"/>
                  </a:moveTo>
                  <a:lnTo>
                    <a:pt x="328" y="0"/>
                  </a:lnTo>
                  <a:lnTo>
                    <a:pt x="332" y="0"/>
                  </a:lnTo>
                  <a:lnTo>
                    <a:pt x="335" y="2"/>
                  </a:lnTo>
                  <a:lnTo>
                    <a:pt x="336" y="3"/>
                  </a:lnTo>
                  <a:lnTo>
                    <a:pt x="338" y="3"/>
                  </a:lnTo>
                  <a:lnTo>
                    <a:pt x="339" y="3"/>
                  </a:lnTo>
                  <a:lnTo>
                    <a:pt x="341" y="5"/>
                  </a:lnTo>
                  <a:lnTo>
                    <a:pt x="343" y="3"/>
                  </a:lnTo>
                  <a:lnTo>
                    <a:pt x="344" y="3"/>
                  </a:lnTo>
                  <a:lnTo>
                    <a:pt x="344" y="3"/>
                  </a:lnTo>
                  <a:lnTo>
                    <a:pt x="346" y="2"/>
                  </a:lnTo>
                  <a:lnTo>
                    <a:pt x="349" y="2"/>
                  </a:lnTo>
                  <a:lnTo>
                    <a:pt x="350" y="2"/>
                  </a:lnTo>
                  <a:lnTo>
                    <a:pt x="352" y="5"/>
                  </a:lnTo>
                  <a:lnTo>
                    <a:pt x="354" y="8"/>
                  </a:lnTo>
                  <a:lnTo>
                    <a:pt x="355" y="13"/>
                  </a:lnTo>
                  <a:lnTo>
                    <a:pt x="355" y="16"/>
                  </a:lnTo>
                  <a:lnTo>
                    <a:pt x="355" y="17"/>
                  </a:lnTo>
                  <a:lnTo>
                    <a:pt x="355" y="19"/>
                  </a:lnTo>
                  <a:lnTo>
                    <a:pt x="355" y="21"/>
                  </a:lnTo>
                  <a:lnTo>
                    <a:pt x="354" y="22"/>
                  </a:lnTo>
                  <a:lnTo>
                    <a:pt x="355" y="24"/>
                  </a:lnTo>
                  <a:lnTo>
                    <a:pt x="358" y="24"/>
                  </a:lnTo>
                  <a:lnTo>
                    <a:pt x="363" y="24"/>
                  </a:lnTo>
                  <a:lnTo>
                    <a:pt x="366" y="24"/>
                  </a:lnTo>
                  <a:lnTo>
                    <a:pt x="368" y="24"/>
                  </a:lnTo>
                  <a:lnTo>
                    <a:pt x="368" y="22"/>
                  </a:lnTo>
                  <a:lnTo>
                    <a:pt x="369" y="22"/>
                  </a:lnTo>
                  <a:lnTo>
                    <a:pt x="371" y="21"/>
                  </a:lnTo>
                  <a:lnTo>
                    <a:pt x="371" y="22"/>
                  </a:lnTo>
                  <a:lnTo>
                    <a:pt x="373" y="24"/>
                  </a:lnTo>
                  <a:lnTo>
                    <a:pt x="373" y="25"/>
                  </a:lnTo>
                  <a:lnTo>
                    <a:pt x="373" y="27"/>
                  </a:lnTo>
                  <a:lnTo>
                    <a:pt x="374" y="28"/>
                  </a:lnTo>
                  <a:lnTo>
                    <a:pt x="374" y="28"/>
                  </a:lnTo>
                  <a:lnTo>
                    <a:pt x="376" y="28"/>
                  </a:lnTo>
                  <a:lnTo>
                    <a:pt x="376" y="27"/>
                  </a:lnTo>
                  <a:lnTo>
                    <a:pt x="376" y="27"/>
                  </a:lnTo>
                  <a:lnTo>
                    <a:pt x="376" y="27"/>
                  </a:lnTo>
                  <a:lnTo>
                    <a:pt x="376" y="25"/>
                  </a:lnTo>
                  <a:lnTo>
                    <a:pt x="376" y="25"/>
                  </a:lnTo>
                  <a:lnTo>
                    <a:pt x="377" y="25"/>
                  </a:lnTo>
                  <a:lnTo>
                    <a:pt x="379" y="25"/>
                  </a:lnTo>
                  <a:lnTo>
                    <a:pt x="380" y="25"/>
                  </a:lnTo>
                  <a:lnTo>
                    <a:pt x="384" y="28"/>
                  </a:lnTo>
                  <a:lnTo>
                    <a:pt x="385" y="28"/>
                  </a:lnTo>
                  <a:lnTo>
                    <a:pt x="387" y="28"/>
                  </a:lnTo>
                  <a:lnTo>
                    <a:pt x="388" y="28"/>
                  </a:lnTo>
                  <a:lnTo>
                    <a:pt x="390" y="27"/>
                  </a:lnTo>
                  <a:lnTo>
                    <a:pt x="390" y="27"/>
                  </a:lnTo>
                  <a:lnTo>
                    <a:pt x="391" y="27"/>
                  </a:lnTo>
                  <a:lnTo>
                    <a:pt x="391" y="27"/>
                  </a:lnTo>
                  <a:lnTo>
                    <a:pt x="393" y="27"/>
                  </a:lnTo>
                  <a:lnTo>
                    <a:pt x="393" y="27"/>
                  </a:lnTo>
                  <a:lnTo>
                    <a:pt x="391" y="28"/>
                  </a:lnTo>
                  <a:lnTo>
                    <a:pt x="390" y="30"/>
                  </a:lnTo>
                  <a:lnTo>
                    <a:pt x="388" y="32"/>
                  </a:lnTo>
                  <a:lnTo>
                    <a:pt x="387" y="33"/>
                  </a:lnTo>
                  <a:lnTo>
                    <a:pt x="387" y="35"/>
                  </a:lnTo>
                  <a:lnTo>
                    <a:pt x="387" y="36"/>
                  </a:lnTo>
                  <a:lnTo>
                    <a:pt x="387" y="38"/>
                  </a:lnTo>
                  <a:lnTo>
                    <a:pt x="387" y="38"/>
                  </a:lnTo>
                  <a:lnTo>
                    <a:pt x="388" y="38"/>
                  </a:lnTo>
                  <a:lnTo>
                    <a:pt x="388" y="38"/>
                  </a:lnTo>
                  <a:lnTo>
                    <a:pt x="391" y="36"/>
                  </a:lnTo>
                  <a:lnTo>
                    <a:pt x="393" y="35"/>
                  </a:lnTo>
                  <a:lnTo>
                    <a:pt x="395" y="35"/>
                  </a:lnTo>
                  <a:lnTo>
                    <a:pt x="398" y="35"/>
                  </a:lnTo>
                  <a:lnTo>
                    <a:pt x="399" y="36"/>
                  </a:lnTo>
                  <a:lnTo>
                    <a:pt x="401" y="36"/>
                  </a:lnTo>
                  <a:lnTo>
                    <a:pt x="401" y="38"/>
                  </a:lnTo>
                  <a:lnTo>
                    <a:pt x="402" y="38"/>
                  </a:lnTo>
                  <a:lnTo>
                    <a:pt x="402" y="36"/>
                  </a:lnTo>
                  <a:lnTo>
                    <a:pt x="402" y="35"/>
                  </a:lnTo>
                  <a:lnTo>
                    <a:pt x="402" y="35"/>
                  </a:lnTo>
                  <a:lnTo>
                    <a:pt x="406" y="32"/>
                  </a:lnTo>
                  <a:lnTo>
                    <a:pt x="409" y="32"/>
                  </a:lnTo>
                  <a:lnTo>
                    <a:pt x="409" y="30"/>
                  </a:lnTo>
                  <a:lnTo>
                    <a:pt x="410" y="32"/>
                  </a:lnTo>
                  <a:lnTo>
                    <a:pt x="412" y="32"/>
                  </a:lnTo>
                  <a:lnTo>
                    <a:pt x="414" y="30"/>
                  </a:lnTo>
                  <a:lnTo>
                    <a:pt x="417" y="28"/>
                  </a:lnTo>
                  <a:lnTo>
                    <a:pt x="417" y="27"/>
                  </a:lnTo>
                  <a:lnTo>
                    <a:pt x="417" y="27"/>
                  </a:lnTo>
                  <a:lnTo>
                    <a:pt x="417" y="25"/>
                  </a:lnTo>
                  <a:lnTo>
                    <a:pt x="420" y="25"/>
                  </a:lnTo>
                  <a:lnTo>
                    <a:pt x="421" y="25"/>
                  </a:lnTo>
                  <a:lnTo>
                    <a:pt x="423" y="24"/>
                  </a:lnTo>
                  <a:lnTo>
                    <a:pt x="428" y="22"/>
                  </a:lnTo>
                  <a:lnTo>
                    <a:pt x="429" y="21"/>
                  </a:lnTo>
                  <a:lnTo>
                    <a:pt x="432" y="21"/>
                  </a:lnTo>
                  <a:lnTo>
                    <a:pt x="432" y="21"/>
                  </a:lnTo>
                  <a:lnTo>
                    <a:pt x="434" y="21"/>
                  </a:lnTo>
                  <a:lnTo>
                    <a:pt x="436" y="19"/>
                  </a:lnTo>
                  <a:lnTo>
                    <a:pt x="437" y="19"/>
                  </a:lnTo>
                  <a:lnTo>
                    <a:pt x="437" y="21"/>
                  </a:lnTo>
                  <a:lnTo>
                    <a:pt x="436" y="24"/>
                  </a:lnTo>
                  <a:lnTo>
                    <a:pt x="436" y="25"/>
                  </a:lnTo>
                  <a:lnTo>
                    <a:pt x="431" y="24"/>
                  </a:lnTo>
                  <a:lnTo>
                    <a:pt x="431" y="25"/>
                  </a:lnTo>
                  <a:lnTo>
                    <a:pt x="432" y="27"/>
                  </a:lnTo>
                  <a:lnTo>
                    <a:pt x="432" y="27"/>
                  </a:lnTo>
                  <a:lnTo>
                    <a:pt x="432" y="27"/>
                  </a:lnTo>
                  <a:lnTo>
                    <a:pt x="434" y="28"/>
                  </a:lnTo>
                  <a:lnTo>
                    <a:pt x="437" y="32"/>
                  </a:lnTo>
                  <a:lnTo>
                    <a:pt x="442" y="35"/>
                  </a:lnTo>
                  <a:lnTo>
                    <a:pt x="447" y="38"/>
                  </a:lnTo>
                  <a:lnTo>
                    <a:pt x="450" y="39"/>
                  </a:lnTo>
                  <a:lnTo>
                    <a:pt x="451" y="41"/>
                  </a:lnTo>
                  <a:lnTo>
                    <a:pt x="453" y="43"/>
                  </a:lnTo>
                  <a:lnTo>
                    <a:pt x="455" y="46"/>
                  </a:lnTo>
                  <a:lnTo>
                    <a:pt x="458" y="49"/>
                  </a:lnTo>
                  <a:lnTo>
                    <a:pt x="461" y="54"/>
                  </a:lnTo>
                  <a:lnTo>
                    <a:pt x="464" y="60"/>
                  </a:lnTo>
                  <a:lnTo>
                    <a:pt x="469" y="66"/>
                  </a:lnTo>
                  <a:lnTo>
                    <a:pt x="470" y="69"/>
                  </a:lnTo>
                  <a:lnTo>
                    <a:pt x="475" y="76"/>
                  </a:lnTo>
                  <a:lnTo>
                    <a:pt x="477" y="79"/>
                  </a:lnTo>
                  <a:lnTo>
                    <a:pt x="480" y="82"/>
                  </a:lnTo>
                  <a:lnTo>
                    <a:pt x="481" y="87"/>
                  </a:lnTo>
                  <a:lnTo>
                    <a:pt x="483" y="90"/>
                  </a:lnTo>
                  <a:lnTo>
                    <a:pt x="484" y="90"/>
                  </a:lnTo>
                  <a:lnTo>
                    <a:pt x="484" y="90"/>
                  </a:lnTo>
                  <a:lnTo>
                    <a:pt x="484" y="88"/>
                  </a:lnTo>
                  <a:lnTo>
                    <a:pt x="484" y="88"/>
                  </a:lnTo>
                  <a:lnTo>
                    <a:pt x="486" y="87"/>
                  </a:lnTo>
                  <a:lnTo>
                    <a:pt x="488" y="87"/>
                  </a:lnTo>
                  <a:lnTo>
                    <a:pt x="488" y="87"/>
                  </a:lnTo>
                  <a:lnTo>
                    <a:pt x="489" y="87"/>
                  </a:lnTo>
                  <a:lnTo>
                    <a:pt x="489" y="85"/>
                  </a:lnTo>
                  <a:lnTo>
                    <a:pt x="489" y="84"/>
                  </a:lnTo>
                  <a:lnTo>
                    <a:pt x="489" y="84"/>
                  </a:lnTo>
                  <a:lnTo>
                    <a:pt x="489" y="82"/>
                  </a:lnTo>
                  <a:lnTo>
                    <a:pt x="491" y="82"/>
                  </a:lnTo>
                  <a:lnTo>
                    <a:pt x="491" y="82"/>
                  </a:lnTo>
                  <a:lnTo>
                    <a:pt x="492" y="82"/>
                  </a:lnTo>
                  <a:lnTo>
                    <a:pt x="492" y="80"/>
                  </a:lnTo>
                  <a:lnTo>
                    <a:pt x="494" y="80"/>
                  </a:lnTo>
                  <a:lnTo>
                    <a:pt x="496" y="80"/>
                  </a:lnTo>
                  <a:lnTo>
                    <a:pt x="496" y="80"/>
                  </a:lnTo>
                  <a:lnTo>
                    <a:pt x="497" y="80"/>
                  </a:lnTo>
                  <a:lnTo>
                    <a:pt x="497" y="82"/>
                  </a:lnTo>
                  <a:lnTo>
                    <a:pt x="499" y="82"/>
                  </a:lnTo>
                  <a:lnTo>
                    <a:pt x="500" y="82"/>
                  </a:lnTo>
                  <a:lnTo>
                    <a:pt x="500" y="84"/>
                  </a:lnTo>
                  <a:lnTo>
                    <a:pt x="499" y="85"/>
                  </a:lnTo>
                  <a:lnTo>
                    <a:pt x="499" y="85"/>
                  </a:lnTo>
                  <a:lnTo>
                    <a:pt x="499" y="87"/>
                  </a:lnTo>
                  <a:lnTo>
                    <a:pt x="500" y="87"/>
                  </a:lnTo>
                  <a:lnTo>
                    <a:pt x="502" y="87"/>
                  </a:lnTo>
                  <a:lnTo>
                    <a:pt x="503" y="87"/>
                  </a:lnTo>
                  <a:lnTo>
                    <a:pt x="503" y="87"/>
                  </a:lnTo>
                  <a:lnTo>
                    <a:pt x="503" y="88"/>
                  </a:lnTo>
                  <a:lnTo>
                    <a:pt x="505" y="90"/>
                  </a:lnTo>
                  <a:lnTo>
                    <a:pt x="503" y="90"/>
                  </a:lnTo>
                  <a:lnTo>
                    <a:pt x="505" y="91"/>
                  </a:lnTo>
                  <a:lnTo>
                    <a:pt x="507" y="91"/>
                  </a:lnTo>
                  <a:lnTo>
                    <a:pt x="508" y="90"/>
                  </a:lnTo>
                  <a:lnTo>
                    <a:pt x="511" y="90"/>
                  </a:lnTo>
                  <a:lnTo>
                    <a:pt x="513" y="91"/>
                  </a:lnTo>
                  <a:lnTo>
                    <a:pt x="514" y="91"/>
                  </a:lnTo>
                  <a:lnTo>
                    <a:pt x="518" y="91"/>
                  </a:lnTo>
                  <a:lnTo>
                    <a:pt x="519" y="91"/>
                  </a:lnTo>
                  <a:lnTo>
                    <a:pt x="521" y="90"/>
                  </a:lnTo>
                  <a:lnTo>
                    <a:pt x="522" y="88"/>
                  </a:lnTo>
                  <a:lnTo>
                    <a:pt x="522" y="88"/>
                  </a:lnTo>
                  <a:lnTo>
                    <a:pt x="524" y="88"/>
                  </a:lnTo>
                  <a:lnTo>
                    <a:pt x="525" y="88"/>
                  </a:lnTo>
                  <a:lnTo>
                    <a:pt x="527" y="88"/>
                  </a:lnTo>
                  <a:lnTo>
                    <a:pt x="529" y="87"/>
                  </a:lnTo>
                  <a:lnTo>
                    <a:pt x="529" y="87"/>
                  </a:lnTo>
                  <a:lnTo>
                    <a:pt x="530" y="85"/>
                  </a:lnTo>
                  <a:lnTo>
                    <a:pt x="532" y="85"/>
                  </a:lnTo>
                  <a:lnTo>
                    <a:pt x="535" y="87"/>
                  </a:lnTo>
                  <a:lnTo>
                    <a:pt x="537" y="88"/>
                  </a:lnTo>
                  <a:lnTo>
                    <a:pt x="540" y="90"/>
                  </a:lnTo>
                  <a:lnTo>
                    <a:pt x="540" y="90"/>
                  </a:lnTo>
                  <a:lnTo>
                    <a:pt x="541" y="91"/>
                  </a:lnTo>
                  <a:lnTo>
                    <a:pt x="543" y="93"/>
                  </a:lnTo>
                  <a:lnTo>
                    <a:pt x="543" y="95"/>
                  </a:lnTo>
                  <a:lnTo>
                    <a:pt x="544" y="96"/>
                  </a:lnTo>
                  <a:lnTo>
                    <a:pt x="544" y="99"/>
                  </a:lnTo>
                  <a:lnTo>
                    <a:pt x="546" y="101"/>
                  </a:lnTo>
                  <a:lnTo>
                    <a:pt x="548" y="101"/>
                  </a:lnTo>
                  <a:lnTo>
                    <a:pt x="548" y="101"/>
                  </a:lnTo>
                  <a:lnTo>
                    <a:pt x="549" y="101"/>
                  </a:lnTo>
                  <a:lnTo>
                    <a:pt x="554" y="102"/>
                  </a:lnTo>
                  <a:lnTo>
                    <a:pt x="554" y="102"/>
                  </a:lnTo>
                  <a:lnTo>
                    <a:pt x="555" y="104"/>
                  </a:lnTo>
                  <a:lnTo>
                    <a:pt x="555" y="104"/>
                  </a:lnTo>
                  <a:lnTo>
                    <a:pt x="555" y="106"/>
                  </a:lnTo>
                  <a:lnTo>
                    <a:pt x="555" y="107"/>
                  </a:lnTo>
                  <a:lnTo>
                    <a:pt x="557" y="109"/>
                  </a:lnTo>
                  <a:lnTo>
                    <a:pt x="557" y="109"/>
                  </a:lnTo>
                  <a:lnTo>
                    <a:pt x="559" y="110"/>
                  </a:lnTo>
                  <a:lnTo>
                    <a:pt x="559" y="112"/>
                  </a:lnTo>
                  <a:lnTo>
                    <a:pt x="560" y="112"/>
                  </a:lnTo>
                  <a:lnTo>
                    <a:pt x="560" y="112"/>
                  </a:lnTo>
                  <a:lnTo>
                    <a:pt x="563" y="112"/>
                  </a:lnTo>
                  <a:lnTo>
                    <a:pt x="568" y="114"/>
                  </a:lnTo>
                  <a:lnTo>
                    <a:pt x="570" y="114"/>
                  </a:lnTo>
                  <a:lnTo>
                    <a:pt x="570" y="114"/>
                  </a:lnTo>
                  <a:lnTo>
                    <a:pt x="570" y="114"/>
                  </a:lnTo>
                  <a:lnTo>
                    <a:pt x="571" y="114"/>
                  </a:lnTo>
                  <a:lnTo>
                    <a:pt x="573" y="114"/>
                  </a:lnTo>
                  <a:lnTo>
                    <a:pt x="573" y="114"/>
                  </a:lnTo>
                  <a:lnTo>
                    <a:pt x="574" y="112"/>
                  </a:lnTo>
                  <a:lnTo>
                    <a:pt x="576" y="112"/>
                  </a:lnTo>
                  <a:lnTo>
                    <a:pt x="578" y="110"/>
                  </a:lnTo>
                  <a:lnTo>
                    <a:pt x="579" y="109"/>
                  </a:lnTo>
                  <a:lnTo>
                    <a:pt x="579" y="109"/>
                  </a:lnTo>
                  <a:lnTo>
                    <a:pt x="581" y="109"/>
                  </a:lnTo>
                  <a:lnTo>
                    <a:pt x="581" y="110"/>
                  </a:lnTo>
                  <a:lnTo>
                    <a:pt x="579" y="112"/>
                  </a:lnTo>
                  <a:lnTo>
                    <a:pt x="579" y="112"/>
                  </a:lnTo>
                  <a:lnTo>
                    <a:pt x="579" y="114"/>
                  </a:lnTo>
                  <a:lnTo>
                    <a:pt x="581" y="114"/>
                  </a:lnTo>
                  <a:lnTo>
                    <a:pt x="582" y="115"/>
                  </a:lnTo>
                  <a:lnTo>
                    <a:pt x="584" y="117"/>
                  </a:lnTo>
                  <a:lnTo>
                    <a:pt x="584" y="118"/>
                  </a:lnTo>
                  <a:lnTo>
                    <a:pt x="585" y="118"/>
                  </a:lnTo>
                  <a:lnTo>
                    <a:pt x="587" y="118"/>
                  </a:lnTo>
                  <a:lnTo>
                    <a:pt x="589" y="120"/>
                  </a:lnTo>
                  <a:lnTo>
                    <a:pt x="589" y="121"/>
                  </a:lnTo>
                  <a:lnTo>
                    <a:pt x="589" y="121"/>
                  </a:lnTo>
                  <a:lnTo>
                    <a:pt x="587" y="121"/>
                  </a:lnTo>
                  <a:lnTo>
                    <a:pt x="585" y="121"/>
                  </a:lnTo>
                  <a:lnTo>
                    <a:pt x="584" y="121"/>
                  </a:lnTo>
                  <a:lnTo>
                    <a:pt x="582" y="121"/>
                  </a:lnTo>
                  <a:lnTo>
                    <a:pt x="582" y="123"/>
                  </a:lnTo>
                  <a:lnTo>
                    <a:pt x="581" y="123"/>
                  </a:lnTo>
                  <a:lnTo>
                    <a:pt x="581" y="125"/>
                  </a:lnTo>
                  <a:lnTo>
                    <a:pt x="581" y="126"/>
                  </a:lnTo>
                  <a:lnTo>
                    <a:pt x="581" y="129"/>
                  </a:lnTo>
                  <a:lnTo>
                    <a:pt x="579" y="131"/>
                  </a:lnTo>
                  <a:lnTo>
                    <a:pt x="578" y="132"/>
                  </a:lnTo>
                  <a:lnTo>
                    <a:pt x="578" y="132"/>
                  </a:lnTo>
                  <a:lnTo>
                    <a:pt x="576" y="132"/>
                  </a:lnTo>
                  <a:lnTo>
                    <a:pt x="574" y="134"/>
                  </a:lnTo>
                  <a:lnTo>
                    <a:pt x="571" y="134"/>
                  </a:lnTo>
                  <a:lnTo>
                    <a:pt x="568" y="134"/>
                  </a:lnTo>
                  <a:lnTo>
                    <a:pt x="566" y="136"/>
                  </a:lnTo>
                  <a:lnTo>
                    <a:pt x="565" y="136"/>
                  </a:lnTo>
                  <a:lnTo>
                    <a:pt x="565" y="137"/>
                  </a:lnTo>
                  <a:lnTo>
                    <a:pt x="565" y="139"/>
                  </a:lnTo>
                  <a:lnTo>
                    <a:pt x="563" y="140"/>
                  </a:lnTo>
                  <a:lnTo>
                    <a:pt x="563" y="143"/>
                  </a:lnTo>
                  <a:lnTo>
                    <a:pt x="563" y="147"/>
                  </a:lnTo>
                  <a:lnTo>
                    <a:pt x="563" y="150"/>
                  </a:lnTo>
                  <a:lnTo>
                    <a:pt x="563" y="151"/>
                  </a:lnTo>
                  <a:lnTo>
                    <a:pt x="565" y="153"/>
                  </a:lnTo>
                  <a:lnTo>
                    <a:pt x="565" y="154"/>
                  </a:lnTo>
                  <a:lnTo>
                    <a:pt x="565" y="156"/>
                  </a:lnTo>
                  <a:lnTo>
                    <a:pt x="563" y="156"/>
                  </a:lnTo>
                  <a:lnTo>
                    <a:pt x="563" y="158"/>
                  </a:lnTo>
                  <a:lnTo>
                    <a:pt x="562" y="159"/>
                  </a:lnTo>
                  <a:lnTo>
                    <a:pt x="560" y="159"/>
                  </a:lnTo>
                  <a:lnTo>
                    <a:pt x="559" y="159"/>
                  </a:lnTo>
                  <a:lnTo>
                    <a:pt x="557" y="161"/>
                  </a:lnTo>
                  <a:lnTo>
                    <a:pt x="555" y="162"/>
                  </a:lnTo>
                  <a:lnTo>
                    <a:pt x="554" y="162"/>
                  </a:lnTo>
                  <a:lnTo>
                    <a:pt x="552" y="164"/>
                  </a:lnTo>
                  <a:lnTo>
                    <a:pt x="552" y="162"/>
                  </a:lnTo>
                  <a:lnTo>
                    <a:pt x="551" y="161"/>
                  </a:lnTo>
                  <a:lnTo>
                    <a:pt x="551" y="161"/>
                  </a:lnTo>
                  <a:lnTo>
                    <a:pt x="549" y="161"/>
                  </a:lnTo>
                  <a:lnTo>
                    <a:pt x="549" y="161"/>
                  </a:lnTo>
                  <a:lnTo>
                    <a:pt x="546" y="161"/>
                  </a:lnTo>
                  <a:lnTo>
                    <a:pt x="544" y="161"/>
                  </a:lnTo>
                  <a:lnTo>
                    <a:pt x="543" y="161"/>
                  </a:lnTo>
                  <a:lnTo>
                    <a:pt x="541" y="161"/>
                  </a:lnTo>
                  <a:lnTo>
                    <a:pt x="538" y="161"/>
                  </a:lnTo>
                  <a:lnTo>
                    <a:pt x="537" y="159"/>
                  </a:lnTo>
                  <a:lnTo>
                    <a:pt x="537" y="159"/>
                  </a:lnTo>
                  <a:lnTo>
                    <a:pt x="533" y="158"/>
                  </a:lnTo>
                  <a:lnTo>
                    <a:pt x="529" y="158"/>
                  </a:lnTo>
                  <a:lnTo>
                    <a:pt x="529" y="156"/>
                  </a:lnTo>
                  <a:lnTo>
                    <a:pt x="527" y="158"/>
                  </a:lnTo>
                  <a:lnTo>
                    <a:pt x="527" y="158"/>
                  </a:lnTo>
                  <a:lnTo>
                    <a:pt x="527" y="159"/>
                  </a:lnTo>
                  <a:lnTo>
                    <a:pt x="525" y="161"/>
                  </a:lnTo>
                  <a:lnTo>
                    <a:pt x="524" y="167"/>
                  </a:lnTo>
                  <a:lnTo>
                    <a:pt x="522" y="172"/>
                  </a:lnTo>
                  <a:lnTo>
                    <a:pt x="521" y="175"/>
                  </a:lnTo>
                  <a:lnTo>
                    <a:pt x="519" y="178"/>
                  </a:lnTo>
                  <a:lnTo>
                    <a:pt x="518" y="181"/>
                  </a:lnTo>
                  <a:lnTo>
                    <a:pt x="518" y="184"/>
                  </a:lnTo>
                  <a:lnTo>
                    <a:pt x="516" y="186"/>
                  </a:lnTo>
                  <a:lnTo>
                    <a:pt x="516" y="186"/>
                  </a:lnTo>
                  <a:lnTo>
                    <a:pt x="518" y="188"/>
                  </a:lnTo>
                  <a:lnTo>
                    <a:pt x="519" y="188"/>
                  </a:lnTo>
                  <a:lnTo>
                    <a:pt x="521" y="189"/>
                  </a:lnTo>
                  <a:lnTo>
                    <a:pt x="521" y="189"/>
                  </a:lnTo>
                  <a:lnTo>
                    <a:pt x="521" y="189"/>
                  </a:lnTo>
                  <a:lnTo>
                    <a:pt x="521" y="191"/>
                  </a:lnTo>
                  <a:lnTo>
                    <a:pt x="521" y="192"/>
                  </a:lnTo>
                  <a:lnTo>
                    <a:pt x="521" y="194"/>
                  </a:lnTo>
                  <a:lnTo>
                    <a:pt x="519" y="194"/>
                  </a:lnTo>
                  <a:lnTo>
                    <a:pt x="519" y="194"/>
                  </a:lnTo>
                  <a:lnTo>
                    <a:pt x="518" y="194"/>
                  </a:lnTo>
                  <a:lnTo>
                    <a:pt x="518" y="192"/>
                  </a:lnTo>
                  <a:lnTo>
                    <a:pt x="516" y="192"/>
                  </a:lnTo>
                  <a:lnTo>
                    <a:pt x="514" y="192"/>
                  </a:lnTo>
                  <a:lnTo>
                    <a:pt x="511" y="194"/>
                  </a:lnTo>
                  <a:lnTo>
                    <a:pt x="511" y="194"/>
                  </a:lnTo>
                  <a:lnTo>
                    <a:pt x="510" y="192"/>
                  </a:lnTo>
                  <a:lnTo>
                    <a:pt x="510" y="192"/>
                  </a:lnTo>
                  <a:lnTo>
                    <a:pt x="508" y="191"/>
                  </a:lnTo>
                  <a:lnTo>
                    <a:pt x="508" y="191"/>
                  </a:lnTo>
                  <a:lnTo>
                    <a:pt x="507" y="191"/>
                  </a:lnTo>
                  <a:lnTo>
                    <a:pt x="502" y="192"/>
                  </a:lnTo>
                  <a:lnTo>
                    <a:pt x="499" y="194"/>
                  </a:lnTo>
                  <a:lnTo>
                    <a:pt x="496" y="194"/>
                  </a:lnTo>
                  <a:lnTo>
                    <a:pt x="494" y="194"/>
                  </a:lnTo>
                  <a:lnTo>
                    <a:pt x="492" y="194"/>
                  </a:lnTo>
                  <a:lnTo>
                    <a:pt x="491" y="194"/>
                  </a:lnTo>
                  <a:lnTo>
                    <a:pt x="489" y="195"/>
                  </a:lnTo>
                  <a:lnTo>
                    <a:pt x="486" y="195"/>
                  </a:lnTo>
                  <a:lnTo>
                    <a:pt x="484" y="195"/>
                  </a:lnTo>
                  <a:lnTo>
                    <a:pt x="483" y="197"/>
                  </a:lnTo>
                  <a:lnTo>
                    <a:pt x="481" y="199"/>
                  </a:lnTo>
                  <a:lnTo>
                    <a:pt x="481" y="199"/>
                  </a:lnTo>
                  <a:lnTo>
                    <a:pt x="483" y="199"/>
                  </a:lnTo>
                  <a:lnTo>
                    <a:pt x="483" y="200"/>
                  </a:lnTo>
                  <a:lnTo>
                    <a:pt x="484" y="200"/>
                  </a:lnTo>
                  <a:lnTo>
                    <a:pt x="488" y="200"/>
                  </a:lnTo>
                  <a:lnTo>
                    <a:pt x="489" y="200"/>
                  </a:lnTo>
                  <a:lnTo>
                    <a:pt x="489" y="200"/>
                  </a:lnTo>
                  <a:lnTo>
                    <a:pt x="491" y="202"/>
                  </a:lnTo>
                  <a:lnTo>
                    <a:pt x="489" y="202"/>
                  </a:lnTo>
                  <a:lnTo>
                    <a:pt x="489" y="202"/>
                  </a:lnTo>
                  <a:lnTo>
                    <a:pt x="489" y="202"/>
                  </a:lnTo>
                  <a:lnTo>
                    <a:pt x="489" y="203"/>
                  </a:lnTo>
                  <a:lnTo>
                    <a:pt x="488" y="205"/>
                  </a:lnTo>
                  <a:lnTo>
                    <a:pt x="488" y="206"/>
                  </a:lnTo>
                  <a:lnTo>
                    <a:pt x="488" y="208"/>
                  </a:lnTo>
                  <a:lnTo>
                    <a:pt x="489" y="210"/>
                  </a:lnTo>
                  <a:lnTo>
                    <a:pt x="488" y="211"/>
                  </a:lnTo>
                  <a:lnTo>
                    <a:pt x="488" y="213"/>
                  </a:lnTo>
                  <a:lnTo>
                    <a:pt x="489" y="213"/>
                  </a:lnTo>
                  <a:lnTo>
                    <a:pt x="489" y="214"/>
                  </a:lnTo>
                  <a:lnTo>
                    <a:pt x="491" y="216"/>
                  </a:lnTo>
                  <a:lnTo>
                    <a:pt x="492" y="219"/>
                  </a:lnTo>
                  <a:lnTo>
                    <a:pt x="492" y="222"/>
                  </a:lnTo>
                  <a:lnTo>
                    <a:pt x="494" y="224"/>
                  </a:lnTo>
                  <a:lnTo>
                    <a:pt x="492" y="225"/>
                  </a:lnTo>
                  <a:lnTo>
                    <a:pt x="492" y="225"/>
                  </a:lnTo>
                  <a:lnTo>
                    <a:pt x="494" y="227"/>
                  </a:lnTo>
                  <a:lnTo>
                    <a:pt x="494" y="229"/>
                  </a:lnTo>
                  <a:lnTo>
                    <a:pt x="494" y="229"/>
                  </a:lnTo>
                  <a:lnTo>
                    <a:pt x="494" y="230"/>
                  </a:lnTo>
                  <a:lnTo>
                    <a:pt x="494" y="230"/>
                  </a:lnTo>
                  <a:lnTo>
                    <a:pt x="492" y="229"/>
                  </a:lnTo>
                  <a:lnTo>
                    <a:pt x="491" y="230"/>
                  </a:lnTo>
                  <a:lnTo>
                    <a:pt x="489" y="230"/>
                  </a:lnTo>
                  <a:lnTo>
                    <a:pt x="489" y="232"/>
                  </a:lnTo>
                  <a:lnTo>
                    <a:pt x="489" y="232"/>
                  </a:lnTo>
                  <a:lnTo>
                    <a:pt x="489" y="232"/>
                  </a:lnTo>
                  <a:lnTo>
                    <a:pt x="489" y="233"/>
                  </a:lnTo>
                  <a:lnTo>
                    <a:pt x="491" y="233"/>
                  </a:lnTo>
                  <a:lnTo>
                    <a:pt x="491" y="233"/>
                  </a:lnTo>
                  <a:lnTo>
                    <a:pt x="489" y="235"/>
                  </a:lnTo>
                  <a:lnTo>
                    <a:pt x="488" y="235"/>
                  </a:lnTo>
                  <a:lnTo>
                    <a:pt x="486" y="236"/>
                  </a:lnTo>
                  <a:lnTo>
                    <a:pt x="486" y="238"/>
                  </a:lnTo>
                  <a:lnTo>
                    <a:pt x="486" y="238"/>
                  </a:lnTo>
                  <a:lnTo>
                    <a:pt x="486" y="240"/>
                  </a:lnTo>
                  <a:lnTo>
                    <a:pt x="486" y="243"/>
                  </a:lnTo>
                  <a:lnTo>
                    <a:pt x="488" y="244"/>
                  </a:lnTo>
                  <a:lnTo>
                    <a:pt x="488" y="244"/>
                  </a:lnTo>
                  <a:lnTo>
                    <a:pt x="486" y="246"/>
                  </a:lnTo>
                  <a:lnTo>
                    <a:pt x="486" y="246"/>
                  </a:lnTo>
                  <a:lnTo>
                    <a:pt x="484" y="244"/>
                  </a:lnTo>
                  <a:lnTo>
                    <a:pt x="481" y="241"/>
                  </a:lnTo>
                  <a:lnTo>
                    <a:pt x="480" y="241"/>
                  </a:lnTo>
                  <a:lnTo>
                    <a:pt x="478" y="241"/>
                  </a:lnTo>
                  <a:lnTo>
                    <a:pt x="477" y="241"/>
                  </a:lnTo>
                  <a:lnTo>
                    <a:pt x="475" y="241"/>
                  </a:lnTo>
                  <a:lnTo>
                    <a:pt x="473" y="240"/>
                  </a:lnTo>
                  <a:lnTo>
                    <a:pt x="473" y="238"/>
                  </a:lnTo>
                  <a:lnTo>
                    <a:pt x="472" y="238"/>
                  </a:lnTo>
                  <a:lnTo>
                    <a:pt x="472" y="236"/>
                  </a:lnTo>
                  <a:lnTo>
                    <a:pt x="470" y="235"/>
                  </a:lnTo>
                  <a:lnTo>
                    <a:pt x="470" y="236"/>
                  </a:lnTo>
                  <a:lnTo>
                    <a:pt x="469" y="235"/>
                  </a:lnTo>
                  <a:lnTo>
                    <a:pt x="467" y="235"/>
                  </a:lnTo>
                  <a:lnTo>
                    <a:pt x="466" y="235"/>
                  </a:lnTo>
                  <a:lnTo>
                    <a:pt x="464" y="235"/>
                  </a:lnTo>
                  <a:lnTo>
                    <a:pt x="462" y="233"/>
                  </a:lnTo>
                  <a:lnTo>
                    <a:pt x="459" y="233"/>
                  </a:lnTo>
                  <a:lnTo>
                    <a:pt x="459" y="233"/>
                  </a:lnTo>
                  <a:lnTo>
                    <a:pt x="455" y="233"/>
                  </a:lnTo>
                  <a:lnTo>
                    <a:pt x="451" y="233"/>
                  </a:lnTo>
                  <a:lnTo>
                    <a:pt x="448" y="233"/>
                  </a:lnTo>
                  <a:lnTo>
                    <a:pt x="447" y="233"/>
                  </a:lnTo>
                  <a:lnTo>
                    <a:pt x="447" y="233"/>
                  </a:lnTo>
                  <a:lnTo>
                    <a:pt x="445" y="233"/>
                  </a:lnTo>
                  <a:lnTo>
                    <a:pt x="443" y="233"/>
                  </a:lnTo>
                  <a:lnTo>
                    <a:pt x="440" y="232"/>
                  </a:lnTo>
                  <a:lnTo>
                    <a:pt x="440" y="232"/>
                  </a:lnTo>
                  <a:lnTo>
                    <a:pt x="439" y="232"/>
                  </a:lnTo>
                  <a:lnTo>
                    <a:pt x="434" y="233"/>
                  </a:lnTo>
                  <a:lnTo>
                    <a:pt x="432" y="233"/>
                  </a:lnTo>
                  <a:lnTo>
                    <a:pt x="429" y="233"/>
                  </a:lnTo>
                  <a:lnTo>
                    <a:pt x="425" y="233"/>
                  </a:lnTo>
                  <a:lnTo>
                    <a:pt x="423" y="233"/>
                  </a:lnTo>
                  <a:lnTo>
                    <a:pt x="423" y="233"/>
                  </a:lnTo>
                  <a:lnTo>
                    <a:pt x="421" y="235"/>
                  </a:lnTo>
                  <a:lnTo>
                    <a:pt x="420" y="235"/>
                  </a:lnTo>
                  <a:lnTo>
                    <a:pt x="417" y="235"/>
                  </a:lnTo>
                  <a:lnTo>
                    <a:pt x="412" y="233"/>
                  </a:lnTo>
                  <a:lnTo>
                    <a:pt x="409" y="232"/>
                  </a:lnTo>
                  <a:lnTo>
                    <a:pt x="406" y="230"/>
                  </a:lnTo>
                  <a:lnTo>
                    <a:pt x="402" y="229"/>
                  </a:lnTo>
                  <a:lnTo>
                    <a:pt x="399" y="227"/>
                  </a:lnTo>
                  <a:lnTo>
                    <a:pt x="399" y="229"/>
                  </a:lnTo>
                  <a:lnTo>
                    <a:pt x="399" y="229"/>
                  </a:lnTo>
                  <a:lnTo>
                    <a:pt x="398" y="229"/>
                  </a:lnTo>
                  <a:lnTo>
                    <a:pt x="396" y="229"/>
                  </a:lnTo>
                  <a:lnTo>
                    <a:pt x="395" y="229"/>
                  </a:lnTo>
                  <a:lnTo>
                    <a:pt x="393" y="230"/>
                  </a:lnTo>
                  <a:lnTo>
                    <a:pt x="391" y="230"/>
                  </a:lnTo>
                  <a:lnTo>
                    <a:pt x="390" y="232"/>
                  </a:lnTo>
                  <a:lnTo>
                    <a:pt x="388" y="236"/>
                  </a:lnTo>
                  <a:lnTo>
                    <a:pt x="388" y="238"/>
                  </a:lnTo>
                  <a:lnTo>
                    <a:pt x="390" y="241"/>
                  </a:lnTo>
                  <a:lnTo>
                    <a:pt x="388" y="241"/>
                  </a:lnTo>
                  <a:lnTo>
                    <a:pt x="387" y="241"/>
                  </a:lnTo>
                  <a:lnTo>
                    <a:pt x="387" y="240"/>
                  </a:lnTo>
                  <a:lnTo>
                    <a:pt x="385" y="240"/>
                  </a:lnTo>
                  <a:lnTo>
                    <a:pt x="380" y="240"/>
                  </a:lnTo>
                  <a:lnTo>
                    <a:pt x="379" y="238"/>
                  </a:lnTo>
                  <a:lnTo>
                    <a:pt x="379" y="238"/>
                  </a:lnTo>
                  <a:lnTo>
                    <a:pt x="377" y="238"/>
                  </a:lnTo>
                  <a:lnTo>
                    <a:pt x="376" y="236"/>
                  </a:lnTo>
                  <a:lnTo>
                    <a:pt x="371" y="236"/>
                  </a:lnTo>
                  <a:lnTo>
                    <a:pt x="369" y="236"/>
                  </a:lnTo>
                  <a:lnTo>
                    <a:pt x="365" y="235"/>
                  </a:lnTo>
                  <a:lnTo>
                    <a:pt x="365" y="235"/>
                  </a:lnTo>
                  <a:lnTo>
                    <a:pt x="363" y="235"/>
                  </a:lnTo>
                  <a:lnTo>
                    <a:pt x="361" y="235"/>
                  </a:lnTo>
                  <a:lnTo>
                    <a:pt x="360" y="235"/>
                  </a:lnTo>
                  <a:lnTo>
                    <a:pt x="360" y="235"/>
                  </a:lnTo>
                  <a:lnTo>
                    <a:pt x="357" y="236"/>
                  </a:lnTo>
                  <a:lnTo>
                    <a:pt x="355" y="238"/>
                  </a:lnTo>
                  <a:lnTo>
                    <a:pt x="355" y="238"/>
                  </a:lnTo>
                  <a:lnTo>
                    <a:pt x="354" y="240"/>
                  </a:lnTo>
                  <a:lnTo>
                    <a:pt x="354" y="241"/>
                  </a:lnTo>
                  <a:lnTo>
                    <a:pt x="352" y="241"/>
                  </a:lnTo>
                  <a:lnTo>
                    <a:pt x="352" y="243"/>
                  </a:lnTo>
                  <a:lnTo>
                    <a:pt x="352" y="244"/>
                  </a:lnTo>
                  <a:lnTo>
                    <a:pt x="352" y="244"/>
                  </a:lnTo>
                  <a:lnTo>
                    <a:pt x="350" y="246"/>
                  </a:lnTo>
                  <a:lnTo>
                    <a:pt x="350" y="246"/>
                  </a:lnTo>
                  <a:lnTo>
                    <a:pt x="349" y="246"/>
                  </a:lnTo>
                  <a:lnTo>
                    <a:pt x="349" y="247"/>
                  </a:lnTo>
                  <a:lnTo>
                    <a:pt x="347" y="247"/>
                  </a:lnTo>
                  <a:lnTo>
                    <a:pt x="347" y="249"/>
                  </a:lnTo>
                  <a:lnTo>
                    <a:pt x="346" y="249"/>
                  </a:lnTo>
                  <a:lnTo>
                    <a:pt x="346" y="247"/>
                  </a:lnTo>
                  <a:lnTo>
                    <a:pt x="344" y="247"/>
                  </a:lnTo>
                  <a:lnTo>
                    <a:pt x="344" y="249"/>
                  </a:lnTo>
                  <a:lnTo>
                    <a:pt x="343" y="251"/>
                  </a:lnTo>
                  <a:lnTo>
                    <a:pt x="339" y="252"/>
                  </a:lnTo>
                  <a:lnTo>
                    <a:pt x="338" y="254"/>
                  </a:lnTo>
                  <a:lnTo>
                    <a:pt x="336" y="254"/>
                  </a:lnTo>
                  <a:lnTo>
                    <a:pt x="333" y="255"/>
                  </a:lnTo>
                  <a:lnTo>
                    <a:pt x="333" y="255"/>
                  </a:lnTo>
                  <a:lnTo>
                    <a:pt x="330" y="257"/>
                  </a:lnTo>
                  <a:lnTo>
                    <a:pt x="330" y="258"/>
                  </a:lnTo>
                  <a:lnTo>
                    <a:pt x="328" y="258"/>
                  </a:lnTo>
                  <a:lnTo>
                    <a:pt x="327" y="258"/>
                  </a:lnTo>
                  <a:lnTo>
                    <a:pt x="325" y="260"/>
                  </a:lnTo>
                  <a:lnTo>
                    <a:pt x="325" y="262"/>
                  </a:lnTo>
                  <a:lnTo>
                    <a:pt x="324" y="263"/>
                  </a:lnTo>
                  <a:lnTo>
                    <a:pt x="322" y="265"/>
                  </a:lnTo>
                  <a:lnTo>
                    <a:pt x="320" y="265"/>
                  </a:lnTo>
                  <a:lnTo>
                    <a:pt x="319" y="266"/>
                  </a:lnTo>
                  <a:lnTo>
                    <a:pt x="319" y="268"/>
                  </a:lnTo>
                  <a:lnTo>
                    <a:pt x="317" y="269"/>
                  </a:lnTo>
                  <a:lnTo>
                    <a:pt x="317" y="269"/>
                  </a:lnTo>
                  <a:lnTo>
                    <a:pt x="319" y="271"/>
                  </a:lnTo>
                  <a:lnTo>
                    <a:pt x="319" y="273"/>
                  </a:lnTo>
                  <a:lnTo>
                    <a:pt x="317" y="273"/>
                  </a:lnTo>
                  <a:lnTo>
                    <a:pt x="317" y="273"/>
                  </a:lnTo>
                  <a:lnTo>
                    <a:pt x="316" y="273"/>
                  </a:lnTo>
                  <a:lnTo>
                    <a:pt x="314" y="273"/>
                  </a:lnTo>
                  <a:lnTo>
                    <a:pt x="313" y="271"/>
                  </a:lnTo>
                  <a:lnTo>
                    <a:pt x="311" y="271"/>
                  </a:lnTo>
                  <a:lnTo>
                    <a:pt x="311" y="269"/>
                  </a:lnTo>
                  <a:lnTo>
                    <a:pt x="311" y="268"/>
                  </a:lnTo>
                  <a:lnTo>
                    <a:pt x="311" y="266"/>
                  </a:lnTo>
                  <a:lnTo>
                    <a:pt x="311" y="266"/>
                  </a:lnTo>
                  <a:lnTo>
                    <a:pt x="311" y="265"/>
                  </a:lnTo>
                  <a:lnTo>
                    <a:pt x="309" y="265"/>
                  </a:lnTo>
                  <a:lnTo>
                    <a:pt x="309" y="263"/>
                  </a:lnTo>
                  <a:lnTo>
                    <a:pt x="309" y="263"/>
                  </a:lnTo>
                  <a:lnTo>
                    <a:pt x="308" y="263"/>
                  </a:lnTo>
                  <a:lnTo>
                    <a:pt x="306" y="263"/>
                  </a:lnTo>
                  <a:lnTo>
                    <a:pt x="306" y="263"/>
                  </a:lnTo>
                  <a:lnTo>
                    <a:pt x="303" y="263"/>
                  </a:lnTo>
                  <a:lnTo>
                    <a:pt x="300" y="263"/>
                  </a:lnTo>
                  <a:lnTo>
                    <a:pt x="298" y="263"/>
                  </a:lnTo>
                  <a:lnTo>
                    <a:pt x="295" y="263"/>
                  </a:lnTo>
                  <a:lnTo>
                    <a:pt x="292" y="263"/>
                  </a:lnTo>
                  <a:lnTo>
                    <a:pt x="292" y="263"/>
                  </a:lnTo>
                  <a:lnTo>
                    <a:pt x="291" y="263"/>
                  </a:lnTo>
                  <a:lnTo>
                    <a:pt x="291" y="262"/>
                  </a:lnTo>
                  <a:lnTo>
                    <a:pt x="291" y="260"/>
                  </a:lnTo>
                  <a:lnTo>
                    <a:pt x="289" y="257"/>
                  </a:lnTo>
                  <a:lnTo>
                    <a:pt x="289" y="255"/>
                  </a:lnTo>
                  <a:lnTo>
                    <a:pt x="289" y="254"/>
                  </a:lnTo>
                  <a:lnTo>
                    <a:pt x="289" y="251"/>
                  </a:lnTo>
                  <a:lnTo>
                    <a:pt x="287" y="249"/>
                  </a:lnTo>
                  <a:lnTo>
                    <a:pt x="286" y="249"/>
                  </a:lnTo>
                  <a:lnTo>
                    <a:pt x="284" y="249"/>
                  </a:lnTo>
                  <a:lnTo>
                    <a:pt x="281" y="249"/>
                  </a:lnTo>
                  <a:lnTo>
                    <a:pt x="281" y="247"/>
                  </a:lnTo>
                  <a:lnTo>
                    <a:pt x="281" y="246"/>
                  </a:lnTo>
                  <a:lnTo>
                    <a:pt x="281" y="243"/>
                  </a:lnTo>
                  <a:lnTo>
                    <a:pt x="281" y="241"/>
                  </a:lnTo>
                  <a:lnTo>
                    <a:pt x="281" y="238"/>
                  </a:lnTo>
                  <a:lnTo>
                    <a:pt x="283" y="235"/>
                  </a:lnTo>
                  <a:lnTo>
                    <a:pt x="283" y="233"/>
                  </a:lnTo>
                  <a:lnTo>
                    <a:pt x="283" y="232"/>
                  </a:lnTo>
                  <a:lnTo>
                    <a:pt x="281" y="232"/>
                  </a:lnTo>
                  <a:lnTo>
                    <a:pt x="279" y="233"/>
                  </a:lnTo>
                  <a:lnTo>
                    <a:pt x="278" y="233"/>
                  </a:lnTo>
                  <a:lnTo>
                    <a:pt x="276" y="232"/>
                  </a:lnTo>
                  <a:lnTo>
                    <a:pt x="276" y="230"/>
                  </a:lnTo>
                  <a:lnTo>
                    <a:pt x="275" y="229"/>
                  </a:lnTo>
                  <a:lnTo>
                    <a:pt x="273" y="225"/>
                  </a:lnTo>
                  <a:lnTo>
                    <a:pt x="272" y="225"/>
                  </a:lnTo>
                  <a:lnTo>
                    <a:pt x="270" y="224"/>
                  </a:lnTo>
                  <a:lnTo>
                    <a:pt x="268" y="222"/>
                  </a:lnTo>
                  <a:lnTo>
                    <a:pt x="267" y="222"/>
                  </a:lnTo>
                  <a:lnTo>
                    <a:pt x="267" y="221"/>
                  </a:lnTo>
                  <a:lnTo>
                    <a:pt x="265" y="219"/>
                  </a:lnTo>
                  <a:lnTo>
                    <a:pt x="264" y="219"/>
                  </a:lnTo>
                  <a:lnTo>
                    <a:pt x="262" y="221"/>
                  </a:lnTo>
                  <a:lnTo>
                    <a:pt x="261" y="221"/>
                  </a:lnTo>
                  <a:lnTo>
                    <a:pt x="259" y="222"/>
                  </a:lnTo>
                  <a:lnTo>
                    <a:pt x="259" y="222"/>
                  </a:lnTo>
                  <a:lnTo>
                    <a:pt x="256" y="222"/>
                  </a:lnTo>
                  <a:lnTo>
                    <a:pt x="254" y="222"/>
                  </a:lnTo>
                  <a:lnTo>
                    <a:pt x="253" y="221"/>
                  </a:lnTo>
                  <a:lnTo>
                    <a:pt x="250" y="221"/>
                  </a:lnTo>
                  <a:lnTo>
                    <a:pt x="248" y="221"/>
                  </a:lnTo>
                  <a:lnTo>
                    <a:pt x="243" y="221"/>
                  </a:lnTo>
                  <a:lnTo>
                    <a:pt x="240" y="221"/>
                  </a:lnTo>
                  <a:lnTo>
                    <a:pt x="238" y="221"/>
                  </a:lnTo>
                  <a:lnTo>
                    <a:pt x="235" y="221"/>
                  </a:lnTo>
                  <a:lnTo>
                    <a:pt x="232" y="222"/>
                  </a:lnTo>
                  <a:lnTo>
                    <a:pt x="229" y="222"/>
                  </a:lnTo>
                  <a:lnTo>
                    <a:pt x="226" y="222"/>
                  </a:lnTo>
                  <a:lnTo>
                    <a:pt x="224" y="222"/>
                  </a:lnTo>
                  <a:lnTo>
                    <a:pt x="223" y="222"/>
                  </a:lnTo>
                  <a:lnTo>
                    <a:pt x="221" y="221"/>
                  </a:lnTo>
                  <a:lnTo>
                    <a:pt x="220" y="219"/>
                  </a:lnTo>
                  <a:lnTo>
                    <a:pt x="218" y="218"/>
                  </a:lnTo>
                  <a:lnTo>
                    <a:pt x="216" y="216"/>
                  </a:lnTo>
                  <a:lnTo>
                    <a:pt x="215" y="214"/>
                  </a:lnTo>
                  <a:lnTo>
                    <a:pt x="213" y="213"/>
                  </a:lnTo>
                  <a:lnTo>
                    <a:pt x="210" y="211"/>
                  </a:lnTo>
                  <a:lnTo>
                    <a:pt x="210" y="210"/>
                  </a:lnTo>
                  <a:lnTo>
                    <a:pt x="210" y="208"/>
                  </a:lnTo>
                  <a:lnTo>
                    <a:pt x="209" y="206"/>
                  </a:lnTo>
                  <a:lnTo>
                    <a:pt x="207" y="206"/>
                  </a:lnTo>
                  <a:lnTo>
                    <a:pt x="205" y="205"/>
                  </a:lnTo>
                  <a:lnTo>
                    <a:pt x="202" y="203"/>
                  </a:lnTo>
                  <a:lnTo>
                    <a:pt x="201" y="202"/>
                  </a:lnTo>
                  <a:lnTo>
                    <a:pt x="199" y="202"/>
                  </a:lnTo>
                  <a:lnTo>
                    <a:pt x="197" y="200"/>
                  </a:lnTo>
                  <a:lnTo>
                    <a:pt x="194" y="199"/>
                  </a:lnTo>
                  <a:lnTo>
                    <a:pt x="194" y="192"/>
                  </a:lnTo>
                  <a:lnTo>
                    <a:pt x="196" y="191"/>
                  </a:lnTo>
                  <a:lnTo>
                    <a:pt x="194" y="189"/>
                  </a:lnTo>
                  <a:lnTo>
                    <a:pt x="194" y="188"/>
                  </a:lnTo>
                  <a:lnTo>
                    <a:pt x="194" y="186"/>
                  </a:lnTo>
                  <a:lnTo>
                    <a:pt x="193" y="186"/>
                  </a:lnTo>
                  <a:lnTo>
                    <a:pt x="191" y="186"/>
                  </a:lnTo>
                  <a:lnTo>
                    <a:pt x="191" y="186"/>
                  </a:lnTo>
                  <a:lnTo>
                    <a:pt x="190" y="184"/>
                  </a:lnTo>
                  <a:lnTo>
                    <a:pt x="190" y="184"/>
                  </a:lnTo>
                  <a:lnTo>
                    <a:pt x="191" y="184"/>
                  </a:lnTo>
                  <a:lnTo>
                    <a:pt x="191" y="183"/>
                  </a:lnTo>
                  <a:lnTo>
                    <a:pt x="191" y="183"/>
                  </a:lnTo>
                  <a:lnTo>
                    <a:pt x="191" y="183"/>
                  </a:lnTo>
                  <a:lnTo>
                    <a:pt x="191" y="183"/>
                  </a:lnTo>
                  <a:lnTo>
                    <a:pt x="191" y="181"/>
                  </a:lnTo>
                  <a:lnTo>
                    <a:pt x="191" y="181"/>
                  </a:lnTo>
                  <a:lnTo>
                    <a:pt x="191" y="181"/>
                  </a:lnTo>
                  <a:lnTo>
                    <a:pt x="191" y="181"/>
                  </a:lnTo>
                  <a:lnTo>
                    <a:pt x="191" y="180"/>
                  </a:lnTo>
                  <a:lnTo>
                    <a:pt x="191" y="180"/>
                  </a:lnTo>
                  <a:lnTo>
                    <a:pt x="191" y="180"/>
                  </a:lnTo>
                  <a:lnTo>
                    <a:pt x="193" y="180"/>
                  </a:lnTo>
                  <a:lnTo>
                    <a:pt x="193" y="180"/>
                  </a:lnTo>
                  <a:lnTo>
                    <a:pt x="199" y="181"/>
                  </a:lnTo>
                  <a:lnTo>
                    <a:pt x="201" y="181"/>
                  </a:lnTo>
                  <a:lnTo>
                    <a:pt x="201" y="181"/>
                  </a:lnTo>
                  <a:lnTo>
                    <a:pt x="201" y="180"/>
                  </a:lnTo>
                  <a:lnTo>
                    <a:pt x="202" y="178"/>
                  </a:lnTo>
                  <a:lnTo>
                    <a:pt x="204" y="178"/>
                  </a:lnTo>
                  <a:lnTo>
                    <a:pt x="205" y="178"/>
                  </a:lnTo>
                  <a:lnTo>
                    <a:pt x="205" y="177"/>
                  </a:lnTo>
                  <a:lnTo>
                    <a:pt x="207" y="177"/>
                  </a:lnTo>
                  <a:lnTo>
                    <a:pt x="207" y="177"/>
                  </a:lnTo>
                  <a:lnTo>
                    <a:pt x="210" y="175"/>
                  </a:lnTo>
                  <a:lnTo>
                    <a:pt x="212" y="175"/>
                  </a:lnTo>
                  <a:lnTo>
                    <a:pt x="212" y="173"/>
                  </a:lnTo>
                  <a:lnTo>
                    <a:pt x="212" y="172"/>
                  </a:lnTo>
                  <a:lnTo>
                    <a:pt x="213" y="170"/>
                  </a:lnTo>
                  <a:lnTo>
                    <a:pt x="212" y="170"/>
                  </a:lnTo>
                  <a:lnTo>
                    <a:pt x="212" y="170"/>
                  </a:lnTo>
                  <a:lnTo>
                    <a:pt x="212" y="170"/>
                  </a:lnTo>
                  <a:lnTo>
                    <a:pt x="210" y="170"/>
                  </a:lnTo>
                  <a:lnTo>
                    <a:pt x="207" y="170"/>
                  </a:lnTo>
                  <a:lnTo>
                    <a:pt x="207" y="169"/>
                  </a:lnTo>
                  <a:lnTo>
                    <a:pt x="205" y="169"/>
                  </a:lnTo>
                  <a:lnTo>
                    <a:pt x="205" y="167"/>
                  </a:lnTo>
                  <a:lnTo>
                    <a:pt x="205" y="166"/>
                  </a:lnTo>
                  <a:lnTo>
                    <a:pt x="205" y="164"/>
                  </a:lnTo>
                  <a:lnTo>
                    <a:pt x="204" y="164"/>
                  </a:lnTo>
                  <a:lnTo>
                    <a:pt x="202" y="164"/>
                  </a:lnTo>
                  <a:lnTo>
                    <a:pt x="202" y="164"/>
                  </a:lnTo>
                  <a:lnTo>
                    <a:pt x="204" y="166"/>
                  </a:lnTo>
                  <a:lnTo>
                    <a:pt x="205" y="166"/>
                  </a:lnTo>
                  <a:lnTo>
                    <a:pt x="205" y="167"/>
                  </a:lnTo>
                  <a:lnTo>
                    <a:pt x="204" y="167"/>
                  </a:lnTo>
                  <a:lnTo>
                    <a:pt x="202" y="169"/>
                  </a:lnTo>
                  <a:lnTo>
                    <a:pt x="202" y="167"/>
                  </a:lnTo>
                  <a:lnTo>
                    <a:pt x="201" y="167"/>
                  </a:lnTo>
                  <a:lnTo>
                    <a:pt x="201" y="167"/>
                  </a:lnTo>
                  <a:lnTo>
                    <a:pt x="201" y="169"/>
                  </a:lnTo>
                  <a:lnTo>
                    <a:pt x="199" y="169"/>
                  </a:lnTo>
                  <a:lnTo>
                    <a:pt x="199" y="167"/>
                  </a:lnTo>
                  <a:lnTo>
                    <a:pt x="199" y="166"/>
                  </a:lnTo>
                  <a:lnTo>
                    <a:pt x="197" y="166"/>
                  </a:lnTo>
                  <a:lnTo>
                    <a:pt x="197" y="166"/>
                  </a:lnTo>
                  <a:lnTo>
                    <a:pt x="196" y="167"/>
                  </a:lnTo>
                  <a:lnTo>
                    <a:pt x="194" y="169"/>
                  </a:lnTo>
                  <a:lnTo>
                    <a:pt x="194" y="169"/>
                  </a:lnTo>
                  <a:lnTo>
                    <a:pt x="194" y="170"/>
                  </a:lnTo>
                  <a:lnTo>
                    <a:pt x="196" y="172"/>
                  </a:lnTo>
                  <a:lnTo>
                    <a:pt x="196" y="172"/>
                  </a:lnTo>
                  <a:lnTo>
                    <a:pt x="199" y="170"/>
                  </a:lnTo>
                  <a:lnTo>
                    <a:pt x="199" y="172"/>
                  </a:lnTo>
                  <a:lnTo>
                    <a:pt x="201" y="172"/>
                  </a:lnTo>
                  <a:lnTo>
                    <a:pt x="202" y="172"/>
                  </a:lnTo>
                  <a:lnTo>
                    <a:pt x="202" y="172"/>
                  </a:lnTo>
                  <a:lnTo>
                    <a:pt x="202" y="172"/>
                  </a:lnTo>
                  <a:lnTo>
                    <a:pt x="204" y="172"/>
                  </a:lnTo>
                  <a:lnTo>
                    <a:pt x="204" y="172"/>
                  </a:lnTo>
                  <a:lnTo>
                    <a:pt x="204" y="170"/>
                  </a:lnTo>
                  <a:lnTo>
                    <a:pt x="205" y="172"/>
                  </a:lnTo>
                  <a:lnTo>
                    <a:pt x="205" y="172"/>
                  </a:lnTo>
                  <a:lnTo>
                    <a:pt x="205" y="173"/>
                  </a:lnTo>
                  <a:lnTo>
                    <a:pt x="205" y="175"/>
                  </a:lnTo>
                  <a:lnTo>
                    <a:pt x="205" y="175"/>
                  </a:lnTo>
                  <a:lnTo>
                    <a:pt x="205" y="177"/>
                  </a:lnTo>
                  <a:lnTo>
                    <a:pt x="204" y="177"/>
                  </a:lnTo>
                  <a:lnTo>
                    <a:pt x="204" y="177"/>
                  </a:lnTo>
                  <a:lnTo>
                    <a:pt x="199" y="177"/>
                  </a:lnTo>
                  <a:lnTo>
                    <a:pt x="197" y="177"/>
                  </a:lnTo>
                  <a:lnTo>
                    <a:pt x="196" y="177"/>
                  </a:lnTo>
                  <a:lnTo>
                    <a:pt x="196" y="177"/>
                  </a:lnTo>
                  <a:lnTo>
                    <a:pt x="194" y="177"/>
                  </a:lnTo>
                  <a:lnTo>
                    <a:pt x="193" y="177"/>
                  </a:lnTo>
                  <a:lnTo>
                    <a:pt x="191" y="177"/>
                  </a:lnTo>
                  <a:lnTo>
                    <a:pt x="191" y="177"/>
                  </a:lnTo>
                  <a:lnTo>
                    <a:pt x="191" y="177"/>
                  </a:lnTo>
                  <a:lnTo>
                    <a:pt x="191" y="175"/>
                  </a:lnTo>
                  <a:lnTo>
                    <a:pt x="191" y="173"/>
                  </a:lnTo>
                  <a:lnTo>
                    <a:pt x="191" y="173"/>
                  </a:lnTo>
                  <a:lnTo>
                    <a:pt x="191" y="172"/>
                  </a:lnTo>
                  <a:lnTo>
                    <a:pt x="190" y="172"/>
                  </a:lnTo>
                  <a:lnTo>
                    <a:pt x="188" y="172"/>
                  </a:lnTo>
                  <a:lnTo>
                    <a:pt x="188" y="172"/>
                  </a:lnTo>
                  <a:lnTo>
                    <a:pt x="188" y="172"/>
                  </a:lnTo>
                  <a:lnTo>
                    <a:pt x="186" y="172"/>
                  </a:lnTo>
                  <a:lnTo>
                    <a:pt x="188" y="173"/>
                  </a:lnTo>
                  <a:lnTo>
                    <a:pt x="190" y="177"/>
                  </a:lnTo>
                  <a:lnTo>
                    <a:pt x="190" y="178"/>
                  </a:lnTo>
                  <a:lnTo>
                    <a:pt x="190" y="180"/>
                  </a:lnTo>
                  <a:lnTo>
                    <a:pt x="188" y="181"/>
                  </a:lnTo>
                  <a:lnTo>
                    <a:pt x="188" y="181"/>
                  </a:lnTo>
                  <a:lnTo>
                    <a:pt x="188" y="183"/>
                  </a:lnTo>
                  <a:lnTo>
                    <a:pt x="188" y="183"/>
                  </a:lnTo>
                  <a:lnTo>
                    <a:pt x="186" y="183"/>
                  </a:lnTo>
                  <a:lnTo>
                    <a:pt x="186" y="183"/>
                  </a:lnTo>
                  <a:lnTo>
                    <a:pt x="186" y="184"/>
                  </a:lnTo>
                  <a:lnTo>
                    <a:pt x="186" y="183"/>
                  </a:lnTo>
                  <a:lnTo>
                    <a:pt x="185" y="183"/>
                  </a:lnTo>
                  <a:lnTo>
                    <a:pt x="185" y="183"/>
                  </a:lnTo>
                  <a:lnTo>
                    <a:pt x="185" y="183"/>
                  </a:lnTo>
                  <a:lnTo>
                    <a:pt x="185" y="184"/>
                  </a:lnTo>
                  <a:lnTo>
                    <a:pt x="185" y="184"/>
                  </a:lnTo>
                  <a:lnTo>
                    <a:pt x="183" y="183"/>
                  </a:lnTo>
                  <a:lnTo>
                    <a:pt x="183" y="183"/>
                  </a:lnTo>
                  <a:lnTo>
                    <a:pt x="183" y="181"/>
                  </a:lnTo>
                  <a:lnTo>
                    <a:pt x="183" y="180"/>
                  </a:lnTo>
                  <a:lnTo>
                    <a:pt x="185" y="180"/>
                  </a:lnTo>
                  <a:lnTo>
                    <a:pt x="185" y="178"/>
                  </a:lnTo>
                  <a:lnTo>
                    <a:pt x="183" y="178"/>
                  </a:lnTo>
                  <a:lnTo>
                    <a:pt x="183" y="178"/>
                  </a:lnTo>
                  <a:lnTo>
                    <a:pt x="183" y="178"/>
                  </a:lnTo>
                  <a:lnTo>
                    <a:pt x="182" y="180"/>
                  </a:lnTo>
                  <a:lnTo>
                    <a:pt x="180" y="180"/>
                  </a:lnTo>
                  <a:lnTo>
                    <a:pt x="180" y="178"/>
                  </a:lnTo>
                  <a:lnTo>
                    <a:pt x="179" y="180"/>
                  </a:lnTo>
                  <a:lnTo>
                    <a:pt x="179" y="180"/>
                  </a:lnTo>
                  <a:lnTo>
                    <a:pt x="179" y="180"/>
                  </a:lnTo>
                  <a:lnTo>
                    <a:pt x="179" y="180"/>
                  </a:lnTo>
                  <a:lnTo>
                    <a:pt x="177" y="180"/>
                  </a:lnTo>
                  <a:lnTo>
                    <a:pt x="177" y="180"/>
                  </a:lnTo>
                  <a:lnTo>
                    <a:pt x="175" y="181"/>
                  </a:lnTo>
                  <a:lnTo>
                    <a:pt x="175" y="183"/>
                  </a:lnTo>
                  <a:lnTo>
                    <a:pt x="175" y="183"/>
                  </a:lnTo>
                  <a:lnTo>
                    <a:pt x="174" y="186"/>
                  </a:lnTo>
                  <a:lnTo>
                    <a:pt x="174" y="186"/>
                  </a:lnTo>
                  <a:lnTo>
                    <a:pt x="174" y="186"/>
                  </a:lnTo>
                  <a:lnTo>
                    <a:pt x="174" y="186"/>
                  </a:lnTo>
                  <a:lnTo>
                    <a:pt x="172" y="186"/>
                  </a:lnTo>
                  <a:lnTo>
                    <a:pt x="169" y="188"/>
                  </a:lnTo>
                  <a:lnTo>
                    <a:pt x="168" y="188"/>
                  </a:lnTo>
                  <a:lnTo>
                    <a:pt x="164" y="189"/>
                  </a:lnTo>
                  <a:lnTo>
                    <a:pt x="160" y="189"/>
                  </a:lnTo>
                  <a:lnTo>
                    <a:pt x="158" y="191"/>
                  </a:lnTo>
                  <a:lnTo>
                    <a:pt x="155" y="191"/>
                  </a:lnTo>
                  <a:lnTo>
                    <a:pt x="153" y="191"/>
                  </a:lnTo>
                  <a:lnTo>
                    <a:pt x="150" y="192"/>
                  </a:lnTo>
                  <a:lnTo>
                    <a:pt x="147" y="192"/>
                  </a:lnTo>
                  <a:lnTo>
                    <a:pt x="145" y="194"/>
                  </a:lnTo>
                  <a:lnTo>
                    <a:pt x="142" y="194"/>
                  </a:lnTo>
                  <a:lnTo>
                    <a:pt x="141" y="195"/>
                  </a:lnTo>
                  <a:lnTo>
                    <a:pt x="138" y="195"/>
                  </a:lnTo>
                  <a:lnTo>
                    <a:pt x="136" y="197"/>
                  </a:lnTo>
                  <a:lnTo>
                    <a:pt x="136" y="205"/>
                  </a:lnTo>
                  <a:lnTo>
                    <a:pt x="136" y="208"/>
                  </a:lnTo>
                  <a:lnTo>
                    <a:pt x="136" y="225"/>
                  </a:lnTo>
                  <a:lnTo>
                    <a:pt x="136" y="229"/>
                  </a:lnTo>
                  <a:lnTo>
                    <a:pt x="136" y="252"/>
                  </a:lnTo>
                  <a:lnTo>
                    <a:pt x="136" y="257"/>
                  </a:lnTo>
                  <a:lnTo>
                    <a:pt x="136" y="260"/>
                  </a:lnTo>
                  <a:lnTo>
                    <a:pt x="136" y="260"/>
                  </a:lnTo>
                  <a:lnTo>
                    <a:pt x="134" y="260"/>
                  </a:lnTo>
                  <a:lnTo>
                    <a:pt x="131" y="262"/>
                  </a:lnTo>
                  <a:lnTo>
                    <a:pt x="130" y="262"/>
                  </a:lnTo>
                  <a:lnTo>
                    <a:pt x="128" y="262"/>
                  </a:lnTo>
                  <a:lnTo>
                    <a:pt x="128" y="262"/>
                  </a:lnTo>
                  <a:lnTo>
                    <a:pt x="128" y="260"/>
                  </a:lnTo>
                  <a:lnTo>
                    <a:pt x="127" y="258"/>
                  </a:lnTo>
                  <a:lnTo>
                    <a:pt x="125" y="258"/>
                  </a:lnTo>
                  <a:lnTo>
                    <a:pt x="125" y="257"/>
                  </a:lnTo>
                  <a:lnTo>
                    <a:pt x="123" y="255"/>
                  </a:lnTo>
                  <a:lnTo>
                    <a:pt x="122" y="252"/>
                  </a:lnTo>
                  <a:lnTo>
                    <a:pt x="120" y="251"/>
                  </a:lnTo>
                  <a:lnTo>
                    <a:pt x="120" y="251"/>
                  </a:lnTo>
                  <a:lnTo>
                    <a:pt x="120" y="249"/>
                  </a:lnTo>
                  <a:lnTo>
                    <a:pt x="117" y="247"/>
                  </a:lnTo>
                  <a:lnTo>
                    <a:pt x="114" y="246"/>
                  </a:lnTo>
                  <a:lnTo>
                    <a:pt x="111" y="244"/>
                  </a:lnTo>
                  <a:lnTo>
                    <a:pt x="111" y="244"/>
                  </a:lnTo>
                  <a:lnTo>
                    <a:pt x="109" y="243"/>
                  </a:lnTo>
                  <a:lnTo>
                    <a:pt x="108" y="243"/>
                  </a:lnTo>
                  <a:lnTo>
                    <a:pt x="106" y="243"/>
                  </a:lnTo>
                  <a:lnTo>
                    <a:pt x="103" y="244"/>
                  </a:lnTo>
                  <a:lnTo>
                    <a:pt x="100" y="244"/>
                  </a:lnTo>
                  <a:lnTo>
                    <a:pt x="97" y="246"/>
                  </a:lnTo>
                  <a:lnTo>
                    <a:pt x="93" y="246"/>
                  </a:lnTo>
                  <a:lnTo>
                    <a:pt x="93" y="247"/>
                  </a:lnTo>
                  <a:lnTo>
                    <a:pt x="90" y="247"/>
                  </a:lnTo>
                  <a:lnTo>
                    <a:pt x="89" y="251"/>
                  </a:lnTo>
                  <a:lnTo>
                    <a:pt x="86" y="252"/>
                  </a:lnTo>
                  <a:lnTo>
                    <a:pt x="86" y="251"/>
                  </a:lnTo>
                  <a:lnTo>
                    <a:pt x="86" y="247"/>
                  </a:lnTo>
                  <a:lnTo>
                    <a:pt x="86" y="247"/>
                  </a:lnTo>
                  <a:lnTo>
                    <a:pt x="86" y="244"/>
                  </a:lnTo>
                  <a:lnTo>
                    <a:pt x="87" y="243"/>
                  </a:lnTo>
                  <a:lnTo>
                    <a:pt x="87" y="241"/>
                  </a:lnTo>
                  <a:lnTo>
                    <a:pt x="87" y="240"/>
                  </a:lnTo>
                  <a:lnTo>
                    <a:pt x="87" y="236"/>
                  </a:lnTo>
                  <a:lnTo>
                    <a:pt x="87" y="235"/>
                  </a:lnTo>
                  <a:lnTo>
                    <a:pt x="86" y="235"/>
                  </a:lnTo>
                  <a:lnTo>
                    <a:pt x="84" y="235"/>
                  </a:lnTo>
                  <a:lnTo>
                    <a:pt x="82" y="235"/>
                  </a:lnTo>
                  <a:lnTo>
                    <a:pt x="82" y="235"/>
                  </a:lnTo>
                  <a:lnTo>
                    <a:pt x="81" y="233"/>
                  </a:lnTo>
                  <a:lnTo>
                    <a:pt x="79" y="233"/>
                  </a:lnTo>
                  <a:lnTo>
                    <a:pt x="79" y="233"/>
                  </a:lnTo>
                  <a:lnTo>
                    <a:pt x="78" y="235"/>
                  </a:lnTo>
                  <a:lnTo>
                    <a:pt x="78" y="233"/>
                  </a:lnTo>
                  <a:lnTo>
                    <a:pt x="76" y="233"/>
                  </a:lnTo>
                  <a:lnTo>
                    <a:pt x="76" y="232"/>
                  </a:lnTo>
                  <a:lnTo>
                    <a:pt x="76" y="232"/>
                  </a:lnTo>
                  <a:lnTo>
                    <a:pt x="74" y="230"/>
                  </a:lnTo>
                  <a:lnTo>
                    <a:pt x="73" y="229"/>
                  </a:lnTo>
                  <a:lnTo>
                    <a:pt x="71" y="229"/>
                  </a:lnTo>
                  <a:lnTo>
                    <a:pt x="70" y="229"/>
                  </a:lnTo>
                  <a:lnTo>
                    <a:pt x="68" y="229"/>
                  </a:lnTo>
                  <a:lnTo>
                    <a:pt x="68" y="227"/>
                  </a:lnTo>
                  <a:lnTo>
                    <a:pt x="68" y="225"/>
                  </a:lnTo>
                  <a:lnTo>
                    <a:pt x="68" y="224"/>
                  </a:lnTo>
                  <a:lnTo>
                    <a:pt x="68" y="224"/>
                  </a:lnTo>
                  <a:lnTo>
                    <a:pt x="68" y="222"/>
                  </a:lnTo>
                  <a:lnTo>
                    <a:pt x="68" y="222"/>
                  </a:lnTo>
                  <a:lnTo>
                    <a:pt x="67" y="221"/>
                  </a:lnTo>
                  <a:lnTo>
                    <a:pt x="65" y="219"/>
                  </a:lnTo>
                  <a:lnTo>
                    <a:pt x="63" y="214"/>
                  </a:lnTo>
                  <a:lnTo>
                    <a:pt x="62" y="211"/>
                  </a:lnTo>
                  <a:lnTo>
                    <a:pt x="60" y="210"/>
                  </a:lnTo>
                  <a:lnTo>
                    <a:pt x="59" y="210"/>
                  </a:lnTo>
                  <a:lnTo>
                    <a:pt x="57" y="208"/>
                  </a:lnTo>
                  <a:lnTo>
                    <a:pt x="54" y="208"/>
                  </a:lnTo>
                  <a:lnTo>
                    <a:pt x="54" y="208"/>
                  </a:lnTo>
                  <a:lnTo>
                    <a:pt x="52" y="206"/>
                  </a:lnTo>
                  <a:lnTo>
                    <a:pt x="52" y="206"/>
                  </a:lnTo>
                  <a:lnTo>
                    <a:pt x="54" y="205"/>
                  </a:lnTo>
                  <a:lnTo>
                    <a:pt x="54" y="203"/>
                  </a:lnTo>
                  <a:lnTo>
                    <a:pt x="56" y="203"/>
                  </a:lnTo>
                  <a:lnTo>
                    <a:pt x="59" y="203"/>
                  </a:lnTo>
                  <a:lnTo>
                    <a:pt x="62" y="203"/>
                  </a:lnTo>
                  <a:lnTo>
                    <a:pt x="65" y="205"/>
                  </a:lnTo>
                  <a:lnTo>
                    <a:pt x="65" y="205"/>
                  </a:lnTo>
                  <a:lnTo>
                    <a:pt x="67" y="205"/>
                  </a:lnTo>
                  <a:lnTo>
                    <a:pt x="68" y="205"/>
                  </a:lnTo>
                  <a:lnTo>
                    <a:pt x="70" y="205"/>
                  </a:lnTo>
                  <a:lnTo>
                    <a:pt x="71" y="205"/>
                  </a:lnTo>
                  <a:lnTo>
                    <a:pt x="71" y="203"/>
                  </a:lnTo>
                  <a:lnTo>
                    <a:pt x="70" y="203"/>
                  </a:lnTo>
                  <a:lnTo>
                    <a:pt x="70" y="203"/>
                  </a:lnTo>
                  <a:lnTo>
                    <a:pt x="68" y="203"/>
                  </a:lnTo>
                  <a:lnTo>
                    <a:pt x="67" y="202"/>
                  </a:lnTo>
                  <a:lnTo>
                    <a:pt x="65" y="200"/>
                  </a:lnTo>
                  <a:lnTo>
                    <a:pt x="65" y="199"/>
                  </a:lnTo>
                  <a:lnTo>
                    <a:pt x="63" y="197"/>
                  </a:lnTo>
                  <a:lnTo>
                    <a:pt x="65" y="197"/>
                  </a:lnTo>
                  <a:lnTo>
                    <a:pt x="67" y="195"/>
                  </a:lnTo>
                  <a:lnTo>
                    <a:pt x="68" y="194"/>
                  </a:lnTo>
                  <a:lnTo>
                    <a:pt x="68" y="192"/>
                  </a:lnTo>
                  <a:lnTo>
                    <a:pt x="68" y="191"/>
                  </a:lnTo>
                  <a:lnTo>
                    <a:pt x="70" y="189"/>
                  </a:lnTo>
                  <a:lnTo>
                    <a:pt x="71" y="191"/>
                  </a:lnTo>
                  <a:lnTo>
                    <a:pt x="74" y="189"/>
                  </a:lnTo>
                  <a:lnTo>
                    <a:pt x="79" y="189"/>
                  </a:lnTo>
                  <a:lnTo>
                    <a:pt x="84" y="189"/>
                  </a:lnTo>
                  <a:lnTo>
                    <a:pt x="86" y="189"/>
                  </a:lnTo>
                  <a:lnTo>
                    <a:pt x="90" y="191"/>
                  </a:lnTo>
                  <a:lnTo>
                    <a:pt x="92" y="191"/>
                  </a:lnTo>
                  <a:lnTo>
                    <a:pt x="93" y="191"/>
                  </a:lnTo>
                  <a:lnTo>
                    <a:pt x="97" y="191"/>
                  </a:lnTo>
                  <a:lnTo>
                    <a:pt x="93" y="189"/>
                  </a:lnTo>
                  <a:lnTo>
                    <a:pt x="90" y="188"/>
                  </a:lnTo>
                  <a:lnTo>
                    <a:pt x="90" y="186"/>
                  </a:lnTo>
                  <a:lnTo>
                    <a:pt x="92" y="183"/>
                  </a:lnTo>
                  <a:lnTo>
                    <a:pt x="93" y="180"/>
                  </a:lnTo>
                  <a:lnTo>
                    <a:pt x="95" y="175"/>
                  </a:lnTo>
                  <a:lnTo>
                    <a:pt x="95" y="170"/>
                  </a:lnTo>
                  <a:lnTo>
                    <a:pt x="93" y="170"/>
                  </a:lnTo>
                  <a:lnTo>
                    <a:pt x="93" y="169"/>
                  </a:lnTo>
                  <a:lnTo>
                    <a:pt x="95" y="167"/>
                  </a:lnTo>
                  <a:lnTo>
                    <a:pt x="95" y="166"/>
                  </a:lnTo>
                  <a:lnTo>
                    <a:pt x="95" y="166"/>
                  </a:lnTo>
                  <a:lnTo>
                    <a:pt x="93" y="162"/>
                  </a:lnTo>
                  <a:lnTo>
                    <a:pt x="93" y="162"/>
                  </a:lnTo>
                  <a:lnTo>
                    <a:pt x="92" y="161"/>
                  </a:lnTo>
                  <a:lnTo>
                    <a:pt x="89" y="161"/>
                  </a:lnTo>
                  <a:lnTo>
                    <a:pt x="86" y="161"/>
                  </a:lnTo>
                  <a:lnTo>
                    <a:pt x="84" y="161"/>
                  </a:lnTo>
                  <a:lnTo>
                    <a:pt x="84" y="162"/>
                  </a:lnTo>
                  <a:lnTo>
                    <a:pt x="84" y="162"/>
                  </a:lnTo>
                  <a:lnTo>
                    <a:pt x="81" y="164"/>
                  </a:lnTo>
                  <a:lnTo>
                    <a:pt x="81" y="164"/>
                  </a:lnTo>
                  <a:lnTo>
                    <a:pt x="79" y="164"/>
                  </a:lnTo>
                  <a:lnTo>
                    <a:pt x="79" y="162"/>
                  </a:lnTo>
                  <a:lnTo>
                    <a:pt x="78" y="162"/>
                  </a:lnTo>
                  <a:lnTo>
                    <a:pt x="74" y="161"/>
                  </a:lnTo>
                  <a:lnTo>
                    <a:pt x="73" y="159"/>
                  </a:lnTo>
                  <a:lnTo>
                    <a:pt x="73" y="159"/>
                  </a:lnTo>
                  <a:lnTo>
                    <a:pt x="68" y="159"/>
                  </a:lnTo>
                  <a:lnTo>
                    <a:pt x="67" y="158"/>
                  </a:lnTo>
                  <a:lnTo>
                    <a:pt x="63" y="159"/>
                  </a:lnTo>
                  <a:lnTo>
                    <a:pt x="60" y="161"/>
                  </a:lnTo>
                  <a:lnTo>
                    <a:pt x="59" y="161"/>
                  </a:lnTo>
                  <a:lnTo>
                    <a:pt x="59" y="162"/>
                  </a:lnTo>
                  <a:lnTo>
                    <a:pt x="57" y="162"/>
                  </a:lnTo>
                  <a:lnTo>
                    <a:pt x="57" y="162"/>
                  </a:lnTo>
                  <a:lnTo>
                    <a:pt x="56" y="162"/>
                  </a:lnTo>
                  <a:lnTo>
                    <a:pt x="54" y="164"/>
                  </a:lnTo>
                  <a:lnTo>
                    <a:pt x="51" y="166"/>
                  </a:lnTo>
                  <a:lnTo>
                    <a:pt x="49" y="167"/>
                  </a:lnTo>
                  <a:lnTo>
                    <a:pt x="48" y="167"/>
                  </a:lnTo>
                  <a:lnTo>
                    <a:pt x="46" y="169"/>
                  </a:lnTo>
                  <a:lnTo>
                    <a:pt x="45" y="169"/>
                  </a:lnTo>
                  <a:lnTo>
                    <a:pt x="43" y="169"/>
                  </a:lnTo>
                  <a:lnTo>
                    <a:pt x="41" y="169"/>
                  </a:lnTo>
                  <a:lnTo>
                    <a:pt x="40" y="169"/>
                  </a:lnTo>
                  <a:lnTo>
                    <a:pt x="40" y="170"/>
                  </a:lnTo>
                  <a:lnTo>
                    <a:pt x="40" y="170"/>
                  </a:lnTo>
                  <a:lnTo>
                    <a:pt x="40" y="170"/>
                  </a:lnTo>
                  <a:lnTo>
                    <a:pt x="38" y="172"/>
                  </a:lnTo>
                  <a:lnTo>
                    <a:pt x="38" y="172"/>
                  </a:lnTo>
                  <a:lnTo>
                    <a:pt x="38" y="172"/>
                  </a:lnTo>
                  <a:lnTo>
                    <a:pt x="35" y="170"/>
                  </a:lnTo>
                  <a:lnTo>
                    <a:pt x="32" y="169"/>
                  </a:lnTo>
                  <a:lnTo>
                    <a:pt x="29" y="169"/>
                  </a:lnTo>
                  <a:lnTo>
                    <a:pt x="29" y="169"/>
                  </a:lnTo>
                  <a:lnTo>
                    <a:pt x="29" y="167"/>
                  </a:lnTo>
                  <a:lnTo>
                    <a:pt x="29" y="167"/>
                  </a:lnTo>
                  <a:lnTo>
                    <a:pt x="27" y="166"/>
                  </a:lnTo>
                  <a:lnTo>
                    <a:pt x="29" y="166"/>
                  </a:lnTo>
                  <a:lnTo>
                    <a:pt x="29" y="164"/>
                  </a:lnTo>
                  <a:lnTo>
                    <a:pt x="29" y="164"/>
                  </a:lnTo>
                  <a:lnTo>
                    <a:pt x="30" y="164"/>
                  </a:lnTo>
                  <a:lnTo>
                    <a:pt x="30" y="166"/>
                  </a:lnTo>
                  <a:lnTo>
                    <a:pt x="32" y="166"/>
                  </a:lnTo>
                  <a:lnTo>
                    <a:pt x="33" y="166"/>
                  </a:lnTo>
                  <a:lnTo>
                    <a:pt x="35" y="166"/>
                  </a:lnTo>
                  <a:lnTo>
                    <a:pt x="35" y="164"/>
                  </a:lnTo>
                  <a:lnTo>
                    <a:pt x="32" y="161"/>
                  </a:lnTo>
                  <a:lnTo>
                    <a:pt x="30" y="159"/>
                  </a:lnTo>
                  <a:lnTo>
                    <a:pt x="29" y="156"/>
                  </a:lnTo>
                  <a:lnTo>
                    <a:pt x="29" y="154"/>
                  </a:lnTo>
                  <a:lnTo>
                    <a:pt x="27" y="151"/>
                  </a:lnTo>
                  <a:lnTo>
                    <a:pt x="24" y="150"/>
                  </a:lnTo>
                  <a:lnTo>
                    <a:pt x="22" y="147"/>
                  </a:lnTo>
                  <a:lnTo>
                    <a:pt x="22" y="147"/>
                  </a:lnTo>
                  <a:lnTo>
                    <a:pt x="19" y="147"/>
                  </a:lnTo>
                  <a:lnTo>
                    <a:pt x="15" y="145"/>
                  </a:lnTo>
                  <a:lnTo>
                    <a:pt x="13" y="145"/>
                  </a:lnTo>
                  <a:lnTo>
                    <a:pt x="11" y="147"/>
                  </a:lnTo>
                  <a:lnTo>
                    <a:pt x="10" y="147"/>
                  </a:lnTo>
                  <a:lnTo>
                    <a:pt x="10" y="145"/>
                  </a:lnTo>
                  <a:lnTo>
                    <a:pt x="8" y="143"/>
                  </a:lnTo>
                  <a:lnTo>
                    <a:pt x="8" y="143"/>
                  </a:lnTo>
                  <a:lnTo>
                    <a:pt x="8" y="142"/>
                  </a:lnTo>
                  <a:lnTo>
                    <a:pt x="8" y="140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4" y="136"/>
                  </a:lnTo>
                  <a:lnTo>
                    <a:pt x="2" y="134"/>
                  </a:lnTo>
                  <a:lnTo>
                    <a:pt x="0" y="131"/>
                  </a:lnTo>
                  <a:lnTo>
                    <a:pt x="2" y="128"/>
                  </a:lnTo>
                  <a:lnTo>
                    <a:pt x="4" y="125"/>
                  </a:lnTo>
                  <a:lnTo>
                    <a:pt x="5" y="123"/>
                  </a:lnTo>
                  <a:lnTo>
                    <a:pt x="7" y="121"/>
                  </a:lnTo>
                  <a:lnTo>
                    <a:pt x="7" y="121"/>
                  </a:lnTo>
                  <a:lnTo>
                    <a:pt x="7" y="120"/>
                  </a:lnTo>
                  <a:lnTo>
                    <a:pt x="5" y="118"/>
                  </a:lnTo>
                  <a:lnTo>
                    <a:pt x="4" y="118"/>
                  </a:lnTo>
                  <a:lnTo>
                    <a:pt x="4" y="117"/>
                  </a:lnTo>
                  <a:lnTo>
                    <a:pt x="4" y="114"/>
                  </a:lnTo>
                  <a:lnTo>
                    <a:pt x="5" y="110"/>
                  </a:lnTo>
                  <a:lnTo>
                    <a:pt x="7" y="107"/>
                  </a:lnTo>
                  <a:lnTo>
                    <a:pt x="8" y="106"/>
                  </a:lnTo>
                  <a:lnTo>
                    <a:pt x="10" y="104"/>
                  </a:lnTo>
                  <a:lnTo>
                    <a:pt x="10" y="104"/>
                  </a:lnTo>
                  <a:lnTo>
                    <a:pt x="10" y="102"/>
                  </a:lnTo>
                  <a:lnTo>
                    <a:pt x="10" y="101"/>
                  </a:lnTo>
                  <a:lnTo>
                    <a:pt x="11" y="99"/>
                  </a:lnTo>
                  <a:lnTo>
                    <a:pt x="11" y="99"/>
                  </a:lnTo>
                  <a:lnTo>
                    <a:pt x="13" y="98"/>
                  </a:lnTo>
                  <a:lnTo>
                    <a:pt x="13" y="98"/>
                  </a:lnTo>
                  <a:lnTo>
                    <a:pt x="15" y="96"/>
                  </a:lnTo>
                  <a:lnTo>
                    <a:pt x="16" y="98"/>
                  </a:lnTo>
                  <a:lnTo>
                    <a:pt x="18" y="99"/>
                  </a:lnTo>
                  <a:lnTo>
                    <a:pt x="21" y="102"/>
                  </a:lnTo>
                  <a:lnTo>
                    <a:pt x="24" y="106"/>
                  </a:lnTo>
                  <a:lnTo>
                    <a:pt x="24" y="106"/>
                  </a:lnTo>
                  <a:lnTo>
                    <a:pt x="26" y="107"/>
                  </a:lnTo>
                  <a:lnTo>
                    <a:pt x="27" y="107"/>
                  </a:lnTo>
                  <a:lnTo>
                    <a:pt x="29" y="107"/>
                  </a:lnTo>
                  <a:lnTo>
                    <a:pt x="32" y="106"/>
                  </a:lnTo>
                  <a:lnTo>
                    <a:pt x="32" y="106"/>
                  </a:lnTo>
                  <a:lnTo>
                    <a:pt x="33" y="104"/>
                  </a:lnTo>
                  <a:lnTo>
                    <a:pt x="32" y="102"/>
                  </a:lnTo>
                  <a:lnTo>
                    <a:pt x="32" y="102"/>
                  </a:lnTo>
                  <a:lnTo>
                    <a:pt x="32" y="101"/>
                  </a:lnTo>
                  <a:lnTo>
                    <a:pt x="30" y="98"/>
                  </a:lnTo>
                  <a:lnTo>
                    <a:pt x="30" y="95"/>
                  </a:lnTo>
                  <a:lnTo>
                    <a:pt x="30" y="93"/>
                  </a:lnTo>
                  <a:lnTo>
                    <a:pt x="30" y="93"/>
                  </a:lnTo>
                  <a:lnTo>
                    <a:pt x="32" y="93"/>
                  </a:lnTo>
                  <a:lnTo>
                    <a:pt x="32" y="93"/>
                  </a:lnTo>
                  <a:lnTo>
                    <a:pt x="33" y="93"/>
                  </a:lnTo>
                  <a:lnTo>
                    <a:pt x="37" y="91"/>
                  </a:lnTo>
                  <a:lnTo>
                    <a:pt x="40" y="88"/>
                  </a:lnTo>
                  <a:lnTo>
                    <a:pt x="40" y="87"/>
                  </a:lnTo>
                  <a:lnTo>
                    <a:pt x="41" y="85"/>
                  </a:lnTo>
                  <a:lnTo>
                    <a:pt x="43" y="84"/>
                  </a:lnTo>
                  <a:lnTo>
                    <a:pt x="45" y="84"/>
                  </a:lnTo>
                  <a:lnTo>
                    <a:pt x="48" y="84"/>
                  </a:lnTo>
                  <a:lnTo>
                    <a:pt x="49" y="82"/>
                  </a:lnTo>
                  <a:lnTo>
                    <a:pt x="51" y="80"/>
                  </a:lnTo>
                  <a:lnTo>
                    <a:pt x="52" y="80"/>
                  </a:lnTo>
                  <a:lnTo>
                    <a:pt x="54" y="79"/>
                  </a:lnTo>
                  <a:lnTo>
                    <a:pt x="54" y="79"/>
                  </a:lnTo>
                  <a:lnTo>
                    <a:pt x="57" y="76"/>
                  </a:lnTo>
                  <a:lnTo>
                    <a:pt x="59" y="74"/>
                  </a:lnTo>
                  <a:lnTo>
                    <a:pt x="60" y="73"/>
                  </a:lnTo>
                  <a:lnTo>
                    <a:pt x="60" y="73"/>
                  </a:lnTo>
                  <a:lnTo>
                    <a:pt x="62" y="73"/>
                  </a:lnTo>
                  <a:lnTo>
                    <a:pt x="65" y="73"/>
                  </a:lnTo>
                  <a:lnTo>
                    <a:pt x="67" y="74"/>
                  </a:lnTo>
                  <a:lnTo>
                    <a:pt x="68" y="74"/>
                  </a:lnTo>
                  <a:lnTo>
                    <a:pt x="68" y="76"/>
                  </a:lnTo>
                  <a:lnTo>
                    <a:pt x="68" y="76"/>
                  </a:lnTo>
                  <a:lnTo>
                    <a:pt x="70" y="77"/>
                  </a:lnTo>
                  <a:lnTo>
                    <a:pt x="70" y="77"/>
                  </a:lnTo>
                  <a:lnTo>
                    <a:pt x="71" y="77"/>
                  </a:lnTo>
                  <a:lnTo>
                    <a:pt x="73" y="77"/>
                  </a:lnTo>
                  <a:lnTo>
                    <a:pt x="74" y="76"/>
                  </a:lnTo>
                  <a:lnTo>
                    <a:pt x="79" y="73"/>
                  </a:lnTo>
                  <a:lnTo>
                    <a:pt x="82" y="73"/>
                  </a:lnTo>
                  <a:lnTo>
                    <a:pt x="84" y="73"/>
                  </a:lnTo>
                  <a:lnTo>
                    <a:pt x="84" y="74"/>
                  </a:lnTo>
                  <a:lnTo>
                    <a:pt x="86" y="76"/>
                  </a:lnTo>
                  <a:lnTo>
                    <a:pt x="87" y="77"/>
                  </a:lnTo>
                  <a:lnTo>
                    <a:pt x="87" y="77"/>
                  </a:lnTo>
                  <a:lnTo>
                    <a:pt x="87" y="77"/>
                  </a:lnTo>
                  <a:lnTo>
                    <a:pt x="89" y="76"/>
                  </a:lnTo>
                  <a:lnTo>
                    <a:pt x="89" y="76"/>
                  </a:lnTo>
                  <a:lnTo>
                    <a:pt x="90" y="76"/>
                  </a:lnTo>
                  <a:lnTo>
                    <a:pt x="92" y="77"/>
                  </a:lnTo>
                  <a:lnTo>
                    <a:pt x="93" y="77"/>
                  </a:lnTo>
                  <a:lnTo>
                    <a:pt x="97" y="77"/>
                  </a:lnTo>
                  <a:lnTo>
                    <a:pt x="97" y="76"/>
                  </a:lnTo>
                  <a:lnTo>
                    <a:pt x="98" y="77"/>
                  </a:lnTo>
                  <a:lnTo>
                    <a:pt x="100" y="77"/>
                  </a:lnTo>
                  <a:lnTo>
                    <a:pt x="101" y="79"/>
                  </a:lnTo>
                  <a:lnTo>
                    <a:pt x="103" y="80"/>
                  </a:lnTo>
                  <a:lnTo>
                    <a:pt x="104" y="82"/>
                  </a:lnTo>
                  <a:lnTo>
                    <a:pt x="106" y="82"/>
                  </a:lnTo>
                  <a:lnTo>
                    <a:pt x="108" y="84"/>
                  </a:lnTo>
                  <a:lnTo>
                    <a:pt x="109" y="85"/>
                  </a:lnTo>
                  <a:lnTo>
                    <a:pt x="111" y="85"/>
                  </a:lnTo>
                  <a:lnTo>
                    <a:pt x="112" y="87"/>
                  </a:lnTo>
                  <a:lnTo>
                    <a:pt x="114" y="90"/>
                  </a:lnTo>
                  <a:lnTo>
                    <a:pt x="114" y="91"/>
                  </a:lnTo>
                  <a:lnTo>
                    <a:pt x="114" y="93"/>
                  </a:lnTo>
                  <a:lnTo>
                    <a:pt x="115" y="95"/>
                  </a:lnTo>
                  <a:lnTo>
                    <a:pt x="115" y="95"/>
                  </a:lnTo>
                  <a:lnTo>
                    <a:pt x="115" y="95"/>
                  </a:lnTo>
                  <a:lnTo>
                    <a:pt x="117" y="93"/>
                  </a:lnTo>
                  <a:lnTo>
                    <a:pt x="117" y="91"/>
                  </a:lnTo>
                  <a:lnTo>
                    <a:pt x="117" y="90"/>
                  </a:lnTo>
                  <a:lnTo>
                    <a:pt x="115" y="88"/>
                  </a:lnTo>
                  <a:lnTo>
                    <a:pt x="115" y="87"/>
                  </a:lnTo>
                  <a:lnTo>
                    <a:pt x="115" y="87"/>
                  </a:lnTo>
                  <a:lnTo>
                    <a:pt x="115" y="87"/>
                  </a:lnTo>
                  <a:lnTo>
                    <a:pt x="117" y="85"/>
                  </a:lnTo>
                  <a:lnTo>
                    <a:pt x="119" y="85"/>
                  </a:lnTo>
                  <a:lnTo>
                    <a:pt x="120" y="87"/>
                  </a:lnTo>
                  <a:lnTo>
                    <a:pt x="122" y="88"/>
                  </a:lnTo>
                  <a:lnTo>
                    <a:pt x="125" y="90"/>
                  </a:lnTo>
                  <a:lnTo>
                    <a:pt x="127" y="91"/>
                  </a:lnTo>
                  <a:lnTo>
                    <a:pt x="130" y="93"/>
                  </a:lnTo>
                  <a:lnTo>
                    <a:pt x="131" y="93"/>
                  </a:lnTo>
                  <a:lnTo>
                    <a:pt x="133" y="93"/>
                  </a:lnTo>
                  <a:lnTo>
                    <a:pt x="136" y="93"/>
                  </a:lnTo>
                  <a:lnTo>
                    <a:pt x="138" y="91"/>
                  </a:lnTo>
                  <a:lnTo>
                    <a:pt x="138" y="90"/>
                  </a:lnTo>
                  <a:lnTo>
                    <a:pt x="139" y="88"/>
                  </a:lnTo>
                  <a:lnTo>
                    <a:pt x="141" y="87"/>
                  </a:lnTo>
                  <a:lnTo>
                    <a:pt x="144" y="85"/>
                  </a:lnTo>
                  <a:lnTo>
                    <a:pt x="144" y="85"/>
                  </a:lnTo>
                  <a:lnTo>
                    <a:pt x="145" y="87"/>
                  </a:lnTo>
                  <a:lnTo>
                    <a:pt x="147" y="85"/>
                  </a:lnTo>
                  <a:lnTo>
                    <a:pt x="149" y="85"/>
                  </a:lnTo>
                  <a:lnTo>
                    <a:pt x="150" y="85"/>
                  </a:lnTo>
                  <a:lnTo>
                    <a:pt x="153" y="85"/>
                  </a:lnTo>
                  <a:lnTo>
                    <a:pt x="155" y="87"/>
                  </a:lnTo>
                  <a:lnTo>
                    <a:pt x="156" y="88"/>
                  </a:lnTo>
                  <a:lnTo>
                    <a:pt x="158" y="88"/>
                  </a:lnTo>
                  <a:lnTo>
                    <a:pt x="160" y="87"/>
                  </a:lnTo>
                  <a:lnTo>
                    <a:pt x="161" y="87"/>
                  </a:lnTo>
                  <a:lnTo>
                    <a:pt x="161" y="85"/>
                  </a:lnTo>
                  <a:lnTo>
                    <a:pt x="163" y="84"/>
                  </a:lnTo>
                  <a:lnTo>
                    <a:pt x="163" y="84"/>
                  </a:lnTo>
                  <a:lnTo>
                    <a:pt x="166" y="85"/>
                  </a:lnTo>
                  <a:lnTo>
                    <a:pt x="168" y="85"/>
                  </a:lnTo>
                  <a:lnTo>
                    <a:pt x="168" y="84"/>
                  </a:lnTo>
                  <a:lnTo>
                    <a:pt x="171" y="85"/>
                  </a:lnTo>
                  <a:lnTo>
                    <a:pt x="174" y="87"/>
                  </a:lnTo>
                  <a:lnTo>
                    <a:pt x="175" y="88"/>
                  </a:lnTo>
                  <a:lnTo>
                    <a:pt x="177" y="91"/>
                  </a:lnTo>
                  <a:lnTo>
                    <a:pt x="179" y="91"/>
                  </a:lnTo>
                  <a:lnTo>
                    <a:pt x="180" y="91"/>
                  </a:lnTo>
                  <a:lnTo>
                    <a:pt x="180" y="91"/>
                  </a:lnTo>
                  <a:lnTo>
                    <a:pt x="182" y="93"/>
                  </a:lnTo>
                  <a:lnTo>
                    <a:pt x="186" y="93"/>
                  </a:lnTo>
                  <a:lnTo>
                    <a:pt x="186" y="93"/>
                  </a:lnTo>
                  <a:lnTo>
                    <a:pt x="186" y="93"/>
                  </a:lnTo>
                  <a:lnTo>
                    <a:pt x="186" y="95"/>
                  </a:lnTo>
                  <a:lnTo>
                    <a:pt x="186" y="96"/>
                  </a:lnTo>
                  <a:lnTo>
                    <a:pt x="191" y="95"/>
                  </a:lnTo>
                  <a:lnTo>
                    <a:pt x="191" y="93"/>
                  </a:lnTo>
                  <a:lnTo>
                    <a:pt x="193" y="91"/>
                  </a:lnTo>
                  <a:lnTo>
                    <a:pt x="193" y="90"/>
                  </a:lnTo>
                  <a:lnTo>
                    <a:pt x="194" y="88"/>
                  </a:lnTo>
                  <a:lnTo>
                    <a:pt x="194" y="88"/>
                  </a:lnTo>
                  <a:lnTo>
                    <a:pt x="196" y="88"/>
                  </a:lnTo>
                  <a:lnTo>
                    <a:pt x="197" y="90"/>
                  </a:lnTo>
                  <a:lnTo>
                    <a:pt x="197" y="91"/>
                  </a:lnTo>
                  <a:lnTo>
                    <a:pt x="201" y="91"/>
                  </a:lnTo>
                  <a:lnTo>
                    <a:pt x="202" y="91"/>
                  </a:lnTo>
                  <a:lnTo>
                    <a:pt x="204" y="91"/>
                  </a:lnTo>
                  <a:lnTo>
                    <a:pt x="207" y="91"/>
                  </a:lnTo>
                  <a:lnTo>
                    <a:pt x="212" y="90"/>
                  </a:lnTo>
                  <a:lnTo>
                    <a:pt x="215" y="88"/>
                  </a:lnTo>
                  <a:lnTo>
                    <a:pt x="215" y="87"/>
                  </a:lnTo>
                  <a:lnTo>
                    <a:pt x="216" y="84"/>
                  </a:lnTo>
                  <a:lnTo>
                    <a:pt x="216" y="82"/>
                  </a:lnTo>
                  <a:lnTo>
                    <a:pt x="216" y="79"/>
                  </a:lnTo>
                  <a:lnTo>
                    <a:pt x="215" y="77"/>
                  </a:lnTo>
                  <a:lnTo>
                    <a:pt x="213" y="77"/>
                  </a:lnTo>
                  <a:lnTo>
                    <a:pt x="209" y="76"/>
                  </a:lnTo>
                  <a:lnTo>
                    <a:pt x="209" y="76"/>
                  </a:lnTo>
                  <a:lnTo>
                    <a:pt x="209" y="76"/>
                  </a:lnTo>
                  <a:lnTo>
                    <a:pt x="204" y="74"/>
                  </a:lnTo>
                  <a:lnTo>
                    <a:pt x="201" y="73"/>
                  </a:lnTo>
                  <a:lnTo>
                    <a:pt x="201" y="73"/>
                  </a:lnTo>
                  <a:lnTo>
                    <a:pt x="199" y="71"/>
                  </a:lnTo>
                  <a:lnTo>
                    <a:pt x="197" y="69"/>
                  </a:lnTo>
                  <a:lnTo>
                    <a:pt x="194" y="69"/>
                  </a:lnTo>
                  <a:lnTo>
                    <a:pt x="194" y="68"/>
                  </a:lnTo>
                  <a:lnTo>
                    <a:pt x="194" y="68"/>
                  </a:lnTo>
                  <a:lnTo>
                    <a:pt x="197" y="66"/>
                  </a:lnTo>
                  <a:lnTo>
                    <a:pt x="201" y="65"/>
                  </a:lnTo>
                  <a:lnTo>
                    <a:pt x="201" y="63"/>
                  </a:lnTo>
                  <a:lnTo>
                    <a:pt x="204" y="63"/>
                  </a:lnTo>
                  <a:lnTo>
                    <a:pt x="205" y="62"/>
                  </a:lnTo>
                  <a:lnTo>
                    <a:pt x="207" y="62"/>
                  </a:lnTo>
                  <a:lnTo>
                    <a:pt x="209" y="60"/>
                  </a:lnTo>
                  <a:lnTo>
                    <a:pt x="209" y="58"/>
                  </a:lnTo>
                  <a:lnTo>
                    <a:pt x="205" y="55"/>
                  </a:lnTo>
                  <a:lnTo>
                    <a:pt x="205" y="54"/>
                  </a:lnTo>
                  <a:lnTo>
                    <a:pt x="205" y="52"/>
                  </a:lnTo>
                  <a:lnTo>
                    <a:pt x="207" y="51"/>
                  </a:lnTo>
                  <a:lnTo>
                    <a:pt x="209" y="51"/>
                  </a:lnTo>
                  <a:lnTo>
                    <a:pt x="209" y="49"/>
                  </a:lnTo>
                  <a:lnTo>
                    <a:pt x="209" y="47"/>
                  </a:lnTo>
                  <a:lnTo>
                    <a:pt x="212" y="47"/>
                  </a:lnTo>
                  <a:lnTo>
                    <a:pt x="215" y="47"/>
                  </a:lnTo>
                  <a:lnTo>
                    <a:pt x="216" y="47"/>
                  </a:lnTo>
                  <a:lnTo>
                    <a:pt x="220" y="47"/>
                  </a:lnTo>
                  <a:lnTo>
                    <a:pt x="221" y="47"/>
                  </a:lnTo>
                  <a:lnTo>
                    <a:pt x="223" y="49"/>
                  </a:lnTo>
                  <a:lnTo>
                    <a:pt x="224" y="47"/>
                  </a:lnTo>
                  <a:lnTo>
                    <a:pt x="224" y="47"/>
                  </a:lnTo>
                  <a:lnTo>
                    <a:pt x="224" y="46"/>
                  </a:lnTo>
                  <a:lnTo>
                    <a:pt x="223" y="46"/>
                  </a:lnTo>
                  <a:lnTo>
                    <a:pt x="220" y="44"/>
                  </a:lnTo>
                  <a:lnTo>
                    <a:pt x="218" y="43"/>
                  </a:lnTo>
                  <a:lnTo>
                    <a:pt x="216" y="43"/>
                  </a:lnTo>
                  <a:lnTo>
                    <a:pt x="215" y="43"/>
                  </a:lnTo>
                  <a:lnTo>
                    <a:pt x="213" y="41"/>
                  </a:lnTo>
                  <a:lnTo>
                    <a:pt x="212" y="41"/>
                  </a:lnTo>
                  <a:lnTo>
                    <a:pt x="212" y="41"/>
                  </a:lnTo>
                  <a:lnTo>
                    <a:pt x="212" y="39"/>
                  </a:lnTo>
                  <a:lnTo>
                    <a:pt x="212" y="38"/>
                  </a:lnTo>
                  <a:lnTo>
                    <a:pt x="213" y="38"/>
                  </a:lnTo>
                  <a:lnTo>
                    <a:pt x="215" y="38"/>
                  </a:lnTo>
                  <a:lnTo>
                    <a:pt x="216" y="38"/>
                  </a:lnTo>
                  <a:lnTo>
                    <a:pt x="216" y="38"/>
                  </a:lnTo>
                  <a:lnTo>
                    <a:pt x="216" y="36"/>
                  </a:lnTo>
                  <a:lnTo>
                    <a:pt x="216" y="36"/>
                  </a:lnTo>
                  <a:lnTo>
                    <a:pt x="215" y="36"/>
                  </a:lnTo>
                  <a:lnTo>
                    <a:pt x="215" y="36"/>
                  </a:lnTo>
                  <a:lnTo>
                    <a:pt x="213" y="36"/>
                  </a:lnTo>
                  <a:lnTo>
                    <a:pt x="212" y="36"/>
                  </a:lnTo>
                  <a:lnTo>
                    <a:pt x="210" y="36"/>
                  </a:lnTo>
                  <a:lnTo>
                    <a:pt x="209" y="35"/>
                  </a:lnTo>
                  <a:lnTo>
                    <a:pt x="209" y="35"/>
                  </a:lnTo>
                  <a:lnTo>
                    <a:pt x="210" y="33"/>
                  </a:lnTo>
                  <a:lnTo>
                    <a:pt x="210" y="32"/>
                  </a:lnTo>
                  <a:lnTo>
                    <a:pt x="210" y="30"/>
                  </a:lnTo>
                  <a:lnTo>
                    <a:pt x="210" y="28"/>
                  </a:lnTo>
                  <a:lnTo>
                    <a:pt x="212" y="27"/>
                  </a:lnTo>
                  <a:lnTo>
                    <a:pt x="213" y="27"/>
                  </a:lnTo>
                  <a:lnTo>
                    <a:pt x="218" y="27"/>
                  </a:lnTo>
                  <a:lnTo>
                    <a:pt x="223" y="28"/>
                  </a:lnTo>
                  <a:lnTo>
                    <a:pt x="223" y="28"/>
                  </a:lnTo>
                  <a:lnTo>
                    <a:pt x="223" y="28"/>
                  </a:lnTo>
                  <a:lnTo>
                    <a:pt x="224" y="27"/>
                  </a:lnTo>
                  <a:lnTo>
                    <a:pt x="231" y="27"/>
                  </a:lnTo>
                  <a:lnTo>
                    <a:pt x="232" y="27"/>
                  </a:lnTo>
                  <a:lnTo>
                    <a:pt x="232" y="27"/>
                  </a:lnTo>
                  <a:lnTo>
                    <a:pt x="238" y="25"/>
                  </a:lnTo>
                  <a:lnTo>
                    <a:pt x="240" y="25"/>
                  </a:lnTo>
                  <a:lnTo>
                    <a:pt x="240" y="24"/>
                  </a:lnTo>
                  <a:lnTo>
                    <a:pt x="242" y="24"/>
                  </a:lnTo>
                  <a:lnTo>
                    <a:pt x="243" y="24"/>
                  </a:lnTo>
                  <a:lnTo>
                    <a:pt x="246" y="24"/>
                  </a:lnTo>
                  <a:lnTo>
                    <a:pt x="248" y="22"/>
                  </a:lnTo>
                  <a:lnTo>
                    <a:pt x="248" y="22"/>
                  </a:lnTo>
                  <a:lnTo>
                    <a:pt x="250" y="22"/>
                  </a:lnTo>
                  <a:lnTo>
                    <a:pt x="253" y="22"/>
                  </a:lnTo>
                  <a:lnTo>
                    <a:pt x="253" y="22"/>
                  </a:lnTo>
                  <a:lnTo>
                    <a:pt x="253" y="22"/>
                  </a:lnTo>
                  <a:lnTo>
                    <a:pt x="254" y="21"/>
                  </a:lnTo>
                  <a:lnTo>
                    <a:pt x="259" y="21"/>
                  </a:lnTo>
                  <a:lnTo>
                    <a:pt x="259" y="21"/>
                  </a:lnTo>
                  <a:lnTo>
                    <a:pt x="261" y="21"/>
                  </a:lnTo>
                  <a:lnTo>
                    <a:pt x="264" y="21"/>
                  </a:lnTo>
                  <a:lnTo>
                    <a:pt x="265" y="19"/>
                  </a:lnTo>
                  <a:lnTo>
                    <a:pt x="267" y="21"/>
                  </a:lnTo>
                  <a:lnTo>
                    <a:pt x="268" y="21"/>
                  </a:lnTo>
                  <a:lnTo>
                    <a:pt x="268" y="21"/>
                  </a:lnTo>
                  <a:lnTo>
                    <a:pt x="268" y="19"/>
                  </a:lnTo>
                  <a:lnTo>
                    <a:pt x="270" y="17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73" y="16"/>
                  </a:lnTo>
                  <a:lnTo>
                    <a:pt x="273" y="16"/>
                  </a:lnTo>
                  <a:lnTo>
                    <a:pt x="276" y="16"/>
                  </a:lnTo>
                  <a:lnTo>
                    <a:pt x="279" y="14"/>
                  </a:lnTo>
                  <a:lnTo>
                    <a:pt x="279" y="14"/>
                  </a:lnTo>
                  <a:lnTo>
                    <a:pt x="284" y="14"/>
                  </a:lnTo>
                  <a:lnTo>
                    <a:pt x="289" y="13"/>
                  </a:lnTo>
                  <a:lnTo>
                    <a:pt x="292" y="13"/>
                  </a:lnTo>
                  <a:lnTo>
                    <a:pt x="297" y="11"/>
                  </a:lnTo>
                  <a:lnTo>
                    <a:pt x="298" y="11"/>
                  </a:lnTo>
                  <a:lnTo>
                    <a:pt x="302" y="11"/>
                  </a:lnTo>
                  <a:lnTo>
                    <a:pt x="305" y="10"/>
                  </a:lnTo>
                  <a:lnTo>
                    <a:pt x="308" y="8"/>
                  </a:lnTo>
                  <a:lnTo>
                    <a:pt x="309" y="8"/>
                  </a:lnTo>
                  <a:lnTo>
                    <a:pt x="311" y="8"/>
                  </a:lnTo>
                  <a:lnTo>
                    <a:pt x="313" y="8"/>
                  </a:lnTo>
                  <a:lnTo>
                    <a:pt x="313" y="8"/>
                  </a:lnTo>
                  <a:lnTo>
                    <a:pt x="313" y="6"/>
                  </a:lnTo>
                  <a:lnTo>
                    <a:pt x="313" y="5"/>
                  </a:lnTo>
                  <a:lnTo>
                    <a:pt x="313" y="5"/>
                  </a:lnTo>
                  <a:lnTo>
                    <a:pt x="314" y="3"/>
                  </a:lnTo>
                  <a:lnTo>
                    <a:pt x="316" y="3"/>
                  </a:lnTo>
                  <a:lnTo>
                    <a:pt x="317" y="3"/>
                  </a:lnTo>
                  <a:lnTo>
                    <a:pt x="320" y="2"/>
                  </a:lnTo>
                  <a:lnTo>
                    <a:pt x="322" y="0"/>
                  </a:lnTo>
                  <a:lnTo>
                    <a:pt x="324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83" name="Freeform 230">
              <a:extLst>
                <a:ext uri="{FF2B5EF4-FFF2-40B4-BE49-F238E27FC236}">
                  <a16:creationId xmlns:a16="http://schemas.microsoft.com/office/drawing/2014/main" id="{63DA5154-96F9-5FD1-3F3E-EF0F8AC1B2C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68811" y="3858446"/>
              <a:ext cx="48731" cy="11695"/>
            </a:xfrm>
            <a:custGeom>
              <a:avLst/>
              <a:gdLst>
                <a:gd name="T0" fmla="*/ 2 w 25"/>
                <a:gd name="T1" fmla="*/ 4 h 6"/>
                <a:gd name="T2" fmla="*/ 2 w 25"/>
                <a:gd name="T3" fmla="*/ 6 h 6"/>
                <a:gd name="T4" fmla="*/ 2 w 25"/>
                <a:gd name="T5" fmla="*/ 6 h 6"/>
                <a:gd name="T6" fmla="*/ 3 w 25"/>
                <a:gd name="T7" fmla="*/ 6 h 6"/>
                <a:gd name="T8" fmla="*/ 3 w 25"/>
                <a:gd name="T9" fmla="*/ 4 h 6"/>
                <a:gd name="T10" fmla="*/ 5 w 25"/>
                <a:gd name="T11" fmla="*/ 6 h 6"/>
                <a:gd name="T12" fmla="*/ 5 w 25"/>
                <a:gd name="T13" fmla="*/ 6 h 6"/>
                <a:gd name="T14" fmla="*/ 3 w 25"/>
                <a:gd name="T15" fmla="*/ 6 h 6"/>
                <a:gd name="T16" fmla="*/ 3 w 25"/>
                <a:gd name="T17" fmla="*/ 6 h 6"/>
                <a:gd name="T18" fmla="*/ 2 w 25"/>
                <a:gd name="T19" fmla="*/ 6 h 6"/>
                <a:gd name="T20" fmla="*/ 2 w 25"/>
                <a:gd name="T21" fmla="*/ 6 h 6"/>
                <a:gd name="T22" fmla="*/ 0 w 25"/>
                <a:gd name="T23" fmla="*/ 4 h 6"/>
                <a:gd name="T24" fmla="*/ 2 w 25"/>
                <a:gd name="T25" fmla="*/ 4 h 6"/>
                <a:gd name="T26" fmla="*/ 21 w 25"/>
                <a:gd name="T27" fmla="*/ 0 h 6"/>
                <a:gd name="T28" fmla="*/ 22 w 25"/>
                <a:gd name="T29" fmla="*/ 0 h 6"/>
                <a:gd name="T30" fmla="*/ 22 w 25"/>
                <a:gd name="T31" fmla="*/ 0 h 6"/>
                <a:gd name="T32" fmla="*/ 21 w 25"/>
                <a:gd name="T33" fmla="*/ 0 h 6"/>
                <a:gd name="T34" fmla="*/ 21 w 25"/>
                <a:gd name="T35" fmla="*/ 0 h 6"/>
                <a:gd name="T36" fmla="*/ 21 w 25"/>
                <a:gd name="T37" fmla="*/ 1 h 6"/>
                <a:gd name="T38" fmla="*/ 19 w 25"/>
                <a:gd name="T39" fmla="*/ 1 h 6"/>
                <a:gd name="T40" fmla="*/ 19 w 25"/>
                <a:gd name="T41" fmla="*/ 0 h 6"/>
                <a:gd name="T42" fmla="*/ 19 w 25"/>
                <a:gd name="T43" fmla="*/ 0 h 6"/>
                <a:gd name="T44" fmla="*/ 21 w 25"/>
                <a:gd name="T45" fmla="*/ 0 h 6"/>
                <a:gd name="T46" fmla="*/ 21 w 25"/>
                <a:gd name="T47" fmla="*/ 0 h 6"/>
                <a:gd name="T48" fmla="*/ 21 w 25"/>
                <a:gd name="T49" fmla="*/ 0 h 6"/>
                <a:gd name="T50" fmla="*/ 21 w 25"/>
                <a:gd name="T51" fmla="*/ 0 h 6"/>
                <a:gd name="T52" fmla="*/ 24 w 25"/>
                <a:gd name="T53" fmla="*/ 0 h 6"/>
                <a:gd name="T54" fmla="*/ 25 w 25"/>
                <a:gd name="T55" fmla="*/ 0 h 6"/>
                <a:gd name="T56" fmla="*/ 25 w 25"/>
                <a:gd name="T57" fmla="*/ 0 h 6"/>
                <a:gd name="T58" fmla="*/ 25 w 25"/>
                <a:gd name="T59" fmla="*/ 0 h 6"/>
                <a:gd name="T60" fmla="*/ 24 w 25"/>
                <a:gd name="T61" fmla="*/ 0 h 6"/>
                <a:gd name="T62" fmla="*/ 24 w 25"/>
                <a:gd name="T63" fmla="*/ 0 h 6"/>
                <a:gd name="T64" fmla="*/ 22 w 25"/>
                <a:gd name="T65" fmla="*/ 0 h 6"/>
                <a:gd name="T66" fmla="*/ 24 w 25"/>
                <a:gd name="T67" fmla="*/ 0 h 6"/>
                <a:gd name="T68" fmla="*/ 24 w 25"/>
                <a:gd name="T69" fmla="*/ 0 h 6"/>
                <a:gd name="T70" fmla="*/ 24 w 25"/>
                <a:gd name="T7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5" h="6">
                  <a:moveTo>
                    <a:pt x="2" y="4"/>
                  </a:moveTo>
                  <a:lnTo>
                    <a:pt x="2" y="6"/>
                  </a:lnTo>
                  <a:lnTo>
                    <a:pt x="2" y="6"/>
                  </a:lnTo>
                  <a:lnTo>
                    <a:pt x="3" y="6"/>
                  </a:lnTo>
                  <a:lnTo>
                    <a:pt x="3" y="4"/>
                  </a:lnTo>
                  <a:lnTo>
                    <a:pt x="5" y="6"/>
                  </a:lnTo>
                  <a:lnTo>
                    <a:pt x="5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0" y="4"/>
                  </a:lnTo>
                  <a:lnTo>
                    <a:pt x="2" y="4"/>
                  </a:lnTo>
                  <a:close/>
                  <a:moveTo>
                    <a:pt x="21" y="0"/>
                  </a:moveTo>
                  <a:lnTo>
                    <a:pt x="22" y="0"/>
                  </a:lnTo>
                  <a:lnTo>
                    <a:pt x="22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1" y="1"/>
                  </a:lnTo>
                  <a:lnTo>
                    <a:pt x="19" y="1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1" y="0"/>
                  </a:lnTo>
                  <a:close/>
                  <a:moveTo>
                    <a:pt x="24" y="0"/>
                  </a:moveTo>
                  <a:lnTo>
                    <a:pt x="25" y="0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84" name="Freeform 231">
              <a:extLst>
                <a:ext uri="{FF2B5EF4-FFF2-40B4-BE49-F238E27FC236}">
                  <a16:creationId xmlns:a16="http://schemas.microsoft.com/office/drawing/2014/main" id="{4FE70CAC-2D6F-D1E5-DFEC-F16DC3AEC3B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74871" y="3546570"/>
              <a:ext cx="54578" cy="50680"/>
            </a:xfrm>
            <a:custGeom>
              <a:avLst/>
              <a:gdLst>
                <a:gd name="T0" fmla="*/ 25 w 28"/>
                <a:gd name="T1" fmla="*/ 4 h 26"/>
                <a:gd name="T2" fmla="*/ 27 w 28"/>
                <a:gd name="T3" fmla="*/ 7 h 26"/>
                <a:gd name="T4" fmla="*/ 25 w 28"/>
                <a:gd name="T5" fmla="*/ 8 h 26"/>
                <a:gd name="T6" fmla="*/ 23 w 28"/>
                <a:gd name="T7" fmla="*/ 8 h 26"/>
                <a:gd name="T8" fmla="*/ 23 w 28"/>
                <a:gd name="T9" fmla="*/ 5 h 26"/>
                <a:gd name="T10" fmla="*/ 23 w 28"/>
                <a:gd name="T11" fmla="*/ 5 h 26"/>
                <a:gd name="T12" fmla="*/ 23 w 28"/>
                <a:gd name="T13" fmla="*/ 4 h 26"/>
                <a:gd name="T14" fmla="*/ 25 w 28"/>
                <a:gd name="T15" fmla="*/ 2 h 26"/>
                <a:gd name="T16" fmla="*/ 17 w 28"/>
                <a:gd name="T17" fmla="*/ 0 h 26"/>
                <a:gd name="T18" fmla="*/ 22 w 28"/>
                <a:gd name="T19" fmla="*/ 2 h 26"/>
                <a:gd name="T20" fmla="*/ 22 w 28"/>
                <a:gd name="T21" fmla="*/ 5 h 26"/>
                <a:gd name="T22" fmla="*/ 23 w 28"/>
                <a:gd name="T23" fmla="*/ 8 h 26"/>
                <a:gd name="T24" fmla="*/ 23 w 28"/>
                <a:gd name="T25" fmla="*/ 8 h 26"/>
                <a:gd name="T26" fmla="*/ 22 w 28"/>
                <a:gd name="T27" fmla="*/ 8 h 26"/>
                <a:gd name="T28" fmla="*/ 17 w 28"/>
                <a:gd name="T29" fmla="*/ 11 h 26"/>
                <a:gd name="T30" fmla="*/ 19 w 28"/>
                <a:gd name="T31" fmla="*/ 13 h 26"/>
                <a:gd name="T32" fmla="*/ 22 w 28"/>
                <a:gd name="T33" fmla="*/ 11 h 26"/>
                <a:gd name="T34" fmla="*/ 23 w 28"/>
                <a:gd name="T35" fmla="*/ 15 h 26"/>
                <a:gd name="T36" fmla="*/ 25 w 28"/>
                <a:gd name="T37" fmla="*/ 18 h 26"/>
                <a:gd name="T38" fmla="*/ 27 w 28"/>
                <a:gd name="T39" fmla="*/ 22 h 26"/>
                <a:gd name="T40" fmla="*/ 27 w 28"/>
                <a:gd name="T41" fmla="*/ 24 h 26"/>
                <a:gd name="T42" fmla="*/ 25 w 28"/>
                <a:gd name="T43" fmla="*/ 26 h 26"/>
                <a:gd name="T44" fmla="*/ 20 w 28"/>
                <a:gd name="T45" fmla="*/ 26 h 26"/>
                <a:gd name="T46" fmla="*/ 16 w 28"/>
                <a:gd name="T47" fmla="*/ 24 h 26"/>
                <a:gd name="T48" fmla="*/ 14 w 28"/>
                <a:gd name="T49" fmla="*/ 21 h 26"/>
                <a:gd name="T50" fmla="*/ 9 w 28"/>
                <a:gd name="T51" fmla="*/ 18 h 26"/>
                <a:gd name="T52" fmla="*/ 3 w 28"/>
                <a:gd name="T53" fmla="*/ 18 h 26"/>
                <a:gd name="T54" fmla="*/ 3 w 28"/>
                <a:gd name="T55" fmla="*/ 15 h 26"/>
                <a:gd name="T56" fmla="*/ 6 w 28"/>
                <a:gd name="T57" fmla="*/ 10 h 26"/>
                <a:gd name="T58" fmla="*/ 8 w 28"/>
                <a:gd name="T59" fmla="*/ 5 h 26"/>
                <a:gd name="T60" fmla="*/ 9 w 28"/>
                <a:gd name="T61" fmla="*/ 4 h 26"/>
                <a:gd name="T62" fmla="*/ 11 w 28"/>
                <a:gd name="T63" fmla="*/ 2 h 26"/>
                <a:gd name="T64" fmla="*/ 14 w 28"/>
                <a:gd name="T6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8" h="26">
                  <a:moveTo>
                    <a:pt x="25" y="2"/>
                  </a:moveTo>
                  <a:lnTo>
                    <a:pt x="25" y="4"/>
                  </a:lnTo>
                  <a:lnTo>
                    <a:pt x="27" y="5"/>
                  </a:lnTo>
                  <a:lnTo>
                    <a:pt x="27" y="7"/>
                  </a:lnTo>
                  <a:lnTo>
                    <a:pt x="27" y="7"/>
                  </a:lnTo>
                  <a:lnTo>
                    <a:pt x="25" y="8"/>
                  </a:lnTo>
                  <a:lnTo>
                    <a:pt x="25" y="8"/>
                  </a:lnTo>
                  <a:lnTo>
                    <a:pt x="23" y="8"/>
                  </a:lnTo>
                  <a:lnTo>
                    <a:pt x="23" y="8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3" y="4"/>
                  </a:lnTo>
                  <a:lnTo>
                    <a:pt x="23" y="4"/>
                  </a:lnTo>
                  <a:lnTo>
                    <a:pt x="23" y="4"/>
                  </a:lnTo>
                  <a:lnTo>
                    <a:pt x="25" y="2"/>
                  </a:lnTo>
                  <a:close/>
                  <a:moveTo>
                    <a:pt x="17" y="0"/>
                  </a:moveTo>
                  <a:lnTo>
                    <a:pt x="17" y="0"/>
                  </a:lnTo>
                  <a:lnTo>
                    <a:pt x="19" y="2"/>
                  </a:lnTo>
                  <a:lnTo>
                    <a:pt x="22" y="2"/>
                  </a:lnTo>
                  <a:lnTo>
                    <a:pt x="22" y="4"/>
                  </a:lnTo>
                  <a:lnTo>
                    <a:pt x="22" y="5"/>
                  </a:lnTo>
                  <a:lnTo>
                    <a:pt x="23" y="7"/>
                  </a:lnTo>
                  <a:lnTo>
                    <a:pt x="23" y="8"/>
                  </a:lnTo>
                  <a:lnTo>
                    <a:pt x="23" y="10"/>
                  </a:lnTo>
                  <a:lnTo>
                    <a:pt x="23" y="8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19" y="10"/>
                  </a:lnTo>
                  <a:lnTo>
                    <a:pt x="17" y="11"/>
                  </a:lnTo>
                  <a:lnTo>
                    <a:pt x="17" y="11"/>
                  </a:lnTo>
                  <a:lnTo>
                    <a:pt x="19" y="13"/>
                  </a:lnTo>
                  <a:lnTo>
                    <a:pt x="20" y="13"/>
                  </a:lnTo>
                  <a:lnTo>
                    <a:pt x="22" y="11"/>
                  </a:lnTo>
                  <a:lnTo>
                    <a:pt x="22" y="13"/>
                  </a:lnTo>
                  <a:lnTo>
                    <a:pt x="23" y="15"/>
                  </a:lnTo>
                  <a:lnTo>
                    <a:pt x="23" y="15"/>
                  </a:lnTo>
                  <a:lnTo>
                    <a:pt x="25" y="18"/>
                  </a:lnTo>
                  <a:lnTo>
                    <a:pt x="25" y="19"/>
                  </a:lnTo>
                  <a:lnTo>
                    <a:pt x="27" y="22"/>
                  </a:lnTo>
                  <a:lnTo>
                    <a:pt x="27" y="22"/>
                  </a:lnTo>
                  <a:lnTo>
                    <a:pt x="27" y="24"/>
                  </a:lnTo>
                  <a:lnTo>
                    <a:pt x="28" y="26"/>
                  </a:lnTo>
                  <a:lnTo>
                    <a:pt x="25" y="26"/>
                  </a:lnTo>
                  <a:lnTo>
                    <a:pt x="22" y="26"/>
                  </a:lnTo>
                  <a:lnTo>
                    <a:pt x="20" y="26"/>
                  </a:lnTo>
                  <a:lnTo>
                    <a:pt x="17" y="26"/>
                  </a:lnTo>
                  <a:lnTo>
                    <a:pt x="16" y="24"/>
                  </a:lnTo>
                  <a:lnTo>
                    <a:pt x="16" y="22"/>
                  </a:lnTo>
                  <a:lnTo>
                    <a:pt x="14" y="21"/>
                  </a:lnTo>
                  <a:lnTo>
                    <a:pt x="14" y="18"/>
                  </a:lnTo>
                  <a:lnTo>
                    <a:pt x="9" y="18"/>
                  </a:lnTo>
                  <a:lnTo>
                    <a:pt x="8" y="18"/>
                  </a:lnTo>
                  <a:lnTo>
                    <a:pt x="3" y="18"/>
                  </a:lnTo>
                  <a:lnTo>
                    <a:pt x="0" y="16"/>
                  </a:lnTo>
                  <a:lnTo>
                    <a:pt x="3" y="15"/>
                  </a:lnTo>
                  <a:lnTo>
                    <a:pt x="5" y="13"/>
                  </a:lnTo>
                  <a:lnTo>
                    <a:pt x="6" y="10"/>
                  </a:lnTo>
                  <a:lnTo>
                    <a:pt x="6" y="8"/>
                  </a:lnTo>
                  <a:lnTo>
                    <a:pt x="8" y="5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2"/>
                  </a:lnTo>
                  <a:lnTo>
                    <a:pt x="11" y="2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85" name="Freeform 232">
              <a:extLst>
                <a:ext uri="{FF2B5EF4-FFF2-40B4-BE49-F238E27FC236}">
                  <a16:creationId xmlns:a16="http://schemas.microsoft.com/office/drawing/2014/main" id="{C1ADF020-3EC0-9BF6-7914-118B618DE1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14526" y="3277578"/>
              <a:ext cx="138395" cy="175430"/>
            </a:xfrm>
            <a:custGeom>
              <a:avLst/>
              <a:gdLst>
                <a:gd name="T0" fmla="*/ 13 w 71"/>
                <a:gd name="T1" fmla="*/ 88 h 90"/>
                <a:gd name="T2" fmla="*/ 3 w 71"/>
                <a:gd name="T3" fmla="*/ 90 h 90"/>
                <a:gd name="T4" fmla="*/ 5 w 71"/>
                <a:gd name="T5" fmla="*/ 85 h 90"/>
                <a:gd name="T6" fmla="*/ 11 w 71"/>
                <a:gd name="T7" fmla="*/ 72 h 90"/>
                <a:gd name="T8" fmla="*/ 3 w 71"/>
                <a:gd name="T9" fmla="*/ 67 h 90"/>
                <a:gd name="T10" fmla="*/ 2 w 71"/>
                <a:gd name="T11" fmla="*/ 71 h 90"/>
                <a:gd name="T12" fmla="*/ 3 w 71"/>
                <a:gd name="T13" fmla="*/ 67 h 90"/>
                <a:gd name="T14" fmla="*/ 26 w 71"/>
                <a:gd name="T15" fmla="*/ 66 h 90"/>
                <a:gd name="T16" fmla="*/ 2 w 71"/>
                <a:gd name="T17" fmla="*/ 64 h 90"/>
                <a:gd name="T18" fmla="*/ 27 w 71"/>
                <a:gd name="T19" fmla="*/ 61 h 90"/>
                <a:gd name="T20" fmla="*/ 29 w 71"/>
                <a:gd name="T21" fmla="*/ 66 h 90"/>
                <a:gd name="T22" fmla="*/ 27 w 71"/>
                <a:gd name="T23" fmla="*/ 63 h 90"/>
                <a:gd name="T24" fmla="*/ 37 w 71"/>
                <a:gd name="T25" fmla="*/ 63 h 90"/>
                <a:gd name="T26" fmla="*/ 5 w 71"/>
                <a:gd name="T27" fmla="*/ 34 h 90"/>
                <a:gd name="T28" fmla="*/ 5 w 71"/>
                <a:gd name="T29" fmla="*/ 34 h 90"/>
                <a:gd name="T30" fmla="*/ 70 w 71"/>
                <a:gd name="T31" fmla="*/ 20 h 90"/>
                <a:gd name="T32" fmla="*/ 7 w 71"/>
                <a:gd name="T33" fmla="*/ 14 h 90"/>
                <a:gd name="T34" fmla="*/ 7 w 71"/>
                <a:gd name="T35" fmla="*/ 17 h 90"/>
                <a:gd name="T36" fmla="*/ 41 w 71"/>
                <a:gd name="T37" fmla="*/ 12 h 90"/>
                <a:gd name="T38" fmla="*/ 51 w 71"/>
                <a:gd name="T39" fmla="*/ 31 h 90"/>
                <a:gd name="T40" fmla="*/ 49 w 71"/>
                <a:gd name="T41" fmla="*/ 41 h 90"/>
                <a:gd name="T42" fmla="*/ 51 w 71"/>
                <a:gd name="T43" fmla="*/ 44 h 90"/>
                <a:gd name="T44" fmla="*/ 48 w 71"/>
                <a:gd name="T45" fmla="*/ 55 h 90"/>
                <a:gd name="T46" fmla="*/ 38 w 71"/>
                <a:gd name="T47" fmla="*/ 58 h 90"/>
                <a:gd name="T48" fmla="*/ 35 w 71"/>
                <a:gd name="T49" fmla="*/ 63 h 90"/>
                <a:gd name="T50" fmla="*/ 30 w 71"/>
                <a:gd name="T51" fmla="*/ 60 h 90"/>
                <a:gd name="T52" fmla="*/ 24 w 71"/>
                <a:gd name="T53" fmla="*/ 63 h 90"/>
                <a:gd name="T54" fmla="*/ 22 w 71"/>
                <a:gd name="T55" fmla="*/ 64 h 90"/>
                <a:gd name="T56" fmla="*/ 21 w 71"/>
                <a:gd name="T57" fmla="*/ 66 h 90"/>
                <a:gd name="T58" fmla="*/ 18 w 71"/>
                <a:gd name="T59" fmla="*/ 67 h 90"/>
                <a:gd name="T60" fmla="*/ 15 w 71"/>
                <a:gd name="T61" fmla="*/ 67 h 90"/>
                <a:gd name="T62" fmla="*/ 10 w 71"/>
                <a:gd name="T63" fmla="*/ 71 h 90"/>
                <a:gd name="T64" fmla="*/ 7 w 71"/>
                <a:gd name="T65" fmla="*/ 69 h 90"/>
                <a:gd name="T66" fmla="*/ 8 w 71"/>
                <a:gd name="T67" fmla="*/ 66 h 90"/>
                <a:gd name="T68" fmla="*/ 8 w 71"/>
                <a:gd name="T69" fmla="*/ 63 h 90"/>
                <a:gd name="T70" fmla="*/ 5 w 71"/>
                <a:gd name="T71" fmla="*/ 58 h 90"/>
                <a:gd name="T72" fmla="*/ 8 w 71"/>
                <a:gd name="T73" fmla="*/ 52 h 90"/>
                <a:gd name="T74" fmla="*/ 8 w 71"/>
                <a:gd name="T75" fmla="*/ 50 h 90"/>
                <a:gd name="T76" fmla="*/ 10 w 71"/>
                <a:gd name="T77" fmla="*/ 45 h 90"/>
                <a:gd name="T78" fmla="*/ 8 w 71"/>
                <a:gd name="T79" fmla="*/ 41 h 90"/>
                <a:gd name="T80" fmla="*/ 8 w 71"/>
                <a:gd name="T81" fmla="*/ 34 h 90"/>
                <a:gd name="T82" fmla="*/ 3 w 71"/>
                <a:gd name="T83" fmla="*/ 33 h 90"/>
                <a:gd name="T84" fmla="*/ 7 w 71"/>
                <a:gd name="T85" fmla="*/ 28 h 90"/>
                <a:gd name="T86" fmla="*/ 13 w 71"/>
                <a:gd name="T87" fmla="*/ 30 h 90"/>
                <a:gd name="T88" fmla="*/ 13 w 71"/>
                <a:gd name="T89" fmla="*/ 28 h 90"/>
                <a:gd name="T90" fmla="*/ 10 w 71"/>
                <a:gd name="T91" fmla="*/ 20 h 90"/>
                <a:gd name="T92" fmla="*/ 8 w 71"/>
                <a:gd name="T93" fmla="*/ 15 h 90"/>
                <a:gd name="T94" fmla="*/ 10 w 71"/>
                <a:gd name="T95" fmla="*/ 14 h 90"/>
                <a:gd name="T96" fmla="*/ 15 w 71"/>
                <a:gd name="T97" fmla="*/ 8 h 90"/>
                <a:gd name="T98" fmla="*/ 22 w 71"/>
                <a:gd name="T99" fmla="*/ 6 h 90"/>
                <a:gd name="T100" fmla="*/ 30 w 71"/>
                <a:gd name="T101" fmla="*/ 6 h 90"/>
                <a:gd name="T102" fmla="*/ 35 w 71"/>
                <a:gd name="T103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71" h="90">
                  <a:moveTo>
                    <a:pt x="11" y="83"/>
                  </a:moveTo>
                  <a:lnTo>
                    <a:pt x="13" y="85"/>
                  </a:lnTo>
                  <a:lnTo>
                    <a:pt x="13" y="85"/>
                  </a:lnTo>
                  <a:lnTo>
                    <a:pt x="13" y="86"/>
                  </a:lnTo>
                  <a:lnTo>
                    <a:pt x="13" y="88"/>
                  </a:lnTo>
                  <a:lnTo>
                    <a:pt x="10" y="88"/>
                  </a:lnTo>
                  <a:lnTo>
                    <a:pt x="8" y="90"/>
                  </a:lnTo>
                  <a:lnTo>
                    <a:pt x="5" y="90"/>
                  </a:lnTo>
                  <a:lnTo>
                    <a:pt x="5" y="90"/>
                  </a:lnTo>
                  <a:lnTo>
                    <a:pt x="3" y="90"/>
                  </a:lnTo>
                  <a:lnTo>
                    <a:pt x="3" y="90"/>
                  </a:lnTo>
                  <a:lnTo>
                    <a:pt x="3" y="88"/>
                  </a:lnTo>
                  <a:lnTo>
                    <a:pt x="2" y="88"/>
                  </a:lnTo>
                  <a:lnTo>
                    <a:pt x="3" y="86"/>
                  </a:lnTo>
                  <a:lnTo>
                    <a:pt x="5" y="85"/>
                  </a:lnTo>
                  <a:lnTo>
                    <a:pt x="10" y="83"/>
                  </a:lnTo>
                  <a:lnTo>
                    <a:pt x="11" y="83"/>
                  </a:lnTo>
                  <a:close/>
                  <a:moveTo>
                    <a:pt x="10" y="71"/>
                  </a:moveTo>
                  <a:lnTo>
                    <a:pt x="11" y="71"/>
                  </a:lnTo>
                  <a:lnTo>
                    <a:pt x="11" y="72"/>
                  </a:lnTo>
                  <a:lnTo>
                    <a:pt x="10" y="72"/>
                  </a:lnTo>
                  <a:lnTo>
                    <a:pt x="10" y="71"/>
                  </a:lnTo>
                  <a:lnTo>
                    <a:pt x="10" y="71"/>
                  </a:lnTo>
                  <a:lnTo>
                    <a:pt x="10" y="71"/>
                  </a:lnTo>
                  <a:close/>
                  <a:moveTo>
                    <a:pt x="3" y="67"/>
                  </a:moveTo>
                  <a:lnTo>
                    <a:pt x="5" y="67"/>
                  </a:lnTo>
                  <a:lnTo>
                    <a:pt x="5" y="69"/>
                  </a:lnTo>
                  <a:lnTo>
                    <a:pt x="5" y="69"/>
                  </a:lnTo>
                  <a:lnTo>
                    <a:pt x="3" y="71"/>
                  </a:lnTo>
                  <a:lnTo>
                    <a:pt x="2" y="71"/>
                  </a:lnTo>
                  <a:lnTo>
                    <a:pt x="2" y="71"/>
                  </a:lnTo>
                  <a:lnTo>
                    <a:pt x="2" y="71"/>
                  </a:lnTo>
                  <a:lnTo>
                    <a:pt x="2" y="69"/>
                  </a:lnTo>
                  <a:lnTo>
                    <a:pt x="3" y="67"/>
                  </a:lnTo>
                  <a:lnTo>
                    <a:pt x="3" y="67"/>
                  </a:lnTo>
                  <a:close/>
                  <a:moveTo>
                    <a:pt x="26" y="66"/>
                  </a:moveTo>
                  <a:lnTo>
                    <a:pt x="26" y="66"/>
                  </a:lnTo>
                  <a:lnTo>
                    <a:pt x="26" y="67"/>
                  </a:lnTo>
                  <a:lnTo>
                    <a:pt x="26" y="66"/>
                  </a:lnTo>
                  <a:lnTo>
                    <a:pt x="26" y="66"/>
                  </a:lnTo>
                  <a:close/>
                  <a:moveTo>
                    <a:pt x="2" y="61"/>
                  </a:moveTo>
                  <a:lnTo>
                    <a:pt x="2" y="63"/>
                  </a:lnTo>
                  <a:lnTo>
                    <a:pt x="2" y="64"/>
                  </a:lnTo>
                  <a:lnTo>
                    <a:pt x="2" y="66"/>
                  </a:lnTo>
                  <a:lnTo>
                    <a:pt x="2" y="64"/>
                  </a:lnTo>
                  <a:lnTo>
                    <a:pt x="2" y="64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2" y="61"/>
                  </a:lnTo>
                  <a:close/>
                  <a:moveTo>
                    <a:pt x="27" y="61"/>
                  </a:moveTo>
                  <a:lnTo>
                    <a:pt x="29" y="63"/>
                  </a:lnTo>
                  <a:lnTo>
                    <a:pt x="30" y="63"/>
                  </a:lnTo>
                  <a:lnTo>
                    <a:pt x="30" y="63"/>
                  </a:lnTo>
                  <a:lnTo>
                    <a:pt x="30" y="64"/>
                  </a:lnTo>
                  <a:lnTo>
                    <a:pt x="29" y="66"/>
                  </a:lnTo>
                  <a:lnTo>
                    <a:pt x="29" y="64"/>
                  </a:lnTo>
                  <a:lnTo>
                    <a:pt x="27" y="64"/>
                  </a:lnTo>
                  <a:lnTo>
                    <a:pt x="27" y="64"/>
                  </a:lnTo>
                  <a:lnTo>
                    <a:pt x="27" y="63"/>
                  </a:lnTo>
                  <a:lnTo>
                    <a:pt x="27" y="63"/>
                  </a:lnTo>
                  <a:lnTo>
                    <a:pt x="27" y="61"/>
                  </a:lnTo>
                  <a:close/>
                  <a:moveTo>
                    <a:pt x="40" y="60"/>
                  </a:moveTo>
                  <a:lnTo>
                    <a:pt x="40" y="64"/>
                  </a:lnTo>
                  <a:lnTo>
                    <a:pt x="38" y="64"/>
                  </a:lnTo>
                  <a:lnTo>
                    <a:pt x="37" y="63"/>
                  </a:lnTo>
                  <a:lnTo>
                    <a:pt x="37" y="63"/>
                  </a:lnTo>
                  <a:lnTo>
                    <a:pt x="38" y="61"/>
                  </a:lnTo>
                  <a:lnTo>
                    <a:pt x="38" y="60"/>
                  </a:lnTo>
                  <a:lnTo>
                    <a:pt x="40" y="60"/>
                  </a:lnTo>
                  <a:close/>
                  <a:moveTo>
                    <a:pt x="5" y="34"/>
                  </a:moveTo>
                  <a:lnTo>
                    <a:pt x="5" y="34"/>
                  </a:lnTo>
                  <a:lnTo>
                    <a:pt x="7" y="36"/>
                  </a:lnTo>
                  <a:lnTo>
                    <a:pt x="7" y="38"/>
                  </a:lnTo>
                  <a:lnTo>
                    <a:pt x="5" y="36"/>
                  </a:lnTo>
                  <a:lnTo>
                    <a:pt x="5" y="34"/>
                  </a:lnTo>
                  <a:close/>
                  <a:moveTo>
                    <a:pt x="71" y="19"/>
                  </a:moveTo>
                  <a:lnTo>
                    <a:pt x="71" y="19"/>
                  </a:lnTo>
                  <a:lnTo>
                    <a:pt x="71" y="20"/>
                  </a:lnTo>
                  <a:lnTo>
                    <a:pt x="71" y="20"/>
                  </a:lnTo>
                  <a:lnTo>
                    <a:pt x="70" y="20"/>
                  </a:lnTo>
                  <a:lnTo>
                    <a:pt x="70" y="19"/>
                  </a:lnTo>
                  <a:lnTo>
                    <a:pt x="70" y="19"/>
                  </a:lnTo>
                  <a:lnTo>
                    <a:pt x="71" y="19"/>
                  </a:lnTo>
                  <a:close/>
                  <a:moveTo>
                    <a:pt x="7" y="14"/>
                  </a:moveTo>
                  <a:lnTo>
                    <a:pt x="7" y="14"/>
                  </a:lnTo>
                  <a:lnTo>
                    <a:pt x="8" y="15"/>
                  </a:lnTo>
                  <a:lnTo>
                    <a:pt x="8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5" y="14"/>
                  </a:lnTo>
                  <a:lnTo>
                    <a:pt x="7" y="14"/>
                  </a:lnTo>
                  <a:close/>
                  <a:moveTo>
                    <a:pt x="35" y="0"/>
                  </a:moveTo>
                  <a:lnTo>
                    <a:pt x="38" y="8"/>
                  </a:lnTo>
                  <a:lnTo>
                    <a:pt x="41" y="12"/>
                  </a:lnTo>
                  <a:lnTo>
                    <a:pt x="44" y="15"/>
                  </a:lnTo>
                  <a:lnTo>
                    <a:pt x="48" y="23"/>
                  </a:lnTo>
                  <a:lnTo>
                    <a:pt x="49" y="27"/>
                  </a:lnTo>
                  <a:lnTo>
                    <a:pt x="49" y="28"/>
                  </a:lnTo>
                  <a:lnTo>
                    <a:pt x="51" y="31"/>
                  </a:lnTo>
                  <a:lnTo>
                    <a:pt x="49" y="33"/>
                  </a:lnTo>
                  <a:lnTo>
                    <a:pt x="51" y="36"/>
                  </a:lnTo>
                  <a:lnTo>
                    <a:pt x="49" y="38"/>
                  </a:lnTo>
                  <a:lnTo>
                    <a:pt x="49" y="39"/>
                  </a:lnTo>
                  <a:lnTo>
                    <a:pt x="49" y="41"/>
                  </a:lnTo>
                  <a:lnTo>
                    <a:pt x="49" y="42"/>
                  </a:lnTo>
                  <a:lnTo>
                    <a:pt x="49" y="44"/>
                  </a:lnTo>
                  <a:lnTo>
                    <a:pt x="49" y="44"/>
                  </a:lnTo>
                  <a:lnTo>
                    <a:pt x="51" y="44"/>
                  </a:lnTo>
                  <a:lnTo>
                    <a:pt x="51" y="44"/>
                  </a:lnTo>
                  <a:lnTo>
                    <a:pt x="52" y="44"/>
                  </a:lnTo>
                  <a:lnTo>
                    <a:pt x="52" y="45"/>
                  </a:lnTo>
                  <a:lnTo>
                    <a:pt x="51" y="49"/>
                  </a:lnTo>
                  <a:lnTo>
                    <a:pt x="49" y="52"/>
                  </a:lnTo>
                  <a:lnTo>
                    <a:pt x="48" y="55"/>
                  </a:lnTo>
                  <a:lnTo>
                    <a:pt x="46" y="58"/>
                  </a:lnTo>
                  <a:lnTo>
                    <a:pt x="44" y="58"/>
                  </a:lnTo>
                  <a:lnTo>
                    <a:pt x="43" y="58"/>
                  </a:lnTo>
                  <a:lnTo>
                    <a:pt x="41" y="60"/>
                  </a:lnTo>
                  <a:lnTo>
                    <a:pt x="38" y="58"/>
                  </a:lnTo>
                  <a:lnTo>
                    <a:pt x="37" y="58"/>
                  </a:lnTo>
                  <a:lnTo>
                    <a:pt x="35" y="60"/>
                  </a:lnTo>
                  <a:lnTo>
                    <a:pt x="35" y="60"/>
                  </a:lnTo>
                  <a:lnTo>
                    <a:pt x="35" y="61"/>
                  </a:lnTo>
                  <a:lnTo>
                    <a:pt x="35" y="63"/>
                  </a:lnTo>
                  <a:lnTo>
                    <a:pt x="35" y="63"/>
                  </a:lnTo>
                  <a:lnTo>
                    <a:pt x="33" y="61"/>
                  </a:lnTo>
                  <a:lnTo>
                    <a:pt x="32" y="61"/>
                  </a:lnTo>
                  <a:lnTo>
                    <a:pt x="30" y="61"/>
                  </a:lnTo>
                  <a:lnTo>
                    <a:pt x="30" y="60"/>
                  </a:lnTo>
                  <a:lnTo>
                    <a:pt x="29" y="60"/>
                  </a:lnTo>
                  <a:lnTo>
                    <a:pt x="27" y="61"/>
                  </a:lnTo>
                  <a:lnTo>
                    <a:pt x="26" y="61"/>
                  </a:lnTo>
                  <a:lnTo>
                    <a:pt x="24" y="61"/>
                  </a:lnTo>
                  <a:lnTo>
                    <a:pt x="24" y="63"/>
                  </a:lnTo>
                  <a:lnTo>
                    <a:pt x="24" y="63"/>
                  </a:lnTo>
                  <a:lnTo>
                    <a:pt x="26" y="64"/>
                  </a:lnTo>
                  <a:lnTo>
                    <a:pt x="26" y="64"/>
                  </a:lnTo>
                  <a:lnTo>
                    <a:pt x="24" y="66"/>
                  </a:lnTo>
                  <a:lnTo>
                    <a:pt x="22" y="64"/>
                  </a:lnTo>
                  <a:lnTo>
                    <a:pt x="22" y="63"/>
                  </a:lnTo>
                  <a:lnTo>
                    <a:pt x="21" y="63"/>
                  </a:lnTo>
                  <a:lnTo>
                    <a:pt x="21" y="63"/>
                  </a:lnTo>
                  <a:lnTo>
                    <a:pt x="21" y="64"/>
                  </a:lnTo>
                  <a:lnTo>
                    <a:pt x="21" y="66"/>
                  </a:lnTo>
                  <a:lnTo>
                    <a:pt x="21" y="66"/>
                  </a:lnTo>
                  <a:lnTo>
                    <a:pt x="21" y="67"/>
                  </a:lnTo>
                  <a:lnTo>
                    <a:pt x="21" y="69"/>
                  </a:lnTo>
                  <a:lnTo>
                    <a:pt x="19" y="69"/>
                  </a:lnTo>
                  <a:lnTo>
                    <a:pt x="18" y="67"/>
                  </a:lnTo>
                  <a:lnTo>
                    <a:pt x="18" y="67"/>
                  </a:lnTo>
                  <a:lnTo>
                    <a:pt x="18" y="66"/>
                  </a:lnTo>
                  <a:lnTo>
                    <a:pt x="19" y="64"/>
                  </a:lnTo>
                  <a:lnTo>
                    <a:pt x="18" y="64"/>
                  </a:lnTo>
                  <a:lnTo>
                    <a:pt x="15" y="67"/>
                  </a:lnTo>
                  <a:lnTo>
                    <a:pt x="13" y="69"/>
                  </a:lnTo>
                  <a:lnTo>
                    <a:pt x="11" y="69"/>
                  </a:lnTo>
                  <a:lnTo>
                    <a:pt x="11" y="69"/>
                  </a:lnTo>
                  <a:lnTo>
                    <a:pt x="11" y="69"/>
                  </a:lnTo>
                  <a:lnTo>
                    <a:pt x="10" y="71"/>
                  </a:lnTo>
                  <a:lnTo>
                    <a:pt x="8" y="72"/>
                  </a:lnTo>
                  <a:lnTo>
                    <a:pt x="8" y="72"/>
                  </a:lnTo>
                  <a:lnTo>
                    <a:pt x="8" y="71"/>
                  </a:lnTo>
                  <a:lnTo>
                    <a:pt x="8" y="69"/>
                  </a:lnTo>
                  <a:lnTo>
                    <a:pt x="7" y="69"/>
                  </a:lnTo>
                  <a:lnTo>
                    <a:pt x="5" y="67"/>
                  </a:lnTo>
                  <a:lnTo>
                    <a:pt x="3" y="66"/>
                  </a:lnTo>
                  <a:lnTo>
                    <a:pt x="5" y="64"/>
                  </a:lnTo>
                  <a:lnTo>
                    <a:pt x="7" y="66"/>
                  </a:lnTo>
                  <a:lnTo>
                    <a:pt x="8" y="66"/>
                  </a:lnTo>
                  <a:lnTo>
                    <a:pt x="8" y="64"/>
                  </a:lnTo>
                  <a:lnTo>
                    <a:pt x="7" y="64"/>
                  </a:lnTo>
                  <a:lnTo>
                    <a:pt x="8" y="64"/>
                  </a:lnTo>
                  <a:lnTo>
                    <a:pt x="8" y="63"/>
                  </a:lnTo>
                  <a:lnTo>
                    <a:pt x="8" y="63"/>
                  </a:lnTo>
                  <a:lnTo>
                    <a:pt x="7" y="63"/>
                  </a:lnTo>
                  <a:lnTo>
                    <a:pt x="7" y="63"/>
                  </a:lnTo>
                  <a:lnTo>
                    <a:pt x="7" y="61"/>
                  </a:lnTo>
                  <a:lnTo>
                    <a:pt x="5" y="60"/>
                  </a:lnTo>
                  <a:lnTo>
                    <a:pt x="5" y="58"/>
                  </a:lnTo>
                  <a:lnTo>
                    <a:pt x="5" y="56"/>
                  </a:lnTo>
                  <a:lnTo>
                    <a:pt x="7" y="55"/>
                  </a:lnTo>
                  <a:lnTo>
                    <a:pt x="7" y="53"/>
                  </a:lnTo>
                  <a:lnTo>
                    <a:pt x="7" y="52"/>
                  </a:lnTo>
                  <a:lnTo>
                    <a:pt x="8" y="52"/>
                  </a:lnTo>
                  <a:lnTo>
                    <a:pt x="10" y="52"/>
                  </a:lnTo>
                  <a:lnTo>
                    <a:pt x="8" y="50"/>
                  </a:lnTo>
                  <a:lnTo>
                    <a:pt x="7" y="50"/>
                  </a:lnTo>
                  <a:lnTo>
                    <a:pt x="7" y="50"/>
                  </a:lnTo>
                  <a:lnTo>
                    <a:pt x="8" y="50"/>
                  </a:lnTo>
                  <a:lnTo>
                    <a:pt x="8" y="49"/>
                  </a:lnTo>
                  <a:lnTo>
                    <a:pt x="10" y="47"/>
                  </a:lnTo>
                  <a:lnTo>
                    <a:pt x="11" y="45"/>
                  </a:lnTo>
                  <a:lnTo>
                    <a:pt x="11" y="45"/>
                  </a:lnTo>
                  <a:lnTo>
                    <a:pt x="10" y="45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8" y="42"/>
                  </a:lnTo>
                  <a:lnTo>
                    <a:pt x="8" y="41"/>
                  </a:lnTo>
                  <a:lnTo>
                    <a:pt x="8" y="41"/>
                  </a:lnTo>
                  <a:lnTo>
                    <a:pt x="8" y="39"/>
                  </a:lnTo>
                  <a:lnTo>
                    <a:pt x="8" y="38"/>
                  </a:lnTo>
                  <a:lnTo>
                    <a:pt x="8" y="36"/>
                  </a:lnTo>
                  <a:lnTo>
                    <a:pt x="8" y="34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5" y="33"/>
                  </a:lnTo>
                  <a:lnTo>
                    <a:pt x="3" y="33"/>
                  </a:lnTo>
                  <a:lnTo>
                    <a:pt x="3" y="33"/>
                  </a:lnTo>
                  <a:lnTo>
                    <a:pt x="2" y="31"/>
                  </a:lnTo>
                  <a:lnTo>
                    <a:pt x="3" y="30"/>
                  </a:lnTo>
                  <a:lnTo>
                    <a:pt x="5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8" y="27"/>
                  </a:lnTo>
                  <a:lnTo>
                    <a:pt x="10" y="28"/>
                  </a:lnTo>
                  <a:lnTo>
                    <a:pt x="11" y="28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5" y="30"/>
                  </a:lnTo>
                  <a:lnTo>
                    <a:pt x="15" y="28"/>
                  </a:lnTo>
                  <a:lnTo>
                    <a:pt x="15" y="28"/>
                  </a:lnTo>
                  <a:lnTo>
                    <a:pt x="13" y="28"/>
                  </a:lnTo>
                  <a:lnTo>
                    <a:pt x="11" y="27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11" y="23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9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10" y="15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2"/>
                  </a:lnTo>
                  <a:lnTo>
                    <a:pt x="11" y="11"/>
                  </a:lnTo>
                  <a:lnTo>
                    <a:pt x="13" y="9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6" y="6"/>
                  </a:lnTo>
                  <a:lnTo>
                    <a:pt x="18" y="6"/>
                  </a:lnTo>
                  <a:lnTo>
                    <a:pt x="19" y="6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6" y="6"/>
                  </a:lnTo>
                  <a:lnTo>
                    <a:pt x="26" y="6"/>
                  </a:lnTo>
                  <a:lnTo>
                    <a:pt x="27" y="6"/>
                  </a:lnTo>
                  <a:lnTo>
                    <a:pt x="30" y="6"/>
                  </a:lnTo>
                  <a:lnTo>
                    <a:pt x="30" y="6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33" y="3"/>
                  </a:lnTo>
                  <a:lnTo>
                    <a:pt x="33" y="1"/>
                  </a:lnTo>
                  <a:lnTo>
                    <a:pt x="35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86" name="Freeform 233">
              <a:extLst>
                <a:ext uri="{FF2B5EF4-FFF2-40B4-BE49-F238E27FC236}">
                  <a16:creationId xmlns:a16="http://schemas.microsoft.com/office/drawing/2014/main" id="{EE342124-D399-C942-FF04-4F087AEBB10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69694" y="3133335"/>
              <a:ext cx="177380" cy="173481"/>
            </a:xfrm>
            <a:custGeom>
              <a:avLst/>
              <a:gdLst>
                <a:gd name="T0" fmla="*/ 8 w 91"/>
                <a:gd name="T1" fmla="*/ 58 h 89"/>
                <a:gd name="T2" fmla="*/ 82 w 91"/>
                <a:gd name="T3" fmla="*/ 0 h 89"/>
                <a:gd name="T4" fmla="*/ 85 w 91"/>
                <a:gd name="T5" fmla="*/ 1 h 89"/>
                <a:gd name="T6" fmla="*/ 88 w 91"/>
                <a:gd name="T7" fmla="*/ 8 h 89"/>
                <a:gd name="T8" fmla="*/ 91 w 91"/>
                <a:gd name="T9" fmla="*/ 11 h 89"/>
                <a:gd name="T10" fmla="*/ 85 w 91"/>
                <a:gd name="T11" fmla="*/ 14 h 89"/>
                <a:gd name="T12" fmla="*/ 80 w 91"/>
                <a:gd name="T13" fmla="*/ 19 h 89"/>
                <a:gd name="T14" fmla="*/ 77 w 91"/>
                <a:gd name="T15" fmla="*/ 28 h 89"/>
                <a:gd name="T16" fmla="*/ 72 w 91"/>
                <a:gd name="T17" fmla="*/ 39 h 89"/>
                <a:gd name="T18" fmla="*/ 63 w 91"/>
                <a:gd name="T19" fmla="*/ 45 h 89"/>
                <a:gd name="T20" fmla="*/ 53 w 91"/>
                <a:gd name="T21" fmla="*/ 50 h 89"/>
                <a:gd name="T22" fmla="*/ 45 w 91"/>
                <a:gd name="T23" fmla="*/ 58 h 89"/>
                <a:gd name="T24" fmla="*/ 44 w 91"/>
                <a:gd name="T25" fmla="*/ 63 h 89"/>
                <a:gd name="T26" fmla="*/ 49 w 91"/>
                <a:gd name="T27" fmla="*/ 67 h 89"/>
                <a:gd name="T28" fmla="*/ 56 w 91"/>
                <a:gd name="T29" fmla="*/ 74 h 89"/>
                <a:gd name="T30" fmla="*/ 55 w 91"/>
                <a:gd name="T31" fmla="*/ 78 h 89"/>
                <a:gd name="T32" fmla="*/ 49 w 91"/>
                <a:gd name="T33" fmla="*/ 80 h 89"/>
                <a:gd name="T34" fmla="*/ 39 w 91"/>
                <a:gd name="T35" fmla="*/ 80 h 89"/>
                <a:gd name="T36" fmla="*/ 33 w 91"/>
                <a:gd name="T37" fmla="*/ 86 h 89"/>
                <a:gd name="T38" fmla="*/ 31 w 91"/>
                <a:gd name="T39" fmla="*/ 88 h 89"/>
                <a:gd name="T40" fmla="*/ 23 w 91"/>
                <a:gd name="T41" fmla="*/ 86 h 89"/>
                <a:gd name="T42" fmla="*/ 17 w 91"/>
                <a:gd name="T43" fmla="*/ 88 h 89"/>
                <a:gd name="T44" fmla="*/ 14 w 91"/>
                <a:gd name="T45" fmla="*/ 88 h 89"/>
                <a:gd name="T46" fmla="*/ 12 w 91"/>
                <a:gd name="T47" fmla="*/ 83 h 89"/>
                <a:gd name="T48" fmla="*/ 6 w 91"/>
                <a:gd name="T49" fmla="*/ 83 h 89"/>
                <a:gd name="T50" fmla="*/ 9 w 91"/>
                <a:gd name="T51" fmla="*/ 77 h 89"/>
                <a:gd name="T52" fmla="*/ 17 w 91"/>
                <a:gd name="T53" fmla="*/ 74 h 89"/>
                <a:gd name="T54" fmla="*/ 11 w 91"/>
                <a:gd name="T55" fmla="*/ 71 h 89"/>
                <a:gd name="T56" fmla="*/ 11 w 91"/>
                <a:gd name="T57" fmla="*/ 58 h 89"/>
                <a:gd name="T58" fmla="*/ 4 w 91"/>
                <a:gd name="T59" fmla="*/ 56 h 89"/>
                <a:gd name="T60" fmla="*/ 0 w 91"/>
                <a:gd name="T61" fmla="*/ 53 h 89"/>
                <a:gd name="T62" fmla="*/ 1 w 91"/>
                <a:gd name="T63" fmla="*/ 49 h 89"/>
                <a:gd name="T64" fmla="*/ 9 w 91"/>
                <a:gd name="T65" fmla="*/ 44 h 89"/>
                <a:gd name="T66" fmla="*/ 14 w 91"/>
                <a:gd name="T67" fmla="*/ 41 h 89"/>
                <a:gd name="T68" fmla="*/ 19 w 91"/>
                <a:gd name="T69" fmla="*/ 37 h 89"/>
                <a:gd name="T70" fmla="*/ 23 w 91"/>
                <a:gd name="T71" fmla="*/ 36 h 89"/>
                <a:gd name="T72" fmla="*/ 28 w 91"/>
                <a:gd name="T73" fmla="*/ 30 h 89"/>
                <a:gd name="T74" fmla="*/ 31 w 91"/>
                <a:gd name="T75" fmla="*/ 25 h 89"/>
                <a:gd name="T76" fmla="*/ 34 w 91"/>
                <a:gd name="T77" fmla="*/ 22 h 89"/>
                <a:gd name="T78" fmla="*/ 38 w 91"/>
                <a:gd name="T79" fmla="*/ 22 h 89"/>
                <a:gd name="T80" fmla="*/ 41 w 91"/>
                <a:gd name="T81" fmla="*/ 25 h 89"/>
                <a:gd name="T82" fmla="*/ 47 w 91"/>
                <a:gd name="T83" fmla="*/ 26 h 89"/>
                <a:gd name="T84" fmla="*/ 55 w 91"/>
                <a:gd name="T85" fmla="*/ 28 h 89"/>
                <a:gd name="T86" fmla="*/ 56 w 91"/>
                <a:gd name="T87" fmla="*/ 23 h 89"/>
                <a:gd name="T88" fmla="*/ 53 w 91"/>
                <a:gd name="T89" fmla="*/ 19 h 89"/>
                <a:gd name="T90" fmla="*/ 58 w 91"/>
                <a:gd name="T91" fmla="*/ 17 h 89"/>
                <a:gd name="T92" fmla="*/ 66 w 91"/>
                <a:gd name="T93" fmla="*/ 15 h 89"/>
                <a:gd name="T94" fmla="*/ 69 w 91"/>
                <a:gd name="T95" fmla="*/ 12 h 89"/>
                <a:gd name="T96" fmla="*/ 74 w 91"/>
                <a:gd name="T97" fmla="*/ 9 h 89"/>
                <a:gd name="T98" fmla="*/ 77 w 91"/>
                <a:gd name="T99" fmla="*/ 9 h 89"/>
                <a:gd name="T100" fmla="*/ 79 w 91"/>
                <a:gd name="T101" fmla="*/ 1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1" h="89">
                  <a:moveTo>
                    <a:pt x="8" y="58"/>
                  </a:moveTo>
                  <a:lnTo>
                    <a:pt x="8" y="60"/>
                  </a:lnTo>
                  <a:lnTo>
                    <a:pt x="6" y="60"/>
                  </a:lnTo>
                  <a:lnTo>
                    <a:pt x="6" y="58"/>
                  </a:lnTo>
                  <a:lnTo>
                    <a:pt x="8" y="58"/>
                  </a:lnTo>
                  <a:lnTo>
                    <a:pt x="8" y="58"/>
                  </a:lnTo>
                  <a:close/>
                  <a:moveTo>
                    <a:pt x="80" y="0"/>
                  </a:moveTo>
                  <a:lnTo>
                    <a:pt x="80" y="0"/>
                  </a:lnTo>
                  <a:lnTo>
                    <a:pt x="80" y="0"/>
                  </a:lnTo>
                  <a:lnTo>
                    <a:pt x="82" y="0"/>
                  </a:lnTo>
                  <a:lnTo>
                    <a:pt x="82" y="0"/>
                  </a:lnTo>
                  <a:lnTo>
                    <a:pt x="83" y="0"/>
                  </a:lnTo>
                  <a:lnTo>
                    <a:pt x="83" y="1"/>
                  </a:lnTo>
                  <a:lnTo>
                    <a:pt x="85" y="1"/>
                  </a:lnTo>
                  <a:lnTo>
                    <a:pt x="85" y="1"/>
                  </a:lnTo>
                  <a:lnTo>
                    <a:pt x="85" y="4"/>
                  </a:lnTo>
                  <a:lnTo>
                    <a:pt x="85" y="4"/>
                  </a:lnTo>
                  <a:lnTo>
                    <a:pt x="86" y="6"/>
                  </a:lnTo>
                  <a:lnTo>
                    <a:pt x="88" y="8"/>
                  </a:lnTo>
                  <a:lnTo>
                    <a:pt x="88" y="8"/>
                  </a:lnTo>
                  <a:lnTo>
                    <a:pt x="88" y="8"/>
                  </a:lnTo>
                  <a:lnTo>
                    <a:pt x="90" y="9"/>
                  </a:lnTo>
                  <a:lnTo>
                    <a:pt x="90" y="9"/>
                  </a:lnTo>
                  <a:lnTo>
                    <a:pt x="91" y="11"/>
                  </a:lnTo>
                  <a:lnTo>
                    <a:pt x="91" y="11"/>
                  </a:lnTo>
                  <a:lnTo>
                    <a:pt x="91" y="12"/>
                  </a:lnTo>
                  <a:lnTo>
                    <a:pt x="90" y="12"/>
                  </a:lnTo>
                  <a:lnTo>
                    <a:pt x="90" y="12"/>
                  </a:lnTo>
                  <a:lnTo>
                    <a:pt x="88" y="12"/>
                  </a:lnTo>
                  <a:lnTo>
                    <a:pt x="85" y="14"/>
                  </a:lnTo>
                  <a:lnTo>
                    <a:pt x="85" y="14"/>
                  </a:lnTo>
                  <a:lnTo>
                    <a:pt x="83" y="15"/>
                  </a:lnTo>
                  <a:lnTo>
                    <a:pt x="82" y="15"/>
                  </a:lnTo>
                  <a:lnTo>
                    <a:pt x="82" y="17"/>
                  </a:lnTo>
                  <a:lnTo>
                    <a:pt x="80" y="19"/>
                  </a:lnTo>
                  <a:lnTo>
                    <a:pt x="79" y="20"/>
                  </a:lnTo>
                  <a:lnTo>
                    <a:pt x="77" y="22"/>
                  </a:lnTo>
                  <a:lnTo>
                    <a:pt x="77" y="23"/>
                  </a:lnTo>
                  <a:lnTo>
                    <a:pt x="77" y="25"/>
                  </a:lnTo>
                  <a:lnTo>
                    <a:pt x="77" y="28"/>
                  </a:lnTo>
                  <a:lnTo>
                    <a:pt x="77" y="30"/>
                  </a:lnTo>
                  <a:lnTo>
                    <a:pt x="77" y="33"/>
                  </a:lnTo>
                  <a:lnTo>
                    <a:pt x="77" y="36"/>
                  </a:lnTo>
                  <a:lnTo>
                    <a:pt x="77" y="36"/>
                  </a:lnTo>
                  <a:lnTo>
                    <a:pt x="72" y="39"/>
                  </a:lnTo>
                  <a:lnTo>
                    <a:pt x="71" y="41"/>
                  </a:lnTo>
                  <a:lnTo>
                    <a:pt x="67" y="42"/>
                  </a:lnTo>
                  <a:lnTo>
                    <a:pt x="66" y="44"/>
                  </a:lnTo>
                  <a:lnTo>
                    <a:pt x="64" y="45"/>
                  </a:lnTo>
                  <a:lnTo>
                    <a:pt x="63" y="45"/>
                  </a:lnTo>
                  <a:lnTo>
                    <a:pt x="61" y="49"/>
                  </a:lnTo>
                  <a:lnTo>
                    <a:pt x="60" y="49"/>
                  </a:lnTo>
                  <a:lnTo>
                    <a:pt x="58" y="50"/>
                  </a:lnTo>
                  <a:lnTo>
                    <a:pt x="56" y="50"/>
                  </a:lnTo>
                  <a:lnTo>
                    <a:pt x="53" y="50"/>
                  </a:lnTo>
                  <a:lnTo>
                    <a:pt x="52" y="52"/>
                  </a:lnTo>
                  <a:lnTo>
                    <a:pt x="50" y="53"/>
                  </a:lnTo>
                  <a:lnTo>
                    <a:pt x="45" y="55"/>
                  </a:lnTo>
                  <a:lnTo>
                    <a:pt x="45" y="56"/>
                  </a:lnTo>
                  <a:lnTo>
                    <a:pt x="45" y="58"/>
                  </a:lnTo>
                  <a:lnTo>
                    <a:pt x="45" y="60"/>
                  </a:lnTo>
                  <a:lnTo>
                    <a:pt x="45" y="61"/>
                  </a:lnTo>
                  <a:lnTo>
                    <a:pt x="44" y="61"/>
                  </a:lnTo>
                  <a:lnTo>
                    <a:pt x="44" y="61"/>
                  </a:lnTo>
                  <a:lnTo>
                    <a:pt x="44" y="63"/>
                  </a:lnTo>
                  <a:lnTo>
                    <a:pt x="44" y="64"/>
                  </a:lnTo>
                  <a:lnTo>
                    <a:pt x="45" y="66"/>
                  </a:lnTo>
                  <a:lnTo>
                    <a:pt x="45" y="66"/>
                  </a:lnTo>
                  <a:lnTo>
                    <a:pt x="47" y="66"/>
                  </a:lnTo>
                  <a:lnTo>
                    <a:pt x="49" y="67"/>
                  </a:lnTo>
                  <a:lnTo>
                    <a:pt x="52" y="71"/>
                  </a:lnTo>
                  <a:lnTo>
                    <a:pt x="53" y="71"/>
                  </a:lnTo>
                  <a:lnTo>
                    <a:pt x="55" y="72"/>
                  </a:lnTo>
                  <a:lnTo>
                    <a:pt x="56" y="72"/>
                  </a:lnTo>
                  <a:lnTo>
                    <a:pt x="56" y="74"/>
                  </a:lnTo>
                  <a:lnTo>
                    <a:pt x="58" y="74"/>
                  </a:lnTo>
                  <a:lnTo>
                    <a:pt x="56" y="75"/>
                  </a:lnTo>
                  <a:lnTo>
                    <a:pt x="56" y="77"/>
                  </a:lnTo>
                  <a:lnTo>
                    <a:pt x="55" y="78"/>
                  </a:lnTo>
                  <a:lnTo>
                    <a:pt x="55" y="78"/>
                  </a:lnTo>
                  <a:lnTo>
                    <a:pt x="53" y="80"/>
                  </a:lnTo>
                  <a:lnTo>
                    <a:pt x="53" y="80"/>
                  </a:lnTo>
                  <a:lnTo>
                    <a:pt x="50" y="80"/>
                  </a:lnTo>
                  <a:lnTo>
                    <a:pt x="49" y="80"/>
                  </a:lnTo>
                  <a:lnTo>
                    <a:pt x="49" y="80"/>
                  </a:lnTo>
                  <a:lnTo>
                    <a:pt x="45" y="80"/>
                  </a:lnTo>
                  <a:lnTo>
                    <a:pt x="45" y="80"/>
                  </a:lnTo>
                  <a:lnTo>
                    <a:pt x="42" y="80"/>
                  </a:lnTo>
                  <a:lnTo>
                    <a:pt x="41" y="80"/>
                  </a:lnTo>
                  <a:lnTo>
                    <a:pt x="39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36" y="83"/>
                  </a:lnTo>
                  <a:lnTo>
                    <a:pt x="34" y="85"/>
                  </a:lnTo>
                  <a:lnTo>
                    <a:pt x="33" y="86"/>
                  </a:lnTo>
                  <a:lnTo>
                    <a:pt x="33" y="88"/>
                  </a:lnTo>
                  <a:lnTo>
                    <a:pt x="33" y="88"/>
                  </a:lnTo>
                  <a:lnTo>
                    <a:pt x="33" y="88"/>
                  </a:lnTo>
                  <a:lnTo>
                    <a:pt x="33" y="88"/>
                  </a:lnTo>
                  <a:lnTo>
                    <a:pt x="31" y="88"/>
                  </a:lnTo>
                  <a:lnTo>
                    <a:pt x="28" y="86"/>
                  </a:lnTo>
                  <a:lnTo>
                    <a:pt x="26" y="88"/>
                  </a:lnTo>
                  <a:lnTo>
                    <a:pt x="25" y="89"/>
                  </a:lnTo>
                  <a:lnTo>
                    <a:pt x="25" y="89"/>
                  </a:lnTo>
                  <a:lnTo>
                    <a:pt x="23" y="86"/>
                  </a:lnTo>
                  <a:lnTo>
                    <a:pt x="22" y="86"/>
                  </a:lnTo>
                  <a:lnTo>
                    <a:pt x="20" y="85"/>
                  </a:lnTo>
                  <a:lnTo>
                    <a:pt x="19" y="85"/>
                  </a:lnTo>
                  <a:lnTo>
                    <a:pt x="19" y="86"/>
                  </a:lnTo>
                  <a:lnTo>
                    <a:pt x="17" y="88"/>
                  </a:lnTo>
                  <a:lnTo>
                    <a:pt x="15" y="89"/>
                  </a:lnTo>
                  <a:lnTo>
                    <a:pt x="14" y="89"/>
                  </a:lnTo>
                  <a:lnTo>
                    <a:pt x="14" y="89"/>
                  </a:lnTo>
                  <a:lnTo>
                    <a:pt x="14" y="89"/>
                  </a:lnTo>
                  <a:lnTo>
                    <a:pt x="14" y="88"/>
                  </a:lnTo>
                  <a:lnTo>
                    <a:pt x="11" y="86"/>
                  </a:lnTo>
                  <a:lnTo>
                    <a:pt x="9" y="86"/>
                  </a:lnTo>
                  <a:lnTo>
                    <a:pt x="9" y="86"/>
                  </a:lnTo>
                  <a:lnTo>
                    <a:pt x="12" y="85"/>
                  </a:lnTo>
                  <a:lnTo>
                    <a:pt x="12" y="83"/>
                  </a:lnTo>
                  <a:lnTo>
                    <a:pt x="12" y="83"/>
                  </a:lnTo>
                  <a:lnTo>
                    <a:pt x="11" y="83"/>
                  </a:lnTo>
                  <a:lnTo>
                    <a:pt x="9" y="83"/>
                  </a:lnTo>
                  <a:lnTo>
                    <a:pt x="8" y="83"/>
                  </a:lnTo>
                  <a:lnTo>
                    <a:pt x="6" y="83"/>
                  </a:lnTo>
                  <a:lnTo>
                    <a:pt x="4" y="83"/>
                  </a:lnTo>
                  <a:lnTo>
                    <a:pt x="8" y="82"/>
                  </a:lnTo>
                  <a:lnTo>
                    <a:pt x="8" y="80"/>
                  </a:lnTo>
                  <a:lnTo>
                    <a:pt x="8" y="78"/>
                  </a:lnTo>
                  <a:lnTo>
                    <a:pt x="9" y="77"/>
                  </a:lnTo>
                  <a:lnTo>
                    <a:pt x="9" y="75"/>
                  </a:lnTo>
                  <a:lnTo>
                    <a:pt x="14" y="74"/>
                  </a:lnTo>
                  <a:lnTo>
                    <a:pt x="15" y="74"/>
                  </a:lnTo>
                  <a:lnTo>
                    <a:pt x="15" y="74"/>
                  </a:lnTo>
                  <a:lnTo>
                    <a:pt x="17" y="74"/>
                  </a:lnTo>
                  <a:lnTo>
                    <a:pt x="15" y="72"/>
                  </a:lnTo>
                  <a:lnTo>
                    <a:pt x="15" y="72"/>
                  </a:lnTo>
                  <a:lnTo>
                    <a:pt x="12" y="72"/>
                  </a:lnTo>
                  <a:lnTo>
                    <a:pt x="11" y="72"/>
                  </a:lnTo>
                  <a:lnTo>
                    <a:pt x="11" y="71"/>
                  </a:lnTo>
                  <a:lnTo>
                    <a:pt x="15" y="63"/>
                  </a:lnTo>
                  <a:lnTo>
                    <a:pt x="15" y="63"/>
                  </a:lnTo>
                  <a:lnTo>
                    <a:pt x="14" y="61"/>
                  </a:lnTo>
                  <a:lnTo>
                    <a:pt x="14" y="60"/>
                  </a:lnTo>
                  <a:lnTo>
                    <a:pt x="11" y="58"/>
                  </a:lnTo>
                  <a:lnTo>
                    <a:pt x="11" y="58"/>
                  </a:lnTo>
                  <a:lnTo>
                    <a:pt x="8" y="56"/>
                  </a:lnTo>
                  <a:lnTo>
                    <a:pt x="6" y="55"/>
                  </a:lnTo>
                  <a:lnTo>
                    <a:pt x="4" y="55"/>
                  </a:lnTo>
                  <a:lnTo>
                    <a:pt x="4" y="56"/>
                  </a:lnTo>
                  <a:lnTo>
                    <a:pt x="4" y="58"/>
                  </a:lnTo>
                  <a:lnTo>
                    <a:pt x="3" y="58"/>
                  </a:lnTo>
                  <a:lnTo>
                    <a:pt x="3" y="56"/>
                  </a:lnTo>
                  <a:lnTo>
                    <a:pt x="3" y="55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50"/>
                  </a:lnTo>
                  <a:lnTo>
                    <a:pt x="1" y="49"/>
                  </a:lnTo>
                  <a:lnTo>
                    <a:pt x="4" y="45"/>
                  </a:lnTo>
                  <a:lnTo>
                    <a:pt x="6" y="45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9" y="44"/>
                  </a:lnTo>
                  <a:lnTo>
                    <a:pt x="9" y="42"/>
                  </a:lnTo>
                  <a:lnTo>
                    <a:pt x="9" y="42"/>
                  </a:lnTo>
                  <a:lnTo>
                    <a:pt x="9" y="42"/>
                  </a:lnTo>
                  <a:lnTo>
                    <a:pt x="11" y="41"/>
                  </a:lnTo>
                  <a:lnTo>
                    <a:pt x="14" y="41"/>
                  </a:lnTo>
                  <a:lnTo>
                    <a:pt x="15" y="41"/>
                  </a:lnTo>
                  <a:lnTo>
                    <a:pt x="17" y="39"/>
                  </a:lnTo>
                  <a:lnTo>
                    <a:pt x="17" y="37"/>
                  </a:lnTo>
                  <a:lnTo>
                    <a:pt x="19" y="37"/>
                  </a:lnTo>
                  <a:lnTo>
                    <a:pt x="19" y="37"/>
                  </a:lnTo>
                  <a:lnTo>
                    <a:pt x="19" y="37"/>
                  </a:lnTo>
                  <a:lnTo>
                    <a:pt x="19" y="36"/>
                  </a:lnTo>
                  <a:lnTo>
                    <a:pt x="20" y="36"/>
                  </a:lnTo>
                  <a:lnTo>
                    <a:pt x="22" y="36"/>
                  </a:lnTo>
                  <a:lnTo>
                    <a:pt x="23" y="36"/>
                  </a:lnTo>
                  <a:lnTo>
                    <a:pt x="25" y="34"/>
                  </a:lnTo>
                  <a:lnTo>
                    <a:pt x="25" y="34"/>
                  </a:lnTo>
                  <a:lnTo>
                    <a:pt x="25" y="33"/>
                  </a:lnTo>
                  <a:lnTo>
                    <a:pt x="26" y="31"/>
                  </a:lnTo>
                  <a:lnTo>
                    <a:pt x="28" y="30"/>
                  </a:lnTo>
                  <a:lnTo>
                    <a:pt x="30" y="28"/>
                  </a:lnTo>
                  <a:lnTo>
                    <a:pt x="30" y="28"/>
                  </a:lnTo>
                  <a:lnTo>
                    <a:pt x="30" y="28"/>
                  </a:lnTo>
                  <a:lnTo>
                    <a:pt x="31" y="28"/>
                  </a:lnTo>
                  <a:lnTo>
                    <a:pt x="31" y="25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3" y="22"/>
                  </a:lnTo>
                  <a:lnTo>
                    <a:pt x="34" y="22"/>
                  </a:lnTo>
                  <a:lnTo>
                    <a:pt x="34" y="22"/>
                  </a:lnTo>
                  <a:lnTo>
                    <a:pt x="34" y="22"/>
                  </a:lnTo>
                  <a:lnTo>
                    <a:pt x="36" y="22"/>
                  </a:lnTo>
                  <a:lnTo>
                    <a:pt x="36" y="20"/>
                  </a:lnTo>
                  <a:lnTo>
                    <a:pt x="38" y="20"/>
                  </a:lnTo>
                  <a:lnTo>
                    <a:pt x="38" y="22"/>
                  </a:lnTo>
                  <a:lnTo>
                    <a:pt x="39" y="22"/>
                  </a:lnTo>
                  <a:lnTo>
                    <a:pt x="39" y="23"/>
                  </a:lnTo>
                  <a:lnTo>
                    <a:pt x="39" y="23"/>
                  </a:lnTo>
                  <a:lnTo>
                    <a:pt x="39" y="25"/>
                  </a:lnTo>
                  <a:lnTo>
                    <a:pt x="41" y="25"/>
                  </a:lnTo>
                  <a:lnTo>
                    <a:pt x="42" y="25"/>
                  </a:lnTo>
                  <a:lnTo>
                    <a:pt x="44" y="26"/>
                  </a:lnTo>
                  <a:lnTo>
                    <a:pt x="45" y="26"/>
                  </a:lnTo>
                  <a:lnTo>
                    <a:pt x="45" y="26"/>
                  </a:lnTo>
                  <a:lnTo>
                    <a:pt x="47" y="26"/>
                  </a:lnTo>
                  <a:lnTo>
                    <a:pt x="52" y="26"/>
                  </a:lnTo>
                  <a:lnTo>
                    <a:pt x="52" y="26"/>
                  </a:lnTo>
                  <a:lnTo>
                    <a:pt x="53" y="26"/>
                  </a:lnTo>
                  <a:lnTo>
                    <a:pt x="53" y="28"/>
                  </a:lnTo>
                  <a:lnTo>
                    <a:pt x="55" y="28"/>
                  </a:lnTo>
                  <a:lnTo>
                    <a:pt x="55" y="26"/>
                  </a:lnTo>
                  <a:lnTo>
                    <a:pt x="56" y="25"/>
                  </a:lnTo>
                  <a:lnTo>
                    <a:pt x="56" y="25"/>
                  </a:lnTo>
                  <a:lnTo>
                    <a:pt x="56" y="23"/>
                  </a:lnTo>
                  <a:lnTo>
                    <a:pt x="56" y="23"/>
                  </a:lnTo>
                  <a:lnTo>
                    <a:pt x="55" y="22"/>
                  </a:lnTo>
                  <a:lnTo>
                    <a:pt x="53" y="20"/>
                  </a:lnTo>
                  <a:lnTo>
                    <a:pt x="53" y="20"/>
                  </a:lnTo>
                  <a:lnTo>
                    <a:pt x="53" y="19"/>
                  </a:lnTo>
                  <a:lnTo>
                    <a:pt x="53" y="19"/>
                  </a:lnTo>
                  <a:lnTo>
                    <a:pt x="53" y="17"/>
                  </a:lnTo>
                  <a:lnTo>
                    <a:pt x="53" y="17"/>
                  </a:lnTo>
                  <a:lnTo>
                    <a:pt x="55" y="17"/>
                  </a:lnTo>
                  <a:lnTo>
                    <a:pt x="56" y="17"/>
                  </a:lnTo>
                  <a:lnTo>
                    <a:pt x="58" y="17"/>
                  </a:lnTo>
                  <a:lnTo>
                    <a:pt x="61" y="17"/>
                  </a:lnTo>
                  <a:lnTo>
                    <a:pt x="63" y="15"/>
                  </a:lnTo>
                  <a:lnTo>
                    <a:pt x="64" y="17"/>
                  </a:lnTo>
                  <a:lnTo>
                    <a:pt x="66" y="17"/>
                  </a:lnTo>
                  <a:lnTo>
                    <a:pt x="66" y="15"/>
                  </a:lnTo>
                  <a:lnTo>
                    <a:pt x="67" y="14"/>
                  </a:lnTo>
                  <a:lnTo>
                    <a:pt x="69" y="14"/>
                  </a:lnTo>
                  <a:lnTo>
                    <a:pt x="69" y="14"/>
                  </a:lnTo>
                  <a:lnTo>
                    <a:pt x="69" y="12"/>
                  </a:lnTo>
                  <a:lnTo>
                    <a:pt x="69" y="12"/>
                  </a:lnTo>
                  <a:lnTo>
                    <a:pt x="71" y="11"/>
                  </a:lnTo>
                  <a:lnTo>
                    <a:pt x="71" y="9"/>
                  </a:lnTo>
                  <a:lnTo>
                    <a:pt x="72" y="9"/>
                  </a:lnTo>
                  <a:lnTo>
                    <a:pt x="72" y="9"/>
                  </a:lnTo>
                  <a:lnTo>
                    <a:pt x="74" y="9"/>
                  </a:lnTo>
                  <a:lnTo>
                    <a:pt x="74" y="11"/>
                  </a:lnTo>
                  <a:lnTo>
                    <a:pt x="75" y="11"/>
                  </a:lnTo>
                  <a:lnTo>
                    <a:pt x="75" y="9"/>
                  </a:lnTo>
                  <a:lnTo>
                    <a:pt x="75" y="9"/>
                  </a:lnTo>
                  <a:lnTo>
                    <a:pt x="77" y="9"/>
                  </a:lnTo>
                  <a:lnTo>
                    <a:pt x="77" y="9"/>
                  </a:lnTo>
                  <a:lnTo>
                    <a:pt x="77" y="6"/>
                  </a:lnTo>
                  <a:lnTo>
                    <a:pt x="79" y="4"/>
                  </a:lnTo>
                  <a:lnTo>
                    <a:pt x="79" y="3"/>
                  </a:lnTo>
                  <a:lnTo>
                    <a:pt x="79" y="1"/>
                  </a:lnTo>
                  <a:lnTo>
                    <a:pt x="79" y="0"/>
                  </a:lnTo>
                  <a:lnTo>
                    <a:pt x="80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87" name="Freeform 234">
              <a:extLst>
                <a:ext uri="{FF2B5EF4-FFF2-40B4-BE49-F238E27FC236}">
                  <a16:creationId xmlns:a16="http://schemas.microsoft.com/office/drawing/2014/main" id="{3BA8A728-82E8-4177-ACC6-0C9EEC2FB15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95101" y="3924719"/>
              <a:ext cx="9747" cy="9747"/>
            </a:xfrm>
            <a:custGeom>
              <a:avLst/>
              <a:gdLst>
                <a:gd name="T0" fmla="*/ 3 w 5"/>
                <a:gd name="T1" fmla="*/ 3 h 5"/>
                <a:gd name="T2" fmla="*/ 5 w 5"/>
                <a:gd name="T3" fmla="*/ 3 h 5"/>
                <a:gd name="T4" fmla="*/ 5 w 5"/>
                <a:gd name="T5" fmla="*/ 5 h 5"/>
                <a:gd name="T6" fmla="*/ 3 w 5"/>
                <a:gd name="T7" fmla="*/ 5 h 5"/>
                <a:gd name="T8" fmla="*/ 3 w 5"/>
                <a:gd name="T9" fmla="*/ 5 h 5"/>
                <a:gd name="T10" fmla="*/ 3 w 5"/>
                <a:gd name="T11" fmla="*/ 3 h 5"/>
                <a:gd name="T12" fmla="*/ 3 w 5"/>
                <a:gd name="T13" fmla="*/ 3 h 5"/>
                <a:gd name="T14" fmla="*/ 0 w 5"/>
                <a:gd name="T15" fmla="*/ 0 h 5"/>
                <a:gd name="T16" fmla="*/ 1 w 5"/>
                <a:gd name="T17" fmla="*/ 0 h 5"/>
                <a:gd name="T18" fmla="*/ 1 w 5"/>
                <a:gd name="T19" fmla="*/ 2 h 5"/>
                <a:gd name="T20" fmla="*/ 3 w 5"/>
                <a:gd name="T21" fmla="*/ 2 h 5"/>
                <a:gd name="T22" fmla="*/ 3 w 5"/>
                <a:gd name="T23" fmla="*/ 2 h 5"/>
                <a:gd name="T24" fmla="*/ 1 w 5"/>
                <a:gd name="T25" fmla="*/ 3 h 5"/>
                <a:gd name="T26" fmla="*/ 1 w 5"/>
                <a:gd name="T27" fmla="*/ 2 h 5"/>
                <a:gd name="T28" fmla="*/ 0 w 5"/>
                <a:gd name="T29" fmla="*/ 2 h 5"/>
                <a:gd name="T30" fmla="*/ 0 w 5"/>
                <a:gd name="T31" fmla="*/ 2 h 5"/>
                <a:gd name="T32" fmla="*/ 0 w 5"/>
                <a:gd name="T33" fmla="*/ 0 h 5"/>
                <a:gd name="T34" fmla="*/ 0 w 5"/>
                <a:gd name="T35" fmla="*/ 0 h 5"/>
                <a:gd name="T36" fmla="*/ 0 w 5"/>
                <a:gd name="T37" fmla="*/ 0 h 5"/>
                <a:gd name="T38" fmla="*/ 0 w 5"/>
                <a:gd name="T3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" h="5">
                  <a:moveTo>
                    <a:pt x="3" y="3"/>
                  </a:moveTo>
                  <a:lnTo>
                    <a:pt x="5" y="3"/>
                  </a:lnTo>
                  <a:lnTo>
                    <a:pt x="5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3"/>
                  </a:lnTo>
                  <a:lnTo>
                    <a:pt x="3" y="3"/>
                  </a:lnTo>
                  <a:close/>
                  <a:moveTo>
                    <a:pt x="0" y="0"/>
                  </a:moveTo>
                  <a:lnTo>
                    <a:pt x="1" y="0"/>
                  </a:lnTo>
                  <a:lnTo>
                    <a:pt x="1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1" y="3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88" name="Freeform 235">
              <a:extLst>
                <a:ext uri="{FF2B5EF4-FFF2-40B4-BE49-F238E27FC236}">
                  <a16:creationId xmlns:a16="http://schemas.microsoft.com/office/drawing/2014/main" id="{A89BE495-141B-D637-810C-7D386F64947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81308" y="4735595"/>
              <a:ext cx="37036" cy="27289"/>
            </a:xfrm>
            <a:custGeom>
              <a:avLst/>
              <a:gdLst>
                <a:gd name="T0" fmla="*/ 7 w 19"/>
                <a:gd name="T1" fmla="*/ 13 h 14"/>
                <a:gd name="T2" fmla="*/ 7 w 19"/>
                <a:gd name="T3" fmla="*/ 13 h 14"/>
                <a:gd name="T4" fmla="*/ 8 w 19"/>
                <a:gd name="T5" fmla="*/ 14 h 14"/>
                <a:gd name="T6" fmla="*/ 10 w 19"/>
                <a:gd name="T7" fmla="*/ 14 h 14"/>
                <a:gd name="T8" fmla="*/ 7 w 19"/>
                <a:gd name="T9" fmla="*/ 14 h 14"/>
                <a:gd name="T10" fmla="*/ 7 w 19"/>
                <a:gd name="T11" fmla="*/ 14 h 14"/>
                <a:gd name="T12" fmla="*/ 7 w 19"/>
                <a:gd name="T13" fmla="*/ 13 h 14"/>
                <a:gd name="T14" fmla="*/ 18 w 19"/>
                <a:gd name="T15" fmla="*/ 11 h 14"/>
                <a:gd name="T16" fmla="*/ 19 w 19"/>
                <a:gd name="T17" fmla="*/ 11 h 14"/>
                <a:gd name="T18" fmla="*/ 19 w 19"/>
                <a:gd name="T19" fmla="*/ 13 h 14"/>
                <a:gd name="T20" fmla="*/ 19 w 19"/>
                <a:gd name="T21" fmla="*/ 14 h 14"/>
                <a:gd name="T22" fmla="*/ 19 w 19"/>
                <a:gd name="T23" fmla="*/ 14 h 14"/>
                <a:gd name="T24" fmla="*/ 18 w 19"/>
                <a:gd name="T25" fmla="*/ 14 h 14"/>
                <a:gd name="T26" fmla="*/ 18 w 19"/>
                <a:gd name="T27" fmla="*/ 13 h 14"/>
                <a:gd name="T28" fmla="*/ 15 w 19"/>
                <a:gd name="T29" fmla="*/ 11 h 14"/>
                <a:gd name="T30" fmla="*/ 16 w 19"/>
                <a:gd name="T31" fmla="*/ 11 h 14"/>
                <a:gd name="T32" fmla="*/ 16 w 19"/>
                <a:gd name="T33" fmla="*/ 11 h 14"/>
                <a:gd name="T34" fmla="*/ 18 w 19"/>
                <a:gd name="T35" fmla="*/ 11 h 14"/>
                <a:gd name="T36" fmla="*/ 18 w 19"/>
                <a:gd name="T37" fmla="*/ 11 h 14"/>
                <a:gd name="T38" fmla="*/ 18 w 19"/>
                <a:gd name="T39" fmla="*/ 11 h 14"/>
                <a:gd name="T40" fmla="*/ 18 w 19"/>
                <a:gd name="T41" fmla="*/ 11 h 14"/>
                <a:gd name="T42" fmla="*/ 2 w 19"/>
                <a:gd name="T43" fmla="*/ 0 h 14"/>
                <a:gd name="T44" fmla="*/ 4 w 19"/>
                <a:gd name="T45" fmla="*/ 0 h 14"/>
                <a:gd name="T46" fmla="*/ 2 w 19"/>
                <a:gd name="T47" fmla="*/ 3 h 14"/>
                <a:gd name="T48" fmla="*/ 4 w 19"/>
                <a:gd name="T49" fmla="*/ 6 h 14"/>
                <a:gd name="T50" fmla="*/ 5 w 19"/>
                <a:gd name="T51" fmla="*/ 8 h 14"/>
                <a:gd name="T52" fmla="*/ 4 w 19"/>
                <a:gd name="T53" fmla="*/ 8 h 14"/>
                <a:gd name="T54" fmla="*/ 4 w 19"/>
                <a:gd name="T55" fmla="*/ 8 h 14"/>
                <a:gd name="T56" fmla="*/ 2 w 19"/>
                <a:gd name="T57" fmla="*/ 8 h 14"/>
                <a:gd name="T58" fmla="*/ 2 w 19"/>
                <a:gd name="T59" fmla="*/ 6 h 14"/>
                <a:gd name="T60" fmla="*/ 0 w 19"/>
                <a:gd name="T61" fmla="*/ 6 h 14"/>
                <a:gd name="T62" fmla="*/ 0 w 19"/>
                <a:gd name="T63" fmla="*/ 2 h 14"/>
                <a:gd name="T64" fmla="*/ 2 w 19"/>
                <a:gd name="T65" fmla="*/ 0 h 14"/>
                <a:gd name="T66" fmla="*/ 2 w 19"/>
                <a:gd name="T67" fmla="*/ 0 h 14"/>
                <a:gd name="T68" fmla="*/ 2 w 19"/>
                <a:gd name="T6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9" h="14">
                  <a:moveTo>
                    <a:pt x="7" y="13"/>
                  </a:moveTo>
                  <a:lnTo>
                    <a:pt x="7" y="13"/>
                  </a:lnTo>
                  <a:lnTo>
                    <a:pt x="8" y="14"/>
                  </a:lnTo>
                  <a:lnTo>
                    <a:pt x="10" y="14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7" y="13"/>
                  </a:lnTo>
                  <a:close/>
                  <a:moveTo>
                    <a:pt x="18" y="11"/>
                  </a:moveTo>
                  <a:lnTo>
                    <a:pt x="19" y="11"/>
                  </a:lnTo>
                  <a:lnTo>
                    <a:pt x="19" y="13"/>
                  </a:lnTo>
                  <a:lnTo>
                    <a:pt x="19" y="14"/>
                  </a:lnTo>
                  <a:lnTo>
                    <a:pt x="19" y="14"/>
                  </a:lnTo>
                  <a:lnTo>
                    <a:pt x="18" y="14"/>
                  </a:lnTo>
                  <a:lnTo>
                    <a:pt x="18" y="13"/>
                  </a:lnTo>
                  <a:lnTo>
                    <a:pt x="15" y="11"/>
                  </a:lnTo>
                  <a:lnTo>
                    <a:pt x="16" y="11"/>
                  </a:lnTo>
                  <a:lnTo>
                    <a:pt x="16" y="11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18" y="11"/>
                  </a:lnTo>
                  <a:close/>
                  <a:moveTo>
                    <a:pt x="2" y="0"/>
                  </a:moveTo>
                  <a:lnTo>
                    <a:pt x="4" y="0"/>
                  </a:lnTo>
                  <a:lnTo>
                    <a:pt x="2" y="3"/>
                  </a:lnTo>
                  <a:lnTo>
                    <a:pt x="4" y="6"/>
                  </a:lnTo>
                  <a:lnTo>
                    <a:pt x="5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2" y="8"/>
                  </a:lnTo>
                  <a:lnTo>
                    <a:pt x="2" y="6"/>
                  </a:lnTo>
                  <a:lnTo>
                    <a:pt x="0" y="6"/>
                  </a:lnTo>
                  <a:lnTo>
                    <a:pt x="0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89" name="Freeform 236">
              <a:extLst>
                <a:ext uri="{FF2B5EF4-FFF2-40B4-BE49-F238E27FC236}">
                  <a16:creationId xmlns:a16="http://schemas.microsoft.com/office/drawing/2014/main" id="{08EDF3D7-A338-DD87-9EAC-801BBA2878B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72038" y="4306767"/>
              <a:ext cx="9816279" cy="432727"/>
            </a:xfrm>
            <a:custGeom>
              <a:avLst/>
              <a:gdLst>
                <a:gd name="T0" fmla="*/ 110 w 5036"/>
                <a:gd name="T1" fmla="*/ 222 h 222"/>
                <a:gd name="T2" fmla="*/ 110 w 5036"/>
                <a:gd name="T3" fmla="*/ 220 h 222"/>
                <a:gd name="T4" fmla="*/ 50 w 5036"/>
                <a:gd name="T5" fmla="*/ 137 h 222"/>
                <a:gd name="T6" fmla="*/ 52 w 5036"/>
                <a:gd name="T7" fmla="*/ 137 h 222"/>
                <a:gd name="T8" fmla="*/ 4986 w 5036"/>
                <a:gd name="T9" fmla="*/ 124 h 222"/>
                <a:gd name="T10" fmla="*/ 4986 w 5036"/>
                <a:gd name="T11" fmla="*/ 124 h 222"/>
                <a:gd name="T12" fmla="*/ 4986 w 5036"/>
                <a:gd name="T13" fmla="*/ 124 h 222"/>
                <a:gd name="T14" fmla="*/ 4986 w 5036"/>
                <a:gd name="T15" fmla="*/ 124 h 222"/>
                <a:gd name="T16" fmla="*/ 5020 w 5036"/>
                <a:gd name="T17" fmla="*/ 121 h 222"/>
                <a:gd name="T18" fmla="*/ 5019 w 5036"/>
                <a:gd name="T19" fmla="*/ 121 h 222"/>
                <a:gd name="T20" fmla="*/ 5019 w 5036"/>
                <a:gd name="T21" fmla="*/ 121 h 222"/>
                <a:gd name="T22" fmla="*/ 5033 w 5036"/>
                <a:gd name="T23" fmla="*/ 121 h 222"/>
                <a:gd name="T24" fmla="*/ 5033 w 5036"/>
                <a:gd name="T25" fmla="*/ 121 h 222"/>
                <a:gd name="T26" fmla="*/ 5033 w 5036"/>
                <a:gd name="T27" fmla="*/ 121 h 222"/>
                <a:gd name="T28" fmla="*/ 64 w 5036"/>
                <a:gd name="T29" fmla="*/ 115 h 222"/>
                <a:gd name="T30" fmla="*/ 64 w 5036"/>
                <a:gd name="T31" fmla="*/ 115 h 222"/>
                <a:gd name="T32" fmla="*/ 5036 w 5036"/>
                <a:gd name="T33" fmla="*/ 100 h 222"/>
                <a:gd name="T34" fmla="*/ 5036 w 5036"/>
                <a:gd name="T35" fmla="*/ 102 h 222"/>
                <a:gd name="T36" fmla="*/ 5027 w 5036"/>
                <a:gd name="T37" fmla="*/ 96 h 222"/>
                <a:gd name="T38" fmla="*/ 5028 w 5036"/>
                <a:gd name="T39" fmla="*/ 97 h 222"/>
                <a:gd name="T40" fmla="*/ 5027 w 5036"/>
                <a:gd name="T41" fmla="*/ 97 h 222"/>
                <a:gd name="T42" fmla="*/ 5028 w 5036"/>
                <a:gd name="T43" fmla="*/ 97 h 222"/>
                <a:gd name="T44" fmla="*/ 5027 w 5036"/>
                <a:gd name="T45" fmla="*/ 96 h 222"/>
                <a:gd name="T46" fmla="*/ 5027 w 5036"/>
                <a:gd name="T47" fmla="*/ 96 h 222"/>
                <a:gd name="T48" fmla="*/ 4831 w 5036"/>
                <a:gd name="T49" fmla="*/ 74 h 222"/>
                <a:gd name="T50" fmla="*/ 4831 w 5036"/>
                <a:gd name="T51" fmla="*/ 75 h 222"/>
                <a:gd name="T52" fmla="*/ 4755 w 5036"/>
                <a:gd name="T53" fmla="*/ 69 h 222"/>
                <a:gd name="T54" fmla="*/ 4755 w 5036"/>
                <a:gd name="T55" fmla="*/ 69 h 222"/>
                <a:gd name="T56" fmla="*/ 4826 w 5036"/>
                <a:gd name="T57" fmla="*/ 64 h 222"/>
                <a:gd name="T58" fmla="*/ 4828 w 5036"/>
                <a:gd name="T59" fmla="*/ 67 h 222"/>
                <a:gd name="T60" fmla="*/ 4826 w 5036"/>
                <a:gd name="T61" fmla="*/ 66 h 222"/>
                <a:gd name="T62" fmla="*/ 4806 w 5036"/>
                <a:gd name="T63" fmla="*/ 42 h 222"/>
                <a:gd name="T64" fmla="*/ 4806 w 5036"/>
                <a:gd name="T65" fmla="*/ 44 h 222"/>
                <a:gd name="T66" fmla="*/ 4806 w 5036"/>
                <a:gd name="T67" fmla="*/ 42 h 222"/>
                <a:gd name="T68" fmla="*/ 4806 w 5036"/>
                <a:gd name="T69" fmla="*/ 42 h 222"/>
                <a:gd name="T70" fmla="*/ 4808 w 5036"/>
                <a:gd name="T71" fmla="*/ 37 h 222"/>
                <a:gd name="T72" fmla="*/ 4806 w 5036"/>
                <a:gd name="T73" fmla="*/ 37 h 222"/>
                <a:gd name="T74" fmla="*/ 4806 w 5036"/>
                <a:gd name="T75" fmla="*/ 31 h 222"/>
                <a:gd name="T76" fmla="*/ 4806 w 5036"/>
                <a:gd name="T77" fmla="*/ 31 h 222"/>
                <a:gd name="T78" fmla="*/ 4806 w 5036"/>
                <a:gd name="T79" fmla="*/ 31 h 222"/>
                <a:gd name="T80" fmla="*/ 4806 w 5036"/>
                <a:gd name="T81" fmla="*/ 29 h 222"/>
                <a:gd name="T82" fmla="*/ 4804 w 5036"/>
                <a:gd name="T83" fmla="*/ 29 h 222"/>
                <a:gd name="T84" fmla="*/ 31 w 5036"/>
                <a:gd name="T85" fmla="*/ 28 h 222"/>
                <a:gd name="T86" fmla="*/ 30 w 5036"/>
                <a:gd name="T87" fmla="*/ 31 h 222"/>
                <a:gd name="T88" fmla="*/ 28 w 5036"/>
                <a:gd name="T89" fmla="*/ 29 h 222"/>
                <a:gd name="T90" fmla="*/ 4804 w 5036"/>
                <a:gd name="T91" fmla="*/ 12 h 222"/>
                <a:gd name="T92" fmla="*/ 4803 w 5036"/>
                <a:gd name="T93" fmla="*/ 12 h 222"/>
                <a:gd name="T94" fmla="*/ 4804 w 5036"/>
                <a:gd name="T95" fmla="*/ 11 h 222"/>
                <a:gd name="T96" fmla="*/ 4804 w 5036"/>
                <a:gd name="T97" fmla="*/ 12 h 222"/>
                <a:gd name="T98" fmla="*/ 3 w 5036"/>
                <a:gd name="T99" fmla="*/ 1 h 222"/>
                <a:gd name="T100" fmla="*/ 1 w 5036"/>
                <a:gd name="T101" fmla="*/ 1 h 222"/>
                <a:gd name="T102" fmla="*/ 1 w 5036"/>
                <a:gd name="T103" fmla="*/ 1 h 222"/>
                <a:gd name="T104" fmla="*/ 1 w 5036"/>
                <a:gd name="T105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036" h="222">
                  <a:moveTo>
                    <a:pt x="110" y="220"/>
                  </a:moveTo>
                  <a:lnTo>
                    <a:pt x="110" y="220"/>
                  </a:lnTo>
                  <a:lnTo>
                    <a:pt x="110" y="220"/>
                  </a:lnTo>
                  <a:lnTo>
                    <a:pt x="110" y="222"/>
                  </a:lnTo>
                  <a:lnTo>
                    <a:pt x="110" y="222"/>
                  </a:lnTo>
                  <a:lnTo>
                    <a:pt x="110" y="222"/>
                  </a:lnTo>
                  <a:lnTo>
                    <a:pt x="110" y="222"/>
                  </a:lnTo>
                  <a:lnTo>
                    <a:pt x="110" y="220"/>
                  </a:lnTo>
                  <a:lnTo>
                    <a:pt x="110" y="220"/>
                  </a:lnTo>
                  <a:close/>
                  <a:moveTo>
                    <a:pt x="50" y="137"/>
                  </a:moveTo>
                  <a:lnTo>
                    <a:pt x="50" y="137"/>
                  </a:lnTo>
                  <a:lnTo>
                    <a:pt x="50" y="137"/>
                  </a:lnTo>
                  <a:lnTo>
                    <a:pt x="52" y="137"/>
                  </a:lnTo>
                  <a:lnTo>
                    <a:pt x="52" y="137"/>
                  </a:lnTo>
                  <a:lnTo>
                    <a:pt x="52" y="137"/>
                  </a:lnTo>
                  <a:lnTo>
                    <a:pt x="52" y="137"/>
                  </a:lnTo>
                  <a:lnTo>
                    <a:pt x="50" y="137"/>
                  </a:lnTo>
                  <a:lnTo>
                    <a:pt x="50" y="137"/>
                  </a:lnTo>
                  <a:lnTo>
                    <a:pt x="50" y="137"/>
                  </a:lnTo>
                  <a:close/>
                  <a:moveTo>
                    <a:pt x="4986" y="124"/>
                  </a:moveTo>
                  <a:lnTo>
                    <a:pt x="4986" y="124"/>
                  </a:lnTo>
                  <a:lnTo>
                    <a:pt x="4986" y="124"/>
                  </a:lnTo>
                  <a:lnTo>
                    <a:pt x="4986" y="124"/>
                  </a:lnTo>
                  <a:lnTo>
                    <a:pt x="4986" y="124"/>
                  </a:lnTo>
                  <a:lnTo>
                    <a:pt x="4986" y="124"/>
                  </a:lnTo>
                  <a:lnTo>
                    <a:pt x="4986" y="124"/>
                  </a:lnTo>
                  <a:lnTo>
                    <a:pt x="4986" y="124"/>
                  </a:lnTo>
                  <a:lnTo>
                    <a:pt x="4986" y="124"/>
                  </a:lnTo>
                  <a:lnTo>
                    <a:pt x="4986" y="124"/>
                  </a:lnTo>
                  <a:lnTo>
                    <a:pt x="4986" y="124"/>
                  </a:lnTo>
                  <a:lnTo>
                    <a:pt x="4986" y="124"/>
                  </a:lnTo>
                  <a:lnTo>
                    <a:pt x="4986" y="124"/>
                  </a:lnTo>
                  <a:lnTo>
                    <a:pt x="4986" y="124"/>
                  </a:lnTo>
                  <a:close/>
                  <a:moveTo>
                    <a:pt x="5019" y="121"/>
                  </a:moveTo>
                  <a:lnTo>
                    <a:pt x="5020" y="121"/>
                  </a:lnTo>
                  <a:lnTo>
                    <a:pt x="5020" y="121"/>
                  </a:lnTo>
                  <a:lnTo>
                    <a:pt x="5019" y="121"/>
                  </a:lnTo>
                  <a:lnTo>
                    <a:pt x="5019" y="121"/>
                  </a:lnTo>
                  <a:lnTo>
                    <a:pt x="5019" y="121"/>
                  </a:lnTo>
                  <a:lnTo>
                    <a:pt x="5019" y="121"/>
                  </a:lnTo>
                  <a:lnTo>
                    <a:pt x="5020" y="121"/>
                  </a:lnTo>
                  <a:lnTo>
                    <a:pt x="5020" y="121"/>
                  </a:lnTo>
                  <a:lnTo>
                    <a:pt x="5020" y="121"/>
                  </a:lnTo>
                  <a:lnTo>
                    <a:pt x="5019" y="121"/>
                  </a:lnTo>
                  <a:lnTo>
                    <a:pt x="5019" y="121"/>
                  </a:lnTo>
                  <a:lnTo>
                    <a:pt x="5019" y="121"/>
                  </a:lnTo>
                  <a:lnTo>
                    <a:pt x="5019" y="121"/>
                  </a:lnTo>
                  <a:close/>
                  <a:moveTo>
                    <a:pt x="5033" y="121"/>
                  </a:moveTo>
                  <a:lnTo>
                    <a:pt x="5033" y="121"/>
                  </a:lnTo>
                  <a:lnTo>
                    <a:pt x="5033" y="121"/>
                  </a:lnTo>
                  <a:lnTo>
                    <a:pt x="5033" y="121"/>
                  </a:lnTo>
                  <a:lnTo>
                    <a:pt x="5033" y="121"/>
                  </a:lnTo>
                  <a:lnTo>
                    <a:pt x="5033" y="121"/>
                  </a:lnTo>
                  <a:lnTo>
                    <a:pt x="5033" y="121"/>
                  </a:lnTo>
                  <a:lnTo>
                    <a:pt x="5033" y="121"/>
                  </a:lnTo>
                  <a:lnTo>
                    <a:pt x="5033" y="121"/>
                  </a:lnTo>
                  <a:close/>
                  <a:moveTo>
                    <a:pt x="64" y="115"/>
                  </a:moveTo>
                  <a:lnTo>
                    <a:pt x="64" y="115"/>
                  </a:lnTo>
                  <a:lnTo>
                    <a:pt x="64" y="115"/>
                  </a:lnTo>
                  <a:lnTo>
                    <a:pt x="64" y="115"/>
                  </a:lnTo>
                  <a:lnTo>
                    <a:pt x="64" y="115"/>
                  </a:lnTo>
                  <a:lnTo>
                    <a:pt x="64" y="115"/>
                  </a:lnTo>
                  <a:lnTo>
                    <a:pt x="64" y="115"/>
                  </a:lnTo>
                  <a:lnTo>
                    <a:pt x="64" y="115"/>
                  </a:lnTo>
                  <a:lnTo>
                    <a:pt x="64" y="115"/>
                  </a:lnTo>
                  <a:lnTo>
                    <a:pt x="64" y="115"/>
                  </a:lnTo>
                  <a:lnTo>
                    <a:pt x="64" y="115"/>
                  </a:lnTo>
                  <a:close/>
                  <a:moveTo>
                    <a:pt x="5036" y="100"/>
                  </a:moveTo>
                  <a:lnTo>
                    <a:pt x="5036" y="100"/>
                  </a:lnTo>
                  <a:lnTo>
                    <a:pt x="5036" y="102"/>
                  </a:lnTo>
                  <a:lnTo>
                    <a:pt x="5036" y="102"/>
                  </a:lnTo>
                  <a:lnTo>
                    <a:pt x="5036" y="102"/>
                  </a:lnTo>
                  <a:lnTo>
                    <a:pt x="5036" y="102"/>
                  </a:lnTo>
                  <a:lnTo>
                    <a:pt x="5036" y="100"/>
                  </a:lnTo>
                  <a:close/>
                  <a:moveTo>
                    <a:pt x="5027" y="96"/>
                  </a:moveTo>
                  <a:lnTo>
                    <a:pt x="5027" y="96"/>
                  </a:lnTo>
                  <a:lnTo>
                    <a:pt x="5027" y="96"/>
                  </a:lnTo>
                  <a:lnTo>
                    <a:pt x="5028" y="97"/>
                  </a:lnTo>
                  <a:lnTo>
                    <a:pt x="5028" y="97"/>
                  </a:lnTo>
                  <a:lnTo>
                    <a:pt x="5028" y="97"/>
                  </a:lnTo>
                  <a:lnTo>
                    <a:pt x="5028" y="97"/>
                  </a:lnTo>
                  <a:lnTo>
                    <a:pt x="5027" y="97"/>
                  </a:lnTo>
                  <a:lnTo>
                    <a:pt x="5027" y="97"/>
                  </a:lnTo>
                  <a:lnTo>
                    <a:pt x="5027" y="97"/>
                  </a:lnTo>
                  <a:lnTo>
                    <a:pt x="5027" y="97"/>
                  </a:lnTo>
                  <a:lnTo>
                    <a:pt x="5027" y="97"/>
                  </a:lnTo>
                  <a:lnTo>
                    <a:pt x="5027" y="97"/>
                  </a:lnTo>
                  <a:lnTo>
                    <a:pt x="5028" y="97"/>
                  </a:lnTo>
                  <a:lnTo>
                    <a:pt x="5028" y="97"/>
                  </a:lnTo>
                  <a:lnTo>
                    <a:pt x="5027" y="97"/>
                  </a:lnTo>
                  <a:lnTo>
                    <a:pt x="5027" y="96"/>
                  </a:lnTo>
                  <a:lnTo>
                    <a:pt x="5027" y="96"/>
                  </a:lnTo>
                  <a:lnTo>
                    <a:pt x="5027" y="96"/>
                  </a:lnTo>
                  <a:lnTo>
                    <a:pt x="5027" y="96"/>
                  </a:lnTo>
                  <a:lnTo>
                    <a:pt x="5027" y="96"/>
                  </a:lnTo>
                  <a:lnTo>
                    <a:pt x="5027" y="96"/>
                  </a:lnTo>
                  <a:lnTo>
                    <a:pt x="5027" y="96"/>
                  </a:lnTo>
                  <a:lnTo>
                    <a:pt x="5027" y="96"/>
                  </a:lnTo>
                  <a:close/>
                  <a:moveTo>
                    <a:pt x="4831" y="72"/>
                  </a:moveTo>
                  <a:lnTo>
                    <a:pt x="4831" y="74"/>
                  </a:lnTo>
                  <a:lnTo>
                    <a:pt x="4831" y="74"/>
                  </a:lnTo>
                  <a:lnTo>
                    <a:pt x="4831" y="74"/>
                  </a:lnTo>
                  <a:lnTo>
                    <a:pt x="4831" y="75"/>
                  </a:lnTo>
                  <a:lnTo>
                    <a:pt x="4831" y="75"/>
                  </a:lnTo>
                  <a:lnTo>
                    <a:pt x="4831" y="74"/>
                  </a:lnTo>
                  <a:lnTo>
                    <a:pt x="4831" y="74"/>
                  </a:lnTo>
                  <a:lnTo>
                    <a:pt x="4831" y="72"/>
                  </a:lnTo>
                  <a:close/>
                  <a:moveTo>
                    <a:pt x="4755" y="69"/>
                  </a:moveTo>
                  <a:lnTo>
                    <a:pt x="4755" y="69"/>
                  </a:lnTo>
                  <a:lnTo>
                    <a:pt x="4755" y="69"/>
                  </a:lnTo>
                  <a:lnTo>
                    <a:pt x="4755" y="69"/>
                  </a:lnTo>
                  <a:lnTo>
                    <a:pt x="4755" y="69"/>
                  </a:lnTo>
                  <a:lnTo>
                    <a:pt x="4755" y="69"/>
                  </a:lnTo>
                  <a:lnTo>
                    <a:pt x="4755" y="69"/>
                  </a:lnTo>
                  <a:close/>
                  <a:moveTo>
                    <a:pt x="4825" y="64"/>
                  </a:moveTo>
                  <a:lnTo>
                    <a:pt x="4826" y="64"/>
                  </a:lnTo>
                  <a:lnTo>
                    <a:pt x="4826" y="66"/>
                  </a:lnTo>
                  <a:lnTo>
                    <a:pt x="4826" y="66"/>
                  </a:lnTo>
                  <a:lnTo>
                    <a:pt x="4828" y="67"/>
                  </a:lnTo>
                  <a:lnTo>
                    <a:pt x="4828" y="67"/>
                  </a:lnTo>
                  <a:lnTo>
                    <a:pt x="4826" y="69"/>
                  </a:lnTo>
                  <a:lnTo>
                    <a:pt x="4826" y="67"/>
                  </a:lnTo>
                  <a:lnTo>
                    <a:pt x="4826" y="67"/>
                  </a:lnTo>
                  <a:lnTo>
                    <a:pt x="4826" y="66"/>
                  </a:lnTo>
                  <a:lnTo>
                    <a:pt x="4826" y="66"/>
                  </a:lnTo>
                  <a:lnTo>
                    <a:pt x="4825" y="64"/>
                  </a:lnTo>
                  <a:close/>
                  <a:moveTo>
                    <a:pt x="4806" y="42"/>
                  </a:moveTo>
                  <a:lnTo>
                    <a:pt x="4806" y="42"/>
                  </a:lnTo>
                  <a:lnTo>
                    <a:pt x="4806" y="42"/>
                  </a:lnTo>
                  <a:lnTo>
                    <a:pt x="4808" y="42"/>
                  </a:lnTo>
                  <a:lnTo>
                    <a:pt x="4808" y="42"/>
                  </a:lnTo>
                  <a:lnTo>
                    <a:pt x="4806" y="44"/>
                  </a:lnTo>
                  <a:lnTo>
                    <a:pt x="4806" y="44"/>
                  </a:lnTo>
                  <a:lnTo>
                    <a:pt x="4806" y="44"/>
                  </a:lnTo>
                  <a:lnTo>
                    <a:pt x="4806" y="44"/>
                  </a:lnTo>
                  <a:lnTo>
                    <a:pt x="4806" y="42"/>
                  </a:lnTo>
                  <a:lnTo>
                    <a:pt x="4806" y="42"/>
                  </a:lnTo>
                  <a:lnTo>
                    <a:pt x="4806" y="42"/>
                  </a:lnTo>
                  <a:lnTo>
                    <a:pt x="4806" y="42"/>
                  </a:lnTo>
                  <a:lnTo>
                    <a:pt x="4806" y="42"/>
                  </a:lnTo>
                  <a:close/>
                  <a:moveTo>
                    <a:pt x="4808" y="36"/>
                  </a:moveTo>
                  <a:lnTo>
                    <a:pt x="4808" y="37"/>
                  </a:lnTo>
                  <a:lnTo>
                    <a:pt x="4808" y="37"/>
                  </a:lnTo>
                  <a:lnTo>
                    <a:pt x="4808" y="37"/>
                  </a:lnTo>
                  <a:lnTo>
                    <a:pt x="4808" y="37"/>
                  </a:lnTo>
                  <a:lnTo>
                    <a:pt x="4806" y="37"/>
                  </a:lnTo>
                  <a:lnTo>
                    <a:pt x="4806" y="37"/>
                  </a:lnTo>
                  <a:lnTo>
                    <a:pt x="4806" y="37"/>
                  </a:lnTo>
                  <a:lnTo>
                    <a:pt x="4806" y="37"/>
                  </a:lnTo>
                  <a:lnTo>
                    <a:pt x="4808" y="36"/>
                  </a:lnTo>
                  <a:lnTo>
                    <a:pt x="4808" y="36"/>
                  </a:lnTo>
                  <a:close/>
                  <a:moveTo>
                    <a:pt x="4806" y="31"/>
                  </a:moveTo>
                  <a:lnTo>
                    <a:pt x="4806" y="31"/>
                  </a:lnTo>
                  <a:lnTo>
                    <a:pt x="4806" y="31"/>
                  </a:lnTo>
                  <a:lnTo>
                    <a:pt x="4806" y="31"/>
                  </a:lnTo>
                  <a:lnTo>
                    <a:pt x="4806" y="31"/>
                  </a:lnTo>
                  <a:lnTo>
                    <a:pt x="4806" y="31"/>
                  </a:lnTo>
                  <a:lnTo>
                    <a:pt x="4806" y="31"/>
                  </a:lnTo>
                  <a:lnTo>
                    <a:pt x="4806" y="31"/>
                  </a:lnTo>
                  <a:lnTo>
                    <a:pt x="4806" y="31"/>
                  </a:lnTo>
                  <a:close/>
                  <a:moveTo>
                    <a:pt x="4804" y="28"/>
                  </a:moveTo>
                  <a:lnTo>
                    <a:pt x="4804" y="28"/>
                  </a:lnTo>
                  <a:lnTo>
                    <a:pt x="4806" y="29"/>
                  </a:lnTo>
                  <a:lnTo>
                    <a:pt x="4806" y="29"/>
                  </a:lnTo>
                  <a:lnTo>
                    <a:pt x="4806" y="29"/>
                  </a:lnTo>
                  <a:lnTo>
                    <a:pt x="4806" y="29"/>
                  </a:lnTo>
                  <a:lnTo>
                    <a:pt x="4804" y="29"/>
                  </a:lnTo>
                  <a:lnTo>
                    <a:pt x="4804" y="29"/>
                  </a:lnTo>
                  <a:lnTo>
                    <a:pt x="4804" y="28"/>
                  </a:lnTo>
                  <a:close/>
                  <a:moveTo>
                    <a:pt x="28" y="28"/>
                  </a:moveTo>
                  <a:lnTo>
                    <a:pt x="28" y="28"/>
                  </a:lnTo>
                  <a:lnTo>
                    <a:pt x="31" y="28"/>
                  </a:lnTo>
                  <a:lnTo>
                    <a:pt x="30" y="29"/>
                  </a:lnTo>
                  <a:lnTo>
                    <a:pt x="33" y="31"/>
                  </a:lnTo>
                  <a:lnTo>
                    <a:pt x="31" y="31"/>
                  </a:lnTo>
                  <a:lnTo>
                    <a:pt x="30" y="31"/>
                  </a:lnTo>
                  <a:lnTo>
                    <a:pt x="27" y="29"/>
                  </a:lnTo>
                  <a:lnTo>
                    <a:pt x="28" y="29"/>
                  </a:lnTo>
                  <a:lnTo>
                    <a:pt x="28" y="29"/>
                  </a:lnTo>
                  <a:lnTo>
                    <a:pt x="28" y="29"/>
                  </a:lnTo>
                  <a:lnTo>
                    <a:pt x="30" y="29"/>
                  </a:lnTo>
                  <a:lnTo>
                    <a:pt x="30" y="28"/>
                  </a:lnTo>
                  <a:lnTo>
                    <a:pt x="28" y="28"/>
                  </a:lnTo>
                  <a:close/>
                  <a:moveTo>
                    <a:pt x="4804" y="12"/>
                  </a:moveTo>
                  <a:lnTo>
                    <a:pt x="4804" y="12"/>
                  </a:lnTo>
                  <a:lnTo>
                    <a:pt x="4803" y="12"/>
                  </a:lnTo>
                  <a:lnTo>
                    <a:pt x="4803" y="14"/>
                  </a:lnTo>
                  <a:lnTo>
                    <a:pt x="4803" y="12"/>
                  </a:lnTo>
                  <a:lnTo>
                    <a:pt x="4803" y="12"/>
                  </a:lnTo>
                  <a:lnTo>
                    <a:pt x="4803" y="12"/>
                  </a:lnTo>
                  <a:lnTo>
                    <a:pt x="4804" y="12"/>
                  </a:lnTo>
                  <a:close/>
                  <a:moveTo>
                    <a:pt x="4804" y="11"/>
                  </a:moveTo>
                  <a:lnTo>
                    <a:pt x="4804" y="11"/>
                  </a:lnTo>
                  <a:lnTo>
                    <a:pt x="4806" y="12"/>
                  </a:lnTo>
                  <a:lnTo>
                    <a:pt x="4804" y="12"/>
                  </a:lnTo>
                  <a:lnTo>
                    <a:pt x="4804" y="12"/>
                  </a:lnTo>
                  <a:lnTo>
                    <a:pt x="4804" y="11"/>
                  </a:lnTo>
                  <a:close/>
                  <a:moveTo>
                    <a:pt x="1" y="0"/>
                  </a:moveTo>
                  <a:lnTo>
                    <a:pt x="3" y="1"/>
                  </a:lnTo>
                  <a:lnTo>
                    <a:pt x="3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0" y="1"/>
                  </a:lnTo>
                  <a:lnTo>
                    <a:pt x="1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90" name="Freeform 237">
              <a:extLst>
                <a:ext uri="{FF2B5EF4-FFF2-40B4-BE49-F238E27FC236}">
                  <a16:creationId xmlns:a16="http://schemas.microsoft.com/office/drawing/2014/main" id="{0D8C676F-97FE-9ACE-8598-93C72FDF850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647892" y="4002688"/>
              <a:ext cx="148141" cy="122802"/>
            </a:xfrm>
            <a:custGeom>
              <a:avLst/>
              <a:gdLst>
                <a:gd name="T0" fmla="*/ 13 w 76"/>
                <a:gd name="T1" fmla="*/ 58 h 63"/>
                <a:gd name="T2" fmla="*/ 10 w 76"/>
                <a:gd name="T3" fmla="*/ 50 h 63"/>
                <a:gd name="T4" fmla="*/ 10 w 76"/>
                <a:gd name="T5" fmla="*/ 48 h 63"/>
                <a:gd name="T6" fmla="*/ 74 w 76"/>
                <a:gd name="T7" fmla="*/ 3 h 63"/>
                <a:gd name="T8" fmla="*/ 73 w 76"/>
                <a:gd name="T9" fmla="*/ 9 h 63"/>
                <a:gd name="T10" fmla="*/ 74 w 76"/>
                <a:gd name="T11" fmla="*/ 12 h 63"/>
                <a:gd name="T12" fmla="*/ 76 w 76"/>
                <a:gd name="T13" fmla="*/ 22 h 63"/>
                <a:gd name="T14" fmla="*/ 76 w 76"/>
                <a:gd name="T15" fmla="*/ 29 h 63"/>
                <a:gd name="T16" fmla="*/ 74 w 76"/>
                <a:gd name="T17" fmla="*/ 36 h 63"/>
                <a:gd name="T18" fmla="*/ 71 w 76"/>
                <a:gd name="T19" fmla="*/ 34 h 63"/>
                <a:gd name="T20" fmla="*/ 65 w 76"/>
                <a:gd name="T21" fmla="*/ 39 h 63"/>
                <a:gd name="T22" fmla="*/ 58 w 76"/>
                <a:gd name="T23" fmla="*/ 41 h 63"/>
                <a:gd name="T24" fmla="*/ 58 w 76"/>
                <a:gd name="T25" fmla="*/ 44 h 63"/>
                <a:gd name="T26" fmla="*/ 54 w 76"/>
                <a:gd name="T27" fmla="*/ 42 h 63"/>
                <a:gd name="T28" fmla="*/ 51 w 76"/>
                <a:gd name="T29" fmla="*/ 45 h 63"/>
                <a:gd name="T30" fmla="*/ 51 w 76"/>
                <a:gd name="T31" fmla="*/ 48 h 63"/>
                <a:gd name="T32" fmla="*/ 55 w 76"/>
                <a:gd name="T33" fmla="*/ 53 h 63"/>
                <a:gd name="T34" fmla="*/ 54 w 76"/>
                <a:gd name="T35" fmla="*/ 56 h 63"/>
                <a:gd name="T36" fmla="*/ 51 w 76"/>
                <a:gd name="T37" fmla="*/ 56 h 63"/>
                <a:gd name="T38" fmla="*/ 47 w 76"/>
                <a:gd name="T39" fmla="*/ 55 h 63"/>
                <a:gd name="T40" fmla="*/ 43 w 76"/>
                <a:gd name="T41" fmla="*/ 56 h 63"/>
                <a:gd name="T42" fmla="*/ 40 w 76"/>
                <a:gd name="T43" fmla="*/ 56 h 63"/>
                <a:gd name="T44" fmla="*/ 38 w 76"/>
                <a:gd name="T45" fmla="*/ 59 h 63"/>
                <a:gd name="T46" fmla="*/ 35 w 76"/>
                <a:gd name="T47" fmla="*/ 61 h 63"/>
                <a:gd name="T48" fmla="*/ 30 w 76"/>
                <a:gd name="T49" fmla="*/ 63 h 63"/>
                <a:gd name="T50" fmla="*/ 22 w 76"/>
                <a:gd name="T51" fmla="*/ 59 h 63"/>
                <a:gd name="T52" fmla="*/ 17 w 76"/>
                <a:gd name="T53" fmla="*/ 59 h 63"/>
                <a:gd name="T54" fmla="*/ 21 w 76"/>
                <a:gd name="T55" fmla="*/ 55 h 63"/>
                <a:gd name="T56" fmla="*/ 16 w 76"/>
                <a:gd name="T57" fmla="*/ 53 h 63"/>
                <a:gd name="T58" fmla="*/ 11 w 76"/>
                <a:gd name="T59" fmla="*/ 55 h 63"/>
                <a:gd name="T60" fmla="*/ 11 w 76"/>
                <a:gd name="T61" fmla="*/ 47 h 63"/>
                <a:gd name="T62" fmla="*/ 8 w 76"/>
                <a:gd name="T63" fmla="*/ 44 h 63"/>
                <a:gd name="T64" fmla="*/ 5 w 76"/>
                <a:gd name="T65" fmla="*/ 36 h 63"/>
                <a:gd name="T66" fmla="*/ 5 w 76"/>
                <a:gd name="T67" fmla="*/ 31 h 63"/>
                <a:gd name="T68" fmla="*/ 2 w 76"/>
                <a:gd name="T69" fmla="*/ 23 h 63"/>
                <a:gd name="T70" fmla="*/ 0 w 76"/>
                <a:gd name="T71" fmla="*/ 17 h 63"/>
                <a:gd name="T72" fmla="*/ 3 w 76"/>
                <a:gd name="T73" fmla="*/ 15 h 63"/>
                <a:gd name="T74" fmla="*/ 8 w 76"/>
                <a:gd name="T75" fmla="*/ 9 h 63"/>
                <a:gd name="T76" fmla="*/ 14 w 76"/>
                <a:gd name="T77" fmla="*/ 4 h 63"/>
                <a:gd name="T78" fmla="*/ 21 w 76"/>
                <a:gd name="T79" fmla="*/ 4 h 63"/>
                <a:gd name="T80" fmla="*/ 25 w 76"/>
                <a:gd name="T81" fmla="*/ 4 h 63"/>
                <a:gd name="T82" fmla="*/ 35 w 76"/>
                <a:gd name="T83" fmla="*/ 4 h 63"/>
                <a:gd name="T84" fmla="*/ 38 w 76"/>
                <a:gd name="T85" fmla="*/ 6 h 63"/>
                <a:gd name="T86" fmla="*/ 41 w 76"/>
                <a:gd name="T87" fmla="*/ 6 h 63"/>
                <a:gd name="T88" fmla="*/ 43 w 76"/>
                <a:gd name="T89" fmla="*/ 7 h 63"/>
                <a:gd name="T90" fmla="*/ 46 w 76"/>
                <a:gd name="T91" fmla="*/ 7 h 63"/>
                <a:gd name="T92" fmla="*/ 52 w 76"/>
                <a:gd name="T93" fmla="*/ 11 h 63"/>
                <a:gd name="T94" fmla="*/ 54 w 76"/>
                <a:gd name="T95" fmla="*/ 6 h 63"/>
                <a:gd name="T96" fmla="*/ 55 w 76"/>
                <a:gd name="T97" fmla="*/ 4 h 63"/>
                <a:gd name="T98" fmla="*/ 60 w 76"/>
                <a:gd name="T99" fmla="*/ 3 h 63"/>
                <a:gd name="T100" fmla="*/ 62 w 76"/>
                <a:gd name="T101" fmla="*/ 3 h 63"/>
                <a:gd name="T102" fmla="*/ 65 w 76"/>
                <a:gd name="T103" fmla="*/ 6 h 63"/>
                <a:gd name="T104" fmla="*/ 68 w 76"/>
                <a:gd name="T105" fmla="*/ 4 h 63"/>
                <a:gd name="T106" fmla="*/ 71 w 76"/>
                <a:gd name="T107" fmla="*/ 1 h 63"/>
                <a:gd name="T108" fmla="*/ 74 w 76"/>
                <a:gd name="T109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6" h="63">
                  <a:moveTo>
                    <a:pt x="13" y="56"/>
                  </a:moveTo>
                  <a:lnTo>
                    <a:pt x="14" y="58"/>
                  </a:lnTo>
                  <a:lnTo>
                    <a:pt x="14" y="58"/>
                  </a:lnTo>
                  <a:lnTo>
                    <a:pt x="13" y="58"/>
                  </a:lnTo>
                  <a:lnTo>
                    <a:pt x="13" y="56"/>
                  </a:lnTo>
                  <a:close/>
                  <a:moveTo>
                    <a:pt x="10" y="48"/>
                  </a:moveTo>
                  <a:lnTo>
                    <a:pt x="10" y="50"/>
                  </a:lnTo>
                  <a:lnTo>
                    <a:pt x="10" y="50"/>
                  </a:lnTo>
                  <a:lnTo>
                    <a:pt x="10" y="50"/>
                  </a:lnTo>
                  <a:lnTo>
                    <a:pt x="10" y="50"/>
                  </a:lnTo>
                  <a:lnTo>
                    <a:pt x="10" y="48"/>
                  </a:lnTo>
                  <a:lnTo>
                    <a:pt x="10" y="48"/>
                  </a:lnTo>
                  <a:lnTo>
                    <a:pt x="10" y="48"/>
                  </a:lnTo>
                  <a:close/>
                  <a:moveTo>
                    <a:pt x="74" y="0"/>
                  </a:moveTo>
                  <a:lnTo>
                    <a:pt x="76" y="1"/>
                  </a:lnTo>
                  <a:lnTo>
                    <a:pt x="74" y="3"/>
                  </a:lnTo>
                  <a:lnTo>
                    <a:pt x="74" y="4"/>
                  </a:lnTo>
                  <a:lnTo>
                    <a:pt x="73" y="4"/>
                  </a:lnTo>
                  <a:lnTo>
                    <a:pt x="73" y="6"/>
                  </a:lnTo>
                  <a:lnTo>
                    <a:pt x="73" y="9"/>
                  </a:lnTo>
                  <a:lnTo>
                    <a:pt x="73" y="9"/>
                  </a:lnTo>
                  <a:lnTo>
                    <a:pt x="73" y="11"/>
                  </a:lnTo>
                  <a:lnTo>
                    <a:pt x="73" y="11"/>
                  </a:lnTo>
                  <a:lnTo>
                    <a:pt x="74" y="12"/>
                  </a:lnTo>
                  <a:lnTo>
                    <a:pt x="76" y="15"/>
                  </a:lnTo>
                  <a:lnTo>
                    <a:pt x="76" y="17"/>
                  </a:lnTo>
                  <a:lnTo>
                    <a:pt x="76" y="18"/>
                  </a:lnTo>
                  <a:lnTo>
                    <a:pt x="76" y="22"/>
                  </a:lnTo>
                  <a:lnTo>
                    <a:pt x="74" y="25"/>
                  </a:lnTo>
                  <a:lnTo>
                    <a:pt x="74" y="26"/>
                  </a:lnTo>
                  <a:lnTo>
                    <a:pt x="74" y="28"/>
                  </a:lnTo>
                  <a:lnTo>
                    <a:pt x="76" y="29"/>
                  </a:lnTo>
                  <a:lnTo>
                    <a:pt x="76" y="31"/>
                  </a:lnTo>
                  <a:lnTo>
                    <a:pt x="76" y="33"/>
                  </a:lnTo>
                  <a:lnTo>
                    <a:pt x="74" y="34"/>
                  </a:lnTo>
                  <a:lnTo>
                    <a:pt x="74" y="36"/>
                  </a:lnTo>
                  <a:lnTo>
                    <a:pt x="73" y="36"/>
                  </a:lnTo>
                  <a:lnTo>
                    <a:pt x="73" y="34"/>
                  </a:lnTo>
                  <a:lnTo>
                    <a:pt x="71" y="34"/>
                  </a:lnTo>
                  <a:lnTo>
                    <a:pt x="71" y="34"/>
                  </a:lnTo>
                  <a:lnTo>
                    <a:pt x="70" y="36"/>
                  </a:lnTo>
                  <a:lnTo>
                    <a:pt x="68" y="37"/>
                  </a:lnTo>
                  <a:lnTo>
                    <a:pt x="66" y="39"/>
                  </a:lnTo>
                  <a:lnTo>
                    <a:pt x="65" y="39"/>
                  </a:lnTo>
                  <a:lnTo>
                    <a:pt x="63" y="39"/>
                  </a:lnTo>
                  <a:lnTo>
                    <a:pt x="62" y="41"/>
                  </a:lnTo>
                  <a:lnTo>
                    <a:pt x="60" y="41"/>
                  </a:lnTo>
                  <a:lnTo>
                    <a:pt x="58" y="41"/>
                  </a:lnTo>
                  <a:lnTo>
                    <a:pt x="58" y="41"/>
                  </a:lnTo>
                  <a:lnTo>
                    <a:pt x="58" y="44"/>
                  </a:lnTo>
                  <a:lnTo>
                    <a:pt x="58" y="44"/>
                  </a:lnTo>
                  <a:lnTo>
                    <a:pt x="58" y="44"/>
                  </a:lnTo>
                  <a:lnTo>
                    <a:pt x="58" y="44"/>
                  </a:lnTo>
                  <a:lnTo>
                    <a:pt x="57" y="44"/>
                  </a:lnTo>
                  <a:lnTo>
                    <a:pt x="55" y="44"/>
                  </a:lnTo>
                  <a:lnTo>
                    <a:pt x="54" y="42"/>
                  </a:lnTo>
                  <a:lnTo>
                    <a:pt x="52" y="44"/>
                  </a:lnTo>
                  <a:lnTo>
                    <a:pt x="52" y="44"/>
                  </a:lnTo>
                  <a:lnTo>
                    <a:pt x="52" y="45"/>
                  </a:lnTo>
                  <a:lnTo>
                    <a:pt x="51" y="45"/>
                  </a:lnTo>
                  <a:lnTo>
                    <a:pt x="51" y="45"/>
                  </a:lnTo>
                  <a:lnTo>
                    <a:pt x="51" y="45"/>
                  </a:lnTo>
                  <a:lnTo>
                    <a:pt x="51" y="47"/>
                  </a:lnTo>
                  <a:lnTo>
                    <a:pt x="51" y="48"/>
                  </a:lnTo>
                  <a:lnTo>
                    <a:pt x="51" y="50"/>
                  </a:lnTo>
                  <a:lnTo>
                    <a:pt x="52" y="50"/>
                  </a:lnTo>
                  <a:lnTo>
                    <a:pt x="54" y="53"/>
                  </a:lnTo>
                  <a:lnTo>
                    <a:pt x="55" y="53"/>
                  </a:lnTo>
                  <a:lnTo>
                    <a:pt x="55" y="53"/>
                  </a:lnTo>
                  <a:lnTo>
                    <a:pt x="55" y="55"/>
                  </a:lnTo>
                  <a:lnTo>
                    <a:pt x="55" y="56"/>
                  </a:lnTo>
                  <a:lnTo>
                    <a:pt x="54" y="56"/>
                  </a:lnTo>
                  <a:lnTo>
                    <a:pt x="52" y="56"/>
                  </a:lnTo>
                  <a:lnTo>
                    <a:pt x="52" y="56"/>
                  </a:lnTo>
                  <a:lnTo>
                    <a:pt x="51" y="56"/>
                  </a:lnTo>
                  <a:lnTo>
                    <a:pt x="51" y="56"/>
                  </a:lnTo>
                  <a:lnTo>
                    <a:pt x="51" y="55"/>
                  </a:lnTo>
                  <a:lnTo>
                    <a:pt x="49" y="55"/>
                  </a:lnTo>
                  <a:lnTo>
                    <a:pt x="49" y="55"/>
                  </a:lnTo>
                  <a:lnTo>
                    <a:pt x="47" y="55"/>
                  </a:lnTo>
                  <a:lnTo>
                    <a:pt x="46" y="55"/>
                  </a:lnTo>
                  <a:lnTo>
                    <a:pt x="44" y="55"/>
                  </a:lnTo>
                  <a:lnTo>
                    <a:pt x="44" y="55"/>
                  </a:lnTo>
                  <a:lnTo>
                    <a:pt x="43" y="56"/>
                  </a:lnTo>
                  <a:lnTo>
                    <a:pt x="43" y="56"/>
                  </a:lnTo>
                  <a:lnTo>
                    <a:pt x="41" y="55"/>
                  </a:lnTo>
                  <a:lnTo>
                    <a:pt x="40" y="55"/>
                  </a:lnTo>
                  <a:lnTo>
                    <a:pt x="40" y="56"/>
                  </a:lnTo>
                  <a:lnTo>
                    <a:pt x="40" y="56"/>
                  </a:lnTo>
                  <a:lnTo>
                    <a:pt x="40" y="58"/>
                  </a:lnTo>
                  <a:lnTo>
                    <a:pt x="40" y="58"/>
                  </a:lnTo>
                  <a:lnTo>
                    <a:pt x="38" y="59"/>
                  </a:lnTo>
                  <a:lnTo>
                    <a:pt x="36" y="59"/>
                  </a:lnTo>
                  <a:lnTo>
                    <a:pt x="36" y="61"/>
                  </a:lnTo>
                  <a:lnTo>
                    <a:pt x="36" y="61"/>
                  </a:lnTo>
                  <a:lnTo>
                    <a:pt x="35" y="61"/>
                  </a:lnTo>
                  <a:lnTo>
                    <a:pt x="32" y="61"/>
                  </a:lnTo>
                  <a:lnTo>
                    <a:pt x="32" y="61"/>
                  </a:lnTo>
                  <a:lnTo>
                    <a:pt x="32" y="63"/>
                  </a:lnTo>
                  <a:lnTo>
                    <a:pt x="30" y="63"/>
                  </a:lnTo>
                  <a:lnTo>
                    <a:pt x="29" y="61"/>
                  </a:lnTo>
                  <a:lnTo>
                    <a:pt x="24" y="59"/>
                  </a:lnTo>
                  <a:lnTo>
                    <a:pt x="22" y="59"/>
                  </a:lnTo>
                  <a:lnTo>
                    <a:pt x="22" y="59"/>
                  </a:lnTo>
                  <a:lnTo>
                    <a:pt x="22" y="59"/>
                  </a:lnTo>
                  <a:lnTo>
                    <a:pt x="19" y="61"/>
                  </a:lnTo>
                  <a:lnTo>
                    <a:pt x="17" y="61"/>
                  </a:lnTo>
                  <a:lnTo>
                    <a:pt x="17" y="59"/>
                  </a:lnTo>
                  <a:lnTo>
                    <a:pt x="17" y="59"/>
                  </a:lnTo>
                  <a:lnTo>
                    <a:pt x="17" y="58"/>
                  </a:lnTo>
                  <a:lnTo>
                    <a:pt x="19" y="58"/>
                  </a:lnTo>
                  <a:lnTo>
                    <a:pt x="21" y="55"/>
                  </a:lnTo>
                  <a:lnTo>
                    <a:pt x="19" y="53"/>
                  </a:lnTo>
                  <a:lnTo>
                    <a:pt x="19" y="52"/>
                  </a:lnTo>
                  <a:lnTo>
                    <a:pt x="17" y="52"/>
                  </a:lnTo>
                  <a:lnTo>
                    <a:pt x="16" y="53"/>
                  </a:lnTo>
                  <a:lnTo>
                    <a:pt x="16" y="55"/>
                  </a:lnTo>
                  <a:lnTo>
                    <a:pt x="14" y="55"/>
                  </a:lnTo>
                  <a:lnTo>
                    <a:pt x="14" y="55"/>
                  </a:lnTo>
                  <a:lnTo>
                    <a:pt x="11" y="55"/>
                  </a:lnTo>
                  <a:lnTo>
                    <a:pt x="11" y="53"/>
                  </a:lnTo>
                  <a:lnTo>
                    <a:pt x="11" y="52"/>
                  </a:lnTo>
                  <a:lnTo>
                    <a:pt x="11" y="48"/>
                  </a:lnTo>
                  <a:lnTo>
                    <a:pt x="11" y="47"/>
                  </a:lnTo>
                  <a:lnTo>
                    <a:pt x="10" y="45"/>
                  </a:lnTo>
                  <a:lnTo>
                    <a:pt x="10" y="44"/>
                  </a:lnTo>
                  <a:lnTo>
                    <a:pt x="10" y="42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6" y="37"/>
                  </a:lnTo>
                  <a:lnTo>
                    <a:pt x="5" y="36"/>
                  </a:lnTo>
                  <a:lnTo>
                    <a:pt x="6" y="34"/>
                  </a:lnTo>
                  <a:lnTo>
                    <a:pt x="6" y="33"/>
                  </a:lnTo>
                  <a:lnTo>
                    <a:pt x="5" y="33"/>
                  </a:lnTo>
                  <a:lnTo>
                    <a:pt x="5" y="31"/>
                  </a:lnTo>
                  <a:lnTo>
                    <a:pt x="2" y="29"/>
                  </a:lnTo>
                  <a:lnTo>
                    <a:pt x="2" y="28"/>
                  </a:lnTo>
                  <a:lnTo>
                    <a:pt x="2" y="25"/>
                  </a:lnTo>
                  <a:lnTo>
                    <a:pt x="2" y="23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2" y="17"/>
                  </a:lnTo>
                  <a:lnTo>
                    <a:pt x="3" y="17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5" y="14"/>
                  </a:lnTo>
                  <a:lnTo>
                    <a:pt x="6" y="12"/>
                  </a:lnTo>
                  <a:lnTo>
                    <a:pt x="6" y="11"/>
                  </a:lnTo>
                  <a:lnTo>
                    <a:pt x="8" y="9"/>
                  </a:lnTo>
                  <a:lnTo>
                    <a:pt x="8" y="7"/>
                  </a:lnTo>
                  <a:lnTo>
                    <a:pt x="10" y="6"/>
                  </a:lnTo>
                  <a:lnTo>
                    <a:pt x="13" y="6"/>
                  </a:lnTo>
                  <a:lnTo>
                    <a:pt x="14" y="4"/>
                  </a:lnTo>
                  <a:lnTo>
                    <a:pt x="16" y="4"/>
                  </a:lnTo>
                  <a:lnTo>
                    <a:pt x="17" y="4"/>
                  </a:lnTo>
                  <a:lnTo>
                    <a:pt x="19" y="4"/>
                  </a:lnTo>
                  <a:lnTo>
                    <a:pt x="21" y="4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4" y="4"/>
                  </a:lnTo>
                  <a:lnTo>
                    <a:pt x="25" y="4"/>
                  </a:lnTo>
                  <a:lnTo>
                    <a:pt x="27" y="4"/>
                  </a:lnTo>
                  <a:lnTo>
                    <a:pt x="30" y="4"/>
                  </a:lnTo>
                  <a:lnTo>
                    <a:pt x="33" y="4"/>
                  </a:lnTo>
                  <a:lnTo>
                    <a:pt x="35" y="4"/>
                  </a:lnTo>
                  <a:lnTo>
                    <a:pt x="36" y="4"/>
                  </a:lnTo>
                  <a:lnTo>
                    <a:pt x="38" y="4"/>
                  </a:lnTo>
                  <a:lnTo>
                    <a:pt x="38" y="6"/>
                  </a:lnTo>
                  <a:lnTo>
                    <a:pt x="38" y="6"/>
                  </a:lnTo>
                  <a:lnTo>
                    <a:pt x="40" y="7"/>
                  </a:lnTo>
                  <a:lnTo>
                    <a:pt x="40" y="7"/>
                  </a:lnTo>
                  <a:lnTo>
                    <a:pt x="41" y="6"/>
                  </a:lnTo>
                  <a:lnTo>
                    <a:pt x="41" y="6"/>
                  </a:lnTo>
                  <a:lnTo>
                    <a:pt x="41" y="6"/>
                  </a:lnTo>
                  <a:lnTo>
                    <a:pt x="41" y="6"/>
                  </a:lnTo>
                  <a:lnTo>
                    <a:pt x="41" y="6"/>
                  </a:lnTo>
                  <a:lnTo>
                    <a:pt x="43" y="7"/>
                  </a:lnTo>
                  <a:lnTo>
                    <a:pt x="43" y="7"/>
                  </a:lnTo>
                  <a:lnTo>
                    <a:pt x="44" y="9"/>
                  </a:lnTo>
                  <a:lnTo>
                    <a:pt x="44" y="9"/>
                  </a:lnTo>
                  <a:lnTo>
                    <a:pt x="46" y="7"/>
                  </a:lnTo>
                  <a:lnTo>
                    <a:pt x="49" y="9"/>
                  </a:lnTo>
                  <a:lnTo>
                    <a:pt x="49" y="9"/>
                  </a:lnTo>
                  <a:lnTo>
                    <a:pt x="51" y="11"/>
                  </a:lnTo>
                  <a:lnTo>
                    <a:pt x="52" y="11"/>
                  </a:lnTo>
                  <a:lnTo>
                    <a:pt x="54" y="11"/>
                  </a:lnTo>
                  <a:lnTo>
                    <a:pt x="55" y="9"/>
                  </a:lnTo>
                  <a:lnTo>
                    <a:pt x="54" y="9"/>
                  </a:lnTo>
                  <a:lnTo>
                    <a:pt x="54" y="6"/>
                  </a:lnTo>
                  <a:lnTo>
                    <a:pt x="52" y="6"/>
                  </a:lnTo>
                  <a:lnTo>
                    <a:pt x="54" y="4"/>
                  </a:lnTo>
                  <a:lnTo>
                    <a:pt x="55" y="4"/>
                  </a:lnTo>
                  <a:lnTo>
                    <a:pt x="55" y="4"/>
                  </a:lnTo>
                  <a:lnTo>
                    <a:pt x="57" y="3"/>
                  </a:lnTo>
                  <a:lnTo>
                    <a:pt x="57" y="3"/>
                  </a:lnTo>
                  <a:lnTo>
                    <a:pt x="58" y="4"/>
                  </a:lnTo>
                  <a:lnTo>
                    <a:pt x="60" y="3"/>
                  </a:lnTo>
                  <a:lnTo>
                    <a:pt x="60" y="1"/>
                  </a:lnTo>
                  <a:lnTo>
                    <a:pt x="60" y="3"/>
                  </a:lnTo>
                  <a:lnTo>
                    <a:pt x="62" y="3"/>
                  </a:lnTo>
                  <a:lnTo>
                    <a:pt x="62" y="3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65" y="6"/>
                  </a:lnTo>
                  <a:lnTo>
                    <a:pt x="65" y="6"/>
                  </a:lnTo>
                  <a:lnTo>
                    <a:pt x="66" y="6"/>
                  </a:lnTo>
                  <a:lnTo>
                    <a:pt x="66" y="6"/>
                  </a:lnTo>
                  <a:lnTo>
                    <a:pt x="68" y="4"/>
                  </a:lnTo>
                  <a:lnTo>
                    <a:pt x="68" y="4"/>
                  </a:lnTo>
                  <a:lnTo>
                    <a:pt x="68" y="4"/>
                  </a:lnTo>
                  <a:lnTo>
                    <a:pt x="70" y="4"/>
                  </a:lnTo>
                  <a:lnTo>
                    <a:pt x="71" y="3"/>
                  </a:lnTo>
                  <a:lnTo>
                    <a:pt x="71" y="1"/>
                  </a:lnTo>
                  <a:lnTo>
                    <a:pt x="71" y="1"/>
                  </a:lnTo>
                  <a:lnTo>
                    <a:pt x="73" y="3"/>
                  </a:lnTo>
                  <a:lnTo>
                    <a:pt x="74" y="1"/>
                  </a:lnTo>
                  <a:lnTo>
                    <a:pt x="74" y="1"/>
                  </a:lnTo>
                  <a:lnTo>
                    <a:pt x="74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91" name="Freeform 238">
              <a:extLst>
                <a:ext uri="{FF2B5EF4-FFF2-40B4-BE49-F238E27FC236}">
                  <a16:creationId xmlns:a16="http://schemas.microsoft.com/office/drawing/2014/main" id="{B86821AA-DE50-D255-7B18-ECF34B98595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14216" y="3123589"/>
              <a:ext cx="309927" cy="134497"/>
            </a:xfrm>
            <a:custGeom>
              <a:avLst/>
              <a:gdLst>
                <a:gd name="T0" fmla="*/ 22 w 159"/>
                <a:gd name="T1" fmla="*/ 58 h 69"/>
                <a:gd name="T2" fmla="*/ 36 w 159"/>
                <a:gd name="T3" fmla="*/ 57 h 69"/>
                <a:gd name="T4" fmla="*/ 27 w 159"/>
                <a:gd name="T5" fmla="*/ 54 h 69"/>
                <a:gd name="T6" fmla="*/ 27 w 159"/>
                <a:gd name="T7" fmla="*/ 57 h 69"/>
                <a:gd name="T8" fmla="*/ 30 w 159"/>
                <a:gd name="T9" fmla="*/ 55 h 69"/>
                <a:gd name="T10" fmla="*/ 79 w 159"/>
                <a:gd name="T11" fmla="*/ 3 h 69"/>
                <a:gd name="T12" fmla="*/ 96 w 159"/>
                <a:gd name="T13" fmla="*/ 6 h 69"/>
                <a:gd name="T14" fmla="*/ 113 w 159"/>
                <a:gd name="T15" fmla="*/ 5 h 69"/>
                <a:gd name="T16" fmla="*/ 128 w 159"/>
                <a:gd name="T17" fmla="*/ 6 h 69"/>
                <a:gd name="T18" fmla="*/ 142 w 159"/>
                <a:gd name="T19" fmla="*/ 8 h 69"/>
                <a:gd name="T20" fmla="*/ 148 w 159"/>
                <a:gd name="T21" fmla="*/ 14 h 69"/>
                <a:gd name="T22" fmla="*/ 159 w 159"/>
                <a:gd name="T23" fmla="*/ 20 h 69"/>
                <a:gd name="T24" fmla="*/ 150 w 159"/>
                <a:gd name="T25" fmla="*/ 25 h 69"/>
                <a:gd name="T26" fmla="*/ 132 w 159"/>
                <a:gd name="T27" fmla="*/ 33 h 69"/>
                <a:gd name="T28" fmla="*/ 121 w 159"/>
                <a:gd name="T29" fmla="*/ 39 h 69"/>
                <a:gd name="T30" fmla="*/ 109 w 159"/>
                <a:gd name="T31" fmla="*/ 42 h 69"/>
                <a:gd name="T32" fmla="*/ 102 w 159"/>
                <a:gd name="T33" fmla="*/ 50 h 69"/>
                <a:gd name="T34" fmla="*/ 94 w 159"/>
                <a:gd name="T35" fmla="*/ 50 h 69"/>
                <a:gd name="T36" fmla="*/ 85 w 159"/>
                <a:gd name="T37" fmla="*/ 49 h 69"/>
                <a:gd name="T38" fmla="*/ 82 w 159"/>
                <a:gd name="T39" fmla="*/ 50 h 69"/>
                <a:gd name="T40" fmla="*/ 69 w 159"/>
                <a:gd name="T41" fmla="*/ 55 h 69"/>
                <a:gd name="T42" fmla="*/ 68 w 159"/>
                <a:gd name="T43" fmla="*/ 61 h 69"/>
                <a:gd name="T44" fmla="*/ 63 w 159"/>
                <a:gd name="T45" fmla="*/ 66 h 69"/>
                <a:gd name="T46" fmla="*/ 53 w 159"/>
                <a:gd name="T47" fmla="*/ 68 h 69"/>
                <a:gd name="T48" fmla="*/ 44 w 159"/>
                <a:gd name="T49" fmla="*/ 69 h 69"/>
                <a:gd name="T50" fmla="*/ 36 w 159"/>
                <a:gd name="T51" fmla="*/ 68 h 69"/>
                <a:gd name="T52" fmla="*/ 33 w 159"/>
                <a:gd name="T53" fmla="*/ 63 h 69"/>
                <a:gd name="T54" fmla="*/ 28 w 159"/>
                <a:gd name="T55" fmla="*/ 65 h 69"/>
                <a:gd name="T56" fmla="*/ 20 w 159"/>
                <a:gd name="T57" fmla="*/ 63 h 69"/>
                <a:gd name="T58" fmla="*/ 12 w 159"/>
                <a:gd name="T59" fmla="*/ 63 h 69"/>
                <a:gd name="T60" fmla="*/ 1 w 159"/>
                <a:gd name="T61" fmla="*/ 65 h 69"/>
                <a:gd name="T62" fmla="*/ 3 w 159"/>
                <a:gd name="T63" fmla="*/ 58 h 69"/>
                <a:gd name="T64" fmla="*/ 8 w 159"/>
                <a:gd name="T65" fmla="*/ 54 h 69"/>
                <a:gd name="T66" fmla="*/ 20 w 159"/>
                <a:gd name="T67" fmla="*/ 57 h 69"/>
                <a:gd name="T68" fmla="*/ 25 w 159"/>
                <a:gd name="T69" fmla="*/ 52 h 69"/>
                <a:gd name="T70" fmla="*/ 34 w 159"/>
                <a:gd name="T71" fmla="*/ 52 h 69"/>
                <a:gd name="T72" fmla="*/ 39 w 159"/>
                <a:gd name="T73" fmla="*/ 52 h 69"/>
                <a:gd name="T74" fmla="*/ 44 w 159"/>
                <a:gd name="T75" fmla="*/ 49 h 69"/>
                <a:gd name="T76" fmla="*/ 46 w 159"/>
                <a:gd name="T77" fmla="*/ 47 h 69"/>
                <a:gd name="T78" fmla="*/ 57 w 159"/>
                <a:gd name="T79" fmla="*/ 42 h 69"/>
                <a:gd name="T80" fmla="*/ 50 w 159"/>
                <a:gd name="T81" fmla="*/ 41 h 69"/>
                <a:gd name="T82" fmla="*/ 44 w 159"/>
                <a:gd name="T83" fmla="*/ 39 h 69"/>
                <a:gd name="T84" fmla="*/ 39 w 159"/>
                <a:gd name="T85" fmla="*/ 36 h 69"/>
                <a:gd name="T86" fmla="*/ 36 w 159"/>
                <a:gd name="T87" fmla="*/ 30 h 69"/>
                <a:gd name="T88" fmla="*/ 34 w 159"/>
                <a:gd name="T89" fmla="*/ 35 h 69"/>
                <a:gd name="T90" fmla="*/ 28 w 159"/>
                <a:gd name="T91" fmla="*/ 36 h 69"/>
                <a:gd name="T92" fmla="*/ 20 w 159"/>
                <a:gd name="T93" fmla="*/ 31 h 69"/>
                <a:gd name="T94" fmla="*/ 19 w 159"/>
                <a:gd name="T95" fmla="*/ 27 h 69"/>
                <a:gd name="T96" fmla="*/ 25 w 159"/>
                <a:gd name="T97" fmla="*/ 22 h 69"/>
                <a:gd name="T98" fmla="*/ 27 w 159"/>
                <a:gd name="T99" fmla="*/ 17 h 69"/>
                <a:gd name="T100" fmla="*/ 28 w 159"/>
                <a:gd name="T101" fmla="*/ 11 h 69"/>
                <a:gd name="T102" fmla="*/ 38 w 159"/>
                <a:gd name="T103" fmla="*/ 8 h 69"/>
                <a:gd name="T104" fmla="*/ 52 w 159"/>
                <a:gd name="T105" fmla="*/ 11 h 69"/>
                <a:gd name="T106" fmla="*/ 61 w 159"/>
                <a:gd name="T107" fmla="*/ 11 h 69"/>
                <a:gd name="T108" fmla="*/ 71 w 159"/>
                <a:gd name="T109" fmla="*/ 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59" h="69">
                  <a:moveTo>
                    <a:pt x="19" y="58"/>
                  </a:moveTo>
                  <a:lnTo>
                    <a:pt x="19" y="58"/>
                  </a:lnTo>
                  <a:lnTo>
                    <a:pt x="19" y="60"/>
                  </a:lnTo>
                  <a:lnTo>
                    <a:pt x="20" y="60"/>
                  </a:lnTo>
                  <a:lnTo>
                    <a:pt x="20" y="60"/>
                  </a:lnTo>
                  <a:lnTo>
                    <a:pt x="22" y="60"/>
                  </a:lnTo>
                  <a:lnTo>
                    <a:pt x="22" y="58"/>
                  </a:lnTo>
                  <a:lnTo>
                    <a:pt x="22" y="58"/>
                  </a:lnTo>
                  <a:lnTo>
                    <a:pt x="20" y="58"/>
                  </a:lnTo>
                  <a:lnTo>
                    <a:pt x="19" y="58"/>
                  </a:lnTo>
                  <a:lnTo>
                    <a:pt x="19" y="58"/>
                  </a:lnTo>
                  <a:close/>
                  <a:moveTo>
                    <a:pt x="38" y="57"/>
                  </a:moveTo>
                  <a:lnTo>
                    <a:pt x="38" y="57"/>
                  </a:lnTo>
                  <a:lnTo>
                    <a:pt x="36" y="57"/>
                  </a:lnTo>
                  <a:lnTo>
                    <a:pt x="36" y="57"/>
                  </a:lnTo>
                  <a:lnTo>
                    <a:pt x="36" y="57"/>
                  </a:lnTo>
                  <a:lnTo>
                    <a:pt x="36" y="58"/>
                  </a:lnTo>
                  <a:lnTo>
                    <a:pt x="38" y="58"/>
                  </a:lnTo>
                  <a:lnTo>
                    <a:pt x="38" y="57"/>
                  </a:lnTo>
                  <a:lnTo>
                    <a:pt x="38" y="57"/>
                  </a:lnTo>
                  <a:close/>
                  <a:moveTo>
                    <a:pt x="27" y="54"/>
                  </a:moveTo>
                  <a:lnTo>
                    <a:pt x="25" y="54"/>
                  </a:lnTo>
                  <a:lnTo>
                    <a:pt x="25" y="55"/>
                  </a:lnTo>
                  <a:lnTo>
                    <a:pt x="25" y="55"/>
                  </a:lnTo>
                  <a:lnTo>
                    <a:pt x="27" y="57"/>
                  </a:lnTo>
                  <a:lnTo>
                    <a:pt x="27" y="57"/>
                  </a:lnTo>
                  <a:lnTo>
                    <a:pt x="27" y="57"/>
                  </a:lnTo>
                  <a:lnTo>
                    <a:pt x="27" y="57"/>
                  </a:lnTo>
                  <a:lnTo>
                    <a:pt x="27" y="58"/>
                  </a:lnTo>
                  <a:lnTo>
                    <a:pt x="27" y="58"/>
                  </a:lnTo>
                  <a:lnTo>
                    <a:pt x="28" y="58"/>
                  </a:lnTo>
                  <a:lnTo>
                    <a:pt x="30" y="58"/>
                  </a:lnTo>
                  <a:lnTo>
                    <a:pt x="30" y="58"/>
                  </a:lnTo>
                  <a:lnTo>
                    <a:pt x="28" y="57"/>
                  </a:lnTo>
                  <a:lnTo>
                    <a:pt x="30" y="55"/>
                  </a:lnTo>
                  <a:lnTo>
                    <a:pt x="28" y="55"/>
                  </a:lnTo>
                  <a:lnTo>
                    <a:pt x="27" y="55"/>
                  </a:lnTo>
                  <a:lnTo>
                    <a:pt x="27" y="54"/>
                  </a:lnTo>
                  <a:lnTo>
                    <a:pt x="27" y="54"/>
                  </a:lnTo>
                  <a:close/>
                  <a:moveTo>
                    <a:pt x="72" y="0"/>
                  </a:moveTo>
                  <a:lnTo>
                    <a:pt x="75" y="2"/>
                  </a:lnTo>
                  <a:lnTo>
                    <a:pt x="79" y="3"/>
                  </a:lnTo>
                  <a:lnTo>
                    <a:pt x="82" y="5"/>
                  </a:lnTo>
                  <a:lnTo>
                    <a:pt x="85" y="6"/>
                  </a:lnTo>
                  <a:lnTo>
                    <a:pt x="90" y="8"/>
                  </a:lnTo>
                  <a:lnTo>
                    <a:pt x="93" y="8"/>
                  </a:lnTo>
                  <a:lnTo>
                    <a:pt x="94" y="8"/>
                  </a:lnTo>
                  <a:lnTo>
                    <a:pt x="96" y="6"/>
                  </a:lnTo>
                  <a:lnTo>
                    <a:pt x="96" y="6"/>
                  </a:lnTo>
                  <a:lnTo>
                    <a:pt x="98" y="6"/>
                  </a:lnTo>
                  <a:lnTo>
                    <a:pt x="102" y="6"/>
                  </a:lnTo>
                  <a:lnTo>
                    <a:pt x="105" y="6"/>
                  </a:lnTo>
                  <a:lnTo>
                    <a:pt x="107" y="6"/>
                  </a:lnTo>
                  <a:lnTo>
                    <a:pt x="112" y="5"/>
                  </a:lnTo>
                  <a:lnTo>
                    <a:pt x="113" y="5"/>
                  </a:lnTo>
                  <a:lnTo>
                    <a:pt x="113" y="5"/>
                  </a:lnTo>
                  <a:lnTo>
                    <a:pt x="116" y="6"/>
                  </a:lnTo>
                  <a:lnTo>
                    <a:pt x="118" y="6"/>
                  </a:lnTo>
                  <a:lnTo>
                    <a:pt x="120" y="6"/>
                  </a:lnTo>
                  <a:lnTo>
                    <a:pt x="120" y="6"/>
                  </a:lnTo>
                  <a:lnTo>
                    <a:pt x="121" y="6"/>
                  </a:lnTo>
                  <a:lnTo>
                    <a:pt x="124" y="6"/>
                  </a:lnTo>
                  <a:lnTo>
                    <a:pt x="128" y="6"/>
                  </a:lnTo>
                  <a:lnTo>
                    <a:pt x="132" y="6"/>
                  </a:lnTo>
                  <a:lnTo>
                    <a:pt x="132" y="6"/>
                  </a:lnTo>
                  <a:lnTo>
                    <a:pt x="135" y="6"/>
                  </a:lnTo>
                  <a:lnTo>
                    <a:pt x="137" y="8"/>
                  </a:lnTo>
                  <a:lnTo>
                    <a:pt x="139" y="8"/>
                  </a:lnTo>
                  <a:lnTo>
                    <a:pt x="140" y="8"/>
                  </a:lnTo>
                  <a:lnTo>
                    <a:pt x="142" y="8"/>
                  </a:lnTo>
                  <a:lnTo>
                    <a:pt x="143" y="9"/>
                  </a:lnTo>
                  <a:lnTo>
                    <a:pt x="143" y="8"/>
                  </a:lnTo>
                  <a:lnTo>
                    <a:pt x="145" y="9"/>
                  </a:lnTo>
                  <a:lnTo>
                    <a:pt x="145" y="11"/>
                  </a:lnTo>
                  <a:lnTo>
                    <a:pt x="146" y="11"/>
                  </a:lnTo>
                  <a:lnTo>
                    <a:pt x="146" y="13"/>
                  </a:lnTo>
                  <a:lnTo>
                    <a:pt x="148" y="14"/>
                  </a:lnTo>
                  <a:lnTo>
                    <a:pt x="150" y="14"/>
                  </a:lnTo>
                  <a:lnTo>
                    <a:pt x="151" y="14"/>
                  </a:lnTo>
                  <a:lnTo>
                    <a:pt x="153" y="14"/>
                  </a:lnTo>
                  <a:lnTo>
                    <a:pt x="154" y="14"/>
                  </a:lnTo>
                  <a:lnTo>
                    <a:pt x="157" y="17"/>
                  </a:lnTo>
                  <a:lnTo>
                    <a:pt x="159" y="19"/>
                  </a:lnTo>
                  <a:lnTo>
                    <a:pt x="159" y="20"/>
                  </a:lnTo>
                  <a:lnTo>
                    <a:pt x="159" y="20"/>
                  </a:lnTo>
                  <a:lnTo>
                    <a:pt x="159" y="20"/>
                  </a:lnTo>
                  <a:lnTo>
                    <a:pt x="159" y="22"/>
                  </a:lnTo>
                  <a:lnTo>
                    <a:pt x="154" y="22"/>
                  </a:lnTo>
                  <a:lnTo>
                    <a:pt x="154" y="22"/>
                  </a:lnTo>
                  <a:lnTo>
                    <a:pt x="153" y="24"/>
                  </a:lnTo>
                  <a:lnTo>
                    <a:pt x="150" y="25"/>
                  </a:lnTo>
                  <a:lnTo>
                    <a:pt x="146" y="25"/>
                  </a:lnTo>
                  <a:lnTo>
                    <a:pt x="146" y="25"/>
                  </a:lnTo>
                  <a:lnTo>
                    <a:pt x="143" y="27"/>
                  </a:lnTo>
                  <a:lnTo>
                    <a:pt x="139" y="30"/>
                  </a:lnTo>
                  <a:lnTo>
                    <a:pt x="135" y="31"/>
                  </a:lnTo>
                  <a:lnTo>
                    <a:pt x="134" y="31"/>
                  </a:lnTo>
                  <a:lnTo>
                    <a:pt x="132" y="33"/>
                  </a:lnTo>
                  <a:lnTo>
                    <a:pt x="132" y="33"/>
                  </a:lnTo>
                  <a:lnTo>
                    <a:pt x="132" y="35"/>
                  </a:lnTo>
                  <a:lnTo>
                    <a:pt x="129" y="38"/>
                  </a:lnTo>
                  <a:lnTo>
                    <a:pt x="126" y="38"/>
                  </a:lnTo>
                  <a:lnTo>
                    <a:pt x="124" y="38"/>
                  </a:lnTo>
                  <a:lnTo>
                    <a:pt x="123" y="39"/>
                  </a:lnTo>
                  <a:lnTo>
                    <a:pt x="121" y="39"/>
                  </a:lnTo>
                  <a:lnTo>
                    <a:pt x="116" y="39"/>
                  </a:lnTo>
                  <a:lnTo>
                    <a:pt x="115" y="39"/>
                  </a:lnTo>
                  <a:lnTo>
                    <a:pt x="113" y="38"/>
                  </a:lnTo>
                  <a:lnTo>
                    <a:pt x="112" y="39"/>
                  </a:lnTo>
                  <a:lnTo>
                    <a:pt x="110" y="39"/>
                  </a:lnTo>
                  <a:lnTo>
                    <a:pt x="109" y="42"/>
                  </a:lnTo>
                  <a:lnTo>
                    <a:pt x="109" y="42"/>
                  </a:lnTo>
                  <a:lnTo>
                    <a:pt x="107" y="44"/>
                  </a:lnTo>
                  <a:lnTo>
                    <a:pt x="107" y="46"/>
                  </a:lnTo>
                  <a:lnTo>
                    <a:pt x="107" y="46"/>
                  </a:lnTo>
                  <a:lnTo>
                    <a:pt x="105" y="47"/>
                  </a:lnTo>
                  <a:lnTo>
                    <a:pt x="105" y="49"/>
                  </a:lnTo>
                  <a:lnTo>
                    <a:pt x="104" y="49"/>
                  </a:lnTo>
                  <a:lnTo>
                    <a:pt x="102" y="50"/>
                  </a:lnTo>
                  <a:lnTo>
                    <a:pt x="102" y="49"/>
                  </a:lnTo>
                  <a:lnTo>
                    <a:pt x="101" y="49"/>
                  </a:lnTo>
                  <a:lnTo>
                    <a:pt x="101" y="50"/>
                  </a:lnTo>
                  <a:lnTo>
                    <a:pt x="99" y="50"/>
                  </a:lnTo>
                  <a:lnTo>
                    <a:pt x="99" y="50"/>
                  </a:lnTo>
                  <a:lnTo>
                    <a:pt x="96" y="50"/>
                  </a:lnTo>
                  <a:lnTo>
                    <a:pt x="94" y="50"/>
                  </a:lnTo>
                  <a:lnTo>
                    <a:pt x="93" y="50"/>
                  </a:lnTo>
                  <a:lnTo>
                    <a:pt x="93" y="47"/>
                  </a:lnTo>
                  <a:lnTo>
                    <a:pt x="93" y="46"/>
                  </a:lnTo>
                  <a:lnTo>
                    <a:pt x="91" y="46"/>
                  </a:lnTo>
                  <a:lnTo>
                    <a:pt x="91" y="46"/>
                  </a:lnTo>
                  <a:lnTo>
                    <a:pt x="88" y="49"/>
                  </a:lnTo>
                  <a:lnTo>
                    <a:pt x="85" y="49"/>
                  </a:lnTo>
                  <a:lnTo>
                    <a:pt x="83" y="49"/>
                  </a:lnTo>
                  <a:lnTo>
                    <a:pt x="82" y="47"/>
                  </a:lnTo>
                  <a:lnTo>
                    <a:pt x="82" y="47"/>
                  </a:lnTo>
                  <a:lnTo>
                    <a:pt x="82" y="49"/>
                  </a:lnTo>
                  <a:lnTo>
                    <a:pt x="82" y="49"/>
                  </a:lnTo>
                  <a:lnTo>
                    <a:pt x="82" y="50"/>
                  </a:lnTo>
                  <a:lnTo>
                    <a:pt x="82" y="50"/>
                  </a:lnTo>
                  <a:lnTo>
                    <a:pt x="80" y="50"/>
                  </a:lnTo>
                  <a:lnTo>
                    <a:pt x="79" y="50"/>
                  </a:lnTo>
                  <a:lnTo>
                    <a:pt x="79" y="52"/>
                  </a:lnTo>
                  <a:lnTo>
                    <a:pt x="75" y="54"/>
                  </a:lnTo>
                  <a:lnTo>
                    <a:pt x="72" y="55"/>
                  </a:lnTo>
                  <a:lnTo>
                    <a:pt x="71" y="55"/>
                  </a:lnTo>
                  <a:lnTo>
                    <a:pt x="69" y="55"/>
                  </a:lnTo>
                  <a:lnTo>
                    <a:pt x="69" y="55"/>
                  </a:lnTo>
                  <a:lnTo>
                    <a:pt x="69" y="57"/>
                  </a:lnTo>
                  <a:lnTo>
                    <a:pt x="68" y="58"/>
                  </a:lnTo>
                  <a:lnTo>
                    <a:pt x="68" y="60"/>
                  </a:lnTo>
                  <a:lnTo>
                    <a:pt x="68" y="60"/>
                  </a:lnTo>
                  <a:lnTo>
                    <a:pt x="68" y="60"/>
                  </a:lnTo>
                  <a:lnTo>
                    <a:pt x="68" y="61"/>
                  </a:lnTo>
                  <a:lnTo>
                    <a:pt x="68" y="63"/>
                  </a:lnTo>
                  <a:lnTo>
                    <a:pt x="68" y="63"/>
                  </a:lnTo>
                  <a:lnTo>
                    <a:pt x="68" y="65"/>
                  </a:lnTo>
                  <a:lnTo>
                    <a:pt x="68" y="65"/>
                  </a:lnTo>
                  <a:lnTo>
                    <a:pt x="66" y="65"/>
                  </a:lnTo>
                  <a:lnTo>
                    <a:pt x="64" y="66"/>
                  </a:lnTo>
                  <a:lnTo>
                    <a:pt x="63" y="66"/>
                  </a:lnTo>
                  <a:lnTo>
                    <a:pt x="61" y="66"/>
                  </a:lnTo>
                  <a:lnTo>
                    <a:pt x="61" y="66"/>
                  </a:lnTo>
                  <a:lnTo>
                    <a:pt x="60" y="66"/>
                  </a:lnTo>
                  <a:lnTo>
                    <a:pt x="58" y="66"/>
                  </a:lnTo>
                  <a:lnTo>
                    <a:pt x="57" y="68"/>
                  </a:lnTo>
                  <a:lnTo>
                    <a:pt x="55" y="68"/>
                  </a:lnTo>
                  <a:lnTo>
                    <a:pt x="53" y="68"/>
                  </a:lnTo>
                  <a:lnTo>
                    <a:pt x="50" y="66"/>
                  </a:lnTo>
                  <a:lnTo>
                    <a:pt x="49" y="66"/>
                  </a:lnTo>
                  <a:lnTo>
                    <a:pt x="47" y="68"/>
                  </a:lnTo>
                  <a:lnTo>
                    <a:pt x="46" y="68"/>
                  </a:lnTo>
                  <a:lnTo>
                    <a:pt x="44" y="69"/>
                  </a:lnTo>
                  <a:lnTo>
                    <a:pt x="44" y="69"/>
                  </a:lnTo>
                  <a:lnTo>
                    <a:pt x="44" y="69"/>
                  </a:lnTo>
                  <a:lnTo>
                    <a:pt x="42" y="69"/>
                  </a:lnTo>
                  <a:lnTo>
                    <a:pt x="42" y="68"/>
                  </a:lnTo>
                  <a:lnTo>
                    <a:pt x="41" y="68"/>
                  </a:lnTo>
                  <a:lnTo>
                    <a:pt x="41" y="68"/>
                  </a:lnTo>
                  <a:lnTo>
                    <a:pt x="38" y="68"/>
                  </a:lnTo>
                  <a:lnTo>
                    <a:pt x="38" y="68"/>
                  </a:lnTo>
                  <a:lnTo>
                    <a:pt x="36" y="68"/>
                  </a:lnTo>
                  <a:lnTo>
                    <a:pt x="36" y="66"/>
                  </a:lnTo>
                  <a:lnTo>
                    <a:pt x="36" y="66"/>
                  </a:lnTo>
                  <a:lnTo>
                    <a:pt x="36" y="66"/>
                  </a:lnTo>
                  <a:lnTo>
                    <a:pt x="34" y="66"/>
                  </a:lnTo>
                  <a:lnTo>
                    <a:pt x="33" y="65"/>
                  </a:lnTo>
                  <a:lnTo>
                    <a:pt x="33" y="65"/>
                  </a:lnTo>
                  <a:lnTo>
                    <a:pt x="33" y="63"/>
                  </a:lnTo>
                  <a:lnTo>
                    <a:pt x="33" y="63"/>
                  </a:lnTo>
                  <a:lnTo>
                    <a:pt x="33" y="63"/>
                  </a:lnTo>
                  <a:lnTo>
                    <a:pt x="31" y="63"/>
                  </a:lnTo>
                  <a:lnTo>
                    <a:pt x="31" y="63"/>
                  </a:lnTo>
                  <a:lnTo>
                    <a:pt x="30" y="65"/>
                  </a:lnTo>
                  <a:lnTo>
                    <a:pt x="30" y="65"/>
                  </a:lnTo>
                  <a:lnTo>
                    <a:pt x="28" y="65"/>
                  </a:lnTo>
                  <a:lnTo>
                    <a:pt x="27" y="65"/>
                  </a:lnTo>
                  <a:lnTo>
                    <a:pt x="27" y="66"/>
                  </a:lnTo>
                  <a:lnTo>
                    <a:pt x="23" y="66"/>
                  </a:lnTo>
                  <a:lnTo>
                    <a:pt x="22" y="66"/>
                  </a:lnTo>
                  <a:lnTo>
                    <a:pt x="22" y="65"/>
                  </a:lnTo>
                  <a:lnTo>
                    <a:pt x="20" y="63"/>
                  </a:lnTo>
                  <a:lnTo>
                    <a:pt x="20" y="63"/>
                  </a:lnTo>
                  <a:lnTo>
                    <a:pt x="19" y="63"/>
                  </a:lnTo>
                  <a:lnTo>
                    <a:pt x="17" y="63"/>
                  </a:lnTo>
                  <a:lnTo>
                    <a:pt x="16" y="65"/>
                  </a:lnTo>
                  <a:lnTo>
                    <a:pt x="14" y="63"/>
                  </a:lnTo>
                  <a:lnTo>
                    <a:pt x="14" y="63"/>
                  </a:lnTo>
                  <a:lnTo>
                    <a:pt x="14" y="63"/>
                  </a:lnTo>
                  <a:lnTo>
                    <a:pt x="12" y="63"/>
                  </a:lnTo>
                  <a:lnTo>
                    <a:pt x="11" y="65"/>
                  </a:lnTo>
                  <a:lnTo>
                    <a:pt x="8" y="63"/>
                  </a:lnTo>
                  <a:lnTo>
                    <a:pt x="6" y="63"/>
                  </a:lnTo>
                  <a:lnTo>
                    <a:pt x="6" y="63"/>
                  </a:lnTo>
                  <a:lnTo>
                    <a:pt x="5" y="65"/>
                  </a:lnTo>
                  <a:lnTo>
                    <a:pt x="3" y="65"/>
                  </a:lnTo>
                  <a:lnTo>
                    <a:pt x="1" y="65"/>
                  </a:lnTo>
                  <a:lnTo>
                    <a:pt x="1" y="61"/>
                  </a:lnTo>
                  <a:lnTo>
                    <a:pt x="0" y="60"/>
                  </a:lnTo>
                  <a:lnTo>
                    <a:pt x="1" y="60"/>
                  </a:lnTo>
                  <a:lnTo>
                    <a:pt x="1" y="58"/>
                  </a:lnTo>
                  <a:lnTo>
                    <a:pt x="1" y="57"/>
                  </a:lnTo>
                  <a:lnTo>
                    <a:pt x="3" y="57"/>
                  </a:lnTo>
                  <a:lnTo>
                    <a:pt x="3" y="58"/>
                  </a:lnTo>
                  <a:lnTo>
                    <a:pt x="5" y="58"/>
                  </a:lnTo>
                  <a:lnTo>
                    <a:pt x="5" y="57"/>
                  </a:lnTo>
                  <a:lnTo>
                    <a:pt x="5" y="57"/>
                  </a:lnTo>
                  <a:lnTo>
                    <a:pt x="5" y="55"/>
                  </a:lnTo>
                  <a:lnTo>
                    <a:pt x="5" y="55"/>
                  </a:lnTo>
                  <a:lnTo>
                    <a:pt x="5" y="55"/>
                  </a:lnTo>
                  <a:lnTo>
                    <a:pt x="8" y="54"/>
                  </a:lnTo>
                  <a:lnTo>
                    <a:pt x="11" y="54"/>
                  </a:lnTo>
                  <a:lnTo>
                    <a:pt x="12" y="54"/>
                  </a:lnTo>
                  <a:lnTo>
                    <a:pt x="16" y="55"/>
                  </a:lnTo>
                  <a:lnTo>
                    <a:pt x="17" y="55"/>
                  </a:lnTo>
                  <a:lnTo>
                    <a:pt x="19" y="55"/>
                  </a:lnTo>
                  <a:lnTo>
                    <a:pt x="19" y="57"/>
                  </a:lnTo>
                  <a:lnTo>
                    <a:pt x="20" y="57"/>
                  </a:lnTo>
                  <a:lnTo>
                    <a:pt x="20" y="57"/>
                  </a:lnTo>
                  <a:lnTo>
                    <a:pt x="20" y="57"/>
                  </a:lnTo>
                  <a:lnTo>
                    <a:pt x="20" y="55"/>
                  </a:lnTo>
                  <a:lnTo>
                    <a:pt x="22" y="54"/>
                  </a:lnTo>
                  <a:lnTo>
                    <a:pt x="25" y="54"/>
                  </a:lnTo>
                  <a:lnTo>
                    <a:pt x="25" y="52"/>
                  </a:lnTo>
                  <a:lnTo>
                    <a:pt x="25" y="52"/>
                  </a:lnTo>
                  <a:lnTo>
                    <a:pt x="27" y="52"/>
                  </a:lnTo>
                  <a:lnTo>
                    <a:pt x="28" y="52"/>
                  </a:lnTo>
                  <a:lnTo>
                    <a:pt x="30" y="52"/>
                  </a:lnTo>
                  <a:lnTo>
                    <a:pt x="31" y="52"/>
                  </a:lnTo>
                  <a:lnTo>
                    <a:pt x="33" y="52"/>
                  </a:lnTo>
                  <a:lnTo>
                    <a:pt x="33" y="52"/>
                  </a:lnTo>
                  <a:lnTo>
                    <a:pt x="34" y="52"/>
                  </a:lnTo>
                  <a:lnTo>
                    <a:pt x="34" y="52"/>
                  </a:lnTo>
                  <a:lnTo>
                    <a:pt x="36" y="52"/>
                  </a:lnTo>
                  <a:lnTo>
                    <a:pt x="36" y="54"/>
                  </a:lnTo>
                  <a:lnTo>
                    <a:pt x="36" y="54"/>
                  </a:lnTo>
                  <a:lnTo>
                    <a:pt x="38" y="54"/>
                  </a:lnTo>
                  <a:lnTo>
                    <a:pt x="38" y="52"/>
                  </a:lnTo>
                  <a:lnTo>
                    <a:pt x="39" y="52"/>
                  </a:lnTo>
                  <a:lnTo>
                    <a:pt x="39" y="52"/>
                  </a:lnTo>
                  <a:lnTo>
                    <a:pt x="41" y="52"/>
                  </a:lnTo>
                  <a:lnTo>
                    <a:pt x="41" y="50"/>
                  </a:lnTo>
                  <a:lnTo>
                    <a:pt x="42" y="49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46" y="49"/>
                  </a:lnTo>
                  <a:lnTo>
                    <a:pt x="46" y="49"/>
                  </a:lnTo>
                  <a:lnTo>
                    <a:pt x="47" y="49"/>
                  </a:lnTo>
                  <a:lnTo>
                    <a:pt x="46" y="47"/>
                  </a:lnTo>
                  <a:lnTo>
                    <a:pt x="46" y="47"/>
                  </a:lnTo>
                  <a:lnTo>
                    <a:pt x="46" y="47"/>
                  </a:lnTo>
                  <a:lnTo>
                    <a:pt x="47" y="46"/>
                  </a:lnTo>
                  <a:lnTo>
                    <a:pt x="49" y="47"/>
                  </a:lnTo>
                  <a:lnTo>
                    <a:pt x="49" y="47"/>
                  </a:lnTo>
                  <a:lnTo>
                    <a:pt x="50" y="47"/>
                  </a:lnTo>
                  <a:lnTo>
                    <a:pt x="52" y="46"/>
                  </a:lnTo>
                  <a:lnTo>
                    <a:pt x="52" y="46"/>
                  </a:lnTo>
                  <a:lnTo>
                    <a:pt x="57" y="42"/>
                  </a:lnTo>
                  <a:lnTo>
                    <a:pt x="57" y="42"/>
                  </a:lnTo>
                  <a:lnTo>
                    <a:pt x="57" y="42"/>
                  </a:lnTo>
                  <a:lnTo>
                    <a:pt x="55" y="41"/>
                  </a:lnTo>
                  <a:lnTo>
                    <a:pt x="53" y="42"/>
                  </a:lnTo>
                  <a:lnTo>
                    <a:pt x="53" y="42"/>
                  </a:lnTo>
                  <a:lnTo>
                    <a:pt x="52" y="41"/>
                  </a:lnTo>
                  <a:lnTo>
                    <a:pt x="50" y="41"/>
                  </a:lnTo>
                  <a:lnTo>
                    <a:pt x="50" y="41"/>
                  </a:lnTo>
                  <a:lnTo>
                    <a:pt x="49" y="39"/>
                  </a:lnTo>
                  <a:lnTo>
                    <a:pt x="47" y="39"/>
                  </a:lnTo>
                  <a:lnTo>
                    <a:pt x="46" y="38"/>
                  </a:lnTo>
                  <a:lnTo>
                    <a:pt x="46" y="38"/>
                  </a:lnTo>
                  <a:lnTo>
                    <a:pt x="44" y="39"/>
                  </a:lnTo>
                  <a:lnTo>
                    <a:pt x="44" y="39"/>
                  </a:lnTo>
                  <a:lnTo>
                    <a:pt x="44" y="38"/>
                  </a:lnTo>
                  <a:lnTo>
                    <a:pt x="44" y="38"/>
                  </a:lnTo>
                  <a:lnTo>
                    <a:pt x="42" y="36"/>
                  </a:lnTo>
                  <a:lnTo>
                    <a:pt x="42" y="36"/>
                  </a:lnTo>
                  <a:lnTo>
                    <a:pt x="41" y="36"/>
                  </a:lnTo>
                  <a:lnTo>
                    <a:pt x="39" y="36"/>
                  </a:lnTo>
                  <a:lnTo>
                    <a:pt x="39" y="36"/>
                  </a:lnTo>
                  <a:lnTo>
                    <a:pt x="39" y="33"/>
                  </a:lnTo>
                  <a:lnTo>
                    <a:pt x="38" y="33"/>
                  </a:lnTo>
                  <a:lnTo>
                    <a:pt x="38" y="31"/>
                  </a:lnTo>
                  <a:lnTo>
                    <a:pt x="38" y="31"/>
                  </a:lnTo>
                  <a:lnTo>
                    <a:pt x="36" y="31"/>
                  </a:lnTo>
                  <a:lnTo>
                    <a:pt x="36" y="30"/>
                  </a:lnTo>
                  <a:lnTo>
                    <a:pt x="36" y="30"/>
                  </a:lnTo>
                  <a:lnTo>
                    <a:pt x="36" y="30"/>
                  </a:lnTo>
                  <a:lnTo>
                    <a:pt x="36" y="30"/>
                  </a:lnTo>
                  <a:lnTo>
                    <a:pt x="34" y="30"/>
                  </a:lnTo>
                  <a:lnTo>
                    <a:pt x="34" y="31"/>
                  </a:lnTo>
                  <a:lnTo>
                    <a:pt x="34" y="33"/>
                  </a:lnTo>
                  <a:lnTo>
                    <a:pt x="34" y="33"/>
                  </a:lnTo>
                  <a:lnTo>
                    <a:pt x="34" y="35"/>
                  </a:lnTo>
                  <a:lnTo>
                    <a:pt x="33" y="35"/>
                  </a:lnTo>
                  <a:lnTo>
                    <a:pt x="33" y="33"/>
                  </a:lnTo>
                  <a:lnTo>
                    <a:pt x="31" y="36"/>
                  </a:lnTo>
                  <a:lnTo>
                    <a:pt x="31" y="38"/>
                  </a:lnTo>
                  <a:lnTo>
                    <a:pt x="30" y="36"/>
                  </a:lnTo>
                  <a:lnTo>
                    <a:pt x="30" y="36"/>
                  </a:lnTo>
                  <a:lnTo>
                    <a:pt x="28" y="36"/>
                  </a:lnTo>
                  <a:lnTo>
                    <a:pt x="27" y="36"/>
                  </a:lnTo>
                  <a:lnTo>
                    <a:pt x="25" y="36"/>
                  </a:lnTo>
                  <a:lnTo>
                    <a:pt x="23" y="35"/>
                  </a:lnTo>
                  <a:lnTo>
                    <a:pt x="23" y="35"/>
                  </a:lnTo>
                  <a:lnTo>
                    <a:pt x="22" y="33"/>
                  </a:lnTo>
                  <a:lnTo>
                    <a:pt x="22" y="31"/>
                  </a:lnTo>
                  <a:lnTo>
                    <a:pt x="20" y="31"/>
                  </a:lnTo>
                  <a:lnTo>
                    <a:pt x="19" y="31"/>
                  </a:lnTo>
                  <a:lnTo>
                    <a:pt x="17" y="31"/>
                  </a:lnTo>
                  <a:lnTo>
                    <a:pt x="16" y="30"/>
                  </a:lnTo>
                  <a:lnTo>
                    <a:pt x="14" y="30"/>
                  </a:lnTo>
                  <a:lnTo>
                    <a:pt x="14" y="30"/>
                  </a:lnTo>
                  <a:lnTo>
                    <a:pt x="14" y="30"/>
                  </a:lnTo>
                  <a:lnTo>
                    <a:pt x="19" y="27"/>
                  </a:lnTo>
                  <a:lnTo>
                    <a:pt x="20" y="25"/>
                  </a:lnTo>
                  <a:lnTo>
                    <a:pt x="20" y="24"/>
                  </a:lnTo>
                  <a:lnTo>
                    <a:pt x="22" y="24"/>
                  </a:lnTo>
                  <a:lnTo>
                    <a:pt x="23" y="24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5" y="22"/>
                  </a:lnTo>
                  <a:lnTo>
                    <a:pt x="27" y="20"/>
                  </a:lnTo>
                  <a:lnTo>
                    <a:pt x="30" y="19"/>
                  </a:lnTo>
                  <a:lnTo>
                    <a:pt x="30" y="19"/>
                  </a:lnTo>
                  <a:lnTo>
                    <a:pt x="30" y="19"/>
                  </a:lnTo>
                  <a:lnTo>
                    <a:pt x="28" y="17"/>
                  </a:lnTo>
                  <a:lnTo>
                    <a:pt x="27" y="17"/>
                  </a:lnTo>
                  <a:lnTo>
                    <a:pt x="27" y="17"/>
                  </a:lnTo>
                  <a:lnTo>
                    <a:pt x="25" y="17"/>
                  </a:lnTo>
                  <a:lnTo>
                    <a:pt x="25" y="17"/>
                  </a:lnTo>
                  <a:lnTo>
                    <a:pt x="25" y="16"/>
                  </a:lnTo>
                  <a:lnTo>
                    <a:pt x="25" y="14"/>
                  </a:lnTo>
                  <a:lnTo>
                    <a:pt x="27" y="14"/>
                  </a:lnTo>
                  <a:lnTo>
                    <a:pt x="27" y="13"/>
                  </a:lnTo>
                  <a:lnTo>
                    <a:pt x="28" y="11"/>
                  </a:lnTo>
                  <a:lnTo>
                    <a:pt x="28" y="11"/>
                  </a:lnTo>
                  <a:lnTo>
                    <a:pt x="30" y="9"/>
                  </a:lnTo>
                  <a:lnTo>
                    <a:pt x="33" y="8"/>
                  </a:lnTo>
                  <a:lnTo>
                    <a:pt x="33" y="8"/>
                  </a:lnTo>
                  <a:lnTo>
                    <a:pt x="34" y="8"/>
                  </a:lnTo>
                  <a:lnTo>
                    <a:pt x="36" y="8"/>
                  </a:lnTo>
                  <a:lnTo>
                    <a:pt x="38" y="8"/>
                  </a:lnTo>
                  <a:lnTo>
                    <a:pt x="38" y="8"/>
                  </a:lnTo>
                  <a:lnTo>
                    <a:pt x="42" y="9"/>
                  </a:lnTo>
                  <a:lnTo>
                    <a:pt x="44" y="9"/>
                  </a:lnTo>
                  <a:lnTo>
                    <a:pt x="49" y="9"/>
                  </a:lnTo>
                  <a:lnTo>
                    <a:pt x="50" y="11"/>
                  </a:lnTo>
                  <a:lnTo>
                    <a:pt x="52" y="11"/>
                  </a:lnTo>
                  <a:lnTo>
                    <a:pt x="52" y="11"/>
                  </a:lnTo>
                  <a:lnTo>
                    <a:pt x="53" y="13"/>
                  </a:lnTo>
                  <a:lnTo>
                    <a:pt x="58" y="13"/>
                  </a:lnTo>
                  <a:lnTo>
                    <a:pt x="60" y="13"/>
                  </a:lnTo>
                  <a:lnTo>
                    <a:pt x="60" y="14"/>
                  </a:lnTo>
                  <a:lnTo>
                    <a:pt x="61" y="14"/>
                  </a:lnTo>
                  <a:lnTo>
                    <a:pt x="63" y="14"/>
                  </a:lnTo>
                  <a:lnTo>
                    <a:pt x="61" y="11"/>
                  </a:lnTo>
                  <a:lnTo>
                    <a:pt x="61" y="9"/>
                  </a:lnTo>
                  <a:lnTo>
                    <a:pt x="63" y="5"/>
                  </a:lnTo>
                  <a:lnTo>
                    <a:pt x="64" y="3"/>
                  </a:lnTo>
                  <a:lnTo>
                    <a:pt x="66" y="3"/>
                  </a:lnTo>
                  <a:lnTo>
                    <a:pt x="68" y="2"/>
                  </a:lnTo>
                  <a:lnTo>
                    <a:pt x="69" y="2"/>
                  </a:lnTo>
                  <a:lnTo>
                    <a:pt x="71" y="2"/>
                  </a:lnTo>
                  <a:lnTo>
                    <a:pt x="72" y="2"/>
                  </a:lnTo>
                  <a:lnTo>
                    <a:pt x="72" y="2"/>
                  </a:lnTo>
                  <a:lnTo>
                    <a:pt x="72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92" name="Freeform 239">
              <a:extLst>
                <a:ext uri="{FF2B5EF4-FFF2-40B4-BE49-F238E27FC236}">
                  <a16:creationId xmlns:a16="http://schemas.microsoft.com/office/drawing/2014/main" id="{084DE31F-A07A-B59A-C29C-A020B367CB7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20113" y="4261934"/>
              <a:ext cx="226110" cy="286536"/>
            </a:xfrm>
            <a:custGeom>
              <a:avLst/>
              <a:gdLst>
                <a:gd name="T0" fmla="*/ 105 w 116"/>
                <a:gd name="T1" fmla="*/ 109 h 147"/>
                <a:gd name="T2" fmla="*/ 19 w 116"/>
                <a:gd name="T3" fmla="*/ 0 h 147"/>
                <a:gd name="T4" fmla="*/ 21 w 116"/>
                <a:gd name="T5" fmla="*/ 2 h 147"/>
                <a:gd name="T6" fmla="*/ 27 w 116"/>
                <a:gd name="T7" fmla="*/ 5 h 147"/>
                <a:gd name="T8" fmla="*/ 27 w 116"/>
                <a:gd name="T9" fmla="*/ 12 h 147"/>
                <a:gd name="T10" fmla="*/ 34 w 116"/>
                <a:gd name="T11" fmla="*/ 16 h 147"/>
                <a:gd name="T12" fmla="*/ 46 w 116"/>
                <a:gd name="T13" fmla="*/ 18 h 147"/>
                <a:gd name="T14" fmla="*/ 60 w 116"/>
                <a:gd name="T15" fmla="*/ 27 h 147"/>
                <a:gd name="T16" fmla="*/ 73 w 116"/>
                <a:gd name="T17" fmla="*/ 29 h 147"/>
                <a:gd name="T18" fmla="*/ 82 w 116"/>
                <a:gd name="T19" fmla="*/ 27 h 147"/>
                <a:gd name="T20" fmla="*/ 95 w 116"/>
                <a:gd name="T21" fmla="*/ 19 h 147"/>
                <a:gd name="T22" fmla="*/ 105 w 116"/>
                <a:gd name="T23" fmla="*/ 23 h 147"/>
                <a:gd name="T24" fmla="*/ 112 w 116"/>
                <a:gd name="T25" fmla="*/ 23 h 147"/>
                <a:gd name="T26" fmla="*/ 105 w 116"/>
                <a:gd name="T27" fmla="*/ 37 h 147"/>
                <a:gd name="T28" fmla="*/ 101 w 116"/>
                <a:gd name="T29" fmla="*/ 60 h 147"/>
                <a:gd name="T30" fmla="*/ 105 w 116"/>
                <a:gd name="T31" fmla="*/ 95 h 147"/>
                <a:gd name="T32" fmla="*/ 111 w 116"/>
                <a:gd name="T33" fmla="*/ 103 h 147"/>
                <a:gd name="T34" fmla="*/ 103 w 116"/>
                <a:gd name="T35" fmla="*/ 108 h 147"/>
                <a:gd name="T36" fmla="*/ 101 w 116"/>
                <a:gd name="T37" fmla="*/ 111 h 147"/>
                <a:gd name="T38" fmla="*/ 97 w 116"/>
                <a:gd name="T39" fmla="*/ 115 h 147"/>
                <a:gd name="T40" fmla="*/ 90 w 116"/>
                <a:gd name="T41" fmla="*/ 123 h 147"/>
                <a:gd name="T42" fmla="*/ 87 w 116"/>
                <a:gd name="T43" fmla="*/ 130 h 147"/>
                <a:gd name="T44" fmla="*/ 84 w 116"/>
                <a:gd name="T45" fmla="*/ 136 h 147"/>
                <a:gd name="T46" fmla="*/ 79 w 116"/>
                <a:gd name="T47" fmla="*/ 145 h 147"/>
                <a:gd name="T48" fmla="*/ 75 w 116"/>
                <a:gd name="T49" fmla="*/ 145 h 147"/>
                <a:gd name="T50" fmla="*/ 64 w 116"/>
                <a:gd name="T51" fmla="*/ 138 h 147"/>
                <a:gd name="T52" fmla="*/ 56 w 116"/>
                <a:gd name="T53" fmla="*/ 131 h 147"/>
                <a:gd name="T54" fmla="*/ 54 w 116"/>
                <a:gd name="T55" fmla="*/ 130 h 147"/>
                <a:gd name="T56" fmla="*/ 54 w 116"/>
                <a:gd name="T57" fmla="*/ 125 h 147"/>
                <a:gd name="T58" fmla="*/ 46 w 116"/>
                <a:gd name="T59" fmla="*/ 119 h 147"/>
                <a:gd name="T60" fmla="*/ 30 w 116"/>
                <a:gd name="T61" fmla="*/ 111 h 147"/>
                <a:gd name="T62" fmla="*/ 16 w 116"/>
                <a:gd name="T63" fmla="*/ 101 h 147"/>
                <a:gd name="T64" fmla="*/ 2 w 116"/>
                <a:gd name="T65" fmla="*/ 95 h 147"/>
                <a:gd name="T66" fmla="*/ 4 w 116"/>
                <a:gd name="T67" fmla="*/ 92 h 147"/>
                <a:gd name="T68" fmla="*/ 4 w 116"/>
                <a:gd name="T69" fmla="*/ 86 h 147"/>
                <a:gd name="T70" fmla="*/ 7 w 116"/>
                <a:gd name="T71" fmla="*/ 87 h 147"/>
                <a:gd name="T72" fmla="*/ 10 w 116"/>
                <a:gd name="T73" fmla="*/ 84 h 147"/>
                <a:gd name="T74" fmla="*/ 8 w 116"/>
                <a:gd name="T75" fmla="*/ 81 h 147"/>
                <a:gd name="T76" fmla="*/ 5 w 116"/>
                <a:gd name="T77" fmla="*/ 84 h 147"/>
                <a:gd name="T78" fmla="*/ 4 w 116"/>
                <a:gd name="T79" fmla="*/ 81 h 147"/>
                <a:gd name="T80" fmla="*/ 0 w 116"/>
                <a:gd name="T81" fmla="*/ 79 h 147"/>
                <a:gd name="T82" fmla="*/ 2 w 116"/>
                <a:gd name="T83" fmla="*/ 75 h 147"/>
                <a:gd name="T84" fmla="*/ 7 w 116"/>
                <a:gd name="T85" fmla="*/ 67 h 147"/>
                <a:gd name="T86" fmla="*/ 12 w 116"/>
                <a:gd name="T87" fmla="*/ 62 h 147"/>
                <a:gd name="T88" fmla="*/ 13 w 116"/>
                <a:gd name="T89" fmla="*/ 59 h 147"/>
                <a:gd name="T90" fmla="*/ 15 w 116"/>
                <a:gd name="T91" fmla="*/ 54 h 147"/>
                <a:gd name="T92" fmla="*/ 15 w 116"/>
                <a:gd name="T93" fmla="*/ 45 h 147"/>
                <a:gd name="T94" fmla="*/ 13 w 116"/>
                <a:gd name="T95" fmla="*/ 40 h 147"/>
                <a:gd name="T96" fmla="*/ 8 w 116"/>
                <a:gd name="T97" fmla="*/ 34 h 147"/>
                <a:gd name="T98" fmla="*/ 7 w 116"/>
                <a:gd name="T99" fmla="*/ 26 h 147"/>
                <a:gd name="T100" fmla="*/ 4 w 116"/>
                <a:gd name="T101" fmla="*/ 24 h 147"/>
                <a:gd name="T102" fmla="*/ 15 w 116"/>
                <a:gd name="T103" fmla="*/ 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16" h="147">
                  <a:moveTo>
                    <a:pt x="103" y="109"/>
                  </a:moveTo>
                  <a:lnTo>
                    <a:pt x="105" y="109"/>
                  </a:lnTo>
                  <a:lnTo>
                    <a:pt x="105" y="109"/>
                  </a:lnTo>
                  <a:lnTo>
                    <a:pt x="105" y="109"/>
                  </a:lnTo>
                  <a:lnTo>
                    <a:pt x="105" y="109"/>
                  </a:lnTo>
                  <a:lnTo>
                    <a:pt x="103" y="111"/>
                  </a:lnTo>
                  <a:lnTo>
                    <a:pt x="101" y="111"/>
                  </a:lnTo>
                  <a:lnTo>
                    <a:pt x="101" y="109"/>
                  </a:lnTo>
                  <a:lnTo>
                    <a:pt x="103" y="109"/>
                  </a:lnTo>
                  <a:close/>
                  <a:moveTo>
                    <a:pt x="19" y="0"/>
                  </a:moveTo>
                  <a:lnTo>
                    <a:pt x="19" y="0"/>
                  </a:lnTo>
                  <a:lnTo>
                    <a:pt x="19" y="2"/>
                  </a:lnTo>
                  <a:lnTo>
                    <a:pt x="19" y="2"/>
                  </a:lnTo>
                  <a:lnTo>
                    <a:pt x="21" y="2"/>
                  </a:lnTo>
                  <a:lnTo>
                    <a:pt x="21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6" y="2"/>
                  </a:lnTo>
                  <a:lnTo>
                    <a:pt x="27" y="4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7"/>
                  </a:lnTo>
                  <a:lnTo>
                    <a:pt x="27" y="8"/>
                  </a:lnTo>
                  <a:lnTo>
                    <a:pt x="27" y="10"/>
                  </a:lnTo>
                  <a:lnTo>
                    <a:pt x="27" y="12"/>
                  </a:lnTo>
                  <a:lnTo>
                    <a:pt x="29" y="13"/>
                  </a:lnTo>
                  <a:lnTo>
                    <a:pt x="30" y="15"/>
                  </a:lnTo>
                  <a:lnTo>
                    <a:pt x="30" y="15"/>
                  </a:lnTo>
                  <a:lnTo>
                    <a:pt x="32" y="16"/>
                  </a:lnTo>
                  <a:lnTo>
                    <a:pt x="34" y="16"/>
                  </a:lnTo>
                  <a:lnTo>
                    <a:pt x="38" y="16"/>
                  </a:lnTo>
                  <a:lnTo>
                    <a:pt x="41" y="16"/>
                  </a:lnTo>
                  <a:lnTo>
                    <a:pt x="43" y="16"/>
                  </a:lnTo>
                  <a:lnTo>
                    <a:pt x="43" y="16"/>
                  </a:lnTo>
                  <a:lnTo>
                    <a:pt x="46" y="18"/>
                  </a:lnTo>
                  <a:lnTo>
                    <a:pt x="51" y="21"/>
                  </a:lnTo>
                  <a:lnTo>
                    <a:pt x="52" y="23"/>
                  </a:lnTo>
                  <a:lnTo>
                    <a:pt x="56" y="24"/>
                  </a:lnTo>
                  <a:lnTo>
                    <a:pt x="59" y="26"/>
                  </a:lnTo>
                  <a:lnTo>
                    <a:pt x="60" y="27"/>
                  </a:lnTo>
                  <a:lnTo>
                    <a:pt x="62" y="27"/>
                  </a:lnTo>
                  <a:lnTo>
                    <a:pt x="65" y="27"/>
                  </a:lnTo>
                  <a:lnTo>
                    <a:pt x="68" y="27"/>
                  </a:lnTo>
                  <a:lnTo>
                    <a:pt x="70" y="29"/>
                  </a:lnTo>
                  <a:lnTo>
                    <a:pt x="73" y="29"/>
                  </a:lnTo>
                  <a:lnTo>
                    <a:pt x="76" y="29"/>
                  </a:lnTo>
                  <a:lnTo>
                    <a:pt x="76" y="29"/>
                  </a:lnTo>
                  <a:lnTo>
                    <a:pt x="81" y="30"/>
                  </a:lnTo>
                  <a:lnTo>
                    <a:pt x="81" y="29"/>
                  </a:lnTo>
                  <a:lnTo>
                    <a:pt x="82" y="27"/>
                  </a:lnTo>
                  <a:lnTo>
                    <a:pt x="86" y="26"/>
                  </a:lnTo>
                  <a:lnTo>
                    <a:pt x="86" y="24"/>
                  </a:lnTo>
                  <a:lnTo>
                    <a:pt x="89" y="23"/>
                  </a:lnTo>
                  <a:lnTo>
                    <a:pt x="92" y="21"/>
                  </a:lnTo>
                  <a:lnTo>
                    <a:pt x="95" y="19"/>
                  </a:lnTo>
                  <a:lnTo>
                    <a:pt x="100" y="18"/>
                  </a:lnTo>
                  <a:lnTo>
                    <a:pt x="101" y="19"/>
                  </a:lnTo>
                  <a:lnTo>
                    <a:pt x="103" y="21"/>
                  </a:lnTo>
                  <a:lnTo>
                    <a:pt x="103" y="23"/>
                  </a:lnTo>
                  <a:lnTo>
                    <a:pt x="105" y="23"/>
                  </a:lnTo>
                  <a:lnTo>
                    <a:pt x="106" y="23"/>
                  </a:lnTo>
                  <a:lnTo>
                    <a:pt x="108" y="23"/>
                  </a:lnTo>
                  <a:lnTo>
                    <a:pt x="108" y="23"/>
                  </a:lnTo>
                  <a:lnTo>
                    <a:pt x="109" y="23"/>
                  </a:lnTo>
                  <a:lnTo>
                    <a:pt x="112" y="23"/>
                  </a:lnTo>
                  <a:lnTo>
                    <a:pt x="116" y="23"/>
                  </a:lnTo>
                  <a:lnTo>
                    <a:pt x="114" y="24"/>
                  </a:lnTo>
                  <a:lnTo>
                    <a:pt x="111" y="27"/>
                  </a:lnTo>
                  <a:lnTo>
                    <a:pt x="108" y="34"/>
                  </a:lnTo>
                  <a:lnTo>
                    <a:pt x="105" y="37"/>
                  </a:lnTo>
                  <a:lnTo>
                    <a:pt x="101" y="38"/>
                  </a:lnTo>
                  <a:lnTo>
                    <a:pt x="101" y="38"/>
                  </a:lnTo>
                  <a:lnTo>
                    <a:pt x="101" y="41"/>
                  </a:lnTo>
                  <a:lnTo>
                    <a:pt x="101" y="48"/>
                  </a:lnTo>
                  <a:lnTo>
                    <a:pt x="101" y="60"/>
                  </a:lnTo>
                  <a:lnTo>
                    <a:pt x="101" y="71"/>
                  </a:lnTo>
                  <a:lnTo>
                    <a:pt x="101" y="84"/>
                  </a:lnTo>
                  <a:lnTo>
                    <a:pt x="101" y="90"/>
                  </a:lnTo>
                  <a:lnTo>
                    <a:pt x="101" y="92"/>
                  </a:lnTo>
                  <a:lnTo>
                    <a:pt x="105" y="95"/>
                  </a:lnTo>
                  <a:lnTo>
                    <a:pt x="106" y="97"/>
                  </a:lnTo>
                  <a:lnTo>
                    <a:pt x="109" y="100"/>
                  </a:lnTo>
                  <a:lnTo>
                    <a:pt x="109" y="101"/>
                  </a:lnTo>
                  <a:lnTo>
                    <a:pt x="111" y="103"/>
                  </a:lnTo>
                  <a:lnTo>
                    <a:pt x="111" y="103"/>
                  </a:lnTo>
                  <a:lnTo>
                    <a:pt x="108" y="106"/>
                  </a:lnTo>
                  <a:lnTo>
                    <a:pt x="106" y="108"/>
                  </a:lnTo>
                  <a:lnTo>
                    <a:pt x="105" y="108"/>
                  </a:lnTo>
                  <a:lnTo>
                    <a:pt x="103" y="108"/>
                  </a:lnTo>
                  <a:lnTo>
                    <a:pt x="103" y="108"/>
                  </a:lnTo>
                  <a:lnTo>
                    <a:pt x="101" y="108"/>
                  </a:lnTo>
                  <a:lnTo>
                    <a:pt x="101" y="109"/>
                  </a:lnTo>
                  <a:lnTo>
                    <a:pt x="101" y="109"/>
                  </a:lnTo>
                  <a:lnTo>
                    <a:pt x="101" y="108"/>
                  </a:lnTo>
                  <a:lnTo>
                    <a:pt x="101" y="111"/>
                  </a:lnTo>
                  <a:lnTo>
                    <a:pt x="101" y="111"/>
                  </a:lnTo>
                  <a:lnTo>
                    <a:pt x="101" y="112"/>
                  </a:lnTo>
                  <a:lnTo>
                    <a:pt x="100" y="112"/>
                  </a:lnTo>
                  <a:lnTo>
                    <a:pt x="100" y="114"/>
                  </a:lnTo>
                  <a:lnTo>
                    <a:pt x="97" y="115"/>
                  </a:lnTo>
                  <a:lnTo>
                    <a:pt x="93" y="115"/>
                  </a:lnTo>
                  <a:lnTo>
                    <a:pt x="92" y="117"/>
                  </a:lnTo>
                  <a:lnTo>
                    <a:pt x="92" y="119"/>
                  </a:lnTo>
                  <a:lnTo>
                    <a:pt x="90" y="120"/>
                  </a:lnTo>
                  <a:lnTo>
                    <a:pt x="90" y="123"/>
                  </a:lnTo>
                  <a:lnTo>
                    <a:pt x="90" y="125"/>
                  </a:lnTo>
                  <a:lnTo>
                    <a:pt x="90" y="127"/>
                  </a:lnTo>
                  <a:lnTo>
                    <a:pt x="87" y="128"/>
                  </a:lnTo>
                  <a:lnTo>
                    <a:pt x="87" y="128"/>
                  </a:lnTo>
                  <a:lnTo>
                    <a:pt x="87" y="130"/>
                  </a:lnTo>
                  <a:lnTo>
                    <a:pt x="86" y="131"/>
                  </a:lnTo>
                  <a:lnTo>
                    <a:pt x="86" y="134"/>
                  </a:lnTo>
                  <a:lnTo>
                    <a:pt x="84" y="136"/>
                  </a:lnTo>
                  <a:lnTo>
                    <a:pt x="84" y="136"/>
                  </a:lnTo>
                  <a:lnTo>
                    <a:pt x="84" y="136"/>
                  </a:lnTo>
                  <a:lnTo>
                    <a:pt x="84" y="138"/>
                  </a:lnTo>
                  <a:lnTo>
                    <a:pt x="82" y="139"/>
                  </a:lnTo>
                  <a:lnTo>
                    <a:pt x="82" y="139"/>
                  </a:lnTo>
                  <a:lnTo>
                    <a:pt x="81" y="144"/>
                  </a:lnTo>
                  <a:lnTo>
                    <a:pt x="79" y="145"/>
                  </a:lnTo>
                  <a:lnTo>
                    <a:pt x="78" y="145"/>
                  </a:lnTo>
                  <a:lnTo>
                    <a:pt x="76" y="147"/>
                  </a:lnTo>
                  <a:lnTo>
                    <a:pt x="76" y="147"/>
                  </a:lnTo>
                  <a:lnTo>
                    <a:pt x="76" y="147"/>
                  </a:lnTo>
                  <a:lnTo>
                    <a:pt x="75" y="145"/>
                  </a:lnTo>
                  <a:lnTo>
                    <a:pt x="73" y="144"/>
                  </a:lnTo>
                  <a:lnTo>
                    <a:pt x="71" y="142"/>
                  </a:lnTo>
                  <a:lnTo>
                    <a:pt x="68" y="141"/>
                  </a:lnTo>
                  <a:lnTo>
                    <a:pt x="67" y="139"/>
                  </a:lnTo>
                  <a:lnTo>
                    <a:pt x="64" y="138"/>
                  </a:lnTo>
                  <a:lnTo>
                    <a:pt x="62" y="136"/>
                  </a:lnTo>
                  <a:lnTo>
                    <a:pt x="60" y="134"/>
                  </a:lnTo>
                  <a:lnTo>
                    <a:pt x="57" y="133"/>
                  </a:lnTo>
                  <a:lnTo>
                    <a:pt x="56" y="133"/>
                  </a:lnTo>
                  <a:lnTo>
                    <a:pt x="56" y="131"/>
                  </a:lnTo>
                  <a:lnTo>
                    <a:pt x="56" y="130"/>
                  </a:lnTo>
                  <a:lnTo>
                    <a:pt x="56" y="130"/>
                  </a:lnTo>
                  <a:lnTo>
                    <a:pt x="54" y="130"/>
                  </a:lnTo>
                  <a:lnTo>
                    <a:pt x="54" y="130"/>
                  </a:lnTo>
                  <a:lnTo>
                    <a:pt x="54" y="130"/>
                  </a:lnTo>
                  <a:lnTo>
                    <a:pt x="54" y="130"/>
                  </a:lnTo>
                  <a:lnTo>
                    <a:pt x="54" y="128"/>
                  </a:lnTo>
                  <a:lnTo>
                    <a:pt x="54" y="127"/>
                  </a:lnTo>
                  <a:lnTo>
                    <a:pt x="54" y="127"/>
                  </a:lnTo>
                  <a:lnTo>
                    <a:pt x="54" y="125"/>
                  </a:lnTo>
                  <a:lnTo>
                    <a:pt x="54" y="123"/>
                  </a:lnTo>
                  <a:lnTo>
                    <a:pt x="54" y="123"/>
                  </a:lnTo>
                  <a:lnTo>
                    <a:pt x="52" y="122"/>
                  </a:lnTo>
                  <a:lnTo>
                    <a:pt x="49" y="120"/>
                  </a:lnTo>
                  <a:lnTo>
                    <a:pt x="46" y="119"/>
                  </a:lnTo>
                  <a:lnTo>
                    <a:pt x="43" y="117"/>
                  </a:lnTo>
                  <a:lnTo>
                    <a:pt x="40" y="115"/>
                  </a:lnTo>
                  <a:lnTo>
                    <a:pt x="37" y="114"/>
                  </a:lnTo>
                  <a:lnTo>
                    <a:pt x="34" y="112"/>
                  </a:lnTo>
                  <a:lnTo>
                    <a:pt x="30" y="111"/>
                  </a:lnTo>
                  <a:lnTo>
                    <a:pt x="27" y="109"/>
                  </a:lnTo>
                  <a:lnTo>
                    <a:pt x="24" y="108"/>
                  </a:lnTo>
                  <a:lnTo>
                    <a:pt x="21" y="104"/>
                  </a:lnTo>
                  <a:lnTo>
                    <a:pt x="18" y="103"/>
                  </a:lnTo>
                  <a:lnTo>
                    <a:pt x="16" y="101"/>
                  </a:lnTo>
                  <a:lnTo>
                    <a:pt x="13" y="100"/>
                  </a:lnTo>
                  <a:lnTo>
                    <a:pt x="10" y="98"/>
                  </a:lnTo>
                  <a:lnTo>
                    <a:pt x="7" y="97"/>
                  </a:lnTo>
                  <a:lnTo>
                    <a:pt x="4" y="95"/>
                  </a:lnTo>
                  <a:lnTo>
                    <a:pt x="2" y="95"/>
                  </a:lnTo>
                  <a:lnTo>
                    <a:pt x="2" y="93"/>
                  </a:lnTo>
                  <a:lnTo>
                    <a:pt x="2" y="93"/>
                  </a:lnTo>
                  <a:lnTo>
                    <a:pt x="4" y="93"/>
                  </a:lnTo>
                  <a:lnTo>
                    <a:pt x="4" y="93"/>
                  </a:lnTo>
                  <a:lnTo>
                    <a:pt x="4" y="92"/>
                  </a:lnTo>
                  <a:lnTo>
                    <a:pt x="2" y="90"/>
                  </a:lnTo>
                  <a:lnTo>
                    <a:pt x="2" y="90"/>
                  </a:lnTo>
                  <a:lnTo>
                    <a:pt x="2" y="89"/>
                  </a:lnTo>
                  <a:lnTo>
                    <a:pt x="2" y="87"/>
                  </a:lnTo>
                  <a:lnTo>
                    <a:pt x="4" y="86"/>
                  </a:lnTo>
                  <a:lnTo>
                    <a:pt x="4" y="86"/>
                  </a:lnTo>
                  <a:lnTo>
                    <a:pt x="5" y="86"/>
                  </a:lnTo>
                  <a:lnTo>
                    <a:pt x="7" y="86"/>
                  </a:lnTo>
                  <a:lnTo>
                    <a:pt x="7" y="86"/>
                  </a:lnTo>
                  <a:lnTo>
                    <a:pt x="7" y="87"/>
                  </a:lnTo>
                  <a:lnTo>
                    <a:pt x="8" y="87"/>
                  </a:lnTo>
                  <a:lnTo>
                    <a:pt x="8" y="86"/>
                  </a:lnTo>
                  <a:lnTo>
                    <a:pt x="8" y="84"/>
                  </a:lnTo>
                  <a:lnTo>
                    <a:pt x="8" y="84"/>
                  </a:lnTo>
                  <a:lnTo>
                    <a:pt x="10" y="84"/>
                  </a:lnTo>
                  <a:lnTo>
                    <a:pt x="12" y="84"/>
                  </a:lnTo>
                  <a:lnTo>
                    <a:pt x="13" y="84"/>
                  </a:lnTo>
                  <a:lnTo>
                    <a:pt x="13" y="84"/>
                  </a:lnTo>
                  <a:lnTo>
                    <a:pt x="12" y="81"/>
                  </a:lnTo>
                  <a:lnTo>
                    <a:pt x="8" y="81"/>
                  </a:lnTo>
                  <a:lnTo>
                    <a:pt x="7" y="82"/>
                  </a:lnTo>
                  <a:lnTo>
                    <a:pt x="7" y="82"/>
                  </a:lnTo>
                  <a:lnTo>
                    <a:pt x="7" y="84"/>
                  </a:lnTo>
                  <a:lnTo>
                    <a:pt x="7" y="84"/>
                  </a:lnTo>
                  <a:lnTo>
                    <a:pt x="5" y="84"/>
                  </a:lnTo>
                  <a:lnTo>
                    <a:pt x="5" y="84"/>
                  </a:lnTo>
                  <a:lnTo>
                    <a:pt x="5" y="82"/>
                  </a:lnTo>
                  <a:lnTo>
                    <a:pt x="4" y="82"/>
                  </a:lnTo>
                  <a:lnTo>
                    <a:pt x="2" y="81"/>
                  </a:lnTo>
                  <a:lnTo>
                    <a:pt x="4" y="81"/>
                  </a:lnTo>
                  <a:lnTo>
                    <a:pt x="4" y="81"/>
                  </a:lnTo>
                  <a:lnTo>
                    <a:pt x="2" y="81"/>
                  </a:lnTo>
                  <a:lnTo>
                    <a:pt x="2" y="81"/>
                  </a:lnTo>
                  <a:lnTo>
                    <a:pt x="2" y="79"/>
                  </a:lnTo>
                  <a:lnTo>
                    <a:pt x="0" y="79"/>
                  </a:lnTo>
                  <a:lnTo>
                    <a:pt x="0" y="78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2" y="75"/>
                  </a:lnTo>
                  <a:lnTo>
                    <a:pt x="2" y="75"/>
                  </a:lnTo>
                  <a:lnTo>
                    <a:pt x="4" y="71"/>
                  </a:lnTo>
                  <a:lnTo>
                    <a:pt x="4" y="71"/>
                  </a:lnTo>
                  <a:lnTo>
                    <a:pt x="5" y="70"/>
                  </a:lnTo>
                  <a:lnTo>
                    <a:pt x="5" y="68"/>
                  </a:lnTo>
                  <a:lnTo>
                    <a:pt x="7" y="67"/>
                  </a:lnTo>
                  <a:lnTo>
                    <a:pt x="8" y="65"/>
                  </a:lnTo>
                  <a:lnTo>
                    <a:pt x="8" y="63"/>
                  </a:lnTo>
                  <a:lnTo>
                    <a:pt x="10" y="63"/>
                  </a:lnTo>
                  <a:lnTo>
                    <a:pt x="10" y="62"/>
                  </a:lnTo>
                  <a:lnTo>
                    <a:pt x="12" y="62"/>
                  </a:lnTo>
                  <a:lnTo>
                    <a:pt x="13" y="62"/>
                  </a:lnTo>
                  <a:lnTo>
                    <a:pt x="13" y="62"/>
                  </a:lnTo>
                  <a:lnTo>
                    <a:pt x="13" y="60"/>
                  </a:lnTo>
                  <a:lnTo>
                    <a:pt x="13" y="59"/>
                  </a:lnTo>
                  <a:lnTo>
                    <a:pt x="13" y="59"/>
                  </a:lnTo>
                  <a:lnTo>
                    <a:pt x="13" y="57"/>
                  </a:lnTo>
                  <a:lnTo>
                    <a:pt x="15" y="57"/>
                  </a:lnTo>
                  <a:lnTo>
                    <a:pt x="15" y="56"/>
                  </a:lnTo>
                  <a:lnTo>
                    <a:pt x="15" y="56"/>
                  </a:lnTo>
                  <a:lnTo>
                    <a:pt x="15" y="54"/>
                  </a:lnTo>
                  <a:lnTo>
                    <a:pt x="15" y="54"/>
                  </a:lnTo>
                  <a:lnTo>
                    <a:pt x="15" y="52"/>
                  </a:lnTo>
                  <a:lnTo>
                    <a:pt x="15" y="49"/>
                  </a:lnTo>
                  <a:lnTo>
                    <a:pt x="15" y="48"/>
                  </a:lnTo>
                  <a:lnTo>
                    <a:pt x="15" y="45"/>
                  </a:lnTo>
                  <a:lnTo>
                    <a:pt x="15" y="43"/>
                  </a:lnTo>
                  <a:lnTo>
                    <a:pt x="13" y="41"/>
                  </a:lnTo>
                  <a:lnTo>
                    <a:pt x="13" y="41"/>
                  </a:lnTo>
                  <a:lnTo>
                    <a:pt x="13" y="41"/>
                  </a:lnTo>
                  <a:lnTo>
                    <a:pt x="13" y="40"/>
                  </a:lnTo>
                  <a:lnTo>
                    <a:pt x="12" y="38"/>
                  </a:lnTo>
                  <a:lnTo>
                    <a:pt x="12" y="38"/>
                  </a:lnTo>
                  <a:lnTo>
                    <a:pt x="10" y="37"/>
                  </a:lnTo>
                  <a:lnTo>
                    <a:pt x="8" y="35"/>
                  </a:lnTo>
                  <a:lnTo>
                    <a:pt x="8" y="34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7" y="26"/>
                  </a:lnTo>
                  <a:lnTo>
                    <a:pt x="5" y="26"/>
                  </a:lnTo>
                  <a:lnTo>
                    <a:pt x="4" y="24"/>
                  </a:lnTo>
                  <a:lnTo>
                    <a:pt x="4" y="24"/>
                  </a:lnTo>
                  <a:lnTo>
                    <a:pt x="4" y="24"/>
                  </a:lnTo>
                  <a:lnTo>
                    <a:pt x="4" y="24"/>
                  </a:lnTo>
                  <a:lnTo>
                    <a:pt x="0" y="19"/>
                  </a:lnTo>
                  <a:lnTo>
                    <a:pt x="4" y="16"/>
                  </a:lnTo>
                  <a:lnTo>
                    <a:pt x="7" y="13"/>
                  </a:lnTo>
                  <a:lnTo>
                    <a:pt x="10" y="10"/>
                  </a:lnTo>
                  <a:lnTo>
                    <a:pt x="15" y="5"/>
                  </a:lnTo>
                  <a:lnTo>
                    <a:pt x="16" y="4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93" name="Freeform 240">
              <a:extLst>
                <a:ext uri="{FF2B5EF4-FFF2-40B4-BE49-F238E27FC236}">
                  <a16:creationId xmlns:a16="http://schemas.microsoft.com/office/drawing/2014/main" id="{4733AB43-F6A8-4428-80DC-83A2D959F5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50202" y="3047570"/>
              <a:ext cx="623751" cy="678329"/>
            </a:xfrm>
            <a:custGeom>
              <a:avLst/>
              <a:gdLst>
                <a:gd name="T0" fmla="*/ 5 w 320"/>
                <a:gd name="T1" fmla="*/ 345 h 348"/>
                <a:gd name="T2" fmla="*/ 267 w 320"/>
                <a:gd name="T3" fmla="*/ 310 h 348"/>
                <a:gd name="T4" fmla="*/ 59 w 320"/>
                <a:gd name="T5" fmla="*/ 319 h 348"/>
                <a:gd name="T6" fmla="*/ 65 w 320"/>
                <a:gd name="T7" fmla="*/ 308 h 348"/>
                <a:gd name="T8" fmla="*/ 87 w 320"/>
                <a:gd name="T9" fmla="*/ 282 h 348"/>
                <a:gd name="T10" fmla="*/ 85 w 320"/>
                <a:gd name="T11" fmla="*/ 283 h 348"/>
                <a:gd name="T12" fmla="*/ 104 w 320"/>
                <a:gd name="T13" fmla="*/ 252 h 348"/>
                <a:gd name="T14" fmla="*/ 95 w 320"/>
                <a:gd name="T15" fmla="*/ 219 h 348"/>
                <a:gd name="T16" fmla="*/ 74 w 320"/>
                <a:gd name="T17" fmla="*/ 214 h 348"/>
                <a:gd name="T18" fmla="*/ 234 w 320"/>
                <a:gd name="T19" fmla="*/ 209 h 348"/>
                <a:gd name="T20" fmla="*/ 82 w 320"/>
                <a:gd name="T21" fmla="*/ 208 h 348"/>
                <a:gd name="T22" fmla="*/ 111 w 320"/>
                <a:gd name="T23" fmla="*/ 201 h 348"/>
                <a:gd name="T24" fmla="*/ 118 w 320"/>
                <a:gd name="T25" fmla="*/ 211 h 348"/>
                <a:gd name="T26" fmla="*/ 107 w 320"/>
                <a:gd name="T27" fmla="*/ 239 h 348"/>
                <a:gd name="T28" fmla="*/ 100 w 320"/>
                <a:gd name="T29" fmla="*/ 233 h 348"/>
                <a:gd name="T30" fmla="*/ 93 w 320"/>
                <a:gd name="T31" fmla="*/ 231 h 348"/>
                <a:gd name="T32" fmla="*/ 93 w 320"/>
                <a:gd name="T33" fmla="*/ 209 h 348"/>
                <a:gd name="T34" fmla="*/ 87 w 320"/>
                <a:gd name="T35" fmla="*/ 217 h 348"/>
                <a:gd name="T36" fmla="*/ 85 w 320"/>
                <a:gd name="T37" fmla="*/ 204 h 348"/>
                <a:gd name="T38" fmla="*/ 123 w 320"/>
                <a:gd name="T39" fmla="*/ 195 h 348"/>
                <a:gd name="T40" fmla="*/ 128 w 320"/>
                <a:gd name="T41" fmla="*/ 192 h 348"/>
                <a:gd name="T42" fmla="*/ 156 w 320"/>
                <a:gd name="T43" fmla="*/ 200 h 348"/>
                <a:gd name="T44" fmla="*/ 133 w 320"/>
                <a:gd name="T45" fmla="*/ 215 h 348"/>
                <a:gd name="T46" fmla="*/ 123 w 320"/>
                <a:gd name="T47" fmla="*/ 204 h 348"/>
                <a:gd name="T48" fmla="*/ 139 w 320"/>
                <a:gd name="T49" fmla="*/ 195 h 348"/>
                <a:gd name="T50" fmla="*/ 152 w 320"/>
                <a:gd name="T51" fmla="*/ 187 h 348"/>
                <a:gd name="T52" fmla="*/ 84 w 320"/>
                <a:gd name="T53" fmla="*/ 184 h 348"/>
                <a:gd name="T54" fmla="*/ 226 w 320"/>
                <a:gd name="T55" fmla="*/ 182 h 348"/>
                <a:gd name="T56" fmla="*/ 212 w 320"/>
                <a:gd name="T57" fmla="*/ 132 h 348"/>
                <a:gd name="T58" fmla="*/ 256 w 320"/>
                <a:gd name="T59" fmla="*/ 83 h 348"/>
                <a:gd name="T60" fmla="*/ 260 w 320"/>
                <a:gd name="T61" fmla="*/ 111 h 348"/>
                <a:gd name="T62" fmla="*/ 249 w 320"/>
                <a:gd name="T63" fmla="*/ 133 h 348"/>
                <a:gd name="T64" fmla="*/ 245 w 320"/>
                <a:gd name="T65" fmla="*/ 168 h 348"/>
                <a:gd name="T66" fmla="*/ 234 w 320"/>
                <a:gd name="T67" fmla="*/ 173 h 348"/>
                <a:gd name="T68" fmla="*/ 230 w 320"/>
                <a:gd name="T69" fmla="*/ 176 h 348"/>
                <a:gd name="T70" fmla="*/ 218 w 320"/>
                <a:gd name="T71" fmla="*/ 179 h 348"/>
                <a:gd name="T72" fmla="*/ 196 w 320"/>
                <a:gd name="T73" fmla="*/ 184 h 348"/>
                <a:gd name="T74" fmla="*/ 188 w 320"/>
                <a:gd name="T75" fmla="*/ 178 h 348"/>
                <a:gd name="T76" fmla="*/ 169 w 320"/>
                <a:gd name="T77" fmla="*/ 200 h 348"/>
                <a:gd name="T78" fmla="*/ 158 w 320"/>
                <a:gd name="T79" fmla="*/ 182 h 348"/>
                <a:gd name="T80" fmla="*/ 128 w 320"/>
                <a:gd name="T81" fmla="*/ 190 h 348"/>
                <a:gd name="T82" fmla="*/ 104 w 320"/>
                <a:gd name="T83" fmla="*/ 190 h 348"/>
                <a:gd name="T84" fmla="*/ 130 w 320"/>
                <a:gd name="T85" fmla="*/ 171 h 348"/>
                <a:gd name="T86" fmla="*/ 167 w 320"/>
                <a:gd name="T87" fmla="*/ 167 h 348"/>
                <a:gd name="T88" fmla="*/ 188 w 320"/>
                <a:gd name="T89" fmla="*/ 149 h 348"/>
                <a:gd name="T90" fmla="*/ 194 w 320"/>
                <a:gd name="T91" fmla="*/ 149 h 348"/>
                <a:gd name="T92" fmla="*/ 227 w 320"/>
                <a:gd name="T93" fmla="*/ 127 h 348"/>
                <a:gd name="T94" fmla="*/ 235 w 320"/>
                <a:gd name="T95" fmla="*/ 97 h 348"/>
                <a:gd name="T96" fmla="*/ 238 w 320"/>
                <a:gd name="T97" fmla="*/ 81 h 348"/>
                <a:gd name="T98" fmla="*/ 248 w 320"/>
                <a:gd name="T99" fmla="*/ 80 h 348"/>
                <a:gd name="T100" fmla="*/ 229 w 320"/>
                <a:gd name="T101" fmla="*/ 59 h 348"/>
                <a:gd name="T102" fmla="*/ 251 w 320"/>
                <a:gd name="T103" fmla="*/ 0 h 348"/>
                <a:gd name="T104" fmla="*/ 290 w 320"/>
                <a:gd name="T105" fmla="*/ 23 h 348"/>
                <a:gd name="T106" fmla="*/ 311 w 320"/>
                <a:gd name="T107" fmla="*/ 33 h 348"/>
                <a:gd name="T108" fmla="*/ 306 w 320"/>
                <a:gd name="T109" fmla="*/ 44 h 348"/>
                <a:gd name="T110" fmla="*/ 271 w 320"/>
                <a:gd name="T111" fmla="*/ 56 h 348"/>
                <a:gd name="T112" fmla="*/ 245 w 320"/>
                <a:gd name="T113" fmla="*/ 59 h 348"/>
                <a:gd name="T114" fmla="*/ 237 w 320"/>
                <a:gd name="T115" fmla="*/ 70 h 348"/>
                <a:gd name="T116" fmla="*/ 240 w 320"/>
                <a:gd name="T117" fmla="*/ 45 h 348"/>
                <a:gd name="T118" fmla="*/ 257 w 320"/>
                <a:gd name="T119" fmla="*/ 31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20" h="348">
                  <a:moveTo>
                    <a:pt x="0" y="345"/>
                  </a:moveTo>
                  <a:lnTo>
                    <a:pt x="3" y="346"/>
                  </a:lnTo>
                  <a:lnTo>
                    <a:pt x="3" y="346"/>
                  </a:lnTo>
                  <a:lnTo>
                    <a:pt x="3" y="346"/>
                  </a:lnTo>
                  <a:lnTo>
                    <a:pt x="2" y="348"/>
                  </a:lnTo>
                  <a:lnTo>
                    <a:pt x="0" y="346"/>
                  </a:lnTo>
                  <a:lnTo>
                    <a:pt x="0" y="346"/>
                  </a:lnTo>
                  <a:lnTo>
                    <a:pt x="0" y="346"/>
                  </a:lnTo>
                  <a:lnTo>
                    <a:pt x="0" y="346"/>
                  </a:lnTo>
                  <a:lnTo>
                    <a:pt x="0" y="345"/>
                  </a:lnTo>
                  <a:lnTo>
                    <a:pt x="0" y="345"/>
                  </a:lnTo>
                  <a:close/>
                  <a:moveTo>
                    <a:pt x="8" y="343"/>
                  </a:moveTo>
                  <a:lnTo>
                    <a:pt x="10" y="343"/>
                  </a:lnTo>
                  <a:lnTo>
                    <a:pt x="8" y="343"/>
                  </a:lnTo>
                  <a:lnTo>
                    <a:pt x="8" y="346"/>
                  </a:lnTo>
                  <a:lnTo>
                    <a:pt x="7" y="346"/>
                  </a:lnTo>
                  <a:lnTo>
                    <a:pt x="7" y="346"/>
                  </a:lnTo>
                  <a:lnTo>
                    <a:pt x="5" y="345"/>
                  </a:lnTo>
                  <a:lnTo>
                    <a:pt x="7" y="345"/>
                  </a:lnTo>
                  <a:lnTo>
                    <a:pt x="7" y="345"/>
                  </a:lnTo>
                  <a:lnTo>
                    <a:pt x="8" y="345"/>
                  </a:lnTo>
                  <a:lnTo>
                    <a:pt x="8" y="343"/>
                  </a:lnTo>
                  <a:close/>
                  <a:moveTo>
                    <a:pt x="22" y="338"/>
                  </a:moveTo>
                  <a:lnTo>
                    <a:pt x="24" y="338"/>
                  </a:lnTo>
                  <a:lnTo>
                    <a:pt x="24" y="338"/>
                  </a:lnTo>
                  <a:lnTo>
                    <a:pt x="24" y="340"/>
                  </a:lnTo>
                  <a:lnTo>
                    <a:pt x="25" y="340"/>
                  </a:lnTo>
                  <a:lnTo>
                    <a:pt x="24" y="340"/>
                  </a:lnTo>
                  <a:lnTo>
                    <a:pt x="22" y="340"/>
                  </a:lnTo>
                  <a:lnTo>
                    <a:pt x="22" y="338"/>
                  </a:lnTo>
                  <a:close/>
                  <a:moveTo>
                    <a:pt x="267" y="310"/>
                  </a:moveTo>
                  <a:lnTo>
                    <a:pt x="267" y="310"/>
                  </a:lnTo>
                  <a:lnTo>
                    <a:pt x="267" y="310"/>
                  </a:lnTo>
                  <a:lnTo>
                    <a:pt x="267" y="312"/>
                  </a:lnTo>
                  <a:lnTo>
                    <a:pt x="267" y="312"/>
                  </a:lnTo>
                  <a:lnTo>
                    <a:pt x="267" y="310"/>
                  </a:lnTo>
                  <a:lnTo>
                    <a:pt x="267" y="310"/>
                  </a:lnTo>
                  <a:close/>
                  <a:moveTo>
                    <a:pt x="66" y="307"/>
                  </a:moveTo>
                  <a:lnTo>
                    <a:pt x="66" y="308"/>
                  </a:lnTo>
                  <a:lnTo>
                    <a:pt x="66" y="310"/>
                  </a:lnTo>
                  <a:lnTo>
                    <a:pt x="66" y="310"/>
                  </a:lnTo>
                  <a:lnTo>
                    <a:pt x="65" y="312"/>
                  </a:lnTo>
                  <a:lnTo>
                    <a:pt x="63" y="312"/>
                  </a:lnTo>
                  <a:lnTo>
                    <a:pt x="63" y="313"/>
                  </a:lnTo>
                  <a:lnTo>
                    <a:pt x="62" y="313"/>
                  </a:lnTo>
                  <a:lnTo>
                    <a:pt x="60" y="313"/>
                  </a:lnTo>
                  <a:lnTo>
                    <a:pt x="60" y="315"/>
                  </a:lnTo>
                  <a:lnTo>
                    <a:pt x="60" y="316"/>
                  </a:lnTo>
                  <a:lnTo>
                    <a:pt x="60" y="316"/>
                  </a:lnTo>
                  <a:lnTo>
                    <a:pt x="59" y="316"/>
                  </a:lnTo>
                  <a:lnTo>
                    <a:pt x="59" y="318"/>
                  </a:lnTo>
                  <a:lnTo>
                    <a:pt x="59" y="318"/>
                  </a:lnTo>
                  <a:lnTo>
                    <a:pt x="59" y="318"/>
                  </a:lnTo>
                  <a:lnTo>
                    <a:pt x="59" y="319"/>
                  </a:lnTo>
                  <a:lnTo>
                    <a:pt x="57" y="319"/>
                  </a:lnTo>
                  <a:lnTo>
                    <a:pt x="57" y="318"/>
                  </a:lnTo>
                  <a:lnTo>
                    <a:pt x="57" y="318"/>
                  </a:lnTo>
                  <a:lnTo>
                    <a:pt x="59" y="316"/>
                  </a:lnTo>
                  <a:lnTo>
                    <a:pt x="59" y="315"/>
                  </a:lnTo>
                  <a:lnTo>
                    <a:pt x="59" y="313"/>
                  </a:lnTo>
                  <a:lnTo>
                    <a:pt x="60" y="313"/>
                  </a:lnTo>
                  <a:lnTo>
                    <a:pt x="62" y="312"/>
                  </a:lnTo>
                  <a:lnTo>
                    <a:pt x="62" y="312"/>
                  </a:lnTo>
                  <a:lnTo>
                    <a:pt x="60" y="312"/>
                  </a:lnTo>
                  <a:lnTo>
                    <a:pt x="60" y="310"/>
                  </a:lnTo>
                  <a:lnTo>
                    <a:pt x="60" y="310"/>
                  </a:lnTo>
                  <a:lnTo>
                    <a:pt x="62" y="310"/>
                  </a:lnTo>
                  <a:lnTo>
                    <a:pt x="63" y="310"/>
                  </a:lnTo>
                  <a:lnTo>
                    <a:pt x="63" y="310"/>
                  </a:lnTo>
                  <a:lnTo>
                    <a:pt x="63" y="310"/>
                  </a:lnTo>
                  <a:lnTo>
                    <a:pt x="63" y="310"/>
                  </a:lnTo>
                  <a:lnTo>
                    <a:pt x="65" y="308"/>
                  </a:lnTo>
                  <a:lnTo>
                    <a:pt x="66" y="307"/>
                  </a:lnTo>
                  <a:close/>
                  <a:moveTo>
                    <a:pt x="76" y="291"/>
                  </a:moveTo>
                  <a:lnTo>
                    <a:pt x="76" y="293"/>
                  </a:lnTo>
                  <a:lnTo>
                    <a:pt x="77" y="293"/>
                  </a:lnTo>
                  <a:lnTo>
                    <a:pt x="76" y="294"/>
                  </a:lnTo>
                  <a:lnTo>
                    <a:pt x="76" y="294"/>
                  </a:lnTo>
                  <a:lnTo>
                    <a:pt x="76" y="294"/>
                  </a:lnTo>
                  <a:lnTo>
                    <a:pt x="74" y="293"/>
                  </a:lnTo>
                  <a:lnTo>
                    <a:pt x="76" y="291"/>
                  </a:lnTo>
                  <a:lnTo>
                    <a:pt x="76" y="291"/>
                  </a:lnTo>
                  <a:close/>
                  <a:moveTo>
                    <a:pt x="79" y="286"/>
                  </a:moveTo>
                  <a:lnTo>
                    <a:pt x="81" y="286"/>
                  </a:lnTo>
                  <a:lnTo>
                    <a:pt x="81" y="288"/>
                  </a:lnTo>
                  <a:lnTo>
                    <a:pt x="81" y="288"/>
                  </a:lnTo>
                  <a:lnTo>
                    <a:pt x="81" y="288"/>
                  </a:lnTo>
                  <a:lnTo>
                    <a:pt x="81" y="288"/>
                  </a:lnTo>
                  <a:lnTo>
                    <a:pt x="79" y="286"/>
                  </a:lnTo>
                  <a:close/>
                  <a:moveTo>
                    <a:pt x="87" y="282"/>
                  </a:moveTo>
                  <a:lnTo>
                    <a:pt x="87" y="283"/>
                  </a:lnTo>
                  <a:lnTo>
                    <a:pt x="87" y="283"/>
                  </a:lnTo>
                  <a:lnTo>
                    <a:pt x="85" y="283"/>
                  </a:lnTo>
                  <a:lnTo>
                    <a:pt x="85" y="285"/>
                  </a:lnTo>
                  <a:lnTo>
                    <a:pt x="84" y="285"/>
                  </a:lnTo>
                  <a:lnTo>
                    <a:pt x="84" y="285"/>
                  </a:lnTo>
                  <a:lnTo>
                    <a:pt x="82" y="286"/>
                  </a:lnTo>
                  <a:lnTo>
                    <a:pt x="84" y="286"/>
                  </a:lnTo>
                  <a:lnTo>
                    <a:pt x="82" y="288"/>
                  </a:lnTo>
                  <a:lnTo>
                    <a:pt x="81" y="286"/>
                  </a:lnTo>
                  <a:lnTo>
                    <a:pt x="79" y="286"/>
                  </a:lnTo>
                  <a:lnTo>
                    <a:pt x="79" y="286"/>
                  </a:lnTo>
                  <a:lnTo>
                    <a:pt x="81" y="285"/>
                  </a:lnTo>
                  <a:lnTo>
                    <a:pt x="81" y="285"/>
                  </a:lnTo>
                  <a:lnTo>
                    <a:pt x="81" y="285"/>
                  </a:lnTo>
                  <a:lnTo>
                    <a:pt x="84" y="283"/>
                  </a:lnTo>
                  <a:lnTo>
                    <a:pt x="84" y="283"/>
                  </a:lnTo>
                  <a:lnTo>
                    <a:pt x="85" y="283"/>
                  </a:lnTo>
                  <a:lnTo>
                    <a:pt x="85" y="283"/>
                  </a:lnTo>
                  <a:lnTo>
                    <a:pt x="85" y="282"/>
                  </a:lnTo>
                  <a:lnTo>
                    <a:pt x="87" y="282"/>
                  </a:lnTo>
                  <a:close/>
                  <a:moveTo>
                    <a:pt x="98" y="252"/>
                  </a:moveTo>
                  <a:lnTo>
                    <a:pt x="100" y="252"/>
                  </a:lnTo>
                  <a:lnTo>
                    <a:pt x="101" y="253"/>
                  </a:lnTo>
                  <a:lnTo>
                    <a:pt x="100" y="255"/>
                  </a:lnTo>
                  <a:lnTo>
                    <a:pt x="98" y="255"/>
                  </a:lnTo>
                  <a:lnTo>
                    <a:pt x="98" y="255"/>
                  </a:lnTo>
                  <a:lnTo>
                    <a:pt x="96" y="252"/>
                  </a:lnTo>
                  <a:lnTo>
                    <a:pt x="98" y="252"/>
                  </a:lnTo>
                  <a:close/>
                  <a:moveTo>
                    <a:pt x="106" y="245"/>
                  </a:moveTo>
                  <a:lnTo>
                    <a:pt x="107" y="245"/>
                  </a:lnTo>
                  <a:lnTo>
                    <a:pt x="106" y="249"/>
                  </a:lnTo>
                  <a:lnTo>
                    <a:pt x="106" y="250"/>
                  </a:lnTo>
                  <a:lnTo>
                    <a:pt x="104" y="252"/>
                  </a:lnTo>
                  <a:lnTo>
                    <a:pt x="104" y="252"/>
                  </a:lnTo>
                  <a:lnTo>
                    <a:pt x="104" y="252"/>
                  </a:lnTo>
                  <a:lnTo>
                    <a:pt x="104" y="250"/>
                  </a:lnTo>
                  <a:lnTo>
                    <a:pt x="104" y="249"/>
                  </a:lnTo>
                  <a:lnTo>
                    <a:pt x="106" y="245"/>
                  </a:lnTo>
                  <a:lnTo>
                    <a:pt x="106" y="245"/>
                  </a:lnTo>
                  <a:lnTo>
                    <a:pt x="106" y="245"/>
                  </a:lnTo>
                  <a:close/>
                  <a:moveTo>
                    <a:pt x="89" y="230"/>
                  </a:moveTo>
                  <a:lnTo>
                    <a:pt x="89" y="231"/>
                  </a:lnTo>
                  <a:lnTo>
                    <a:pt x="87" y="233"/>
                  </a:lnTo>
                  <a:lnTo>
                    <a:pt x="87" y="233"/>
                  </a:lnTo>
                  <a:lnTo>
                    <a:pt x="87" y="231"/>
                  </a:lnTo>
                  <a:lnTo>
                    <a:pt x="89" y="230"/>
                  </a:lnTo>
                  <a:close/>
                  <a:moveTo>
                    <a:pt x="96" y="219"/>
                  </a:moveTo>
                  <a:lnTo>
                    <a:pt x="98" y="219"/>
                  </a:lnTo>
                  <a:lnTo>
                    <a:pt x="96" y="220"/>
                  </a:lnTo>
                  <a:lnTo>
                    <a:pt x="96" y="220"/>
                  </a:lnTo>
                  <a:lnTo>
                    <a:pt x="95" y="220"/>
                  </a:lnTo>
                  <a:lnTo>
                    <a:pt x="95" y="220"/>
                  </a:lnTo>
                  <a:lnTo>
                    <a:pt x="95" y="219"/>
                  </a:lnTo>
                  <a:lnTo>
                    <a:pt x="96" y="219"/>
                  </a:lnTo>
                  <a:close/>
                  <a:moveTo>
                    <a:pt x="93" y="219"/>
                  </a:moveTo>
                  <a:lnTo>
                    <a:pt x="93" y="219"/>
                  </a:lnTo>
                  <a:lnTo>
                    <a:pt x="93" y="222"/>
                  </a:lnTo>
                  <a:lnTo>
                    <a:pt x="92" y="223"/>
                  </a:lnTo>
                  <a:lnTo>
                    <a:pt x="92" y="223"/>
                  </a:lnTo>
                  <a:lnTo>
                    <a:pt x="92" y="223"/>
                  </a:lnTo>
                  <a:lnTo>
                    <a:pt x="90" y="223"/>
                  </a:lnTo>
                  <a:lnTo>
                    <a:pt x="92" y="222"/>
                  </a:lnTo>
                  <a:lnTo>
                    <a:pt x="92" y="222"/>
                  </a:lnTo>
                  <a:lnTo>
                    <a:pt x="90" y="222"/>
                  </a:lnTo>
                  <a:lnTo>
                    <a:pt x="92" y="219"/>
                  </a:lnTo>
                  <a:lnTo>
                    <a:pt x="92" y="219"/>
                  </a:lnTo>
                  <a:lnTo>
                    <a:pt x="93" y="219"/>
                  </a:lnTo>
                  <a:close/>
                  <a:moveTo>
                    <a:pt x="71" y="214"/>
                  </a:moveTo>
                  <a:lnTo>
                    <a:pt x="73" y="214"/>
                  </a:lnTo>
                  <a:lnTo>
                    <a:pt x="73" y="214"/>
                  </a:lnTo>
                  <a:lnTo>
                    <a:pt x="74" y="214"/>
                  </a:lnTo>
                  <a:lnTo>
                    <a:pt x="74" y="214"/>
                  </a:lnTo>
                  <a:lnTo>
                    <a:pt x="74" y="215"/>
                  </a:lnTo>
                  <a:lnTo>
                    <a:pt x="74" y="217"/>
                  </a:lnTo>
                  <a:lnTo>
                    <a:pt x="74" y="217"/>
                  </a:lnTo>
                  <a:lnTo>
                    <a:pt x="74" y="217"/>
                  </a:lnTo>
                  <a:lnTo>
                    <a:pt x="73" y="217"/>
                  </a:lnTo>
                  <a:lnTo>
                    <a:pt x="73" y="217"/>
                  </a:lnTo>
                  <a:lnTo>
                    <a:pt x="71" y="217"/>
                  </a:lnTo>
                  <a:lnTo>
                    <a:pt x="71" y="215"/>
                  </a:lnTo>
                  <a:lnTo>
                    <a:pt x="71" y="214"/>
                  </a:lnTo>
                  <a:close/>
                  <a:moveTo>
                    <a:pt x="234" y="209"/>
                  </a:moveTo>
                  <a:lnTo>
                    <a:pt x="234" y="209"/>
                  </a:lnTo>
                  <a:lnTo>
                    <a:pt x="234" y="209"/>
                  </a:lnTo>
                  <a:lnTo>
                    <a:pt x="234" y="211"/>
                  </a:lnTo>
                  <a:lnTo>
                    <a:pt x="232" y="209"/>
                  </a:lnTo>
                  <a:lnTo>
                    <a:pt x="232" y="209"/>
                  </a:lnTo>
                  <a:lnTo>
                    <a:pt x="232" y="209"/>
                  </a:lnTo>
                  <a:lnTo>
                    <a:pt x="234" y="209"/>
                  </a:lnTo>
                  <a:close/>
                  <a:moveTo>
                    <a:pt x="77" y="209"/>
                  </a:moveTo>
                  <a:lnTo>
                    <a:pt x="79" y="209"/>
                  </a:lnTo>
                  <a:lnTo>
                    <a:pt x="79" y="211"/>
                  </a:lnTo>
                  <a:lnTo>
                    <a:pt x="79" y="211"/>
                  </a:lnTo>
                  <a:lnTo>
                    <a:pt x="79" y="212"/>
                  </a:lnTo>
                  <a:lnTo>
                    <a:pt x="77" y="212"/>
                  </a:lnTo>
                  <a:lnTo>
                    <a:pt x="77" y="214"/>
                  </a:lnTo>
                  <a:lnTo>
                    <a:pt x="77" y="214"/>
                  </a:lnTo>
                  <a:lnTo>
                    <a:pt x="77" y="212"/>
                  </a:lnTo>
                  <a:lnTo>
                    <a:pt x="76" y="212"/>
                  </a:lnTo>
                  <a:lnTo>
                    <a:pt x="77" y="211"/>
                  </a:lnTo>
                  <a:lnTo>
                    <a:pt x="77" y="209"/>
                  </a:lnTo>
                  <a:close/>
                  <a:moveTo>
                    <a:pt x="85" y="204"/>
                  </a:moveTo>
                  <a:lnTo>
                    <a:pt x="84" y="206"/>
                  </a:lnTo>
                  <a:lnTo>
                    <a:pt x="84" y="208"/>
                  </a:lnTo>
                  <a:lnTo>
                    <a:pt x="82" y="208"/>
                  </a:lnTo>
                  <a:lnTo>
                    <a:pt x="82" y="208"/>
                  </a:lnTo>
                  <a:lnTo>
                    <a:pt x="82" y="208"/>
                  </a:lnTo>
                  <a:lnTo>
                    <a:pt x="82" y="206"/>
                  </a:lnTo>
                  <a:lnTo>
                    <a:pt x="84" y="206"/>
                  </a:lnTo>
                  <a:lnTo>
                    <a:pt x="84" y="204"/>
                  </a:lnTo>
                  <a:lnTo>
                    <a:pt x="85" y="204"/>
                  </a:lnTo>
                  <a:close/>
                  <a:moveTo>
                    <a:pt x="87" y="197"/>
                  </a:moveTo>
                  <a:lnTo>
                    <a:pt x="89" y="198"/>
                  </a:lnTo>
                  <a:lnTo>
                    <a:pt x="89" y="198"/>
                  </a:lnTo>
                  <a:lnTo>
                    <a:pt x="87" y="200"/>
                  </a:lnTo>
                  <a:lnTo>
                    <a:pt x="87" y="198"/>
                  </a:lnTo>
                  <a:lnTo>
                    <a:pt x="87" y="198"/>
                  </a:lnTo>
                  <a:lnTo>
                    <a:pt x="87" y="197"/>
                  </a:lnTo>
                  <a:close/>
                  <a:moveTo>
                    <a:pt x="101" y="197"/>
                  </a:moveTo>
                  <a:lnTo>
                    <a:pt x="103" y="197"/>
                  </a:lnTo>
                  <a:lnTo>
                    <a:pt x="104" y="197"/>
                  </a:lnTo>
                  <a:lnTo>
                    <a:pt x="106" y="198"/>
                  </a:lnTo>
                  <a:lnTo>
                    <a:pt x="106" y="200"/>
                  </a:lnTo>
                  <a:lnTo>
                    <a:pt x="107" y="201"/>
                  </a:lnTo>
                  <a:lnTo>
                    <a:pt x="111" y="201"/>
                  </a:lnTo>
                  <a:lnTo>
                    <a:pt x="111" y="201"/>
                  </a:lnTo>
                  <a:lnTo>
                    <a:pt x="112" y="201"/>
                  </a:lnTo>
                  <a:lnTo>
                    <a:pt x="112" y="201"/>
                  </a:lnTo>
                  <a:lnTo>
                    <a:pt x="114" y="200"/>
                  </a:lnTo>
                  <a:lnTo>
                    <a:pt x="115" y="200"/>
                  </a:lnTo>
                  <a:lnTo>
                    <a:pt x="115" y="201"/>
                  </a:lnTo>
                  <a:lnTo>
                    <a:pt x="115" y="201"/>
                  </a:lnTo>
                  <a:lnTo>
                    <a:pt x="115" y="203"/>
                  </a:lnTo>
                  <a:lnTo>
                    <a:pt x="114" y="204"/>
                  </a:lnTo>
                  <a:lnTo>
                    <a:pt x="114" y="206"/>
                  </a:lnTo>
                  <a:lnTo>
                    <a:pt x="115" y="206"/>
                  </a:lnTo>
                  <a:lnTo>
                    <a:pt x="118" y="206"/>
                  </a:lnTo>
                  <a:lnTo>
                    <a:pt x="118" y="208"/>
                  </a:lnTo>
                  <a:lnTo>
                    <a:pt x="118" y="209"/>
                  </a:lnTo>
                  <a:lnTo>
                    <a:pt x="118" y="209"/>
                  </a:lnTo>
                  <a:lnTo>
                    <a:pt x="118" y="211"/>
                  </a:lnTo>
                  <a:lnTo>
                    <a:pt x="118" y="211"/>
                  </a:lnTo>
                  <a:lnTo>
                    <a:pt x="118" y="211"/>
                  </a:lnTo>
                  <a:lnTo>
                    <a:pt x="120" y="212"/>
                  </a:lnTo>
                  <a:lnTo>
                    <a:pt x="120" y="212"/>
                  </a:lnTo>
                  <a:lnTo>
                    <a:pt x="120" y="214"/>
                  </a:lnTo>
                  <a:lnTo>
                    <a:pt x="115" y="217"/>
                  </a:lnTo>
                  <a:lnTo>
                    <a:pt x="115" y="219"/>
                  </a:lnTo>
                  <a:lnTo>
                    <a:pt x="114" y="222"/>
                  </a:lnTo>
                  <a:lnTo>
                    <a:pt x="114" y="223"/>
                  </a:lnTo>
                  <a:lnTo>
                    <a:pt x="114" y="225"/>
                  </a:lnTo>
                  <a:lnTo>
                    <a:pt x="112" y="226"/>
                  </a:lnTo>
                  <a:lnTo>
                    <a:pt x="112" y="228"/>
                  </a:lnTo>
                  <a:lnTo>
                    <a:pt x="112" y="230"/>
                  </a:lnTo>
                  <a:lnTo>
                    <a:pt x="112" y="233"/>
                  </a:lnTo>
                  <a:lnTo>
                    <a:pt x="111" y="236"/>
                  </a:lnTo>
                  <a:lnTo>
                    <a:pt x="109" y="236"/>
                  </a:lnTo>
                  <a:lnTo>
                    <a:pt x="107" y="236"/>
                  </a:lnTo>
                  <a:lnTo>
                    <a:pt x="106" y="236"/>
                  </a:lnTo>
                  <a:lnTo>
                    <a:pt x="106" y="236"/>
                  </a:lnTo>
                  <a:lnTo>
                    <a:pt x="107" y="239"/>
                  </a:lnTo>
                  <a:lnTo>
                    <a:pt x="104" y="241"/>
                  </a:lnTo>
                  <a:lnTo>
                    <a:pt x="101" y="242"/>
                  </a:lnTo>
                  <a:lnTo>
                    <a:pt x="101" y="242"/>
                  </a:lnTo>
                  <a:lnTo>
                    <a:pt x="101" y="241"/>
                  </a:lnTo>
                  <a:lnTo>
                    <a:pt x="101" y="241"/>
                  </a:lnTo>
                  <a:lnTo>
                    <a:pt x="103" y="241"/>
                  </a:lnTo>
                  <a:lnTo>
                    <a:pt x="103" y="239"/>
                  </a:lnTo>
                  <a:lnTo>
                    <a:pt x="103" y="236"/>
                  </a:lnTo>
                  <a:lnTo>
                    <a:pt x="101" y="234"/>
                  </a:lnTo>
                  <a:lnTo>
                    <a:pt x="101" y="233"/>
                  </a:lnTo>
                  <a:lnTo>
                    <a:pt x="101" y="233"/>
                  </a:lnTo>
                  <a:lnTo>
                    <a:pt x="103" y="233"/>
                  </a:lnTo>
                  <a:lnTo>
                    <a:pt x="103" y="233"/>
                  </a:lnTo>
                  <a:lnTo>
                    <a:pt x="103" y="231"/>
                  </a:lnTo>
                  <a:lnTo>
                    <a:pt x="103" y="231"/>
                  </a:lnTo>
                  <a:lnTo>
                    <a:pt x="101" y="231"/>
                  </a:lnTo>
                  <a:lnTo>
                    <a:pt x="101" y="231"/>
                  </a:lnTo>
                  <a:lnTo>
                    <a:pt x="100" y="233"/>
                  </a:lnTo>
                  <a:lnTo>
                    <a:pt x="100" y="234"/>
                  </a:lnTo>
                  <a:lnTo>
                    <a:pt x="98" y="236"/>
                  </a:lnTo>
                  <a:lnTo>
                    <a:pt x="100" y="236"/>
                  </a:lnTo>
                  <a:lnTo>
                    <a:pt x="100" y="237"/>
                  </a:lnTo>
                  <a:lnTo>
                    <a:pt x="100" y="239"/>
                  </a:lnTo>
                  <a:lnTo>
                    <a:pt x="100" y="239"/>
                  </a:lnTo>
                  <a:lnTo>
                    <a:pt x="100" y="239"/>
                  </a:lnTo>
                  <a:lnTo>
                    <a:pt x="95" y="239"/>
                  </a:lnTo>
                  <a:lnTo>
                    <a:pt x="95" y="239"/>
                  </a:lnTo>
                  <a:lnTo>
                    <a:pt x="93" y="237"/>
                  </a:lnTo>
                  <a:lnTo>
                    <a:pt x="93" y="236"/>
                  </a:lnTo>
                  <a:lnTo>
                    <a:pt x="95" y="236"/>
                  </a:lnTo>
                  <a:lnTo>
                    <a:pt x="95" y="236"/>
                  </a:lnTo>
                  <a:lnTo>
                    <a:pt x="95" y="234"/>
                  </a:lnTo>
                  <a:lnTo>
                    <a:pt x="96" y="233"/>
                  </a:lnTo>
                  <a:lnTo>
                    <a:pt x="95" y="231"/>
                  </a:lnTo>
                  <a:lnTo>
                    <a:pt x="95" y="231"/>
                  </a:lnTo>
                  <a:lnTo>
                    <a:pt x="93" y="231"/>
                  </a:lnTo>
                  <a:lnTo>
                    <a:pt x="95" y="230"/>
                  </a:lnTo>
                  <a:lnTo>
                    <a:pt x="93" y="228"/>
                  </a:lnTo>
                  <a:lnTo>
                    <a:pt x="93" y="225"/>
                  </a:lnTo>
                  <a:lnTo>
                    <a:pt x="95" y="225"/>
                  </a:lnTo>
                  <a:lnTo>
                    <a:pt x="96" y="225"/>
                  </a:lnTo>
                  <a:lnTo>
                    <a:pt x="96" y="223"/>
                  </a:lnTo>
                  <a:lnTo>
                    <a:pt x="98" y="222"/>
                  </a:lnTo>
                  <a:lnTo>
                    <a:pt x="100" y="220"/>
                  </a:lnTo>
                  <a:lnTo>
                    <a:pt x="100" y="217"/>
                  </a:lnTo>
                  <a:lnTo>
                    <a:pt x="100" y="217"/>
                  </a:lnTo>
                  <a:lnTo>
                    <a:pt x="98" y="217"/>
                  </a:lnTo>
                  <a:lnTo>
                    <a:pt x="100" y="215"/>
                  </a:lnTo>
                  <a:lnTo>
                    <a:pt x="100" y="214"/>
                  </a:lnTo>
                  <a:lnTo>
                    <a:pt x="98" y="212"/>
                  </a:lnTo>
                  <a:lnTo>
                    <a:pt x="96" y="209"/>
                  </a:lnTo>
                  <a:lnTo>
                    <a:pt x="95" y="208"/>
                  </a:lnTo>
                  <a:lnTo>
                    <a:pt x="95" y="208"/>
                  </a:lnTo>
                  <a:lnTo>
                    <a:pt x="93" y="209"/>
                  </a:lnTo>
                  <a:lnTo>
                    <a:pt x="93" y="209"/>
                  </a:lnTo>
                  <a:lnTo>
                    <a:pt x="93" y="211"/>
                  </a:lnTo>
                  <a:lnTo>
                    <a:pt x="93" y="212"/>
                  </a:lnTo>
                  <a:lnTo>
                    <a:pt x="93" y="214"/>
                  </a:lnTo>
                  <a:lnTo>
                    <a:pt x="95" y="214"/>
                  </a:lnTo>
                  <a:lnTo>
                    <a:pt x="95" y="212"/>
                  </a:lnTo>
                  <a:lnTo>
                    <a:pt x="96" y="214"/>
                  </a:lnTo>
                  <a:lnTo>
                    <a:pt x="96" y="214"/>
                  </a:lnTo>
                  <a:lnTo>
                    <a:pt x="96" y="214"/>
                  </a:lnTo>
                  <a:lnTo>
                    <a:pt x="96" y="215"/>
                  </a:lnTo>
                  <a:lnTo>
                    <a:pt x="95" y="215"/>
                  </a:lnTo>
                  <a:lnTo>
                    <a:pt x="95" y="215"/>
                  </a:lnTo>
                  <a:lnTo>
                    <a:pt x="93" y="215"/>
                  </a:lnTo>
                  <a:lnTo>
                    <a:pt x="93" y="215"/>
                  </a:lnTo>
                  <a:lnTo>
                    <a:pt x="92" y="214"/>
                  </a:lnTo>
                  <a:lnTo>
                    <a:pt x="90" y="215"/>
                  </a:lnTo>
                  <a:lnTo>
                    <a:pt x="89" y="217"/>
                  </a:lnTo>
                  <a:lnTo>
                    <a:pt x="87" y="217"/>
                  </a:lnTo>
                  <a:lnTo>
                    <a:pt x="89" y="217"/>
                  </a:lnTo>
                  <a:lnTo>
                    <a:pt x="89" y="215"/>
                  </a:lnTo>
                  <a:lnTo>
                    <a:pt x="89" y="214"/>
                  </a:lnTo>
                  <a:lnTo>
                    <a:pt x="87" y="212"/>
                  </a:lnTo>
                  <a:lnTo>
                    <a:pt x="87" y="212"/>
                  </a:lnTo>
                  <a:lnTo>
                    <a:pt x="85" y="211"/>
                  </a:lnTo>
                  <a:lnTo>
                    <a:pt x="87" y="209"/>
                  </a:lnTo>
                  <a:lnTo>
                    <a:pt x="89" y="211"/>
                  </a:lnTo>
                  <a:lnTo>
                    <a:pt x="89" y="212"/>
                  </a:lnTo>
                  <a:lnTo>
                    <a:pt x="90" y="214"/>
                  </a:lnTo>
                  <a:lnTo>
                    <a:pt x="92" y="214"/>
                  </a:lnTo>
                  <a:lnTo>
                    <a:pt x="90" y="211"/>
                  </a:lnTo>
                  <a:lnTo>
                    <a:pt x="90" y="211"/>
                  </a:lnTo>
                  <a:lnTo>
                    <a:pt x="89" y="209"/>
                  </a:lnTo>
                  <a:lnTo>
                    <a:pt x="87" y="208"/>
                  </a:lnTo>
                  <a:lnTo>
                    <a:pt x="85" y="208"/>
                  </a:lnTo>
                  <a:lnTo>
                    <a:pt x="85" y="206"/>
                  </a:lnTo>
                  <a:lnTo>
                    <a:pt x="85" y="204"/>
                  </a:lnTo>
                  <a:lnTo>
                    <a:pt x="87" y="204"/>
                  </a:lnTo>
                  <a:lnTo>
                    <a:pt x="89" y="206"/>
                  </a:lnTo>
                  <a:lnTo>
                    <a:pt x="89" y="204"/>
                  </a:lnTo>
                  <a:lnTo>
                    <a:pt x="89" y="204"/>
                  </a:lnTo>
                  <a:lnTo>
                    <a:pt x="89" y="204"/>
                  </a:lnTo>
                  <a:lnTo>
                    <a:pt x="90" y="203"/>
                  </a:lnTo>
                  <a:lnTo>
                    <a:pt x="92" y="203"/>
                  </a:lnTo>
                  <a:lnTo>
                    <a:pt x="93" y="203"/>
                  </a:lnTo>
                  <a:lnTo>
                    <a:pt x="93" y="201"/>
                  </a:lnTo>
                  <a:lnTo>
                    <a:pt x="93" y="201"/>
                  </a:lnTo>
                  <a:lnTo>
                    <a:pt x="95" y="201"/>
                  </a:lnTo>
                  <a:lnTo>
                    <a:pt x="96" y="201"/>
                  </a:lnTo>
                  <a:lnTo>
                    <a:pt x="98" y="200"/>
                  </a:lnTo>
                  <a:lnTo>
                    <a:pt x="98" y="198"/>
                  </a:lnTo>
                  <a:lnTo>
                    <a:pt x="98" y="197"/>
                  </a:lnTo>
                  <a:lnTo>
                    <a:pt x="101" y="197"/>
                  </a:lnTo>
                  <a:lnTo>
                    <a:pt x="101" y="197"/>
                  </a:lnTo>
                  <a:close/>
                  <a:moveTo>
                    <a:pt x="123" y="195"/>
                  </a:moveTo>
                  <a:lnTo>
                    <a:pt x="123" y="195"/>
                  </a:lnTo>
                  <a:lnTo>
                    <a:pt x="125" y="197"/>
                  </a:lnTo>
                  <a:lnTo>
                    <a:pt x="126" y="197"/>
                  </a:lnTo>
                  <a:lnTo>
                    <a:pt x="126" y="197"/>
                  </a:lnTo>
                  <a:lnTo>
                    <a:pt x="126" y="197"/>
                  </a:lnTo>
                  <a:lnTo>
                    <a:pt x="125" y="197"/>
                  </a:lnTo>
                  <a:lnTo>
                    <a:pt x="123" y="197"/>
                  </a:lnTo>
                  <a:lnTo>
                    <a:pt x="123" y="197"/>
                  </a:lnTo>
                  <a:lnTo>
                    <a:pt x="123" y="197"/>
                  </a:lnTo>
                  <a:lnTo>
                    <a:pt x="123" y="195"/>
                  </a:lnTo>
                  <a:close/>
                  <a:moveTo>
                    <a:pt x="128" y="192"/>
                  </a:moveTo>
                  <a:lnTo>
                    <a:pt x="128" y="192"/>
                  </a:lnTo>
                  <a:lnTo>
                    <a:pt x="128" y="193"/>
                  </a:lnTo>
                  <a:lnTo>
                    <a:pt x="128" y="193"/>
                  </a:lnTo>
                  <a:lnTo>
                    <a:pt x="126" y="193"/>
                  </a:lnTo>
                  <a:lnTo>
                    <a:pt x="126" y="193"/>
                  </a:lnTo>
                  <a:lnTo>
                    <a:pt x="128" y="192"/>
                  </a:lnTo>
                  <a:lnTo>
                    <a:pt x="128" y="192"/>
                  </a:lnTo>
                  <a:close/>
                  <a:moveTo>
                    <a:pt x="79" y="189"/>
                  </a:moveTo>
                  <a:lnTo>
                    <a:pt x="82" y="190"/>
                  </a:lnTo>
                  <a:lnTo>
                    <a:pt x="81" y="190"/>
                  </a:lnTo>
                  <a:lnTo>
                    <a:pt x="81" y="193"/>
                  </a:lnTo>
                  <a:lnTo>
                    <a:pt x="79" y="193"/>
                  </a:lnTo>
                  <a:lnTo>
                    <a:pt x="79" y="192"/>
                  </a:lnTo>
                  <a:lnTo>
                    <a:pt x="79" y="189"/>
                  </a:lnTo>
                  <a:close/>
                  <a:moveTo>
                    <a:pt x="150" y="189"/>
                  </a:moveTo>
                  <a:lnTo>
                    <a:pt x="152" y="190"/>
                  </a:lnTo>
                  <a:lnTo>
                    <a:pt x="155" y="190"/>
                  </a:lnTo>
                  <a:lnTo>
                    <a:pt x="156" y="192"/>
                  </a:lnTo>
                  <a:lnTo>
                    <a:pt x="158" y="190"/>
                  </a:lnTo>
                  <a:lnTo>
                    <a:pt x="158" y="193"/>
                  </a:lnTo>
                  <a:lnTo>
                    <a:pt x="158" y="195"/>
                  </a:lnTo>
                  <a:lnTo>
                    <a:pt x="159" y="197"/>
                  </a:lnTo>
                  <a:lnTo>
                    <a:pt x="158" y="197"/>
                  </a:lnTo>
                  <a:lnTo>
                    <a:pt x="159" y="198"/>
                  </a:lnTo>
                  <a:lnTo>
                    <a:pt x="156" y="200"/>
                  </a:lnTo>
                  <a:lnTo>
                    <a:pt x="155" y="201"/>
                  </a:lnTo>
                  <a:lnTo>
                    <a:pt x="153" y="203"/>
                  </a:lnTo>
                  <a:lnTo>
                    <a:pt x="152" y="204"/>
                  </a:lnTo>
                  <a:lnTo>
                    <a:pt x="152" y="204"/>
                  </a:lnTo>
                  <a:lnTo>
                    <a:pt x="152" y="206"/>
                  </a:lnTo>
                  <a:lnTo>
                    <a:pt x="150" y="206"/>
                  </a:lnTo>
                  <a:lnTo>
                    <a:pt x="148" y="203"/>
                  </a:lnTo>
                  <a:lnTo>
                    <a:pt x="147" y="203"/>
                  </a:lnTo>
                  <a:lnTo>
                    <a:pt x="144" y="203"/>
                  </a:lnTo>
                  <a:lnTo>
                    <a:pt x="144" y="203"/>
                  </a:lnTo>
                  <a:lnTo>
                    <a:pt x="139" y="204"/>
                  </a:lnTo>
                  <a:lnTo>
                    <a:pt x="137" y="206"/>
                  </a:lnTo>
                  <a:lnTo>
                    <a:pt x="136" y="209"/>
                  </a:lnTo>
                  <a:lnTo>
                    <a:pt x="136" y="211"/>
                  </a:lnTo>
                  <a:lnTo>
                    <a:pt x="136" y="211"/>
                  </a:lnTo>
                  <a:lnTo>
                    <a:pt x="134" y="211"/>
                  </a:lnTo>
                  <a:lnTo>
                    <a:pt x="134" y="214"/>
                  </a:lnTo>
                  <a:lnTo>
                    <a:pt x="133" y="215"/>
                  </a:lnTo>
                  <a:lnTo>
                    <a:pt x="131" y="215"/>
                  </a:lnTo>
                  <a:lnTo>
                    <a:pt x="130" y="214"/>
                  </a:lnTo>
                  <a:lnTo>
                    <a:pt x="130" y="214"/>
                  </a:lnTo>
                  <a:lnTo>
                    <a:pt x="130" y="212"/>
                  </a:lnTo>
                  <a:lnTo>
                    <a:pt x="128" y="212"/>
                  </a:lnTo>
                  <a:lnTo>
                    <a:pt x="126" y="212"/>
                  </a:lnTo>
                  <a:lnTo>
                    <a:pt x="126" y="211"/>
                  </a:lnTo>
                  <a:lnTo>
                    <a:pt x="126" y="209"/>
                  </a:lnTo>
                  <a:lnTo>
                    <a:pt x="126" y="209"/>
                  </a:lnTo>
                  <a:lnTo>
                    <a:pt x="126" y="208"/>
                  </a:lnTo>
                  <a:lnTo>
                    <a:pt x="128" y="208"/>
                  </a:lnTo>
                  <a:lnTo>
                    <a:pt x="128" y="206"/>
                  </a:lnTo>
                  <a:lnTo>
                    <a:pt x="128" y="206"/>
                  </a:lnTo>
                  <a:lnTo>
                    <a:pt x="126" y="206"/>
                  </a:lnTo>
                  <a:lnTo>
                    <a:pt x="126" y="206"/>
                  </a:lnTo>
                  <a:lnTo>
                    <a:pt x="126" y="204"/>
                  </a:lnTo>
                  <a:lnTo>
                    <a:pt x="125" y="204"/>
                  </a:lnTo>
                  <a:lnTo>
                    <a:pt x="123" y="204"/>
                  </a:lnTo>
                  <a:lnTo>
                    <a:pt x="122" y="206"/>
                  </a:lnTo>
                  <a:lnTo>
                    <a:pt x="120" y="206"/>
                  </a:lnTo>
                  <a:lnTo>
                    <a:pt x="122" y="204"/>
                  </a:lnTo>
                  <a:lnTo>
                    <a:pt x="125" y="203"/>
                  </a:lnTo>
                  <a:lnTo>
                    <a:pt x="125" y="203"/>
                  </a:lnTo>
                  <a:lnTo>
                    <a:pt x="128" y="201"/>
                  </a:lnTo>
                  <a:lnTo>
                    <a:pt x="130" y="200"/>
                  </a:lnTo>
                  <a:lnTo>
                    <a:pt x="130" y="198"/>
                  </a:lnTo>
                  <a:lnTo>
                    <a:pt x="130" y="197"/>
                  </a:lnTo>
                  <a:lnTo>
                    <a:pt x="131" y="197"/>
                  </a:lnTo>
                  <a:lnTo>
                    <a:pt x="131" y="195"/>
                  </a:lnTo>
                  <a:lnTo>
                    <a:pt x="133" y="195"/>
                  </a:lnTo>
                  <a:lnTo>
                    <a:pt x="133" y="193"/>
                  </a:lnTo>
                  <a:lnTo>
                    <a:pt x="134" y="193"/>
                  </a:lnTo>
                  <a:lnTo>
                    <a:pt x="136" y="195"/>
                  </a:lnTo>
                  <a:lnTo>
                    <a:pt x="136" y="197"/>
                  </a:lnTo>
                  <a:lnTo>
                    <a:pt x="137" y="195"/>
                  </a:lnTo>
                  <a:lnTo>
                    <a:pt x="139" y="195"/>
                  </a:lnTo>
                  <a:lnTo>
                    <a:pt x="139" y="195"/>
                  </a:lnTo>
                  <a:lnTo>
                    <a:pt x="141" y="195"/>
                  </a:lnTo>
                  <a:lnTo>
                    <a:pt x="142" y="195"/>
                  </a:lnTo>
                  <a:lnTo>
                    <a:pt x="144" y="193"/>
                  </a:lnTo>
                  <a:lnTo>
                    <a:pt x="144" y="192"/>
                  </a:lnTo>
                  <a:lnTo>
                    <a:pt x="144" y="190"/>
                  </a:lnTo>
                  <a:lnTo>
                    <a:pt x="144" y="190"/>
                  </a:lnTo>
                  <a:lnTo>
                    <a:pt x="145" y="190"/>
                  </a:lnTo>
                  <a:lnTo>
                    <a:pt x="147" y="190"/>
                  </a:lnTo>
                  <a:lnTo>
                    <a:pt x="148" y="189"/>
                  </a:lnTo>
                  <a:lnTo>
                    <a:pt x="150" y="189"/>
                  </a:lnTo>
                  <a:close/>
                  <a:moveTo>
                    <a:pt x="153" y="185"/>
                  </a:moveTo>
                  <a:lnTo>
                    <a:pt x="155" y="185"/>
                  </a:lnTo>
                  <a:lnTo>
                    <a:pt x="153" y="187"/>
                  </a:lnTo>
                  <a:lnTo>
                    <a:pt x="153" y="187"/>
                  </a:lnTo>
                  <a:lnTo>
                    <a:pt x="153" y="187"/>
                  </a:lnTo>
                  <a:lnTo>
                    <a:pt x="153" y="187"/>
                  </a:lnTo>
                  <a:lnTo>
                    <a:pt x="152" y="187"/>
                  </a:lnTo>
                  <a:lnTo>
                    <a:pt x="152" y="187"/>
                  </a:lnTo>
                  <a:lnTo>
                    <a:pt x="152" y="185"/>
                  </a:lnTo>
                  <a:lnTo>
                    <a:pt x="153" y="185"/>
                  </a:lnTo>
                  <a:close/>
                  <a:moveTo>
                    <a:pt x="163" y="185"/>
                  </a:moveTo>
                  <a:lnTo>
                    <a:pt x="163" y="185"/>
                  </a:lnTo>
                  <a:lnTo>
                    <a:pt x="163" y="189"/>
                  </a:lnTo>
                  <a:lnTo>
                    <a:pt x="163" y="190"/>
                  </a:lnTo>
                  <a:lnTo>
                    <a:pt x="161" y="192"/>
                  </a:lnTo>
                  <a:lnTo>
                    <a:pt x="159" y="192"/>
                  </a:lnTo>
                  <a:lnTo>
                    <a:pt x="159" y="190"/>
                  </a:lnTo>
                  <a:lnTo>
                    <a:pt x="158" y="190"/>
                  </a:lnTo>
                  <a:lnTo>
                    <a:pt x="159" y="189"/>
                  </a:lnTo>
                  <a:lnTo>
                    <a:pt x="161" y="187"/>
                  </a:lnTo>
                  <a:lnTo>
                    <a:pt x="163" y="185"/>
                  </a:lnTo>
                  <a:lnTo>
                    <a:pt x="163" y="185"/>
                  </a:lnTo>
                  <a:close/>
                  <a:moveTo>
                    <a:pt x="84" y="184"/>
                  </a:moveTo>
                  <a:lnTo>
                    <a:pt x="84" y="184"/>
                  </a:lnTo>
                  <a:lnTo>
                    <a:pt x="84" y="184"/>
                  </a:lnTo>
                  <a:lnTo>
                    <a:pt x="84" y="184"/>
                  </a:lnTo>
                  <a:lnTo>
                    <a:pt x="84" y="185"/>
                  </a:lnTo>
                  <a:lnTo>
                    <a:pt x="82" y="189"/>
                  </a:lnTo>
                  <a:lnTo>
                    <a:pt x="82" y="189"/>
                  </a:lnTo>
                  <a:lnTo>
                    <a:pt x="82" y="190"/>
                  </a:lnTo>
                  <a:lnTo>
                    <a:pt x="81" y="189"/>
                  </a:lnTo>
                  <a:lnTo>
                    <a:pt x="81" y="189"/>
                  </a:lnTo>
                  <a:lnTo>
                    <a:pt x="81" y="185"/>
                  </a:lnTo>
                  <a:lnTo>
                    <a:pt x="81" y="185"/>
                  </a:lnTo>
                  <a:lnTo>
                    <a:pt x="81" y="185"/>
                  </a:lnTo>
                  <a:lnTo>
                    <a:pt x="84" y="184"/>
                  </a:lnTo>
                  <a:close/>
                  <a:moveTo>
                    <a:pt x="226" y="182"/>
                  </a:moveTo>
                  <a:lnTo>
                    <a:pt x="227" y="182"/>
                  </a:lnTo>
                  <a:lnTo>
                    <a:pt x="227" y="182"/>
                  </a:lnTo>
                  <a:lnTo>
                    <a:pt x="227" y="184"/>
                  </a:lnTo>
                  <a:lnTo>
                    <a:pt x="227" y="184"/>
                  </a:lnTo>
                  <a:lnTo>
                    <a:pt x="226" y="182"/>
                  </a:lnTo>
                  <a:lnTo>
                    <a:pt x="226" y="182"/>
                  </a:lnTo>
                  <a:close/>
                  <a:moveTo>
                    <a:pt x="139" y="157"/>
                  </a:moveTo>
                  <a:lnTo>
                    <a:pt x="141" y="159"/>
                  </a:lnTo>
                  <a:lnTo>
                    <a:pt x="139" y="159"/>
                  </a:lnTo>
                  <a:lnTo>
                    <a:pt x="139" y="159"/>
                  </a:lnTo>
                  <a:lnTo>
                    <a:pt x="137" y="159"/>
                  </a:lnTo>
                  <a:lnTo>
                    <a:pt x="137" y="159"/>
                  </a:lnTo>
                  <a:lnTo>
                    <a:pt x="137" y="157"/>
                  </a:lnTo>
                  <a:lnTo>
                    <a:pt x="139" y="157"/>
                  </a:lnTo>
                  <a:close/>
                  <a:moveTo>
                    <a:pt x="215" y="124"/>
                  </a:moveTo>
                  <a:lnTo>
                    <a:pt x="215" y="124"/>
                  </a:lnTo>
                  <a:lnTo>
                    <a:pt x="213" y="127"/>
                  </a:lnTo>
                  <a:lnTo>
                    <a:pt x="213" y="127"/>
                  </a:lnTo>
                  <a:lnTo>
                    <a:pt x="215" y="127"/>
                  </a:lnTo>
                  <a:lnTo>
                    <a:pt x="213" y="130"/>
                  </a:lnTo>
                  <a:lnTo>
                    <a:pt x="212" y="132"/>
                  </a:lnTo>
                  <a:lnTo>
                    <a:pt x="210" y="132"/>
                  </a:lnTo>
                  <a:lnTo>
                    <a:pt x="210" y="132"/>
                  </a:lnTo>
                  <a:lnTo>
                    <a:pt x="212" y="132"/>
                  </a:lnTo>
                  <a:lnTo>
                    <a:pt x="212" y="130"/>
                  </a:lnTo>
                  <a:lnTo>
                    <a:pt x="212" y="129"/>
                  </a:lnTo>
                  <a:lnTo>
                    <a:pt x="212" y="129"/>
                  </a:lnTo>
                  <a:lnTo>
                    <a:pt x="210" y="129"/>
                  </a:lnTo>
                  <a:lnTo>
                    <a:pt x="210" y="127"/>
                  </a:lnTo>
                  <a:lnTo>
                    <a:pt x="212" y="126"/>
                  </a:lnTo>
                  <a:lnTo>
                    <a:pt x="213" y="124"/>
                  </a:lnTo>
                  <a:lnTo>
                    <a:pt x="215" y="124"/>
                  </a:lnTo>
                  <a:close/>
                  <a:moveTo>
                    <a:pt x="249" y="69"/>
                  </a:moveTo>
                  <a:lnTo>
                    <a:pt x="251" y="70"/>
                  </a:lnTo>
                  <a:lnTo>
                    <a:pt x="251" y="70"/>
                  </a:lnTo>
                  <a:lnTo>
                    <a:pt x="254" y="72"/>
                  </a:lnTo>
                  <a:lnTo>
                    <a:pt x="254" y="72"/>
                  </a:lnTo>
                  <a:lnTo>
                    <a:pt x="257" y="70"/>
                  </a:lnTo>
                  <a:lnTo>
                    <a:pt x="256" y="74"/>
                  </a:lnTo>
                  <a:lnTo>
                    <a:pt x="256" y="77"/>
                  </a:lnTo>
                  <a:lnTo>
                    <a:pt x="256" y="81"/>
                  </a:lnTo>
                  <a:lnTo>
                    <a:pt x="256" y="83"/>
                  </a:lnTo>
                  <a:lnTo>
                    <a:pt x="257" y="85"/>
                  </a:lnTo>
                  <a:lnTo>
                    <a:pt x="257" y="86"/>
                  </a:lnTo>
                  <a:lnTo>
                    <a:pt x="259" y="88"/>
                  </a:lnTo>
                  <a:lnTo>
                    <a:pt x="262" y="91"/>
                  </a:lnTo>
                  <a:lnTo>
                    <a:pt x="262" y="94"/>
                  </a:lnTo>
                  <a:lnTo>
                    <a:pt x="264" y="96"/>
                  </a:lnTo>
                  <a:lnTo>
                    <a:pt x="264" y="97"/>
                  </a:lnTo>
                  <a:lnTo>
                    <a:pt x="265" y="99"/>
                  </a:lnTo>
                  <a:lnTo>
                    <a:pt x="265" y="100"/>
                  </a:lnTo>
                  <a:lnTo>
                    <a:pt x="264" y="100"/>
                  </a:lnTo>
                  <a:lnTo>
                    <a:pt x="265" y="102"/>
                  </a:lnTo>
                  <a:lnTo>
                    <a:pt x="264" y="105"/>
                  </a:lnTo>
                  <a:lnTo>
                    <a:pt x="264" y="108"/>
                  </a:lnTo>
                  <a:lnTo>
                    <a:pt x="264" y="110"/>
                  </a:lnTo>
                  <a:lnTo>
                    <a:pt x="262" y="110"/>
                  </a:lnTo>
                  <a:lnTo>
                    <a:pt x="262" y="111"/>
                  </a:lnTo>
                  <a:lnTo>
                    <a:pt x="262" y="111"/>
                  </a:lnTo>
                  <a:lnTo>
                    <a:pt x="260" y="111"/>
                  </a:lnTo>
                  <a:lnTo>
                    <a:pt x="260" y="111"/>
                  </a:lnTo>
                  <a:lnTo>
                    <a:pt x="259" y="113"/>
                  </a:lnTo>
                  <a:lnTo>
                    <a:pt x="259" y="113"/>
                  </a:lnTo>
                  <a:lnTo>
                    <a:pt x="259" y="115"/>
                  </a:lnTo>
                  <a:lnTo>
                    <a:pt x="259" y="115"/>
                  </a:lnTo>
                  <a:lnTo>
                    <a:pt x="257" y="116"/>
                  </a:lnTo>
                  <a:lnTo>
                    <a:pt x="257" y="118"/>
                  </a:lnTo>
                  <a:lnTo>
                    <a:pt x="257" y="121"/>
                  </a:lnTo>
                  <a:lnTo>
                    <a:pt x="257" y="122"/>
                  </a:lnTo>
                  <a:lnTo>
                    <a:pt x="256" y="122"/>
                  </a:lnTo>
                  <a:lnTo>
                    <a:pt x="254" y="122"/>
                  </a:lnTo>
                  <a:lnTo>
                    <a:pt x="251" y="122"/>
                  </a:lnTo>
                  <a:lnTo>
                    <a:pt x="251" y="124"/>
                  </a:lnTo>
                  <a:lnTo>
                    <a:pt x="249" y="126"/>
                  </a:lnTo>
                  <a:lnTo>
                    <a:pt x="249" y="129"/>
                  </a:lnTo>
                  <a:lnTo>
                    <a:pt x="249" y="130"/>
                  </a:lnTo>
                  <a:lnTo>
                    <a:pt x="249" y="132"/>
                  </a:lnTo>
                  <a:lnTo>
                    <a:pt x="249" y="133"/>
                  </a:lnTo>
                  <a:lnTo>
                    <a:pt x="251" y="138"/>
                  </a:lnTo>
                  <a:lnTo>
                    <a:pt x="249" y="143"/>
                  </a:lnTo>
                  <a:lnTo>
                    <a:pt x="249" y="146"/>
                  </a:lnTo>
                  <a:lnTo>
                    <a:pt x="248" y="146"/>
                  </a:lnTo>
                  <a:lnTo>
                    <a:pt x="248" y="148"/>
                  </a:lnTo>
                  <a:lnTo>
                    <a:pt x="248" y="148"/>
                  </a:lnTo>
                  <a:lnTo>
                    <a:pt x="246" y="149"/>
                  </a:lnTo>
                  <a:lnTo>
                    <a:pt x="245" y="154"/>
                  </a:lnTo>
                  <a:lnTo>
                    <a:pt x="245" y="154"/>
                  </a:lnTo>
                  <a:lnTo>
                    <a:pt x="245" y="156"/>
                  </a:lnTo>
                  <a:lnTo>
                    <a:pt x="245" y="157"/>
                  </a:lnTo>
                  <a:lnTo>
                    <a:pt x="245" y="159"/>
                  </a:lnTo>
                  <a:lnTo>
                    <a:pt x="245" y="160"/>
                  </a:lnTo>
                  <a:lnTo>
                    <a:pt x="245" y="160"/>
                  </a:lnTo>
                  <a:lnTo>
                    <a:pt x="246" y="165"/>
                  </a:lnTo>
                  <a:lnTo>
                    <a:pt x="248" y="165"/>
                  </a:lnTo>
                  <a:lnTo>
                    <a:pt x="248" y="167"/>
                  </a:lnTo>
                  <a:lnTo>
                    <a:pt x="245" y="168"/>
                  </a:lnTo>
                  <a:lnTo>
                    <a:pt x="245" y="168"/>
                  </a:lnTo>
                  <a:lnTo>
                    <a:pt x="241" y="170"/>
                  </a:lnTo>
                  <a:lnTo>
                    <a:pt x="241" y="171"/>
                  </a:lnTo>
                  <a:lnTo>
                    <a:pt x="241" y="174"/>
                  </a:lnTo>
                  <a:lnTo>
                    <a:pt x="241" y="174"/>
                  </a:lnTo>
                  <a:lnTo>
                    <a:pt x="241" y="176"/>
                  </a:lnTo>
                  <a:lnTo>
                    <a:pt x="240" y="176"/>
                  </a:lnTo>
                  <a:lnTo>
                    <a:pt x="238" y="176"/>
                  </a:lnTo>
                  <a:lnTo>
                    <a:pt x="237" y="178"/>
                  </a:lnTo>
                  <a:lnTo>
                    <a:pt x="235" y="179"/>
                  </a:lnTo>
                  <a:lnTo>
                    <a:pt x="235" y="181"/>
                  </a:lnTo>
                  <a:lnTo>
                    <a:pt x="234" y="179"/>
                  </a:lnTo>
                  <a:lnTo>
                    <a:pt x="232" y="179"/>
                  </a:lnTo>
                  <a:lnTo>
                    <a:pt x="234" y="178"/>
                  </a:lnTo>
                  <a:lnTo>
                    <a:pt x="234" y="178"/>
                  </a:lnTo>
                  <a:lnTo>
                    <a:pt x="234" y="174"/>
                  </a:lnTo>
                  <a:lnTo>
                    <a:pt x="234" y="173"/>
                  </a:lnTo>
                  <a:lnTo>
                    <a:pt x="234" y="173"/>
                  </a:lnTo>
                  <a:lnTo>
                    <a:pt x="235" y="171"/>
                  </a:lnTo>
                  <a:lnTo>
                    <a:pt x="237" y="170"/>
                  </a:lnTo>
                  <a:lnTo>
                    <a:pt x="237" y="170"/>
                  </a:lnTo>
                  <a:lnTo>
                    <a:pt x="237" y="168"/>
                  </a:lnTo>
                  <a:lnTo>
                    <a:pt x="237" y="168"/>
                  </a:lnTo>
                  <a:lnTo>
                    <a:pt x="235" y="168"/>
                  </a:lnTo>
                  <a:lnTo>
                    <a:pt x="234" y="168"/>
                  </a:lnTo>
                  <a:lnTo>
                    <a:pt x="234" y="168"/>
                  </a:lnTo>
                  <a:lnTo>
                    <a:pt x="232" y="168"/>
                  </a:lnTo>
                  <a:lnTo>
                    <a:pt x="232" y="170"/>
                  </a:lnTo>
                  <a:lnTo>
                    <a:pt x="232" y="170"/>
                  </a:lnTo>
                  <a:lnTo>
                    <a:pt x="232" y="170"/>
                  </a:lnTo>
                  <a:lnTo>
                    <a:pt x="230" y="171"/>
                  </a:lnTo>
                  <a:lnTo>
                    <a:pt x="230" y="173"/>
                  </a:lnTo>
                  <a:lnTo>
                    <a:pt x="232" y="174"/>
                  </a:lnTo>
                  <a:lnTo>
                    <a:pt x="232" y="174"/>
                  </a:lnTo>
                  <a:lnTo>
                    <a:pt x="232" y="174"/>
                  </a:lnTo>
                  <a:lnTo>
                    <a:pt x="230" y="176"/>
                  </a:lnTo>
                  <a:lnTo>
                    <a:pt x="230" y="176"/>
                  </a:lnTo>
                  <a:lnTo>
                    <a:pt x="229" y="174"/>
                  </a:lnTo>
                  <a:lnTo>
                    <a:pt x="227" y="173"/>
                  </a:lnTo>
                  <a:lnTo>
                    <a:pt x="226" y="173"/>
                  </a:lnTo>
                  <a:lnTo>
                    <a:pt x="224" y="174"/>
                  </a:lnTo>
                  <a:lnTo>
                    <a:pt x="224" y="174"/>
                  </a:lnTo>
                  <a:lnTo>
                    <a:pt x="223" y="176"/>
                  </a:lnTo>
                  <a:lnTo>
                    <a:pt x="223" y="176"/>
                  </a:lnTo>
                  <a:lnTo>
                    <a:pt x="223" y="179"/>
                  </a:lnTo>
                  <a:lnTo>
                    <a:pt x="223" y="181"/>
                  </a:lnTo>
                  <a:lnTo>
                    <a:pt x="221" y="182"/>
                  </a:lnTo>
                  <a:lnTo>
                    <a:pt x="221" y="184"/>
                  </a:lnTo>
                  <a:lnTo>
                    <a:pt x="219" y="184"/>
                  </a:lnTo>
                  <a:lnTo>
                    <a:pt x="219" y="184"/>
                  </a:lnTo>
                  <a:lnTo>
                    <a:pt x="218" y="184"/>
                  </a:lnTo>
                  <a:lnTo>
                    <a:pt x="218" y="184"/>
                  </a:lnTo>
                  <a:lnTo>
                    <a:pt x="218" y="181"/>
                  </a:lnTo>
                  <a:lnTo>
                    <a:pt x="218" y="179"/>
                  </a:lnTo>
                  <a:lnTo>
                    <a:pt x="219" y="178"/>
                  </a:lnTo>
                  <a:lnTo>
                    <a:pt x="218" y="176"/>
                  </a:lnTo>
                  <a:lnTo>
                    <a:pt x="218" y="176"/>
                  </a:lnTo>
                  <a:lnTo>
                    <a:pt x="215" y="178"/>
                  </a:lnTo>
                  <a:lnTo>
                    <a:pt x="215" y="178"/>
                  </a:lnTo>
                  <a:lnTo>
                    <a:pt x="215" y="179"/>
                  </a:lnTo>
                  <a:lnTo>
                    <a:pt x="213" y="179"/>
                  </a:lnTo>
                  <a:lnTo>
                    <a:pt x="212" y="181"/>
                  </a:lnTo>
                  <a:lnTo>
                    <a:pt x="210" y="182"/>
                  </a:lnTo>
                  <a:lnTo>
                    <a:pt x="210" y="185"/>
                  </a:lnTo>
                  <a:lnTo>
                    <a:pt x="207" y="184"/>
                  </a:lnTo>
                  <a:lnTo>
                    <a:pt x="205" y="184"/>
                  </a:lnTo>
                  <a:lnTo>
                    <a:pt x="204" y="184"/>
                  </a:lnTo>
                  <a:lnTo>
                    <a:pt x="200" y="184"/>
                  </a:lnTo>
                  <a:lnTo>
                    <a:pt x="197" y="184"/>
                  </a:lnTo>
                  <a:lnTo>
                    <a:pt x="193" y="185"/>
                  </a:lnTo>
                  <a:lnTo>
                    <a:pt x="193" y="184"/>
                  </a:lnTo>
                  <a:lnTo>
                    <a:pt x="196" y="184"/>
                  </a:lnTo>
                  <a:lnTo>
                    <a:pt x="196" y="182"/>
                  </a:lnTo>
                  <a:lnTo>
                    <a:pt x="196" y="182"/>
                  </a:lnTo>
                  <a:lnTo>
                    <a:pt x="196" y="182"/>
                  </a:lnTo>
                  <a:lnTo>
                    <a:pt x="194" y="182"/>
                  </a:lnTo>
                  <a:lnTo>
                    <a:pt x="193" y="182"/>
                  </a:lnTo>
                  <a:lnTo>
                    <a:pt x="193" y="181"/>
                  </a:lnTo>
                  <a:lnTo>
                    <a:pt x="191" y="181"/>
                  </a:lnTo>
                  <a:lnTo>
                    <a:pt x="191" y="181"/>
                  </a:lnTo>
                  <a:lnTo>
                    <a:pt x="191" y="182"/>
                  </a:lnTo>
                  <a:lnTo>
                    <a:pt x="191" y="182"/>
                  </a:lnTo>
                  <a:lnTo>
                    <a:pt x="191" y="182"/>
                  </a:lnTo>
                  <a:lnTo>
                    <a:pt x="191" y="181"/>
                  </a:lnTo>
                  <a:lnTo>
                    <a:pt x="189" y="179"/>
                  </a:lnTo>
                  <a:lnTo>
                    <a:pt x="189" y="179"/>
                  </a:lnTo>
                  <a:lnTo>
                    <a:pt x="191" y="178"/>
                  </a:lnTo>
                  <a:lnTo>
                    <a:pt x="189" y="178"/>
                  </a:lnTo>
                  <a:lnTo>
                    <a:pt x="189" y="178"/>
                  </a:lnTo>
                  <a:lnTo>
                    <a:pt x="188" y="178"/>
                  </a:lnTo>
                  <a:lnTo>
                    <a:pt x="188" y="179"/>
                  </a:lnTo>
                  <a:lnTo>
                    <a:pt x="186" y="182"/>
                  </a:lnTo>
                  <a:lnTo>
                    <a:pt x="185" y="184"/>
                  </a:lnTo>
                  <a:lnTo>
                    <a:pt x="186" y="185"/>
                  </a:lnTo>
                  <a:lnTo>
                    <a:pt x="189" y="187"/>
                  </a:lnTo>
                  <a:lnTo>
                    <a:pt x="191" y="187"/>
                  </a:lnTo>
                  <a:lnTo>
                    <a:pt x="191" y="189"/>
                  </a:lnTo>
                  <a:lnTo>
                    <a:pt x="189" y="189"/>
                  </a:lnTo>
                  <a:lnTo>
                    <a:pt x="189" y="190"/>
                  </a:lnTo>
                  <a:lnTo>
                    <a:pt x="186" y="190"/>
                  </a:lnTo>
                  <a:lnTo>
                    <a:pt x="183" y="192"/>
                  </a:lnTo>
                  <a:lnTo>
                    <a:pt x="182" y="193"/>
                  </a:lnTo>
                  <a:lnTo>
                    <a:pt x="178" y="198"/>
                  </a:lnTo>
                  <a:lnTo>
                    <a:pt x="177" y="201"/>
                  </a:lnTo>
                  <a:lnTo>
                    <a:pt x="174" y="203"/>
                  </a:lnTo>
                  <a:lnTo>
                    <a:pt x="171" y="201"/>
                  </a:lnTo>
                  <a:lnTo>
                    <a:pt x="169" y="201"/>
                  </a:lnTo>
                  <a:lnTo>
                    <a:pt x="169" y="200"/>
                  </a:lnTo>
                  <a:lnTo>
                    <a:pt x="167" y="198"/>
                  </a:lnTo>
                  <a:lnTo>
                    <a:pt x="166" y="197"/>
                  </a:lnTo>
                  <a:lnTo>
                    <a:pt x="166" y="195"/>
                  </a:lnTo>
                  <a:lnTo>
                    <a:pt x="166" y="192"/>
                  </a:lnTo>
                  <a:lnTo>
                    <a:pt x="164" y="190"/>
                  </a:lnTo>
                  <a:lnTo>
                    <a:pt x="166" y="190"/>
                  </a:lnTo>
                  <a:lnTo>
                    <a:pt x="167" y="189"/>
                  </a:lnTo>
                  <a:lnTo>
                    <a:pt x="167" y="187"/>
                  </a:lnTo>
                  <a:lnTo>
                    <a:pt x="169" y="187"/>
                  </a:lnTo>
                  <a:lnTo>
                    <a:pt x="169" y="185"/>
                  </a:lnTo>
                  <a:lnTo>
                    <a:pt x="169" y="184"/>
                  </a:lnTo>
                  <a:lnTo>
                    <a:pt x="169" y="184"/>
                  </a:lnTo>
                  <a:lnTo>
                    <a:pt x="166" y="184"/>
                  </a:lnTo>
                  <a:lnTo>
                    <a:pt x="164" y="184"/>
                  </a:lnTo>
                  <a:lnTo>
                    <a:pt x="163" y="184"/>
                  </a:lnTo>
                  <a:lnTo>
                    <a:pt x="159" y="182"/>
                  </a:lnTo>
                  <a:lnTo>
                    <a:pt x="159" y="182"/>
                  </a:lnTo>
                  <a:lnTo>
                    <a:pt x="158" y="182"/>
                  </a:lnTo>
                  <a:lnTo>
                    <a:pt x="156" y="182"/>
                  </a:lnTo>
                  <a:lnTo>
                    <a:pt x="155" y="182"/>
                  </a:lnTo>
                  <a:lnTo>
                    <a:pt x="153" y="182"/>
                  </a:lnTo>
                  <a:lnTo>
                    <a:pt x="152" y="184"/>
                  </a:lnTo>
                  <a:lnTo>
                    <a:pt x="150" y="185"/>
                  </a:lnTo>
                  <a:lnTo>
                    <a:pt x="148" y="185"/>
                  </a:lnTo>
                  <a:lnTo>
                    <a:pt x="147" y="187"/>
                  </a:lnTo>
                  <a:lnTo>
                    <a:pt x="144" y="187"/>
                  </a:lnTo>
                  <a:lnTo>
                    <a:pt x="142" y="187"/>
                  </a:lnTo>
                  <a:lnTo>
                    <a:pt x="141" y="187"/>
                  </a:lnTo>
                  <a:lnTo>
                    <a:pt x="141" y="187"/>
                  </a:lnTo>
                  <a:lnTo>
                    <a:pt x="139" y="189"/>
                  </a:lnTo>
                  <a:lnTo>
                    <a:pt x="137" y="189"/>
                  </a:lnTo>
                  <a:lnTo>
                    <a:pt x="136" y="190"/>
                  </a:lnTo>
                  <a:lnTo>
                    <a:pt x="134" y="189"/>
                  </a:lnTo>
                  <a:lnTo>
                    <a:pt x="131" y="190"/>
                  </a:lnTo>
                  <a:lnTo>
                    <a:pt x="130" y="190"/>
                  </a:lnTo>
                  <a:lnTo>
                    <a:pt x="128" y="190"/>
                  </a:lnTo>
                  <a:lnTo>
                    <a:pt x="126" y="189"/>
                  </a:lnTo>
                  <a:lnTo>
                    <a:pt x="125" y="189"/>
                  </a:lnTo>
                  <a:lnTo>
                    <a:pt x="123" y="190"/>
                  </a:lnTo>
                  <a:lnTo>
                    <a:pt x="123" y="193"/>
                  </a:lnTo>
                  <a:lnTo>
                    <a:pt x="122" y="195"/>
                  </a:lnTo>
                  <a:lnTo>
                    <a:pt x="122" y="197"/>
                  </a:lnTo>
                  <a:lnTo>
                    <a:pt x="122" y="197"/>
                  </a:lnTo>
                  <a:lnTo>
                    <a:pt x="117" y="193"/>
                  </a:lnTo>
                  <a:lnTo>
                    <a:pt x="117" y="193"/>
                  </a:lnTo>
                  <a:lnTo>
                    <a:pt x="112" y="195"/>
                  </a:lnTo>
                  <a:lnTo>
                    <a:pt x="111" y="195"/>
                  </a:lnTo>
                  <a:lnTo>
                    <a:pt x="111" y="195"/>
                  </a:lnTo>
                  <a:lnTo>
                    <a:pt x="109" y="195"/>
                  </a:lnTo>
                  <a:lnTo>
                    <a:pt x="107" y="195"/>
                  </a:lnTo>
                  <a:lnTo>
                    <a:pt x="106" y="195"/>
                  </a:lnTo>
                  <a:lnTo>
                    <a:pt x="106" y="195"/>
                  </a:lnTo>
                  <a:lnTo>
                    <a:pt x="104" y="195"/>
                  </a:lnTo>
                  <a:lnTo>
                    <a:pt x="104" y="190"/>
                  </a:lnTo>
                  <a:lnTo>
                    <a:pt x="104" y="190"/>
                  </a:lnTo>
                  <a:lnTo>
                    <a:pt x="104" y="189"/>
                  </a:lnTo>
                  <a:lnTo>
                    <a:pt x="106" y="189"/>
                  </a:lnTo>
                  <a:lnTo>
                    <a:pt x="107" y="189"/>
                  </a:lnTo>
                  <a:lnTo>
                    <a:pt x="109" y="189"/>
                  </a:lnTo>
                  <a:lnTo>
                    <a:pt x="111" y="189"/>
                  </a:lnTo>
                  <a:lnTo>
                    <a:pt x="112" y="187"/>
                  </a:lnTo>
                  <a:lnTo>
                    <a:pt x="112" y="185"/>
                  </a:lnTo>
                  <a:lnTo>
                    <a:pt x="114" y="184"/>
                  </a:lnTo>
                  <a:lnTo>
                    <a:pt x="115" y="184"/>
                  </a:lnTo>
                  <a:lnTo>
                    <a:pt x="118" y="182"/>
                  </a:lnTo>
                  <a:lnTo>
                    <a:pt x="120" y="181"/>
                  </a:lnTo>
                  <a:lnTo>
                    <a:pt x="122" y="181"/>
                  </a:lnTo>
                  <a:lnTo>
                    <a:pt x="122" y="179"/>
                  </a:lnTo>
                  <a:lnTo>
                    <a:pt x="123" y="178"/>
                  </a:lnTo>
                  <a:lnTo>
                    <a:pt x="126" y="176"/>
                  </a:lnTo>
                  <a:lnTo>
                    <a:pt x="130" y="173"/>
                  </a:lnTo>
                  <a:lnTo>
                    <a:pt x="130" y="171"/>
                  </a:lnTo>
                  <a:lnTo>
                    <a:pt x="131" y="171"/>
                  </a:lnTo>
                  <a:lnTo>
                    <a:pt x="133" y="170"/>
                  </a:lnTo>
                  <a:lnTo>
                    <a:pt x="137" y="170"/>
                  </a:lnTo>
                  <a:lnTo>
                    <a:pt x="139" y="170"/>
                  </a:lnTo>
                  <a:lnTo>
                    <a:pt x="141" y="171"/>
                  </a:lnTo>
                  <a:lnTo>
                    <a:pt x="141" y="171"/>
                  </a:lnTo>
                  <a:lnTo>
                    <a:pt x="142" y="170"/>
                  </a:lnTo>
                  <a:lnTo>
                    <a:pt x="144" y="170"/>
                  </a:lnTo>
                  <a:lnTo>
                    <a:pt x="145" y="170"/>
                  </a:lnTo>
                  <a:lnTo>
                    <a:pt x="147" y="170"/>
                  </a:lnTo>
                  <a:lnTo>
                    <a:pt x="148" y="170"/>
                  </a:lnTo>
                  <a:lnTo>
                    <a:pt x="152" y="170"/>
                  </a:lnTo>
                  <a:lnTo>
                    <a:pt x="153" y="168"/>
                  </a:lnTo>
                  <a:lnTo>
                    <a:pt x="155" y="168"/>
                  </a:lnTo>
                  <a:lnTo>
                    <a:pt x="161" y="168"/>
                  </a:lnTo>
                  <a:lnTo>
                    <a:pt x="166" y="167"/>
                  </a:lnTo>
                  <a:lnTo>
                    <a:pt x="166" y="167"/>
                  </a:lnTo>
                  <a:lnTo>
                    <a:pt x="167" y="167"/>
                  </a:lnTo>
                  <a:lnTo>
                    <a:pt x="167" y="168"/>
                  </a:lnTo>
                  <a:lnTo>
                    <a:pt x="167" y="168"/>
                  </a:lnTo>
                  <a:lnTo>
                    <a:pt x="167" y="170"/>
                  </a:lnTo>
                  <a:lnTo>
                    <a:pt x="167" y="170"/>
                  </a:lnTo>
                  <a:lnTo>
                    <a:pt x="172" y="170"/>
                  </a:lnTo>
                  <a:lnTo>
                    <a:pt x="174" y="170"/>
                  </a:lnTo>
                  <a:lnTo>
                    <a:pt x="175" y="170"/>
                  </a:lnTo>
                  <a:lnTo>
                    <a:pt x="177" y="168"/>
                  </a:lnTo>
                  <a:lnTo>
                    <a:pt x="178" y="167"/>
                  </a:lnTo>
                  <a:lnTo>
                    <a:pt x="178" y="167"/>
                  </a:lnTo>
                  <a:lnTo>
                    <a:pt x="178" y="163"/>
                  </a:lnTo>
                  <a:lnTo>
                    <a:pt x="178" y="162"/>
                  </a:lnTo>
                  <a:lnTo>
                    <a:pt x="178" y="160"/>
                  </a:lnTo>
                  <a:lnTo>
                    <a:pt x="180" y="159"/>
                  </a:lnTo>
                  <a:lnTo>
                    <a:pt x="182" y="157"/>
                  </a:lnTo>
                  <a:lnTo>
                    <a:pt x="183" y="156"/>
                  </a:lnTo>
                  <a:lnTo>
                    <a:pt x="186" y="152"/>
                  </a:lnTo>
                  <a:lnTo>
                    <a:pt x="188" y="149"/>
                  </a:lnTo>
                  <a:lnTo>
                    <a:pt x="188" y="146"/>
                  </a:lnTo>
                  <a:lnTo>
                    <a:pt x="188" y="143"/>
                  </a:lnTo>
                  <a:lnTo>
                    <a:pt x="189" y="140"/>
                  </a:lnTo>
                  <a:lnTo>
                    <a:pt x="191" y="138"/>
                  </a:lnTo>
                  <a:lnTo>
                    <a:pt x="196" y="137"/>
                  </a:lnTo>
                  <a:lnTo>
                    <a:pt x="197" y="137"/>
                  </a:lnTo>
                  <a:lnTo>
                    <a:pt x="197" y="138"/>
                  </a:lnTo>
                  <a:lnTo>
                    <a:pt x="197" y="138"/>
                  </a:lnTo>
                  <a:lnTo>
                    <a:pt x="194" y="141"/>
                  </a:lnTo>
                  <a:lnTo>
                    <a:pt x="193" y="141"/>
                  </a:lnTo>
                  <a:lnTo>
                    <a:pt x="193" y="143"/>
                  </a:lnTo>
                  <a:lnTo>
                    <a:pt x="191" y="143"/>
                  </a:lnTo>
                  <a:lnTo>
                    <a:pt x="191" y="143"/>
                  </a:lnTo>
                  <a:lnTo>
                    <a:pt x="193" y="145"/>
                  </a:lnTo>
                  <a:lnTo>
                    <a:pt x="193" y="146"/>
                  </a:lnTo>
                  <a:lnTo>
                    <a:pt x="193" y="148"/>
                  </a:lnTo>
                  <a:lnTo>
                    <a:pt x="193" y="148"/>
                  </a:lnTo>
                  <a:lnTo>
                    <a:pt x="194" y="149"/>
                  </a:lnTo>
                  <a:lnTo>
                    <a:pt x="196" y="149"/>
                  </a:lnTo>
                  <a:lnTo>
                    <a:pt x="196" y="149"/>
                  </a:lnTo>
                  <a:lnTo>
                    <a:pt x="197" y="149"/>
                  </a:lnTo>
                  <a:lnTo>
                    <a:pt x="199" y="146"/>
                  </a:lnTo>
                  <a:lnTo>
                    <a:pt x="199" y="146"/>
                  </a:lnTo>
                  <a:lnTo>
                    <a:pt x="205" y="145"/>
                  </a:lnTo>
                  <a:lnTo>
                    <a:pt x="208" y="143"/>
                  </a:lnTo>
                  <a:lnTo>
                    <a:pt x="210" y="143"/>
                  </a:lnTo>
                  <a:lnTo>
                    <a:pt x="212" y="141"/>
                  </a:lnTo>
                  <a:lnTo>
                    <a:pt x="215" y="138"/>
                  </a:lnTo>
                  <a:lnTo>
                    <a:pt x="216" y="138"/>
                  </a:lnTo>
                  <a:lnTo>
                    <a:pt x="216" y="137"/>
                  </a:lnTo>
                  <a:lnTo>
                    <a:pt x="218" y="135"/>
                  </a:lnTo>
                  <a:lnTo>
                    <a:pt x="218" y="132"/>
                  </a:lnTo>
                  <a:lnTo>
                    <a:pt x="219" y="132"/>
                  </a:lnTo>
                  <a:lnTo>
                    <a:pt x="224" y="129"/>
                  </a:lnTo>
                  <a:lnTo>
                    <a:pt x="226" y="127"/>
                  </a:lnTo>
                  <a:lnTo>
                    <a:pt x="227" y="127"/>
                  </a:lnTo>
                  <a:lnTo>
                    <a:pt x="227" y="124"/>
                  </a:lnTo>
                  <a:lnTo>
                    <a:pt x="227" y="122"/>
                  </a:lnTo>
                  <a:lnTo>
                    <a:pt x="229" y="121"/>
                  </a:lnTo>
                  <a:lnTo>
                    <a:pt x="229" y="119"/>
                  </a:lnTo>
                  <a:lnTo>
                    <a:pt x="230" y="118"/>
                  </a:lnTo>
                  <a:lnTo>
                    <a:pt x="232" y="116"/>
                  </a:lnTo>
                  <a:lnTo>
                    <a:pt x="232" y="115"/>
                  </a:lnTo>
                  <a:lnTo>
                    <a:pt x="234" y="110"/>
                  </a:lnTo>
                  <a:lnTo>
                    <a:pt x="234" y="108"/>
                  </a:lnTo>
                  <a:lnTo>
                    <a:pt x="235" y="108"/>
                  </a:lnTo>
                  <a:lnTo>
                    <a:pt x="235" y="107"/>
                  </a:lnTo>
                  <a:lnTo>
                    <a:pt x="235" y="107"/>
                  </a:lnTo>
                  <a:lnTo>
                    <a:pt x="237" y="105"/>
                  </a:lnTo>
                  <a:lnTo>
                    <a:pt x="237" y="104"/>
                  </a:lnTo>
                  <a:lnTo>
                    <a:pt x="237" y="102"/>
                  </a:lnTo>
                  <a:lnTo>
                    <a:pt x="237" y="99"/>
                  </a:lnTo>
                  <a:lnTo>
                    <a:pt x="235" y="97"/>
                  </a:lnTo>
                  <a:lnTo>
                    <a:pt x="235" y="97"/>
                  </a:lnTo>
                  <a:lnTo>
                    <a:pt x="234" y="97"/>
                  </a:lnTo>
                  <a:lnTo>
                    <a:pt x="234" y="97"/>
                  </a:lnTo>
                  <a:lnTo>
                    <a:pt x="232" y="97"/>
                  </a:lnTo>
                  <a:lnTo>
                    <a:pt x="232" y="96"/>
                  </a:lnTo>
                  <a:lnTo>
                    <a:pt x="234" y="96"/>
                  </a:lnTo>
                  <a:lnTo>
                    <a:pt x="234" y="96"/>
                  </a:lnTo>
                  <a:lnTo>
                    <a:pt x="234" y="94"/>
                  </a:lnTo>
                  <a:lnTo>
                    <a:pt x="235" y="93"/>
                  </a:lnTo>
                  <a:lnTo>
                    <a:pt x="235" y="91"/>
                  </a:lnTo>
                  <a:lnTo>
                    <a:pt x="235" y="89"/>
                  </a:lnTo>
                  <a:lnTo>
                    <a:pt x="235" y="88"/>
                  </a:lnTo>
                  <a:lnTo>
                    <a:pt x="235" y="86"/>
                  </a:lnTo>
                  <a:lnTo>
                    <a:pt x="235" y="85"/>
                  </a:lnTo>
                  <a:lnTo>
                    <a:pt x="235" y="83"/>
                  </a:lnTo>
                  <a:lnTo>
                    <a:pt x="237" y="83"/>
                  </a:lnTo>
                  <a:lnTo>
                    <a:pt x="237" y="83"/>
                  </a:lnTo>
                  <a:lnTo>
                    <a:pt x="238" y="83"/>
                  </a:lnTo>
                  <a:lnTo>
                    <a:pt x="238" y="81"/>
                  </a:lnTo>
                  <a:lnTo>
                    <a:pt x="240" y="81"/>
                  </a:lnTo>
                  <a:lnTo>
                    <a:pt x="240" y="81"/>
                  </a:lnTo>
                  <a:lnTo>
                    <a:pt x="240" y="78"/>
                  </a:lnTo>
                  <a:lnTo>
                    <a:pt x="240" y="78"/>
                  </a:lnTo>
                  <a:lnTo>
                    <a:pt x="240" y="75"/>
                  </a:lnTo>
                  <a:lnTo>
                    <a:pt x="240" y="75"/>
                  </a:lnTo>
                  <a:lnTo>
                    <a:pt x="241" y="74"/>
                  </a:lnTo>
                  <a:lnTo>
                    <a:pt x="241" y="75"/>
                  </a:lnTo>
                  <a:lnTo>
                    <a:pt x="243" y="75"/>
                  </a:lnTo>
                  <a:lnTo>
                    <a:pt x="243" y="75"/>
                  </a:lnTo>
                  <a:lnTo>
                    <a:pt x="245" y="75"/>
                  </a:lnTo>
                  <a:lnTo>
                    <a:pt x="245" y="75"/>
                  </a:lnTo>
                  <a:lnTo>
                    <a:pt x="245" y="80"/>
                  </a:lnTo>
                  <a:lnTo>
                    <a:pt x="246" y="80"/>
                  </a:lnTo>
                  <a:lnTo>
                    <a:pt x="246" y="81"/>
                  </a:lnTo>
                  <a:lnTo>
                    <a:pt x="248" y="81"/>
                  </a:lnTo>
                  <a:lnTo>
                    <a:pt x="248" y="80"/>
                  </a:lnTo>
                  <a:lnTo>
                    <a:pt x="248" y="80"/>
                  </a:lnTo>
                  <a:lnTo>
                    <a:pt x="249" y="80"/>
                  </a:lnTo>
                  <a:lnTo>
                    <a:pt x="252" y="80"/>
                  </a:lnTo>
                  <a:lnTo>
                    <a:pt x="252" y="80"/>
                  </a:lnTo>
                  <a:lnTo>
                    <a:pt x="252" y="78"/>
                  </a:lnTo>
                  <a:lnTo>
                    <a:pt x="254" y="77"/>
                  </a:lnTo>
                  <a:lnTo>
                    <a:pt x="254" y="75"/>
                  </a:lnTo>
                  <a:lnTo>
                    <a:pt x="252" y="74"/>
                  </a:lnTo>
                  <a:lnTo>
                    <a:pt x="252" y="74"/>
                  </a:lnTo>
                  <a:lnTo>
                    <a:pt x="251" y="75"/>
                  </a:lnTo>
                  <a:lnTo>
                    <a:pt x="251" y="75"/>
                  </a:lnTo>
                  <a:lnTo>
                    <a:pt x="248" y="75"/>
                  </a:lnTo>
                  <a:lnTo>
                    <a:pt x="248" y="74"/>
                  </a:lnTo>
                  <a:lnTo>
                    <a:pt x="248" y="70"/>
                  </a:lnTo>
                  <a:lnTo>
                    <a:pt x="248" y="70"/>
                  </a:lnTo>
                  <a:lnTo>
                    <a:pt x="249" y="69"/>
                  </a:lnTo>
                  <a:close/>
                  <a:moveTo>
                    <a:pt x="229" y="56"/>
                  </a:moveTo>
                  <a:lnTo>
                    <a:pt x="229" y="59"/>
                  </a:lnTo>
                  <a:lnTo>
                    <a:pt x="229" y="59"/>
                  </a:lnTo>
                  <a:lnTo>
                    <a:pt x="227" y="59"/>
                  </a:lnTo>
                  <a:lnTo>
                    <a:pt x="227" y="59"/>
                  </a:lnTo>
                  <a:lnTo>
                    <a:pt x="227" y="58"/>
                  </a:lnTo>
                  <a:lnTo>
                    <a:pt x="227" y="58"/>
                  </a:lnTo>
                  <a:lnTo>
                    <a:pt x="229" y="56"/>
                  </a:lnTo>
                  <a:lnTo>
                    <a:pt x="229" y="56"/>
                  </a:lnTo>
                  <a:close/>
                  <a:moveTo>
                    <a:pt x="252" y="4"/>
                  </a:moveTo>
                  <a:lnTo>
                    <a:pt x="254" y="4"/>
                  </a:lnTo>
                  <a:lnTo>
                    <a:pt x="254" y="4"/>
                  </a:lnTo>
                  <a:lnTo>
                    <a:pt x="254" y="6"/>
                  </a:lnTo>
                  <a:lnTo>
                    <a:pt x="254" y="6"/>
                  </a:lnTo>
                  <a:lnTo>
                    <a:pt x="254" y="6"/>
                  </a:lnTo>
                  <a:lnTo>
                    <a:pt x="252" y="6"/>
                  </a:lnTo>
                  <a:lnTo>
                    <a:pt x="252" y="4"/>
                  </a:lnTo>
                  <a:lnTo>
                    <a:pt x="252" y="4"/>
                  </a:lnTo>
                  <a:close/>
                  <a:moveTo>
                    <a:pt x="249" y="0"/>
                  </a:moveTo>
                  <a:lnTo>
                    <a:pt x="249" y="0"/>
                  </a:lnTo>
                  <a:lnTo>
                    <a:pt x="251" y="0"/>
                  </a:lnTo>
                  <a:lnTo>
                    <a:pt x="251" y="1"/>
                  </a:lnTo>
                  <a:lnTo>
                    <a:pt x="251" y="3"/>
                  </a:lnTo>
                  <a:lnTo>
                    <a:pt x="251" y="3"/>
                  </a:lnTo>
                  <a:lnTo>
                    <a:pt x="249" y="1"/>
                  </a:lnTo>
                  <a:lnTo>
                    <a:pt x="249" y="0"/>
                  </a:lnTo>
                  <a:close/>
                  <a:moveTo>
                    <a:pt x="264" y="0"/>
                  </a:moveTo>
                  <a:lnTo>
                    <a:pt x="264" y="0"/>
                  </a:lnTo>
                  <a:lnTo>
                    <a:pt x="265" y="1"/>
                  </a:lnTo>
                  <a:lnTo>
                    <a:pt x="267" y="3"/>
                  </a:lnTo>
                  <a:lnTo>
                    <a:pt x="270" y="6"/>
                  </a:lnTo>
                  <a:lnTo>
                    <a:pt x="275" y="12"/>
                  </a:lnTo>
                  <a:lnTo>
                    <a:pt x="278" y="14"/>
                  </a:lnTo>
                  <a:lnTo>
                    <a:pt x="279" y="17"/>
                  </a:lnTo>
                  <a:lnTo>
                    <a:pt x="282" y="18"/>
                  </a:lnTo>
                  <a:lnTo>
                    <a:pt x="286" y="22"/>
                  </a:lnTo>
                  <a:lnTo>
                    <a:pt x="289" y="22"/>
                  </a:lnTo>
                  <a:lnTo>
                    <a:pt x="290" y="23"/>
                  </a:lnTo>
                  <a:lnTo>
                    <a:pt x="290" y="23"/>
                  </a:lnTo>
                  <a:lnTo>
                    <a:pt x="292" y="25"/>
                  </a:lnTo>
                  <a:lnTo>
                    <a:pt x="293" y="23"/>
                  </a:lnTo>
                  <a:lnTo>
                    <a:pt x="295" y="25"/>
                  </a:lnTo>
                  <a:lnTo>
                    <a:pt x="300" y="26"/>
                  </a:lnTo>
                  <a:lnTo>
                    <a:pt x="301" y="28"/>
                  </a:lnTo>
                  <a:lnTo>
                    <a:pt x="303" y="28"/>
                  </a:lnTo>
                  <a:lnTo>
                    <a:pt x="305" y="26"/>
                  </a:lnTo>
                  <a:lnTo>
                    <a:pt x="306" y="26"/>
                  </a:lnTo>
                  <a:lnTo>
                    <a:pt x="309" y="23"/>
                  </a:lnTo>
                  <a:lnTo>
                    <a:pt x="312" y="20"/>
                  </a:lnTo>
                  <a:lnTo>
                    <a:pt x="312" y="20"/>
                  </a:lnTo>
                  <a:lnTo>
                    <a:pt x="312" y="22"/>
                  </a:lnTo>
                  <a:lnTo>
                    <a:pt x="312" y="22"/>
                  </a:lnTo>
                  <a:lnTo>
                    <a:pt x="311" y="25"/>
                  </a:lnTo>
                  <a:lnTo>
                    <a:pt x="309" y="28"/>
                  </a:lnTo>
                  <a:lnTo>
                    <a:pt x="309" y="30"/>
                  </a:lnTo>
                  <a:lnTo>
                    <a:pt x="309" y="33"/>
                  </a:lnTo>
                  <a:lnTo>
                    <a:pt x="311" y="33"/>
                  </a:lnTo>
                  <a:lnTo>
                    <a:pt x="312" y="36"/>
                  </a:lnTo>
                  <a:lnTo>
                    <a:pt x="312" y="39"/>
                  </a:lnTo>
                  <a:lnTo>
                    <a:pt x="314" y="39"/>
                  </a:lnTo>
                  <a:lnTo>
                    <a:pt x="316" y="39"/>
                  </a:lnTo>
                  <a:lnTo>
                    <a:pt x="316" y="37"/>
                  </a:lnTo>
                  <a:lnTo>
                    <a:pt x="317" y="37"/>
                  </a:lnTo>
                  <a:lnTo>
                    <a:pt x="319" y="37"/>
                  </a:lnTo>
                  <a:lnTo>
                    <a:pt x="320" y="37"/>
                  </a:lnTo>
                  <a:lnTo>
                    <a:pt x="319" y="37"/>
                  </a:lnTo>
                  <a:lnTo>
                    <a:pt x="317" y="39"/>
                  </a:lnTo>
                  <a:lnTo>
                    <a:pt x="316" y="41"/>
                  </a:lnTo>
                  <a:lnTo>
                    <a:pt x="316" y="41"/>
                  </a:lnTo>
                  <a:lnTo>
                    <a:pt x="314" y="41"/>
                  </a:lnTo>
                  <a:lnTo>
                    <a:pt x="312" y="41"/>
                  </a:lnTo>
                  <a:lnTo>
                    <a:pt x="311" y="41"/>
                  </a:lnTo>
                  <a:lnTo>
                    <a:pt x="309" y="42"/>
                  </a:lnTo>
                  <a:lnTo>
                    <a:pt x="308" y="44"/>
                  </a:lnTo>
                  <a:lnTo>
                    <a:pt x="306" y="44"/>
                  </a:lnTo>
                  <a:lnTo>
                    <a:pt x="305" y="44"/>
                  </a:lnTo>
                  <a:lnTo>
                    <a:pt x="303" y="45"/>
                  </a:lnTo>
                  <a:lnTo>
                    <a:pt x="301" y="45"/>
                  </a:lnTo>
                  <a:lnTo>
                    <a:pt x="298" y="44"/>
                  </a:lnTo>
                  <a:lnTo>
                    <a:pt x="297" y="44"/>
                  </a:lnTo>
                  <a:lnTo>
                    <a:pt x="293" y="45"/>
                  </a:lnTo>
                  <a:lnTo>
                    <a:pt x="290" y="48"/>
                  </a:lnTo>
                  <a:lnTo>
                    <a:pt x="287" y="50"/>
                  </a:lnTo>
                  <a:lnTo>
                    <a:pt x="286" y="53"/>
                  </a:lnTo>
                  <a:lnTo>
                    <a:pt x="284" y="55"/>
                  </a:lnTo>
                  <a:lnTo>
                    <a:pt x="284" y="58"/>
                  </a:lnTo>
                  <a:lnTo>
                    <a:pt x="284" y="58"/>
                  </a:lnTo>
                  <a:lnTo>
                    <a:pt x="284" y="59"/>
                  </a:lnTo>
                  <a:lnTo>
                    <a:pt x="282" y="61"/>
                  </a:lnTo>
                  <a:lnTo>
                    <a:pt x="282" y="61"/>
                  </a:lnTo>
                  <a:lnTo>
                    <a:pt x="281" y="61"/>
                  </a:lnTo>
                  <a:lnTo>
                    <a:pt x="278" y="59"/>
                  </a:lnTo>
                  <a:lnTo>
                    <a:pt x="271" y="56"/>
                  </a:lnTo>
                  <a:lnTo>
                    <a:pt x="265" y="53"/>
                  </a:lnTo>
                  <a:lnTo>
                    <a:pt x="262" y="52"/>
                  </a:lnTo>
                  <a:lnTo>
                    <a:pt x="256" y="52"/>
                  </a:lnTo>
                  <a:lnTo>
                    <a:pt x="249" y="55"/>
                  </a:lnTo>
                  <a:lnTo>
                    <a:pt x="249" y="55"/>
                  </a:lnTo>
                  <a:lnTo>
                    <a:pt x="246" y="52"/>
                  </a:lnTo>
                  <a:lnTo>
                    <a:pt x="246" y="52"/>
                  </a:lnTo>
                  <a:lnTo>
                    <a:pt x="245" y="52"/>
                  </a:lnTo>
                  <a:lnTo>
                    <a:pt x="243" y="52"/>
                  </a:lnTo>
                  <a:lnTo>
                    <a:pt x="243" y="52"/>
                  </a:lnTo>
                  <a:lnTo>
                    <a:pt x="241" y="53"/>
                  </a:lnTo>
                  <a:lnTo>
                    <a:pt x="240" y="53"/>
                  </a:lnTo>
                  <a:lnTo>
                    <a:pt x="240" y="55"/>
                  </a:lnTo>
                  <a:lnTo>
                    <a:pt x="240" y="55"/>
                  </a:lnTo>
                  <a:lnTo>
                    <a:pt x="240" y="56"/>
                  </a:lnTo>
                  <a:lnTo>
                    <a:pt x="241" y="58"/>
                  </a:lnTo>
                  <a:lnTo>
                    <a:pt x="243" y="58"/>
                  </a:lnTo>
                  <a:lnTo>
                    <a:pt x="245" y="59"/>
                  </a:lnTo>
                  <a:lnTo>
                    <a:pt x="246" y="59"/>
                  </a:lnTo>
                  <a:lnTo>
                    <a:pt x="246" y="59"/>
                  </a:lnTo>
                  <a:lnTo>
                    <a:pt x="249" y="61"/>
                  </a:lnTo>
                  <a:lnTo>
                    <a:pt x="251" y="64"/>
                  </a:lnTo>
                  <a:lnTo>
                    <a:pt x="252" y="64"/>
                  </a:lnTo>
                  <a:lnTo>
                    <a:pt x="251" y="66"/>
                  </a:lnTo>
                  <a:lnTo>
                    <a:pt x="249" y="66"/>
                  </a:lnTo>
                  <a:lnTo>
                    <a:pt x="249" y="66"/>
                  </a:lnTo>
                  <a:lnTo>
                    <a:pt x="248" y="66"/>
                  </a:lnTo>
                  <a:lnTo>
                    <a:pt x="245" y="64"/>
                  </a:lnTo>
                  <a:lnTo>
                    <a:pt x="245" y="64"/>
                  </a:lnTo>
                  <a:lnTo>
                    <a:pt x="243" y="67"/>
                  </a:lnTo>
                  <a:lnTo>
                    <a:pt x="241" y="69"/>
                  </a:lnTo>
                  <a:lnTo>
                    <a:pt x="241" y="69"/>
                  </a:lnTo>
                  <a:lnTo>
                    <a:pt x="240" y="70"/>
                  </a:lnTo>
                  <a:lnTo>
                    <a:pt x="238" y="70"/>
                  </a:lnTo>
                  <a:lnTo>
                    <a:pt x="237" y="70"/>
                  </a:lnTo>
                  <a:lnTo>
                    <a:pt x="237" y="70"/>
                  </a:lnTo>
                  <a:lnTo>
                    <a:pt x="235" y="69"/>
                  </a:lnTo>
                  <a:lnTo>
                    <a:pt x="235" y="69"/>
                  </a:lnTo>
                  <a:lnTo>
                    <a:pt x="235" y="66"/>
                  </a:lnTo>
                  <a:lnTo>
                    <a:pt x="237" y="64"/>
                  </a:lnTo>
                  <a:lnTo>
                    <a:pt x="237" y="63"/>
                  </a:lnTo>
                  <a:lnTo>
                    <a:pt x="237" y="59"/>
                  </a:lnTo>
                  <a:lnTo>
                    <a:pt x="235" y="59"/>
                  </a:lnTo>
                  <a:lnTo>
                    <a:pt x="234" y="58"/>
                  </a:lnTo>
                  <a:lnTo>
                    <a:pt x="234" y="56"/>
                  </a:lnTo>
                  <a:lnTo>
                    <a:pt x="234" y="55"/>
                  </a:lnTo>
                  <a:lnTo>
                    <a:pt x="234" y="53"/>
                  </a:lnTo>
                  <a:lnTo>
                    <a:pt x="234" y="52"/>
                  </a:lnTo>
                  <a:lnTo>
                    <a:pt x="234" y="50"/>
                  </a:lnTo>
                  <a:lnTo>
                    <a:pt x="235" y="50"/>
                  </a:lnTo>
                  <a:lnTo>
                    <a:pt x="235" y="48"/>
                  </a:lnTo>
                  <a:lnTo>
                    <a:pt x="237" y="48"/>
                  </a:lnTo>
                  <a:lnTo>
                    <a:pt x="238" y="47"/>
                  </a:lnTo>
                  <a:lnTo>
                    <a:pt x="240" y="45"/>
                  </a:lnTo>
                  <a:lnTo>
                    <a:pt x="241" y="44"/>
                  </a:lnTo>
                  <a:lnTo>
                    <a:pt x="243" y="42"/>
                  </a:lnTo>
                  <a:lnTo>
                    <a:pt x="241" y="41"/>
                  </a:lnTo>
                  <a:lnTo>
                    <a:pt x="241" y="39"/>
                  </a:lnTo>
                  <a:lnTo>
                    <a:pt x="241" y="39"/>
                  </a:lnTo>
                  <a:lnTo>
                    <a:pt x="243" y="37"/>
                  </a:lnTo>
                  <a:lnTo>
                    <a:pt x="245" y="37"/>
                  </a:lnTo>
                  <a:lnTo>
                    <a:pt x="246" y="41"/>
                  </a:lnTo>
                  <a:lnTo>
                    <a:pt x="248" y="41"/>
                  </a:lnTo>
                  <a:lnTo>
                    <a:pt x="249" y="41"/>
                  </a:lnTo>
                  <a:lnTo>
                    <a:pt x="252" y="41"/>
                  </a:lnTo>
                  <a:lnTo>
                    <a:pt x="254" y="41"/>
                  </a:lnTo>
                  <a:lnTo>
                    <a:pt x="254" y="41"/>
                  </a:lnTo>
                  <a:lnTo>
                    <a:pt x="256" y="39"/>
                  </a:lnTo>
                  <a:lnTo>
                    <a:pt x="256" y="37"/>
                  </a:lnTo>
                  <a:lnTo>
                    <a:pt x="256" y="34"/>
                  </a:lnTo>
                  <a:lnTo>
                    <a:pt x="256" y="33"/>
                  </a:lnTo>
                  <a:lnTo>
                    <a:pt x="257" y="31"/>
                  </a:lnTo>
                  <a:lnTo>
                    <a:pt x="259" y="28"/>
                  </a:lnTo>
                  <a:lnTo>
                    <a:pt x="259" y="26"/>
                  </a:lnTo>
                  <a:lnTo>
                    <a:pt x="259" y="22"/>
                  </a:lnTo>
                  <a:lnTo>
                    <a:pt x="260" y="20"/>
                  </a:lnTo>
                  <a:lnTo>
                    <a:pt x="260" y="17"/>
                  </a:lnTo>
                  <a:lnTo>
                    <a:pt x="262" y="14"/>
                  </a:lnTo>
                  <a:lnTo>
                    <a:pt x="260" y="9"/>
                  </a:lnTo>
                  <a:lnTo>
                    <a:pt x="259" y="7"/>
                  </a:lnTo>
                  <a:lnTo>
                    <a:pt x="259" y="6"/>
                  </a:lnTo>
                  <a:lnTo>
                    <a:pt x="259" y="4"/>
                  </a:lnTo>
                  <a:lnTo>
                    <a:pt x="259" y="3"/>
                  </a:lnTo>
                  <a:lnTo>
                    <a:pt x="259" y="1"/>
                  </a:lnTo>
                  <a:lnTo>
                    <a:pt x="260" y="1"/>
                  </a:lnTo>
                  <a:lnTo>
                    <a:pt x="262" y="1"/>
                  </a:lnTo>
                  <a:lnTo>
                    <a:pt x="262" y="1"/>
                  </a:lnTo>
                  <a:lnTo>
                    <a:pt x="262" y="0"/>
                  </a:lnTo>
                  <a:lnTo>
                    <a:pt x="264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94" name="Freeform 241">
              <a:extLst>
                <a:ext uri="{FF2B5EF4-FFF2-40B4-BE49-F238E27FC236}">
                  <a16:creationId xmlns:a16="http://schemas.microsoft.com/office/drawing/2014/main" id="{62EE07D4-D0B4-E006-9D07-90A88118C3EB}"/>
                </a:ext>
              </a:extLst>
            </p:cNvPr>
            <p:cNvSpPr>
              <a:spLocks/>
            </p:cNvSpPr>
            <p:nvPr/>
          </p:nvSpPr>
          <p:spPr bwMode="auto">
            <a:xfrm>
              <a:off x="6749350" y="3445211"/>
              <a:ext cx="122802" cy="130598"/>
            </a:xfrm>
            <a:custGeom>
              <a:avLst/>
              <a:gdLst>
                <a:gd name="T0" fmla="*/ 56 w 63"/>
                <a:gd name="T1" fmla="*/ 4 h 67"/>
                <a:gd name="T2" fmla="*/ 58 w 63"/>
                <a:gd name="T3" fmla="*/ 11 h 67"/>
                <a:gd name="T4" fmla="*/ 58 w 63"/>
                <a:gd name="T5" fmla="*/ 15 h 67"/>
                <a:gd name="T6" fmla="*/ 61 w 63"/>
                <a:gd name="T7" fmla="*/ 18 h 67"/>
                <a:gd name="T8" fmla="*/ 63 w 63"/>
                <a:gd name="T9" fmla="*/ 19 h 67"/>
                <a:gd name="T10" fmla="*/ 58 w 63"/>
                <a:gd name="T11" fmla="*/ 22 h 67"/>
                <a:gd name="T12" fmla="*/ 55 w 63"/>
                <a:gd name="T13" fmla="*/ 24 h 67"/>
                <a:gd name="T14" fmla="*/ 45 w 63"/>
                <a:gd name="T15" fmla="*/ 26 h 67"/>
                <a:gd name="T16" fmla="*/ 37 w 63"/>
                <a:gd name="T17" fmla="*/ 29 h 67"/>
                <a:gd name="T18" fmla="*/ 30 w 63"/>
                <a:gd name="T19" fmla="*/ 30 h 67"/>
                <a:gd name="T20" fmla="*/ 34 w 63"/>
                <a:gd name="T21" fmla="*/ 37 h 67"/>
                <a:gd name="T22" fmla="*/ 39 w 63"/>
                <a:gd name="T23" fmla="*/ 41 h 67"/>
                <a:gd name="T24" fmla="*/ 44 w 63"/>
                <a:gd name="T25" fmla="*/ 46 h 67"/>
                <a:gd name="T26" fmla="*/ 39 w 63"/>
                <a:gd name="T27" fmla="*/ 49 h 67"/>
                <a:gd name="T28" fmla="*/ 39 w 63"/>
                <a:gd name="T29" fmla="*/ 49 h 67"/>
                <a:gd name="T30" fmla="*/ 36 w 63"/>
                <a:gd name="T31" fmla="*/ 54 h 67"/>
                <a:gd name="T32" fmla="*/ 33 w 63"/>
                <a:gd name="T33" fmla="*/ 56 h 67"/>
                <a:gd name="T34" fmla="*/ 26 w 63"/>
                <a:gd name="T35" fmla="*/ 57 h 67"/>
                <a:gd name="T36" fmla="*/ 23 w 63"/>
                <a:gd name="T37" fmla="*/ 60 h 67"/>
                <a:gd name="T38" fmla="*/ 19 w 63"/>
                <a:gd name="T39" fmla="*/ 65 h 67"/>
                <a:gd name="T40" fmla="*/ 15 w 63"/>
                <a:gd name="T41" fmla="*/ 67 h 67"/>
                <a:gd name="T42" fmla="*/ 9 w 63"/>
                <a:gd name="T43" fmla="*/ 67 h 67"/>
                <a:gd name="T44" fmla="*/ 3 w 63"/>
                <a:gd name="T45" fmla="*/ 65 h 67"/>
                <a:gd name="T46" fmla="*/ 0 w 63"/>
                <a:gd name="T47" fmla="*/ 62 h 67"/>
                <a:gd name="T48" fmla="*/ 1 w 63"/>
                <a:gd name="T49" fmla="*/ 57 h 67"/>
                <a:gd name="T50" fmla="*/ 1 w 63"/>
                <a:gd name="T51" fmla="*/ 56 h 67"/>
                <a:gd name="T52" fmla="*/ 3 w 63"/>
                <a:gd name="T53" fmla="*/ 51 h 67"/>
                <a:gd name="T54" fmla="*/ 3 w 63"/>
                <a:gd name="T55" fmla="*/ 48 h 67"/>
                <a:gd name="T56" fmla="*/ 4 w 63"/>
                <a:gd name="T57" fmla="*/ 45 h 67"/>
                <a:gd name="T58" fmla="*/ 6 w 63"/>
                <a:gd name="T59" fmla="*/ 41 h 67"/>
                <a:gd name="T60" fmla="*/ 8 w 63"/>
                <a:gd name="T61" fmla="*/ 37 h 67"/>
                <a:gd name="T62" fmla="*/ 6 w 63"/>
                <a:gd name="T63" fmla="*/ 35 h 67"/>
                <a:gd name="T64" fmla="*/ 8 w 63"/>
                <a:gd name="T65" fmla="*/ 33 h 67"/>
                <a:gd name="T66" fmla="*/ 8 w 63"/>
                <a:gd name="T67" fmla="*/ 30 h 67"/>
                <a:gd name="T68" fmla="*/ 9 w 63"/>
                <a:gd name="T69" fmla="*/ 27 h 67"/>
                <a:gd name="T70" fmla="*/ 9 w 63"/>
                <a:gd name="T71" fmla="*/ 21 h 67"/>
                <a:gd name="T72" fmla="*/ 9 w 63"/>
                <a:gd name="T73" fmla="*/ 16 h 67"/>
                <a:gd name="T74" fmla="*/ 9 w 63"/>
                <a:gd name="T75" fmla="*/ 13 h 67"/>
                <a:gd name="T76" fmla="*/ 9 w 63"/>
                <a:gd name="T77" fmla="*/ 11 h 67"/>
                <a:gd name="T78" fmla="*/ 12 w 63"/>
                <a:gd name="T79" fmla="*/ 11 h 67"/>
                <a:gd name="T80" fmla="*/ 14 w 63"/>
                <a:gd name="T81" fmla="*/ 11 h 67"/>
                <a:gd name="T82" fmla="*/ 19 w 63"/>
                <a:gd name="T83" fmla="*/ 15 h 67"/>
                <a:gd name="T84" fmla="*/ 20 w 63"/>
                <a:gd name="T85" fmla="*/ 16 h 67"/>
                <a:gd name="T86" fmla="*/ 26 w 63"/>
                <a:gd name="T87" fmla="*/ 18 h 67"/>
                <a:gd name="T88" fmla="*/ 34 w 63"/>
                <a:gd name="T89" fmla="*/ 13 h 67"/>
                <a:gd name="T90" fmla="*/ 41 w 63"/>
                <a:gd name="T91" fmla="*/ 10 h 67"/>
                <a:gd name="T92" fmla="*/ 47 w 63"/>
                <a:gd name="T93" fmla="*/ 5 h 67"/>
                <a:gd name="T94" fmla="*/ 55 w 63"/>
                <a:gd name="T95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3" h="67">
                  <a:moveTo>
                    <a:pt x="55" y="0"/>
                  </a:moveTo>
                  <a:lnTo>
                    <a:pt x="56" y="4"/>
                  </a:lnTo>
                  <a:lnTo>
                    <a:pt x="58" y="8"/>
                  </a:lnTo>
                  <a:lnTo>
                    <a:pt x="58" y="11"/>
                  </a:lnTo>
                  <a:lnTo>
                    <a:pt x="60" y="15"/>
                  </a:lnTo>
                  <a:lnTo>
                    <a:pt x="58" y="15"/>
                  </a:lnTo>
                  <a:lnTo>
                    <a:pt x="60" y="18"/>
                  </a:lnTo>
                  <a:lnTo>
                    <a:pt x="61" y="18"/>
                  </a:lnTo>
                  <a:lnTo>
                    <a:pt x="63" y="18"/>
                  </a:lnTo>
                  <a:lnTo>
                    <a:pt x="63" y="19"/>
                  </a:lnTo>
                  <a:lnTo>
                    <a:pt x="61" y="21"/>
                  </a:lnTo>
                  <a:lnTo>
                    <a:pt x="58" y="22"/>
                  </a:lnTo>
                  <a:lnTo>
                    <a:pt x="58" y="22"/>
                  </a:lnTo>
                  <a:lnTo>
                    <a:pt x="55" y="24"/>
                  </a:lnTo>
                  <a:lnTo>
                    <a:pt x="50" y="26"/>
                  </a:lnTo>
                  <a:lnTo>
                    <a:pt x="45" y="26"/>
                  </a:lnTo>
                  <a:lnTo>
                    <a:pt x="41" y="27"/>
                  </a:lnTo>
                  <a:lnTo>
                    <a:pt x="37" y="29"/>
                  </a:lnTo>
                  <a:lnTo>
                    <a:pt x="33" y="30"/>
                  </a:lnTo>
                  <a:lnTo>
                    <a:pt x="30" y="30"/>
                  </a:lnTo>
                  <a:lnTo>
                    <a:pt x="31" y="33"/>
                  </a:lnTo>
                  <a:lnTo>
                    <a:pt x="34" y="37"/>
                  </a:lnTo>
                  <a:lnTo>
                    <a:pt x="36" y="38"/>
                  </a:lnTo>
                  <a:lnTo>
                    <a:pt x="39" y="41"/>
                  </a:lnTo>
                  <a:lnTo>
                    <a:pt x="41" y="45"/>
                  </a:lnTo>
                  <a:lnTo>
                    <a:pt x="44" y="46"/>
                  </a:lnTo>
                  <a:lnTo>
                    <a:pt x="42" y="48"/>
                  </a:lnTo>
                  <a:lnTo>
                    <a:pt x="39" y="49"/>
                  </a:lnTo>
                  <a:lnTo>
                    <a:pt x="39" y="49"/>
                  </a:lnTo>
                  <a:lnTo>
                    <a:pt x="39" y="49"/>
                  </a:lnTo>
                  <a:lnTo>
                    <a:pt x="37" y="52"/>
                  </a:lnTo>
                  <a:lnTo>
                    <a:pt x="36" y="54"/>
                  </a:lnTo>
                  <a:lnTo>
                    <a:pt x="36" y="54"/>
                  </a:lnTo>
                  <a:lnTo>
                    <a:pt x="33" y="56"/>
                  </a:lnTo>
                  <a:lnTo>
                    <a:pt x="28" y="56"/>
                  </a:lnTo>
                  <a:lnTo>
                    <a:pt x="26" y="57"/>
                  </a:lnTo>
                  <a:lnTo>
                    <a:pt x="25" y="57"/>
                  </a:lnTo>
                  <a:lnTo>
                    <a:pt x="23" y="60"/>
                  </a:lnTo>
                  <a:lnTo>
                    <a:pt x="22" y="62"/>
                  </a:lnTo>
                  <a:lnTo>
                    <a:pt x="19" y="65"/>
                  </a:lnTo>
                  <a:lnTo>
                    <a:pt x="15" y="67"/>
                  </a:lnTo>
                  <a:lnTo>
                    <a:pt x="15" y="67"/>
                  </a:lnTo>
                  <a:lnTo>
                    <a:pt x="14" y="67"/>
                  </a:lnTo>
                  <a:lnTo>
                    <a:pt x="9" y="67"/>
                  </a:lnTo>
                  <a:lnTo>
                    <a:pt x="6" y="65"/>
                  </a:lnTo>
                  <a:lnTo>
                    <a:pt x="3" y="65"/>
                  </a:lnTo>
                  <a:lnTo>
                    <a:pt x="0" y="65"/>
                  </a:lnTo>
                  <a:lnTo>
                    <a:pt x="0" y="62"/>
                  </a:lnTo>
                  <a:lnTo>
                    <a:pt x="0" y="62"/>
                  </a:lnTo>
                  <a:lnTo>
                    <a:pt x="1" y="57"/>
                  </a:lnTo>
                  <a:lnTo>
                    <a:pt x="1" y="56"/>
                  </a:lnTo>
                  <a:lnTo>
                    <a:pt x="1" y="56"/>
                  </a:lnTo>
                  <a:lnTo>
                    <a:pt x="3" y="52"/>
                  </a:lnTo>
                  <a:lnTo>
                    <a:pt x="3" y="51"/>
                  </a:lnTo>
                  <a:lnTo>
                    <a:pt x="3" y="48"/>
                  </a:lnTo>
                  <a:lnTo>
                    <a:pt x="3" y="48"/>
                  </a:lnTo>
                  <a:lnTo>
                    <a:pt x="3" y="46"/>
                  </a:lnTo>
                  <a:lnTo>
                    <a:pt x="4" y="45"/>
                  </a:lnTo>
                  <a:lnTo>
                    <a:pt x="4" y="41"/>
                  </a:lnTo>
                  <a:lnTo>
                    <a:pt x="6" y="41"/>
                  </a:lnTo>
                  <a:lnTo>
                    <a:pt x="6" y="38"/>
                  </a:lnTo>
                  <a:lnTo>
                    <a:pt x="8" y="37"/>
                  </a:lnTo>
                  <a:lnTo>
                    <a:pt x="6" y="35"/>
                  </a:lnTo>
                  <a:lnTo>
                    <a:pt x="6" y="35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27"/>
                  </a:lnTo>
                  <a:lnTo>
                    <a:pt x="9" y="27"/>
                  </a:lnTo>
                  <a:lnTo>
                    <a:pt x="9" y="22"/>
                  </a:lnTo>
                  <a:lnTo>
                    <a:pt x="9" y="21"/>
                  </a:lnTo>
                  <a:lnTo>
                    <a:pt x="9" y="19"/>
                  </a:lnTo>
                  <a:lnTo>
                    <a:pt x="9" y="16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11" y="11"/>
                  </a:lnTo>
                  <a:lnTo>
                    <a:pt x="12" y="11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5" y="15"/>
                  </a:lnTo>
                  <a:lnTo>
                    <a:pt x="19" y="15"/>
                  </a:lnTo>
                  <a:lnTo>
                    <a:pt x="19" y="16"/>
                  </a:lnTo>
                  <a:lnTo>
                    <a:pt x="20" y="16"/>
                  </a:lnTo>
                  <a:lnTo>
                    <a:pt x="22" y="18"/>
                  </a:lnTo>
                  <a:lnTo>
                    <a:pt x="26" y="18"/>
                  </a:lnTo>
                  <a:lnTo>
                    <a:pt x="31" y="15"/>
                  </a:lnTo>
                  <a:lnTo>
                    <a:pt x="34" y="13"/>
                  </a:lnTo>
                  <a:lnTo>
                    <a:pt x="37" y="11"/>
                  </a:lnTo>
                  <a:lnTo>
                    <a:pt x="41" y="10"/>
                  </a:lnTo>
                  <a:lnTo>
                    <a:pt x="45" y="7"/>
                  </a:lnTo>
                  <a:lnTo>
                    <a:pt x="47" y="5"/>
                  </a:lnTo>
                  <a:lnTo>
                    <a:pt x="52" y="4"/>
                  </a:lnTo>
                  <a:lnTo>
                    <a:pt x="55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95" name="Freeform 242">
              <a:extLst>
                <a:ext uri="{FF2B5EF4-FFF2-40B4-BE49-F238E27FC236}">
                  <a16:creationId xmlns:a16="http://schemas.microsoft.com/office/drawing/2014/main" id="{044C9EAA-E116-35AA-E389-0D038EACB145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8476" y="3891582"/>
              <a:ext cx="58477" cy="23391"/>
            </a:xfrm>
            <a:custGeom>
              <a:avLst/>
              <a:gdLst>
                <a:gd name="T0" fmla="*/ 6 w 30"/>
                <a:gd name="T1" fmla="*/ 0 h 12"/>
                <a:gd name="T2" fmla="*/ 13 w 30"/>
                <a:gd name="T3" fmla="*/ 1 h 12"/>
                <a:gd name="T4" fmla="*/ 14 w 30"/>
                <a:gd name="T5" fmla="*/ 1 h 12"/>
                <a:gd name="T6" fmla="*/ 14 w 30"/>
                <a:gd name="T7" fmla="*/ 1 h 12"/>
                <a:gd name="T8" fmla="*/ 17 w 30"/>
                <a:gd name="T9" fmla="*/ 1 h 12"/>
                <a:gd name="T10" fmla="*/ 19 w 30"/>
                <a:gd name="T11" fmla="*/ 3 h 12"/>
                <a:gd name="T12" fmla="*/ 19 w 30"/>
                <a:gd name="T13" fmla="*/ 3 h 12"/>
                <a:gd name="T14" fmla="*/ 20 w 30"/>
                <a:gd name="T15" fmla="*/ 3 h 12"/>
                <a:gd name="T16" fmla="*/ 22 w 30"/>
                <a:gd name="T17" fmla="*/ 3 h 12"/>
                <a:gd name="T18" fmla="*/ 24 w 30"/>
                <a:gd name="T19" fmla="*/ 5 h 12"/>
                <a:gd name="T20" fmla="*/ 28 w 30"/>
                <a:gd name="T21" fmla="*/ 6 h 12"/>
                <a:gd name="T22" fmla="*/ 30 w 30"/>
                <a:gd name="T23" fmla="*/ 9 h 12"/>
                <a:gd name="T24" fmla="*/ 30 w 30"/>
                <a:gd name="T25" fmla="*/ 9 h 12"/>
                <a:gd name="T26" fmla="*/ 28 w 30"/>
                <a:gd name="T27" fmla="*/ 9 h 12"/>
                <a:gd name="T28" fmla="*/ 27 w 30"/>
                <a:gd name="T29" fmla="*/ 11 h 12"/>
                <a:gd name="T30" fmla="*/ 25 w 30"/>
                <a:gd name="T31" fmla="*/ 11 h 12"/>
                <a:gd name="T32" fmla="*/ 24 w 30"/>
                <a:gd name="T33" fmla="*/ 9 h 12"/>
                <a:gd name="T34" fmla="*/ 24 w 30"/>
                <a:gd name="T35" fmla="*/ 9 h 12"/>
                <a:gd name="T36" fmla="*/ 22 w 30"/>
                <a:gd name="T37" fmla="*/ 9 h 12"/>
                <a:gd name="T38" fmla="*/ 22 w 30"/>
                <a:gd name="T39" fmla="*/ 9 h 12"/>
                <a:gd name="T40" fmla="*/ 22 w 30"/>
                <a:gd name="T41" fmla="*/ 9 h 12"/>
                <a:gd name="T42" fmla="*/ 20 w 30"/>
                <a:gd name="T43" fmla="*/ 9 h 12"/>
                <a:gd name="T44" fmla="*/ 20 w 30"/>
                <a:gd name="T45" fmla="*/ 9 h 12"/>
                <a:gd name="T46" fmla="*/ 19 w 30"/>
                <a:gd name="T47" fmla="*/ 11 h 12"/>
                <a:gd name="T48" fmla="*/ 19 w 30"/>
                <a:gd name="T49" fmla="*/ 11 h 12"/>
                <a:gd name="T50" fmla="*/ 17 w 30"/>
                <a:gd name="T51" fmla="*/ 9 h 12"/>
                <a:gd name="T52" fmla="*/ 17 w 30"/>
                <a:gd name="T53" fmla="*/ 9 h 12"/>
                <a:gd name="T54" fmla="*/ 16 w 30"/>
                <a:gd name="T55" fmla="*/ 11 h 12"/>
                <a:gd name="T56" fmla="*/ 16 w 30"/>
                <a:gd name="T57" fmla="*/ 12 h 12"/>
                <a:gd name="T58" fmla="*/ 14 w 30"/>
                <a:gd name="T59" fmla="*/ 11 h 12"/>
                <a:gd name="T60" fmla="*/ 14 w 30"/>
                <a:gd name="T61" fmla="*/ 11 h 12"/>
                <a:gd name="T62" fmla="*/ 13 w 30"/>
                <a:gd name="T63" fmla="*/ 11 h 12"/>
                <a:gd name="T64" fmla="*/ 9 w 30"/>
                <a:gd name="T65" fmla="*/ 11 h 12"/>
                <a:gd name="T66" fmla="*/ 8 w 30"/>
                <a:gd name="T67" fmla="*/ 11 h 12"/>
                <a:gd name="T68" fmla="*/ 6 w 30"/>
                <a:gd name="T69" fmla="*/ 8 h 12"/>
                <a:gd name="T70" fmla="*/ 6 w 30"/>
                <a:gd name="T71" fmla="*/ 8 h 12"/>
                <a:gd name="T72" fmla="*/ 5 w 30"/>
                <a:gd name="T73" fmla="*/ 8 h 12"/>
                <a:gd name="T74" fmla="*/ 3 w 30"/>
                <a:gd name="T75" fmla="*/ 6 h 12"/>
                <a:gd name="T76" fmla="*/ 3 w 30"/>
                <a:gd name="T77" fmla="*/ 6 h 12"/>
                <a:gd name="T78" fmla="*/ 0 w 30"/>
                <a:gd name="T79" fmla="*/ 5 h 12"/>
                <a:gd name="T80" fmla="*/ 0 w 30"/>
                <a:gd name="T81" fmla="*/ 5 h 12"/>
                <a:gd name="T82" fmla="*/ 0 w 30"/>
                <a:gd name="T83" fmla="*/ 3 h 12"/>
                <a:gd name="T84" fmla="*/ 0 w 30"/>
                <a:gd name="T85" fmla="*/ 1 h 12"/>
                <a:gd name="T86" fmla="*/ 1 w 30"/>
                <a:gd name="T87" fmla="*/ 1 h 12"/>
                <a:gd name="T88" fmla="*/ 3 w 30"/>
                <a:gd name="T89" fmla="*/ 1 h 12"/>
                <a:gd name="T90" fmla="*/ 5 w 30"/>
                <a:gd name="T91" fmla="*/ 1 h 12"/>
                <a:gd name="T92" fmla="*/ 5 w 30"/>
                <a:gd name="T93" fmla="*/ 1 h 12"/>
                <a:gd name="T94" fmla="*/ 6 w 30"/>
                <a:gd name="T9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" h="12">
                  <a:moveTo>
                    <a:pt x="6" y="0"/>
                  </a:moveTo>
                  <a:lnTo>
                    <a:pt x="13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7" y="1"/>
                  </a:lnTo>
                  <a:lnTo>
                    <a:pt x="19" y="3"/>
                  </a:lnTo>
                  <a:lnTo>
                    <a:pt x="19" y="3"/>
                  </a:lnTo>
                  <a:lnTo>
                    <a:pt x="20" y="3"/>
                  </a:lnTo>
                  <a:lnTo>
                    <a:pt x="22" y="3"/>
                  </a:lnTo>
                  <a:lnTo>
                    <a:pt x="24" y="5"/>
                  </a:lnTo>
                  <a:lnTo>
                    <a:pt x="28" y="6"/>
                  </a:lnTo>
                  <a:lnTo>
                    <a:pt x="30" y="9"/>
                  </a:lnTo>
                  <a:lnTo>
                    <a:pt x="30" y="9"/>
                  </a:lnTo>
                  <a:lnTo>
                    <a:pt x="28" y="9"/>
                  </a:lnTo>
                  <a:lnTo>
                    <a:pt x="27" y="11"/>
                  </a:lnTo>
                  <a:lnTo>
                    <a:pt x="25" y="11"/>
                  </a:lnTo>
                  <a:lnTo>
                    <a:pt x="24" y="9"/>
                  </a:lnTo>
                  <a:lnTo>
                    <a:pt x="24" y="9"/>
                  </a:lnTo>
                  <a:lnTo>
                    <a:pt x="22" y="9"/>
                  </a:lnTo>
                  <a:lnTo>
                    <a:pt x="22" y="9"/>
                  </a:lnTo>
                  <a:lnTo>
                    <a:pt x="22" y="9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7" y="9"/>
                  </a:lnTo>
                  <a:lnTo>
                    <a:pt x="17" y="9"/>
                  </a:lnTo>
                  <a:lnTo>
                    <a:pt x="16" y="11"/>
                  </a:lnTo>
                  <a:lnTo>
                    <a:pt x="16" y="12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3" y="11"/>
                  </a:lnTo>
                  <a:lnTo>
                    <a:pt x="9" y="11"/>
                  </a:lnTo>
                  <a:lnTo>
                    <a:pt x="8" y="11"/>
                  </a:lnTo>
                  <a:lnTo>
                    <a:pt x="6" y="8"/>
                  </a:lnTo>
                  <a:lnTo>
                    <a:pt x="6" y="8"/>
                  </a:lnTo>
                  <a:lnTo>
                    <a:pt x="5" y="8"/>
                  </a:lnTo>
                  <a:lnTo>
                    <a:pt x="3" y="6"/>
                  </a:lnTo>
                  <a:lnTo>
                    <a:pt x="3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1"/>
                  </a:lnTo>
                  <a:lnTo>
                    <a:pt x="1" y="1"/>
                  </a:lnTo>
                  <a:lnTo>
                    <a:pt x="3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96" name="Freeform 243">
              <a:extLst>
                <a:ext uri="{FF2B5EF4-FFF2-40B4-BE49-F238E27FC236}">
                  <a16:creationId xmlns:a16="http://schemas.microsoft.com/office/drawing/2014/main" id="{16A2E686-6198-5A55-32B1-D621BF3B3DB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52119" y="2991042"/>
              <a:ext cx="333317" cy="350860"/>
            </a:xfrm>
            <a:custGeom>
              <a:avLst/>
              <a:gdLst>
                <a:gd name="T0" fmla="*/ 130 w 171"/>
                <a:gd name="T1" fmla="*/ 153 h 180"/>
                <a:gd name="T2" fmla="*/ 122 w 171"/>
                <a:gd name="T3" fmla="*/ 169 h 180"/>
                <a:gd name="T4" fmla="*/ 123 w 171"/>
                <a:gd name="T5" fmla="*/ 175 h 180"/>
                <a:gd name="T6" fmla="*/ 114 w 171"/>
                <a:gd name="T7" fmla="*/ 178 h 180"/>
                <a:gd name="T8" fmla="*/ 95 w 171"/>
                <a:gd name="T9" fmla="*/ 167 h 180"/>
                <a:gd name="T10" fmla="*/ 84 w 171"/>
                <a:gd name="T11" fmla="*/ 161 h 180"/>
                <a:gd name="T12" fmla="*/ 92 w 171"/>
                <a:gd name="T13" fmla="*/ 158 h 180"/>
                <a:gd name="T14" fmla="*/ 103 w 171"/>
                <a:gd name="T15" fmla="*/ 158 h 180"/>
                <a:gd name="T16" fmla="*/ 119 w 171"/>
                <a:gd name="T17" fmla="*/ 155 h 180"/>
                <a:gd name="T18" fmla="*/ 25 w 171"/>
                <a:gd name="T19" fmla="*/ 139 h 180"/>
                <a:gd name="T20" fmla="*/ 104 w 171"/>
                <a:gd name="T21" fmla="*/ 112 h 180"/>
                <a:gd name="T22" fmla="*/ 22 w 171"/>
                <a:gd name="T23" fmla="*/ 107 h 180"/>
                <a:gd name="T24" fmla="*/ 43 w 171"/>
                <a:gd name="T25" fmla="*/ 107 h 180"/>
                <a:gd name="T26" fmla="*/ 44 w 171"/>
                <a:gd name="T27" fmla="*/ 117 h 180"/>
                <a:gd name="T28" fmla="*/ 40 w 171"/>
                <a:gd name="T29" fmla="*/ 139 h 180"/>
                <a:gd name="T30" fmla="*/ 30 w 171"/>
                <a:gd name="T31" fmla="*/ 142 h 180"/>
                <a:gd name="T32" fmla="*/ 25 w 171"/>
                <a:gd name="T33" fmla="*/ 129 h 180"/>
                <a:gd name="T34" fmla="*/ 25 w 171"/>
                <a:gd name="T35" fmla="*/ 123 h 180"/>
                <a:gd name="T36" fmla="*/ 22 w 171"/>
                <a:gd name="T37" fmla="*/ 110 h 180"/>
                <a:gd name="T38" fmla="*/ 33 w 171"/>
                <a:gd name="T39" fmla="*/ 106 h 180"/>
                <a:gd name="T40" fmla="*/ 54 w 171"/>
                <a:gd name="T41" fmla="*/ 77 h 180"/>
                <a:gd name="T42" fmla="*/ 84 w 171"/>
                <a:gd name="T43" fmla="*/ 55 h 180"/>
                <a:gd name="T44" fmla="*/ 79 w 171"/>
                <a:gd name="T45" fmla="*/ 2 h 180"/>
                <a:gd name="T46" fmla="*/ 96 w 171"/>
                <a:gd name="T47" fmla="*/ 10 h 180"/>
                <a:gd name="T48" fmla="*/ 98 w 171"/>
                <a:gd name="T49" fmla="*/ 16 h 180"/>
                <a:gd name="T50" fmla="*/ 98 w 171"/>
                <a:gd name="T51" fmla="*/ 19 h 180"/>
                <a:gd name="T52" fmla="*/ 104 w 171"/>
                <a:gd name="T53" fmla="*/ 27 h 180"/>
                <a:gd name="T54" fmla="*/ 92 w 171"/>
                <a:gd name="T55" fmla="*/ 25 h 180"/>
                <a:gd name="T56" fmla="*/ 81 w 171"/>
                <a:gd name="T57" fmla="*/ 30 h 180"/>
                <a:gd name="T58" fmla="*/ 81 w 171"/>
                <a:gd name="T59" fmla="*/ 43 h 180"/>
                <a:gd name="T60" fmla="*/ 103 w 171"/>
                <a:gd name="T61" fmla="*/ 70 h 180"/>
                <a:gd name="T62" fmla="*/ 137 w 171"/>
                <a:gd name="T63" fmla="*/ 92 h 180"/>
                <a:gd name="T64" fmla="*/ 156 w 171"/>
                <a:gd name="T65" fmla="*/ 110 h 180"/>
                <a:gd name="T66" fmla="*/ 166 w 171"/>
                <a:gd name="T67" fmla="*/ 125 h 180"/>
                <a:gd name="T68" fmla="*/ 147 w 171"/>
                <a:gd name="T69" fmla="*/ 118 h 180"/>
                <a:gd name="T70" fmla="*/ 152 w 171"/>
                <a:gd name="T71" fmla="*/ 142 h 180"/>
                <a:gd name="T72" fmla="*/ 136 w 171"/>
                <a:gd name="T73" fmla="*/ 159 h 180"/>
                <a:gd name="T74" fmla="*/ 136 w 171"/>
                <a:gd name="T75" fmla="*/ 145 h 180"/>
                <a:gd name="T76" fmla="*/ 126 w 171"/>
                <a:gd name="T77" fmla="*/ 123 h 180"/>
                <a:gd name="T78" fmla="*/ 115 w 171"/>
                <a:gd name="T79" fmla="*/ 114 h 180"/>
                <a:gd name="T80" fmla="*/ 107 w 171"/>
                <a:gd name="T81" fmla="*/ 110 h 180"/>
                <a:gd name="T82" fmla="*/ 93 w 171"/>
                <a:gd name="T83" fmla="*/ 103 h 180"/>
                <a:gd name="T84" fmla="*/ 66 w 171"/>
                <a:gd name="T85" fmla="*/ 82 h 180"/>
                <a:gd name="T86" fmla="*/ 59 w 171"/>
                <a:gd name="T87" fmla="*/ 76 h 180"/>
                <a:gd name="T88" fmla="*/ 52 w 171"/>
                <a:gd name="T89" fmla="*/ 63 h 180"/>
                <a:gd name="T90" fmla="*/ 24 w 171"/>
                <a:gd name="T91" fmla="*/ 52 h 180"/>
                <a:gd name="T92" fmla="*/ 14 w 171"/>
                <a:gd name="T93" fmla="*/ 54 h 180"/>
                <a:gd name="T94" fmla="*/ 3 w 171"/>
                <a:gd name="T95" fmla="*/ 47 h 180"/>
                <a:gd name="T96" fmla="*/ 3 w 171"/>
                <a:gd name="T97" fmla="*/ 40 h 180"/>
                <a:gd name="T98" fmla="*/ 3 w 171"/>
                <a:gd name="T99" fmla="*/ 35 h 180"/>
                <a:gd name="T100" fmla="*/ 3 w 171"/>
                <a:gd name="T101" fmla="*/ 25 h 180"/>
                <a:gd name="T102" fmla="*/ 11 w 171"/>
                <a:gd name="T103" fmla="*/ 21 h 180"/>
                <a:gd name="T104" fmla="*/ 21 w 171"/>
                <a:gd name="T105" fmla="*/ 14 h 180"/>
                <a:gd name="T106" fmla="*/ 29 w 171"/>
                <a:gd name="T107" fmla="*/ 18 h 180"/>
                <a:gd name="T108" fmla="*/ 33 w 171"/>
                <a:gd name="T109" fmla="*/ 19 h 180"/>
                <a:gd name="T110" fmla="*/ 40 w 171"/>
                <a:gd name="T111" fmla="*/ 11 h 180"/>
                <a:gd name="T112" fmla="*/ 49 w 171"/>
                <a:gd name="T113" fmla="*/ 14 h 180"/>
                <a:gd name="T114" fmla="*/ 49 w 171"/>
                <a:gd name="T115" fmla="*/ 8 h 180"/>
                <a:gd name="T116" fmla="*/ 55 w 171"/>
                <a:gd name="T117" fmla="*/ 3 h 180"/>
                <a:gd name="T118" fmla="*/ 65 w 171"/>
                <a:gd name="T119" fmla="*/ 2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71" h="180">
                  <a:moveTo>
                    <a:pt x="76" y="177"/>
                  </a:moveTo>
                  <a:lnTo>
                    <a:pt x="78" y="178"/>
                  </a:lnTo>
                  <a:lnTo>
                    <a:pt x="78" y="178"/>
                  </a:lnTo>
                  <a:lnTo>
                    <a:pt x="78" y="178"/>
                  </a:lnTo>
                  <a:lnTo>
                    <a:pt x="78" y="178"/>
                  </a:lnTo>
                  <a:lnTo>
                    <a:pt x="76" y="178"/>
                  </a:lnTo>
                  <a:lnTo>
                    <a:pt x="76" y="177"/>
                  </a:lnTo>
                  <a:lnTo>
                    <a:pt x="76" y="177"/>
                  </a:lnTo>
                  <a:close/>
                  <a:moveTo>
                    <a:pt x="130" y="153"/>
                  </a:moveTo>
                  <a:lnTo>
                    <a:pt x="130" y="153"/>
                  </a:lnTo>
                  <a:lnTo>
                    <a:pt x="130" y="155"/>
                  </a:lnTo>
                  <a:lnTo>
                    <a:pt x="128" y="156"/>
                  </a:lnTo>
                  <a:lnTo>
                    <a:pt x="128" y="156"/>
                  </a:lnTo>
                  <a:lnTo>
                    <a:pt x="123" y="161"/>
                  </a:lnTo>
                  <a:lnTo>
                    <a:pt x="123" y="162"/>
                  </a:lnTo>
                  <a:lnTo>
                    <a:pt x="123" y="164"/>
                  </a:lnTo>
                  <a:lnTo>
                    <a:pt x="123" y="164"/>
                  </a:lnTo>
                  <a:lnTo>
                    <a:pt x="123" y="166"/>
                  </a:lnTo>
                  <a:lnTo>
                    <a:pt x="122" y="167"/>
                  </a:lnTo>
                  <a:lnTo>
                    <a:pt x="122" y="169"/>
                  </a:lnTo>
                  <a:lnTo>
                    <a:pt x="122" y="169"/>
                  </a:lnTo>
                  <a:lnTo>
                    <a:pt x="123" y="169"/>
                  </a:lnTo>
                  <a:lnTo>
                    <a:pt x="123" y="170"/>
                  </a:lnTo>
                  <a:lnTo>
                    <a:pt x="123" y="170"/>
                  </a:lnTo>
                  <a:lnTo>
                    <a:pt x="123" y="170"/>
                  </a:lnTo>
                  <a:lnTo>
                    <a:pt x="123" y="172"/>
                  </a:lnTo>
                  <a:lnTo>
                    <a:pt x="125" y="174"/>
                  </a:lnTo>
                  <a:lnTo>
                    <a:pt x="125" y="174"/>
                  </a:lnTo>
                  <a:lnTo>
                    <a:pt x="125" y="174"/>
                  </a:lnTo>
                  <a:lnTo>
                    <a:pt x="123" y="175"/>
                  </a:lnTo>
                  <a:lnTo>
                    <a:pt x="123" y="177"/>
                  </a:lnTo>
                  <a:lnTo>
                    <a:pt x="122" y="177"/>
                  </a:lnTo>
                  <a:lnTo>
                    <a:pt x="122" y="178"/>
                  </a:lnTo>
                  <a:lnTo>
                    <a:pt x="122" y="178"/>
                  </a:lnTo>
                  <a:lnTo>
                    <a:pt x="122" y="180"/>
                  </a:lnTo>
                  <a:lnTo>
                    <a:pt x="120" y="180"/>
                  </a:lnTo>
                  <a:lnTo>
                    <a:pt x="119" y="180"/>
                  </a:lnTo>
                  <a:lnTo>
                    <a:pt x="117" y="180"/>
                  </a:lnTo>
                  <a:lnTo>
                    <a:pt x="115" y="178"/>
                  </a:lnTo>
                  <a:lnTo>
                    <a:pt x="114" y="178"/>
                  </a:lnTo>
                  <a:lnTo>
                    <a:pt x="114" y="178"/>
                  </a:lnTo>
                  <a:lnTo>
                    <a:pt x="112" y="175"/>
                  </a:lnTo>
                  <a:lnTo>
                    <a:pt x="111" y="174"/>
                  </a:lnTo>
                  <a:lnTo>
                    <a:pt x="107" y="174"/>
                  </a:lnTo>
                  <a:lnTo>
                    <a:pt x="106" y="172"/>
                  </a:lnTo>
                  <a:lnTo>
                    <a:pt x="104" y="174"/>
                  </a:lnTo>
                  <a:lnTo>
                    <a:pt x="103" y="172"/>
                  </a:lnTo>
                  <a:lnTo>
                    <a:pt x="100" y="170"/>
                  </a:lnTo>
                  <a:lnTo>
                    <a:pt x="96" y="169"/>
                  </a:lnTo>
                  <a:lnTo>
                    <a:pt x="95" y="167"/>
                  </a:lnTo>
                  <a:lnTo>
                    <a:pt x="95" y="167"/>
                  </a:lnTo>
                  <a:lnTo>
                    <a:pt x="95" y="167"/>
                  </a:lnTo>
                  <a:lnTo>
                    <a:pt x="92" y="166"/>
                  </a:lnTo>
                  <a:lnTo>
                    <a:pt x="90" y="166"/>
                  </a:lnTo>
                  <a:lnTo>
                    <a:pt x="90" y="166"/>
                  </a:lnTo>
                  <a:lnTo>
                    <a:pt x="89" y="166"/>
                  </a:lnTo>
                  <a:lnTo>
                    <a:pt x="87" y="166"/>
                  </a:lnTo>
                  <a:lnTo>
                    <a:pt x="87" y="164"/>
                  </a:lnTo>
                  <a:lnTo>
                    <a:pt x="85" y="164"/>
                  </a:lnTo>
                  <a:lnTo>
                    <a:pt x="84" y="161"/>
                  </a:lnTo>
                  <a:lnTo>
                    <a:pt x="84" y="161"/>
                  </a:lnTo>
                  <a:lnTo>
                    <a:pt x="84" y="159"/>
                  </a:lnTo>
                  <a:lnTo>
                    <a:pt x="85" y="158"/>
                  </a:lnTo>
                  <a:lnTo>
                    <a:pt x="85" y="156"/>
                  </a:lnTo>
                  <a:lnTo>
                    <a:pt x="87" y="156"/>
                  </a:lnTo>
                  <a:lnTo>
                    <a:pt x="87" y="156"/>
                  </a:lnTo>
                  <a:lnTo>
                    <a:pt x="89" y="155"/>
                  </a:lnTo>
                  <a:lnTo>
                    <a:pt x="90" y="156"/>
                  </a:lnTo>
                  <a:lnTo>
                    <a:pt x="90" y="158"/>
                  </a:lnTo>
                  <a:lnTo>
                    <a:pt x="92" y="158"/>
                  </a:lnTo>
                  <a:lnTo>
                    <a:pt x="92" y="156"/>
                  </a:lnTo>
                  <a:lnTo>
                    <a:pt x="92" y="156"/>
                  </a:lnTo>
                  <a:lnTo>
                    <a:pt x="93" y="155"/>
                  </a:lnTo>
                  <a:lnTo>
                    <a:pt x="96" y="155"/>
                  </a:lnTo>
                  <a:lnTo>
                    <a:pt x="96" y="155"/>
                  </a:lnTo>
                  <a:lnTo>
                    <a:pt x="96" y="156"/>
                  </a:lnTo>
                  <a:lnTo>
                    <a:pt x="98" y="156"/>
                  </a:lnTo>
                  <a:lnTo>
                    <a:pt x="98" y="156"/>
                  </a:lnTo>
                  <a:lnTo>
                    <a:pt x="101" y="158"/>
                  </a:lnTo>
                  <a:lnTo>
                    <a:pt x="103" y="158"/>
                  </a:lnTo>
                  <a:lnTo>
                    <a:pt x="103" y="158"/>
                  </a:lnTo>
                  <a:lnTo>
                    <a:pt x="106" y="158"/>
                  </a:lnTo>
                  <a:lnTo>
                    <a:pt x="107" y="158"/>
                  </a:lnTo>
                  <a:lnTo>
                    <a:pt x="111" y="158"/>
                  </a:lnTo>
                  <a:lnTo>
                    <a:pt x="112" y="158"/>
                  </a:lnTo>
                  <a:lnTo>
                    <a:pt x="114" y="158"/>
                  </a:lnTo>
                  <a:lnTo>
                    <a:pt x="115" y="156"/>
                  </a:lnTo>
                  <a:lnTo>
                    <a:pt x="117" y="155"/>
                  </a:lnTo>
                  <a:lnTo>
                    <a:pt x="117" y="155"/>
                  </a:lnTo>
                  <a:lnTo>
                    <a:pt x="119" y="155"/>
                  </a:lnTo>
                  <a:lnTo>
                    <a:pt x="120" y="155"/>
                  </a:lnTo>
                  <a:lnTo>
                    <a:pt x="122" y="155"/>
                  </a:lnTo>
                  <a:lnTo>
                    <a:pt x="123" y="155"/>
                  </a:lnTo>
                  <a:lnTo>
                    <a:pt x="123" y="155"/>
                  </a:lnTo>
                  <a:lnTo>
                    <a:pt x="125" y="155"/>
                  </a:lnTo>
                  <a:lnTo>
                    <a:pt x="125" y="155"/>
                  </a:lnTo>
                  <a:lnTo>
                    <a:pt x="128" y="153"/>
                  </a:lnTo>
                  <a:lnTo>
                    <a:pt x="130" y="153"/>
                  </a:lnTo>
                  <a:close/>
                  <a:moveTo>
                    <a:pt x="25" y="139"/>
                  </a:moveTo>
                  <a:lnTo>
                    <a:pt x="25" y="139"/>
                  </a:lnTo>
                  <a:lnTo>
                    <a:pt x="27" y="140"/>
                  </a:lnTo>
                  <a:lnTo>
                    <a:pt x="25" y="142"/>
                  </a:lnTo>
                  <a:lnTo>
                    <a:pt x="24" y="140"/>
                  </a:lnTo>
                  <a:lnTo>
                    <a:pt x="24" y="139"/>
                  </a:lnTo>
                  <a:lnTo>
                    <a:pt x="25" y="139"/>
                  </a:lnTo>
                  <a:close/>
                  <a:moveTo>
                    <a:pt x="104" y="110"/>
                  </a:moveTo>
                  <a:lnTo>
                    <a:pt x="106" y="112"/>
                  </a:lnTo>
                  <a:lnTo>
                    <a:pt x="106" y="112"/>
                  </a:lnTo>
                  <a:lnTo>
                    <a:pt x="106" y="112"/>
                  </a:lnTo>
                  <a:lnTo>
                    <a:pt x="104" y="112"/>
                  </a:lnTo>
                  <a:lnTo>
                    <a:pt x="104" y="112"/>
                  </a:lnTo>
                  <a:lnTo>
                    <a:pt x="104" y="112"/>
                  </a:lnTo>
                  <a:lnTo>
                    <a:pt x="104" y="110"/>
                  </a:lnTo>
                  <a:close/>
                  <a:moveTo>
                    <a:pt x="24" y="106"/>
                  </a:moveTo>
                  <a:lnTo>
                    <a:pt x="24" y="106"/>
                  </a:lnTo>
                  <a:lnTo>
                    <a:pt x="24" y="106"/>
                  </a:lnTo>
                  <a:lnTo>
                    <a:pt x="24" y="106"/>
                  </a:lnTo>
                  <a:lnTo>
                    <a:pt x="22" y="107"/>
                  </a:lnTo>
                  <a:lnTo>
                    <a:pt x="22" y="107"/>
                  </a:lnTo>
                  <a:lnTo>
                    <a:pt x="22" y="107"/>
                  </a:lnTo>
                  <a:lnTo>
                    <a:pt x="24" y="106"/>
                  </a:lnTo>
                  <a:lnTo>
                    <a:pt x="24" y="106"/>
                  </a:lnTo>
                  <a:close/>
                  <a:moveTo>
                    <a:pt x="37" y="103"/>
                  </a:moveTo>
                  <a:lnTo>
                    <a:pt x="38" y="104"/>
                  </a:lnTo>
                  <a:lnTo>
                    <a:pt x="40" y="104"/>
                  </a:lnTo>
                  <a:lnTo>
                    <a:pt x="40" y="104"/>
                  </a:lnTo>
                  <a:lnTo>
                    <a:pt x="41" y="106"/>
                  </a:lnTo>
                  <a:lnTo>
                    <a:pt x="41" y="106"/>
                  </a:lnTo>
                  <a:lnTo>
                    <a:pt x="43" y="107"/>
                  </a:lnTo>
                  <a:lnTo>
                    <a:pt x="43" y="107"/>
                  </a:lnTo>
                  <a:lnTo>
                    <a:pt x="43" y="107"/>
                  </a:lnTo>
                  <a:lnTo>
                    <a:pt x="43" y="107"/>
                  </a:lnTo>
                  <a:lnTo>
                    <a:pt x="41" y="109"/>
                  </a:lnTo>
                  <a:lnTo>
                    <a:pt x="43" y="109"/>
                  </a:lnTo>
                  <a:lnTo>
                    <a:pt x="43" y="109"/>
                  </a:lnTo>
                  <a:lnTo>
                    <a:pt x="44" y="110"/>
                  </a:lnTo>
                  <a:lnTo>
                    <a:pt x="46" y="115"/>
                  </a:lnTo>
                  <a:lnTo>
                    <a:pt x="46" y="115"/>
                  </a:lnTo>
                  <a:lnTo>
                    <a:pt x="44" y="117"/>
                  </a:lnTo>
                  <a:lnTo>
                    <a:pt x="44" y="117"/>
                  </a:lnTo>
                  <a:lnTo>
                    <a:pt x="43" y="120"/>
                  </a:lnTo>
                  <a:lnTo>
                    <a:pt x="43" y="122"/>
                  </a:lnTo>
                  <a:lnTo>
                    <a:pt x="44" y="123"/>
                  </a:lnTo>
                  <a:lnTo>
                    <a:pt x="44" y="125"/>
                  </a:lnTo>
                  <a:lnTo>
                    <a:pt x="44" y="126"/>
                  </a:lnTo>
                  <a:lnTo>
                    <a:pt x="43" y="136"/>
                  </a:lnTo>
                  <a:lnTo>
                    <a:pt x="43" y="137"/>
                  </a:lnTo>
                  <a:lnTo>
                    <a:pt x="41" y="139"/>
                  </a:lnTo>
                  <a:lnTo>
                    <a:pt x="41" y="139"/>
                  </a:lnTo>
                  <a:lnTo>
                    <a:pt x="40" y="139"/>
                  </a:lnTo>
                  <a:lnTo>
                    <a:pt x="38" y="137"/>
                  </a:lnTo>
                  <a:lnTo>
                    <a:pt x="37" y="137"/>
                  </a:lnTo>
                  <a:lnTo>
                    <a:pt x="37" y="137"/>
                  </a:lnTo>
                  <a:lnTo>
                    <a:pt x="35" y="137"/>
                  </a:lnTo>
                  <a:lnTo>
                    <a:pt x="35" y="137"/>
                  </a:lnTo>
                  <a:lnTo>
                    <a:pt x="35" y="140"/>
                  </a:lnTo>
                  <a:lnTo>
                    <a:pt x="33" y="142"/>
                  </a:lnTo>
                  <a:lnTo>
                    <a:pt x="32" y="142"/>
                  </a:lnTo>
                  <a:lnTo>
                    <a:pt x="30" y="142"/>
                  </a:lnTo>
                  <a:lnTo>
                    <a:pt x="30" y="142"/>
                  </a:lnTo>
                  <a:lnTo>
                    <a:pt x="29" y="142"/>
                  </a:lnTo>
                  <a:lnTo>
                    <a:pt x="29" y="142"/>
                  </a:lnTo>
                  <a:lnTo>
                    <a:pt x="27" y="140"/>
                  </a:lnTo>
                  <a:lnTo>
                    <a:pt x="27" y="139"/>
                  </a:lnTo>
                  <a:lnTo>
                    <a:pt x="25" y="137"/>
                  </a:lnTo>
                  <a:lnTo>
                    <a:pt x="25" y="136"/>
                  </a:lnTo>
                  <a:lnTo>
                    <a:pt x="25" y="133"/>
                  </a:lnTo>
                  <a:lnTo>
                    <a:pt x="25" y="133"/>
                  </a:lnTo>
                  <a:lnTo>
                    <a:pt x="25" y="131"/>
                  </a:lnTo>
                  <a:lnTo>
                    <a:pt x="25" y="129"/>
                  </a:lnTo>
                  <a:lnTo>
                    <a:pt x="25" y="129"/>
                  </a:lnTo>
                  <a:lnTo>
                    <a:pt x="25" y="128"/>
                  </a:lnTo>
                  <a:lnTo>
                    <a:pt x="27" y="129"/>
                  </a:lnTo>
                  <a:lnTo>
                    <a:pt x="27" y="129"/>
                  </a:lnTo>
                  <a:lnTo>
                    <a:pt x="27" y="128"/>
                  </a:lnTo>
                  <a:lnTo>
                    <a:pt x="27" y="126"/>
                  </a:lnTo>
                  <a:lnTo>
                    <a:pt x="27" y="126"/>
                  </a:lnTo>
                  <a:lnTo>
                    <a:pt x="25" y="126"/>
                  </a:lnTo>
                  <a:lnTo>
                    <a:pt x="25" y="125"/>
                  </a:lnTo>
                  <a:lnTo>
                    <a:pt x="25" y="123"/>
                  </a:lnTo>
                  <a:lnTo>
                    <a:pt x="25" y="123"/>
                  </a:lnTo>
                  <a:lnTo>
                    <a:pt x="25" y="122"/>
                  </a:lnTo>
                  <a:lnTo>
                    <a:pt x="25" y="120"/>
                  </a:lnTo>
                  <a:lnTo>
                    <a:pt x="25" y="118"/>
                  </a:lnTo>
                  <a:lnTo>
                    <a:pt x="25" y="117"/>
                  </a:lnTo>
                  <a:lnTo>
                    <a:pt x="24" y="115"/>
                  </a:lnTo>
                  <a:lnTo>
                    <a:pt x="24" y="115"/>
                  </a:lnTo>
                  <a:lnTo>
                    <a:pt x="22" y="114"/>
                  </a:lnTo>
                  <a:lnTo>
                    <a:pt x="22" y="114"/>
                  </a:lnTo>
                  <a:lnTo>
                    <a:pt x="22" y="110"/>
                  </a:lnTo>
                  <a:lnTo>
                    <a:pt x="22" y="109"/>
                  </a:lnTo>
                  <a:lnTo>
                    <a:pt x="22" y="109"/>
                  </a:lnTo>
                  <a:lnTo>
                    <a:pt x="22" y="109"/>
                  </a:lnTo>
                  <a:lnTo>
                    <a:pt x="24" y="109"/>
                  </a:lnTo>
                  <a:lnTo>
                    <a:pt x="24" y="110"/>
                  </a:lnTo>
                  <a:lnTo>
                    <a:pt x="25" y="110"/>
                  </a:lnTo>
                  <a:lnTo>
                    <a:pt x="27" y="110"/>
                  </a:lnTo>
                  <a:lnTo>
                    <a:pt x="30" y="109"/>
                  </a:lnTo>
                  <a:lnTo>
                    <a:pt x="32" y="107"/>
                  </a:lnTo>
                  <a:lnTo>
                    <a:pt x="33" y="106"/>
                  </a:lnTo>
                  <a:lnTo>
                    <a:pt x="35" y="104"/>
                  </a:lnTo>
                  <a:lnTo>
                    <a:pt x="37" y="104"/>
                  </a:lnTo>
                  <a:lnTo>
                    <a:pt x="37" y="103"/>
                  </a:lnTo>
                  <a:lnTo>
                    <a:pt x="37" y="103"/>
                  </a:lnTo>
                  <a:close/>
                  <a:moveTo>
                    <a:pt x="54" y="74"/>
                  </a:moveTo>
                  <a:lnTo>
                    <a:pt x="54" y="76"/>
                  </a:lnTo>
                  <a:lnTo>
                    <a:pt x="54" y="76"/>
                  </a:lnTo>
                  <a:lnTo>
                    <a:pt x="54" y="76"/>
                  </a:lnTo>
                  <a:lnTo>
                    <a:pt x="54" y="77"/>
                  </a:lnTo>
                  <a:lnTo>
                    <a:pt x="54" y="77"/>
                  </a:lnTo>
                  <a:lnTo>
                    <a:pt x="51" y="77"/>
                  </a:lnTo>
                  <a:lnTo>
                    <a:pt x="51" y="77"/>
                  </a:lnTo>
                  <a:lnTo>
                    <a:pt x="49" y="76"/>
                  </a:lnTo>
                  <a:lnTo>
                    <a:pt x="51" y="76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54" y="76"/>
                  </a:lnTo>
                  <a:lnTo>
                    <a:pt x="54" y="74"/>
                  </a:lnTo>
                  <a:close/>
                  <a:moveTo>
                    <a:pt x="84" y="55"/>
                  </a:moveTo>
                  <a:lnTo>
                    <a:pt x="84" y="55"/>
                  </a:lnTo>
                  <a:lnTo>
                    <a:pt x="82" y="57"/>
                  </a:lnTo>
                  <a:lnTo>
                    <a:pt x="84" y="57"/>
                  </a:lnTo>
                  <a:lnTo>
                    <a:pt x="84" y="57"/>
                  </a:lnTo>
                  <a:lnTo>
                    <a:pt x="85" y="55"/>
                  </a:lnTo>
                  <a:lnTo>
                    <a:pt x="84" y="55"/>
                  </a:lnTo>
                  <a:close/>
                  <a:moveTo>
                    <a:pt x="79" y="0"/>
                  </a:moveTo>
                  <a:lnTo>
                    <a:pt x="81" y="0"/>
                  </a:lnTo>
                  <a:lnTo>
                    <a:pt x="81" y="0"/>
                  </a:lnTo>
                  <a:lnTo>
                    <a:pt x="79" y="0"/>
                  </a:lnTo>
                  <a:lnTo>
                    <a:pt x="79" y="2"/>
                  </a:lnTo>
                  <a:lnTo>
                    <a:pt x="79" y="2"/>
                  </a:lnTo>
                  <a:lnTo>
                    <a:pt x="81" y="5"/>
                  </a:lnTo>
                  <a:lnTo>
                    <a:pt x="82" y="5"/>
                  </a:lnTo>
                  <a:lnTo>
                    <a:pt x="82" y="7"/>
                  </a:lnTo>
                  <a:lnTo>
                    <a:pt x="84" y="7"/>
                  </a:lnTo>
                  <a:lnTo>
                    <a:pt x="85" y="8"/>
                  </a:lnTo>
                  <a:lnTo>
                    <a:pt x="87" y="8"/>
                  </a:lnTo>
                  <a:lnTo>
                    <a:pt x="89" y="8"/>
                  </a:lnTo>
                  <a:lnTo>
                    <a:pt x="95" y="10"/>
                  </a:lnTo>
                  <a:lnTo>
                    <a:pt x="96" y="10"/>
                  </a:lnTo>
                  <a:lnTo>
                    <a:pt x="98" y="10"/>
                  </a:lnTo>
                  <a:lnTo>
                    <a:pt x="101" y="10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100" y="11"/>
                  </a:lnTo>
                  <a:lnTo>
                    <a:pt x="98" y="13"/>
                  </a:lnTo>
                  <a:lnTo>
                    <a:pt x="98" y="14"/>
                  </a:lnTo>
                  <a:lnTo>
                    <a:pt x="96" y="14"/>
                  </a:lnTo>
                  <a:lnTo>
                    <a:pt x="98" y="16"/>
                  </a:lnTo>
                  <a:lnTo>
                    <a:pt x="98" y="16"/>
                  </a:lnTo>
                  <a:lnTo>
                    <a:pt x="98" y="16"/>
                  </a:lnTo>
                  <a:lnTo>
                    <a:pt x="98" y="16"/>
                  </a:lnTo>
                  <a:lnTo>
                    <a:pt x="100" y="16"/>
                  </a:lnTo>
                  <a:lnTo>
                    <a:pt x="101" y="16"/>
                  </a:lnTo>
                  <a:lnTo>
                    <a:pt x="101" y="16"/>
                  </a:lnTo>
                  <a:lnTo>
                    <a:pt x="101" y="18"/>
                  </a:lnTo>
                  <a:lnTo>
                    <a:pt x="100" y="18"/>
                  </a:lnTo>
                  <a:lnTo>
                    <a:pt x="98" y="19"/>
                  </a:lnTo>
                  <a:lnTo>
                    <a:pt x="98" y="19"/>
                  </a:lnTo>
                  <a:lnTo>
                    <a:pt x="98" y="19"/>
                  </a:lnTo>
                  <a:lnTo>
                    <a:pt x="100" y="19"/>
                  </a:lnTo>
                  <a:lnTo>
                    <a:pt x="100" y="19"/>
                  </a:lnTo>
                  <a:lnTo>
                    <a:pt x="101" y="21"/>
                  </a:lnTo>
                  <a:lnTo>
                    <a:pt x="100" y="22"/>
                  </a:lnTo>
                  <a:lnTo>
                    <a:pt x="100" y="22"/>
                  </a:lnTo>
                  <a:lnTo>
                    <a:pt x="101" y="24"/>
                  </a:lnTo>
                  <a:lnTo>
                    <a:pt x="103" y="24"/>
                  </a:lnTo>
                  <a:lnTo>
                    <a:pt x="104" y="25"/>
                  </a:lnTo>
                  <a:lnTo>
                    <a:pt x="104" y="27"/>
                  </a:lnTo>
                  <a:lnTo>
                    <a:pt x="104" y="27"/>
                  </a:lnTo>
                  <a:lnTo>
                    <a:pt x="103" y="27"/>
                  </a:lnTo>
                  <a:lnTo>
                    <a:pt x="103" y="27"/>
                  </a:lnTo>
                  <a:lnTo>
                    <a:pt x="103" y="25"/>
                  </a:lnTo>
                  <a:lnTo>
                    <a:pt x="101" y="24"/>
                  </a:lnTo>
                  <a:lnTo>
                    <a:pt x="100" y="24"/>
                  </a:lnTo>
                  <a:lnTo>
                    <a:pt x="98" y="24"/>
                  </a:lnTo>
                  <a:lnTo>
                    <a:pt x="95" y="24"/>
                  </a:lnTo>
                  <a:lnTo>
                    <a:pt x="93" y="24"/>
                  </a:lnTo>
                  <a:lnTo>
                    <a:pt x="93" y="25"/>
                  </a:lnTo>
                  <a:lnTo>
                    <a:pt x="92" y="25"/>
                  </a:lnTo>
                  <a:lnTo>
                    <a:pt x="90" y="27"/>
                  </a:lnTo>
                  <a:lnTo>
                    <a:pt x="89" y="27"/>
                  </a:lnTo>
                  <a:lnTo>
                    <a:pt x="85" y="29"/>
                  </a:lnTo>
                  <a:lnTo>
                    <a:pt x="84" y="29"/>
                  </a:lnTo>
                  <a:lnTo>
                    <a:pt x="84" y="29"/>
                  </a:lnTo>
                  <a:lnTo>
                    <a:pt x="85" y="27"/>
                  </a:lnTo>
                  <a:lnTo>
                    <a:pt x="84" y="27"/>
                  </a:lnTo>
                  <a:lnTo>
                    <a:pt x="82" y="29"/>
                  </a:lnTo>
                  <a:lnTo>
                    <a:pt x="81" y="29"/>
                  </a:lnTo>
                  <a:lnTo>
                    <a:pt x="81" y="30"/>
                  </a:lnTo>
                  <a:lnTo>
                    <a:pt x="81" y="33"/>
                  </a:lnTo>
                  <a:lnTo>
                    <a:pt x="81" y="33"/>
                  </a:lnTo>
                  <a:lnTo>
                    <a:pt x="82" y="36"/>
                  </a:lnTo>
                  <a:lnTo>
                    <a:pt x="85" y="38"/>
                  </a:lnTo>
                  <a:lnTo>
                    <a:pt x="84" y="40"/>
                  </a:lnTo>
                  <a:lnTo>
                    <a:pt x="84" y="40"/>
                  </a:lnTo>
                  <a:lnTo>
                    <a:pt x="82" y="41"/>
                  </a:lnTo>
                  <a:lnTo>
                    <a:pt x="82" y="40"/>
                  </a:lnTo>
                  <a:lnTo>
                    <a:pt x="81" y="40"/>
                  </a:lnTo>
                  <a:lnTo>
                    <a:pt x="81" y="43"/>
                  </a:lnTo>
                  <a:lnTo>
                    <a:pt x="82" y="47"/>
                  </a:lnTo>
                  <a:lnTo>
                    <a:pt x="82" y="51"/>
                  </a:lnTo>
                  <a:lnTo>
                    <a:pt x="84" y="52"/>
                  </a:lnTo>
                  <a:lnTo>
                    <a:pt x="87" y="55"/>
                  </a:lnTo>
                  <a:lnTo>
                    <a:pt x="90" y="57"/>
                  </a:lnTo>
                  <a:lnTo>
                    <a:pt x="96" y="60"/>
                  </a:lnTo>
                  <a:lnTo>
                    <a:pt x="100" y="62"/>
                  </a:lnTo>
                  <a:lnTo>
                    <a:pt x="100" y="63"/>
                  </a:lnTo>
                  <a:lnTo>
                    <a:pt x="101" y="66"/>
                  </a:lnTo>
                  <a:lnTo>
                    <a:pt x="103" y="70"/>
                  </a:lnTo>
                  <a:lnTo>
                    <a:pt x="104" y="76"/>
                  </a:lnTo>
                  <a:lnTo>
                    <a:pt x="106" y="77"/>
                  </a:lnTo>
                  <a:lnTo>
                    <a:pt x="109" y="81"/>
                  </a:lnTo>
                  <a:lnTo>
                    <a:pt x="114" y="85"/>
                  </a:lnTo>
                  <a:lnTo>
                    <a:pt x="119" y="88"/>
                  </a:lnTo>
                  <a:lnTo>
                    <a:pt x="123" y="92"/>
                  </a:lnTo>
                  <a:lnTo>
                    <a:pt x="126" y="92"/>
                  </a:lnTo>
                  <a:lnTo>
                    <a:pt x="134" y="92"/>
                  </a:lnTo>
                  <a:lnTo>
                    <a:pt x="136" y="92"/>
                  </a:lnTo>
                  <a:lnTo>
                    <a:pt x="137" y="92"/>
                  </a:lnTo>
                  <a:lnTo>
                    <a:pt x="137" y="93"/>
                  </a:lnTo>
                  <a:lnTo>
                    <a:pt x="137" y="95"/>
                  </a:lnTo>
                  <a:lnTo>
                    <a:pt x="136" y="95"/>
                  </a:lnTo>
                  <a:lnTo>
                    <a:pt x="134" y="96"/>
                  </a:lnTo>
                  <a:lnTo>
                    <a:pt x="134" y="98"/>
                  </a:lnTo>
                  <a:lnTo>
                    <a:pt x="136" y="99"/>
                  </a:lnTo>
                  <a:lnTo>
                    <a:pt x="144" y="103"/>
                  </a:lnTo>
                  <a:lnTo>
                    <a:pt x="152" y="106"/>
                  </a:lnTo>
                  <a:lnTo>
                    <a:pt x="153" y="107"/>
                  </a:lnTo>
                  <a:lnTo>
                    <a:pt x="156" y="110"/>
                  </a:lnTo>
                  <a:lnTo>
                    <a:pt x="163" y="114"/>
                  </a:lnTo>
                  <a:lnTo>
                    <a:pt x="164" y="115"/>
                  </a:lnTo>
                  <a:lnTo>
                    <a:pt x="169" y="118"/>
                  </a:lnTo>
                  <a:lnTo>
                    <a:pt x="171" y="120"/>
                  </a:lnTo>
                  <a:lnTo>
                    <a:pt x="171" y="123"/>
                  </a:lnTo>
                  <a:lnTo>
                    <a:pt x="171" y="125"/>
                  </a:lnTo>
                  <a:lnTo>
                    <a:pt x="169" y="126"/>
                  </a:lnTo>
                  <a:lnTo>
                    <a:pt x="169" y="128"/>
                  </a:lnTo>
                  <a:lnTo>
                    <a:pt x="167" y="126"/>
                  </a:lnTo>
                  <a:lnTo>
                    <a:pt x="166" y="125"/>
                  </a:lnTo>
                  <a:lnTo>
                    <a:pt x="163" y="120"/>
                  </a:lnTo>
                  <a:lnTo>
                    <a:pt x="156" y="118"/>
                  </a:lnTo>
                  <a:lnTo>
                    <a:pt x="155" y="118"/>
                  </a:lnTo>
                  <a:lnTo>
                    <a:pt x="153" y="117"/>
                  </a:lnTo>
                  <a:lnTo>
                    <a:pt x="153" y="117"/>
                  </a:lnTo>
                  <a:lnTo>
                    <a:pt x="153" y="115"/>
                  </a:lnTo>
                  <a:lnTo>
                    <a:pt x="152" y="115"/>
                  </a:lnTo>
                  <a:lnTo>
                    <a:pt x="150" y="115"/>
                  </a:lnTo>
                  <a:lnTo>
                    <a:pt x="148" y="117"/>
                  </a:lnTo>
                  <a:lnTo>
                    <a:pt x="147" y="118"/>
                  </a:lnTo>
                  <a:lnTo>
                    <a:pt x="145" y="122"/>
                  </a:lnTo>
                  <a:lnTo>
                    <a:pt x="142" y="126"/>
                  </a:lnTo>
                  <a:lnTo>
                    <a:pt x="142" y="128"/>
                  </a:lnTo>
                  <a:lnTo>
                    <a:pt x="144" y="131"/>
                  </a:lnTo>
                  <a:lnTo>
                    <a:pt x="147" y="131"/>
                  </a:lnTo>
                  <a:lnTo>
                    <a:pt x="150" y="133"/>
                  </a:lnTo>
                  <a:lnTo>
                    <a:pt x="152" y="134"/>
                  </a:lnTo>
                  <a:lnTo>
                    <a:pt x="152" y="139"/>
                  </a:lnTo>
                  <a:lnTo>
                    <a:pt x="152" y="140"/>
                  </a:lnTo>
                  <a:lnTo>
                    <a:pt x="152" y="142"/>
                  </a:lnTo>
                  <a:lnTo>
                    <a:pt x="148" y="142"/>
                  </a:lnTo>
                  <a:lnTo>
                    <a:pt x="145" y="144"/>
                  </a:lnTo>
                  <a:lnTo>
                    <a:pt x="144" y="145"/>
                  </a:lnTo>
                  <a:lnTo>
                    <a:pt x="144" y="145"/>
                  </a:lnTo>
                  <a:lnTo>
                    <a:pt x="144" y="150"/>
                  </a:lnTo>
                  <a:lnTo>
                    <a:pt x="142" y="151"/>
                  </a:lnTo>
                  <a:lnTo>
                    <a:pt x="139" y="153"/>
                  </a:lnTo>
                  <a:lnTo>
                    <a:pt x="137" y="156"/>
                  </a:lnTo>
                  <a:lnTo>
                    <a:pt x="136" y="158"/>
                  </a:lnTo>
                  <a:lnTo>
                    <a:pt x="136" y="159"/>
                  </a:lnTo>
                  <a:lnTo>
                    <a:pt x="131" y="159"/>
                  </a:lnTo>
                  <a:lnTo>
                    <a:pt x="130" y="158"/>
                  </a:lnTo>
                  <a:lnTo>
                    <a:pt x="130" y="155"/>
                  </a:lnTo>
                  <a:lnTo>
                    <a:pt x="131" y="153"/>
                  </a:lnTo>
                  <a:lnTo>
                    <a:pt x="133" y="153"/>
                  </a:lnTo>
                  <a:lnTo>
                    <a:pt x="134" y="150"/>
                  </a:lnTo>
                  <a:lnTo>
                    <a:pt x="133" y="148"/>
                  </a:lnTo>
                  <a:lnTo>
                    <a:pt x="134" y="147"/>
                  </a:lnTo>
                  <a:lnTo>
                    <a:pt x="134" y="145"/>
                  </a:lnTo>
                  <a:lnTo>
                    <a:pt x="136" y="145"/>
                  </a:lnTo>
                  <a:lnTo>
                    <a:pt x="137" y="145"/>
                  </a:lnTo>
                  <a:lnTo>
                    <a:pt x="137" y="142"/>
                  </a:lnTo>
                  <a:lnTo>
                    <a:pt x="136" y="140"/>
                  </a:lnTo>
                  <a:lnTo>
                    <a:pt x="136" y="139"/>
                  </a:lnTo>
                  <a:lnTo>
                    <a:pt x="136" y="136"/>
                  </a:lnTo>
                  <a:lnTo>
                    <a:pt x="133" y="131"/>
                  </a:lnTo>
                  <a:lnTo>
                    <a:pt x="131" y="126"/>
                  </a:lnTo>
                  <a:lnTo>
                    <a:pt x="131" y="125"/>
                  </a:lnTo>
                  <a:lnTo>
                    <a:pt x="130" y="123"/>
                  </a:lnTo>
                  <a:lnTo>
                    <a:pt x="126" y="123"/>
                  </a:lnTo>
                  <a:lnTo>
                    <a:pt x="125" y="123"/>
                  </a:lnTo>
                  <a:lnTo>
                    <a:pt x="120" y="120"/>
                  </a:lnTo>
                  <a:lnTo>
                    <a:pt x="120" y="120"/>
                  </a:lnTo>
                  <a:lnTo>
                    <a:pt x="120" y="118"/>
                  </a:lnTo>
                  <a:lnTo>
                    <a:pt x="120" y="118"/>
                  </a:lnTo>
                  <a:lnTo>
                    <a:pt x="120" y="117"/>
                  </a:lnTo>
                  <a:lnTo>
                    <a:pt x="119" y="115"/>
                  </a:lnTo>
                  <a:lnTo>
                    <a:pt x="119" y="114"/>
                  </a:lnTo>
                  <a:lnTo>
                    <a:pt x="117" y="112"/>
                  </a:lnTo>
                  <a:lnTo>
                    <a:pt x="115" y="114"/>
                  </a:lnTo>
                  <a:lnTo>
                    <a:pt x="114" y="114"/>
                  </a:lnTo>
                  <a:lnTo>
                    <a:pt x="112" y="114"/>
                  </a:lnTo>
                  <a:lnTo>
                    <a:pt x="112" y="114"/>
                  </a:lnTo>
                  <a:lnTo>
                    <a:pt x="111" y="114"/>
                  </a:lnTo>
                  <a:lnTo>
                    <a:pt x="112" y="112"/>
                  </a:lnTo>
                  <a:lnTo>
                    <a:pt x="112" y="110"/>
                  </a:lnTo>
                  <a:lnTo>
                    <a:pt x="111" y="110"/>
                  </a:lnTo>
                  <a:lnTo>
                    <a:pt x="107" y="110"/>
                  </a:lnTo>
                  <a:lnTo>
                    <a:pt x="107" y="110"/>
                  </a:lnTo>
                  <a:lnTo>
                    <a:pt x="107" y="110"/>
                  </a:lnTo>
                  <a:lnTo>
                    <a:pt x="107" y="110"/>
                  </a:lnTo>
                  <a:lnTo>
                    <a:pt x="107" y="109"/>
                  </a:lnTo>
                  <a:lnTo>
                    <a:pt x="104" y="104"/>
                  </a:lnTo>
                  <a:lnTo>
                    <a:pt x="103" y="103"/>
                  </a:lnTo>
                  <a:lnTo>
                    <a:pt x="101" y="103"/>
                  </a:lnTo>
                  <a:lnTo>
                    <a:pt x="100" y="103"/>
                  </a:lnTo>
                  <a:lnTo>
                    <a:pt x="96" y="103"/>
                  </a:lnTo>
                  <a:lnTo>
                    <a:pt x="95" y="103"/>
                  </a:lnTo>
                  <a:lnTo>
                    <a:pt x="95" y="103"/>
                  </a:lnTo>
                  <a:lnTo>
                    <a:pt x="93" y="103"/>
                  </a:lnTo>
                  <a:lnTo>
                    <a:pt x="92" y="103"/>
                  </a:lnTo>
                  <a:lnTo>
                    <a:pt x="92" y="103"/>
                  </a:lnTo>
                  <a:lnTo>
                    <a:pt x="90" y="99"/>
                  </a:lnTo>
                  <a:lnTo>
                    <a:pt x="87" y="99"/>
                  </a:lnTo>
                  <a:lnTo>
                    <a:pt x="81" y="93"/>
                  </a:lnTo>
                  <a:lnTo>
                    <a:pt x="78" y="92"/>
                  </a:lnTo>
                  <a:lnTo>
                    <a:pt x="74" y="88"/>
                  </a:lnTo>
                  <a:lnTo>
                    <a:pt x="71" y="85"/>
                  </a:lnTo>
                  <a:lnTo>
                    <a:pt x="70" y="84"/>
                  </a:lnTo>
                  <a:lnTo>
                    <a:pt x="66" y="82"/>
                  </a:lnTo>
                  <a:lnTo>
                    <a:pt x="66" y="82"/>
                  </a:lnTo>
                  <a:lnTo>
                    <a:pt x="65" y="84"/>
                  </a:lnTo>
                  <a:lnTo>
                    <a:pt x="65" y="84"/>
                  </a:lnTo>
                  <a:lnTo>
                    <a:pt x="65" y="82"/>
                  </a:lnTo>
                  <a:lnTo>
                    <a:pt x="65" y="82"/>
                  </a:lnTo>
                  <a:lnTo>
                    <a:pt x="65" y="82"/>
                  </a:lnTo>
                  <a:lnTo>
                    <a:pt x="65" y="81"/>
                  </a:lnTo>
                  <a:lnTo>
                    <a:pt x="62" y="77"/>
                  </a:lnTo>
                  <a:lnTo>
                    <a:pt x="60" y="76"/>
                  </a:lnTo>
                  <a:lnTo>
                    <a:pt x="59" y="76"/>
                  </a:lnTo>
                  <a:lnTo>
                    <a:pt x="59" y="74"/>
                  </a:lnTo>
                  <a:lnTo>
                    <a:pt x="59" y="74"/>
                  </a:lnTo>
                  <a:lnTo>
                    <a:pt x="57" y="73"/>
                  </a:lnTo>
                  <a:lnTo>
                    <a:pt x="57" y="73"/>
                  </a:lnTo>
                  <a:lnTo>
                    <a:pt x="55" y="73"/>
                  </a:lnTo>
                  <a:lnTo>
                    <a:pt x="55" y="71"/>
                  </a:lnTo>
                  <a:lnTo>
                    <a:pt x="55" y="70"/>
                  </a:lnTo>
                  <a:lnTo>
                    <a:pt x="55" y="70"/>
                  </a:lnTo>
                  <a:lnTo>
                    <a:pt x="55" y="66"/>
                  </a:lnTo>
                  <a:lnTo>
                    <a:pt x="52" y="63"/>
                  </a:lnTo>
                  <a:lnTo>
                    <a:pt x="52" y="57"/>
                  </a:lnTo>
                  <a:lnTo>
                    <a:pt x="51" y="55"/>
                  </a:lnTo>
                  <a:lnTo>
                    <a:pt x="49" y="55"/>
                  </a:lnTo>
                  <a:lnTo>
                    <a:pt x="44" y="54"/>
                  </a:lnTo>
                  <a:lnTo>
                    <a:pt x="38" y="49"/>
                  </a:lnTo>
                  <a:lnTo>
                    <a:pt x="37" y="49"/>
                  </a:lnTo>
                  <a:lnTo>
                    <a:pt x="33" y="47"/>
                  </a:lnTo>
                  <a:lnTo>
                    <a:pt x="30" y="47"/>
                  </a:lnTo>
                  <a:lnTo>
                    <a:pt x="27" y="49"/>
                  </a:lnTo>
                  <a:lnTo>
                    <a:pt x="24" y="52"/>
                  </a:lnTo>
                  <a:lnTo>
                    <a:pt x="21" y="57"/>
                  </a:lnTo>
                  <a:lnTo>
                    <a:pt x="19" y="57"/>
                  </a:lnTo>
                  <a:lnTo>
                    <a:pt x="16" y="59"/>
                  </a:lnTo>
                  <a:lnTo>
                    <a:pt x="11" y="59"/>
                  </a:lnTo>
                  <a:lnTo>
                    <a:pt x="11" y="59"/>
                  </a:lnTo>
                  <a:lnTo>
                    <a:pt x="11" y="57"/>
                  </a:lnTo>
                  <a:lnTo>
                    <a:pt x="13" y="57"/>
                  </a:lnTo>
                  <a:lnTo>
                    <a:pt x="13" y="55"/>
                  </a:lnTo>
                  <a:lnTo>
                    <a:pt x="14" y="54"/>
                  </a:lnTo>
                  <a:lnTo>
                    <a:pt x="14" y="54"/>
                  </a:lnTo>
                  <a:lnTo>
                    <a:pt x="14" y="52"/>
                  </a:lnTo>
                  <a:lnTo>
                    <a:pt x="14" y="52"/>
                  </a:lnTo>
                  <a:lnTo>
                    <a:pt x="13" y="52"/>
                  </a:lnTo>
                  <a:lnTo>
                    <a:pt x="10" y="52"/>
                  </a:lnTo>
                  <a:lnTo>
                    <a:pt x="10" y="52"/>
                  </a:lnTo>
                  <a:lnTo>
                    <a:pt x="7" y="52"/>
                  </a:lnTo>
                  <a:lnTo>
                    <a:pt x="5" y="51"/>
                  </a:lnTo>
                  <a:lnTo>
                    <a:pt x="3" y="49"/>
                  </a:lnTo>
                  <a:lnTo>
                    <a:pt x="3" y="47"/>
                  </a:lnTo>
                  <a:lnTo>
                    <a:pt x="3" y="47"/>
                  </a:lnTo>
                  <a:lnTo>
                    <a:pt x="3" y="47"/>
                  </a:lnTo>
                  <a:lnTo>
                    <a:pt x="3" y="46"/>
                  </a:lnTo>
                  <a:lnTo>
                    <a:pt x="3" y="44"/>
                  </a:lnTo>
                  <a:lnTo>
                    <a:pt x="3" y="44"/>
                  </a:lnTo>
                  <a:lnTo>
                    <a:pt x="5" y="43"/>
                  </a:lnTo>
                  <a:lnTo>
                    <a:pt x="5" y="43"/>
                  </a:lnTo>
                  <a:lnTo>
                    <a:pt x="5" y="43"/>
                  </a:lnTo>
                  <a:lnTo>
                    <a:pt x="5" y="40"/>
                  </a:lnTo>
                  <a:lnTo>
                    <a:pt x="5" y="40"/>
                  </a:lnTo>
                  <a:lnTo>
                    <a:pt x="3" y="40"/>
                  </a:lnTo>
                  <a:lnTo>
                    <a:pt x="3" y="40"/>
                  </a:lnTo>
                  <a:lnTo>
                    <a:pt x="2" y="40"/>
                  </a:lnTo>
                  <a:lnTo>
                    <a:pt x="2" y="38"/>
                  </a:lnTo>
                  <a:lnTo>
                    <a:pt x="0" y="38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2" y="35"/>
                  </a:lnTo>
                  <a:lnTo>
                    <a:pt x="3" y="35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7" y="33"/>
                  </a:lnTo>
                  <a:lnTo>
                    <a:pt x="7" y="32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5" y="29"/>
                  </a:lnTo>
                  <a:lnTo>
                    <a:pt x="5" y="27"/>
                  </a:lnTo>
                  <a:lnTo>
                    <a:pt x="3" y="25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2"/>
                  </a:lnTo>
                  <a:lnTo>
                    <a:pt x="3" y="22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7" y="22"/>
                  </a:lnTo>
                  <a:lnTo>
                    <a:pt x="10" y="21"/>
                  </a:lnTo>
                  <a:lnTo>
                    <a:pt x="11" y="21"/>
                  </a:lnTo>
                  <a:lnTo>
                    <a:pt x="13" y="19"/>
                  </a:lnTo>
                  <a:lnTo>
                    <a:pt x="13" y="19"/>
                  </a:lnTo>
                  <a:lnTo>
                    <a:pt x="16" y="21"/>
                  </a:lnTo>
                  <a:lnTo>
                    <a:pt x="18" y="21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21" y="16"/>
                  </a:lnTo>
                  <a:lnTo>
                    <a:pt x="21" y="16"/>
                  </a:lnTo>
                  <a:lnTo>
                    <a:pt x="21" y="14"/>
                  </a:lnTo>
                  <a:lnTo>
                    <a:pt x="21" y="14"/>
                  </a:lnTo>
                  <a:lnTo>
                    <a:pt x="22" y="13"/>
                  </a:lnTo>
                  <a:lnTo>
                    <a:pt x="24" y="13"/>
                  </a:lnTo>
                  <a:lnTo>
                    <a:pt x="25" y="11"/>
                  </a:lnTo>
                  <a:lnTo>
                    <a:pt x="25" y="11"/>
                  </a:lnTo>
                  <a:lnTo>
                    <a:pt x="25" y="11"/>
                  </a:lnTo>
                  <a:lnTo>
                    <a:pt x="25" y="13"/>
                  </a:lnTo>
                  <a:lnTo>
                    <a:pt x="25" y="14"/>
                  </a:lnTo>
                  <a:lnTo>
                    <a:pt x="25" y="14"/>
                  </a:lnTo>
                  <a:lnTo>
                    <a:pt x="27" y="16"/>
                  </a:lnTo>
                  <a:lnTo>
                    <a:pt x="29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0" y="19"/>
                  </a:lnTo>
                  <a:lnTo>
                    <a:pt x="32" y="21"/>
                  </a:lnTo>
                  <a:lnTo>
                    <a:pt x="32" y="22"/>
                  </a:lnTo>
                  <a:lnTo>
                    <a:pt x="33" y="22"/>
                  </a:lnTo>
                  <a:lnTo>
                    <a:pt x="35" y="22"/>
                  </a:lnTo>
                  <a:lnTo>
                    <a:pt x="35" y="22"/>
                  </a:lnTo>
                  <a:lnTo>
                    <a:pt x="33" y="21"/>
                  </a:lnTo>
                  <a:lnTo>
                    <a:pt x="33" y="19"/>
                  </a:lnTo>
                  <a:lnTo>
                    <a:pt x="33" y="19"/>
                  </a:lnTo>
                  <a:lnTo>
                    <a:pt x="35" y="19"/>
                  </a:lnTo>
                  <a:lnTo>
                    <a:pt x="35" y="18"/>
                  </a:lnTo>
                  <a:lnTo>
                    <a:pt x="37" y="16"/>
                  </a:lnTo>
                  <a:lnTo>
                    <a:pt x="38" y="14"/>
                  </a:lnTo>
                  <a:lnTo>
                    <a:pt x="38" y="13"/>
                  </a:lnTo>
                  <a:lnTo>
                    <a:pt x="38" y="11"/>
                  </a:lnTo>
                  <a:lnTo>
                    <a:pt x="38" y="10"/>
                  </a:lnTo>
                  <a:lnTo>
                    <a:pt x="40" y="11"/>
                  </a:lnTo>
                  <a:lnTo>
                    <a:pt x="40" y="11"/>
                  </a:lnTo>
                  <a:lnTo>
                    <a:pt x="40" y="11"/>
                  </a:lnTo>
                  <a:lnTo>
                    <a:pt x="41" y="13"/>
                  </a:lnTo>
                  <a:lnTo>
                    <a:pt x="41" y="14"/>
                  </a:lnTo>
                  <a:lnTo>
                    <a:pt x="43" y="14"/>
                  </a:lnTo>
                  <a:lnTo>
                    <a:pt x="43" y="14"/>
                  </a:lnTo>
                  <a:lnTo>
                    <a:pt x="46" y="13"/>
                  </a:lnTo>
                  <a:lnTo>
                    <a:pt x="46" y="13"/>
                  </a:lnTo>
                  <a:lnTo>
                    <a:pt x="48" y="13"/>
                  </a:lnTo>
                  <a:lnTo>
                    <a:pt x="48" y="13"/>
                  </a:lnTo>
                  <a:lnTo>
                    <a:pt x="49" y="14"/>
                  </a:lnTo>
                  <a:lnTo>
                    <a:pt x="49" y="16"/>
                  </a:lnTo>
                  <a:lnTo>
                    <a:pt x="51" y="14"/>
                  </a:lnTo>
                  <a:lnTo>
                    <a:pt x="51" y="14"/>
                  </a:lnTo>
                  <a:lnTo>
                    <a:pt x="51" y="14"/>
                  </a:lnTo>
                  <a:lnTo>
                    <a:pt x="49" y="13"/>
                  </a:lnTo>
                  <a:lnTo>
                    <a:pt x="49" y="11"/>
                  </a:lnTo>
                  <a:lnTo>
                    <a:pt x="49" y="11"/>
                  </a:lnTo>
                  <a:lnTo>
                    <a:pt x="49" y="11"/>
                  </a:lnTo>
                  <a:lnTo>
                    <a:pt x="49" y="10"/>
                  </a:lnTo>
                  <a:lnTo>
                    <a:pt x="49" y="8"/>
                  </a:lnTo>
                  <a:lnTo>
                    <a:pt x="51" y="8"/>
                  </a:lnTo>
                  <a:lnTo>
                    <a:pt x="51" y="8"/>
                  </a:lnTo>
                  <a:lnTo>
                    <a:pt x="52" y="10"/>
                  </a:lnTo>
                  <a:lnTo>
                    <a:pt x="54" y="10"/>
                  </a:lnTo>
                  <a:lnTo>
                    <a:pt x="54" y="10"/>
                  </a:lnTo>
                  <a:lnTo>
                    <a:pt x="55" y="8"/>
                  </a:lnTo>
                  <a:lnTo>
                    <a:pt x="54" y="8"/>
                  </a:lnTo>
                  <a:lnTo>
                    <a:pt x="54" y="8"/>
                  </a:lnTo>
                  <a:lnTo>
                    <a:pt x="54" y="7"/>
                  </a:lnTo>
                  <a:lnTo>
                    <a:pt x="55" y="3"/>
                  </a:lnTo>
                  <a:lnTo>
                    <a:pt x="55" y="3"/>
                  </a:lnTo>
                  <a:lnTo>
                    <a:pt x="57" y="3"/>
                  </a:lnTo>
                  <a:lnTo>
                    <a:pt x="59" y="3"/>
                  </a:lnTo>
                  <a:lnTo>
                    <a:pt x="59" y="5"/>
                  </a:lnTo>
                  <a:lnTo>
                    <a:pt x="60" y="5"/>
                  </a:lnTo>
                  <a:lnTo>
                    <a:pt x="62" y="5"/>
                  </a:lnTo>
                  <a:lnTo>
                    <a:pt x="63" y="5"/>
                  </a:lnTo>
                  <a:lnTo>
                    <a:pt x="63" y="5"/>
                  </a:lnTo>
                  <a:lnTo>
                    <a:pt x="63" y="3"/>
                  </a:lnTo>
                  <a:lnTo>
                    <a:pt x="65" y="2"/>
                  </a:lnTo>
                  <a:lnTo>
                    <a:pt x="66" y="2"/>
                  </a:lnTo>
                  <a:lnTo>
                    <a:pt x="70" y="2"/>
                  </a:lnTo>
                  <a:lnTo>
                    <a:pt x="70" y="2"/>
                  </a:lnTo>
                  <a:lnTo>
                    <a:pt x="71" y="2"/>
                  </a:lnTo>
                  <a:lnTo>
                    <a:pt x="73" y="2"/>
                  </a:lnTo>
                  <a:lnTo>
                    <a:pt x="74" y="2"/>
                  </a:lnTo>
                  <a:lnTo>
                    <a:pt x="78" y="0"/>
                  </a:lnTo>
                  <a:lnTo>
                    <a:pt x="79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97" name="Freeform 244">
              <a:extLst>
                <a:ext uri="{FF2B5EF4-FFF2-40B4-BE49-F238E27FC236}">
                  <a16:creationId xmlns:a16="http://schemas.microsoft.com/office/drawing/2014/main" id="{1013A804-D2C4-5805-49ED-F8D832A1C55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3020" y="2201608"/>
              <a:ext cx="311875" cy="144242"/>
            </a:xfrm>
            <a:custGeom>
              <a:avLst/>
              <a:gdLst>
                <a:gd name="T0" fmla="*/ 130 w 160"/>
                <a:gd name="T1" fmla="*/ 8 h 74"/>
                <a:gd name="T2" fmla="*/ 144 w 160"/>
                <a:gd name="T3" fmla="*/ 3 h 74"/>
                <a:gd name="T4" fmla="*/ 139 w 160"/>
                <a:gd name="T5" fmla="*/ 13 h 74"/>
                <a:gd name="T6" fmla="*/ 141 w 160"/>
                <a:gd name="T7" fmla="*/ 19 h 74"/>
                <a:gd name="T8" fmla="*/ 149 w 160"/>
                <a:gd name="T9" fmla="*/ 21 h 74"/>
                <a:gd name="T10" fmla="*/ 156 w 160"/>
                <a:gd name="T11" fmla="*/ 24 h 74"/>
                <a:gd name="T12" fmla="*/ 155 w 160"/>
                <a:gd name="T13" fmla="*/ 29 h 74"/>
                <a:gd name="T14" fmla="*/ 156 w 160"/>
                <a:gd name="T15" fmla="*/ 32 h 74"/>
                <a:gd name="T16" fmla="*/ 155 w 160"/>
                <a:gd name="T17" fmla="*/ 37 h 74"/>
                <a:gd name="T18" fmla="*/ 149 w 160"/>
                <a:gd name="T19" fmla="*/ 43 h 74"/>
                <a:gd name="T20" fmla="*/ 144 w 160"/>
                <a:gd name="T21" fmla="*/ 49 h 74"/>
                <a:gd name="T22" fmla="*/ 123 w 160"/>
                <a:gd name="T23" fmla="*/ 57 h 74"/>
                <a:gd name="T24" fmla="*/ 96 w 160"/>
                <a:gd name="T25" fmla="*/ 66 h 74"/>
                <a:gd name="T26" fmla="*/ 92 w 160"/>
                <a:gd name="T27" fmla="*/ 71 h 74"/>
                <a:gd name="T28" fmla="*/ 76 w 160"/>
                <a:gd name="T29" fmla="*/ 73 h 74"/>
                <a:gd name="T30" fmla="*/ 59 w 160"/>
                <a:gd name="T31" fmla="*/ 66 h 74"/>
                <a:gd name="T32" fmla="*/ 55 w 160"/>
                <a:gd name="T33" fmla="*/ 66 h 74"/>
                <a:gd name="T34" fmla="*/ 49 w 160"/>
                <a:gd name="T35" fmla="*/ 62 h 74"/>
                <a:gd name="T36" fmla="*/ 27 w 160"/>
                <a:gd name="T37" fmla="*/ 63 h 74"/>
                <a:gd name="T38" fmla="*/ 29 w 160"/>
                <a:gd name="T39" fmla="*/ 60 h 74"/>
                <a:gd name="T40" fmla="*/ 41 w 160"/>
                <a:gd name="T41" fmla="*/ 52 h 74"/>
                <a:gd name="T42" fmla="*/ 37 w 160"/>
                <a:gd name="T43" fmla="*/ 52 h 74"/>
                <a:gd name="T44" fmla="*/ 43 w 160"/>
                <a:gd name="T45" fmla="*/ 46 h 74"/>
                <a:gd name="T46" fmla="*/ 33 w 160"/>
                <a:gd name="T47" fmla="*/ 46 h 74"/>
                <a:gd name="T48" fmla="*/ 18 w 160"/>
                <a:gd name="T49" fmla="*/ 41 h 74"/>
                <a:gd name="T50" fmla="*/ 8 w 160"/>
                <a:gd name="T51" fmla="*/ 40 h 74"/>
                <a:gd name="T52" fmla="*/ 19 w 160"/>
                <a:gd name="T53" fmla="*/ 37 h 74"/>
                <a:gd name="T54" fmla="*/ 29 w 160"/>
                <a:gd name="T55" fmla="*/ 37 h 74"/>
                <a:gd name="T56" fmla="*/ 37 w 160"/>
                <a:gd name="T57" fmla="*/ 33 h 74"/>
                <a:gd name="T58" fmla="*/ 38 w 160"/>
                <a:gd name="T59" fmla="*/ 27 h 74"/>
                <a:gd name="T60" fmla="*/ 21 w 160"/>
                <a:gd name="T61" fmla="*/ 24 h 74"/>
                <a:gd name="T62" fmla="*/ 3 w 160"/>
                <a:gd name="T63" fmla="*/ 22 h 74"/>
                <a:gd name="T64" fmla="*/ 7 w 160"/>
                <a:gd name="T65" fmla="*/ 21 h 74"/>
                <a:gd name="T66" fmla="*/ 18 w 160"/>
                <a:gd name="T67" fmla="*/ 19 h 74"/>
                <a:gd name="T68" fmla="*/ 14 w 160"/>
                <a:gd name="T69" fmla="*/ 16 h 74"/>
                <a:gd name="T70" fmla="*/ 16 w 160"/>
                <a:gd name="T71" fmla="*/ 13 h 74"/>
                <a:gd name="T72" fmla="*/ 16 w 160"/>
                <a:gd name="T73" fmla="*/ 8 h 74"/>
                <a:gd name="T74" fmla="*/ 24 w 160"/>
                <a:gd name="T75" fmla="*/ 13 h 74"/>
                <a:gd name="T76" fmla="*/ 27 w 160"/>
                <a:gd name="T77" fmla="*/ 16 h 74"/>
                <a:gd name="T78" fmla="*/ 24 w 160"/>
                <a:gd name="T79" fmla="*/ 10 h 74"/>
                <a:gd name="T80" fmla="*/ 27 w 160"/>
                <a:gd name="T81" fmla="*/ 7 h 74"/>
                <a:gd name="T82" fmla="*/ 22 w 160"/>
                <a:gd name="T83" fmla="*/ 3 h 74"/>
                <a:gd name="T84" fmla="*/ 38 w 160"/>
                <a:gd name="T85" fmla="*/ 8 h 74"/>
                <a:gd name="T86" fmla="*/ 46 w 160"/>
                <a:gd name="T87" fmla="*/ 14 h 74"/>
                <a:gd name="T88" fmla="*/ 44 w 160"/>
                <a:gd name="T89" fmla="*/ 22 h 74"/>
                <a:gd name="T90" fmla="*/ 44 w 160"/>
                <a:gd name="T91" fmla="*/ 26 h 74"/>
                <a:gd name="T92" fmla="*/ 51 w 160"/>
                <a:gd name="T93" fmla="*/ 27 h 74"/>
                <a:gd name="T94" fmla="*/ 55 w 160"/>
                <a:gd name="T95" fmla="*/ 21 h 74"/>
                <a:gd name="T96" fmla="*/ 60 w 160"/>
                <a:gd name="T97" fmla="*/ 14 h 74"/>
                <a:gd name="T98" fmla="*/ 71 w 160"/>
                <a:gd name="T99" fmla="*/ 18 h 74"/>
                <a:gd name="T100" fmla="*/ 74 w 160"/>
                <a:gd name="T101" fmla="*/ 11 h 74"/>
                <a:gd name="T102" fmla="*/ 85 w 160"/>
                <a:gd name="T103" fmla="*/ 11 h 74"/>
                <a:gd name="T104" fmla="*/ 93 w 160"/>
                <a:gd name="T105" fmla="*/ 18 h 74"/>
                <a:gd name="T106" fmla="*/ 100 w 160"/>
                <a:gd name="T107" fmla="*/ 13 h 74"/>
                <a:gd name="T108" fmla="*/ 108 w 160"/>
                <a:gd name="T109" fmla="*/ 8 h 74"/>
                <a:gd name="T110" fmla="*/ 117 w 160"/>
                <a:gd name="T111" fmla="*/ 7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0" h="74">
                  <a:moveTo>
                    <a:pt x="123" y="0"/>
                  </a:moveTo>
                  <a:lnTo>
                    <a:pt x="123" y="0"/>
                  </a:lnTo>
                  <a:lnTo>
                    <a:pt x="125" y="3"/>
                  </a:lnTo>
                  <a:lnTo>
                    <a:pt x="126" y="3"/>
                  </a:lnTo>
                  <a:lnTo>
                    <a:pt x="128" y="5"/>
                  </a:lnTo>
                  <a:lnTo>
                    <a:pt x="128" y="7"/>
                  </a:lnTo>
                  <a:lnTo>
                    <a:pt x="128" y="7"/>
                  </a:lnTo>
                  <a:lnTo>
                    <a:pt x="130" y="8"/>
                  </a:lnTo>
                  <a:lnTo>
                    <a:pt x="131" y="8"/>
                  </a:lnTo>
                  <a:lnTo>
                    <a:pt x="134" y="7"/>
                  </a:lnTo>
                  <a:lnTo>
                    <a:pt x="136" y="7"/>
                  </a:lnTo>
                  <a:lnTo>
                    <a:pt x="139" y="5"/>
                  </a:lnTo>
                  <a:lnTo>
                    <a:pt x="141" y="3"/>
                  </a:lnTo>
                  <a:lnTo>
                    <a:pt x="142" y="3"/>
                  </a:lnTo>
                  <a:lnTo>
                    <a:pt x="144" y="3"/>
                  </a:lnTo>
                  <a:lnTo>
                    <a:pt x="144" y="3"/>
                  </a:lnTo>
                  <a:lnTo>
                    <a:pt x="142" y="5"/>
                  </a:lnTo>
                  <a:lnTo>
                    <a:pt x="141" y="5"/>
                  </a:lnTo>
                  <a:lnTo>
                    <a:pt x="139" y="7"/>
                  </a:lnTo>
                  <a:lnTo>
                    <a:pt x="137" y="8"/>
                  </a:lnTo>
                  <a:lnTo>
                    <a:pt x="136" y="10"/>
                  </a:lnTo>
                  <a:lnTo>
                    <a:pt x="136" y="11"/>
                  </a:lnTo>
                  <a:lnTo>
                    <a:pt x="137" y="11"/>
                  </a:lnTo>
                  <a:lnTo>
                    <a:pt x="139" y="13"/>
                  </a:lnTo>
                  <a:lnTo>
                    <a:pt x="141" y="11"/>
                  </a:lnTo>
                  <a:lnTo>
                    <a:pt x="142" y="11"/>
                  </a:lnTo>
                  <a:lnTo>
                    <a:pt x="142" y="13"/>
                  </a:lnTo>
                  <a:lnTo>
                    <a:pt x="142" y="13"/>
                  </a:lnTo>
                  <a:lnTo>
                    <a:pt x="142" y="14"/>
                  </a:lnTo>
                  <a:lnTo>
                    <a:pt x="142" y="16"/>
                  </a:lnTo>
                  <a:lnTo>
                    <a:pt x="142" y="18"/>
                  </a:lnTo>
                  <a:lnTo>
                    <a:pt x="141" y="19"/>
                  </a:lnTo>
                  <a:lnTo>
                    <a:pt x="141" y="19"/>
                  </a:lnTo>
                  <a:lnTo>
                    <a:pt x="142" y="19"/>
                  </a:lnTo>
                  <a:lnTo>
                    <a:pt x="147" y="18"/>
                  </a:lnTo>
                  <a:lnTo>
                    <a:pt x="147" y="18"/>
                  </a:lnTo>
                  <a:lnTo>
                    <a:pt x="147" y="19"/>
                  </a:lnTo>
                  <a:lnTo>
                    <a:pt x="147" y="19"/>
                  </a:lnTo>
                  <a:lnTo>
                    <a:pt x="147" y="21"/>
                  </a:lnTo>
                  <a:lnTo>
                    <a:pt x="149" y="21"/>
                  </a:lnTo>
                  <a:lnTo>
                    <a:pt x="147" y="21"/>
                  </a:lnTo>
                  <a:lnTo>
                    <a:pt x="145" y="24"/>
                  </a:lnTo>
                  <a:lnTo>
                    <a:pt x="149" y="22"/>
                  </a:lnTo>
                  <a:lnTo>
                    <a:pt x="150" y="22"/>
                  </a:lnTo>
                  <a:lnTo>
                    <a:pt x="153" y="22"/>
                  </a:lnTo>
                  <a:lnTo>
                    <a:pt x="155" y="22"/>
                  </a:lnTo>
                  <a:lnTo>
                    <a:pt x="155" y="24"/>
                  </a:lnTo>
                  <a:lnTo>
                    <a:pt x="156" y="24"/>
                  </a:lnTo>
                  <a:lnTo>
                    <a:pt x="156" y="24"/>
                  </a:lnTo>
                  <a:lnTo>
                    <a:pt x="158" y="24"/>
                  </a:lnTo>
                  <a:lnTo>
                    <a:pt x="158" y="26"/>
                  </a:lnTo>
                  <a:lnTo>
                    <a:pt x="158" y="27"/>
                  </a:lnTo>
                  <a:lnTo>
                    <a:pt x="156" y="27"/>
                  </a:lnTo>
                  <a:lnTo>
                    <a:pt x="156" y="29"/>
                  </a:lnTo>
                  <a:lnTo>
                    <a:pt x="155" y="29"/>
                  </a:lnTo>
                  <a:lnTo>
                    <a:pt x="155" y="29"/>
                  </a:lnTo>
                  <a:lnTo>
                    <a:pt x="156" y="29"/>
                  </a:lnTo>
                  <a:lnTo>
                    <a:pt x="156" y="30"/>
                  </a:lnTo>
                  <a:lnTo>
                    <a:pt x="158" y="30"/>
                  </a:lnTo>
                  <a:lnTo>
                    <a:pt x="158" y="30"/>
                  </a:lnTo>
                  <a:lnTo>
                    <a:pt x="158" y="30"/>
                  </a:lnTo>
                  <a:lnTo>
                    <a:pt x="158" y="32"/>
                  </a:lnTo>
                  <a:lnTo>
                    <a:pt x="156" y="32"/>
                  </a:lnTo>
                  <a:lnTo>
                    <a:pt x="156" y="32"/>
                  </a:lnTo>
                  <a:lnTo>
                    <a:pt x="156" y="32"/>
                  </a:lnTo>
                  <a:lnTo>
                    <a:pt x="158" y="33"/>
                  </a:lnTo>
                  <a:lnTo>
                    <a:pt x="158" y="33"/>
                  </a:lnTo>
                  <a:lnTo>
                    <a:pt x="160" y="35"/>
                  </a:lnTo>
                  <a:lnTo>
                    <a:pt x="158" y="35"/>
                  </a:lnTo>
                  <a:lnTo>
                    <a:pt x="158" y="37"/>
                  </a:lnTo>
                  <a:lnTo>
                    <a:pt x="158" y="37"/>
                  </a:lnTo>
                  <a:lnTo>
                    <a:pt x="155" y="37"/>
                  </a:lnTo>
                  <a:lnTo>
                    <a:pt x="155" y="37"/>
                  </a:lnTo>
                  <a:lnTo>
                    <a:pt x="155" y="38"/>
                  </a:lnTo>
                  <a:lnTo>
                    <a:pt x="155" y="40"/>
                  </a:lnTo>
                  <a:lnTo>
                    <a:pt x="155" y="40"/>
                  </a:lnTo>
                  <a:lnTo>
                    <a:pt x="153" y="41"/>
                  </a:lnTo>
                  <a:lnTo>
                    <a:pt x="152" y="43"/>
                  </a:lnTo>
                  <a:lnTo>
                    <a:pt x="150" y="43"/>
                  </a:lnTo>
                  <a:lnTo>
                    <a:pt x="149" y="43"/>
                  </a:lnTo>
                  <a:lnTo>
                    <a:pt x="147" y="43"/>
                  </a:lnTo>
                  <a:lnTo>
                    <a:pt x="147" y="44"/>
                  </a:lnTo>
                  <a:lnTo>
                    <a:pt x="145" y="46"/>
                  </a:lnTo>
                  <a:lnTo>
                    <a:pt x="145" y="46"/>
                  </a:lnTo>
                  <a:lnTo>
                    <a:pt x="147" y="46"/>
                  </a:lnTo>
                  <a:lnTo>
                    <a:pt x="145" y="48"/>
                  </a:lnTo>
                  <a:lnTo>
                    <a:pt x="145" y="49"/>
                  </a:lnTo>
                  <a:lnTo>
                    <a:pt x="144" y="49"/>
                  </a:lnTo>
                  <a:lnTo>
                    <a:pt x="144" y="51"/>
                  </a:lnTo>
                  <a:lnTo>
                    <a:pt x="141" y="51"/>
                  </a:lnTo>
                  <a:lnTo>
                    <a:pt x="139" y="52"/>
                  </a:lnTo>
                  <a:lnTo>
                    <a:pt x="137" y="54"/>
                  </a:lnTo>
                  <a:lnTo>
                    <a:pt x="134" y="54"/>
                  </a:lnTo>
                  <a:lnTo>
                    <a:pt x="131" y="54"/>
                  </a:lnTo>
                  <a:lnTo>
                    <a:pt x="126" y="55"/>
                  </a:lnTo>
                  <a:lnTo>
                    <a:pt x="123" y="57"/>
                  </a:lnTo>
                  <a:lnTo>
                    <a:pt x="120" y="59"/>
                  </a:lnTo>
                  <a:lnTo>
                    <a:pt x="117" y="62"/>
                  </a:lnTo>
                  <a:lnTo>
                    <a:pt x="114" y="63"/>
                  </a:lnTo>
                  <a:lnTo>
                    <a:pt x="112" y="63"/>
                  </a:lnTo>
                  <a:lnTo>
                    <a:pt x="111" y="63"/>
                  </a:lnTo>
                  <a:lnTo>
                    <a:pt x="108" y="65"/>
                  </a:lnTo>
                  <a:lnTo>
                    <a:pt x="100" y="66"/>
                  </a:lnTo>
                  <a:lnTo>
                    <a:pt x="96" y="66"/>
                  </a:lnTo>
                  <a:lnTo>
                    <a:pt x="96" y="68"/>
                  </a:lnTo>
                  <a:lnTo>
                    <a:pt x="96" y="68"/>
                  </a:lnTo>
                  <a:lnTo>
                    <a:pt x="96" y="70"/>
                  </a:lnTo>
                  <a:lnTo>
                    <a:pt x="96" y="70"/>
                  </a:lnTo>
                  <a:lnTo>
                    <a:pt x="96" y="70"/>
                  </a:lnTo>
                  <a:lnTo>
                    <a:pt x="95" y="71"/>
                  </a:lnTo>
                  <a:lnTo>
                    <a:pt x="93" y="71"/>
                  </a:lnTo>
                  <a:lnTo>
                    <a:pt x="92" y="71"/>
                  </a:lnTo>
                  <a:lnTo>
                    <a:pt x="92" y="71"/>
                  </a:lnTo>
                  <a:lnTo>
                    <a:pt x="90" y="71"/>
                  </a:lnTo>
                  <a:lnTo>
                    <a:pt x="90" y="71"/>
                  </a:lnTo>
                  <a:lnTo>
                    <a:pt x="90" y="71"/>
                  </a:lnTo>
                  <a:lnTo>
                    <a:pt x="92" y="73"/>
                  </a:lnTo>
                  <a:lnTo>
                    <a:pt x="90" y="73"/>
                  </a:lnTo>
                  <a:lnTo>
                    <a:pt x="85" y="74"/>
                  </a:lnTo>
                  <a:lnTo>
                    <a:pt x="76" y="73"/>
                  </a:lnTo>
                  <a:lnTo>
                    <a:pt x="73" y="73"/>
                  </a:lnTo>
                  <a:lnTo>
                    <a:pt x="68" y="71"/>
                  </a:lnTo>
                  <a:lnTo>
                    <a:pt x="67" y="71"/>
                  </a:lnTo>
                  <a:lnTo>
                    <a:pt x="63" y="71"/>
                  </a:lnTo>
                  <a:lnTo>
                    <a:pt x="60" y="68"/>
                  </a:lnTo>
                  <a:lnTo>
                    <a:pt x="59" y="68"/>
                  </a:lnTo>
                  <a:lnTo>
                    <a:pt x="59" y="66"/>
                  </a:lnTo>
                  <a:lnTo>
                    <a:pt x="59" y="66"/>
                  </a:lnTo>
                  <a:lnTo>
                    <a:pt x="59" y="66"/>
                  </a:lnTo>
                  <a:lnTo>
                    <a:pt x="59" y="66"/>
                  </a:lnTo>
                  <a:lnTo>
                    <a:pt x="60" y="66"/>
                  </a:lnTo>
                  <a:lnTo>
                    <a:pt x="60" y="65"/>
                  </a:lnTo>
                  <a:lnTo>
                    <a:pt x="60" y="65"/>
                  </a:lnTo>
                  <a:lnTo>
                    <a:pt x="59" y="65"/>
                  </a:lnTo>
                  <a:lnTo>
                    <a:pt x="57" y="66"/>
                  </a:lnTo>
                  <a:lnTo>
                    <a:pt x="55" y="66"/>
                  </a:lnTo>
                  <a:lnTo>
                    <a:pt x="55" y="65"/>
                  </a:lnTo>
                  <a:lnTo>
                    <a:pt x="55" y="65"/>
                  </a:lnTo>
                  <a:lnTo>
                    <a:pt x="52" y="65"/>
                  </a:lnTo>
                  <a:lnTo>
                    <a:pt x="51" y="63"/>
                  </a:lnTo>
                  <a:lnTo>
                    <a:pt x="49" y="63"/>
                  </a:lnTo>
                  <a:lnTo>
                    <a:pt x="49" y="62"/>
                  </a:lnTo>
                  <a:lnTo>
                    <a:pt x="49" y="62"/>
                  </a:lnTo>
                  <a:lnTo>
                    <a:pt x="49" y="62"/>
                  </a:lnTo>
                  <a:lnTo>
                    <a:pt x="49" y="62"/>
                  </a:lnTo>
                  <a:lnTo>
                    <a:pt x="48" y="62"/>
                  </a:lnTo>
                  <a:lnTo>
                    <a:pt x="46" y="63"/>
                  </a:lnTo>
                  <a:lnTo>
                    <a:pt x="44" y="63"/>
                  </a:lnTo>
                  <a:lnTo>
                    <a:pt x="32" y="63"/>
                  </a:lnTo>
                  <a:lnTo>
                    <a:pt x="29" y="63"/>
                  </a:lnTo>
                  <a:lnTo>
                    <a:pt x="27" y="65"/>
                  </a:lnTo>
                  <a:lnTo>
                    <a:pt x="27" y="63"/>
                  </a:lnTo>
                  <a:lnTo>
                    <a:pt x="26" y="62"/>
                  </a:lnTo>
                  <a:lnTo>
                    <a:pt x="26" y="60"/>
                  </a:lnTo>
                  <a:lnTo>
                    <a:pt x="26" y="59"/>
                  </a:lnTo>
                  <a:lnTo>
                    <a:pt x="27" y="59"/>
                  </a:lnTo>
                  <a:lnTo>
                    <a:pt x="27" y="59"/>
                  </a:lnTo>
                  <a:lnTo>
                    <a:pt x="29" y="59"/>
                  </a:lnTo>
                  <a:lnTo>
                    <a:pt x="29" y="60"/>
                  </a:lnTo>
                  <a:lnTo>
                    <a:pt x="29" y="60"/>
                  </a:lnTo>
                  <a:lnTo>
                    <a:pt x="33" y="59"/>
                  </a:lnTo>
                  <a:lnTo>
                    <a:pt x="37" y="59"/>
                  </a:lnTo>
                  <a:lnTo>
                    <a:pt x="37" y="59"/>
                  </a:lnTo>
                  <a:lnTo>
                    <a:pt x="38" y="57"/>
                  </a:lnTo>
                  <a:lnTo>
                    <a:pt x="38" y="55"/>
                  </a:lnTo>
                  <a:lnTo>
                    <a:pt x="40" y="55"/>
                  </a:lnTo>
                  <a:lnTo>
                    <a:pt x="40" y="54"/>
                  </a:lnTo>
                  <a:lnTo>
                    <a:pt x="41" y="52"/>
                  </a:lnTo>
                  <a:lnTo>
                    <a:pt x="41" y="52"/>
                  </a:lnTo>
                  <a:lnTo>
                    <a:pt x="43" y="52"/>
                  </a:lnTo>
                  <a:lnTo>
                    <a:pt x="44" y="51"/>
                  </a:lnTo>
                  <a:lnTo>
                    <a:pt x="43" y="51"/>
                  </a:lnTo>
                  <a:lnTo>
                    <a:pt x="41" y="51"/>
                  </a:lnTo>
                  <a:lnTo>
                    <a:pt x="38" y="52"/>
                  </a:lnTo>
                  <a:lnTo>
                    <a:pt x="37" y="52"/>
                  </a:lnTo>
                  <a:lnTo>
                    <a:pt x="37" y="52"/>
                  </a:lnTo>
                  <a:lnTo>
                    <a:pt x="37" y="52"/>
                  </a:lnTo>
                  <a:lnTo>
                    <a:pt x="38" y="51"/>
                  </a:lnTo>
                  <a:lnTo>
                    <a:pt x="37" y="51"/>
                  </a:lnTo>
                  <a:lnTo>
                    <a:pt x="37" y="51"/>
                  </a:lnTo>
                  <a:lnTo>
                    <a:pt x="37" y="49"/>
                  </a:lnTo>
                  <a:lnTo>
                    <a:pt x="38" y="48"/>
                  </a:lnTo>
                  <a:lnTo>
                    <a:pt x="41" y="46"/>
                  </a:lnTo>
                  <a:lnTo>
                    <a:pt x="43" y="46"/>
                  </a:lnTo>
                  <a:lnTo>
                    <a:pt x="43" y="46"/>
                  </a:lnTo>
                  <a:lnTo>
                    <a:pt x="43" y="46"/>
                  </a:lnTo>
                  <a:lnTo>
                    <a:pt x="41" y="44"/>
                  </a:lnTo>
                  <a:lnTo>
                    <a:pt x="38" y="48"/>
                  </a:lnTo>
                  <a:lnTo>
                    <a:pt x="35" y="48"/>
                  </a:lnTo>
                  <a:lnTo>
                    <a:pt x="35" y="48"/>
                  </a:lnTo>
                  <a:lnTo>
                    <a:pt x="33" y="48"/>
                  </a:lnTo>
                  <a:lnTo>
                    <a:pt x="33" y="46"/>
                  </a:lnTo>
                  <a:lnTo>
                    <a:pt x="32" y="46"/>
                  </a:lnTo>
                  <a:lnTo>
                    <a:pt x="32" y="44"/>
                  </a:lnTo>
                  <a:lnTo>
                    <a:pt x="33" y="43"/>
                  </a:lnTo>
                  <a:lnTo>
                    <a:pt x="33" y="43"/>
                  </a:lnTo>
                  <a:lnTo>
                    <a:pt x="32" y="43"/>
                  </a:lnTo>
                  <a:lnTo>
                    <a:pt x="30" y="41"/>
                  </a:lnTo>
                  <a:lnTo>
                    <a:pt x="27" y="41"/>
                  </a:lnTo>
                  <a:lnTo>
                    <a:pt x="18" y="41"/>
                  </a:lnTo>
                  <a:lnTo>
                    <a:pt x="16" y="41"/>
                  </a:lnTo>
                  <a:lnTo>
                    <a:pt x="13" y="43"/>
                  </a:lnTo>
                  <a:lnTo>
                    <a:pt x="10" y="43"/>
                  </a:lnTo>
                  <a:lnTo>
                    <a:pt x="10" y="43"/>
                  </a:lnTo>
                  <a:lnTo>
                    <a:pt x="8" y="43"/>
                  </a:lnTo>
                  <a:lnTo>
                    <a:pt x="8" y="41"/>
                  </a:lnTo>
                  <a:lnTo>
                    <a:pt x="8" y="40"/>
                  </a:lnTo>
                  <a:lnTo>
                    <a:pt x="8" y="40"/>
                  </a:lnTo>
                  <a:lnTo>
                    <a:pt x="8" y="38"/>
                  </a:lnTo>
                  <a:lnTo>
                    <a:pt x="10" y="38"/>
                  </a:lnTo>
                  <a:lnTo>
                    <a:pt x="13" y="40"/>
                  </a:lnTo>
                  <a:lnTo>
                    <a:pt x="14" y="38"/>
                  </a:lnTo>
                  <a:lnTo>
                    <a:pt x="18" y="38"/>
                  </a:lnTo>
                  <a:lnTo>
                    <a:pt x="18" y="38"/>
                  </a:lnTo>
                  <a:lnTo>
                    <a:pt x="19" y="37"/>
                  </a:lnTo>
                  <a:lnTo>
                    <a:pt x="19" y="37"/>
                  </a:lnTo>
                  <a:lnTo>
                    <a:pt x="21" y="37"/>
                  </a:lnTo>
                  <a:lnTo>
                    <a:pt x="21" y="38"/>
                  </a:lnTo>
                  <a:lnTo>
                    <a:pt x="24" y="37"/>
                  </a:lnTo>
                  <a:lnTo>
                    <a:pt x="26" y="37"/>
                  </a:lnTo>
                  <a:lnTo>
                    <a:pt x="26" y="37"/>
                  </a:lnTo>
                  <a:lnTo>
                    <a:pt x="26" y="37"/>
                  </a:lnTo>
                  <a:lnTo>
                    <a:pt x="27" y="37"/>
                  </a:lnTo>
                  <a:lnTo>
                    <a:pt x="29" y="37"/>
                  </a:lnTo>
                  <a:lnTo>
                    <a:pt x="30" y="37"/>
                  </a:lnTo>
                  <a:lnTo>
                    <a:pt x="32" y="37"/>
                  </a:lnTo>
                  <a:lnTo>
                    <a:pt x="38" y="37"/>
                  </a:lnTo>
                  <a:lnTo>
                    <a:pt x="40" y="35"/>
                  </a:lnTo>
                  <a:lnTo>
                    <a:pt x="40" y="35"/>
                  </a:lnTo>
                  <a:lnTo>
                    <a:pt x="40" y="33"/>
                  </a:lnTo>
                  <a:lnTo>
                    <a:pt x="40" y="32"/>
                  </a:lnTo>
                  <a:lnTo>
                    <a:pt x="37" y="33"/>
                  </a:lnTo>
                  <a:lnTo>
                    <a:pt x="35" y="33"/>
                  </a:lnTo>
                  <a:lnTo>
                    <a:pt x="30" y="33"/>
                  </a:lnTo>
                  <a:lnTo>
                    <a:pt x="29" y="32"/>
                  </a:lnTo>
                  <a:lnTo>
                    <a:pt x="30" y="32"/>
                  </a:lnTo>
                  <a:lnTo>
                    <a:pt x="32" y="30"/>
                  </a:lnTo>
                  <a:lnTo>
                    <a:pt x="35" y="29"/>
                  </a:lnTo>
                  <a:lnTo>
                    <a:pt x="38" y="27"/>
                  </a:lnTo>
                  <a:lnTo>
                    <a:pt x="38" y="27"/>
                  </a:lnTo>
                  <a:lnTo>
                    <a:pt x="40" y="27"/>
                  </a:lnTo>
                  <a:lnTo>
                    <a:pt x="37" y="26"/>
                  </a:lnTo>
                  <a:lnTo>
                    <a:pt x="32" y="26"/>
                  </a:lnTo>
                  <a:lnTo>
                    <a:pt x="32" y="24"/>
                  </a:lnTo>
                  <a:lnTo>
                    <a:pt x="27" y="24"/>
                  </a:lnTo>
                  <a:lnTo>
                    <a:pt x="26" y="24"/>
                  </a:lnTo>
                  <a:lnTo>
                    <a:pt x="24" y="24"/>
                  </a:lnTo>
                  <a:lnTo>
                    <a:pt x="21" y="24"/>
                  </a:lnTo>
                  <a:lnTo>
                    <a:pt x="13" y="26"/>
                  </a:lnTo>
                  <a:lnTo>
                    <a:pt x="11" y="27"/>
                  </a:lnTo>
                  <a:lnTo>
                    <a:pt x="10" y="27"/>
                  </a:lnTo>
                  <a:lnTo>
                    <a:pt x="8" y="27"/>
                  </a:lnTo>
                  <a:lnTo>
                    <a:pt x="5" y="26"/>
                  </a:lnTo>
                  <a:lnTo>
                    <a:pt x="2" y="26"/>
                  </a:lnTo>
                  <a:lnTo>
                    <a:pt x="0" y="24"/>
                  </a:lnTo>
                  <a:lnTo>
                    <a:pt x="3" y="22"/>
                  </a:lnTo>
                  <a:lnTo>
                    <a:pt x="3" y="22"/>
                  </a:lnTo>
                  <a:lnTo>
                    <a:pt x="5" y="22"/>
                  </a:lnTo>
                  <a:lnTo>
                    <a:pt x="8" y="24"/>
                  </a:lnTo>
                  <a:lnTo>
                    <a:pt x="10" y="24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8" y="21"/>
                  </a:lnTo>
                  <a:lnTo>
                    <a:pt x="7" y="21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7" y="18"/>
                  </a:lnTo>
                  <a:lnTo>
                    <a:pt x="10" y="19"/>
                  </a:lnTo>
                  <a:lnTo>
                    <a:pt x="13" y="21"/>
                  </a:lnTo>
                  <a:lnTo>
                    <a:pt x="16" y="21"/>
                  </a:lnTo>
                  <a:lnTo>
                    <a:pt x="16" y="19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4" y="19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1" y="16"/>
                  </a:lnTo>
                  <a:lnTo>
                    <a:pt x="14" y="16"/>
                  </a:lnTo>
                  <a:lnTo>
                    <a:pt x="13" y="14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4" y="13"/>
                  </a:lnTo>
                  <a:lnTo>
                    <a:pt x="16" y="13"/>
                  </a:lnTo>
                  <a:lnTo>
                    <a:pt x="14" y="11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8" y="10"/>
                  </a:lnTo>
                  <a:lnTo>
                    <a:pt x="21" y="11"/>
                  </a:lnTo>
                  <a:lnTo>
                    <a:pt x="22" y="11"/>
                  </a:lnTo>
                  <a:lnTo>
                    <a:pt x="22" y="13"/>
                  </a:lnTo>
                  <a:lnTo>
                    <a:pt x="22" y="13"/>
                  </a:lnTo>
                  <a:lnTo>
                    <a:pt x="22" y="13"/>
                  </a:lnTo>
                  <a:lnTo>
                    <a:pt x="24" y="13"/>
                  </a:lnTo>
                  <a:lnTo>
                    <a:pt x="24" y="13"/>
                  </a:lnTo>
                  <a:lnTo>
                    <a:pt x="26" y="13"/>
                  </a:lnTo>
                  <a:lnTo>
                    <a:pt x="26" y="13"/>
                  </a:lnTo>
                  <a:lnTo>
                    <a:pt x="27" y="13"/>
                  </a:lnTo>
                  <a:lnTo>
                    <a:pt x="27" y="13"/>
                  </a:lnTo>
                  <a:lnTo>
                    <a:pt x="29" y="14"/>
                  </a:lnTo>
                  <a:lnTo>
                    <a:pt x="29" y="14"/>
                  </a:lnTo>
                  <a:lnTo>
                    <a:pt x="27" y="16"/>
                  </a:lnTo>
                  <a:lnTo>
                    <a:pt x="27" y="16"/>
                  </a:lnTo>
                  <a:lnTo>
                    <a:pt x="29" y="16"/>
                  </a:lnTo>
                  <a:lnTo>
                    <a:pt x="30" y="16"/>
                  </a:lnTo>
                  <a:lnTo>
                    <a:pt x="30" y="14"/>
                  </a:lnTo>
                  <a:lnTo>
                    <a:pt x="30" y="13"/>
                  </a:lnTo>
                  <a:lnTo>
                    <a:pt x="30" y="11"/>
                  </a:lnTo>
                  <a:lnTo>
                    <a:pt x="30" y="11"/>
                  </a:lnTo>
                  <a:lnTo>
                    <a:pt x="26" y="10"/>
                  </a:lnTo>
                  <a:lnTo>
                    <a:pt x="24" y="10"/>
                  </a:lnTo>
                  <a:lnTo>
                    <a:pt x="22" y="8"/>
                  </a:lnTo>
                  <a:lnTo>
                    <a:pt x="24" y="8"/>
                  </a:lnTo>
                  <a:lnTo>
                    <a:pt x="24" y="7"/>
                  </a:lnTo>
                  <a:lnTo>
                    <a:pt x="26" y="7"/>
                  </a:lnTo>
                  <a:lnTo>
                    <a:pt x="29" y="7"/>
                  </a:lnTo>
                  <a:lnTo>
                    <a:pt x="30" y="7"/>
                  </a:lnTo>
                  <a:lnTo>
                    <a:pt x="29" y="7"/>
                  </a:lnTo>
                  <a:lnTo>
                    <a:pt x="27" y="7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6" y="5"/>
                  </a:lnTo>
                  <a:lnTo>
                    <a:pt x="22" y="5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21" y="3"/>
                  </a:lnTo>
                  <a:lnTo>
                    <a:pt x="22" y="3"/>
                  </a:lnTo>
                  <a:lnTo>
                    <a:pt x="24" y="2"/>
                  </a:lnTo>
                  <a:lnTo>
                    <a:pt x="26" y="3"/>
                  </a:lnTo>
                  <a:lnTo>
                    <a:pt x="29" y="2"/>
                  </a:lnTo>
                  <a:lnTo>
                    <a:pt x="30" y="3"/>
                  </a:lnTo>
                  <a:lnTo>
                    <a:pt x="32" y="3"/>
                  </a:lnTo>
                  <a:lnTo>
                    <a:pt x="35" y="7"/>
                  </a:lnTo>
                  <a:lnTo>
                    <a:pt x="37" y="7"/>
                  </a:lnTo>
                  <a:lnTo>
                    <a:pt x="38" y="8"/>
                  </a:lnTo>
                  <a:lnTo>
                    <a:pt x="40" y="8"/>
                  </a:lnTo>
                  <a:lnTo>
                    <a:pt x="43" y="11"/>
                  </a:lnTo>
                  <a:lnTo>
                    <a:pt x="46" y="13"/>
                  </a:lnTo>
                  <a:lnTo>
                    <a:pt x="46" y="13"/>
                  </a:lnTo>
                  <a:lnTo>
                    <a:pt x="44" y="13"/>
                  </a:lnTo>
                  <a:lnTo>
                    <a:pt x="44" y="14"/>
                  </a:lnTo>
                  <a:lnTo>
                    <a:pt x="44" y="14"/>
                  </a:lnTo>
                  <a:lnTo>
                    <a:pt x="46" y="14"/>
                  </a:lnTo>
                  <a:lnTo>
                    <a:pt x="46" y="16"/>
                  </a:lnTo>
                  <a:lnTo>
                    <a:pt x="46" y="16"/>
                  </a:lnTo>
                  <a:lnTo>
                    <a:pt x="46" y="19"/>
                  </a:lnTo>
                  <a:lnTo>
                    <a:pt x="44" y="21"/>
                  </a:lnTo>
                  <a:lnTo>
                    <a:pt x="44" y="21"/>
                  </a:lnTo>
                  <a:lnTo>
                    <a:pt x="41" y="19"/>
                  </a:lnTo>
                  <a:lnTo>
                    <a:pt x="43" y="21"/>
                  </a:lnTo>
                  <a:lnTo>
                    <a:pt x="44" y="22"/>
                  </a:lnTo>
                  <a:lnTo>
                    <a:pt x="44" y="22"/>
                  </a:lnTo>
                  <a:lnTo>
                    <a:pt x="44" y="22"/>
                  </a:lnTo>
                  <a:lnTo>
                    <a:pt x="44" y="24"/>
                  </a:lnTo>
                  <a:lnTo>
                    <a:pt x="46" y="22"/>
                  </a:lnTo>
                  <a:lnTo>
                    <a:pt x="46" y="24"/>
                  </a:lnTo>
                  <a:lnTo>
                    <a:pt x="46" y="24"/>
                  </a:lnTo>
                  <a:lnTo>
                    <a:pt x="46" y="26"/>
                  </a:lnTo>
                  <a:lnTo>
                    <a:pt x="44" y="26"/>
                  </a:lnTo>
                  <a:lnTo>
                    <a:pt x="44" y="26"/>
                  </a:lnTo>
                  <a:lnTo>
                    <a:pt x="46" y="26"/>
                  </a:lnTo>
                  <a:lnTo>
                    <a:pt x="46" y="26"/>
                  </a:lnTo>
                  <a:lnTo>
                    <a:pt x="48" y="27"/>
                  </a:lnTo>
                  <a:lnTo>
                    <a:pt x="49" y="30"/>
                  </a:lnTo>
                  <a:lnTo>
                    <a:pt x="49" y="30"/>
                  </a:lnTo>
                  <a:lnTo>
                    <a:pt x="49" y="30"/>
                  </a:lnTo>
                  <a:lnTo>
                    <a:pt x="51" y="27"/>
                  </a:lnTo>
                  <a:lnTo>
                    <a:pt x="51" y="27"/>
                  </a:lnTo>
                  <a:lnTo>
                    <a:pt x="51" y="27"/>
                  </a:lnTo>
                  <a:lnTo>
                    <a:pt x="51" y="27"/>
                  </a:lnTo>
                  <a:lnTo>
                    <a:pt x="51" y="26"/>
                  </a:lnTo>
                  <a:lnTo>
                    <a:pt x="52" y="24"/>
                  </a:lnTo>
                  <a:lnTo>
                    <a:pt x="54" y="22"/>
                  </a:lnTo>
                  <a:lnTo>
                    <a:pt x="55" y="21"/>
                  </a:lnTo>
                  <a:lnTo>
                    <a:pt x="55" y="21"/>
                  </a:lnTo>
                  <a:lnTo>
                    <a:pt x="55" y="21"/>
                  </a:lnTo>
                  <a:lnTo>
                    <a:pt x="57" y="24"/>
                  </a:lnTo>
                  <a:lnTo>
                    <a:pt x="59" y="24"/>
                  </a:lnTo>
                  <a:lnTo>
                    <a:pt x="59" y="24"/>
                  </a:lnTo>
                  <a:lnTo>
                    <a:pt x="60" y="22"/>
                  </a:lnTo>
                  <a:lnTo>
                    <a:pt x="60" y="19"/>
                  </a:lnTo>
                  <a:lnTo>
                    <a:pt x="60" y="18"/>
                  </a:lnTo>
                  <a:lnTo>
                    <a:pt x="60" y="14"/>
                  </a:lnTo>
                  <a:lnTo>
                    <a:pt x="60" y="13"/>
                  </a:lnTo>
                  <a:lnTo>
                    <a:pt x="62" y="11"/>
                  </a:lnTo>
                  <a:lnTo>
                    <a:pt x="63" y="11"/>
                  </a:lnTo>
                  <a:lnTo>
                    <a:pt x="65" y="11"/>
                  </a:lnTo>
                  <a:lnTo>
                    <a:pt x="65" y="11"/>
                  </a:lnTo>
                  <a:lnTo>
                    <a:pt x="68" y="14"/>
                  </a:lnTo>
                  <a:lnTo>
                    <a:pt x="70" y="16"/>
                  </a:lnTo>
                  <a:lnTo>
                    <a:pt x="71" y="18"/>
                  </a:lnTo>
                  <a:lnTo>
                    <a:pt x="71" y="19"/>
                  </a:lnTo>
                  <a:lnTo>
                    <a:pt x="73" y="19"/>
                  </a:lnTo>
                  <a:lnTo>
                    <a:pt x="73" y="19"/>
                  </a:lnTo>
                  <a:lnTo>
                    <a:pt x="74" y="18"/>
                  </a:lnTo>
                  <a:lnTo>
                    <a:pt x="74" y="18"/>
                  </a:lnTo>
                  <a:lnTo>
                    <a:pt x="73" y="13"/>
                  </a:lnTo>
                  <a:lnTo>
                    <a:pt x="74" y="13"/>
                  </a:lnTo>
                  <a:lnTo>
                    <a:pt x="74" y="11"/>
                  </a:lnTo>
                  <a:lnTo>
                    <a:pt x="78" y="11"/>
                  </a:lnTo>
                  <a:lnTo>
                    <a:pt x="79" y="10"/>
                  </a:lnTo>
                  <a:lnTo>
                    <a:pt x="81" y="10"/>
                  </a:lnTo>
                  <a:lnTo>
                    <a:pt x="81" y="8"/>
                  </a:lnTo>
                  <a:lnTo>
                    <a:pt x="82" y="8"/>
                  </a:lnTo>
                  <a:lnTo>
                    <a:pt x="84" y="10"/>
                  </a:lnTo>
                  <a:lnTo>
                    <a:pt x="84" y="10"/>
                  </a:lnTo>
                  <a:lnTo>
                    <a:pt x="85" y="11"/>
                  </a:lnTo>
                  <a:lnTo>
                    <a:pt x="89" y="14"/>
                  </a:lnTo>
                  <a:lnTo>
                    <a:pt x="90" y="16"/>
                  </a:lnTo>
                  <a:lnTo>
                    <a:pt x="92" y="19"/>
                  </a:lnTo>
                  <a:lnTo>
                    <a:pt x="92" y="19"/>
                  </a:lnTo>
                  <a:lnTo>
                    <a:pt x="92" y="19"/>
                  </a:lnTo>
                  <a:lnTo>
                    <a:pt x="93" y="19"/>
                  </a:lnTo>
                  <a:lnTo>
                    <a:pt x="93" y="19"/>
                  </a:lnTo>
                  <a:lnTo>
                    <a:pt x="93" y="18"/>
                  </a:lnTo>
                  <a:lnTo>
                    <a:pt x="92" y="16"/>
                  </a:lnTo>
                  <a:lnTo>
                    <a:pt x="90" y="11"/>
                  </a:lnTo>
                  <a:lnTo>
                    <a:pt x="90" y="10"/>
                  </a:lnTo>
                  <a:lnTo>
                    <a:pt x="90" y="10"/>
                  </a:lnTo>
                  <a:lnTo>
                    <a:pt x="92" y="10"/>
                  </a:lnTo>
                  <a:lnTo>
                    <a:pt x="96" y="10"/>
                  </a:lnTo>
                  <a:lnTo>
                    <a:pt x="96" y="10"/>
                  </a:lnTo>
                  <a:lnTo>
                    <a:pt x="100" y="13"/>
                  </a:lnTo>
                  <a:lnTo>
                    <a:pt x="101" y="14"/>
                  </a:lnTo>
                  <a:lnTo>
                    <a:pt x="101" y="14"/>
                  </a:lnTo>
                  <a:lnTo>
                    <a:pt x="101" y="14"/>
                  </a:lnTo>
                  <a:lnTo>
                    <a:pt x="103" y="13"/>
                  </a:lnTo>
                  <a:lnTo>
                    <a:pt x="103" y="13"/>
                  </a:lnTo>
                  <a:lnTo>
                    <a:pt x="104" y="11"/>
                  </a:lnTo>
                  <a:lnTo>
                    <a:pt x="108" y="8"/>
                  </a:lnTo>
                  <a:lnTo>
                    <a:pt x="108" y="8"/>
                  </a:lnTo>
                  <a:lnTo>
                    <a:pt x="108" y="8"/>
                  </a:lnTo>
                  <a:lnTo>
                    <a:pt x="109" y="10"/>
                  </a:lnTo>
                  <a:lnTo>
                    <a:pt x="111" y="10"/>
                  </a:lnTo>
                  <a:lnTo>
                    <a:pt x="111" y="10"/>
                  </a:lnTo>
                  <a:lnTo>
                    <a:pt x="112" y="10"/>
                  </a:lnTo>
                  <a:lnTo>
                    <a:pt x="114" y="10"/>
                  </a:lnTo>
                  <a:lnTo>
                    <a:pt x="117" y="8"/>
                  </a:lnTo>
                  <a:lnTo>
                    <a:pt x="117" y="7"/>
                  </a:lnTo>
                  <a:lnTo>
                    <a:pt x="117" y="7"/>
                  </a:lnTo>
                  <a:lnTo>
                    <a:pt x="115" y="2"/>
                  </a:lnTo>
                  <a:lnTo>
                    <a:pt x="117" y="2"/>
                  </a:lnTo>
                  <a:lnTo>
                    <a:pt x="120" y="0"/>
                  </a:lnTo>
                  <a:lnTo>
                    <a:pt x="123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98" name="Freeform 245">
              <a:extLst>
                <a:ext uri="{FF2B5EF4-FFF2-40B4-BE49-F238E27FC236}">
                  <a16:creationId xmlns:a16="http://schemas.microsoft.com/office/drawing/2014/main" id="{501644F9-2D00-95D0-FDE9-8A91E3EC9F0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04699" y="3240542"/>
              <a:ext cx="543833" cy="460016"/>
            </a:xfrm>
            <a:custGeom>
              <a:avLst/>
              <a:gdLst>
                <a:gd name="T0" fmla="*/ 167 w 279"/>
                <a:gd name="T1" fmla="*/ 213 h 236"/>
                <a:gd name="T2" fmla="*/ 170 w 279"/>
                <a:gd name="T3" fmla="*/ 208 h 236"/>
                <a:gd name="T4" fmla="*/ 14 w 279"/>
                <a:gd name="T5" fmla="*/ 6 h 236"/>
                <a:gd name="T6" fmla="*/ 28 w 279"/>
                <a:gd name="T7" fmla="*/ 14 h 236"/>
                <a:gd name="T8" fmla="*/ 45 w 279"/>
                <a:gd name="T9" fmla="*/ 8 h 236"/>
                <a:gd name="T10" fmla="*/ 61 w 279"/>
                <a:gd name="T11" fmla="*/ 8 h 236"/>
                <a:gd name="T12" fmla="*/ 61 w 279"/>
                <a:gd name="T13" fmla="*/ 14 h 236"/>
                <a:gd name="T14" fmla="*/ 63 w 279"/>
                <a:gd name="T15" fmla="*/ 20 h 236"/>
                <a:gd name="T16" fmla="*/ 72 w 279"/>
                <a:gd name="T17" fmla="*/ 31 h 236"/>
                <a:gd name="T18" fmla="*/ 89 w 279"/>
                <a:gd name="T19" fmla="*/ 41 h 236"/>
                <a:gd name="T20" fmla="*/ 141 w 279"/>
                <a:gd name="T21" fmla="*/ 49 h 236"/>
                <a:gd name="T22" fmla="*/ 148 w 279"/>
                <a:gd name="T23" fmla="*/ 41 h 236"/>
                <a:gd name="T24" fmla="*/ 162 w 279"/>
                <a:gd name="T25" fmla="*/ 30 h 236"/>
                <a:gd name="T26" fmla="*/ 179 w 279"/>
                <a:gd name="T27" fmla="*/ 27 h 236"/>
                <a:gd name="T28" fmla="*/ 192 w 279"/>
                <a:gd name="T29" fmla="*/ 28 h 236"/>
                <a:gd name="T30" fmla="*/ 206 w 279"/>
                <a:gd name="T31" fmla="*/ 36 h 236"/>
                <a:gd name="T32" fmla="*/ 220 w 279"/>
                <a:gd name="T33" fmla="*/ 38 h 236"/>
                <a:gd name="T34" fmla="*/ 233 w 279"/>
                <a:gd name="T35" fmla="*/ 49 h 236"/>
                <a:gd name="T36" fmla="*/ 249 w 279"/>
                <a:gd name="T37" fmla="*/ 63 h 236"/>
                <a:gd name="T38" fmla="*/ 250 w 279"/>
                <a:gd name="T39" fmla="*/ 71 h 236"/>
                <a:gd name="T40" fmla="*/ 247 w 279"/>
                <a:gd name="T41" fmla="*/ 79 h 236"/>
                <a:gd name="T42" fmla="*/ 242 w 279"/>
                <a:gd name="T43" fmla="*/ 86 h 236"/>
                <a:gd name="T44" fmla="*/ 239 w 279"/>
                <a:gd name="T45" fmla="*/ 98 h 236"/>
                <a:gd name="T46" fmla="*/ 241 w 279"/>
                <a:gd name="T47" fmla="*/ 107 h 236"/>
                <a:gd name="T48" fmla="*/ 242 w 279"/>
                <a:gd name="T49" fmla="*/ 132 h 236"/>
                <a:gd name="T50" fmla="*/ 257 w 279"/>
                <a:gd name="T51" fmla="*/ 146 h 236"/>
                <a:gd name="T52" fmla="*/ 250 w 279"/>
                <a:gd name="T53" fmla="*/ 172 h 236"/>
                <a:gd name="T54" fmla="*/ 268 w 279"/>
                <a:gd name="T55" fmla="*/ 187 h 236"/>
                <a:gd name="T56" fmla="*/ 271 w 279"/>
                <a:gd name="T57" fmla="*/ 201 h 236"/>
                <a:gd name="T58" fmla="*/ 279 w 279"/>
                <a:gd name="T59" fmla="*/ 205 h 236"/>
                <a:gd name="T60" fmla="*/ 269 w 279"/>
                <a:gd name="T61" fmla="*/ 213 h 236"/>
                <a:gd name="T62" fmla="*/ 258 w 279"/>
                <a:gd name="T63" fmla="*/ 219 h 236"/>
                <a:gd name="T64" fmla="*/ 253 w 279"/>
                <a:gd name="T65" fmla="*/ 235 h 236"/>
                <a:gd name="T66" fmla="*/ 238 w 279"/>
                <a:gd name="T67" fmla="*/ 231 h 236"/>
                <a:gd name="T68" fmla="*/ 206 w 279"/>
                <a:gd name="T69" fmla="*/ 228 h 236"/>
                <a:gd name="T70" fmla="*/ 189 w 279"/>
                <a:gd name="T71" fmla="*/ 216 h 236"/>
                <a:gd name="T72" fmla="*/ 173 w 279"/>
                <a:gd name="T73" fmla="*/ 206 h 236"/>
                <a:gd name="T74" fmla="*/ 152 w 279"/>
                <a:gd name="T75" fmla="*/ 213 h 236"/>
                <a:gd name="T76" fmla="*/ 124 w 279"/>
                <a:gd name="T77" fmla="*/ 200 h 236"/>
                <a:gd name="T78" fmla="*/ 105 w 279"/>
                <a:gd name="T79" fmla="*/ 187 h 236"/>
                <a:gd name="T80" fmla="*/ 96 w 279"/>
                <a:gd name="T81" fmla="*/ 173 h 236"/>
                <a:gd name="T82" fmla="*/ 86 w 279"/>
                <a:gd name="T83" fmla="*/ 156 h 236"/>
                <a:gd name="T84" fmla="*/ 75 w 279"/>
                <a:gd name="T85" fmla="*/ 153 h 236"/>
                <a:gd name="T86" fmla="*/ 67 w 279"/>
                <a:gd name="T87" fmla="*/ 159 h 236"/>
                <a:gd name="T88" fmla="*/ 61 w 279"/>
                <a:gd name="T89" fmla="*/ 154 h 236"/>
                <a:gd name="T90" fmla="*/ 53 w 279"/>
                <a:gd name="T91" fmla="*/ 143 h 236"/>
                <a:gd name="T92" fmla="*/ 47 w 279"/>
                <a:gd name="T93" fmla="*/ 120 h 236"/>
                <a:gd name="T94" fmla="*/ 29 w 279"/>
                <a:gd name="T95" fmla="*/ 110 h 236"/>
                <a:gd name="T96" fmla="*/ 26 w 279"/>
                <a:gd name="T97" fmla="*/ 102 h 236"/>
                <a:gd name="T98" fmla="*/ 20 w 279"/>
                <a:gd name="T99" fmla="*/ 90 h 236"/>
                <a:gd name="T100" fmla="*/ 29 w 279"/>
                <a:gd name="T101" fmla="*/ 79 h 236"/>
                <a:gd name="T102" fmla="*/ 29 w 279"/>
                <a:gd name="T103" fmla="*/ 68 h 236"/>
                <a:gd name="T104" fmla="*/ 22 w 279"/>
                <a:gd name="T105" fmla="*/ 63 h 236"/>
                <a:gd name="T106" fmla="*/ 15 w 279"/>
                <a:gd name="T107" fmla="*/ 55 h 236"/>
                <a:gd name="T108" fmla="*/ 11 w 279"/>
                <a:gd name="T109" fmla="*/ 44 h 236"/>
                <a:gd name="T110" fmla="*/ 7 w 279"/>
                <a:gd name="T111" fmla="*/ 36 h 236"/>
                <a:gd name="T112" fmla="*/ 4 w 279"/>
                <a:gd name="T113" fmla="*/ 28 h 236"/>
                <a:gd name="T114" fmla="*/ 4 w 279"/>
                <a:gd name="T115" fmla="*/ 23 h 236"/>
                <a:gd name="T116" fmla="*/ 3 w 279"/>
                <a:gd name="T117" fmla="*/ 11 h 236"/>
                <a:gd name="T118" fmla="*/ 3 w 279"/>
                <a:gd name="T119" fmla="*/ 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9" h="236">
                  <a:moveTo>
                    <a:pt x="176" y="206"/>
                  </a:moveTo>
                  <a:lnTo>
                    <a:pt x="178" y="206"/>
                  </a:lnTo>
                  <a:lnTo>
                    <a:pt x="176" y="208"/>
                  </a:lnTo>
                  <a:lnTo>
                    <a:pt x="175" y="209"/>
                  </a:lnTo>
                  <a:lnTo>
                    <a:pt x="173" y="211"/>
                  </a:lnTo>
                  <a:lnTo>
                    <a:pt x="171" y="211"/>
                  </a:lnTo>
                  <a:lnTo>
                    <a:pt x="171" y="211"/>
                  </a:lnTo>
                  <a:lnTo>
                    <a:pt x="170" y="211"/>
                  </a:lnTo>
                  <a:lnTo>
                    <a:pt x="168" y="211"/>
                  </a:lnTo>
                  <a:lnTo>
                    <a:pt x="167" y="213"/>
                  </a:lnTo>
                  <a:lnTo>
                    <a:pt x="165" y="213"/>
                  </a:lnTo>
                  <a:lnTo>
                    <a:pt x="164" y="213"/>
                  </a:lnTo>
                  <a:lnTo>
                    <a:pt x="164" y="213"/>
                  </a:lnTo>
                  <a:lnTo>
                    <a:pt x="164" y="213"/>
                  </a:lnTo>
                  <a:lnTo>
                    <a:pt x="164" y="211"/>
                  </a:lnTo>
                  <a:lnTo>
                    <a:pt x="164" y="211"/>
                  </a:lnTo>
                  <a:lnTo>
                    <a:pt x="167" y="211"/>
                  </a:lnTo>
                  <a:lnTo>
                    <a:pt x="170" y="209"/>
                  </a:lnTo>
                  <a:lnTo>
                    <a:pt x="170" y="208"/>
                  </a:lnTo>
                  <a:lnTo>
                    <a:pt x="170" y="208"/>
                  </a:lnTo>
                  <a:lnTo>
                    <a:pt x="170" y="206"/>
                  </a:lnTo>
                  <a:lnTo>
                    <a:pt x="171" y="208"/>
                  </a:lnTo>
                  <a:lnTo>
                    <a:pt x="175" y="206"/>
                  </a:lnTo>
                  <a:lnTo>
                    <a:pt x="176" y="206"/>
                  </a:lnTo>
                  <a:close/>
                  <a:moveTo>
                    <a:pt x="9" y="0"/>
                  </a:moveTo>
                  <a:lnTo>
                    <a:pt x="11" y="1"/>
                  </a:lnTo>
                  <a:lnTo>
                    <a:pt x="11" y="1"/>
                  </a:lnTo>
                  <a:lnTo>
                    <a:pt x="12" y="1"/>
                  </a:lnTo>
                  <a:lnTo>
                    <a:pt x="12" y="3"/>
                  </a:lnTo>
                  <a:lnTo>
                    <a:pt x="14" y="6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7" y="9"/>
                  </a:lnTo>
                  <a:lnTo>
                    <a:pt x="17" y="9"/>
                  </a:lnTo>
                  <a:lnTo>
                    <a:pt x="18" y="9"/>
                  </a:lnTo>
                  <a:lnTo>
                    <a:pt x="18" y="11"/>
                  </a:lnTo>
                  <a:lnTo>
                    <a:pt x="20" y="11"/>
                  </a:lnTo>
                  <a:lnTo>
                    <a:pt x="22" y="12"/>
                  </a:lnTo>
                  <a:lnTo>
                    <a:pt x="23" y="14"/>
                  </a:lnTo>
                  <a:lnTo>
                    <a:pt x="28" y="14"/>
                  </a:lnTo>
                  <a:lnTo>
                    <a:pt x="31" y="16"/>
                  </a:lnTo>
                  <a:lnTo>
                    <a:pt x="31" y="16"/>
                  </a:lnTo>
                  <a:lnTo>
                    <a:pt x="33" y="14"/>
                  </a:lnTo>
                  <a:lnTo>
                    <a:pt x="36" y="14"/>
                  </a:lnTo>
                  <a:lnTo>
                    <a:pt x="37" y="14"/>
                  </a:lnTo>
                  <a:lnTo>
                    <a:pt x="41" y="11"/>
                  </a:lnTo>
                  <a:lnTo>
                    <a:pt x="41" y="11"/>
                  </a:lnTo>
                  <a:lnTo>
                    <a:pt x="44" y="11"/>
                  </a:lnTo>
                  <a:lnTo>
                    <a:pt x="44" y="9"/>
                  </a:lnTo>
                  <a:lnTo>
                    <a:pt x="45" y="8"/>
                  </a:lnTo>
                  <a:lnTo>
                    <a:pt x="48" y="6"/>
                  </a:lnTo>
                  <a:lnTo>
                    <a:pt x="50" y="5"/>
                  </a:lnTo>
                  <a:lnTo>
                    <a:pt x="52" y="5"/>
                  </a:lnTo>
                  <a:lnTo>
                    <a:pt x="55" y="1"/>
                  </a:lnTo>
                  <a:lnTo>
                    <a:pt x="56" y="1"/>
                  </a:lnTo>
                  <a:lnTo>
                    <a:pt x="58" y="1"/>
                  </a:lnTo>
                  <a:lnTo>
                    <a:pt x="59" y="3"/>
                  </a:lnTo>
                  <a:lnTo>
                    <a:pt x="61" y="6"/>
                  </a:lnTo>
                  <a:lnTo>
                    <a:pt x="63" y="6"/>
                  </a:lnTo>
                  <a:lnTo>
                    <a:pt x="61" y="8"/>
                  </a:lnTo>
                  <a:lnTo>
                    <a:pt x="59" y="8"/>
                  </a:lnTo>
                  <a:lnTo>
                    <a:pt x="59" y="8"/>
                  </a:lnTo>
                  <a:lnTo>
                    <a:pt x="59" y="9"/>
                  </a:lnTo>
                  <a:lnTo>
                    <a:pt x="59" y="9"/>
                  </a:lnTo>
                  <a:lnTo>
                    <a:pt x="59" y="11"/>
                  </a:lnTo>
                  <a:lnTo>
                    <a:pt x="61" y="11"/>
                  </a:lnTo>
                  <a:lnTo>
                    <a:pt x="63" y="12"/>
                  </a:lnTo>
                  <a:lnTo>
                    <a:pt x="63" y="12"/>
                  </a:lnTo>
                  <a:lnTo>
                    <a:pt x="61" y="14"/>
                  </a:lnTo>
                  <a:lnTo>
                    <a:pt x="61" y="14"/>
                  </a:lnTo>
                  <a:lnTo>
                    <a:pt x="59" y="14"/>
                  </a:lnTo>
                  <a:lnTo>
                    <a:pt x="58" y="14"/>
                  </a:lnTo>
                  <a:lnTo>
                    <a:pt x="58" y="14"/>
                  </a:lnTo>
                  <a:lnTo>
                    <a:pt x="58" y="16"/>
                  </a:lnTo>
                  <a:lnTo>
                    <a:pt x="58" y="16"/>
                  </a:lnTo>
                  <a:lnTo>
                    <a:pt x="58" y="16"/>
                  </a:lnTo>
                  <a:lnTo>
                    <a:pt x="61" y="17"/>
                  </a:lnTo>
                  <a:lnTo>
                    <a:pt x="61" y="19"/>
                  </a:lnTo>
                  <a:lnTo>
                    <a:pt x="61" y="19"/>
                  </a:lnTo>
                  <a:lnTo>
                    <a:pt x="63" y="20"/>
                  </a:lnTo>
                  <a:lnTo>
                    <a:pt x="63" y="20"/>
                  </a:lnTo>
                  <a:lnTo>
                    <a:pt x="64" y="20"/>
                  </a:lnTo>
                  <a:lnTo>
                    <a:pt x="66" y="23"/>
                  </a:lnTo>
                  <a:lnTo>
                    <a:pt x="67" y="23"/>
                  </a:lnTo>
                  <a:lnTo>
                    <a:pt x="70" y="22"/>
                  </a:lnTo>
                  <a:lnTo>
                    <a:pt x="70" y="22"/>
                  </a:lnTo>
                  <a:lnTo>
                    <a:pt x="70" y="23"/>
                  </a:lnTo>
                  <a:lnTo>
                    <a:pt x="70" y="28"/>
                  </a:lnTo>
                  <a:lnTo>
                    <a:pt x="70" y="30"/>
                  </a:lnTo>
                  <a:lnTo>
                    <a:pt x="72" y="31"/>
                  </a:lnTo>
                  <a:lnTo>
                    <a:pt x="72" y="33"/>
                  </a:lnTo>
                  <a:lnTo>
                    <a:pt x="74" y="36"/>
                  </a:lnTo>
                  <a:lnTo>
                    <a:pt x="75" y="36"/>
                  </a:lnTo>
                  <a:lnTo>
                    <a:pt x="77" y="38"/>
                  </a:lnTo>
                  <a:lnTo>
                    <a:pt x="78" y="38"/>
                  </a:lnTo>
                  <a:lnTo>
                    <a:pt x="83" y="39"/>
                  </a:lnTo>
                  <a:lnTo>
                    <a:pt x="86" y="39"/>
                  </a:lnTo>
                  <a:lnTo>
                    <a:pt x="88" y="39"/>
                  </a:lnTo>
                  <a:lnTo>
                    <a:pt x="89" y="41"/>
                  </a:lnTo>
                  <a:lnTo>
                    <a:pt x="89" y="41"/>
                  </a:lnTo>
                  <a:lnTo>
                    <a:pt x="91" y="44"/>
                  </a:lnTo>
                  <a:lnTo>
                    <a:pt x="94" y="46"/>
                  </a:lnTo>
                  <a:lnTo>
                    <a:pt x="100" y="50"/>
                  </a:lnTo>
                  <a:lnTo>
                    <a:pt x="102" y="50"/>
                  </a:lnTo>
                  <a:lnTo>
                    <a:pt x="111" y="53"/>
                  </a:lnTo>
                  <a:lnTo>
                    <a:pt x="118" y="53"/>
                  </a:lnTo>
                  <a:lnTo>
                    <a:pt x="135" y="49"/>
                  </a:lnTo>
                  <a:lnTo>
                    <a:pt x="141" y="47"/>
                  </a:lnTo>
                  <a:lnTo>
                    <a:pt x="143" y="47"/>
                  </a:lnTo>
                  <a:lnTo>
                    <a:pt x="141" y="49"/>
                  </a:lnTo>
                  <a:lnTo>
                    <a:pt x="140" y="49"/>
                  </a:lnTo>
                  <a:lnTo>
                    <a:pt x="141" y="50"/>
                  </a:lnTo>
                  <a:lnTo>
                    <a:pt x="143" y="50"/>
                  </a:lnTo>
                  <a:lnTo>
                    <a:pt x="145" y="50"/>
                  </a:lnTo>
                  <a:lnTo>
                    <a:pt x="145" y="49"/>
                  </a:lnTo>
                  <a:lnTo>
                    <a:pt x="145" y="49"/>
                  </a:lnTo>
                  <a:lnTo>
                    <a:pt x="145" y="47"/>
                  </a:lnTo>
                  <a:lnTo>
                    <a:pt x="143" y="44"/>
                  </a:lnTo>
                  <a:lnTo>
                    <a:pt x="143" y="41"/>
                  </a:lnTo>
                  <a:lnTo>
                    <a:pt x="148" y="41"/>
                  </a:lnTo>
                  <a:lnTo>
                    <a:pt x="149" y="41"/>
                  </a:lnTo>
                  <a:lnTo>
                    <a:pt x="151" y="39"/>
                  </a:lnTo>
                  <a:lnTo>
                    <a:pt x="152" y="39"/>
                  </a:lnTo>
                  <a:lnTo>
                    <a:pt x="154" y="39"/>
                  </a:lnTo>
                  <a:lnTo>
                    <a:pt x="154" y="39"/>
                  </a:lnTo>
                  <a:lnTo>
                    <a:pt x="156" y="38"/>
                  </a:lnTo>
                  <a:lnTo>
                    <a:pt x="157" y="34"/>
                  </a:lnTo>
                  <a:lnTo>
                    <a:pt x="157" y="33"/>
                  </a:lnTo>
                  <a:lnTo>
                    <a:pt x="160" y="31"/>
                  </a:lnTo>
                  <a:lnTo>
                    <a:pt x="162" y="30"/>
                  </a:lnTo>
                  <a:lnTo>
                    <a:pt x="165" y="30"/>
                  </a:lnTo>
                  <a:lnTo>
                    <a:pt x="167" y="28"/>
                  </a:lnTo>
                  <a:lnTo>
                    <a:pt x="171" y="28"/>
                  </a:lnTo>
                  <a:lnTo>
                    <a:pt x="175" y="28"/>
                  </a:lnTo>
                  <a:lnTo>
                    <a:pt x="176" y="28"/>
                  </a:lnTo>
                  <a:lnTo>
                    <a:pt x="176" y="28"/>
                  </a:lnTo>
                  <a:lnTo>
                    <a:pt x="178" y="28"/>
                  </a:lnTo>
                  <a:lnTo>
                    <a:pt x="178" y="28"/>
                  </a:lnTo>
                  <a:lnTo>
                    <a:pt x="178" y="27"/>
                  </a:lnTo>
                  <a:lnTo>
                    <a:pt x="179" y="27"/>
                  </a:lnTo>
                  <a:lnTo>
                    <a:pt x="179" y="25"/>
                  </a:lnTo>
                  <a:lnTo>
                    <a:pt x="181" y="25"/>
                  </a:lnTo>
                  <a:lnTo>
                    <a:pt x="182" y="25"/>
                  </a:lnTo>
                  <a:lnTo>
                    <a:pt x="184" y="25"/>
                  </a:lnTo>
                  <a:lnTo>
                    <a:pt x="186" y="27"/>
                  </a:lnTo>
                  <a:lnTo>
                    <a:pt x="189" y="27"/>
                  </a:lnTo>
                  <a:lnTo>
                    <a:pt x="190" y="27"/>
                  </a:lnTo>
                  <a:lnTo>
                    <a:pt x="192" y="27"/>
                  </a:lnTo>
                  <a:lnTo>
                    <a:pt x="192" y="28"/>
                  </a:lnTo>
                  <a:lnTo>
                    <a:pt x="192" y="28"/>
                  </a:lnTo>
                  <a:lnTo>
                    <a:pt x="192" y="30"/>
                  </a:lnTo>
                  <a:lnTo>
                    <a:pt x="192" y="30"/>
                  </a:lnTo>
                  <a:lnTo>
                    <a:pt x="193" y="30"/>
                  </a:lnTo>
                  <a:lnTo>
                    <a:pt x="193" y="31"/>
                  </a:lnTo>
                  <a:lnTo>
                    <a:pt x="195" y="31"/>
                  </a:lnTo>
                  <a:lnTo>
                    <a:pt x="198" y="31"/>
                  </a:lnTo>
                  <a:lnTo>
                    <a:pt x="200" y="33"/>
                  </a:lnTo>
                  <a:lnTo>
                    <a:pt x="201" y="33"/>
                  </a:lnTo>
                  <a:lnTo>
                    <a:pt x="205" y="33"/>
                  </a:lnTo>
                  <a:lnTo>
                    <a:pt x="206" y="36"/>
                  </a:lnTo>
                  <a:lnTo>
                    <a:pt x="206" y="36"/>
                  </a:lnTo>
                  <a:lnTo>
                    <a:pt x="208" y="36"/>
                  </a:lnTo>
                  <a:lnTo>
                    <a:pt x="209" y="36"/>
                  </a:lnTo>
                  <a:lnTo>
                    <a:pt x="211" y="34"/>
                  </a:lnTo>
                  <a:lnTo>
                    <a:pt x="211" y="36"/>
                  </a:lnTo>
                  <a:lnTo>
                    <a:pt x="212" y="36"/>
                  </a:lnTo>
                  <a:lnTo>
                    <a:pt x="214" y="34"/>
                  </a:lnTo>
                  <a:lnTo>
                    <a:pt x="216" y="36"/>
                  </a:lnTo>
                  <a:lnTo>
                    <a:pt x="220" y="38"/>
                  </a:lnTo>
                  <a:lnTo>
                    <a:pt x="220" y="38"/>
                  </a:lnTo>
                  <a:lnTo>
                    <a:pt x="220" y="38"/>
                  </a:lnTo>
                  <a:lnTo>
                    <a:pt x="222" y="39"/>
                  </a:lnTo>
                  <a:lnTo>
                    <a:pt x="222" y="39"/>
                  </a:lnTo>
                  <a:lnTo>
                    <a:pt x="222" y="41"/>
                  </a:lnTo>
                  <a:lnTo>
                    <a:pt x="223" y="42"/>
                  </a:lnTo>
                  <a:lnTo>
                    <a:pt x="225" y="44"/>
                  </a:lnTo>
                  <a:lnTo>
                    <a:pt x="227" y="44"/>
                  </a:lnTo>
                  <a:lnTo>
                    <a:pt x="230" y="46"/>
                  </a:lnTo>
                  <a:lnTo>
                    <a:pt x="231" y="47"/>
                  </a:lnTo>
                  <a:lnTo>
                    <a:pt x="233" y="49"/>
                  </a:lnTo>
                  <a:lnTo>
                    <a:pt x="236" y="52"/>
                  </a:lnTo>
                  <a:lnTo>
                    <a:pt x="236" y="52"/>
                  </a:lnTo>
                  <a:lnTo>
                    <a:pt x="241" y="52"/>
                  </a:lnTo>
                  <a:lnTo>
                    <a:pt x="247" y="52"/>
                  </a:lnTo>
                  <a:lnTo>
                    <a:pt x="249" y="53"/>
                  </a:lnTo>
                  <a:lnTo>
                    <a:pt x="247" y="57"/>
                  </a:lnTo>
                  <a:lnTo>
                    <a:pt x="249" y="58"/>
                  </a:lnTo>
                  <a:lnTo>
                    <a:pt x="249" y="60"/>
                  </a:lnTo>
                  <a:lnTo>
                    <a:pt x="249" y="61"/>
                  </a:lnTo>
                  <a:lnTo>
                    <a:pt x="249" y="63"/>
                  </a:lnTo>
                  <a:lnTo>
                    <a:pt x="247" y="63"/>
                  </a:lnTo>
                  <a:lnTo>
                    <a:pt x="247" y="63"/>
                  </a:lnTo>
                  <a:lnTo>
                    <a:pt x="249" y="64"/>
                  </a:lnTo>
                  <a:lnTo>
                    <a:pt x="249" y="64"/>
                  </a:lnTo>
                  <a:lnTo>
                    <a:pt x="249" y="68"/>
                  </a:lnTo>
                  <a:lnTo>
                    <a:pt x="249" y="68"/>
                  </a:lnTo>
                  <a:lnTo>
                    <a:pt x="249" y="69"/>
                  </a:lnTo>
                  <a:lnTo>
                    <a:pt x="249" y="69"/>
                  </a:lnTo>
                  <a:lnTo>
                    <a:pt x="250" y="71"/>
                  </a:lnTo>
                  <a:lnTo>
                    <a:pt x="250" y="71"/>
                  </a:lnTo>
                  <a:lnTo>
                    <a:pt x="249" y="72"/>
                  </a:lnTo>
                  <a:lnTo>
                    <a:pt x="249" y="72"/>
                  </a:lnTo>
                  <a:lnTo>
                    <a:pt x="249" y="74"/>
                  </a:lnTo>
                  <a:lnTo>
                    <a:pt x="249" y="74"/>
                  </a:lnTo>
                  <a:lnTo>
                    <a:pt x="247" y="74"/>
                  </a:lnTo>
                  <a:lnTo>
                    <a:pt x="247" y="75"/>
                  </a:lnTo>
                  <a:lnTo>
                    <a:pt x="247" y="75"/>
                  </a:lnTo>
                  <a:lnTo>
                    <a:pt x="247" y="77"/>
                  </a:lnTo>
                  <a:lnTo>
                    <a:pt x="247" y="79"/>
                  </a:lnTo>
                  <a:lnTo>
                    <a:pt x="247" y="79"/>
                  </a:lnTo>
                  <a:lnTo>
                    <a:pt x="247" y="79"/>
                  </a:lnTo>
                  <a:lnTo>
                    <a:pt x="247" y="80"/>
                  </a:lnTo>
                  <a:lnTo>
                    <a:pt x="247" y="82"/>
                  </a:lnTo>
                  <a:lnTo>
                    <a:pt x="246" y="83"/>
                  </a:lnTo>
                  <a:lnTo>
                    <a:pt x="246" y="83"/>
                  </a:lnTo>
                  <a:lnTo>
                    <a:pt x="246" y="83"/>
                  </a:lnTo>
                  <a:lnTo>
                    <a:pt x="246" y="85"/>
                  </a:lnTo>
                  <a:lnTo>
                    <a:pt x="244" y="85"/>
                  </a:lnTo>
                  <a:lnTo>
                    <a:pt x="244" y="86"/>
                  </a:lnTo>
                  <a:lnTo>
                    <a:pt x="242" y="86"/>
                  </a:lnTo>
                  <a:lnTo>
                    <a:pt x="242" y="86"/>
                  </a:lnTo>
                  <a:lnTo>
                    <a:pt x="242" y="86"/>
                  </a:lnTo>
                  <a:lnTo>
                    <a:pt x="242" y="88"/>
                  </a:lnTo>
                  <a:lnTo>
                    <a:pt x="242" y="88"/>
                  </a:lnTo>
                  <a:lnTo>
                    <a:pt x="242" y="88"/>
                  </a:lnTo>
                  <a:lnTo>
                    <a:pt x="244" y="91"/>
                  </a:lnTo>
                  <a:lnTo>
                    <a:pt x="241" y="91"/>
                  </a:lnTo>
                  <a:lnTo>
                    <a:pt x="239" y="93"/>
                  </a:lnTo>
                  <a:lnTo>
                    <a:pt x="238" y="94"/>
                  </a:lnTo>
                  <a:lnTo>
                    <a:pt x="239" y="98"/>
                  </a:lnTo>
                  <a:lnTo>
                    <a:pt x="238" y="101"/>
                  </a:lnTo>
                  <a:lnTo>
                    <a:pt x="239" y="101"/>
                  </a:lnTo>
                  <a:lnTo>
                    <a:pt x="239" y="102"/>
                  </a:lnTo>
                  <a:lnTo>
                    <a:pt x="241" y="102"/>
                  </a:lnTo>
                  <a:lnTo>
                    <a:pt x="242" y="102"/>
                  </a:lnTo>
                  <a:lnTo>
                    <a:pt x="244" y="104"/>
                  </a:lnTo>
                  <a:lnTo>
                    <a:pt x="244" y="104"/>
                  </a:lnTo>
                  <a:lnTo>
                    <a:pt x="244" y="104"/>
                  </a:lnTo>
                  <a:lnTo>
                    <a:pt x="242" y="105"/>
                  </a:lnTo>
                  <a:lnTo>
                    <a:pt x="241" y="107"/>
                  </a:lnTo>
                  <a:lnTo>
                    <a:pt x="239" y="110"/>
                  </a:lnTo>
                  <a:lnTo>
                    <a:pt x="239" y="110"/>
                  </a:lnTo>
                  <a:lnTo>
                    <a:pt x="239" y="112"/>
                  </a:lnTo>
                  <a:lnTo>
                    <a:pt x="241" y="115"/>
                  </a:lnTo>
                  <a:lnTo>
                    <a:pt x="241" y="118"/>
                  </a:lnTo>
                  <a:lnTo>
                    <a:pt x="242" y="124"/>
                  </a:lnTo>
                  <a:lnTo>
                    <a:pt x="242" y="124"/>
                  </a:lnTo>
                  <a:lnTo>
                    <a:pt x="242" y="127"/>
                  </a:lnTo>
                  <a:lnTo>
                    <a:pt x="242" y="129"/>
                  </a:lnTo>
                  <a:lnTo>
                    <a:pt x="242" y="132"/>
                  </a:lnTo>
                  <a:lnTo>
                    <a:pt x="242" y="134"/>
                  </a:lnTo>
                  <a:lnTo>
                    <a:pt x="242" y="135"/>
                  </a:lnTo>
                  <a:lnTo>
                    <a:pt x="244" y="135"/>
                  </a:lnTo>
                  <a:lnTo>
                    <a:pt x="247" y="137"/>
                  </a:lnTo>
                  <a:lnTo>
                    <a:pt x="250" y="137"/>
                  </a:lnTo>
                  <a:lnTo>
                    <a:pt x="255" y="137"/>
                  </a:lnTo>
                  <a:lnTo>
                    <a:pt x="257" y="138"/>
                  </a:lnTo>
                  <a:lnTo>
                    <a:pt x="257" y="143"/>
                  </a:lnTo>
                  <a:lnTo>
                    <a:pt x="257" y="145"/>
                  </a:lnTo>
                  <a:lnTo>
                    <a:pt x="257" y="146"/>
                  </a:lnTo>
                  <a:lnTo>
                    <a:pt x="253" y="150"/>
                  </a:lnTo>
                  <a:lnTo>
                    <a:pt x="250" y="154"/>
                  </a:lnTo>
                  <a:lnTo>
                    <a:pt x="247" y="157"/>
                  </a:lnTo>
                  <a:lnTo>
                    <a:pt x="244" y="161"/>
                  </a:lnTo>
                  <a:lnTo>
                    <a:pt x="244" y="162"/>
                  </a:lnTo>
                  <a:lnTo>
                    <a:pt x="246" y="165"/>
                  </a:lnTo>
                  <a:lnTo>
                    <a:pt x="247" y="167"/>
                  </a:lnTo>
                  <a:lnTo>
                    <a:pt x="250" y="170"/>
                  </a:lnTo>
                  <a:lnTo>
                    <a:pt x="250" y="170"/>
                  </a:lnTo>
                  <a:lnTo>
                    <a:pt x="250" y="172"/>
                  </a:lnTo>
                  <a:lnTo>
                    <a:pt x="253" y="175"/>
                  </a:lnTo>
                  <a:lnTo>
                    <a:pt x="253" y="178"/>
                  </a:lnTo>
                  <a:lnTo>
                    <a:pt x="255" y="178"/>
                  </a:lnTo>
                  <a:lnTo>
                    <a:pt x="257" y="181"/>
                  </a:lnTo>
                  <a:lnTo>
                    <a:pt x="258" y="183"/>
                  </a:lnTo>
                  <a:lnTo>
                    <a:pt x="260" y="183"/>
                  </a:lnTo>
                  <a:lnTo>
                    <a:pt x="261" y="183"/>
                  </a:lnTo>
                  <a:lnTo>
                    <a:pt x="264" y="184"/>
                  </a:lnTo>
                  <a:lnTo>
                    <a:pt x="266" y="186"/>
                  </a:lnTo>
                  <a:lnTo>
                    <a:pt x="268" y="187"/>
                  </a:lnTo>
                  <a:lnTo>
                    <a:pt x="271" y="187"/>
                  </a:lnTo>
                  <a:lnTo>
                    <a:pt x="271" y="187"/>
                  </a:lnTo>
                  <a:lnTo>
                    <a:pt x="271" y="187"/>
                  </a:lnTo>
                  <a:lnTo>
                    <a:pt x="271" y="187"/>
                  </a:lnTo>
                  <a:lnTo>
                    <a:pt x="271" y="190"/>
                  </a:lnTo>
                  <a:lnTo>
                    <a:pt x="271" y="194"/>
                  </a:lnTo>
                  <a:lnTo>
                    <a:pt x="272" y="198"/>
                  </a:lnTo>
                  <a:lnTo>
                    <a:pt x="272" y="200"/>
                  </a:lnTo>
                  <a:lnTo>
                    <a:pt x="271" y="200"/>
                  </a:lnTo>
                  <a:lnTo>
                    <a:pt x="271" y="201"/>
                  </a:lnTo>
                  <a:lnTo>
                    <a:pt x="271" y="201"/>
                  </a:lnTo>
                  <a:lnTo>
                    <a:pt x="271" y="203"/>
                  </a:lnTo>
                  <a:lnTo>
                    <a:pt x="272" y="203"/>
                  </a:lnTo>
                  <a:lnTo>
                    <a:pt x="274" y="203"/>
                  </a:lnTo>
                  <a:lnTo>
                    <a:pt x="277" y="203"/>
                  </a:lnTo>
                  <a:lnTo>
                    <a:pt x="277" y="203"/>
                  </a:lnTo>
                  <a:lnTo>
                    <a:pt x="279" y="203"/>
                  </a:lnTo>
                  <a:lnTo>
                    <a:pt x="279" y="203"/>
                  </a:lnTo>
                  <a:lnTo>
                    <a:pt x="279" y="205"/>
                  </a:lnTo>
                  <a:lnTo>
                    <a:pt x="279" y="205"/>
                  </a:lnTo>
                  <a:lnTo>
                    <a:pt x="277" y="206"/>
                  </a:lnTo>
                  <a:lnTo>
                    <a:pt x="279" y="208"/>
                  </a:lnTo>
                  <a:lnTo>
                    <a:pt x="279" y="208"/>
                  </a:lnTo>
                  <a:lnTo>
                    <a:pt x="277" y="209"/>
                  </a:lnTo>
                  <a:lnTo>
                    <a:pt x="277" y="211"/>
                  </a:lnTo>
                  <a:lnTo>
                    <a:pt x="277" y="211"/>
                  </a:lnTo>
                  <a:lnTo>
                    <a:pt x="275" y="213"/>
                  </a:lnTo>
                  <a:lnTo>
                    <a:pt x="271" y="211"/>
                  </a:lnTo>
                  <a:lnTo>
                    <a:pt x="271" y="213"/>
                  </a:lnTo>
                  <a:lnTo>
                    <a:pt x="269" y="213"/>
                  </a:lnTo>
                  <a:lnTo>
                    <a:pt x="266" y="213"/>
                  </a:lnTo>
                  <a:lnTo>
                    <a:pt x="266" y="213"/>
                  </a:lnTo>
                  <a:lnTo>
                    <a:pt x="264" y="214"/>
                  </a:lnTo>
                  <a:lnTo>
                    <a:pt x="264" y="216"/>
                  </a:lnTo>
                  <a:lnTo>
                    <a:pt x="263" y="216"/>
                  </a:lnTo>
                  <a:lnTo>
                    <a:pt x="263" y="216"/>
                  </a:lnTo>
                  <a:lnTo>
                    <a:pt x="261" y="216"/>
                  </a:lnTo>
                  <a:lnTo>
                    <a:pt x="261" y="217"/>
                  </a:lnTo>
                  <a:lnTo>
                    <a:pt x="258" y="217"/>
                  </a:lnTo>
                  <a:lnTo>
                    <a:pt x="258" y="219"/>
                  </a:lnTo>
                  <a:lnTo>
                    <a:pt x="257" y="219"/>
                  </a:lnTo>
                  <a:lnTo>
                    <a:pt x="257" y="222"/>
                  </a:lnTo>
                  <a:lnTo>
                    <a:pt x="257" y="224"/>
                  </a:lnTo>
                  <a:lnTo>
                    <a:pt x="257" y="225"/>
                  </a:lnTo>
                  <a:lnTo>
                    <a:pt x="255" y="225"/>
                  </a:lnTo>
                  <a:lnTo>
                    <a:pt x="255" y="225"/>
                  </a:lnTo>
                  <a:lnTo>
                    <a:pt x="255" y="227"/>
                  </a:lnTo>
                  <a:lnTo>
                    <a:pt x="255" y="228"/>
                  </a:lnTo>
                  <a:lnTo>
                    <a:pt x="255" y="233"/>
                  </a:lnTo>
                  <a:lnTo>
                    <a:pt x="253" y="235"/>
                  </a:lnTo>
                  <a:lnTo>
                    <a:pt x="253" y="235"/>
                  </a:lnTo>
                  <a:lnTo>
                    <a:pt x="253" y="235"/>
                  </a:lnTo>
                  <a:lnTo>
                    <a:pt x="252" y="236"/>
                  </a:lnTo>
                  <a:lnTo>
                    <a:pt x="249" y="235"/>
                  </a:lnTo>
                  <a:lnTo>
                    <a:pt x="247" y="235"/>
                  </a:lnTo>
                  <a:lnTo>
                    <a:pt x="241" y="233"/>
                  </a:lnTo>
                  <a:lnTo>
                    <a:pt x="239" y="231"/>
                  </a:lnTo>
                  <a:lnTo>
                    <a:pt x="239" y="230"/>
                  </a:lnTo>
                  <a:lnTo>
                    <a:pt x="239" y="230"/>
                  </a:lnTo>
                  <a:lnTo>
                    <a:pt x="238" y="231"/>
                  </a:lnTo>
                  <a:lnTo>
                    <a:pt x="231" y="231"/>
                  </a:lnTo>
                  <a:lnTo>
                    <a:pt x="230" y="231"/>
                  </a:lnTo>
                  <a:lnTo>
                    <a:pt x="228" y="231"/>
                  </a:lnTo>
                  <a:lnTo>
                    <a:pt x="225" y="231"/>
                  </a:lnTo>
                  <a:lnTo>
                    <a:pt x="223" y="230"/>
                  </a:lnTo>
                  <a:lnTo>
                    <a:pt x="220" y="230"/>
                  </a:lnTo>
                  <a:lnTo>
                    <a:pt x="217" y="230"/>
                  </a:lnTo>
                  <a:lnTo>
                    <a:pt x="214" y="228"/>
                  </a:lnTo>
                  <a:lnTo>
                    <a:pt x="209" y="228"/>
                  </a:lnTo>
                  <a:lnTo>
                    <a:pt x="206" y="228"/>
                  </a:lnTo>
                  <a:lnTo>
                    <a:pt x="205" y="228"/>
                  </a:lnTo>
                  <a:lnTo>
                    <a:pt x="203" y="227"/>
                  </a:lnTo>
                  <a:lnTo>
                    <a:pt x="201" y="227"/>
                  </a:lnTo>
                  <a:lnTo>
                    <a:pt x="200" y="227"/>
                  </a:lnTo>
                  <a:lnTo>
                    <a:pt x="198" y="225"/>
                  </a:lnTo>
                  <a:lnTo>
                    <a:pt x="192" y="225"/>
                  </a:lnTo>
                  <a:lnTo>
                    <a:pt x="192" y="224"/>
                  </a:lnTo>
                  <a:lnTo>
                    <a:pt x="190" y="220"/>
                  </a:lnTo>
                  <a:lnTo>
                    <a:pt x="190" y="219"/>
                  </a:lnTo>
                  <a:lnTo>
                    <a:pt x="189" y="216"/>
                  </a:lnTo>
                  <a:lnTo>
                    <a:pt x="189" y="211"/>
                  </a:lnTo>
                  <a:lnTo>
                    <a:pt x="189" y="209"/>
                  </a:lnTo>
                  <a:lnTo>
                    <a:pt x="187" y="208"/>
                  </a:lnTo>
                  <a:lnTo>
                    <a:pt x="187" y="206"/>
                  </a:lnTo>
                  <a:lnTo>
                    <a:pt x="186" y="205"/>
                  </a:lnTo>
                  <a:lnTo>
                    <a:pt x="184" y="205"/>
                  </a:lnTo>
                  <a:lnTo>
                    <a:pt x="178" y="203"/>
                  </a:lnTo>
                  <a:lnTo>
                    <a:pt x="178" y="203"/>
                  </a:lnTo>
                  <a:lnTo>
                    <a:pt x="175" y="205"/>
                  </a:lnTo>
                  <a:lnTo>
                    <a:pt x="173" y="206"/>
                  </a:lnTo>
                  <a:lnTo>
                    <a:pt x="168" y="206"/>
                  </a:lnTo>
                  <a:lnTo>
                    <a:pt x="167" y="208"/>
                  </a:lnTo>
                  <a:lnTo>
                    <a:pt x="167" y="209"/>
                  </a:lnTo>
                  <a:lnTo>
                    <a:pt x="165" y="209"/>
                  </a:lnTo>
                  <a:lnTo>
                    <a:pt x="164" y="209"/>
                  </a:lnTo>
                  <a:lnTo>
                    <a:pt x="160" y="211"/>
                  </a:lnTo>
                  <a:lnTo>
                    <a:pt x="157" y="213"/>
                  </a:lnTo>
                  <a:lnTo>
                    <a:pt x="156" y="214"/>
                  </a:lnTo>
                  <a:lnTo>
                    <a:pt x="154" y="214"/>
                  </a:lnTo>
                  <a:lnTo>
                    <a:pt x="152" y="213"/>
                  </a:lnTo>
                  <a:lnTo>
                    <a:pt x="148" y="211"/>
                  </a:lnTo>
                  <a:lnTo>
                    <a:pt x="145" y="211"/>
                  </a:lnTo>
                  <a:lnTo>
                    <a:pt x="141" y="211"/>
                  </a:lnTo>
                  <a:lnTo>
                    <a:pt x="140" y="211"/>
                  </a:lnTo>
                  <a:lnTo>
                    <a:pt x="137" y="208"/>
                  </a:lnTo>
                  <a:lnTo>
                    <a:pt x="137" y="208"/>
                  </a:lnTo>
                  <a:lnTo>
                    <a:pt x="135" y="206"/>
                  </a:lnTo>
                  <a:lnTo>
                    <a:pt x="130" y="205"/>
                  </a:lnTo>
                  <a:lnTo>
                    <a:pt x="126" y="201"/>
                  </a:lnTo>
                  <a:lnTo>
                    <a:pt x="124" y="200"/>
                  </a:lnTo>
                  <a:lnTo>
                    <a:pt x="124" y="198"/>
                  </a:lnTo>
                  <a:lnTo>
                    <a:pt x="123" y="197"/>
                  </a:lnTo>
                  <a:lnTo>
                    <a:pt x="118" y="195"/>
                  </a:lnTo>
                  <a:lnTo>
                    <a:pt x="116" y="194"/>
                  </a:lnTo>
                  <a:lnTo>
                    <a:pt x="113" y="194"/>
                  </a:lnTo>
                  <a:lnTo>
                    <a:pt x="110" y="194"/>
                  </a:lnTo>
                  <a:lnTo>
                    <a:pt x="110" y="192"/>
                  </a:lnTo>
                  <a:lnTo>
                    <a:pt x="108" y="192"/>
                  </a:lnTo>
                  <a:lnTo>
                    <a:pt x="105" y="189"/>
                  </a:lnTo>
                  <a:lnTo>
                    <a:pt x="105" y="187"/>
                  </a:lnTo>
                  <a:lnTo>
                    <a:pt x="104" y="184"/>
                  </a:lnTo>
                  <a:lnTo>
                    <a:pt x="102" y="183"/>
                  </a:lnTo>
                  <a:lnTo>
                    <a:pt x="102" y="179"/>
                  </a:lnTo>
                  <a:lnTo>
                    <a:pt x="102" y="178"/>
                  </a:lnTo>
                  <a:lnTo>
                    <a:pt x="99" y="178"/>
                  </a:lnTo>
                  <a:lnTo>
                    <a:pt x="99" y="176"/>
                  </a:lnTo>
                  <a:lnTo>
                    <a:pt x="99" y="175"/>
                  </a:lnTo>
                  <a:lnTo>
                    <a:pt x="99" y="175"/>
                  </a:lnTo>
                  <a:lnTo>
                    <a:pt x="97" y="173"/>
                  </a:lnTo>
                  <a:lnTo>
                    <a:pt x="96" y="173"/>
                  </a:lnTo>
                  <a:lnTo>
                    <a:pt x="96" y="172"/>
                  </a:lnTo>
                  <a:lnTo>
                    <a:pt x="96" y="170"/>
                  </a:lnTo>
                  <a:lnTo>
                    <a:pt x="96" y="168"/>
                  </a:lnTo>
                  <a:lnTo>
                    <a:pt x="94" y="167"/>
                  </a:lnTo>
                  <a:lnTo>
                    <a:pt x="93" y="164"/>
                  </a:lnTo>
                  <a:lnTo>
                    <a:pt x="89" y="162"/>
                  </a:lnTo>
                  <a:lnTo>
                    <a:pt x="89" y="161"/>
                  </a:lnTo>
                  <a:lnTo>
                    <a:pt x="88" y="159"/>
                  </a:lnTo>
                  <a:lnTo>
                    <a:pt x="88" y="156"/>
                  </a:lnTo>
                  <a:lnTo>
                    <a:pt x="86" y="156"/>
                  </a:lnTo>
                  <a:lnTo>
                    <a:pt x="80" y="159"/>
                  </a:lnTo>
                  <a:lnTo>
                    <a:pt x="78" y="157"/>
                  </a:lnTo>
                  <a:lnTo>
                    <a:pt x="74" y="154"/>
                  </a:lnTo>
                  <a:lnTo>
                    <a:pt x="72" y="154"/>
                  </a:lnTo>
                  <a:lnTo>
                    <a:pt x="72" y="154"/>
                  </a:lnTo>
                  <a:lnTo>
                    <a:pt x="72" y="153"/>
                  </a:lnTo>
                  <a:lnTo>
                    <a:pt x="74" y="153"/>
                  </a:lnTo>
                  <a:lnTo>
                    <a:pt x="75" y="154"/>
                  </a:lnTo>
                  <a:lnTo>
                    <a:pt x="75" y="153"/>
                  </a:lnTo>
                  <a:lnTo>
                    <a:pt x="75" y="153"/>
                  </a:lnTo>
                  <a:lnTo>
                    <a:pt x="74" y="151"/>
                  </a:lnTo>
                  <a:lnTo>
                    <a:pt x="72" y="151"/>
                  </a:lnTo>
                  <a:lnTo>
                    <a:pt x="72" y="153"/>
                  </a:lnTo>
                  <a:lnTo>
                    <a:pt x="70" y="153"/>
                  </a:lnTo>
                  <a:lnTo>
                    <a:pt x="70" y="154"/>
                  </a:lnTo>
                  <a:lnTo>
                    <a:pt x="70" y="156"/>
                  </a:lnTo>
                  <a:lnTo>
                    <a:pt x="70" y="157"/>
                  </a:lnTo>
                  <a:lnTo>
                    <a:pt x="70" y="159"/>
                  </a:lnTo>
                  <a:lnTo>
                    <a:pt x="69" y="159"/>
                  </a:lnTo>
                  <a:lnTo>
                    <a:pt x="67" y="159"/>
                  </a:lnTo>
                  <a:lnTo>
                    <a:pt x="66" y="161"/>
                  </a:lnTo>
                  <a:lnTo>
                    <a:pt x="66" y="161"/>
                  </a:lnTo>
                  <a:lnTo>
                    <a:pt x="64" y="159"/>
                  </a:lnTo>
                  <a:lnTo>
                    <a:pt x="64" y="159"/>
                  </a:lnTo>
                  <a:lnTo>
                    <a:pt x="63" y="157"/>
                  </a:lnTo>
                  <a:lnTo>
                    <a:pt x="63" y="157"/>
                  </a:lnTo>
                  <a:lnTo>
                    <a:pt x="64" y="156"/>
                  </a:lnTo>
                  <a:lnTo>
                    <a:pt x="63" y="156"/>
                  </a:lnTo>
                  <a:lnTo>
                    <a:pt x="63" y="154"/>
                  </a:lnTo>
                  <a:lnTo>
                    <a:pt x="61" y="154"/>
                  </a:lnTo>
                  <a:lnTo>
                    <a:pt x="61" y="154"/>
                  </a:lnTo>
                  <a:lnTo>
                    <a:pt x="61" y="154"/>
                  </a:lnTo>
                  <a:lnTo>
                    <a:pt x="59" y="153"/>
                  </a:lnTo>
                  <a:lnTo>
                    <a:pt x="58" y="153"/>
                  </a:lnTo>
                  <a:lnTo>
                    <a:pt x="58" y="153"/>
                  </a:lnTo>
                  <a:lnTo>
                    <a:pt x="58" y="150"/>
                  </a:lnTo>
                  <a:lnTo>
                    <a:pt x="58" y="146"/>
                  </a:lnTo>
                  <a:lnTo>
                    <a:pt x="58" y="143"/>
                  </a:lnTo>
                  <a:lnTo>
                    <a:pt x="55" y="143"/>
                  </a:lnTo>
                  <a:lnTo>
                    <a:pt x="53" y="143"/>
                  </a:lnTo>
                  <a:lnTo>
                    <a:pt x="53" y="137"/>
                  </a:lnTo>
                  <a:lnTo>
                    <a:pt x="55" y="134"/>
                  </a:lnTo>
                  <a:lnTo>
                    <a:pt x="55" y="131"/>
                  </a:lnTo>
                  <a:lnTo>
                    <a:pt x="53" y="129"/>
                  </a:lnTo>
                  <a:lnTo>
                    <a:pt x="52" y="126"/>
                  </a:lnTo>
                  <a:lnTo>
                    <a:pt x="50" y="126"/>
                  </a:lnTo>
                  <a:lnTo>
                    <a:pt x="50" y="123"/>
                  </a:lnTo>
                  <a:lnTo>
                    <a:pt x="48" y="121"/>
                  </a:lnTo>
                  <a:lnTo>
                    <a:pt x="48" y="121"/>
                  </a:lnTo>
                  <a:lnTo>
                    <a:pt x="47" y="120"/>
                  </a:lnTo>
                  <a:lnTo>
                    <a:pt x="45" y="120"/>
                  </a:lnTo>
                  <a:lnTo>
                    <a:pt x="42" y="118"/>
                  </a:lnTo>
                  <a:lnTo>
                    <a:pt x="41" y="116"/>
                  </a:lnTo>
                  <a:lnTo>
                    <a:pt x="37" y="115"/>
                  </a:lnTo>
                  <a:lnTo>
                    <a:pt x="34" y="113"/>
                  </a:lnTo>
                  <a:lnTo>
                    <a:pt x="33" y="113"/>
                  </a:lnTo>
                  <a:lnTo>
                    <a:pt x="31" y="112"/>
                  </a:lnTo>
                  <a:lnTo>
                    <a:pt x="29" y="112"/>
                  </a:lnTo>
                  <a:lnTo>
                    <a:pt x="29" y="112"/>
                  </a:lnTo>
                  <a:lnTo>
                    <a:pt x="29" y="110"/>
                  </a:lnTo>
                  <a:lnTo>
                    <a:pt x="31" y="109"/>
                  </a:lnTo>
                  <a:lnTo>
                    <a:pt x="31" y="109"/>
                  </a:lnTo>
                  <a:lnTo>
                    <a:pt x="29" y="105"/>
                  </a:lnTo>
                  <a:lnTo>
                    <a:pt x="28" y="104"/>
                  </a:lnTo>
                  <a:lnTo>
                    <a:pt x="26" y="104"/>
                  </a:lnTo>
                  <a:lnTo>
                    <a:pt x="28" y="102"/>
                  </a:lnTo>
                  <a:lnTo>
                    <a:pt x="28" y="102"/>
                  </a:lnTo>
                  <a:lnTo>
                    <a:pt x="26" y="102"/>
                  </a:lnTo>
                  <a:lnTo>
                    <a:pt x="26" y="102"/>
                  </a:lnTo>
                  <a:lnTo>
                    <a:pt x="26" y="102"/>
                  </a:lnTo>
                  <a:lnTo>
                    <a:pt x="25" y="102"/>
                  </a:lnTo>
                  <a:lnTo>
                    <a:pt x="25" y="101"/>
                  </a:lnTo>
                  <a:lnTo>
                    <a:pt x="22" y="98"/>
                  </a:lnTo>
                  <a:lnTo>
                    <a:pt x="20" y="96"/>
                  </a:lnTo>
                  <a:lnTo>
                    <a:pt x="20" y="96"/>
                  </a:lnTo>
                  <a:lnTo>
                    <a:pt x="20" y="94"/>
                  </a:lnTo>
                  <a:lnTo>
                    <a:pt x="22" y="93"/>
                  </a:lnTo>
                  <a:lnTo>
                    <a:pt x="22" y="93"/>
                  </a:lnTo>
                  <a:lnTo>
                    <a:pt x="22" y="91"/>
                  </a:lnTo>
                  <a:lnTo>
                    <a:pt x="20" y="90"/>
                  </a:lnTo>
                  <a:lnTo>
                    <a:pt x="22" y="88"/>
                  </a:lnTo>
                  <a:lnTo>
                    <a:pt x="22" y="86"/>
                  </a:lnTo>
                  <a:lnTo>
                    <a:pt x="22" y="86"/>
                  </a:lnTo>
                  <a:lnTo>
                    <a:pt x="22" y="86"/>
                  </a:lnTo>
                  <a:lnTo>
                    <a:pt x="23" y="86"/>
                  </a:lnTo>
                  <a:lnTo>
                    <a:pt x="23" y="85"/>
                  </a:lnTo>
                  <a:lnTo>
                    <a:pt x="23" y="83"/>
                  </a:lnTo>
                  <a:lnTo>
                    <a:pt x="25" y="83"/>
                  </a:lnTo>
                  <a:lnTo>
                    <a:pt x="28" y="79"/>
                  </a:lnTo>
                  <a:lnTo>
                    <a:pt x="29" y="79"/>
                  </a:lnTo>
                  <a:lnTo>
                    <a:pt x="31" y="77"/>
                  </a:lnTo>
                  <a:lnTo>
                    <a:pt x="31" y="75"/>
                  </a:lnTo>
                  <a:lnTo>
                    <a:pt x="31" y="75"/>
                  </a:lnTo>
                  <a:lnTo>
                    <a:pt x="31" y="75"/>
                  </a:lnTo>
                  <a:lnTo>
                    <a:pt x="31" y="74"/>
                  </a:lnTo>
                  <a:lnTo>
                    <a:pt x="29" y="72"/>
                  </a:lnTo>
                  <a:lnTo>
                    <a:pt x="28" y="72"/>
                  </a:lnTo>
                  <a:lnTo>
                    <a:pt x="28" y="71"/>
                  </a:lnTo>
                  <a:lnTo>
                    <a:pt x="28" y="69"/>
                  </a:lnTo>
                  <a:lnTo>
                    <a:pt x="29" y="68"/>
                  </a:lnTo>
                  <a:lnTo>
                    <a:pt x="31" y="68"/>
                  </a:lnTo>
                  <a:lnTo>
                    <a:pt x="33" y="68"/>
                  </a:lnTo>
                  <a:lnTo>
                    <a:pt x="33" y="66"/>
                  </a:lnTo>
                  <a:lnTo>
                    <a:pt x="31" y="66"/>
                  </a:lnTo>
                  <a:lnTo>
                    <a:pt x="28" y="66"/>
                  </a:lnTo>
                  <a:lnTo>
                    <a:pt x="25" y="66"/>
                  </a:lnTo>
                  <a:lnTo>
                    <a:pt x="25" y="66"/>
                  </a:lnTo>
                  <a:lnTo>
                    <a:pt x="23" y="64"/>
                  </a:lnTo>
                  <a:lnTo>
                    <a:pt x="22" y="63"/>
                  </a:lnTo>
                  <a:lnTo>
                    <a:pt x="22" y="63"/>
                  </a:lnTo>
                  <a:lnTo>
                    <a:pt x="20" y="63"/>
                  </a:lnTo>
                  <a:lnTo>
                    <a:pt x="20" y="63"/>
                  </a:lnTo>
                  <a:lnTo>
                    <a:pt x="20" y="63"/>
                  </a:lnTo>
                  <a:lnTo>
                    <a:pt x="18" y="57"/>
                  </a:lnTo>
                  <a:lnTo>
                    <a:pt x="17" y="57"/>
                  </a:lnTo>
                  <a:lnTo>
                    <a:pt x="17" y="57"/>
                  </a:lnTo>
                  <a:lnTo>
                    <a:pt x="15" y="57"/>
                  </a:lnTo>
                  <a:lnTo>
                    <a:pt x="15" y="57"/>
                  </a:lnTo>
                  <a:lnTo>
                    <a:pt x="15" y="55"/>
                  </a:lnTo>
                  <a:lnTo>
                    <a:pt x="15" y="55"/>
                  </a:lnTo>
                  <a:lnTo>
                    <a:pt x="15" y="53"/>
                  </a:lnTo>
                  <a:lnTo>
                    <a:pt x="15" y="52"/>
                  </a:lnTo>
                  <a:lnTo>
                    <a:pt x="15" y="52"/>
                  </a:lnTo>
                  <a:lnTo>
                    <a:pt x="14" y="50"/>
                  </a:lnTo>
                  <a:lnTo>
                    <a:pt x="14" y="50"/>
                  </a:lnTo>
                  <a:lnTo>
                    <a:pt x="12" y="50"/>
                  </a:lnTo>
                  <a:lnTo>
                    <a:pt x="11" y="46"/>
                  </a:lnTo>
                  <a:lnTo>
                    <a:pt x="11" y="44"/>
                  </a:lnTo>
                  <a:lnTo>
                    <a:pt x="11" y="44"/>
                  </a:lnTo>
                  <a:lnTo>
                    <a:pt x="11" y="44"/>
                  </a:lnTo>
                  <a:lnTo>
                    <a:pt x="11" y="42"/>
                  </a:lnTo>
                  <a:lnTo>
                    <a:pt x="11" y="42"/>
                  </a:lnTo>
                  <a:lnTo>
                    <a:pt x="11" y="42"/>
                  </a:lnTo>
                  <a:lnTo>
                    <a:pt x="11" y="41"/>
                  </a:lnTo>
                  <a:lnTo>
                    <a:pt x="9" y="39"/>
                  </a:lnTo>
                  <a:lnTo>
                    <a:pt x="7" y="39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9" y="34"/>
                  </a:lnTo>
                  <a:lnTo>
                    <a:pt x="7" y="34"/>
                  </a:lnTo>
                  <a:lnTo>
                    <a:pt x="6" y="33"/>
                  </a:lnTo>
                  <a:lnTo>
                    <a:pt x="4" y="31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3" y="30"/>
                  </a:lnTo>
                  <a:lnTo>
                    <a:pt x="4" y="30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6" y="27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6" y="23"/>
                  </a:lnTo>
                  <a:lnTo>
                    <a:pt x="6" y="23"/>
                  </a:lnTo>
                  <a:lnTo>
                    <a:pt x="4" y="23"/>
                  </a:lnTo>
                  <a:lnTo>
                    <a:pt x="4" y="23"/>
                  </a:lnTo>
                  <a:lnTo>
                    <a:pt x="4" y="23"/>
                  </a:lnTo>
                  <a:lnTo>
                    <a:pt x="4" y="20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4" y="16"/>
                  </a:lnTo>
                  <a:lnTo>
                    <a:pt x="3" y="16"/>
                  </a:lnTo>
                  <a:lnTo>
                    <a:pt x="3" y="14"/>
                  </a:lnTo>
                  <a:lnTo>
                    <a:pt x="1" y="12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1" y="11"/>
                  </a:lnTo>
                  <a:lnTo>
                    <a:pt x="1" y="9"/>
                  </a:lnTo>
                  <a:lnTo>
                    <a:pt x="1" y="9"/>
                  </a:lnTo>
                  <a:lnTo>
                    <a:pt x="1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3" y="6"/>
                  </a:lnTo>
                  <a:lnTo>
                    <a:pt x="4" y="6"/>
                  </a:lnTo>
                  <a:lnTo>
                    <a:pt x="6" y="6"/>
                  </a:lnTo>
                  <a:lnTo>
                    <a:pt x="6" y="1"/>
                  </a:lnTo>
                  <a:lnTo>
                    <a:pt x="7" y="1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99" name="Freeform 246">
              <a:extLst>
                <a:ext uri="{FF2B5EF4-FFF2-40B4-BE49-F238E27FC236}">
                  <a16:creationId xmlns:a16="http://schemas.microsoft.com/office/drawing/2014/main" id="{6AD4F307-D742-C410-1E55-4CFEA593F74A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6558" y="3320461"/>
              <a:ext cx="276789" cy="261196"/>
            </a:xfrm>
            <a:custGeom>
              <a:avLst/>
              <a:gdLst>
                <a:gd name="T0" fmla="*/ 63 w 142"/>
                <a:gd name="T1" fmla="*/ 0 h 134"/>
                <a:gd name="T2" fmla="*/ 69 w 142"/>
                <a:gd name="T3" fmla="*/ 1 h 134"/>
                <a:gd name="T4" fmla="*/ 76 w 142"/>
                <a:gd name="T5" fmla="*/ 1 h 134"/>
                <a:gd name="T6" fmla="*/ 79 w 142"/>
                <a:gd name="T7" fmla="*/ 1 h 134"/>
                <a:gd name="T8" fmla="*/ 79 w 142"/>
                <a:gd name="T9" fmla="*/ 6 h 134"/>
                <a:gd name="T10" fmla="*/ 82 w 142"/>
                <a:gd name="T11" fmla="*/ 5 h 134"/>
                <a:gd name="T12" fmla="*/ 85 w 142"/>
                <a:gd name="T13" fmla="*/ 3 h 134"/>
                <a:gd name="T14" fmla="*/ 87 w 142"/>
                <a:gd name="T15" fmla="*/ 5 h 134"/>
                <a:gd name="T16" fmla="*/ 91 w 142"/>
                <a:gd name="T17" fmla="*/ 11 h 134"/>
                <a:gd name="T18" fmla="*/ 91 w 142"/>
                <a:gd name="T19" fmla="*/ 14 h 134"/>
                <a:gd name="T20" fmla="*/ 93 w 142"/>
                <a:gd name="T21" fmla="*/ 16 h 134"/>
                <a:gd name="T22" fmla="*/ 96 w 142"/>
                <a:gd name="T23" fmla="*/ 22 h 134"/>
                <a:gd name="T24" fmla="*/ 101 w 142"/>
                <a:gd name="T25" fmla="*/ 25 h 134"/>
                <a:gd name="T26" fmla="*/ 109 w 142"/>
                <a:gd name="T27" fmla="*/ 25 h 134"/>
                <a:gd name="T28" fmla="*/ 104 w 142"/>
                <a:gd name="T29" fmla="*/ 28 h 134"/>
                <a:gd name="T30" fmla="*/ 107 w 142"/>
                <a:gd name="T31" fmla="*/ 33 h 134"/>
                <a:gd name="T32" fmla="*/ 107 w 142"/>
                <a:gd name="T33" fmla="*/ 36 h 134"/>
                <a:gd name="T34" fmla="*/ 99 w 142"/>
                <a:gd name="T35" fmla="*/ 42 h 134"/>
                <a:gd name="T36" fmla="*/ 98 w 142"/>
                <a:gd name="T37" fmla="*/ 45 h 134"/>
                <a:gd name="T38" fmla="*/ 98 w 142"/>
                <a:gd name="T39" fmla="*/ 50 h 134"/>
                <a:gd name="T40" fmla="*/ 96 w 142"/>
                <a:gd name="T41" fmla="*/ 55 h 134"/>
                <a:gd name="T42" fmla="*/ 101 w 142"/>
                <a:gd name="T43" fmla="*/ 61 h 134"/>
                <a:gd name="T44" fmla="*/ 104 w 142"/>
                <a:gd name="T45" fmla="*/ 61 h 134"/>
                <a:gd name="T46" fmla="*/ 105 w 142"/>
                <a:gd name="T47" fmla="*/ 64 h 134"/>
                <a:gd name="T48" fmla="*/ 105 w 142"/>
                <a:gd name="T49" fmla="*/ 71 h 134"/>
                <a:gd name="T50" fmla="*/ 110 w 142"/>
                <a:gd name="T51" fmla="*/ 72 h 134"/>
                <a:gd name="T52" fmla="*/ 121 w 142"/>
                <a:gd name="T53" fmla="*/ 79 h 134"/>
                <a:gd name="T54" fmla="*/ 126 w 142"/>
                <a:gd name="T55" fmla="*/ 82 h 134"/>
                <a:gd name="T56" fmla="*/ 131 w 142"/>
                <a:gd name="T57" fmla="*/ 90 h 134"/>
                <a:gd name="T58" fmla="*/ 131 w 142"/>
                <a:gd name="T59" fmla="*/ 102 h 134"/>
                <a:gd name="T60" fmla="*/ 134 w 142"/>
                <a:gd name="T61" fmla="*/ 112 h 134"/>
                <a:gd name="T62" fmla="*/ 137 w 142"/>
                <a:gd name="T63" fmla="*/ 113 h 134"/>
                <a:gd name="T64" fmla="*/ 140 w 142"/>
                <a:gd name="T65" fmla="*/ 115 h 134"/>
                <a:gd name="T66" fmla="*/ 140 w 142"/>
                <a:gd name="T67" fmla="*/ 118 h 134"/>
                <a:gd name="T68" fmla="*/ 135 w 142"/>
                <a:gd name="T69" fmla="*/ 118 h 134"/>
                <a:gd name="T70" fmla="*/ 131 w 142"/>
                <a:gd name="T71" fmla="*/ 118 h 134"/>
                <a:gd name="T72" fmla="*/ 124 w 142"/>
                <a:gd name="T73" fmla="*/ 116 h 134"/>
                <a:gd name="T74" fmla="*/ 121 w 142"/>
                <a:gd name="T75" fmla="*/ 120 h 134"/>
                <a:gd name="T76" fmla="*/ 117 w 142"/>
                <a:gd name="T77" fmla="*/ 129 h 134"/>
                <a:gd name="T78" fmla="*/ 104 w 142"/>
                <a:gd name="T79" fmla="*/ 132 h 134"/>
                <a:gd name="T80" fmla="*/ 87 w 142"/>
                <a:gd name="T81" fmla="*/ 131 h 134"/>
                <a:gd name="T82" fmla="*/ 68 w 142"/>
                <a:gd name="T83" fmla="*/ 116 h 134"/>
                <a:gd name="T84" fmla="*/ 50 w 142"/>
                <a:gd name="T85" fmla="*/ 104 h 134"/>
                <a:gd name="T86" fmla="*/ 36 w 142"/>
                <a:gd name="T87" fmla="*/ 94 h 134"/>
                <a:gd name="T88" fmla="*/ 23 w 142"/>
                <a:gd name="T89" fmla="*/ 88 h 134"/>
                <a:gd name="T90" fmla="*/ 6 w 142"/>
                <a:gd name="T91" fmla="*/ 85 h 134"/>
                <a:gd name="T92" fmla="*/ 5 w 142"/>
                <a:gd name="T93" fmla="*/ 82 h 134"/>
                <a:gd name="T94" fmla="*/ 3 w 142"/>
                <a:gd name="T95" fmla="*/ 72 h 134"/>
                <a:gd name="T96" fmla="*/ 8 w 142"/>
                <a:gd name="T97" fmla="*/ 61 h 134"/>
                <a:gd name="T98" fmla="*/ 23 w 142"/>
                <a:gd name="T99" fmla="*/ 52 h 134"/>
                <a:gd name="T100" fmla="*/ 35 w 142"/>
                <a:gd name="T101" fmla="*/ 44 h 134"/>
                <a:gd name="T102" fmla="*/ 36 w 142"/>
                <a:gd name="T103" fmla="*/ 33 h 134"/>
                <a:gd name="T104" fmla="*/ 38 w 142"/>
                <a:gd name="T105" fmla="*/ 27 h 134"/>
                <a:gd name="T106" fmla="*/ 36 w 142"/>
                <a:gd name="T107" fmla="*/ 19 h 134"/>
                <a:gd name="T108" fmla="*/ 38 w 142"/>
                <a:gd name="T109" fmla="*/ 14 h 134"/>
                <a:gd name="T110" fmla="*/ 49 w 142"/>
                <a:gd name="T111" fmla="*/ 8 h 134"/>
                <a:gd name="T112" fmla="*/ 52 w 142"/>
                <a:gd name="T113" fmla="*/ 3 h 134"/>
                <a:gd name="T114" fmla="*/ 58 w 142"/>
                <a:gd name="T115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2" h="134">
                  <a:moveTo>
                    <a:pt x="58" y="0"/>
                  </a:moveTo>
                  <a:lnTo>
                    <a:pt x="60" y="0"/>
                  </a:lnTo>
                  <a:lnTo>
                    <a:pt x="60" y="0"/>
                  </a:lnTo>
                  <a:lnTo>
                    <a:pt x="63" y="0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66" y="0"/>
                  </a:lnTo>
                  <a:lnTo>
                    <a:pt x="69" y="1"/>
                  </a:lnTo>
                  <a:lnTo>
                    <a:pt x="69" y="1"/>
                  </a:lnTo>
                  <a:lnTo>
                    <a:pt x="71" y="1"/>
                  </a:lnTo>
                  <a:lnTo>
                    <a:pt x="74" y="1"/>
                  </a:lnTo>
                  <a:lnTo>
                    <a:pt x="76" y="1"/>
                  </a:lnTo>
                  <a:lnTo>
                    <a:pt x="76" y="0"/>
                  </a:lnTo>
                  <a:lnTo>
                    <a:pt x="77" y="0"/>
                  </a:lnTo>
                  <a:lnTo>
                    <a:pt x="77" y="0"/>
                  </a:lnTo>
                  <a:lnTo>
                    <a:pt x="79" y="1"/>
                  </a:lnTo>
                  <a:lnTo>
                    <a:pt x="79" y="1"/>
                  </a:lnTo>
                  <a:lnTo>
                    <a:pt x="79" y="1"/>
                  </a:lnTo>
                  <a:lnTo>
                    <a:pt x="79" y="5"/>
                  </a:lnTo>
                  <a:lnTo>
                    <a:pt x="79" y="6"/>
                  </a:lnTo>
                  <a:lnTo>
                    <a:pt x="79" y="6"/>
                  </a:lnTo>
                  <a:lnTo>
                    <a:pt x="80" y="6"/>
                  </a:lnTo>
                  <a:lnTo>
                    <a:pt x="80" y="6"/>
                  </a:lnTo>
                  <a:lnTo>
                    <a:pt x="82" y="5"/>
                  </a:lnTo>
                  <a:lnTo>
                    <a:pt x="83" y="3"/>
                  </a:lnTo>
                  <a:lnTo>
                    <a:pt x="83" y="3"/>
                  </a:lnTo>
                  <a:lnTo>
                    <a:pt x="85" y="3"/>
                  </a:lnTo>
                  <a:lnTo>
                    <a:pt x="85" y="3"/>
                  </a:lnTo>
                  <a:lnTo>
                    <a:pt x="87" y="3"/>
                  </a:lnTo>
                  <a:lnTo>
                    <a:pt x="87" y="3"/>
                  </a:lnTo>
                  <a:lnTo>
                    <a:pt x="87" y="3"/>
                  </a:lnTo>
                  <a:lnTo>
                    <a:pt x="87" y="5"/>
                  </a:lnTo>
                  <a:lnTo>
                    <a:pt x="88" y="9"/>
                  </a:lnTo>
                  <a:lnTo>
                    <a:pt x="90" y="9"/>
                  </a:lnTo>
                  <a:lnTo>
                    <a:pt x="90" y="9"/>
                  </a:lnTo>
                  <a:lnTo>
                    <a:pt x="91" y="11"/>
                  </a:lnTo>
                  <a:lnTo>
                    <a:pt x="91" y="11"/>
                  </a:lnTo>
                  <a:lnTo>
                    <a:pt x="91" y="12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91" y="16"/>
                  </a:lnTo>
                  <a:lnTo>
                    <a:pt x="91" y="16"/>
                  </a:lnTo>
                  <a:lnTo>
                    <a:pt x="93" y="16"/>
                  </a:lnTo>
                  <a:lnTo>
                    <a:pt x="93" y="16"/>
                  </a:lnTo>
                  <a:lnTo>
                    <a:pt x="94" y="16"/>
                  </a:lnTo>
                  <a:lnTo>
                    <a:pt x="96" y="22"/>
                  </a:lnTo>
                  <a:lnTo>
                    <a:pt x="96" y="22"/>
                  </a:lnTo>
                  <a:lnTo>
                    <a:pt x="96" y="22"/>
                  </a:lnTo>
                  <a:lnTo>
                    <a:pt x="98" y="22"/>
                  </a:lnTo>
                  <a:lnTo>
                    <a:pt x="98" y="22"/>
                  </a:lnTo>
                  <a:lnTo>
                    <a:pt x="99" y="23"/>
                  </a:lnTo>
                  <a:lnTo>
                    <a:pt x="101" y="25"/>
                  </a:lnTo>
                  <a:lnTo>
                    <a:pt x="101" y="25"/>
                  </a:lnTo>
                  <a:lnTo>
                    <a:pt x="104" y="25"/>
                  </a:lnTo>
                  <a:lnTo>
                    <a:pt x="107" y="25"/>
                  </a:lnTo>
                  <a:lnTo>
                    <a:pt x="109" y="25"/>
                  </a:lnTo>
                  <a:lnTo>
                    <a:pt x="109" y="27"/>
                  </a:lnTo>
                  <a:lnTo>
                    <a:pt x="107" y="27"/>
                  </a:lnTo>
                  <a:lnTo>
                    <a:pt x="105" y="27"/>
                  </a:lnTo>
                  <a:lnTo>
                    <a:pt x="104" y="28"/>
                  </a:lnTo>
                  <a:lnTo>
                    <a:pt x="104" y="30"/>
                  </a:lnTo>
                  <a:lnTo>
                    <a:pt x="104" y="31"/>
                  </a:lnTo>
                  <a:lnTo>
                    <a:pt x="105" y="31"/>
                  </a:lnTo>
                  <a:lnTo>
                    <a:pt x="107" y="33"/>
                  </a:lnTo>
                  <a:lnTo>
                    <a:pt x="107" y="34"/>
                  </a:lnTo>
                  <a:lnTo>
                    <a:pt x="107" y="34"/>
                  </a:lnTo>
                  <a:lnTo>
                    <a:pt x="107" y="34"/>
                  </a:lnTo>
                  <a:lnTo>
                    <a:pt x="107" y="36"/>
                  </a:lnTo>
                  <a:lnTo>
                    <a:pt x="105" y="38"/>
                  </a:lnTo>
                  <a:lnTo>
                    <a:pt x="104" y="38"/>
                  </a:lnTo>
                  <a:lnTo>
                    <a:pt x="101" y="42"/>
                  </a:lnTo>
                  <a:lnTo>
                    <a:pt x="99" y="42"/>
                  </a:lnTo>
                  <a:lnTo>
                    <a:pt x="99" y="44"/>
                  </a:lnTo>
                  <a:lnTo>
                    <a:pt x="99" y="45"/>
                  </a:lnTo>
                  <a:lnTo>
                    <a:pt x="98" y="45"/>
                  </a:lnTo>
                  <a:lnTo>
                    <a:pt x="98" y="45"/>
                  </a:lnTo>
                  <a:lnTo>
                    <a:pt x="98" y="45"/>
                  </a:lnTo>
                  <a:lnTo>
                    <a:pt x="98" y="47"/>
                  </a:lnTo>
                  <a:lnTo>
                    <a:pt x="96" y="49"/>
                  </a:lnTo>
                  <a:lnTo>
                    <a:pt x="98" y="50"/>
                  </a:lnTo>
                  <a:lnTo>
                    <a:pt x="98" y="52"/>
                  </a:lnTo>
                  <a:lnTo>
                    <a:pt x="98" y="52"/>
                  </a:lnTo>
                  <a:lnTo>
                    <a:pt x="96" y="53"/>
                  </a:lnTo>
                  <a:lnTo>
                    <a:pt x="96" y="55"/>
                  </a:lnTo>
                  <a:lnTo>
                    <a:pt x="96" y="55"/>
                  </a:lnTo>
                  <a:lnTo>
                    <a:pt x="98" y="57"/>
                  </a:lnTo>
                  <a:lnTo>
                    <a:pt x="101" y="60"/>
                  </a:lnTo>
                  <a:lnTo>
                    <a:pt x="101" y="61"/>
                  </a:lnTo>
                  <a:lnTo>
                    <a:pt x="102" y="61"/>
                  </a:lnTo>
                  <a:lnTo>
                    <a:pt x="102" y="61"/>
                  </a:lnTo>
                  <a:lnTo>
                    <a:pt x="102" y="61"/>
                  </a:lnTo>
                  <a:lnTo>
                    <a:pt x="104" y="61"/>
                  </a:lnTo>
                  <a:lnTo>
                    <a:pt x="104" y="61"/>
                  </a:lnTo>
                  <a:lnTo>
                    <a:pt x="102" y="63"/>
                  </a:lnTo>
                  <a:lnTo>
                    <a:pt x="104" y="63"/>
                  </a:lnTo>
                  <a:lnTo>
                    <a:pt x="105" y="64"/>
                  </a:lnTo>
                  <a:lnTo>
                    <a:pt x="107" y="68"/>
                  </a:lnTo>
                  <a:lnTo>
                    <a:pt x="107" y="68"/>
                  </a:lnTo>
                  <a:lnTo>
                    <a:pt x="105" y="69"/>
                  </a:lnTo>
                  <a:lnTo>
                    <a:pt x="105" y="71"/>
                  </a:lnTo>
                  <a:lnTo>
                    <a:pt x="105" y="71"/>
                  </a:lnTo>
                  <a:lnTo>
                    <a:pt x="107" y="71"/>
                  </a:lnTo>
                  <a:lnTo>
                    <a:pt x="109" y="72"/>
                  </a:lnTo>
                  <a:lnTo>
                    <a:pt x="110" y="72"/>
                  </a:lnTo>
                  <a:lnTo>
                    <a:pt x="113" y="74"/>
                  </a:lnTo>
                  <a:lnTo>
                    <a:pt x="117" y="75"/>
                  </a:lnTo>
                  <a:lnTo>
                    <a:pt x="118" y="77"/>
                  </a:lnTo>
                  <a:lnTo>
                    <a:pt x="121" y="79"/>
                  </a:lnTo>
                  <a:lnTo>
                    <a:pt x="123" y="79"/>
                  </a:lnTo>
                  <a:lnTo>
                    <a:pt x="124" y="80"/>
                  </a:lnTo>
                  <a:lnTo>
                    <a:pt x="124" y="80"/>
                  </a:lnTo>
                  <a:lnTo>
                    <a:pt x="126" y="82"/>
                  </a:lnTo>
                  <a:lnTo>
                    <a:pt x="126" y="85"/>
                  </a:lnTo>
                  <a:lnTo>
                    <a:pt x="128" y="85"/>
                  </a:lnTo>
                  <a:lnTo>
                    <a:pt x="129" y="88"/>
                  </a:lnTo>
                  <a:lnTo>
                    <a:pt x="131" y="90"/>
                  </a:lnTo>
                  <a:lnTo>
                    <a:pt x="131" y="93"/>
                  </a:lnTo>
                  <a:lnTo>
                    <a:pt x="129" y="96"/>
                  </a:lnTo>
                  <a:lnTo>
                    <a:pt x="129" y="102"/>
                  </a:lnTo>
                  <a:lnTo>
                    <a:pt x="131" y="102"/>
                  </a:lnTo>
                  <a:lnTo>
                    <a:pt x="134" y="102"/>
                  </a:lnTo>
                  <a:lnTo>
                    <a:pt x="134" y="105"/>
                  </a:lnTo>
                  <a:lnTo>
                    <a:pt x="134" y="109"/>
                  </a:lnTo>
                  <a:lnTo>
                    <a:pt x="134" y="112"/>
                  </a:lnTo>
                  <a:lnTo>
                    <a:pt x="134" y="112"/>
                  </a:lnTo>
                  <a:lnTo>
                    <a:pt x="135" y="112"/>
                  </a:lnTo>
                  <a:lnTo>
                    <a:pt x="137" y="113"/>
                  </a:lnTo>
                  <a:lnTo>
                    <a:pt x="137" y="113"/>
                  </a:lnTo>
                  <a:lnTo>
                    <a:pt x="137" y="113"/>
                  </a:lnTo>
                  <a:lnTo>
                    <a:pt x="139" y="113"/>
                  </a:lnTo>
                  <a:lnTo>
                    <a:pt x="139" y="115"/>
                  </a:lnTo>
                  <a:lnTo>
                    <a:pt x="140" y="115"/>
                  </a:lnTo>
                  <a:lnTo>
                    <a:pt x="139" y="116"/>
                  </a:lnTo>
                  <a:lnTo>
                    <a:pt x="139" y="116"/>
                  </a:lnTo>
                  <a:lnTo>
                    <a:pt x="140" y="118"/>
                  </a:lnTo>
                  <a:lnTo>
                    <a:pt x="140" y="118"/>
                  </a:lnTo>
                  <a:lnTo>
                    <a:pt x="142" y="120"/>
                  </a:lnTo>
                  <a:lnTo>
                    <a:pt x="140" y="120"/>
                  </a:lnTo>
                  <a:lnTo>
                    <a:pt x="139" y="120"/>
                  </a:lnTo>
                  <a:lnTo>
                    <a:pt x="135" y="118"/>
                  </a:lnTo>
                  <a:lnTo>
                    <a:pt x="135" y="118"/>
                  </a:lnTo>
                  <a:lnTo>
                    <a:pt x="134" y="118"/>
                  </a:lnTo>
                  <a:lnTo>
                    <a:pt x="134" y="118"/>
                  </a:lnTo>
                  <a:lnTo>
                    <a:pt x="131" y="118"/>
                  </a:lnTo>
                  <a:lnTo>
                    <a:pt x="129" y="116"/>
                  </a:lnTo>
                  <a:lnTo>
                    <a:pt x="129" y="116"/>
                  </a:lnTo>
                  <a:lnTo>
                    <a:pt x="126" y="116"/>
                  </a:lnTo>
                  <a:lnTo>
                    <a:pt x="124" y="116"/>
                  </a:lnTo>
                  <a:lnTo>
                    <a:pt x="123" y="118"/>
                  </a:lnTo>
                  <a:lnTo>
                    <a:pt x="121" y="118"/>
                  </a:lnTo>
                  <a:lnTo>
                    <a:pt x="121" y="120"/>
                  </a:lnTo>
                  <a:lnTo>
                    <a:pt x="121" y="120"/>
                  </a:lnTo>
                  <a:lnTo>
                    <a:pt x="120" y="121"/>
                  </a:lnTo>
                  <a:lnTo>
                    <a:pt x="118" y="124"/>
                  </a:lnTo>
                  <a:lnTo>
                    <a:pt x="118" y="126"/>
                  </a:lnTo>
                  <a:lnTo>
                    <a:pt x="117" y="129"/>
                  </a:lnTo>
                  <a:lnTo>
                    <a:pt x="115" y="131"/>
                  </a:lnTo>
                  <a:lnTo>
                    <a:pt x="112" y="132"/>
                  </a:lnTo>
                  <a:lnTo>
                    <a:pt x="110" y="134"/>
                  </a:lnTo>
                  <a:lnTo>
                    <a:pt x="104" y="132"/>
                  </a:lnTo>
                  <a:lnTo>
                    <a:pt x="98" y="132"/>
                  </a:lnTo>
                  <a:lnTo>
                    <a:pt x="91" y="132"/>
                  </a:lnTo>
                  <a:lnTo>
                    <a:pt x="87" y="131"/>
                  </a:lnTo>
                  <a:lnTo>
                    <a:pt x="87" y="131"/>
                  </a:lnTo>
                  <a:lnTo>
                    <a:pt x="80" y="127"/>
                  </a:lnTo>
                  <a:lnTo>
                    <a:pt x="77" y="124"/>
                  </a:lnTo>
                  <a:lnTo>
                    <a:pt x="72" y="121"/>
                  </a:lnTo>
                  <a:lnTo>
                    <a:pt x="68" y="116"/>
                  </a:lnTo>
                  <a:lnTo>
                    <a:pt x="63" y="113"/>
                  </a:lnTo>
                  <a:lnTo>
                    <a:pt x="60" y="110"/>
                  </a:lnTo>
                  <a:lnTo>
                    <a:pt x="55" y="107"/>
                  </a:lnTo>
                  <a:lnTo>
                    <a:pt x="50" y="104"/>
                  </a:lnTo>
                  <a:lnTo>
                    <a:pt x="49" y="101"/>
                  </a:lnTo>
                  <a:lnTo>
                    <a:pt x="44" y="99"/>
                  </a:lnTo>
                  <a:lnTo>
                    <a:pt x="41" y="97"/>
                  </a:lnTo>
                  <a:lnTo>
                    <a:pt x="36" y="94"/>
                  </a:lnTo>
                  <a:lnTo>
                    <a:pt x="33" y="93"/>
                  </a:lnTo>
                  <a:lnTo>
                    <a:pt x="30" y="91"/>
                  </a:lnTo>
                  <a:lnTo>
                    <a:pt x="25" y="88"/>
                  </a:lnTo>
                  <a:lnTo>
                    <a:pt x="23" y="88"/>
                  </a:lnTo>
                  <a:lnTo>
                    <a:pt x="19" y="86"/>
                  </a:lnTo>
                  <a:lnTo>
                    <a:pt x="14" y="86"/>
                  </a:lnTo>
                  <a:lnTo>
                    <a:pt x="9" y="85"/>
                  </a:lnTo>
                  <a:lnTo>
                    <a:pt x="6" y="85"/>
                  </a:lnTo>
                  <a:lnTo>
                    <a:pt x="8" y="83"/>
                  </a:lnTo>
                  <a:lnTo>
                    <a:pt x="8" y="82"/>
                  </a:lnTo>
                  <a:lnTo>
                    <a:pt x="6" y="82"/>
                  </a:lnTo>
                  <a:lnTo>
                    <a:pt x="5" y="82"/>
                  </a:lnTo>
                  <a:lnTo>
                    <a:pt x="3" y="79"/>
                  </a:lnTo>
                  <a:lnTo>
                    <a:pt x="5" y="79"/>
                  </a:lnTo>
                  <a:lnTo>
                    <a:pt x="3" y="75"/>
                  </a:lnTo>
                  <a:lnTo>
                    <a:pt x="3" y="72"/>
                  </a:lnTo>
                  <a:lnTo>
                    <a:pt x="1" y="68"/>
                  </a:lnTo>
                  <a:lnTo>
                    <a:pt x="0" y="64"/>
                  </a:lnTo>
                  <a:lnTo>
                    <a:pt x="5" y="63"/>
                  </a:lnTo>
                  <a:lnTo>
                    <a:pt x="8" y="61"/>
                  </a:lnTo>
                  <a:lnTo>
                    <a:pt x="12" y="58"/>
                  </a:lnTo>
                  <a:lnTo>
                    <a:pt x="16" y="57"/>
                  </a:lnTo>
                  <a:lnTo>
                    <a:pt x="20" y="53"/>
                  </a:lnTo>
                  <a:lnTo>
                    <a:pt x="23" y="52"/>
                  </a:lnTo>
                  <a:lnTo>
                    <a:pt x="28" y="49"/>
                  </a:lnTo>
                  <a:lnTo>
                    <a:pt x="31" y="49"/>
                  </a:lnTo>
                  <a:lnTo>
                    <a:pt x="33" y="47"/>
                  </a:lnTo>
                  <a:lnTo>
                    <a:pt x="35" y="44"/>
                  </a:lnTo>
                  <a:lnTo>
                    <a:pt x="35" y="42"/>
                  </a:lnTo>
                  <a:lnTo>
                    <a:pt x="35" y="41"/>
                  </a:lnTo>
                  <a:lnTo>
                    <a:pt x="35" y="38"/>
                  </a:lnTo>
                  <a:lnTo>
                    <a:pt x="36" y="33"/>
                  </a:lnTo>
                  <a:lnTo>
                    <a:pt x="36" y="31"/>
                  </a:lnTo>
                  <a:lnTo>
                    <a:pt x="36" y="30"/>
                  </a:lnTo>
                  <a:lnTo>
                    <a:pt x="38" y="28"/>
                  </a:lnTo>
                  <a:lnTo>
                    <a:pt x="38" y="27"/>
                  </a:lnTo>
                  <a:lnTo>
                    <a:pt x="38" y="25"/>
                  </a:lnTo>
                  <a:lnTo>
                    <a:pt x="36" y="23"/>
                  </a:lnTo>
                  <a:lnTo>
                    <a:pt x="36" y="20"/>
                  </a:lnTo>
                  <a:lnTo>
                    <a:pt x="36" y="19"/>
                  </a:lnTo>
                  <a:lnTo>
                    <a:pt x="36" y="17"/>
                  </a:lnTo>
                  <a:lnTo>
                    <a:pt x="36" y="16"/>
                  </a:lnTo>
                  <a:lnTo>
                    <a:pt x="38" y="14"/>
                  </a:lnTo>
                  <a:lnTo>
                    <a:pt x="38" y="14"/>
                  </a:lnTo>
                  <a:lnTo>
                    <a:pt x="42" y="12"/>
                  </a:lnTo>
                  <a:lnTo>
                    <a:pt x="44" y="12"/>
                  </a:lnTo>
                  <a:lnTo>
                    <a:pt x="47" y="9"/>
                  </a:lnTo>
                  <a:lnTo>
                    <a:pt x="49" y="8"/>
                  </a:lnTo>
                  <a:lnTo>
                    <a:pt x="50" y="6"/>
                  </a:lnTo>
                  <a:lnTo>
                    <a:pt x="52" y="5"/>
                  </a:lnTo>
                  <a:lnTo>
                    <a:pt x="52" y="5"/>
                  </a:lnTo>
                  <a:lnTo>
                    <a:pt x="52" y="3"/>
                  </a:lnTo>
                  <a:lnTo>
                    <a:pt x="53" y="3"/>
                  </a:lnTo>
                  <a:lnTo>
                    <a:pt x="57" y="1"/>
                  </a:lnTo>
                  <a:lnTo>
                    <a:pt x="58" y="0"/>
                  </a:lnTo>
                  <a:lnTo>
                    <a:pt x="58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00" name="Freeform 247">
              <a:extLst>
                <a:ext uri="{FF2B5EF4-FFF2-40B4-BE49-F238E27FC236}">
                  <a16:creationId xmlns:a16="http://schemas.microsoft.com/office/drawing/2014/main" id="{24A6452B-E1E4-1775-E35B-A66DA233C3C9}"/>
                </a:ext>
              </a:extLst>
            </p:cNvPr>
            <p:cNvSpPr>
              <a:spLocks/>
            </p:cNvSpPr>
            <p:nvPr/>
          </p:nvSpPr>
          <p:spPr bwMode="auto">
            <a:xfrm>
              <a:off x="7803880" y="4618642"/>
              <a:ext cx="1950" cy="5848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2 h 3"/>
                <a:gd name="T6" fmla="*/ 1 w 1"/>
                <a:gd name="T7" fmla="*/ 2 h 3"/>
                <a:gd name="T8" fmla="*/ 1 w 1"/>
                <a:gd name="T9" fmla="*/ 3 h 3"/>
                <a:gd name="T10" fmla="*/ 1 w 1"/>
                <a:gd name="T11" fmla="*/ 3 h 3"/>
                <a:gd name="T12" fmla="*/ 1 w 1"/>
                <a:gd name="T13" fmla="*/ 2 h 3"/>
                <a:gd name="T14" fmla="*/ 0 w 1"/>
                <a:gd name="T15" fmla="*/ 0 h 3"/>
                <a:gd name="T16" fmla="*/ 0 w 1"/>
                <a:gd name="T17" fmla="*/ 0 h 3"/>
                <a:gd name="T18" fmla="*/ 1 w 1"/>
                <a:gd name="T19" fmla="*/ 2 h 3"/>
                <a:gd name="T20" fmla="*/ 1 w 1"/>
                <a:gd name="T21" fmla="*/ 3 h 3"/>
                <a:gd name="T22" fmla="*/ 1 w 1"/>
                <a:gd name="T23" fmla="*/ 2 h 3"/>
                <a:gd name="T24" fmla="*/ 1 w 1"/>
                <a:gd name="T25" fmla="*/ 2 h 3"/>
                <a:gd name="T26" fmla="*/ 1 w 1"/>
                <a:gd name="T27" fmla="*/ 2 h 3"/>
                <a:gd name="T28" fmla="*/ 1 w 1"/>
                <a:gd name="T29" fmla="*/ 0 h 3"/>
                <a:gd name="T30" fmla="*/ 1 w 1"/>
                <a:gd name="T31" fmla="*/ 0 h 3"/>
                <a:gd name="T32" fmla="*/ 1 w 1"/>
                <a:gd name="T3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1" y="2"/>
                  </a:lnTo>
                  <a:lnTo>
                    <a:pt x="1" y="3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01" name="Freeform 248">
              <a:extLst>
                <a:ext uri="{FF2B5EF4-FFF2-40B4-BE49-F238E27FC236}">
                  <a16:creationId xmlns:a16="http://schemas.microsoft.com/office/drawing/2014/main" id="{5B9911A6-7F18-0F03-BDD9-768EC86536B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86926" y="3378937"/>
              <a:ext cx="820623" cy="849861"/>
            </a:xfrm>
            <a:custGeom>
              <a:avLst/>
              <a:gdLst>
                <a:gd name="T0" fmla="*/ 362 w 421"/>
                <a:gd name="T1" fmla="*/ 417 h 436"/>
                <a:gd name="T2" fmla="*/ 71 w 421"/>
                <a:gd name="T3" fmla="*/ 414 h 436"/>
                <a:gd name="T4" fmla="*/ 350 w 421"/>
                <a:gd name="T5" fmla="*/ 381 h 436"/>
                <a:gd name="T6" fmla="*/ 359 w 421"/>
                <a:gd name="T7" fmla="*/ 361 h 436"/>
                <a:gd name="T8" fmla="*/ 358 w 421"/>
                <a:gd name="T9" fmla="*/ 351 h 436"/>
                <a:gd name="T10" fmla="*/ 354 w 421"/>
                <a:gd name="T11" fmla="*/ 356 h 436"/>
                <a:gd name="T12" fmla="*/ 142 w 421"/>
                <a:gd name="T13" fmla="*/ 0 h 436"/>
                <a:gd name="T14" fmla="*/ 153 w 421"/>
                <a:gd name="T15" fmla="*/ 30 h 436"/>
                <a:gd name="T16" fmla="*/ 154 w 421"/>
                <a:gd name="T17" fmla="*/ 52 h 436"/>
                <a:gd name="T18" fmla="*/ 153 w 421"/>
                <a:gd name="T19" fmla="*/ 64 h 436"/>
                <a:gd name="T20" fmla="*/ 168 w 421"/>
                <a:gd name="T21" fmla="*/ 74 h 436"/>
                <a:gd name="T22" fmla="*/ 176 w 421"/>
                <a:gd name="T23" fmla="*/ 93 h 436"/>
                <a:gd name="T24" fmla="*/ 187 w 421"/>
                <a:gd name="T25" fmla="*/ 115 h 436"/>
                <a:gd name="T26" fmla="*/ 220 w 421"/>
                <a:gd name="T27" fmla="*/ 127 h 436"/>
                <a:gd name="T28" fmla="*/ 250 w 421"/>
                <a:gd name="T29" fmla="*/ 138 h 436"/>
                <a:gd name="T30" fmla="*/ 283 w 421"/>
                <a:gd name="T31" fmla="*/ 145 h 436"/>
                <a:gd name="T32" fmla="*/ 294 w 421"/>
                <a:gd name="T33" fmla="*/ 118 h 436"/>
                <a:gd name="T34" fmla="*/ 309 w 421"/>
                <a:gd name="T35" fmla="*/ 138 h 436"/>
                <a:gd name="T36" fmla="*/ 342 w 421"/>
                <a:gd name="T37" fmla="*/ 137 h 436"/>
                <a:gd name="T38" fmla="*/ 340 w 421"/>
                <a:gd name="T39" fmla="*/ 124 h 436"/>
                <a:gd name="T40" fmla="*/ 361 w 421"/>
                <a:gd name="T41" fmla="*/ 110 h 436"/>
                <a:gd name="T42" fmla="*/ 394 w 421"/>
                <a:gd name="T43" fmla="*/ 104 h 436"/>
                <a:gd name="T44" fmla="*/ 408 w 421"/>
                <a:gd name="T45" fmla="*/ 105 h 436"/>
                <a:gd name="T46" fmla="*/ 421 w 421"/>
                <a:gd name="T47" fmla="*/ 119 h 436"/>
                <a:gd name="T48" fmla="*/ 400 w 421"/>
                <a:gd name="T49" fmla="*/ 135 h 436"/>
                <a:gd name="T50" fmla="*/ 381 w 421"/>
                <a:gd name="T51" fmla="*/ 162 h 436"/>
                <a:gd name="T52" fmla="*/ 365 w 421"/>
                <a:gd name="T53" fmla="*/ 181 h 436"/>
                <a:gd name="T54" fmla="*/ 359 w 421"/>
                <a:gd name="T55" fmla="*/ 208 h 436"/>
                <a:gd name="T56" fmla="*/ 348 w 421"/>
                <a:gd name="T57" fmla="*/ 189 h 436"/>
                <a:gd name="T58" fmla="*/ 334 w 421"/>
                <a:gd name="T59" fmla="*/ 195 h 436"/>
                <a:gd name="T60" fmla="*/ 343 w 421"/>
                <a:gd name="T61" fmla="*/ 176 h 436"/>
                <a:gd name="T62" fmla="*/ 326 w 421"/>
                <a:gd name="T63" fmla="*/ 164 h 436"/>
                <a:gd name="T64" fmla="*/ 304 w 421"/>
                <a:gd name="T65" fmla="*/ 149 h 436"/>
                <a:gd name="T66" fmla="*/ 291 w 421"/>
                <a:gd name="T67" fmla="*/ 143 h 436"/>
                <a:gd name="T68" fmla="*/ 299 w 421"/>
                <a:gd name="T69" fmla="*/ 162 h 436"/>
                <a:gd name="T70" fmla="*/ 296 w 421"/>
                <a:gd name="T71" fmla="*/ 178 h 436"/>
                <a:gd name="T72" fmla="*/ 301 w 421"/>
                <a:gd name="T73" fmla="*/ 208 h 436"/>
                <a:gd name="T74" fmla="*/ 293 w 421"/>
                <a:gd name="T75" fmla="*/ 217 h 436"/>
                <a:gd name="T76" fmla="*/ 271 w 421"/>
                <a:gd name="T77" fmla="*/ 220 h 436"/>
                <a:gd name="T78" fmla="*/ 250 w 421"/>
                <a:gd name="T79" fmla="*/ 246 h 436"/>
                <a:gd name="T80" fmla="*/ 208 w 421"/>
                <a:gd name="T81" fmla="*/ 282 h 436"/>
                <a:gd name="T82" fmla="*/ 181 w 421"/>
                <a:gd name="T83" fmla="*/ 302 h 436"/>
                <a:gd name="T84" fmla="*/ 173 w 421"/>
                <a:gd name="T85" fmla="*/ 349 h 436"/>
                <a:gd name="T86" fmla="*/ 154 w 421"/>
                <a:gd name="T87" fmla="*/ 395 h 436"/>
                <a:gd name="T88" fmla="*/ 119 w 421"/>
                <a:gd name="T89" fmla="*/ 401 h 436"/>
                <a:gd name="T90" fmla="*/ 108 w 421"/>
                <a:gd name="T91" fmla="*/ 368 h 436"/>
                <a:gd name="T92" fmla="*/ 85 w 421"/>
                <a:gd name="T93" fmla="*/ 316 h 436"/>
                <a:gd name="T94" fmla="*/ 67 w 421"/>
                <a:gd name="T95" fmla="*/ 261 h 436"/>
                <a:gd name="T96" fmla="*/ 67 w 421"/>
                <a:gd name="T97" fmla="*/ 227 h 436"/>
                <a:gd name="T98" fmla="*/ 64 w 421"/>
                <a:gd name="T99" fmla="*/ 208 h 436"/>
                <a:gd name="T100" fmla="*/ 41 w 421"/>
                <a:gd name="T101" fmla="*/ 230 h 436"/>
                <a:gd name="T102" fmla="*/ 28 w 421"/>
                <a:gd name="T103" fmla="*/ 203 h 436"/>
                <a:gd name="T104" fmla="*/ 6 w 421"/>
                <a:gd name="T105" fmla="*/ 184 h 436"/>
                <a:gd name="T106" fmla="*/ 15 w 421"/>
                <a:gd name="T107" fmla="*/ 178 h 436"/>
                <a:gd name="T108" fmla="*/ 41 w 421"/>
                <a:gd name="T109" fmla="*/ 175 h 436"/>
                <a:gd name="T110" fmla="*/ 26 w 421"/>
                <a:gd name="T111" fmla="*/ 149 h 436"/>
                <a:gd name="T112" fmla="*/ 30 w 421"/>
                <a:gd name="T113" fmla="*/ 119 h 436"/>
                <a:gd name="T114" fmla="*/ 69 w 421"/>
                <a:gd name="T115" fmla="*/ 102 h 436"/>
                <a:gd name="T116" fmla="*/ 91 w 421"/>
                <a:gd name="T117" fmla="*/ 69 h 436"/>
                <a:gd name="T118" fmla="*/ 93 w 421"/>
                <a:gd name="T119" fmla="*/ 45 h 436"/>
                <a:gd name="T120" fmla="*/ 85 w 421"/>
                <a:gd name="T121" fmla="*/ 27 h 436"/>
                <a:gd name="T122" fmla="*/ 93 w 421"/>
                <a:gd name="T123" fmla="*/ 12 h 436"/>
                <a:gd name="T124" fmla="*/ 129 w 421"/>
                <a:gd name="T125" fmla="*/ 6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21" h="436">
                  <a:moveTo>
                    <a:pt x="370" y="428"/>
                  </a:moveTo>
                  <a:lnTo>
                    <a:pt x="370" y="428"/>
                  </a:lnTo>
                  <a:lnTo>
                    <a:pt x="372" y="431"/>
                  </a:lnTo>
                  <a:lnTo>
                    <a:pt x="372" y="435"/>
                  </a:lnTo>
                  <a:lnTo>
                    <a:pt x="370" y="436"/>
                  </a:lnTo>
                  <a:lnTo>
                    <a:pt x="369" y="431"/>
                  </a:lnTo>
                  <a:lnTo>
                    <a:pt x="367" y="431"/>
                  </a:lnTo>
                  <a:lnTo>
                    <a:pt x="367" y="430"/>
                  </a:lnTo>
                  <a:lnTo>
                    <a:pt x="369" y="430"/>
                  </a:lnTo>
                  <a:lnTo>
                    <a:pt x="370" y="428"/>
                  </a:lnTo>
                  <a:close/>
                  <a:moveTo>
                    <a:pt x="369" y="425"/>
                  </a:moveTo>
                  <a:lnTo>
                    <a:pt x="369" y="427"/>
                  </a:lnTo>
                  <a:lnTo>
                    <a:pt x="367" y="428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69" y="425"/>
                  </a:lnTo>
                  <a:close/>
                  <a:moveTo>
                    <a:pt x="364" y="417"/>
                  </a:moveTo>
                  <a:lnTo>
                    <a:pt x="364" y="419"/>
                  </a:lnTo>
                  <a:lnTo>
                    <a:pt x="364" y="419"/>
                  </a:lnTo>
                  <a:lnTo>
                    <a:pt x="364" y="419"/>
                  </a:lnTo>
                  <a:lnTo>
                    <a:pt x="364" y="419"/>
                  </a:lnTo>
                  <a:lnTo>
                    <a:pt x="364" y="419"/>
                  </a:lnTo>
                  <a:lnTo>
                    <a:pt x="362" y="417"/>
                  </a:lnTo>
                  <a:lnTo>
                    <a:pt x="362" y="417"/>
                  </a:lnTo>
                  <a:lnTo>
                    <a:pt x="364" y="417"/>
                  </a:lnTo>
                  <a:close/>
                  <a:moveTo>
                    <a:pt x="365" y="414"/>
                  </a:moveTo>
                  <a:lnTo>
                    <a:pt x="365" y="414"/>
                  </a:lnTo>
                  <a:lnTo>
                    <a:pt x="365" y="416"/>
                  </a:lnTo>
                  <a:lnTo>
                    <a:pt x="365" y="417"/>
                  </a:lnTo>
                  <a:lnTo>
                    <a:pt x="365" y="417"/>
                  </a:lnTo>
                  <a:lnTo>
                    <a:pt x="365" y="417"/>
                  </a:lnTo>
                  <a:lnTo>
                    <a:pt x="365" y="417"/>
                  </a:lnTo>
                  <a:lnTo>
                    <a:pt x="365" y="416"/>
                  </a:lnTo>
                  <a:lnTo>
                    <a:pt x="365" y="416"/>
                  </a:lnTo>
                  <a:lnTo>
                    <a:pt x="365" y="414"/>
                  </a:lnTo>
                  <a:lnTo>
                    <a:pt x="365" y="414"/>
                  </a:lnTo>
                  <a:close/>
                  <a:moveTo>
                    <a:pt x="71" y="413"/>
                  </a:moveTo>
                  <a:lnTo>
                    <a:pt x="71" y="413"/>
                  </a:lnTo>
                  <a:lnTo>
                    <a:pt x="71" y="413"/>
                  </a:lnTo>
                  <a:lnTo>
                    <a:pt x="71" y="414"/>
                  </a:lnTo>
                  <a:lnTo>
                    <a:pt x="71" y="414"/>
                  </a:lnTo>
                  <a:lnTo>
                    <a:pt x="69" y="414"/>
                  </a:lnTo>
                  <a:lnTo>
                    <a:pt x="69" y="414"/>
                  </a:lnTo>
                  <a:lnTo>
                    <a:pt x="69" y="414"/>
                  </a:lnTo>
                  <a:lnTo>
                    <a:pt x="69" y="414"/>
                  </a:lnTo>
                  <a:lnTo>
                    <a:pt x="69" y="414"/>
                  </a:lnTo>
                  <a:lnTo>
                    <a:pt x="71" y="414"/>
                  </a:lnTo>
                  <a:lnTo>
                    <a:pt x="71" y="413"/>
                  </a:lnTo>
                  <a:lnTo>
                    <a:pt x="71" y="413"/>
                  </a:lnTo>
                  <a:close/>
                  <a:moveTo>
                    <a:pt x="359" y="413"/>
                  </a:moveTo>
                  <a:lnTo>
                    <a:pt x="361" y="414"/>
                  </a:lnTo>
                  <a:lnTo>
                    <a:pt x="361" y="414"/>
                  </a:lnTo>
                  <a:lnTo>
                    <a:pt x="359" y="414"/>
                  </a:lnTo>
                  <a:lnTo>
                    <a:pt x="359" y="414"/>
                  </a:lnTo>
                  <a:lnTo>
                    <a:pt x="359" y="413"/>
                  </a:lnTo>
                  <a:lnTo>
                    <a:pt x="359" y="413"/>
                  </a:lnTo>
                  <a:close/>
                  <a:moveTo>
                    <a:pt x="354" y="400"/>
                  </a:moveTo>
                  <a:lnTo>
                    <a:pt x="354" y="400"/>
                  </a:lnTo>
                  <a:lnTo>
                    <a:pt x="356" y="400"/>
                  </a:lnTo>
                  <a:lnTo>
                    <a:pt x="354" y="401"/>
                  </a:lnTo>
                  <a:lnTo>
                    <a:pt x="354" y="401"/>
                  </a:lnTo>
                  <a:lnTo>
                    <a:pt x="354" y="400"/>
                  </a:lnTo>
                  <a:lnTo>
                    <a:pt x="354" y="400"/>
                  </a:lnTo>
                  <a:lnTo>
                    <a:pt x="354" y="400"/>
                  </a:lnTo>
                  <a:lnTo>
                    <a:pt x="354" y="400"/>
                  </a:lnTo>
                  <a:close/>
                  <a:moveTo>
                    <a:pt x="351" y="375"/>
                  </a:moveTo>
                  <a:lnTo>
                    <a:pt x="351" y="376"/>
                  </a:lnTo>
                  <a:lnTo>
                    <a:pt x="351" y="378"/>
                  </a:lnTo>
                  <a:lnTo>
                    <a:pt x="351" y="381"/>
                  </a:lnTo>
                  <a:lnTo>
                    <a:pt x="351" y="381"/>
                  </a:lnTo>
                  <a:lnTo>
                    <a:pt x="350" y="381"/>
                  </a:lnTo>
                  <a:lnTo>
                    <a:pt x="350" y="379"/>
                  </a:lnTo>
                  <a:lnTo>
                    <a:pt x="348" y="378"/>
                  </a:lnTo>
                  <a:lnTo>
                    <a:pt x="350" y="376"/>
                  </a:lnTo>
                  <a:lnTo>
                    <a:pt x="350" y="376"/>
                  </a:lnTo>
                  <a:lnTo>
                    <a:pt x="351" y="375"/>
                  </a:lnTo>
                  <a:close/>
                  <a:moveTo>
                    <a:pt x="66" y="370"/>
                  </a:moveTo>
                  <a:lnTo>
                    <a:pt x="66" y="370"/>
                  </a:lnTo>
                  <a:lnTo>
                    <a:pt x="66" y="370"/>
                  </a:lnTo>
                  <a:lnTo>
                    <a:pt x="66" y="370"/>
                  </a:lnTo>
                  <a:lnTo>
                    <a:pt x="66" y="372"/>
                  </a:lnTo>
                  <a:lnTo>
                    <a:pt x="66" y="372"/>
                  </a:lnTo>
                  <a:lnTo>
                    <a:pt x="66" y="372"/>
                  </a:lnTo>
                  <a:lnTo>
                    <a:pt x="66" y="370"/>
                  </a:lnTo>
                  <a:lnTo>
                    <a:pt x="66" y="370"/>
                  </a:lnTo>
                  <a:close/>
                  <a:moveTo>
                    <a:pt x="353" y="367"/>
                  </a:moveTo>
                  <a:lnTo>
                    <a:pt x="354" y="367"/>
                  </a:lnTo>
                  <a:lnTo>
                    <a:pt x="354" y="368"/>
                  </a:lnTo>
                  <a:lnTo>
                    <a:pt x="354" y="368"/>
                  </a:lnTo>
                  <a:lnTo>
                    <a:pt x="353" y="368"/>
                  </a:lnTo>
                  <a:lnTo>
                    <a:pt x="353" y="368"/>
                  </a:lnTo>
                  <a:lnTo>
                    <a:pt x="353" y="368"/>
                  </a:lnTo>
                  <a:lnTo>
                    <a:pt x="353" y="367"/>
                  </a:lnTo>
                  <a:close/>
                  <a:moveTo>
                    <a:pt x="359" y="359"/>
                  </a:moveTo>
                  <a:lnTo>
                    <a:pt x="359" y="361"/>
                  </a:lnTo>
                  <a:lnTo>
                    <a:pt x="358" y="361"/>
                  </a:lnTo>
                  <a:lnTo>
                    <a:pt x="358" y="359"/>
                  </a:lnTo>
                  <a:lnTo>
                    <a:pt x="358" y="359"/>
                  </a:lnTo>
                  <a:lnTo>
                    <a:pt x="359" y="359"/>
                  </a:lnTo>
                  <a:close/>
                  <a:moveTo>
                    <a:pt x="354" y="345"/>
                  </a:moveTo>
                  <a:lnTo>
                    <a:pt x="354" y="345"/>
                  </a:lnTo>
                  <a:lnTo>
                    <a:pt x="354" y="346"/>
                  </a:lnTo>
                  <a:lnTo>
                    <a:pt x="354" y="348"/>
                  </a:lnTo>
                  <a:lnTo>
                    <a:pt x="353" y="346"/>
                  </a:lnTo>
                  <a:lnTo>
                    <a:pt x="354" y="345"/>
                  </a:lnTo>
                  <a:lnTo>
                    <a:pt x="354" y="345"/>
                  </a:lnTo>
                  <a:close/>
                  <a:moveTo>
                    <a:pt x="359" y="337"/>
                  </a:moveTo>
                  <a:lnTo>
                    <a:pt x="359" y="338"/>
                  </a:lnTo>
                  <a:lnTo>
                    <a:pt x="359" y="338"/>
                  </a:lnTo>
                  <a:lnTo>
                    <a:pt x="359" y="340"/>
                  </a:lnTo>
                  <a:lnTo>
                    <a:pt x="359" y="342"/>
                  </a:lnTo>
                  <a:lnTo>
                    <a:pt x="359" y="342"/>
                  </a:lnTo>
                  <a:lnTo>
                    <a:pt x="359" y="343"/>
                  </a:lnTo>
                  <a:lnTo>
                    <a:pt x="358" y="343"/>
                  </a:lnTo>
                  <a:lnTo>
                    <a:pt x="358" y="343"/>
                  </a:lnTo>
                  <a:lnTo>
                    <a:pt x="358" y="345"/>
                  </a:lnTo>
                  <a:lnTo>
                    <a:pt x="356" y="346"/>
                  </a:lnTo>
                  <a:lnTo>
                    <a:pt x="358" y="346"/>
                  </a:lnTo>
                  <a:lnTo>
                    <a:pt x="358" y="351"/>
                  </a:lnTo>
                  <a:lnTo>
                    <a:pt x="358" y="353"/>
                  </a:lnTo>
                  <a:lnTo>
                    <a:pt x="356" y="353"/>
                  </a:lnTo>
                  <a:lnTo>
                    <a:pt x="356" y="356"/>
                  </a:lnTo>
                  <a:lnTo>
                    <a:pt x="356" y="357"/>
                  </a:lnTo>
                  <a:lnTo>
                    <a:pt x="356" y="359"/>
                  </a:lnTo>
                  <a:lnTo>
                    <a:pt x="354" y="359"/>
                  </a:lnTo>
                  <a:lnTo>
                    <a:pt x="354" y="359"/>
                  </a:lnTo>
                  <a:lnTo>
                    <a:pt x="354" y="361"/>
                  </a:lnTo>
                  <a:lnTo>
                    <a:pt x="356" y="361"/>
                  </a:lnTo>
                  <a:lnTo>
                    <a:pt x="356" y="361"/>
                  </a:lnTo>
                  <a:lnTo>
                    <a:pt x="354" y="362"/>
                  </a:lnTo>
                  <a:lnTo>
                    <a:pt x="354" y="365"/>
                  </a:lnTo>
                  <a:lnTo>
                    <a:pt x="354" y="367"/>
                  </a:lnTo>
                  <a:lnTo>
                    <a:pt x="354" y="367"/>
                  </a:lnTo>
                  <a:lnTo>
                    <a:pt x="353" y="367"/>
                  </a:lnTo>
                  <a:lnTo>
                    <a:pt x="351" y="364"/>
                  </a:lnTo>
                  <a:lnTo>
                    <a:pt x="351" y="362"/>
                  </a:lnTo>
                  <a:lnTo>
                    <a:pt x="351" y="361"/>
                  </a:lnTo>
                  <a:lnTo>
                    <a:pt x="351" y="361"/>
                  </a:lnTo>
                  <a:lnTo>
                    <a:pt x="353" y="361"/>
                  </a:lnTo>
                  <a:lnTo>
                    <a:pt x="353" y="359"/>
                  </a:lnTo>
                  <a:lnTo>
                    <a:pt x="353" y="357"/>
                  </a:lnTo>
                  <a:lnTo>
                    <a:pt x="353" y="356"/>
                  </a:lnTo>
                  <a:lnTo>
                    <a:pt x="354" y="356"/>
                  </a:lnTo>
                  <a:lnTo>
                    <a:pt x="354" y="356"/>
                  </a:lnTo>
                  <a:lnTo>
                    <a:pt x="354" y="356"/>
                  </a:lnTo>
                  <a:lnTo>
                    <a:pt x="354" y="354"/>
                  </a:lnTo>
                  <a:lnTo>
                    <a:pt x="354" y="354"/>
                  </a:lnTo>
                  <a:lnTo>
                    <a:pt x="354" y="354"/>
                  </a:lnTo>
                  <a:lnTo>
                    <a:pt x="354" y="351"/>
                  </a:lnTo>
                  <a:lnTo>
                    <a:pt x="354" y="351"/>
                  </a:lnTo>
                  <a:lnTo>
                    <a:pt x="354" y="349"/>
                  </a:lnTo>
                  <a:lnTo>
                    <a:pt x="354" y="348"/>
                  </a:lnTo>
                  <a:lnTo>
                    <a:pt x="354" y="348"/>
                  </a:lnTo>
                  <a:lnTo>
                    <a:pt x="356" y="346"/>
                  </a:lnTo>
                  <a:lnTo>
                    <a:pt x="356" y="345"/>
                  </a:lnTo>
                  <a:lnTo>
                    <a:pt x="356" y="345"/>
                  </a:lnTo>
                  <a:lnTo>
                    <a:pt x="356" y="342"/>
                  </a:lnTo>
                  <a:lnTo>
                    <a:pt x="356" y="340"/>
                  </a:lnTo>
                  <a:lnTo>
                    <a:pt x="358" y="338"/>
                  </a:lnTo>
                  <a:lnTo>
                    <a:pt x="359" y="337"/>
                  </a:lnTo>
                  <a:lnTo>
                    <a:pt x="359" y="337"/>
                  </a:lnTo>
                  <a:close/>
                  <a:moveTo>
                    <a:pt x="138" y="0"/>
                  </a:moveTo>
                  <a:lnTo>
                    <a:pt x="138" y="0"/>
                  </a:lnTo>
                  <a:lnTo>
                    <a:pt x="140" y="1"/>
                  </a:lnTo>
                  <a:lnTo>
                    <a:pt x="140" y="1"/>
                  </a:lnTo>
                  <a:lnTo>
                    <a:pt x="140" y="1"/>
                  </a:lnTo>
                  <a:lnTo>
                    <a:pt x="142" y="0"/>
                  </a:lnTo>
                  <a:lnTo>
                    <a:pt x="142" y="1"/>
                  </a:lnTo>
                  <a:lnTo>
                    <a:pt x="142" y="1"/>
                  </a:lnTo>
                  <a:lnTo>
                    <a:pt x="142" y="3"/>
                  </a:lnTo>
                  <a:lnTo>
                    <a:pt x="142" y="4"/>
                  </a:lnTo>
                  <a:lnTo>
                    <a:pt x="143" y="6"/>
                  </a:lnTo>
                  <a:lnTo>
                    <a:pt x="143" y="9"/>
                  </a:lnTo>
                  <a:lnTo>
                    <a:pt x="145" y="12"/>
                  </a:lnTo>
                  <a:lnTo>
                    <a:pt x="145" y="14"/>
                  </a:lnTo>
                  <a:lnTo>
                    <a:pt x="146" y="15"/>
                  </a:lnTo>
                  <a:lnTo>
                    <a:pt x="149" y="15"/>
                  </a:lnTo>
                  <a:lnTo>
                    <a:pt x="151" y="15"/>
                  </a:lnTo>
                  <a:lnTo>
                    <a:pt x="153" y="17"/>
                  </a:lnTo>
                  <a:lnTo>
                    <a:pt x="154" y="19"/>
                  </a:lnTo>
                  <a:lnTo>
                    <a:pt x="154" y="19"/>
                  </a:lnTo>
                  <a:lnTo>
                    <a:pt x="156" y="20"/>
                  </a:lnTo>
                  <a:lnTo>
                    <a:pt x="156" y="20"/>
                  </a:lnTo>
                  <a:lnTo>
                    <a:pt x="156" y="20"/>
                  </a:lnTo>
                  <a:lnTo>
                    <a:pt x="154" y="22"/>
                  </a:lnTo>
                  <a:lnTo>
                    <a:pt x="153" y="23"/>
                  </a:lnTo>
                  <a:lnTo>
                    <a:pt x="153" y="23"/>
                  </a:lnTo>
                  <a:lnTo>
                    <a:pt x="153" y="25"/>
                  </a:lnTo>
                  <a:lnTo>
                    <a:pt x="153" y="27"/>
                  </a:lnTo>
                  <a:lnTo>
                    <a:pt x="153" y="28"/>
                  </a:lnTo>
                  <a:lnTo>
                    <a:pt x="153" y="30"/>
                  </a:lnTo>
                  <a:lnTo>
                    <a:pt x="153" y="33"/>
                  </a:lnTo>
                  <a:lnTo>
                    <a:pt x="154" y="34"/>
                  </a:lnTo>
                  <a:lnTo>
                    <a:pt x="154" y="34"/>
                  </a:lnTo>
                  <a:lnTo>
                    <a:pt x="156" y="34"/>
                  </a:lnTo>
                  <a:lnTo>
                    <a:pt x="156" y="36"/>
                  </a:lnTo>
                  <a:lnTo>
                    <a:pt x="157" y="36"/>
                  </a:lnTo>
                  <a:lnTo>
                    <a:pt x="157" y="38"/>
                  </a:lnTo>
                  <a:lnTo>
                    <a:pt x="157" y="38"/>
                  </a:lnTo>
                  <a:lnTo>
                    <a:pt x="157" y="39"/>
                  </a:lnTo>
                  <a:lnTo>
                    <a:pt x="157" y="39"/>
                  </a:lnTo>
                  <a:lnTo>
                    <a:pt x="157" y="41"/>
                  </a:lnTo>
                  <a:lnTo>
                    <a:pt x="157" y="41"/>
                  </a:lnTo>
                  <a:lnTo>
                    <a:pt x="159" y="42"/>
                  </a:lnTo>
                  <a:lnTo>
                    <a:pt x="159" y="42"/>
                  </a:lnTo>
                  <a:lnTo>
                    <a:pt x="159" y="44"/>
                  </a:lnTo>
                  <a:lnTo>
                    <a:pt x="159" y="44"/>
                  </a:lnTo>
                  <a:lnTo>
                    <a:pt x="159" y="45"/>
                  </a:lnTo>
                  <a:lnTo>
                    <a:pt x="159" y="47"/>
                  </a:lnTo>
                  <a:lnTo>
                    <a:pt x="159" y="49"/>
                  </a:lnTo>
                  <a:lnTo>
                    <a:pt x="159" y="49"/>
                  </a:lnTo>
                  <a:lnTo>
                    <a:pt x="157" y="49"/>
                  </a:lnTo>
                  <a:lnTo>
                    <a:pt x="157" y="50"/>
                  </a:lnTo>
                  <a:lnTo>
                    <a:pt x="156" y="50"/>
                  </a:lnTo>
                  <a:lnTo>
                    <a:pt x="154" y="52"/>
                  </a:lnTo>
                  <a:lnTo>
                    <a:pt x="154" y="50"/>
                  </a:lnTo>
                  <a:lnTo>
                    <a:pt x="153" y="49"/>
                  </a:lnTo>
                  <a:lnTo>
                    <a:pt x="153" y="49"/>
                  </a:lnTo>
                  <a:lnTo>
                    <a:pt x="153" y="49"/>
                  </a:lnTo>
                  <a:lnTo>
                    <a:pt x="151" y="47"/>
                  </a:lnTo>
                  <a:lnTo>
                    <a:pt x="151" y="47"/>
                  </a:lnTo>
                  <a:lnTo>
                    <a:pt x="149" y="47"/>
                  </a:lnTo>
                  <a:lnTo>
                    <a:pt x="148" y="49"/>
                  </a:lnTo>
                  <a:lnTo>
                    <a:pt x="146" y="49"/>
                  </a:lnTo>
                  <a:lnTo>
                    <a:pt x="146" y="49"/>
                  </a:lnTo>
                  <a:lnTo>
                    <a:pt x="148" y="49"/>
                  </a:lnTo>
                  <a:lnTo>
                    <a:pt x="148" y="50"/>
                  </a:lnTo>
                  <a:lnTo>
                    <a:pt x="148" y="52"/>
                  </a:lnTo>
                  <a:lnTo>
                    <a:pt x="148" y="53"/>
                  </a:lnTo>
                  <a:lnTo>
                    <a:pt x="148" y="53"/>
                  </a:lnTo>
                  <a:lnTo>
                    <a:pt x="151" y="56"/>
                  </a:lnTo>
                  <a:lnTo>
                    <a:pt x="153" y="56"/>
                  </a:lnTo>
                  <a:lnTo>
                    <a:pt x="153" y="58"/>
                  </a:lnTo>
                  <a:lnTo>
                    <a:pt x="151" y="58"/>
                  </a:lnTo>
                  <a:lnTo>
                    <a:pt x="151" y="60"/>
                  </a:lnTo>
                  <a:lnTo>
                    <a:pt x="151" y="61"/>
                  </a:lnTo>
                  <a:lnTo>
                    <a:pt x="153" y="63"/>
                  </a:lnTo>
                  <a:lnTo>
                    <a:pt x="153" y="63"/>
                  </a:lnTo>
                  <a:lnTo>
                    <a:pt x="153" y="64"/>
                  </a:lnTo>
                  <a:lnTo>
                    <a:pt x="153" y="66"/>
                  </a:lnTo>
                  <a:lnTo>
                    <a:pt x="153" y="66"/>
                  </a:lnTo>
                  <a:lnTo>
                    <a:pt x="153" y="67"/>
                  </a:lnTo>
                  <a:lnTo>
                    <a:pt x="153" y="67"/>
                  </a:lnTo>
                  <a:lnTo>
                    <a:pt x="153" y="67"/>
                  </a:lnTo>
                  <a:lnTo>
                    <a:pt x="154" y="67"/>
                  </a:lnTo>
                  <a:lnTo>
                    <a:pt x="154" y="67"/>
                  </a:lnTo>
                  <a:lnTo>
                    <a:pt x="156" y="67"/>
                  </a:lnTo>
                  <a:lnTo>
                    <a:pt x="156" y="67"/>
                  </a:lnTo>
                  <a:lnTo>
                    <a:pt x="156" y="66"/>
                  </a:lnTo>
                  <a:lnTo>
                    <a:pt x="156" y="66"/>
                  </a:lnTo>
                  <a:lnTo>
                    <a:pt x="157" y="66"/>
                  </a:lnTo>
                  <a:lnTo>
                    <a:pt x="159" y="69"/>
                  </a:lnTo>
                  <a:lnTo>
                    <a:pt x="160" y="71"/>
                  </a:lnTo>
                  <a:lnTo>
                    <a:pt x="160" y="71"/>
                  </a:lnTo>
                  <a:lnTo>
                    <a:pt x="160" y="71"/>
                  </a:lnTo>
                  <a:lnTo>
                    <a:pt x="162" y="72"/>
                  </a:lnTo>
                  <a:lnTo>
                    <a:pt x="164" y="72"/>
                  </a:lnTo>
                  <a:lnTo>
                    <a:pt x="164" y="74"/>
                  </a:lnTo>
                  <a:lnTo>
                    <a:pt x="165" y="74"/>
                  </a:lnTo>
                  <a:lnTo>
                    <a:pt x="167" y="74"/>
                  </a:lnTo>
                  <a:lnTo>
                    <a:pt x="168" y="74"/>
                  </a:lnTo>
                  <a:lnTo>
                    <a:pt x="168" y="74"/>
                  </a:lnTo>
                  <a:lnTo>
                    <a:pt x="168" y="74"/>
                  </a:lnTo>
                  <a:lnTo>
                    <a:pt x="170" y="74"/>
                  </a:lnTo>
                  <a:lnTo>
                    <a:pt x="171" y="75"/>
                  </a:lnTo>
                  <a:lnTo>
                    <a:pt x="173" y="75"/>
                  </a:lnTo>
                  <a:lnTo>
                    <a:pt x="173" y="77"/>
                  </a:lnTo>
                  <a:lnTo>
                    <a:pt x="173" y="77"/>
                  </a:lnTo>
                  <a:lnTo>
                    <a:pt x="173" y="79"/>
                  </a:lnTo>
                  <a:lnTo>
                    <a:pt x="173" y="80"/>
                  </a:lnTo>
                  <a:lnTo>
                    <a:pt x="175" y="80"/>
                  </a:lnTo>
                  <a:lnTo>
                    <a:pt x="176" y="80"/>
                  </a:lnTo>
                  <a:lnTo>
                    <a:pt x="178" y="82"/>
                  </a:lnTo>
                  <a:lnTo>
                    <a:pt x="179" y="82"/>
                  </a:lnTo>
                  <a:lnTo>
                    <a:pt x="179" y="82"/>
                  </a:lnTo>
                  <a:lnTo>
                    <a:pt x="181" y="83"/>
                  </a:lnTo>
                  <a:lnTo>
                    <a:pt x="183" y="83"/>
                  </a:lnTo>
                  <a:lnTo>
                    <a:pt x="184" y="85"/>
                  </a:lnTo>
                  <a:lnTo>
                    <a:pt x="184" y="86"/>
                  </a:lnTo>
                  <a:lnTo>
                    <a:pt x="184" y="85"/>
                  </a:lnTo>
                  <a:lnTo>
                    <a:pt x="184" y="86"/>
                  </a:lnTo>
                  <a:lnTo>
                    <a:pt x="183" y="86"/>
                  </a:lnTo>
                  <a:lnTo>
                    <a:pt x="183" y="86"/>
                  </a:lnTo>
                  <a:lnTo>
                    <a:pt x="179" y="88"/>
                  </a:lnTo>
                  <a:lnTo>
                    <a:pt x="179" y="90"/>
                  </a:lnTo>
                  <a:lnTo>
                    <a:pt x="178" y="90"/>
                  </a:lnTo>
                  <a:lnTo>
                    <a:pt x="176" y="93"/>
                  </a:lnTo>
                  <a:lnTo>
                    <a:pt x="175" y="96"/>
                  </a:lnTo>
                  <a:lnTo>
                    <a:pt x="175" y="97"/>
                  </a:lnTo>
                  <a:lnTo>
                    <a:pt x="175" y="99"/>
                  </a:lnTo>
                  <a:lnTo>
                    <a:pt x="173" y="101"/>
                  </a:lnTo>
                  <a:lnTo>
                    <a:pt x="173" y="102"/>
                  </a:lnTo>
                  <a:lnTo>
                    <a:pt x="171" y="102"/>
                  </a:lnTo>
                  <a:lnTo>
                    <a:pt x="171" y="104"/>
                  </a:lnTo>
                  <a:lnTo>
                    <a:pt x="171" y="107"/>
                  </a:lnTo>
                  <a:lnTo>
                    <a:pt x="171" y="107"/>
                  </a:lnTo>
                  <a:lnTo>
                    <a:pt x="173" y="107"/>
                  </a:lnTo>
                  <a:lnTo>
                    <a:pt x="173" y="108"/>
                  </a:lnTo>
                  <a:lnTo>
                    <a:pt x="175" y="110"/>
                  </a:lnTo>
                  <a:lnTo>
                    <a:pt x="176" y="110"/>
                  </a:lnTo>
                  <a:lnTo>
                    <a:pt x="178" y="110"/>
                  </a:lnTo>
                  <a:lnTo>
                    <a:pt x="178" y="110"/>
                  </a:lnTo>
                  <a:lnTo>
                    <a:pt x="178" y="110"/>
                  </a:lnTo>
                  <a:lnTo>
                    <a:pt x="179" y="110"/>
                  </a:lnTo>
                  <a:lnTo>
                    <a:pt x="179" y="110"/>
                  </a:lnTo>
                  <a:lnTo>
                    <a:pt x="181" y="112"/>
                  </a:lnTo>
                  <a:lnTo>
                    <a:pt x="181" y="112"/>
                  </a:lnTo>
                  <a:lnTo>
                    <a:pt x="183" y="113"/>
                  </a:lnTo>
                  <a:lnTo>
                    <a:pt x="186" y="113"/>
                  </a:lnTo>
                  <a:lnTo>
                    <a:pt x="187" y="115"/>
                  </a:lnTo>
                  <a:lnTo>
                    <a:pt x="187" y="115"/>
                  </a:lnTo>
                  <a:lnTo>
                    <a:pt x="189" y="116"/>
                  </a:lnTo>
                  <a:lnTo>
                    <a:pt x="189" y="116"/>
                  </a:lnTo>
                  <a:lnTo>
                    <a:pt x="192" y="119"/>
                  </a:lnTo>
                  <a:lnTo>
                    <a:pt x="194" y="119"/>
                  </a:lnTo>
                  <a:lnTo>
                    <a:pt x="195" y="121"/>
                  </a:lnTo>
                  <a:lnTo>
                    <a:pt x="197" y="121"/>
                  </a:lnTo>
                  <a:lnTo>
                    <a:pt x="198" y="121"/>
                  </a:lnTo>
                  <a:lnTo>
                    <a:pt x="198" y="121"/>
                  </a:lnTo>
                  <a:lnTo>
                    <a:pt x="198" y="121"/>
                  </a:lnTo>
                  <a:lnTo>
                    <a:pt x="200" y="121"/>
                  </a:lnTo>
                  <a:lnTo>
                    <a:pt x="201" y="121"/>
                  </a:lnTo>
                  <a:lnTo>
                    <a:pt x="203" y="124"/>
                  </a:lnTo>
                  <a:lnTo>
                    <a:pt x="206" y="124"/>
                  </a:lnTo>
                  <a:lnTo>
                    <a:pt x="208" y="124"/>
                  </a:lnTo>
                  <a:lnTo>
                    <a:pt x="209" y="124"/>
                  </a:lnTo>
                  <a:lnTo>
                    <a:pt x="209" y="126"/>
                  </a:lnTo>
                  <a:lnTo>
                    <a:pt x="209" y="127"/>
                  </a:lnTo>
                  <a:lnTo>
                    <a:pt x="212" y="127"/>
                  </a:lnTo>
                  <a:lnTo>
                    <a:pt x="214" y="129"/>
                  </a:lnTo>
                  <a:lnTo>
                    <a:pt x="217" y="129"/>
                  </a:lnTo>
                  <a:lnTo>
                    <a:pt x="217" y="129"/>
                  </a:lnTo>
                  <a:lnTo>
                    <a:pt x="219" y="129"/>
                  </a:lnTo>
                  <a:lnTo>
                    <a:pt x="219" y="129"/>
                  </a:lnTo>
                  <a:lnTo>
                    <a:pt x="220" y="127"/>
                  </a:lnTo>
                  <a:lnTo>
                    <a:pt x="222" y="129"/>
                  </a:lnTo>
                  <a:lnTo>
                    <a:pt x="225" y="129"/>
                  </a:lnTo>
                  <a:lnTo>
                    <a:pt x="225" y="129"/>
                  </a:lnTo>
                  <a:lnTo>
                    <a:pt x="227" y="129"/>
                  </a:lnTo>
                  <a:lnTo>
                    <a:pt x="228" y="127"/>
                  </a:lnTo>
                  <a:lnTo>
                    <a:pt x="230" y="127"/>
                  </a:lnTo>
                  <a:lnTo>
                    <a:pt x="231" y="129"/>
                  </a:lnTo>
                  <a:lnTo>
                    <a:pt x="235" y="130"/>
                  </a:lnTo>
                  <a:lnTo>
                    <a:pt x="236" y="130"/>
                  </a:lnTo>
                  <a:lnTo>
                    <a:pt x="238" y="132"/>
                  </a:lnTo>
                  <a:lnTo>
                    <a:pt x="238" y="132"/>
                  </a:lnTo>
                  <a:lnTo>
                    <a:pt x="238" y="134"/>
                  </a:lnTo>
                  <a:lnTo>
                    <a:pt x="238" y="135"/>
                  </a:lnTo>
                  <a:lnTo>
                    <a:pt x="241" y="137"/>
                  </a:lnTo>
                  <a:lnTo>
                    <a:pt x="242" y="137"/>
                  </a:lnTo>
                  <a:lnTo>
                    <a:pt x="244" y="137"/>
                  </a:lnTo>
                  <a:lnTo>
                    <a:pt x="244" y="137"/>
                  </a:lnTo>
                  <a:lnTo>
                    <a:pt x="244" y="137"/>
                  </a:lnTo>
                  <a:lnTo>
                    <a:pt x="246" y="138"/>
                  </a:lnTo>
                  <a:lnTo>
                    <a:pt x="246" y="138"/>
                  </a:lnTo>
                  <a:lnTo>
                    <a:pt x="246" y="138"/>
                  </a:lnTo>
                  <a:lnTo>
                    <a:pt x="247" y="140"/>
                  </a:lnTo>
                  <a:lnTo>
                    <a:pt x="249" y="138"/>
                  </a:lnTo>
                  <a:lnTo>
                    <a:pt x="250" y="138"/>
                  </a:lnTo>
                  <a:lnTo>
                    <a:pt x="252" y="138"/>
                  </a:lnTo>
                  <a:lnTo>
                    <a:pt x="252" y="138"/>
                  </a:lnTo>
                  <a:lnTo>
                    <a:pt x="253" y="140"/>
                  </a:lnTo>
                  <a:lnTo>
                    <a:pt x="253" y="142"/>
                  </a:lnTo>
                  <a:lnTo>
                    <a:pt x="253" y="142"/>
                  </a:lnTo>
                  <a:lnTo>
                    <a:pt x="255" y="142"/>
                  </a:lnTo>
                  <a:lnTo>
                    <a:pt x="257" y="140"/>
                  </a:lnTo>
                  <a:lnTo>
                    <a:pt x="258" y="142"/>
                  </a:lnTo>
                  <a:lnTo>
                    <a:pt x="260" y="142"/>
                  </a:lnTo>
                  <a:lnTo>
                    <a:pt x="263" y="142"/>
                  </a:lnTo>
                  <a:lnTo>
                    <a:pt x="263" y="142"/>
                  </a:lnTo>
                  <a:lnTo>
                    <a:pt x="265" y="143"/>
                  </a:lnTo>
                  <a:lnTo>
                    <a:pt x="268" y="145"/>
                  </a:lnTo>
                  <a:lnTo>
                    <a:pt x="268" y="143"/>
                  </a:lnTo>
                  <a:lnTo>
                    <a:pt x="272" y="142"/>
                  </a:lnTo>
                  <a:lnTo>
                    <a:pt x="272" y="142"/>
                  </a:lnTo>
                  <a:lnTo>
                    <a:pt x="272" y="145"/>
                  </a:lnTo>
                  <a:lnTo>
                    <a:pt x="274" y="145"/>
                  </a:lnTo>
                  <a:lnTo>
                    <a:pt x="276" y="145"/>
                  </a:lnTo>
                  <a:lnTo>
                    <a:pt x="277" y="145"/>
                  </a:lnTo>
                  <a:lnTo>
                    <a:pt x="279" y="145"/>
                  </a:lnTo>
                  <a:lnTo>
                    <a:pt x="280" y="145"/>
                  </a:lnTo>
                  <a:lnTo>
                    <a:pt x="282" y="145"/>
                  </a:lnTo>
                  <a:lnTo>
                    <a:pt x="283" y="145"/>
                  </a:lnTo>
                  <a:lnTo>
                    <a:pt x="287" y="145"/>
                  </a:lnTo>
                  <a:lnTo>
                    <a:pt x="287" y="145"/>
                  </a:lnTo>
                  <a:lnTo>
                    <a:pt x="287" y="145"/>
                  </a:lnTo>
                  <a:lnTo>
                    <a:pt x="288" y="142"/>
                  </a:lnTo>
                  <a:lnTo>
                    <a:pt x="288" y="140"/>
                  </a:lnTo>
                  <a:lnTo>
                    <a:pt x="288" y="138"/>
                  </a:lnTo>
                  <a:lnTo>
                    <a:pt x="288" y="137"/>
                  </a:lnTo>
                  <a:lnTo>
                    <a:pt x="285" y="134"/>
                  </a:lnTo>
                  <a:lnTo>
                    <a:pt x="285" y="134"/>
                  </a:lnTo>
                  <a:lnTo>
                    <a:pt x="287" y="129"/>
                  </a:lnTo>
                  <a:lnTo>
                    <a:pt x="287" y="126"/>
                  </a:lnTo>
                  <a:lnTo>
                    <a:pt x="288" y="126"/>
                  </a:lnTo>
                  <a:lnTo>
                    <a:pt x="288" y="124"/>
                  </a:lnTo>
                  <a:lnTo>
                    <a:pt x="288" y="123"/>
                  </a:lnTo>
                  <a:lnTo>
                    <a:pt x="288" y="123"/>
                  </a:lnTo>
                  <a:lnTo>
                    <a:pt x="288" y="121"/>
                  </a:lnTo>
                  <a:lnTo>
                    <a:pt x="287" y="121"/>
                  </a:lnTo>
                  <a:lnTo>
                    <a:pt x="288" y="121"/>
                  </a:lnTo>
                  <a:lnTo>
                    <a:pt x="288" y="121"/>
                  </a:lnTo>
                  <a:lnTo>
                    <a:pt x="290" y="119"/>
                  </a:lnTo>
                  <a:lnTo>
                    <a:pt x="291" y="119"/>
                  </a:lnTo>
                  <a:lnTo>
                    <a:pt x="293" y="119"/>
                  </a:lnTo>
                  <a:lnTo>
                    <a:pt x="293" y="119"/>
                  </a:lnTo>
                  <a:lnTo>
                    <a:pt x="294" y="118"/>
                  </a:lnTo>
                  <a:lnTo>
                    <a:pt x="294" y="118"/>
                  </a:lnTo>
                  <a:lnTo>
                    <a:pt x="296" y="119"/>
                  </a:lnTo>
                  <a:lnTo>
                    <a:pt x="298" y="119"/>
                  </a:lnTo>
                  <a:lnTo>
                    <a:pt x="298" y="121"/>
                  </a:lnTo>
                  <a:lnTo>
                    <a:pt x="298" y="121"/>
                  </a:lnTo>
                  <a:lnTo>
                    <a:pt x="298" y="123"/>
                  </a:lnTo>
                  <a:lnTo>
                    <a:pt x="296" y="127"/>
                  </a:lnTo>
                  <a:lnTo>
                    <a:pt x="298" y="129"/>
                  </a:lnTo>
                  <a:lnTo>
                    <a:pt x="298" y="129"/>
                  </a:lnTo>
                  <a:lnTo>
                    <a:pt x="299" y="130"/>
                  </a:lnTo>
                  <a:lnTo>
                    <a:pt x="299" y="130"/>
                  </a:lnTo>
                  <a:lnTo>
                    <a:pt x="298" y="132"/>
                  </a:lnTo>
                  <a:lnTo>
                    <a:pt x="296" y="132"/>
                  </a:lnTo>
                  <a:lnTo>
                    <a:pt x="298" y="134"/>
                  </a:lnTo>
                  <a:lnTo>
                    <a:pt x="298" y="134"/>
                  </a:lnTo>
                  <a:lnTo>
                    <a:pt x="298" y="134"/>
                  </a:lnTo>
                  <a:lnTo>
                    <a:pt x="298" y="135"/>
                  </a:lnTo>
                  <a:lnTo>
                    <a:pt x="299" y="137"/>
                  </a:lnTo>
                  <a:lnTo>
                    <a:pt x="301" y="137"/>
                  </a:lnTo>
                  <a:lnTo>
                    <a:pt x="302" y="138"/>
                  </a:lnTo>
                  <a:lnTo>
                    <a:pt x="305" y="137"/>
                  </a:lnTo>
                  <a:lnTo>
                    <a:pt x="305" y="138"/>
                  </a:lnTo>
                  <a:lnTo>
                    <a:pt x="307" y="138"/>
                  </a:lnTo>
                  <a:lnTo>
                    <a:pt x="309" y="138"/>
                  </a:lnTo>
                  <a:lnTo>
                    <a:pt x="309" y="138"/>
                  </a:lnTo>
                  <a:lnTo>
                    <a:pt x="309" y="138"/>
                  </a:lnTo>
                  <a:lnTo>
                    <a:pt x="309" y="140"/>
                  </a:lnTo>
                  <a:lnTo>
                    <a:pt x="309" y="140"/>
                  </a:lnTo>
                  <a:lnTo>
                    <a:pt x="310" y="140"/>
                  </a:lnTo>
                  <a:lnTo>
                    <a:pt x="312" y="140"/>
                  </a:lnTo>
                  <a:lnTo>
                    <a:pt x="313" y="140"/>
                  </a:lnTo>
                  <a:lnTo>
                    <a:pt x="317" y="138"/>
                  </a:lnTo>
                  <a:lnTo>
                    <a:pt x="318" y="137"/>
                  </a:lnTo>
                  <a:lnTo>
                    <a:pt x="318" y="137"/>
                  </a:lnTo>
                  <a:lnTo>
                    <a:pt x="320" y="137"/>
                  </a:lnTo>
                  <a:lnTo>
                    <a:pt x="321" y="137"/>
                  </a:lnTo>
                  <a:lnTo>
                    <a:pt x="323" y="138"/>
                  </a:lnTo>
                  <a:lnTo>
                    <a:pt x="324" y="138"/>
                  </a:lnTo>
                  <a:lnTo>
                    <a:pt x="326" y="138"/>
                  </a:lnTo>
                  <a:lnTo>
                    <a:pt x="328" y="138"/>
                  </a:lnTo>
                  <a:lnTo>
                    <a:pt x="331" y="138"/>
                  </a:lnTo>
                  <a:lnTo>
                    <a:pt x="334" y="138"/>
                  </a:lnTo>
                  <a:lnTo>
                    <a:pt x="335" y="137"/>
                  </a:lnTo>
                  <a:lnTo>
                    <a:pt x="335" y="137"/>
                  </a:lnTo>
                  <a:lnTo>
                    <a:pt x="337" y="138"/>
                  </a:lnTo>
                  <a:lnTo>
                    <a:pt x="339" y="138"/>
                  </a:lnTo>
                  <a:lnTo>
                    <a:pt x="340" y="138"/>
                  </a:lnTo>
                  <a:lnTo>
                    <a:pt x="342" y="137"/>
                  </a:lnTo>
                  <a:lnTo>
                    <a:pt x="342" y="137"/>
                  </a:lnTo>
                  <a:lnTo>
                    <a:pt x="343" y="137"/>
                  </a:lnTo>
                  <a:lnTo>
                    <a:pt x="343" y="137"/>
                  </a:lnTo>
                  <a:lnTo>
                    <a:pt x="345" y="137"/>
                  </a:lnTo>
                  <a:lnTo>
                    <a:pt x="345" y="137"/>
                  </a:lnTo>
                  <a:lnTo>
                    <a:pt x="345" y="135"/>
                  </a:lnTo>
                  <a:lnTo>
                    <a:pt x="343" y="135"/>
                  </a:lnTo>
                  <a:lnTo>
                    <a:pt x="343" y="134"/>
                  </a:lnTo>
                  <a:lnTo>
                    <a:pt x="343" y="134"/>
                  </a:lnTo>
                  <a:lnTo>
                    <a:pt x="343" y="134"/>
                  </a:lnTo>
                  <a:lnTo>
                    <a:pt x="345" y="132"/>
                  </a:lnTo>
                  <a:lnTo>
                    <a:pt x="345" y="130"/>
                  </a:lnTo>
                  <a:lnTo>
                    <a:pt x="345" y="129"/>
                  </a:lnTo>
                  <a:lnTo>
                    <a:pt x="343" y="129"/>
                  </a:lnTo>
                  <a:lnTo>
                    <a:pt x="343" y="127"/>
                  </a:lnTo>
                  <a:lnTo>
                    <a:pt x="342" y="129"/>
                  </a:lnTo>
                  <a:lnTo>
                    <a:pt x="340" y="129"/>
                  </a:lnTo>
                  <a:lnTo>
                    <a:pt x="339" y="127"/>
                  </a:lnTo>
                  <a:lnTo>
                    <a:pt x="339" y="127"/>
                  </a:lnTo>
                  <a:lnTo>
                    <a:pt x="337" y="126"/>
                  </a:lnTo>
                  <a:lnTo>
                    <a:pt x="339" y="124"/>
                  </a:lnTo>
                  <a:lnTo>
                    <a:pt x="339" y="124"/>
                  </a:lnTo>
                  <a:lnTo>
                    <a:pt x="339" y="124"/>
                  </a:lnTo>
                  <a:lnTo>
                    <a:pt x="340" y="124"/>
                  </a:lnTo>
                  <a:lnTo>
                    <a:pt x="342" y="124"/>
                  </a:lnTo>
                  <a:lnTo>
                    <a:pt x="342" y="124"/>
                  </a:lnTo>
                  <a:lnTo>
                    <a:pt x="343" y="124"/>
                  </a:lnTo>
                  <a:lnTo>
                    <a:pt x="345" y="123"/>
                  </a:lnTo>
                  <a:lnTo>
                    <a:pt x="346" y="123"/>
                  </a:lnTo>
                  <a:lnTo>
                    <a:pt x="346" y="123"/>
                  </a:lnTo>
                  <a:lnTo>
                    <a:pt x="348" y="123"/>
                  </a:lnTo>
                  <a:lnTo>
                    <a:pt x="348" y="123"/>
                  </a:lnTo>
                  <a:lnTo>
                    <a:pt x="348" y="123"/>
                  </a:lnTo>
                  <a:lnTo>
                    <a:pt x="350" y="123"/>
                  </a:lnTo>
                  <a:lnTo>
                    <a:pt x="351" y="123"/>
                  </a:lnTo>
                  <a:lnTo>
                    <a:pt x="351" y="121"/>
                  </a:lnTo>
                  <a:lnTo>
                    <a:pt x="353" y="121"/>
                  </a:lnTo>
                  <a:lnTo>
                    <a:pt x="354" y="119"/>
                  </a:lnTo>
                  <a:lnTo>
                    <a:pt x="354" y="119"/>
                  </a:lnTo>
                  <a:lnTo>
                    <a:pt x="353" y="119"/>
                  </a:lnTo>
                  <a:lnTo>
                    <a:pt x="353" y="119"/>
                  </a:lnTo>
                  <a:lnTo>
                    <a:pt x="353" y="118"/>
                  </a:lnTo>
                  <a:lnTo>
                    <a:pt x="354" y="118"/>
                  </a:lnTo>
                  <a:lnTo>
                    <a:pt x="356" y="116"/>
                  </a:lnTo>
                  <a:lnTo>
                    <a:pt x="359" y="115"/>
                  </a:lnTo>
                  <a:lnTo>
                    <a:pt x="359" y="113"/>
                  </a:lnTo>
                  <a:lnTo>
                    <a:pt x="361" y="112"/>
                  </a:lnTo>
                  <a:lnTo>
                    <a:pt x="361" y="110"/>
                  </a:lnTo>
                  <a:lnTo>
                    <a:pt x="362" y="110"/>
                  </a:lnTo>
                  <a:lnTo>
                    <a:pt x="364" y="110"/>
                  </a:lnTo>
                  <a:lnTo>
                    <a:pt x="367" y="108"/>
                  </a:lnTo>
                  <a:lnTo>
                    <a:pt x="369" y="108"/>
                  </a:lnTo>
                  <a:lnTo>
                    <a:pt x="372" y="107"/>
                  </a:lnTo>
                  <a:lnTo>
                    <a:pt x="372" y="107"/>
                  </a:lnTo>
                  <a:lnTo>
                    <a:pt x="373" y="105"/>
                  </a:lnTo>
                  <a:lnTo>
                    <a:pt x="373" y="105"/>
                  </a:lnTo>
                  <a:lnTo>
                    <a:pt x="375" y="104"/>
                  </a:lnTo>
                  <a:lnTo>
                    <a:pt x="375" y="104"/>
                  </a:lnTo>
                  <a:lnTo>
                    <a:pt x="376" y="102"/>
                  </a:lnTo>
                  <a:lnTo>
                    <a:pt x="380" y="101"/>
                  </a:lnTo>
                  <a:lnTo>
                    <a:pt x="381" y="99"/>
                  </a:lnTo>
                  <a:lnTo>
                    <a:pt x="383" y="99"/>
                  </a:lnTo>
                  <a:lnTo>
                    <a:pt x="383" y="101"/>
                  </a:lnTo>
                  <a:lnTo>
                    <a:pt x="384" y="101"/>
                  </a:lnTo>
                  <a:lnTo>
                    <a:pt x="384" y="101"/>
                  </a:lnTo>
                  <a:lnTo>
                    <a:pt x="386" y="102"/>
                  </a:lnTo>
                  <a:lnTo>
                    <a:pt x="387" y="102"/>
                  </a:lnTo>
                  <a:lnTo>
                    <a:pt x="389" y="102"/>
                  </a:lnTo>
                  <a:lnTo>
                    <a:pt x="391" y="104"/>
                  </a:lnTo>
                  <a:lnTo>
                    <a:pt x="392" y="104"/>
                  </a:lnTo>
                  <a:lnTo>
                    <a:pt x="392" y="104"/>
                  </a:lnTo>
                  <a:lnTo>
                    <a:pt x="394" y="104"/>
                  </a:lnTo>
                  <a:lnTo>
                    <a:pt x="394" y="102"/>
                  </a:lnTo>
                  <a:lnTo>
                    <a:pt x="394" y="102"/>
                  </a:lnTo>
                  <a:lnTo>
                    <a:pt x="394" y="102"/>
                  </a:lnTo>
                  <a:lnTo>
                    <a:pt x="394" y="101"/>
                  </a:lnTo>
                  <a:lnTo>
                    <a:pt x="397" y="99"/>
                  </a:lnTo>
                  <a:lnTo>
                    <a:pt x="400" y="97"/>
                  </a:lnTo>
                  <a:lnTo>
                    <a:pt x="402" y="97"/>
                  </a:lnTo>
                  <a:lnTo>
                    <a:pt x="403" y="97"/>
                  </a:lnTo>
                  <a:lnTo>
                    <a:pt x="403" y="97"/>
                  </a:lnTo>
                  <a:lnTo>
                    <a:pt x="405" y="101"/>
                  </a:lnTo>
                  <a:lnTo>
                    <a:pt x="405" y="101"/>
                  </a:lnTo>
                  <a:lnTo>
                    <a:pt x="406" y="101"/>
                  </a:lnTo>
                  <a:lnTo>
                    <a:pt x="406" y="101"/>
                  </a:lnTo>
                  <a:lnTo>
                    <a:pt x="406" y="101"/>
                  </a:lnTo>
                  <a:lnTo>
                    <a:pt x="405" y="102"/>
                  </a:lnTo>
                  <a:lnTo>
                    <a:pt x="405" y="102"/>
                  </a:lnTo>
                  <a:lnTo>
                    <a:pt x="403" y="102"/>
                  </a:lnTo>
                  <a:lnTo>
                    <a:pt x="403" y="105"/>
                  </a:lnTo>
                  <a:lnTo>
                    <a:pt x="403" y="105"/>
                  </a:lnTo>
                  <a:lnTo>
                    <a:pt x="403" y="105"/>
                  </a:lnTo>
                  <a:lnTo>
                    <a:pt x="406" y="104"/>
                  </a:lnTo>
                  <a:lnTo>
                    <a:pt x="408" y="104"/>
                  </a:lnTo>
                  <a:lnTo>
                    <a:pt x="408" y="104"/>
                  </a:lnTo>
                  <a:lnTo>
                    <a:pt x="408" y="105"/>
                  </a:lnTo>
                  <a:lnTo>
                    <a:pt x="410" y="107"/>
                  </a:lnTo>
                  <a:lnTo>
                    <a:pt x="410" y="108"/>
                  </a:lnTo>
                  <a:lnTo>
                    <a:pt x="408" y="110"/>
                  </a:lnTo>
                  <a:lnTo>
                    <a:pt x="406" y="112"/>
                  </a:lnTo>
                  <a:lnTo>
                    <a:pt x="406" y="112"/>
                  </a:lnTo>
                  <a:lnTo>
                    <a:pt x="406" y="113"/>
                  </a:lnTo>
                  <a:lnTo>
                    <a:pt x="405" y="113"/>
                  </a:lnTo>
                  <a:lnTo>
                    <a:pt x="405" y="113"/>
                  </a:lnTo>
                  <a:lnTo>
                    <a:pt x="406" y="113"/>
                  </a:lnTo>
                  <a:lnTo>
                    <a:pt x="406" y="115"/>
                  </a:lnTo>
                  <a:lnTo>
                    <a:pt x="406" y="115"/>
                  </a:lnTo>
                  <a:lnTo>
                    <a:pt x="408" y="113"/>
                  </a:lnTo>
                  <a:lnTo>
                    <a:pt x="410" y="113"/>
                  </a:lnTo>
                  <a:lnTo>
                    <a:pt x="411" y="113"/>
                  </a:lnTo>
                  <a:lnTo>
                    <a:pt x="413" y="115"/>
                  </a:lnTo>
                  <a:lnTo>
                    <a:pt x="414" y="115"/>
                  </a:lnTo>
                  <a:lnTo>
                    <a:pt x="416" y="115"/>
                  </a:lnTo>
                  <a:lnTo>
                    <a:pt x="417" y="115"/>
                  </a:lnTo>
                  <a:lnTo>
                    <a:pt x="417" y="115"/>
                  </a:lnTo>
                  <a:lnTo>
                    <a:pt x="421" y="116"/>
                  </a:lnTo>
                  <a:lnTo>
                    <a:pt x="421" y="116"/>
                  </a:lnTo>
                  <a:lnTo>
                    <a:pt x="421" y="118"/>
                  </a:lnTo>
                  <a:lnTo>
                    <a:pt x="421" y="118"/>
                  </a:lnTo>
                  <a:lnTo>
                    <a:pt x="421" y="119"/>
                  </a:lnTo>
                  <a:lnTo>
                    <a:pt x="421" y="119"/>
                  </a:lnTo>
                  <a:lnTo>
                    <a:pt x="421" y="121"/>
                  </a:lnTo>
                  <a:lnTo>
                    <a:pt x="421" y="121"/>
                  </a:lnTo>
                  <a:lnTo>
                    <a:pt x="419" y="121"/>
                  </a:lnTo>
                  <a:lnTo>
                    <a:pt x="419" y="123"/>
                  </a:lnTo>
                  <a:lnTo>
                    <a:pt x="417" y="124"/>
                  </a:lnTo>
                  <a:lnTo>
                    <a:pt x="416" y="124"/>
                  </a:lnTo>
                  <a:lnTo>
                    <a:pt x="414" y="126"/>
                  </a:lnTo>
                  <a:lnTo>
                    <a:pt x="414" y="126"/>
                  </a:lnTo>
                  <a:lnTo>
                    <a:pt x="414" y="127"/>
                  </a:lnTo>
                  <a:lnTo>
                    <a:pt x="414" y="129"/>
                  </a:lnTo>
                  <a:lnTo>
                    <a:pt x="417" y="132"/>
                  </a:lnTo>
                  <a:lnTo>
                    <a:pt x="417" y="134"/>
                  </a:lnTo>
                  <a:lnTo>
                    <a:pt x="416" y="134"/>
                  </a:lnTo>
                  <a:lnTo>
                    <a:pt x="416" y="134"/>
                  </a:lnTo>
                  <a:lnTo>
                    <a:pt x="414" y="132"/>
                  </a:lnTo>
                  <a:lnTo>
                    <a:pt x="413" y="130"/>
                  </a:lnTo>
                  <a:lnTo>
                    <a:pt x="413" y="130"/>
                  </a:lnTo>
                  <a:lnTo>
                    <a:pt x="411" y="130"/>
                  </a:lnTo>
                  <a:lnTo>
                    <a:pt x="405" y="130"/>
                  </a:lnTo>
                  <a:lnTo>
                    <a:pt x="405" y="130"/>
                  </a:lnTo>
                  <a:lnTo>
                    <a:pt x="402" y="132"/>
                  </a:lnTo>
                  <a:lnTo>
                    <a:pt x="402" y="134"/>
                  </a:lnTo>
                  <a:lnTo>
                    <a:pt x="400" y="135"/>
                  </a:lnTo>
                  <a:lnTo>
                    <a:pt x="399" y="135"/>
                  </a:lnTo>
                  <a:lnTo>
                    <a:pt x="397" y="135"/>
                  </a:lnTo>
                  <a:lnTo>
                    <a:pt x="394" y="138"/>
                  </a:lnTo>
                  <a:lnTo>
                    <a:pt x="392" y="140"/>
                  </a:lnTo>
                  <a:lnTo>
                    <a:pt x="391" y="140"/>
                  </a:lnTo>
                  <a:lnTo>
                    <a:pt x="389" y="142"/>
                  </a:lnTo>
                  <a:lnTo>
                    <a:pt x="389" y="143"/>
                  </a:lnTo>
                  <a:lnTo>
                    <a:pt x="387" y="143"/>
                  </a:lnTo>
                  <a:lnTo>
                    <a:pt x="387" y="145"/>
                  </a:lnTo>
                  <a:lnTo>
                    <a:pt x="387" y="148"/>
                  </a:lnTo>
                  <a:lnTo>
                    <a:pt x="389" y="149"/>
                  </a:lnTo>
                  <a:lnTo>
                    <a:pt x="389" y="149"/>
                  </a:lnTo>
                  <a:lnTo>
                    <a:pt x="389" y="149"/>
                  </a:lnTo>
                  <a:lnTo>
                    <a:pt x="389" y="151"/>
                  </a:lnTo>
                  <a:lnTo>
                    <a:pt x="387" y="151"/>
                  </a:lnTo>
                  <a:lnTo>
                    <a:pt x="387" y="153"/>
                  </a:lnTo>
                  <a:lnTo>
                    <a:pt x="387" y="154"/>
                  </a:lnTo>
                  <a:lnTo>
                    <a:pt x="386" y="156"/>
                  </a:lnTo>
                  <a:lnTo>
                    <a:pt x="384" y="157"/>
                  </a:lnTo>
                  <a:lnTo>
                    <a:pt x="384" y="157"/>
                  </a:lnTo>
                  <a:lnTo>
                    <a:pt x="383" y="159"/>
                  </a:lnTo>
                  <a:lnTo>
                    <a:pt x="381" y="160"/>
                  </a:lnTo>
                  <a:lnTo>
                    <a:pt x="381" y="160"/>
                  </a:lnTo>
                  <a:lnTo>
                    <a:pt x="381" y="162"/>
                  </a:lnTo>
                  <a:lnTo>
                    <a:pt x="381" y="162"/>
                  </a:lnTo>
                  <a:lnTo>
                    <a:pt x="381" y="164"/>
                  </a:lnTo>
                  <a:lnTo>
                    <a:pt x="381" y="164"/>
                  </a:lnTo>
                  <a:lnTo>
                    <a:pt x="383" y="164"/>
                  </a:lnTo>
                  <a:lnTo>
                    <a:pt x="383" y="165"/>
                  </a:lnTo>
                  <a:lnTo>
                    <a:pt x="383" y="165"/>
                  </a:lnTo>
                  <a:lnTo>
                    <a:pt x="383" y="167"/>
                  </a:lnTo>
                  <a:lnTo>
                    <a:pt x="381" y="170"/>
                  </a:lnTo>
                  <a:lnTo>
                    <a:pt x="380" y="171"/>
                  </a:lnTo>
                  <a:lnTo>
                    <a:pt x="378" y="173"/>
                  </a:lnTo>
                  <a:lnTo>
                    <a:pt x="378" y="175"/>
                  </a:lnTo>
                  <a:lnTo>
                    <a:pt x="376" y="176"/>
                  </a:lnTo>
                  <a:lnTo>
                    <a:pt x="376" y="179"/>
                  </a:lnTo>
                  <a:lnTo>
                    <a:pt x="375" y="181"/>
                  </a:lnTo>
                  <a:lnTo>
                    <a:pt x="375" y="182"/>
                  </a:lnTo>
                  <a:lnTo>
                    <a:pt x="373" y="182"/>
                  </a:lnTo>
                  <a:lnTo>
                    <a:pt x="373" y="182"/>
                  </a:lnTo>
                  <a:lnTo>
                    <a:pt x="370" y="182"/>
                  </a:lnTo>
                  <a:lnTo>
                    <a:pt x="369" y="181"/>
                  </a:lnTo>
                  <a:lnTo>
                    <a:pt x="369" y="181"/>
                  </a:lnTo>
                  <a:lnTo>
                    <a:pt x="367" y="181"/>
                  </a:lnTo>
                  <a:lnTo>
                    <a:pt x="367" y="181"/>
                  </a:lnTo>
                  <a:lnTo>
                    <a:pt x="365" y="181"/>
                  </a:lnTo>
                  <a:lnTo>
                    <a:pt x="365" y="181"/>
                  </a:lnTo>
                  <a:lnTo>
                    <a:pt x="364" y="179"/>
                  </a:lnTo>
                  <a:lnTo>
                    <a:pt x="362" y="181"/>
                  </a:lnTo>
                  <a:lnTo>
                    <a:pt x="362" y="181"/>
                  </a:lnTo>
                  <a:lnTo>
                    <a:pt x="364" y="184"/>
                  </a:lnTo>
                  <a:lnTo>
                    <a:pt x="364" y="186"/>
                  </a:lnTo>
                  <a:lnTo>
                    <a:pt x="364" y="189"/>
                  </a:lnTo>
                  <a:lnTo>
                    <a:pt x="364" y="192"/>
                  </a:lnTo>
                  <a:lnTo>
                    <a:pt x="364" y="195"/>
                  </a:lnTo>
                  <a:lnTo>
                    <a:pt x="364" y="195"/>
                  </a:lnTo>
                  <a:lnTo>
                    <a:pt x="362" y="197"/>
                  </a:lnTo>
                  <a:lnTo>
                    <a:pt x="362" y="197"/>
                  </a:lnTo>
                  <a:lnTo>
                    <a:pt x="361" y="195"/>
                  </a:lnTo>
                  <a:lnTo>
                    <a:pt x="361" y="197"/>
                  </a:lnTo>
                  <a:lnTo>
                    <a:pt x="361" y="197"/>
                  </a:lnTo>
                  <a:lnTo>
                    <a:pt x="361" y="198"/>
                  </a:lnTo>
                  <a:lnTo>
                    <a:pt x="359" y="200"/>
                  </a:lnTo>
                  <a:lnTo>
                    <a:pt x="359" y="201"/>
                  </a:lnTo>
                  <a:lnTo>
                    <a:pt x="359" y="201"/>
                  </a:lnTo>
                  <a:lnTo>
                    <a:pt x="359" y="203"/>
                  </a:lnTo>
                  <a:lnTo>
                    <a:pt x="361" y="206"/>
                  </a:lnTo>
                  <a:lnTo>
                    <a:pt x="361" y="208"/>
                  </a:lnTo>
                  <a:lnTo>
                    <a:pt x="361" y="208"/>
                  </a:lnTo>
                  <a:lnTo>
                    <a:pt x="361" y="208"/>
                  </a:lnTo>
                  <a:lnTo>
                    <a:pt x="359" y="208"/>
                  </a:lnTo>
                  <a:lnTo>
                    <a:pt x="359" y="209"/>
                  </a:lnTo>
                  <a:lnTo>
                    <a:pt x="359" y="209"/>
                  </a:lnTo>
                  <a:lnTo>
                    <a:pt x="358" y="211"/>
                  </a:lnTo>
                  <a:lnTo>
                    <a:pt x="358" y="212"/>
                  </a:lnTo>
                  <a:lnTo>
                    <a:pt x="356" y="211"/>
                  </a:lnTo>
                  <a:lnTo>
                    <a:pt x="354" y="209"/>
                  </a:lnTo>
                  <a:lnTo>
                    <a:pt x="354" y="209"/>
                  </a:lnTo>
                  <a:lnTo>
                    <a:pt x="354" y="209"/>
                  </a:lnTo>
                  <a:lnTo>
                    <a:pt x="353" y="209"/>
                  </a:lnTo>
                  <a:lnTo>
                    <a:pt x="353" y="211"/>
                  </a:lnTo>
                  <a:lnTo>
                    <a:pt x="353" y="211"/>
                  </a:lnTo>
                  <a:lnTo>
                    <a:pt x="351" y="212"/>
                  </a:lnTo>
                  <a:lnTo>
                    <a:pt x="351" y="211"/>
                  </a:lnTo>
                  <a:lnTo>
                    <a:pt x="351" y="205"/>
                  </a:lnTo>
                  <a:lnTo>
                    <a:pt x="351" y="203"/>
                  </a:lnTo>
                  <a:lnTo>
                    <a:pt x="351" y="201"/>
                  </a:lnTo>
                  <a:lnTo>
                    <a:pt x="350" y="200"/>
                  </a:lnTo>
                  <a:lnTo>
                    <a:pt x="350" y="200"/>
                  </a:lnTo>
                  <a:lnTo>
                    <a:pt x="350" y="198"/>
                  </a:lnTo>
                  <a:lnTo>
                    <a:pt x="350" y="197"/>
                  </a:lnTo>
                  <a:lnTo>
                    <a:pt x="348" y="195"/>
                  </a:lnTo>
                  <a:lnTo>
                    <a:pt x="348" y="192"/>
                  </a:lnTo>
                  <a:lnTo>
                    <a:pt x="348" y="192"/>
                  </a:lnTo>
                  <a:lnTo>
                    <a:pt x="348" y="189"/>
                  </a:lnTo>
                  <a:lnTo>
                    <a:pt x="346" y="186"/>
                  </a:lnTo>
                  <a:lnTo>
                    <a:pt x="346" y="186"/>
                  </a:lnTo>
                  <a:lnTo>
                    <a:pt x="346" y="186"/>
                  </a:lnTo>
                  <a:lnTo>
                    <a:pt x="345" y="186"/>
                  </a:lnTo>
                  <a:lnTo>
                    <a:pt x="345" y="186"/>
                  </a:lnTo>
                  <a:lnTo>
                    <a:pt x="343" y="186"/>
                  </a:lnTo>
                  <a:lnTo>
                    <a:pt x="343" y="186"/>
                  </a:lnTo>
                  <a:lnTo>
                    <a:pt x="343" y="187"/>
                  </a:lnTo>
                  <a:lnTo>
                    <a:pt x="343" y="189"/>
                  </a:lnTo>
                  <a:lnTo>
                    <a:pt x="342" y="189"/>
                  </a:lnTo>
                  <a:lnTo>
                    <a:pt x="340" y="190"/>
                  </a:lnTo>
                  <a:lnTo>
                    <a:pt x="340" y="192"/>
                  </a:lnTo>
                  <a:lnTo>
                    <a:pt x="340" y="194"/>
                  </a:lnTo>
                  <a:lnTo>
                    <a:pt x="340" y="195"/>
                  </a:lnTo>
                  <a:lnTo>
                    <a:pt x="340" y="195"/>
                  </a:lnTo>
                  <a:lnTo>
                    <a:pt x="339" y="197"/>
                  </a:lnTo>
                  <a:lnTo>
                    <a:pt x="339" y="197"/>
                  </a:lnTo>
                  <a:lnTo>
                    <a:pt x="337" y="197"/>
                  </a:lnTo>
                  <a:lnTo>
                    <a:pt x="337" y="195"/>
                  </a:lnTo>
                  <a:lnTo>
                    <a:pt x="335" y="194"/>
                  </a:lnTo>
                  <a:lnTo>
                    <a:pt x="335" y="194"/>
                  </a:lnTo>
                  <a:lnTo>
                    <a:pt x="335" y="194"/>
                  </a:lnTo>
                  <a:lnTo>
                    <a:pt x="334" y="194"/>
                  </a:lnTo>
                  <a:lnTo>
                    <a:pt x="334" y="195"/>
                  </a:lnTo>
                  <a:lnTo>
                    <a:pt x="334" y="195"/>
                  </a:lnTo>
                  <a:lnTo>
                    <a:pt x="334" y="195"/>
                  </a:lnTo>
                  <a:lnTo>
                    <a:pt x="334" y="195"/>
                  </a:lnTo>
                  <a:lnTo>
                    <a:pt x="334" y="195"/>
                  </a:lnTo>
                  <a:lnTo>
                    <a:pt x="332" y="190"/>
                  </a:lnTo>
                  <a:lnTo>
                    <a:pt x="332" y="187"/>
                  </a:lnTo>
                  <a:lnTo>
                    <a:pt x="332" y="186"/>
                  </a:lnTo>
                  <a:lnTo>
                    <a:pt x="332" y="184"/>
                  </a:lnTo>
                  <a:lnTo>
                    <a:pt x="332" y="182"/>
                  </a:lnTo>
                  <a:lnTo>
                    <a:pt x="334" y="181"/>
                  </a:lnTo>
                  <a:lnTo>
                    <a:pt x="334" y="181"/>
                  </a:lnTo>
                  <a:lnTo>
                    <a:pt x="334" y="179"/>
                  </a:lnTo>
                  <a:lnTo>
                    <a:pt x="335" y="179"/>
                  </a:lnTo>
                  <a:lnTo>
                    <a:pt x="337" y="179"/>
                  </a:lnTo>
                  <a:lnTo>
                    <a:pt x="337" y="179"/>
                  </a:lnTo>
                  <a:lnTo>
                    <a:pt x="339" y="179"/>
                  </a:lnTo>
                  <a:lnTo>
                    <a:pt x="339" y="178"/>
                  </a:lnTo>
                  <a:lnTo>
                    <a:pt x="340" y="178"/>
                  </a:lnTo>
                  <a:lnTo>
                    <a:pt x="340" y="178"/>
                  </a:lnTo>
                  <a:lnTo>
                    <a:pt x="342" y="178"/>
                  </a:lnTo>
                  <a:lnTo>
                    <a:pt x="342" y="178"/>
                  </a:lnTo>
                  <a:lnTo>
                    <a:pt x="342" y="178"/>
                  </a:lnTo>
                  <a:lnTo>
                    <a:pt x="343" y="176"/>
                  </a:lnTo>
                  <a:lnTo>
                    <a:pt x="343" y="176"/>
                  </a:lnTo>
                  <a:lnTo>
                    <a:pt x="343" y="176"/>
                  </a:lnTo>
                  <a:lnTo>
                    <a:pt x="345" y="176"/>
                  </a:lnTo>
                  <a:lnTo>
                    <a:pt x="345" y="175"/>
                  </a:lnTo>
                  <a:lnTo>
                    <a:pt x="345" y="175"/>
                  </a:lnTo>
                  <a:lnTo>
                    <a:pt x="345" y="173"/>
                  </a:lnTo>
                  <a:lnTo>
                    <a:pt x="346" y="171"/>
                  </a:lnTo>
                  <a:lnTo>
                    <a:pt x="346" y="170"/>
                  </a:lnTo>
                  <a:lnTo>
                    <a:pt x="346" y="170"/>
                  </a:lnTo>
                  <a:lnTo>
                    <a:pt x="346" y="168"/>
                  </a:lnTo>
                  <a:lnTo>
                    <a:pt x="348" y="168"/>
                  </a:lnTo>
                  <a:lnTo>
                    <a:pt x="350" y="168"/>
                  </a:lnTo>
                  <a:lnTo>
                    <a:pt x="350" y="168"/>
                  </a:lnTo>
                  <a:lnTo>
                    <a:pt x="351" y="168"/>
                  </a:lnTo>
                  <a:lnTo>
                    <a:pt x="351" y="167"/>
                  </a:lnTo>
                  <a:lnTo>
                    <a:pt x="351" y="167"/>
                  </a:lnTo>
                  <a:lnTo>
                    <a:pt x="350" y="165"/>
                  </a:lnTo>
                  <a:lnTo>
                    <a:pt x="346" y="164"/>
                  </a:lnTo>
                  <a:lnTo>
                    <a:pt x="345" y="164"/>
                  </a:lnTo>
                  <a:lnTo>
                    <a:pt x="340" y="164"/>
                  </a:lnTo>
                  <a:lnTo>
                    <a:pt x="335" y="164"/>
                  </a:lnTo>
                  <a:lnTo>
                    <a:pt x="335" y="164"/>
                  </a:lnTo>
                  <a:lnTo>
                    <a:pt x="334" y="164"/>
                  </a:lnTo>
                  <a:lnTo>
                    <a:pt x="329" y="164"/>
                  </a:lnTo>
                  <a:lnTo>
                    <a:pt x="326" y="164"/>
                  </a:lnTo>
                  <a:lnTo>
                    <a:pt x="324" y="164"/>
                  </a:lnTo>
                  <a:lnTo>
                    <a:pt x="323" y="164"/>
                  </a:lnTo>
                  <a:lnTo>
                    <a:pt x="321" y="164"/>
                  </a:lnTo>
                  <a:lnTo>
                    <a:pt x="318" y="164"/>
                  </a:lnTo>
                  <a:lnTo>
                    <a:pt x="317" y="162"/>
                  </a:lnTo>
                  <a:lnTo>
                    <a:pt x="315" y="162"/>
                  </a:lnTo>
                  <a:lnTo>
                    <a:pt x="313" y="162"/>
                  </a:lnTo>
                  <a:lnTo>
                    <a:pt x="312" y="162"/>
                  </a:lnTo>
                  <a:lnTo>
                    <a:pt x="312" y="162"/>
                  </a:lnTo>
                  <a:lnTo>
                    <a:pt x="312" y="160"/>
                  </a:lnTo>
                  <a:lnTo>
                    <a:pt x="312" y="160"/>
                  </a:lnTo>
                  <a:lnTo>
                    <a:pt x="312" y="157"/>
                  </a:lnTo>
                  <a:lnTo>
                    <a:pt x="312" y="153"/>
                  </a:lnTo>
                  <a:lnTo>
                    <a:pt x="312" y="151"/>
                  </a:lnTo>
                  <a:lnTo>
                    <a:pt x="310" y="148"/>
                  </a:lnTo>
                  <a:lnTo>
                    <a:pt x="310" y="148"/>
                  </a:lnTo>
                  <a:lnTo>
                    <a:pt x="309" y="148"/>
                  </a:lnTo>
                  <a:lnTo>
                    <a:pt x="309" y="148"/>
                  </a:lnTo>
                  <a:lnTo>
                    <a:pt x="309" y="148"/>
                  </a:lnTo>
                  <a:lnTo>
                    <a:pt x="309" y="149"/>
                  </a:lnTo>
                  <a:lnTo>
                    <a:pt x="309" y="151"/>
                  </a:lnTo>
                  <a:lnTo>
                    <a:pt x="307" y="151"/>
                  </a:lnTo>
                  <a:lnTo>
                    <a:pt x="305" y="151"/>
                  </a:lnTo>
                  <a:lnTo>
                    <a:pt x="304" y="149"/>
                  </a:lnTo>
                  <a:lnTo>
                    <a:pt x="302" y="149"/>
                  </a:lnTo>
                  <a:lnTo>
                    <a:pt x="302" y="148"/>
                  </a:lnTo>
                  <a:lnTo>
                    <a:pt x="302" y="146"/>
                  </a:lnTo>
                  <a:lnTo>
                    <a:pt x="301" y="145"/>
                  </a:lnTo>
                  <a:lnTo>
                    <a:pt x="301" y="145"/>
                  </a:lnTo>
                  <a:lnTo>
                    <a:pt x="301" y="145"/>
                  </a:lnTo>
                  <a:lnTo>
                    <a:pt x="299" y="145"/>
                  </a:lnTo>
                  <a:lnTo>
                    <a:pt x="299" y="145"/>
                  </a:lnTo>
                  <a:lnTo>
                    <a:pt x="299" y="145"/>
                  </a:lnTo>
                  <a:lnTo>
                    <a:pt x="301" y="146"/>
                  </a:lnTo>
                  <a:lnTo>
                    <a:pt x="299" y="146"/>
                  </a:lnTo>
                  <a:lnTo>
                    <a:pt x="299" y="146"/>
                  </a:lnTo>
                  <a:lnTo>
                    <a:pt x="299" y="146"/>
                  </a:lnTo>
                  <a:lnTo>
                    <a:pt x="298" y="146"/>
                  </a:lnTo>
                  <a:lnTo>
                    <a:pt x="298" y="146"/>
                  </a:lnTo>
                  <a:lnTo>
                    <a:pt x="296" y="146"/>
                  </a:lnTo>
                  <a:lnTo>
                    <a:pt x="296" y="146"/>
                  </a:lnTo>
                  <a:lnTo>
                    <a:pt x="296" y="145"/>
                  </a:lnTo>
                  <a:lnTo>
                    <a:pt x="294" y="145"/>
                  </a:lnTo>
                  <a:lnTo>
                    <a:pt x="293" y="143"/>
                  </a:lnTo>
                  <a:lnTo>
                    <a:pt x="291" y="142"/>
                  </a:lnTo>
                  <a:lnTo>
                    <a:pt x="291" y="142"/>
                  </a:lnTo>
                  <a:lnTo>
                    <a:pt x="291" y="143"/>
                  </a:lnTo>
                  <a:lnTo>
                    <a:pt x="291" y="143"/>
                  </a:lnTo>
                  <a:lnTo>
                    <a:pt x="291" y="143"/>
                  </a:lnTo>
                  <a:lnTo>
                    <a:pt x="293" y="143"/>
                  </a:lnTo>
                  <a:lnTo>
                    <a:pt x="293" y="145"/>
                  </a:lnTo>
                  <a:lnTo>
                    <a:pt x="293" y="145"/>
                  </a:lnTo>
                  <a:lnTo>
                    <a:pt x="291" y="146"/>
                  </a:lnTo>
                  <a:lnTo>
                    <a:pt x="291" y="146"/>
                  </a:lnTo>
                  <a:lnTo>
                    <a:pt x="290" y="148"/>
                  </a:lnTo>
                  <a:lnTo>
                    <a:pt x="288" y="149"/>
                  </a:lnTo>
                  <a:lnTo>
                    <a:pt x="288" y="151"/>
                  </a:lnTo>
                  <a:lnTo>
                    <a:pt x="287" y="151"/>
                  </a:lnTo>
                  <a:lnTo>
                    <a:pt x="287" y="153"/>
                  </a:lnTo>
                  <a:lnTo>
                    <a:pt x="288" y="153"/>
                  </a:lnTo>
                  <a:lnTo>
                    <a:pt x="288" y="154"/>
                  </a:lnTo>
                  <a:lnTo>
                    <a:pt x="290" y="154"/>
                  </a:lnTo>
                  <a:lnTo>
                    <a:pt x="291" y="156"/>
                  </a:lnTo>
                  <a:lnTo>
                    <a:pt x="293" y="157"/>
                  </a:lnTo>
                  <a:lnTo>
                    <a:pt x="293" y="157"/>
                  </a:lnTo>
                  <a:lnTo>
                    <a:pt x="294" y="159"/>
                  </a:lnTo>
                  <a:lnTo>
                    <a:pt x="298" y="159"/>
                  </a:lnTo>
                  <a:lnTo>
                    <a:pt x="298" y="159"/>
                  </a:lnTo>
                  <a:lnTo>
                    <a:pt x="298" y="160"/>
                  </a:lnTo>
                  <a:lnTo>
                    <a:pt x="298" y="160"/>
                  </a:lnTo>
                  <a:lnTo>
                    <a:pt x="299" y="162"/>
                  </a:lnTo>
                  <a:lnTo>
                    <a:pt x="299" y="162"/>
                  </a:lnTo>
                  <a:lnTo>
                    <a:pt x="299" y="162"/>
                  </a:lnTo>
                  <a:lnTo>
                    <a:pt x="299" y="164"/>
                  </a:lnTo>
                  <a:lnTo>
                    <a:pt x="298" y="164"/>
                  </a:lnTo>
                  <a:lnTo>
                    <a:pt x="296" y="164"/>
                  </a:lnTo>
                  <a:lnTo>
                    <a:pt x="296" y="164"/>
                  </a:lnTo>
                  <a:lnTo>
                    <a:pt x="294" y="164"/>
                  </a:lnTo>
                  <a:lnTo>
                    <a:pt x="293" y="164"/>
                  </a:lnTo>
                  <a:lnTo>
                    <a:pt x="291" y="167"/>
                  </a:lnTo>
                  <a:lnTo>
                    <a:pt x="290" y="168"/>
                  </a:lnTo>
                  <a:lnTo>
                    <a:pt x="290" y="168"/>
                  </a:lnTo>
                  <a:lnTo>
                    <a:pt x="288" y="167"/>
                  </a:lnTo>
                  <a:lnTo>
                    <a:pt x="288" y="167"/>
                  </a:lnTo>
                  <a:lnTo>
                    <a:pt x="287" y="170"/>
                  </a:lnTo>
                  <a:lnTo>
                    <a:pt x="287" y="171"/>
                  </a:lnTo>
                  <a:lnTo>
                    <a:pt x="287" y="171"/>
                  </a:lnTo>
                  <a:lnTo>
                    <a:pt x="287" y="173"/>
                  </a:lnTo>
                  <a:lnTo>
                    <a:pt x="288" y="173"/>
                  </a:lnTo>
                  <a:lnTo>
                    <a:pt x="290" y="175"/>
                  </a:lnTo>
                  <a:lnTo>
                    <a:pt x="290" y="175"/>
                  </a:lnTo>
                  <a:lnTo>
                    <a:pt x="291" y="175"/>
                  </a:lnTo>
                  <a:lnTo>
                    <a:pt x="291" y="175"/>
                  </a:lnTo>
                  <a:lnTo>
                    <a:pt x="293" y="176"/>
                  </a:lnTo>
                  <a:lnTo>
                    <a:pt x="294" y="176"/>
                  </a:lnTo>
                  <a:lnTo>
                    <a:pt x="296" y="178"/>
                  </a:lnTo>
                  <a:lnTo>
                    <a:pt x="296" y="178"/>
                  </a:lnTo>
                  <a:lnTo>
                    <a:pt x="296" y="178"/>
                  </a:lnTo>
                  <a:lnTo>
                    <a:pt x="296" y="181"/>
                  </a:lnTo>
                  <a:lnTo>
                    <a:pt x="296" y="181"/>
                  </a:lnTo>
                  <a:lnTo>
                    <a:pt x="294" y="184"/>
                  </a:lnTo>
                  <a:lnTo>
                    <a:pt x="294" y="186"/>
                  </a:lnTo>
                  <a:lnTo>
                    <a:pt x="294" y="187"/>
                  </a:lnTo>
                  <a:lnTo>
                    <a:pt x="294" y="187"/>
                  </a:lnTo>
                  <a:lnTo>
                    <a:pt x="294" y="189"/>
                  </a:lnTo>
                  <a:lnTo>
                    <a:pt x="296" y="189"/>
                  </a:lnTo>
                  <a:lnTo>
                    <a:pt x="296" y="190"/>
                  </a:lnTo>
                  <a:lnTo>
                    <a:pt x="296" y="192"/>
                  </a:lnTo>
                  <a:lnTo>
                    <a:pt x="296" y="192"/>
                  </a:lnTo>
                  <a:lnTo>
                    <a:pt x="298" y="194"/>
                  </a:lnTo>
                  <a:lnTo>
                    <a:pt x="299" y="194"/>
                  </a:lnTo>
                  <a:lnTo>
                    <a:pt x="299" y="194"/>
                  </a:lnTo>
                  <a:lnTo>
                    <a:pt x="298" y="195"/>
                  </a:lnTo>
                  <a:lnTo>
                    <a:pt x="298" y="197"/>
                  </a:lnTo>
                  <a:lnTo>
                    <a:pt x="299" y="198"/>
                  </a:lnTo>
                  <a:lnTo>
                    <a:pt x="299" y="201"/>
                  </a:lnTo>
                  <a:lnTo>
                    <a:pt x="299" y="201"/>
                  </a:lnTo>
                  <a:lnTo>
                    <a:pt x="299" y="201"/>
                  </a:lnTo>
                  <a:lnTo>
                    <a:pt x="299" y="205"/>
                  </a:lnTo>
                  <a:lnTo>
                    <a:pt x="301" y="208"/>
                  </a:lnTo>
                  <a:lnTo>
                    <a:pt x="301" y="209"/>
                  </a:lnTo>
                  <a:lnTo>
                    <a:pt x="301" y="211"/>
                  </a:lnTo>
                  <a:lnTo>
                    <a:pt x="301" y="212"/>
                  </a:lnTo>
                  <a:lnTo>
                    <a:pt x="299" y="212"/>
                  </a:lnTo>
                  <a:lnTo>
                    <a:pt x="301" y="214"/>
                  </a:lnTo>
                  <a:lnTo>
                    <a:pt x="301" y="216"/>
                  </a:lnTo>
                  <a:lnTo>
                    <a:pt x="301" y="217"/>
                  </a:lnTo>
                  <a:lnTo>
                    <a:pt x="299" y="217"/>
                  </a:lnTo>
                  <a:lnTo>
                    <a:pt x="299" y="217"/>
                  </a:lnTo>
                  <a:lnTo>
                    <a:pt x="298" y="216"/>
                  </a:lnTo>
                  <a:lnTo>
                    <a:pt x="298" y="217"/>
                  </a:lnTo>
                  <a:lnTo>
                    <a:pt x="296" y="217"/>
                  </a:lnTo>
                  <a:lnTo>
                    <a:pt x="296" y="217"/>
                  </a:lnTo>
                  <a:lnTo>
                    <a:pt x="296" y="217"/>
                  </a:lnTo>
                  <a:lnTo>
                    <a:pt x="296" y="216"/>
                  </a:lnTo>
                  <a:lnTo>
                    <a:pt x="296" y="211"/>
                  </a:lnTo>
                  <a:lnTo>
                    <a:pt x="296" y="211"/>
                  </a:lnTo>
                  <a:lnTo>
                    <a:pt x="296" y="211"/>
                  </a:lnTo>
                  <a:lnTo>
                    <a:pt x="296" y="211"/>
                  </a:lnTo>
                  <a:lnTo>
                    <a:pt x="294" y="209"/>
                  </a:lnTo>
                  <a:lnTo>
                    <a:pt x="294" y="214"/>
                  </a:lnTo>
                  <a:lnTo>
                    <a:pt x="294" y="216"/>
                  </a:lnTo>
                  <a:lnTo>
                    <a:pt x="294" y="217"/>
                  </a:lnTo>
                  <a:lnTo>
                    <a:pt x="293" y="217"/>
                  </a:lnTo>
                  <a:lnTo>
                    <a:pt x="290" y="216"/>
                  </a:lnTo>
                  <a:lnTo>
                    <a:pt x="290" y="216"/>
                  </a:lnTo>
                  <a:lnTo>
                    <a:pt x="290" y="216"/>
                  </a:lnTo>
                  <a:lnTo>
                    <a:pt x="290" y="217"/>
                  </a:lnTo>
                  <a:lnTo>
                    <a:pt x="288" y="217"/>
                  </a:lnTo>
                  <a:lnTo>
                    <a:pt x="287" y="216"/>
                  </a:lnTo>
                  <a:lnTo>
                    <a:pt x="287" y="214"/>
                  </a:lnTo>
                  <a:lnTo>
                    <a:pt x="288" y="211"/>
                  </a:lnTo>
                  <a:lnTo>
                    <a:pt x="288" y="209"/>
                  </a:lnTo>
                  <a:lnTo>
                    <a:pt x="287" y="208"/>
                  </a:lnTo>
                  <a:lnTo>
                    <a:pt x="285" y="208"/>
                  </a:lnTo>
                  <a:lnTo>
                    <a:pt x="285" y="206"/>
                  </a:lnTo>
                  <a:lnTo>
                    <a:pt x="285" y="208"/>
                  </a:lnTo>
                  <a:lnTo>
                    <a:pt x="287" y="208"/>
                  </a:lnTo>
                  <a:lnTo>
                    <a:pt x="287" y="209"/>
                  </a:lnTo>
                  <a:lnTo>
                    <a:pt x="288" y="209"/>
                  </a:lnTo>
                  <a:lnTo>
                    <a:pt x="288" y="211"/>
                  </a:lnTo>
                  <a:lnTo>
                    <a:pt x="287" y="211"/>
                  </a:lnTo>
                  <a:lnTo>
                    <a:pt x="285" y="214"/>
                  </a:lnTo>
                  <a:lnTo>
                    <a:pt x="283" y="216"/>
                  </a:lnTo>
                  <a:lnTo>
                    <a:pt x="282" y="217"/>
                  </a:lnTo>
                  <a:lnTo>
                    <a:pt x="274" y="219"/>
                  </a:lnTo>
                  <a:lnTo>
                    <a:pt x="272" y="219"/>
                  </a:lnTo>
                  <a:lnTo>
                    <a:pt x="271" y="220"/>
                  </a:lnTo>
                  <a:lnTo>
                    <a:pt x="269" y="223"/>
                  </a:lnTo>
                  <a:lnTo>
                    <a:pt x="269" y="225"/>
                  </a:lnTo>
                  <a:lnTo>
                    <a:pt x="269" y="227"/>
                  </a:lnTo>
                  <a:lnTo>
                    <a:pt x="271" y="230"/>
                  </a:lnTo>
                  <a:lnTo>
                    <a:pt x="271" y="231"/>
                  </a:lnTo>
                  <a:lnTo>
                    <a:pt x="271" y="233"/>
                  </a:lnTo>
                  <a:lnTo>
                    <a:pt x="269" y="233"/>
                  </a:lnTo>
                  <a:lnTo>
                    <a:pt x="268" y="234"/>
                  </a:lnTo>
                  <a:lnTo>
                    <a:pt x="268" y="236"/>
                  </a:lnTo>
                  <a:lnTo>
                    <a:pt x="268" y="236"/>
                  </a:lnTo>
                  <a:lnTo>
                    <a:pt x="265" y="239"/>
                  </a:lnTo>
                  <a:lnTo>
                    <a:pt x="263" y="241"/>
                  </a:lnTo>
                  <a:lnTo>
                    <a:pt x="263" y="241"/>
                  </a:lnTo>
                  <a:lnTo>
                    <a:pt x="261" y="241"/>
                  </a:lnTo>
                  <a:lnTo>
                    <a:pt x="260" y="241"/>
                  </a:lnTo>
                  <a:lnTo>
                    <a:pt x="261" y="242"/>
                  </a:lnTo>
                  <a:lnTo>
                    <a:pt x="261" y="242"/>
                  </a:lnTo>
                  <a:lnTo>
                    <a:pt x="261" y="242"/>
                  </a:lnTo>
                  <a:lnTo>
                    <a:pt x="260" y="242"/>
                  </a:lnTo>
                  <a:lnTo>
                    <a:pt x="255" y="244"/>
                  </a:lnTo>
                  <a:lnTo>
                    <a:pt x="250" y="246"/>
                  </a:lnTo>
                  <a:lnTo>
                    <a:pt x="250" y="246"/>
                  </a:lnTo>
                  <a:lnTo>
                    <a:pt x="250" y="246"/>
                  </a:lnTo>
                  <a:lnTo>
                    <a:pt x="250" y="246"/>
                  </a:lnTo>
                  <a:lnTo>
                    <a:pt x="250" y="244"/>
                  </a:lnTo>
                  <a:lnTo>
                    <a:pt x="250" y="244"/>
                  </a:lnTo>
                  <a:lnTo>
                    <a:pt x="249" y="242"/>
                  </a:lnTo>
                  <a:lnTo>
                    <a:pt x="246" y="246"/>
                  </a:lnTo>
                  <a:lnTo>
                    <a:pt x="246" y="247"/>
                  </a:lnTo>
                  <a:lnTo>
                    <a:pt x="246" y="247"/>
                  </a:lnTo>
                  <a:lnTo>
                    <a:pt x="246" y="247"/>
                  </a:lnTo>
                  <a:lnTo>
                    <a:pt x="247" y="246"/>
                  </a:lnTo>
                  <a:lnTo>
                    <a:pt x="249" y="247"/>
                  </a:lnTo>
                  <a:lnTo>
                    <a:pt x="249" y="247"/>
                  </a:lnTo>
                  <a:lnTo>
                    <a:pt x="246" y="249"/>
                  </a:lnTo>
                  <a:lnTo>
                    <a:pt x="239" y="255"/>
                  </a:lnTo>
                  <a:lnTo>
                    <a:pt x="239" y="255"/>
                  </a:lnTo>
                  <a:lnTo>
                    <a:pt x="238" y="257"/>
                  </a:lnTo>
                  <a:lnTo>
                    <a:pt x="236" y="258"/>
                  </a:lnTo>
                  <a:lnTo>
                    <a:pt x="235" y="261"/>
                  </a:lnTo>
                  <a:lnTo>
                    <a:pt x="231" y="266"/>
                  </a:lnTo>
                  <a:lnTo>
                    <a:pt x="230" y="268"/>
                  </a:lnTo>
                  <a:lnTo>
                    <a:pt x="224" y="271"/>
                  </a:lnTo>
                  <a:lnTo>
                    <a:pt x="222" y="271"/>
                  </a:lnTo>
                  <a:lnTo>
                    <a:pt x="219" y="274"/>
                  </a:lnTo>
                  <a:lnTo>
                    <a:pt x="217" y="277"/>
                  </a:lnTo>
                  <a:lnTo>
                    <a:pt x="212" y="279"/>
                  </a:lnTo>
                  <a:lnTo>
                    <a:pt x="208" y="282"/>
                  </a:lnTo>
                  <a:lnTo>
                    <a:pt x="205" y="285"/>
                  </a:lnTo>
                  <a:lnTo>
                    <a:pt x="203" y="286"/>
                  </a:lnTo>
                  <a:lnTo>
                    <a:pt x="203" y="286"/>
                  </a:lnTo>
                  <a:lnTo>
                    <a:pt x="203" y="288"/>
                  </a:lnTo>
                  <a:lnTo>
                    <a:pt x="205" y="288"/>
                  </a:lnTo>
                  <a:lnTo>
                    <a:pt x="205" y="290"/>
                  </a:lnTo>
                  <a:lnTo>
                    <a:pt x="205" y="290"/>
                  </a:lnTo>
                  <a:lnTo>
                    <a:pt x="205" y="291"/>
                  </a:lnTo>
                  <a:lnTo>
                    <a:pt x="203" y="293"/>
                  </a:lnTo>
                  <a:lnTo>
                    <a:pt x="201" y="294"/>
                  </a:lnTo>
                  <a:lnTo>
                    <a:pt x="195" y="296"/>
                  </a:lnTo>
                  <a:lnTo>
                    <a:pt x="195" y="296"/>
                  </a:lnTo>
                  <a:lnTo>
                    <a:pt x="190" y="296"/>
                  </a:lnTo>
                  <a:lnTo>
                    <a:pt x="189" y="296"/>
                  </a:lnTo>
                  <a:lnTo>
                    <a:pt x="189" y="297"/>
                  </a:lnTo>
                  <a:lnTo>
                    <a:pt x="187" y="301"/>
                  </a:lnTo>
                  <a:lnTo>
                    <a:pt x="186" y="302"/>
                  </a:lnTo>
                  <a:lnTo>
                    <a:pt x="184" y="304"/>
                  </a:lnTo>
                  <a:lnTo>
                    <a:pt x="184" y="304"/>
                  </a:lnTo>
                  <a:lnTo>
                    <a:pt x="184" y="304"/>
                  </a:lnTo>
                  <a:lnTo>
                    <a:pt x="183" y="304"/>
                  </a:lnTo>
                  <a:lnTo>
                    <a:pt x="183" y="304"/>
                  </a:lnTo>
                  <a:lnTo>
                    <a:pt x="181" y="302"/>
                  </a:lnTo>
                  <a:lnTo>
                    <a:pt x="181" y="302"/>
                  </a:lnTo>
                  <a:lnTo>
                    <a:pt x="179" y="302"/>
                  </a:lnTo>
                  <a:lnTo>
                    <a:pt x="176" y="304"/>
                  </a:lnTo>
                  <a:lnTo>
                    <a:pt x="175" y="305"/>
                  </a:lnTo>
                  <a:lnTo>
                    <a:pt x="171" y="310"/>
                  </a:lnTo>
                  <a:lnTo>
                    <a:pt x="171" y="315"/>
                  </a:lnTo>
                  <a:lnTo>
                    <a:pt x="171" y="318"/>
                  </a:lnTo>
                  <a:lnTo>
                    <a:pt x="173" y="321"/>
                  </a:lnTo>
                  <a:lnTo>
                    <a:pt x="173" y="323"/>
                  </a:lnTo>
                  <a:lnTo>
                    <a:pt x="173" y="324"/>
                  </a:lnTo>
                  <a:lnTo>
                    <a:pt x="171" y="326"/>
                  </a:lnTo>
                  <a:lnTo>
                    <a:pt x="171" y="327"/>
                  </a:lnTo>
                  <a:lnTo>
                    <a:pt x="173" y="329"/>
                  </a:lnTo>
                  <a:lnTo>
                    <a:pt x="173" y="332"/>
                  </a:lnTo>
                  <a:lnTo>
                    <a:pt x="173" y="334"/>
                  </a:lnTo>
                  <a:lnTo>
                    <a:pt x="173" y="335"/>
                  </a:lnTo>
                  <a:lnTo>
                    <a:pt x="175" y="338"/>
                  </a:lnTo>
                  <a:lnTo>
                    <a:pt x="175" y="337"/>
                  </a:lnTo>
                  <a:lnTo>
                    <a:pt x="173" y="335"/>
                  </a:lnTo>
                  <a:lnTo>
                    <a:pt x="173" y="334"/>
                  </a:lnTo>
                  <a:lnTo>
                    <a:pt x="171" y="335"/>
                  </a:lnTo>
                  <a:lnTo>
                    <a:pt x="171" y="337"/>
                  </a:lnTo>
                  <a:lnTo>
                    <a:pt x="175" y="338"/>
                  </a:lnTo>
                  <a:lnTo>
                    <a:pt x="175" y="340"/>
                  </a:lnTo>
                  <a:lnTo>
                    <a:pt x="173" y="349"/>
                  </a:lnTo>
                  <a:lnTo>
                    <a:pt x="173" y="353"/>
                  </a:lnTo>
                  <a:lnTo>
                    <a:pt x="171" y="356"/>
                  </a:lnTo>
                  <a:lnTo>
                    <a:pt x="170" y="356"/>
                  </a:lnTo>
                  <a:lnTo>
                    <a:pt x="168" y="359"/>
                  </a:lnTo>
                  <a:lnTo>
                    <a:pt x="167" y="364"/>
                  </a:lnTo>
                  <a:lnTo>
                    <a:pt x="167" y="365"/>
                  </a:lnTo>
                  <a:lnTo>
                    <a:pt x="167" y="367"/>
                  </a:lnTo>
                  <a:lnTo>
                    <a:pt x="167" y="368"/>
                  </a:lnTo>
                  <a:lnTo>
                    <a:pt x="165" y="370"/>
                  </a:lnTo>
                  <a:lnTo>
                    <a:pt x="167" y="368"/>
                  </a:lnTo>
                  <a:lnTo>
                    <a:pt x="168" y="370"/>
                  </a:lnTo>
                  <a:lnTo>
                    <a:pt x="168" y="372"/>
                  </a:lnTo>
                  <a:lnTo>
                    <a:pt x="168" y="378"/>
                  </a:lnTo>
                  <a:lnTo>
                    <a:pt x="168" y="384"/>
                  </a:lnTo>
                  <a:lnTo>
                    <a:pt x="167" y="384"/>
                  </a:lnTo>
                  <a:lnTo>
                    <a:pt x="165" y="384"/>
                  </a:lnTo>
                  <a:lnTo>
                    <a:pt x="164" y="384"/>
                  </a:lnTo>
                  <a:lnTo>
                    <a:pt x="164" y="384"/>
                  </a:lnTo>
                  <a:lnTo>
                    <a:pt x="162" y="384"/>
                  </a:lnTo>
                  <a:lnTo>
                    <a:pt x="160" y="384"/>
                  </a:lnTo>
                  <a:lnTo>
                    <a:pt x="159" y="386"/>
                  </a:lnTo>
                  <a:lnTo>
                    <a:pt x="159" y="387"/>
                  </a:lnTo>
                  <a:lnTo>
                    <a:pt x="156" y="394"/>
                  </a:lnTo>
                  <a:lnTo>
                    <a:pt x="154" y="395"/>
                  </a:lnTo>
                  <a:lnTo>
                    <a:pt x="154" y="397"/>
                  </a:lnTo>
                  <a:lnTo>
                    <a:pt x="156" y="397"/>
                  </a:lnTo>
                  <a:lnTo>
                    <a:pt x="156" y="398"/>
                  </a:lnTo>
                  <a:lnTo>
                    <a:pt x="157" y="398"/>
                  </a:lnTo>
                  <a:lnTo>
                    <a:pt x="160" y="398"/>
                  </a:lnTo>
                  <a:lnTo>
                    <a:pt x="160" y="400"/>
                  </a:lnTo>
                  <a:lnTo>
                    <a:pt x="162" y="400"/>
                  </a:lnTo>
                  <a:lnTo>
                    <a:pt x="159" y="400"/>
                  </a:lnTo>
                  <a:lnTo>
                    <a:pt x="156" y="398"/>
                  </a:lnTo>
                  <a:lnTo>
                    <a:pt x="148" y="401"/>
                  </a:lnTo>
                  <a:lnTo>
                    <a:pt x="145" y="403"/>
                  </a:lnTo>
                  <a:lnTo>
                    <a:pt x="145" y="405"/>
                  </a:lnTo>
                  <a:lnTo>
                    <a:pt x="143" y="408"/>
                  </a:lnTo>
                  <a:lnTo>
                    <a:pt x="143" y="409"/>
                  </a:lnTo>
                  <a:lnTo>
                    <a:pt x="142" y="413"/>
                  </a:lnTo>
                  <a:lnTo>
                    <a:pt x="138" y="414"/>
                  </a:lnTo>
                  <a:lnTo>
                    <a:pt x="135" y="416"/>
                  </a:lnTo>
                  <a:lnTo>
                    <a:pt x="134" y="416"/>
                  </a:lnTo>
                  <a:lnTo>
                    <a:pt x="130" y="416"/>
                  </a:lnTo>
                  <a:lnTo>
                    <a:pt x="127" y="413"/>
                  </a:lnTo>
                  <a:lnTo>
                    <a:pt x="126" y="411"/>
                  </a:lnTo>
                  <a:lnTo>
                    <a:pt x="121" y="405"/>
                  </a:lnTo>
                  <a:lnTo>
                    <a:pt x="121" y="405"/>
                  </a:lnTo>
                  <a:lnTo>
                    <a:pt x="119" y="401"/>
                  </a:lnTo>
                  <a:lnTo>
                    <a:pt x="119" y="400"/>
                  </a:lnTo>
                  <a:lnTo>
                    <a:pt x="119" y="400"/>
                  </a:lnTo>
                  <a:lnTo>
                    <a:pt x="118" y="400"/>
                  </a:lnTo>
                  <a:lnTo>
                    <a:pt x="118" y="400"/>
                  </a:lnTo>
                  <a:lnTo>
                    <a:pt x="118" y="397"/>
                  </a:lnTo>
                  <a:lnTo>
                    <a:pt x="116" y="394"/>
                  </a:lnTo>
                  <a:lnTo>
                    <a:pt x="116" y="389"/>
                  </a:lnTo>
                  <a:lnTo>
                    <a:pt x="116" y="390"/>
                  </a:lnTo>
                  <a:lnTo>
                    <a:pt x="118" y="390"/>
                  </a:lnTo>
                  <a:lnTo>
                    <a:pt x="118" y="392"/>
                  </a:lnTo>
                  <a:lnTo>
                    <a:pt x="118" y="395"/>
                  </a:lnTo>
                  <a:lnTo>
                    <a:pt x="118" y="395"/>
                  </a:lnTo>
                  <a:lnTo>
                    <a:pt x="119" y="395"/>
                  </a:lnTo>
                  <a:lnTo>
                    <a:pt x="118" y="389"/>
                  </a:lnTo>
                  <a:lnTo>
                    <a:pt x="116" y="389"/>
                  </a:lnTo>
                  <a:lnTo>
                    <a:pt x="116" y="387"/>
                  </a:lnTo>
                  <a:lnTo>
                    <a:pt x="115" y="387"/>
                  </a:lnTo>
                  <a:lnTo>
                    <a:pt x="115" y="386"/>
                  </a:lnTo>
                  <a:lnTo>
                    <a:pt x="115" y="386"/>
                  </a:lnTo>
                  <a:lnTo>
                    <a:pt x="115" y="384"/>
                  </a:lnTo>
                  <a:lnTo>
                    <a:pt x="113" y="383"/>
                  </a:lnTo>
                  <a:lnTo>
                    <a:pt x="112" y="376"/>
                  </a:lnTo>
                  <a:lnTo>
                    <a:pt x="110" y="373"/>
                  </a:lnTo>
                  <a:lnTo>
                    <a:pt x="108" y="368"/>
                  </a:lnTo>
                  <a:lnTo>
                    <a:pt x="107" y="367"/>
                  </a:lnTo>
                  <a:lnTo>
                    <a:pt x="105" y="364"/>
                  </a:lnTo>
                  <a:lnTo>
                    <a:pt x="104" y="362"/>
                  </a:lnTo>
                  <a:lnTo>
                    <a:pt x="102" y="361"/>
                  </a:lnTo>
                  <a:lnTo>
                    <a:pt x="101" y="359"/>
                  </a:lnTo>
                  <a:lnTo>
                    <a:pt x="101" y="359"/>
                  </a:lnTo>
                  <a:lnTo>
                    <a:pt x="97" y="351"/>
                  </a:lnTo>
                  <a:lnTo>
                    <a:pt x="96" y="346"/>
                  </a:lnTo>
                  <a:lnTo>
                    <a:pt x="96" y="345"/>
                  </a:lnTo>
                  <a:lnTo>
                    <a:pt x="94" y="343"/>
                  </a:lnTo>
                  <a:lnTo>
                    <a:pt x="93" y="337"/>
                  </a:lnTo>
                  <a:lnTo>
                    <a:pt x="93" y="337"/>
                  </a:lnTo>
                  <a:lnTo>
                    <a:pt x="93" y="335"/>
                  </a:lnTo>
                  <a:lnTo>
                    <a:pt x="93" y="332"/>
                  </a:lnTo>
                  <a:lnTo>
                    <a:pt x="91" y="329"/>
                  </a:lnTo>
                  <a:lnTo>
                    <a:pt x="89" y="327"/>
                  </a:lnTo>
                  <a:lnTo>
                    <a:pt x="89" y="327"/>
                  </a:lnTo>
                  <a:lnTo>
                    <a:pt x="89" y="324"/>
                  </a:lnTo>
                  <a:lnTo>
                    <a:pt x="89" y="323"/>
                  </a:lnTo>
                  <a:lnTo>
                    <a:pt x="88" y="321"/>
                  </a:lnTo>
                  <a:lnTo>
                    <a:pt x="88" y="321"/>
                  </a:lnTo>
                  <a:lnTo>
                    <a:pt x="86" y="320"/>
                  </a:lnTo>
                  <a:lnTo>
                    <a:pt x="85" y="316"/>
                  </a:lnTo>
                  <a:lnTo>
                    <a:pt x="85" y="316"/>
                  </a:lnTo>
                  <a:lnTo>
                    <a:pt x="83" y="315"/>
                  </a:lnTo>
                  <a:lnTo>
                    <a:pt x="82" y="312"/>
                  </a:lnTo>
                  <a:lnTo>
                    <a:pt x="80" y="310"/>
                  </a:lnTo>
                  <a:lnTo>
                    <a:pt x="83" y="310"/>
                  </a:lnTo>
                  <a:lnTo>
                    <a:pt x="82" y="309"/>
                  </a:lnTo>
                  <a:lnTo>
                    <a:pt x="80" y="307"/>
                  </a:lnTo>
                  <a:lnTo>
                    <a:pt x="80" y="307"/>
                  </a:lnTo>
                  <a:lnTo>
                    <a:pt x="82" y="305"/>
                  </a:lnTo>
                  <a:lnTo>
                    <a:pt x="80" y="305"/>
                  </a:lnTo>
                  <a:lnTo>
                    <a:pt x="78" y="305"/>
                  </a:lnTo>
                  <a:lnTo>
                    <a:pt x="78" y="302"/>
                  </a:lnTo>
                  <a:lnTo>
                    <a:pt x="75" y="301"/>
                  </a:lnTo>
                  <a:lnTo>
                    <a:pt x="75" y="299"/>
                  </a:lnTo>
                  <a:lnTo>
                    <a:pt x="74" y="294"/>
                  </a:lnTo>
                  <a:lnTo>
                    <a:pt x="72" y="283"/>
                  </a:lnTo>
                  <a:lnTo>
                    <a:pt x="71" y="279"/>
                  </a:lnTo>
                  <a:lnTo>
                    <a:pt x="71" y="277"/>
                  </a:lnTo>
                  <a:lnTo>
                    <a:pt x="69" y="272"/>
                  </a:lnTo>
                  <a:lnTo>
                    <a:pt x="69" y="269"/>
                  </a:lnTo>
                  <a:lnTo>
                    <a:pt x="69" y="268"/>
                  </a:lnTo>
                  <a:lnTo>
                    <a:pt x="69" y="266"/>
                  </a:lnTo>
                  <a:lnTo>
                    <a:pt x="67" y="263"/>
                  </a:lnTo>
                  <a:lnTo>
                    <a:pt x="67" y="261"/>
                  </a:lnTo>
                  <a:lnTo>
                    <a:pt x="67" y="261"/>
                  </a:lnTo>
                  <a:lnTo>
                    <a:pt x="67" y="260"/>
                  </a:lnTo>
                  <a:lnTo>
                    <a:pt x="69" y="258"/>
                  </a:lnTo>
                  <a:lnTo>
                    <a:pt x="69" y="257"/>
                  </a:lnTo>
                  <a:lnTo>
                    <a:pt x="69" y="253"/>
                  </a:lnTo>
                  <a:lnTo>
                    <a:pt x="67" y="257"/>
                  </a:lnTo>
                  <a:lnTo>
                    <a:pt x="67" y="257"/>
                  </a:lnTo>
                  <a:lnTo>
                    <a:pt x="66" y="255"/>
                  </a:lnTo>
                  <a:lnTo>
                    <a:pt x="66" y="253"/>
                  </a:lnTo>
                  <a:lnTo>
                    <a:pt x="66" y="253"/>
                  </a:lnTo>
                  <a:lnTo>
                    <a:pt x="66" y="252"/>
                  </a:lnTo>
                  <a:lnTo>
                    <a:pt x="69" y="252"/>
                  </a:lnTo>
                  <a:lnTo>
                    <a:pt x="66" y="250"/>
                  </a:lnTo>
                  <a:lnTo>
                    <a:pt x="66" y="250"/>
                  </a:lnTo>
                  <a:lnTo>
                    <a:pt x="66" y="250"/>
                  </a:lnTo>
                  <a:lnTo>
                    <a:pt x="66" y="249"/>
                  </a:lnTo>
                  <a:lnTo>
                    <a:pt x="66" y="247"/>
                  </a:lnTo>
                  <a:lnTo>
                    <a:pt x="64" y="246"/>
                  </a:lnTo>
                  <a:lnTo>
                    <a:pt x="64" y="244"/>
                  </a:lnTo>
                  <a:lnTo>
                    <a:pt x="64" y="244"/>
                  </a:lnTo>
                  <a:lnTo>
                    <a:pt x="64" y="241"/>
                  </a:lnTo>
                  <a:lnTo>
                    <a:pt x="67" y="233"/>
                  </a:lnTo>
                  <a:lnTo>
                    <a:pt x="67" y="231"/>
                  </a:lnTo>
                  <a:lnTo>
                    <a:pt x="67" y="230"/>
                  </a:lnTo>
                  <a:lnTo>
                    <a:pt x="67" y="227"/>
                  </a:lnTo>
                  <a:lnTo>
                    <a:pt x="66" y="225"/>
                  </a:lnTo>
                  <a:lnTo>
                    <a:pt x="66" y="225"/>
                  </a:lnTo>
                  <a:lnTo>
                    <a:pt x="66" y="225"/>
                  </a:lnTo>
                  <a:lnTo>
                    <a:pt x="64" y="223"/>
                  </a:lnTo>
                  <a:lnTo>
                    <a:pt x="64" y="220"/>
                  </a:lnTo>
                  <a:lnTo>
                    <a:pt x="64" y="220"/>
                  </a:lnTo>
                  <a:lnTo>
                    <a:pt x="66" y="219"/>
                  </a:lnTo>
                  <a:lnTo>
                    <a:pt x="64" y="220"/>
                  </a:lnTo>
                  <a:lnTo>
                    <a:pt x="63" y="220"/>
                  </a:lnTo>
                  <a:lnTo>
                    <a:pt x="64" y="219"/>
                  </a:lnTo>
                  <a:lnTo>
                    <a:pt x="66" y="217"/>
                  </a:lnTo>
                  <a:lnTo>
                    <a:pt x="69" y="216"/>
                  </a:lnTo>
                  <a:lnTo>
                    <a:pt x="71" y="216"/>
                  </a:lnTo>
                  <a:lnTo>
                    <a:pt x="69" y="216"/>
                  </a:lnTo>
                  <a:lnTo>
                    <a:pt x="67" y="216"/>
                  </a:lnTo>
                  <a:lnTo>
                    <a:pt x="63" y="216"/>
                  </a:lnTo>
                  <a:lnTo>
                    <a:pt x="63" y="214"/>
                  </a:lnTo>
                  <a:lnTo>
                    <a:pt x="64" y="212"/>
                  </a:lnTo>
                  <a:lnTo>
                    <a:pt x="64" y="212"/>
                  </a:lnTo>
                  <a:lnTo>
                    <a:pt x="64" y="212"/>
                  </a:lnTo>
                  <a:lnTo>
                    <a:pt x="63" y="212"/>
                  </a:lnTo>
                  <a:lnTo>
                    <a:pt x="63" y="209"/>
                  </a:lnTo>
                  <a:lnTo>
                    <a:pt x="64" y="208"/>
                  </a:lnTo>
                  <a:lnTo>
                    <a:pt x="64" y="208"/>
                  </a:lnTo>
                  <a:lnTo>
                    <a:pt x="66" y="208"/>
                  </a:lnTo>
                  <a:lnTo>
                    <a:pt x="64" y="208"/>
                  </a:lnTo>
                  <a:lnTo>
                    <a:pt x="63" y="208"/>
                  </a:lnTo>
                  <a:lnTo>
                    <a:pt x="61" y="208"/>
                  </a:lnTo>
                  <a:lnTo>
                    <a:pt x="60" y="208"/>
                  </a:lnTo>
                  <a:lnTo>
                    <a:pt x="58" y="208"/>
                  </a:lnTo>
                  <a:lnTo>
                    <a:pt x="58" y="208"/>
                  </a:lnTo>
                  <a:lnTo>
                    <a:pt x="60" y="209"/>
                  </a:lnTo>
                  <a:lnTo>
                    <a:pt x="58" y="211"/>
                  </a:lnTo>
                  <a:lnTo>
                    <a:pt x="58" y="211"/>
                  </a:lnTo>
                  <a:lnTo>
                    <a:pt x="56" y="212"/>
                  </a:lnTo>
                  <a:lnTo>
                    <a:pt x="56" y="212"/>
                  </a:lnTo>
                  <a:lnTo>
                    <a:pt x="56" y="214"/>
                  </a:lnTo>
                  <a:lnTo>
                    <a:pt x="55" y="214"/>
                  </a:lnTo>
                  <a:lnTo>
                    <a:pt x="56" y="214"/>
                  </a:lnTo>
                  <a:lnTo>
                    <a:pt x="56" y="216"/>
                  </a:lnTo>
                  <a:lnTo>
                    <a:pt x="58" y="216"/>
                  </a:lnTo>
                  <a:lnTo>
                    <a:pt x="58" y="217"/>
                  </a:lnTo>
                  <a:lnTo>
                    <a:pt x="58" y="219"/>
                  </a:lnTo>
                  <a:lnTo>
                    <a:pt x="56" y="223"/>
                  </a:lnTo>
                  <a:lnTo>
                    <a:pt x="55" y="223"/>
                  </a:lnTo>
                  <a:lnTo>
                    <a:pt x="48" y="227"/>
                  </a:lnTo>
                  <a:lnTo>
                    <a:pt x="45" y="228"/>
                  </a:lnTo>
                  <a:lnTo>
                    <a:pt x="41" y="230"/>
                  </a:lnTo>
                  <a:lnTo>
                    <a:pt x="39" y="231"/>
                  </a:lnTo>
                  <a:lnTo>
                    <a:pt x="36" y="230"/>
                  </a:lnTo>
                  <a:lnTo>
                    <a:pt x="33" y="228"/>
                  </a:lnTo>
                  <a:lnTo>
                    <a:pt x="28" y="225"/>
                  </a:lnTo>
                  <a:lnTo>
                    <a:pt x="26" y="223"/>
                  </a:lnTo>
                  <a:lnTo>
                    <a:pt x="22" y="219"/>
                  </a:lnTo>
                  <a:lnTo>
                    <a:pt x="19" y="216"/>
                  </a:lnTo>
                  <a:lnTo>
                    <a:pt x="17" y="214"/>
                  </a:lnTo>
                  <a:lnTo>
                    <a:pt x="14" y="211"/>
                  </a:lnTo>
                  <a:lnTo>
                    <a:pt x="11" y="209"/>
                  </a:lnTo>
                  <a:lnTo>
                    <a:pt x="11" y="208"/>
                  </a:lnTo>
                  <a:lnTo>
                    <a:pt x="11" y="206"/>
                  </a:lnTo>
                  <a:lnTo>
                    <a:pt x="12" y="205"/>
                  </a:lnTo>
                  <a:lnTo>
                    <a:pt x="14" y="205"/>
                  </a:lnTo>
                  <a:lnTo>
                    <a:pt x="14" y="206"/>
                  </a:lnTo>
                  <a:lnTo>
                    <a:pt x="15" y="208"/>
                  </a:lnTo>
                  <a:lnTo>
                    <a:pt x="15" y="208"/>
                  </a:lnTo>
                  <a:lnTo>
                    <a:pt x="19" y="205"/>
                  </a:lnTo>
                  <a:lnTo>
                    <a:pt x="20" y="206"/>
                  </a:lnTo>
                  <a:lnTo>
                    <a:pt x="22" y="205"/>
                  </a:lnTo>
                  <a:lnTo>
                    <a:pt x="23" y="205"/>
                  </a:lnTo>
                  <a:lnTo>
                    <a:pt x="26" y="203"/>
                  </a:lnTo>
                  <a:lnTo>
                    <a:pt x="26" y="203"/>
                  </a:lnTo>
                  <a:lnTo>
                    <a:pt x="28" y="203"/>
                  </a:lnTo>
                  <a:lnTo>
                    <a:pt x="31" y="200"/>
                  </a:lnTo>
                  <a:lnTo>
                    <a:pt x="33" y="197"/>
                  </a:lnTo>
                  <a:lnTo>
                    <a:pt x="33" y="197"/>
                  </a:lnTo>
                  <a:lnTo>
                    <a:pt x="33" y="195"/>
                  </a:lnTo>
                  <a:lnTo>
                    <a:pt x="33" y="195"/>
                  </a:lnTo>
                  <a:lnTo>
                    <a:pt x="33" y="195"/>
                  </a:lnTo>
                  <a:lnTo>
                    <a:pt x="31" y="197"/>
                  </a:lnTo>
                  <a:lnTo>
                    <a:pt x="31" y="197"/>
                  </a:lnTo>
                  <a:lnTo>
                    <a:pt x="31" y="197"/>
                  </a:lnTo>
                  <a:lnTo>
                    <a:pt x="30" y="197"/>
                  </a:lnTo>
                  <a:lnTo>
                    <a:pt x="28" y="197"/>
                  </a:lnTo>
                  <a:lnTo>
                    <a:pt x="28" y="197"/>
                  </a:lnTo>
                  <a:lnTo>
                    <a:pt x="23" y="198"/>
                  </a:lnTo>
                  <a:lnTo>
                    <a:pt x="22" y="200"/>
                  </a:lnTo>
                  <a:lnTo>
                    <a:pt x="20" y="200"/>
                  </a:lnTo>
                  <a:lnTo>
                    <a:pt x="15" y="198"/>
                  </a:lnTo>
                  <a:lnTo>
                    <a:pt x="9" y="195"/>
                  </a:lnTo>
                  <a:lnTo>
                    <a:pt x="6" y="194"/>
                  </a:lnTo>
                  <a:lnTo>
                    <a:pt x="4" y="190"/>
                  </a:lnTo>
                  <a:lnTo>
                    <a:pt x="3" y="187"/>
                  </a:lnTo>
                  <a:lnTo>
                    <a:pt x="3" y="186"/>
                  </a:lnTo>
                  <a:lnTo>
                    <a:pt x="6" y="186"/>
                  </a:lnTo>
                  <a:lnTo>
                    <a:pt x="7" y="184"/>
                  </a:lnTo>
                  <a:lnTo>
                    <a:pt x="6" y="184"/>
                  </a:lnTo>
                  <a:lnTo>
                    <a:pt x="4" y="186"/>
                  </a:lnTo>
                  <a:lnTo>
                    <a:pt x="3" y="186"/>
                  </a:lnTo>
                  <a:lnTo>
                    <a:pt x="1" y="186"/>
                  </a:lnTo>
                  <a:lnTo>
                    <a:pt x="0" y="187"/>
                  </a:lnTo>
                  <a:lnTo>
                    <a:pt x="0" y="186"/>
                  </a:lnTo>
                  <a:lnTo>
                    <a:pt x="0" y="184"/>
                  </a:lnTo>
                  <a:lnTo>
                    <a:pt x="0" y="182"/>
                  </a:lnTo>
                  <a:lnTo>
                    <a:pt x="1" y="182"/>
                  </a:lnTo>
                  <a:lnTo>
                    <a:pt x="3" y="182"/>
                  </a:lnTo>
                  <a:lnTo>
                    <a:pt x="4" y="182"/>
                  </a:lnTo>
                  <a:lnTo>
                    <a:pt x="6" y="182"/>
                  </a:lnTo>
                  <a:lnTo>
                    <a:pt x="7" y="182"/>
                  </a:lnTo>
                  <a:lnTo>
                    <a:pt x="7" y="178"/>
                  </a:lnTo>
                  <a:lnTo>
                    <a:pt x="7" y="176"/>
                  </a:lnTo>
                  <a:lnTo>
                    <a:pt x="7" y="176"/>
                  </a:lnTo>
                  <a:lnTo>
                    <a:pt x="7" y="176"/>
                  </a:lnTo>
                  <a:lnTo>
                    <a:pt x="9" y="176"/>
                  </a:lnTo>
                  <a:lnTo>
                    <a:pt x="9" y="178"/>
                  </a:lnTo>
                  <a:lnTo>
                    <a:pt x="9" y="178"/>
                  </a:lnTo>
                  <a:lnTo>
                    <a:pt x="9" y="176"/>
                  </a:lnTo>
                  <a:lnTo>
                    <a:pt x="11" y="178"/>
                  </a:lnTo>
                  <a:lnTo>
                    <a:pt x="12" y="176"/>
                  </a:lnTo>
                  <a:lnTo>
                    <a:pt x="12" y="178"/>
                  </a:lnTo>
                  <a:lnTo>
                    <a:pt x="15" y="178"/>
                  </a:lnTo>
                  <a:lnTo>
                    <a:pt x="17" y="178"/>
                  </a:lnTo>
                  <a:lnTo>
                    <a:pt x="19" y="178"/>
                  </a:lnTo>
                  <a:lnTo>
                    <a:pt x="20" y="178"/>
                  </a:lnTo>
                  <a:lnTo>
                    <a:pt x="22" y="179"/>
                  </a:lnTo>
                  <a:lnTo>
                    <a:pt x="23" y="179"/>
                  </a:lnTo>
                  <a:lnTo>
                    <a:pt x="25" y="179"/>
                  </a:lnTo>
                  <a:lnTo>
                    <a:pt x="26" y="178"/>
                  </a:lnTo>
                  <a:lnTo>
                    <a:pt x="26" y="178"/>
                  </a:lnTo>
                  <a:lnTo>
                    <a:pt x="26" y="176"/>
                  </a:lnTo>
                  <a:lnTo>
                    <a:pt x="30" y="176"/>
                  </a:lnTo>
                  <a:lnTo>
                    <a:pt x="33" y="175"/>
                  </a:lnTo>
                  <a:lnTo>
                    <a:pt x="34" y="175"/>
                  </a:lnTo>
                  <a:lnTo>
                    <a:pt x="34" y="175"/>
                  </a:lnTo>
                  <a:lnTo>
                    <a:pt x="34" y="176"/>
                  </a:lnTo>
                  <a:lnTo>
                    <a:pt x="34" y="176"/>
                  </a:lnTo>
                  <a:lnTo>
                    <a:pt x="36" y="178"/>
                  </a:lnTo>
                  <a:lnTo>
                    <a:pt x="36" y="178"/>
                  </a:lnTo>
                  <a:lnTo>
                    <a:pt x="37" y="178"/>
                  </a:lnTo>
                  <a:lnTo>
                    <a:pt x="37" y="178"/>
                  </a:lnTo>
                  <a:lnTo>
                    <a:pt x="39" y="176"/>
                  </a:lnTo>
                  <a:lnTo>
                    <a:pt x="39" y="176"/>
                  </a:lnTo>
                  <a:lnTo>
                    <a:pt x="41" y="176"/>
                  </a:lnTo>
                  <a:lnTo>
                    <a:pt x="41" y="175"/>
                  </a:lnTo>
                  <a:lnTo>
                    <a:pt x="41" y="175"/>
                  </a:lnTo>
                  <a:lnTo>
                    <a:pt x="41" y="175"/>
                  </a:lnTo>
                  <a:lnTo>
                    <a:pt x="39" y="173"/>
                  </a:lnTo>
                  <a:lnTo>
                    <a:pt x="41" y="173"/>
                  </a:lnTo>
                  <a:lnTo>
                    <a:pt x="39" y="173"/>
                  </a:lnTo>
                  <a:lnTo>
                    <a:pt x="39" y="171"/>
                  </a:lnTo>
                  <a:lnTo>
                    <a:pt x="41" y="171"/>
                  </a:lnTo>
                  <a:lnTo>
                    <a:pt x="41" y="171"/>
                  </a:lnTo>
                  <a:lnTo>
                    <a:pt x="41" y="170"/>
                  </a:lnTo>
                  <a:lnTo>
                    <a:pt x="39" y="168"/>
                  </a:lnTo>
                  <a:lnTo>
                    <a:pt x="39" y="165"/>
                  </a:lnTo>
                  <a:lnTo>
                    <a:pt x="37" y="164"/>
                  </a:lnTo>
                  <a:lnTo>
                    <a:pt x="36" y="160"/>
                  </a:lnTo>
                  <a:lnTo>
                    <a:pt x="36" y="159"/>
                  </a:lnTo>
                  <a:lnTo>
                    <a:pt x="36" y="156"/>
                  </a:lnTo>
                  <a:lnTo>
                    <a:pt x="34" y="156"/>
                  </a:lnTo>
                  <a:lnTo>
                    <a:pt x="34" y="156"/>
                  </a:lnTo>
                  <a:lnTo>
                    <a:pt x="34" y="156"/>
                  </a:lnTo>
                  <a:lnTo>
                    <a:pt x="33" y="156"/>
                  </a:lnTo>
                  <a:lnTo>
                    <a:pt x="33" y="156"/>
                  </a:lnTo>
                  <a:lnTo>
                    <a:pt x="31" y="156"/>
                  </a:lnTo>
                  <a:lnTo>
                    <a:pt x="30" y="156"/>
                  </a:lnTo>
                  <a:lnTo>
                    <a:pt x="26" y="153"/>
                  </a:lnTo>
                  <a:lnTo>
                    <a:pt x="26" y="151"/>
                  </a:lnTo>
                  <a:lnTo>
                    <a:pt x="26" y="149"/>
                  </a:lnTo>
                  <a:lnTo>
                    <a:pt x="28" y="148"/>
                  </a:lnTo>
                  <a:lnTo>
                    <a:pt x="28" y="145"/>
                  </a:lnTo>
                  <a:lnTo>
                    <a:pt x="28" y="143"/>
                  </a:lnTo>
                  <a:lnTo>
                    <a:pt x="28" y="143"/>
                  </a:lnTo>
                  <a:lnTo>
                    <a:pt x="28" y="142"/>
                  </a:lnTo>
                  <a:lnTo>
                    <a:pt x="26" y="142"/>
                  </a:lnTo>
                  <a:lnTo>
                    <a:pt x="25" y="142"/>
                  </a:lnTo>
                  <a:lnTo>
                    <a:pt x="22" y="142"/>
                  </a:lnTo>
                  <a:lnTo>
                    <a:pt x="20" y="140"/>
                  </a:lnTo>
                  <a:lnTo>
                    <a:pt x="19" y="140"/>
                  </a:lnTo>
                  <a:lnTo>
                    <a:pt x="19" y="138"/>
                  </a:lnTo>
                  <a:lnTo>
                    <a:pt x="19" y="138"/>
                  </a:lnTo>
                  <a:lnTo>
                    <a:pt x="19" y="135"/>
                  </a:lnTo>
                  <a:lnTo>
                    <a:pt x="19" y="134"/>
                  </a:lnTo>
                  <a:lnTo>
                    <a:pt x="20" y="132"/>
                  </a:lnTo>
                  <a:lnTo>
                    <a:pt x="20" y="132"/>
                  </a:lnTo>
                  <a:lnTo>
                    <a:pt x="20" y="130"/>
                  </a:lnTo>
                  <a:lnTo>
                    <a:pt x="22" y="130"/>
                  </a:lnTo>
                  <a:lnTo>
                    <a:pt x="25" y="127"/>
                  </a:lnTo>
                  <a:lnTo>
                    <a:pt x="26" y="124"/>
                  </a:lnTo>
                  <a:lnTo>
                    <a:pt x="28" y="123"/>
                  </a:lnTo>
                  <a:lnTo>
                    <a:pt x="28" y="121"/>
                  </a:lnTo>
                  <a:lnTo>
                    <a:pt x="30" y="121"/>
                  </a:lnTo>
                  <a:lnTo>
                    <a:pt x="30" y="119"/>
                  </a:lnTo>
                  <a:lnTo>
                    <a:pt x="31" y="119"/>
                  </a:lnTo>
                  <a:lnTo>
                    <a:pt x="33" y="119"/>
                  </a:lnTo>
                  <a:lnTo>
                    <a:pt x="34" y="119"/>
                  </a:lnTo>
                  <a:lnTo>
                    <a:pt x="34" y="121"/>
                  </a:lnTo>
                  <a:lnTo>
                    <a:pt x="34" y="123"/>
                  </a:lnTo>
                  <a:lnTo>
                    <a:pt x="36" y="123"/>
                  </a:lnTo>
                  <a:lnTo>
                    <a:pt x="36" y="124"/>
                  </a:lnTo>
                  <a:lnTo>
                    <a:pt x="37" y="124"/>
                  </a:lnTo>
                  <a:lnTo>
                    <a:pt x="39" y="124"/>
                  </a:lnTo>
                  <a:lnTo>
                    <a:pt x="42" y="123"/>
                  </a:lnTo>
                  <a:lnTo>
                    <a:pt x="44" y="123"/>
                  </a:lnTo>
                  <a:lnTo>
                    <a:pt x="48" y="121"/>
                  </a:lnTo>
                  <a:lnTo>
                    <a:pt x="50" y="121"/>
                  </a:lnTo>
                  <a:lnTo>
                    <a:pt x="53" y="121"/>
                  </a:lnTo>
                  <a:lnTo>
                    <a:pt x="53" y="119"/>
                  </a:lnTo>
                  <a:lnTo>
                    <a:pt x="53" y="116"/>
                  </a:lnTo>
                  <a:lnTo>
                    <a:pt x="56" y="115"/>
                  </a:lnTo>
                  <a:lnTo>
                    <a:pt x="58" y="113"/>
                  </a:lnTo>
                  <a:lnTo>
                    <a:pt x="58" y="112"/>
                  </a:lnTo>
                  <a:lnTo>
                    <a:pt x="60" y="108"/>
                  </a:lnTo>
                  <a:lnTo>
                    <a:pt x="60" y="108"/>
                  </a:lnTo>
                  <a:lnTo>
                    <a:pt x="64" y="105"/>
                  </a:lnTo>
                  <a:lnTo>
                    <a:pt x="67" y="104"/>
                  </a:lnTo>
                  <a:lnTo>
                    <a:pt x="69" y="102"/>
                  </a:lnTo>
                  <a:lnTo>
                    <a:pt x="71" y="99"/>
                  </a:lnTo>
                  <a:lnTo>
                    <a:pt x="72" y="96"/>
                  </a:lnTo>
                  <a:lnTo>
                    <a:pt x="72" y="94"/>
                  </a:lnTo>
                  <a:lnTo>
                    <a:pt x="74" y="93"/>
                  </a:lnTo>
                  <a:lnTo>
                    <a:pt x="75" y="90"/>
                  </a:lnTo>
                  <a:lnTo>
                    <a:pt x="75" y="90"/>
                  </a:lnTo>
                  <a:lnTo>
                    <a:pt x="78" y="88"/>
                  </a:lnTo>
                  <a:lnTo>
                    <a:pt x="80" y="86"/>
                  </a:lnTo>
                  <a:lnTo>
                    <a:pt x="82" y="86"/>
                  </a:lnTo>
                  <a:lnTo>
                    <a:pt x="83" y="85"/>
                  </a:lnTo>
                  <a:lnTo>
                    <a:pt x="83" y="83"/>
                  </a:lnTo>
                  <a:lnTo>
                    <a:pt x="82" y="83"/>
                  </a:lnTo>
                  <a:lnTo>
                    <a:pt x="82" y="82"/>
                  </a:lnTo>
                  <a:lnTo>
                    <a:pt x="82" y="82"/>
                  </a:lnTo>
                  <a:lnTo>
                    <a:pt x="83" y="80"/>
                  </a:lnTo>
                  <a:lnTo>
                    <a:pt x="86" y="77"/>
                  </a:lnTo>
                  <a:lnTo>
                    <a:pt x="88" y="74"/>
                  </a:lnTo>
                  <a:lnTo>
                    <a:pt x="89" y="74"/>
                  </a:lnTo>
                  <a:lnTo>
                    <a:pt x="91" y="74"/>
                  </a:lnTo>
                  <a:lnTo>
                    <a:pt x="93" y="72"/>
                  </a:lnTo>
                  <a:lnTo>
                    <a:pt x="93" y="72"/>
                  </a:lnTo>
                  <a:lnTo>
                    <a:pt x="93" y="71"/>
                  </a:lnTo>
                  <a:lnTo>
                    <a:pt x="91" y="71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3" y="66"/>
                  </a:lnTo>
                  <a:lnTo>
                    <a:pt x="93" y="64"/>
                  </a:lnTo>
                  <a:lnTo>
                    <a:pt x="91" y="61"/>
                  </a:lnTo>
                  <a:lnTo>
                    <a:pt x="91" y="61"/>
                  </a:lnTo>
                  <a:lnTo>
                    <a:pt x="91" y="60"/>
                  </a:lnTo>
                  <a:lnTo>
                    <a:pt x="93" y="58"/>
                  </a:lnTo>
                  <a:lnTo>
                    <a:pt x="94" y="58"/>
                  </a:lnTo>
                  <a:lnTo>
                    <a:pt x="99" y="55"/>
                  </a:lnTo>
                  <a:lnTo>
                    <a:pt x="101" y="55"/>
                  </a:lnTo>
                  <a:lnTo>
                    <a:pt x="102" y="55"/>
                  </a:lnTo>
                  <a:lnTo>
                    <a:pt x="102" y="53"/>
                  </a:lnTo>
                  <a:lnTo>
                    <a:pt x="102" y="52"/>
                  </a:lnTo>
                  <a:lnTo>
                    <a:pt x="102" y="52"/>
                  </a:lnTo>
                  <a:lnTo>
                    <a:pt x="102" y="50"/>
                  </a:lnTo>
                  <a:lnTo>
                    <a:pt x="99" y="50"/>
                  </a:lnTo>
                  <a:lnTo>
                    <a:pt x="97" y="49"/>
                  </a:lnTo>
                  <a:lnTo>
                    <a:pt x="94" y="50"/>
                  </a:lnTo>
                  <a:lnTo>
                    <a:pt x="93" y="49"/>
                  </a:lnTo>
                  <a:lnTo>
                    <a:pt x="93" y="49"/>
                  </a:lnTo>
                  <a:lnTo>
                    <a:pt x="93" y="47"/>
                  </a:lnTo>
                  <a:lnTo>
                    <a:pt x="93" y="44"/>
                  </a:lnTo>
                  <a:lnTo>
                    <a:pt x="93" y="44"/>
                  </a:lnTo>
                  <a:lnTo>
                    <a:pt x="93" y="45"/>
                  </a:lnTo>
                  <a:lnTo>
                    <a:pt x="91" y="44"/>
                  </a:lnTo>
                  <a:lnTo>
                    <a:pt x="88" y="44"/>
                  </a:lnTo>
                  <a:lnTo>
                    <a:pt x="88" y="44"/>
                  </a:lnTo>
                  <a:lnTo>
                    <a:pt x="88" y="42"/>
                  </a:lnTo>
                  <a:lnTo>
                    <a:pt x="88" y="42"/>
                  </a:lnTo>
                  <a:lnTo>
                    <a:pt x="88" y="41"/>
                  </a:lnTo>
                  <a:lnTo>
                    <a:pt x="88" y="41"/>
                  </a:lnTo>
                  <a:lnTo>
                    <a:pt x="86" y="41"/>
                  </a:lnTo>
                  <a:lnTo>
                    <a:pt x="85" y="39"/>
                  </a:lnTo>
                  <a:lnTo>
                    <a:pt x="85" y="39"/>
                  </a:lnTo>
                  <a:lnTo>
                    <a:pt x="83" y="38"/>
                  </a:lnTo>
                  <a:lnTo>
                    <a:pt x="83" y="38"/>
                  </a:lnTo>
                  <a:lnTo>
                    <a:pt x="83" y="38"/>
                  </a:lnTo>
                  <a:lnTo>
                    <a:pt x="85" y="36"/>
                  </a:lnTo>
                  <a:lnTo>
                    <a:pt x="85" y="34"/>
                  </a:lnTo>
                  <a:lnTo>
                    <a:pt x="86" y="33"/>
                  </a:lnTo>
                  <a:lnTo>
                    <a:pt x="86" y="33"/>
                  </a:lnTo>
                  <a:lnTo>
                    <a:pt x="85" y="31"/>
                  </a:lnTo>
                  <a:lnTo>
                    <a:pt x="85" y="31"/>
                  </a:lnTo>
                  <a:lnTo>
                    <a:pt x="83" y="31"/>
                  </a:lnTo>
                  <a:lnTo>
                    <a:pt x="83" y="30"/>
                  </a:lnTo>
                  <a:lnTo>
                    <a:pt x="83" y="30"/>
                  </a:lnTo>
                  <a:lnTo>
                    <a:pt x="83" y="28"/>
                  </a:lnTo>
                  <a:lnTo>
                    <a:pt x="85" y="27"/>
                  </a:lnTo>
                  <a:lnTo>
                    <a:pt x="86" y="27"/>
                  </a:lnTo>
                  <a:lnTo>
                    <a:pt x="86" y="25"/>
                  </a:lnTo>
                  <a:lnTo>
                    <a:pt x="86" y="25"/>
                  </a:lnTo>
                  <a:lnTo>
                    <a:pt x="86" y="25"/>
                  </a:lnTo>
                  <a:lnTo>
                    <a:pt x="85" y="25"/>
                  </a:lnTo>
                  <a:lnTo>
                    <a:pt x="83" y="25"/>
                  </a:lnTo>
                  <a:lnTo>
                    <a:pt x="82" y="23"/>
                  </a:lnTo>
                  <a:lnTo>
                    <a:pt x="82" y="23"/>
                  </a:lnTo>
                  <a:lnTo>
                    <a:pt x="82" y="23"/>
                  </a:lnTo>
                  <a:lnTo>
                    <a:pt x="83" y="22"/>
                  </a:lnTo>
                  <a:lnTo>
                    <a:pt x="83" y="22"/>
                  </a:lnTo>
                  <a:lnTo>
                    <a:pt x="83" y="20"/>
                  </a:lnTo>
                  <a:lnTo>
                    <a:pt x="83" y="20"/>
                  </a:lnTo>
                  <a:lnTo>
                    <a:pt x="80" y="19"/>
                  </a:lnTo>
                  <a:lnTo>
                    <a:pt x="80" y="19"/>
                  </a:lnTo>
                  <a:lnTo>
                    <a:pt x="80" y="17"/>
                  </a:lnTo>
                  <a:lnTo>
                    <a:pt x="82" y="17"/>
                  </a:lnTo>
                  <a:lnTo>
                    <a:pt x="82" y="15"/>
                  </a:lnTo>
                  <a:lnTo>
                    <a:pt x="83" y="14"/>
                  </a:lnTo>
                  <a:lnTo>
                    <a:pt x="85" y="14"/>
                  </a:lnTo>
                  <a:lnTo>
                    <a:pt x="86" y="12"/>
                  </a:lnTo>
                  <a:lnTo>
                    <a:pt x="88" y="12"/>
                  </a:lnTo>
                  <a:lnTo>
                    <a:pt x="91" y="12"/>
                  </a:lnTo>
                  <a:lnTo>
                    <a:pt x="93" y="12"/>
                  </a:lnTo>
                  <a:lnTo>
                    <a:pt x="94" y="14"/>
                  </a:lnTo>
                  <a:lnTo>
                    <a:pt x="97" y="14"/>
                  </a:lnTo>
                  <a:lnTo>
                    <a:pt x="99" y="14"/>
                  </a:lnTo>
                  <a:lnTo>
                    <a:pt x="101" y="14"/>
                  </a:lnTo>
                  <a:lnTo>
                    <a:pt x="102" y="15"/>
                  </a:lnTo>
                  <a:lnTo>
                    <a:pt x="105" y="15"/>
                  </a:lnTo>
                  <a:lnTo>
                    <a:pt x="107" y="17"/>
                  </a:lnTo>
                  <a:lnTo>
                    <a:pt x="108" y="17"/>
                  </a:lnTo>
                  <a:lnTo>
                    <a:pt x="110" y="15"/>
                  </a:lnTo>
                  <a:lnTo>
                    <a:pt x="112" y="14"/>
                  </a:lnTo>
                  <a:lnTo>
                    <a:pt x="113" y="14"/>
                  </a:lnTo>
                  <a:lnTo>
                    <a:pt x="115" y="14"/>
                  </a:lnTo>
                  <a:lnTo>
                    <a:pt x="119" y="12"/>
                  </a:lnTo>
                  <a:lnTo>
                    <a:pt x="119" y="12"/>
                  </a:lnTo>
                  <a:lnTo>
                    <a:pt x="121" y="12"/>
                  </a:lnTo>
                  <a:lnTo>
                    <a:pt x="123" y="12"/>
                  </a:lnTo>
                  <a:lnTo>
                    <a:pt x="123" y="11"/>
                  </a:lnTo>
                  <a:lnTo>
                    <a:pt x="123" y="11"/>
                  </a:lnTo>
                  <a:lnTo>
                    <a:pt x="124" y="11"/>
                  </a:lnTo>
                  <a:lnTo>
                    <a:pt x="126" y="9"/>
                  </a:lnTo>
                  <a:lnTo>
                    <a:pt x="127" y="9"/>
                  </a:lnTo>
                  <a:lnTo>
                    <a:pt x="127" y="8"/>
                  </a:lnTo>
                  <a:lnTo>
                    <a:pt x="127" y="6"/>
                  </a:lnTo>
                  <a:lnTo>
                    <a:pt x="129" y="6"/>
                  </a:lnTo>
                  <a:lnTo>
                    <a:pt x="130" y="4"/>
                  </a:lnTo>
                  <a:lnTo>
                    <a:pt x="134" y="3"/>
                  </a:lnTo>
                  <a:lnTo>
                    <a:pt x="135" y="3"/>
                  </a:lnTo>
                  <a:lnTo>
                    <a:pt x="137" y="1"/>
                  </a:lnTo>
                  <a:lnTo>
                    <a:pt x="138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02" name="Freeform 249">
              <a:extLst>
                <a:ext uri="{FF2B5EF4-FFF2-40B4-BE49-F238E27FC236}">
                  <a16:creationId xmlns:a16="http://schemas.microsoft.com/office/drawing/2014/main" id="{02482479-75ED-2BEC-70F4-352405C6C85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9858" y="3445211"/>
              <a:ext cx="46781" cy="120852"/>
            </a:xfrm>
            <a:custGeom>
              <a:avLst/>
              <a:gdLst>
                <a:gd name="T0" fmla="*/ 22 w 24"/>
                <a:gd name="T1" fmla="*/ 0 h 62"/>
                <a:gd name="T2" fmla="*/ 22 w 24"/>
                <a:gd name="T3" fmla="*/ 2 h 62"/>
                <a:gd name="T4" fmla="*/ 24 w 24"/>
                <a:gd name="T5" fmla="*/ 4 h 62"/>
                <a:gd name="T6" fmla="*/ 24 w 24"/>
                <a:gd name="T7" fmla="*/ 5 h 62"/>
                <a:gd name="T8" fmla="*/ 24 w 24"/>
                <a:gd name="T9" fmla="*/ 7 h 62"/>
                <a:gd name="T10" fmla="*/ 24 w 24"/>
                <a:gd name="T11" fmla="*/ 8 h 62"/>
                <a:gd name="T12" fmla="*/ 22 w 24"/>
                <a:gd name="T13" fmla="*/ 11 h 62"/>
                <a:gd name="T14" fmla="*/ 19 w 24"/>
                <a:gd name="T15" fmla="*/ 11 h 62"/>
                <a:gd name="T16" fmla="*/ 19 w 24"/>
                <a:gd name="T17" fmla="*/ 13 h 62"/>
                <a:gd name="T18" fmla="*/ 19 w 24"/>
                <a:gd name="T19" fmla="*/ 16 h 62"/>
                <a:gd name="T20" fmla="*/ 16 w 24"/>
                <a:gd name="T21" fmla="*/ 16 h 62"/>
                <a:gd name="T22" fmla="*/ 16 w 24"/>
                <a:gd name="T23" fmla="*/ 15 h 62"/>
                <a:gd name="T24" fmla="*/ 13 w 24"/>
                <a:gd name="T25" fmla="*/ 15 h 62"/>
                <a:gd name="T26" fmla="*/ 11 w 24"/>
                <a:gd name="T27" fmla="*/ 18 h 62"/>
                <a:gd name="T28" fmla="*/ 10 w 24"/>
                <a:gd name="T29" fmla="*/ 21 h 62"/>
                <a:gd name="T30" fmla="*/ 10 w 24"/>
                <a:gd name="T31" fmla="*/ 22 h 62"/>
                <a:gd name="T32" fmla="*/ 10 w 24"/>
                <a:gd name="T33" fmla="*/ 26 h 62"/>
                <a:gd name="T34" fmla="*/ 10 w 24"/>
                <a:gd name="T35" fmla="*/ 26 h 62"/>
                <a:gd name="T36" fmla="*/ 11 w 24"/>
                <a:gd name="T37" fmla="*/ 26 h 62"/>
                <a:gd name="T38" fmla="*/ 13 w 24"/>
                <a:gd name="T39" fmla="*/ 26 h 62"/>
                <a:gd name="T40" fmla="*/ 13 w 24"/>
                <a:gd name="T41" fmla="*/ 27 h 62"/>
                <a:gd name="T42" fmla="*/ 10 w 24"/>
                <a:gd name="T43" fmla="*/ 29 h 62"/>
                <a:gd name="T44" fmla="*/ 8 w 24"/>
                <a:gd name="T45" fmla="*/ 32 h 62"/>
                <a:gd name="T46" fmla="*/ 10 w 24"/>
                <a:gd name="T47" fmla="*/ 33 h 62"/>
                <a:gd name="T48" fmla="*/ 14 w 24"/>
                <a:gd name="T49" fmla="*/ 32 h 62"/>
                <a:gd name="T50" fmla="*/ 18 w 24"/>
                <a:gd name="T51" fmla="*/ 30 h 62"/>
                <a:gd name="T52" fmla="*/ 18 w 24"/>
                <a:gd name="T53" fmla="*/ 33 h 62"/>
                <a:gd name="T54" fmla="*/ 16 w 24"/>
                <a:gd name="T55" fmla="*/ 35 h 62"/>
                <a:gd name="T56" fmla="*/ 16 w 24"/>
                <a:gd name="T57" fmla="*/ 38 h 62"/>
                <a:gd name="T58" fmla="*/ 14 w 24"/>
                <a:gd name="T59" fmla="*/ 41 h 62"/>
                <a:gd name="T60" fmla="*/ 13 w 24"/>
                <a:gd name="T61" fmla="*/ 46 h 62"/>
                <a:gd name="T62" fmla="*/ 13 w 24"/>
                <a:gd name="T63" fmla="*/ 48 h 62"/>
                <a:gd name="T64" fmla="*/ 13 w 24"/>
                <a:gd name="T65" fmla="*/ 52 h 62"/>
                <a:gd name="T66" fmla="*/ 11 w 24"/>
                <a:gd name="T67" fmla="*/ 56 h 62"/>
                <a:gd name="T68" fmla="*/ 10 w 24"/>
                <a:gd name="T69" fmla="*/ 62 h 62"/>
                <a:gd name="T70" fmla="*/ 8 w 24"/>
                <a:gd name="T71" fmla="*/ 62 h 62"/>
                <a:gd name="T72" fmla="*/ 7 w 24"/>
                <a:gd name="T73" fmla="*/ 54 h 62"/>
                <a:gd name="T74" fmla="*/ 3 w 24"/>
                <a:gd name="T75" fmla="*/ 48 h 62"/>
                <a:gd name="T76" fmla="*/ 3 w 24"/>
                <a:gd name="T77" fmla="*/ 45 h 62"/>
                <a:gd name="T78" fmla="*/ 2 w 24"/>
                <a:gd name="T79" fmla="*/ 38 h 62"/>
                <a:gd name="T80" fmla="*/ 2 w 24"/>
                <a:gd name="T81" fmla="*/ 33 h 62"/>
                <a:gd name="T82" fmla="*/ 3 w 24"/>
                <a:gd name="T83" fmla="*/ 30 h 62"/>
                <a:gd name="T84" fmla="*/ 3 w 24"/>
                <a:gd name="T85" fmla="*/ 29 h 62"/>
                <a:gd name="T86" fmla="*/ 7 w 24"/>
                <a:gd name="T87" fmla="*/ 24 h 62"/>
                <a:gd name="T88" fmla="*/ 10 w 24"/>
                <a:gd name="T89" fmla="*/ 13 h 62"/>
                <a:gd name="T90" fmla="*/ 11 w 24"/>
                <a:gd name="T91" fmla="*/ 7 h 62"/>
                <a:gd name="T92" fmla="*/ 14 w 24"/>
                <a:gd name="T93" fmla="*/ 5 h 62"/>
                <a:gd name="T94" fmla="*/ 16 w 24"/>
                <a:gd name="T95" fmla="*/ 5 h 62"/>
                <a:gd name="T96" fmla="*/ 19 w 24"/>
                <a:gd name="T97" fmla="*/ 2 h 62"/>
                <a:gd name="T98" fmla="*/ 19 w 24"/>
                <a:gd name="T99" fmla="*/ 4 h 62"/>
                <a:gd name="T100" fmla="*/ 21 w 24"/>
                <a:gd name="T101" fmla="*/ 2 h 62"/>
                <a:gd name="T102" fmla="*/ 22 w 24"/>
                <a:gd name="T103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4" h="62">
                  <a:moveTo>
                    <a:pt x="24" y="0"/>
                  </a:moveTo>
                  <a:lnTo>
                    <a:pt x="22" y="0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4" y="2"/>
                  </a:lnTo>
                  <a:lnTo>
                    <a:pt x="24" y="4"/>
                  </a:lnTo>
                  <a:lnTo>
                    <a:pt x="24" y="5"/>
                  </a:lnTo>
                  <a:lnTo>
                    <a:pt x="24" y="5"/>
                  </a:lnTo>
                  <a:lnTo>
                    <a:pt x="24" y="7"/>
                  </a:lnTo>
                  <a:lnTo>
                    <a:pt x="24" y="7"/>
                  </a:lnTo>
                  <a:lnTo>
                    <a:pt x="24" y="8"/>
                  </a:lnTo>
                  <a:lnTo>
                    <a:pt x="24" y="8"/>
                  </a:lnTo>
                  <a:lnTo>
                    <a:pt x="22" y="10"/>
                  </a:lnTo>
                  <a:lnTo>
                    <a:pt x="22" y="11"/>
                  </a:lnTo>
                  <a:lnTo>
                    <a:pt x="21" y="11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9" y="13"/>
                  </a:lnTo>
                  <a:lnTo>
                    <a:pt x="19" y="13"/>
                  </a:lnTo>
                  <a:lnTo>
                    <a:pt x="19" y="16"/>
                  </a:lnTo>
                  <a:lnTo>
                    <a:pt x="18" y="16"/>
                  </a:lnTo>
                  <a:lnTo>
                    <a:pt x="16" y="16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4" y="15"/>
                  </a:lnTo>
                  <a:lnTo>
                    <a:pt x="13" y="15"/>
                  </a:lnTo>
                  <a:lnTo>
                    <a:pt x="11" y="16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0" y="22"/>
                  </a:lnTo>
                  <a:lnTo>
                    <a:pt x="11" y="24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4" y="27"/>
                  </a:lnTo>
                  <a:lnTo>
                    <a:pt x="13" y="27"/>
                  </a:lnTo>
                  <a:lnTo>
                    <a:pt x="11" y="27"/>
                  </a:lnTo>
                  <a:lnTo>
                    <a:pt x="10" y="29"/>
                  </a:lnTo>
                  <a:lnTo>
                    <a:pt x="10" y="30"/>
                  </a:lnTo>
                  <a:lnTo>
                    <a:pt x="8" y="32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13" y="33"/>
                  </a:lnTo>
                  <a:lnTo>
                    <a:pt x="14" y="32"/>
                  </a:lnTo>
                  <a:lnTo>
                    <a:pt x="16" y="30"/>
                  </a:lnTo>
                  <a:lnTo>
                    <a:pt x="18" y="30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6" y="35"/>
                  </a:lnTo>
                  <a:lnTo>
                    <a:pt x="16" y="35"/>
                  </a:lnTo>
                  <a:lnTo>
                    <a:pt x="18" y="37"/>
                  </a:lnTo>
                  <a:lnTo>
                    <a:pt x="16" y="38"/>
                  </a:lnTo>
                  <a:lnTo>
                    <a:pt x="16" y="41"/>
                  </a:lnTo>
                  <a:lnTo>
                    <a:pt x="14" y="41"/>
                  </a:lnTo>
                  <a:lnTo>
                    <a:pt x="14" y="45"/>
                  </a:lnTo>
                  <a:lnTo>
                    <a:pt x="13" y="46"/>
                  </a:lnTo>
                  <a:lnTo>
                    <a:pt x="13" y="48"/>
                  </a:lnTo>
                  <a:lnTo>
                    <a:pt x="13" y="48"/>
                  </a:lnTo>
                  <a:lnTo>
                    <a:pt x="13" y="51"/>
                  </a:lnTo>
                  <a:lnTo>
                    <a:pt x="13" y="52"/>
                  </a:lnTo>
                  <a:lnTo>
                    <a:pt x="11" y="56"/>
                  </a:lnTo>
                  <a:lnTo>
                    <a:pt x="11" y="56"/>
                  </a:lnTo>
                  <a:lnTo>
                    <a:pt x="11" y="57"/>
                  </a:lnTo>
                  <a:lnTo>
                    <a:pt x="10" y="62"/>
                  </a:lnTo>
                  <a:lnTo>
                    <a:pt x="10" y="62"/>
                  </a:lnTo>
                  <a:lnTo>
                    <a:pt x="8" y="62"/>
                  </a:lnTo>
                  <a:lnTo>
                    <a:pt x="8" y="57"/>
                  </a:lnTo>
                  <a:lnTo>
                    <a:pt x="7" y="54"/>
                  </a:lnTo>
                  <a:lnTo>
                    <a:pt x="7" y="51"/>
                  </a:lnTo>
                  <a:lnTo>
                    <a:pt x="3" y="48"/>
                  </a:lnTo>
                  <a:lnTo>
                    <a:pt x="3" y="46"/>
                  </a:lnTo>
                  <a:lnTo>
                    <a:pt x="3" y="45"/>
                  </a:lnTo>
                  <a:lnTo>
                    <a:pt x="2" y="41"/>
                  </a:lnTo>
                  <a:lnTo>
                    <a:pt x="2" y="38"/>
                  </a:lnTo>
                  <a:lnTo>
                    <a:pt x="0" y="35"/>
                  </a:lnTo>
                  <a:lnTo>
                    <a:pt x="2" y="33"/>
                  </a:lnTo>
                  <a:lnTo>
                    <a:pt x="2" y="33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3" y="29"/>
                  </a:lnTo>
                  <a:lnTo>
                    <a:pt x="3" y="29"/>
                  </a:lnTo>
                  <a:lnTo>
                    <a:pt x="7" y="24"/>
                  </a:lnTo>
                  <a:lnTo>
                    <a:pt x="8" y="19"/>
                  </a:lnTo>
                  <a:lnTo>
                    <a:pt x="10" y="13"/>
                  </a:lnTo>
                  <a:lnTo>
                    <a:pt x="11" y="10"/>
                  </a:lnTo>
                  <a:lnTo>
                    <a:pt x="11" y="7"/>
                  </a:lnTo>
                  <a:lnTo>
                    <a:pt x="13" y="5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6" y="5"/>
                  </a:lnTo>
                  <a:lnTo>
                    <a:pt x="18" y="5"/>
                  </a:lnTo>
                  <a:lnTo>
                    <a:pt x="19" y="2"/>
                  </a:lnTo>
                  <a:lnTo>
                    <a:pt x="19" y="2"/>
                  </a:lnTo>
                  <a:lnTo>
                    <a:pt x="19" y="4"/>
                  </a:lnTo>
                  <a:lnTo>
                    <a:pt x="19" y="2"/>
                  </a:lnTo>
                  <a:lnTo>
                    <a:pt x="21" y="2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03" name="Freeform 250">
              <a:extLst>
                <a:ext uri="{FF2B5EF4-FFF2-40B4-BE49-F238E27FC236}">
                  <a16:creationId xmlns:a16="http://schemas.microsoft.com/office/drawing/2014/main" id="{0FCE44A5-1187-5A67-AB5A-54A43619BCA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72611" y="2681116"/>
              <a:ext cx="122802" cy="150091"/>
            </a:xfrm>
            <a:custGeom>
              <a:avLst/>
              <a:gdLst>
                <a:gd name="T0" fmla="*/ 7 w 63"/>
                <a:gd name="T1" fmla="*/ 28 h 77"/>
                <a:gd name="T2" fmla="*/ 2 w 63"/>
                <a:gd name="T3" fmla="*/ 27 h 77"/>
                <a:gd name="T4" fmla="*/ 49 w 63"/>
                <a:gd name="T5" fmla="*/ 3 h 77"/>
                <a:gd name="T6" fmla="*/ 43 w 63"/>
                <a:gd name="T7" fmla="*/ 8 h 77"/>
                <a:gd name="T8" fmla="*/ 40 w 63"/>
                <a:gd name="T9" fmla="*/ 13 h 77"/>
                <a:gd name="T10" fmla="*/ 35 w 63"/>
                <a:gd name="T11" fmla="*/ 14 h 77"/>
                <a:gd name="T12" fmla="*/ 38 w 63"/>
                <a:gd name="T13" fmla="*/ 16 h 77"/>
                <a:gd name="T14" fmla="*/ 32 w 63"/>
                <a:gd name="T15" fmla="*/ 19 h 77"/>
                <a:gd name="T16" fmla="*/ 40 w 63"/>
                <a:gd name="T17" fmla="*/ 25 h 77"/>
                <a:gd name="T18" fmla="*/ 44 w 63"/>
                <a:gd name="T19" fmla="*/ 24 h 77"/>
                <a:gd name="T20" fmla="*/ 46 w 63"/>
                <a:gd name="T21" fmla="*/ 21 h 77"/>
                <a:gd name="T22" fmla="*/ 51 w 63"/>
                <a:gd name="T23" fmla="*/ 22 h 77"/>
                <a:gd name="T24" fmla="*/ 54 w 63"/>
                <a:gd name="T25" fmla="*/ 24 h 77"/>
                <a:gd name="T26" fmla="*/ 57 w 63"/>
                <a:gd name="T27" fmla="*/ 27 h 77"/>
                <a:gd name="T28" fmla="*/ 60 w 63"/>
                <a:gd name="T29" fmla="*/ 27 h 77"/>
                <a:gd name="T30" fmla="*/ 59 w 63"/>
                <a:gd name="T31" fmla="*/ 30 h 77"/>
                <a:gd name="T32" fmla="*/ 62 w 63"/>
                <a:gd name="T33" fmla="*/ 38 h 77"/>
                <a:gd name="T34" fmla="*/ 62 w 63"/>
                <a:gd name="T35" fmla="*/ 44 h 77"/>
                <a:gd name="T36" fmla="*/ 60 w 63"/>
                <a:gd name="T37" fmla="*/ 52 h 77"/>
                <a:gd name="T38" fmla="*/ 57 w 63"/>
                <a:gd name="T39" fmla="*/ 60 h 77"/>
                <a:gd name="T40" fmla="*/ 52 w 63"/>
                <a:gd name="T41" fmla="*/ 63 h 77"/>
                <a:gd name="T42" fmla="*/ 49 w 63"/>
                <a:gd name="T43" fmla="*/ 63 h 77"/>
                <a:gd name="T44" fmla="*/ 40 w 63"/>
                <a:gd name="T45" fmla="*/ 65 h 77"/>
                <a:gd name="T46" fmla="*/ 37 w 63"/>
                <a:gd name="T47" fmla="*/ 68 h 77"/>
                <a:gd name="T48" fmla="*/ 30 w 63"/>
                <a:gd name="T49" fmla="*/ 69 h 77"/>
                <a:gd name="T50" fmla="*/ 29 w 63"/>
                <a:gd name="T51" fmla="*/ 71 h 77"/>
                <a:gd name="T52" fmla="*/ 24 w 63"/>
                <a:gd name="T53" fmla="*/ 74 h 77"/>
                <a:gd name="T54" fmla="*/ 13 w 63"/>
                <a:gd name="T55" fmla="*/ 76 h 77"/>
                <a:gd name="T56" fmla="*/ 11 w 63"/>
                <a:gd name="T57" fmla="*/ 73 h 77"/>
                <a:gd name="T58" fmla="*/ 3 w 63"/>
                <a:gd name="T59" fmla="*/ 74 h 77"/>
                <a:gd name="T60" fmla="*/ 8 w 63"/>
                <a:gd name="T61" fmla="*/ 69 h 77"/>
                <a:gd name="T62" fmla="*/ 0 w 63"/>
                <a:gd name="T63" fmla="*/ 71 h 77"/>
                <a:gd name="T64" fmla="*/ 7 w 63"/>
                <a:gd name="T65" fmla="*/ 65 h 77"/>
                <a:gd name="T66" fmla="*/ 0 w 63"/>
                <a:gd name="T67" fmla="*/ 63 h 77"/>
                <a:gd name="T68" fmla="*/ 5 w 63"/>
                <a:gd name="T69" fmla="*/ 62 h 77"/>
                <a:gd name="T70" fmla="*/ 7 w 63"/>
                <a:gd name="T71" fmla="*/ 58 h 77"/>
                <a:gd name="T72" fmla="*/ 14 w 63"/>
                <a:gd name="T73" fmla="*/ 55 h 77"/>
                <a:gd name="T74" fmla="*/ 18 w 63"/>
                <a:gd name="T75" fmla="*/ 54 h 77"/>
                <a:gd name="T76" fmla="*/ 11 w 63"/>
                <a:gd name="T77" fmla="*/ 54 h 77"/>
                <a:gd name="T78" fmla="*/ 13 w 63"/>
                <a:gd name="T79" fmla="*/ 52 h 77"/>
                <a:gd name="T80" fmla="*/ 16 w 63"/>
                <a:gd name="T81" fmla="*/ 46 h 77"/>
                <a:gd name="T82" fmla="*/ 19 w 63"/>
                <a:gd name="T83" fmla="*/ 44 h 77"/>
                <a:gd name="T84" fmla="*/ 13 w 63"/>
                <a:gd name="T85" fmla="*/ 43 h 77"/>
                <a:gd name="T86" fmla="*/ 10 w 63"/>
                <a:gd name="T87" fmla="*/ 41 h 77"/>
                <a:gd name="T88" fmla="*/ 7 w 63"/>
                <a:gd name="T89" fmla="*/ 39 h 77"/>
                <a:gd name="T90" fmla="*/ 3 w 63"/>
                <a:gd name="T91" fmla="*/ 38 h 77"/>
                <a:gd name="T92" fmla="*/ 10 w 63"/>
                <a:gd name="T93" fmla="*/ 35 h 77"/>
                <a:gd name="T94" fmla="*/ 8 w 63"/>
                <a:gd name="T95" fmla="*/ 32 h 77"/>
                <a:gd name="T96" fmla="*/ 7 w 63"/>
                <a:gd name="T97" fmla="*/ 30 h 77"/>
                <a:gd name="T98" fmla="*/ 7 w 63"/>
                <a:gd name="T99" fmla="*/ 25 h 77"/>
                <a:gd name="T100" fmla="*/ 5 w 63"/>
                <a:gd name="T101" fmla="*/ 22 h 77"/>
                <a:gd name="T102" fmla="*/ 11 w 63"/>
                <a:gd name="T103" fmla="*/ 22 h 77"/>
                <a:gd name="T104" fmla="*/ 19 w 63"/>
                <a:gd name="T105" fmla="*/ 22 h 77"/>
                <a:gd name="T106" fmla="*/ 25 w 63"/>
                <a:gd name="T107" fmla="*/ 21 h 77"/>
                <a:gd name="T108" fmla="*/ 30 w 63"/>
                <a:gd name="T109" fmla="*/ 17 h 77"/>
                <a:gd name="T110" fmla="*/ 24 w 63"/>
                <a:gd name="T111" fmla="*/ 13 h 77"/>
                <a:gd name="T112" fmla="*/ 29 w 63"/>
                <a:gd name="T113" fmla="*/ 10 h 77"/>
                <a:gd name="T114" fmla="*/ 30 w 63"/>
                <a:gd name="T115" fmla="*/ 5 h 77"/>
                <a:gd name="T116" fmla="*/ 38 w 63"/>
                <a:gd name="T117" fmla="*/ 3 h 77"/>
                <a:gd name="T118" fmla="*/ 40 w 63"/>
                <a:gd name="T119" fmla="*/ 5 h 77"/>
                <a:gd name="T120" fmla="*/ 40 w 63"/>
                <a:gd name="T121" fmla="*/ 8 h 77"/>
                <a:gd name="T122" fmla="*/ 41 w 63"/>
                <a:gd name="T123" fmla="*/ 3 h 77"/>
                <a:gd name="T124" fmla="*/ 44 w 63"/>
                <a:gd name="T12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3" h="77">
                  <a:moveTo>
                    <a:pt x="2" y="27"/>
                  </a:moveTo>
                  <a:lnTo>
                    <a:pt x="3" y="27"/>
                  </a:lnTo>
                  <a:lnTo>
                    <a:pt x="5" y="27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7" y="30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2" y="28"/>
                  </a:lnTo>
                  <a:lnTo>
                    <a:pt x="2" y="27"/>
                  </a:lnTo>
                  <a:close/>
                  <a:moveTo>
                    <a:pt x="44" y="0"/>
                  </a:moveTo>
                  <a:lnTo>
                    <a:pt x="44" y="0"/>
                  </a:lnTo>
                  <a:lnTo>
                    <a:pt x="46" y="2"/>
                  </a:lnTo>
                  <a:lnTo>
                    <a:pt x="48" y="2"/>
                  </a:lnTo>
                  <a:lnTo>
                    <a:pt x="49" y="3"/>
                  </a:lnTo>
                  <a:lnTo>
                    <a:pt x="48" y="3"/>
                  </a:lnTo>
                  <a:lnTo>
                    <a:pt x="46" y="5"/>
                  </a:lnTo>
                  <a:lnTo>
                    <a:pt x="46" y="6"/>
                  </a:lnTo>
                  <a:lnTo>
                    <a:pt x="43" y="6"/>
                  </a:lnTo>
                  <a:lnTo>
                    <a:pt x="43" y="8"/>
                  </a:lnTo>
                  <a:lnTo>
                    <a:pt x="43" y="10"/>
                  </a:lnTo>
                  <a:lnTo>
                    <a:pt x="41" y="10"/>
                  </a:lnTo>
                  <a:lnTo>
                    <a:pt x="41" y="11"/>
                  </a:lnTo>
                  <a:lnTo>
                    <a:pt x="41" y="13"/>
                  </a:lnTo>
                  <a:lnTo>
                    <a:pt x="40" y="13"/>
                  </a:lnTo>
                  <a:lnTo>
                    <a:pt x="38" y="13"/>
                  </a:lnTo>
                  <a:lnTo>
                    <a:pt x="38" y="13"/>
                  </a:lnTo>
                  <a:lnTo>
                    <a:pt x="37" y="13"/>
                  </a:lnTo>
                  <a:lnTo>
                    <a:pt x="37" y="13"/>
                  </a:lnTo>
                  <a:lnTo>
                    <a:pt x="35" y="14"/>
                  </a:lnTo>
                  <a:lnTo>
                    <a:pt x="35" y="14"/>
                  </a:lnTo>
                  <a:lnTo>
                    <a:pt x="37" y="14"/>
                  </a:lnTo>
                  <a:lnTo>
                    <a:pt x="37" y="14"/>
                  </a:lnTo>
                  <a:lnTo>
                    <a:pt x="38" y="16"/>
                  </a:lnTo>
                  <a:lnTo>
                    <a:pt x="38" y="16"/>
                  </a:lnTo>
                  <a:lnTo>
                    <a:pt x="37" y="16"/>
                  </a:lnTo>
                  <a:lnTo>
                    <a:pt x="33" y="17"/>
                  </a:lnTo>
                  <a:lnTo>
                    <a:pt x="32" y="17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5" y="22"/>
                  </a:lnTo>
                  <a:lnTo>
                    <a:pt x="37" y="22"/>
                  </a:lnTo>
                  <a:lnTo>
                    <a:pt x="37" y="24"/>
                  </a:lnTo>
                  <a:lnTo>
                    <a:pt x="38" y="24"/>
                  </a:lnTo>
                  <a:lnTo>
                    <a:pt x="40" y="25"/>
                  </a:lnTo>
                  <a:lnTo>
                    <a:pt x="41" y="25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4" y="25"/>
                  </a:lnTo>
                  <a:lnTo>
                    <a:pt x="44" y="24"/>
                  </a:lnTo>
                  <a:lnTo>
                    <a:pt x="46" y="24"/>
                  </a:lnTo>
                  <a:lnTo>
                    <a:pt x="46" y="22"/>
                  </a:lnTo>
                  <a:lnTo>
                    <a:pt x="46" y="22"/>
                  </a:lnTo>
                  <a:lnTo>
                    <a:pt x="46" y="22"/>
                  </a:lnTo>
                  <a:lnTo>
                    <a:pt x="46" y="21"/>
                  </a:lnTo>
                  <a:lnTo>
                    <a:pt x="48" y="19"/>
                  </a:lnTo>
                  <a:lnTo>
                    <a:pt x="49" y="19"/>
                  </a:lnTo>
                  <a:lnTo>
                    <a:pt x="49" y="21"/>
                  </a:lnTo>
                  <a:lnTo>
                    <a:pt x="51" y="21"/>
                  </a:lnTo>
                  <a:lnTo>
                    <a:pt x="51" y="22"/>
                  </a:lnTo>
                  <a:lnTo>
                    <a:pt x="51" y="22"/>
                  </a:lnTo>
                  <a:lnTo>
                    <a:pt x="51" y="24"/>
                  </a:lnTo>
                  <a:lnTo>
                    <a:pt x="52" y="24"/>
                  </a:lnTo>
                  <a:lnTo>
                    <a:pt x="54" y="24"/>
                  </a:lnTo>
                  <a:lnTo>
                    <a:pt x="54" y="24"/>
                  </a:lnTo>
                  <a:lnTo>
                    <a:pt x="54" y="25"/>
                  </a:lnTo>
                  <a:lnTo>
                    <a:pt x="54" y="27"/>
                  </a:lnTo>
                  <a:lnTo>
                    <a:pt x="55" y="27"/>
                  </a:lnTo>
                  <a:lnTo>
                    <a:pt x="57" y="27"/>
                  </a:lnTo>
                  <a:lnTo>
                    <a:pt x="57" y="27"/>
                  </a:lnTo>
                  <a:lnTo>
                    <a:pt x="57" y="25"/>
                  </a:lnTo>
                  <a:lnTo>
                    <a:pt x="59" y="25"/>
                  </a:lnTo>
                  <a:lnTo>
                    <a:pt x="60" y="25"/>
                  </a:lnTo>
                  <a:lnTo>
                    <a:pt x="60" y="27"/>
                  </a:lnTo>
                  <a:lnTo>
                    <a:pt x="60" y="27"/>
                  </a:lnTo>
                  <a:lnTo>
                    <a:pt x="60" y="27"/>
                  </a:lnTo>
                  <a:lnTo>
                    <a:pt x="59" y="27"/>
                  </a:lnTo>
                  <a:lnTo>
                    <a:pt x="59" y="28"/>
                  </a:lnTo>
                  <a:lnTo>
                    <a:pt x="59" y="28"/>
                  </a:lnTo>
                  <a:lnTo>
                    <a:pt x="59" y="30"/>
                  </a:lnTo>
                  <a:lnTo>
                    <a:pt x="59" y="30"/>
                  </a:lnTo>
                  <a:lnTo>
                    <a:pt x="60" y="33"/>
                  </a:lnTo>
                  <a:lnTo>
                    <a:pt x="60" y="35"/>
                  </a:lnTo>
                  <a:lnTo>
                    <a:pt x="60" y="36"/>
                  </a:lnTo>
                  <a:lnTo>
                    <a:pt x="62" y="38"/>
                  </a:lnTo>
                  <a:lnTo>
                    <a:pt x="62" y="38"/>
                  </a:lnTo>
                  <a:lnTo>
                    <a:pt x="62" y="39"/>
                  </a:lnTo>
                  <a:lnTo>
                    <a:pt x="60" y="39"/>
                  </a:lnTo>
                  <a:lnTo>
                    <a:pt x="62" y="41"/>
                  </a:lnTo>
                  <a:lnTo>
                    <a:pt x="62" y="44"/>
                  </a:lnTo>
                  <a:lnTo>
                    <a:pt x="62" y="46"/>
                  </a:lnTo>
                  <a:lnTo>
                    <a:pt x="63" y="49"/>
                  </a:lnTo>
                  <a:lnTo>
                    <a:pt x="62" y="51"/>
                  </a:lnTo>
                  <a:lnTo>
                    <a:pt x="62" y="51"/>
                  </a:lnTo>
                  <a:lnTo>
                    <a:pt x="60" y="52"/>
                  </a:lnTo>
                  <a:lnTo>
                    <a:pt x="60" y="54"/>
                  </a:lnTo>
                  <a:lnTo>
                    <a:pt x="60" y="57"/>
                  </a:lnTo>
                  <a:lnTo>
                    <a:pt x="59" y="58"/>
                  </a:lnTo>
                  <a:lnTo>
                    <a:pt x="57" y="60"/>
                  </a:lnTo>
                  <a:lnTo>
                    <a:pt x="57" y="60"/>
                  </a:lnTo>
                  <a:lnTo>
                    <a:pt x="59" y="62"/>
                  </a:lnTo>
                  <a:lnTo>
                    <a:pt x="57" y="63"/>
                  </a:lnTo>
                  <a:lnTo>
                    <a:pt x="55" y="63"/>
                  </a:lnTo>
                  <a:lnTo>
                    <a:pt x="52" y="63"/>
                  </a:lnTo>
                  <a:lnTo>
                    <a:pt x="52" y="63"/>
                  </a:lnTo>
                  <a:lnTo>
                    <a:pt x="51" y="63"/>
                  </a:lnTo>
                  <a:lnTo>
                    <a:pt x="51" y="63"/>
                  </a:lnTo>
                  <a:lnTo>
                    <a:pt x="49" y="63"/>
                  </a:lnTo>
                  <a:lnTo>
                    <a:pt x="49" y="62"/>
                  </a:lnTo>
                  <a:lnTo>
                    <a:pt x="49" y="63"/>
                  </a:lnTo>
                  <a:lnTo>
                    <a:pt x="48" y="65"/>
                  </a:lnTo>
                  <a:lnTo>
                    <a:pt x="46" y="63"/>
                  </a:lnTo>
                  <a:lnTo>
                    <a:pt x="43" y="65"/>
                  </a:lnTo>
                  <a:lnTo>
                    <a:pt x="41" y="65"/>
                  </a:lnTo>
                  <a:lnTo>
                    <a:pt x="40" y="65"/>
                  </a:lnTo>
                  <a:lnTo>
                    <a:pt x="40" y="66"/>
                  </a:lnTo>
                  <a:lnTo>
                    <a:pt x="40" y="66"/>
                  </a:lnTo>
                  <a:lnTo>
                    <a:pt x="40" y="66"/>
                  </a:lnTo>
                  <a:lnTo>
                    <a:pt x="37" y="68"/>
                  </a:lnTo>
                  <a:lnTo>
                    <a:pt x="37" y="68"/>
                  </a:lnTo>
                  <a:lnTo>
                    <a:pt x="35" y="69"/>
                  </a:lnTo>
                  <a:lnTo>
                    <a:pt x="33" y="69"/>
                  </a:lnTo>
                  <a:lnTo>
                    <a:pt x="32" y="69"/>
                  </a:lnTo>
                  <a:lnTo>
                    <a:pt x="30" y="69"/>
                  </a:lnTo>
                  <a:lnTo>
                    <a:pt x="30" y="69"/>
                  </a:lnTo>
                  <a:lnTo>
                    <a:pt x="30" y="69"/>
                  </a:lnTo>
                  <a:lnTo>
                    <a:pt x="29" y="69"/>
                  </a:lnTo>
                  <a:lnTo>
                    <a:pt x="29" y="69"/>
                  </a:lnTo>
                  <a:lnTo>
                    <a:pt x="29" y="69"/>
                  </a:lnTo>
                  <a:lnTo>
                    <a:pt x="29" y="71"/>
                  </a:lnTo>
                  <a:lnTo>
                    <a:pt x="29" y="71"/>
                  </a:lnTo>
                  <a:lnTo>
                    <a:pt x="29" y="73"/>
                  </a:lnTo>
                  <a:lnTo>
                    <a:pt x="27" y="73"/>
                  </a:lnTo>
                  <a:lnTo>
                    <a:pt x="25" y="73"/>
                  </a:lnTo>
                  <a:lnTo>
                    <a:pt x="24" y="74"/>
                  </a:lnTo>
                  <a:lnTo>
                    <a:pt x="22" y="74"/>
                  </a:lnTo>
                  <a:lnTo>
                    <a:pt x="16" y="76"/>
                  </a:lnTo>
                  <a:lnTo>
                    <a:pt x="14" y="76"/>
                  </a:lnTo>
                  <a:lnTo>
                    <a:pt x="14" y="76"/>
                  </a:lnTo>
                  <a:lnTo>
                    <a:pt x="13" y="76"/>
                  </a:lnTo>
                  <a:lnTo>
                    <a:pt x="11" y="76"/>
                  </a:lnTo>
                  <a:lnTo>
                    <a:pt x="10" y="77"/>
                  </a:lnTo>
                  <a:lnTo>
                    <a:pt x="8" y="77"/>
                  </a:lnTo>
                  <a:lnTo>
                    <a:pt x="10" y="74"/>
                  </a:lnTo>
                  <a:lnTo>
                    <a:pt x="11" y="73"/>
                  </a:lnTo>
                  <a:lnTo>
                    <a:pt x="11" y="73"/>
                  </a:lnTo>
                  <a:lnTo>
                    <a:pt x="11" y="73"/>
                  </a:lnTo>
                  <a:lnTo>
                    <a:pt x="7" y="74"/>
                  </a:lnTo>
                  <a:lnTo>
                    <a:pt x="5" y="74"/>
                  </a:lnTo>
                  <a:lnTo>
                    <a:pt x="3" y="74"/>
                  </a:lnTo>
                  <a:lnTo>
                    <a:pt x="3" y="73"/>
                  </a:lnTo>
                  <a:lnTo>
                    <a:pt x="7" y="73"/>
                  </a:lnTo>
                  <a:lnTo>
                    <a:pt x="7" y="71"/>
                  </a:lnTo>
                  <a:lnTo>
                    <a:pt x="8" y="71"/>
                  </a:lnTo>
                  <a:lnTo>
                    <a:pt x="8" y="69"/>
                  </a:lnTo>
                  <a:lnTo>
                    <a:pt x="11" y="69"/>
                  </a:lnTo>
                  <a:lnTo>
                    <a:pt x="3" y="71"/>
                  </a:lnTo>
                  <a:lnTo>
                    <a:pt x="2" y="71"/>
                  </a:lnTo>
                  <a:lnTo>
                    <a:pt x="2" y="71"/>
                  </a:lnTo>
                  <a:lnTo>
                    <a:pt x="0" y="71"/>
                  </a:lnTo>
                  <a:lnTo>
                    <a:pt x="0" y="69"/>
                  </a:lnTo>
                  <a:lnTo>
                    <a:pt x="2" y="68"/>
                  </a:lnTo>
                  <a:lnTo>
                    <a:pt x="3" y="66"/>
                  </a:lnTo>
                  <a:lnTo>
                    <a:pt x="5" y="66"/>
                  </a:lnTo>
                  <a:lnTo>
                    <a:pt x="7" y="65"/>
                  </a:lnTo>
                  <a:lnTo>
                    <a:pt x="7" y="65"/>
                  </a:lnTo>
                  <a:lnTo>
                    <a:pt x="7" y="65"/>
                  </a:lnTo>
                  <a:lnTo>
                    <a:pt x="2" y="65"/>
                  </a:lnTo>
                  <a:lnTo>
                    <a:pt x="0" y="65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2" y="62"/>
                  </a:lnTo>
                  <a:lnTo>
                    <a:pt x="3" y="62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7" y="62"/>
                  </a:lnTo>
                  <a:lnTo>
                    <a:pt x="8" y="62"/>
                  </a:lnTo>
                  <a:lnTo>
                    <a:pt x="8" y="62"/>
                  </a:lnTo>
                  <a:lnTo>
                    <a:pt x="7" y="60"/>
                  </a:lnTo>
                  <a:lnTo>
                    <a:pt x="7" y="58"/>
                  </a:lnTo>
                  <a:lnTo>
                    <a:pt x="8" y="58"/>
                  </a:lnTo>
                  <a:lnTo>
                    <a:pt x="8" y="57"/>
                  </a:lnTo>
                  <a:lnTo>
                    <a:pt x="10" y="55"/>
                  </a:lnTo>
                  <a:lnTo>
                    <a:pt x="11" y="55"/>
                  </a:lnTo>
                  <a:lnTo>
                    <a:pt x="14" y="55"/>
                  </a:lnTo>
                  <a:lnTo>
                    <a:pt x="19" y="55"/>
                  </a:lnTo>
                  <a:lnTo>
                    <a:pt x="22" y="54"/>
                  </a:lnTo>
                  <a:lnTo>
                    <a:pt x="21" y="52"/>
                  </a:lnTo>
                  <a:lnTo>
                    <a:pt x="19" y="52"/>
                  </a:lnTo>
                  <a:lnTo>
                    <a:pt x="18" y="54"/>
                  </a:lnTo>
                  <a:lnTo>
                    <a:pt x="18" y="54"/>
                  </a:lnTo>
                  <a:lnTo>
                    <a:pt x="14" y="55"/>
                  </a:lnTo>
                  <a:lnTo>
                    <a:pt x="13" y="55"/>
                  </a:lnTo>
                  <a:lnTo>
                    <a:pt x="11" y="54"/>
                  </a:lnTo>
                  <a:lnTo>
                    <a:pt x="11" y="54"/>
                  </a:lnTo>
                  <a:lnTo>
                    <a:pt x="11" y="55"/>
                  </a:lnTo>
                  <a:lnTo>
                    <a:pt x="8" y="55"/>
                  </a:lnTo>
                  <a:lnTo>
                    <a:pt x="7" y="55"/>
                  </a:lnTo>
                  <a:lnTo>
                    <a:pt x="10" y="54"/>
                  </a:lnTo>
                  <a:lnTo>
                    <a:pt x="13" y="52"/>
                  </a:lnTo>
                  <a:lnTo>
                    <a:pt x="13" y="51"/>
                  </a:lnTo>
                  <a:lnTo>
                    <a:pt x="14" y="49"/>
                  </a:lnTo>
                  <a:lnTo>
                    <a:pt x="13" y="49"/>
                  </a:lnTo>
                  <a:lnTo>
                    <a:pt x="13" y="49"/>
                  </a:lnTo>
                  <a:lnTo>
                    <a:pt x="16" y="46"/>
                  </a:lnTo>
                  <a:lnTo>
                    <a:pt x="16" y="44"/>
                  </a:lnTo>
                  <a:lnTo>
                    <a:pt x="18" y="44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1" y="43"/>
                  </a:lnTo>
                  <a:lnTo>
                    <a:pt x="19" y="43"/>
                  </a:lnTo>
                  <a:lnTo>
                    <a:pt x="18" y="43"/>
                  </a:lnTo>
                  <a:lnTo>
                    <a:pt x="13" y="43"/>
                  </a:lnTo>
                  <a:lnTo>
                    <a:pt x="13" y="43"/>
                  </a:lnTo>
                  <a:lnTo>
                    <a:pt x="11" y="43"/>
                  </a:lnTo>
                  <a:lnTo>
                    <a:pt x="11" y="43"/>
                  </a:lnTo>
                  <a:lnTo>
                    <a:pt x="11" y="41"/>
                  </a:lnTo>
                  <a:lnTo>
                    <a:pt x="11" y="41"/>
                  </a:lnTo>
                  <a:lnTo>
                    <a:pt x="10" y="41"/>
                  </a:lnTo>
                  <a:lnTo>
                    <a:pt x="8" y="41"/>
                  </a:lnTo>
                  <a:lnTo>
                    <a:pt x="8" y="41"/>
                  </a:lnTo>
                  <a:lnTo>
                    <a:pt x="7" y="41"/>
                  </a:lnTo>
                  <a:lnTo>
                    <a:pt x="8" y="39"/>
                  </a:lnTo>
                  <a:lnTo>
                    <a:pt x="7" y="39"/>
                  </a:lnTo>
                  <a:lnTo>
                    <a:pt x="5" y="39"/>
                  </a:lnTo>
                  <a:lnTo>
                    <a:pt x="3" y="39"/>
                  </a:lnTo>
                  <a:lnTo>
                    <a:pt x="3" y="38"/>
                  </a:lnTo>
                  <a:lnTo>
                    <a:pt x="5" y="38"/>
                  </a:lnTo>
                  <a:lnTo>
                    <a:pt x="3" y="38"/>
                  </a:lnTo>
                  <a:lnTo>
                    <a:pt x="3" y="36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7" y="36"/>
                  </a:lnTo>
                  <a:lnTo>
                    <a:pt x="10" y="35"/>
                  </a:lnTo>
                  <a:lnTo>
                    <a:pt x="7" y="35"/>
                  </a:lnTo>
                  <a:lnTo>
                    <a:pt x="7" y="35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8" y="32"/>
                  </a:lnTo>
                  <a:lnTo>
                    <a:pt x="11" y="32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8" y="30"/>
                  </a:lnTo>
                  <a:lnTo>
                    <a:pt x="7" y="30"/>
                  </a:lnTo>
                  <a:lnTo>
                    <a:pt x="7" y="28"/>
                  </a:lnTo>
                  <a:lnTo>
                    <a:pt x="7" y="27"/>
                  </a:lnTo>
                  <a:lnTo>
                    <a:pt x="8" y="27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5" y="24"/>
                  </a:lnTo>
                  <a:lnTo>
                    <a:pt x="3" y="24"/>
                  </a:lnTo>
                  <a:lnTo>
                    <a:pt x="3" y="24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7" y="22"/>
                  </a:lnTo>
                  <a:lnTo>
                    <a:pt x="8" y="22"/>
                  </a:lnTo>
                  <a:lnTo>
                    <a:pt x="10" y="22"/>
                  </a:lnTo>
                  <a:lnTo>
                    <a:pt x="11" y="22"/>
                  </a:lnTo>
                  <a:lnTo>
                    <a:pt x="14" y="22"/>
                  </a:lnTo>
                  <a:lnTo>
                    <a:pt x="18" y="24"/>
                  </a:lnTo>
                  <a:lnTo>
                    <a:pt x="18" y="24"/>
                  </a:lnTo>
                  <a:lnTo>
                    <a:pt x="19" y="22"/>
                  </a:lnTo>
                  <a:lnTo>
                    <a:pt x="19" y="22"/>
                  </a:lnTo>
                  <a:lnTo>
                    <a:pt x="24" y="22"/>
                  </a:lnTo>
                  <a:lnTo>
                    <a:pt x="25" y="22"/>
                  </a:lnTo>
                  <a:lnTo>
                    <a:pt x="25" y="22"/>
                  </a:lnTo>
                  <a:lnTo>
                    <a:pt x="25" y="22"/>
                  </a:lnTo>
                  <a:lnTo>
                    <a:pt x="25" y="21"/>
                  </a:lnTo>
                  <a:lnTo>
                    <a:pt x="25" y="19"/>
                  </a:lnTo>
                  <a:lnTo>
                    <a:pt x="27" y="19"/>
                  </a:lnTo>
                  <a:lnTo>
                    <a:pt x="29" y="19"/>
                  </a:lnTo>
                  <a:lnTo>
                    <a:pt x="30" y="17"/>
                  </a:lnTo>
                  <a:lnTo>
                    <a:pt x="30" y="17"/>
                  </a:lnTo>
                  <a:lnTo>
                    <a:pt x="32" y="16"/>
                  </a:lnTo>
                  <a:lnTo>
                    <a:pt x="32" y="14"/>
                  </a:lnTo>
                  <a:lnTo>
                    <a:pt x="27" y="16"/>
                  </a:lnTo>
                  <a:lnTo>
                    <a:pt x="22" y="14"/>
                  </a:lnTo>
                  <a:lnTo>
                    <a:pt x="24" y="13"/>
                  </a:lnTo>
                  <a:lnTo>
                    <a:pt x="24" y="13"/>
                  </a:lnTo>
                  <a:lnTo>
                    <a:pt x="27" y="11"/>
                  </a:lnTo>
                  <a:lnTo>
                    <a:pt x="27" y="11"/>
                  </a:lnTo>
                  <a:lnTo>
                    <a:pt x="27" y="11"/>
                  </a:lnTo>
                  <a:lnTo>
                    <a:pt x="29" y="10"/>
                  </a:lnTo>
                  <a:lnTo>
                    <a:pt x="29" y="8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30" y="5"/>
                  </a:lnTo>
                  <a:lnTo>
                    <a:pt x="30" y="5"/>
                  </a:lnTo>
                  <a:lnTo>
                    <a:pt x="32" y="5"/>
                  </a:lnTo>
                  <a:lnTo>
                    <a:pt x="33" y="3"/>
                  </a:lnTo>
                  <a:lnTo>
                    <a:pt x="35" y="3"/>
                  </a:lnTo>
                  <a:lnTo>
                    <a:pt x="37" y="3"/>
                  </a:lnTo>
                  <a:lnTo>
                    <a:pt x="38" y="3"/>
                  </a:lnTo>
                  <a:lnTo>
                    <a:pt x="38" y="3"/>
                  </a:lnTo>
                  <a:lnTo>
                    <a:pt x="40" y="2"/>
                  </a:lnTo>
                  <a:lnTo>
                    <a:pt x="40" y="3"/>
                  </a:lnTo>
                  <a:lnTo>
                    <a:pt x="40" y="3"/>
                  </a:lnTo>
                  <a:lnTo>
                    <a:pt x="40" y="5"/>
                  </a:lnTo>
                  <a:lnTo>
                    <a:pt x="41" y="5"/>
                  </a:lnTo>
                  <a:lnTo>
                    <a:pt x="40" y="6"/>
                  </a:lnTo>
                  <a:lnTo>
                    <a:pt x="40" y="6"/>
                  </a:lnTo>
                  <a:lnTo>
                    <a:pt x="40" y="6"/>
                  </a:lnTo>
                  <a:lnTo>
                    <a:pt x="40" y="8"/>
                  </a:lnTo>
                  <a:lnTo>
                    <a:pt x="40" y="8"/>
                  </a:lnTo>
                  <a:lnTo>
                    <a:pt x="41" y="6"/>
                  </a:lnTo>
                  <a:lnTo>
                    <a:pt x="41" y="6"/>
                  </a:lnTo>
                  <a:lnTo>
                    <a:pt x="41" y="5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2"/>
                  </a:lnTo>
                  <a:lnTo>
                    <a:pt x="44" y="2"/>
                  </a:lnTo>
                  <a:lnTo>
                    <a:pt x="43" y="0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04" name="Freeform 251">
              <a:extLst>
                <a:ext uri="{FF2B5EF4-FFF2-40B4-BE49-F238E27FC236}">
                  <a16:creationId xmlns:a16="http://schemas.microsoft.com/office/drawing/2014/main" id="{2E79432D-1C5F-447C-62E8-FB3A59A360A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44584" y="4425668"/>
              <a:ext cx="1190975" cy="298231"/>
            </a:xfrm>
            <a:custGeom>
              <a:avLst/>
              <a:gdLst>
                <a:gd name="T0" fmla="*/ 357 w 611"/>
                <a:gd name="T1" fmla="*/ 143 h 153"/>
                <a:gd name="T2" fmla="*/ 302 w 611"/>
                <a:gd name="T3" fmla="*/ 135 h 153"/>
                <a:gd name="T4" fmla="*/ 381 w 611"/>
                <a:gd name="T5" fmla="*/ 132 h 153"/>
                <a:gd name="T6" fmla="*/ 372 w 611"/>
                <a:gd name="T7" fmla="*/ 129 h 153"/>
                <a:gd name="T8" fmla="*/ 302 w 611"/>
                <a:gd name="T9" fmla="*/ 118 h 153"/>
                <a:gd name="T10" fmla="*/ 253 w 611"/>
                <a:gd name="T11" fmla="*/ 123 h 153"/>
                <a:gd name="T12" fmla="*/ 365 w 611"/>
                <a:gd name="T13" fmla="*/ 115 h 153"/>
                <a:gd name="T14" fmla="*/ 577 w 611"/>
                <a:gd name="T15" fmla="*/ 115 h 153"/>
                <a:gd name="T16" fmla="*/ 383 w 611"/>
                <a:gd name="T17" fmla="*/ 115 h 153"/>
                <a:gd name="T18" fmla="*/ 339 w 611"/>
                <a:gd name="T19" fmla="*/ 121 h 153"/>
                <a:gd name="T20" fmla="*/ 315 w 611"/>
                <a:gd name="T21" fmla="*/ 113 h 153"/>
                <a:gd name="T22" fmla="*/ 348 w 611"/>
                <a:gd name="T23" fmla="*/ 113 h 153"/>
                <a:gd name="T24" fmla="*/ 294 w 611"/>
                <a:gd name="T25" fmla="*/ 120 h 153"/>
                <a:gd name="T26" fmla="*/ 269 w 611"/>
                <a:gd name="T27" fmla="*/ 124 h 153"/>
                <a:gd name="T28" fmla="*/ 280 w 611"/>
                <a:gd name="T29" fmla="*/ 117 h 153"/>
                <a:gd name="T30" fmla="*/ 231 w 611"/>
                <a:gd name="T31" fmla="*/ 117 h 153"/>
                <a:gd name="T32" fmla="*/ 397 w 611"/>
                <a:gd name="T33" fmla="*/ 109 h 153"/>
                <a:gd name="T34" fmla="*/ 567 w 611"/>
                <a:gd name="T35" fmla="*/ 117 h 153"/>
                <a:gd name="T36" fmla="*/ 471 w 611"/>
                <a:gd name="T37" fmla="*/ 102 h 153"/>
                <a:gd name="T38" fmla="*/ 432 w 611"/>
                <a:gd name="T39" fmla="*/ 98 h 153"/>
                <a:gd name="T40" fmla="*/ 244 w 611"/>
                <a:gd name="T41" fmla="*/ 95 h 153"/>
                <a:gd name="T42" fmla="*/ 523 w 611"/>
                <a:gd name="T43" fmla="*/ 87 h 153"/>
                <a:gd name="T44" fmla="*/ 129 w 611"/>
                <a:gd name="T45" fmla="*/ 83 h 153"/>
                <a:gd name="T46" fmla="*/ 173 w 611"/>
                <a:gd name="T47" fmla="*/ 90 h 153"/>
                <a:gd name="T48" fmla="*/ 220 w 611"/>
                <a:gd name="T49" fmla="*/ 106 h 153"/>
                <a:gd name="T50" fmla="*/ 179 w 611"/>
                <a:gd name="T51" fmla="*/ 113 h 153"/>
                <a:gd name="T52" fmla="*/ 102 w 611"/>
                <a:gd name="T53" fmla="*/ 95 h 153"/>
                <a:gd name="T54" fmla="*/ 121 w 611"/>
                <a:gd name="T55" fmla="*/ 82 h 153"/>
                <a:gd name="T56" fmla="*/ 493 w 611"/>
                <a:gd name="T57" fmla="*/ 79 h 153"/>
                <a:gd name="T58" fmla="*/ 514 w 611"/>
                <a:gd name="T59" fmla="*/ 82 h 153"/>
                <a:gd name="T60" fmla="*/ 361 w 611"/>
                <a:gd name="T61" fmla="*/ 71 h 153"/>
                <a:gd name="T62" fmla="*/ 342 w 611"/>
                <a:gd name="T63" fmla="*/ 72 h 153"/>
                <a:gd name="T64" fmla="*/ 351 w 611"/>
                <a:gd name="T65" fmla="*/ 74 h 153"/>
                <a:gd name="T66" fmla="*/ 356 w 611"/>
                <a:gd name="T67" fmla="*/ 54 h 153"/>
                <a:gd name="T68" fmla="*/ 428 w 611"/>
                <a:gd name="T69" fmla="*/ 46 h 153"/>
                <a:gd name="T70" fmla="*/ 252 w 611"/>
                <a:gd name="T71" fmla="*/ 54 h 153"/>
                <a:gd name="T72" fmla="*/ 395 w 611"/>
                <a:gd name="T73" fmla="*/ 44 h 153"/>
                <a:gd name="T74" fmla="*/ 449 w 611"/>
                <a:gd name="T75" fmla="*/ 36 h 153"/>
                <a:gd name="T76" fmla="*/ 438 w 611"/>
                <a:gd name="T77" fmla="*/ 43 h 153"/>
                <a:gd name="T78" fmla="*/ 439 w 611"/>
                <a:gd name="T79" fmla="*/ 38 h 153"/>
                <a:gd name="T80" fmla="*/ 134 w 611"/>
                <a:gd name="T81" fmla="*/ 41 h 153"/>
                <a:gd name="T82" fmla="*/ 515 w 611"/>
                <a:gd name="T83" fmla="*/ 25 h 153"/>
                <a:gd name="T84" fmla="*/ 364 w 611"/>
                <a:gd name="T85" fmla="*/ 22 h 153"/>
                <a:gd name="T86" fmla="*/ 454 w 611"/>
                <a:gd name="T87" fmla="*/ 25 h 153"/>
                <a:gd name="T88" fmla="*/ 537 w 611"/>
                <a:gd name="T89" fmla="*/ 19 h 153"/>
                <a:gd name="T90" fmla="*/ 118 w 611"/>
                <a:gd name="T91" fmla="*/ 31 h 153"/>
                <a:gd name="T92" fmla="*/ 96 w 611"/>
                <a:gd name="T93" fmla="*/ 22 h 153"/>
                <a:gd name="T94" fmla="*/ 422 w 611"/>
                <a:gd name="T95" fmla="*/ 19 h 153"/>
                <a:gd name="T96" fmla="*/ 350 w 611"/>
                <a:gd name="T97" fmla="*/ 19 h 153"/>
                <a:gd name="T98" fmla="*/ 6 w 611"/>
                <a:gd name="T99" fmla="*/ 14 h 153"/>
                <a:gd name="T100" fmla="*/ 466 w 611"/>
                <a:gd name="T101" fmla="*/ 8 h 153"/>
                <a:gd name="T102" fmla="*/ 533 w 611"/>
                <a:gd name="T103" fmla="*/ 6 h 153"/>
                <a:gd name="T104" fmla="*/ 332 w 611"/>
                <a:gd name="T105" fmla="*/ 3 h 153"/>
                <a:gd name="T106" fmla="*/ 518 w 611"/>
                <a:gd name="T107" fmla="*/ 31 h 153"/>
                <a:gd name="T108" fmla="*/ 556 w 611"/>
                <a:gd name="T109" fmla="*/ 22 h 153"/>
                <a:gd name="T110" fmla="*/ 611 w 611"/>
                <a:gd name="T111" fmla="*/ 82 h 153"/>
                <a:gd name="T112" fmla="*/ 586 w 611"/>
                <a:gd name="T113" fmla="*/ 112 h 153"/>
                <a:gd name="T114" fmla="*/ 581 w 611"/>
                <a:gd name="T115" fmla="*/ 95 h 153"/>
                <a:gd name="T116" fmla="*/ 556 w 611"/>
                <a:gd name="T117" fmla="*/ 66 h 153"/>
                <a:gd name="T118" fmla="*/ 510 w 611"/>
                <a:gd name="T119" fmla="*/ 50 h 153"/>
                <a:gd name="T120" fmla="*/ 495 w 611"/>
                <a:gd name="T121" fmla="*/ 46 h 153"/>
                <a:gd name="T122" fmla="*/ 509 w 611"/>
                <a:gd name="T123" fmla="*/ 27 h 153"/>
                <a:gd name="T124" fmla="*/ 471 w 611"/>
                <a:gd name="T125" fmla="*/ 1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11" h="153">
                  <a:moveTo>
                    <a:pt x="357" y="146"/>
                  </a:moveTo>
                  <a:lnTo>
                    <a:pt x="357" y="146"/>
                  </a:lnTo>
                  <a:lnTo>
                    <a:pt x="357" y="148"/>
                  </a:lnTo>
                  <a:lnTo>
                    <a:pt x="357" y="148"/>
                  </a:lnTo>
                  <a:lnTo>
                    <a:pt x="357" y="148"/>
                  </a:lnTo>
                  <a:lnTo>
                    <a:pt x="356" y="150"/>
                  </a:lnTo>
                  <a:lnTo>
                    <a:pt x="354" y="151"/>
                  </a:lnTo>
                  <a:lnTo>
                    <a:pt x="351" y="151"/>
                  </a:lnTo>
                  <a:lnTo>
                    <a:pt x="351" y="153"/>
                  </a:lnTo>
                  <a:lnTo>
                    <a:pt x="350" y="153"/>
                  </a:lnTo>
                  <a:lnTo>
                    <a:pt x="350" y="153"/>
                  </a:lnTo>
                  <a:lnTo>
                    <a:pt x="350" y="151"/>
                  </a:lnTo>
                  <a:lnTo>
                    <a:pt x="350" y="150"/>
                  </a:lnTo>
                  <a:lnTo>
                    <a:pt x="353" y="150"/>
                  </a:lnTo>
                  <a:lnTo>
                    <a:pt x="354" y="148"/>
                  </a:lnTo>
                  <a:lnTo>
                    <a:pt x="356" y="146"/>
                  </a:lnTo>
                  <a:lnTo>
                    <a:pt x="357" y="146"/>
                  </a:lnTo>
                  <a:lnTo>
                    <a:pt x="357" y="146"/>
                  </a:lnTo>
                  <a:close/>
                  <a:moveTo>
                    <a:pt x="337" y="145"/>
                  </a:moveTo>
                  <a:lnTo>
                    <a:pt x="337" y="146"/>
                  </a:lnTo>
                  <a:lnTo>
                    <a:pt x="337" y="146"/>
                  </a:lnTo>
                  <a:lnTo>
                    <a:pt x="335" y="148"/>
                  </a:lnTo>
                  <a:lnTo>
                    <a:pt x="335" y="148"/>
                  </a:lnTo>
                  <a:lnTo>
                    <a:pt x="334" y="148"/>
                  </a:lnTo>
                  <a:lnTo>
                    <a:pt x="334" y="148"/>
                  </a:lnTo>
                  <a:lnTo>
                    <a:pt x="334" y="146"/>
                  </a:lnTo>
                  <a:lnTo>
                    <a:pt x="335" y="145"/>
                  </a:lnTo>
                  <a:lnTo>
                    <a:pt x="337" y="145"/>
                  </a:lnTo>
                  <a:close/>
                  <a:moveTo>
                    <a:pt x="359" y="142"/>
                  </a:moveTo>
                  <a:lnTo>
                    <a:pt x="359" y="142"/>
                  </a:lnTo>
                  <a:lnTo>
                    <a:pt x="359" y="142"/>
                  </a:lnTo>
                  <a:lnTo>
                    <a:pt x="357" y="143"/>
                  </a:lnTo>
                  <a:lnTo>
                    <a:pt x="357" y="143"/>
                  </a:lnTo>
                  <a:lnTo>
                    <a:pt x="356" y="145"/>
                  </a:lnTo>
                  <a:lnTo>
                    <a:pt x="356" y="143"/>
                  </a:lnTo>
                  <a:lnTo>
                    <a:pt x="357" y="142"/>
                  </a:lnTo>
                  <a:lnTo>
                    <a:pt x="359" y="142"/>
                  </a:lnTo>
                  <a:close/>
                  <a:moveTo>
                    <a:pt x="307" y="129"/>
                  </a:moveTo>
                  <a:lnTo>
                    <a:pt x="309" y="129"/>
                  </a:lnTo>
                  <a:lnTo>
                    <a:pt x="309" y="131"/>
                  </a:lnTo>
                  <a:lnTo>
                    <a:pt x="309" y="131"/>
                  </a:lnTo>
                  <a:lnTo>
                    <a:pt x="312" y="132"/>
                  </a:lnTo>
                  <a:lnTo>
                    <a:pt x="312" y="132"/>
                  </a:lnTo>
                  <a:lnTo>
                    <a:pt x="312" y="134"/>
                  </a:lnTo>
                  <a:lnTo>
                    <a:pt x="313" y="134"/>
                  </a:lnTo>
                  <a:lnTo>
                    <a:pt x="313" y="134"/>
                  </a:lnTo>
                  <a:lnTo>
                    <a:pt x="315" y="134"/>
                  </a:lnTo>
                  <a:lnTo>
                    <a:pt x="316" y="134"/>
                  </a:lnTo>
                  <a:lnTo>
                    <a:pt x="316" y="135"/>
                  </a:lnTo>
                  <a:lnTo>
                    <a:pt x="318" y="137"/>
                  </a:lnTo>
                  <a:lnTo>
                    <a:pt x="318" y="139"/>
                  </a:lnTo>
                  <a:lnTo>
                    <a:pt x="320" y="139"/>
                  </a:lnTo>
                  <a:lnTo>
                    <a:pt x="321" y="140"/>
                  </a:lnTo>
                  <a:lnTo>
                    <a:pt x="320" y="140"/>
                  </a:lnTo>
                  <a:lnTo>
                    <a:pt x="318" y="142"/>
                  </a:lnTo>
                  <a:lnTo>
                    <a:pt x="318" y="143"/>
                  </a:lnTo>
                  <a:lnTo>
                    <a:pt x="316" y="143"/>
                  </a:lnTo>
                  <a:lnTo>
                    <a:pt x="315" y="143"/>
                  </a:lnTo>
                  <a:lnTo>
                    <a:pt x="315" y="143"/>
                  </a:lnTo>
                  <a:lnTo>
                    <a:pt x="312" y="143"/>
                  </a:lnTo>
                  <a:lnTo>
                    <a:pt x="310" y="142"/>
                  </a:lnTo>
                  <a:lnTo>
                    <a:pt x="309" y="142"/>
                  </a:lnTo>
                  <a:lnTo>
                    <a:pt x="309" y="140"/>
                  </a:lnTo>
                  <a:lnTo>
                    <a:pt x="307" y="139"/>
                  </a:lnTo>
                  <a:lnTo>
                    <a:pt x="305" y="139"/>
                  </a:lnTo>
                  <a:lnTo>
                    <a:pt x="302" y="135"/>
                  </a:lnTo>
                  <a:lnTo>
                    <a:pt x="301" y="135"/>
                  </a:lnTo>
                  <a:lnTo>
                    <a:pt x="301" y="135"/>
                  </a:lnTo>
                  <a:lnTo>
                    <a:pt x="299" y="135"/>
                  </a:lnTo>
                  <a:lnTo>
                    <a:pt x="296" y="135"/>
                  </a:lnTo>
                  <a:lnTo>
                    <a:pt x="294" y="134"/>
                  </a:lnTo>
                  <a:lnTo>
                    <a:pt x="294" y="134"/>
                  </a:lnTo>
                  <a:lnTo>
                    <a:pt x="294" y="132"/>
                  </a:lnTo>
                  <a:lnTo>
                    <a:pt x="293" y="132"/>
                  </a:lnTo>
                  <a:lnTo>
                    <a:pt x="294" y="132"/>
                  </a:lnTo>
                  <a:lnTo>
                    <a:pt x="294" y="131"/>
                  </a:lnTo>
                  <a:lnTo>
                    <a:pt x="296" y="131"/>
                  </a:lnTo>
                  <a:lnTo>
                    <a:pt x="298" y="131"/>
                  </a:lnTo>
                  <a:lnTo>
                    <a:pt x="301" y="131"/>
                  </a:lnTo>
                  <a:lnTo>
                    <a:pt x="302" y="129"/>
                  </a:lnTo>
                  <a:lnTo>
                    <a:pt x="305" y="131"/>
                  </a:lnTo>
                  <a:lnTo>
                    <a:pt x="307" y="131"/>
                  </a:lnTo>
                  <a:lnTo>
                    <a:pt x="307" y="129"/>
                  </a:lnTo>
                  <a:close/>
                  <a:moveTo>
                    <a:pt x="380" y="124"/>
                  </a:moveTo>
                  <a:lnTo>
                    <a:pt x="380" y="126"/>
                  </a:lnTo>
                  <a:lnTo>
                    <a:pt x="380" y="126"/>
                  </a:lnTo>
                  <a:lnTo>
                    <a:pt x="381" y="126"/>
                  </a:lnTo>
                  <a:lnTo>
                    <a:pt x="383" y="124"/>
                  </a:lnTo>
                  <a:lnTo>
                    <a:pt x="383" y="124"/>
                  </a:lnTo>
                  <a:lnTo>
                    <a:pt x="383" y="126"/>
                  </a:lnTo>
                  <a:lnTo>
                    <a:pt x="383" y="126"/>
                  </a:lnTo>
                  <a:lnTo>
                    <a:pt x="383" y="128"/>
                  </a:lnTo>
                  <a:lnTo>
                    <a:pt x="381" y="128"/>
                  </a:lnTo>
                  <a:lnTo>
                    <a:pt x="380" y="128"/>
                  </a:lnTo>
                  <a:lnTo>
                    <a:pt x="380" y="129"/>
                  </a:lnTo>
                  <a:lnTo>
                    <a:pt x="380" y="129"/>
                  </a:lnTo>
                  <a:lnTo>
                    <a:pt x="381" y="129"/>
                  </a:lnTo>
                  <a:lnTo>
                    <a:pt x="381" y="131"/>
                  </a:lnTo>
                  <a:lnTo>
                    <a:pt x="381" y="132"/>
                  </a:lnTo>
                  <a:lnTo>
                    <a:pt x="381" y="132"/>
                  </a:lnTo>
                  <a:lnTo>
                    <a:pt x="380" y="134"/>
                  </a:lnTo>
                  <a:lnTo>
                    <a:pt x="378" y="135"/>
                  </a:lnTo>
                  <a:lnTo>
                    <a:pt x="376" y="139"/>
                  </a:lnTo>
                  <a:lnTo>
                    <a:pt x="375" y="139"/>
                  </a:lnTo>
                  <a:lnTo>
                    <a:pt x="373" y="140"/>
                  </a:lnTo>
                  <a:lnTo>
                    <a:pt x="372" y="142"/>
                  </a:lnTo>
                  <a:lnTo>
                    <a:pt x="372" y="142"/>
                  </a:lnTo>
                  <a:lnTo>
                    <a:pt x="369" y="142"/>
                  </a:lnTo>
                  <a:lnTo>
                    <a:pt x="365" y="143"/>
                  </a:lnTo>
                  <a:lnTo>
                    <a:pt x="364" y="145"/>
                  </a:lnTo>
                  <a:lnTo>
                    <a:pt x="362" y="145"/>
                  </a:lnTo>
                  <a:lnTo>
                    <a:pt x="361" y="143"/>
                  </a:lnTo>
                  <a:lnTo>
                    <a:pt x="361" y="143"/>
                  </a:lnTo>
                  <a:lnTo>
                    <a:pt x="361" y="142"/>
                  </a:lnTo>
                  <a:lnTo>
                    <a:pt x="361" y="142"/>
                  </a:lnTo>
                  <a:lnTo>
                    <a:pt x="362" y="142"/>
                  </a:lnTo>
                  <a:lnTo>
                    <a:pt x="362" y="140"/>
                  </a:lnTo>
                  <a:lnTo>
                    <a:pt x="361" y="140"/>
                  </a:lnTo>
                  <a:lnTo>
                    <a:pt x="361" y="139"/>
                  </a:lnTo>
                  <a:lnTo>
                    <a:pt x="361" y="137"/>
                  </a:lnTo>
                  <a:lnTo>
                    <a:pt x="362" y="135"/>
                  </a:lnTo>
                  <a:lnTo>
                    <a:pt x="362" y="134"/>
                  </a:lnTo>
                  <a:lnTo>
                    <a:pt x="364" y="131"/>
                  </a:lnTo>
                  <a:lnTo>
                    <a:pt x="365" y="131"/>
                  </a:lnTo>
                  <a:lnTo>
                    <a:pt x="367" y="129"/>
                  </a:lnTo>
                  <a:lnTo>
                    <a:pt x="367" y="131"/>
                  </a:lnTo>
                  <a:lnTo>
                    <a:pt x="367" y="131"/>
                  </a:lnTo>
                  <a:lnTo>
                    <a:pt x="369" y="131"/>
                  </a:lnTo>
                  <a:lnTo>
                    <a:pt x="369" y="131"/>
                  </a:lnTo>
                  <a:lnTo>
                    <a:pt x="370" y="131"/>
                  </a:lnTo>
                  <a:lnTo>
                    <a:pt x="372" y="131"/>
                  </a:lnTo>
                  <a:lnTo>
                    <a:pt x="372" y="129"/>
                  </a:lnTo>
                  <a:lnTo>
                    <a:pt x="372" y="129"/>
                  </a:lnTo>
                  <a:lnTo>
                    <a:pt x="373" y="128"/>
                  </a:lnTo>
                  <a:lnTo>
                    <a:pt x="373" y="128"/>
                  </a:lnTo>
                  <a:lnTo>
                    <a:pt x="375" y="128"/>
                  </a:lnTo>
                  <a:lnTo>
                    <a:pt x="376" y="126"/>
                  </a:lnTo>
                  <a:lnTo>
                    <a:pt x="376" y="126"/>
                  </a:lnTo>
                  <a:lnTo>
                    <a:pt x="380" y="124"/>
                  </a:lnTo>
                  <a:lnTo>
                    <a:pt x="380" y="124"/>
                  </a:lnTo>
                  <a:close/>
                  <a:moveTo>
                    <a:pt x="244" y="120"/>
                  </a:moveTo>
                  <a:lnTo>
                    <a:pt x="246" y="121"/>
                  </a:lnTo>
                  <a:lnTo>
                    <a:pt x="246" y="121"/>
                  </a:lnTo>
                  <a:lnTo>
                    <a:pt x="244" y="121"/>
                  </a:lnTo>
                  <a:lnTo>
                    <a:pt x="244" y="121"/>
                  </a:lnTo>
                  <a:lnTo>
                    <a:pt x="242" y="121"/>
                  </a:lnTo>
                  <a:lnTo>
                    <a:pt x="244" y="120"/>
                  </a:lnTo>
                  <a:lnTo>
                    <a:pt x="244" y="120"/>
                  </a:lnTo>
                  <a:close/>
                  <a:moveTo>
                    <a:pt x="353" y="117"/>
                  </a:moveTo>
                  <a:lnTo>
                    <a:pt x="354" y="117"/>
                  </a:lnTo>
                  <a:lnTo>
                    <a:pt x="354" y="117"/>
                  </a:lnTo>
                  <a:lnTo>
                    <a:pt x="353" y="118"/>
                  </a:lnTo>
                  <a:lnTo>
                    <a:pt x="351" y="118"/>
                  </a:lnTo>
                  <a:lnTo>
                    <a:pt x="351" y="120"/>
                  </a:lnTo>
                  <a:lnTo>
                    <a:pt x="350" y="118"/>
                  </a:lnTo>
                  <a:lnTo>
                    <a:pt x="351" y="118"/>
                  </a:lnTo>
                  <a:lnTo>
                    <a:pt x="351" y="118"/>
                  </a:lnTo>
                  <a:lnTo>
                    <a:pt x="353" y="117"/>
                  </a:lnTo>
                  <a:lnTo>
                    <a:pt x="353" y="117"/>
                  </a:lnTo>
                  <a:close/>
                  <a:moveTo>
                    <a:pt x="301" y="117"/>
                  </a:moveTo>
                  <a:lnTo>
                    <a:pt x="301" y="117"/>
                  </a:lnTo>
                  <a:lnTo>
                    <a:pt x="301" y="117"/>
                  </a:lnTo>
                  <a:lnTo>
                    <a:pt x="301" y="117"/>
                  </a:lnTo>
                  <a:lnTo>
                    <a:pt x="302" y="117"/>
                  </a:lnTo>
                  <a:lnTo>
                    <a:pt x="302" y="118"/>
                  </a:lnTo>
                  <a:lnTo>
                    <a:pt x="302" y="118"/>
                  </a:lnTo>
                  <a:lnTo>
                    <a:pt x="302" y="118"/>
                  </a:lnTo>
                  <a:lnTo>
                    <a:pt x="301" y="120"/>
                  </a:lnTo>
                  <a:lnTo>
                    <a:pt x="301" y="120"/>
                  </a:lnTo>
                  <a:lnTo>
                    <a:pt x="301" y="121"/>
                  </a:lnTo>
                  <a:lnTo>
                    <a:pt x="301" y="121"/>
                  </a:lnTo>
                  <a:lnTo>
                    <a:pt x="299" y="121"/>
                  </a:lnTo>
                  <a:lnTo>
                    <a:pt x="299" y="120"/>
                  </a:lnTo>
                  <a:lnTo>
                    <a:pt x="299" y="118"/>
                  </a:lnTo>
                  <a:lnTo>
                    <a:pt x="301" y="118"/>
                  </a:lnTo>
                  <a:lnTo>
                    <a:pt x="301" y="117"/>
                  </a:lnTo>
                  <a:lnTo>
                    <a:pt x="301" y="117"/>
                  </a:lnTo>
                  <a:close/>
                  <a:moveTo>
                    <a:pt x="354" y="113"/>
                  </a:moveTo>
                  <a:lnTo>
                    <a:pt x="356" y="115"/>
                  </a:lnTo>
                  <a:lnTo>
                    <a:pt x="356" y="115"/>
                  </a:lnTo>
                  <a:lnTo>
                    <a:pt x="356" y="117"/>
                  </a:lnTo>
                  <a:lnTo>
                    <a:pt x="353" y="117"/>
                  </a:lnTo>
                  <a:lnTo>
                    <a:pt x="353" y="115"/>
                  </a:lnTo>
                  <a:lnTo>
                    <a:pt x="353" y="115"/>
                  </a:lnTo>
                  <a:lnTo>
                    <a:pt x="354" y="113"/>
                  </a:lnTo>
                  <a:lnTo>
                    <a:pt x="354" y="113"/>
                  </a:lnTo>
                  <a:close/>
                  <a:moveTo>
                    <a:pt x="257" y="113"/>
                  </a:moveTo>
                  <a:lnTo>
                    <a:pt x="260" y="115"/>
                  </a:lnTo>
                  <a:lnTo>
                    <a:pt x="261" y="115"/>
                  </a:lnTo>
                  <a:lnTo>
                    <a:pt x="261" y="115"/>
                  </a:lnTo>
                  <a:lnTo>
                    <a:pt x="261" y="117"/>
                  </a:lnTo>
                  <a:lnTo>
                    <a:pt x="260" y="120"/>
                  </a:lnTo>
                  <a:lnTo>
                    <a:pt x="258" y="123"/>
                  </a:lnTo>
                  <a:lnTo>
                    <a:pt x="258" y="123"/>
                  </a:lnTo>
                  <a:lnTo>
                    <a:pt x="260" y="123"/>
                  </a:lnTo>
                  <a:lnTo>
                    <a:pt x="257" y="124"/>
                  </a:lnTo>
                  <a:lnTo>
                    <a:pt x="255" y="123"/>
                  </a:lnTo>
                  <a:lnTo>
                    <a:pt x="253" y="123"/>
                  </a:lnTo>
                  <a:lnTo>
                    <a:pt x="250" y="123"/>
                  </a:lnTo>
                  <a:lnTo>
                    <a:pt x="249" y="123"/>
                  </a:lnTo>
                  <a:lnTo>
                    <a:pt x="249" y="121"/>
                  </a:lnTo>
                  <a:lnTo>
                    <a:pt x="249" y="121"/>
                  </a:lnTo>
                  <a:lnTo>
                    <a:pt x="249" y="121"/>
                  </a:lnTo>
                  <a:lnTo>
                    <a:pt x="252" y="121"/>
                  </a:lnTo>
                  <a:lnTo>
                    <a:pt x="252" y="121"/>
                  </a:lnTo>
                  <a:lnTo>
                    <a:pt x="252" y="120"/>
                  </a:lnTo>
                  <a:lnTo>
                    <a:pt x="252" y="117"/>
                  </a:lnTo>
                  <a:lnTo>
                    <a:pt x="253" y="115"/>
                  </a:lnTo>
                  <a:lnTo>
                    <a:pt x="255" y="113"/>
                  </a:lnTo>
                  <a:lnTo>
                    <a:pt x="257" y="113"/>
                  </a:lnTo>
                  <a:close/>
                  <a:moveTo>
                    <a:pt x="370" y="113"/>
                  </a:moveTo>
                  <a:lnTo>
                    <a:pt x="370" y="113"/>
                  </a:lnTo>
                  <a:lnTo>
                    <a:pt x="370" y="113"/>
                  </a:lnTo>
                  <a:lnTo>
                    <a:pt x="370" y="115"/>
                  </a:lnTo>
                  <a:lnTo>
                    <a:pt x="370" y="117"/>
                  </a:lnTo>
                  <a:lnTo>
                    <a:pt x="369" y="118"/>
                  </a:lnTo>
                  <a:lnTo>
                    <a:pt x="369" y="118"/>
                  </a:lnTo>
                  <a:lnTo>
                    <a:pt x="367" y="118"/>
                  </a:lnTo>
                  <a:lnTo>
                    <a:pt x="367" y="117"/>
                  </a:lnTo>
                  <a:lnTo>
                    <a:pt x="365" y="117"/>
                  </a:lnTo>
                  <a:lnTo>
                    <a:pt x="365" y="115"/>
                  </a:lnTo>
                  <a:lnTo>
                    <a:pt x="367" y="115"/>
                  </a:lnTo>
                  <a:lnTo>
                    <a:pt x="367" y="115"/>
                  </a:lnTo>
                  <a:lnTo>
                    <a:pt x="367" y="115"/>
                  </a:lnTo>
                  <a:lnTo>
                    <a:pt x="369" y="115"/>
                  </a:lnTo>
                  <a:lnTo>
                    <a:pt x="370" y="113"/>
                  </a:lnTo>
                  <a:lnTo>
                    <a:pt x="370" y="113"/>
                  </a:lnTo>
                  <a:close/>
                  <a:moveTo>
                    <a:pt x="364" y="113"/>
                  </a:moveTo>
                  <a:lnTo>
                    <a:pt x="364" y="113"/>
                  </a:lnTo>
                  <a:lnTo>
                    <a:pt x="365" y="113"/>
                  </a:lnTo>
                  <a:lnTo>
                    <a:pt x="365" y="115"/>
                  </a:lnTo>
                  <a:lnTo>
                    <a:pt x="364" y="115"/>
                  </a:lnTo>
                  <a:lnTo>
                    <a:pt x="362" y="117"/>
                  </a:lnTo>
                  <a:lnTo>
                    <a:pt x="361" y="117"/>
                  </a:lnTo>
                  <a:lnTo>
                    <a:pt x="361" y="117"/>
                  </a:lnTo>
                  <a:lnTo>
                    <a:pt x="361" y="118"/>
                  </a:lnTo>
                  <a:lnTo>
                    <a:pt x="361" y="118"/>
                  </a:lnTo>
                  <a:lnTo>
                    <a:pt x="361" y="118"/>
                  </a:lnTo>
                  <a:lnTo>
                    <a:pt x="359" y="118"/>
                  </a:lnTo>
                  <a:lnTo>
                    <a:pt x="359" y="118"/>
                  </a:lnTo>
                  <a:lnTo>
                    <a:pt x="357" y="118"/>
                  </a:lnTo>
                  <a:lnTo>
                    <a:pt x="357" y="118"/>
                  </a:lnTo>
                  <a:lnTo>
                    <a:pt x="356" y="118"/>
                  </a:lnTo>
                  <a:lnTo>
                    <a:pt x="356" y="118"/>
                  </a:lnTo>
                  <a:lnTo>
                    <a:pt x="356" y="118"/>
                  </a:lnTo>
                  <a:lnTo>
                    <a:pt x="356" y="117"/>
                  </a:lnTo>
                  <a:lnTo>
                    <a:pt x="359" y="115"/>
                  </a:lnTo>
                  <a:lnTo>
                    <a:pt x="359" y="115"/>
                  </a:lnTo>
                  <a:lnTo>
                    <a:pt x="357" y="115"/>
                  </a:lnTo>
                  <a:lnTo>
                    <a:pt x="357" y="115"/>
                  </a:lnTo>
                  <a:lnTo>
                    <a:pt x="357" y="115"/>
                  </a:lnTo>
                  <a:lnTo>
                    <a:pt x="359" y="115"/>
                  </a:lnTo>
                  <a:lnTo>
                    <a:pt x="359" y="113"/>
                  </a:lnTo>
                  <a:lnTo>
                    <a:pt x="361" y="115"/>
                  </a:lnTo>
                  <a:lnTo>
                    <a:pt x="361" y="115"/>
                  </a:lnTo>
                  <a:lnTo>
                    <a:pt x="364" y="113"/>
                  </a:lnTo>
                  <a:close/>
                  <a:moveTo>
                    <a:pt x="580" y="113"/>
                  </a:moveTo>
                  <a:lnTo>
                    <a:pt x="580" y="113"/>
                  </a:lnTo>
                  <a:lnTo>
                    <a:pt x="581" y="115"/>
                  </a:lnTo>
                  <a:lnTo>
                    <a:pt x="581" y="117"/>
                  </a:lnTo>
                  <a:lnTo>
                    <a:pt x="581" y="117"/>
                  </a:lnTo>
                  <a:lnTo>
                    <a:pt x="577" y="115"/>
                  </a:lnTo>
                  <a:lnTo>
                    <a:pt x="577" y="115"/>
                  </a:lnTo>
                  <a:lnTo>
                    <a:pt x="577" y="115"/>
                  </a:lnTo>
                  <a:lnTo>
                    <a:pt x="578" y="115"/>
                  </a:lnTo>
                  <a:lnTo>
                    <a:pt x="578" y="113"/>
                  </a:lnTo>
                  <a:lnTo>
                    <a:pt x="580" y="113"/>
                  </a:lnTo>
                  <a:close/>
                  <a:moveTo>
                    <a:pt x="275" y="112"/>
                  </a:moveTo>
                  <a:lnTo>
                    <a:pt x="275" y="113"/>
                  </a:lnTo>
                  <a:lnTo>
                    <a:pt x="274" y="115"/>
                  </a:lnTo>
                  <a:lnTo>
                    <a:pt x="272" y="115"/>
                  </a:lnTo>
                  <a:lnTo>
                    <a:pt x="272" y="115"/>
                  </a:lnTo>
                  <a:lnTo>
                    <a:pt x="272" y="115"/>
                  </a:lnTo>
                  <a:lnTo>
                    <a:pt x="272" y="113"/>
                  </a:lnTo>
                  <a:lnTo>
                    <a:pt x="272" y="113"/>
                  </a:lnTo>
                  <a:lnTo>
                    <a:pt x="272" y="112"/>
                  </a:lnTo>
                  <a:lnTo>
                    <a:pt x="275" y="112"/>
                  </a:lnTo>
                  <a:close/>
                  <a:moveTo>
                    <a:pt x="296" y="112"/>
                  </a:moveTo>
                  <a:lnTo>
                    <a:pt x="296" y="113"/>
                  </a:lnTo>
                  <a:lnTo>
                    <a:pt x="296" y="113"/>
                  </a:lnTo>
                  <a:lnTo>
                    <a:pt x="296" y="113"/>
                  </a:lnTo>
                  <a:lnTo>
                    <a:pt x="294" y="113"/>
                  </a:lnTo>
                  <a:lnTo>
                    <a:pt x="294" y="113"/>
                  </a:lnTo>
                  <a:lnTo>
                    <a:pt x="294" y="113"/>
                  </a:lnTo>
                  <a:lnTo>
                    <a:pt x="294" y="113"/>
                  </a:lnTo>
                  <a:lnTo>
                    <a:pt x="294" y="112"/>
                  </a:lnTo>
                  <a:lnTo>
                    <a:pt x="296" y="112"/>
                  </a:lnTo>
                  <a:close/>
                  <a:moveTo>
                    <a:pt x="373" y="112"/>
                  </a:moveTo>
                  <a:lnTo>
                    <a:pt x="375" y="112"/>
                  </a:lnTo>
                  <a:lnTo>
                    <a:pt x="375" y="113"/>
                  </a:lnTo>
                  <a:lnTo>
                    <a:pt x="376" y="113"/>
                  </a:lnTo>
                  <a:lnTo>
                    <a:pt x="376" y="113"/>
                  </a:lnTo>
                  <a:lnTo>
                    <a:pt x="380" y="113"/>
                  </a:lnTo>
                  <a:lnTo>
                    <a:pt x="381" y="113"/>
                  </a:lnTo>
                  <a:lnTo>
                    <a:pt x="383" y="113"/>
                  </a:lnTo>
                  <a:lnTo>
                    <a:pt x="383" y="115"/>
                  </a:lnTo>
                  <a:lnTo>
                    <a:pt x="383" y="115"/>
                  </a:lnTo>
                  <a:lnTo>
                    <a:pt x="373" y="117"/>
                  </a:lnTo>
                  <a:lnTo>
                    <a:pt x="372" y="117"/>
                  </a:lnTo>
                  <a:lnTo>
                    <a:pt x="372" y="117"/>
                  </a:lnTo>
                  <a:lnTo>
                    <a:pt x="372" y="115"/>
                  </a:lnTo>
                  <a:lnTo>
                    <a:pt x="372" y="113"/>
                  </a:lnTo>
                  <a:lnTo>
                    <a:pt x="373" y="113"/>
                  </a:lnTo>
                  <a:lnTo>
                    <a:pt x="373" y="112"/>
                  </a:lnTo>
                  <a:close/>
                  <a:moveTo>
                    <a:pt x="422" y="112"/>
                  </a:moveTo>
                  <a:lnTo>
                    <a:pt x="424" y="112"/>
                  </a:lnTo>
                  <a:lnTo>
                    <a:pt x="425" y="112"/>
                  </a:lnTo>
                  <a:lnTo>
                    <a:pt x="425" y="113"/>
                  </a:lnTo>
                  <a:lnTo>
                    <a:pt x="424" y="113"/>
                  </a:lnTo>
                  <a:lnTo>
                    <a:pt x="422" y="113"/>
                  </a:lnTo>
                  <a:lnTo>
                    <a:pt x="421" y="112"/>
                  </a:lnTo>
                  <a:lnTo>
                    <a:pt x="422" y="112"/>
                  </a:lnTo>
                  <a:close/>
                  <a:moveTo>
                    <a:pt x="350" y="112"/>
                  </a:moveTo>
                  <a:lnTo>
                    <a:pt x="351" y="112"/>
                  </a:lnTo>
                  <a:lnTo>
                    <a:pt x="351" y="112"/>
                  </a:lnTo>
                  <a:lnTo>
                    <a:pt x="351" y="115"/>
                  </a:lnTo>
                  <a:lnTo>
                    <a:pt x="351" y="115"/>
                  </a:lnTo>
                  <a:lnTo>
                    <a:pt x="351" y="117"/>
                  </a:lnTo>
                  <a:lnTo>
                    <a:pt x="351" y="117"/>
                  </a:lnTo>
                  <a:lnTo>
                    <a:pt x="350" y="117"/>
                  </a:lnTo>
                  <a:lnTo>
                    <a:pt x="350" y="118"/>
                  </a:lnTo>
                  <a:lnTo>
                    <a:pt x="350" y="120"/>
                  </a:lnTo>
                  <a:lnTo>
                    <a:pt x="348" y="120"/>
                  </a:lnTo>
                  <a:lnTo>
                    <a:pt x="346" y="120"/>
                  </a:lnTo>
                  <a:lnTo>
                    <a:pt x="345" y="120"/>
                  </a:lnTo>
                  <a:lnTo>
                    <a:pt x="345" y="121"/>
                  </a:lnTo>
                  <a:lnTo>
                    <a:pt x="343" y="121"/>
                  </a:lnTo>
                  <a:lnTo>
                    <a:pt x="342" y="121"/>
                  </a:lnTo>
                  <a:lnTo>
                    <a:pt x="340" y="121"/>
                  </a:lnTo>
                  <a:lnTo>
                    <a:pt x="339" y="121"/>
                  </a:lnTo>
                  <a:lnTo>
                    <a:pt x="335" y="123"/>
                  </a:lnTo>
                  <a:lnTo>
                    <a:pt x="334" y="123"/>
                  </a:lnTo>
                  <a:lnTo>
                    <a:pt x="332" y="123"/>
                  </a:lnTo>
                  <a:lnTo>
                    <a:pt x="332" y="123"/>
                  </a:lnTo>
                  <a:lnTo>
                    <a:pt x="331" y="123"/>
                  </a:lnTo>
                  <a:lnTo>
                    <a:pt x="331" y="123"/>
                  </a:lnTo>
                  <a:lnTo>
                    <a:pt x="329" y="123"/>
                  </a:lnTo>
                  <a:lnTo>
                    <a:pt x="328" y="123"/>
                  </a:lnTo>
                  <a:lnTo>
                    <a:pt x="326" y="123"/>
                  </a:lnTo>
                  <a:lnTo>
                    <a:pt x="324" y="123"/>
                  </a:lnTo>
                  <a:lnTo>
                    <a:pt x="324" y="124"/>
                  </a:lnTo>
                  <a:lnTo>
                    <a:pt x="323" y="124"/>
                  </a:lnTo>
                  <a:lnTo>
                    <a:pt x="323" y="124"/>
                  </a:lnTo>
                  <a:lnTo>
                    <a:pt x="320" y="123"/>
                  </a:lnTo>
                  <a:lnTo>
                    <a:pt x="316" y="121"/>
                  </a:lnTo>
                  <a:lnTo>
                    <a:pt x="313" y="123"/>
                  </a:lnTo>
                  <a:lnTo>
                    <a:pt x="310" y="121"/>
                  </a:lnTo>
                  <a:lnTo>
                    <a:pt x="309" y="121"/>
                  </a:lnTo>
                  <a:lnTo>
                    <a:pt x="307" y="123"/>
                  </a:lnTo>
                  <a:lnTo>
                    <a:pt x="307" y="121"/>
                  </a:lnTo>
                  <a:lnTo>
                    <a:pt x="305" y="121"/>
                  </a:lnTo>
                  <a:lnTo>
                    <a:pt x="305" y="120"/>
                  </a:lnTo>
                  <a:lnTo>
                    <a:pt x="305" y="120"/>
                  </a:lnTo>
                  <a:lnTo>
                    <a:pt x="305" y="118"/>
                  </a:lnTo>
                  <a:lnTo>
                    <a:pt x="307" y="118"/>
                  </a:lnTo>
                  <a:lnTo>
                    <a:pt x="307" y="117"/>
                  </a:lnTo>
                  <a:lnTo>
                    <a:pt x="307" y="117"/>
                  </a:lnTo>
                  <a:lnTo>
                    <a:pt x="307" y="117"/>
                  </a:lnTo>
                  <a:lnTo>
                    <a:pt x="309" y="117"/>
                  </a:lnTo>
                  <a:lnTo>
                    <a:pt x="310" y="117"/>
                  </a:lnTo>
                  <a:lnTo>
                    <a:pt x="312" y="115"/>
                  </a:lnTo>
                  <a:lnTo>
                    <a:pt x="313" y="113"/>
                  </a:lnTo>
                  <a:lnTo>
                    <a:pt x="315" y="113"/>
                  </a:lnTo>
                  <a:lnTo>
                    <a:pt x="315" y="115"/>
                  </a:lnTo>
                  <a:lnTo>
                    <a:pt x="316" y="113"/>
                  </a:lnTo>
                  <a:lnTo>
                    <a:pt x="318" y="113"/>
                  </a:lnTo>
                  <a:lnTo>
                    <a:pt x="318" y="115"/>
                  </a:lnTo>
                  <a:lnTo>
                    <a:pt x="320" y="115"/>
                  </a:lnTo>
                  <a:lnTo>
                    <a:pt x="321" y="115"/>
                  </a:lnTo>
                  <a:lnTo>
                    <a:pt x="323" y="115"/>
                  </a:lnTo>
                  <a:lnTo>
                    <a:pt x="324" y="117"/>
                  </a:lnTo>
                  <a:lnTo>
                    <a:pt x="328" y="117"/>
                  </a:lnTo>
                  <a:lnTo>
                    <a:pt x="328" y="118"/>
                  </a:lnTo>
                  <a:lnTo>
                    <a:pt x="329" y="118"/>
                  </a:lnTo>
                  <a:lnTo>
                    <a:pt x="331" y="118"/>
                  </a:lnTo>
                  <a:lnTo>
                    <a:pt x="331" y="118"/>
                  </a:lnTo>
                  <a:lnTo>
                    <a:pt x="332" y="118"/>
                  </a:lnTo>
                  <a:lnTo>
                    <a:pt x="332" y="118"/>
                  </a:lnTo>
                  <a:lnTo>
                    <a:pt x="334" y="118"/>
                  </a:lnTo>
                  <a:lnTo>
                    <a:pt x="335" y="118"/>
                  </a:lnTo>
                  <a:lnTo>
                    <a:pt x="335" y="117"/>
                  </a:lnTo>
                  <a:lnTo>
                    <a:pt x="337" y="117"/>
                  </a:lnTo>
                  <a:lnTo>
                    <a:pt x="337" y="117"/>
                  </a:lnTo>
                  <a:lnTo>
                    <a:pt x="339" y="118"/>
                  </a:lnTo>
                  <a:lnTo>
                    <a:pt x="342" y="120"/>
                  </a:lnTo>
                  <a:lnTo>
                    <a:pt x="342" y="120"/>
                  </a:lnTo>
                  <a:lnTo>
                    <a:pt x="343" y="120"/>
                  </a:lnTo>
                  <a:lnTo>
                    <a:pt x="345" y="118"/>
                  </a:lnTo>
                  <a:lnTo>
                    <a:pt x="345" y="118"/>
                  </a:lnTo>
                  <a:lnTo>
                    <a:pt x="345" y="117"/>
                  </a:lnTo>
                  <a:lnTo>
                    <a:pt x="345" y="117"/>
                  </a:lnTo>
                  <a:lnTo>
                    <a:pt x="346" y="117"/>
                  </a:lnTo>
                  <a:lnTo>
                    <a:pt x="348" y="115"/>
                  </a:lnTo>
                  <a:lnTo>
                    <a:pt x="350" y="115"/>
                  </a:lnTo>
                  <a:lnTo>
                    <a:pt x="351" y="113"/>
                  </a:lnTo>
                  <a:lnTo>
                    <a:pt x="348" y="113"/>
                  </a:lnTo>
                  <a:lnTo>
                    <a:pt x="350" y="112"/>
                  </a:lnTo>
                  <a:lnTo>
                    <a:pt x="350" y="112"/>
                  </a:lnTo>
                  <a:close/>
                  <a:moveTo>
                    <a:pt x="468" y="112"/>
                  </a:moveTo>
                  <a:lnTo>
                    <a:pt x="469" y="112"/>
                  </a:lnTo>
                  <a:lnTo>
                    <a:pt x="469" y="112"/>
                  </a:lnTo>
                  <a:lnTo>
                    <a:pt x="468" y="113"/>
                  </a:lnTo>
                  <a:lnTo>
                    <a:pt x="466" y="113"/>
                  </a:lnTo>
                  <a:lnTo>
                    <a:pt x="465" y="115"/>
                  </a:lnTo>
                  <a:lnTo>
                    <a:pt x="465" y="115"/>
                  </a:lnTo>
                  <a:lnTo>
                    <a:pt x="465" y="115"/>
                  </a:lnTo>
                  <a:lnTo>
                    <a:pt x="468" y="112"/>
                  </a:lnTo>
                  <a:close/>
                  <a:moveTo>
                    <a:pt x="279" y="112"/>
                  </a:moveTo>
                  <a:lnTo>
                    <a:pt x="282" y="112"/>
                  </a:lnTo>
                  <a:lnTo>
                    <a:pt x="282" y="112"/>
                  </a:lnTo>
                  <a:lnTo>
                    <a:pt x="282" y="115"/>
                  </a:lnTo>
                  <a:lnTo>
                    <a:pt x="283" y="115"/>
                  </a:lnTo>
                  <a:lnTo>
                    <a:pt x="283" y="115"/>
                  </a:lnTo>
                  <a:lnTo>
                    <a:pt x="285" y="115"/>
                  </a:lnTo>
                  <a:lnTo>
                    <a:pt x="287" y="115"/>
                  </a:lnTo>
                  <a:lnTo>
                    <a:pt x="287" y="115"/>
                  </a:lnTo>
                  <a:lnTo>
                    <a:pt x="288" y="115"/>
                  </a:lnTo>
                  <a:lnTo>
                    <a:pt x="288" y="115"/>
                  </a:lnTo>
                  <a:lnTo>
                    <a:pt x="290" y="115"/>
                  </a:lnTo>
                  <a:lnTo>
                    <a:pt x="290" y="117"/>
                  </a:lnTo>
                  <a:lnTo>
                    <a:pt x="290" y="117"/>
                  </a:lnTo>
                  <a:lnTo>
                    <a:pt x="290" y="115"/>
                  </a:lnTo>
                  <a:lnTo>
                    <a:pt x="291" y="115"/>
                  </a:lnTo>
                  <a:lnTo>
                    <a:pt x="291" y="115"/>
                  </a:lnTo>
                  <a:lnTo>
                    <a:pt x="293" y="115"/>
                  </a:lnTo>
                  <a:lnTo>
                    <a:pt x="294" y="115"/>
                  </a:lnTo>
                  <a:lnTo>
                    <a:pt x="294" y="117"/>
                  </a:lnTo>
                  <a:lnTo>
                    <a:pt x="294" y="118"/>
                  </a:lnTo>
                  <a:lnTo>
                    <a:pt x="294" y="120"/>
                  </a:lnTo>
                  <a:lnTo>
                    <a:pt x="296" y="120"/>
                  </a:lnTo>
                  <a:lnTo>
                    <a:pt x="296" y="120"/>
                  </a:lnTo>
                  <a:lnTo>
                    <a:pt x="296" y="121"/>
                  </a:lnTo>
                  <a:lnTo>
                    <a:pt x="294" y="121"/>
                  </a:lnTo>
                  <a:lnTo>
                    <a:pt x="294" y="121"/>
                  </a:lnTo>
                  <a:lnTo>
                    <a:pt x="293" y="121"/>
                  </a:lnTo>
                  <a:lnTo>
                    <a:pt x="293" y="121"/>
                  </a:lnTo>
                  <a:lnTo>
                    <a:pt x="293" y="121"/>
                  </a:lnTo>
                  <a:lnTo>
                    <a:pt x="291" y="121"/>
                  </a:lnTo>
                  <a:lnTo>
                    <a:pt x="290" y="121"/>
                  </a:lnTo>
                  <a:lnTo>
                    <a:pt x="291" y="121"/>
                  </a:lnTo>
                  <a:lnTo>
                    <a:pt x="291" y="121"/>
                  </a:lnTo>
                  <a:lnTo>
                    <a:pt x="291" y="121"/>
                  </a:lnTo>
                  <a:lnTo>
                    <a:pt x="291" y="123"/>
                  </a:lnTo>
                  <a:lnTo>
                    <a:pt x="291" y="123"/>
                  </a:lnTo>
                  <a:lnTo>
                    <a:pt x="290" y="121"/>
                  </a:lnTo>
                  <a:lnTo>
                    <a:pt x="290" y="123"/>
                  </a:lnTo>
                  <a:lnTo>
                    <a:pt x="287" y="123"/>
                  </a:lnTo>
                  <a:lnTo>
                    <a:pt x="285" y="123"/>
                  </a:lnTo>
                  <a:lnTo>
                    <a:pt x="285" y="123"/>
                  </a:lnTo>
                  <a:lnTo>
                    <a:pt x="285" y="121"/>
                  </a:lnTo>
                  <a:lnTo>
                    <a:pt x="285" y="120"/>
                  </a:lnTo>
                  <a:lnTo>
                    <a:pt x="283" y="121"/>
                  </a:lnTo>
                  <a:lnTo>
                    <a:pt x="282" y="123"/>
                  </a:lnTo>
                  <a:lnTo>
                    <a:pt x="282" y="123"/>
                  </a:lnTo>
                  <a:lnTo>
                    <a:pt x="280" y="123"/>
                  </a:lnTo>
                  <a:lnTo>
                    <a:pt x="277" y="124"/>
                  </a:lnTo>
                  <a:lnTo>
                    <a:pt x="277" y="124"/>
                  </a:lnTo>
                  <a:lnTo>
                    <a:pt x="275" y="124"/>
                  </a:lnTo>
                  <a:lnTo>
                    <a:pt x="272" y="124"/>
                  </a:lnTo>
                  <a:lnTo>
                    <a:pt x="271" y="126"/>
                  </a:lnTo>
                  <a:lnTo>
                    <a:pt x="269" y="126"/>
                  </a:lnTo>
                  <a:lnTo>
                    <a:pt x="269" y="124"/>
                  </a:lnTo>
                  <a:lnTo>
                    <a:pt x="268" y="126"/>
                  </a:lnTo>
                  <a:lnTo>
                    <a:pt x="268" y="126"/>
                  </a:lnTo>
                  <a:lnTo>
                    <a:pt x="266" y="126"/>
                  </a:lnTo>
                  <a:lnTo>
                    <a:pt x="264" y="126"/>
                  </a:lnTo>
                  <a:lnTo>
                    <a:pt x="263" y="126"/>
                  </a:lnTo>
                  <a:lnTo>
                    <a:pt x="261" y="124"/>
                  </a:lnTo>
                  <a:lnTo>
                    <a:pt x="261" y="124"/>
                  </a:lnTo>
                  <a:lnTo>
                    <a:pt x="261" y="123"/>
                  </a:lnTo>
                  <a:lnTo>
                    <a:pt x="263" y="123"/>
                  </a:lnTo>
                  <a:lnTo>
                    <a:pt x="261" y="120"/>
                  </a:lnTo>
                  <a:lnTo>
                    <a:pt x="263" y="120"/>
                  </a:lnTo>
                  <a:lnTo>
                    <a:pt x="263" y="118"/>
                  </a:lnTo>
                  <a:lnTo>
                    <a:pt x="263" y="118"/>
                  </a:lnTo>
                  <a:lnTo>
                    <a:pt x="264" y="118"/>
                  </a:lnTo>
                  <a:lnTo>
                    <a:pt x="266" y="117"/>
                  </a:lnTo>
                  <a:lnTo>
                    <a:pt x="268" y="115"/>
                  </a:lnTo>
                  <a:lnTo>
                    <a:pt x="268" y="117"/>
                  </a:lnTo>
                  <a:lnTo>
                    <a:pt x="271" y="117"/>
                  </a:lnTo>
                  <a:lnTo>
                    <a:pt x="271" y="117"/>
                  </a:lnTo>
                  <a:lnTo>
                    <a:pt x="274" y="117"/>
                  </a:lnTo>
                  <a:lnTo>
                    <a:pt x="274" y="117"/>
                  </a:lnTo>
                  <a:lnTo>
                    <a:pt x="274" y="118"/>
                  </a:lnTo>
                  <a:lnTo>
                    <a:pt x="275" y="118"/>
                  </a:lnTo>
                  <a:lnTo>
                    <a:pt x="275" y="118"/>
                  </a:lnTo>
                  <a:lnTo>
                    <a:pt x="277" y="121"/>
                  </a:lnTo>
                  <a:lnTo>
                    <a:pt x="279" y="121"/>
                  </a:lnTo>
                  <a:lnTo>
                    <a:pt x="279" y="121"/>
                  </a:lnTo>
                  <a:lnTo>
                    <a:pt x="282" y="120"/>
                  </a:lnTo>
                  <a:lnTo>
                    <a:pt x="282" y="120"/>
                  </a:lnTo>
                  <a:lnTo>
                    <a:pt x="283" y="118"/>
                  </a:lnTo>
                  <a:lnTo>
                    <a:pt x="282" y="118"/>
                  </a:lnTo>
                  <a:lnTo>
                    <a:pt x="280" y="117"/>
                  </a:lnTo>
                  <a:lnTo>
                    <a:pt x="280" y="117"/>
                  </a:lnTo>
                  <a:lnTo>
                    <a:pt x="280" y="117"/>
                  </a:lnTo>
                  <a:lnTo>
                    <a:pt x="279" y="117"/>
                  </a:lnTo>
                  <a:lnTo>
                    <a:pt x="277" y="115"/>
                  </a:lnTo>
                  <a:lnTo>
                    <a:pt x="275" y="115"/>
                  </a:lnTo>
                  <a:lnTo>
                    <a:pt x="275" y="113"/>
                  </a:lnTo>
                  <a:lnTo>
                    <a:pt x="275" y="112"/>
                  </a:lnTo>
                  <a:lnTo>
                    <a:pt x="277" y="112"/>
                  </a:lnTo>
                  <a:lnTo>
                    <a:pt x="279" y="112"/>
                  </a:lnTo>
                  <a:close/>
                  <a:moveTo>
                    <a:pt x="238" y="112"/>
                  </a:moveTo>
                  <a:lnTo>
                    <a:pt x="239" y="112"/>
                  </a:lnTo>
                  <a:lnTo>
                    <a:pt x="241" y="112"/>
                  </a:lnTo>
                  <a:lnTo>
                    <a:pt x="242" y="112"/>
                  </a:lnTo>
                  <a:lnTo>
                    <a:pt x="244" y="113"/>
                  </a:lnTo>
                  <a:lnTo>
                    <a:pt x="246" y="115"/>
                  </a:lnTo>
                  <a:lnTo>
                    <a:pt x="247" y="117"/>
                  </a:lnTo>
                  <a:lnTo>
                    <a:pt x="246" y="117"/>
                  </a:lnTo>
                  <a:lnTo>
                    <a:pt x="244" y="118"/>
                  </a:lnTo>
                  <a:lnTo>
                    <a:pt x="241" y="120"/>
                  </a:lnTo>
                  <a:lnTo>
                    <a:pt x="241" y="120"/>
                  </a:lnTo>
                  <a:lnTo>
                    <a:pt x="239" y="121"/>
                  </a:lnTo>
                  <a:lnTo>
                    <a:pt x="239" y="121"/>
                  </a:lnTo>
                  <a:lnTo>
                    <a:pt x="239" y="123"/>
                  </a:lnTo>
                  <a:lnTo>
                    <a:pt x="239" y="123"/>
                  </a:lnTo>
                  <a:lnTo>
                    <a:pt x="238" y="123"/>
                  </a:lnTo>
                  <a:lnTo>
                    <a:pt x="238" y="123"/>
                  </a:lnTo>
                  <a:lnTo>
                    <a:pt x="238" y="121"/>
                  </a:lnTo>
                  <a:lnTo>
                    <a:pt x="238" y="120"/>
                  </a:lnTo>
                  <a:lnTo>
                    <a:pt x="238" y="120"/>
                  </a:lnTo>
                  <a:lnTo>
                    <a:pt x="238" y="118"/>
                  </a:lnTo>
                  <a:lnTo>
                    <a:pt x="236" y="118"/>
                  </a:lnTo>
                  <a:lnTo>
                    <a:pt x="234" y="117"/>
                  </a:lnTo>
                  <a:lnTo>
                    <a:pt x="233" y="117"/>
                  </a:lnTo>
                  <a:lnTo>
                    <a:pt x="231" y="117"/>
                  </a:lnTo>
                  <a:lnTo>
                    <a:pt x="230" y="115"/>
                  </a:lnTo>
                  <a:lnTo>
                    <a:pt x="230" y="113"/>
                  </a:lnTo>
                  <a:lnTo>
                    <a:pt x="228" y="113"/>
                  </a:lnTo>
                  <a:lnTo>
                    <a:pt x="228" y="113"/>
                  </a:lnTo>
                  <a:lnTo>
                    <a:pt x="228" y="112"/>
                  </a:lnTo>
                  <a:lnTo>
                    <a:pt x="230" y="112"/>
                  </a:lnTo>
                  <a:lnTo>
                    <a:pt x="231" y="112"/>
                  </a:lnTo>
                  <a:lnTo>
                    <a:pt x="234" y="113"/>
                  </a:lnTo>
                  <a:lnTo>
                    <a:pt x="236" y="113"/>
                  </a:lnTo>
                  <a:lnTo>
                    <a:pt x="236" y="113"/>
                  </a:lnTo>
                  <a:lnTo>
                    <a:pt x="238" y="112"/>
                  </a:lnTo>
                  <a:close/>
                  <a:moveTo>
                    <a:pt x="447" y="107"/>
                  </a:moveTo>
                  <a:lnTo>
                    <a:pt x="451" y="107"/>
                  </a:lnTo>
                  <a:lnTo>
                    <a:pt x="451" y="109"/>
                  </a:lnTo>
                  <a:lnTo>
                    <a:pt x="451" y="110"/>
                  </a:lnTo>
                  <a:lnTo>
                    <a:pt x="451" y="110"/>
                  </a:lnTo>
                  <a:lnTo>
                    <a:pt x="449" y="110"/>
                  </a:lnTo>
                  <a:lnTo>
                    <a:pt x="447" y="109"/>
                  </a:lnTo>
                  <a:lnTo>
                    <a:pt x="447" y="109"/>
                  </a:lnTo>
                  <a:lnTo>
                    <a:pt x="447" y="107"/>
                  </a:lnTo>
                  <a:lnTo>
                    <a:pt x="447" y="107"/>
                  </a:lnTo>
                  <a:close/>
                  <a:moveTo>
                    <a:pt x="405" y="104"/>
                  </a:moveTo>
                  <a:lnTo>
                    <a:pt x="406" y="106"/>
                  </a:lnTo>
                  <a:lnTo>
                    <a:pt x="406" y="106"/>
                  </a:lnTo>
                  <a:lnTo>
                    <a:pt x="406" y="106"/>
                  </a:lnTo>
                  <a:lnTo>
                    <a:pt x="406" y="107"/>
                  </a:lnTo>
                  <a:lnTo>
                    <a:pt x="405" y="107"/>
                  </a:lnTo>
                  <a:lnTo>
                    <a:pt x="403" y="107"/>
                  </a:lnTo>
                  <a:lnTo>
                    <a:pt x="403" y="109"/>
                  </a:lnTo>
                  <a:lnTo>
                    <a:pt x="402" y="110"/>
                  </a:lnTo>
                  <a:lnTo>
                    <a:pt x="400" y="109"/>
                  </a:lnTo>
                  <a:lnTo>
                    <a:pt x="397" y="109"/>
                  </a:lnTo>
                  <a:lnTo>
                    <a:pt x="397" y="109"/>
                  </a:lnTo>
                  <a:lnTo>
                    <a:pt x="395" y="109"/>
                  </a:lnTo>
                  <a:lnTo>
                    <a:pt x="394" y="109"/>
                  </a:lnTo>
                  <a:lnTo>
                    <a:pt x="392" y="110"/>
                  </a:lnTo>
                  <a:lnTo>
                    <a:pt x="392" y="110"/>
                  </a:lnTo>
                  <a:lnTo>
                    <a:pt x="392" y="109"/>
                  </a:lnTo>
                  <a:lnTo>
                    <a:pt x="392" y="107"/>
                  </a:lnTo>
                  <a:lnTo>
                    <a:pt x="395" y="106"/>
                  </a:lnTo>
                  <a:lnTo>
                    <a:pt x="397" y="106"/>
                  </a:lnTo>
                  <a:lnTo>
                    <a:pt x="398" y="106"/>
                  </a:lnTo>
                  <a:lnTo>
                    <a:pt x="400" y="106"/>
                  </a:lnTo>
                  <a:lnTo>
                    <a:pt x="402" y="104"/>
                  </a:lnTo>
                  <a:lnTo>
                    <a:pt x="405" y="104"/>
                  </a:lnTo>
                  <a:close/>
                  <a:moveTo>
                    <a:pt x="414" y="104"/>
                  </a:moveTo>
                  <a:lnTo>
                    <a:pt x="416" y="104"/>
                  </a:lnTo>
                  <a:lnTo>
                    <a:pt x="416" y="104"/>
                  </a:lnTo>
                  <a:lnTo>
                    <a:pt x="416" y="104"/>
                  </a:lnTo>
                  <a:lnTo>
                    <a:pt x="416" y="106"/>
                  </a:lnTo>
                  <a:lnTo>
                    <a:pt x="414" y="106"/>
                  </a:lnTo>
                  <a:lnTo>
                    <a:pt x="416" y="104"/>
                  </a:lnTo>
                  <a:lnTo>
                    <a:pt x="414" y="104"/>
                  </a:lnTo>
                  <a:close/>
                  <a:moveTo>
                    <a:pt x="577" y="101"/>
                  </a:moveTo>
                  <a:lnTo>
                    <a:pt x="580" y="101"/>
                  </a:lnTo>
                  <a:lnTo>
                    <a:pt x="580" y="102"/>
                  </a:lnTo>
                  <a:lnTo>
                    <a:pt x="581" y="104"/>
                  </a:lnTo>
                  <a:lnTo>
                    <a:pt x="583" y="104"/>
                  </a:lnTo>
                  <a:lnTo>
                    <a:pt x="583" y="106"/>
                  </a:lnTo>
                  <a:lnTo>
                    <a:pt x="581" y="109"/>
                  </a:lnTo>
                  <a:lnTo>
                    <a:pt x="580" y="112"/>
                  </a:lnTo>
                  <a:lnTo>
                    <a:pt x="578" y="113"/>
                  </a:lnTo>
                  <a:lnTo>
                    <a:pt x="577" y="115"/>
                  </a:lnTo>
                  <a:lnTo>
                    <a:pt x="574" y="117"/>
                  </a:lnTo>
                  <a:lnTo>
                    <a:pt x="569" y="117"/>
                  </a:lnTo>
                  <a:lnTo>
                    <a:pt x="567" y="117"/>
                  </a:lnTo>
                  <a:lnTo>
                    <a:pt x="564" y="117"/>
                  </a:lnTo>
                  <a:lnTo>
                    <a:pt x="564" y="117"/>
                  </a:lnTo>
                  <a:lnTo>
                    <a:pt x="564" y="113"/>
                  </a:lnTo>
                  <a:lnTo>
                    <a:pt x="566" y="109"/>
                  </a:lnTo>
                  <a:lnTo>
                    <a:pt x="569" y="106"/>
                  </a:lnTo>
                  <a:lnTo>
                    <a:pt x="570" y="104"/>
                  </a:lnTo>
                  <a:lnTo>
                    <a:pt x="572" y="102"/>
                  </a:lnTo>
                  <a:lnTo>
                    <a:pt x="574" y="102"/>
                  </a:lnTo>
                  <a:lnTo>
                    <a:pt x="577" y="101"/>
                  </a:lnTo>
                  <a:close/>
                  <a:moveTo>
                    <a:pt x="477" y="98"/>
                  </a:moveTo>
                  <a:lnTo>
                    <a:pt x="477" y="98"/>
                  </a:lnTo>
                  <a:lnTo>
                    <a:pt x="479" y="99"/>
                  </a:lnTo>
                  <a:lnTo>
                    <a:pt x="477" y="99"/>
                  </a:lnTo>
                  <a:lnTo>
                    <a:pt x="477" y="102"/>
                  </a:lnTo>
                  <a:lnTo>
                    <a:pt x="476" y="106"/>
                  </a:lnTo>
                  <a:lnTo>
                    <a:pt x="476" y="106"/>
                  </a:lnTo>
                  <a:lnTo>
                    <a:pt x="474" y="107"/>
                  </a:lnTo>
                  <a:lnTo>
                    <a:pt x="474" y="107"/>
                  </a:lnTo>
                  <a:lnTo>
                    <a:pt x="473" y="109"/>
                  </a:lnTo>
                  <a:lnTo>
                    <a:pt x="473" y="110"/>
                  </a:lnTo>
                  <a:lnTo>
                    <a:pt x="473" y="110"/>
                  </a:lnTo>
                  <a:lnTo>
                    <a:pt x="473" y="110"/>
                  </a:lnTo>
                  <a:lnTo>
                    <a:pt x="473" y="110"/>
                  </a:lnTo>
                  <a:lnTo>
                    <a:pt x="469" y="110"/>
                  </a:lnTo>
                  <a:lnTo>
                    <a:pt x="469" y="110"/>
                  </a:lnTo>
                  <a:lnTo>
                    <a:pt x="469" y="109"/>
                  </a:lnTo>
                  <a:lnTo>
                    <a:pt x="469" y="109"/>
                  </a:lnTo>
                  <a:lnTo>
                    <a:pt x="469" y="107"/>
                  </a:lnTo>
                  <a:lnTo>
                    <a:pt x="469" y="106"/>
                  </a:lnTo>
                  <a:lnTo>
                    <a:pt x="469" y="106"/>
                  </a:lnTo>
                  <a:lnTo>
                    <a:pt x="471" y="106"/>
                  </a:lnTo>
                  <a:lnTo>
                    <a:pt x="471" y="102"/>
                  </a:lnTo>
                  <a:lnTo>
                    <a:pt x="471" y="102"/>
                  </a:lnTo>
                  <a:lnTo>
                    <a:pt x="473" y="102"/>
                  </a:lnTo>
                  <a:lnTo>
                    <a:pt x="474" y="101"/>
                  </a:lnTo>
                  <a:lnTo>
                    <a:pt x="474" y="101"/>
                  </a:lnTo>
                  <a:lnTo>
                    <a:pt x="474" y="99"/>
                  </a:lnTo>
                  <a:lnTo>
                    <a:pt x="476" y="99"/>
                  </a:lnTo>
                  <a:lnTo>
                    <a:pt x="476" y="98"/>
                  </a:lnTo>
                  <a:lnTo>
                    <a:pt x="476" y="98"/>
                  </a:lnTo>
                  <a:lnTo>
                    <a:pt x="477" y="98"/>
                  </a:lnTo>
                  <a:close/>
                  <a:moveTo>
                    <a:pt x="480" y="98"/>
                  </a:moveTo>
                  <a:lnTo>
                    <a:pt x="482" y="99"/>
                  </a:lnTo>
                  <a:lnTo>
                    <a:pt x="482" y="99"/>
                  </a:lnTo>
                  <a:lnTo>
                    <a:pt x="480" y="99"/>
                  </a:lnTo>
                  <a:lnTo>
                    <a:pt x="480" y="98"/>
                  </a:lnTo>
                  <a:lnTo>
                    <a:pt x="479" y="98"/>
                  </a:lnTo>
                  <a:lnTo>
                    <a:pt x="479" y="98"/>
                  </a:lnTo>
                  <a:lnTo>
                    <a:pt x="479" y="98"/>
                  </a:lnTo>
                  <a:lnTo>
                    <a:pt x="480" y="98"/>
                  </a:lnTo>
                  <a:close/>
                  <a:moveTo>
                    <a:pt x="227" y="98"/>
                  </a:moveTo>
                  <a:lnTo>
                    <a:pt x="227" y="98"/>
                  </a:lnTo>
                  <a:lnTo>
                    <a:pt x="228" y="98"/>
                  </a:lnTo>
                  <a:lnTo>
                    <a:pt x="228" y="98"/>
                  </a:lnTo>
                  <a:lnTo>
                    <a:pt x="227" y="98"/>
                  </a:lnTo>
                  <a:lnTo>
                    <a:pt x="227" y="98"/>
                  </a:lnTo>
                  <a:lnTo>
                    <a:pt x="227" y="98"/>
                  </a:lnTo>
                  <a:lnTo>
                    <a:pt x="227" y="98"/>
                  </a:lnTo>
                  <a:close/>
                  <a:moveTo>
                    <a:pt x="433" y="98"/>
                  </a:moveTo>
                  <a:lnTo>
                    <a:pt x="433" y="98"/>
                  </a:lnTo>
                  <a:lnTo>
                    <a:pt x="433" y="98"/>
                  </a:lnTo>
                  <a:lnTo>
                    <a:pt x="433" y="98"/>
                  </a:lnTo>
                  <a:lnTo>
                    <a:pt x="433" y="99"/>
                  </a:lnTo>
                  <a:lnTo>
                    <a:pt x="433" y="99"/>
                  </a:lnTo>
                  <a:lnTo>
                    <a:pt x="432" y="98"/>
                  </a:lnTo>
                  <a:lnTo>
                    <a:pt x="432" y="98"/>
                  </a:lnTo>
                  <a:lnTo>
                    <a:pt x="433" y="98"/>
                  </a:lnTo>
                  <a:lnTo>
                    <a:pt x="433" y="98"/>
                  </a:lnTo>
                  <a:close/>
                  <a:moveTo>
                    <a:pt x="318" y="96"/>
                  </a:moveTo>
                  <a:lnTo>
                    <a:pt x="320" y="96"/>
                  </a:lnTo>
                  <a:lnTo>
                    <a:pt x="320" y="96"/>
                  </a:lnTo>
                  <a:lnTo>
                    <a:pt x="320" y="98"/>
                  </a:lnTo>
                  <a:lnTo>
                    <a:pt x="318" y="98"/>
                  </a:lnTo>
                  <a:lnTo>
                    <a:pt x="318" y="98"/>
                  </a:lnTo>
                  <a:lnTo>
                    <a:pt x="318" y="96"/>
                  </a:lnTo>
                  <a:close/>
                  <a:moveTo>
                    <a:pt x="222" y="95"/>
                  </a:moveTo>
                  <a:lnTo>
                    <a:pt x="223" y="96"/>
                  </a:lnTo>
                  <a:lnTo>
                    <a:pt x="223" y="96"/>
                  </a:lnTo>
                  <a:lnTo>
                    <a:pt x="220" y="96"/>
                  </a:lnTo>
                  <a:lnTo>
                    <a:pt x="219" y="98"/>
                  </a:lnTo>
                  <a:lnTo>
                    <a:pt x="219" y="98"/>
                  </a:lnTo>
                  <a:lnTo>
                    <a:pt x="217" y="98"/>
                  </a:lnTo>
                  <a:lnTo>
                    <a:pt x="216" y="99"/>
                  </a:lnTo>
                  <a:lnTo>
                    <a:pt x="214" y="99"/>
                  </a:lnTo>
                  <a:lnTo>
                    <a:pt x="211" y="99"/>
                  </a:lnTo>
                  <a:lnTo>
                    <a:pt x="209" y="99"/>
                  </a:lnTo>
                  <a:lnTo>
                    <a:pt x="209" y="99"/>
                  </a:lnTo>
                  <a:lnTo>
                    <a:pt x="209" y="99"/>
                  </a:lnTo>
                  <a:lnTo>
                    <a:pt x="208" y="99"/>
                  </a:lnTo>
                  <a:lnTo>
                    <a:pt x="205" y="98"/>
                  </a:lnTo>
                  <a:lnTo>
                    <a:pt x="203" y="98"/>
                  </a:lnTo>
                  <a:lnTo>
                    <a:pt x="205" y="96"/>
                  </a:lnTo>
                  <a:lnTo>
                    <a:pt x="206" y="95"/>
                  </a:lnTo>
                  <a:lnTo>
                    <a:pt x="208" y="95"/>
                  </a:lnTo>
                  <a:lnTo>
                    <a:pt x="222" y="95"/>
                  </a:lnTo>
                  <a:close/>
                  <a:moveTo>
                    <a:pt x="241" y="93"/>
                  </a:moveTo>
                  <a:lnTo>
                    <a:pt x="242" y="93"/>
                  </a:lnTo>
                  <a:lnTo>
                    <a:pt x="242" y="95"/>
                  </a:lnTo>
                  <a:lnTo>
                    <a:pt x="244" y="95"/>
                  </a:lnTo>
                  <a:lnTo>
                    <a:pt x="244" y="95"/>
                  </a:lnTo>
                  <a:lnTo>
                    <a:pt x="242" y="95"/>
                  </a:lnTo>
                  <a:lnTo>
                    <a:pt x="242" y="96"/>
                  </a:lnTo>
                  <a:lnTo>
                    <a:pt x="241" y="96"/>
                  </a:lnTo>
                  <a:lnTo>
                    <a:pt x="239" y="95"/>
                  </a:lnTo>
                  <a:lnTo>
                    <a:pt x="239" y="95"/>
                  </a:lnTo>
                  <a:lnTo>
                    <a:pt x="239" y="95"/>
                  </a:lnTo>
                  <a:lnTo>
                    <a:pt x="241" y="93"/>
                  </a:lnTo>
                  <a:close/>
                  <a:moveTo>
                    <a:pt x="521" y="90"/>
                  </a:moveTo>
                  <a:lnTo>
                    <a:pt x="521" y="91"/>
                  </a:lnTo>
                  <a:lnTo>
                    <a:pt x="520" y="93"/>
                  </a:lnTo>
                  <a:lnTo>
                    <a:pt x="520" y="93"/>
                  </a:lnTo>
                  <a:lnTo>
                    <a:pt x="520" y="91"/>
                  </a:lnTo>
                  <a:lnTo>
                    <a:pt x="520" y="91"/>
                  </a:lnTo>
                  <a:lnTo>
                    <a:pt x="520" y="91"/>
                  </a:lnTo>
                  <a:lnTo>
                    <a:pt x="521" y="90"/>
                  </a:lnTo>
                  <a:lnTo>
                    <a:pt x="521" y="90"/>
                  </a:lnTo>
                  <a:close/>
                  <a:moveTo>
                    <a:pt x="96" y="90"/>
                  </a:moveTo>
                  <a:lnTo>
                    <a:pt x="96" y="90"/>
                  </a:lnTo>
                  <a:lnTo>
                    <a:pt x="96" y="91"/>
                  </a:lnTo>
                  <a:lnTo>
                    <a:pt x="94" y="91"/>
                  </a:lnTo>
                  <a:lnTo>
                    <a:pt x="94" y="91"/>
                  </a:lnTo>
                  <a:lnTo>
                    <a:pt x="94" y="90"/>
                  </a:lnTo>
                  <a:lnTo>
                    <a:pt x="94" y="90"/>
                  </a:lnTo>
                  <a:lnTo>
                    <a:pt x="94" y="90"/>
                  </a:lnTo>
                  <a:lnTo>
                    <a:pt x="96" y="90"/>
                  </a:lnTo>
                  <a:close/>
                  <a:moveTo>
                    <a:pt x="520" y="88"/>
                  </a:moveTo>
                  <a:lnTo>
                    <a:pt x="521" y="88"/>
                  </a:lnTo>
                  <a:lnTo>
                    <a:pt x="521" y="90"/>
                  </a:lnTo>
                  <a:lnTo>
                    <a:pt x="520" y="90"/>
                  </a:lnTo>
                  <a:lnTo>
                    <a:pt x="520" y="88"/>
                  </a:lnTo>
                  <a:lnTo>
                    <a:pt x="520" y="88"/>
                  </a:lnTo>
                  <a:close/>
                  <a:moveTo>
                    <a:pt x="523" y="87"/>
                  </a:moveTo>
                  <a:lnTo>
                    <a:pt x="523" y="88"/>
                  </a:lnTo>
                  <a:lnTo>
                    <a:pt x="523" y="88"/>
                  </a:lnTo>
                  <a:lnTo>
                    <a:pt x="523" y="87"/>
                  </a:lnTo>
                  <a:lnTo>
                    <a:pt x="523" y="87"/>
                  </a:lnTo>
                  <a:lnTo>
                    <a:pt x="523" y="87"/>
                  </a:lnTo>
                  <a:lnTo>
                    <a:pt x="523" y="87"/>
                  </a:lnTo>
                  <a:close/>
                  <a:moveTo>
                    <a:pt x="514" y="83"/>
                  </a:moveTo>
                  <a:lnTo>
                    <a:pt x="514" y="85"/>
                  </a:lnTo>
                  <a:lnTo>
                    <a:pt x="515" y="87"/>
                  </a:lnTo>
                  <a:lnTo>
                    <a:pt x="517" y="87"/>
                  </a:lnTo>
                  <a:lnTo>
                    <a:pt x="518" y="88"/>
                  </a:lnTo>
                  <a:lnTo>
                    <a:pt x="518" y="88"/>
                  </a:lnTo>
                  <a:lnTo>
                    <a:pt x="518" y="90"/>
                  </a:lnTo>
                  <a:lnTo>
                    <a:pt x="517" y="91"/>
                  </a:lnTo>
                  <a:lnTo>
                    <a:pt x="517" y="93"/>
                  </a:lnTo>
                  <a:lnTo>
                    <a:pt x="515" y="95"/>
                  </a:lnTo>
                  <a:lnTo>
                    <a:pt x="514" y="95"/>
                  </a:lnTo>
                  <a:lnTo>
                    <a:pt x="512" y="93"/>
                  </a:lnTo>
                  <a:lnTo>
                    <a:pt x="512" y="93"/>
                  </a:lnTo>
                  <a:lnTo>
                    <a:pt x="512" y="88"/>
                  </a:lnTo>
                  <a:lnTo>
                    <a:pt x="514" y="88"/>
                  </a:lnTo>
                  <a:lnTo>
                    <a:pt x="514" y="88"/>
                  </a:lnTo>
                  <a:lnTo>
                    <a:pt x="514" y="88"/>
                  </a:lnTo>
                  <a:lnTo>
                    <a:pt x="512" y="88"/>
                  </a:lnTo>
                  <a:lnTo>
                    <a:pt x="512" y="85"/>
                  </a:lnTo>
                  <a:lnTo>
                    <a:pt x="512" y="85"/>
                  </a:lnTo>
                  <a:lnTo>
                    <a:pt x="514" y="83"/>
                  </a:lnTo>
                  <a:close/>
                  <a:moveTo>
                    <a:pt x="121" y="80"/>
                  </a:moveTo>
                  <a:lnTo>
                    <a:pt x="123" y="80"/>
                  </a:lnTo>
                  <a:lnTo>
                    <a:pt x="126" y="82"/>
                  </a:lnTo>
                  <a:lnTo>
                    <a:pt x="126" y="82"/>
                  </a:lnTo>
                  <a:lnTo>
                    <a:pt x="127" y="83"/>
                  </a:lnTo>
                  <a:lnTo>
                    <a:pt x="129" y="83"/>
                  </a:lnTo>
                  <a:lnTo>
                    <a:pt x="130" y="85"/>
                  </a:lnTo>
                  <a:lnTo>
                    <a:pt x="132" y="85"/>
                  </a:lnTo>
                  <a:lnTo>
                    <a:pt x="134" y="85"/>
                  </a:lnTo>
                  <a:lnTo>
                    <a:pt x="135" y="85"/>
                  </a:lnTo>
                  <a:lnTo>
                    <a:pt x="137" y="85"/>
                  </a:lnTo>
                  <a:lnTo>
                    <a:pt x="138" y="85"/>
                  </a:lnTo>
                  <a:lnTo>
                    <a:pt x="138" y="85"/>
                  </a:lnTo>
                  <a:lnTo>
                    <a:pt x="140" y="85"/>
                  </a:lnTo>
                  <a:lnTo>
                    <a:pt x="140" y="85"/>
                  </a:lnTo>
                  <a:lnTo>
                    <a:pt x="141" y="87"/>
                  </a:lnTo>
                  <a:lnTo>
                    <a:pt x="143" y="88"/>
                  </a:lnTo>
                  <a:lnTo>
                    <a:pt x="143" y="88"/>
                  </a:lnTo>
                  <a:lnTo>
                    <a:pt x="143" y="91"/>
                  </a:lnTo>
                  <a:lnTo>
                    <a:pt x="145" y="93"/>
                  </a:lnTo>
                  <a:lnTo>
                    <a:pt x="146" y="93"/>
                  </a:lnTo>
                  <a:lnTo>
                    <a:pt x="148" y="93"/>
                  </a:lnTo>
                  <a:lnTo>
                    <a:pt x="149" y="93"/>
                  </a:lnTo>
                  <a:lnTo>
                    <a:pt x="154" y="95"/>
                  </a:lnTo>
                  <a:lnTo>
                    <a:pt x="156" y="95"/>
                  </a:lnTo>
                  <a:lnTo>
                    <a:pt x="157" y="93"/>
                  </a:lnTo>
                  <a:lnTo>
                    <a:pt x="157" y="93"/>
                  </a:lnTo>
                  <a:lnTo>
                    <a:pt x="162" y="95"/>
                  </a:lnTo>
                  <a:lnTo>
                    <a:pt x="164" y="95"/>
                  </a:lnTo>
                  <a:lnTo>
                    <a:pt x="165" y="95"/>
                  </a:lnTo>
                  <a:lnTo>
                    <a:pt x="167" y="95"/>
                  </a:lnTo>
                  <a:lnTo>
                    <a:pt x="168" y="95"/>
                  </a:lnTo>
                  <a:lnTo>
                    <a:pt x="168" y="95"/>
                  </a:lnTo>
                  <a:lnTo>
                    <a:pt x="170" y="95"/>
                  </a:lnTo>
                  <a:lnTo>
                    <a:pt x="170" y="95"/>
                  </a:lnTo>
                  <a:lnTo>
                    <a:pt x="171" y="95"/>
                  </a:lnTo>
                  <a:lnTo>
                    <a:pt x="173" y="93"/>
                  </a:lnTo>
                  <a:lnTo>
                    <a:pt x="173" y="91"/>
                  </a:lnTo>
                  <a:lnTo>
                    <a:pt x="173" y="90"/>
                  </a:lnTo>
                  <a:lnTo>
                    <a:pt x="175" y="88"/>
                  </a:lnTo>
                  <a:lnTo>
                    <a:pt x="175" y="88"/>
                  </a:lnTo>
                  <a:lnTo>
                    <a:pt x="175" y="88"/>
                  </a:lnTo>
                  <a:lnTo>
                    <a:pt x="176" y="88"/>
                  </a:lnTo>
                  <a:lnTo>
                    <a:pt x="178" y="88"/>
                  </a:lnTo>
                  <a:lnTo>
                    <a:pt x="178" y="88"/>
                  </a:lnTo>
                  <a:lnTo>
                    <a:pt x="181" y="91"/>
                  </a:lnTo>
                  <a:lnTo>
                    <a:pt x="181" y="91"/>
                  </a:lnTo>
                  <a:lnTo>
                    <a:pt x="184" y="91"/>
                  </a:lnTo>
                  <a:lnTo>
                    <a:pt x="184" y="91"/>
                  </a:lnTo>
                  <a:lnTo>
                    <a:pt x="186" y="91"/>
                  </a:lnTo>
                  <a:lnTo>
                    <a:pt x="186" y="91"/>
                  </a:lnTo>
                  <a:lnTo>
                    <a:pt x="187" y="91"/>
                  </a:lnTo>
                  <a:lnTo>
                    <a:pt x="189" y="93"/>
                  </a:lnTo>
                  <a:lnTo>
                    <a:pt x="189" y="93"/>
                  </a:lnTo>
                  <a:lnTo>
                    <a:pt x="192" y="93"/>
                  </a:lnTo>
                  <a:lnTo>
                    <a:pt x="193" y="95"/>
                  </a:lnTo>
                  <a:lnTo>
                    <a:pt x="195" y="95"/>
                  </a:lnTo>
                  <a:lnTo>
                    <a:pt x="197" y="95"/>
                  </a:lnTo>
                  <a:lnTo>
                    <a:pt x="200" y="95"/>
                  </a:lnTo>
                  <a:lnTo>
                    <a:pt x="201" y="95"/>
                  </a:lnTo>
                  <a:lnTo>
                    <a:pt x="201" y="96"/>
                  </a:lnTo>
                  <a:lnTo>
                    <a:pt x="201" y="99"/>
                  </a:lnTo>
                  <a:lnTo>
                    <a:pt x="203" y="99"/>
                  </a:lnTo>
                  <a:lnTo>
                    <a:pt x="203" y="99"/>
                  </a:lnTo>
                  <a:lnTo>
                    <a:pt x="205" y="101"/>
                  </a:lnTo>
                  <a:lnTo>
                    <a:pt x="205" y="102"/>
                  </a:lnTo>
                  <a:lnTo>
                    <a:pt x="205" y="104"/>
                  </a:lnTo>
                  <a:lnTo>
                    <a:pt x="208" y="106"/>
                  </a:lnTo>
                  <a:lnTo>
                    <a:pt x="211" y="106"/>
                  </a:lnTo>
                  <a:lnTo>
                    <a:pt x="214" y="107"/>
                  </a:lnTo>
                  <a:lnTo>
                    <a:pt x="219" y="106"/>
                  </a:lnTo>
                  <a:lnTo>
                    <a:pt x="220" y="106"/>
                  </a:lnTo>
                  <a:lnTo>
                    <a:pt x="222" y="106"/>
                  </a:lnTo>
                  <a:lnTo>
                    <a:pt x="223" y="106"/>
                  </a:lnTo>
                  <a:lnTo>
                    <a:pt x="227" y="107"/>
                  </a:lnTo>
                  <a:lnTo>
                    <a:pt x="228" y="107"/>
                  </a:lnTo>
                  <a:lnTo>
                    <a:pt x="228" y="109"/>
                  </a:lnTo>
                  <a:lnTo>
                    <a:pt x="228" y="110"/>
                  </a:lnTo>
                  <a:lnTo>
                    <a:pt x="227" y="113"/>
                  </a:lnTo>
                  <a:lnTo>
                    <a:pt x="227" y="115"/>
                  </a:lnTo>
                  <a:lnTo>
                    <a:pt x="227" y="117"/>
                  </a:lnTo>
                  <a:lnTo>
                    <a:pt x="228" y="118"/>
                  </a:lnTo>
                  <a:lnTo>
                    <a:pt x="228" y="120"/>
                  </a:lnTo>
                  <a:lnTo>
                    <a:pt x="230" y="120"/>
                  </a:lnTo>
                  <a:lnTo>
                    <a:pt x="230" y="121"/>
                  </a:lnTo>
                  <a:lnTo>
                    <a:pt x="230" y="121"/>
                  </a:lnTo>
                  <a:lnTo>
                    <a:pt x="228" y="121"/>
                  </a:lnTo>
                  <a:lnTo>
                    <a:pt x="227" y="121"/>
                  </a:lnTo>
                  <a:lnTo>
                    <a:pt x="227" y="120"/>
                  </a:lnTo>
                  <a:lnTo>
                    <a:pt x="225" y="120"/>
                  </a:lnTo>
                  <a:lnTo>
                    <a:pt x="223" y="120"/>
                  </a:lnTo>
                  <a:lnTo>
                    <a:pt x="220" y="118"/>
                  </a:lnTo>
                  <a:lnTo>
                    <a:pt x="217" y="117"/>
                  </a:lnTo>
                  <a:lnTo>
                    <a:pt x="211" y="115"/>
                  </a:lnTo>
                  <a:lnTo>
                    <a:pt x="209" y="115"/>
                  </a:lnTo>
                  <a:lnTo>
                    <a:pt x="208" y="115"/>
                  </a:lnTo>
                  <a:lnTo>
                    <a:pt x="206" y="115"/>
                  </a:lnTo>
                  <a:lnTo>
                    <a:pt x="205" y="117"/>
                  </a:lnTo>
                  <a:lnTo>
                    <a:pt x="203" y="117"/>
                  </a:lnTo>
                  <a:lnTo>
                    <a:pt x="201" y="117"/>
                  </a:lnTo>
                  <a:lnTo>
                    <a:pt x="198" y="115"/>
                  </a:lnTo>
                  <a:lnTo>
                    <a:pt x="195" y="115"/>
                  </a:lnTo>
                  <a:lnTo>
                    <a:pt x="186" y="115"/>
                  </a:lnTo>
                  <a:lnTo>
                    <a:pt x="184" y="113"/>
                  </a:lnTo>
                  <a:lnTo>
                    <a:pt x="179" y="113"/>
                  </a:lnTo>
                  <a:lnTo>
                    <a:pt x="176" y="113"/>
                  </a:lnTo>
                  <a:lnTo>
                    <a:pt x="173" y="112"/>
                  </a:lnTo>
                  <a:lnTo>
                    <a:pt x="165" y="109"/>
                  </a:lnTo>
                  <a:lnTo>
                    <a:pt x="162" y="107"/>
                  </a:lnTo>
                  <a:lnTo>
                    <a:pt x="154" y="106"/>
                  </a:lnTo>
                  <a:lnTo>
                    <a:pt x="152" y="106"/>
                  </a:lnTo>
                  <a:lnTo>
                    <a:pt x="149" y="106"/>
                  </a:lnTo>
                  <a:lnTo>
                    <a:pt x="148" y="106"/>
                  </a:lnTo>
                  <a:lnTo>
                    <a:pt x="146" y="106"/>
                  </a:lnTo>
                  <a:lnTo>
                    <a:pt x="143" y="106"/>
                  </a:lnTo>
                  <a:lnTo>
                    <a:pt x="143" y="107"/>
                  </a:lnTo>
                  <a:lnTo>
                    <a:pt x="141" y="107"/>
                  </a:lnTo>
                  <a:lnTo>
                    <a:pt x="140" y="107"/>
                  </a:lnTo>
                  <a:lnTo>
                    <a:pt x="138" y="107"/>
                  </a:lnTo>
                  <a:lnTo>
                    <a:pt x="134" y="107"/>
                  </a:lnTo>
                  <a:lnTo>
                    <a:pt x="132" y="106"/>
                  </a:lnTo>
                  <a:lnTo>
                    <a:pt x="130" y="106"/>
                  </a:lnTo>
                  <a:lnTo>
                    <a:pt x="129" y="104"/>
                  </a:lnTo>
                  <a:lnTo>
                    <a:pt x="129" y="104"/>
                  </a:lnTo>
                  <a:lnTo>
                    <a:pt x="124" y="102"/>
                  </a:lnTo>
                  <a:lnTo>
                    <a:pt x="121" y="102"/>
                  </a:lnTo>
                  <a:lnTo>
                    <a:pt x="115" y="102"/>
                  </a:lnTo>
                  <a:lnTo>
                    <a:pt x="113" y="102"/>
                  </a:lnTo>
                  <a:lnTo>
                    <a:pt x="113" y="101"/>
                  </a:lnTo>
                  <a:lnTo>
                    <a:pt x="111" y="101"/>
                  </a:lnTo>
                  <a:lnTo>
                    <a:pt x="111" y="99"/>
                  </a:lnTo>
                  <a:lnTo>
                    <a:pt x="113" y="99"/>
                  </a:lnTo>
                  <a:lnTo>
                    <a:pt x="113" y="98"/>
                  </a:lnTo>
                  <a:lnTo>
                    <a:pt x="113" y="96"/>
                  </a:lnTo>
                  <a:lnTo>
                    <a:pt x="108" y="95"/>
                  </a:lnTo>
                  <a:lnTo>
                    <a:pt x="105" y="95"/>
                  </a:lnTo>
                  <a:lnTo>
                    <a:pt x="104" y="95"/>
                  </a:lnTo>
                  <a:lnTo>
                    <a:pt x="102" y="95"/>
                  </a:lnTo>
                  <a:lnTo>
                    <a:pt x="100" y="95"/>
                  </a:lnTo>
                  <a:lnTo>
                    <a:pt x="99" y="95"/>
                  </a:lnTo>
                  <a:lnTo>
                    <a:pt x="97" y="93"/>
                  </a:lnTo>
                  <a:lnTo>
                    <a:pt x="97" y="93"/>
                  </a:lnTo>
                  <a:lnTo>
                    <a:pt x="96" y="93"/>
                  </a:lnTo>
                  <a:lnTo>
                    <a:pt x="96" y="93"/>
                  </a:lnTo>
                  <a:lnTo>
                    <a:pt x="96" y="93"/>
                  </a:lnTo>
                  <a:lnTo>
                    <a:pt x="96" y="91"/>
                  </a:lnTo>
                  <a:lnTo>
                    <a:pt x="96" y="91"/>
                  </a:lnTo>
                  <a:lnTo>
                    <a:pt x="97" y="91"/>
                  </a:lnTo>
                  <a:lnTo>
                    <a:pt x="97" y="93"/>
                  </a:lnTo>
                  <a:lnTo>
                    <a:pt x="97" y="93"/>
                  </a:lnTo>
                  <a:lnTo>
                    <a:pt x="99" y="93"/>
                  </a:lnTo>
                  <a:lnTo>
                    <a:pt x="99" y="93"/>
                  </a:lnTo>
                  <a:lnTo>
                    <a:pt x="100" y="91"/>
                  </a:lnTo>
                  <a:lnTo>
                    <a:pt x="100" y="90"/>
                  </a:lnTo>
                  <a:lnTo>
                    <a:pt x="100" y="88"/>
                  </a:lnTo>
                  <a:lnTo>
                    <a:pt x="102" y="88"/>
                  </a:lnTo>
                  <a:lnTo>
                    <a:pt x="102" y="88"/>
                  </a:lnTo>
                  <a:lnTo>
                    <a:pt x="104" y="88"/>
                  </a:lnTo>
                  <a:lnTo>
                    <a:pt x="104" y="83"/>
                  </a:lnTo>
                  <a:lnTo>
                    <a:pt x="105" y="82"/>
                  </a:lnTo>
                  <a:lnTo>
                    <a:pt x="107" y="80"/>
                  </a:lnTo>
                  <a:lnTo>
                    <a:pt x="107" y="80"/>
                  </a:lnTo>
                  <a:lnTo>
                    <a:pt x="108" y="80"/>
                  </a:lnTo>
                  <a:lnTo>
                    <a:pt x="111" y="82"/>
                  </a:lnTo>
                  <a:lnTo>
                    <a:pt x="113" y="82"/>
                  </a:lnTo>
                  <a:lnTo>
                    <a:pt x="115" y="82"/>
                  </a:lnTo>
                  <a:lnTo>
                    <a:pt x="116" y="82"/>
                  </a:lnTo>
                  <a:lnTo>
                    <a:pt x="118" y="83"/>
                  </a:lnTo>
                  <a:lnTo>
                    <a:pt x="119" y="83"/>
                  </a:lnTo>
                  <a:lnTo>
                    <a:pt x="119" y="82"/>
                  </a:lnTo>
                  <a:lnTo>
                    <a:pt x="121" y="82"/>
                  </a:lnTo>
                  <a:lnTo>
                    <a:pt x="121" y="80"/>
                  </a:lnTo>
                  <a:close/>
                  <a:moveTo>
                    <a:pt x="365" y="80"/>
                  </a:moveTo>
                  <a:lnTo>
                    <a:pt x="367" y="80"/>
                  </a:lnTo>
                  <a:lnTo>
                    <a:pt x="367" y="82"/>
                  </a:lnTo>
                  <a:lnTo>
                    <a:pt x="367" y="82"/>
                  </a:lnTo>
                  <a:lnTo>
                    <a:pt x="367" y="80"/>
                  </a:lnTo>
                  <a:lnTo>
                    <a:pt x="365" y="80"/>
                  </a:lnTo>
                  <a:lnTo>
                    <a:pt x="365" y="80"/>
                  </a:lnTo>
                  <a:close/>
                  <a:moveTo>
                    <a:pt x="315" y="79"/>
                  </a:moveTo>
                  <a:lnTo>
                    <a:pt x="316" y="80"/>
                  </a:lnTo>
                  <a:lnTo>
                    <a:pt x="316" y="80"/>
                  </a:lnTo>
                  <a:lnTo>
                    <a:pt x="316" y="85"/>
                  </a:lnTo>
                  <a:lnTo>
                    <a:pt x="315" y="88"/>
                  </a:lnTo>
                  <a:lnTo>
                    <a:pt x="315" y="87"/>
                  </a:lnTo>
                  <a:lnTo>
                    <a:pt x="315" y="85"/>
                  </a:lnTo>
                  <a:lnTo>
                    <a:pt x="315" y="83"/>
                  </a:lnTo>
                  <a:lnTo>
                    <a:pt x="315" y="83"/>
                  </a:lnTo>
                  <a:lnTo>
                    <a:pt x="315" y="80"/>
                  </a:lnTo>
                  <a:lnTo>
                    <a:pt x="315" y="79"/>
                  </a:lnTo>
                  <a:close/>
                  <a:moveTo>
                    <a:pt x="203" y="77"/>
                  </a:moveTo>
                  <a:lnTo>
                    <a:pt x="203" y="79"/>
                  </a:lnTo>
                  <a:lnTo>
                    <a:pt x="203" y="79"/>
                  </a:lnTo>
                  <a:lnTo>
                    <a:pt x="203" y="79"/>
                  </a:lnTo>
                  <a:lnTo>
                    <a:pt x="201" y="79"/>
                  </a:lnTo>
                  <a:lnTo>
                    <a:pt x="201" y="79"/>
                  </a:lnTo>
                  <a:lnTo>
                    <a:pt x="203" y="77"/>
                  </a:lnTo>
                  <a:lnTo>
                    <a:pt x="203" y="77"/>
                  </a:lnTo>
                  <a:close/>
                  <a:moveTo>
                    <a:pt x="492" y="76"/>
                  </a:moveTo>
                  <a:lnTo>
                    <a:pt x="492" y="76"/>
                  </a:lnTo>
                  <a:lnTo>
                    <a:pt x="492" y="77"/>
                  </a:lnTo>
                  <a:lnTo>
                    <a:pt x="493" y="77"/>
                  </a:lnTo>
                  <a:lnTo>
                    <a:pt x="493" y="79"/>
                  </a:lnTo>
                  <a:lnTo>
                    <a:pt x="493" y="79"/>
                  </a:lnTo>
                  <a:lnTo>
                    <a:pt x="493" y="80"/>
                  </a:lnTo>
                  <a:lnTo>
                    <a:pt x="492" y="80"/>
                  </a:lnTo>
                  <a:lnTo>
                    <a:pt x="492" y="80"/>
                  </a:lnTo>
                  <a:lnTo>
                    <a:pt x="492" y="79"/>
                  </a:lnTo>
                  <a:lnTo>
                    <a:pt x="492" y="77"/>
                  </a:lnTo>
                  <a:lnTo>
                    <a:pt x="492" y="76"/>
                  </a:lnTo>
                  <a:close/>
                  <a:moveTo>
                    <a:pt x="518" y="74"/>
                  </a:moveTo>
                  <a:lnTo>
                    <a:pt x="520" y="74"/>
                  </a:lnTo>
                  <a:lnTo>
                    <a:pt x="520" y="74"/>
                  </a:lnTo>
                  <a:lnTo>
                    <a:pt x="520" y="76"/>
                  </a:lnTo>
                  <a:lnTo>
                    <a:pt x="520" y="76"/>
                  </a:lnTo>
                  <a:lnTo>
                    <a:pt x="521" y="76"/>
                  </a:lnTo>
                  <a:lnTo>
                    <a:pt x="521" y="77"/>
                  </a:lnTo>
                  <a:lnTo>
                    <a:pt x="521" y="77"/>
                  </a:lnTo>
                  <a:lnTo>
                    <a:pt x="521" y="79"/>
                  </a:lnTo>
                  <a:lnTo>
                    <a:pt x="521" y="80"/>
                  </a:lnTo>
                  <a:lnTo>
                    <a:pt x="521" y="80"/>
                  </a:lnTo>
                  <a:lnTo>
                    <a:pt x="521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21" y="85"/>
                  </a:lnTo>
                  <a:lnTo>
                    <a:pt x="521" y="85"/>
                  </a:lnTo>
                  <a:lnTo>
                    <a:pt x="521" y="87"/>
                  </a:lnTo>
                  <a:lnTo>
                    <a:pt x="520" y="87"/>
                  </a:lnTo>
                  <a:lnTo>
                    <a:pt x="520" y="87"/>
                  </a:lnTo>
                  <a:lnTo>
                    <a:pt x="517" y="87"/>
                  </a:lnTo>
                  <a:lnTo>
                    <a:pt x="517" y="85"/>
                  </a:lnTo>
                  <a:lnTo>
                    <a:pt x="515" y="85"/>
                  </a:lnTo>
                  <a:lnTo>
                    <a:pt x="515" y="83"/>
                  </a:lnTo>
                  <a:lnTo>
                    <a:pt x="514" y="83"/>
                  </a:lnTo>
                  <a:lnTo>
                    <a:pt x="514" y="82"/>
                  </a:lnTo>
                  <a:lnTo>
                    <a:pt x="514" y="82"/>
                  </a:lnTo>
                  <a:lnTo>
                    <a:pt x="514" y="82"/>
                  </a:lnTo>
                  <a:lnTo>
                    <a:pt x="515" y="82"/>
                  </a:lnTo>
                  <a:lnTo>
                    <a:pt x="515" y="80"/>
                  </a:lnTo>
                  <a:lnTo>
                    <a:pt x="515" y="79"/>
                  </a:lnTo>
                  <a:lnTo>
                    <a:pt x="514" y="77"/>
                  </a:lnTo>
                  <a:lnTo>
                    <a:pt x="514" y="77"/>
                  </a:lnTo>
                  <a:lnTo>
                    <a:pt x="515" y="77"/>
                  </a:lnTo>
                  <a:lnTo>
                    <a:pt x="515" y="77"/>
                  </a:lnTo>
                  <a:lnTo>
                    <a:pt x="517" y="76"/>
                  </a:lnTo>
                  <a:lnTo>
                    <a:pt x="518" y="74"/>
                  </a:lnTo>
                  <a:lnTo>
                    <a:pt x="518" y="74"/>
                  </a:lnTo>
                  <a:lnTo>
                    <a:pt x="518" y="74"/>
                  </a:lnTo>
                  <a:close/>
                  <a:moveTo>
                    <a:pt x="498" y="71"/>
                  </a:moveTo>
                  <a:lnTo>
                    <a:pt x="498" y="72"/>
                  </a:lnTo>
                  <a:lnTo>
                    <a:pt x="499" y="72"/>
                  </a:lnTo>
                  <a:lnTo>
                    <a:pt x="498" y="76"/>
                  </a:lnTo>
                  <a:lnTo>
                    <a:pt x="496" y="77"/>
                  </a:lnTo>
                  <a:lnTo>
                    <a:pt x="495" y="80"/>
                  </a:lnTo>
                  <a:lnTo>
                    <a:pt x="495" y="82"/>
                  </a:lnTo>
                  <a:lnTo>
                    <a:pt x="495" y="79"/>
                  </a:lnTo>
                  <a:lnTo>
                    <a:pt x="496" y="77"/>
                  </a:lnTo>
                  <a:lnTo>
                    <a:pt x="496" y="76"/>
                  </a:lnTo>
                  <a:lnTo>
                    <a:pt x="498" y="71"/>
                  </a:lnTo>
                  <a:close/>
                  <a:moveTo>
                    <a:pt x="50" y="71"/>
                  </a:moveTo>
                  <a:lnTo>
                    <a:pt x="52" y="71"/>
                  </a:lnTo>
                  <a:lnTo>
                    <a:pt x="53" y="72"/>
                  </a:lnTo>
                  <a:lnTo>
                    <a:pt x="55" y="72"/>
                  </a:lnTo>
                  <a:lnTo>
                    <a:pt x="53" y="74"/>
                  </a:lnTo>
                  <a:lnTo>
                    <a:pt x="53" y="74"/>
                  </a:lnTo>
                  <a:lnTo>
                    <a:pt x="50" y="72"/>
                  </a:lnTo>
                  <a:lnTo>
                    <a:pt x="50" y="72"/>
                  </a:lnTo>
                  <a:lnTo>
                    <a:pt x="50" y="71"/>
                  </a:lnTo>
                  <a:close/>
                  <a:moveTo>
                    <a:pt x="361" y="71"/>
                  </a:moveTo>
                  <a:lnTo>
                    <a:pt x="361" y="71"/>
                  </a:lnTo>
                  <a:lnTo>
                    <a:pt x="361" y="72"/>
                  </a:lnTo>
                  <a:lnTo>
                    <a:pt x="361" y="72"/>
                  </a:lnTo>
                  <a:lnTo>
                    <a:pt x="359" y="72"/>
                  </a:lnTo>
                  <a:lnTo>
                    <a:pt x="359" y="71"/>
                  </a:lnTo>
                  <a:lnTo>
                    <a:pt x="359" y="71"/>
                  </a:lnTo>
                  <a:lnTo>
                    <a:pt x="361" y="71"/>
                  </a:lnTo>
                  <a:close/>
                  <a:moveTo>
                    <a:pt x="335" y="68"/>
                  </a:moveTo>
                  <a:lnTo>
                    <a:pt x="337" y="68"/>
                  </a:lnTo>
                  <a:lnTo>
                    <a:pt x="337" y="69"/>
                  </a:lnTo>
                  <a:lnTo>
                    <a:pt x="339" y="69"/>
                  </a:lnTo>
                  <a:lnTo>
                    <a:pt x="339" y="71"/>
                  </a:lnTo>
                  <a:lnTo>
                    <a:pt x="339" y="74"/>
                  </a:lnTo>
                  <a:lnTo>
                    <a:pt x="337" y="74"/>
                  </a:lnTo>
                  <a:lnTo>
                    <a:pt x="335" y="72"/>
                  </a:lnTo>
                  <a:lnTo>
                    <a:pt x="334" y="71"/>
                  </a:lnTo>
                  <a:lnTo>
                    <a:pt x="335" y="69"/>
                  </a:lnTo>
                  <a:lnTo>
                    <a:pt x="335" y="69"/>
                  </a:lnTo>
                  <a:lnTo>
                    <a:pt x="335" y="69"/>
                  </a:lnTo>
                  <a:lnTo>
                    <a:pt x="335" y="69"/>
                  </a:lnTo>
                  <a:lnTo>
                    <a:pt x="335" y="68"/>
                  </a:lnTo>
                  <a:close/>
                  <a:moveTo>
                    <a:pt x="348" y="61"/>
                  </a:moveTo>
                  <a:lnTo>
                    <a:pt x="348" y="63"/>
                  </a:lnTo>
                  <a:lnTo>
                    <a:pt x="348" y="66"/>
                  </a:lnTo>
                  <a:lnTo>
                    <a:pt x="346" y="69"/>
                  </a:lnTo>
                  <a:lnTo>
                    <a:pt x="346" y="71"/>
                  </a:lnTo>
                  <a:lnTo>
                    <a:pt x="346" y="72"/>
                  </a:lnTo>
                  <a:lnTo>
                    <a:pt x="345" y="72"/>
                  </a:lnTo>
                  <a:lnTo>
                    <a:pt x="345" y="72"/>
                  </a:lnTo>
                  <a:lnTo>
                    <a:pt x="345" y="72"/>
                  </a:lnTo>
                  <a:lnTo>
                    <a:pt x="343" y="72"/>
                  </a:lnTo>
                  <a:lnTo>
                    <a:pt x="343" y="72"/>
                  </a:lnTo>
                  <a:lnTo>
                    <a:pt x="342" y="72"/>
                  </a:lnTo>
                  <a:lnTo>
                    <a:pt x="342" y="72"/>
                  </a:lnTo>
                  <a:lnTo>
                    <a:pt x="342" y="69"/>
                  </a:lnTo>
                  <a:lnTo>
                    <a:pt x="343" y="68"/>
                  </a:lnTo>
                  <a:lnTo>
                    <a:pt x="343" y="68"/>
                  </a:lnTo>
                  <a:lnTo>
                    <a:pt x="342" y="65"/>
                  </a:lnTo>
                  <a:lnTo>
                    <a:pt x="343" y="65"/>
                  </a:lnTo>
                  <a:lnTo>
                    <a:pt x="345" y="63"/>
                  </a:lnTo>
                  <a:lnTo>
                    <a:pt x="346" y="61"/>
                  </a:lnTo>
                  <a:lnTo>
                    <a:pt x="348" y="61"/>
                  </a:lnTo>
                  <a:close/>
                  <a:moveTo>
                    <a:pt x="353" y="58"/>
                  </a:moveTo>
                  <a:lnTo>
                    <a:pt x="353" y="58"/>
                  </a:lnTo>
                  <a:lnTo>
                    <a:pt x="354" y="61"/>
                  </a:lnTo>
                  <a:lnTo>
                    <a:pt x="354" y="63"/>
                  </a:lnTo>
                  <a:lnTo>
                    <a:pt x="354" y="65"/>
                  </a:lnTo>
                  <a:lnTo>
                    <a:pt x="354" y="63"/>
                  </a:lnTo>
                  <a:lnTo>
                    <a:pt x="354" y="63"/>
                  </a:lnTo>
                  <a:lnTo>
                    <a:pt x="353" y="63"/>
                  </a:lnTo>
                  <a:lnTo>
                    <a:pt x="353" y="63"/>
                  </a:lnTo>
                  <a:lnTo>
                    <a:pt x="353" y="63"/>
                  </a:lnTo>
                  <a:lnTo>
                    <a:pt x="353" y="65"/>
                  </a:lnTo>
                  <a:lnTo>
                    <a:pt x="353" y="66"/>
                  </a:lnTo>
                  <a:lnTo>
                    <a:pt x="351" y="66"/>
                  </a:lnTo>
                  <a:lnTo>
                    <a:pt x="351" y="69"/>
                  </a:lnTo>
                  <a:lnTo>
                    <a:pt x="351" y="69"/>
                  </a:lnTo>
                  <a:lnTo>
                    <a:pt x="353" y="69"/>
                  </a:lnTo>
                  <a:lnTo>
                    <a:pt x="353" y="69"/>
                  </a:lnTo>
                  <a:lnTo>
                    <a:pt x="354" y="71"/>
                  </a:lnTo>
                  <a:lnTo>
                    <a:pt x="354" y="71"/>
                  </a:lnTo>
                  <a:lnTo>
                    <a:pt x="354" y="72"/>
                  </a:lnTo>
                  <a:lnTo>
                    <a:pt x="354" y="72"/>
                  </a:lnTo>
                  <a:lnTo>
                    <a:pt x="353" y="72"/>
                  </a:lnTo>
                  <a:lnTo>
                    <a:pt x="351" y="72"/>
                  </a:lnTo>
                  <a:lnTo>
                    <a:pt x="351" y="72"/>
                  </a:lnTo>
                  <a:lnTo>
                    <a:pt x="351" y="74"/>
                  </a:lnTo>
                  <a:lnTo>
                    <a:pt x="351" y="74"/>
                  </a:lnTo>
                  <a:lnTo>
                    <a:pt x="351" y="74"/>
                  </a:lnTo>
                  <a:lnTo>
                    <a:pt x="350" y="76"/>
                  </a:lnTo>
                  <a:lnTo>
                    <a:pt x="350" y="77"/>
                  </a:lnTo>
                  <a:lnTo>
                    <a:pt x="348" y="76"/>
                  </a:lnTo>
                  <a:lnTo>
                    <a:pt x="348" y="77"/>
                  </a:lnTo>
                  <a:lnTo>
                    <a:pt x="346" y="77"/>
                  </a:lnTo>
                  <a:lnTo>
                    <a:pt x="346" y="76"/>
                  </a:lnTo>
                  <a:lnTo>
                    <a:pt x="346" y="74"/>
                  </a:lnTo>
                  <a:lnTo>
                    <a:pt x="346" y="74"/>
                  </a:lnTo>
                  <a:lnTo>
                    <a:pt x="346" y="72"/>
                  </a:lnTo>
                  <a:lnTo>
                    <a:pt x="346" y="72"/>
                  </a:lnTo>
                  <a:lnTo>
                    <a:pt x="348" y="71"/>
                  </a:lnTo>
                  <a:lnTo>
                    <a:pt x="348" y="71"/>
                  </a:lnTo>
                  <a:lnTo>
                    <a:pt x="348" y="69"/>
                  </a:lnTo>
                  <a:lnTo>
                    <a:pt x="350" y="68"/>
                  </a:lnTo>
                  <a:lnTo>
                    <a:pt x="350" y="68"/>
                  </a:lnTo>
                  <a:lnTo>
                    <a:pt x="350" y="66"/>
                  </a:lnTo>
                  <a:lnTo>
                    <a:pt x="350" y="65"/>
                  </a:lnTo>
                  <a:lnTo>
                    <a:pt x="350" y="61"/>
                  </a:lnTo>
                  <a:lnTo>
                    <a:pt x="351" y="60"/>
                  </a:lnTo>
                  <a:lnTo>
                    <a:pt x="353" y="58"/>
                  </a:lnTo>
                  <a:lnTo>
                    <a:pt x="353" y="58"/>
                  </a:lnTo>
                  <a:close/>
                  <a:moveTo>
                    <a:pt x="501" y="55"/>
                  </a:moveTo>
                  <a:lnTo>
                    <a:pt x="503" y="55"/>
                  </a:lnTo>
                  <a:lnTo>
                    <a:pt x="504" y="57"/>
                  </a:lnTo>
                  <a:lnTo>
                    <a:pt x="506" y="57"/>
                  </a:lnTo>
                  <a:lnTo>
                    <a:pt x="504" y="57"/>
                  </a:lnTo>
                  <a:lnTo>
                    <a:pt x="501" y="55"/>
                  </a:lnTo>
                  <a:lnTo>
                    <a:pt x="501" y="55"/>
                  </a:lnTo>
                  <a:close/>
                  <a:moveTo>
                    <a:pt x="353" y="52"/>
                  </a:moveTo>
                  <a:lnTo>
                    <a:pt x="354" y="52"/>
                  </a:lnTo>
                  <a:lnTo>
                    <a:pt x="356" y="54"/>
                  </a:lnTo>
                  <a:lnTo>
                    <a:pt x="356" y="55"/>
                  </a:lnTo>
                  <a:lnTo>
                    <a:pt x="354" y="57"/>
                  </a:lnTo>
                  <a:lnTo>
                    <a:pt x="353" y="57"/>
                  </a:lnTo>
                  <a:lnTo>
                    <a:pt x="351" y="55"/>
                  </a:lnTo>
                  <a:lnTo>
                    <a:pt x="351" y="54"/>
                  </a:lnTo>
                  <a:lnTo>
                    <a:pt x="351" y="54"/>
                  </a:lnTo>
                  <a:lnTo>
                    <a:pt x="353" y="52"/>
                  </a:lnTo>
                  <a:close/>
                  <a:moveTo>
                    <a:pt x="430" y="46"/>
                  </a:moveTo>
                  <a:lnTo>
                    <a:pt x="432" y="46"/>
                  </a:lnTo>
                  <a:lnTo>
                    <a:pt x="432" y="47"/>
                  </a:lnTo>
                  <a:lnTo>
                    <a:pt x="430" y="47"/>
                  </a:lnTo>
                  <a:lnTo>
                    <a:pt x="430" y="46"/>
                  </a:lnTo>
                  <a:lnTo>
                    <a:pt x="430" y="46"/>
                  </a:lnTo>
                  <a:close/>
                  <a:moveTo>
                    <a:pt x="428" y="46"/>
                  </a:moveTo>
                  <a:lnTo>
                    <a:pt x="428" y="46"/>
                  </a:lnTo>
                  <a:lnTo>
                    <a:pt x="428" y="47"/>
                  </a:lnTo>
                  <a:lnTo>
                    <a:pt x="428" y="47"/>
                  </a:lnTo>
                  <a:lnTo>
                    <a:pt x="428" y="47"/>
                  </a:lnTo>
                  <a:lnTo>
                    <a:pt x="428" y="49"/>
                  </a:lnTo>
                  <a:lnTo>
                    <a:pt x="428" y="49"/>
                  </a:lnTo>
                  <a:lnTo>
                    <a:pt x="427" y="49"/>
                  </a:lnTo>
                  <a:lnTo>
                    <a:pt x="427" y="49"/>
                  </a:lnTo>
                  <a:lnTo>
                    <a:pt x="427" y="49"/>
                  </a:lnTo>
                  <a:lnTo>
                    <a:pt x="427" y="49"/>
                  </a:lnTo>
                  <a:lnTo>
                    <a:pt x="425" y="49"/>
                  </a:lnTo>
                  <a:lnTo>
                    <a:pt x="425" y="49"/>
                  </a:lnTo>
                  <a:lnTo>
                    <a:pt x="424" y="49"/>
                  </a:lnTo>
                  <a:lnTo>
                    <a:pt x="424" y="49"/>
                  </a:lnTo>
                  <a:lnTo>
                    <a:pt x="424" y="49"/>
                  </a:lnTo>
                  <a:lnTo>
                    <a:pt x="424" y="49"/>
                  </a:lnTo>
                  <a:lnTo>
                    <a:pt x="424" y="47"/>
                  </a:lnTo>
                  <a:lnTo>
                    <a:pt x="425" y="47"/>
                  </a:lnTo>
                  <a:lnTo>
                    <a:pt x="428" y="46"/>
                  </a:lnTo>
                  <a:close/>
                  <a:moveTo>
                    <a:pt x="433" y="46"/>
                  </a:moveTo>
                  <a:lnTo>
                    <a:pt x="433" y="46"/>
                  </a:lnTo>
                  <a:lnTo>
                    <a:pt x="435" y="46"/>
                  </a:lnTo>
                  <a:lnTo>
                    <a:pt x="435" y="46"/>
                  </a:lnTo>
                  <a:lnTo>
                    <a:pt x="435" y="47"/>
                  </a:lnTo>
                  <a:lnTo>
                    <a:pt x="435" y="47"/>
                  </a:lnTo>
                  <a:lnTo>
                    <a:pt x="433" y="47"/>
                  </a:lnTo>
                  <a:lnTo>
                    <a:pt x="433" y="47"/>
                  </a:lnTo>
                  <a:lnTo>
                    <a:pt x="433" y="46"/>
                  </a:lnTo>
                  <a:lnTo>
                    <a:pt x="433" y="46"/>
                  </a:lnTo>
                  <a:close/>
                  <a:moveTo>
                    <a:pt x="257" y="44"/>
                  </a:moveTo>
                  <a:lnTo>
                    <a:pt x="257" y="46"/>
                  </a:lnTo>
                  <a:lnTo>
                    <a:pt x="257" y="47"/>
                  </a:lnTo>
                  <a:lnTo>
                    <a:pt x="255" y="46"/>
                  </a:lnTo>
                  <a:lnTo>
                    <a:pt x="257" y="44"/>
                  </a:lnTo>
                  <a:lnTo>
                    <a:pt x="257" y="44"/>
                  </a:lnTo>
                  <a:close/>
                  <a:moveTo>
                    <a:pt x="417" y="43"/>
                  </a:moveTo>
                  <a:lnTo>
                    <a:pt x="419" y="43"/>
                  </a:lnTo>
                  <a:lnTo>
                    <a:pt x="419" y="44"/>
                  </a:lnTo>
                  <a:lnTo>
                    <a:pt x="417" y="43"/>
                  </a:lnTo>
                  <a:lnTo>
                    <a:pt x="417" y="43"/>
                  </a:lnTo>
                  <a:lnTo>
                    <a:pt x="417" y="43"/>
                  </a:lnTo>
                  <a:lnTo>
                    <a:pt x="417" y="43"/>
                  </a:lnTo>
                  <a:close/>
                  <a:moveTo>
                    <a:pt x="255" y="43"/>
                  </a:moveTo>
                  <a:lnTo>
                    <a:pt x="255" y="44"/>
                  </a:lnTo>
                  <a:lnTo>
                    <a:pt x="255" y="44"/>
                  </a:lnTo>
                  <a:lnTo>
                    <a:pt x="255" y="46"/>
                  </a:lnTo>
                  <a:lnTo>
                    <a:pt x="255" y="46"/>
                  </a:lnTo>
                  <a:lnTo>
                    <a:pt x="255" y="49"/>
                  </a:lnTo>
                  <a:lnTo>
                    <a:pt x="255" y="49"/>
                  </a:lnTo>
                  <a:lnTo>
                    <a:pt x="255" y="50"/>
                  </a:lnTo>
                  <a:lnTo>
                    <a:pt x="255" y="50"/>
                  </a:lnTo>
                  <a:lnTo>
                    <a:pt x="252" y="54"/>
                  </a:lnTo>
                  <a:lnTo>
                    <a:pt x="252" y="54"/>
                  </a:lnTo>
                  <a:lnTo>
                    <a:pt x="252" y="50"/>
                  </a:lnTo>
                  <a:lnTo>
                    <a:pt x="250" y="49"/>
                  </a:lnTo>
                  <a:lnTo>
                    <a:pt x="250" y="47"/>
                  </a:lnTo>
                  <a:lnTo>
                    <a:pt x="252" y="46"/>
                  </a:lnTo>
                  <a:lnTo>
                    <a:pt x="252" y="43"/>
                  </a:lnTo>
                  <a:lnTo>
                    <a:pt x="253" y="43"/>
                  </a:lnTo>
                  <a:lnTo>
                    <a:pt x="255" y="43"/>
                  </a:lnTo>
                  <a:close/>
                  <a:moveTo>
                    <a:pt x="403" y="39"/>
                  </a:moveTo>
                  <a:lnTo>
                    <a:pt x="406" y="39"/>
                  </a:lnTo>
                  <a:lnTo>
                    <a:pt x="408" y="39"/>
                  </a:lnTo>
                  <a:lnTo>
                    <a:pt x="410" y="41"/>
                  </a:lnTo>
                  <a:lnTo>
                    <a:pt x="411" y="41"/>
                  </a:lnTo>
                  <a:lnTo>
                    <a:pt x="411" y="43"/>
                  </a:lnTo>
                  <a:lnTo>
                    <a:pt x="411" y="43"/>
                  </a:lnTo>
                  <a:lnTo>
                    <a:pt x="413" y="43"/>
                  </a:lnTo>
                  <a:lnTo>
                    <a:pt x="413" y="44"/>
                  </a:lnTo>
                  <a:lnTo>
                    <a:pt x="413" y="46"/>
                  </a:lnTo>
                  <a:lnTo>
                    <a:pt x="413" y="47"/>
                  </a:lnTo>
                  <a:lnTo>
                    <a:pt x="413" y="47"/>
                  </a:lnTo>
                  <a:lnTo>
                    <a:pt x="411" y="49"/>
                  </a:lnTo>
                  <a:lnTo>
                    <a:pt x="410" y="49"/>
                  </a:lnTo>
                  <a:lnTo>
                    <a:pt x="408" y="50"/>
                  </a:lnTo>
                  <a:lnTo>
                    <a:pt x="406" y="50"/>
                  </a:lnTo>
                  <a:lnTo>
                    <a:pt x="406" y="50"/>
                  </a:lnTo>
                  <a:lnTo>
                    <a:pt x="405" y="50"/>
                  </a:lnTo>
                  <a:lnTo>
                    <a:pt x="403" y="49"/>
                  </a:lnTo>
                  <a:lnTo>
                    <a:pt x="402" y="49"/>
                  </a:lnTo>
                  <a:lnTo>
                    <a:pt x="398" y="47"/>
                  </a:lnTo>
                  <a:lnTo>
                    <a:pt x="398" y="47"/>
                  </a:lnTo>
                  <a:lnTo>
                    <a:pt x="397" y="46"/>
                  </a:lnTo>
                  <a:lnTo>
                    <a:pt x="395" y="44"/>
                  </a:lnTo>
                  <a:lnTo>
                    <a:pt x="395" y="44"/>
                  </a:lnTo>
                  <a:lnTo>
                    <a:pt x="395" y="41"/>
                  </a:lnTo>
                  <a:lnTo>
                    <a:pt x="395" y="41"/>
                  </a:lnTo>
                  <a:lnTo>
                    <a:pt x="397" y="39"/>
                  </a:lnTo>
                  <a:lnTo>
                    <a:pt x="398" y="41"/>
                  </a:lnTo>
                  <a:lnTo>
                    <a:pt x="400" y="39"/>
                  </a:lnTo>
                  <a:lnTo>
                    <a:pt x="403" y="39"/>
                  </a:lnTo>
                  <a:close/>
                  <a:moveTo>
                    <a:pt x="424" y="38"/>
                  </a:moveTo>
                  <a:lnTo>
                    <a:pt x="424" y="39"/>
                  </a:lnTo>
                  <a:lnTo>
                    <a:pt x="422" y="39"/>
                  </a:lnTo>
                  <a:lnTo>
                    <a:pt x="422" y="38"/>
                  </a:lnTo>
                  <a:lnTo>
                    <a:pt x="424" y="38"/>
                  </a:lnTo>
                  <a:lnTo>
                    <a:pt x="424" y="38"/>
                  </a:lnTo>
                  <a:close/>
                  <a:moveTo>
                    <a:pt x="118" y="36"/>
                  </a:moveTo>
                  <a:lnTo>
                    <a:pt x="119" y="38"/>
                  </a:lnTo>
                  <a:lnTo>
                    <a:pt x="119" y="38"/>
                  </a:lnTo>
                  <a:lnTo>
                    <a:pt x="119" y="39"/>
                  </a:lnTo>
                  <a:lnTo>
                    <a:pt x="118" y="39"/>
                  </a:lnTo>
                  <a:lnTo>
                    <a:pt x="118" y="38"/>
                  </a:lnTo>
                  <a:lnTo>
                    <a:pt x="116" y="38"/>
                  </a:lnTo>
                  <a:lnTo>
                    <a:pt x="116" y="38"/>
                  </a:lnTo>
                  <a:lnTo>
                    <a:pt x="118" y="36"/>
                  </a:lnTo>
                  <a:close/>
                  <a:moveTo>
                    <a:pt x="127" y="36"/>
                  </a:moveTo>
                  <a:lnTo>
                    <a:pt x="127" y="36"/>
                  </a:lnTo>
                  <a:lnTo>
                    <a:pt x="127" y="36"/>
                  </a:lnTo>
                  <a:lnTo>
                    <a:pt x="127" y="38"/>
                  </a:lnTo>
                  <a:lnTo>
                    <a:pt x="126" y="36"/>
                  </a:lnTo>
                  <a:lnTo>
                    <a:pt x="126" y="36"/>
                  </a:lnTo>
                  <a:lnTo>
                    <a:pt x="127" y="36"/>
                  </a:lnTo>
                  <a:lnTo>
                    <a:pt x="127" y="36"/>
                  </a:lnTo>
                  <a:close/>
                  <a:moveTo>
                    <a:pt x="446" y="35"/>
                  </a:moveTo>
                  <a:lnTo>
                    <a:pt x="446" y="35"/>
                  </a:lnTo>
                  <a:lnTo>
                    <a:pt x="447" y="36"/>
                  </a:lnTo>
                  <a:lnTo>
                    <a:pt x="449" y="36"/>
                  </a:lnTo>
                  <a:lnTo>
                    <a:pt x="452" y="38"/>
                  </a:lnTo>
                  <a:lnTo>
                    <a:pt x="455" y="38"/>
                  </a:lnTo>
                  <a:lnTo>
                    <a:pt x="457" y="38"/>
                  </a:lnTo>
                  <a:lnTo>
                    <a:pt x="458" y="38"/>
                  </a:lnTo>
                  <a:lnTo>
                    <a:pt x="462" y="41"/>
                  </a:lnTo>
                  <a:lnTo>
                    <a:pt x="462" y="41"/>
                  </a:lnTo>
                  <a:lnTo>
                    <a:pt x="462" y="43"/>
                  </a:lnTo>
                  <a:lnTo>
                    <a:pt x="463" y="44"/>
                  </a:lnTo>
                  <a:lnTo>
                    <a:pt x="463" y="44"/>
                  </a:lnTo>
                  <a:lnTo>
                    <a:pt x="465" y="44"/>
                  </a:lnTo>
                  <a:lnTo>
                    <a:pt x="465" y="46"/>
                  </a:lnTo>
                  <a:lnTo>
                    <a:pt x="465" y="47"/>
                  </a:lnTo>
                  <a:lnTo>
                    <a:pt x="465" y="50"/>
                  </a:lnTo>
                  <a:lnTo>
                    <a:pt x="462" y="49"/>
                  </a:lnTo>
                  <a:lnTo>
                    <a:pt x="458" y="47"/>
                  </a:lnTo>
                  <a:lnTo>
                    <a:pt x="457" y="47"/>
                  </a:lnTo>
                  <a:lnTo>
                    <a:pt x="454" y="46"/>
                  </a:lnTo>
                  <a:lnTo>
                    <a:pt x="452" y="44"/>
                  </a:lnTo>
                  <a:lnTo>
                    <a:pt x="452" y="44"/>
                  </a:lnTo>
                  <a:lnTo>
                    <a:pt x="451" y="43"/>
                  </a:lnTo>
                  <a:lnTo>
                    <a:pt x="447" y="43"/>
                  </a:lnTo>
                  <a:lnTo>
                    <a:pt x="446" y="43"/>
                  </a:lnTo>
                  <a:lnTo>
                    <a:pt x="446" y="43"/>
                  </a:lnTo>
                  <a:lnTo>
                    <a:pt x="446" y="44"/>
                  </a:lnTo>
                  <a:lnTo>
                    <a:pt x="446" y="44"/>
                  </a:lnTo>
                  <a:lnTo>
                    <a:pt x="446" y="46"/>
                  </a:lnTo>
                  <a:lnTo>
                    <a:pt x="443" y="44"/>
                  </a:lnTo>
                  <a:lnTo>
                    <a:pt x="441" y="44"/>
                  </a:lnTo>
                  <a:lnTo>
                    <a:pt x="439" y="44"/>
                  </a:lnTo>
                  <a:lnTo>
                    <a:pt x="438" y="43"/>
                  </a:lnTo>
                  <a:lnTo>
                    <a:pt x="438" y="43"/>
                  </a:lnTo>
                  <a:lnTo>
                    <a:pt x="438" y="43"/>
                  </a:lnTo>
                  <a:lnTo>
                    <a:pt x="438" y="43"/>
                  </a:lnTo>
                  <a:lnTo>
                    <a:pt x="438" y="41"/>
                  </a:lnTo>
                  <a:lnTo>
                    <a:pt x="436" y="43"/>
                  </a:lnTo>
                  <a:lnTo>
                    <a:pt x="436" y="43"/>
                  </a:lnTo>
                  <a:lnTo>
                    <a:pt x="435" y="43"/>
                  </a:lnTo>
                  <a:lnTo>
                    <a:pt x="433" y="44"/>
                  </a:lnTo>
                  <a:lnTo>
                    <a:pt x="433" y="44"/>
                  </a:lnTo>
                  <a:lnTo>
                    <a:pt x="432" y="44"/>
                  </a:lnTo>
                  <a:lnTo>
                    <a:pt x="432" y="44"/>
                  </a:lnTo>
                  <a:lnTo>
                    <a:pt x="430" y="44"/>
                  </a:lnTo>
                  <a:lnTo>
                    <a:pt x="428" y="43"/>
                  </a:lnTo>
                  <a:lnTo>
                    <a:pt x="427" y="41"/>
                  </a:lnTo>
                  <a:lnTo>
                    <a:pt x="427" y="41"/>
                  </a:lnTo>
                  <a:lnTo>
                    <a:pt x="425" y="41"/>
                  </a:lnTo>
                  <a:lnTo>
                    <a:pt x="425" y="41"/>
                  </a:lnTo>
                  <a:lnTo>
                    <a:pt x="425" y="43"/>
                  </a:lnTo>
                  <a:lnTo>
                    <a:pt x="425" y="43"/>
                  </a:lnTo>
                  <a:lnTo>
                    <a:pt x="425" y="43"/>
                  </a:lnTo>
                  <a:lnTo>
                    <a:pt x="424" y="44"/>
                  </a:lnTo>
                  <a:lnTo>
                    <a:pt x="424" y="46"/>
                  </a:lnTo>
                  <a:lnTo>
                    <a:pt x="422" y="46"/>
                  </a:lnTo>
                  <a:lnTo>
                    <a:pt x="424" y="44"/>
                  </a:lnTo>
                  <a:lnTo>
                    <a:pt x="424" y="44"/>
                  </a:lnTo>
                  <a:lnTo>
                    <a:pt x="422" y="43"/>
                  </a:lnTo>
                  <a:lnTo>
                    <a:pt x="422" y="41"/>
                  </a:lnTo>
                  <a:lnTo>
                    <a:pt x="425" y="38"/>
                  </a:lnTo>
                  <a:lnTo>
                    <a:pt x="427" y="36"/>
                  </a:lnTo>
                  <a:lnTo>
                    <a:pt x="432" y="36"/>
                  </a:lnTo>
                  <a:lnTo>
                    <a:pt x="436" y="36"/>
                  </a:lnTo>
                  <a:lnTo>
                    <a:pt x="438" y="36"/>
                  </a:lnTo>
                  <a:lnTo>
                    <a:pt x="438" y="36"/>
                  </a:lnTo>
                  <a:lnTo>
                    <a:pt x="439" y="36"/>
                  </a:lnTo>
                  <a:lnTo>
                    <a:pt x="439" y="36"/>
                  </a:lnTo>
                  <a:lnTo>
                    <a:pt x="439" y="38"/>
                  </a:lnTo>
                  <a:lnTo>
                    <a:pt x="441" y="38"/>
                  </a:lnTo>
                  <a:lnTo>
                    <a:pt x="443" y="36"/>
                  </a:lnTo>
                  <a:lnTo>
                    <a:pt x="444" y="36"/>
                  </a:lnTo>
                  <a:lnTo>
                    <a:pt x="444" y="35"/>
                  </a:lnTo>
                  <a:lnTo>
                    <a:pt x="446" y="35"/>
                  </a:lnTo>
                  <a:close/>
                  <a:moveTo>
                    <a:pt x="23" y="35"/>
                  </a:moveTo>
                  <a:lnTo>
                    <a:pt x="26" y="38"/>
                  </a:lnTo>
                  <a:lnTo>
                    <a:pt x="26" y="39"/>
                  </a:lnTo>
                  <a:lnTo>
                    <a:pt x="26" y="39"/>
                  </a:lnTo>
                  <a:lnTo>
                    <a:pt x="26" y="41"/>
                  </a:lnTo>
                  <a:lnTo>
                    <a:pt x="25" y="41"/>
                  </a:lnTo>
                  <a:lnTo>
                    <a:pt x="26" y="43"/>
                  </a:lnTo>
                  <a:lnTo>
                    <a:pt x="25" y="41"/>
                  </a:lnTo>
                  <a:lnTo>
                    <a:pt x="25" y="41"/>
                  </a:lnTo>
                  <a:lnTo>
                    <a:pt x="25" y="39"/>
                  </a:lnTo>
                  <a:lnTo>
                    <a:pt x="23" y="39"/>
                  </a:lnTo>
                  <a:lnTo>
                    <a:pt x="22" y="38"/>
                  </a:lnTo>
                  <a:lnTo>
                    <a:pt x="22" y="36"/>
                  </a:lnTo>
                  <a:lnTo>
                    <a:pt x="22" y="35"/>
                  </a:lnTo>
                  <a:lnTo>
                    <a:pt x="23" y="35"/>
                  </a:lnTo>
                  <a:close/>
                  <a:moveTo>
                    <a:pt x="132" y="31"/>
                  </a:moveTo>
                  <a:lnTo>
                    <a:pt x="134" y="31"/>
                  </a:lnTo>
                  <a:lnTo>
                    <a:pt x="137" y="33"/>
                  </a:lnTo>
                  <a:lnTo>
                    <a:pt x="138" y="35"/>
                  </a:lnTo>
                  <a:lnTo>
                    <a:pt x="140" y="36"/>
                  </a:lnTo>
                  <a:lnTo>
                    <a:pt x="138" y="38"/>
                  </a:lnTo>
                  <a:lnTo>
                    <a:pt x="138" y="39"/>
                  </a:lnTo>
                  <a:lnTo>
                    <a:pt x="137" y="41"/>
                  </a:lnTo>
                  <a:lnTo>
                    <a:pt x="137" y="41"/>
                  </a:lnTo>
                  <a:lnTo>
                    <a:pt x="135" y="41"/>
                  </a:lnTo>
                  <a:lnTo>
                    <a:pt x="135" y="41"/>
                  </a:lnTo>
                  <a:lnTo>
                    <a:pt x="135" y="41"/>
                  </a:lnTo>
                  <a:lnTo>
                    <a:pt x="134" y="41"/>
                  </a:lnTo>
                  <a:lnTo>
                    <a:pt x="134" y="39"/>
                  </a:lnTo>
                  <a:lnTo>
                    <a:pt x="132" y="39"/>
                  </a:lnTo>
                  <a:lnTo>
                    <a:pt x="132" y="41"/>
                  </a:lnTo>
                  <a:lnTo>
                    <a:pt x="130" y="41"/>
                  </a:lnTo>
                  <a:lnTo>
                    <a:pt x="129" y="41"/>
                  </a:lnTo>
                  <a:lnTo>
                    <a:pt x="130" y="41"/>
                  </a:lnTo>
                  <a:lnTo>
                    <a:pt x="129" y="39"/>
                  </a:lnTo>
                  <a:lnTo>
                    <a:pt x="129" y="38"/>
                  </a:lnTo>
                  <a:lnTo>
                    <a:pt x="129" y="38"/>
                  </a:lnTo>
                  <a:lnTo>
                    <a:pt x="129" y="38"/>
                  </a:lnTo>
                  <a:lnTo>
                    <a:pt x="129" y="36"/>
                  </a:lnTo>
                  <a:lnTo>
                    <a:pt x="129" y="36"/>
                  </a:lnTo>
                  <a:lnTo>
                    <a:pt x="130" y="35"/>
                  </a:lnTo>
                  <a:lnTo>
                    <a:pt x="130" y="31"/>
                  </a:lnTo>
                  <a:lnTo>
                    <a:pt x="132" y="31"/>
                  </a:lnTo>
                  <a:close/>
                  <a:moveTo>
                    <a:pt x="20" y="31"/>
                  </a:moveTo>
                  <a:lnTo>
                    <a:pt x="22" y="33"/>
                  </a:lnTo>
                  <a:lnTo>
                    <a:pt x="22" y="35"/>
                  </a:lnTo>
                  <a:lnTo>
                    <a:pt x="22" y="36"/>
                  </a:lnTo>
                  <a:lnTo>
                    <a:pt x="20" y="36"/>
                  </a:lnTo>
                  <a:lnTo>
                    <a:pt x="18" y="35"/>
                  </a:lnTo>
                  <a:lnTo>
                    <a:pt x="20" y="33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8" y="31"/>
                  </a:lnTo>
                  <a:lnTo>
                    <a:pt x="20" y="31"/>
                  </a:lnTo>
                  <a:close/>
                  <a:moveTo>
                    <a:pt x="517" y="25"/>
                  </a:moveTo>
                  <a:lnTo>
                    <a:pt x="517" y="25"/>
                  </a:lnTo>
                  <a:lnTo>
                    <a:pt x="517" y="25"/>
                  </a:lnTo>
                  <a:lnTo>
                    <a:pt x="517" y="25"/>
                  </a:lnTo>
                  <a:lnTo>
                    <a:pt x="515" y="27"/>
                  </a:lnTo>
                  <a:lnTo>
                    <a:pt x="515" y="25"/>
                  </a:lnTo>
                  <a:lnTo>
                    <a:pt x="515" y="25"/>
                  </a:lnTo>
                  <a:lnTo>
                    <a:pt x="517" y="25"/>
                  </a:lnTo>
                  <a:close/>
                  <a:moveTo>
                    <a:pt x="14" y="24"/>
                  </a:moveTo>
                  <a:lnTo>
                    <a:pt x="15" y="25"/>
                  </a:lnTo>
                  <a:lnTo>
                    <a:pt x="15" y="27"/>
                  </a:lnTo>
                  <a:lnTo>
                    <a:pt x="17" y="28"/>
                  </a:lnTo>
                  <a:lnTo>
                    <a:pt x="17" y="28"/>
                  </a:lnTo>
                  <a:lnTo>
                    <a:pt x="17" y="30"/>
                  </a:lnTo>
                  <a:lnTo>
                    <a:pt x="15" y="28"/>
                  </a:lnTo>
                  <a:lnTo>
                    <a:pt x="14" y="28"/>
                  </a:lnTo>
                  <a:lnTo>
                    <a:pt x="12" y="27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4"/>
                  </a:lnTo>
                  <a:close/>
                  <a:moveTo>
                    <a:pt x="394" y="24"/>
                  </a:moveTo>
                  <a:lnTo>
                    <a:pt x="395" y="24"/>
                  </a:lnTo>
                  <a:lnTo>
                    <a:pt x="395" y="24"/>
                  </a:lnTo>
                  <a:lnTo>
                    <a:pt x="395" y="27"/>
                  </a:lnTo>
                  <a:lnTo>
                    <a:pt x="397" y="30"/>
                  </a:lnTo>
                  <a:lnTo>
                    <a:pt x="395" y="30"/>
                  </a:lnTo>
                  <a:lnTo>
                    <a:pt x="395" y="31"/>
                  </a:lnTo>
                  <a:lnTo>
                    <a:pt x="395" y="30"/>
                  </a:lnTo>
                  <a:lnTo>
                    <a:pt x="394" y="28"/>
                  </a:lnTo>
                  <a:lnTo>
                    <a:pt x="394" y="27"/>
                  </a:lnTo>
                  <a:lnTo>
                    <a:pt x="394" y="25"/>
                  </a:lnTo>
                  <a:lnTo>
                    <a:pt x="394" y="25"/>
                  </a:lnTo>
                  <a:lnTo>
                    <a:pt x="394" y="24"/>
                  </a:lnTo>
                  <a:close/>
                  <a:moveTo>
                    <a:pt x="364" y="22"/>
                  </a:moveTo>
                  <a:lnTo>
                    <a:pt x="364" y="24"/>
                  </a:lnTo>
                  <a:lnTo>
                    <a:pt x="364" y="24"/>
                  </a:lnTo>
                  <a:lnTo>
                    <a:pt x="364" y="24"/>
                  </a:lnTo>
                  <a:lnTo>
                    <a:pt x="364" y="24"/>
                  </a:lnTo>
                  <a:lnTo>
                    <a:pt x="364" y="22"/>
                  </a:lnTo>
                  <a:close/>
                  <a:moveTo>
                    <a:pt x="395" y="20"/>
                  </a:moveTo>
                  <a:lnTo>
                    <a:pt x="400" y="22"/>
                  </a:lnTo>
                  <a:lnTo>
                    <a:pt x="400" y="22"/>
                  </a:lnTo>
                  <a:lnTo>
                    <a:pt x="395" y="24"/>
                  </a:lnTo>
                  <a:lnTo>
                    <a:pt x="392" y="22"/>
                  </a:lnTo>
                  <a:lnTo>
                    <a:pt x="387" y="24"/>
                  </a:lnTo>
                  <a:lnTo>
                    <a:pt x="387" y="24"/>
                  </a:lnTo>
                  <a:lnTo>
                    <a:pt x="387" y="22"/>
                  </a:lnTo>
                  <a:lnTo>
                    <a:pt x="386" y="22"/>
                  </a:lnTo>
                  <a:lnTo>
                    <a:pt x="387" y="22"/>
                  </a:lnTo>
                  <a:lnTo>
                    <a:pt x="389" y="20"/>
                  </a:lnTo>
                  <a:lnTo>
                    <a:pt x="391" y="22"/>
                  </a:lnTo>
                  <a:lnTo>
                    <a:pt x="395" y="20"/>
                  </a:lnTo>
                  <a:close/>
                  <a:moveTo>
                    <a:pt x="354" y="20"/>
                  </a:moveTo>
                  <a:lnTo>
                    <a:pt x="354" y="22"/>
                  </a:lnTo>
                  <a:lnTo>
                    <a:pt x="353" y="22"/>
                  </a:lnTo>
                  <a:lnTo>
                    <a:pt x="353" y="22"/>
                  </a:lnTo>
                  <a:lnTo>
                    <a:pt x="353" y="22"/>
                  </a:lnTo>
                  <a:lnTo>
                    <a:pt x="353" y="20"/>
                  </a:lnTo>
                  <a:lnTo>
                    <a:pt x="354" y="20"/>
                  </a:lnTo>
                  <a:close/>
                  <a:moveTo>
                    <a:pt x="458" y="19"/>
                  </a:moveTo>
                  <a:lnTo>
                    <a:pt x="458" y="20"/>
                  </a:lnTo>
                  <a:lnTo>
                    <a:pt x="458" y="20"/>
                  </a:lnTo>
                  <a:lnTo>
                    <a:pt x="458" y="22"/>
                  </a:lnTo>
                  <a:lnTo>
                    <a:pt x="458" y="22"/>
                  </a:lnTo>
                  <a:lnTo>
                    <a:pt x="458" y="24"/>
                  </a:lnTo>
                  <a:lnTo>
                    <a:pt x="458" y="24"/>
                  </a:lnTo>
                  <a:lnTo>
                    <a:pt x="458" y="24"/>
                  </a:lnTo>
                  <a:lnTo>
                    <a:pt x="458" y="24"/>
                  </a:lnTo>
                  <a:lnTo>
                    <a:pt x="457" y="24"/>
                  </a:lnTo>
                  <a:lnTo>
                    <a:pt x="457" y="25"/>
                  </a:lnTo>
                  <a:lnTo>
                    <a:pt x="455" y="25"/>
                  </a:lnTo>
                  <a:lnTo>
                    <a:pt x="454" y="25"/>
                  </a:lnTo>
                  <a:lnTo>
                    <a:pt x="452" y="24"/>
                  </a:lnTo>
                  <a:lnTo>
                    <a:pt x="449" y="22"/>
                  </a:lnTo>
                  <a:lnTo>
                    <a:pt x="449" y="22"/>
                  </a:lnTo>
                  <a:lnTo>
                    <a:pt x="454" y="20"/>
                  </a:lnTo>
                  <a:lnTo>
                    <a:pt x="455" y="20"/>
                  </a:lnTo>
                  <a:lnTo>
                    <a:pt x="455" y="20"/>
                  </a:lnTo>
                  <a:lnTo>
                    <a:pt x="458" y="19"/>
                  </a:lnTo>
                  <a:lnTo>
                    <a:pt x="458" y="19"/>
                  </a:lnTo>
                  <a:close/>
                  <a:moveTo>
                    <a:pt x="376" y="19"/>
                  </a:moveTo>
                  <a:lnTo>
                    <a:pt x="380" y="20"/>
                  </a:lnTo>
                  <a:lnTo>
                    <a:pt x="381" y="20"/>
                  </a:lnTo>
                  <a:lnTo>
                    <a:pt x="383" y="20"/>
                  </a:lnTo>
                  <a:lnTo>
                    <a:pt x="383" y="20"/>
                  </a:lnTo>
                  <a:lnTo>
                    <a:pt x="383" y="19"/>
                  </a:lnTo>
                  <a:lnTo>
                    <a:pt x="383" y="20"/>
                  </a:lnTo>
                  <a:lnTo>
                    <a:pt x="384" y="20"/>
                  </a:lnTo>
                  <a:lnTo>
                    <a:pt x="384" y="20"/>
                  </a:lnTo>
                  <a:lnTo>
                    <a:pt x="386" y="20"/>
                  </a:lnTo>
                  <a:lnTo>
                    <a:pt x="386" y="22"/>
                  </a:lnTo>
                  <a:lnTo>
                    <a:pt x="386" y="22"/>
                  </a:lnTo>
                  <a:lnTo>
                    <a:pt x="383" y="22"/>
                  </a:lnTo>
                  <a:lnTo>
                    <a:pt x="381" y="24"/>
                  </a:lnTo>
                  <a:lnTo>
                    <a:pt x="378" y="22"/>
                  </a:lnTo>
                  <a:lnTo>
                    <a:pt x="375" y="24"/>
                  </a:lnTo>
                  <a:lnTo>
                    <a:pt x="373" y="24"/>
                  </a:lnTo>
                  <a:lnTo>
                    <a:pt x="372" y="24"/>
                  </a:lnTo>
                  <a:lnTo>
                    <a:pt x="372" y="22"/>
                  </a:lnTo>
                  <a:lnTo>
                    <a:pt x="372" y="19"/>
                  </a:lnTo>
                  <a:lnTo>
                    <a:pt x="372" y="19"/>
                  </a:lnTo>
                  <a:lnTo>
                    <a:pt x="373" y="19"/>
                  </a:lnTo>
                  <a:lnTo>
                    <a:pt x="376" y="19"/>
                  </a:lnTo>
                  <a:close/>
                  <a:moveTo>
                    <a:pt x="533" y="19"/>
                  </a:moveTo>
                  <a:lnTo>
                    <a:pt x="537" y="19"/>
                  </a:lnTo>
                  <a:lnTo>
                    <a:pt x="539" y="19"/>
                  </a:lnTo>
                  <a:lnTo>
                    <a:pt x="542" y="19"/>
                  </a:lnTo>
                  <a:lnTo>
                    <a:pt x="545" y="20"/>
                  </a:lnTo>
                  <a:lnTo>
                    <a:pt x="550" y="20"/>
                  </a:lnTo>
                  <a:lnTo>
                    <a:pt x="551" y="20"/>
                  </a:lnTo>
                  <a:lnTo>
                    <a:pt x="553" y="20"/>
                  </a:lnTo>
                  <a:lnTo>
                    <a:pt x="550" y="22"/>
                  </a:lnTo>
                  <a:lnTo>
                    <a:pt x="548" y="22"/>
                  </a:lnTo>
                  <a:lnTo>
                    <a:pt x="547" y="22"/>
                  </a:lnTo>
                  <a:lnTo>
                    <a:pt x="545" y="22"/>
                  </a:lnTo>
                  <a:lnTo>
                    <a:pt x="544" y="22"/>
                  </a:lnTo>
                  <a:lnTo>
                    <a:pt x="542" y="22"/>
                  </a:lnTo>
                  <a:lnTo>
                    <a:pt x="540" y="22"/>
                  </a:lnTo>
                  <a:lnTo>
                    <a:pt x="537" y="20"/>
                  </a:lnTo>
                  <a:lnTo>
                    <a:pt x="533" y="19"/>
                  </a:lnTo>
                  <a:lnTo>
                    <a:pt x="533" y="19"/>
                  </a:lnTo>
                  <a:lnTo>
                    <a:pt x="533" y="19"/>
                  </a:lnTo>
                  <a:close/>
                  <a:moveTo>
                    <a:pt x="148" y="17"/>
                  </a:moveTo>
                  <a:lnTo>
                    <a:pt x="149" y="17"/>
                  </a:lnTo>
                  <a:lnTo>
                    <a:pt x="149" y="19"/>
                  </a:lnTo>
                  <a:lnTo>
                    <a:pt x="148" y="19"/>
                  </a:lnTo>
                  <a:lnTo>
                    <a:pt x="146" y="17"/>
                  </a:lnTo>
                  <a:lnTo>
                    <a:pt x="148" y="17"/>
                  </a:lnTo>
                  <a:close/>
                  <a:moveTo>
                    <a:pt x="105" y="17"/>
                  </a:moveTo>
                  <a:lnTo>
                    <a:pt x="105" y="17"/>
                  </a:lnTo>
                  <a:lnTo>
                    <a:pt x="107" y="19"/>
                  </a:lnTo>
                  <a:lnTo>
                    <a:pt x="107" y="19"/>
                  </a:lnTo>
                  <a:lnTo>
                    <a:pt x="107" y="20"/>
                  </a:lnTo>
                  <a:lnTo>
                    <a:pt x="108" y="20"/>
                  </a:lnTo>
                  <a:lnTo>
                    <a:pt x="108" y="22"/>
                  </a:lnTo>
                  <a:lnTo>
                    <a:pt x="108" y="27"/>
                  </a:lnTo>
                  <a:lnTo>
                    <a:pt x="111" y="31"/>
                  </a:lnTo>
                  <a:lnTo>
                    <a:pt x="118" y="31"/>
                  </a:lnTo>
                  <a:lnTo>
                    <a:pt x="116" y="33"/>
                  </a:lnTo>
                  <a:lnTo>
                    <a:pt x="116" y="33"/>
                  </a:lnTo>
                  <a:lnTo>
                    <a:pt x="116" y="35"/>
                  </a:lnTo>
                  <a:lnTo>
                    <a:pt x="115" y="36"/>
                  </a:lnTo>
                  <a:lnTo>
                    <a:pt x="115" y="38"/>
                  </a:lnTo>
                  <a:lnTo>
                    <a:pt x="116" y="38"/>
                  </a:lnTo>
                  <a:lnTo>
                    <a:pt x="116" y="39"/>
                  </a:lnTo>
                  <a:lnTo>
                    <a:pt x="115" y="39"/>
                  </a:lnTo>
                  <a:lnTo>
                    <a:pt x="115" y="39"/>
                  </a:lnTo>
                  <a:lnTo>
                    <a:pt x="113" y="39"/>
                  </a:lnTo>
                  <a:lnTo>
                    <a:pt x="113" y="38"/>
                  </a:lnTo>
                  <a:lnTo>
                    <a:pt x="111" y="38"/>
                  </a:lnTo>
                  <a:lnTo>
                    <a:pt x="111" y="38"/>
                  </a:lnTo>
                  <a:lnTo>
                    <a:pt x="110" y="36"/>
                  </a:lnTo>
                  <a:lnTo>
                    <a:pt x="108" y="36"/>
                  </a:lnTo>
                  <a:lnTo>
                    <a:pt x="107" y="36"/>
                  </a:lnTo>
                  <a:lnTo>
                    <a:pt x="105" y="35"/>
                  </a:lnTo>
                  <a:lnTo>
                    <a:pt x="105" y="33"/>
                  </a:lnTo>
                  <a:lnTo>
                    <a:pt x="105" y="31"/>
                  </a:lnTo>
                  <a:lnTo>
                    <a:pt x="105" y="30"/>
                  </a:lnTo>
                  <a:lnTo>
                    <a:pt x="104" y="30"/>
                  </a:lnTo>
                  <a:lnTo>
                    <a:pt x="104" y="28"/>
                  </a:lnTo>
                  <a:lnTo>
                    <a:pt x="104" y="27"/>
                  </a:lnTo>
                  <a:lnTo>
                    <a:pt x="102" y="25"/>
                  </a:lnTo>
                  <a:lnTo>
                    <a:pt x="100" y="25"/>
                  </a:lnTo>
                  <a:lnTo>
                    <a:pt x="99" y="25"/>
                  </a:lnTo>
                  <a:lnTo>
                    <a:pt x="97" y="25"/>
                  </a:lnTo>
                  <a:lnTo>
                    <a:pt x="96" y="25"/>
                  </a:lnTo>
                  <a:lnTo>
                    <a:pt x="96" y="25"/>
                  </a:lnTo>
                  <a:lnTo>
                    <a:pt x="94" y="25"/>
                  </a:lnTo>
                  <a:lnTo>
                    <a:pt x="94" y="24"/>
                  </a:lnTo>
                  <a:lnTo>
                    <a:pt x="94" y="24"/>
                  </a:lnTo>
                  <a:lnTo>
                    <a:pt x="96" y="22"/>
                  </a:lnTo>
                  <a:lnTo>
                    <a:pt x="97" y="22"/>
                  </a:lnTo>
                  <a:lnTo>
                    <a:pt x="97" y="20"/>
                  </a:lnTo>
                  <a:lnTo>
                    <a:pt x="97" y="20"/>
                  </a:lnTo>
                  <a:lnTo>
                    <a:pt x="97" y="19"/>
                  </a:lnTo>
                  <a:lnTo>
                    <a:pt x="97" y="19"/>
                  </a:lnTo>
                  <a:lnTo>
                    <a:pt x="99" y="17"/>
                  </a:lnTo>
                  <a:lnTo>
                    <a:pt x="100" y="17"/>
                  </a:lnTo>
                  <a:lnTo>
                    <a:pt x="100" y="19"/>
                  </a:lnTo>
                  <a:lnTo>
                    <a:pt x="102" y="19"/>
                  </a:lnTo>
                  <a:lnTo>
                    <a:pt x="102" y="20"/>
                  </a:lnTo>
                  <a:lnTo>
                    <a:pt x="102" y="19"/>
                  </a:lnTo>
                  <a:lnTo>
                    <a:pt x="102" y="17"/>
                  </a:lnTo>
                  <a:lnTo>
                    <a:pt x="104" y="17"/>
                  </a:lnTo>
                  <a:lnTo>
                    <a:pt x="105" y="17"/>
                  </a:lnTo>
                  <a:close/>
                  <a:moveTo>
                    <a:pt x="359" y="17"/>
                  </a:moveTo>
                  <a:lnTo>
                    <a:pt x="359" y="17"/>
                  </a:lnTo>
                  <a:lnTo>
                    <a:pt x="361" y="17"/>
                  </a:lnTo>
                  <a:lnTo>
                    <a:pt x="361" y="19"/>
                  </a:lnTo>
                  <a:lnTo>
                    <a:pt x="361" y="19"/>
                  </a:lnTo>
                  <a:lnTo>
                    <a:pt x="361" y="20"/>
                  </a:lnTo>
                  <a:lnTo>
                    <a:pt x="359" y="20"/>
                  </a:lnTo>
                  <a:lnTo>
                    <a:pt x="359" y="19"/>
                  </a:lnTo>
                  <a:lnTo>
                    <a:pt x="359" y="17"/>
                  </a:lnTo>
                  <a:lnTo>
                    <a:pt x="359" y="17"/>
                  </a:lnTo>
                  <a:close/>
                  <a:moveTo>
                    <a:pt x="419" y="14"/>
                  </a:moveTo>
                  <a:lnTo>
                    <a:pt x="421" y="14"/>
                  </a:lnTo>
                  <a:lnTo>
                    <a:pt x="422" y="16"/>
                  </a:lnTo>
                  <a:lnTo>
                    <a:pt x="425" y="17"/>
                  </a:lnTo>
                  <a:lnTo>
                    <a:pt x="427" y="19"/>
                  </a:lnTo>
                  <a:lnTo>
                    <a:pt x="427" y="19"/>
                  </a:lnTo>
                  <a:lnTo>
                    <a:pt x="425" y="20"/>
                  </a:lnTo>
                  <a:lnTo>
                    <a:pt x="425" y="20"/>
                  </a:lnTo>
                  <a:lnTo>
                    <a:pt x="422" y="19"/>
                  </a:lnTo>
                  <a:lnTo>
                    <a:pt x="421" y="19"/>
                  </a:lnTo>
                  <a:lnTo>
                    <a:pt x="417" y="20"/>
                  </a:lnTo>
                  <a:lnTo>
                    <a:pt x="416" y="20"/>
                  </a:lnTo>
                  <a:lnTo>
                    <a:pt x="416" y="19"/>
                  </a:lnTo>
                  <a:lnTo>
                    <a:pt x="416" y="19"/>
                  </a:lnTo>
                  <a:lnTo>
                    <a:pt x="416" y="16"/>
                  </a:lnTo>
                  <a:lnTo>
                    <a:pt x="419" y="14"/>
                  </a:lnTo>
                  <a:lnTo>
                    <a:pt x="419" y="14"/>
                  </a:lnTo>
                  <a:close/>
                  <a:moveTo>
                    <a:pt x="354" y="13"/>
                  </a:moveTo>
                  <a:lnTo>
                    <a:pt x="354" y="13"/>
                  </a:lnTo>
                  <a:lnTo>
                    <a:pt x="356" y="13"/>
                  </a:lnTo>
                  <a:lnTo>
                    <a:pt x="354" y="14"/>
                  </a:lnTo>
                  <a:lnTo>
                    <a:pt x="356" y="16"/>
                  </a:lnTo>
                  <a:lnTo>
                    <a:pt x="357" y="13"/>
                  </a:lnTo>
                  <a:lnTo>
                    <a:pt x="357" y="13"/>
                  </a:lnTo>
                  <a:lnTo>
                    <a:pt x="359" y="14"/>
                  </a:lnTo>
                  <a:lnTo>
                    <a:pt x="359" y="14"/>
                  </a:lnTo>
                  <a:lnTo>
                    <a:pt x="359" y="14"/>
                  </a:lnTo>
                  <a:lnTo>
                    <a:pt x="359" y="16"/>
                  </a:lnTo>
                  <a:lnTo>
                    <a:pt x="359" y="17"/>
                  </a:lnTo>
                  <a:lnTo>
                    <a:pt x="357" y="17"/>
                  </a:lnTo>
                  <a:lnTo>
                    <a:pt x="356" y="16"/>
                  </a:lnTo>
                  <a:lnTo>
                    <a:pt x="356" y="16"/>
                  </a:lnTo>
                  <a:lnTo>
                    <a:pt x="356" y="17"/>
                  </a:lnTo>
                  <a:lnTo>
                    <a:pt x="354" y="19"/>
                  </a:lnTo>
                  <a:lnTo>
                    <a:pt x="354" y="19"/>
                  </a:lnTo>
                  <a:lnTo>
                    <a:pt x="354" y="17"/>
                  </a:lnTo>
                  <a:lnTo>
                    <a:pt x="354" y="17"/>
                  </a:lnTo>
                  <a:lnTo>
                    <a:pt x="354" y="17"/>
                  </a:lnTo>
                  <a:lnTo>
                    <a:pt x="354" y="14"/>
                  </a:lnTo>
                  <a:lnTo>
                    <a:pt x="353" y="14"/>
                  </a:lnTo>
                  <a:lnTo>
                    <a:pt x="351" y="17"/>
                  </a:lnTo>
                  <a:lnTo>
                    <a:pt x="350" y="19"/>
                  </a:lnTo>
                  <a:lnTo>
                    <a:pt x="350" y="17"/>
                  </a:lnTo>
                  <a:lnTo>
                    <a:pt x="350" y="16"/>
                  </a:lnTo>
                  <a:lnTo>
                    <a:pt x="350" y="14"/>
                  </a:lnTo>
                  <a:lnTo>
                    <a:pt x="351" y="13"/>
                  </a:lnTo>
                  <a:lnTo>
                    <a:pt x="351" y="13"/>
                  </a:lnTo>
                  <a:lnTo>
                    <a:pt x="354" y="13"/>
                  </a:lnTo>
                  <a:close/>
                  <a:moveTo>
                    <a:pt x="159" y="9"/>
                  </a:moveTo>
                  <a:lnTo>
                    <a:pt x="159" y="9"/>
                  </a:lnTo>
                  <a:lnTo>
                    <a:pt x="160" y="11"/>
                  </a:lnTo>
                  <a:lnTo>
                    <a:pt x="160" y="11"/>
                  </a:lnTo>
                  <a:lnTo>
                    <a:pt x="160" y="11"/>
                  </a:lnTo>
                  <a:lnTo>
                    <a:pt x="160" y="13"/>
                  </a:lnTo>
                  <a:lnTo>
                    <a:pt x="157" y="14"/>
                  </a:lnTo>
                  <a:lnTo>
                    <a:pt x="156" y="14"/>
                  </a:lnTo>
                  <a:lnTo>
                    <a:pt x="156" y="13"/>
                  </a:lnTo>
                  <a:lnTo>
                    <a:pt x="156" y="11"/>
                  </a:lnTo>
                  <a:lnTo>
                    <a:pt x="156" y="9"/>
                  </a:lnTo>
                  <a:lnTo>
                    <a:pt x="159" y="9"/>
                  </a:lnTo>
                  <a:close/>
                  <a:moveTo>
                    <a:pt x="523" y="9"/>
                  </a:moveTo>
                  <a:lnTo>
                    <a:pt x="525" y="9"/>
                  </a:lnTo>
                  <a:lnTo>
                    <a:pt x="525" y="9"/>
                  </a:lnTo>
                  <a:lnTo>
                    <a:pt x="525" y="9"/>
                  </a:lnTo>
                  <a:lnTo>
                    <a:pt x="525" y="11"/>
                  </a:lnTo>
                  <a:lnTo>
                    <a:pt x="525" y="11"/>
                  </a:lnTo>
                  <a:lnTo>
                    <a:pt x="523" y="11"/>
                  </a:lnTo>
                  <a:lnTo>
                    <a:pt x="523" y="11"/>
                  </a:lnTo>
                  <a:lnTo>
                    <a:pt x="523" y="9"/>
                  </a:lnTo>
                  <a:lnTo>
                    <a:pt x="523" y="9"/>
                  </a:lnTo>
                  <a:close/>
                  <a:moveTo>
                    <a:pt x="3" y="8"/>
                  </a:moveTo>
                  <a:lnTo>
                    <a:pt x="4" y="9"/>
                  </a:lnTo>
                  <a:lnTo>
                    <a:pt x="4" y="11"/>
                  </a:lnTo>
                  <a:lnTo>
                    <a:pt x="6" y="13"/>
                  </a:lnTo>
                  <a:lnTo>
                    <a:pt x="6" y="14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7" y="17"/>
                  </a:lnTo>
                  <a:lnTo>
                    <a:pt x="9" y="19"/>
                  </a:lnTo>
                  <a:lnTo>
                    <a:pt x="9" y="20"/>
                  </a:lnTo>
                  <a:lnTo>
                    <a:pt x="7" y="20"/>
                  </a:lnTo>
                  <a:lnTo>
                    <a:pt x="6" y="20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3" y="17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0" y="9"/>
                  </a:lnTo>
                  <a:lnTo>
                    <a:pt x="3" y="8"/>
                  </a:lnTo>
                  <a:close/>
                  <a:moveTo>
                    <a:pt x="466" y="8"/>
                  </a:moveTo>
                  <a:lnTo>
                    <a:pt x="466" y="8"/>
                  </a:lnTo>
                  <a:lnTo>
                    <a:pt x="468" y="8"/>
                  </a:lnTo>
                  <a:lnTo>
                    <a:pt x="468" y="9"/>
                  </a:lnTo>
                  <a:lnTo>
                    <a:pt x="468" y="13"/>
                  </a:lnTo>
                  <a:lnTo>
                    <a:pt x="468" y="14"/>
                  </a:lnTo>
                  <a:lnTo>
                    <a:pt x="466" y="14"/>
                  </a:lnTo>
                  <a:lnTo>
                    <a:pt x="465" y="14"/>
                  </a:lnTo>
                  <a:lnTo>
                    <a:pt x="465" y="13"/>
                  </a:lnTo>
                  <a:lnTo>
                    <a:pt x="463" y="13"/>
                  </a:lnTo>
                  <a:lnTo>
                    <a:pt x="463" y="11"/>
                  </a:lnTo>
                  <a:lnTo>
                    <a:pt x="463" y="11"/>
                  </a:lnTo>
                  <a:lnTo>
                    <a:pt x="463" y="9"/>
                  </a:lnTo>
                  <a:lnTo>
                    <a:pt x="463" y="9"/>
                  </a:lnTo>
                  <a:lnTo>
                    <a:pt x="466" y="8"/>
                  </a:lnTo>
                  <a:close/>
                  <a:moveTo>
                    <a:pt x="465" y="6"/>
                  </a:moveTo>
                  <a:lnTo>
                    <a:pt x="466" y="6"/>
                  </a:lnTo>
                  <a:lnTo>
                    <a:pt x="466" y="8"/>
                  </a:lnTo>
                  <a:lnTo>
                    <a:pt x="465" y="8"/>
                  </a:lnTo>
                  <a:lnTo>
                    <a:pt x="458" y="8"/>
                  </a:lnTo>
                  <a:lnTo>
                    <a:pt x="460" y="8"/>
                  </a:lnTo>
                  <a:lnTo>
                    <a:pt x="460" y="8"/>
                  </a:lnTo>
                  <a:lnTo>
                    <a:pt x="460" y="8"/>
                  </a:lnTo>
                  <a:lnTo>
                    <a:pt x="460" y="8"/>
                  </a:lnTo>
                  <a:lnTo>
                    <a:pt x="462" y="8"/>
                  </a:lnTo>
                  <a:lnTo>
                    <a:pt x="462" y="8"/>
                  </a:lnTo>
                  <a:lnTo>
                    <a:pt x="462" y="8"/>
                  </a:lnTo>
                  <a:lnTo>
                    <a:pt x="462" y="6"/>
                  </a:lnTo>
                  <a:lnTo>
                    <a:pt x="463" y="8"/>
                  </a:lnTo>
                  <a:lnTo>
                    <a:pt x="465" y="6"/>
                  </a:lnTo>
                  <a:lnTo>
                    <a:pt x="465" y="6"/>
                  </a:lnTo>
                  <a:close/>
                  <a:moveTo>
                    <a:pt x="531" y="5"/>
                  </a:moveTo>
                  <a:lnTo>
                    <a:pt x="534" y="5"/>
                  </a:lnTo>
                  <a:lnTo>
                    <a:pt x="536" y="5"/>
                  </a:lnTo>
                  <a:lnTo>
                    <a:pt x="536" y="6"/>
                  </a:lnTo>
                  <a:lnTo>
                    <a:pt x="537" y="6"/>
                  </a:lnTo>
                  <a:lnTo>
                    <a:pt x="539" y="6"/>
                  </a:lnTo>
                  <a:lnTo>
                    <a:pt x="540" y="8"/>
                  </a:lnTo>
                  <a:lnTo>
                    <a:pt x="542" y="9"/>
                  </a:lnTo>
                  <a:lnTo>
                    <a:pt x="544" y="11"/>
                  </a:lnTo>
                  <a:lnTo>
                    <a:pt x="545" y="11"/>
                  </a:lnTo>
                  <a:lnTo>
                    <a:pt x="544" y="13"/>
                  </a:lnTo>
                  <a:lnTo>
                    <a:pt x="542" y="13"/>
                  </a:lnTo>
                  <a:lnTo>
                    <a:pt x="542" y="13"/>
                  </a:lnTo>
                  <a:lnTo>
                    <a:pt x="540" y="13"/>
                  </a:lnTo>
                  <a:lnTo>
                    <a:pt x="539" y="13"/>
                  </a:lnTo>
                  <a:lnTo>
                    <a:pt x="537" y="11"/>
                  </a:lnTo>
                  <a:lnTo>
                    <a:pt x="537" y="9"/>
                  </a:lnTo>
                  <a:lnTo>
                    <a:pt x="536" y="8"/>
                  </a:lnTo>
                  <a:lnTo>
                    <a:pt x="534" y="8"/>
                  </a:lnTo>
                  <a:lnTo>
                    <a:pt x="533" y="6"/>
                  </a:lnTo>
                  <a:lnTo>
                    <a:pt x="533" y="6"/>
                  </a:lnTo>
                  <a:lnTo>
                    <a:pt x="533" y="6"/>
                  </a:lnTo>
                  <a:lnTo>
                    <a:pt x="531" y="6"/>
                  </a:lnTo>
                  <a:lnTo>
                    <a:pt x="531" y="5"/>
                  </a:lnTo>
                  <a:lnTo>
                    <a:pt x="531" y="5"/>
                  </a:lnTo>
                  <a:close/>
                  <a:moveTo>
                    <a:pt x="413" y="5"/>
                  </a:moveTo>
                  <a:lnTo>
                    <a:pt x="413" y="5"/>
                  </a:lnTo>
                  <a:lnTo>
                    <a:pt x="414" y="6"/>
                  </a:lnTo>
                  <a:lnTo>
                    <a:pt x="414" y="6"/>
                  </a:lnTo>
                  <a:lnTo>
                    <a:pt x="414" y="6"/>
                  </a:lnTo>
                  <a:lnTo>
                    <a:pt x="413" y="6"/>
                  </a:lnTo>
                  <a:lnTo>
                    <a:pt x="413" y="6"/>
                  </a:lnTo>
                  <a:lnTo>
                    <a:pt x="413" y="5"/>
                  </a:lnTo>
                  <a:close/>
                  <a:moveTo>
                    <a:pt x="462" y="2"/>
                  </a:moveTo>
                  <a:lnTo>
                    <a:pt x="463" y="2"/>
                  </a:lnTo>
                  <a:lnTo>
                    <a:pt x="463" y="2"/>
                  </a:lnTo>
                  <a:lnTo>
                    <a:pt x="462" y="3"/>
                  </a:lnTo>
                  <a:lnTo>
                    <a:pt x="462" y="3"/>
                  </a:lnTo>
                  <a:lnTo>
                    <a:pt x="460" y="2"/>
                  </a:lnTo>
                  <a:lnTo>
                    <a:pt x="460" y="2"/>
                  </a:lnTo>
                  <a:lnTo>
                    <a:pt x="462" y="2"/>
                  </a:lnTo>
                  <a:lnTo>
                    <a:pt x="462" y="2"/>
                  </a:lnTo>
                  <a:lnTo>
                    <a:pt x="462" y="2"/>
                  </a:lnTo>
                  <a:close/>
                  <a:moveTo>
                    <a:pt x="334" y="2"/>
                  </a:moveTo>
                  <a:lnTo>
                    <a:pt x="334" y="2"/>
                  </a:lnTo>
                  <a:lnTo>
                    <a:pt x="335" y="2"/>
                  </a:lnTo>
                  <a:lnTo>
                    <a:pt x="335" y="2"/>
                  </a:lnTo>
                  <a:lnTo>
                    <a:pt x="335" y="3"/>
                  </a:lnTo>
                  <a:lnTo>
                    <a:pt x="335" y="3"/>
                  </a:lnTo>
                  <a:lnTo>
                    <a:pt x="334" y="3"/>
                  </a:lnTo>
                  <a:lnTo>
                    <a:pt x="334" y="3"/>
                  </a:lnTo>
                  <a:lnTo>
                    <a:pt x="332" y="3"/>
                  </a:lnTo>
                  <a:lnTo>
                    <a:pt x="332" y="3"/>
                  </a:lnTo>
                  <a:lnTo>
                    <a:pt x="332" y="2"/>
                  </a:lnTo>
                  <a:lnTo>
                    <a:pt x="334" y="2"/>
                  </a:lnTo>
                  <a:close/>
                  <a:moveTo>
                    <a:pt x="490" y="0"/>
                  </a:moveTo>
                  <a:lnTo>
                    <a:pt x="492" y="0"/>
                  </a:lnTo>
                  <a:lnTo>
                    <a:pt x="495" y="2"/>
                  </a:lnTo>
                  <a:lnTo>
                    <a:pt x="498" y="3"/>
                  </a:lnTo>
                  <a:lnTo>
                    <a:pt x="501" y="5"/>
                  </a:lnTo>
                  <a:lnTo>
                    <a:pt x="503" y="6"/>
                  </a:lnTo>
                  <a:lnTo>
                    <a:pt x="507" y="6"/>
                  </a:lnTo>
                  <a:lnTo>
                    <a:pt x="509" y="6"/>
                  </a:lnTo>
                  <a:lnTo>
                    <a:pt x="510" y="6"/>
                  </a:lnTo>
                  <a:lnTo>
                    <a:pt x="510" y="6"/>
                  </a:lnTo>
                  <a:lnTo>
                    <a:pt x="512" y="8"/>
                  </a:lnTo>
                  <a:lnTo>
                    <a:pt x="512" y="8"/>
                  </a:lnTo>
                  <a:lnTo>
                    <a:pt x="512" y="9"/>
                  </a:lnTo>
                  <a:lnTo>
                    <a:pt x="512" y="11"/>
                  </a:lnTo>
                  <a:lnTo>
                    <a:pt x="514" y="13"/>
                  </a:lnTo>
                  <a:lnTo>
                    <a:pt x="515" y="14"/>
                  </a:lnTo>
                  <a:lnTo>
                    <a:pt x="515" y="14"/>
                  </a:lnTo>
                  <a:lnTo>
                    <a:pt x="514" y="16"/>
                  </a:lnTo>
                  <a:lnTo>
                    <a:pt x="514" y="17"/>
                  </a:lnTo>
                  <a:lnTo>
                    <a:pt x="514" y="19"/>
                  </a:lnTo>
                  <a:lnTo>
                    <a:pt x="512" y="20"/>
                  </a:lnTo>
                  <a:lnTo>
                    <a:pt x="512" y="22"/>
                  </a:lnTo>
                  <a:lnTo>
                    <a:pt x="514" y="24"/>
                  </a:lnTo>
                  <a:lnTo>
                    <a:pt x="514" y="25"/>
                  </a:lnTo>
                  <a:lnTo>
                    <a:pt x="514" y="27"/>
                  </a:lnTo>
                  <a:lnTo>
                    <a:pt x="514" y="28"/>
                  </a:lnTo>
                  <a:lnTo>
                    <a:pt x="517" y="33"/>
                  </a:lnTo>
                  <a:lnTo>
                    <a:pt x="517" y="36"/>
                  </a:lnTo>
                  <a:lnTo>
                    <a:pt x="518" y="35"/>
                  </a:lnTo>
                  <a:lnTo>
                    <a:pt x="518" y="33"/>
                  </a:lnTo>
                  <a:lnTo>
                    <a:pt x="518" y="31"/>
                  </a:lnTo>
                  <a:lnTo>
                    <a:pt x="518" y="31"/>
                  </a:lnTo>
                  <a:lnTo>
                    <a:pt x="520" y="31"/>
                  </a:lnTo>
                  <a:lnTo>
                    <a:pt x="520" y="33"/>
                  </a:lnTo>
                  <a:lnTo>
                    <a:pt x="520" y="35"/>
                  </a:lnTo>
                  <a:lnTo>
                    <a:pt x="521" y="38"/>
                  </a:lnTo>
                  <a:lnTo>
                    <a:pt x="521" y="38"/>
                  </a:lnTo>
                  <a:lnTo>
                    <a:pt x="523" y="38"/>
                  </a:lnTo>
                  <a:lnTo>
                    <a:pt x="523" y="38"/>
                  </a:lnTo>
                  <a:lnTo>
                    <a:pt x="523" y="39"/>
                  </a:lnTo>
                  <a:lnTo>
                    <a:pt x="523" y="41"/>
                  </a:lnTo>
                  <a:lnTo>
                    <a:pt x="525" y="43"/>
                  </a:lnTo>
                  <a:lnTo>
                    <a:pt x="526" y="43"/>
                  </a:lnTo>
                  <a:lnTo>
                    <a:pt x="526" y="44"/>
                  </a:lnTo>
                  <a:lnTo>
                    <a:pt x="529" y="44"/>
                  </a:lnTo>
                  <a:lnTo>
                    <a:pt x="531" y="44"/>
                  </a:lnTo>
                  <a:lnTo>
                    <a:pt x="533" y="44"/>
                  </a:lnTo>
                  <a:lnTo>
                    <a:pt x="534" y="43"/>
                  </a:lnTo>
                  <a:lnTo>
                    <a:pt x="534" y="41"/>
                  </a:lnTo>
                  <a:lnTo>
                    <a:pt x="537" y="38"/>
                  </a:lnTo>
                  <a:lnTo>
                    <a:pt x="539" y="38"/>
                  </a:lnTo>
                  <a:lnTo>
                    <a:pt x="540" y="35"/>
                  </a:lnTo>
                  <a:lnTo>
                    <a:pt x="540" y="35"/>
                  </a:lnTo>
                  <a:lnTo>
                    <a:pt x="544" y="33"/>
                  </a:lnTo>
                  <a:lnTo>
                    <a:pt x="544" y="31"/>
                  </a:lnTo>
                  <a:lnTo>
                    <a:pt x="544" y="30"/>
                  </a:lnTo>
                  <a:lnTo>
                    <a:pt x="545" y="28"/>
                  </a:lnTo>
                  <a:lnTo>
                    <a:pt x="545" y="28"/>
                  </a:lnTo>
                  <a:lnTo>
                    <a:pt x="548" y="27"/>
                  </a:lnTo>
                  <a:lnTo>
                    <a:pt x="551" y="27"/>
                  </a:lnTo>
                  <a:lnTo>
                    <a:pt x="555" y="25"/>
                  </a:lnTo>
                  <a:lnTo>
                    <a:pt x="556" y="25"/>
                  </a:lnTo>
                  <a:lnTo>
                    <a:pt x="556" y="24"/>
                  </a:lnTo>
                  <a:lnTo>
                    <a:pt x="556" y="22"/>
                  </a:lnTo>
                  <a:lnTo>
                    <a:pt x="556" y="22"/>
                  </a:lnTo>
                  <a:lnTo>
                    <a:pt x="556" y="20"/>
                  </a:lnTo>
                  <a:lnTo>
                    <a:pt x="559" y="19"/>
                  </a:lnTo>
                  <a:lnTo>
                    <a:pt x="562" y="17"/>
                  </a:lnTo>
                  <a:lnTo>
                    <a:pt x="566" y="17"/>
                  </a:lnTo>
                  <a:lnTo>
                    <a:pt x="567" y="17"/>
                  </a:lnTo>
                  <a:lnTo>
                    <a:pt x="569" y="17"/>
                  </a:lnTo>
                  <a:lnTo>
                    <a:pt x="570" y="19"/>
                  </a:lnTo>
                  <a:lnTo>
                    <a:pt x="578" y="20"/>
                  </a:lnTo>
                  <a:lnTo>
                    <a:pt x="580" y="22"/>
                  </a:lnTo>
                  <a:lnTo>
                    <a:pt x="580" y="24"/>
                  </a:lnTo>
                  <a:lnTo>
                    <a:pt x="581" y="24"/>
                  </a:lnTo>
                  <a:lnTo>
                    <a:pt x="583" y="24"/>
                  </a:lnTo>
                  <a:lnTo>
                    <a:pt x="585" y="25"/>
                  </a:lnTo>
                  <a:lnTo>
                    <a:pt x="586" y="25"/>
                  </a:lnTo>
                  <a:lnTo>
                    <a:pt x="591" y="27"/>
                  </a:lnTo>
                  <a:lnTo>
                    <a:pt x="594" y="28"/>
                  </a:lnTo>
                  <a:lnTo>
                    <a:pt x="596" y="30"/>
                  </a:lnTo>
                  <a:lnTo>
                    <a:pt x="600" y="28"/>
                  </a:lnTo>
                  <a:lnTo>
                    <a:pt x="600" y="30"/>
                  </a:lnTo>
                  <a:lnTo>
                    <a:pt x="602" y="30"/>
                  </a:lnTo>
                  <a:lnTo>
                    <a:pt x="602" y="30"/>
                  </a:lnTo>
                  <a:lnTo>
                    <a:pt x="607" y="30"/>
                  </a:lnTo>
                  <a:lnTo>
                    <a:pt x="607" y="31"/>
                  </a:lnTo>
                  <a:lnTo>
                    <a:pt x="608" y="31"/>
                  </a:lnTo>
                  <a:lnTo>
                    <a:pt x="608" y="33"/>
                  </a:lnTo>
                  <a:lnTo>
                    <a:pt x="611" y="33"/>
                  </a:lnTo>
                  <a:lnTo>
                    <a:pt x="611" y="38"/>
                  </a:lnTo>
                  <a:lnTo>
                    <a:pt x="611" y="41"/>
                  </a:lnTo>
                  <a:lnTo>
                    <a:pt x="611" y="58"/>
                  </a:lnTo>
                  <a:lnTo>
                    <a:pt x="611" y="61"/>
                  </a:lnTo>
                  <a:lnTo>
                    <a:pt x="611" y="79"/>
                  </a:lnTo>
                  <a:lnTo>
                    <a:pt x="611" y="82"/>
                  </a:lnTo>
                  <a:lnTo>
                    <a:pt x="611" y="87"/>
                  </a:lnTo>
                  <a:lnTo>
                    <a:pt x="611" y="88"/>
                  </a:lnTo>
                  <a:lnTo>
                    <a:pt x="610" y="90"/>
                  </a:lnTo>
                  <a:lnTo>
                    <a:pt x="610" y="93"/>
                  </a:lnTo>
                  <a:lnTo>
                    <a:pt x="611" y="93"/>
                  </a:lnTo>
                  <a:lnTo>
                    <a:pt x="611" y="95"/>
                  </a:lnTo>
                  <a:lnTo>
                    <a:pt x="611" y="102"/>
                  </a:lnTo>
                  <a:lnTo>
                    <a:pt x="611" y="106"/>
                  </a:lnTo>
                  <a:lnTo>
                    <a:pt x="611" y="120"/>
                  </a:lnTo>
                  <a:lnTo>
                    <a:pt x="611" y="123"/>
                  </a:lnTo>
                  <a:lnTo>
                    <a:pt x="611" y="126"/>
                  </a:lnTo>
                  <a:lnTo>
                    <a:pt x="611" y="126"/>
                  </a:lnTo>
                  <a:lnTo>
                    <a:pt x="608" y="124"/>
                  </a:lnTo>
                  <a:lnTo>
                    <a:pt x="607" y="123"/>
                  </a:lnTo>
                  <a:lnTo>
                    <a:pt x="607" y="121"/>
                  </a:lnTo>
                  <a:lnTo>
                    <a:pt x="605" y="120"/>
                  </a:lnTo>
                  <a:lnTo>
                    <a:pt x="599" y="115"/>
                  </a:lnTo>
                  <a:lnTo>
                    <a:pt x="597" y="113"/>
                  </a:lnTo>
                  <a:lnTo>
                    <a:pt x="597" y="113"/>
                  </a:lnTo>
                  <a:lnTo>
                    <a:pt x="597" y="112"/>
                  </a:lnTo>
                  <a:lnTo>
                    <a:pt x="599" y="112"/>
                  </a:lnTo>
                  <a:lnTo>
                    <a:pt x="599" y="109"/>
                  </a:lnTo>
                  <a:lnTo>
                    <a:pt x="599" y="110"/>
                  </a:lnTo>
                  <a:lnTo>
                    <a:pt x="597" y="112"/>
                  </a:lnTo>
                  <a:lnTo>
                    <a:pt x="594" y="112"/>
                  </a:lnTo>
                  <a:lnTo>
                    <a:pt x="592" y="112"/>
                  </a:lnTo>
                  <a:lnTo>
                    <a:pt x="591" y="113"/>
                  </a:lnTo>
                  <a:lnTo>
                    <a:pt x="589" y="113"/>
                  </a:lnTo>
                  <a:lnTo>
                    <a:pt x="588" y="113"/>
                  </a:lnTo>
                  <a:lnTo>
                    <a:pt x="588" y="112"/>
                  </a:lnTo>
                  <a:lnTo>
                    <a:pt x="586" y="110"/>
                  </a:lnTo>
                  <a:lnTo>
                    <a:pt x="586" y="110"/>
                  </a:lnTo>
                  <a:lnTo>
                    <a:pt x="586" y="112"/>
                  </a:lnTo>
                  <a:lnTo>
                    <a:pt x="585" y="112"/>
                  </a:lnTo>
                  <a:lnTo>
                    <a:pt x="581" y="113"/>
                  </a:lnTo>
                  <a:lnTo>
                    <a:pt x="581" y="113"/>
                  </a:lnTo>
                  <a:lnTo>
                    <a:pt x="581" y="113"/>
                  </a:lnTo>
                  <a:lnTo>
                    <a:pt x="581" y="112"/>
                  </a:lnTo>
                  <a:lnTo>
                    <a:pt x="581" y="112"/>
                  </a:lnTo>
                  <a:lnTo>
                    <a:pt x="581" y="110"/>
                  </a:lnTo>
                  <a:lnTo>
                    <a:pt x="583" y="109"/>
                  </a:lnTo>
                  <a:lnTo>
                    <a:pt x="583" y="109"/>
                  </a:lnTo>
                  <a:lnTo>
                    <a:pt x="585" y="106"/>
                  </a:lnTo>
                  <a:lnTo>
                    <a:pt x="585" y="106"/>
                  </a:lnTo>
                  <a:lnTo>
                    <a:pt x="585" y="104"/>
                  </a:lnTo>
                  <a:lnTo>
                    <a:pt x="585" y="104"/>
                  </a:lnTo>
                  <a:lnTo>
                    <a:pt x="583" y="104"/>
                  </a:lnTo>
                  <a:lnTo>
                    <a:pt x="583" y="102"/>
                  </a:lnTo>
                  <a:lnTo>
                    <a:pt x="581" y="101"/>
                  </a:lnTo>
                  <a:lnTo>
                    <a:pt x="581" y="101"/>
                  </a:lnTo>
                  <a:lnTo>
                    <a:pt x="580" y="101"/>
                  </a:lnTo>
                  <a:lnTo>
                    <a:pt x="580" y="99"/>
                  </a:lnTo>
                  <a:lnTo>
                    <a:pt x="580" y="99"/>
                  </a:lnTo>
                  <a:lnTo>
                    <a:pt x="581" y="99"/>
                  </a:lnTo>
                  <a:lnTo>
                    <a:pt x="581" y="99"/>
                  </a:lnTo>
                  <a:lnTo>
                    <a:pt x="583" y="99"/>
                  </a:lnTo>
                  <a:lnTo>
                    <a:pt x="585" y="99"/>
                  </a:lnTo>
                  <a:lnTo>
                    <a:pt x="586" y="99"/>
                  </a:lnTo>
                  <a:lnTo>
                    <a:pt x="585" y="99"/>
                  </a:lnTo>
                  <a:lnTo>
                    <a:pt x="585" y="99"/>
                  </a:lnTo>
                  <a:lnTo>
                    <a:pt x="581" y="98"/>
                  </a:lnTo>
                  <a:lnTo>
                    <a:pt x="580" y="98"/>
                  </a:lnTo>
                  <a:lnTo>
                    <a:pt x="577" y="95"/>
                  </a:lnTo>
                  <a:lnTo>
                    <a:pt x="577" y="95"/>
                  </a:lnTo>
                  <a:lnTo>
                    <a:pt x="578" y="95"/>
                  </a:lnTo>
                  <a:lnTo>
                    <a:pt x="581" y="95"/>
                  </a:lnTo>
                  <a:lnTo>
                    <a:pt x="580" y="93"/>
                  </a:lnTo>
                  <a:lnTo>
                    <a:pt x="580" y="91"/>
                  </a:lnTo>
                  <a:lnTo>
                    <a:pt x="578" y="90"/>
                  </a:lnTo>
                  <a:lnTo>
                    <a:pt x="578" y="90"/>
                  </a:lnTo>
                  <a:lnTo>
                    <a:pt x="577" y="88"/>
                  </a:lnTo>
                  <a:lnTo>
                    <a:pt x="575" y="87"/>
                  </a:lnTo>
                  <a:lnTo>
                    <a:pt x="574" y="83"/>
                  </a:lnTo>
                  <a:lnTo>
                    <a:pt x="574" y="80"/>
                  </a:lnTo>
                  <a:lnTo>
                    <a:pt x="574" y="80"/>
                  </a:lnTo>
                  <a:lnTo>
                    <a:pt x="574" y="79"/>
                  </a:lnTo>
                  <a:lnTo>
                    <a:pt x="574" y="79"/>
                  </a:lnTo>
                  <a:lnTo>
                    <a:pt x="572" y="79"/>
                  </a:lnTo>
                  <a:lnTo>
                    <a:pt x="572" y="77"/>
                  </a:lnTo>
                  <a:lnTo>
                    <a:pt x="574" y="77"/>
                  </a:lnTo>
                  <a:lnTo>
                    <a:pt x="572" y="77"/>
                  </a:lnTo>
                  <a:lnTo>
                    <a:pt x="570" y="77"/>
                  </a:lnTo>
                  <a:lnTo>
                    <a:pt x="570" y="77"/>
                  </a:lnTo>
                  <a:lnTo>
                    <a:pt x="570" y="77"/>
                  </a:lnTo>
                  <a:lnTo>
                    <a:pt x="570" y="77"/>
                  </a:lnTo>
                  <a:lnTo>
                    <a:pt x="570" y="76"/>
                  </a:lnTo>
                  <a:lnTo>
                    <a:pt x="570" y="76"/>
                  </a:lnTo>
                  <a:lnTo>
                    <a:pt x="569" y="74"/>
                  </a:lnTo>
                  <a:lnTo>
                    <a:pt x="569" y="74"/>
                  </a:lnTo>
                  <a:lnTo>
                    <a:pt x="567" y="72"/>
                  </a:lnTo>
                  <a:lnTo>
                    <a:pt x="567" y="72"/>
                  </a:lnTo>
                  <a:lnTo>
                    <a:pt x="566" y="72"/>
                  </a:lnTo>
                  <a:lnTo>
                    <a:pt x="566" y="71"/>
                  </a:lnTo>
                  <a:lnTo>
                    <a:pt x="566" y="71"/>
                  </a:lnTo>
                  <a:lnTo>
                    <a:pt x="559" y="68"/>
                  </a:lnTo>
                  <a:lnTo>
                    <a:pt x="558" y="66"/>
                  </a:lnTo>
                  <a:lnTo>
                    <a:pt x="558" y="66"/>
                  </a:lnTo>
                  <a:lnTo>
                    <a:pt x="558" y="68"/>
                  </a:lnTo>
                  <a:lnTo>
                    <a:pt x="556" y="66"/>
                  </a:lnTo>
                  <a:lnTo>
                    <a:pt x="556" y="66"/>
                  </a:lnTo>
                  <a:lnTo>
                    <a:pt x="555" y="66"/>
                  </a:lnTo>
                  <a:lnTo>
                    <a:pt x="555" y="66"/>
                  </a:lnTo>
                  <a:lnTo>
                    <a:pt x="553" y="66"/>
                  </a:lnTo>
                  <a:lnTo>
                    <a:pt x="551" y="66"/>
                  </a:lnTo>
                  <a:lnTo>
                    <a:pt x="548" y="65"/>
                  </a:lnTo>
                  <a:lnTo>
                    <a:pt x="545" y="63"/>
                  </a:lnTo>
                  <a:lnTo>
                    <a:pt x="544" y="61"/>
                  </a:lnTo>
                  <a:lnTo>
                    <a:pt x="540" y="61"/>
                  </a:lnTo>
                  <a:lnTo>
                    <a:pt x="539" y="60"/>
                  </a:lnTo>
                  <a:lnTo>
                    <a:pt x="536" y="60"/>
                  </a:lnTo>
                  <a:lnTo>
                    <a:pt x="533" y="60"/>
                  </a:lnTo>
                  <a:lnTo>
                    <a:pt x="531" y="60"/>
                  </a:lnTo>
                  <a:lnTo>
                    <a:pt x="529" y="60"/>
                  </a:lnTo>
                  <a:lnTo>
                    <a:pt x="528" y="60"/>
                  </a:lnTo>
                  <a:lnTo>
                    <a:pt x="521" y="55"/>
                  </a:lnTo>
                  <a:lnTo>
                    <a:pt x="520" y="54"/>
                  </a:lnTo>
                  <a:lnTo>
                    <a:pt x="521" y="54"/>
                  </a:lnTo>
                  <a:lnTo>
                    <a:pt x="521" y="52"/>
                  </a:lnTo>
                  <a:lnTo>
                    <a:pt x="523" y="52"/>
                  </a:lnTo>
                  <a:lnTo>
                    <a:pt x="521" y="52"/>
                  </a:lnTo>
                  <a:lnTo>
                    <a:pt x="521" y="52"/>
                  </a:lnTo>
                  <a:lnTo>
                    <a:pt x="520" y="52"/>
                  </a:lnTo>
                  <a:lnTo>
                    <a:pt x="518" y="52"/>
                  </a:lnTo>
                  <a:lnTo>
                    <a:pt x="518" y="52"/>
                  </a:lnTo>
                  <a:lnTo>
                    <a:pt x="517" y="52"/>
                  </a:lnTo>
                  <a:lnTo>
                    <a:pt x="515" y="52"/>
                  </a:lnTo>
                  <a:lnTo>
                    <a:pt x="514" y="50"/>
                  </a:lnTo>
                  <a:lnTo>
                    <a:pt x="514" y="50"/>
                  </a:lnTo>
                  <a:lnTo>
                    <a:pt x="514" y="50"/>
                  </a:lnTo>
                  <a:lnTo>
                    <a:pt x="512" y="50"/>
                  </a:lnTo>
                  <a:lnTo>
                    <a:pt x="512" y="50"/>
                  </a:lnTo>
                  <a:lnTo>
                    <a:pt x="510" y="50"/>
                  </a:lnTo>
                  <a:lnTo>
                    <a:pt x="510" y="49"/>
                  </a:lnTo>
                  <a:lnTo>
                    <a:pt x="509" y="49"/>
                  </a:lnTo>
                  <a:lnTo>
                    <a:pt x="509" y="49"/>
                  </a:lnTo>
                  <a:lnTo>
                    <a:pt x="509" y="47"/>
                  </a:lnTo>
                  <a:lnTo>
                    <a:pt x="507" y="47"/>
                  </a:lnTo>
                  <a:lnTo>
                    <a:pt x="506" y="46"/>
                  </a:lnTo>
                  <a:lnTo>
                    <a:pt x="506" y="43"/>
                  </a:lnTo>
                  <a:lnTo>
                    <a:pt x="506" y="43"/>
                  </a:lnTo>
                  <a:lnTo>
                    <a:pt x="507" y="41"/>
                  </a:lnTo>
                  <a:lnTo>
                    <a:pt x="509" y="39"/>
                  </a:lnTo>
                  <a:lnTo>
                    <a:pt x="507" y="39"/>
                  </a:lnTo>
                  <a:lnTo>
                    <a:pt x="507" y="39"/>
                  </a:lnTo>
                  <a:lnTo>
                    <a:pt x="506" y="41"/>
                  </a:lnTo>
                  <a:lnTo>
                    <a:pt x="506" y="41"/>
                  </a:lnTo>
                  <a:lnTo>
                    <a:pt x="506" y="44"/>
                  </a:lnTo>
                  <a:lnTo>
                    <a:pt x="506" y="44"/>
                  </a:lnTo>
                  <a:lnTo>
                    <a:pt x="504" y="44"/>
                  </a:lnTo>
                  <a:lnTo>
                    <a:pt x="504" y="46"/>
                  </a:lnTo>
                  <a:lnTo>
                    <a:pt x="504" y="47"/>
                  </a:lnTo>
                  <a:lnTo>
                    <a:pt x="503" y="49"/>
                  </a:lnTo>
                  <a:lnTo>
                    <a:pt x="503" y="50"/>
                  </a:lnTo>
                  <a:lnTo>
                    <a:pt x="503" y="50"/>
                  </a:lnTo>
                  <a:lnTo>
                    <a:pt x="503" y="52"/>
                  </a:lnTo>
                  <a:lnTo>
                    <a:pt x="499" y="54"/>
                  </a:lnTo>
                  <a:lnTo>
                    <a:pt x="499" y="54"/>
                  </a:lnTo>
                  <a:lnTo>
                    <a:pt x="498" y="54"/>
                  </a:lnTo>
                  <a:lnTo>
                    <a:pt x="496" y="54"/>
                  </a:lnTo>
                  <a:lnTo>
                    <a:pt x="495" y="54"/>
                  </a:lnTo>
                  <a:lnTo>
                    <a:pt x="495" y="54"/>
                  </a:lnTo>
                  <a:lnTo>
                    <a:pt x="495" y="52"/>
                  </a:lnTo>
                  <a:lnTo>
                    <a:pt x="493" y="50"/>
                  </a:lnTo>
                  <a:lnTo>
                    <a:pt x="493" y="49"/>
                  </a:lnTo>
                  <a:lnTo>
                    <a:pt x="495" y="46"/>
                  </a:lnTo>
                  <a:lnTo>
                    <a:pt x="495" y="44"/>
                  </a:lnTo>
                  <a:lnTo>
                    <a:pt x="493" y="43"/>
                  </a:lnTo>
                  <a:lnTo>
                    <a:pt x="490" y="41"/>
                  </a:lnTo>
                  <a:lnTo>
                    <a:pt x="487" y="38"/>
                  </a:lnTo>
                  <a:lnTo>
                    <a:pt x="485" y="38"/>
                  </a:lnTo>
                  <a:lnTo>
                    <a:pt x="484" y="38"/>
                  </a:lnTo>
                  <a:lnTo>
                    <a:pt x="482" y="38"/>
                  </a:lnTo>
                  <a:lnTo>
                    <a:pt x="482" y="36"/>
                  </a:lnTo>
                  <a:lnTo>
                    <a:pt x="482" y="35"/>
                  </a:lnTo>
                  <a:lnTo>
                    <a:pt x="484" y="35"/>
                  </a:lnTo>
                  <a:lnTo>
                    <a:pt x="485" y="33"/>
                  </a:lnTo>
                  <a:lnTo>
                    <a:pt x="487" y="35"/>
                  </a:lnTo>
                  <a:lnTo>
                    <a:pt x="490" y="35"/>
                  </a:lnTo>
                  <a:lnTo>
                    <a:pt x="492" y="35"/>
                  </a:lnTo>
                  <a:lnTo>
                    <a:pt x="493" y="35"/>
                  </a:lnTo>
                  <a:lnTo>
                    <a:pt x="495" y="33"/>
                  </a:lnTo>
                  <a:lnTo>
                    <a:pt x="496" y="31"/>
                  </a:lnTo>
                  <a:lnTo>
                    <a:pt x="498" y="30"/>
                  </a:lnTo>
                  <a:lnTo>
                    <a:pt x="499" y="30"/>
                  </a:lnTo>
                  <a:lnTo>
                    <a:pt x="501" y="30"/>
                  </a:lnTo>
                  <a:lnTo>
                    <a:pt x="503" y="31"/>
                  </a:lnTo>
                  <a:lnTo>
                    <a:pt x="504" y="31"/>
                  </a:lnTo>
                  <a:lnTo>
                    <a:pt x="506" y="31"/>
                  </a:lnTo>
                  <a:lnTo>
                    <a:pt x="506" y="33"/>
                  </a:lnTo>
                  <a:lnTo>
                    <a:pt x="507" y="33"/>
                  </a:lnTo>
                  <a:lnTo>
                    <a:pt x="507" y="31"/>
                  </a:lnTo>
                  <a:lnTo>
                    <a:pt x="507" y="30"/>
                  </a:lnTo>
                  <a:lnTo>
                    <a:pt x="509" y="30"/>
                  </a:lnTo>
                  <a:lnTo>
                    <a:pt x="509" y="30"/>
                  </a:lnTo>
                  <a:lnTo>
                    <a:pt x="509" y="30"/>
                  </a:lnTo>
                  <a:lnTo>
                    <a:pt x="509" y="28"/>
                  </a:lnTo>
                  <a:lnTo>
                    <a:pt x="507" y="28"/>
                  </a:lnTo>
                  <a:lnTo>
                    <a:pt x="509" y="27"/>
                  </a:lnTo>
                  <a:lnTo>
                    <a:pt x="509" y="27"/>
                  </a:lnTo>
                  <a:lnTo>
                    <a:pt x="510" y="27"/>
                  </a:lnTo>
                  <a:lnTo>
                    <a:pt x="510" y="25"/>
                  </a:lnTo>
                  <a:lnTo>
                    <a:pt x="507" y="27"/>
                  </a:lnTo>
                  <a:lnTo>
                    <a:pt x="504" y="27"/>
                  </a:lnTo>
                  <a:lnTo>
                    <a:pt x="501" y="27"/>
                  </a:lnTo>
                  <a:lnTo>
                    <a:pt x="499" y="27"/>
                  </a:lnTo>
                  <a:lnTo>
                    <a:pt x="496" y="28"/>
                  </a:lnTo>
                  <a:lnTo>
                    <a:pt x="495" y="28"/>
                  </a:lnTo>
                  <a:lnTo>
                    <a:pt x="492" y="28"/>
                  </a:lnTo>
                  <a:lnTo>
                    <a:pt x="490" y="27"/>
                  </a:lnTo>
                  <a:lnTo>
                    <a:pt x="488" y="27"/>
                  </a:lnTo>
                  <a:lnTo>
                    <a:pt x="487" y="27"/>
                  </a:lnTo>
                  <a:lnTo>
                    <a:pt x="485" y="27"/>
                  </a:lnTo>
                  <a:lnTo>
                    <a:pt x="484" y="25"/>
                  </a:lnTo>
                  <a:lnTo>
                    <a:pt x="484" y="25"/>
                  </a:lnTo>
                  <a:lnTo>
                    <a:pt x="482" y="24"/>
                  </a:lnTo>
                  <a:lnTo>
                    <a:pt x="482" y="24"/>
                  </a:lnTo>
                  <a:lnTo>
                    <a:pt x="480" y="20"/>
                  </a:lnTo>
                  <a:lnTo>
                    <a:pt x="480" y="17"/>
                  </a:lnTo>
                  <a:lnTo>
                    <a:pt x="479" y="17"/>
                  </a:lnTo>
                  <a:lnTo>
                    <a:pt x="477" y="17"/>
                  </a:lnTo>
                  <a:lnTo>
                    <a:pt x="471" y="16"/>
                  </a:lnTo>
                  <a:lnTo>
                    <a:pt x="471" y="16"/>
                  </a:lnTo>
                  <a:lnTo>
                    <a:pt x="469" y="16"/>
                  </a:lnTo>
                  <a:lnTo>
                    <a:pt x="469" y="16"/>
                  </a:lnTo>
                  <a:lnTo>
                    <a:pt x="468" y="16"/>
                  </a:lnTo>
                  <a:lnTo>
                    <a:pt x="468" y="16"/>
                  </a:lnTo>
                  <a:lnTo>
                    <a:pt x="468" y="16"/>
                  </a:lnTo>
                  <a:lnTo>
                    <a:pt x="468" y="14"/>
                  </a:lnTo>
                  <a:lnTo>
                    <a:pt x="469" y="13"/>
                  </a:lnTo>
                  <a:lnTo>
                    <a:pt x="469" y="13"/>
                  </a:lnTo>
                  <a:lnTo>
                    <a:pt x="471" y="13"/>
                  </a:lnTo>
                  <a:lnTo>
                    <a:pt x="471" y="9"/>
                  </a:lnTo>
                  <a:lnTo>
                    <a:pt x="471" y="9"/>
                  </a:lnTo>
                  <a:lnTo>
                    <a:pt x="471" y="8"/>
                  </a:lnTo>
                  <a:lnTo>
                    <a:pt x="471" y="8"/>
                  </a:lnTo>
                  <a:lnTo>
                    <a:pt x="471" y="8"/>
                  </a:lnTo>
                  <a:lnTo>
                    <a:pt x="474" y="6"/>
                  </a:lnTo>
                  <a:lnTo>
                    <a:pt x="479" y="5"/>
                  </a:lnTo>
                  <a:lnTo>
                    <a:pt x="480" y="5"/>
                  </a:lnTo>
                  <a:lnTo>
                    <a:pt x="482" y="3"/>
                  </a:lnTo>
                  <a:lnTo>
                    <a:pt x="482" y="3"/>
                  </a:lnTo>
                  <a:lnTo>
                    <a:pt x="484" y="3"/>
                  </a:lnTo>
                  <a:lnTo>
                    <a:pt x="484" y="2"/>
                  </a:lnTo>
                  <a:lnTo>
                    <a:pt x="488" y="0"/>
                  </a:lnTo>
                  <a:lnTo>
                    <a:pt x="490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05" name="Freeform 252">
              <a:extLst>
                <a:ext uri="{FF2B5EF4-FFF2-40B4-BE49-F238E27FC236}">
                  <a16:creationId xmlns:a16="http://schemas.microsoft.com/office/drawing/2014/main" id="{EE2959DE-D098-30C4-073E-EB11F32C22C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49071" y="4250239"/>
              <a:ext cx="1017494" cy="331368"/>
            </a:xfrm>
            <a:custGeom>
              <a:avLst/>
              <a:gdLst>
                <a:gd name="T0" fmla="*/ 470 w 522"/>
                <a:gd name="T1" fmla="*/ 98 h 170"/>
                <a:gd name="T2" fmla="*/ 462 w 522"/>
                <a:gd name="T3" fmla="*/ 88 h 170"/>
                <a:gd name="T4" fmla="*/ 511 w 522"/>
                <a:gd name="T5" fmla="*/ 87 h 170"/>
                <a:gd name="T6" fmla="*/ 45 w 522"/>
                <a:gd name="T7" fmla="*/ 85 h 170"/>
                <a:gd name="T8" fmla="*/ 140 w 522"/>
                <a:gd name="T9" fmla="*/ 90 h 170"/>
                <a:gd name="T10" fmla="*/ 137 w 522"/>
                <a:gd name="T11" fmla="*/ 85 h 170"/>
                <a:gd name="T12" fmla="*/ 463 w 522"/>
                <a:gd name="T13" fmla="*/ 74 h 170"/>
                <a:gd name="T14" fmla="*/ 127 w 522"/>
                <a:gd name="T15" fmla="*/ 73 h 170"/>
                <a:gd name="T16" fmla="*/ 116 w 522"/>
                <a:gd name="T17" fmla="*/ 71 h 170"/>
                <a:gd name="T18" fmla="*/ 126 w 522"/>
                <a:gd name="T19" fmla="*/ 69 h 170"/>
                <a:gd name="T20" fmla="*/ 135 w 522"/>
                <a:gd name="T21" fmla="*/ 68 h 170"/>
                <a:gd name="T22" fmla="*/ 34 w 522"/>
                <a:gd name="T23" fmla="*/ 76 h 170"/>
                <a:gd name="T24" fmla="*/ 432 w 522"/>
                <a:gd name="T25" fmla="*/ 62 h 170"/>
                <a:gd name="T26" fmla="*/ 391 w 522"/>
                <a:gd name="T27" fmla="*/ 79 h 170"/>
                <a:gd name="T28" fmla="*/ 365 w 522"/>
                <a:gd name="T29" fmla="*/ 101 h 170"/>
                <a:gd name="T30" fmla="*/ 399 w 522"/>
                <a:gd name="T31" fmla="*/ 95 h 170"/>
                <a:gd name="T32" fmla="*/ 383 w 522"/>
                <a:gd name="T33" fmla="*/ 112 h 170"/>
                <a:gd name="T34" fmla="*/ 391 w 522"/>
                <a:gd name="T35" fmla="*/ 137 h 170"/>
                <a:gd name="T36" fmla="*/ 395 w 522"/>
                <a:gd name="T37" fmla="*/ 148 h 170"/>
                <a:gd name="T38" fmla="*/ 372 w 522"/>
                <a:gd name="T39" fmla="*/ 131 h 170"/>
                <a:gd name="T40" fmla="*/ 362 w 522"/>
                <a:gd name="T41" fmla="*/ 162 h 170"/>
                <a:gd name="T42" fmla="*/ 350 w 522"/>
                <a:gd name="T43" fmla="*/ 139 h 170"/>
                <a:gd name="T44" fmla="*/ 347 w 522"/>
                <a:gd name="T45" fmla="*/ 115 h 170"/>
                <a:gd name="T46" fmla="*/ 358 w 522"/>
                <a:gd name="T47" fmla="*/ 76 h 170"/>
                <a:gd name="T48" fmla="*/ 378 w 522"/>
                <a:gd name="T49" fmla="*/ 69 h 170"/>
                <a:gd name="T50" fmla="*/ 427 w 522"/>
                <a:gd name="T51" fmla="*/ 63 h 170"/>
                <a:gd name="T52" fmla="*/ 473 w 522"/>
                <a:gd name="T53" fmla="*/ 65 h 170"/>
                <a:gd name="T54" fmla="*/ 484 w 522"/>
                <a:gd name="T55" fmla="*/ 69 h 170"/>
                <a:gd name="T56" fmla="*/ 471 w 522"/>
                <a:gd name="T57" fmla="*/ 84 h 170"/>
                <a:gd name="T58" fmla="*/ 468 w 522"/>
                <a:gd name="T59" fmla="*/ 74 h 170"/>
                <a:gd name="T60" fmla="*/ 481 w 522"/>
                <a:gd name="T61" fmla="*/ 55 h 170"/>
                <a:gd name="T62" fmla="*/ 17 w 522"/>
                <a:gd name="T63" fmla="*/ 52 h 170"/>
                <a:gd name="T64" fmla="*/ 151 w 522"/>
                <a:gd name="T65" fmla="*/ 44 h 170"/>
                <a:gd name="T66" fmla="*/ 440 w 522"/>
                <a:gd name="T67" fmla="*/ 36 h 170"/>
                <a:gd name="T68" fmla="*/ 324 w 522"/>
                <a:gd name="T69" fmla="*/ 29 h 170"/>
                <a:gd name="T70" fmla="*/ 309 w 522"/>
                <a:gd name="T71" fmla="*/ 24 h 170"/>
                <a:gd name="T72" fmla="*/ 315 w 522"/>
                <a:gd name="T73" fmla="*/ 33 h 170"/>
                <a:gd name="T74" fmla="*/ 329 w 522"/>
                <a:gd name="T75" fmla="*/ 54 h 170"/>
                <a:gd name="T76" fmla="*/ 328 w 522"/>
                <a:gd name="T77" fmla="*/ 73 h 170"/>
                <a:gd name="T78" fmla="*/ 310 w 522"/>
                <a:gd name="T79" fmla="*/ 104 h 170"/>
                <a:gd name="T80" fmla="*/ 304 w 522"/>
                <a:gd name="T81" fmla="*/ 121 h 170"/>
                <a:gd name="T82" fmla="*/ 277 w 522"/>
                <a:gd name="T83" fmla="*/ 136 h 170"/>
                <a:gd name="T84" fmla="*/ 254 w 522"/>
                <a:gd name="T85" fmla="*/ 133 h 170"/>
                <a:gd name="T86" fmla="*/ 225 w 522"/>
                <a:gd name="T87" fmla="*/ 128 h 170"/>
                <a:gd name="T88" fmla="*/ 203 w 522"/>
                <a:gd name="T89" fmla="*/ 98 h 170"/>
                <a:gd name="T90" fmla="*/ 200 w 522"/>
                <a:gd name="T91" fmla="*/ 68 h 170"/>
                <a:gd name="T92" fmla="*/ 219 w 522"/>
                <a:gd name="T93" fmla="*/ 73 h 170"/>
                <a:gd name="T94" fmla="*/ 257 w 522"/>
                <a:gd name="T95" fmla="*/ 65 h 170"/>
                <a:gd name="T96" fmla="*/ 282 w 522"/>
                <a:gd name="T97" fmla="*/ 55 h 170"/>
                <a:gd name="T98" fmla="*/ 293 w 522"/>
                <a:gd name="T99" fmla="*/ 38 h 170"/>
                <a:gd name="T100" fmla="*/ 457 w 522"/>
                <a:gd name="T101" fmla="*/ 25 h 170"/>
                <a:gd name="T102" fmla="*/ 33 w 522"/>
                <a:gd name="T103" fmla="*/ 10 h 170"/>
                <a:gd name="T104" fmla="*/ 74 w 522"/>
                <a:gd name="T105" fmla="*/ 51 h 170"/>
                <a:gd name="T106" fmla="*/ 101 w 522"/>
                <a:gd name="T107" fmla="*/ 69 h 170"/>
                <a:gd name="T108" fmla="*/ 119 w 522"/>
                <a:gd name="T109" fmla="*/ 87 h 170"/>
                <a:gd name="T110" fmla="*/ 138 w 522"/>
                <a:gd name="T111" fmla="*/ 115 h 170"/>
                <a:gd name="T112" fmla="*/ 153 w 522"/>
                <a:gd name="T113" fmla="*/ 139 h 170"/>
                <a:gd name="T114" fmla="*/ 135 w 522"/>
                <a:gd name="T115" fmla="*/ 166 h 170"/>
                <a:gd name="T116" fmla="*/ 88 w 522"/>
                <a:gd name="T117" fmla="*/ 125 h 170"/>
                <a:gd name="T118" fmla="*/ 49 w 522"/>
                <a:gd name="T119" fmla="*/ 58 h 170"/>
                <a:gd name="T120" fmla="*/ 1 w 522"/>
                <a:gd name="T121" fmla="*/ 14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22" h="170">
                  <a:moveTo>
                    <a:pt x="134" y="90"/>
                  </a:moveTo>
                  <a:lnTo>
                    <a:pt x="134" y="92"/>
                  </a:lnTo>
                  <a:lnTo>
                    <a:pt x="135" y="92"/>
                  </a:lnTo>
                  <a:lnTo>
                    <a:pt x="134" y="93"/>
                  </a:lnTo>
                  <a:lnTo>
                    <a:pt x="134" y="93"/>
                  </a:lnTo>
                  <a:lnTo>
                    <a:pt x="134" y="95"/>
                  </a:lnTo>
                  <a:lnTo>
                    <a:pt x="132" y="93"/>
                  </a:lnTo>
                  <a:lnTo>
                    <a:pt x="132" y="95"/>
                  </a:lnTo>
                  <a:lnTo>
                    <a:pt x="131" y="93"/>
                  </a:lnTo>
                  <a:lnTo>
                    <a:pt x="131" y="92"/>
                  </a:lnTo>
                  <a:lnTo>
                    <a:pt x="131" y="92"/>
                  </a:lnTo>
                  <a:lnTo>
                    <a:pt x="131" y="92"/>
                  </a:lnTo>
                  <a:lnTo>
                    <a:pt x="131" y="92"/>
                  </a:lnTo>
                  <a:lnTo>
                    <a:pt x="132" y="92"/>
                  </a:lnTo>
                  <a:lnTo>
                    <a:pt x="134" y="90"/>
                  </a:lnTo>
                  <a:close/>
                  <a:moveTo>
                    <a:pt x="466" y="90"/>
                  </a:moveTo>
                  <a:lnTo>
                    <a:pt x="466" y="90"/>
                  </a:lnTo>
                  <a:lnTo>
                    <a:pt x="468" y="92"/>
                  </a:lnTo>
                  <a:lnTo>
                    <a:pt x="468" y="95"/>
                  </a:lnTo>
                  <a:lnTo>
                    <a:pt x="468" y="95"/>
                  </a:lnTo>
                  <a:lnTo>
                    <a:pt x="470" y="95"/>
                  </a:lnTo>
                  <a:lnTo>
                    <a:pt x="471" y="96"/>
                  </a:lnTo>
                  <a:lnTo>
                    <a:pt x="471" y="96"/>
                  </a:lnTo>
                  <a:lnTo>
                    <a:pt x="471" y="96"/>
                  </a:lnTo>
                  <a:lnTo>
                    <a:pt x="471" y="98"/>
                  </a:lnTo>
                  <a:lnTo>
                    <a:pt x="470" y="98"/>
                  </a:lnTo>
                  <a:lnTo>
                    <a:pt x="468" y="98"/>
                  </a:lnTo>
                  <a:lnTo>
                    <a:pt x="468" y="96"/>
                  </a:lnTo>
                  <a:lnTo>
                    <a:pt x="468" y="96"/>
                  </a:lnTo>
                  <a:lnTo>
                    <a:pt x="466" y="96"/>
                  </a:lnTo>
                  <a:lnTo>
                    <a:pt x="465" y="96"/>
                  </a:lnTo>
                  <a:lnTo>
                    <a:pt x="465" y="96"/>
                  </a:lnTo>
                  <a:lnTo>
                    <a:pt x="465" y="95"/>
                  </a:lnTo>
                  <a:lnTo>
                    <a:pt x="465" y="95"/>
                  </a:lnTo>
                  <a:lnTo>
                    <a:pt x="463" y="93"/>
                  </a:lnTo>
                  <a:lnTo>
                    <a:pt x="463" y="92"/>
                  </a:lnTo>
                  <a:lnTo>
                    <a:pt x="463" y="92"/>
                  </a:lnTo>
                  <a:lnTo>
                    <a:pt x="463" y="90"/>
                  </a:lnTo>
                  <a:lnTo>
                    <a:pt x="463" y="90"/>
                  </a:lnTo>
                  <a:lnTo>
                    <a:pt x="465" y="92"/>
                  </a:lnTo>
                  <a:lnTo>
                    <a:pt x="466" y="90"/>
                  </a:lnTo>
                  <a:lnTo>
                    <a:pt x="466" y="90"/>
                  </a:lnTo>
                  <a:close/>
                  <a:moveTo>
                    <a:pt x="462" y="88"/>
                  </a:moveTo>
                  <a:lnTo>
                    <a:pt x="463" y="90"/>
                  </a:lnTo>
                  <a:lnTo>
                    <a:pt x="462" y="90"/>
                  </a:lnTo>
                  <a:lnTo>
                    <a:pt x="463" y="92"/>
                  </a:lnTo>
                  <a:lnTo>
                    <a:pt x="462" y="93"/>
                  </a:lnTo>
                  <a:lnTo>
                    <a:pt x="462" y="93"/>
                  </a:lnTo>
                  <a:lnTo>
                    <a:pt x="460" y="93"/>
                  </a:lnTo>
                  <a:lnTo>
                    <a:pt x="460" y="92"/>
                  </a:lnTo>
                  <a:lnTo>
                    <a:pt x="460" y="90"/>
                  </a:lnTo>
                  <a:lnTo>
                    <a:pt x="462" y="88"/>
                  </a:lnTo>
                  <a:close/>
                  <a:moveTo>
                    <a:pt x="119" y="88"/>
                  </a:moveTo>
                  <a:lnTo>
                    <a:pt x="121" y="88"/>
                  </a:lnTo>
                  <a:lnTo>
                    <a:pt x="123" y="90"/>
                  </a:lnTo>
                  <a:lnTo>
                    <a:pt x="123" y="90"/>
                  </a:lnTo>
                  <a:lnTo>
                    <a:pt x="123" y="90"/>
                  </a:lnTo>
                  <a:lnTo>
                    <a:pt x="121" y="92"/>
                  </a:lnTo>
                  <a:lnTo>
                    <a:pt x="118" y="90"/>
                  </a:lnTo>
                  <a:lnTo>
                    <a:pt x="118" y="90"/>
                  </a:lnTo>
                  <a:lnTo>
                    <a:pt x="119" y="88"/>
                  </a:lnTo>
                  <a:close/>
                  <a:moveTo>
                    <a:pt x="514" y="85"/>
                  </a:moveTo>
                  <a:lnTo>
                    <a:pt x="517" y="85"/>
                  </a:lnTo>
                  <a:lnTo>
                    <a:pt x="517" y="85"/>
                  </a:lnTo>
                  <a:lnTo>
                    <a:pt x="520" y="87"/>
                  </a:lnTo>
                  <a:lnTo>
                    <a:pt x="522" y="88"/>
                  </a:lnTo>
                  <a:lnTo>
                    <a:pt x="522" y="88"/>
                  </a:lnTo>
                  <a:lnTo>
                    <a:pt x="522" y="90"/>
                  </a:lnTo>
                  <a:lnTo>
                    <a:pt x="520" y="90"/>
                  </a:lnTo>
                  <a:lnTo>
                    <a:pt x="520" y="90"/>
                  </a:lnTo>
                  <a:lnTo>
                    <a:pt x="518" y="90"/>
                  </a:lnTo>
                  <a:lnTo>
                    <a:pt x="518" y="90"/>
                  </a:lnTo>
                  <a:lnTo>
                    <a:pt x="517" y="90"/>
                  </a:lnTo>
                  <a:lnTo>
                    <a:pt x="515" y="90"/>
                  </a:lnTo>
                  <a:lnTo>
                    <a:pt x="515" y="90"/>
                  </a:lnTo>
                  <a:lnTo>
                    <a:pt x="514" y="88"/>
                  </a:lnTo>
                  <a:lnTo>
                    <a:pt x="512" y="87"/>
                  </a:lnTo>
                  <a:lnTo>
                    <a:pt x="511" y="87"/>
                  </a:lnTo>
                  <a:lnTo>
                    <a:pt x="511" y="87"/>
                  </a:lnTo>
                  <a:lnTo>
                    <a:pt x="512" y="88"/>
                  </a:lnTo>
                  <a:lnTo>
                    <a:pt x="514" y="90"/>
                  </a:lnTo>
                  <a:lnTo>
                    <a:pt x="514" y="90"/>
                  </a:lnTo>
                  <a:lnTo>
                    <a:pt x="514" y="90"/>
                  </a:lnTo>
                  <a:lnTo>
                    <a:pt x="515" y="90"/>
                  </a:lnTo>
                  <a:lnTo>
                    <a:pt x="515" y="92"/>
                  </a:lnTo>
                  <a:lnTo>
                    <a:pt x="512" y="92"/>
                  </a:lnTo>
                  <a:lnTo>
                    <a:pt x="512" y="92"/>
                  </a:lnTo>
                  <a:lnTo>
                    <a:pt x="512" y="90"/>
                  </a:lnTo>
                  <a:lnTo>
                    <a:pt x="511" y="90"/>
                  </a:lnTo>
                  <a:lnTo>
                    <a:pt x="511" y="90"/>
                  </a:lnTo>
                  <a:lnTo>
                    <a:pt x="511" y="90"/>
                  </a:lnTo>
                  <a:lnTo>
                    <a:pt x="509" y="88"/>
                  </a:lnTo>
                  <a:lnTo>
                    <a:pt x="507" y="88"/>
                  </a:lnTo>
                  <a:lnTo>
                    <a:pt x="506" y="88"/>
                  </a:lnTo>
                  <a:lnTo>
                    <a:pt x="506" y="87"/>
                  </a:lnTo>
                  <a:lnTo>
                    <a:pt x="506" y="87"/>
                  </a:lnTo>
                  <a:lnTo>
                    <a:pt x="507" y="87"/>
                  </a:lnTo>
                  <a:lnTo>
                    <a:pt x="509" y="87"/>
                  </a:lnTo>
                  <a:lnTo>
                    <a:pt x="509" y="87"/>
                  </a:lnTo>
                  <a:lnTo>
                    <a:pt x="511" y="87"/>
                  </a:lnTo>
                  <a:lnTo>
                    <a:pt x="511" y="85"/>
                  </a:lnTo>
                  <a:lnTo>
                    <a:pt x="512" y="85"/>
                  </a:lnTo>
                  <a:lnTo>
                    <a:pt x="514" y="85"/>
                  </a:lnTo>
                  <a:close/>
                  <a:moveTo>
                    <a:pt x="45" y="85"/>
                  </a:moveTo>
                  <a:lnTo>
                    <a:pt x="45" y="85"/>
                  </a:lnTo>
                  <a:lnTo>
                    <a:pt x="47" y="88"/>
                  </a:lnTo>
                  <a:lnTo>
                    <a:pt x="47" y="88"/>
                  </a:lnTo>
                  <a:lnTo>
                    <a:pt x="47" y="92"/>
                  </a:lnTo>
                  <a:lnTo>
                    <a:pt x="45" y="93"/>
                  </a:lnTo>
                  <a:lnTo>
                    <a:pt x="45" y="93"/>
                  </a:lnTo>
                  <a:lnTo>
                    <a:pt x="44" y="93"/>
                  </a:lnTo>
                  <a:lnTo>
                    <a:pt x="44" y="92"/>
                  </a:lnTo>
                  <a:lnTo>
                    <a:pt x="44" y="92"/>
                  </a:lnTo>
                  <a:lnTo>
                    <a:pt x="45" y="90"/>
                  </a:lnTo>
                  <a:lnTo>
                    <a:pt x="45" y="88"/>
                  </a:lnTo>
                  <a:lnTo>
                    <a:pt x="44" y="85"/>
                  </a:lnTo>
                  <a:lnTo>
                    <a:pt x="45" y="85"/>
                  </a:lnTo>
                  <a:close/>
                  <a:moveTo>
                    <a:pt x="134" y="85"/>
                  </a:moveTo>
                  <a:lnTo>
                    <a:pt x="135" y="85"/>
                  </a:lnTo>
                  <a:lnTo>
                    <a:pt x="135" y="87"/>
                  </a:lnTo>
                  <a:lnTo>
                    <a:pt x="135" y="87"/>
                  </a:lnTo>
                  <a:lnTo>
                    <a:pt x="137" y="87"/>
                  </a:lnTo>
                  <a:lnTo>
                    <a:pt x="137" y="88"/>
                  </a:lnTo>
                  <a:lnTo>
                    <a:pt x="138" y="88"/>
                  </a:lnTo>
                  <a:lnTo>
                    <a:pt x="138" y="87"/>
                  </a:lnTo>
                  <a:lnTo>
                    <a:pt x="140" y="88"/>
                  </a:lnTo>
                  <a:lnTo>
                    <a:pt x="140" y="88"/>
                  </a:lnTo>
                  <a:lnTo>
                    <a:pt x="140" y="90"/>
                  </a:lnTo>
                  <a:lnTo>
                    <a:pt x="140" y="90"/>
                  </a:lnTo>
                  <a:lnTo>
                    <a:pt x="140" y="90"/>
                  </a:lnTo>
                  <a:lnTo>
                    <a:pt x="140" y="90"/>
                  </a:lnTo>
                  <a:lnTo>
                    <a:pt x="137" y="88"/>
                  </a:lnTo>
                  <a:lnTo>
                    <a:pt x="134" y="88"/>
                  </a:lnTo>
                  <a:lnTo>
                    <a:pt x="134" y="88"/>
                  </a:lnTo>
                  <a:lnTo>
                    <a:pt x="132" y="88"/>
                  </a:lnTo>
                  <a:lnTo>
                    <a:pt x="134" y="87"/>
                  </a:lnTo>
                  <a:lnTo>
                    <a:pt x="134" y="85"/>
                  </a:lnTo>
                  <a:close/>
                  <a:moveTo>
                    <a:pt x="492" y="85"/>
                  </a:moveTo>
                  <a:lnTo>
                    <a:pt x="495" y="87"/>
                  </a:lnTo>
                  <a:lnTo>
                    <a:pt x="495" y="88"/>
                  </a:lnTo>
                  <a:lnTo>
                    <a:pt x="495" y="88"/>
                  </a:lnTo>
                  <a:lnTo>
                    <a:pt x="495" y="87"/>
                  </a:lnTo>
                  <a:lnTo>
                    <a:pt x="493" y="87"/>
                  </a:lnTo>
                  <a:lnTo>
                    <a:pt x="492" y="85"/>
                  </a:lnTo>
                  <a:close/>
                  <a:moveTo>
                    <a:pt x="465" y="84"/>
                  </a:moveTo>
                  <a:lnTo>
                    <a:pt x="465" y="84"/>
                  </a:lnTo>
                  <a:lnTo>
                    <a:pt x="465" y="85"/>
                  </a:lnTo>
                  <a:lnTo>
                    <a:pt x="465" y="85"/>
                  </a:lnTo>
                  <a:lnTo>
                    <a:pt x="465" y="85"/>
                  </a:lnTo>
                  <a:lnTo>
                    <a:pt x="465" y="85"/>
                  </a:lnTo>
                  <a:lnTo>
                    <a:pt x="465" y="84"/>
                  </a:lnTo>
                  <a:lnTo>
                    <a:pt x="465" y="84"/>
                  </a:lnTo>
                  <a:close/>
                  <a:moveTo>
                    <a:pt x="134" y="82"/>
                  </a:moveTo>
                  <a:lnTo>
                    <a:pt x="134" y="82"/>
                  </a:lnTo>
                  <a:lnTo>
                    <a:pt x="135" y="84"/>
                  </a:lnTo>
                  <a:lnTo>
                    <a:pt x="137" y="85"/>
                  </a:lnTo>
                  <a:lnTo>
                    <a:pt x="137" y="85"/>
                  </a:lnTo>
                  <a:lnTo>
                    <a:pt x="135" y="84"/>
                  </a:lnTo>
                  <a:lnTo>
                    <a:pt x="135" y="84"/>
                  </a:lnTo>
                  <a:lnTo>
                    <a:pt x="135" y="84"/>
                  </a:lnTo>
                  <a:lnTo>
                    <a:pt x="134" y="82"/>
                  </a:lnTo>
                  <a:close/>
                  <a:moveTo>
                    <a:pt x="115" y="76"/>
                  </a:moveTo>
                  <a:lnTo>
                    <a:pt x="115" y="76"/>
                  </a:lnTo>
                  <a:lnTo>
                    <a:pt x="116" y="76"/>
                  </a:lnTo>
                  <a:lnTo>
                    <a:pt x="116" y="77"/>
                  </a:lnTo>
                  <a:lnTo>
                    <a:pt x="115" y="77"/>
                  </a:lnTo>
                  <a:lnTo>
                    <a:pt x="113" y="77"/>
                  </a:lnTo>
                  <a:lnTo>
                    <a:pt x="113" y="76"/>
                  </a:lnTo>
                  <a:lnTo>
                    <a:pt x="115" y="76"/>
                  </a:lnTo>
                  <a:close/>
                  <a:moveTo>
                    <a:pt x="465" y="74"/>
                  </a:moveTo>
                  <a:lnTo>
                    <a:pt x="465" y="74"/>
                  </a:lnTo>
                  <a:lnTo>
                    <a:pt x="465" y="76"/>
                  </a:lnTo>
                  <a:lnTo>
                    <a:pt x="465" y="76"/>
                  </a:lnTo>
                  <a:lnTo>
                    <a:pt x="465" y="76"/>
                  </a:lnTo>
                  <a:lnTo>
                    <a:pt x="465" y="76"/>
                  </a:lnTo>
                  <a:lnTo>
                    <a:pt x="463" y="76"/>
                  </a:lnTo>
                  <a:lnTo>
                    <a:pt x="465" y="74"/>
                  </a:lnTo>
                  <a:lnTo>
                    <a:pt x="465" y="74"/>
                  </a:lnTo>
                  <a:close/>
                  <a:moveTo>
                    <a:pt x="463" y="73"/>
                  </a:moveTo>
                  <a:lnTo>
                    <a:pt x="463" y="73"/>
                  </a:lnTo>
                  <a:lnTo>
                    <a:pt x="463" y="74"/>
                  </a:lnTo>
                  <a:lnTo>
                    <a:pt x="463" y="74"/>
                  </a:lnTo>
                  <a:lnTo>
                    <a:pt x="463" y="74"/>
                  </a:lnTo>
                  <a:lnTo>
                    <a:pt x="463" y="74"/>
                  </a:lnTo>
                  <a:lnTo>
                    <a:pt x="463" y="73"/>
                  </a:lnTo>
                  <a:lnTo>
                    <a:pt x="463" y="73"/>
                  </a:lnTo>
                  <a:close/>
                  <a:moveTo>
                    <a:pt x="118" y="73"/>
                  </a:moveTo>
                  <a:lnTo>
                    <a:pt x="118" y="74"/>
                  </a:lnTo>
                  <a:lnTo>
                    <a:pt x="118" y="74"/>
                  </a:lnTo>
                  <a:lnTo>
                    <a:pt x="119" y="74"/>
                  </a:lnTo>
                  <a:lnTo>
                    <a:pt x="118" y="76"/>
                  </a:lnTo>
                  <a:lnTo>
                    <a:pt x="118" y="76"/>
                  </a:lnTo>
                  <a:lnTo>
                    <a:pt x="116" y="74"/>
                  </a:lnTo>
                  <a:lnTo>
                    <a:pt x="116" y="73"/>
                  </a:lnTo>
                  <a:lnTo>
                    <a:pt x="118" y="73"/>
                  </a:lnTo>
                  <a:close/>
                  <a:moveTo>
                    <a:pt x="123" y="73"/>
                  </a:moveTo>
                  <a:lnTo>
                    <a:pt x="123" y="73"/>
                  </a:lnTo>
                  <a:lnTo>
                    <a:pt x="124" y="74"/>
                  </a:lnTo>
                  <a:lnTo>
                    <a:pt x="124" y="74"/>
                  </a:lnTo>
                  <a:lnTo>
                    <a:pt x="123" y="73"/>
                  </a:lnTo>
                  <a:lnTo>
                    <a:pt x="123" y="73"/>
                  </a:lnTo>
                  <a:lnTo>
                    <a:pt x="123" y="73"/>
                  </a:lnTo>
                  <a:close/>
                  <a:moveTo>
                    <a:pt x="127" y="71"/>
                  </a:moveTo>
                  <a:lnTo>
                    <a:pt x="129" y="73"/>
                  </a:lnTo>
                  <a:lnTo>
                    <a:pt x="129" y="73"/>
                  </a:lnTo>
                  <a:lnTo>
                    <a:pt x="129" y="73"/>
                  </a:lnTo>
                  <a:lnTo>
                    <a:pt x="129" y="74"/>
                  </a:lnTo>
                  <a:lnTo>
                    <a:pt x="127" y="73"/>
                  </a:lnTo>
                  <a:lnTo>
                    <a:pt x="127" y="73"/>
                  </a:lnTo>
                  <a:lnTo>
                    <a:pt x="127" y="73"/>
                  </a:lnTo>
                  <a:lnTo>
                    <a:pt x="127" y="71"/>
                  </a:lnTo>
                  <a:close/>
                  <a:moveTo>
                    <a:pt x="105" y="69"/>
                  </a:moveTo>
                  <a:lnTo>
                    <a:pt x="107" y="69"/>
                  </a:lnTo>
                  <a:lnTo>
                    <a:pt x="108" y="71"/>
                  </a:lnTo>
                  <a:lnTo>
                    <a:pt x="108" y="71"/>
                  </a:lnTo>
                  <a:lnTo>
                    <a:pt x="112" y="73"/>
                  </a:lnTo>
                  <a:lnTo>
                    <a:pt x="112" y="73"/>
                  </a:lnTo>
                  <a:lnTo>
                    <a:pt x="112" y="74"/>
                  </a:lnTo>
                  <a:lnTo>
                    <a:pt x="112" y="76"/>
                  </a:lnTo>
                  <a:lnTo>
                    <a:pt x="112" y="74"/>
                  </a:lnTo>
                  <a:lnTo>
                    <a:pt x="108" y="74"/>
                  </a:lnTo>
                  <a:lnTo>
                    <a:pt x="107" y="74"/>
                  </a:lnTo>
                  <a:lnTo>
                    <a:pt x="105" y="73"/>
                  </a:lnTo>
                  <a:lnTo>
                    <a:pt x="104" y="73"/>
                  </a:lnTo>
                  <a:lnTo>
                    <a:pt x="104" y="73"/>
                  </a:lnTo>
                  <a:lnTo>
                    <a:pt x="104" y="71"/>
                  </a:lnTo>
                  <a:lnTo>
                    <a:pt x="104" y="71"/>
                  </a:lnTo>
                  <a:lnTo>
                    <a:pt x="105" y="69"/>
                  </a:lnTo>
                  <a:lnTo>
                    <a:pt x="105" y="69"/>
                  </a:lnTo>
                  <a:close/>
                  <a:moveTo>
                    <a:pt x="118" y="69"/>
                  </a:moveTo>
                  <a:lnTo>
                    <a:pt x="118" y="69"/>
                  </a:lnTo>
                  <a:lnTo>
                    <a:pt x="118" y="71"/>
                  </a:lnTo>
                  <a:lnTo>
                    <a:pt x="118" y="71"/>
                  </a:lnTo>
                  <a:lnTo>
                    <a:pt x="116" y="71"/>
                  </a:lnTo>
                  <a:lnTo>
                    <a:pt x="116" y="69"/>
                  </a:lnTo>
                  <a:lnTo>
                    <a:pt x="116" y="69"/>
                  </a:lnTo>
                  <a:lnTo>
                    <a:pt x="118" y="69"/>
                  </a:lnTo>
                  <a:close/>
                  <a:moveTo>
                    <a:pt x="108" y="68"/>
                  </a:moveTo>
                  <a:lnTo>
                    <a:pt x="112" y="69"/>
                  </a:lnTo>
                  <a:lnTo>
                    <a:pt x="113" y="71"/>
                  </a:lnTo>
                  <a:lnTo>
                    <a:pt x="115" y="73"/>
                  </a:lnTo>
                  <a:lnTo>
                    <a:pt x="113" y="73"/>
                  </a:lnTo>
                  <a:lnTo>
                    <a:pt x="113" y="73"/>
                  </a:lnTo>
                  <a:lnTo>
                    <a:pt x="112" y="73"/>
                  </a:lnTo>
                  <a:lnTo>
                    <a:pt x="112" y="71"/>
                  </a:lnTo>
                  <a:lnTo>
                    <a:pt x="110" y="71"/>
                  </a:lnTo>
                  <a:lnTo>
                    <a:pt x="108" y="71"/>
                  </a:lnTo>
                  <a:lnTo>
                    <a:pt x="108" y="71"/>
                  </a:lnTo>
                  <a:lnTo>
                    <a:pt x="107" y="69"/>
                  </a:lnTo>
                  <a:lnTo>
                    <a:pt x="108" y="69"/>
                  </a:lnTo>
                  <a:lnTo>
                    <a:pt x="108" y="68"/>
                  </a:lnTo>
                  <a:close/>
                  <a:moveTo>
                    <a:pt x="126" y="68"/>
                  </a:moveTo>
                  <a:lnTo>
                    <a:pt x="127" y="69"/>
                  </a:lnTo>
                  <a:lnTo>
                    <a:pt x="129" y="68"/>
                  </a:lnTo>
                  <a:lnTo>
                    <a:pt x="127" y="69"/>
                  </a:lnTo>
                  <a:lnTo>
                    <a:pt x="127" y="69"/>
                  </a:lnTo>
                  <a:lnTo>
                    <a:pt x="127" y="71"/>
                  </a:lnTo>
                  <a:lnTo>
                    <a:pt x="126" y="71"/>
                  </a:lnTo>
                  <a:lnTo>
                    <a:pt x="126" y="71"/>
                  </a:lnTo>
                  <a:lnTo>
                    <a:pt x="126" y="69"/>
                  </a:lnTo>
                  <a:lnTo>
                    <a:pt x="126" y="69"/>
                  </a:lnTo>
                  <a:lnTo>
                    <a:pt x="126" y="69"/>
                  </a:lnTo>
                  <a:lnTo>
                    <a:pt x="126" y="69"/>
                  </a:lnTo>
                  <a:lnTo>
                    <a:pt x="126" y="68"/>
                  </a:lnTo>
                  <a:close/>
                  <a:moveTo>
                    <a:pt x="135" y="68"/>
                  </a:moveTo>
                  <a:lnTo>
                    <a:pt x="135" y="69"/>
                  </a:lnTo>
                  <a:lnTo>
                    <a:pt x="135" y="69"/>
                  </a:lnTo>
                  <a:lnTo>
                    <a:pt x="135" y="71"/>
                  </a:lnTo>
                  <a:lnTo>
                    <a:pt x="135" y="71"/>
                  </a:lnTo>
                  <a:lnTo>
                    <a:pt x="135" y="73"/>
                  </a:lnTo>
                  <a:lnTo>
                    <a:pt x="135" y="73"/>
                  </a:lnTo>
                  <a:lnTo>
                    <a:pt x="134" y="73"/>
                  </a:lnTo>
                  <a:lnTo>
                    <a:pt x="134" y="73"/>
                  </a:lnTo>
                  <a:lnTo>
                    <a:pt x="134" y="73"/>
                  </a:lnTo>
                  <a:lnTo>
                    <a:pt x="134" y="73"/>
                  </a:lnTo>
                  <a:lnTo>
                    <a:pt x="132" y="71"/>
                  </a:lnTo>
                  <a:lnTo>
                    <a:pt x="132" y="71"/>
                  </a:lnTo>
                  <a:lnTo>
                    <a:pt x="132" y="69"/>
                  </a:lnTo>
                  <a:lnTo>
                    <a:pt x="131" y="71"/>
                  </a:lnTo>
                  <a:lnTo>
                    <a:pt x="131" y="71"/>
                  </a:lnTo>
                  <a:lnTo>
                    <a:pt x="129" y="69"/>
                  </a:lnTo>
                  <a:lnTo>
                    <a:pt x="131" y="69"/>
                  </a:lnTo>
                  <a:lnTo>
                    <a:pt x="132" y="68"/>
                  </a:lnTo>
                  <a:lnTo>
                    <a:pt x="132" y="68"/>
                  </a:lnTo>
                  <a:lnTo>
                    <a:pt x="134" y="68"/>
                  </a:lnTo>
                  <a:lnTo>
                    <a:pt x="135" y="68"/>
                  </a:lnTo>
                  <a:close/>
                  <a:moveTo>
                    <a:pt x="101" y="65"/>
                  </a:moveTo>
                  <a:lnTo>
                    <a:pt x="101" y="65"/>
                  </a:lnTo>
                  <a:lnTo>
                    <a:pt x="102" y="66"/>
                  </a:lnTo>
                  <a:lnTo>
                    <a:pt x="104" y="68"/>
                  </a:lnTo>
                  <a:lnTo>
                    <a:pt x="104" y="68"/>
                  </a:lnTo>
                  <a:lnTo>
                    <a:pt x="104" y="69"/>
                  </a:lnTo>
                  <a:lnTo>
                    <a:pt x="104" y="69"/>
                  </a:lnTo>
                  <a:lnTo>
                    <a:pt x="104" y="71"/>
                  </a:lnTo>
                  <a:lnTo>
                    <a:pt x="102" y="71"/>
                  </a:lnTo>
                  <a:lnTo>
                    <a:pt x="102" y="71"/>
                  </a:lnTo>
                  <a:lnTo>
                    <a:pt x="101" y="69"/>
                  </a:lnTo>
                  <a:lnTo>
                    <a:pt x="101" y="69"/>
                  </a:lnTo>
                  <a:lnTo>
                    <a:pt x="101" y="68"/>
                  </a:lnTo>
                  <a:lnTo>
                    <a:pt x="101" y="66"/>
                  </a:lnTo>
                  <a:lnTo>
                    <a:pt x="101" y="65"/>
                  </a:lnTo>
                  <a:close/>
                  <a:moveTo>
                    <a:pt x="30" y="63"/>
                  </a:moveTo>
                  <a:lnTo>
                    <a:pt x="31" y="65"/>
                  </a:lnTo>
                  <a:lnTo>
                    <a:pt x="34" y="68"/>
                  </a:lnTo>
                  <a:lnTo>
                    <a:pt x="36" y="69"/>
                  </a:lnTo>
                  <a:lnTo>
                    <a:pt x="37" y="71"/>
                  </a:lnTo>
                  <a:lnTo>
                    <a:pt x="39" y="71"/>
                  </a:lnTo>
                  <a:lnTo>
                    <a:pt x="37" y="73"/>
                  </a:lnTo>
                  <a:lnTo>
                    <a:pt x="37" y="76"/>
                  </a:lnTo>
                  <a:lnTo>
                    <a:pt x="37" y="77"/>
                  </a:lnTo>
                  <a:lnTo>
                    <a:pt x="34" y="77"/>
                  </a:lnTo>
                  <a:lnTo>
                    <a:pt x="34" y="76"/>
                  </a:lnTo>
                  <a:lnTo>
                    <a:pt x="34" y="73"/>
                  </a:lnTo>
                  <a:lnTo>
                    <a:pt x="31" y="71"/>
                  </a:lnTo>
                  <a:lnTo>
                    <a:pt x="31" y="71"/>
                  </a:lnTo>
                  <a:lnTo>
                    <a:pt x="30" y="69"/>
                  </a:lnTo>
                  <a:lnTo>
                    <a:pt x="30" y="68"/>
                  </a:lnTo>
                  <a:lnTo>
                    <a:pt x="26" y="65"/>
                  </a:lnTo>
                  <a:lnTo>
                    <a:pt x="28" y="65"/>
                  </a:lnTo>
                  <a:lnTo>
                    <a:pt x="30" y="65"/>
                  </a:lnTo>
                  <a:lnTo>
                    <a:pt x="30" y="63"/>
                  </a:lnTo>
                  <a:lnTo>
                    <a:pt x="30" y="63"/>
                  </a:lnTo>
                  <a:close/>
                  <a:moveTo>
                    <a:pt x="97" y="62"/>
                  </a:moveTo>
                  <a:lnTo>
                    <a:pt x="104" y="63"/>
                  </a:lnTo>
                  <a:lnTo>
                    <a:pt x="104" y="65"/>
                  </a:lnTo>
                  <a:lnTo>
                    <a:pt x="104" y="66"/>
                  </a:lnTo>
                  <a:lnTo>
                    <a:pt x="104" y="66"/>
                  </a:lnTo>
                  <a:lnTo>
                    <a:pt x="102" y="65"/>
                  </a:lnTo>
                  <a:lnTo>
                    <a:pt x="101" y="65"/>
                  </a:lnTo>
                  <a:lnTo>
                    <a:pt x="99" y="65"/>
                  </a:lnTo>
                  <a:lnTo>
                    <a:pt x="99" y="63"/>
                  </a:lnTo>
                  <a:lnTo>
                    <a:pt x="97" y="63"/>
                  </a:lnTo>
                  <a:lnTo>
                    <a:pt x="97" y="63"/>
                  </a:lnTo>
                  <a:lnTo>
                    <a:pt x="97" y="62"/>
                  </a:lnTo>
                  <a:lnTo>
                    <a:pt x="97" y="62"/>
                  </a:lnTo>
                  <a:close/>
                  <a:moveTo>
                    <a:pt x="430" y="62"/>
                  </a:moveTo>
                  <a:lnTo>
                    <a:pt x="432" y="62"/>
                  </a:lnTo>
                  <a:lnTo>
                    <a:pt x="432" y="62"/>
                  </a:lnTo>
                  <a:lnTo>
                    <a:pt x="433" y="63"/>
                  </a:lnTo>
                  <a:lnTo>
                    <a:pt x="433" y="65"/>
                  </a:lnTo>
                  <a:lnTo>
                    <a:pt x="432" y="65"/>
                  </a:lnTo>
                  <a:lnTo>
                    <a:pt x="432" y="66"/>
                  </a:lnTo>
                  <a:lnTo>
                    <a:pt x="430" y="68"/>
                  </a:lnTo>
                  <a:lnTo>
                    <a:pt x="429" y="69"/>
                  </a:lnTo>
                  <a:lnTo>
                    <a:pt x="429" y="71"/>
                  </a:lnTo>
                  <a:lnTo>
                    <a:pt x="425" y="74"/>
                  </a:lnTo>
                  <a:lnTo>
                    <a:pt x="424" y="74"/>
                  </a:lnTo>
                  <a:lnTo>
                    <a:pt x="424" y="76"/>
                  </a:lnTo>
                  <a:lnTo>
                    <a:pt x="422" y="77"/>
                  </a:lnTo>
                  <a:lnTo>
                    <a:pt x="421" y="79"/>
                  </a:lnTo>
                  <a:lnTo>
                    <a:pt x="421" y="79"/>
                  </a:lnTo>
                  <a:lnTo>
                    <a:pt x="419" y="79"/>
                  </a:lnTo>
                  <a:lnTo>
                    <a:pt x="419" y="81"/>
                  </a:lnTo>
                  <a:lnTo>
                    <a:pt x="418" y="81"/>
                  </a:lnTo>
                  <a:lnTo>
                    <a:pt x="411" y="81"/>
                  </a:lnTo>
                  <a:lnTo>
                    <a:pt x="410" y="81"/>
                  </a:lnTo>
                  <a:lnTo>
                    <a:pt x="408" y="81"/>
                  </a:lnTo>
                  <a:lnTo>
                    <a:pt x="405" y="81"/>
                  </a:lnTo>
                  <a:lnTo>
                    <a:pt x="405" y="81"/>
                  </a:lnTo>
                  <a:lnTo>
                    <a:pt x="403" y="79"/>
                  </a:lnTo>
                  <a:lnTo>
                    <a:pt x="402" y="79"/>
                  </a:lnTo>
                  <a:lnTo>
                    <a:pt x="400" y="79"/>
                  </a:lnTo>
                  <a:lnTo>
                    <a:pt x="400" y="79"/>
                  </a:lnTo>
                  <a:lnTo>
                    <a:pt x="391" y="79"/>
                  </a:lnTo>
                  <a:lnTo>
                    <a:pt x="388" y="79"/>
                  </a:lnTo>
                  <a:lnTo>
                    <a:pt x="384" y="79"/>
                  </a:lnTo>
                  <a:lnTo>
                    <a:pt x="383" y="79"/>
                  </a:lnTo>
                  <a:lnTo>
                    <a:pt x="381" y="79"/>
                  </a:lnTo>
                  <a:lnTo>
                    <a:pt x="380" y="79"/>
                  </a:lnTo>
                  <a:lnTo>
                    <a:pt x="378" y="79"/>
                  </a:lnTo>
                  <a:lnTo>
                    <a:pt x="372" y="79"/>
                  </a:lnTo>
                  <a:lnTo>
                    <a:pt x="370" y="79"/>
                  </a:lnTo>
                  <a:lnTo>
                    <a:pt x="367" y="77"/>
                  </a:lnTo>
                  <a:lnTo>
                    <a:pt x="365" y="77"/>
                  </a:lnTo>
                  <a:lnTo>
                    <a:pt x="364" y="77"/>
                  </a:lnTo>
                  <a:lnTo>
                    <a:pt x="362" y="79"/>
                  </a:lnTo>
                  <a:lnTo>
                    <a:pt x="362" y="79"/>
                  </a:lnTo>
                  <a:lnTo>
                    <a:pt x="361" y="82"/>
                  </a:lnTo>
                  <a:lnTo>
                    <a:pt x="359" y="84"/>
                  </a:lnTo>
                  <a:lnTo>
                    <a:pt x="359" y="85"/>
                  </a:lnTo>
                  <a:lnTo>
                    <a:pt x="358" y="87"/>
                  </a:lnTo>
                  <a:lnTo>
                    <a:pt x="358" y="88"/>
                  </a:lnTo>
                  <a:lnTo>
                    <a:pt x="358" y="90"/>
                  </a:lnTo>
                  <a:lnTo>
                    <a:pt x="358" y="92"/>
                  </a:lnTo>
                  <a:lnTo>
                    <a:pt x="358" y="93"/>
                  </a:lnTo>
                  <a:lnTo>
                    <a:pt x="359" y="95"/>
                  </a:lnTo>
                  <a:lnTo>
                    <a:pt x="361" y="98"/>
                  </a:lnTo>
                  <a:lnTo>
                    <a:pt x="361" y="98"/>
                  </a:lnTo>
                  <a:lnTo>
                    <a:pt x="364" y="99"/>
                  </a:lnTo>
                  <a:lnTo>
                    <a:pt x="365" y="101"/>
                  </a:lnTo>
                  <a:lnTo>
                    <a:pt x="365" y="104"/>
                  </a:lnTo>
                  <a:lnTo>
                    <a:pt x="367" y="106"/>
                  </a:lnTo>
                  <a:lnTo>
                    <a:pt x="369" y="106"/>
                  </a:lnTo>
                  <a:lnTo>
                    <a:pt x="369" y="104"/>
                  </a:lnTo>
                  <a:lnTo>
                    <a:pt x="370" y="106"/>
                  </a:lnTo>
                  <a:lnTo>
                    <a:pt x="372" y="106"/>
                  </a:lnTo>
                  <a:lnTo>
                    <a:pt x="373" y="104"/>
                  </a:lnTo>
                  <a:lnTo>
                    <a:pt x="375" y="103"/>
                  </a:lnTo>
                  <a:lnTo>
                    <a:pt x="377" y="101"/>
                  </a:lnTo>
                  <a:lnTo>
                    <a:pt x="378" y="99"/>
                  </a:lnTo>
                  <a:lnTo>
                    <a:pt x="380" y="98"/>
                  </a:lnTo>
                  <a:lnTo>
                    <a:pt x="380" y="98"/>
                  </a:lnTo>
                  <a:lnTo>
                    <a:pt x="381" y="98"/>
                  </a:lnTo>
                  <a:lnTo>
                    <a:pt x="381" y="98"/>
                  </a:lnTo>
                  <a:lnTo>
                    <a:pt x="383" y="98"/>
                  </a:lnTo>
                  <a:lnTo>
                    <a:pt x="384" y="99"/>
                  </a:lnTo>
                  <a:lnTo>
                    <a:pt x="386" y="99"/>
                  </a:lnTo>
                  <a:lnTo>
                    <a:pt x="388" y="98"/>
                  </a:lnTo>
                  <a:lnTo>
                    <a:pt x="389" y="98"/>
                  </a:lnTo>
                  <a:lnTo>
                    <a:pt x="389" y="96"/>
                  </a:lnTo>
                  <a:lnTo>
                    <a:pt x="391" y="96"/>
                  </a:lnTo>
                  <a:lnTo>
                    <a:pt x="394" y="96"/>
                  </a:lnTo>
                  <a:lnTo>
                    <a:pt x="395" y="96"/>
                  </a:lnTo>
                  <a:lnTo>
                    <a:pt x="399" y="96"/>
                  </a:lnTo>
                  <a:lnTo>
                    <a:pt x="399" y="96"/>
                  </a:lnTo>
                  <a:lnTo>
                    <a:pt x="399" y="95"/>
                  </a:lnTo>
                  <a:lnTo>
                    <a:pt x="399" y="95"/>
                  </a:lnTo>
                  <a:lnTo>
                    <a:pt x="399" y="95"/>
                  </a:lnTo>
                  <a:lnTo>
                    <a:pt x="402" y="95"/>
                  </a:lnTo>
                  <a:lnTo>
                    <a:pt x="403" y="93"/>
                  </a:lnTo>
                  <a:lnTo>
                    <a:pt x="405" y="93"/>
                  </a:lnTo>
                  <a:lnTo>
                    <a:pt x="406" y="95"/>
                  </a:lnTo>
                  <a:lnTo>
                    <a:pt x="406" y="96"/>
                  </a:lnTo>
                  <a:lnTo>
                    <a:pt x="406" y="96"/>
                  </a:lnTo>
                  <a:lnTo>
                    <a:pt x="406" y="99"/>
                  </a:lnTo>
                  <a:lnTo>
                    <a:pt x="406" y="99"/>
                  </a:lnTo>
                  <a:lnTo>
                    <a:pt x="405" y="99"/>
                  </a:lnTo>
                  <a:lnTo>
                    <a:pt x="403" y="99"/>
                  </a:lnTo>
                  <a:lnTo>
                    <a:pt x="403" y="98"/>
                  </a:lnTo>
                  <a:lnTo>
                    <a:pt x="402" y="98"/>
                  </a:lnTo>
                  <a:lnTo>
                    <a:pt x="400" y="98"/>
                  </a:lnTo>
                  <a:lnTo>
                    <a:pt x="399" y="99"/>
                  </a:lnTo>
                  <a:lnTo>
                    <a:pt x="399" y="99"/>
                  </a:lnTo>
                  <a:lnTo>
                    <a:pt x="397" y="101"/>
                  </a:lnTo>
                  <a:lnTo>
                    <a:pt x="395" y="103"/>
                  </a:lnTo>
                  <a:lnTo>
                    <a:pt x="394" y="104"/>
                  </a:lnTo>
                  <a:lnTo>
                    <a:pt x="391" y="107"/>
                  </a:lnTo>
                  <a:lnTo>
                    <a:pt x="391" y="107"/>
                  </a:lnTo>
                  <a:lnTo>
                    <a:pt x="389" y="109"/>
                  </a:lnTo>
                  <a:lnTo>
                    <a:pt x="384" y="109"/>
                  </a:lnTo>
                  <a:lnTo>
                    <a:pt x="383" y="110"/>
                  </a:lnTo>
                  <a:lnTo>
                    <a:pt x="383" y="112"/>
                  </a:lnTo>
                  <a:lnTo>
                    <a:pt x="381" y="112"/>
                  </a:lnTo>
                  <a:lnTo>
                    <a:pt x="380" y="112"/>
                  </a:lnTo>
                  <a:lnTo>
                    <a:pt x="380" y="112"/>
                  </a:lnTo>
                  <a:lnTo>
                    <a:pt x="378" y="112"/>
                  </a:lnTo>
                  <a:lnTo>
                    <a:pt x="377" y="112"/>
                  </a:lnTo>
                  <a:lnTo>
                    <a:pt x="377" y="114"/>
                  </a:lnTo>
                  <a:lnTo>
                    <a:pt x="378" y="114"/>
                  </a:lnTo>
                  <a:lnTo>
                    <a:pt x="380" y="115"/>
                  </a:lnTo>
                  <a:lnTo>
                    <a:pt x="380" y="117"/>
                  </a:lnTo>
                  <a:lnTo>
                    <a:pt x="381" y="117"/>
                  </a:lnTo>
                  <a:lnTo>
                    <a:pt x="383" y="117"/>
                  </a:lnTo>
                  <a:lnTo>
                    <a:pt x="383" y="117"/>
                  </a:lnTo>
                  <a:lnTo>
                    <a:pt x="384" y="118"/>
                  </a:lnTo>
                  <a:lnTo>
                    <a:pt x="386" y="121"/>
                  </a:lnTo>
                  <a:lnTo>
                    <a:pt x="386" y="123"/>
                  </a:lnTo>
                  <a:lnTo>
                    <a:pt x="388" y="125"/>
                  </a:lnTo>
                  <a:lnTo>
                    <a:pt x="391" y="128"/>
                  </a:lnTo>
                  <a:lnTo>
                    <a:pt x="391" y="128"/>
                  </a:lnTo>
                  <a:lnTo>
                    <a:pt x="391" y="128"/>
                  </a:lnTo>
                  <a:lnTo>
                    <a:pt x="391" y="129"/>
                  </a:lnTo>
                  <a:lnTo>
                    <a:pt x="392" y="131"/>
                  </a:lnTo>
                  <a:lnTo>
                    <a:pt x="392" y="131"/>
                  </a:lnTo>
                  <a:lnTo>
                    <a:pt x="391" y="133"/>
                  </a:lnTo>
                  <a:lnTo>
                    <a:pt x="391" y="134"/>
                  </a:lnTo>
                  <a:lnTo>
                    <a:pt x="391" y="136"/>
                  </a:lnTo>
                  <a:lnTo>
                    <a:pt x="391" y="137"/>
                  </a:lnTo>
                  <a:lnTo>
                    <a:pt x="391" y="137"/>
                  </a:lnTo>
                  <a:lnTo>
                    <a:pt x="391" y="137"/>
                  </a:lnTo>
                  <a:lnTo>
                    <a:pt x="391" y="139"/>
                  </a:lnTo>
                  <a:lnTo>
                    <a:pt x="392" y="139"/>
                  </a:lnTo>
                  <a:lnTo>
                    <a:pt x="392" y="139"/>
                  </a:lnTo>
                  <a:lnTo>
                    <a:pt x="394" y="140"/>
                  </a:lnTo>
                  <a:lnTo>
                    <a:pt x="395" y="140"/>
                  </a:lnTo>
                  <a:lnTo>
                    <a:pt x="395" y="142"/>
                  </a:lnTo>
                  <a:lnTo>
                    <a:pt x="395" y="142"/>
                  </a:lnTo>
                  <a:lnTo>
                    <a:pt x="395" y="144"/>
                  </a:lnTo>
                  <a:lnTo>
                    <a:pt x="397" y="144"/>
                  </a:lnTo>
                  <a:lnTo>
                    <a:pt x="397" y="144"/>
                  </a:lnTo>
                  <a:lnTo>
                    <a:pt x="397" y="144"/>
                  </a:lnTo>
                  <a:lnTo>
                    <a:pt x="399" y="144"/>
                  </a:lnTo>
                  <a:lnTo>
                    <a:pt x="399" y="144"/>
                  </a:lnTo>
                  <a:lnTo>
                    <a:pt x="399" y="145"/>
                  </a:lnTo>
                  <a:lnTo>
                    <a:pt x="399" y="145"/>
                  </a:lnTo>
                  <a:lnTo>
                    <a:pt x="399" y="147"/>
                  </a:lnTo>
                  <a:lnTo>
                    <a:pt x="399" y="148"/>
                  </a:lnTo>
                  <a:lnTo>
                    <a:pt x="399" y="148"/>
                  </a:lnTo>
                  <a:lnTo>
                    <a:pt x="399" y="148"/>
                  </a:lnTo>
                  <a:lnTo>
                    <a:pt x="397" y="148"/>
                  </a:lnTo>
                  <a:lnTo>
                    <a:pt x="397" y="148"/>
                  </a:lnTo>
                  <a:lnTo>
                    <a:pt x="397" y="148"/>
                  </a:lnTo>
                  <a:lnTo>
                    <a:pt x="395" y="148"/>
                  </a:lnTo>
                  <a:lnTo>
                    <a:pt x="395" y="148"/>
                  </a:lnTo>
                  <a:lnTo>
                    <a:pt x="394" y="148"/>
                  </a:lnTo>
                  <a:lnTo>
                    <a:pt x="389" y="150"/>
                  </a:lnTo>
                  <a:lnTo>
                    <a:pt x="388" y="150"/>
                  </a:lnTo>
                  <a:lnTo>
                    <a:pt x="388" y="151"/>
                  </a:lnTo>
                  <a:lnTo>
                    <a:pt x="388" y="153"/>
                  </a:lnTo>
                  <a:lnTo>
                    <a:pt x="388" y="155"/>
                  </a:lnTo>
                  <a:lnTo>
                    <a:pt x="388" y="155"/>
                  </a:lnTo>
                  <a:lnTo>
                    <a:pt x="384" y="155"/>
                  </a:lnTo>
                  <a:lnTo>
                    <a:pt x="383" y="155"/>
                  </a:lnTo>
                  <a:lnTo>
                    <a:pt x="381" y="155"/>
                  </a:lnTo>
                  <a:lnTo>
                    <a:pt x="380" y="153"/>
                  </a:lnTo>
                  <a:lnTo>
                    <a:pt x="380" y="153"/>
                  </a:lnTo>
                  <a:lnTo>
                    <a:pt x="380" y="151"/>
                  </a:lnTo>
                  <a:lnTo>
                    <a:pt x="380" y="147"/>
                  </a:lnTo>
                  <a:lnTo>
                    <a:pt x="380" y="147"/>
                  </a:lnTo>
                  <a:lnTo>
                    <a:pt x="380" y="145"/>
                  </a:lnTo>
                  <a:lnTo>
                    <a:pt x="381" y="145"/>
                  </a:lnTo>
                  <a:lnTo>
                    <a:pt x="381" y="144"/>
                  </a:lnTo>
                  <a:lnTo>
                    <a:pt x="380" y="144"/>
                  </a:lnTo>
                  <a:lnTo>
                    <a:pt x="378" y="142"/>
                  </a:lnTo>
                  <a:lnTo>
                    <a:pt x="377" y="142"/>
                  </a:lnTo>
                  <a:lnTo>
                    <a:pt x="370" y="136"/>
                  </a:lnTo>
                  <a:lnTo>
                    <a:pt x="370" y="136"/>
                  </a:lnTo>
                  <a:lnTo>
                    <a:pt x="370" y="136"/>
                  </a:lnTo>
                  <a:lnTo>
                    <a:pt x="370" y="134"/>
                  </a:lnTo>
                  <a:lnTo>
                    <a:pt x="372" y="131"/>
                  </a:lnTo>
                  <a:lnTo>
                    <a:pt x="373" y="131"/>
                  </a:lnTo>
                  <a:lnTo>
                    <a:pt x="373" y="128"/>
                  </a:lnTo>
                  <a:lnTo>
                    <a:pt x="373" y="126"/>
                  </a:lnTo>
                  <a:lnTo>
                    <a:pt x="373" y="125"/>
                  </a:lnTo>
                  <a:lnTo>
                    <a:pt x="372" y="123"/>
                  </a:lnTo>
                  <a:lnTo>
                    <a:pt x="370" y="123"/>
                  </a:lnTo>
                  <a:lnTo>
                    <a:pt x="369" y="123"/>
                  </a:lnTo>
                  <a:lnTo>
                    <a:pt x="367" y="123"/>
                  </a:lnTo>
                  <a:lnTo>
                    <a:pt x="365" y="125"/>
                  </a:lnTo>
                  <a:lnTo>
                    <a:pt x="362" y="126"/>
                  </a:lnTo>
                  <a:lnTo>
                    <a:pt x="361" y="128"/>
                  </a:lnTo>
                  <a:lnTo>
                    <a:pt x="361" y="129"/>
                  </a:lnTo>
                  <a:lnTo>
                    <a:pt x="362" y="131"/>
                  </a:lnTo>
                  <a:lnTo>
                    <a:pt x="362" y="133"/>
                  </a:lnTo>
                  <a:lnTo>
                    <a:pt x="364" y="134"/>
                  </a:lnTo>
                  <a:lnTo>
                    <a:pt x="364" y="139"/>
                  </a:lnTo>
                  <a:lnTo>
                    <a:pt x="364" y="139"/>
                  </a:lnTo>
                  <a:lnTo>
                    <a:pt x="362" y="140"/>
                  </a:lnTo>
                  <a:lnTo>
                    <a:pt x="362" y="144"/>
                  </a:lnTo>
                  <a:lnTo>
                    <a:pt x="362" y="148"/>
                  </a:lnTo>
                  <a:lnTo>
                    <a:pt x="364" y="151"/>
                  </a:lnTo>
                  <a:lnTo>
                    <a:pt x="364" y="153"/>
                  </a:lnTo>
                  <a:lnTo>
                    <a:pt x="362" y="156"/>
                  </a:lnTo>
                  <a:lnTo>
                    <a:pt x="361" y="158"/>
                  </a:lnTo>
                  <a:lnTo>
                    <a:pt x="361" y="159"/>
                  </a:lnTo>
                  <a:lnTo>
                    <a:pt x="362" y="162"/>
                  </a:lnTo>
                  <a:lnTo>
                    <a:pt x="364" y="164"/>
                  </a:lnTo>
                  <a:lnTo>
                    <a:pt x="364" y="166"/>
                  </a:lnTo>
                  <a:lnTo>
                    <a:pt x="362" y="166"/>
                  </a:lnTo>
                  <a:lnTo>
                    <a:pt x="361" y="166"/>
                  </a:lnTo>
                  <a:lnTo>
                    <a:pt x="361" y="166"/>
                  </a:lnTo>
                  <a:lnTo>
                    <a:pt x="359" y="166"/>
                  </a:lnTo>
                  <a:lnTo>
                    <a:pt x="356" y="166"/>
                  </a:lnTo>
                  <a:lnTo>
                    <a:pt x="356" y="166"/>
                  </a:lnTo>
                  <a:lnTo>
                    <a:pt x="354" y="167"/>
                  </a:lnTo>
                  <a:lnTo>
                    <a:pt x="354" y="167"/>
                  </a:lnTo>
                  <a:lnTo>
                    <a:pt x="353" y="167"/>
                  </a:lnTo>
                  <a:lnTo>
                    <a:pt x="351" y="166"/>
                  </a:lnTo>
                  <a:lnTo>
                    <a:pt x="350" y="164"/>
                  </a:lnTo>
                  <a:lnTo>
                    <a:pt x="348" y="164"/>
                  </a:lnTo>
                  <a:lnTo>
                    <a:pt x="348" y="161"/>
                  </a:lnTo>
                  <a:lnTo>
                    <a:pt x="348" y="159"/>
                  </a:lnTo>
                  <a:lnTo>
                    <a:pt x="350" y="158"/>
                  </a:lnTo>
                  <a:lnTo>
                    <a:pt x="351" y="156"/>
                  </a:lnTo>
                  <a:lnTo>
                    <a:pt x="350" y="153"/>
                  </a:lnTo>
                  <a:lnTo>
                    <a:pt x="351" y="151"/>
                  </a:lnTo>
                  <a:lnTo>
                    <a:pt x="351" y="150"/>
                  </a:lnTo>
                  <a:lnTo>
                    <a:pt x="351" y="148"/>
                  </a:lnTo>
                  <a:lnTo>
                    <a:pt x="351" y="144"/>
                  </a:lnTo>
                  <a:lnTo>
                    <a:pt x="351" y="144"/>
                  </a:lnTo>
                  <a:lnTo>
                    <a:pt x="350" y="139"/>
                  </a:lnTo>
                  <a:lnTo>
                    <a:pt x="350" y="139"/>
                  </a:lnTo>
                  <a:lnTo>
                    <a:pt x="350" y="137"/>
                  </a:lnTo>
                  <a:lnTo>
                    <a:pt x="350" y="137"/>
                  </a:lnTo>
                  <a:lnTo>
                    <a:pt x="350" y="136"/>
                  </a:lnTo>
                  <a:lnTo>
                    <a:pt x="350" y="136"/>
                  </a:lnTo>
                  <a:lnTo>
                    <a:pt x="350" y="136"/>
                  </a:lnTo>
                  <a:lnTo>
                    <a:pt x="348" y="136"/>
                  </a:lnTo>
                  <a:lnTo>
                    <a:pt x="347" y="136"/>
                  </a:lnTo>
                  <a:lnTo>
                    <a:pt x="343" y="136"/>
                  </a:lnTo>
                  <a:lnTo>
                    <a:pt x="342" y="136"/>
                  </a:lnTo>
                  <a:lnTo>
                    <a:pt x="342" y="134"/>
                  </a:lnTo>
                  <a:lnTo>
                    <a:pt x="340" y="133"/>
                  </a:lnTo>
                  <a:lnTo>
                    <a:pt x="340" y="131"/>
                  </a:lnTo>
                  <a:lnTo>
                    <a:pt x="340" y="129"/>
                  </a:lnTo>
                  <a:lnTo>
                    <a:pt x="340" y="128"/>
                  </a:lnTo>
                  <a:lnTo>
                    <a:pt x="340" y="126"/>
                  </a:lnTo>
                  <a:lnTo>
                    <a:pt x="340" y="125"/>
                  </a:lnTo>
                  <a:lnTo>
                    <a:pt x="340" y="125"/>
                  </a:lnTo>
                  <a:lnTo>
                    <a:pt x="340" y="123"/>
                  </a:lnTo>
                  <a:lnTo>
                    <a:pt x="340" y="123"/>
                  </a:lnTo>
                  <a:lnTo>
                    <a:pt x="342" y="123"/>
                  </a:lnTo>
                  <a:lnTo>
                    <a:pt x="342" y="123"/>
                  </a:lnTo>
                  <a:lnTo>
                    <a:pt x="345" y="121"/>
                  </a:lnTo>
                  <a:lnTo>
                    <a:pt x="345" y="120"/>
                  </a:lnTo>
                  <a:lnTo>
                    <a:pt x="345" y="118"/>
                  </a:lnTo>
                  <a:lnTo>
                    <a:pt x="345" y="117"/>
                  </a:lnTo>
                  <a:lnTo>
                    <a:pt x="347" y="115"/>
                  </a:lnTo>
                  <a:lnTo>
                    <a:pt x="348" y="114"/>
                  </a:lnTo>
                  <a:lnTo>
                    <a:pt x="348" y="112"/>
                  </a:lnTo>
                  <a:lnTo>
                    <a:pt x="348" y="109"/>
                  </a:lnTo>
                  <a:lnTo>
                    <a:pt x="348" y="107"/>
                  </a:lnTo>
                  <a:lnTo>
                    <a:pt x="348" y="107"/>
                  </a:lnTo>
                  <a:lnTo>
                    <a:pt x="348" y="106"/>
                  </a:lnTo>
                  <a:lnTo>
                    <a:pt x="348" y="103"/>
                  </a:lnTo>
                  <a:lnTo>
                    <a:pt x="350" y="98"/>
                  </a:lnTo>
                  <a:lnTo>
                    <a:pt x="353" y="96"/>
                  </a:lnTo>
                  <a:lnTo>
                    <a:pt x="353" y="95"/>
                  </a:lnTo>
                  <a:lnTo>
                    <a:pt x="354" y="96"/>
                  </a:lnTo>
                  <a:lnTo>
                    <a:pt x="354" y="98"/>
                  </a:lnTo>
                  <a:lnTo>
                    <a:pt x="354" y="96"/>
                  </a:lnTo>
                  <a:lnTo>
                    <a:pt x="354" y="95"/>
                  </a:lnTo>
                  <a:lnTo>
                    <a:pt x="354" y="92"/>
                  </a:lnTo>
                  <a:lnTo>
                    <a:pt x="353" y="87"/>
                  </a:lnTo>
                  <a:lnTo>
                    <a:pt x="353" y="87"/>
                  </a:lnTo>
                  <a:lnTo>
                    <a:pt x="354" y="87"/>
                  </a:lnTo>
                  <a:lnTo>
                    <a:pt x="354" y="85"/>
                  </a:lnTo>
                  <a:lnTo>
                    <a:pt x="356" y="85"/>
                  </a:lnTo>
                  <a:lnTo>
                    <a:pt x="354" y="82"/>
                  </a:lnTo>
                  <a:lnTo>
                    <a:pt x="354" y="82"/>
                  </a:lnTo>
                  <a:lnTo>
                    <a:pt x="356" y="79"/>
                  </a:lnTo>
                  <a:lnTo>
                    <a:pt x="358" y="77"/>
                  </a:lnTo>
                  <a:lnTo>
                    <a:pt x="358" y="77"/>
                  </a:lnTo>
                  <a:lnTo>
                    <a:pt x="358" y="76"/>
                  </a:lnTo>
                  <a:lnTo>
                    <a:pt x="359" y="74"/>
                  </a:lnTo>
                  <a:lnTo>
                    <a:pt x="359" y="74"/>
                  </a:lnTo>
                  <a:lnTo>
                    <a:pt x="361" y="73"/>
                  </a:lnTo>
                  <a:lnTo>
                    <a:pt x="361" y="71"/>
                  </a:lnTo>
                  <a:lnTo>
                    <a:pt x="362" y="71"/>
                  </a:lnTo>
                  <a:lnTo>
                    <a:pt x="362" y="71"/>
                  </a:lnTo>
                  <a:lnTo>
                    <a:pt x="362" y="73"/>
                  </a:lnTo>
                  <a:lnTo>
                    <a:pt x="364" y="73"/>
                  </a:lnTo>
                  <a:lnTo>
                    <a:pt x="365" y="74"/>
                  </a:lnTo>
                  <a:lnTo>
                    <a:pt x="365" y="73"/>
                  </a:lnTo>
                  <a:lnTo>
                    <a:pt x="367" y="73"/>
                  </a:lnTo>
                  <a:lnTo>
                    <a:pt x="367" y="71"/>
                  </a:lnTo>
                  <a:lnTo>
                    <a:pt x="367" y="71"/>
                  </a:lnTo>
                  <a:lnTo>
                    <a:pt x="369" y="71"/>
                  </a:lnTo>
                  <a:lnTo>
                    <a:pt x="369" y="69"/>
                  </a:lnTo>
                  <a:lnTo>
                    <a:pt x="370" y="68"/>
                  </a:lnTo>
                  <a:lnTo>
                    <a:pt x="370" y="66"/>
                  </a:lnTo>
                  <a:lnTo>
                    <a:pt x="372" y="66"/>
                  </a:lnTo>
                  <a:lnTo>
                    <a:pt x="372" y="66"/>
                  </a:lnTo>
                  <a:lnTo>
                    <a:pt x="373" y="66"/>
                  </a:lnTo>
                  <a:lnTo>
                    <a:pt x="375" y="68"/>
                  </a:lnTo>
                  <a:lnTo>
                    <a:pt x="377" y="68"/>
                  </a:lnTo>
                  <a:lnTo>
                    <a:pt x="377" y="68"/>
                  </a:lnTo>
                  <a:lnTo>
                    <a:pt x="378" y="68"/>
                  </a:lnTo>
                  <a:lnTo>
                    <a:pt x="378" y="68"/>
                  </a:lnTo>
                  <a:lnTo>
                    <a:pt x="378" y="69"/>
                  </a:lnTo>
                  <a:lnTo>
                    <a:pt x="380" y="69"/>
                  </a:lnTo>
                  <a:lnTo>
                    <a:pt x="380" y="69"/>
                  </a:lnTo>
                  <a:lnTo>
                    <a:pt x="381" y="69"/>
                  </a:lnTo>
                  <a:lnTo>
                    <a:pt x="384" y="69"/>
                  </a:lnTo>
                  <a:lnTo>
                    <a:pt x="388" y="71"/>
                  </a:lnTo>
                  <a:lnTo>
                    <a:pt x="392" y="71"/>
                  </a:lnTo>
                  <a:lnTo>
                    <a:pt x="394" y="71"/>
                  </a:lnTo>
                  <a:lnTo>
                    <a:pt x="395" y="71"/>
                  </a:lnTo>
                  <a:lnTo>
                    <a:pt x="397" y="73"/>
                  </a:lnTo>
                  <a:lnTo>
                    <a:pt x="399" y="73"/>
                  </a:lnTo>
                  <a:lnTo>
                    <a:pt x="399" y="73"/>
                  </a:lnTo>
                  <a:lnTo>
                    <a:pt x="400" y="73"/>
                  </a:lnTo>
                  <a:lnTo>
                    <a:pt x="402" y="73"/>
                  </a:lnTo>
                  <a:lnTo>
                    <a:pt x="402" y="71"/>
                  </a:lnTo>
                  <a:lnTo>
                    <a:pt x="405" y="73"/>
                  </a:lnTo>
                  <a:lnTo>
                    <a:pt x="413" y="73"/>
                  </a:lnTo>
                  <a:lnTo>
                    <a:pt x="414" y="73"/>
                  </a:lnTo>
                  <a:lnTo>
                    <a:pt x="419" y="71"/>
                  </a:lnTo>
                  <a:lnTo>
                    <a:pt x="421" y="68"/>
                  </a:lnTo>
                  <a:lnTo>
                    <a:pt x="422" y="68"/>
                  </a:lnTo>
                  <a:lnTo>
                    <a:pt x="424" y="66"/>
                  </a:lnTo>
                  <a:lnTo>
                    <a:pt x="424" y="65"/>
                  </a:lnTo>
                  <a:lnTo>
                    <a:pt x="424" y="65"/>
                  </a:lnTo>
                  <a:lnTo>
                    <a:pt x="425" y="65"/>
                  </a:lnTo>
                  <a:lnTo>
                    <a:pt x="427" y="65"/>
                  </a:lnTo>
                  <a:lnTo>
                    <a:pt x="427" y="63"/>
                  </a:lnTo>
                  <a:lnTo>
                    <a:pt x="429" y="62"/>
                  </a:lnTo>
                  <a:lnTo>
                    <a:pt x="430" y="62"/>
                  </a:lnTo>
                  <a:close/>
                  <a:moveTo>
                    <a:pt x="93" y="55"/>
                  </a:moveTo>
                  <a:lnTo>
                    <a:pt x="93" y="55"/>
                  </a:lnTo>
                  <a:lnTo>
                    <a:pt x="94" y="57"/>
                  </a:lnTo>
                  <a:lnTo>
                    <a:pt x="94" y="57"/>
                  </a:lnTo>
                  <a:lnTo>
                    <a:pt x="93" y="58"/>
                  </a:lnTo>
                  <a:lnTo>
                    <a:pt x="93" y="60"/>
                  </a:lnTo>
                  <a:lnTo>
                    <a:pt x="91" y="60"/>
                  </a:lnTo>
                  <a:lnTo>
                    <a:pt x="90" y="60"/>
                  </a:lnTo>
                  <a:lnTo>
                    <a:pt x="90" y="60"/>
                  </a:lnTo>
                  <a:lnTo>
                    <a:pt x="88" y="58"/>
                  </a:lnTo>
                  <a:lnTo>
                    <a:pt x="88" y="57"/>
                  </a:lnTo>
                  <a:lnTo>
                    <a:pt x="90" y="55"/>
                  </a:lnTo>
                  <a:lnTo>
                    <a:pt x="91" y="55"/>
                  </a:lnTo>
                  <a:lnTo>
                    <a:pt x="93" y="55"/>
                  </a:lnTo>
                  <a:close/>
                  <a:moveTo>
                    <a:pt x="474" y="54"/>
                  </a:moveTo>
                  <a:lnTo>
                    <a:pt x="474" y="54"/>
                  </a:lnTo>
                  <a:lnTo>
                    <a:pt x="474" y="55"/>
                  </a:lnTo>
                  <a:lnTo>
                    <a:pt x="471" y="57"/>
                  </a:lnTo>
                  <a:lnTo>
                    <a:pt x="471" y="58"/>
                  </a:lnTo>
                  <a:lnTo>
                    <a:pt x="471" y="58"/>
                  </a:lnTo>
                  <a:lnTo>
                    <a:pt x="473" y="60"/>
                  </a:lnTo>
                  <a:lnTo>
                    <a:pt x="473" y="62"/>
                  </a:lnTo>
                  <a:lnTo>
                    <a:pt x="473" y="63"/>
                  </a:lnTo>
                  <a:lnTo>
                    <a:pt x="473" y="65"/>
                  </a:lnTo>
                  <a:lnTo>
                    <a:pt x="473" y="66"/>
                  </a:lnTo>
                  <a:lnTo>
                    <a:pt x="473" y="66"/>
                  </a:lnTo>
                  <a:lnTo>
                    <a:pt x="471" y="68"/>
                  </a:lnTo>
                  <a:lnTo>
                    <a:pt x="468" y="71"/>
                  </a:lnTo>
                  <a:lnTo>
                    <a:pt x="468" y="71"/>
                  </a:lnTo>
                  <a:lnTo>
                    <a:pt x="468" y="73"/>
                  </a:lnTo>
                  <a:lnTo>
                    <a:pt x="468" y="73"/>
                  </a:lnTo>
                  <a:lnTo>
                    <a:pt x="470" y="73"/>
                  </a:lnTo>
                  <a:lnTo>
                    <a:pt x="470" y="74"/>
                  </a:lnTo>
                  <a:lnTo>
                    <a:pt x="471" y="73"/>
                  </a:lnTo>
                  <a:lnTo>
                    <a:pt x="473" y="73"/>
                  </a:lnTo>
                  <a:lnTo>
                    <a:pt x="473" y="73"/>
                  </a:lnTo>
                  <a:lnTo>
                    <a:pt x="473" y="71"/>
                  </a:lnTo>
                  <a:lnTo>
                    <a:pt x="474" y="69"/>
                  </a:lnTo>
                  <a:lnTo>
                    <a:pt x="474" y="69"/>
                  </a:lnTo>
                  <a:lnTo>
                    <a:pt x="476" y="69"/>
                  </a:lnTo>
                  <a:lnTo>
                    <a:pt x="476" y="68"/>
                  </a:lnTo>
                  <a:lnTo>
                    <a:pt x="476" y="66"/>
                  </a:lnTo>
                  <a:lnTo>
                    <a:pt x="476" y="65"/>
                  </a:lnTo>
                  <a:lnTo>
                    <a:pt x="479" y="63"/>
                  </a:lnTo>
                  <a:lnTo>
                    <a:pt x="481" y="63"/>
                  </a:lnTo>
                  <a:lnTo>
                    <a:pt x="484" y="63"/>
                  </a:lnTo>
                  <a:lnTo>
                    <a:pt x="484" y="63"/>
                  </a:lnTo>
                  <a:lnTo>
                    <a:pt x="484" y="65"/>
                  </a:lnTo>
                  <a:lnTo>
                    <a:pt x="484" y="66"/>
                  </a:lnTo>
                  <a:lnTo>
                    <a:pt x="484" y="69"/>
                  </a:lnTo>
                  <a:lnTo>
                    <a:pt x="482" y="69"/>
                  </a:lnTo>
                  <a:lnTo>
                    <a:pt x="481" y="71"/>
                  </a:lnTo>
                  <a:lnTo>
                    <a:pt x="477" y="73"/>
                  </a:lnTo>
                  <a:lnTo>
                    <a:pt x="477" y="73"/>
                  </a:lnTo>
                  <a:lnTo>
                    <a:pt x="477" y="74"/>
                  </a:lnTo>
                  <a:lnTo>
                    <a:pt x="477" y="74"/>
                  </a:lnTo>
                  <a:lnTo>
                    <a:pt x="479" y="76"/>
                  </a:lnTo>
                  <a:lnTo>
                    <a:pt x="482" y="77"/>
                  </a:lnTo>
                  <a:lnTo>
                    <a:pt x="482" y="77"/>
                  </a:lnTo>
                  <a:lnTo>
                    <a:pt x="484" y="79"/>
                  </a:lnTo>
                  <a:lnTo>
                    <a:pt x="484" y="81"/>
                  </a:lnTo>
                  <a:lnTo>
                    <a:pt x="484" y="81"/>
                  </a:lnTo>
                  <a:lnTo>
                    <a:pt x="485" y="81"/>
                  </a:lnTo>
                  <a:lnTo>
                    <a:pt x="485" y="82"/>
                  </a:lnTo>
                  <a:lnTo>
                    <a:pt x="487" y="82"/>
                  </a:lnTo>
                  <a:lnTo>
                    <a:pt x="481" y="81"/>
                  </a:lnTo>
                  <a:lnTo>
                    <a:pt x="479" y="79"/>
                  </a:lnTo>
                  <a:lnTo>
                    <a:pt x="477" y="79"/>
                  </a:lnTo>
                  <a:lnTo>
                    <a:pt x="476" y="79"/>
                  </a:lnTo>
                  <a:lnTo>
                    <a:pt x="474" y="79"/>
                  </a:lnTo>
                  <a:lnTo>
                    <a:pt x="473" y="79"/>
                  </a:lnTo>
                  <a:lnTo>
                    <a:pt x="473" y="79"/>
                  </a:lnTo>
                  <a:lnTo>
                    <a:pt x="471" y="81"/>
                  </a:lnTo>
                  <a:lnTo>
                    <a:pt x="471" y="81"/>
                  </a:lnTo>
                  <a:lnTo>
                    <a:pt x="471" y="82"/>
                  </a:lnTo>
                  <a:lnTo>
                    <a:pt x="471" y="84"/>
                  </a:lnTo>
                  <a:lnTo>
                    <a:pt x="471" y="85"/>
                  </a:lnTo>
                  <a:lnTo>
                    <a:pt x="473" y="88"/>
                  </a:lnTo>
                  <a:lnTo>
                    <a:pt x="474" y="92"/>
                  </a:lnTo>
                  <a:lnTo>
                    <a:pt x="477" y="96"/>
                  </a:lnTo>
                  <a:lnTo>
                    <a:pt x="477" y="96"/>
                  </a:lnTo>
                  <a:lnTo>
                    <a:pt x="479" y="98"/>
                  </a:lnTo>
                  <a:lnTo>
                    <a:pt x="477" y="98"/>
                  </a:lnTo>
                  <a:lnTo>
                    <a:pt x="476" y="96"/>
                  </a:lnTo>
                  <a:lnTo>
                    <a:pt x="474" y="95"/>
                  </a:lnTo>
                  <a:lnTo>
                    <a:pt x="473" y="95"/>
                  </a:lnTo>
                  <a:lnTo>
                    <a:pt x="471" y="92"/>
                  </a:lnTo>
                  <a:lnTo>
                    <a:pt x="471" y="92"/>
                  </a:lnTo>
                  <a:lnTo>
                    <a:pt x="470" y="90"/>
                  </a:lnTo>
                  <a:lnTo>
                    <a:pt x="468" y="88"/>
                  </a:lnTo>
                  <a:lnTo>
                    <a:pt x="468" y="88"/>
                  </a:lnTo>
                  <a:lnTo>
                    <a:pt x="468" y="87"/>
                  </a:lnTo>
                  <a:lnTo>
                    <a:pt x="468" y="85"/>
                  </a:lnTo>
                  <a:lnTo>
                    <a:pt x="468" y="84"/>
                  </a:lnTo>
                  <a:lnTo>
                    <a:pt x="470" y="81"/>
                  </a:lnTo>
                  <a:lnTo>
                    <a:pt x="468" y="81"/>
                  </a:lnTo>
                  <a:lnTo>
                    <a:pt x="468" y="81"/>
                  </a:lnTo>
                  <a:lnTo>
                    <a:pt x="466" y="79"/>
                  </a:lnTo>
                  <a:lnTo>
                    <a:pt x="466" y="76"/>
                  </a:lnTo>
                  <a:lnTo>
                    <a:pt x="466" y="76"/>
                  </a:lnTo>
                  <a:lnTo>
                    <a:pt x="466" y="74"/>
                  </a:lnTo>
                  <a:lnTo>
                    <a:pt x="468" y="74"/>
                  </a:lnTo>
                  <a:lnTo>
                    <a:pt x="468" y="73"/>
                  </a:lnTo>
                  <a:lnTo>
                    <a:pt x="466" y="73"/>
                  </a:lnTo>
                  <a:lnTo>
                    <a:pt x="465" y="69"/>
                  </a:lnTo>
                  <a:lnTo>
                    <a:pt x="465" y="68"/>
                  </a:lnTo>
                  <a:lnTo>
                    <a:pt x="466" y="65"/>
                  </a:lnTo>
                  <a:lnTo>
                    <a:pt x="466" y="63"/>
                  </a:lnTo>
                  <a:lnTo>
                    <a:pt x="466" y="62"/>
                  </a:lnTo>
                  <a:lnTo>
                    <a:pt x="466" y="62"/>
                  </a:lnTo>
                  <a:lnTo>
                    <a:pt x="468" y="58"/>
                  </a:lnTo>
                  <a:lnTo>
                    <a:pt x="470" y="57"/>
                  </a:lnTo>
                  <a:lnTo>
                    <a:pt x="471" y="55"/>
                  </a:lnTo>
                  <a:lnTo>
                    <a:pt x="473" y="54"/>
                  </a:lnTo>
                  <a:lnTo>
                    <a:pt x="474" y="54"/>
                  </a:lnTo>
                  <a:close/>
                  <a:moveTo>
                    <a:pt x="26" y="54"/>
                  </a:moveTo>
                  <a:lnTo>
                    <a:pt x="28" y="54"/>
                  </a:lnTo>
                  <a:lnTo>
                    <a:pt x="30" y="54"/>
                  </a:lnTo>
                  <a:lnTo>
                    <a:pt x="30" y="54"/>
                  </a:lnTo>
                  <a:lnTo>
                    <a:pt x="30" y="55"/>
                  </a:lnTo>
                  <a:lnTo>
                    <a:pt x="30" y="55"/>
                  </a:lnTo>
                  <a:lnTo>
                    <a:pt x="28" y="54"/>
                  </a:lnTo>
                  <a:lnTo>
                    <a:pt x="26" y="54"/>
                  </a:lnTo>
                  <a:lnTo>
                    <a:pt x="26" y="54"/>
                  </a:lnTo>
                  <a:close/>
                  <a:moveTo>
                    <a:pt x="482" y="47"/>
                  </a:moveTo>
                  <a:lnTo>
                    <a:pt x="484" y="51"/>
                  </a:lnTo>
                  <a:lnTo>
                    <a:pt x="482" y="54"/>
                  </a:lnTo>
                  <a:lnTo>
                    <a:pt x="481" y="55"/>
                  </a:lnTo>
                  <a:lnTo>
                    <a:pt x="479" y="55"/>
                  </a:lnTo>
                  <a:lnTo>
                    <a:pt x="477" y="57"/>
                  </a:lnTo>
                  <a:lnTo>
                    <a:pt x="477" y="55"/>
                  </a:lnTo>
                  <a:lnTo>
                    <a:pt x="476" y="52"/>
                  </a:lnTo>
                  <a:lnTo>
                    <a:pt x="477" y="51"/>
                  </a:lnTo>
                  <a:lnTo>
                    <a:pt x="481" y="49"/>
                  </a:lnTo>
                  <a:lnTo>
                    <a:pt x="481" y="47"/>
                  </a:lnTo>
                  <a:lnTo>
                    <a:pt x="482" y="47"/>
                  </a:lnTo>
                  <a:close/>
                  <a:moveTo>
                    <a:pt x="435" y="46"/>
                  </a:moveTo>
                  <a:lnTo>
                    <a:pt x="436" y="46"/>
                  </a:lnTo>
                  <a:lnTo>
                    <a:pt x="436" y="46"/>
                  </a:lnTo>
                  <a:lnTo>
                    <a:pt x="435" y="46"/>
                  </a:lnTo>
                  <a:lnTo>
                    <a:pt x="435" y="47"/>
                  </a:lnTo>
                  <a:lnTo>
                    <a:pt x="435" y="47"/>
                  </a:lnTo>
                  <a:lnTo>
                    <a:pt x="435" y="46"/>
                  </a:lnTo>
                  <a:lnTo>
                    <a:pt x="435" y="46"/>
                  </a:lnTo>
                  <a:close/>
                  <a:moveTo>
                    <a:pt x="8" y="43"/>
                  </a:moveTo>
                  <a:lnTo>
                    <a:pt x="9" y="44"/>
                  </a:lnTo>
                  <a:lnTo>
                    <a:pt x="11" y="46"/>
                  </a:lnTo>
                  <a:lnTo>
                    <a:pt x="12" y="46"/>
                  </a:lnTo>
                  <a:lnTo>
                    <a:pt x="12" y="46"/>
                  </a:lnTo>
                  <a:lnTo>
                    <a:pt x="14" y="47"/>
                  </a:lnTo>
                  <a:lnTo>
                    <a:pt x="17" y="49"/>
                  </a:lnTo>
                  <a:lnTo>
                    <a:pt x="17" y="51"/>
                  </a:lnTo>
                  <a:lnTo>
                    <a:pt x="17" y="51"/>
                  </a:lnTo>
                  <a:lnTo>
                    <a:pt x="17" y="52"/>
                  </a:lnTo>
                  <a:lnTo>
                    <a:pt x="17" y="52"/>
                  </a:lnTo>
                  <a:lnTo>
                    <a:pt x="15" y="51"/>
                  </a:lnTo>
                  <a:lnTo>
                    <a:pt x="15" y="51"/>
                  </a:lnTo>
                  <a:lnTo>
                    <a:pt x="11" y="47"/>
                  </a:lnTo>
                  <a:lnTo>
                    <a:pt x="9" y="47"/>
                  </a:lnTo>
                  <a:lnTo>
                    <a:pt x="9" y="47"/>
                  </a:lnTo>
                  <a:lnTo>
                    <a:pt x="8" y="47"/>
                  </a:lnTo>
                  <a:lnTo>
                    <a:pt x="6" y="46"/>
                  </a:lnTo>
                  <a:lnTo>
                    <a:pt x="6" y="44"/>
                  </a:lnTo>
                  <a:lnTo>
                    <a:pt x="8" y="44"/>
                  </a:lnTo>
                  <a:lnTo>
                    <a:pt x="8" y="43"/>
                  </a:lnTo>
                  <a:close/>
                  <a:moveTo>
                    <a:pt x="197" y="43"/>
                  </a:moveTo>
                  <a:lnTo>
                    <a:pt x="197" y="44"/>
                  </a:lnTo>
                  <a:lnTo>
                    <a:pt x="197" y="44"/>
                  </a:lnTo>
                  <a:lnTo>
                    <a:pt x="195" y="44"/>
                  </a:lnTo>
                  <a:lnTo>
                    <a:pt x="197" y="43"/>
                  </a:lnTo>
                  <a:lnTo>
                    <a:pt x="197" y="43"/>
                  </a:lnTo>
                  <a:close/>
                  <a:moveTo>
                    <a:pt x="151" y="41"/>
                  </a:moveTo>
                  <a:lnTo>
                    <a:pt x="151" y="41"/>
                  </a:lnTo>
                  <a:lnTo>
                    <a:pt x="151" y="43"/>
                  </a:lnTo>
                  <a:lnTo>
                    <a:pt x="153" y="43"/>
                  </a:lnTo>
                  <a:lnTo>
                    <a:pt x="153" y="43"/>
                  </a:lnTo>
                  <a:lnTo>
                    <a:pt x="153" y="43"/>
                  </a:lnTo>
                  <a:lnTo>
                    <a:pt x="153" y="44"/>
                  </a:lnTo>
                  <a:lnTo>
                    <a:pt x="151" y="44"/>
                  </a:lnTo>
                  <a:lnTo>
                    <a:pt x="151" y="44"/>
                  </a:lnTo>
                  <a:lnTo>
                    <a:pt x="151" y="44"/>
                  </a:lnTo>
                  <a:lnTo>
                    <a:pt x="151" y="43"/>
                  </a:lnTo>
                  <a:lnTo>
                    <a:pt x="151" y="43"/>
                  </a:lnTo>
                  <a:lnTo>
                    <a:pt x="151" y="43"/>
                  </a:lnTo>
                  <a:lnTo>
                    <a:pt x="151" y="41"/>
                  </a:lnTo>
                  <a:close/>
                  <a:moveTo>
                    <a:pt x="159" y="40"/>
                  </a:moveTo>
                  <a:lnTo>
                    <a:pt x="159" y="40"/>
                  </a:lnTo>
                  <a:lnTo>
                    <a:pt x="159" y="40"/>
                  </a:lnTo>
                  <a:lnTo>
                    <a:pt x="159" y="41"/>
                  </a:lnTo>
                  <a:lnTo>
                    <a:pt x="159" y="41"/>
                  </a:lnTo>
                  <a:lnTo>
                    <a:pt x="157" y="40"/>
                  </a:lnTo>
                  <a:lnTo>
                    <a:pt x="159" y="40"/>
                  </a:lnTo>
                  <a:close/>
                  <a:moveTo>
                    <a:pt x="323" y="36"/>
                  </a:moveTo>
                  <a:lnTo>
                    <a:pt x="324" y="36"/>
                  </a:lnTo>
                  <a:lnTo>
                    <a:pt x="323" y="38"/>
                  </a:lnTo>
                  <a:lnTo>
                    <a:pt x="323" y="38"/>
                  </a:lnTo>
                  <a:lnTo>
                    <a:pt x="323" y="38"/>
                  </a:lnTo>
                  <a:lnTo>
                    <a:pt x="321" y="36"/>
                  </a:lnTo>
                  <a:lnTo>
                    <a:pt x="321" y="36"/>
                  </a:lnTo>
                  <a:lnTo>
                    <a:pt x="323" y="36"/>
                  </a:lnTo>
                  <a:close/>
                  <a:moveTo>
                    <a:pt x="436" y="32"/>
                  </a:moveTo>
                  <a:lnTo>
                    <a:pt x="438" y="33"/>
                  </a:lnTo>
                  <a:lnTo>
                    <a:pt x="438" y="35"/>
                  </a:lnTo>
                  <a:lnTo>
                    <a:pt x="440" y="35"/>
                  </a:lnTo>
                  <a:lnTo>
                    <a:pt x="440" y="36"/>
                  </a:lnTo>
                  <a:lnTo>
                    <a:pt x="440" y="36"/>
                  </a:lnTo>
                  <a:lnTo>
                    <a:pt x="436" y="36"/>
                  </a:lnTo>
                  <a:lnTo>
                    <a:pt x="436" y="35"/>
                  </a:lnTo>
                  <a:lnTo>
                    <a:pt x="436" y="33"/>
                  </a:lnTo>
                  <a:lnTo>
                    <a:pt x="436" y="33"/>
                  </a:lnTo>
                  <a:lnTo>
                    <a:pt x="436" y="32"/>
                  </a:lnTo>
                  <a:lnTo>
                    <a:pt x="436" y="32"/>
                  </a:lnTo>
                  <a:close/>
                  <a:moveTo>
                    <a:pt x="455" y="30"/>
                  </a:moveTo>
                  <a:lnTo>
                    <a:pt x="457" y="30"/>
                  </a:lnTo>
                  <a:lnTo>
                    <a:pt x="457" y="32"/>
                  </a:lnTo>
                  <a:lnTo>
                    <a:pt x="457" y="32"/>
                  </a:lnTo>
                  <a:lnTo>
                    <a:pt x="457" y="32"/>
                  </a:lnTo>
                  <a:lnTo>
                    <a:pt x="455" y="32"/>
                  </a:lnTo>
                  <a:lnTo>
                    <a:pt x="455" y="30"/>
                  </a:lnTo>
                  <a:lnTo>
                    <a:pt x="455" y="30"/>
                  </a:lnTo>
                  <a:lnTo>
                    <a:pt x="455" y="30"/>
                  </a:lnTo>
                  <a:close/>
                  <a:moveTo>
                    <a:pt x="454" y="27"/>
                  </a:moveTo>
                  <a:lnTo>
                    <a:pt x="454" y="29"/>
                  </a:lnTo>
                  <a:lnTo>
                    <a:pt x="455" y="29"/>
                  </a:lnTo>
                  <a:lnTo>
                    <a:pt x="455" y="30"/>
                  </a:lnTo>
                  <a:lnTo>
                    <a:pt x="455" y="30"/>
                  </a:lnTo>
                  <a:lnTo>
                    <a:pt x="454" y="29"/>
                  </a:lnTo>
                  <a:lnTo>
                    <a:pt x="454" y="27"/>
                  </a:lnTo>
                  <a:close/>
                  <a:moveTo>
                    <a:pt x="328" y="25"/>
                  </a:moveTo>
                  <a:lnTo>
                    <a:pt x="328" y="27"/>
                  </a:lnTo>
                  <a:lnTo>
                    <a:pt x="328" y="27"/>
                  </a:lnTo>
                  <a:lnTo>
                    <a:pt x="324" y="29"/>
                  </a:lnTo>
                  <a:lnTo>
                    <a:pt x="323" y="27"/>
                  </a:lnTo>
                  <a:lnTo>
                    <a:pt x="323" y="25"/>
                  </a:lnTo>
                  <a:lnTo>
                    <a:pt x="324" y="25"/>
                  </a:lnTo>
                  <a:lnTo>
                    <a:pt x="328" y="25"/>
                  </a:lnTo>
                  <a:close/>
                  <a:moveTo>
                    <a:pt x="187" y="25"/>
                  </a:moveTo>
                  <a:lnTo>
                    <a:pt x="187" y="25"/>
                  </a:lnTo>
                  <a:lnTo>
                    <a:pt x="190" y="29"/>
                  </a:lnTo>
                  <a:lnTo>
                    <a:pt x="190" y="30"/>
                  </a:lnTo>
                  <a:lnTo>
                    <a:pt x="190" y="30"/>
                  </a:lnTo>
                  <a:lnTo>
                    <a:pt x="189" y="32"/>
                  </a:lnTo>
                  <a:lnTo>
                    <a:pt x="187" y="33"/>
                  </a:lnTo>
                  <a:lnTo>
                    <a:pt x="186" y="32"/>
                  </a:lnTo>
                  <a:lnTo>
                    <a:pt x="187" y="32"/>
                  </a:lnTo>
                  <a:lnTo>
                    <a:pt x="187" y="32"/>
                  </a:lnTo>
                  <a:lnTo>
                    <a:pt x="187" y="32"/>
                  </a:lnTo>
                  <a:lnTo>
                    <a:pt x="187" y="30"/>
                  </a:lnTo>
                  <a:lnTo>
                    <a:pt x="186" y="30"/>
                  </a:lnTo>
                  <a:lnTo>
                    <a:pt x="184" y="30"/>
                  </a:lnTo>
                  <a:lnTo>
                    <a:pt x="184" y="29"/>
                  </a:lnTo>
                  <a:lnTo>
                    <a:pt x="184" y="27"/>
                  </a:lnTo>
                  <a:lnTo>
                    <a:pt x="187" y="25"/>
                  </a:lnTo>
                  <a:lnTo>
                    <a:pt x="187" y="25"/>
                  </a:lnTo>
                  <a:close/>
                  <a:moveTo>
                    <a:pt x="307" y="22"/>
                  </a:moveTo>
                  <a:lnTo>
                    <a:pt x="307" y="22"/>
                  </a:lnTo>
                  <a:lnTo>
                    <a:pt x="309" y="24"/>
                  </a:lnTo>
                  <a:lnTo>
                    <a:pt x="309" y="24"/>
                  </a:lnTo>
                  <a:lnTo>
                    <a:pt x="310" y="22"/>
                  </a:lnTo>
                  <a:lnTo>
                    <a:pt x="312" y="24"/>
                  </a:lnTo>
                  <a:lnTo>
                    <a:pt x="315" y="24"/>
                  </a:lnTo>
                  <a:lnTo>
                    <a:pt x="318" y="24"/>
                  </a:lnTo>
                  <a:lnTo>
                    <a:pt x="321" y="25"/>
                  </a:lnTo>
                  <a:lnTo>
                    <a:pt x="321" y="25"/>
                  </a:lnTo>
                  <a:lnTo>
                    <a:pt x="323" y="25"/>
                  </a:lnTo>
                  <a:lnTo>
                    <a:pt x="323" y="25"/>
                  </a:lnTo>
                  <a:lnTo>
                    <a:pt x="321" y="25"/>
                  </a:lnTo>
                  <a:lnTo>
                    <a:pt x="321" y="27"/>
                  </a:lnTo>
                  <a:lnTo>
                    <a:pt x="323" y="29"/>
                  </a:lnTo>
                  <a:lnTo>
                    <a:pt x="323" y="29"/>
                  </a:lnTo>
                  <a:lnTo>
                    <a:pt x="323" y="30"/>
                  </a:lnTo>
                  <a:lnTo>
                    <a:pt x="324" y="30"/>
                  </a:lnTo>
                  <a:lnTo>
                    <a:pt x="324" y="32"/>
                  </a:lnTo>
                  <a:lnTo>
                    <a:pt x="324" y="32"/>
                  </a:lnTo>
                  <a:lnTo>
                    <a:pt x="326" y="32"/>
                  </a:lnTo>
                  <a:lnTo>
                    <a:pt x="324" y="33"/>
                  </a:lnTo>
                  <a:lnTo>
                    <a:pt x="323" y="33"/>
                  </a:lnTo>
                  <a:lnTo>
                    <a:pt x="323" y="33"/>
                  </a:lnTo>
                  <a:lnTo>
                    <a:pt x="321" y="32"/>
                  </a:lnTo>
                  <a:lnTo>
                    <a:pt x="321" y="33"/>
                  </a:lnTo>
                  <a:lnTo>
                    <a:pt x="321" y="33"/>
                  </a:lnTo>
                  <a:lnTo>
                    <a:pt x="318" y="33"/>
                  </a:lnTo>
                  <a:lnTo>
                    <a:pt x="317" y="33"/>
                  </a:lnTo>
                  <a:lnTo>
                    <a:pt x="315" y="33"/>
                  </a:lnTo>
                  <a:lnTo>
                    <a:pt x="315" y="33"/>
                  </a:lnTo>
                  <a:lnTo>
                    <a:pt x="317" y="33"/>
                  </a:lnTo>
                  <a:lnTo>
                    <a:pt x="320" y="36"/>
                  </a:lnTo>
                  <a:lnTo>
                    <a:pt x="320" y="36"/>
                  </a:lnTo>
                  <a:lnTo>
                    <a:pt x="318" y="40"/>
                  </a:lnTo>
                  <a:lnTo>
                    <a:pt x="320" y="40"/>
                  </a:lnTo>
                  <a:lnTo>
                    <a:pt x="320" y="40"/>
                  </a:lnTo>
                  <a:lnTo>
                    <a:pt x="321" y="41"/>
                  </a:lnTo>
                  <a:lnTo>
                    <a:pt x="323" y="41"/>
                  </a:lnTo>
                  <a:lnTo>
                    <a:pt x="323" y="41"/>
                  </a:lnTo>
                  <a:lnTo>
                    <a:pt x="323" y="43"/>
                  </a:lnTo>
                  <a:lnTo>
                    <a:pt x="323" y="43"/>
                  </a:lnTo>
                  <a:lnTo>
                    <a:pt x="323" y="43"/>
                  </a:lnTo>
                  <a:lnTo>
                    <a:pt x="323" y="44"/>
                  </a:lnTo>
                  <a:lnTo>
                    <a:pt x="324" y="44"/>
                  </a:lnTo>
                  <a:lnTo>
                    <a:pt x="323" y="44"/>
                  </a:lnTo>
                  <a:lnTo>
                    <a:pt x="323" y="44"/>
                  </a:lnTo>
                  <a:lnTo>
                    <a:pt x="324" y="44"/>
                  </a:lnTo>
                  <a:lnTo>
                    <a:pt x="324" y="46"/>
                  </a:lnTo>
                  <a:lnTo>
                    <a:pt x="326" y="46"/>
                  </a:lnTo>
                  <a:lnTo>
                    <a:pt x="326" y="47"/>
                  </a:lnTo>
                  <a:lnTo>
                    <a:pt x="328" y="49"/>
                  </a:lnTo>
                  <a:lnTo>
                    <a:pt x="329" y="51"/>
                  </a:lnTo>
                  <a:lnTo>
                    <a:pt x="329" y="52"/>
                  </a:lnTo>
                  <a:lnTo>
                    <a:pt x="329" y="52"/>
                  </a:lnTo>
                  <a:lnTo>
                    <a:pt x="329" y="54"/>
                  </a:lnTo>
                  <a:lnTo>
                    <a:pt x="328" y="54"/>
                  </a:lnTo>
                  <a:lnTo>
                    <a:pt x="328" y="55"/>
                  </a:lnTo>
                  <a:lnTo>
                    <a:pt x="326" y="55"/>
                  </a:lnTo>
                  <a:lnTo>
                    <a:pt x="326" y="57"/>
                  </a:lnTo>
                  <a:lnTo>
                    <a:pt x="326" y="57"/>
                  </a:lnTo>
                  <a:lnTo>
                    <a:pt x="326" y="57"/>
                  </a:lnTo>
                  <a:lnTo>
                    <a:pt x="328" y="58"/>
                  </a:lnTo>
                  <a:lnTo>
                    <a:pt x="329" y="62"/>
                  </a:lnTo>
                  <a:lnTo>
                    <a:pt x="331" y="62"/>
                  </a:lnTo>
                  <a:lnTo>
                    <a:pt x="336" y="65"/>
                  </a:lnTo>
                  <a:lnTo>
                    <a:pt x="337" y="66"/>
                  </a:lnTo>
                  <a:lnTo>
                    <a:pt x="340" y="69"/>
                  </a:lnTo>
                  <a:lnTo>
                    <a:pt x="342" y="71"/>
                  </a:lnTo>
                  <a:lnTo>
                    <a:pt x="343" y="71"/>
                  </a:lnTo>
                  <a:lnTo>
                    <a:pt x="342" y="73"/>
                  </a:lnTo>
                  <a:lnTo>
                    <a:pt x="340" y="73"/>
                  </a:lnTo>
                  <a:lnTo>
                    <a:pt x="336" y="74"/>
                  </a:lnTo>
                  <a:lnTo>
                    <a:pt x="332" y="73"/>
                  </a:lnTo>
                  <a:lnTo>
                    <a:pt x="331" y="73"/>
                  </a:lnTo>
                  <a:lnTo>
                    <a:pt x="329" y="73"/>
                  </a:lnTo>
                  <a:lnTo>
                    <a:pt x="329" y="71"/>
                  </a:lnTo>
                  <a:lnTo>
                    <a:pt x="328" y="69"/>
                  </a:lnTo>
                  <a:lnTo>
                    <a:pt x="328" y="71"/>
                  </a:lnTo>
                  <a:lnTo>
                    <a:pt x="328" y="71"/>
                  </a:lnTo>
                  <a:lnTo>
                    <a:pt x="328" y="73"/>
                  </a:lnTo>
                  <a:lnTo>
                    <a:pt x="328" y="73"/>
                  </a:lnTo>
                  <a:lnTo>
                    <a:pt x="326" y="74"/>
                  </a:lnTo>
                  <a:lnTo>
                    <a:pt x="326" y="74"/>
                  </a:lnTo>
                  <a:lnTo>
                    <a:pt x="324" y="74"/>
                  </a:lnTo>
                  <a:lnTo>
                    <a:pt x="321" y="81"/>
                  </a:lnTo>
                  <a:lnTo>
                    <a:pt x="321" y="82"/>
                  </a:lnTo>
                  <a:lnTo>
                    <a:pt x="321" y="88"/>
                  </a:lnTo>
                  <a:lnTo>
                    <a:pt x="321" y="90"/>
                  </a:lnTo>
                  <a:lnTo>
                    <a:pt x="321" y="93"/>
                  </a:lnTo>
                  <a:lnTo>
                    <a:pt x="323" y="95"/>
                  </a:lnTo>
                  <a:lnTo>
                    <a:pt x="323" y="96"/>
                  </a:lnTo>
                  <a:lnTo>
                    <a:pt x="323" y="96"/>
                  </a:lnTo>
                  <a:lnTo>
                    <a:pt x="321" y="96"/>
                  </a:lnTo>
                  <a:lnTo>
                    <a:pt x="320" y="98"/>
                  </a:lnTo>
                  <a:lnTo>
                    <a:pt x="318" y="98"/>
                  </a:lnTo>
                  <a:lnTo>
                    <a:pt x="317" y="99"/>
                  </a:lnTo>
                  <a:lnTo>
                    <a:pt x="315" y="101"/>
                  </a:lnTo>
                  <a:lnTo>
                    <a:pt x="313" y="103"/>
                  </a:lnTo>
                  <a:lnTo>
                    <a:pt x="313" y="103"/>
                  </a:lnTo>
                  <a:lnTo>
                    <a:pt x="312" y="103"/>
                  </a:lnTo>
                  <a:lnTo>
                    <a:pt x="312" y="103"/>
                  </a:lnTo>
                  <a:lnTo>
                    <a:pt x="310" y="101"/>
                  </a:lnTo>
                  <a:lnTo>
                    <a:pt x="310" y="101"/>
                  </a:lnTo>
                  <a:lnTo>
                    <a:pt x="310" y="101"/>
                  </a:lnTo>
                  <a:lnTo>
                    <a:pt x="310" y="103"/>
                  </a:lnTo>
                  <a:lnTo>
                    <a:pt x="310" y="103"/>
                  </a:lnTo>
                  <a:lnTo>
                    <a:pt x="310" y="104"/>
                  </a:lnTo>
                  <a:lnTo>
                    <a:pt x="310" y="104"/>
                  </a:lnTo>
                  <a:lnTo>
                    <a:pt x="310" y="106"/>
                  </a:lnTo>
                  <a:lnTo>
                    <a:pt x="309" y="106"/>
                  </a:lnTo>
                  <a:lnTo>
                    <a:pt x="307" y="106"/>
                  </a:lnTo>
                  <a:lnTo>
                    <a:pt x="307" y="107"/>
                  </a:lnTo>
                  <a:lnTo>
                    <a:pt x="307" y="109"/>
                  </a:lnTo>
                  <a:lnTo>
                    <a:pt x="307" y="109"/>
                  </a:lnTo>
                  <a:lnTo>
                    <a:pt x="304" y="110"/>
                  </a:lnTo>
                  <a:lnTo>
                    <a:pt x="304" y="110"/>
                  </a:lnTo>
                  <a:lnTo>
                    <a:pt x="304" y="110"/>
                  </a:lnTo>
                  <a:lnTo>
                    <a:pt x="304" y="110"/>
                  </a:lnTo>
                  <a:lnTo>
                    <a:pt x="306" y="110"/>
                  </a:lnTo>
                  <a:lnTo>
                    <a:pt x="306" y="112"/>
                  </a:lnTo>
                  <a:lnTo>
                    <a:pt x="306" y="114"/>
                  </a:lnTo>
                  <a:lnTo>
                    <a:pt x="306" y="115"/>
                  </a:lnTo>
                  <a:lnTo>
                    <a:pt x="304" y="117"/>
                  </a:lnTo>
                  <a:lnTo>
                    <a:pt x="306" y="117"/>
                  </a:lnTo>
                  <a:lnTo>
                    <a:pt x="306" y="117"/>
                  </a:lnTo>
                  <a:lnTo>
                    <a:pt x="307" y="117"/>
                  </a:lnTo>
                  <a:lnTo>
                    <a:pt x="307" y="118"/>
                  </a:lnTo>
                  <a:lnTo>
                    <a:pt x="307" y="120"/>
                  </a:lnTo>
                  <a:lnTo>
                    <a:pt x="307" y="121"/>
                  </a:lnTo>
                  <a:lnTo>
                    <a:pt x="306" y="121"/>
                  </a:lnTo>
                  <a:lnTo>
                    <a:pt x="306" y="121"/>
                  </a:lnTo>
                  <a:lnTo>
                    <a:pt x="304" y="121"/>
                  </a:lnTo>
                  <a:lnTo>
                    <a:pt x="304" y="121"/>
                  </a:lnTo>
                  <a:lnTo>
                    <a:pt x="304" y="123"/>
                  </a:lnTo>
                  <a:lnTo>
                    <a:pt x="306" y="123"/>
                  </a:lnTo>
                  <a:lnTo>
                    <a:pt x="306" y="125"/>
                  </a:lnTo>
                  <a:lnTo>
                    <a:pt x="304" y="126"/>
                  </a:lnTo>
                  <a:lnTo>
                    <a:pt x="304" y="126"/>
                  </a:lnTo>
                  <a:lnTo>
                    <a:pt x="304" y="128"/>
                  </a:lnTo>
                  <a:lnTo>
                    <a:pt x="302" y="128"/>
                  </a:lnTo>
                  <a:lnTo>
                    <a:pt x="302" y="128"/>
                  </a:lnTo>
                  <a:lnTo>
                    <a:pt x="302" y="128"/>
                  </a:lnTo>
                  <a:lnTo>
                    <a:pt x="302" y="129"/>
                  </a:lnTo>
                  <a:lnTo>
                    <a:pt x="304" y="131"/>
                  </a:lnTo>
                  <a:lnTo>
                    <a:pt x="302" y="131"/>
                  </a:lnTo>
                  <a:lnTo>
                    <a:pt x="302" y="131"/>
                  </a:lnTo>
                  <a:lnTo>
                    <a:pt x="302" y="133"/>
                  </a:lnTo>
                  <a:lnTo>
                    <a:pt x="301" y="134"/>
                  </a:lnTo>
                  <a:lnTo>
                    <a:pt x="299" y="134"/>
                  </a:lnTo>
                  <a:lnTo>
                    <a:pt x="299" y="136"/>
                  </a:lnTo>
                  <a:lnTo>
                    <a:pt x="299" y="137"/>
                  </a:lnTo>
                  <a:lnTo>
                    <a:pt x="288" y="142"/>
                  </a:lnTo>
                  <a:lnTo>
                    <a:pt x="280" y="145"/>
                  </a:lnTo>
                  <a:lnTo>
                    <a:pt x="280" y="145"/>
                  </a:lnTo>
                  <a:lnTo>
                    <a:pt x="280" y="145"/>
                  </a:lnTo>
                  <a:lnTo>
                    <a:pt x="279" y="139"/>
                  </a:lnTo>
                  <a:lnTo>
                    <a:pt x="279" y="136"/>
                  </a:lnTo>
                  <a:lnTo>
                    <a:pt x="279" y="134"/>
                  </a:lnTo>
                  <a:lnTo>
                    <a:pt x="277" y="136"/>
                  </a:lnTo>
                  <a:lnTo>
                    <a:pt x="277" y="136"/>
                  </a:lnTo>
                  <a:lnTo>
                    <a:pt x="276" y="134"/>
                  </a:lnTo>
                  <a:lnTo>
                    <a:pt x="276" y="134"/>
                  </a:lnTo>
                  <a:lnTo>
                    <a:pt x="276" y="134"/>
                  </a:lnTo>
                  <a:lnTo>
                    <a:pt x="276" y="133"/>
                  </a:lnTo>
                  <a:lnTo>
                    <a:pt x="276" y="133"/>
                  </a:lnTo>
                  <a:lnTo>
                    <a:pt x="274" y="134"/>
                  </a:lnTo>
                  <a:lnTo>
                    <a:pt x="274" y="134"/>
                  </a:lnTo>
                  <a:lnTo>
                    <a:pt x="272" y="133"/>
                  </a:lnTo>
                  <a:lnTo>
                    <a:pt x="272" y="133"/>
                  </a:lnTo>
                  <a:lnTo>
                    <a:pt x="272" y="133"/>
                  </a:lnTo>
                  <a:lnTo>
                    <a:pt x="271" y="134"/>
                  </a:lnTo>
                  <a:lnTo>
                    <a:pt x="268" y="136"/>
                  </a:lnTo>
                  <a:lnTo>
                    <a:pt x="266" y="136"/>
                  </a:lnTo>
                  <a:lnTo>
                    <a:pt x="266" y="134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5" y="131"/>
                  </a:lnTo>
                  <a:lnTo>
                    <a:pt x="265" y="131"/>
                  </a:lnTo>
                  <a:lnTo>
                    <a:pt x="265" y="131"/>
                  </a:lnTo>
                  <a:lnTo>
                    <a:pt x="261" y="131"/>
                  </a:lnTo>
                  <a:lnTo>
                    <a:pt x="261" y="131"/>
                  </a:lnTo>
                  <a:lnTo>
                    <a:pt x="261" y="133"/>
                  </a:lnTo>
                  <a:lnTo>
                    <a:pt x="257" y="128"/>
                  </a:lnTo>
                  <a:lnTo>
                    <a:pt x="255" y="131"/>
                  </a:lnTo>
                  <a:lnTo>
                    <a:pt x="254" y="133"/>
                  </a:lnTo>
                  <a:lnTo>
                    <a:pt x="250" y="134"/>
                  </a:lnTo>
                  <a:lnTo>
                    <a:pt x="249" y="134"/>
                  </a:lnTo>
                  <a:lnTo>
                    <a:pt x="246" y="133"/>
                  </a:lnTo>
                  <a:lnTo>
                    <a:pt x="244" y="134"/>
                  </a:lnTo>
                  <a:lnTo>
                    <a:pt x="241" y="136"/>
                  </a:lnTo>
                  <a:lnTo>
                    <a:pt x="241" y="136"/>
                  </a:lnTo>
                  <a:lnTo>
                    <a:pt x="239" y="136"/>
                  </a:lnTo>
                  <a:lnTo>
                    <a:pt x="239" y="136"/>
                  </a:lnTo>
                  <a:lnTo>
                    <a:pt x="239" y="134"/>
                  </a:lnTo>
                  <a:lnTo>
                    <a:pt x="239" y="133"/>
                  </a:lnTo>
                  <a:lnTo>
                    <a:pt x="239" y="129"/>
                  </a:lnTo>
                  <a:lnTo>
                    <a:pt x="239" y="128"/>
                  </a:lnTo>
                  <a:lnTo>
                    <a:pt x="238" y="128"/>
                  </a:lnTo>
                  <a:lnTo>
                    <a:pt x="238" y="126"/>
                  </a:lnTo>
                  <a:lnTo>
                    <a:pt x="236" y="128"/>
                  </a:lnTo>
                  <a:lnTo>
                    <a:pt x="236" y="128"/>
                  </a:lnTo>
                  <a:lnTo>
                    <a:pt x="235" y="128"/>
                  </a:lnTo>
                  <a:lnTo>
                    <a:pt x="233" y="128"/>
                  </a:lnTo>
                  <a:lnTo>
                    <a:pt x="231" y="128"/>
                  </a:lnTo>
                  <a:lnTo>
                    <a:pt x="228" y="129"/>
                  </a:lnTo>
                  <a:lnTo>
                    <a:pt x="227" y="129"/>
                  </a:lnTo>
                  <a:lnTo>
                    <a:pt x="225" y="129"/>
                  </a:lnTo>
                  <a:lnTo>
                    <a:pt x="225" y="128"/>
                  </a:lnTo>
                  <a:lnTo>
                    <a:pt x="225" y="128"/>
                  </a:lnTo>
                  <a:lnTo>
                    <a:pt x="225" y="128"/>
                  </a:lnTo>
                  <a:lnTo>
                    <a:pt x="225" y="128"/>
                  </a:lnTo>
                  <a:lnTo>
                    <a:pt x="224" y="128"/>
                  </a:lnTo>
                  <a:lnTo>
                    <a:pt x="224" y="129"/>
                  </a:lnTo>
                  <a:lnTo>
                    <a:pt x="222" y="128"/>
                  </a:lnTo>
                  <a:lnTo>
                    <a:pt x="220" y="126"/>
                  </a:lnTo>
                  <a:lnTo>
                    <a:pt x="219" y="128"/>
                  </a:lnTo>
                  <a:lnTo>
                    <a:pt x="217" y="128"/>
                  </a:lnTo>
                  <a:lnTo>
                    <a:pt x="217" y="128"/>
                  </a:lnTo>
                  <a:lnTo>
                    <a:pt x="217" y="128"/>
                  </a:lnTo>
                  <a:lnTo>
                    <a:pt x="216" y="128"/>
                  </a:lnTo>
                  <a:lnTo>
                    <a:pt x="216" y="125"/>
                  </a:lnTo>
                  <a:lnTo>
                    <a:pt x="214" y="117"/>
                  </a:lnTo>
                  <a:lnTo>
                    <a:pt x="214" y="114"/>
                  </a:lnTo>
                  <a:lnTo>
                    <a:pt x="214" y="114"/>
                  </a:lnTo>
                  <a:lnTo>
                    <a:pt x="213" y="112"/>
                  </a:lnTo>
                  <a:lnTo>
                    <a:pt x="213" y="110"/>
                  </a:lnTo>
                  <a:lnTo>
                    <a:pt x="213" y="109"/>
                  </a:lnTo>
                  <a:lnTo>
                    <a:pt x="214" y="107"/>
                  </a:lnTo>
                  <a:lnTo>
                    <a:pt x="213" y="106"/>
                  </a:lnTo>
                  <a:lnTo>
                    <a:pt x="213" y="104"/>
                  </a:lnTo>
                  <a:lnTo>
                    <a:pt x="213" y="103"/>
                  </a:lnTo>
                  <a:lnTo>
                    <a:pt x="211" y="101"/>
                  </a:lnTo>
                  <a:lnTo>
                    <a:pt x="209" y="99"/>
                  </a:lnTo>
                  <a:lnTo>
                    <a:pt x="208" y="99"/>
                  </a:lnTo>
                  <a:lnTo>
                    <a:pt x="205" y="98"/>
                  </a:lnTo>
                  <a:lnTo>
                    <a:pt x="203" y="98"/>
                  </a:lnTo>
                  <a:lnTo>
                    <a:pt x="203" y="98"/>
                  </a:lnTo>
                  <a:lnTo>
                    <a:pt x="201" y="96"/>
                  </a:lnTo>
                  <a:lnTo>
                    <a:pt x="203" y="96"/>
                  </a:lnTo>
                  <a:lnTo>
                    <a:pt x="203" y="95"/>
                  </a:lnTo>
                  <a:lnTo>
                    <a:pt x="203" y="95"/>
                  </a:lnTo>
                  <a:lnTo>
                    <a:pt x="203" y="95"/>
                  </a:lnTo>
                  <a:lnTo>
                    <a:pt x="201" y="93"/>
                  </a:lnTo>
                  <a:lnTo>
                    <a:pt x="201" y="93"/>
                  </a:lnTo>
                  <a:lnTo>
                    <a:pt x="200" y="92"/>
                  </a:lnTo>
                  <a:lnTo>
                    <a:pt x="200" y="92"/>
                  </a:lnTo>
                  <a:lnTo>
                    <a:pt x="200" y="88"/>
                  </a:lnTo>
                  <a:lnTo>
                    <a:pt x="200" y="88"/>
                  </a:lnTo>
                  <a:lnTo>
                    <a:pt x="201" y="87"/>
                  </a:lnTo>
                  <a:lnTo>
                    <a:pt x="201" y="85"/>
                  </a:lnTo>
                  <a:lnTo>
                    <a:pt x="201" y="85"/>
                  </a:lnTo>
                  <a:lnTo>
                    <a:pt x="201" y="85"/>
                  </a:lnTo>
                  <a:lnTo>
                    <a:pt x="201" y="84"/>
                  </a:lnTo>
                  <a:lnTo>
                    <a:pt x="201" y="84"/>
                  </a:lnTo>
                  <a:lnTo>
                    <a:pt x="200" y="84"/>
                  </a:lnTo>
                  <a:lnTo>
                    <a:pt x="200" y="82"/>
                  </a:lnTo>
                  <a:lnTo>
                    <a:pt x="198" y="81"/>
                  </a:lnTo>
                  <a:lnTo>
                    <a:pt x="197" y="77"/>
                  </a:lnTo>
                  <a:lnTo>
                    <a:pt x="197" y="74"/>
                  </a:lnTo>
                  <a:lnTo>
                    <a:pt x="197" y="73"/>
                  </a:lnTo>
                  <a:lnTo>
                    <a:pt x="198" y="69"/>
                  </a:lnTo>
                  <a:lnTo>
                    <a:pt x="198" y="68"/>
                  </a:lnTo>
                  <a:lnTo>
                    <a:pt x="200" y="68"/>
                  </a:lnTo>
                  <a:lnTo>
                    <a:pt x="200" y="68"/>
                  </a:lnTo>
                  <a:lnTo>
                    <a:pt x="200" y="68"/>
                  </a:lnTo>
                  <a:lnTo>
                    <a:pt x="200" y="68"/>
                  </a:lnTo>
                  <a:lnTo>
                    <a:pt x="198" y="68"/>
                  </a:lnTo>
                  <a:lnTo>
                    <a:pt x="200" y="65"/>
                  </a:lnTo>
                  <a:lnTo>
                    <a:pt x="200" y="63"/>
                  </a:lnTo>
                  <a:lnTo>
                    <a:pt x="201" y="62"/>
                  </a:lnTo>
                  <a:lnTo>
                    <a:pt x="203" y="62"/>
                  </a:lnTo>
                  <a:lnTo>
                    <a:pt x="203" y="58"/>
                  </a:lnTo>
                  <a:lnTo>
                    <a:pt x="205" y="58"/>
                  </a:lnTo>
                  <a:lnTo>
                    <a:pt x="208" y="57"/>
                  </a:lnTo>
                  <a:lnTo>
                    <a:pt x="206" y="58"/>
                  </a:lnTo>
                  <a:lnTo>
                    <a:pt x="206" y="58"/>
                  </a:lnTo>
                  <a:lnTo>
                    <a:pt x="206" y="60"/>
                  </a:lnTo>
                  <a:lnTo>
                    <a:pt x="208" y="60"/>
                  </a:lnTo>
                  <a:lnTo>
                    <a:pt x="208" y="62"/>
                  </a:lnTo>
                  <a:lnTo>
                    <a:pt x="209" y="63"/>
                  </a:lnTo>
                  <a:lnTo>
                    <a:pt x="211" y="65"/>
                  </a:lnTo>
                  <a:lnTo>
                    <a:pt x="211" y="65"/>
                  </a:lnTo>
                  <a:lnTo>
                    <a:pt x="213" y="66"/>
                  </a:lnTo>
                  <a:lnTo>
                    <a:pt x="213" y="66"/>
                  </a:lnTo>
                  <a:lnTo>
                    <a:pt x="214" y="68"/>
                  </a:lnTo>
                  <a:lnTo>
                    <a:pt x="214" y="68"/>
                  </a:lnTo>
                  <a:lnTo>
                    <a:pt x="217" y="71"/>
                  </a:lnTo>
                  <a:lnTo>
                    <a:pt x="219" y="73"/>
                  </a:lnTo>
                  <a:lnTo>
                    <a:pt x="219" y="73"/>
                  </a:lnTo>
                  <a:lnTo>
                    <a:pt x="220" y="73"/>
                  </a:lnTo>
                  <a:lnTo>
                    <a:pt x="222" y="73"/>
                  </a:lnTo>
                  <a:lnTo>
                    <a:pt x="227" y="71"/>
                  </a:lnTo>
                  <a:lnTo>
                    <a:pt x="227" y="71"/>
                  </a:lnTo>
                  <a:lnTo>
                    <a:pt x="228" y="69"/>
                  </a:lnTo>
                  <a:lnTo>
                    <a:pt x="231" y="71"/>
                  </a:lnTo>
                  <a:lnTo>
                    <a:pt x="235" y="71"/>
                  </a:lnTo>
                  <a:lnTo>
                    <a:pt x="235" y="71"/>
                  </a:lnTo>
                  <a:lnTo>
                    <a:pt x="236" y="71"/>
                  </a:lnTo>
                  <a:lnTo>
                    <a:pt x="238" y="71"/>
                  </a:lnTo>
                  <a:lnTo>
                    <a:pt x="238" y="71"/>
                  </a:lnTo>
                  <a:lnTo>
                    <a:pt x="239" y="71"/>
                  </a:lnTo>
                  <a:lnTo>
                    <a:pt x="241" y="69"/>
                  </a:lnTo>
                  <a:lnTo>
                    <a:pt x="242" y="69"/>
                  </a:lnTo>
                  <a:lnTo>
                    <a:pt x="244" y="68"/>
                  </a:lnTo>
                  <a:lnTo>
                    <a:pt x="244" y="66"/>
                  </a:lnTo>
                  <a:lnTo>
                    <a:pt x="244" y="65"/>
                  </a:lnTo>
                  <a:lnTo>
                    <a:pt x="246" y="65"/>
                  </a:lnTo>
                  <a:lnTo>
                    <a:pt x="247" y="63"/>
                  </a:lnTo>
                  <a:lnTo>
                    <a:pt x="249" y="63"/>
                  </a:lnTo>
                  <a:lnTo>
                    <a:pt x="255" y="63"/>
                  </a:lnTo>
                  <a:lnTo>
                    <a:pt x="257" y="63"/>
                  </a:lnTo>
                  <a:lnTo>
                    <a:pt x="257" y="63"/>
                  </a:lnTo>
                  <a:lnTo>
                    <a:pt x="257" y="65"/>
                  </a:lnTo>
                  <a:lnTo>
                    <a:pt x="257" y="65"/>
                  </a:lnTo>
                  <a:lnTo>
                    <a:pt x="257" y="65"/>
                  </a:lnTo>
                  <a:lnTo>
                    <a:pt x="258" y="65"/>
                  </a:lnTo>
                  <a:lnTo>
                    <a:pt x="261" y="66"/>
                  </a:lnTo>
                  <a:lnTo>
                    <a:pt x="263" y="66"/>
                  </a:lnTo>
                  <a:lnTo>
                    <a:pt x="263" y="66"/>
                  </a:lnTo>
                  <a:lnTo>
                    <a:pt x="265" y="68"/>
                  </a:lnTo>
                  <a:lnTo>
                    <a:pt x="266" y="68"/>
                  </a:lnTo>
                  <a:lnTo>
                    <a:pt x="268" y="66"/>
                  </a:lnTo>
                  <a:lnTo>
                    <a:pt x="268" y="65"/>
                  </a:lnTo>
                  <a:lnTo>
                    <a:pt x="269" y="65"/>
                  </a:lnTo>
                  <a:lnTo>
                    <a:pt x="271" y="65"/>
                  </a:lnTo>
                  <a:lnTo>
                    <a:pt x="272" y="65"/>
                  </a:lnTo>
                  <a:lnTo>
                    <a:pt x="274" y="65"/>
                  </a:lnTo>
                  <a:lnTo>
                    <a:pt x="276" y="63"/>
                  </a:lnTo>
                  <a:lnTo>
                    <a:pt x="279" y="65"/>
                  </a:lnTo>
                  <a:lnTo>
                    <a:pt x="279" y="65"/>
                  </a:lnTo>
                  <a:lnTo>
                    <a:pt x="279" y="63"/>
                  </a:lnTo>
                  <a:lnTo>
                    <a:pt x="280" y="62"/>
                  </a:lnTo>
                  <a:lnTo>
                    <a:pt x="280" y="62"/>
                  </a:lnTo>
                  <a:lnTo>
                    <a:pt x="280" y="58"/>
                  </a:lnTo>
                  <a:lnTo>
                    <a:pt x="280" y="58"/>
                  </a:lnTo>
                  <a:lnTo>
                    <a:pt x="282" y="58"/>
                  </a:lnTo>
                  <a:lnTo>
                    <a:pt x="282" y="58"/>
                  </a:lnTo>
                  <a:lnTo>
                    <a:pt x="282" y="57"/>
                  </a:lnTo>
                  <a:lnTo>
                    <a:pt x="283" y="57"/>
                  </a:lnTo>
                  <a:lnTo>
                    <a:pt x="282" y="57"/>
                  </a:lnTo>
                  <a:lnTo>
                    <a:pt x="282" y="55"/>
                  </a:lnTo>
                  <a:lnTo>
                    <a:pt x="282" y="54"/>
                  </a:lnTo>
                  <a:lnTo>
                    <a:pt x="282" y="54"/>
                  </a:lnTo>
                  <a:lnTo>
                    <a:pt x="282" y="54"/>
                  </a:lnTo>
                  <a:lnTo>
                    <a:pt x="283" y="52"/>
                  </a:lnTo>
                  <a:lnTo>
                    <a:pt x="285" y="52"/>
                  </a:lnTo>
                  <a:lnTo>
                    <a:pt x="287" y="51"/>
                  </a:lnTo>
                  <a:lnTo>
                    <a:pt x="287" y="49"/>
                  </a:lnTo>
                  <a:lnTo>
                    <a:pt x="288" y="49"/>
                  </a:lnTo>
                  <a:lnTo>
                    <a:pt x="288" y="49"/>
                  </a:lnTo>
                  <a:lnTo>
                    <a:pt x="287" y="47"/>
                  </a:lnTo>
                  <a:lnTo>
                    <a:pt x="287" y="47"/>
                  </a:lnTo>
                  <a:lnTo>
                    <a:pt x="287" y="47"/>
                  </a:lnTo>
                  <a:lnTo>
                    <a:pt x="287" y="46"/>
                  </a:lnTo>
                  <a:lnTo>
                    <a:pt x="287" y="46"/>
                  </a:lnTo>
                  <a:lnTo>
                    <a:pt x="287" y="46"/>
                  </a:lnTo>
                  <a:lnTo>
                    <a:pt x="287" y="44"/>
                  </a:lnTo>
                  <a:lnTo>
                    <a:pt x="287" y="44"/>
                  </a:lnTo>
                  <a:lnTo>
                    <a:pt x="288" y="43"/>
                  </a:lnTo>
                  <a:lnTo>
                    <a:pt x="288" y="41"/>
                  </a:lnTo>
                  <a:lnTo>
                    <a:pt x="290" y="43"/>
                  </a:lnTo>
                  <a:lnTo>
                    <a:pt x="291" y="43"/>
                  </a:lnTo>
                  <a:lnTo>
                    <a:pt x="291" y="41"/>
                  </a:lnTo>
                  <a:lnTo>
                    <a:pt x="293" y="41"/>
                  </a:lnTo>
                  <a:lnTo>
                    <a:pt x="293" y="40"/>
                  </a:lnTo>
                  <a:lnTo>
                    <a:pt x="293" y="40"/>
                  </a:lnTo>
                  <a:lnTo>
                    <a:pt x="293" y="38"/>
                  </a:lnTo>
                  <a:lnTo>
                    <a:pt x="293" y="36"/>
                  </a:lnTo>
                  <a:lnTo>
                    <a:pt x="293" y="36"/>
                  </a:lnTo>
                  <a:lnTo>
                    <a:pt x="293" y="35"/>
                  </a:lnTo>
                  <a:lnTo>
                    <a:pt x="293" y="33"/>
                  </a:lnTo>
                  <a:lnTo>
                    <a:pt x="293" y="32"/>
                  </a:lnTo>
                  <a:lnTo>
                    <a:pt x="293" y="29"/>
                  </a:lnTo>
                  <a:lnTo>
                    <a:pt x="295" y="29"/>
                  </a:lnTo>
                  <a:lnTo>
                    <a:pt x="295" y="27"/>
                  </a:lnTo>
                  <a:lnTo>
                    <a:pt x="295" y="25"/>
                  </a:lnTo>
                  <a:lnTo>
                    <a:pt x="296" y="24"/>
                  </a:lnTo>
                  <a:lnTo>
                    <a:pt x="298" y="24"/>
                  </a:lnTo>
                  <a:lnTo>
                    <a:pt x="298" y="22"/>
                  </a:lnTo>
                  <a:lnTo>
                    <a:pt x="298" y="22"/>
                  </a:lnTo>
                  <a:lnTo>
                    <a:pt x="299" y="24"/>
                  </a:lnTo>
                  <a:lnTo>
                    <a:pt x="301" y="22"/>
                  </a:lnTo>
                  <a:lnTo>
                    <a:pt x="302" y="22"/>
                  </a:lnTo>
                  <a:lnTo>
                    <a:pt x="304" y="22"/>
                  </a:lnTo>
                  <a:lnTo>
                    <a:pt x="306" y="24"/>
                  </a:lnTo>
                  <a:lnTo>
                    <a:pt x="306" y="24"/>
                  </a:lnTo>
                  <a:lnTo>
                    <a:pt x="307" y="22"/>
                  </a:lnTo>
                  <a:close/>
                  <a:moveTo>
                    <a:pt x="455" y="21"/>
                  </a:moveTo>
                  <a:lnTo>
                    <a:pt x="455" y="21"/>
                  </a:lnTo>
                  <a:lnTo>
                    <a:pt x="457" y="21"/>
                  </a:lnTo>
                  <a:lnTo>
                    <a:pt x="457" y="22"/>
                  </a:lnTo>
                  <a:lnTo>
                    <a:pt x="457" y="24"/>
                  </a:lnTo>
                  <a:lnTo>
                    <a:pt x="457" y="25"/>
                  </a:lnTo>
                  <a:lnTo>
                    <a:pt x="455" y="27"/>
                  </a:lnTo>
                  <a:lnTo>
                    <a:pt x="455" y="29"/>
                  </a:lnTo>
                  <a:lnTo>
                    <a:pt x="454" y="27"/>
                  </a:lnTo>
                  <a:lnTo>
                    <a:pt x="454" y="27"/>
                  </a:lnTo>
                  <a:lnTo>
                    <a:pt x="455" y="25"/>
                  </a:lnTo>
                  <a:lnTo>
                    <a:pt x="455" y="24"/>
                  </a:lnTo>
                  <a:lnTo>
                    <a:pt x="455" y="24"/>
                  </a:lnTo>
                  <a:lnTo>
                    <a:pt x="455" y="22"/>
                  </a:lnTo>
                  <a:lnTo>
                    <a:pt x="455" y="22"/>
                  </a:lnTo>
                  <a:lnTo>
                    <a:pt x="455" y="21"/>
                  </a:lnTo>
                  <a:close/>
                  <a:moveTo>
                    <a:pt x="1" y="5"/>
                  </a:moveTo>
                  <a:lnTo>
                    <a:pt x="3" y="5"/>
                  </a:lnTo>
                  <a:lnTo>
                    <a:pt x="4" y="5"/>
                  </a:lnTo>
                  <a:lnTo>
                    <a:pt x="6" y="5"/>
                  </a:lnTo>
                  <a:lnTo>
                    <a:pt x="8" y="6"/>
                  </a:lnTo>
                  <a:lnTo>
                    <a:pt x="11" y="8"/>
                  </a:lnTo>
                  <a:lnTo>
                    <a:pt x="12" y="10"/>
                  </a:lnTo>
                  <a:lnTo>
                    <a:pt x="14" y="10"/>
                  </a:lnTo>
                  <a:lnTo>
                    <a:pt x="17" y="10"/>
                  </a:lnTo>
                  <a:lnTo>
                    <a:pt x="20" y="10"/>
                  </a:lnTo>
                  <a:lnTo>
                    <a:pt x="23" y="10"/>
                  </a:lnTo>
                  <a:lnTo>
                    <a:pt x="25" y="10"/>
                  </a:lnTo>
                  <a:lnTo>
                    <a:pt x="26" y="10"/>
                  </a:lnTo>
                  <a:lnTo>
                    <a:pt x="28" y="11"/>
                  </a:lnTo>
                  <a:lnTo>
                    <a:pt x="31" y="10"/>
                  </a:lnTo>
                  <a:lnTo>
                    <a:pt x="33" y="10"/>
                  </a:lnTo>
                  <a:lnTo>
                    <a:pt x="33" y="11"/>
                  </a:lnTo>
                  <a:lnTo>
                    <a:pt x="33" y="11"/>
                  </a:lnTo>
                  <a:lnTo>
                    <a:pt x="36" y="13"/>
                  </a:lnTo>
                  <a:lnTo>
                    <a:pt x="37" y="16"/>
                  </a:lnTo>
                  <a:lnTo>
                    <a:pt x="39" y="18"/>
                  </a:lnTo>
                  <a:lnTo>
                    <a:pt x="39" y="19"/>
                  </a:lnTo>
                  <a:lnTo>
                    <a:pt x="39" y="19"/>
                  </a:lnTo>
                  <a:lnTo>
                    <a:pt x="44" y="22"/>
                  </a:lnTo>
                  <a:lnTo>
                    <a:pt x="44" y="24"/>
                  </a:lnTo>
                  <a:lnTo>
                    <a:pt x="42" y="25"/>
                  </a:lnTo>
                  <a:lnTo>
                    <a:pt x="44" y="27"/>
                  </a:lnTo>
                  <a:lnTo>
                    <a:pt x="47" y="29"/>
                  </a:lnTo>
                  <a:lnTo>
                    <a:pt x="49" y="29"/>
                  </a:lnTo>
                  <a:lnTo>
                    <a:pt x="50" y="30"/>
                  </a:lnTo>
                  <a:lnTo>
                    <a:pt x="50" y="30"/>
                  </a:lnTo>
                  <a:lnTo>
                    <a:pt x="50" y="32"/>
                  </a:lnTo>
                  <a:lnTo>
                    <a:pt x="52" y="32"/>
                  </a:lnTo>
                  <a:lnTo>
                    <a:pt x="56" y="33"/>
                  </a:lnTo>
                  <a:lnTo>
                    <a:pt x="61" y="38"/>
                  </a:lnTo>
                  <a:lnTo>
                    <a:pt x="64" y="40"/>
                  </a:lnTo>
                  <a:lnTo>
                    <a:pt x="67" y="43"/>
                  </a:lnTo>
                  <a:lnTo>
                    <a:pt x="67" y="44"/>
                  </a:lnTo>
                  <a:lnTo>
                    <a:pt x="69" y="46"/>
                  </a:lnTo>
                  <a:lnTo>
                    <a:pt x="71" y="47"/>
                  </a:lnTo>
                  <a:lnTo>
                    <a:pt x="72" y="51"/>
                  </a:lnTo>
                  <a:lnTo>
                    <a:pt x="74" y="51"/>
                  </a:lnTo>
                  <a:lnTo>
                    <a:pt x="74" y="52"/>
                  </a:lnTo>
                  <a:lnTo>
                    <a:pt x="75" y="52"/>
                  </a:lnTo>
                  <a:lnTo>
                    <a:pt x="75" y="54"/>
                  </a:lnTo>
                  <a:lnTo>
                    <a:pt x="77" y="55"/>
                  </a:lnTo>
                  <a:lnTo>
                    <a:pt x="78" y="55"/>
                  </a:lnTo>
                  <a:lnTo>
                    <a:pt x="80" y="57"/>
                  </a:lnTo>
                  <a:lnTo>
                    <a:pt x="82" y="57"/>
                  </a:lnTo>
                  <a:lnTo>
                    <a:pt x="82" y="55"/>
                  </a:lnTo>
                  <a:lnTo>
                    <a:pt x="80" y="55"/>
                  </a:lnTo>
                  <a:lnTo>
                    <a:pt x="80" y="54"/>
                  </a:lnTo>
                  <a:lnTo>
                    <a:pt x="80" y="54"/>
                  </a:lnTo>
                  <a:lnTo>
                    <a:pt x="82" y="52"/>
                  </a:lnTo>
                  <a:lnTo>
                    <a:pt x="82" y="52"/>
                  </a:lnTo>
                  <a:lnTo>
                    <a:pt x="83" y="52"/>
                  </a:lnTo>
                  <a:lnTo>
                    <a:pt x="86" y="55"/>
                  </a:lnTo>
                  <a:lnTo>
                    <a:pt x="86" y="57"/>
                  </a:lnTo>
                  <a:lnTo>
                    <a:pt x="88" y="58"/>
                  </a:lnTo>
                  <a:lnTo>
                    <a:pt x="88" y="60"/>
                  </a:lnTo>
                  <a:lnTo>
                    <a:pt x="90" y="62"/>
                  </a:lnTo>
                  <a:lnTo>
                    <a:pt x="91" y="62"/>
                  </a:lnTo>
                  <a:lnTo>
                    <a:pt x="93" y="62"/>
                  </a:lnTo>
                  <a:lnTo>
                    <a:pt x="94" y="62"/>
                  </a:lnTo>
                  <a:lnTo>
                    <a:pt x="97" y="65"/>
                  </a:lnTo>
                  <a:lnTo>
                    <a:pt x="99" y="66"/>
                  </a:lnTo>
                  <a:lnTo>
                    <a:pt x="99" y="68"/>
                  </a:lnTo>
                  <a:lnTo>
                    <a:pt x="101" y="69"/>
                  </a:lnTo>
                  <a:lnTo>
                    <a:pt x="101" y="71"/>
                  </a:lnTo>
                  <a:lnTo>
                    <a:pt x="101" y="71"/>
                  </a:lnTo>
                  <a:lnTo>
                    <a:pt x="102" y="73"/>
                  </a:lnTo>
                  <a:lnTo>
                    <a:pt x="104" y="74"/>
                  </a:lnTo>
                  <a:lnTo>
                    <a:pt x="105" y="74"/>
                  </a:lnTo>
                  <a:lnTo>
                    <a:pt x="110" y="76"/>
                  </a:lnTo>
                  <a:lnTo>
                    <a:pt x="112" y="76"/>
                  </a:lnTo>
                  <a:lnTo>
                    <a:pt x="112" y="77"/>
                  </a:lnTo>
                  <a:lnTo>
                    <a:pt x="113" y="79"/>
                  </a:lnTo>
                  <a:lnTo>
                    <a:pt x="112" y="79"/>
                  </a:lnTo>
                  <a:lnTo>
                    <a:pt x="108" y="81"/>
                  </a:lnTo>
                  <a:lnTo>
                    <a:pt x="105" y="82"/>
                  </a:lnTo>
                  <a:lnTo>
                    <a:pt x="108" y="82"/>
                  </a:lnTo>
                  <a:lnTo>
                    <a:pt x="110" y="82"/>
                  </a:lnTo>
                  <a:lnTo>
                    <a:pt x="112" y="81"/>
                  </a:lnTo>
                  <a:lnTo>
                    <a:pt x="113" y="79"/>
                  </a:lnTo>
                  <a:lnTo>
                    <a:pt x="116" y="79"/>
                  </a:lnTo>
                  <a:lnTo>
                    <a:pt x="116" y="77"/>
                  </a:lnTo>
                  <a:lnTo>
                    <a:pt x="118" y="77"/>
                  </a:lnTo>
                  <a:lnTo>
                    <a:pt x="118" y="79"/>
                  </a:lnTo>
                  <a:lnTo>
                    <a:pt x="119" y="81"/>
                  </a:lnTo>
                  <a:lnTo>
                    <a:pt x="121" y="81"/>
                  </a:lnTo>
                  <a:lnTo>
                    <a:pt x="123" y="82"/>
                  </a:lnTo>
                  <a:lnTo>
                    <a:pt x="123" y="85"/>
                  </a:lnTo>
                  <a:lnTo>
                    <a:pt x="123" y="85"/>
                  </a:lnTo>
                  <a:lnTo>
                    <a:pt x="119" y="87"/>
                  </a:lnTo>
                  <a:lnTo>
                    <a:pt x="118" y="88"/>
                  </a:lnTo>
                  <a:lnTo>
                    <a:pt x="118" y="88"/>
                  </a:lnTo>
                  <a:lnTo>
                    <a:pt x="118" y="90"/>
                  </a:lnTo>
                  <a:lnTo>
                    <a:pt x="118" y="90"/>
                  </a:lnTo>
                  <a:lnTo>
                    <a:pt x="119" y="92"/>
                  </a:lnTo>
                  <a:lnTo>
                    <a:pt x="119" y="92"/>
                  </a:lnTo>
                  <a:lnTo>
                    <a:pt x="118" y="93"/>
                  </a:lnTo>
                  <a:lnTo>
                    <a:pt x="118" y="93"/>
                  </a:lnTo>
                  <a:lnTo>
                    <a:pt x="119" y="96"/>
                  </a:lnTo>
                  <a:lnTo>
                    <a:pt x="119" y="96"/>
                  </a:lnTo>
                  <a:lnTo>
                    <a:pt x="123" y="98"/>
                  </a:lnTo>
                  <a:lnTo>
                    <a:pt x="126" y="99"/>
                  </a:lnTo>
                  <a:lnTo>
                    <a:pt x="127" y="99"/>
                  </a:lnTo>
                  <a:lnTo>
                    <a:pt x="129" y="101"/>
                  </a:lnTo>
                  <a:lnTo>
                    <a:pt x="131" y="101"/>
                  </a:lnTo>
                  <a:lnTo>
                    <a:pt x="132" y="101"/>
                  </a:lnTo>
                  <a:lnTo>
                    <a:pt x="132" y="101"/>
                  </a:lnTo>
                  <a:lnTo>
                    <a:pt x="132" y="103"/>
                  </a:lnTo>
                  <a:lnTo>
                    <a:pt x="132" y="104"/>
                  </a:lnTo>
                  <a:lnTo>
                    <a:pt x="134" y="109"/>
                  </a:lnTo>
                  <a:lnTo>
                    <a:pt x="134" y="110"/>
                  </a:lnTo>
                  <a:lnTo>
                    <a:pt x="134" y="112"/>
                  </a:lnTo>
                  <a:lnTo>
                    <a:pt x="134" y="114"/>
                  </a:lnTo>
                  <a:lnTo>
                    <a:pt x="135" y="114"/>
                  </a:lnTo>
                  <a:lnTo>
                    <a:pt x="137" y="115"/>
                  </a:lnTo>
                  <a:lnTo>
                    <a:pt x="138" y="115"/>
                  </a:lnTo>
                  <a:lnTo>
                    <a:pt x="138" y="117"/>
                  </a:lnTo>
                  <a:lnTo>
                    <a:pt x="138" y="117"/>
                  </a:lnTo>
                  <a:lnTo>
                    <a:pt x="137" y="118"/>
                  </a:lnTo>
                  <a:lnTo>
                    <a:pt x="135" y="120"/>
                  </a:lnTo>
                  <a:lnTo>
                    <a:pt x="135" y="120"/>
                  </a:lnTo>
                  <a:lnTo>
                    <a:pt x="135" y="121"/>
                  </a:lnTo>
                  <a:lnTo>
                    <a:pt x="135" y="123"/>
                  </a:lnTo>
                  <a:lnTo>
                    <a:pt x="137" y="123"/>
                  </a:lnTo>
                  <a:lnTo>
                    <a:pt x="137" y="121"/>
                  </a:lnTo>
                  <a:lnTo>
                    <a:pt x="138" y="120"/>
                  </a:lnTo>
                  <a:lnTo>
                    <a:pt x="140" y="120"/>
                  </a:lnTo>
                  <a:lnTo>
                    <a:pt x="140" y="120"/>
                  </a:lnTo>
                  <a:lnTo>
                    <a:pt x="142" y="120"/>
                  </a:lnTo>
                  <a:lnTo>
                    <a:pt x="145" y="120"/>
                  </a:lnTo>
                  <a:lnTo>
                    <a:pt x="146" y="120"/>
                  </a:lnTo>
                  <a:lnTo>
                    <a:pt x="148" y="120"/>
                  </a:lnTo>
                  <a:lnTo>
                    <a:pt x="149" y="121"/>
                  </a:lnTo>
                  <a:lnTo>
                    <a:pt x="154" y="126"/>
                  </a:lnTo>
                  <a:lnTo>
                    <a:pt x="156" y="129"/>
                  </a:lnTo>
                  <a:lnTo>
                    <a:pt x="156" y="131"/>
                  </a:lnTo>
                  <a:lnTo>
                    <a:pt x="156" y="131"/>
                  </a:lnTo>
                  <a:lnTo>
                    <a:pt x="156" y="133"/>
                  </a:lnTo>
                  <a:lnTo>
                    <a:pt x="154" y="134"/>
                  </a:lnTo>
                  <a:lnTo>
                    <a:pt x="154" y="136"/>
                  </a:lnTo>
                  <a:lnTo>
                    <a:pt x="153" y="137"/>
                  </a:lnTo>
                  <a:lnTo>
                    <a:pt x="153" y="139"/>
                  </a:lnTo>
                  <a:lnTo>
                    <a:pt x="154" y="139"/>
                  </a:lnTo>
                  <a:lnTo>
                    <a:pt x="154" y="140"/>
                  </a:lnTo>
                  <a:lnTo>
                    <a:pt x="154" y="140"/>
                  </a:lnTo>
                  <a:lnTo>
                    <a:pt x="153" y="145"/>
                  </a:lnTo>
                  <a:lnTo>
                    <a:pt x="153" y="145"/>
                  </a:lnTo>
                  <a:lnTo>
                    <a:pt x="154" y="151"/>
                  </a:lnTo>
                  <a:lnTo>
                    <a:pt x="154" y="153"/>
                  </a:lnTo>
                  <a:lnTo>
                    <a:pt x="153" y="155"/>
                  </a:lnTo>
                  <a:lnTo>
                    <a:pt x="154" y="158"/>
                  </a:lnTo>
                  <a:lnTo>
                    <a:pt x="153" y="167"/>
                  </a:lnTo>
                  <a:lnTo>
                    <a:pt x="153" y="167"/>
                  </a:lnTo>
                  <a:lnTo>
                    <a:pt x="151" y="169"/>
                  </a:lnTo>
                  <a:lnTo>
                    <a:pt x="151" y="169"/>
                  </a:lnTo>
                  <a:lnTo>
                    <a:pt x="149" y="169"/>
                  </a:lnTo>
                  <a:lnTo>
                    <a:pt x="149" y="169"/>
                  </a:lnTo>
                  <a:lnTo>
                    <a:pt x="148" y="167"/>
                  </a:lnTo>
                  <a:lnTo>
                    <a:pt x="148" y="167"/>
                  </a:lnTo>
                  <a:lnTo>
                    <a:pt x="146" y="166"/>
                  </a:lnTo>
                  <a:lnTo>
                    <a:pt x="145" y="166"/>
                  </a:lnTo>
                  <a:lnTo>
                    <a:pt x="143" y="167"/>
                  </a:lnTo>
                  <a:lnTo>
                    <a:pt x="142" y="167"/>
                  </a:lnTo>
                  <a:lnTo>
                    <a:pt x="142" y="167"/>
                  </a:lnTo>
                  <a:lnTo>
                    <a:pt x="140" y="167"/>
                  </a:lnTo>
                  <a:lnTo>
                    <a:pt x="135" y="164"/>
                  </a:lnTo>
                  <a:lnTo>
                    <a:pt x="135" y="166"/>
                  </a:lnTo>
                  <a:lnTo>
                    <a:pt x="135" y="166"/>
                  </a:lnTo>
                  <a:lnTo>
                    <a:pt x="135" y="169"/>
                  </a:lnTo>
                  <a:lnTo>
                    <a:pt x="135" y="170"/>
                  </a:lnTo>
                  <a:lnTo>
                    <a:pt x="135" y="170"/>
                  </a:lnTo>
                  <a:lnTo>
                    <a:pt x="135" y="170"/>
                  </a:lnTo>
                  <a:lnTo>
                    <a:pt x="134" y="169"/>
                  </a:lnTo>
                  <a:lnTo>
                    <a:pt x="132" y="167"/>
                  </a:lnTo>
                  <a:lnTo>
                    <a:pt x="129" y="166"/>
                  </a:lnTo>
                  <a:lnTo>
                    <a:pt x="129" y="164"/>
                  </a:lnTo>
                  <a:lnTo>
                    <a:pt x="127" y="162"/>
                  </a:lnTo>
                  <a:lnTo>
                    <a:pt x="124" y="158"/>
                  </a:lnTo>
                  <a:lnTo>
                    <a:pt x="123" y="158"/>
                  </a:lnTo>
                  <a:lnTo>
                    <a:pt x="118" y="155"/>
                  </a:lnTo>
                  <a:lnTo>
                    <a:pt x="116" y="153"/>
                  </a:lnTo>
                  <a:lnTo>
                    <a:pt x="115" y="153"/>
                  </a:lnTo>
                  <a:lnTo>
                    <a:pt x="113" y="151"/>
                  </a:lnTo>
                  <a:lnTo>
                    <a:pt x="110" y="150"/>
                  </a:lnTo>
                  <a:lnTo>
                    <a:pt x="105" y="145"/>
                  </a:lnTo>
                  <a:lnTo>
                    <a:pt x="102" y="142"/>
                  </a:lnTo>
                  <a:lnTo>
                    <a:pt x="101" y="139"/>
                  </a:lnTo>
                  <a:lnTo>
                    <a:pt x="99" y="137"/>
                  </a:lnTo>
                  <a:lnTo>
                    <a:pt x="94" y="134"/>
                  </a:lnTo>
                  <a:lnTo>
                    <a:pt x="93" y="133"/>
                  </a:lnTo>
                  <a:lnTo>
                    <a:pt x="91" y="131"/>
                  </a:lnTo>
                  <a:lnTo>
                    <a:pt x="90" y="126"/>
                  </a:lnTo>
                  <a:lnTo>
                    <a:pt x="88" y="126"/>
                  </a:lnTo>
                  <a:lnTo>
                    <a:pt x="88" y="125"/>
                  </a:lnTo>
                  <a:lnTo>
                    <a:pt x="86" y="123"/>
                  </a:lnTo>
                  <a:lnTo>
                    <a:pt x="85" y="123"/>
                  </a:lnTo>
                  <a:lnTo>
                    <a:pt x="82" y="118"/>
                  </a:lnTo>
                  <a:lnTo>
                    <a:pt x="82" y="118"/>
                  </a:lnTo>
                  <a:lnTo>
                    <a:pt x="80" y="117"/>
                  </a:lnTo>
                  <a:lnTo>
                    <a:pt x="80" y="114"/>
                  </a:lnTo>
                  <a:lnTo>
                    <a:pt x="75" y="104"/>
                  </a:lnTo>
                  <a:lnTo>
                    <a:pt x="74" y="101"/>
                  </a:lnTo>
                  <a:lnTo>
                    <a:pt x="72" y="98"/>
                  </a:lnTo>
                  <a:lnTo>
                    <a:pt x="72" y="96"/>
                  </a:lnTo>
                  <a:lnTo>
                    <a:pt x="69" y="93"/>
                  </a:lnTo>
                  <a:lnTo>
                    <a:pt x="69" y="92"/>
                  </a:lnTo>
                  <a:lnTo>
                    <a:pt x="67" y="92"/>
                  </a:lnTo>
                  <a:lnTo>
                    <a:pt x="66" y="90"/>
                  </a:lnTo>
                  <a:lnTo>
                    <a:pt x="64" y="85"/>
                  </a:lnTo>
                  <a:lnTo>
                    <a:pt x="64" y="85"/>
                  </a:lnTo>
                  <a:lnTo>
                    <a:pt x="63" y="84"/>
                  </a:lnTo>
                  <a:lnTo>
                    <a:pt x="58" y="82"/>
                  </a:lnTo>
                  <a:lnTo>
                    <a:pt x="58" y="82"/>
                  </a:lnTo>
                  <a:lnTo>
                    <a:pt x="56" y="81"/>
                  </a:lnTo>
                  <a:lnTo>
                    <a:pt x="55" y="79"/>
                  </a:lnTo>
                  <a:lnTo>
                    <a:pt x="55" y="76"/>
                  </a:lnTo>
                  <a:lnTo>
                    <a:pt x="53" y="71"/>
                  </a:lnTo>
                  <a:lnTo>
                    <a:pt x="52" y="63"/>
                  </a:lnTo>
                  <a:lnTo>
                    <a:pt x="50" y="62"/>
                  </a:lnTo>
                  <a:lnTo>
                    <a:pt x="49" y="58"/>
                  </a:lnTo>
                  <a:lnTo>
                    <a:pt x="47" y="58"/>
                  </a:lnTo>
                  <a:lnTo>
                    <a:pt x="41" y="54"/>
                  </a:lnTo>
                  <a:lnTo>
                    <a:pt x="39" y="54"/>
                  </a:lnTo>
                  <a:lnTo>
                    <a:pt x="37" y="52"/>
                  </a:lnTo>
                  <a:lnTo>
                    <a:pt x="36" y="52"/>
                  </a:lnTo>
                  <a:lnTo>
                    <a:pt x="34" y="52"/>
                  </a:lnTo>
                  <a:lnTo>
                    <a:pt x="34" y="49"/>
                  </a:lnTo>
                  <a:lnTo>
                    <a:pt x="34" y="47"/>
                  </a:lnTo>
                  <a:lnTo>
                    <a:pt x="34" y="46"/>
                  </a:lnTo>
                  <a:lnTo>
                    <a:pt x="33" y="44"/>
                  </a:lnTo>
                  <a:lnTo>
                    <a:pt x="31" y="43"/>
                  </a:lnTo>
                  <a:lnTo>
                    <a:pt x="30" y="41"/>
                  </a:lnTo>
                  <a:lnTo>
                    <a:pt x="28" y="40"/>
                  </a:lnTo>
                  <a:lnTo>
                    <a:pt x="28" y="38"/>
                  </a:lnTo>
                  <a:lnTo>
                    <a:pt x="25" y="33"/>
                  </a:lnTo>
                  <a:lnTo>
                    <a:pt x="23" y="33"/>
                  </a:lnTo>
                  <a:lnTo>
                    <a:pt x="22" y="32"/>
                  </a:lnTo>
                  <a:lnTo>
                    <a:pt x="19" y="32"/>
                  </a:lnTo>
                  <a:lnTo>
                    <a:pt x="17" y="30"/>
                  </a:lnTo>
                  <a:lnTo>
                    <a:pt x="15" y="29"/>
                  </a:lnTo>
                  <a:lnTo>
                    <a:pt x="14" y="27"/>
                  </a:lnTo>
                  <a:lnTo>
                    <a:pt x="11" y="24"/>
                  </a:lnTo>
                  <a:lnTo>
                    <a:pt x="4" y="19"/>
                  </a:lnTo>
                  <a:lnTo>
                    <a:pt x="3" y="18"/>
                  </a:lnTo>
                  <a:lnTo>
                    <a:pt x="3" y="16"/>
                  </a:lnTo>
                  <a:lnTo>
                    <a:pt x="1" y="14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5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06" name="Freeform 253">
              <a:extLst>
                <a:ext uri="{FF2B5EF4-FFF2-40B4-BE49-F238E27FC236}">
                  <a16:creationId xmlns:a16="http://schemas.microsoft.com/office/drawing/2014/main" id="{17545B4F-992B-EE2E-E6B0-01DC5366D046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7214" y="2938413"/>
              <a:ext cx="192974" cy="99411"/>
            </a:xfrm>
            <a:custGeom>
              <a:avLst/>
              <a:gdLst>
                <a:gd name="T0" fmla="*/ 79 w 99"/>
                <a:gd name="T1" fmla="*/ 0 h 51"/>
                <a:gd name="T2" fmla="*/ 82 w 99"/>
                <a:gd name="T3" fmla="*/ 4 h 51"/>
                <a:gd name="T4" fmla="*/ 88 w 99"/>
                <a:gd name="T5" fmla="*/ 2 h 51"/>
                <a:gd name="T6" fmla="*/ 90 w 99"/>
                <a:gd name="T7" fmla="*/ 4 h 51"/>
                <a:gd name="T8" fmla="*/ 91 w 99"/>
                <a:gd name="T9" fmla="*/ 5 h 51"/>
                <a:gd name="T10" fmla="*/ 96 w 99"/>
                <a:gd name="T11" fmla="*/ 8 h 51"/>
                <a:gd name="T12" fmla="*/ 98 w 99"/>
                <a:gd name="T13" fmla="*/ 8 h 51"/>
                <a:gd name="T14" fmla="*/ 98 w 99"/>
                <a:gd name="T15" fmla="*/ 11 h 51"/>
                <a:gd name="T16" fmla="*/ 94 w 99"/>
                <a:gd name="T17" fmla="*/ 15 h 51"/>
                <a:gd name="T18" fmla="*/ 91 w 99"/>
                <a:gd name="T19" fmla="*/ 15 h 51"/>
                <a:gd name="T20" fmla="*/ 88 w 99"/>
                <a:gd name="T21" fmla="*/ 18 h 51"/>
                <a:gd name="T22" fmla="*/ 85 w 99"/>
                <a:gd name="T23" fmla="*/ 21 h 51"/>
                <a:gd name="T24" fmla="*/ 82 w 99"/>
                <a:gd name="T25" fmla="*/ 27 h 51"/>
                <a:gd name="T26" fmla="*/ 80 w 99"/>
                <a:gd name="T27" fmla="*/ 30 h 51"/>
                <a:gd name="T28" fmla="*/ 77 w 99"/>
                <a:gd name="T29" fmla="*/ 35 h 51"/>
                <a:gd name="T30" fmla="*/ 76 w 99"/>
                <a:gd name="T31" fmla="*/ 38 h 51"/>
                <a:gd name="T32" fmla="*/ 74 w 99"/>
                <a:gd name="T33" fmla="*/ 40 h 51"/>
                <a:gd name="T34" fmla="*/ 69 w 99"/>
                <a:gd name="T35" fmla="*/ 41 h 51"/>
                <a:gd name="T36" fmla="*/ 68 w 99"/>
                <a:gd name="T37" fmla="*/ 43 h 51"/>
                <a:gd name="T38" fmla="*/ 61 w 99"/>
                <a:gd name="T39" fmla="*/ 45 h 51"/>
                <a:gd name="T40" fmla="*/ 57 w 99"/>
                <a:gd name="T41" fmla="*/ 43 h 51"/>
                <a:gd name="T42" fmla="*/ 50 w 99"/>
                <a:gd name="T43" fmla="*/ 43 h 51"/>
                <a:gd name="T44" fmla="*/ 47 w 99"/>
                <a:gd name="T45" fmla="*/ 46 h 51"/>
                <a:gd name="T46" fmla="*/ 44 w 99"/>
                <a:gd name="T47" fmla="*/ 46 h 51"/>
                <a:gd name="T48" fmla="*/ 41 w 99"/>
                <a:gd name="T49" fmla="*/ 48 h 51"/>
                <a:gd name="T50" fmla="*/ 38 w 99"/>
                <a:gd name="T51" fmla="*/ 48 h 51"/>
                <a:gd name="T52" fmla="*/ 35 w 99"/>
                <a:gd name="T53" fmla="*/ 51 h 51"/>
                <a:gd name="T54" fmla="*/ 27 w 99"/>
                <a:gd name="T55" fmla="*/ 51 h 51"/>
                <a:gd name="T56" fmla="*/ 22 w 99"/>
                <a:gd name="T57" fmla="*/ 48 h 51"/>
                <a:gd name="T58" fmla="*/ 17 w 99"/>
                <a:gd name="T59" fmla="*/ 45 h 51"/>
                <a:gd name="T60" fmla="*/ 11 w 99"/>
                <a:gd name="T61" fmla="*/ 40 h 51"/>
                <a:gd name="T62" fmla="*/ 6 w 99"/>
                <a:gd name="T63" fmla="*/ 37 h 51"/>
                <a:gd name="T64" fmla="*/ 5 w 99"/>
                <a:gd name="T65" fmla="*/ 34 h 51"/>
                <a:gd name="T66" fmla="*/ 3 w 99"/>
                <a:gd name="T67" fmla="*/ 30 h 51"/>
                <a:gd name="T68" fmla="*/ 5 w 99"/>
                <a:gd name="T69" fmla="*/ 29 h 51"/>
                <a:gd name="T70" fmla="*/ 6 w 99"/>
                <a:gd name="T71" fmla="*/ 27 h 51"/>
                <a:gd name="T72" fmla="*/ 5 w 99"/>
                <a:gd name="T73" fmla="*/ 24 h 51"/>
                <a:gd name="T74" fmla="*/ 6 w 99"/>
                <a:gd name="T75" fmla="*/ 21 h 51"/>
                <a:gd name="T76" fmla="*/ 8 w 99"/>
                <a:gd name="T77" fmla="*/ 19 h 51"/>
                <a:gd name="T78" fmla="*/ 5 w 99"/>
                <a:gd name="T79" fmla="*/ 16 h 51"/>
                <a:gd name="T80" fmla="*/ 8 w 99"/>
                <a:gd name="T81" fmla="*/ 15 h 51"/>
                <a:gd name="T82" fmla="*/ 11 w 99"/>
                <a:gd name="T83" fmla="*/ 16 h 51"/>
                <a:gd name="T84" fmla="*/ 14 w 99"/>
                <a:gd name="T85" fmla="*/ 15 h 51"/>
                <a:gd name="T86" fmla="*/ 14 w 99"/>
                <a:gd name="T87" fmla="*/ 11 h 51"/>
                <a:gd name="T88" fmla="*/ 17 w 99"/>
                <a:gd name="T89" fmla="*/ 10 h 51"/>
                <a:gd name="T90" fmla="*/ 22 w 99"/>
                <a:gd name="T91" fmla="*/ 13 h 51"/>
                <a:gd name="T92" fmla="*/ 35 w 99"/>
                <a:gd name="T93" fmla="*/ 15 h 51"/>
                <a:gd name="T94" fmla="*/ 39 w 99"/>
                <a:gd name="T95" fmla="*/ 11 h 51"/>
                <a:gd name="T96" fmla="*/ 46 w 99"/>
                <a:gd name="T97" fmla="*/ 8 h 51"/>
                <a:gd name="T98" fmla="*/ 52 w 99"/>
                <a:gd name="T99" fmla="*/ 5 h 51"/>
                <a:gd name="T100" fmla="*/ 57 w 99"/>
                <a:gd name="T101" fmla="*/ 7 h 51"/>
                <a:gd name="T102" fmla="*/ 65 w 99"/>
                <a:gd name="T103" fmla="*/ 0 h 51"/>
                <a:gd name="T104" fmla="*/ 72 w 99"/>
                <a:gd name="T10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9" h="51">
                  <a:moveTo>
                    <a:pt x="77" y="0"/>
                  </a:moveTo>
                  <a:lnTo>
                    <a:pt x="77" y="0"/>
                  </a:lnTo>
                  <a:lnTo>
                    <a:pt x="79" y="0"/>
                  </a:lnTo>
                  <a:lnTo>
                    <a:pt x="79" y="0"/>
                  </a:lnTo>
                  <a:lnTo>
                    <a:pt x="80" y="2"/>
                  </a:lnTo>
                  <a:lnTo>
                    <a:pt x="80" y="2"/>
                  </a:lnTo>
                  <a:lnTo>
                    <a:pt x="80" y="2"/>
                  </a:lnTo>
                  <a:lnTo>
                    <a:pt x="82" y="4"/>
                  </a:lnTo>
                  <a:lnTo>
                    <a:pt x="82" y="4"/>
                  </a:lnTo>
                  <a:lnTo>
                    <a:pt x="82" y="4"/>
                  </a:lnTo>
                  <a:lnTo>
                    <a:pt x="88" y="2"/>
                  </a:lnTo>
                  <a:lnTo>
                    <a:pt x="88" y="2"/>
                  </a:lnTo>
                  <a:lnTo>
                    <a:pt x="90" y="2"/>
                  </a:lnTo>
                  <a:lnTo>
                    <a:pt x="90" y="2"/>
                  </a:lnTo>
                  <a:lnTo>
                    <a:pt x="90" y="2"/>
                  </a:lnTo>
                  <a:lnTo>
                    <a:pt x="90" y="4"/>
                  </a:lnTo>
                  <a:lnTo>
                    <a:pt x="90" y="4"/>
                  </a:lnTo>
                  <a:lnTo>
                    <a:pt x="90" y="4"/>
                  </a:lnTo>
                  <a:lnTo>
                    <a:pt x="90" y="5"/>
                  </a:lnTo>
                  <a:lnTo>
                    <a:pt x="91" y="5"/>
                  </a:lnTo>
                  <a:lnTo>
                    <a:pt x="91" y="5"/>
                  </a:lnTo>
                  <a:lnTo>
                    <a:pt x="93" y="7"/>
                  </a:lnTo>
                  <a:lnTo>
                    <a:pt x="94" y="7"/>
                  </a:lnTo>
                  <a:lnTo>
                    <a:pt x="96" y="8"/>
                  </a:lnTo>
                  <a:lnTo>
                    <a:pt x="96" y="8"/>
                  </a:lnTo>
                  <a:lnTo>
                    <a:pt x="96" y="8"/>
                  </a:lnTo>
                  <a:lnTo>
                    <a:pt x="98" y="8"/>
                  </a:lnTo>
                  <a:lnTo>
                    <a:pt x="98" y="8"/>
                  </a:lnTo>
                  <a:lnTo>
                    <a:pt x="98" y="8"/>
                  </a:lnTo>
                  <a:lnTo>
                    <a:pt x="98" y="10"/>
                  </a:lnTo>
                  <a:lnTo>
                    <a:pt x="98" y="10"/>
                  </a:lnTo>
                  <a:lnTo>
                    <a:pt x="98" y="11"/>
                  </a:lnTo>
                  <a:lnTo>
                    <a:pt x="99" y="11"/>
                  </a:lnTo>
                  <a:lnTo>
                    <a:pt x="98" y="11"/>
                  </a:lnTo>
                  <a:lnTo>
                    <a:pt x="96" y="13"/>
                  </a:lnTo>
                  <a:lnTo>
                    <a:pt x="94" y="15"/>
                  </a:lnTo>
                  <a:lnTo>
                    <a:pt x="94" y="15"/>
                  </a:lnTo>
                  <a:lnTo>
                    <a:pt x="93" y="15"/>
                  </a:lnTo>
                  <a:lnTo>
                    <a:pt x="91" y="15"/>
                  </a:lnTo>
                  <a:lnTo>
                    <a:pt x="91" y="15"/>
                  </a:lnTo>
                  <a:lnTo>
                    <a:pt x="90" y="15"/>
                  </a:lnTo>
                  <a:lnTo>
                    <a:pt x="90" y="16"/>
                  </a:lnTo>
                  <a:lnTo>
                    <a:pt x="88" y="16"/>
                  </a:lnTo>
                  <a:lnTo>
                    <a:pt x="88" y="18"/>
                  </a:lnTo>
                  <a:lnTo>
                    <a:pt x="87" y="18"/>
                  </a:lnTo>
                  <a:lnTo>
                    <a:pt x="85" y="19"/>
                  </a:lnTo>
                  <a:lnTo>
                    <a:pt x="85" y="21"/>
                  </a:lnTo>
                  <a:lnTo>
                    <a:pt x="85" y="21"/>
                  </a:lnTo>
                  <a:lnTo>
                    <a:pt x="85" y="22"/>
                  </a:lnTo>
                  <a:lnTo>
                    <a:pt x="83" y="22"/>
                  </a:lnTo>
                  <a:lnTo>
                    <a:pt x="83" y="26"/>
                  </a:lnTo>
                  <a:lnTo>
                    <a:pt x="82" y="27"/>
                  </a:lnTo>
                  <a:lnTo>
                    <a:pt x="80" y="27"/>
                  </a:lnTo>
                  <a:lnTo>
                    <a:pt x="80" y="29"/>
                  </a:lnTo>
                  <a:lnTo>
                    <a:pt x="80" y="29"/>
                  </a:lnTo>
                  <a:lnTo>
                    <a:pt x="80" y="30"/>
                  </a:lnTo>
                  <a:lnTo>
                    <a:pt x="79" y="32"/>
                  </a:lnTo>
                  <a:lnTo>
                    <a:pt x="79" y="34"/>
                  </a:lnTo>
                  <a:lnTo>
                    <a:pt x="79" y="34"/>
                  </a:lnTo>
                  <a:lnTo>
                    <a:pt x="77" y="35"/>
                  </a:lnTo>
                  <a:lnTo>
                    <a:pt x="77" y="35"/>
                  </a:lnTo>
                  <a:lnTo>
                    <a:pt x="76" y="35"/>
                  </a:lnTo>
                  <a:lnTo>
                    <a:pt x="76" y="37"/>
                  </a:lnTo>
                  <a:lnTo>
                    <a:pt x="76" y="38"/>
                  </a:lnTo>
                  <a:lnTo>
                    <a:pt x="76" y="38"/>
                  </a:lnTo>
                  <a:lnTo>
                    <a:pt x="76" y="38"/>
                  </a:lnTo>
                  <a:lnTo>
                    <a:pt x="74" y="40"/>
                  </a:lnTo>
                  <a:lnTo>
                    <a:pt x="74" y="40"/>
                  </a:lnTo>
                  <a:lnTo>
                    <a:pt x="74" y="41"/>
                  </a:lnTo>
                  <a:lnTo>
                    <a:pt x="72" y="41"/>
                  </a:lnTo>
                  <a:lnTo>
                    <a:pt x="72" y="41"/>
                  </a:lnTo>
                  <a:lnTo>
                    <a:pt x="69" y="41"/>
                  </a:lnTo>
                  <a:lnTo>
                    <a:pt x="68" y="41"/>
                  </a:lnTo>
                  <a:lnTo>
                    <a:pt x="68" y="43"/>
                  </a:lnTo>
                  <a:lnTo>
                    <a:pt x="68" y="43"/>
                  </a:lnTo>
                  <a:lnTo>
                    <a:pt x="68" y="43"/>
                  </a:lnTo>
                  <a:lnTo>
                    <a:pt x="66" y="43"/>
                  </a:lnTo>
                  <a:lnTo>
                    <a:pt x="66" y="45"/>
                  </a:lnTo>
                  <a:lnTo>
                    <a:pt x="65" y="43"/>
                  </a:lnTo>
                  <a:lnTo>
                    <a:pt x="61" y="45"/>
                  </a:lnTo>
                  <a:lnTo>
                    <a:pt x="60" y="45"/>
                  </a:lnTo>
                  <a:lnTo>
                    <a:pt x="60" y="45"/>
                  </a:lnTo>
                  <a:lnTo>
                    <a:pt x="60" y="45"/>
                  </a:lnTo>
                  <a:lnTo>
                    <a:pt x="57" y="43"/>
                  </a:lnTo>
                  <a:lnTo>
                    <a:pt x="55" y="43"/>
                  </a:lnTo>
                  <a:lnTo>
                    <a:pt x="53" y="43"/>
                  </a:lnTo>
                  <a:lnTo>
                    <a:pt x="52" y="43"/>
                  </a:lnTo>
                  <a:lnTo>
                    <a:pt x="50" y="43"/>
                  </a:lnTo>
                  <a:lnTo>
                    <a:pt x="49" y="45"/>
                  </a:lnTo>
                  <a:lnTo>
                    <a:pt x="49" y="45"/>
                  </a:lnTo>
                  <a:lnTo>
                    <a:pt x="49" y="46"/>
                  </a:lnTo>
                  <a:lnTo>
                    <a:pt x="47" y="46"/>
                  </a:lnTo>
                  <a:lnTo>
                    <a:pt x="47" y="46"/>
                  </a:lnTo>
                  <a:lnTo>
                    <a:pt x="46" y="46"/>
                  </a:lnTo>
                  <a:lnTo>
                    <a:pt x="44" y="46"/>
                  </a:lnTo>
                  <a:lnTo>
                    <a:pt x="44" y="46"/>
                  </a:lnTo>
                  <a:lnTo>
                    <a:pt x="44" y="46"/>
                  </a:lnTo>
                  <a:lnTo>
                    <a:pt x="42" y="46"/>
                  </a:lnTo>
                  <a:lnTo>
                    <a:pt x="42" y="48"/>
                  </a:lnTo>
                  <a:lnTo>
                    <a:pt x="41" y="48"/>
                  </a:lnTo>
                  <a:lnTo>
                    <a:pt x="41" y="48"/>
                  </a:lnTo>
                  <a:lnTo>
                    <a:pt x="41" y="48"/>
                  </a:lnTo>
                  <a:lnTo>
                    <a:pt x="39" y="48"/>
                  </a:lnTo>
                  <a:lnTo>
                    <a:pt x="38" y="48"/>
                  </a:lnTo>
                  <a:lnTo>
                    <a:pt x="38" y="48"/>
                  </a:lnTo>
                  <a:lnTo>
                    <a:pt x="36" y="49"/>
                  </a:lnTo>
                  <a:lnTo>
                    <a:pt x="36" y="49"/>
                  </a:lnTo>
                  <a:lnTo>
                    <a:pt x="35" y="51"/>
                  </a:lnTo>
                  <a:lnTo>
                    <a:pt x="33" y="51"/>
                  </a:lnTo>
                  <a:lnTo>
                    <a:pt x="31" y="51"/>
                  </a:lnTo>
                  <a:lnTo>
                    <a:pt x="31" y="51"/>
                  </a:lnTo>
                  <a:lnTo>
                    <a:pt x="27" y="51"/>
                  </a:lnTo>
                  <a:lnTo>
                    <a:pt x="25" y="51"/>
                  </a:lnTo>
                  <a:lnTo>
                    <a:pt x="24" y="49"/>
                  </a:lnTo>
                  <a:lnTo>
                    <a:pt x="24" y="49"/>
                  </a:lnTo>
                  <a:lnTo>
                    <a:pt x="22" y="48"/>
                  </a:lnTo>
                  <a:lnTo>
                    <a:pt x="20" y="48"/>
                  </a:lnTo>
                  <a:lnTo>
                    <a:pt x="19" y="48"/>
                  </a:lnTo>
                  <a:lnTo>
                    <a:pt x="17" y="46"/>
                  </a:lnTo>
                  <a:lnTo>
                    <a:pt x="17" y="45"/>
                  </a:lnTo>
                  <a:lnTo>
                    <a:pt x="16" y="45"/>
                  </a:lnTo>
                  <a:lnTo>
                    <a:pt x="14" y="43"/>
                  </a:lnTo>
                  <a:lnTo>
                    <a:pt x="12" y="41"/>
                  </a:lnTo>
                  <a:lnTo>
                    <a:pt x="11" y="40"/>
                  </a:lnTo>
                  <a:lnTo>
                    <a:pt x="9" y="38"/>
                  </a:lnTo>
                  <a:lnTo>
                    <a:pt x="8" y="38"/>
                  </a:lnTo>
                  <a:lnTo>
                    <a:pt x="6" y="37"/>
                  </a:lnTo>
                  <a:lnTo>
                    <a:pt x="6" y="37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5" y="34"/>
                  </a:lnTo>
                  <a:lnTo>
                    <a:pt x="5" y="34"/>
                  </a:lnTo>
                  <a:lnTo>
                    <a:pt x="5" y="34"/>
                  </a:lnTo>
                  <a:lnTo>
                    <a:pt x="3" y="32"/>
                  </a:lnTo>
                  <a:lnTo>
                    <a:pt x="3" y="32"/>
                  </a:lnTo>
                  <a:lnTo>
                    <a:pt x="3" y="30"/>
                  </a:lnTo>
                  <a:lnTo>
                    <a:pt x="0" y="30"/>
                  </a:lnTo>
                  <a:lnTo>
                    <a:pt x="3" y="29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6" y="29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5" y="26"/>
                  </a:lnTo>
                  <a:lnTo>
                    <a:pt x="5" y="24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5" y="21"/>
                  </a:lnTo>
                  <a:lnTo>
                    <a:pt x="6" y="21"/>
                  </a:lnTo>
                  <a:lnTo>
                    <a:pt x="6" y="21"/>
                  </a:lnTo>
                  <a:lnTo>
                    <a:pt x="8" y="21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9" y="18"/>
                  </a:lnTo>
                  <a:lnTo>
                    <a:pt x="8" y="18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6" y="16"/>
                  </a:lnTo>
                  <a:lnTo>
                    <a:pt x="6" y="15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9" y="16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2" y="16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1"/>
                  </a:lnTo>
                  <a:lnTo>
                    <a:pt x="14" y="10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9" y="10"/>
                  </a:lnTo>
                  <a:lnTo>
                    <a:pt x="20" y="11"/>
                  </a:lnTo>
                  <a:lnTo>
                    <a:pt x="22" y="13"/>
                  </a:lnTo>
                  <a:lnTo>
                    <a:pt x="25" y="15"/>
                  </a:lnTo>
                  <a:lnTo>
                    <a:pt x="27" y="15"/>
                  </a:lnTo>
                  <a:lnTo>
                    <a:pt x="30" y="15"/>
                  </a:lnTo>
                  <a:lnTo>
                    <a:pt x="35" y="15"/>
                  </a:lnTo>
                  <a:lnTo>
                    <a:pt x="38" y="15"/>
                  </a:lnTo>
                  <a:lnTo>
                    <a:pt x="39" y="13"/>
                  </a:lnTo>
                  <a:lnTo>
                    <a:pt x="39" y="13"/>
                  </a:lnTo>
                  <a:lnTo>
                    <a:pt x="39" y="11"/>
                  </a:lnTo>
                  <a:lnTo>
                    <a:pt x="39" y="11"/>
                  </a:lnTo>
                  <a:lnTo>
                    <a:pt x="39" y="10"/>
                  </a:lnTo>
                  <a:lnTo>
                    <a:pt x="41" y="8"/>
                  </a:lnTo>
                  <a:lnTo>
                    <a:pt x="46" y="8"/>
                  </a:lnTo>
                  <a:lnTo>
                    <a:pt x="49" y="8"/>
                  </a:lnTo>
                  <a:lnTo>
                    <a:pt x="50" y="7"/>
                  </a:lnTo>
                  <a:lnTo>
                    <a:pt x="50" y="7"/>
                  </a:lnTo>
                  <a:lnTo>
                    <a:pt x="52" y="5"/>
                  </a:lnTo>
                  <a:lnTo>
                    <a:pt x="52" y="7"/>
                  </a:lnTo>
                  <a:lnTo>
                    <a:pt x="53" y="7"/>
                  </a:lnTo>
                  <a:lnTo>
                    <a:pt x="55" y="8"/>
                  </a:lnTo>
                  <a:lnTo>
                    <a:pt x="57" y="7"/>
                  </a:lnTo>
                  <a:lnTo>
                    <a:pt x="58" y="5"/>
                  </a:lnTo>
                  <a:lnTo>
                    <a:pt x="61" y="5"/>
                  </a:lnTo>
                  <a:lnTo>
                    <a:pt x="65" y="0"/>
                  </a:lnTo>
                  <a:lnTo>
                    <a:pt x="65" y="0"/>
                  </a:lnTo>
                  <a:lnTo>
                    <a:pt x="66" y="0"/>
                  </a:lnTo>
                  <a:lnTo>
                    <a:pt x="69" y="0"/>
                  </a:lnTo>
                  <a:lnTo>
                    <a:pt x="71" y="0"/>
                  </a:lnTo>
                  <a:lnTo>
                    <a:pt x="72" y="0"/>
                  </a:lnTo>
                  <a:lnTo>
                    <a:pt x="74" y="0"/>
                  </a:lnTo>
                  <a:lnTo>
                    <a:pt x="77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07" name="Freeform 254">
              <a:extLst>
                <a:ext uri="{FF2B5EF4-FFF2-40B4-BE49-F238E27FC236}">
                  <a16:creationId xmlns:a16="http://schemas.microsoft.com/office/drawing/2014/main" id="{7506E370-7B8B-D8AB-7885-5A6CD57A739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65682" y="3848699"/>
              <a:ext cx="79919" cy="58477"/>
            </a:xfrm>
            <a:custGeom>
              <a:avLst/>
              <a:gdLst>
                <a:gd name="T0" fmla="*/ 21 w 41"/>
                <a:gd name="T1" fmla="*/ 17 h 30"/>
                <a:gd name="T2" fmla="*/ 24 w 41"/>
                <a:gd name="T3" fmla="*/ 19 h 30"/>
                <a:gd name="T4" fmla="*/ 21 w 41"/>
                <a:gd name="T5" fmla="*/ 19 h 30"/>
                <a:gd name="T6" fmla="*/ 17 w 41"/>
                <a:gd name="T7" fmla="*/ 16 h 30"/>
                <a:gd name="T8" fmla="*/ 24 w 41"/>
                <a:gd name="T9" fmla="*/ 1 h 30"/>
                <a:gd name="T10" fmla="*/ 30 w 41"/>
                <a:gd name="T11" fmla="*/ 3 h 30"/>
                <a:gd name="T12" fmla="*/ 36 w 41"/>
                <a:gd name="T13" fmla="*/ 5 h 30"/>
                <a:gd name="T14" fmla="*/ 40 w 41"/>
                <a:gd name="T15" fmla="*/ 5 h 30"/>
                <a:gd name="T16" fmla="*/ 40 w 41"/>
                <a:gd name="T17" fmla="*/ 8 h 30"/>
                <a:gd name="T18" fmla="*/ 40 w 41"/>
                <a:gd name="T19" fmla="*/ 11 h 30"/>
                <a:gd name="T20" fmla="*/ 41 w 41"/>
                <a:gd name="T21" fmla="*/ 12 h 30"/>
                <a:gd name="T22" fmla="*/ 41 w 41"/>
                <a:gd name="T23" fmla="*/ 14 h 30"/>
                <a:gd name="T24" fmla="*/ 38 w 41"/>
                <a:gd name="T25" fmla="*/ 16 h 30"/>
                <a:gd name="T26" fmla="*/ 40 w 41"/>
                <a:gd name="T27" fmla="*/ 17 h 30"/>
                <a:gd name="T28" fmla="*/ 40 w 41"/>
                <a:gd name="T29" fmla="*/ 19 h 30"/>
                <a:gd name="T30" fmla="*/ 38 w 41"/>
                <a:gd name="T31" fmla="*/ 22 h 30"/>
                <a:gd name="T32" fmla="*/ 36 w 41"/>
                <a:gd name="T33" fmla="*/ 22 h 30"/>
                <a:gd name="T34" fmla="*/ 38 w 41"/>
                <a:gd name="T35" fmla="*/ 23 h 30"/>
                <a:gd name="T36" fmla="*/ 40 w 41"/>
                <a:gd name="T37" fmla="*/ 27 h 30"/>
                <a:gd name="T38" fmla="*/ 40 w 41"/>
                <a:gd name="T39" fmla="*/ 30 h 30"/>
                <a:gd name="T40" fmla="*/ 36 w 41"/>
                <a:gd name="T41" fmla="*/ 28 h 30"/>
                <a:gd name="T42" fmla="*/ 35 w 41"/>
                <a:gd name="T43" fmla="*/ 27 h 30"/>
                <a:gd name="T44" fmla="*/ 28 w 41"/>
                <a:gd name="T45" fmla="*/ 27 h 30"/>
                <a:gd name="T46" fmla="*/ 27 w 41"/>
                <a:gd name="T47" fmla="*/ 28 h 30"/>
                <a:gd name="T48" fmla="*/ 24 w 41"/>
                <a:gd name="T49" fmla="*/ 28 h 30"/>
                <a:gd name="T50" fmla="*/ 17 w 41"/>
                <a:gd name="T51" fmla="*/ 27 h 30"/>
                <a:gd name="T52" fmla="*/ 14 w 41"/>
                <a:gd name="T53" fmla="*/ 27 h 30"/>
                <a:gd name="T54" fmla="*/ 11 w 41"/>
                <a:gd name="T55" fmla="*/ 28 h 30"/>
                <a:gd name="T56" fmla="*/ 10 w 41"/>
                <a:gd name="T57" fmla="*/ 30 h 30"/>
                <a:gd name="T58" fmla="*/ 6 w 41"/>
                <a:gd name="T59" fmla="*/ 28 h 30"/>
                <a:gd name="T60" fmla="*/ 5 w 41"/>
                <a:gd name="T61" fmla="*/ 27 h 30"/>
                <a:gd name="T62" fmla="*/ 0 w 41"/>
                <a:gd name="T63" fmla="*/ 25 h 30"/>
                <a:gd name="T64" fmla="*/ 2 w 41"/>
                <a:gd name="T65" fmla="*/ 20 h 30"/>
                <a:gd name="T66" fmla="*/ 3 w 41"/>
                <a:gd name="T67" fmla="*/ 20 h 30"/>
                <a:gd name="T68" fmla="*/ 8 w 41"/>
                <a:gd name="T69" fmla="*/ 22 h 30"/>
                <a:gd name="T70" fmla="*/ 11 w 41"/>
                <a:gd name="T71" fmla="*/ 22 h 30"/>
                <a:gd name="T72" fmla="*/ 22 w 41"/>
                <a:gd name="T73" fmla="*/ 23 h 30"/>
                <a:gd name="T74" fmla="*/ 25 w 41"/>
                <a:gd name="T75" fmla="*/ 23 h 30"/>
                <a:gd name="T76" fmla="*/ 27 w 41"/>
                <a:gd name="T77" fmla="*/ 22 h 30"/>
                <a:gd name="T78" fmla="*/ 30 w 41"/>
                <a:gd name="T79" fmla="*/ 22 h 30"/>
                <a:gd name="T80" fmla="*/ 32 w 41"/>
                <a:gd name="T81" fmla="*/ 20 h 30"/>
                <a:gd name="T82" fmla="*/ 28 w 41"/>
                <a:gd name="T83" fmla="*/ 19 h 30"/>
                <a:gd name="T84" fmla="*/ 24 w 41"/>
                <a:gd name="T85" fmla="*/ 14 h 30"/>
                <a:gd name="T86" fmla="*/ 25 w 41"/>
                <a:gd name="T87" fmla="*/ 12 h 30"/>
                <a:gd name="T88" fmla="*/ 25 w 41"/>
                <a:gd name="T89" fmla="*/ 9 h 30"/>
                <a:gd name="T90" fmla="*/ 21 w 41"/>
                <a:gd name="T91" fmla="*/ 6 h 30"/>
                <a:gd name="T92" fmla="*/ 16 w 41"/>
                <a:gd name="T93" fmla="*/ 6 h 30"/>
                <a:gd name="T94" fmla="*/ 16 w 41"/>
                <a:gd name="T95" fmla="*/ 3 h 30"/>
                <a:gd name="T96" fmla="*/ 19 w 41"/>
                <a:gd name="T97" fmla="*/ 3 h 30"/>
                <a:gd name="T98" fmla="*/ 24 w 41"/>
                <a:gd name="T99" fmla="*/ 1 h 30"/>
                <a:gd name="T100" fmla="*/ 24 w 41"/>
                <a:gd name="T101" fmla="*/ 0 h 30"/>
                <a:gd name="T102" fmla="*/ 27 w 41"/>
                <a:gd name="T103" fmla="*/ 0 h 30"/>
                <a:gd name="T104" fmla="*/ 25 w 41"/>
                <a:gd name="T105" fmla="*/ 0 h 30"/>
                <a:gd name="T106" fmla="*/ 24 w 41"/>
                <a:gd name="T107" fmla="*/ 0 h 30"/>
                <a:gd name="T108" fmla="*/ 22 w 41"/>
                <a:gd name="T109" fmla="*/ 0 h 30"/>
                <a:gd name="T110" fmla="*/ 24 w 41"/>
                <a:gd name="T11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1" h="30">
                  <a:moveTo>
                    <a:pt x="19" y="16"/>
                  </a:moveTo>
                  <a:lnTo>
                    <a:pt x="21" y="17"/>
                  </a:lnTo>
                  <a:lnTo>
                    <a:pt x="22" y="17"/>
                  </a:lnTo>
                  <a:lnTo>
                    <a:pt x="24" y="19"/>
                  </a:lnTo>
                  <a:lnTo>
                    <a:pt x="24" y="20"/>
                  </a:lnTo>
                  <a:lnTo>
                    <a:pt x="21" y="19"/>
                  </a:lnTo>
                  <a:lnTo>
                    <a:pt x="17" y="17"/>
                  </a:lnTo>
                  <a:lnTo>
                    <a:pt x="17" y="16"/>
                  </a:lnTo>
                  <a:lnTo>
                    <a:pt x="19" y="16"/>
                  </a:lnTo>
                  <a:close/>
                  <a:moveTo>
                    <a:pt x="24" y="1"/>
                  </a:moveTo>
                  <a:lnTo>
                    <a:pt x="27" y="1"/>
                  </a:lnTo>
                  <a:lnTo>
                    <a:pt x="30" y="3"/>
                  </a:lnTo>
                  <a:lnTo>
                    <a:pt x="33" y="5"/>
                  </a:lnTo>
                  <a:lnTo>
                    <a:pt x="36" y="5"/>
                  </a:lnTo>
                  <a:lnTo>
                    <a:pt x="38" y="5"/>
                  </a:lnTo>
                  <a:lnTo>
                    <a:pt x="40" y="5"/>
                  </a:lnTo>
                  <a:lnTo>
                    <a:pt x="40" y="5"/>
                  </a:lnTo>
                  <a:lnTo>
                    <a:pt x="40" y="8"/>
                  </a:lnTo>
                  <a:lnTo>
                    <a:pt x="40" y="9"/>
                  </a:lnTo>
                  <a:lnTo>
                    <a:pt x="40" y="11"/>
                  </a:lnTo>
                  <a:lnTo>
                    <a:pt x="40" y="11"/>
                  </a:lnTo>
                  <a:lnTo>
                    <a:pt x="41" y="12"/>
                  </a:lnTo>
                  <a:lnTo>
                    <a:pt x="41" y="12"/>
                  </a:lnTo>
                  <a:lnTo>
                    <a:pt x="41" y="14"/>
                  </a:lnTo>
                  <a:lnTo>
                    <a:pt x="40" y="14"/>
                  </a:lnTo>
                  <a:lnTo>
                    <a:pt x="38" y="16"/>
                  </a:lnTo>
                  <a:lnTo>
                    <a:pt x="40" y="17"/>
                  </a:lnTo>
                  <a:lnTo>
                    <a:pt x="40" y="17"/>
                  </a:lnTo>
                  <a:lnTo>
                    <a:pt x="40" y="19"/>
                  </a:lnTo>
                  <a:lnTo>
                    <a:pt x="40" y="19"/>
                  </a:lnTo>
                  <a:lnTo>
                    <a:pt x="38" y="20"/>
                  </a:lnTo>
                  <a:lnTo>
                    <a:pt x="38" y="22"/>
                  </a:lnTo>
                  <a:lnTo>
                    <a:pt x="36" y="22"/>
                  </a:lnTo>
                  <a:lnTo>
                    <a:pt x="36" y="22"/>
                  </a:lnTo>
                  <a:lnTo>
                    <a:pt x="36" y="23"/>
                  </a:lnTo>
                  <a:lnTo>
                    <a:pt x="38" y="23"/>
                  </a:lnTo>
                  <a:lnTo>
                    <a:pt x="40" y="25"/>
                  </a:lnTo>
                  <a:lnTo>
                    <a:pt x="40" y="27"/>
                  </a:lnTo>
                  <a:lnTo>
                    <a:pt x="40" y="27"/>
                  </a:lnTo>
                  <a:lnTo>
                    <a:pt x="40" y="30"/>
                  </a:lnTo>
                  <a:lnTo>
                    <a:pt x="38" y="28"/>
                  </a:lnTo>
                  <a:lnTo>
                    <a:pt x="36" y="28"/>
                  </a:lnTo>
                  <a:lnTo>
                    <a:pt x="36" y="27"/>
                  </a:lnTo>
                  <a:lnTo>
                    <a:pt x="35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5" y="28"/>
                  </a:lnTo>
                  <a:lnTo>
                    <a:pt x="24" y="28"/>
                  </a:lnTo>
                  <a:lnTo>
                    <a:pt x="19" y="27"/>
                  </a:lnTo>
                  <a:lnTo>
                    <a:pt x="17" y="27"/>
                  </a:lnTo>
                  <a:lnTo>
                    <a:pt x="16" y="27"/>
                  </a:lnTo>
                  <a:lnTo>
                    <a:pt x="14" y="27"/>
                  </a:lnTo>
                  <a:lnTo>
                    <a:pt x="13" y="27"/>
                  </a:lnTo>
                  <a:lnTo>
                    <a:pt x="11" y="28"/>
                  </a:lnTo>
                  <a:lnTo>
                    <a:pt x="10" y="28"/>
                  </a:lnTo>
                  <a:lnTo>
                    <a:pt x="10" y="30"/>
                  </a:lnTo>
                  <a:lnTo>
                    <a:pt x="8" y="30"/>
                  </a:lnTo>
                  <a:lnTo>
                    <a:pt x="6" y="28"/>
                  </a:lnTo>
                  <a:lnTo>
                    <a:pt x="6" y="27"/>
                  </a:lnTo>
                  <a:lnTo>
                    <a:pt x="5" y="27"/>
                  </a:lnTo>
                  <a:lnTo>
                    <a:pt x="2" y="25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2" y="20"/>
                  </a:lnTo>
                  <a:lnTo>
                    <a:pt x="3" y="20"/>
                  </a:lnTo>
                  <a:lnTo>
                    <a:pt x="3" y="20"/>
                  </a:lnTo>
                  <a:lnTo>
                    <a:pt x="5" y="20"/>
                  </a:lnTo>
                  <a:lnTo>
                    <a:pt x="8" y="22"/>
                  </a:lnTo>
                  <a:lnTo>
                    <a:pt x="10" y="22"/>
                  </a:lnTo>
                  <a:lnTo>
                    <a:pt x="11" y="22"/>
                  </a:lnTo>
                  <a:lnTo>
                    <a:pt x="13" y="22"/>
                  </a:lnTo>
                  <a:lnTo>
                    <a:pt x="22" y="23"/>
                  </a:lnTo>
                  <a:lnTo>
                    <a:pt x="24" y="23"/>
                  </a:lnTo>
                  <a:lnTo>
                    <a:pt x="25" y="23"/>
                  </a:lnTo>
                  <a:lnTo>
                    <a:pt x="25" y="23"/>
                  </a:lnTo>
                  <a:lnTo>
                    <a:pt x="27" y="22"/>
                  </a:lnTo>
                  <a:lnTo>
                    <a:pt x="27" y="22"/>
                  </a:lnTo>
                  <a:lnTo>
                    <a:pt x="30" y="22"/>
                  </a:lnTo>
                  <a:lnTo>
                    <a:pt x="30" y="22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28" y="19"/>
                  </a:lnTo>
                  <a:lnTo>
                    <a:pt x="27" y="17"/>
                  </a:lnTo>
                  <a:lnTo>
                    <a:pt x="24" y="14"/>
                  </a:lnTo>
                  <a:lnTo>
                    <a:pt x="25" y="14"/>
                  </a:lnTo>
                  <a:lnTo>
                    <a:pt x="25" y="12"/>
                  </a:lnTo>
                  <a:lnTo>
                    <a:pt x="25" y="11"/>
                  </a:lnTo>
                  <a:lnTo>
                    <a:pt x="25" y="9"/>
                  </a:lnTo>
                  <a:lnTo>
                    <a:pt x="24" y="8"/>
                  </a:lnTo>
                  <a:lnTo>
                    <a:pt x="21" y="6"/>
                  </a:lnTo>
                  <a:lnTo>
                    <a:pt x="17" y="6"/>
                  </a:lnTo>
                  <a:lnTo>
                    <a:pt x="16" y="6"/>
                  </a:lnTo>
                  <a:lnTo>
                    <a:pt x="16" y="5"/>
                  </a:lnTo>
                  <a:lnTo>
                    <a:pt x="16" y="3"/>
                  </a:lnTo>
                  <a:lnTo>
                    <a:pt x="17" y="3"/>
                  </a:lnTo>
                  <a:lnTo>
                    <a:pt x="19" y="3"/>
                  </a:lnTo>
                  <a:lnTo>
                    <a:pt x="19" y="1"/>
                  </a:lnTo>
                  <a:lnTo>
                    <a:pt x="24" y="1"/>
                  </a:lnTo>
                  <a:close/>
                  <a:moveTo>
                    <a:pt x="24" y="0"/>
                  </a:moveTo>
                  <a:lnTo>
                    <a:pt x="24" y="0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27" y="1"/>
                  </a:lnTo>
                  <a:lnTo>
                    <a:pt x="25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08" name="Freeform 255">
              <a:extLst>
                <a:ext uri="{FF2B5EF4-FFF2-40B4-BE49-F238E27FC236}">
                  <a16:creationId xmlns:a16="http://schemas.microsoft.com/office/drawing/2014/main" id="{1CD85070-6551-261B-FB57-83C4E799C81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47042" y="3010534"/>
              <a:ext cx="165684" cy="140344"/>
            </a:xfrm>
            <a:custGeom>
              <a:avLst/>
              <a:gdLst>
                <a:gd name="T0" fmla="*/ 56 w 85"/>
                <a:gd name="T1" fmla="*/ 66 h 72"/>
                <a:gd name="T2" fmla="*/ 52 w 85"/>
                <a:gd name="T3" fmla="*/ 64 h 72"/>
                <a:gd name="T4" fmla="*/ 45 w 85"/>
                <a:gd name="T5" fmla="*/ 63 h 72"/>
                <a:gd name="T6" fmla="*/ 61 w 85"/>
                <a:gd name="T7" fmla="*/ 64 h 72"/>
                <a:gd name="T8" fmla="*/ 69 w 85"/>
                <a:gd name="T9" fmla="*/ 69 h 72"/>
                <a:gd name="T10" fmla="*/ 66 w 85"/>
                <a:gd name="T11" fmla="*/ 69 h 72"/>
                <a:gd name="T12" fmla="*/ 53 w 85"/>
                <a:gd name="T13" fmla="*/ 63 h 72"/>
                <a:gd name="T14" fmla="*/ 52 w 85"/>
                <a:gd name="T15" fmla="*/ 61 h 72"/>
                <a:gd name="T16" fmla="*/ 42 w 85"/>
                <a:gd name="T17" fmla="*/ 56 h 72"/>
                <a:gd name="T18" fmla="*/ 44 w 85"/>
                <a:gd name="T19" fmla="*/ 58 h 72"/>
                <a:gd name="T20" fmla="*/ 26 w 85"/>
                <a:gd name="T21" fmla="*/ 45 h 72"/>
                <a:gd name="T22" fmla="*/ 23 w 85"/>
                <a:gd name="T23" fmla="*/ 44 h 72"/>
                <a:gd name="T24" fmla="*/ 20 w 85"/>
                <a:gd name="T25" fmla="*/ 42 h 72"/>
                <a:gd name="T26" fmla="*/ 19 w 85"/>
                <a:gd name="T27" fmla="*/ 42 h 72"/>
                <a:gd name="T28" fmla="*/ 20 w 85"/>
                <a:gd name="T29" fmla="*/ 36 h 72"/>
                <a:gd name="T30" fmla="*/ 22 w 85"/>
                <a:gd name="T31" fmla="*/ 39 h 72"/>
                <a:gd name="T32" fmla="*/ 17 w 85"/>
                <a:gd name="T33" fmla="*/ 33 h 72"/>
                <a:gd name="T34" fmla="*/ 17 w 85"/>
                <a:gd name="T35" fmla="*/ 31 h 72"/>
                <a:gd name="T36" fmla="*/ 12 w 85"/>
                <a:gd name="T37" fmla="*/ 26 h 72"/>
                <a:gd name="T38" fmla="*/ 14 w 85"/>
                <a:gd name="T39" fmla="*/ 33 h 72"/>
                <a:gd name="T40" fmla="*/ 11 w 85"/>
                <a:gd name="T41" fmla="*/ 28 h 72"/>
                <a:gd name="T42" fmla="*/ 15 w 85"/>
                <a:gd name="T43" fmla="*/ 25 h 72"/>
                <a:gd name="T44" fmla="*/ 15 w 85"/>
                <a:gd name="T45" fmla="*/ 26 h 72"/>
                <a:gd name="T46" fmla="*/ 39 w 85"/>
                <a:gd name="T47" fmla="*/ 0 h 72"/>
                <a:gd name="T48" fmla="*/ 48 w 85"/>
                <a:gd name="T49" fmla="*/ 4 h 72"/>
                <a:gd name="T50" fmla="*/ 56 w 85"/>
                <a:gd name="T51" fmla="*/ 11 h 72"/>
                <a:gd name="T52" fmla="*/ 67 w 85"/>
                <a:gd name="T53" fmla="*/ 14 h 72"/>
                <a:gd name="T54" fmla="*/ 74 w 85"/>
                <a:gd name="T55" fmla="*/ 11 h 72"/>
                <a:gd name="T56" fmla="*/ 77 w 85"/>
                <a:gd name="T57" fmla="*/ 12 h 72"/>
                <a:gd name="T58" fmla="*/ 78 w 85"/>
                <a:gd name="T59" fmla="*/ 19 h 72"/>
                <a:gd name="T60" fmla="*/ 82 w 85"/>
                <a:gd name="T61" fmla="*/ 22 h 72"/>
                <a:gd name="T62" fmla="*/ 85 w 85"/>
                <a:gd name="T63" fmla="*/ 25 h 72"/>
                <a:gd name="T64" fmla="*/ 80 w 85"/>
                <a:gd name="T65" fmla="*/ 25 h 72"/>
                <a:gd name="T66" fmla="*/ 78 w 85"/>
                <a:gd name="T67" fmla="*/ 30 h 72"/>
                <a:gd name="T68" fmla="*/ 75 w 85"/>
                <a:gd name="T69" fmla="*/ 28 h 72"/>
                <a:gd name="T70" fmla="*/ 67 w 85"/>
                <a:gd name="T71" fmla="*/ 25 h 72"/>
                <a:gd name="T72" fmla="*/ 61 w 85"/>
                <a:gd name="T73" fmla="*/ 26 h 72"/>
                <a:gd name="T74" fmla="*/ 55 w 85"/>
                <a:gd name="T75" fmla="*/ 25 h 72"/>
                <a:gd name="T76" fmla="*/ 42 w 85"/>
                <a:gd name="T77" fmla="*/ 23 h 72"/>
                <a:gd name="T78" fmla="*/ 36 w 85"/>
                <a:gd name="T79" fmla="*/ 23 h 72"/>
                <a:gd name="T80" fmla="*/ 31 w 85"/>
                <a:gd name="T81" fmla="*/ 30 h 72"/>
                <a:gd name="T82" fmla="*/ 37 w 85"/>
                <a:gd name="T83" fmla="*/ 39 h 72"/>
                <a:gd name="T84" fmla="*/ 45 w 85"/>
                <a:gd name="T85" fmla="*/ 49 h 72"/>
                <a:gd name="T86" fmla="*/ 53 w 85"/>
                <a:gd name="T87" fmla="*/ 56 h 72"/>
                <a:gd name="T88" fmla="*/ 60 w 85"/>
                <a:gd name="T89" fmla="*/ 63 h 72"/>
                <a:gd name="T90" fmla="*/ 44 w 85"/>
                <a:gd name="T91" fmla="*/ 55 h 72"/>
                <a:gd name="T92" fmla="*/ 34 w 85"/>
                <a:gd name="T93" fmla="*/ 53 h 72"/>
                <a:gd name="T94" fmla="*/ 23 w 85"/>
                <a:gd name="T95" fmla="*/ 42 h 72"/>
                <a:gd name="T96" fmla="*/ 28 w 85"/>
                <a:gd name="T97" fmla="*/ 41 h 72"/>
                <a:gd name="T98" fmla="*/ 19 w 85"/>
                <a:gd name="T99" fmla="*/ 28 h 72"/>
                <a:gd name="T100" fmla="*/ 11 w 85"/>
                <a:gd name="T101" fmla="*/ 22 h 72"/>
                <a:gd name="T102" fmla="*/ 4 w 85"/>
                <a:gd name="T103" fmla="*/ 30 h 72"/>
                <a:gd name="T104" fmla="*/ 0 w 85"/>
                <a:gd name="T105" fmla="*/ 19 h 72"/>
                <a:gd name="T106" fmla="*/ 6 w 85"/>
                <a:gd name="T107" fmla="*/ 19 h 72"/>
                <a:gd name="T108" fmla="*/ 14 w 85"/>
                <a:gd name="T109" fmla="*/ 17 h 72"/>
                <a:gd name="T110" fmla="*/ 17 w 85"/>
                <a:gd name="T111" fmla="*/ 19 h 72"/>
                <a:gd name="T112" fmla="*/ 25 w 85"/>
                <a:gd name="T113" fmla="*/ 20 h 72"/>
                <a:gd name="T114" fmla="*/ 26 w 85"/>
                <a:gd name="T115" fmla="*/ 15 h 72"/>
                <a:gd name="T116" fmla="*/ 30 w 85"/>
                <a:gd name="T117" fmla="*/ 12 h 72"/>
                <a:gd name="T118" fmla="*/ 30 w 85"/>
                <a:gd name="T119" fmla="*/ 6 h 72"/>
                <a:gd name="T120" fmla="*/ 34 w 85"/>
                <a:gd name="T121" fmla="*/ 4 h 72"/>
                <a:gd name="T122" fmla="*/ 39 w 85"/>
                <a:gd name="T123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5" h="72">
                  <a:moveTo>
                    <a:pt x="56" y="66"/>
                  </a:moveTo>
                  <a:lnTo>
                    <a:pt x="58" y="66"/>
                  </a:lnTo>
                  <a:lnTo>
                    <a:pt x="60" y="67"/>
                  </a:lnTo>
                  <a:lnTo>
                    <a:pt x="55" y="66"/>
                  </a:lnTo>
                  <a:lnTo>
                    <a:pt x="55" y="66"/>
                  </a:lnTo>
                  <a:lnTo>
                    <a:pt x="56" y="66"/>
                  </a:lnTo>
                  <a:close/>
                  <a:moveTo>
                    <a:pt x="44" y="63"/>
                  </a:moveTo>
                  <a:lnTo>
                    <a:pt x="47" y="63"/>
                  </a:lnTo>
                  <a:lnTo>
                    <a:pt x="48" y="63"/>
                  </a:lnTo>
                  <a:lnTo>
                    <a:pt x="52" y="63"/>
                  </a:lnTo>
                  <a:lnTo>
                    <a:pt x="52" y="64"/>
                  </a:lnTo>
                  <a:lnTo>
                    <a:pt x="52" y="64"/>
                  </a:lnTo>
                  <a:lnTo>
                    <a:pt x="50" y="64"/>
                  </a:lnTo>
                  <a:lnTo>
                    <a:pt x="48" y="64"/>
                  </a:lnTo>
                  <a:lnTo>
                    <a:pt x="47" y="64"/>
                  </a:lnTo>
                  <a:lnTo>
                    <a:pt x="45" y="64"/>
                  </a:lnTo>
                  <a:lnTo>
                    <a:pt x="45" y="64"/>
                  </a:lnTo>
                  <a:lnTo>
                    <a:pt x="45" y="63"/>
                  </a:lnTo>
                  <a:lnTo>
                    <a:pt x="44" y="63"/>
                  </a:lnTo>
                  <a:close/>
                  <a:moveTo>
                    <a:pt x="53" y="63"/>
                  </a:moveTo>
                  <a:lnTo>
                    <a:pt x="60" y="66"/>
                  </a:lnTo>
                  <a:lnTo>
                    <a:pt x="60" y="64"/>
                  </a:lnTo>
                  <a:lnTo>
                    <a:pt x="60" y="64"/>
                  </a:lnTo>
                  <a:lnTo>
                    <a:pt x="61" y="64"/>
                  </a:lnTo>
                  <a:lnTo>
                    <a:pt x="61" y="66"/>
                  </a:lnTo>
                  <a:lnTo>
                    <a:pt x="63" y="66"/>
                  </a:lnTo>
                  <a:lnTo>
                    <a:pt x="64" y="67"/>
                  </a:lnTo>
                  <a:lnTo>
                    <a:pt x="66" y="67"/>
                  </a:lnTo>
                  <a:lnTo>
                    <a:pt x="69" y="69"/>
                  </a:lnTo>
                  <a:lnTo>
                    <a:pt x="69" y="69"/>
                  </a:lnTo>
                  <a:lnTo>
                    <a:pt x="71" y="71"/>
                  </a:lnTo>
                  <a:lnTo>
                    <a:pt x="71" y="71"/>
                  </a:lnTo>
                  <a:lnTo>
                    <a:pt x="71" y="72"/>
                  </a:lnTo>
                  <a:lnTo>
                    <a:pt x="72" y="72"/>
                  </a:lnTo>
                  <a:lnTo>
                    <a:pt x="69" y="71"/>
                  </a:lnTo>
                  <a:lnTo>
                    <a:pt x="66" y="69"/>
                  </a:lnTo>
                  <a:lnTo>
                    <a:pt x="61" y="66"/>
                  </a:lnTo>
                  <a:lnTo>
                    <a:pt x="58" y="66"/>
                  </a:lnTo>
                  <a:lnTo>
                    <a:pt x="53" y="63"/>
                  </a:lnTo>
                  <a:lnTo>
                    <a:pt x="50" y="63"/>
                  </a:lnTo>
                  <a:lnTo>
                    <a:pt x="52" y="63"/>
                  </a:lnTo>
                  <a:lnTo>
                    <a:pt x="53" y="63"/>
                  </a:lnTo>
                  <a:close/>
                  <a:moveTo>
                    <a:pt x="42" y="58"/>
                  </a:moveTo>
                  <a:lnTo>
                    <a:pt x="44" y="60"/>
                  </a:lnTo>
                  <a:lnTo>
                    <a:pt x="45" y="60"/>
                  </a:lnTo>
                  <a:lnTo>
                    <a:pt x="50" y="60"/>
                  </a:lnTo>
                  <a:lnTo>
                    <a:pt x="52" y="61"/>
                  </a:lnTo>
                  <a:lnTo>
                    <a:pt x="52" y="61"/>
                  </a:lnTo>
                  <a:lnTo>
                    <a:pt x="45" y="61"/>
                  </a:lnTo>
                  <a:lnTo>
                    <a:pt x="44" y="60"/>
                  </a:lnTo>
                  <a:lnTo>
                    <a:pt x="41" y="60"/>
                  </a:lnTo>
                  <a:lnTo>
                    <a:pt x="41" y="60"/>
                  </a:lnTo>
                  <a:lnTo>
                    <a:pt x="42" y="58"/>
                  </a:lnTo>
                  <a:close/>
                  <a:moveTo>
                    <a:pt x="42" y="56"/>
                  </a:moveTo>
                  <a:lnTo>
                    <a:pt x="44" y="56"/>
                  </a:lnTo>
                  <a:lnTo>
                    <a:pt x="47" y="56"/>
                  </a:lnTo>
                  <a:lnTo>
                    <a:pt x="48" y="56"/>
                  </a:lnTo>
                  <a:lnTo>
                    <a:pt x="47" y="58"/>
                  </a:lnTo>
                  <a:lnTo>
                    <a:pt x="47" y="58"/>
                  </a:lnTo>
                  <a:lnTo>
                    <a:pt x="44" y="58"/>
                  </a:lnTo>
                  <a:lnTo>
                    <a:pt x="42" y="58"/>
                  </a:lnTo>
                  <a:lnTo>
                    <a:pt x="41" y="56"/>
                  </a:lnTo>
                  <a:lnTo>
                    <a:pt x="41" y="56"/>
                  </a:lnTo>
                  <a:lnTo>
                    <a:pt x="42" y="56"/>
                  </a:lnTo>
                  <a:close/>
                  <a:moveTo>
                    <a:pt x="25" y="45"/>
                  </a:moveTo>
                  <a:lnTo>
                    <a:pt x="26" y="45"/>
                  </a:lnTo>
                  <a:lnTo>
                    <a:pt x="26" y="47"/>
                  </a:lnTo>
                  <a:lnTo>
                    <a:pt x="26" y="47"/>
                  </a:lnTo>
                  <a:lnTo>
                    <a:pt x="25" y="45"/>
                  </a:lnTo>
                  <a:lnTo>
                    <a:pt x="25" y="45"/>
                  </a:lnTo>
                  <a:close/>
                  <a:moveTo>
                    <a:pt x="22" y="42"/>
                  </a:moveTo>
                  <a:lnTo>
                    <a:pt x="23" y="44"/>
                  </a:lnTo>
                  <a:lnTo>
                    <a:pt x="25" y="44"/>
                  </a:lnTo>
                  <a:lnTo>
                    <a:pt x="22" y="44"/>
                  </a:lnTo>
                  <a:lnTo>
                    <a:pt x="22" y="42"/>
                  </a:lnTo>
                  <a:lnTo>
                    <a:pt x="22" y="42"/>
                  </a:lnTo>
                  <a:close/>
                  <a:moveTo>
                    <a:pt x="19" y="42"/>
                  </a:moveTo>
                  <a:lnTo>
                    <a:pt x="20" y="42"/>
                  </a:lnTo>
                  <a:lnTo>
                    <a:pt x="23" y="47"/>
                  </a:lnTo>
                  <a:lnTo>
                    <a:pt x="23" y="47"/>
                  </a:lnTo>
                  <a:lnTo>
                    <a:pt x="23" y="47"/>
                  </a:lnTo>
                  <a:lnTo>
                    <a:pt x="23" y="47"/>
                  </a:lnTo>
                  <a:lnTo>
                    <a:pt x="23" y="47"/>
                  </a:lnTo>
                  <a:lnTo>
                    <a:pt x="19" y="42"/>
                  </a:lnTo>
                  <a:lnTo>
                    <a:pt x="19" y="42"/>
                  </a:lnTo>
                  <a:close/>
                  <a:moveTo>
                    <a:pt x="17" y="33"/>
                  </a:moveTo>
                  <a:lnTo>
                    <a:pt x="19" y="33"/>
                  </a:lnTo>
                  <a:lnTo>
                    <a:pt x="19" y="34"/>
                  </a:lnTo>
                  <a:lnTo>
                    <a:pt x="19" y="34"/>
                  </a:lnTo>
                  <a:lnTo>
                    <a:pt x="20" y="36"/>
                  </a:lnTo>
                  <a:lnTo>
                    <a:pt x="22" y="37"/>
                  </a:lnTo>
                  <a:lnTo>
                    <a:pt x="25" y="39"/>
                  </a:lnTo>
                  <a:lnTo>
                    <a:pt x="23" y="39"/>
                  </a:lnTo>
                  <a:lnTo>
                    <a:pt x="23" y="39"/>
                  </a:lnTo>
                  <a:lnTo>
                    <a:pt x="23" y="39"/>
                  </a:lnTo>
                  <a:lnTo>
                    <a:pt x="22" y="39"/>
                  </a:lnTo>
                  <a:lnTo>
                    <a:pt x="22" y="37"/>
                  </a:lnTo>
                  <a:lnTo>
                    <a:pt x="20" y="37"/>
                  </a:lnTo>
                  <a:lnTo>
                    <a:pt x="20" y="36"/>
                  </a:lnTo>
                  <a:lnTo>
                    <a:pt x="19" y="36"/>
                  </a:lnTo>
                  <a:lnTo>
                    <a:pt x="17" y="33"/>
                  </a:lnTo>
                  <a:lnTo>
                    <a:pt x="17" y="33"/>
                  </a:lnTo>
                  <a:close/>
                  <a:moveTo>
                    <a:pt x="15" y="30"/>
                  </a:moveTo>
                  <a:lnTo>
                    <a:pt x="17" y="30"/>
                  </a:lnTo>
                  <a:lnTo>
                    <a:pt x="17" y="31"/>
                  </a:lnTo>
                  <a:lnTo>
                    <a:pt x="19" y="31"/>
                  </a:lnTo>
                  <a:lnTo>
                    <a:pt x="19" y="33"/>
                  </a:lnTo>
                  <a:lnTo>
                    <a:pt x="17" y="31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15" y="30"/>
                  </a:lnTo>
                  <a:close/>
                  <a:moveTo>
                    <a:pt x="11" y="25"/>
                  </a:moveTo>
                  <a:lnTo>
                    <a:pt x="12" y="26"/>
                  </a:lnTo>
                  <a:lnTo>
                    <a:pt x="12" y="26"/>
                  </a:lnTo>
                  <a:lnTo>
                    <a:pt x="12" y="28"/>
                  </a:lnTo>
                  <a:lnTo>
                    <a:pt x="12" y="30"/>
                  </a:lnTo>
                  <a:lnTo>
                    <a:pt x="12" y="33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34"/>
                  </a:lnTo>
                  <a:lnTo>
                    <a:pt x="12" y="33"/>
                  </a:lnTo>
                  <a:lnTo>
                    <a:pt x="12" y="31"/>
                  </a:lnTo>
                  <a:lnTo>
                    <a:pt x="11" y="30"/>
                  </a:lnTo>
                  <a:lnTo>
                    <a:pt x="11" y="28"/>
                  </a:lnTo>
                  <a:lnTo>
                    <a:pt x="11" y="28"/>
                  </a:lnTo>
                  <a:lnTo>
                    <a:pt x="11" y="26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11" y="25"/>
                  </a:lnTo>
                  <a:close/>
                  <a:moveTo>
                    <a:pt x="14" y="23"/>
                  </a:moveTo>
                  <a:lnTo>
                    <a:pt x="15" y="25"/>
                  </a:lnTo>
                  <a:lnTo>
                    <a:pt x="17" y="26"/>
                  </a:lnTo>
                  <a:lnTo>
                    <a:pt x="17" y="26"/>
                  </a:lnTo>
                  <a:lnTo>
                    <a:pt x="19" y="28"/>
                  </a:lnTo>
                  <a:lnTo>
                    <a:pt x="15" y="28"/>
                  </a:lnTo>
                  <a:lnTo>
                    <a:pt x="15" y="28"/>
                  </a:lnTo>
                  <a:lnTo>
                    <a:pt x="15" y="26"/>
                  </a:lnTo>
                  <a:lnTo>
                    <a:pt x="14" y="26"/>
                  </a:lnTo>
                  <a:lnTo>
                    <a:pt x="12" y="26"/>
                  </a:lnTo>
                  <a:lnTo>
                    <a:pt x="12" y="25"/>
                  </a:lnTo>
                  <a:lnTo>
                    <a:pt x="14" y="25"/>
                  </a:lnTo>
                  <a:lnTo>
                    <a:pt x="14" y="23"/>
                  </a:lnTo>
                  <a:close/>
                  <a:moveTo>
                    <a:pt x="39" y="0"/>
                  </a:moveTo>
                  <a:lnTo>
                    <a:pt x="41" y="0"/>
                  </a:lnTo>
                  <a:lnTo>
                    <a:pt x="42" y="0"/>
                  </a:lnTo>
                  <a:lnTo>
                    <a:pt x="44" y="1"/>
                  </a:lnTo>
                  <a:lnTo>
                    <a:pt x="45" y="1"/>
                  </a:lnTo>
                  <a:lnTo>
                    <a:pt x="47" y="3"/>
                  </a:lnTo>
                  <a:lnTo>
                    <a:pt x="48" y="4"/>
                  </a:lnTo>
                  <a:lnTo>
                    <a:pt x="50" y="6"/>
                  </a:lnTo>
                  <a:lnTo>
                    <a:pt x="52" y="8"/>
                  </a:lnTo>
                  <a:lnTo>
                    <a:pt x="53" y="8"/>
                  </a:lnTo>
                  <a:lnTo>
                    <a:pt x="53" y="9"/>
                  </a:lnTo>
                  <a:lnTo>
                    <a:pt x="55" y="11"/>
                  </a:lnTo>
                  <a:lnTo>
                    <a:pt x="56" y="11"/>
                  </a:lnTo>
                  <a:lnTo>
                    <a:pt x="58" y="11"/>
                  </a:lnTo>
                  <a:lnTo>
                    <a:pt x="60" y="12"/>
                  </a:lnTo>
                  <a:lnTo>
                    <a:pt x="60" y="12"/>
                  </a:lnTo>
                  <a:lnTo>
                    <a:pt x="61" y="14"/>
                  </a:lnTo>
                  <a:lnTo>
                    <a:pt x="63" y="14"/>
                  </a:lnTo>
                  <a:lnTo>
                    <a:pt x="67" y="14"/>
                  </a:lnTo>
                  <a:lnTo>
                    <a:pt x="67" y="14"/>
                  </a:lnTo>
                  <a:lnTo>
                    <a:pt x="69" y="14"/>
                  </a:lnTo>
                  <a:lnTo>
                    <a:pt x="71" y="14"/>
                  </a:lnTo>
                  <a:lnTo>
                    <a:pt x="72" y="12"/>
                  </a:lnTo>
                  <a:lnTo>
                    <a:pt x="72" y="12"/>
                  </a:lnTo>
                  <a:lnTo>
                    <a:pt x="74" y="11"/>
                  </a:lnTo>
                  <a:lnTo>
                    <a:pt x="74" y="11"/>
                  </a:lnTo>
                  <a:lnTo>
                    <a:pt x="75" y="11"/>
                  </a:lnTo>
                  <a:lnTo>
                    <a:pt x="77" y="11"/>
                  </a:lnTo>
                  <a:lnTo>
                    <a:pt x="77" y="11"/>
                  </a:lnTo>
                  <a:lnTo>
                    <a:pt x="77" y="11"/>
                  </a:lnTo>
                  <a:lnTo>
                    <a:pt x="77" y="12"/>
                  </a:lnTo>
                  <a:lnTo>
                    <a:pt x="77" y="12"/>
                  </a:lnTo>
                  <a:lnTo>
                    <a:pt x="77" y="14"/>
                  </a:lnTo>
                  <a:lnTo>
                    <a:pt x="77" y="15"/>
                  </a:lnTo>
                  <a:lnTo>
                    <a:pt x="77" y="17"/>
                  </a:lnTo>
                  <a:lnTo>
                    <a:pt x="78" y="17"/>
                  </a:lnTo>
                  <a:lnTo>
                    <a:pt x="78" y="19"/>
                  </a:lnTo>
                  <a:lnTo>
                    <a:pt x="80" y="19"/>
                  </a:lnTo>
                  <a:lnTo>
                    <a:pt x="78" y="19"/>
                  </a:lnTo>
                  <a:lnTo>
                    <a:pt x="78" y="19"/>
                  </a:lnTo>
                  <a:lnTo>
                    <a:pt x="78" y="20"/>
                  </a:lnTo>
                  <a:lnTo>
                    <a:pt x="80" y="22"/>
                  </a:lnTo>
                  <a:lnTo>
                    <a:pt x="82" y="22"/>
                  </a:lnTo>
                  <a:lnTo>
                    <a:pt x="83" y="22"/>
                  </a:lnTo>
                  <a:lnTo>
                    <a:pt x="83" y="23"/>
                  </a:lnTo>
                  <a:lnTo>
                    <a:pt x="83" y="23"/>
                  </a:lnTo>
                  <a:lnTo>
                    <a:pt x="85" y="23"/>
                  </a:lnTo>
                  <a:lnTo>
                    <a:pt x="85" y="23"/>
                  </a:lnTo>
                  <a:lnTo>
                    <a:pt x="85" y="25"/>
                  </a:lnTo>
                  <a:lnTo>
                    <a:pt x="83" y="25"/>
                  </a:lnTo>
                  <a:lnTo>
                    <a:pt x="82" y="25"/>
                  </a:lnTo>
                  <a:lnTo>
                    <a:pt x="80" y="23"/>
                  </a:lnTo>
                  <a:lnTo>
                    <a:pt x="80" y="25"/>
                  </a:lnTo>
                  <a:lnTo>
                    <a:pt x="80" y="25"/>
                  </a:lnTo>
                  <a:lnTo>
                    <a:pt x="80" y="25"/>
                  </a:lnTo>
                  <a:lnTo>
                    <a:pt x="80" y="28"/>
                  </a:lnTo>
                  <a:lnTo>
                    <a:pt x="80" y="28"/>
                  </a:lnTo>
                  <a:lnTo>
                    <a:pt x="80" y="30"/>
                  </a:lnTo>
                  <a:lnTo>
                    <a:pt x="78" y="28"/>
                  </a:lnTo>
                  <a:lnTo>
                    <a:pt x="78" y="28"/>
                  </a:lnTo>
                  <a:lnTo>
                    <a:pt x="78" y="30"/>
                  </a:lnTo>
                  <a:lnTo>
                    <a:pt x="78" y="30"/>
                  </a:lnTo>
                  <a:lnTo>
                    <a:pt x="77" y="30"/>
                  </a:lnTo>
                  <a:lnTo>
                    <a:pt x="75" y="30"/>
                  </a:lnTo>
                  <a:lnTo>
                    <a:pt x="75" y="28"/>
                  </a:lnTo>
                  <a:lnTo>
                    <a:pt x="75" y="28"/>
                  </a:lnTo>
                  <a:lnTo>
                    <a:pt x="75" y="28"/>
                  </a:lnTo>
                  <a:lnTo>
                    <a:pt x="75" y="26"/>
                  </a:lnTo>
                  <a:lnTo>
                    <a:pt x="74" y="26"/>
                  </a:lnTo>
                  <a:lnTo>
                    <a:pt x="71" y="26"/>
                  </a:lnTo>
                  <a:lnTo>
                    <a:pt x="71" y="25"/>
                  </a:lnTo>
                  <a:lnTo>
                    <a:pt x="69" y="25"/>
                  </a:lnTo>
                  <a:lnTo>
                    <a:pt x="67" y="25"/>
                  </a:lnTo>
                  <a:lnTo>
                    <a:pt x="67" y="25"/>
                  </a:lnTo>
                  <a:lnTo>
                    <a:pt x="66" y="25"/>
                  </a:lnTo>
                  <a:lnTo>
                    <a:pt x="64" y="25"/>
                  </a:lnTo>
                  <a:lnTo>
                    <a:pt x="63" y="25"/>
                  </a:lnTo>
                  <a:lnTo>
                    <a:pt x="63" y="26"/>
                  </a:lnTo>
                  <a:lnTo>
                    <a:pt x="61" y="26"/>
                  </a:lnTo>
                  <a:lnTo>
                    <a:pt x="60" y="25"/>
                  </a:lnTo>
                  <a:lnTo>
                    <a:pt x="60" y="25"/>
                  </a:lnTo>
                  <a:lnTo>
                    <a:pt x="58" y="25"/>
                  </a:lnTo>
                  <a:lnTo>
                    <a:pt x="56" y="25"/>
                  </a:lnTo>
                  <a:lnTo>
                    <a:pt x="56" y="25"/>
                  </a:lnTo>
                  <a:lnTo>
                    <a:pt x="55" y="25"/>
                  </a:lnTo>
                  <a:lnTo>
                    <a:pt x="53" y="25"/>
                  </a:lnTo>
                  <a:lnTo>
                    <a:pt x="53" y="25"/>
                  </a:lnTo>
                  <a:lnTo>
                    <a:pt x="52" y="25"/>
                  </a:lnTo>
                  <a:lnTo>
                    <a:pt x="48" y="22"/>
                  </a:lnTo>
                  <a:lnTo>
                    <a:pt x="47" y="23"/>
                  </a:lnTo>
                  <a:lnTo>
                    <a:pt x="42" y="23"/>
                  </a:lnTo>
                  <a:lnTo>
                    <a:pt x="42" y="25"/>
                  </a:lnTo>
                  <a:lnTo>
                    <a:pt x="41" y="26"/>
                  </a:lnTo>
                  <a:lnTo>
                    <a:pt x="39" y="26"/>
                  </a:lnTo>
                  <a:lnTo>
                    <a:pt x="39" y="26"/>
                  </a:lnTo>
                  <a:lnTo>
                    <a:pt x="37" y="26"/>
                  </a:lnTo>
                  <a:lnTo>
                    <a:pt x="36" y="23"/>
                  </a:lnTo>
                  <a:lnTo>
                    <a:pt x="34" y="23"/>
                  </a:lnTo>
                  <a:lnTo>
                    <a:pt x="33" y="23"/>
                  </a:lnTo>
                  <a:lnTo>
                    <a:pt x="33" y="23"/>
                  </a:lnTo>
                  <a:lnTo>
                    <a:pt x="33" y="23"/>
                  </a:lnTo>
                  <a:lnTo>
                    <a:pt x="31" y="26"/>
                  </a:lnTo>
                  <a:lnTo>
                    <a:pt x="31" y="30"/>
                  </a:lnTo>
                  <a:lnTo>
                    <a:pt x="31" y="31"/>
                  </a:lnTo>
                  <a:lnTo>
                    <a:pt x="33" y="33"/>
                  </a:lnTo>
                  <a:lnTo>
                    <a:pt x="36" y="36"/>
                  </a:lnTo>
                  <a:lnTo>
                    <a:pt x="36" y="36"/>
                  </a:lnTo>
                  <a:lnTo>
                    <a:pt x="37" y="36"/>
                  </a:lnTo>
                  <a:lnTo>
                    <a:pt x="37" y="39"/>
                  </a:lnTo>
                  <a:lnTo>
                    <a:pt x="37" y="41"/>
                  </a:lnTo>
                  <a:lnTo>
                    <a:pt x="39" y="42"/>
                  </a:lnTo>
                  <a:lnTo>
                    <a:pt x="41" y="44"/>
                  </a:lnTo>
                  <a:lnTo>
                    <a:pt x="42" y="45"/>
                  </a:lnTo>
                  <a:lnTo>
                    <a:pt x="44" y="47"/>
                  </a:lnTo>
                  <a:lnTo>
                    <a:pt x="45" y="49"/>
                  </a:lnTo>
                  <a:lnTo>
                    <a:pt x="45" y="49"/>
                  </a:lnTo>
                  <a:lnTo>
                    <a:pt x="48" y="52"/>
                  </a:lnTo>
                  <a:lnTo>
                    <a:pt x="50" y="53"/>
                  </a:lnTo>
                  <a:lnTo>
                    <a:pt x="53" y="55"/>
                  </a:lnTo>
                  <a:lnTo>
                    <a:pt x="53" y="55"/>
                  </a:lnTo>
                  <a:lnTo>
                    <a:pt x="53" y="56"/>
                  </a:lnTo>
                  <a:lnTo>
                    <a:pt x="53" y="58"/>
                  </a:lnTo>
                  <a:lnTo>
                    <a:pt x="55" y="60"/>
                  </a:lnTo>
                  <a:lnTo>
                    <a:pt x="58" y="61"/>
                  </a:lnTo>
                  <a:lnTo>
                    <a:pt x="60" y="63"/>
                  </a:lnTo>
                  <a:lnTo>
                    <a:pt x="60" y="63"/>
                  </a:lnTo>
                  <a:lnTo>
                    <a:pt x="60" y="63"/>
                  </a:lnTo>
                  <a:lnTo>
                    <a:pt x="58" y="64"/>
                  </a:lnTo>
                  <a:lnTo>
                    <a:pt x="58" y="63"/>
                  </a:lnTo>
                  <a:lnTo>
                    <a:pt x="55" y="61"/>
                  </a:lnTo>
                  <a:lnTo>
                    <a:pt x="52" y="60"/>
                  </a:lnTo>
                  <a:lnTo>
                    <a:pt x="48" y="56"/>
                  </a:lnTo>
                  <a:lnTo>
                    <a:pt x="44" y="55"/>
                  </a:lnTo>
                  <a:lnTo>
                    <a:pt x="41" y="53"/>
                  </a:lnTo>
                  <a:lnTo>
                    <a:pt x="39" y="53"/>
                  </a:lnTo>
                  <a:lnTo>
                    <a:pt x="37" y="53"/>
                  </a:lnTo>
                  <a:lnTo>
                    <a:pt x="36" y="53"/>
                  </a:lnTo>
                  <a:lnTo>
                    <a:pt x="34" y="53"/>
                  </a:lnTo>
                  <a:lnTo>
                    <a:pt x="34" y="53"/>
                  </a:lnTo>
                  <a:lnTo>
                    <a:pt x="34" y="52"/>
                  </a:lnTo>
                  <a:lnTo>
                    <a:pt x="34" y="52"/>
                  </a:lnTo>
                  <a:lnTo>
                    <a:pt x="33" y="50"/>
                  </a:lnTo>
                  <a:lnTo>
                    <a:pt x="30" y="49"/>
                  </a:lnTo>
                  <a:lnTo>
                    <a:pt x="28" y="47"/>
                  </a:lnTo>
                  <a:lnTo>
                    <a:pt x="23" y="42"/>
                  </a:lnTo>
                  <a:lnTo>
                    <a:pt x="22" y="41"/>
                  </a:lnTo>
                  <a:lnTo>
                    <a:pt x="23" y="41"/>
                  </a:lnTo>
                  <a:lnTo>
                    <a:pt x="23" y="41"/>
                  </a:lnTo>
                  <a:lnTo>
                    <a:pt x="25" y="41"/>
                  </a:lnTo>
                  <a:lnTo>
                    <a:pt x="26" y="41"/>
                  </a:lnTo>
                  <a:lnTo>
                    <a:pt x="28" y="41"/>
                  </a:lnTo>
                  <a:lnTo>
                    <a:pt x="26" y="39"/>
                  </a:lnTo>
                  <a:lnTo>
                    <a:pt x="25" y="37"/>
                  </a:lnTo>
                  <a:lnTo>
                    <a:pt x="20" y="34"/>
                  </a:lnTo>
                  <a:lnTo>
                    <a:pt x="19" y="33"/>
                  </a:lnTo>
                  <a:lnTo>
                    <a:pt x="19" y="31"/>
                  </a:lnTo>
                  <a:lnTo>
                    <a:pt x="19" y="28"/>
                  </a:lnTo>
                  <a:lnTo>
                    <a:pt x="19" y="26"/>
                  </a:lnTo>
                  <a:lnTo>
                    <a:pt x="15" y="23"/>
                  </a:lnTo>
                  <a:lnTo>
                    <a:pt x="14" y="22"/>
                  </a:lnTo>
                  <a:lnTo>
                    <a:pt x="12" y="22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9" y="25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6" y="30"/>
                  </a:lnTo>
                  <a:lnTo>
                    <a:pt x="4" y="30"/>
                  </a:lnTo>
                  <a:lnTo>
                    <a:pt x="4" y="30"/>
                  </a:lnTo>
                  <a:lnTo>
                    <a:pt x="3" y="28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1" y="23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1" y="19"/>
                  </a:lnTo>
                  <a:lnTo>
                    <a:pt x="4" y="20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7" y="19"/>
                  </a:lnTo>
                  <a:lnTo>
                    <a:pt x="9" y="19"/>
                  </a:lnTo>
                  <a:lnTo>
                    <a:pt x="11" y="19"/>
                  </a:lnTo>
                  <a:lnTo>
                    <a:pt x="12" y="19"/>
                  </a:lnTo>
                  <a:lnTo>
                    <a:pt x="12" y="19"/>
                  </a:lnTo>
                  <a:lnTo>
                    <a:pt x="14" y="17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5" y="15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20" y="19"/>
                  </a:lnTo>
                  <a:lnTo>
                    <a:pt x="22" y="19"/>
                  </a:lnTo>
                  <a:lnTo>
                    <a:pt x="25" y="20"/>
                  </a:lnTo>
                  <a:lnTo>
                    <a:pt x="25" y="19"/>
                  </a:lnTo>
                  <a:lnTo>
                    <a:pt x="25" y="19"/>
                  </a:lnTo>
                  <a:lnTo>
                    <a:pt x="25" y="17"/>
                  </a:lnTo>
                  <a:lnTo>
                    <a:pt x="25" y="17"/>
                  </a:lnTo>
                  <a:lnTo>
                    <a:pt x="25" y="17"/>
                  </a:lnTo>
                  <a:lnTo>
                    <a:pt x="26" y="15"/>
                  </a:lnTo>
                  <a:lnTo>
                    <a:pt x="26" y="15"/>
                  </a:lnTo>
                  <a:lnTo>
                    <a:pt x="25" y="14"/>
                  </a:lnTo>
                  <a:lnTo>
                    <a:pt x="25" y="14"/>
                  </a:lnTo>
                  <a:lnTo>
                    <a:pt x="26" y="12"/>
                  </a:lnTo>
                  <a:lnTo>
                    <a:pt x="30" y="12"/>
                  </a:lnTo>
                  <a:lnTo>
                    <a:pt x="30" y="12"/>
                  </a:lnTo>
                  <a:lnTo>
                    <a:pt x="30" y="11"/>
                  </a:lnTo>
                  <a:lnTo>
                    <a:pt x="31" y="9"/>
                  </a:lnTo>
                  <a:lnTo>
                    <a:pt x="30" y="9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6"/>
                  </a:lnTo>
                  <a:lnTo>
                    <a:pt x="30" y="6"/>
                  </a:lnTo>
                  <a:lnTo>
                    <a:pt x="31" y="6"/>
                  </a:lnTo>
                  <a:lnTo>
                    <a:pt x="33" y="4"/>
                  </a:lnTo>
                  <a:lnTo>
                    <a:pt x="33" y="4"/>
                  </a:lnTo>
                  <a:lnTo>
                    <a:pt x="34" y="4"/>
                  </a:lnTo>
                  <a:lnTo>
                    <a:pt x="34" y="4"/>
                  </a:lnTo>
                  <a:lnTo>
                    <a:pt x="36" y="3"/>
                  </a:lnTo>
                  <a:lnTo>
                    <a:pt x="36" y="3"/>
                  </a:lnTo>
                  <a:lnTo>
                    <a:pt x="39" y="3"/>
                  </a:lnTo>
                  <a:lnTo>
                    <a:pt x="39" y="3"/>
                  </a:lnTo>
                  <a:lnTo>
                    <a:pt x="39" y="1"/>
                  </a:lnTo>
                  <a:lnTo>
                    <a:pt x="39" y="0"/>
                  </a:lnTo>
                  <a:lnTo>
                    <a:pt x="39" y="0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09" name="Freeform 256">
              <a:extLst>
                <a:ext uri="{FF2B5EF4-FFF2-40B4-BE49-F238E27FC236}">
                  <a16:creationId xmlns:a16="http://schemas.microsoft.com/office/drawing/2014/main" id="{8880AB14-94FA-2DAE-788E-ABB3116219D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8549" y="3950058"/>
              <a:ext cx="171531" cy="101360"/>
            </a:xfrm>
            <a:custGeom>
              <a:avLst/>
              <a:gdLst>
                <a:gd name="T0" fmla="*/ 60 w 88"/>
                <a:gd name="T1" fmla="*/ 9 h 52"/>
                <a:gd name="T2" fmla="*/ 69 w 88"/>
                <a:gd name="T3" fmla="*/ 11 h 52"/>
                <a:gd name="T4" fmla="*/ 69 w 88"/>
                <a:gd name="T5" fmla="*/ 11 h 52"/>
                <a:gd name="T6" fmla="*/ 80 w 88"/>
                <a:gd name="T7" fmla="*/ 17 h 52"/>
                <a:gd name="T8" fmla="*/ 75 w 88"/>
                <a:gd name="T9" fmla="*/ 16 h 52"/>
                <a:gd name="T10" fmla="*/ 77 w 88"/>
                <a:gd name="T11" fmla="*/ 17 h 52"/>
                <a:gd name="T12" fmla="*/ 80 w 88"/>
                <a:gd name="T13" fmla="*/ 19 h 52"/>
                <a:gd name="T14" fmla="*/ 83 w 88"/>
                <a:gd name="T15" fmla="*/ 19 h 52"/>
                <a:gd name="T16" fmla="*/ 86 w 88"/>
                <a:gd name="T17" fmla="*/ 19 h 52"/>
                <a:gd name="T18" fmla="*/ 85 w 88"/>
                <a:gd name="T19" fmla="*/ 22 h 52"/>
                <a:gd name="T20" fmla="*/ 82 w 88"/>
                <a:gd name="T21" fmla="*/ 25 h 52"/>
                <a:gd name="T22" fmla="*/ 75 w 88"/>
                <a:gd name="T23" fmla="*/ 25 h 52"/>
                <a:gd name="T24" fmla="*/ 74 w 88"/>
                <a:gd name="T25" fmla="*/ 27 h 52"/>
                <a:gd name="T26" fmla="*/ 72 w 88"/>
                <a:gd name="T27" fmla="*/ 27 h 52"/>
                <a:gd name="T28" fmla="*/ 71 w 88"/>
                <a:gd name="T29" fmla="*/ 28 h 52"/>
                <a:gd name="T30" fmla="*/ 64 w 88"/>
                <a:gd name="T31" fmla="*/ 25 h 52"/>
                <a:gd name="T32" fmla="*/ 61 w 88"/>
                <a:gd name="T33" fmla="*/ 28 h 52"/>
                <a:gd name="T34" fmla="*/ 60 w 88"/>
                <a:gd name="T35" fmla="*/ 30 h 52"/>
                <a:gd name="T36" fmla="*/ 60 w 88"/>
                <a:gd name="T37" fmla="*/ 33 h 52"/>
                <a:gd name="T38" fmla="*/ 53 w 88"/>
                <a:gd name="T39" fmla="*/ 36 h 52"/>
                <a:gd name="T40" fmla="*/ 52 w 88"/>
                <a:gd name="T41" fmla="*/ 39 h 52"/>
                <a:gd name="T42" fmla="*/ 47 w 88"/>
                <a:gd name="T43" fmla="*/ 36 h 52"/>
                <a:gd name="T44" fmla="*/ 42 w 88"/>
                <a:gd name="T45" fmla="*/ 41 h 52"/>
                <a:gd name="T46" fmla="*/ 36 w 88"/>
                <a:gd name="T47" fmla="*/ 41 h 52"/>
                <a:gd name="T48" fmla="*/ 37 w 88"/>
                <a:gd name="T49" fmla="*/ 47 h 52"/>
                <a:gd name="T50" fmla="*/ 34 w 88"/>
                <a:gd name="T51" fmla="*/ 49 h 52"/>
                <a:gd name="T52" fmla="*/ 33 w 88"/>
                <a:gd name="T53" fmla="*/ 52 h 52"/>
                <a:gd name="T54" fmla="*/ 26 w 88"/>
                <a:gd name="T55" fmla="*/ 50 h 52"/>
                <a:gd name="T56" fmla="*/ 26 w 88"/>
                <a:gd name="T57" fmla="*/ 47 h 52"/>
                <a:gd name="T58" fmla="*/ 22 w 88"/>
                <a:gd name="T59" fmla="*/ 45 h 52"/>
                <a:gd name="T60" fmla="*/ 22 w 88"/>
                <a:gd name="T61" fmla="*/ 44 h 52"/>
                <a:gd name="T62" fmla="*/ 23 w 88"/>
                <a:gd name="T63" fmla="*/ 39 h 52"/>
                <a:gd name="T64" fmla="*/ 19 w 88"/>
                <a:gd name="T65" fmla="*/ 39 h 52"/>
                <a:gd name="T66" fmla="*/ 12 w 88"/>
                <a:gd name="T67" fmla="*/ 39 h 52"/>
                <a:gd name="T68" fmla="*/ 11 w 88"/>
                <a:gd name="T69" fmla="*/ 38 h 52"/>
                <a:gd name="T70" fmla="*/ 9 w 88"/>
                <a:gd name="T71" fmla="*/ 36 h 52"/>
                <a:gd name="T72" fmla="*/ 4 w 88"/>
                <a:gd name="T73" fmla="*/ 33 h 52"/>
                <a:gd name="T74" fmla="*/ 1 w 88"/>
                <a:gd name="T75" fmla="*/ 31 h 52"/>
                <a:gd name="T76" fmla="*/ 0 w 88"/>
                <a:gd name="T77" fmla="*/ 30 h 52"/>
                <a:gd name="T78" fmla="*/ 1 w 88"/>
                <a:gd name="T79" fmla="*/ 25 h 52"/>
                <a:gd name="T80" fmla="*/ 4 w 88"/>
                <a:gd name="T81" fmla="*/ 20 h 52"/>
                <a:gd name="T82" fmla="*/ 11 w 88"/>
                <a:gd name="T83" fmla="*/ 16 h 52"/>
                <a:gd name="T84" fmla="*/ 17 w 88"/>
                <a:gd name="T85" fmla="*/ 12 h 52"/>
                <a:gd name="T86" fmla="*/ 20 w 88"/>
                <a:gd name="T87" fmla="*/ 9 h 52"/>
                <a:gd name="T88" fmla="*/ 26 w 88"/>
                <a:gd name="T89" fmla="*/ 11 h 52"/>
                <a:gd name="T90" fmla="*/ 36 w 88"/>
                <a:gd name="T91" fmla="*/ 11 h 52"/>
                <a:gd name="T92" fmla="*/ 47 w 88"/>
                <a:gd name="T93" fmla="*/ 9 h 52"/>
                <a:gd name="T94" fmla="*/ 42 w 88"/>
                <a:gd name="T95" fmla="*/ 1 h 52"/>
                <a:gd name="T96" fmla="*/ 39 w 88"/>
                <a:gd name="T97" fmla="*/ 3 h 52"/>
                <a:gd name="T98" fmla="*/ 49 w 88"/>
                <a:gd name="T99" fmla="*/ 0 h 52"/>
                <a:gd name="T100" fmla="*/ 49 w 88"/>
                <a:gd name="T101" fmla="*/ 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8" h="52">
                  <a:moveTo>
                    <a:pt x="49" y="8"/>
                  </a:moveTo>
                  <a:lnTo>
                    <a:pt x="50" y="8"/>
                  </a:lnTo>
                  <a:lnTo>
                    <a:pt x="55" y="9"/>
                  </a:lnTo>
                  <a:lnTo>
                    <a:pt x="60" y="9"/>
                  </a:lnTo>
                  <a:lnTo>
                    <a:pt x="61" y="8"/>
                  </a:lnTo>
                  <a:lnTo>
                    <a:pt x="63" y="8"/>
                  </a:lnTo>
                  <a:lnTo>
                    <a:pt x="67" y="9"/>
                  </a:lnTo>
                  <a:lnTo>
                    <a:pt x="69" y="11"/>
                  </a:lnTo>
                  <a:lnTo>
                    <a:pt x="69" y="11"/>
                  </a:lnTo>
                  <a:lnTo>
                    <a:pt x="71" y="11"/>
                  </a:lnTo>
                  <a:lnTo>
                    <a:pt x="71" y="11"/>
                  </a:lnTo>
                  <a:lnTo>
                    <a:pt x="69" y="11"/>
                  </a:lnTo>
                  <a:lnTo>
                    <a:pt x="69" y="9"/>
                  </a:lnTo>
                  <a:lnTo>
                    <a:pt x="72" y="11"/>
                  </a:lnTo>
                  <a:lnTo>
                    <a:pt x="80" y="16"/>
                  </a:lnTo>
                  <a:lnTo>
                    <a:pt x="80" y="17"/>
                  </a:lnTo>
                  <a:lnTo>
                    <a:pt x="77" y="16"/>
                  </a:lnTo>
                  <a:lnTo>
                    <a:pt x="75" y="16"/>
                  </a:lnTo>
                  <a:lnTo>
                    <a:pt x="75" y="16"/>
                  </a:lnTo>
                  <a:lnTo>
                    <a:pt x="75" y="16"/>
                  </a:lnTo>
                  <a:lnTo>
                    <a:pt x="75" y="17"/>
                  </a:lnTo>
                  <a:lnTo>
                    <a:pt x="75" y="17"/>
                  </a:lnTo>
                  <a:lnTo>
                    <a:pt x="77" y="17"/>
                  </a:lnTo>
                  <a:lnTo>
                    <a:pt x="77" y="17"/>
                  </a:lnTo>
                  <a:lnTo>
                    <a:pt x="78" y="17"/>
                  </a:lnTo>
                  <a:lnTo>
                    <a:pt x="80" y="19"/>
                  </a:lnTo>
                  <a:lnTo>
                    <a:pt x="80" y="19"/>
                  </a:lnTo>
                  <a:lnTo>
                    <a:pt x="80" y="19"/>
                  </a:lnTo>
                  <a:lnTo>
                    <a:pt x="82" y="19"/>
                  </a:lnTo>
                  <a:lnTo>
                    <a:pt x="82" y="19"/>
                  </a:lnTo>
                  <a:lnTo>
                    <a:pt x="83" y="19"/>
                  </a:lnTo>
                  <a:lnTo>
                    <a:pt x="83" y="19"/>
                  </a:lnTo>
                  <a:lnTo>
                    <a:pt x="83" y="19"/>
                  </a:lnTo>
                  <a:lnTo>
                    <a:pt x="82" y="17"/>
                  </a:lnTo>
                  <a:lnTo>
                    <a:pt x="82" y="17"/>
                  </a:lnTo>
                  <a:lnTo>
                    <a:pt x="86" y="19"/>
                  </a:lnTo>
                  <a:lnTo>
                    <a:pt x="86" y="22"/>
                  </a:lnTo>
                  <a:lnTo>
                    <a:pt x="88" y="22"/>
                  </a:lnTo>
                  <a:lnTo>
                    <a:pt x="88" y="22"/>
                  </a:lnTo>
                  <a:lnTo>
                    <a:pt x="85" y="22"/>
                  </a:lnTo>
                  <a:lnTo>
                    <a:pt x="83" y="23"/>
                  </a:lnTo>
                  <a:lnTo>
                    <a:pt x="82" y="23"/>
                  </a:lnTo>
                  <a:lnTo>
                    <a:pt x="82" y="25"/>
                  </a:lnTo>
                  <a:lnTo>
                    <a:pt x="82" y="25"/>
                  </a:lnTo>
                  <a:lnTo>
                    <a:pt x="80" y="25"/>
                  </a:lnTo>
                  <a:lnTo>
                    <a:pt x="78" y="25"/>
                  </a:lnTo>
                  <a:lnTo>
                    <a:pt x="77" y="27"/>
                  </a:lnTo>
                  <a:lnTo>
                    <a:pt x="75" y="25"/>
                  </a:lnTo>
                  <a:lnTo>
                    <a:pt x="75" y="27"/>
                  </a:lnTo>
                  <a:lnTo>
                    <a:pt x="75" y="27"/>
                  </a:lnTo>
                  <a:lnTo>
                    <a:pt x="75" y="27"/>
                  </a:lnTo>
                  <a:lnTo>
                    <a:pt x="74" y="27"/>
                  </a:lnTo>
                  <a:lnTo>
                    <a:pt x="74" y="27"/>
                  </a:lnTo>
                  <a:lnTo>
                    <a:pt x="74" y="27"/>
                  </a:lnTo>
                  <a:lnTo>
                    <a:pt x="72" y="27"/>
                  </a:lnTo>
                  <a:lnTo>
                    <a:pt x="72" y="27"/>
                  </a:lnTo>
                  <a:lnTo>
                    <a:pt x="72" y="27"/>
                  </a:lnTo>
                  <a:lnTo>
                    <a:pt x="72" y="27"/>
                  </a:lnTo>
                  <a:lnTo>
                    <a:pt x="71" y="27"/>
                  </a:lnTo>
                  <a:lnTo>
                    <a:pt x="71" y="28"/>
                  </a:lnTo>
                  <a:lnTo>
                    <a:pt x="69" y="28"/>
                  </a:lnTo>
                  <a:lnTo>
                    <a:pt x="67" y="28"/>
                  </a:lnTo>
                  <a:lnTo>
                    <a:pt x="66" y="27"/>
                  </a:lnTo>
                  <a:lnTo>
                    <a:pt x="64" y="25"/>
                  </a:lnTo>
                  <a:lnTo>
                    <a:pt x="64" y="25"/>
                  </a:lnTo>
                  <a:lnTo>
                    <a:pt x="63" y="27"/>
                  </a:lnTo>
                  <a:lnTo>
                    <a:pt x="61" y="27"/>
                  </a:lnTo>
                  <a:lnTo>
                    <a:pt x="61" y="28"/>
                  </a:lnTo>
                  <a:lnTo>
                    <a:pt x="61" y="28"/>
                  </a:lnTo>
                  <a:lnTo>
                    <a:pt x="61" y="28"/>
                  </a:lnTo>
                  <a:lnTo>
                    <a:pt x="60" y="28"/>
                  </a:lnTo>
                  <a:lnTo>
                    <a:pt x="60" y="30"/>
                  </a:lnTo>
                  <a:lnTo>
                    <a:pt x="60" y="31"/>
                  </a:lnTo>
                  <a:lnTo>
                    <a:pt x="60" y="31"/>
                  </a:lnTo>
                  <a:lnTo>
                    <a:pt x="60" y="33"/>
                  </a:lnTo>
                  <a:lnTo>
                    <a:pt x="60" y="33"/>
                  </a:lnTo>
                  <a:lnTo>
                    <a:pt x="58" y="33"/>
                  </a:lnTo>
                  <a:lnTo>
                    <a:pt x="56" y="34"/>
                  </a:lnTo>
                  <a:lnTo>
                    <a:pt x="55" y="36"/>
                  </a:lnTo>
                  <a:lnTo>
                    <a:pt x="53" y="36"/>
                  </a:lnTo>
                  <a:lnTo>
                    <a:pt x="52" y="38"/>
                  </a:lnTo>
                  <a:lnTo>
                    <a:pt x="52" y="38"/>
                  </a:lnTo>
                  <a:lnTo>
                    <a:pt x="52" y="39"/>
                  </a:lnTo>
                  <a:lnTo>
                    <a:pt x="52" y="39"/>
                  </a:lnTo>
                  <a:lnTo>
                    <a:pt x="52" y="39"/>
                  </a:lnTo>
                  <a:lnTo>
                    <a:pt x="50" y="39"/>
                  </a:lnTo>
                  <a:lnTo>
                    <a:pt x="49" y="38"/>
                  </a:lnTo>
                  <a:lnTo>
                    <a:pt x="47" y="36"/>
                  </a:lnTo>
                  <a:lnTo>
                    <a:pt x="47" y="36"/>
                  </a:lnTo>
                  <a:lnTo>
                    <a:pt x="45" y="38"/>
                  </a:lnTo>
                  <a:lnTo>
                    <a:pt x="44" y="39"/>
                  </a:lnTo>
                  <a:lnTo>
                    <a:pt x="42" y="41"/>
                  </a:lnTo>
                  <a:lnTo>
                    <a:pt x="42" y="41"/>
                  </a:lnTo>
                  <a:lnTo>
                    <a:pt x="39" y="41"/>
                  </a:lnTo>
                  <a:lnTo>
                    <a:pt x="37" y="41"/>
                  </a:lnTo>
                  <a:lnTo>
                    <a:pt x="36" y="41"/>
                  </a:lnTo>
                  <a:lnTo>
                    <a:pt x="36" y="42"/>
                  </a:lnTo>
                  <a:lnTo>
                    <a:pt x="36" y="42"/>
                  </a:lnTo>
                  <a:lnTo>
                    <a:pt x="37" y="45"/>
                  </a:lnTo>
                  <a:lnTo>
                    <a:pt x="37" y="47"/>
                  </a:lnTo>
                  <a:lnTo>
                    <a:pt x="37" y="47"/>
                  </a:lnTo>
                  <a:lnTo>
                    <a:pt x="36" y="47"/>
                  </a:lnTo>
                  <a:lnTo>
                    <a:pt x="34" y="49"/>
                  </a:lnTo>
                  <a:lnTo>
                    <a:pt x="34" y="49"/>
                  </a:lnTo>
                  <a:lnTo>
                    <a:pt x="34" y="49"/>
                  </a:lnTo>
                  <a:lnTo>
                    <a:pt x="34" y="50"/>
                  </a:lnTo>
                  <a:lnTo>
                    <a:pt x="34" y="52"/>
                  </a:lnTo>
                  <a:lnTo>
                    <a:pt x="33" y="52"/>
                  </a:lnTo>
                  <a:lnTo>
                    <a:pt x="33" y="52"/>
                  </a:lnTo>
                  <a:lnTo>
                    <a:pt x="28" y="52"/>
                  </a:lnTo>
                  <a:lnTo>
                    <a:pt x="28" y="50"/>
                  </a:lnTo>
                  <a:lnTo>
                    <a:pt x="26" y="50"/>
                  </a:lnTo>
                  <a:lnTo>
                    <a:pt x="26" y="49"/>
                  </a:lnTo>
                  <a:lnTo>
                    <a:pt x="26" y="47"/>
                  </a:lnTo>
                  <a:lnTo>
                    <a:pt x="26" y="47"/>
                  </a:lnTo>
                  <a:lnTo>
                    <a:pt x="26" y="47"/>
                  </a:lnTo>
                  <a:lnTo>
                    <a:pt x="25" y="45"/>
                  </a:lnTo>
                  <a:lnTo>
                    <a:pt x="23" y="47"/>
                  </a:lnTo>
                  <a:lnTo>
                    <a:pt x="22" y="47"/>
                  </a:lnTo>
                  <a:lnTo>
                    <a:pt x="22" y="45"/>
                  </a:lnTo>
                  <a:lnTo>
                    <a:pt x="22" y="45"/>
                  </a:lnTo>
                  <a:lnTo>
                    <a:pt x="23" y="45"/>
                  </a:lnTo>
                  <a:lnTo>
                    <a:pt x="22" y="44"/>
                  </a:lnTo>
                  <a:lnTo>
                    <a:pt x="22" y="44"/>
                  </a:lnTo>
                  <a:lnTo>
                    <a:pt x="22" y="44"/>
                  </a:lnTo>
                  <a:lnTo>
                    <a:pt x="22" y="42"/>
                  </a:lnTo>
                  <a:lnTo>
                    <a:pt x="23" y="39"/>
                  </a:lnTo>
                  <a:lnTo>
                    <a:pt x="23" y="39"/>
                  </a:lnTo>
                  <a:lnTo>
                    <a:pt x="22" y="39"/>
                  </a:lnTo>
                  <a:lnTo>
                    <a:pt x="20" y="39"/>
                  </a:lnTo>
                  <a:lnTo>
                    <a:pt x="19" y="39"/>
                  </a:lnTo>
                  <a:lnTo>
                    <a:pt x="19" y="39"/>
                  </a:lnTo>
                  <a:lnTo>
                    <a:pt x="17" y="38"/>
                  </a:lnTo>
                  <a:lnTo>
                    <a:pt x="17" y="38"/>
                  </a:lnTo>
                  <a:lnTo>
                    <a:pt x="15" y="38"/>
                  </a:lnTo>
                  <a:lnTo>
                    <a:pt x="12" y="39"/>
                  </a:lnTo>
                  <a:lnTo>
                    <a:pt x="12" y="39"/>
                  </a:lnTo>
                  <a:lnTo>
                    <a:pt x="12" y="39"/>
                  </a:lnTo>
                  <a:lnTo>
                    <a:pt x="11" y="39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9" y="38"/>
                  </a:lnTo>
                  <a:lnTo>
                    <a:pt x="9" y="36"/>
                  </a:lnTo>
                  <a:lnTo>
                    <a:pt x="8" y="36"/>
                  </a:lnTo>
                  <a:lnTo>
                    <a:pt x="6" y="36"/>
                  </a:lnTo>
                  <a:lnTo>
                    <a:pt x="6" y="34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3" y="33"/>
                  </a:lnTo>
                  <a:lnTo>
                    <a:pt x="3" y="31"/>
                  </a:lnTo>
                  <a:lnTo>
                    <a:pt x="1" y="31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1" y="23"/>
                  </a:lnTo>
                  <a:lnTo>
                    <a:pt x="1" y="22"/>
                  </a:lnTo>
                  <a:lnTo>
                    <a:pt x="3" y="22"/>
                  </a:lnTo>
                  <a:lnTo>
                    <a:pt x="4" y="20"/>
                  </a:lnTo>
                  <a:lnTo>
                    <a:pt x="4" y="20"/>
                  </a:lnTo>
                  <a:lnTo>
                    <a:pt x="6" y="19"/>
                  </a:lnTo>
                  <a:lnTo>
                    <a:pt x="9" y="17"/>
                  </a:lnTo>
                  <a:lnTo>
                    <a:pt x="11" y="16"/>
                  </a:lnTo>
                  <a:lnTo>
                    <a:pt x="14" y="14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7" y="12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23" y="9"/>
                  </a:lnTo>
                  <a:lnTo>
                    <a:pt x="25" y="9"/>
                  </a:lnTo>
                  <a:lnTo>
                    <a:pt x="25" y="11"/>
                  </a:lnTo>
                  <a:lnTo>
                    <a:pt x="26" y="11"/>
                  </a:lnTo>
                  <a:lnTo>
                    <a:pt x="28" y="11"/>
                  </a:lnTo>
                  <a:lnTo>
                    <a:pt x="30" y="11"/>
                  </a:lnTo>
                  <a:lnTo>
                    <a:pt x="34" y="11"/>
                  </a:lnTo>
                  <a:lnTo>
                    <a:pt x="36" y="11"/>
                  </a:lnTo>
                  <a:lnTo>
                    <a:pt x="41" y="11"/>
                  </a:lnTo>
                  <a:lnTo>
                    <a:pt x="42" y="11"/>
                  </a:lnTo>
                  <a:lnTo>
                    <a:pt x="45" y="9"/>
                  </a:lnTo>
                  <a:lnTo>
                    <a:pt x="47" y="9"/>
                  </a:lnTo>
                  <a:lnTo>
                    <a:pt x="49" y="9"/>
                  </a:lnTo>
                  <a:lnTo>
                    <a:pt x="49" y="8"/>
                  </a:lnTo>
                  <a:lnTo>
                    <a:pt x="49" y="8"/>
                  </a:lnTo>
                  <a:close/>
                  <a:moveTo>
                    <a:pt x="42" y="1"/>
                  </a:moveTo>
                  <a:lnTo>
                    <a:pt x="44" y="1"/>
                  </a:lnTo>
                  <a:lnTo>
                    <a:pt x="42" y="3"/>
                  </a:lnTo>
                  <a:lnTo>
                    <a:pt x="39" y="3"/>
                  </a:lnTo>
                  <a:lnTo>
                    <a:pt x="39" y="3"/>
                  </a:lnTo>
                  <a:lnTo>
                    <a:pt x="39" y="3"/>
                  </a:lnTo>
                  <a:lnTo>
                    <a:pt x="41" y="1"/>
                  </a:lnTo>
                  <a:lnTo>
                    <a:pt x="42" y="1"/>
                  </a:lnTo>
                  <a:close/>
                  <a:moveTo>
                    <a:pt x="49" y="0"/>
                  </a:moveTo>
                  <a:lnTo>
                    <a:pt x="50" y="0"/>
                  </a:lnTo>
                  <a:lnTo>
                    <a:pt x="50" y="1"/>
                  </a:lnTo>
                  <a:lnTo>
                    <a:pt x="50" y="1"/>
                  </a:lnTo>
                  <a:lnTo>
                    <a:pt x="49" y="1"/>
                  </a:lnTo>
                  <a:lnTo>
                    <a:pt x="49" y="1"/>
                  </a:lnTo>
                  <a:lnTo>
                    <a:pt x="49" y="1"/>
                  </a:lnTo>
                  <a:lnTo>
                    <a:pt x="49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10" name="Freeform 257">
              <a:extLst>
                <a:ext uri="{FF2B5EF4-FFF2-40B4-BE49-F238E27FC236}">
                  <a16:creationId xmlns:a16="http://schemas.microsoft.com/office/drawing/2014/main" id="{91FA1F19-7C1C-161A-C867-862C01ABA4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7270" y="6059116"/>
              <a:ext cx="19492" cy="9747"/>
            </a:xfrm>
            <a:custGeom>
              <a:avLst/>
              <a:gdLst>
                <a:gd name="T0" fmla="*/ 2 w 10"/>
                <a:gd name="T1" fmla="*/ 0 h 5"/>
                <a:gd name="T2" fmla="*/ 3 w 10"/>
                <a:gd name="T3" fmla="*/ 0 h 5"/>
                <a:gd name="T4" fmla="*/ 5 w 10"/>
                <a:gd name="T5" fmla="*/ 2 h 5"/>
                <a:gd name="T6" fmla="*/ 8 w 10"/>
                <a:gd name="T7" fmla="*/ 2 h 5"/>
                <a:gd name="T8" fmla="*/ 10 w 10"/>
                <a:gd name="T9" fmla="*/ 3 h 5"/>
                <a:gd name="T10" fmla="*/ 8 w 10"/>
                <a:gd name="T11" fmla="*/ 3 h 5"/>
                <a:gd name="T12" fmla="*/ 8 w 10"/>
                <a:gd name="T13" fmla="*/ 3 h 5"/>
                <a:gd name="T14" fmla="*/ 5 w 10"/>
                <a:gd name="T15" fmla="*/ 5 h 5"/>
                <a:gd name="T16" fmla="*/ 3 w 10"/>
                <a:gd name="T17" fmla="*/ 5 h 5"/>
                <a:gd name="T18" fmla="*/ 3 w 10"/>
                <a:gd name="T19" fmla="*/ 3 h 5"/>
                <a:gd name="T20" fmla="*/ 2 w 10"/>
                <a:gd name="T21" fmla="*/ 2 h 5"/>
                <a:gd name="T22" fmla="*/ 2 w 10"/>
                <a:gd name="T23" fmla="*/ 2 h 5"/>
                <a:gd name="T24" fmla="*/ 0 w 10"/>
                <a:gd name="T25" fmla="*/ 0 h 5"/>
                <a:gd name="T26" fmla="*/ 0 w 10"/>
                <a:gd name="T27" fmla="*/ 0 h 5"/>
                <a:gd name="T28" fmla="*/ 2 w 10"/>
                <a:gd name="T2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" h="5">
                  <a:moveTo>
                    <a:pt x="2" y="0"/>
                  </a:moveTo>
                  <a:lnTo>
                    <a:pt x="3" y="0"/>
                  </a:lnTo>
                  <a:lnTo>
                    <a:pt x="5" y="2"/>
                  </a:lnTo>
                  <a:lnTo>
                    <a:pt x="8" y="2"/>
                  </a:lnTo>
                  <a:lnTo>
                    <a:pt x="10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5" y="5"/>
                  </a:lnTo>
                  <a:lnTo>
                    <a:pt x="3" y="5"/>
                  </a:lnTo>
                  <a:lnTo>
                    <a:pt x="3" y="3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11" name="Freeform 258">
              <a:extLst>
                <a:ext uri="{FF2B5EF4-FFF2-40B4-BE49-F238E27FC236}">
                  <a16:creationId xmlns:a16="http://schemas.microsoft.com/office/drawing/2014/main" id="{CC971C19-E0C0-B5F2-2936-5EB89C9279D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71463" y="3774629"/>
              <a:ext cx="15594" cy="11695"/>
            </a:xfrm>
            <a:custGeom>
              <a:avLst/>
              <a:gdLst>
                <a:gd name="T0" fmla="*/ 6 w 8"/>
                <a:gd name="T1" fmla="*/ 5 h 6"/>
                <a:gd name="T2" fmla="*/ 6 w 8"/>
                <a:gd name="T3" fmla="*/ 5 h 6"/>
                <a:gd name="T4" fmla="*/ 6 w 8"/>
                <a:gd name="T5" fmla="*/ 5 h 6"/>
                <a:gd name="T6" fmla="*/ 6 w 8"/>
                <a:gd name="T7" fmla="*/ 5 h 6"/>
                <a:gd name="T8" fmla="*/ 6 w 8"/>
                <a:gd name="T9" fmla="*/ 6 h 6"/>
                <a:gd name="T10" fmla="*/ 4 w 8"/>
                <a:gd name="T11" fmla="*/ 5 h 6"/>
                <a:gd name="T12" fmla="*/ 4 w 8"/>
                <a:gd name="T13" fmla="*/ 5 h 6"/>
                <a:gd name="T14" fmla="*/ 6 w 8"/>
                <a:gd name="T15" fmla="*/ 5 h 6"/>
                <a:gd name="T16" fmla="*/ 3 w 8"/>
                <a:gd name="T17" fmla="*/ 3 h 6"/>
                <a:gd name="T18" fmla="*/ 3 w 8"/>
                <a:gd name="T19" fmla="*/ 5 h 6"/>
                <a:gd name="T20" fmla="*/ 3 w 8"/>
                <a:gd name="T21" fmla="*/ 5 h 6"/>
                <a:gd name="T22" fmla="*/ 1 w 8"/>
                <a:gd name="T23" fmla="*/ 5 h 6"/>
                <a:gd name="T24" fmla="*/ 1 w 8"/>
                <a:gd name="T25" fmla="*/ 5 h 6"/>
                <a:gd name="T26" fmla="*/ 0 w 8"/>
                <a:gd name="T27" fmla="*/ 5 h 6"/>
                <a:gd name="T28" fmla="*/ 1 w 8"/>
                <a:gd name="T29" fmla="*/ 5 h 6"/>
                <a:gd name="T30" fmla="*/ 3 w 8"/>
                <a:gd name="T31" fmla="*/ 3 h 6"/>
                <a:gd name="T32" fmla="*/ 4 w 8"/>
                <a:gd name="T33" fmla="*/ 0 h 6"/>
                <a:gd name="T34" fmla="*/ 6 w 8"/>
                <a:gd name="T35" fmla="*/ 0 h 6"/>
                <a:gd name="T36" fmla="*/ 6 w 8"/>
                <a:gd name="T37" fmla="*/ 0 h 6"/>
                <a:gd name="T38" fmla="*/ 6 w 8"/>
                <a:gd name="T39" fmla="*/ 0 h 6"/>
                <a:gd name="T40" fmla="*/ 6 w 8"/>
                <a:gd name="T41" fmla="*/ 0 h 6"/>
                <a:gd name="T42" fmla="*/ 8 w 8"/>
                <a:gd name="T43" fmla="*/ 2 h 6"/>
                <a:gd name="T44" fmla="*/ 8 w 8"/>
                <a:gd name="T45" fmla="*/ 2 h 6"/>
                <a:gd name="T46" fmla="*/ 8 w 8"/>
                <a:gd name="T47" fmla="*/ 2 h 6"/>
                <a:gd name="T48" fmla="*/ 8 w 8"/>
                <a:gd name="T49" fmla="*/ 3 h 6"/>
                <a:gd name="T50" fmla="*/ 8 w 8"/>
                <a:gd name="T51" fmla="*/ 3 h 6"/>
                <a:gd name="T52" fmla="*/ 8 w 8"/>
                <a:gd name="T53" fmla="*/ 3 h 6"/>
                <a:gd name="T54" fmla="*/ 6 w 8"/>
                <a:gd name="T55" fmla="*/ 5 h 6"/>
                <a:gd name="T56" fmla="*/ 4 w 8"/>
                <a:gd name="T57" fmla="*/ 3 h 6"/>
                <a:gd name="T58" fmla="*/ 3 w 8"/>
                <a:gd name="T59" fmla="*/ 3 h 6"/>
                <a:gd name="T60" fmla="*/ 1 w 8"/>
                <a:gd name="T61" fmla="*/ 3 h 6"/>
                <a:gd name="T62" fmla="*/ 1 w 8"/>
                <a:gd name="T63" fmla="*/ 3 h 6"/>
                <a:gd name="T64" fmla="*/ 1 w 8"/>
                <a:gd name="T65" fmla="*/ 2 h 6"/>
                <a:gd name="T66" fmla="*/ 3 w 8"/>
                <a:gd name="T67" fmla="*/ 2 h 6"/>
                <a:gd name="T68" fmla="*/ 3 w 8"/>
                <a:gd name="T69" fmla="*/ 2 h 6"/>
                <a:gd name="T70" fmla="*/ 3 w 8"/>
                <a:gd name="T71" fmla="*/ 0 h 6"/>
                <a:gd name="T72" fmla="*/ 3 w 8"/>
                <a:gd name="T73" fmla="*/ 0 h 6"/>
                <a:gd name="T74" fmla="*/ 4 w 8"/>
                <a:gd name="T75" fmla="*/ 0 h 6"/>
                <a:gd name="T76" fmla="*/ 4 w 8"/>
                <a:gd name="T7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" h="6">
                  <a:moveTo>
                    <a:pt x="6" y="5"/>
                  </a:move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6"/>
                  </a:lnTo>
                  <a:lnTo>
                    <a:pt x="4" y="5"/>
                  </a:lnTo>
                  <a:lnTo>
                    <a:pt x="4" y="5"/>
                  </a:lnTo>
                  <a:lnTo>
                    <a:pt x="6" y="5"/>
                  </a:lnTo>
                  <a:close/>
                  <a:moveTo>
                    <a:pt x="3" y="3"/>
                  </a:moveTo>
                  <a:lnTo>
                    <a:pt x="3" y="5"/>
                  </a:lnTo>
                  <a:lnTo>
                    <a:pt x="3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0" y="5"/>
                  </a:lnTo>
                  <a:lnTo>
                    <a:pt x="1" y="5"/>
                  </a:lnTo>
                  <a:lnTo>
                    <a:pt x="3" y="3"/>
                  </a:lnTo>
                  <a:close/>
                  <a:moveTo>
                    <a:pt x="4" y="0"/>
                  </a:move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6" y="5"/>
                  </a:lnTo>
                  <a:lnTo>
                    <a:pt x="4" y="3"/>
                  </a:lnTo>
                  <a:lnTo>
                    <a:pt x="3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0"/>
                  </a:lnTo>
                  <a:lnTo>
                    <a:pt x="3" y="0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12" name="Freeform 259">
              <a:extLst>
                <a:ext uri="{FF2B5EF4-FFF2-40B4-BE49-F238E27FC236}">
                  <a16:creationId xmlns:a16="http://schemas.microsoft.com/office/drawing/2014/main" id="{5E92940C-11DC-7956-E14B-CC4C5D96B7CF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4086" y="4176168"/>
              <a:ext cx="138395" cy="206617"/>
            </a:xfrm>
            <a:custGeom>
              <a:avLst/>
              <a:gdLst>
                <a:gd name="T0" fmla="*/ 24 w 71"/>
                <a:gd name="T1" fmla="*/ 4 h 106"/>
                <a:gd name="T2" fmla="*/ 38 w 71"/>
                <a:gd name="T3" fmla="*/ 11 h 106"/>
                <a:gd name="T4" fmla="*/ 43 w 71"/>
                <a:gd name="T5" fmla="*/ 22 h 106"/>
                <a:gd name="T6" fmla="*/ 41 w 71"/>
                <a:gd name="T7" fmla="*/ 30 h 106"/>
                <a:gd name="T8" fmla="*/ 46 w 71"/>
                <a:gd name="T9" fmla="*/ 26 h 106"/>
                <a:gd name="T10" fmla="*/ 55 w 71"/>
                <a:gd name="T11" fmla="*/ 32 h 106"/>
                <a:gd name="T12" fmla="*/ 60 w 71"/>
                <a:gd name="T13" fmla="*/ 43 h 106"/>
                <a:gd name="T14" fmla="*/ 59 w 71"/>
                <a:gd name="T15" fmla="*/ 46 h 106"/>
                <a:gd name="T16" fmla="*/ 60 w 71"/>
                <a:gd name="T17" fmla="*/ 49 h 106"/>
                <a:gd name="T18" fmla="*/ 59 w 71"/>
                <a:gd name="T19" fmla="*/ 51 h 106"/>
                <a:gd name="T20" fmla="*/ 52 w 71"/>
                <a:gd name="T21" fmla="*/ 52 h 106"/>
                <a:gd name="T22" fmla="*/ 51 w 71"/>
                <a:gd name="T23" fmla="*/ 56 h 106"/>
                <a:gd name="T24" fmla="*/ 51 w 71"/>
                <a:gd name="T25" fmla="*/ 59 h 106"/>
                <a:gd name="T26" fmla="*/ 49 w 71"/>
                <a:gd name="T27" fmla="*/ 67 h 106"/>
                <a:gd name="T28" fmla="*/ 54 w 71"/>
                <a:gd name="T29" fmla="*/ 73 h 106"/>
                <a:gd name="T30" fmla="*/ 57 w 71"/>
                <a:gd name="T31" fmla="*/ 76 h 106"/>
                <a:gd name="T32" fmla="*/ 60 w 71"/>
                <a:gd name="T33" fmla="*/ 78 h 106"/>
                <a:gd name="T34" fmla="*/ 60 w 71"/>
                <a:gd name="T35" fmla="*/ 81 h 106"/>
                <a:gd name="T36" fmla="*/ 62 w 71"/>
                <a:gd name="T37" fmla="*/ 84 h 106"/>
                <a:gd name="T38" fmla="*/ 63 w 71"/>
                <a:gd name="T39" fmla="*/ 85 h 106"/>
                <a:gd name="T40" fmla="*/ 65 w 71"/>
                <a:gd name="T41" fmla="*/ 89 h 106"/>
                <a:gd name="T42" fmla="*/ 68 w 71"/>
                <a:gd name="T43" fmla="*/ 95 h 106"/>
                <a:gd name="T44" fmla="*/ 71 w 71"/>
                <a:gd name="T45" fmla="*/ 96 h 106"/>
                <a:gd name="T46" fmla="*/ 67 w 71"/>
                <a:gd name="T47" fmla="*/ 96 h 106"/>
                <a:gd name="T48" fmla="*/ 62 w 71"/>
                <a:gd name="T49" fmla="*/ 95 h 106"/>
                <a:gd name="T50" fmla="*/ 57 w 71"/>
                <a:gd name="T51" fmla="*/ 96 h 106"/>
                <a:gd name="T52" fmla="*/ 52 w 71"/>
                <a:gd name="T53" fmla="*/ 100 h 106"/>
                <a:gd name="T54" fmla="*/ 49 w 71"/>
                <a:gd name="T55" fmla="*/ 101 h 106"/>
                <a:gd name="T56" fmla="*/ 46 w 71"/>
                <a:gd name="T57" fmla="*/ 101 h 106"/>
                <a:gd name="T58" fmla="*/ 44 w 71"/>
                <a:gd name="T59" fmla="*/ 101 h 106"/>
                <a:gd name="T60" fmla="*/ 43 w 71"/>
                <a:gd name="T61" fmla="*/ 104 h 106"/>
                <a:gd name="T62" fmla="*/ 38 w 71"/>
                <a:gd name="T63" fmla="*/ 106 h 106"/>
                <a:gd name="T64" fmla="*/ 33 w 71"/>
                <a:gd name="T65" fmla="*/ 104 h 106"/>
                <a:gd name="T66" fmla="*/ 29 w 71"/>
                <a:gd name="T67" fmla="*/ 100 h 106"/>
                <a:gd name="T68" fmla="*/ 26 w 71"/>
                <a:gd name="T69" fmla="*/ 96 h 106"/>
                <a:gd name="T70" fmla="*/ 24 w 71"/>
                <a:gd name="T71" fmla="*/ 93 h 106"/>
                <a:gd name="T72" fmla="*/ 21 w 71"/>
                <a:gd name="T73" fmla="*/ 85 h 106"/>
                <a:gd name="T74" fmla="*/ 22 w 71"/>
                <a:gd name="T75" fmla="*/ 76 h 106"/>
                <a:gd name="T76" fmla="*/ 26 w 71"/>
                <a:gd name="T77" fmla="*/ 70 h 106"/>
                <a:gd name="T78" fmla="*/ 27 w 71"/>
                <a:gd name="T79" fmla="*/ 67 h 106"/>
                <a:gd name="T80" fmla="*/ 24 w 71"/>
                <a:gd name="T81" fmla="*/ 63 h 106"/>
                <a:gd name="T82" fmla="*/ 22 w 71"/>
                <a:gd name="T83" fmla="*/ 59 h 106"/>
                <a:gd name="T84" fmla="*/ 18 w 71"/>
                <a:gd name="T85" fmla="*/ 59 h 106"/>
                <a:gd name="T86" fmla="*/ 19 w 71"/>
                <a:gd name="T87" fmla="*/ 54 h 106"/>
                <a:gd name="T88" fmla="*/ 19 w 71"/>
                <a:gd name="T89" fmla="*/ 49 h 106"/>
                <a:gd name="T90" fmla="*/ 14 w 71"/>
                <a:gd name="T91" fmla="*/ 49 h 106"/>
                <a:gd name="T92" fmla="*/ 7 w 71"/>
                <a:gd name="T93" fmla="*/ 44 h 106"/>
                <a:gd name="T94" fmla="*/ 3 w 71"/>
                <a:gd name="T95" fmla="*/ 35 h 106"/>
                <a:gd name="T96" fmla="*/ 3 w 71"/>
                <a:gd name="T97" fmla="*/ 30 h 106"/>
                <a:gd name="T98" fmla="*/ 7 w 71"/>
                <a:gd name="T99" fmla="*/ 27 h 106"/>
                <a:gd name="T100" fmla="*/ 10 w 71"/>
                <a:gd name="T101" fmla="*/ 26 h 106"/>
                <a:gd name="T102" fmla="*/ 16 w 71"/>
                <a:gd name="T103" fmla="*/ 21 h 106"/>
                <a:gd name="T104" fmla="*/ 13 w 71"/>
                <a:gd name="T105" fmla="*/ 21 h 106"/>
                <a:gd name="T106" fmla="*/ 11 w 71"/>
                <a:gd name="T107" fmla="*/ 18 h 106"/>
                <a:gd name="T108" fmla="*/ 13 w 71"/>
                <a:gd name="T109" fmla="*/ 11 h 106"/>
                <a:gd name="T110" fmla="*/ 18 w 71"/>
                <a:gd name="T111" fmla="*/ 8 h 106"/>
                <a:gd name="T112" fmla="*/ 22 w 71"/>
                <a:gd name="T113" fmla="*/ 4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1" h="106">
                  <a:moveTo>
                    <a:pt x="21" y="0"/>
                  </a:moveTo>
                  <a:lnTo>
                    <a:pt x="21" y="0"/>
                  </a:lnTo>
                  <a:lnTo>
                    <a:pt x="22" y="4"/>
                  </a:lnTo>
                  <a:lnTo>
                    <a:pt x="24" y="4"/>
                  </a:lnTo>
                  <a:lnTo>
                    <a:pt x="24" y="4"/>
                  </a:lnTo>
                  <a:lnTo>
                    <a:pt x="24" y="4"/>
                  </a:lnTo>
                  <a:lnTo>
                    <a:pt x="26" y="4"/>
                  </a:lnTo>
                  <a:lnTo>
                    <a:pt x="29" y="5"/>
                  </a:lnTo>
                  <a:lnTo>
                    <a:pt x="32" y="7"/>
                  </a:lnTo>
                  <a:lnTo>
                    <a:pt x="38" y="11"/>
                  </a:lnTo>
                  <a:lnTo>
                    <a:pt x="40" y="15"/>
                  </a:lnTo>
                  <a:lnTo>
                    <a:pt x="40" y="15"/>
                  </a:lnTo>
                  <a:lnTo>
                    <a:pt x="41" y="18"/>
                  </a:lnTo>
                  <a:lnTo>
                    <a:pt x="43" y="18"/>
                  </a:lnTo>
                  <a:lnTo>
                    <a:pt x="43" y="22"/>
                  </a:lnTo>
                  <a:lnTo>
                    <a:pt x="41" y="26"/>
                  </a:lnTo>
                  <a:lnTo>
                    <a:pt x="40" y="27"/>
                  </a:lnTo>
                  <a:lnTo>
                    <a:pt x="40" y="30"/>
                  </a:lnTo>
                  <a:lnTo>
                    <a:pt x="40" y="32"/>
                  </a:lnTo>
                  <a:lnTo>
                    <a:pt x="41" y="30"/>
                  </a:lnTo>
                  <a:lnTo>
                    <a:pt x="41" y="29"/>
                  </a:lnTo>
                  <a:lnTo>
                    <a:pt x="41" y="27"/>
                  </a:lnTo>
                  <a:lnTo>
                    <a:pt x="43" y="26"/>
                  </a:lnTo>
                  <a:lnTo>
                    <a:pt x="44" y="24"/>
                  </a:lnTo>
                  <a:lnTo>
                    <a:pt x="46" y="26"/>
                  </a:lnTo>
                  <a:lnTo>
                    <a:pt x="48" y="26"/>
                  </a:lnTo>
                  <a:lnTo>
                    <a:pt x="49" y="26"/>
                  </a:lnTo>
                  <a:lnTo>
                    <a:pt x="52" y="29"/>
                  </a:lnTo>
                  <a:lnTo>
                    <a:pt x="55" y="30"/>
                  </a:lnTo>
                  <a:lnTo>
                    <a:pt x="55" y="32"/>
                  </a:lnTo>
                  <a:lnTo>
                    <a:pt x="59" y="33"/>
                  </a:lnTo>
                  <a:lnTo>
                    <a:pt x="60" y="35"/>
                  </a:lnTo>
                  <a:lnTo>
                    <a:pt x="60" y="35"/>
                  </a:lnTo>
                  <a:lnTo>
                    <a:pt x="62" y="38"/>
                  </a:lnTo>
                  <a:lnTo>
                    <a:pt x="60" y="43"/>
                  </a:lnTo>
                  <a:lnTo>
                    <a:pt x="60" y="43"/>
                  </a:lnTo>
                  <a:lnTo>
                    <a:pt x="60" y="44"/>
                  </a:lnTo>
                  <a:lnTo>
                    <a:pt x="60" y="44"/>
                  </a:lnTo>
                  <a:lnTo>
                    <a:pt x="60" y="46"/>
                  </a:lnTo>
                  <a:lnTo>
                    <a:pt x="59" y="46"/>
                  </a:lnTo>
                  <a:lnTo>
                    <a:pt x="60" y="48"/>
                  </a:lnTo>
                  <a:lnTo>
                    <a:pt x="60" y="48"/>
                  </a:lnTo>
                  <a:lnTo>
                    <a:pt x="60" y="48"/>
                  </a:lnTo>
                  <a:lnTo>
                    <a:pt x="60" y="49"/>
                  </a:lnTo>
                  <a:lnTo>
                    <a:pt x="60" y="49"/>
                  </a:lnTo>
                  <a:lnTo>
                    <a:pt x="60" y="49"/>
                  </a:lnTo>
                  <a:lnTo>
                    <a:pt x="60" y="49"/>
                  </a:lnTo>
                  <a:lnTo>
                    <a:pt x="59" y="51"/>
                  </a:lnTo>
                  <a:lnTo>
                    <a:pt x="59" y="51"/>
                  </a:lnTo>
                  <a:lnTo>
                    <a:pt x="59" y="51"/>
                  </a:lnTo>
                  <a:lnTo>
                    <a:pt x="57" y="51"/>
                  </a:lnTo>
                  <a:lnTo>
                    <a:pt x="55" y="51"/>
                  </a:lnTo>
                  <a:lnTo>
                    <a:pt x="54" y="51"/>
                  </a:lnTo>
                  <a:lnTo>
                    <a:pt x="54" y="52"/>
                  </a:lnTo>
                  <a:lnTo>
                    <a:pt x="52" y="52"/>
                  </a:lnTo>
                  <a:lnTo>
                    <a:pt x="52" y="52"/>
                  </a:lnTo>
                  <a:lnTo>
                    <a:pt x="51" y="52"/>
                  </a:lnTo>
                  <a:lnTo>
                    <a:pt x="51" y="54"/>
                  </a:lnTo>
                  <a:lnTo>
                    <a:pt x="51" y="54"/>
                  </a:lnTo>
                  <a:lnTo>
                    <a:pt x="51" y="56"/>
                  </a:lnTo>
                  <a:lnTo>
                    <a:pt x="51" y="56"/>
                  </a:lnTo>
                  <a:lnTo>
                    <a:pt x="51" y="57"/>
                  </a:lnTo>
                  <a:lnTo>
                    <a:pt x="51" y="57"/>
                  </a:lnTo>
                  <a:lnTo>
                    <a:pt x="51" y="59"/>
                  </a:lnTo>
                  <a:lnTo>
                    <a:pt x="51" y="59"/>
                  </a:lnTo>
                  <a:lnTo>
                    <a:pt x="51" y="60"/>
                  </a:lnTo>
                  <a:lnTo>
                    <a:pt x="49" y="62"/>
                  </a:lnTo>
                  <a:lnTo>
                    <a:pt x="49" y="63"/>
                  </a:lnTo>
                  <a:lnTo>
                    <a:pt x="49" y="65"/>
                  </a:lnTo>
                  <a:lnTo>
                    <a:pt x="49" y="67"/>
                  </a:lnTo>
                  <a:lnTo>
                    <a:pt x="51" y="68"/>
                  </a:lnTo>
                  <a:lnTo>
                    <a:pt x="51" y="70"/>
                  </a:lnTo>
                  <a:lnTo>
                    <a:pt x="52" y="71"/>
                  </a:lnTo>
                  <a:lnTo>
                    <a:pt x="54" y="71"/>
                  </a:lnTo>
                  <a:lnTo>
                    <a:pt x="54" y="73"/>
                  </a:lnTo>
                  <a:lnTo>
                    <a:pt x="54" y="74"/>
                  </a:lnTo>
                  <a:lnTo>
                    <a:pt x="54" y="74"/>
                  </a:lnTo>
                  <a:lnTo>
                    <a:pt x="55" y="74"/>
                  </a:lnTo>
                  <a:lnTo>
                    <a:pt x="55" y="76"/>
                  </a:lnTo>
                  <a:lnTo>
                    <a:pt x="57" y="76"/>
                  </a:lnTo>
                  <a:lnTo>
                    <a:pt x="57" y="74"/>
                  </a:lnTo>
                  <a:lnTo>
                    <a:pt x="57" y="74"/>
                  </a:lnTo>
                  <a:lnTo>
                    <a:pt x="59" y="74"/>
                  </a:lnTo>
                  <a:lnTo>
                    <a:pt x="60" y="76"/>
                  </a:lnTo>
                  <a:lnTo>
                    <a:pt x="60" y="78"/>
                  </a:lnTo>
                  <a:lnTo>
                    <a:pt x="60" y="78"/>
                  </a:lnTo>
                  <a:lnTo>
                    <a:pt x="60" y="78"/>
                  </a:lnTo>
                  <a:lnTo>
                    <a:pt x="60" y="79"/>
                  </a:lnTo>
                  <a:lnTo>
                    <a:pt x="60" y="79"/>
                  </a:lnTo>
                  <a:lnTo>
                    <a:pt x="60" y="81"/>
                  </a:lnTo>
                  <a:lnTo>
                    <a:pt x="60" y="81"/>
                  </a:lnTo>
                  <a:lnTo>
                    <a:pt x="60" y="82"/>
                  </a:lnTo>
                  <a:lnTo>
                    <a:pt x="60" y="82"/>
                  </a:lnTo>
                  <a:lnTo>
                    <a:pt x="62" y="82"/>
                  </a:lnTo>
                  <a:lnTo>
                    <a:pt x="62" y="84"/>
                  </a:lnTo>
                  <a:lnTo>
                    <a:pt x="62" y="84"/>
                  </a:lnTo>
                  <a:lnTo>
                    <a:pt x="62" y="84"/>
                  </a:lnTo>
                  <a:lnTo>
                    <a:pt x="63" y="85"/>
                  </a:lnTo>
                  <a:lnTo>
                    <a:pt x="63" y="85"/>
                  </a:lnTo>
                  <a:lnTo>
                    <a:pt x="63" y="85"/>
                  </a:lnTo>
                  <a:lnTo>
                    <a:pt x="63" y="85"/>
                  </a:lnTo>
                  <a:lnTo>
                    <a:pt x="63" y="87"/>
                  </a:lnTo>
                  <a:lnTo>
                    <a:pt x="63" y="87"/>
                  </a:lnTo>
                  <a:lnTo>
                    <a:pt x="65" y="89"/>
                  </a:lnTo>
                  <a:lnTo>
                    <a:pt x="65" y="89"/>
                  </a:lnTo>
                  <a:lnTo>
                    <a:pt x="65" y="90"/>
                  </a:lnTo>
                  <a:lnTo>
                    <a:pt x="67" y="90"/>
                  </a:lnTo>
                  <a:lnTo>
                    <a:pt x="67" y="92"/>
                  </a:lnTo>
                  <a:lnTo>
                    <a:pt x="67" y="93"/>
                  </a:lnTo>
                  <a:lnTo>
                    <a:pt x="68" y="95"/>
                  </a:lnTo>
                  <a:lnTo>
                    <a:pt x="70" y="95"/>
                  </a:lnTo>
                  <a:lnTo>
                    <a:pt x="70" y="95"/>
                  </a:lnTo>
                  <a:lnTo>
                    <a:pt x="71" y="95"/>
                  </a:lnTo>
                  <a:lnTo>
                    <a:pt x="71" y="95"/>
                  </a:lnTo>
                  <a:lnTo>
                    <a:pt x="71" y="96"/>
                  </a:lnTo>
                  <a:lnTo>
                    <a:pt x="70" y="96"/>
                  </a:lnTo>
                  <a:lnTo>
                    <a:pt x="70" y="96"/>
                  </a:lnTo>
                  <a:lnTo>
                    <a:pt x="68" y="96"/>
                  </a:lnTo>
                  <a:lnTo>
                    <a:pt x="67" y="96"/>
                  </a:lnTo>
                  <a:lnTo>
                    <a:pt x="67" y="96"/>
                  </a:lnTo>
                  <a:lnTo>
                    <a:pt x="65" y="96"/>
                  </a:lnTo>
                  <a:lnTo>
                    <a:pt x="63" y="96"/>
                  </a:lnTo>
                  <a:lnTo>
                    <a:pt x="63" y="95"/>
                  </a:lnTo>
                  <a:lnTo>
                    <a:pt x="62" y="95"/>
                  </a:lnTo>
                  <a:lnTo>
                    <a:pt x="62" y="95"/>
                  </a:lnTo>
                  <a:lnTo>
                    <a:pt x="62" y="95"/>
                  </a:lnTo>
                  <a:lnTo>
                    <a:pt x="60" y="95"/>
                  </a:lnTo>
                  <a:lnTo>
                    <a:pt x="59" y="95"/>
                  </a:lnTo>
                  <a:lnTo>
                    <a:pt x="59" y="95"/>
                  </a:lnTo>
                  <a:lnTo>
                    <a:pt x="57" y="96"/>
                  </a:lnTo>
                  <a:lnTo>
                    <a:pt x="57" y="98"/>
                  </a:lnTo>
                  <a:lnTo>
                    <a:pt x="55" y="98"/>
                  </a:lnTo>
                  <a:lnTo>
                    <a:pt x="55" y="100"/>
                  </a:lnTo>
                  <a:lnTo>
                    <a:pt x="54" y="100"/>
                  </a:lnTo>
                  <a:lnTo>
                    <a:pt x="52" y="100"/>
                  </a:lnTo>
                  <a:lnTo>
                    <a:pt x="51" y="100"/>
                  </a:lnTo>
                  <a:lnTo>
                    <a:pt x="51" y="100"/>
                  </a:lnTo>
                  <a:lnTo>
                    <a:pt x="49" y="100"/>
                  </a:lnTo>
                  <a:lnTo>
                    <a:pt x="49" y="101"/>
                  </a:lnTo>
                  <a:lnTo>
                    <a:pt x="49" y="101"/>
                  </a:lnTo>
                  <a:lnTo>
                    <a:pt x="49" y="101"/>
                  </a:lnTo>
                  <a:lnTo>
                    <a:pt x="48" y="101"/>
                  </a:lnTo>
                  <a:lnTo>
                    <a:pt x="48" y="101"/>
                  </a:lnTo>
                  <a:lnTo>
                    <a:pt x="46" y="101"/>
                  </a:lnTo>
                  <a:lnTo>
                    <a:pt x="46" y="101"/>
                  </a:lnTo>
                  <a:lnTo>
                    <a:pt x="44" y="101"/>
                  </a:lnTo>
                  <a:lnTo>
                    <a:pt x="44" y="101"/>
                  </a:lnTo>
                  <a:lnTo>
                    <a:pt x="44" y="101"/>
                  </a:lnTo>
                  <a:lnTo>
                    <a:pt x="44" y="101"/>
                  </a:lnTo>
                  <a:lnTo>
                    <a:pt x="44" y="101"/>
                  </a:lnTo>
                  <a:lnTo>
                    <a:pt x="43" y="103"/>
                  </a:lnTo>
                  <a:lnTo>
                    <a:pt x="43" y="103"/>
                  </a:lnTo>
                  <a:lnTo>
                    <a:pt x="41" y="103"/>
                  </a:lnTo>
                  <a:lnTo>
                    <a:pt x="43" y="104"/>
                  </a:lnTo>
                  <a:lnTo>
                    <a:pt x="43" y="104"/>
                  </a:lnTo>
                  <a:lnTo>
                    <a:pt x="41" y="104"/>
                  </a:lnTo>
                  <a:lnTo>
                    <a:pt x="41" y="104"/>
                  </a:lnTo>
                  <a:lnTo>
                    <a:pt x="40" y="104"/>
                  </a:lnTo>
                  <a:lnTo>
                    <a:pt x="38" y="106"/>
                  </a:lnTo>
                  <a:lnTo>
                    <a:pt x="38" y="106"/>
                  </a:lnTo>
                  <a:lnTo>
                    <a:pt x="38" y="106"/>
                  </a:lnTo>
                  <a:lnTo>
                    <a:pt x="37" y="106"/>
                  </a:lnTo>
                  <a:lnTo>
                    <a:pt x="37" y="106"/>
                  </a:lnTo>
                  <a:lnTo>
                    <a:pt x="35" y="104"/>
                  </a:lnTo>
                  <a:lnTo>
                    <a:pt x="33" y="104"/>
                  </a:lnTo>
                  <a:lnTo>
                    <a:pt x="32" y="104"/>
                  </a:lnTo>
                  <a:lnTo>
                    <a:pt x="30" y="103"/>
                  </a:lnTo>
                  <a:lnTo>
                    <a:pt x="30" y="101"/>
                  </a:lnTo>
                  <a:lnTo>
                    <a:pt x="29" y="101"/>
                  </a:lnTo>
                  <a:lnTo>
                    <a:pt x="29" y="100"/>
                  </a:lnTo>
                  <a:lnTo>
                    <a:pt x="27" y="100"/>
                  </a:lnTo>
                  <a:lnTo>
                    <a:pt x="26" y="98"/>
                  </a:lnTo>
                  <a:lnTo>
                    <a:pt x="26" y="98"/>
                  </a:lnTo>
                  <a:lnTo>
                    <a:pt x="26" y="98"/>
                  </a:lnTo>
                  <a:lnTo>
                    <a:pt x="26" y="96"/>
                  </a:lnTo>
                  <a:lnTo>
                    <a:pt x="26" y="96"/>
                  </a:lnTo>
                  <a:lnTo>
                    <a:pt x="24" y="96"/>
                  </a:lnTo>
                  <a:lnTo>
                    <a:pt x="24" y="96"/>
                  </a:lnTo>
                  <a:lnTo>
                    <a:pt x="24" y="95"/>
                  </a:lnTo>
                  <a:lnTo>
                    <a:pt x="24" y="93"/>
                  </a:lnTo>
                  <a:lnTo>
                    <a:pt x="24" y="90"/>
                  </a:lnTo>
                  <a:lnTo>
                    <a:pt x="22" y="90"/>
                  </a:lnTo>
                  <a:lnTo>
                    <a:pt x="22" y="90"/>
                  </a:lnTo>
                  <a:lnTo>
                    <a:pt x="21" y="85"/>
                  </a:lnTo>
                  <a:lnTo>
                    <a:pt x="21" y="85"/>
                  </a:lnTo>
                  <a:lnTo>
                    <a:pt x="21" y="84"/>
                  </a:lnTo>
                  <a:lnTo>
                    <a:pt x="21" y="81"/>
                  </a:lnTo>
                  <a:lnTo>
                    <a:pt x="21" y="79"/>
                  </a:lnTo>
                  <a:lnTo>
                    <a:pt x="22" y="76"/>
                  </a:lnTo>
                  <a:lnTo>
                    <a:pt x="22" y="76"/>
                  </a:lnTo>
                  <a:lnTo>
                    <a:pt x="22" y="74"/>
                  </a:lnTo>
                  <a:lnTo>
                    <a:pt x="22" y="74"/>
                  </a:lnTo>
                  <a:lnTo>
                    <a:pt x="22" y="71"/>
                  </a:lnTo>
                  <a:lnTo>
                    <a:pt x="24" y="71"/>
                  </a:lnTo>
                  <a:lnTo>
                    <a:pt x="26" y="70"/>
                  </a:lnTo>
                  <a:lnTo>
                    <a:pt x="26" y="70"/>
                  </a:lnTo>
                  <a:lnTo>
                    <a:pt x="26" y="68"/>
                  </a:lnTo>
                  <a:lnTo>
                    <a:pt x="27" y="68"/>
                  </a:lnTo>
                  <a:lnTo>
                    <a:pt x="27" y="67"/>
                  </a:lnTo>
                  <a:lnTo>
                    <a:pt x="27" y="67"/>
                  </a:lnTo>
                  <a:lnTo>
                    <a:pt x="27" y="67"/>
                  </a:lnTo>
                  <a:lnTo>
                    <a:pt x="26" y="65"/>
                  </a:lnTo>
                  <a:lnTo>
                    <a:pt x="26" y="63"/>
                  </a:lnTo>
                  <a:lnTo>
                    <a:pt x="24" y="63"/>
                  </a:lnTo>
                  <a:lnTo>
                    <a:pt x="24" y="63"/>
                  </a:lnTo>
                  <a:lnTo>
                    <a:pt x="24" y="62"/>
                  </a:lnTo>
                  <a:lnTo>
                    <a:pt x="24" y="60"/>
                  </a:lnTo>
                  <a:lnTo>
                    <a:pt x="24" y="60"/>
                  </a:lnTo>
                  <a:lnTo>
                    <a:pt x="24" y="60"/>
                  </a:lnTo>
                  <a:lnTo>
                    <a:pt x="22" y="59"/>
                  </a:lnTo>
                  <a:lnTo>
                    <a:pt x="22" y="59"/>
                  </a:lnTo>
                  <a:lnTo>
                    <a:pt x="21" y="59"/>
                  </a:lnTo>
                  <a:lnTo>
                    <a:pt x="19" y="59"/>
                  </a:lnTo>
                  <a:lnTo>
                    <a:pt x="19" y="59"/>
                  </a:lnTo>
                  <a:lnTo>
                    <a:pt x="18" y="59"/>
                  </a:lnTo>
                  <a:lnTo>
                    <a:pt x="18" y="57"/>
                  </a:lnTo>
                  <a:lnTo>
                    <a:pt x="19" y="57"/>
                  </a:lnTo>
                  <a:lnTo>
                    <a:pt x="19" y="57"/>
                  </a:lnTo>
                  <a:lnTo>
                    <a:pt x="19" y="56"/>
                  </a:lnTo>
                  <a:lnTo>
                    <a:pt x="19" y="54"/>
                  </a:lnTo>
                  <a:lnTo>
                    <a:pt x="21" y="52"/>
                  </a:lnTo>
                  <a:lnTo>
                    <a:pt x="21" y="52"/>
                  </a:lnTo>
                  <a:lnTo>
                    <a:pt x="21" y="51"/>
                  </a:lnTo>
                  <a:lnTo>
                    <a:pt x="19" y="49"/>
                  </a:lnTo>
                  <a:lnTo>
                    <a:pt x="19" y="4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16" y="49"/>
                  </a:lnTo>
                  <a:lnTo>
                    <a:pt x="14" y="49"/>
                  </a:lnTo>
                  <a:lnTo>
                    <a:pt x="14" y="49"/>
                  </a:lnTo>
                  <a:lnTo>
                    <a:pt x="11" y="49"/>
                  </a:lnTo>
                  <a:lnTo>
                    <a:pt x="11" y="48"/>
                  </a:lnTo>
                  <a:lnTo>
                    <a:pt x="10" y="49"/>
                  </a:lnTo>
                  <a:lnTo>
                    <a:pt x="7" y="44"/>
                  </a:lnTo>
                  <a:lnTo>
                    <a:pt x="3" y="41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2" y="37"/>
                  </a:lnTo>
                  <a:lnTo>
                    <a:pt x="3" y="35"/>
                  </a:lnTo>
                  <a:lnTo>
                    <a:pt x="3" y="35"/>
                  </a:lnTo>
                  <a:lnTo>
                    <a:pt x="3" y="33"/>
                  </a:lnTo>
                  <a:lnTo>
                    <a:pt x="3" y="32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3" y="29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5" y="27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7" y="26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10" y="26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14" y="24"/>
                  </a:lnTo>
                  <a:lnTo>
                    <a:pt x="16" y="22"/>
                  </a:lnTo>
                  <a:lnTo>
                    <a:pt x="16" y="21"/>
                  </a:lnTo>
                  <a:lnTo>
                    <a:pt x="16" y="21"/>
                  </a:lnTo>
                  <a:lnTo>
                    <a:pt x="16" y="21"/>
                  </a:lnTo>
                  <a:lnTo>
                    <a:pt x="14" y="21"/>
                  </a:lnTo>
                  <a:lnTo>
                    <a:pt x="13" y="21"/>
                  </a:lnTo>
                  <a:lnTo>
                    <a:pt x="13" y="21"/>
                  </a:lnTo>
                  <a:lnTo>
                    <a:pt x="11" y="21"/>
                  </a:lnTo>
                  <a:lnTo>
                    <a:pt x="11" y="19"/>
                  </a:lnTo>
                  <a:lnTo>
                    <a:pt x="11" y="19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0" y="16"/>
                  </a:lnTo>
                  <a:lnTo>
                    <a:pt x="10" y="15"/>
                  </a:lnTo>
                  <a:lnTo>
                    <a:pt x="11" y="15"/>
                  </a:lnTo>
                  <a:lnTo>
                    <a:pt x="11" y="13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4" y="11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18" y="8"/>
                  </a:lnTo>
                  <a:lnTo>
                    <a:pt x="19" y="8"/>
                  </a:lnTo>
                  <a:lnTo>
                    <a:pt x="21" y="7"/>
                  </a:lnTo>
                  <a:lnTo>
                    <a:pt x="21" y="5"/>
                  </a:lnTo>
                  <a:lnTo>
                    <a:pt x="22" y="5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13" name="Freeform 260">
              <a:extLst>
                <a:ext uri="{FF2B5EF4-FFF2-40B4-BE49-F238E27FC236}">
                  <a16:creationId xmlns:a16="http://schemas.microsoft.com/office/drawing/2014/main" id="{1BCA7347-99B7-DD18-8309-DC3587EFF8F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95231" y="4059215"/>
              <a:ext cx="81867" cy="50680"/>
            </a:xfrm>
            <a:custGeom>
              <a:avLst/>
              <a:gdLst>
                <a:gd name="T0" fmla="*/ 11 w 42"/>
                <a:gd name="T1" fmla="*/ 23 h 26"/>
                <a:gd name="T2" fmla="*/ 9 w 42"/>
                <a:gd name="T3" fmla="*/ 24 h 26"/>
                <a:gd name="T4" fmla="*/ 11 w 42"/>
                <a:gd name="T5" fmla="*/ 23 h 26"/>
                <a:gd name="T6" fmla="*/ 8 w 42"/>
                <a:gd name="T7" fmla="*/ 23 h 26"/>
                <a:gd name="T8" fmla="*/ 8 w 42"/>
                <a:gd name="T9" fmla="*/ 24 h 26"/>
                <a:gd name="T10" fmla="*/ 6 w 42"/>
                <a:gd name="T11" fmla="*/ 23 h 26"/>
                <a:gd name="T12" fmla="*/ 8 w 42"/>
                <a:gd name="T13" fmla="*/ 23 h 26"/>
                <a:gd name="T14" fmla="*/ 14 w 42"/>
                <a:gd name="T15" fmla="*/ 21 h 26"/>
                <a:gd name="T16" fmla="*/ 14 w 42"/>
                <a:gd name="T17" fmla="*/ 21 h 26"/>
                <a:gd name="T18" fmla="*/ 14 w 42"/>
                <a:gd name="T19" fmla="*/ 23 h 26"/>
                <a:gd name="T20" fmla="*/ 12 w 42"/>
                <a:gd name="T21" fmla="*/ 21 h 26"/>
                <a:gd name="T22" fmla="*/ 11 w 42"/>
                <a:gd name="T23" fmla="*/ 16 h 26"/>
                <a:gd name="T24" fmla="*/ 9 w 42"/>
                <a:gd name="T25" fmla="*/ 18 h 26"/>
                <a:gd name="T26" fmla="*/ 9 w 42"/>
                <a:gd name="T27" fmla="*/ 16 h 26"/>
                <a:gd name="T28" fmla="*/ 16 w 42"/>
                <a:gd name="T29" fmla="*/ 16 h 26"/>
                <a:gd name="T30" fmla="*/ 16 w 42"/>
                <a:gd name="T31" fmla="*/ 18 h 26"/>
                <a:gd name="T32" fmla="*/ 9 w 42"/>
                <a:gd name="T33" fmla="*/ 12 h 26"/>
                <a:gd name="T34" fmla="*/ 8 w 42"/>
                <a:gd name="T35" fmla="*/ 13 h 26"/>
                <a:gd name="T36" fmla="*/ 9 w 42"/>
                <a:gd name="T37" fmla="*/ 12 h 26"/>
                <a:gd name="T38" fmla="*/ 28 w 42"/>
                <a:gd name="T39" fmla="*/ 0 h 26"/>
                <a:gd name="T40" fmla="*/ 42 w 42"/>
                <a:gd name="T41" fmla="*/ 0 h 26"/>
                <a:gd name="T42" fmla="*/ 42 w 42"/>
                <a:gd name="T43" fmla="*/ 5 h 26"/>
                <a:gd name="T44" fmla="*/ 42 w 42"/>
                <a:gd name="T45" fmla="*/ 7 h 26"/>
                <a:gd name="T46" fmla="*/ 39 w 42"/>
                <a:gd name="T47" fmla="*/ 7 h 26"/>
                <a:gd name="T48" fmla="*/ 41 w 42"/>
                <a:gd name="T49" fmla="*/ 8 h 26"/>
                <a:gd name="T50" fmla="*/ 42 w 42"/>
                <a:gd name="T51" fmla="*/ 12 h 26"/>
                <a:gd name="T52" fmla="*/ 39 w 42"/>
                <a:gd name="T53" fmla="*/ 15 h 26"/>
                <a:gd name="T54" fmla="*/ 33 w 42"/>
                <a:gd name="T55" fmla="*/ 16 h 26"/>
                <a:gd name="T56" fmla="*/ 28 w 42"/>
                <a:gd name="T57" fmla="*/ 18 h 26"/>
                <a:gd name="T58" fmla="*/ 25 w 42"/>
                <a:gd name="T59" fmla="*/ 24 h 26"/>
                <a:gd name="T60" fmla="*/ 22 w 42"/>
                <a:gd name="T61" fmla="*/ 24 h 26"/>
                <a:gd name="T62" fmla="*/ 22 w 42"/>
                <a:gd name="T63" fmla="*/ 24 h 26"/>
                <a:gd name="T64" fmla="*/ 20 w 42"/>
                <a:gd name="T65" fmla="*/ 23 h 26"/>
                <a:gd name="T66" fmla="*/ 19 w 42"/>
                <a:gd name="T67" fmla="*/ 21 h 26"/>
                <a:gd name="T68" fmla="*/ 19 w 42"/>
                <a:gd name="T69" fmla="*/ 19 h 26"/>
                <a:gd name="T70" fmla="*/ 17 w 42"/>
                <a:gd name="T71" fmla="*/ 19 h 26"/>
                <a:gd name="T72" fmla="*/ 22 w 42"/>
                <a:gd name="T73" fmla="*/ 16 h 26"/>
                <a:gd name="T74" fmla="*/ 20 w 42"/>
                <a:gd name="T75" fmla="*/ 15 h 26"/>
                <a:gd name="T76" fmla="*/ 17 w 42"/>
                <a:gd name="T77" fmla="*/ 16 h 26"/>
                <a:gd name="T78" fmla="*/ 17 w 42"/>
                <a:gd name="T79" fmla="*/ 13 h 26"/>
                <a:gd name="T80" fmla="*/ 22 w 42"/>
                <a:gd name="T81" fmla="*/ 12 h 26"/>
                <a:gd name="T82" fmla="*/ 23 w 42"/>
                <a:gd name="T83" fmla="*/ 12 h 26"/>
                <a:gd name="T84" fmla="*/ 17 w 42"/>
                <a:gd name="T85" fmla="*/ 12 h 26"/>
                <a:gd name="T86" fmla="*/ 12 w 42"/>
                <a:gd name="T87" fmla="*/ 13 h 26"/>
                <a:gd name="T88" fmla="*/ 11 w 42"/>
                <a:gd name="T89" fmla="*/ 12 h 26"/>
                <a:gd name="T90" fmla="*/ 6 w 42"/>
                <a:gd name="T91" fmla="*/ 10 h 26"/>
                <a:gd name="T92" fmla="*/ 6 w 42"/>
                <a:gd name="T93" fmla="*/ 7 h 26"/>
                <a:gd name="T94" fmla="*/ 3 w 42"/>
                <a:gd name="T95" fmla="*/ 7 h 26"/>
                <a:gd name="T96" fmla="*/ 1 w 42"/>
                <a:gd name="T97" fmla="*/ 5 h 26"/>
                <a:gd name="T98" fmla="*/ 6 w 42"/>
                <a:gd name="T99" fmla="*/ 4 h 26"/>
                <a:gd name="T100" fmla="*/ 16 w 42"/>
                <a:gd name="T101" fmla="*/ 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2" h="26">
                  <a:moveTo>
                    <a:pt x="11" y="23"/>
                  </a:moveTo>
                  <a:lnTo>
                    <a:pt x="11" y="23"/>
                  </a:lnTo>
                  <a:lnTo>
                    <a:pt x="11" y="23"/>
                  </a:lnTo>
                  <a:lnTo>
                    <a:pt x="11" y="24"/>
                  </a:lnTo>
                  <a:lnTo>
                    <a:pt x="11" y="24"/>
                  </a:lnTo>
                  <a:lnTo>
                    <a:pt x="9" y="24"/>
                  </a:lnTo>
                  <a:lnTo>
                    <a:pt x="11" y="24"/>
                  </a:lnTo>
                  <a:lnTo>
                    <a:pt x="9" y="24"/>
                  </a:lnTo>
                  <a:lnTo>
                    <a:pt x="11" y="23"/>
                  </a:lnTo>
                  <a:lnTo>
                    <a:pt x="11" y="23"/>
                  </a:lnTo>
                  <a:close/>
                  <a:moveTo>
                    <a:pt x="8" y="23"/>
                  </a:moveTo>
                  <a:lnTo>
                    <a:pt x="8" y="23"/>
                  </a:lnTo>
                  <a:lnTo>
                    <a:pt x="9" y="23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6" y="23"/>
                  </a:lnTo>
                  <a:lnTo>
                    <a:pt x="6" y="23"/>
                  </a:lnTo>
                  <a:lnTo>
                    <a:pt x="8" y="23"/>
                  </a:lnTo>
                  <a:lnTo>
                    <a:pt x="8" y="23"/>
                  </a:lnTo>
                  <a:lnTo>
                    <a:pt x="8" y="23"/>
                  </a:lnTo>
                  <a:lnTo>
                    <a:pt x="8" y="23"/>
                  </a:lnTo>
                  <a:close/>
                  <a:moveTo>
                    <a:pt x="14" y="21"/>
                  </a:moveTo>
                  <a:lnTo>
                    <a:pt x="14" y="21"/>
                  </a:lnTo>
                  <a:lnTo>
                    <a:pt x="14" y="21"/>
                  </a:lnTo>
                  <a:lnTo>
                    <a:pt x="14" y="21"/>
                  </a:lnTo>
                  <a:lnTo>
                    <a:pt x="14" y="21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2" y="23"/>
                  </a:lnTo>
                  <a:lnTo>
                    <a:pt x="12" y="23"/>
                  </a:lnTo>
                  <a:lnTo>
                    <a:pt x="12" y="21"/>
                  </a:lnTo>
                  <a:lnTo>
                    <a:pt x="14" y="21"/>
                  </a:lnTo>
                  <a:close/>
                  <a:moveTo>
                    <a:pt x="9" y="16"/>
                  </a:moveTo>
                  <a:lnTo>
                    <a:pt x="11" y="16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9" y="16"/>
                  </a:lnTo>
                  <a:close/>
                  <a:moveTo>
                    <a:pt x="17" y="16"/>
                  </a:moveTo>
                  <a:lnTo>
                    <a:pt x="17" y="16"/>
                  </a:lnTo>
                  <a:lnTo>
                    <a:pt x="16" y="16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6" y="16"/>
                  </a:lnTo>
                  <a:lnTo>
                    <a:pt x="17" y="16"/>
                  </a:lnTo>
                  <a:close/>
                  <a:moveTo>
                    <a:pt x="9" y="12"/>
                  </a:moveTo>
                  <a:lnTo>
                    <a:pt x="9" y="12"/>
                  </a:lnTo>
                  <a:lnTo>
                    <a:pt x="9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2"/>
                  </a:lnTo>
                  <a:lnTo>
                    <a:pt x="9" y="12"/>
                  </a:lnTo>
                  <a:close/>
                  <a:moveTo>
                    <a:pt x="20" y="0"/>
                  </a:moveTo>
                  <a:lnTo>
                    <a:pt x="25" y="0"/>
                  </a:lnTo>
                  <a:lnTo>
                    <a:pt x="28" y="0"/>
                  </a:lnTo>
                  <a:lnTo>
                    <a:pt x="33" y="0"/>
                  </a:lnTo>
                  <a:lnTo>
                    <a:pt x="38" y="0"/>
                  </a:lnTo>
                  <a:lnTo>
                    <a:pt x="42" y="0"/>
                  </a:lnTo>
                  <a:lnTo>
                    <a:pt x="42" y="2"/>
                  </a:lnTo>
                  <a:lnTo>
                    <a:pt x="42" y="4"/>
                  </a:lnTo>
                  <a:lnTo>
                    <a:pt x="42" y="5"/>
                  </a:lnTo>
                  <a:lnTo>
                    <a:pt x="42" y="5"/>
                  </a:lnTo>
                  <a:lnTo>
                    <a:pt x="42" y="7"/>
                  </a:lnTo>
                  <a:lnTo>
                    <a:pt x="42" y="7"/>
                  </a:lnTo>
                  <a:lnTo>
                    <a:pt x="41" y="7"/>
                  </a:lnTo>
                  <a:lnTo>
                    <a:pt x="39" y="7"/>
                  </a:lnTo>
                  <a:lnTo>
                    <a:pt x="39" y="7"/>
                  </a:lnTo>
                  <a:lnTo>
                    <a:pt x="39" y="8"/>
                  </a:lnTo>
                  <a:lnTo>
                    <a:pt x="39" y="8"/>
                  </a:lnTo>
                  <a:lnTo>
                    <a:pt x="41" y="8"/>
                  </a:lnTo>
                  <a:lnTo>
                    <a:pt x="41" y="10"/>
                  </a:lnTo>
                  <a:lnTo>
                    <a:pt x="42" y="10"/>
                  </a:lnTo>
                  <a:lnTo>
                    <a:pt x="42" y="12"/>
                  </a:lnTo>
                  <a:lnTo>
                    <a:pt x="42" y="13"/>
                  </a:lnTo>
                  <a:lnTo>
                    <a:pt x="42" y="15"/>
                  </a:lnTo>
                  <a:lnTo>
                    <a:pt x="39" y="15"/>
                  </a:lnTo>
                  <a:lnTo>
                    <a:pt x="36" y="15"/>
                  </a:lnTo>
                  <a:lnTo>
                    <a:pt x="35" y="15"/>
                  </a:lnTo>
                  <a:lnTo>
                    <a:pt x="33" y="16"/>
                  </a:lnTo>
                  <a:lnTo>
                    <a:pt x="31" y="16"/>
                  </a:lnTo>
                  <a:lnTo>
                    <a:pt x="30" y="18"/>
                  </a:lnTo>
                  <a:lnTo>
                    <a:pt x="28" y="18"/>
                  </a:lnTo>
                  <a:lnTo>
                    <a:pt x="28" y="18"/>
                  </a:lnTo>
                  <a:lnTo>
                    <a:pt x="27" y="19"/>
                  </a:lnTo>
                  <a:lnTo>
                    <a:pt x="25" y="24"/>
                  </a:lnTo>
                  <a:lnTo>
                    <a:pt x="23" y="26"/>
                  </a:lnTo>
                  <a:lnTo>
                    <a:pt x="23" y="26"/>
                  </a:lnTo>
                  <a:lnTo>
                    <a:pt x="22" y="24"/>
                  </a:lnTo>
                  <a:lnTo>
                    <a:pt x="23" y="23"/>
                  </a:lnTo>
                  <a:lnTo>
                    <a:pt x="22" y="23"/>
                  </a:lnTo>
                  <a:lnTo>
                    <a:pt x="22" y="24"/>
                  </a:lnTo>
                  <a:lnTo>
                    <a:pt x="20" y="24"/>
                  </a:lnTo>
                  <a:lnTo>
                    <a:pt x="20" y="23"/>
                  </a:lnTo>
                  <a:lnTo>
                    <a:pt x="20" y="23"/>
                  </a:lnTo>
                  <a:lnTo>
                    <a:pt x="19" y="23"/>
                  </a:lnTo>
                  <a:lnTo>
                    <a:pt x="19" y="21"/>
                  </a:lnTo>
                  <a:lnTo>
                    <a:pt x="19" y="21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7" y="18"/>
                  </a:lnTo>
                  <a:lnTo>
                    <a:pt x="20" y="16"/>
                  </a:lnTo>
                  <a:lnTo>
                    <a:pt x="22" y="16"/>
                  </a:lnTo>
                  <a:lnTo>
                    <a:pt x="23" y="16"/>
                  </a:lnTo>
                  <a:lnTo>
                    <a:pt x="22" y="15"/>
                  </a:lnTo>
                  <a:lnTo>
                    <a:pt x="20" y="15"/>
                  </a:lnTo>
                  <a:lnTo>
                    <a:pt x="19" y="15"/>
                  </a:lnTo>
                  <a:lnTo>
                    <a:pt x="19" y="16"/>
                  </a:lnTo>
                  <a:lnTo>
                    <a:pt x="17" y="16"/>
                  </a:lnTo>
                  <a:lnTo>
                    <a:pt x="17" y="15"/>
                  </a:lnTo>
                  <a:lnTo>
                    <a:pt x="17" y="13"/>
                  </a:lnTo>
                  <a:lnTo>
                    <a:pt x="17" y="13"/>
                  </a:lnTo>
                  <a:lnTo>
                    <a:pt x="17" y="12"/>
                  </a:lnTo>
                  <a:lnTo>
                    <a:pt x="20" y="12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4" y="13"/>
                  </a:lnTo>
                  <a:lnTo>
                    <a:pt x="12" y="13"/>
                  </a:lnTo>
                  <a:lnTo>
                    <a:pt x="11" y="13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9" y="12"/>
                  </a:lnTo>
                  <a:lnTo>
                    <a:pt x="8" y="12"/>
                  </a:lnTo>
                  <a:lnTo>
                    <a:pt x="6" y="10"/>
                  </a:lnTo>
                  <a:lnTo>
                    <a:pt x="5" y="10"/>
                  </a:lnTo>
                  <a:lnTo>
                    <a:pt x="5" y="8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7"/>
                  </a:lnTo>
                  <a:lnTo>
                    <a:pt x="3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5"/>
                  </a:lnTo>
                  <a:lnTo>
                    <a:pt x="3" y="5"/>
                  </a:lnTo>
                  <a:lnTo>
                    <a:pt x="5" y="5"/>
                  </a:lnTo>
                  <a:lnTo>
                    <a:pt x="6" y="4"/>
                  </a:lnTo>
                  <a:lnTo>
                    <a:pt x="8" y="4"/>
                  </a:lnTo>
                  <a:lnTo>
                    <a:pt x="12" y="4"/>
                  </a:lnTo>
                  <a:lnTo>
                    <a:pt x="16" y="4"/>
                  </a:lnTo>
                  <a:lnTo>
                    <a:pt x="19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14" name="Freeform 261">
              <a:extLst>
                <a:ext uri="{FF2B5EF4-FFF2-40B4-BE49-F238E27FC236}">
                  <a16:creationId xmlns:a16="http://schemas.microsoft.com/office/drawing/2014/main" id="{98270054-90EC-DB60-A54C-94D990F568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840815" y="4031926"/>
              <a:ext cx="9747" cy="13645"/>
            </a:xfrm>
            <a:custGeom>
              <a:avLst/>
              <a:gdLst>
                <a:gd name="T0" fmla="*/ 3 w 5"/>
                <a:gd name="T1" fmla="*/ 0 h 7"/>
                <a:gd name="T2" fmla="*/ 3 w 5"/>
                <a:gd name="T3" fmla="*/ 0 h 7"/>
                <a:gd name="T4" fmla="*/ 3 w 5"/>
                <a:gd name="T5" fmla="*/ 0 h 7"/>
                <a:gd name="T6" fmla="*/ 5 w 5"/>
                <a:gd name="T7" fmla="*/ 2 h 7"/>
                <a:gd name="T8" fmla="*/ 2 w 5"/>
                <a:gd name="T9" fmla="*/ 3 h 7"/>
                <a:gd name="T10" fmla="*/ 2 w 5"/>
                <a:gd name="T11" fmla="*/ 7 h 7"/>
                <a:gd name="T12" fmla="*/ 0 w 5"/>
                <a:gd name="T13" fmla="*/ 7 h 7"/>
                <a:gd name="T14" fmla="*/ 0 w 5"/>
                <a:gd name="T15" fmla="*/ 5 h 7"/>
                <a:gd name="T16" fmla="*/ 0 w 5"/>
                <a:gd name="T17" fmla="*/ 5 h 7"/>
                <a:gd name="T18" fmla="*/ 0 w 5"/>
                <a:gd name="T19" fmla="*/ 3 h 7"/>
                <a:gd name="T20" fmla="*/ 2 w 5"/>
                <a:gd name="T21" fmla="*/ 2 h 7"/>
                <a:gd name="T22" fmla="*/ 3 w 5"/>
                <a:gd name="T2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" h="7">
                  <a:moveTo>
                    <a:pt x="3" y="0"/>
                  </a:moveTo>
                  <a:lnTo>
                    <a:pt x="3" y="0"/>
                  </a:lnTo>
                  <a:lnTo>
                    <a:pt x="3" y="0"/>
                  </a:lnTo>
                  <a:lnTo>
                    <a:pt x="5" y="2"/>
                  </a:lnTo>
                  <a:lnTo>
                    <a:pt x="2" y="3"/>
                  </a:lnTo>
                  <a:lnTo>
                    <a:pt x="2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2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15" name="Freeform 262">
              <a:extLst>
                <a:ext uri="{FF2B5EF4-FFF2-40B4-BE49-F238E27FC236}">
                  <a16:creationId xmlns:a16="http://schemas.microsoft.com/office/drawing/2014/main" id="{822BD1F6-BD1D-5B55-4FA9-0D7BE925EB27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4733" y="3913024"/>
              <a:ext cx="113055" cy="116953"/>
            </a:xfrm>
            <a:custGeom>
              <a:avLst/>
              <a:gdLst>
                <a:gd name="T0" fmla="*/ 24 w 58"/>
                <a:gd name="T1" fmla="*/ 0 h 60"/>
                <a:gd name="T2" fmla="*/ 36 w 58"/>
                <a:gd name="T3" fmla="*/ 0 h 60"/>
                <a:gd name="T4" fmla="*/ 44 w 58"/>
                <a:gd name="T5" fmla="*/ 3 h 60"/>
                <a:gd name="T6" fmla="*/ 44 w 58"/>
                <a:gd name="T7" fmla="*/ 11 h 60"/>
                <a:gd name="T8" fmla="*/ 44 w 58"/>
                <a:gd name="T9" fmla="*/ 19 h 60"/>
                <a:gd name="T10" fmla="*/ 44 w 58"/>
                <a:gd name="T11" fmla="*/ 28 h 60"/>
                <a:gd name="T12" fmla="*/ 46 w 58"/>
                <a:gd name="T13" fmla="*/ 28 h 60"/>
                <a:gd name="T14" fmla="*/ 49 w 58"/>
                <a:gd name="T15" fmla="*/ 28 h 60"/>
                <a:gd name="T16" fmla="*/ 51 w 58"/>
                <a:gd name="T17" fmla="*/ 28 h 60"/>
                <a:gd name="T18" fmla="*/ 54 w 58"/>
                <a:gd name="T19" fmla="*/ 30 h 60"/>
                <a:gd name="T20" fmla="*/ 54 w 58"/>
                <a:gd name="T21" fmla="*/ 28 h 60"/>
                <a:gd name="T22" fmla="*/ 54 w 58"/>
                <a:gd name="T23" fmla="*/ 28 h 60"/>
                <a:gd name="T24" fmla="*/ 58 w 58"/>
                <a:gd name="T25" fmla="*/ 31 h 60"/>
                <a:gd name="T26" fmla="*/ 54 w 58"/>
                <a:gd name="T27" fmla="*/ 35 h 60"/>
                <a:gd name="T28" fmla="*/ 49 w 58"/>
                <a:gd name="T29" fmla="*/ 38 h 60"/>
                <a:gd name="T30" fmla="*/ 47 w 58"/>
                <a:gd name="T31" fmla="*/ 39 h 60"/>
                <a:gd name="T32" fmla="*/ 44 w 58"/>
                <a:gd name="T33" fmla="*/ 41 h 60"/>
                <a:gd name="T34" fmla="*/ 44 w 58"/>
                <a:gd name="T35" fmla="*/ 44 h 60"/>
                <a:gd name="T36" fmla="*/ 44 w 58"/>
                <a:gd name="T37" fmla="*/ 47 h 60"/>
                <a:gd name="T38" fmla="*/ 43 w 58"/>
                <a:gd name="T39" fmla="*/ 49 h 60"/>
                <a:gd name="T40" fmla="*/ 43 w 58"/>
                <a:gd name="T41" fmla="*/ 50 h 60"/>
                <a:gd name="T42" fmla="*/ 41 w 58"/>
                <a:gd name="T43" fmla="*/ 50 h 60"/>
                <a:gd name="T44" fmla="*/ 39 w 58"/>
                <a:gd name="T45" fmla="*/ 50 h 60"/>
                <a:gd name="T46" fmla="*/ 39 w 58"/>
                <a:gd name="T47" fmla="*/ 52 h 60"/>
                <a:gd name="T48" fmla="*/ 39 w 58"/>
                <a:gd name="T49" fmla="*/ 52 h 60"/>
                <a:gd name="T50" fmla="*/ 38 w 58"/>
                <a:gd name="T51" fmla="*/ 53 h 60"/>
                <a:gd name="T52" fmla="*/ 36 w 58"/>
                <a:gd name="T53" fmla="*/ 55 h 60"/>
                <a:gd name="T54" fmla="*/ 35 w 58"/>
                <a:gd name="T55" fmla="*/ 55 h 60"/>
                <a:gd name="T56" fmla="*/ 33 w 58"/>
                <a:gd name="T57" fmla="*/ 57 h 60"/>
                <a:gd name="T58" fmla="*/ 32 w 58"/>
                <a:gd name="T59" fmla="*/ 58 h 60"/>
                <a:gd name="T60" fmla="*/ 32 w 58"/>
                <a:gd name="T61" fmla="*/ 60 h 60"/>
                <a:gd name="T62" fmla="*/ 24 w 58"/>
                <a:gd name="T63" fmla="*/ 57 h 60"/>
                <a:gd name="T64" fmla="*/ 13 w 58"/>
                <a:gd name="T65" fmla="*/ 57 h 60"/>
                <a:gd name="T66" fmla="*/ 6 w 58"/>
                <a:gd name="T67" fmla="*/ 53 h 60"/>
                <a:gd name="T68" fmla="*/ 0 w 58"/>
                <a:gd name="T69" fmla="*/ 47 h 60"/>
                <a:gd name="T70" fmla="*/ 2 w 58"/>
                <a:gd name="T71" fmla="*/ 46 h 60"/>
                <a:gd name="T72" fmla="*/ 2 w 58"/>
                <a:gd name="T73" fmla="*/ 44 h 60"/>
                <a:gd name="T74" fmla="*/ 2 w 58"/>
                <a:gd name="T75" fmla="*/ 42 h 60"/>
                <a:gd name="T76" fmla="*/ 2 w 58"/>
                <a:gd name="T77" fmla="*/ 41 h 60"/>
                <a:gd name="T78" fmla="*/ 2 w 58"/>
                <a:gd name="T79" fmla="*/ 38 h 60"/>
                <a:gd name="T80" fmla="*/ 2 w 58"/>
                <a:gd name="T81" fmla="*/ 36 h 60"/>
                <a:gd name="T82" fmla="*/ 5 w 58"/>
                <a:gd name="T83" fmla="*/ 31 h 60"/>
                <a:gd name="T84" fmla="*/ 8 w 58"/>
                <a:gd name="T85" fmla="*/ 25 h 60"/>
                <a:gd name="T86" fmla="*/ 14 w 58"/>
                <a:gd name="T87" fmla="*/ 25 h 60"/>
                <a:gd name="T88" fmla="*/ 22 w 58"/>
                <a:gd name="T89" fmla="*/ 25 h 60"/>
                <a:gd name="T90" fmla="*/ 27 w 58"/>
                <a:gd name="T91" fmla="*/ 25 h 60"/>
                <a:gd name="T92" fmla="*/ 27 w 58"/>
                <a:gd name="T93" fmla="*/ 23 h 60"/>
                <a:gd name="T94" fmla="*/ 27 w 58"/>
                <a:gd name="T95" fmla="*/ 20 h 60"/>
                <a:gd name="T96" fmla="*/ 24 w 58"/>
                <a:gd name="T97" fmla="*/ 20 h 60"/>
                <a:gd name="T98" fmla="*/ 24 w 58"/>
                <a:gd name="T99" fmla="*/ 19 h 60"/>
                <a:gd name="T100" fmla="*/ 22 w 58"/>
                <a:gd name="T101" fmla="*/ 16 h 60"/>
                <a:gd name="T102" fmla="*/ 19 w 58"/>
                <a:gd name="T103" fmla="*/ 14 h 60"/>
                <a:gd name="T104" fmla="*/ 14 w 58"/>
                <a:gd name="T105" fmla="*/ 11 h 60"/>
                <a:gd name="T106" fmla="*/ 13 w 58"/>
                <a:gd name="T107" fmla="*/ 9 h 60"/>
                <a:gd name="T108" fmla="*/ 16 w 58"/>
                <a:gd name="T109" fmla="*/ 8 h 60"/>
                <a:gd name="T110" fmla="*/ 19 w 58"/>
                <a:gd name="T111" fmla="*/ 6 h 60"/>
                <a:gd name="T112" fmla="*/ 19 w 58"/>
                <a:gd name="T113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8" h="60">
                  <a:moveTo>
                    <a:pt x="19" y="0"/>
                  </a:moveTo>
                  <a:lnTo>
                    <a:pt x="24" y="0"/>
                  </a:lnTo>
                  <a:lnTo>
                    <a:pt x="30" y="0"/>
                  </a:lnTo>
                  <a:lnTo>
                    <a:pt x="36" y="0"/>
                  </a:lnTo>
                  <a:lnTo>
                    <a:pt x="44" y="0"/>
                  </a:lnTo>
                  <a:lnTo>
                    <a:pt x="44" y="3"/>
                  </a:lnTo>
                  <a:lnTo>
                    <a:pt x="44" y="8"/>
                  </a:lnTo>
                  <a:lnTo>
                    <a:pt x="44" y="11"/>
                  </a:lnTo>
                  <a:lnTo>
                    <a:pt x="44" y="16"/>
                  </a:lnTo>
                  <a:lnTo>
                    <a:pt x="44" y="19"/>
                  </a:lnTo>
                  <a:lnTo>
                    <a:pt x="44" y="25"/>
                  </a:lnTo>
                  <a:lnTo>
                    <a:pt x="44" y="28"/>
                  </a:lnTo>
                  <a:lnTo>
                    <a:pt x="44" y="28"/>
                  </a:lnTo>
                  <a:lnTo>
                    <a:pt x="46" y="28"/>
                  </a:lnTo>
                  <a:lnTo>
                    <a:pt x="47" y="28"/>
                  </a:lnTo>
                  <a:lnTo>
                    <a:pt x="49" y="28"/>
                  </a:lnTo>
                  <a:lnTo>
                    <a:pt x="49" y="28"/>
                  </a:lnTo>
                  <a:lnTo>
                    <a:pt x="51" y="28"/>
                  </a:lnTo>
                  <a:lnTo>
                    <a:pt x="52" y="30"/>
                  </a:lnTo>
                  <a:lnTo>
                    <a:pt x="54" y="30"/>
                  </a:lnTo>
                  <a:lnTo>
                    <a:pt x="54" y="30"/>
                  </a:lnTo>
                  <a:lnTo>
                    <a:pt x="54" y="28"/>
                  </a:lnTo>
                  <a:lnTo>
                    <a:pt x="54" y="28"/>
                  </a:lnTo>
                  <a:lnTo>
                    <a:pt x="54" y="28"/>
                  </a:lnTo>
                  <a:lnTo>
                    <a:pt x="58" y="31"/>
                  </a:lnTo>
                  <a:lnTo>
                    <a:pt x="58" y="31"/>
                  </a:lnTo>
                  <a:lnTo>
                    <a:pt x="57" y="33"/>
                  </a:lnTo>
                  <a:lnTo>
                    <a:pt x="54" y="35"/>
                  </a:lnTo>
                  <a:lnTo>
                    <a:pt x="52" y="36"/>
                  </a:lnTo>
                  <a:lnTo>
                    <a:pt x="49" y="38"/>
                  </a:lnTo>
                  <a:lnTo>
                    <a:pt x="47" y="39"/>
                  </a:lnTo>
                  <a:lnTo>
                    <a:pt x="47" y="39"/>
                  </a:lnTo>
                  <a:lnTo>
                    <a:pt x="46" y="41"/>
                  </a:lnTo>
                  <a:lnTo>
                    <a:pt x="44" y="41"/>
                  </a:lnTo>
                  <a:lnTo>
                    <a:pt x="44" y="42"/>
                  </a:lnTo>
                  <a:lnTo>
                    <a:pt x="44" y="44"/>
                  </a:lnTo>
                  <a:lnTo>
                    <a:pt x="44" y="44"/>
                  </a:lnTo>
                  <a:lnTo>
                    <a:pt x="44" y="47"/>
                  </a:lnTo>
                  <a:lnTo>
                    <a:pt x="44" y="47"/>
                  </a:lnTo>
                  <a:lnTo>
                    <a:pt x="43" y="49"/>
                  </a:lnTo>
                  <a:lnTo>
                    <a:pt x="43" y="49"/>
                  </a:lnTo>
                  <a:lnTo>
                    <a:pt x="43" y="50"/>
                  </a:lnTo>
                  <a:lnTo>
                    <a:pt x="41" y="50"/>
                  </a:lnTo>
                  <a:lnTo>
                    <a:pt x="41" y="50"/>
                  </a:lnTo>
                  <a:lnTo>
                    <a:pt x="39" y="50"/>
                  </a:lnTo>
                  <a:lnTo>
                    <a:pt x="39" y="50"/>
                  </a:lnTo>
                  <a:lnTo>
                    <a:pt x="39" y="50"/>
                  </a:lnTo>
                  <a:lnTo>
                    <a:pt x="39" y="52"/>
                  </a:lnTo>
                  <a:lnTo>
                    <a:pt x="39" y="52"/>
                  </a:lnTo>
                  <a:lnTo>
                    <a:pt x="39" y="52"/>
                  </a:lnTo>
                  <a:lnTo>
                    <a:pt x="39" y="53"/>
                  </a:lnTo>
                  <a:lnTo>
                    <a:pt x="38" y="53"/>
                  </a:lnTo>
                  <a:lnTo>
                    <a:pt x="36" y="53"/>
                  </a:lnTo>
                  <a:lnTo>
                    <a:pt x="36" y="55"/>
                  </a:lnTo>
                  <a:lnTo>
                    <a:pt x="36" y="55"/>
                  </a:lnTo>
                  <a:lnTo>
                    <a:pt x="35" y="55"/>
                  </a:lnTo>
                  <a:lnTo>
                    <a:pt x="35" y="55"/>
                  </a:lnTo>
                  <a:lnTo>
                    <a:pt x="33" y="57"/>
                  </a:lnTo>
                  <a:lnTo>
                    <a:pt x="32" y="58"/>
                  </a:lnTo>
                  <a:lnTo>
                    <a:pt x="32" y="58"/>
                  </a:lnTo>
                  <a:lnTo>
                    <a:pt x="32" y="60"/>
                  </a:lnTo>
                  <a:lnTo>
                    <a:pt x="32" y="60"/>
                  </a:lnTo>
                  <a:lnTo>
                    <a:pt x="25" y="58"/>
                  </a:lnTo>
                  <a:lnTo>
                    <a:pt x="24" y="57"/>
                  </a:lnTo>
                  <a:lnTo>
                    <a:pt x="16" y="57"/>
                  </a:lnTo>
                  <a:lnTo>
                    <a:pt x="13" y="57"/>
                  </a:lnTo>
                  <a:lnTo>
                    <a:pt x="10" y="55"/>
                  </a:lnTo>
                  <a:lnTo>
                    <a:pt x="6" y="53"/>
                  </a:lnTo>
                  <a:lnTo>
                    <a:pt x="0" y="49"/>
                  </a:lnTo>
                  <a:lnTo>
                    <a:pt x="0" y="47"/>
                  </a:lnTo>
                  <a:lnTo>
                    <a:pt x="2" y="47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2" y="44"/>
                  </a:lnTo>
                  <a:lnTo>
                    <a:pt x="2" y="42"/>
                  </a:lnTo>
                  <a:lnTo>
                    <a:pt x="2" y="42"/>
                  </a:lnTo>
                  <a:lnTo>
                    <a:pt x="2" y="41"/>
                  </a:lnTo>
                  <a:lnTo>
                    <a:pt x="2" y="41"/>
                  </a:lnTo>
                  <a:lnTo>
                    <a:pt x="3" y="41"/>
                  </a:lnTo>
                  <a:lnTo>
                    <a:pt x="2" y="38"/>
                  </a:lnTo>
                  <a:lnTo>
                    <a:pt x="2" y="38"/>
                  </a:lnTo>
                  <a:lnTo>
                    <a:pt x="2" y="36"/>
                  </a:lnTo>
                  <a:lnTo>
                    <a:pt x="3" y="35"/>
                  </a:lnTo>
                  <a:lnTo>
                    <a:pt x="5" y="31"/>
                  </a:lnTo>
                  <a:lnTo>
                    <a:pt x="6" y="28"/>
                  </a:lnTo>
                  <a:lnTo>
                    <a:pt x="8" y="25"/>
                  </a:lnTo>
                  <a:lnTo>
                    <a:pt x="13" y="25"/>
                  </a:lnTo>
                  <a:lnTo>
                    <a:pt x="14" y="25"/>
                  </a:lnTo>
                  <a:lnTo>
                    <a:pt x="19" y="25"/>
                  </a:lnTo>
                  <a:lnTo>
                    <a:pt x="22" y="25"/>
                  </a:lnTo>
                  <a:lnTo>
                    <a:pt x="25" y="25"/>
                  </a:lnTo>
                  <a:lnTo>
                    <a:pt x="27" y="25"/>
                  </a:lnTo>
                  <a:lnTo>
                    <a:pt x="25" y="25"/>
                  </a:lnTo>
                  <a:lnTo>
                    <a:pt x="27" y="23"/>
                  </a:lnTo>
                  <a:lnTo>
                    <a:pt x="27" y="22"/>
                  </a:lnTo>
                  <a:lnTo>
                    <a:pt x="27" y="20"/>
                  </a:lnTo>
                  <a:lnTo>
                    <a:pt x="25" y="20"/>
                  </a:lnTo>
                  <a:lnTo>
                    <a:pt x="24" y="20"/>
                  </a:lnTo>
                  <a:lnTo>
                    <a:pt x="24" y="19"/>
                  </a:lnTo>
                  <a:lnTo>
                    <a:pt x="24" y="19"/>
                  </a:lnTo>
                  <a:lnTo>
                    <a:pt x="24" y="17"/>
                  </a:lnTo>
                  <a:lnTo>
                    <a:pt x="22" y="16"/>
                  </a:lnTo>
                  <a:lnTo>
                    <a:pt x="21" y="16"/>
                  </a:lnTo>
                  <a:lnTo>
                    <a:pt x="19" y="14"/>
                  </a:lnTo>
                  <a:lnTo>
                    <a:pt x="17" y="12"/>
                  </a:lnTo>
                  <a:lnTo>
                    <a:pt x="14" y="11"/>
                  </a:lnTo>
                  <a:lnTo>
                    <a:pt x="14" y="9"/>
                  </a:lnTo>
                  <a:lnTo>
                    <a:pt x="13" y="9"/>
                  </a:lnTo>
                  <a:lnTo>
                    <a:pt x="13" y="8"/>
                  </a:lnTo>
                  <a:lnTo>
                    <a:pt x="16" y="8"/>
                  </a:lnTo>
                  <a:lnTo>
                    <a:pt x="19" y="8"/>
                  </a:lnTo>
                  <a:lnTo>
                    <a:pt x="19" y="6"/>
                  </a:lnTo>
                  <a:lnTo>
                    <a:pt x="19" y="3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16" name="Freeform 263">
              <a:extLst>
                <a:ext uri="{FF2B5EF4-FFF2-40B4-BE49-F238E27FC236}">
                  <a16:creationId xmlns:a16="http://schemas.microsoft.com/office/drawing/2014/main" id="{74EC1EBE-55A2-603D-93B0-63980040A35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92922" y="6100050"/>
              <a:ext cx="331368" cy="177380"/>
            </a:xfrm>
            <a:custGeom>
              <a:avLst/>
              <a:gdLst>
                <a:gd name="T0" fmla="*/ 170 w 170"/>
                <a:gd name="T1" fmla="*/ 89 h 91"/>
                <a:gd name="T2" fmla="*/ 170 w 170"/>
                <a:gd name="T3" fmla="*/ 89 h 91"/>
                <a:gd name="T4" fmla="*/ 170 w 170"/>
                <a:gd name="T5" fmla="*/ 89 h 91"/>
                <a:gd name="T6" fmla="*/ 170 w 170"/>
                <a:gd name="T7" fmla="*/ 91 h 91"/>
                <a:gd name="T8" fmla="*/ 168 w 170"/>
                <a:gd name="T9" fmla="*/ 89 h 91"/>
                <a:gd name="T10" fmla="*/ 167 w 170"/>
                <a:gd name="T11" fmla="*/ 89 h 91"/>
                <a:gd name="T12" fmla="*/ 168 w 170"/>
                <a:gd name="T13" fmla="*/ 89 h 91"/>
                <a:gd name="T14" fmla="*/ 170 w 170"/>
                <a:gd name="T15" fmla="*/ 89 h 91"/>
                <a:gd name="T16" fmla="*/ 9 w 170"/>
                <a:gd name="T17" fmla="*/ 0 h 91"/>
                <a:gd name="T18" fmla="*/ 9 w 170"/>
                <a:gd name="T19" fmla="*/ 0 h 91"/>
                <a:gd name="T20" fmla="*/ 11 w 170"/>
                <a:gd name="T21" fmla="*/ 0 h 91"/>
                <a:gd name="T22" fmla="*/ 14 w 170"/>
                <a:gd name="T23" fmla="*/ 1 h 91"/>
                <a:gd name="T24" fmla="*/ 16 w 170"/>
                <a:gd name="T25" fmla="*/ 1 h 91"/>
                <a:gd name="T26" fmla="*/ 16 w 170"/>
                <a:gd name="T27" fmla="*/ 1 h 91"/>
                <a:gd name="T28" fmla="*/ 17 w 170"/>
                <a:gd name="T29" fmla="*/ 1 h 91"/>
                <a:gd name="T30" fmla="*/ 17 w 170"/>
                <a:gd name="T31" fmla="*/ 1 h 91"/>
                <a:gd name="T32" fmla="*/ 19 w 170"/>
                <a:gd name="T33" fmla="*/ 1 h 91"/>
                <a:gd name="T34" fmla="*/ 19 w 170"/>
                <a:gd name="T35" fmla="*/ 1 h 91"/>
                <a:gd name="T36" fmla="*/ 20 w 170"/>
                <a:gd name="T37" fmla="*/ 3 h 91"/>
                <a:gd name="T38" fmla="*/ 20 w 170"/>
                <a:gd name="T39" fmla="*/ 4 h 91"/>
                <a:gd name="T40" fmla="*/ 22 w 170"/>
                <a:gd name="T41" fmla="*/ 4 h 91"/>
                <a:gd name="T42" fmla="*/ 23 w 170"/>
                <a:gd name="T43" fmla="*/ 6 h 91"/>
                <a:gd name="T44" fmla="*/ 23 w 170"/>
                <a:gd name="T45" fmla="*/ 6 h 91"/>
                <a:gd name="T46" fmla="*/ 23 w 170"/>
                <a:gd name="T47" fmla="*/ 4 h 91"/>
                <a:gd name="T48" fmla="*/ 25 w 170"/>
                <a:gd name="T49" fmla="*/ 4 h 91"/>
                <a:gd name="T50" fmla="*/ 25 w 170"/>
                <a:gd name="T51" fmla="*/ 4 h 91"/>
                <a:gd name="T52" fmla="*/ 27 w 170"/>
                <a:gd name="T53" fmla="*/ 6 h 91"/>
                <a:gd name="T54" fmla="*/ 27 w 170"/>
                <a:gd name="T55" fmla="*/ 7 h 91"/>
                <a:gd name="T56" fmla="*/ 28 w 170"/>
                <a:gd name="T57" fmla="*/ 9 h 91"/>
                <a:gd name="T58" fmla="*/ 28 w 170"/>
                <a:gd name="T59" fmla="*/ 11 h 91"/>
                <a:gd name="T60" fmla="*/ 28 w 170"/>
                <a:gd name="T61" fmla="*/ 11 h 91"/>
                <a:gd name="T62" fmla="*/ 30 w 170"/>
                <a:gd name="T63" fmla="*/ 11 h 91"/>
                <a:gd name="T64" fmla="*/ 31 w 170"/>
                <a:gd name="T65" fmla="*/ 11 h 91"/>
                <a:gd name="T66" fmla="*/ 30 w 170"/>
                <a:gd name="T67" fmla="*/ 12 h 91"/>
                <a:gd name="T68" fmla="*/ 31 w 170"/>
                <a:gd name="T69" fmla="*/ 14 h 91"/>
                <a:gd name="T70" fmla="*/ 33 w 170"/>
                <a:gd name="T71" fmla="*/ 14 h 91"/>
                <a:gd name="T72" fmla="*/ 31 w 170"/>
                <a:gd name="T73" fmla="*/ 15 h 91"/>
                <a:gd name="T74" fmla="*/ 30 w 170"/>
                <a:gd name="T75" fmla="*/ 15 h 91"/>
                <a:gd name="T76" fmla="*/ 28 w 170"/>
                <a:gd name="T77" fmla="*/ 17 h 91"/>
                <a:gd name="T78" fmla="*/ 28 w 170"/>
                <a:gd name="T79" fmla="*/ 17 h 91"/>
                <a:gd name="T80" fmla="*/ 25 w 170"/>
                <a:gd name="T81" fmla="*/ 15 h 91"/>
                <a:gd name="T82" fmla="*/ 25 w 170"/>
                <a:gd name="T83" fmla="*/ 12 h 91"/>
                <a:gd name="T84" fmla="*/ 23 w 170"/>
                <a:gd name="T85" fmla="*/ 11 h 91"/>
                <a:gd name="T86" fmla="*/ 22 w 170"/>
                <a:gd name="T87" fmla="*/ 9 h 91"/>
                <a:gd name="T88" fmla="*/ 22 w 170"/>
                <a:gd name="T89" fmla="*/ 9 h 91"/>
                <a:gd name="T90" fmla="*/ 20 w 170"/>
                <a:gd name="T91" fmla="*/ 9 h 91"/>
                <a:gd name="T92" fmla="*/ 19 w 170"/>
                <a:gd name="T93" fmla="*/ 9 h 91"/>
                <a:gd name="T94" fmla="*/ 17 w 170"/>
                <a:gd name="T95" fmla="*/ 7 h 91"/>
                <a:gd name="T96" fmla="*/ 17 w 170"/>
                <a:gd name="T97" fmla="*/ 6 h 91"/>
                <a:gd name="T98" fmla="*/ 17 w 170"/>
                <a:gd name="T99" fmla="*/ 6 h 91"/>
                <a:gd name="T100" fmla="*/ 16 w 170"/>
                <a:gd name="T101" fmla="*/ 6 h 91"/>
                <a:gd name="T102" fmla="*/ 14 w 170"/>
                <a:gd name="T103" fmla="*/ 6 h 91"/>
                <a:gd name="T104" fmla="*/ 12 w 170"/>
                <a:gd name="T105" fmla="*/ 4 h 91"/>
                <a:gd name="T106" fmla="*/ 8 w 170"/>
                <a:gd name="T107" fmla="*/ 3 h 91"/>
                <a:gd name="T108" fmla="*/ 6 w 170"/>
                <a:gd name="T109" fmla="*/ 3 h 91"/>
                <a:gd name="T110" fmla="*/ 4 w 170"/>
                <a:gd name="T111" fmla="*/ 1 h 91"/>
                <a:gd name="T112" fmla="*/ 4 w 170"/>
                <a:gd name="T113" fmla="*/ 1 h 91"/>
                <a:gd name="T114" fmla="*/ 6 w 170"/>
                <a:gd name="T115" fmla="*/ 0 h 91"/>
                <a:gd name="T116" fmla="*/ 1 w 170"/>
                <a:gd name="T117" fmla="*/ 0 h 91"/>
                <a:gd name="T118" fmla="*/ 0 w 170"/>
                <a:gd name="T119" fmla="*/ 0 h 91"/>
                <a:gd name="T120" fmla="*/ 1 w 170"/>
                <a:gd name="T121" fmla="*/ 0 h 91"/>
                <a:gd name="T122" fmla="*/ 8 w 170"/>
                <a:gd name="T123" fmla="*/ 0 h 91"/>
                <a:gd name="T124" fmla="*/ 9 w 170"/>
                <a:gd name="T125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70" h="91">
                  <a:moveTo>
                    <a:pt x="170" y="89"/>
                  </a:moveTo>
                  <a:lnTo>
                    <a:pt x="170" y="89"/>
                  </a:lnTo>
                  <a:lnTo>
                    <a:pt x="170" y="89"/>
                  </a:lnTo>
                  <a:lnTo>
                    <a:pt x="170" y="91"/>
                  </a:lnTo>
                  <a:lnTo>
                    <a:pt x="168" y="89"/>
                  </a:lnTo>
                  <a:lnTo>
                    <a:pt x="167" y="89"/>
                  </a:lnTo>
                  <a:lnTo>
                    <a:pt x="168" y="89"/>
                  </a:lnTo>
                  <a:lnTo>
                    <a:pt x="170" y="89"/>
                  </a:lnTo>
                  <a:close/>
                  <a:moveTo>
                    <a:pt x="9" y="0"/>
                  </a:moveTo>
                  <a:lnTo>
                    <a:pt x="9" y="0"/>
                  </a:lnTo>
                  <a:lnTo>
                    <a:pt x="11" y="0"/>
                  </a:lnTo>
                  <a:lnTo>
                    <a:pt x="14" y="1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7" y="1"/>
                  </a:lnTo>
                  <a:lnTo>
                    <a:pt x="17" y="1"/>
                  </a:lnTo>
                  <a:lnTo>
                    <a:pt x="19" y="1"/>
                  </a:lnTo>
                  <a:lnTo>
                    <a:pt x="19" y="1"/>
                  </a:lnTo>
                  <a:lnTo>
                    <a:pt x="20" y="3"/>
                  </a:lnTo>
                  <a:lnTo>
                    <a:pt x="20" y="4"/>
                  </a:lnTo>
                  <a:lnTo>
                    <a:pt x="22" y="4"/>
                  </a:lnTo>
                  <a:lnTo>
                    <a:pt x="23" y="6"/>
                  </a:lnTo>
                  <a:lnTo>
                    <a:pt x="23" y="6"/>
                  </a:lnTo>
                  <a:lnTo>
                    <a:pt x="23" y="4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7" y="6"/>
                  </a:lnTo>
                  <a:lnTo>
                    <a:pt x="27" y="7"/>
                  </a:lnTo>
                  <a:lnTo>
                    <a:pt x="28" y="9"/>
                  </a:lnTo>
                  <a:lnTo>
                    <a:pt x="28" y="11"/>
                  </a:lnTo>
                  <a:lnTo>
                    <a:pt x="28" y="11"/>
                  </a:lnTo>
                  <a:lnTo>
                    <a:pt x="30" y="11"/>
                  </a:lnTo>
                  <a:lnTo>
                    <a:pt x="31" y="11"/>
                  </a:lnTo>
                  <a:lnTo>
                    <a:pt x="30" y="12"/>
                  </a:lnTo>
                  <a:lnTo>
                    <a:pt x="31" y="14"/>
                  </a:lnTo>
                  <a:lnTo>
                    <a:pt x="33" y="14"/>
                  </a:lnTo>
                  <a:lnTo>
                    <a:pt x="31" y="15"/>
                  </a:lnTo>
                  <a:lnTo>
                    <a:pt x="30" y="15"/>
                  </a:lnTo>
                  <a:lnTo>
                    <a:pt x="28" y="17"/>
                  </a:lnTo>
                  <a:lnTo>
                    <a:pt x="28" y="17"/>
                  </a:lnTo>
                  <a:lnTo>
                    <a:pt x="25" y="15"/>
                  </a:lnTo>
                  <a:lnTo>
                    <a:pt x="25" y="12"/>
                  </a:lnTo>
                  <a:lnTo>
                    <a:pt x="23" y="11"/>
                  </a:lnTo>
                  <a:lnTo>
                    <a:pt x="22" y="9"/>
                  </a:lnTo>
                  <a:lnTo>
                    <a:pt x="22" y="9"/>
                  </a:lnTo>
                  <a:lnTo>
                    <a:pt x="20" y="9"/>
                  </a:lnTo>
                  <a:lnTo>
                    <a:pt x="19" y="9"/>
                  </a:lnTo>
                  <a:lnTo>
                    <a:pt x="17" y="7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6" y="6"/>
                  </a:lnTo>
                  <a:lnTo>
                    <a:pt x="14" y="6"/>
                  </a:lnTo>
                  <a:lnTo>
                    <a:pt x="12" y="4"/>
                  </a:lnTo>
                  <a:lnTo>
                    <a:pt x="8" y="3"/>
                  </a:lnTo>
                  <a:lnTo>
                    <a:pt x="6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6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lnTo>
                    <a:pt x="8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17" name="Freeform 264">
              <a:extLst>
                <a:ext uri="{FF2B5EF4-FFF2-40B4-BE49-F238E27FC236}">
                  <a16:creationId xmlns:a16="http://schemas.microsoft.com/office/drawing/2014/main" id="{CA2201BE-8E3E-59B5-71CF-E4C42FA3DB9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18573" y="3176218"/>
              <a:ext cx="241703" cy="220263"/>
            </a:xfrm>
            <a:custGeom>
              <a:avLst/>
              <a:gdLst>
                <a:gd name="T0" fmla="*/ 66 w 124"/>
                <a:gd name="T1" fmla="*/ 105 h 113"/>
                <a:gd name="T2" fmla="*/ 88 w 124"/>
                <a:gd name="T3" fmla="*/ 107 h 113"/>
                <a:gd name="T4" fmla="*/ 93 w 124"/>
                <a:gd name="T5" fmla="*/ 112 h 113"/>
                <a:gd name="T6" fmla="*/ 57 w 124"/>
                <a:gd name="T7" fmla="*/ 108 h 113"/>
                <a:gd name="T8" fmla="*/ 109 w 124"/>
                <a:gd name="T9" fmla="*/ 105 h 113"/>
                <a:gd name="T10" fmla="*/ 47 w 124"/>
                <a:gd name="T11" fmla="*/ 91 h 113"/>
                <a:gd name="T12" fmla="*/ 117 w 124"/>
                <a:gd name="T13" fmla="*/ 93 h 113"/>
                <a:gd name="T14" fmla="*/ 83 w 124"/>
                <a:gd name="T15" fmla="*/ 88 h 113"/>
                <a:gd name="T16" fmla="*/ 118 w 124"/>
                <a:gd name="T17" fmla="*/ 86 h 113"/>
                <a:gd name="T18" fmla="*/ 82 w 124"/>
                <a:gd name="T19" fmla="*/ 83 h 113"/>
                <a:gd name="T20" fmla="*/ 107 w 124"/>
                <a:gd name="T21" fmla="*/ 82 h 113"/>
                <a:gd name="T22" fmla="*/ 74 w 124"/>
                <a:gd name="T23" fmla="*/ 80 h 113"/>
                <a:gd name="T24" fmla="*/ 104 w 124"/>
                <a:gd name="T25" fmla="*/ 79 h 113"/>
                <a:gd name="T26" fmla="*/ 83 w 124"/>
                <a:gd name="T27" fmla="*/ 80 h 113"/>
                <a:gd name="T28" fmla="*/ 69 w 124"/>
                <a:gd name="T29" fmla="*/ 74 h 113"/>
                <a:gd name="T30" fmla="*/ 83 w 124"/>
                <a:gd name="T31" fmla="*/ 72 h 113"/>
                <a:gd name="T32" fmla="*/ 77 w 124"/>
                <a:gd name="T33" fmla="*/ 67 h 113"/>
                <a:gd name="T34" fmla="*/ 68 w 124"/>
                <a:gd name="T35" fmla="*/ 67 h 113"/>
                <a:gd name="T36" fmla="*/ 104 w 124"/>
                <a:gd name="T37" fmla="*/ 66 h 113"/>
                <a:gd name="T38" fmla="*/ 77 w 124"/>
                <a:gd name="T39" fmla="*/ 66 h 113"/>
                <a:gd name="T40" fmla="*/ 55 w 124"/>
                <a:gd name="T41" fmla="*/ 64 h 113"/>
                <a:gd name="T42" fmla="*/ 13 w 124"/>
                <a:gd name="T43" fmla="*/ 61 h 113"/>
                <a:gd name="T44" fmla="*/ 13 w 124"/>
                <a:gd name="T45" fmla="*/ 55 h 113"/>
                <a:gd name="T46" fmla="*/ 93 w 124"/>
                <a:gd name="T47" fmla="*/ 55 h 113"/>
                <a:gd name="T48" fmla="*/ 16 w 124"/>
                <a:gd name="T49" fmla="*/ 49 h 113"/>
                <a:gd name="T50" fmla="*/ 72 w 124"/>
                <a:gd name="T51" fmla="*/ 49 h 113"/>
                <a:gd name="T52" fmla="*/ 65 w 124"/>
                <a:gd name="T53" fmla="*/ 52 h 113"/>
                <a:gd name="T54" fmla="*/ 69 w 124"/>
                <a:gd name="T55" fmla="*/ 63 h 113"/>
                <a:gd name="T56" fmla="*/ 58 w 124"/>
                <a:gd name="T57" fmla="*/ 55 h 113"/>
                <a:gd name="T58" fmla="*/ 54 w 124"/>
                <a:gd name="T59" fmla="*/ 45 h 113"/>
                <a:gd name="T60" fmla="*/ 99 w 124"/>
                <a:gd name="T61" fmla="*/ 44 h 113"/>
                <a:gd name="T62" fmla="*/ 93 w 124"/>
                <a:gd name="T63" fmla="*/ 44 h 113"/>
                <a:gd name="T64" fmla="*/ 3 w 124"/>
                <a:gd name="T65" fmla="*/ 34 h 113"/>
                <a:gd name="T66" fmla="*/ 83 w 124"/>
                <a:gd name="T67" fmla="*/ 28 h 113"/>
                <a:gd name="T68" fmla="*/ 77 w 124"/>
                <a:gd name="T69" fmla="*/ 30 h 113"/>
                <a:gd name="T70" fmla="*/ 72 w 124"/>
                <a:gd name="T71" fmla="*/ 15 h 113"/>
                <a:gd name="T72" fmla="*/ 99 w 124"/>
                <a:gd name="T73" fmla="*/ 1 h 113"/>
                <a:gd name="T74" fmla="*/ 93 w 124"/>
                <a:gd name="T75" fmla="*/ 17 h 113"/>
                <a:gd name="T76" fmla="*/ 66 w 124"/>
                <a:gd name="T77" fmla="*/ 15 h 113"/>
                <a:gd name="T78" fmla="*/ 65 w 124"/>
                <a:gd name="T79" fmla="*/ 25 h 113"/>
                <a:gd name="T80" fmla="*/ 54 w 124"/>
                <a:gd name="T81" fmla="*/ 25 h 113"/>
                <a:gd name="T82" fmla="*/ 44 w 124"/>
                <a:gd name="T83" fmla="*/ 20 h 113"/>
                <a:gd name="T84" fmla="*/ 50 w 124"/>
                <a:gd name="T85" fmla="*/ 44 h 113"/>
                <a:gd name="T86" fmla="*/ 42 w 124"/>
                <a:gd name="T87" fmla="*/ 49 h 113"/>
                <a:gd name="T88" fmla="*/ 63 w 124"/>
                <a:gd name="T89" fmla="*/ 66 h 113"/>
                <a:gd name="T90" fmla="*/ 49 w 124"/>
                <a:gd name="T91" fmla="*/ 66 h 113"/>
                <a:gd name="T92" fmla="*/ 50 w 124"/>
                <a:gd name="T93" fmla="*/ 72 h 113"/>
                <a:gd name="T94" fmla="*/ 49 w 124"/>
                <a:gd name="T95" fmla="*/ 88 h 113"/>
                <a:gd name="T96" fmla="*/ 35 w 124"/>
                <a:gd name="T97" fmla="*/ 79 h 113"/>
                <a:gd name="T98" fmla="*/ 22 w 124"/>
                <a:gd name="T99" fmla="*/ 66 h 113"/>
                <a:gd name="T100" fmla="*/ 46 w 124"/>
                <a:gd name="T101" fmla="*/ 63 h 113"/>
                <a:gd name="T102" fmla="*/ 46 w 124"/>
                <a:gd name="T103" fmla="*/ 58 h 113"/>
                <a:gd name="T104" fmla="*/ 24 w 124"/>
                <a:gd name="T105" fmla="*/ 55 h 113"/>
                <a:gd name="T106" fmla="*/ 22 w 124"/>
                <a:gd name="T107" fmla="*/ 47 h 113"/>
                <a:gd name="T108" fmla="*/ 6 w 124"/>
                <a:gd name="T109" fmla="*/ 34 h 113"/>
                <a:gd name="T110" fmla="*/ 11 w 124"/>
                <a:gd name="T111" fmla="*/ 30 h 113"/>
                <a:gd name="T112" fmla="*/ 20 w 124"/>
                <a:gd name="T113" fmla="*/ 19 h 113"/>
                <a:gd name="T114" fmla="*/ 36 w 124"/>
                <a:gd name="T115" fmla="*/ 9 h 113"/>
                <a:gd name="T116" fmla="*/ 55 w 124"/>
                <a:gd name="T117" fmla="*/ 6 h 113"/>
                <a:gd name="T118" fmla="*/ 71 w 124"/>
                <a:gd name="T119" fmla="*/ 4 h 113"/>
                <a:gd name="T120" fmla="*/ 93 w 124"/>
                <a:gd name="T121" fmla="*/ 6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4" h="113">
                  <a:moveTo>
                    <a:pt x="58" y="102"/>
                  </a:moveTo>
                  <a:lnTo>
                    <a:pt x="60" y="102"/>
                  </a:lnTo>
                  <a:lnTo>
                    <a:pt x="60" y="104"/>
                  </a:lnTo>
                  <a:lnTo>
                    <a:pt x="60" y="104"/>
                  </a:lnTo>
                  <a:lnTo>
                    <a:pt x="61" y="104"/>
                  </a:lnTo>
                  <a:lnTo>
                    <a:pt x="63" y="104"/>
                  </a:lnTo>
                  <a:lnTo>
                    <a:pt x="63" y="104"/>
                  </a:lnTo>
                  <a:lnTo>
                    <a:pt x="65" y="102"/>
                  </a:lnTo>
                  <a:lnTo>
                    <a:pt x="65" y="102"/>
                  </a:lnTo>
                  <a:lnTo>
                    <a:pt x="66" y="104"/>
                  </a:lnTo>
                  <a:lnTo>
                    <a:pt x="65" y="104"/>
                  </a:lnTo>
                  <a:lnTo>
                    <a:pt x="65" y="104"/>
                  </a:lnTo>
                  <a:lnTo>
                    <a:pt x="65" y="104"/>
                  </a:lnTo>
                  <a:lnTo>
                    <a:pt x="65" y="105"/>
                  </a:lnTo>
                  <a:lnTo>
                    <a:pt x="66" y="105"/>
                  </a:lnTo>
                  <a:lnTo>
                    <a:pt x="66" y="105"/>
                  </a:lnTo>
                  <a:lnTo>
                    <a:pt x="66" y="105"/>
                  </a:lnTo>
                  <a:lnTo>
                    <a:pt x="68" y="107"/>
                  </a:lnTo>
                  <a:lnTo>
                    <a:pt x="68" y="107"/>
                  </a:lnTo>
                  <a:lnTo>
                    <a:pt x="69" y="107"/>
                  </a:lnTo>
                  <a:lnTo>
                    <a:pt x="71" y="107"/>
                  </a:lnTo>
                  <a:lnTo>
                    <a:pt x="72" y="105"/>
                  </a:lnTo>
                  <a:lnTo>
                    <a:pt x="72" y="105"/>
                  </a:lnTo>
                  <a:lnTo>
                    <a:pt x="77" y="105"/>
                  </a:lnTo>
                  <a:lnTo>
                    <a:pt x="79" y="107"/>
                  </a:lnTo>
                  <a:lnTo>
                    <a:pt x="82" y="107"/>
                  </a:lnTo>
                  <a:lnTo>
                    <a:pt x="83" y="107"/>
                  </a:lnTo>
                  <a:lnTo>
                    <a:pt x="85" y="107"/>
                  </a:lnTo>
                  <a:lnTo>
                    <a:pt x="88" y="107"/>
                  </a:lnTo>
                  <a:lnTo>
                    <a:pt x="88" y="107"/>
                  </a:lnTo>
                  <a:lnTo>
                    <a:pt x="88" y="110"/>
                  </a:lnTo>
                  <a:lnTo>
                    <a:pt x="88" y="110"/>
                  </a:lnTo>
                  <a:lnTo>
                    <a:pt x="88" y="110"/>
                  </a:lnTo>
                  <a:lnTo>
                    <a:pt x="90" y="110"/>
                  </a:lnTo>
                  <a:lnTo>
                    <a:pt x="90" y="110"/>
                  </a:lnTo>
                  <a:lnTo>
                    <a:pt x="91" y="108"/>
                  </a:lnTo>
                  <a:lnTo>
                    <a:pt x="95" y="108"/>
                  </a:lnTo>
                  <a:lnTo>
                    <a:pt x="96" y="107"/>
                  </a:lnTo>
                  <a:lnTo>
                    <a:pt x="96" y="107"/>
                  </a:lnTo>
                  <a:lnTo>
                    <a:pt x="96" y="108"/>
                  </a:lnTo>
                  <a:lnTo>
                    <a:pt x="96" y="110"/>
                  </a:lnTo>
                  <a:lnTo>
                    <a:pt x="95" y="110"/>
                  </a:lnTo>
                  <a:lnTo>
                    <a:pt x="95" y="112"/>
                  </a:lnTo>
                  <a:lnTo>
                    <a:pt x="95" y="112"/>
                  </a:lnTo>
                  <a:lnTo>
                    <a:pt x="93" y="112"/>
                  </a:lnTo>
                  <a:lnTo>
                    <a:pt x="90" y="112"/>
                  </a:lnTo>
                  <a:lnTo>
                    <a:pt x="87" y="112"/>
                  </a:lnTo>
                  <a:lnTo>
                    <a:pt x="80" y="113"/>
                  </a:lnTo>
                  <a:lnTo>
                    <a:pt x="74" y="113"/>
                  </a:lnTo>
                  <a:lnTo>
                    <a:pt x="74" y="113"/>
                  </a:lnTo>
                  <a:lnTo>
                    <a:pt x="74" y="112"/>
                  </a:lnTo>
                  <a:lnTo>
                    <a:pt x="74" y="112"/>
                  </a:lnTo>
                  <a:lnTo>
                    <a:pt x="72" y="112"/>
                  </a:lnTo>
                  <a:lnTo>
                    <a:pt x="71" y="110"/>
                  </a:lnTo>
                  <a:lnTo>
                    <a:pt x="69" y="110"/>
                  </a:lnTo>
                  <a:lnTo>
                    <a:pt x="63" y="108"/>
                  </a:lnTo>
                  <a:lnTo>
                    <a:pt x="61" y="108"/>
                  </a:lnTo>
                  <a:lnTo>
                    <a:pt x="58" y="108"/>
                  </a:lnTo>
                  <a:lnTo>
                    <a:pt x="58" y="108"/>
                  </a:lnTo>
                  <a:lnTo>
                    <a:pt x="57" y="108"/>
                  </a:lnTo>
                  <a:lnTo>
                    <a:pt x="57" y="107"/>
                  </a:lnTo>
                  <a:lnTo>
                    <a:pt x="57" y="105"/>
                  </a:lnTo>
                  <a:lnTo>
                    <a:pt x="57" y="104"/>
                  </a:lnTo>
                  <a:lnTo>
                    <a:pt x="57" y="104"/>
                  </a:lnTo>
                  <a:lnTo>
                    <a:pt x="57" y="104"/>
                  </a:lnTo>
                  <a:lnTo>
                    <a:pt x="58" y="104"/>
                  </a:lnTo>
                  <a:lnTo>
                    <a:pt x="58" y="104"/>
                  </a:lnTo>
                  <a:lnTo>
                    <a:pt x="58" y="102"/>
                  </a:lnTo>
                  <a:lnTo>
                    <a:pt x="58" y="102"/>
                  </a:lnTo>
                  <a:close/>
                  <a:moveTo>
                    <a:pt x="109" y="99"/>
                  </a:moveTo>
                  <a:lnTo>
                    <a:pt x="109" y="101"/>
                  </a:lnTo>
                  <a:lnTo>
                    <a:pt x="109" y="102"/>
                  </a:lnTo>
                  <a:lnTo>
                    <a:pt x="109" y="104"/>
                  </a:lnTo>
                  <a:lnTo>
                    <a:pt x="109" y="105"/>
                  </a:lnTo>
                  <a:lnTo>
                    <a:pt x="109" y="105"/>
                  </a:lnTo>
                  <a:lnTo>
                    <a:pt x="109" y="105"/>
                  </a:lnTo>
                  <a:lnTo>
                    <a:pt x="107" y="105"/>
                  </a:lnTo>
                  <a:lnTo>
                    <a:pt x="107" y="104"/>
                  </a:lnTo>
                  <a:lnTo>
                    <a:pt x="107" y="102"/>
                  </a:lnTo>
                  <a:lnTo>
                    <a:pt x="109" y="101"/>
                  </a:lnTo>
                  <a:lnTo>
                    <a:pt x="109" y="99"/>
                  </a:lnTo>
                  <a:lnTo>
                    <a:pt x="109" y="99"/>
                  </a:lnTo>
                  <a:close/>
                  <a:moveTo>
                    <a:pt x="47" y="90"/>
                  </a:moveTo>
                  <a:lnTo>
                    <a:pt x="49" y="91"/>
                  </a:lnTo>
                  <a:lnTo>
                    <a:pt x="50" y="93"/>
                  </a:lnTo>
                  <a:lnTo>
                    <a:pt x="49" y="93"/>
                  </a:lnTo>
                  <a:lnTo>
                    <a:pt x="49" y="94"/>
                  </a:lnTo>
                  <a:lnTo>
                    <a:pt x="47" y="93"/>
                  </a:lnTo>
                  <a:lnTo>
                    <a:pt x="47" y="93"/>
                  </a:lnTo>
                  <a:lnTo>
                    <a:pt x="47" y="91"/>
                  </a:lnTo>
                  <a:lnTo>
                    <a:pt x="47" y="90"/>
                  </a:lnTo>
                  <a:lnTo>
                    <a:pt x="47" y="90"/>
                  </a:lnTo>
                  <a:close/>
                  <a:moveTo>
                    <a:pt x="124" y="90"/>
                  </a:moveTo>
                  <a:lnTo>
                    <a:pt x="124" y="90"/>
                  </a:lnTo>
                  <a:lnTo>
                    <a:pt x="123" y="93"/>
                  </a:lnTo>
                  <a:lnTo>
                    <a:pt x="121" y="94"/>
                  </a:lnTo>
                  <a:lnTo>
                    <a:pt x="121" y="94"/>
                  </a:lnTo>
                  <a:lnTo>
                    <a:pt x="120" y="96"/>
                  </a:lnTo>
                  <a:lnTo>
                    <a:pt x="118" y="97"/>
                  </a:lnTo>
                  <a:lnTo>
                    <a:pt x="117" y="97"/>
                  </a:lnTo>
                  <a:lnTo>
                    <a:pt x="117" y="97"/>
                  </a:lnTo>
                  <a:lnTo>
                    <a:pt x="117" y="97"/>
                  </a:lnTo>
                  <a:lnTo>
                    <a:pt x="117" y="94"/>
                  </a:lnTo>
                  <a:lnTo>
                    <a:pt x="117" y="94"/>
                  </a:lnTo>
                  <a:lnTo>
                    <a:pt x="117" y="93"/>
                  </a:lnTo>
                  <a:lnTo>
                    <a:pt x="117" y="93"/>
                  </a:lnTo>
                  <a:lnTo>
                    <a:pt x="118" y="91"/>
                  </a:lnTo>
                  <a:lnTo>
                    <a:pt x="120" y="90"/>
                  </a:lnTo>
                  <a:lnTo>
                    <a:pt x="123" y="90"/>
                  </a:lnTo>
                  <a:lnTo>
                    <a:pt x="124" y="90"/>
                  </a:lnTo>
                  <a:close/>
                  <a:moveTo>
                    <a:pt x="83" y="88"/>
                  </a:moveTo>
                  <a:lnTo>
                    <a:pt x="83" y="90"/>
                  </a:lnTo>
                  <a:lnTo>
                    <a:pt x="83" y="90"/>
                  </a:lnTo>
                  <a:lnTo>
                    <a:pt x="83" y="91"/>
                  </a:lnTo>
                  <a:lnTo>
                    <a:pt x="82" y="90"/>
                  </a:lnTo>
                  <a:lnTo>
                    <a:pt x="83" y="90"/>
                  </a:lnTo>
                  <a:lnTo>
                    <a:pt x="83" y="90"/>
                  </a:lnTo>
                  <a:lnTo>
                    <a:pt x="83" y="88"/>
                  </a:lnTo>
                  <a:lnTo>
                    <a:pt x="83" y="88"/>
                  </a:lnTo>
                  <a:lnTo>
                    <a:pt x="83" y="88"/>
                  </a:lnTo>
                  <a:close/>
                  <a:moveTo>
                    <a:pt x="98" y="85"/>
                  </a:moveTo>
                  <a:lnTo>
                    <a:pt x="98" y="86"/>
                  </a:lnTo>
                  <a:lnTo>
                    <a:pt x="98" y="86"/>
                  </a:lnTo>
                  <a:lnTo>
                    <a:pt x="98" y="86"/>
                  </a:lnTo>
                  <a:lnTo>
                    <a:pt x="96" y="88"/>
                  </a:lnTo>
                  <a:lnTo>
                    <a:pt x="96" y="86"/>
                  </a:lnTo>
                  <a:lnTo>
                    <a:pt x="96" y="86"/>
                  </a:lnTo>
                  <a:lnTo>
                    <a:pt x="96" y="86"/>
                  </a:lnTo>
                  <a:lnTo>
                    <a:pt x="98" y="86"/>
                  </a:lnTo>
                  <a:lnTo>
                    <a:pt x="98" y="85"/>
                  </a:lnTo>
                  <a:close/>
                  <a:moveTo>
                    <a:pt x="118" y="85"/>
                  </a:moveTo>
                  <a:lnTo>
                    <a:pt x="118" y="86"/>
                  </a:lnTo>
                  <a:lnTo>
                    <a:pt x="118" y="86"/>
                  </a:lnTo>
                  <a:lnTo>
                    <a:pt x="118" y="86"/>
                  </a:lnTo>
                  <a:lnTo>
                    <a:pt x="118" y="86"/>
                  </a:lnTo>
                  <a:lnTo>
                    <a:pt x="118" y="86"/>
                  </a:lnTo>
                  <a:lnTo>
                    <a:pt x="118" y="86"/>
                  </a:lnTo>
                  <a:lnTo>
                    <a:pt x="118" y="85"/>
                  </a:lnTo>
                  <a:lnTo>
                    <a:pt x="118" y="85"/>
                  </a:lnTo>
                  <a:close/>
                  <a:moveTo>
                    <a:pt x="71" y="83"/>
                  </a:moveTo>
                  <a:lnTo>
                    <a:pt x="71" y="85"/>
                  </a:lnTo>
                  <a:lnTo>
                    <a:pt x="71" y="85"/>
                  </a:lnTo>
                  <a:lnTo>
                    <a:pt x="68" y="85"/>
                  </a:lnTo>
                  <a:lnTo>
                    <a:pt x="68" y="85"/>
                  </a:lnTo>
                  <a:lnTo>
                    <a:pt x="68" y="83"/>
                  </a:lnTo>
                  <a:lnTo>
                    <a:pt x="69" y="85"/>
                  </a:lnTo>
                  <a:lnTo>
                    <a:pt x="69" y="83"/>
                  </a:lnTo>
                  <a:lnTo>
                    <a:pt x="69" y="83"/>
                  </a:lnTo>
                  <a:lnTo>
                    <a:pt x="71" y="83"/>
                  </a:lnTo>
                  <a:close/>
                  <a:moveTo>
                    <a:pt x="82" y="83"/>
                  </a:moveTo>
                  <a:lnTo>
                    <a:pt x="83" y="85"/>
                  </a:lnTo>
                  <a:lnTo>
                    <a:pt x="82" y="85"/>
                  </a:lnTo>
                  <a:lnTo>
                    <a:pt x="82" y="85"/>
                  </a:lnTo>
                  <a:lnTo>
                    <a:pt x="82" y="85"/>
                  </a:lnTo>
                  <a:lnTo>
                    <a:pt x="80" y="83"/>
                  </a:lnTo>
                  <a:lnTo>
                    <a:pt x="82" y="83"/>
                  </a:lnTo>
                  <a:close/>
                  <a:moveTo>
                    <a:pt x="110" y="82"/>
                  </a:moveTo>
                  <a:lnTo>
                    <a:pt x="112" y="82"/>
                  </a:lnTo>
                  <a:lnTo>
                    <a:pt x="109" y="83"/>
                  </a:lnTo>
                  <a:lnTo>
                    <a:pt x="109" y="83"/>
                  </a:lnTo>
                  <a:lnTo>
                    <a:pt x="107" y="83"/>
                  </a:lnTo>
                  <a:lnTo>
                    <a:pt x="106" y="83"/>
                  </a:lnTo>
                  <a:lnTo>
                    <a:pt x="106" y="85"/>
                  </a:lnTo>
                  <a:lnTo>
                    <a:pt x="106" y="83"/>
                  </a:lnTo>
                  <a:lnTo>
                    <a:pt x="107" y="82"/>
                  </a:lnTo>
                  <a:lnTo>
                    <a:pt x="109" y="82"/>
                  </a:lnTo>
                  <a:lnTo>
                    <a:pt x="110" y="82"/>
                  </a:lnTo>
                  <a:close/>
                  <a:moveTo>
                    <a:pt x="91" y="80"/>
                  </a:moveTo>
                  <a:lnTo>
                    <a:pt x="93" y="82"/>
                  </a:lnTo>
                  <a:lnTo>
                    <a:pt x="91" y="82"/>
                  </a:lnTo>
                  <a:lnTo>
                    <a:pt x="90" y="83"/>
                  </a:lnTo>
                  <a:lnTo>
                    <a:pt x="88" y="83"/>
                  </a:lnTo>
                  <a:lnTo>
                    <a:pt x="88" y="83"/>
                  </a:lnTo>
                  <a:lnTo>
                    <a:pt x="88" y="83"/>
                  </a:lnTo>
                  <a:lnTo>
                    <a:pt x="90" y="82"/>
                  </a:lnTo>
                  <a:lnTo>
                    <a:pt x="90" y="82"/>
                  </a:lnTo>
                  <a:lnTo>
                    <a:pt x="91" y="82"/>
                  </a:lnTo>
                  <a:lnTo>
                    <a:pt x="91" y="80"/>
                  </a:lnTo>
                  <a:close/>
                  <a:moveTo>
                    <a:pt x="72" y="79"/>
                  </a:moveTo>
                  <a:lnTo>
                    <a:pt x="74" y="80"/>
                  </a:lnTo>
                  <a:lnTo>
                    <a:pt x="72" y="80"/>
                  </a:lnTo>
                  <a:lnTo>
                    <a:pt x="72" y="80"/>
                  </a:lnTo>
                  <a:lnTo>
                    <a:pt x="72" y="80"/>
                  </a:lnTo>
                  <a:lnTo>
                    <a:pt x="72" y="80"/>
                  </a:lnTo>
                  <a:lnTo>
                    <a:pt x="72" y="79"/>
                  </a:lnTo>
                  <a:lnTo>
                    <a:pt x="72" y="79"/>
                  </a:lnTo>
                  <a:close/>
                  <a:moveTo>
                    <a:pt x="104" y="79"/>
                  </a:moveTo>
                  <a:lnTo>
                    <a:pt x="106" y="79"/>
                  </a:lnTo>
                  <a:lnTo>
                    <a:pt x="106" y="80"/>
                  </a:lnTo>
                  <a:lnTo>
                    <a:pt x="107" y="80"/>
                  </a:lnTo>
                  <a:lnTo>
                    <a:pt x="107" y="80"/>
                  </a:lnTo>
                  <a:lnTo>
                    <a:pt x="107" y="80"/>
                  </a:lnTo>
                  <a:lnTo>
                    <a:pt x="106" y="80"/>
                  </a:lnTo>
                  <a:lnTo>
                    <a:pt x="106" y="79"/>
                  </a:lnTo>
                  <a:lnTo>
                    <a:pt x="104" y="79"/>
                  </a:lnTo>
                  <a:close/>
                  <a:moveTo>
                    <a:pt x="80" y="77"/>
                  </a:moveTo>
                  <a:lnTo>
                    <a:pt x="82" y="77"/>
                  </a:lnTo>
                  <a:lnTo>
                    <a:pt x="80" y="79"/>
                  </a:lnTo>
                  <a:lnTo>
                    <a:pt x="82" y="79"/>
                  </a:lnTo>
                  <a:lnTo>
                    <a:pt x="80" y="80"/>
                  </a:lnTo>
                  <a:lnTo>
                    <a:pt x="79" y="80"/>
                  </a:lnTo>
                  <a:lnTo>
                    <a:pt x="79" y="79"/>
                  </a:lnTo>
                  <a:lnTo>
                    <a:pt x="79" y="77"/>
                  </a:lnTo>
                  <a:lnTo>
                    <a:pt x="80" y="77"/>
                  </a:lnTo>
                  <a:close/>
                  <a:moveTo>
                    <a:pt x="85" y="77"/>
                  </a:moveTo>
                  <a:lnTo>
                    <a:pt x="85" y="77"/>
                  </a:lnTo>
                  <a:lnTo>
                    <a:pt x="85" y="77"/>
                  </a:lnTo>
                  <a:lnTo>
                    <a:pt x="85" y="79"/>
                  </a:lnTo>
                  <a:lnTo>
                    <a:pt x="85" y="80"/>
                  </a:lnTo>
                  <a:lnTo>
                    <a:pt x="83" y="80"/>
                  </a:lnTo>
                  <a:lnTo>
                    <a:pt x="83" y="80"/>
                  </a:lnTo>
                  <a:lnTo>
                    <a:pt x="82" y="79"/>
                  </a:lnTo>
                  <a:lnTo>
                    <a:pt x="85" y="77"/>
                  </a:lnTo>
                  <a:close/>
                  <a:moveTo>
                    <a:pt x="69" y="75"/>
                  </a:moveTo>
                  <a:lnTo>
                    <a:pt x="71" y="77"/>
                  </a:lnTo>
                  <a:lnTo>
                    <a:pt x="71" y="77"/>
                  </a:lnTo>
                  <a:lnTo>
                    <a:pt x="71" y="77"/>
                  </a:lnTo>
                  <a:lnTo>
                    <a:pt x="69" y="77"/>
                  </a:lnTo>
                  <a:lnTo>
                    <a:pt x="69" y="77"/>
                  </a:lnTo>
                  <a:lnTo>
                    <a:pt x="69" y="77"/>
                  </a:lnTo>
                  <a:lnTo>
                    <a:pt x="69" y="75"/>
                  </a:lnTo>
                  <a:close/>
                  <a:moveTo>
                    <a:pt x="69" y="72"/>
                  </a:moveTo>
                  <a:lnTo>
                    <a:pt x="69" y="72"/>
                  </a:lnTo>
                  <a:lnTo>
                    <a:pt x="69" y="72"/>
                  </a:lnTo>
                  <a:lnTo>
                    <a:pt x="69" y="74"/>
                  </a:lnTo>
                  <a:lnTo>
                    <a:pt x="68" y="74"/>
                  </a:lnTo>
                  <a:lnTo>
                    <a:pt x="68" y="74"/>
                  </a:lnTo>
                  <a:lnTo>
                    <a:pt x="68" y="72"/>
                  </a:lnTo>
                  <a:lnTo>
                    <a:pt x="68" y="72"/>
                  </a:lnTo>
                  <a:lnTo>
                    <a:pt x="69" y="72"/>
                  </a:lnTo>
                  <a:close/>
                  <a:moveTo>
                    <a:pt x="76" y="71"/>
                  </a:moveTo>
                  <a:lnTo>
                    <a:pt x="76" y="71"/>
                  </a:lnTo>
                  <a:lnTo>
                    <a:pt x="76" y="74"/>
                  </a:lnTo>
                  <a:lnTo>
                    <a:pt x="76" y="74"/>
                  </a:lnTo>
                  <a:lnTo>
                    <a:pt x="76" y="72"/>
                  </a:lnTo>
                  <a:lnTo>
                    <a:pt x="76" y="72"/>
                  </a:lnTo>
                  <a:lnTo>
                    <a:pt x="76" y="71"/>
                  </a:lnTo>
                  <a:close/>
                  <a:moveTo>
                    <a:pt x="82" y="71"/>
                  </a:moveTo>
                  <a:lnTo>
                    <a:pt x="83" y="72"/>
                  </a:lnTo>
                  <a:lnTo>
                    <a:pt x="83" y="72"/>
                  </a:lnTo>
                  <a:lnTo>
                    <a:pt x="83" y="72"/>
                  </a:lnTo>
                  <a:lnTo>
                    <a:pt x="82" y="72"/>
                  </a:lnTo>
                  <a:lnTo>
                    <a:pt x="82" y="71"/>
                  </a:lnTo>
                  <a:lnTo>
                    <a:pt x="82" y="71"/>
                  </a:lnTo>
                  <a:close/>
                  <a:moveTo>
                    <a:pt x="96" y="69"/>
                  </a:moveTo>
                  <a:lnTo>
                    <a:pt x="96" y="69"/>
                  </a:lnTo>
                  <a:lnTo>
                    <a:pt x="95" y="71"/>
                  </a:lnTo>
                  <a:lnTo>
                    <a:pt x="91" y="71"/>
                  </a:lnTo>
                  <a:lnTo>
                    <a:pt x="91" y="71"/>
                  </a:lnTo>
                  <a:lnTo>
                    <a:pt x="91" y="71"/>
                  </a:lnTo>
                  <a:lnTo>
                    <a:pt x="93" y="69"/>
                  </a:lnTo>
                  <a:lnTo>
                    <a:pt x="95" y="69"/>
                  </a:lnTo>
                  <a:lnTo>
                    <a:pt x="96" y="69"/>
                  </a:lnTo>
                  <a:lnTo>
                    <a:pt x="96" y="69"/>
                  </a:lnTo>
                  <a:close/>
                  <a:moveTo>
                    <a:pt x="77" y="67"/>
                  </a:moveTo>
                  <a:lnTo>
                    <a:pt x="79" y="69"/>
                  </a:lnTo>
                  <a:lnTo>
                    <a:pt x="80" y="69"/>
                  </a:lnTo>
                  <a:lnTo>
                    <a:pt x="80" y="69"/>
                  </a:lnTo>
                  <a:lnTo>
                    <a:pt x="80" y="71"/>
                  </a:lnTo>
                  <a:lnTo>
                    <a:pt x="79" y="71"/>
                  </a:lnTo>
                  <a:lnTo>
                    <a:pt x="77" y="69"/>
                  </a:lnTo>
                  <a:lnTo>
                    <a:pt x="77" y="69"/>
                  </a:lnTo>
                  <a:lnTo>
                    <a:pt x="77" y="67"/>
                  </a:lnTo>
                  <a:lnTo>
                    <a:pt x="77" y="67"/>
                  </a:lnTo>
                  <a:close/>
                  <a:moveTo>
                    <a:pt x="68" y="67"/>
                  </a:moveTo>
                  <a:lnTo>
                    <a:pt x="68" y="69"/>
                  </a:lnTo>
                  <a:lnTo>
                    <a:pt x="68" y="71"/>
                  </a:lnTo>
                  <a:lnTo>
                    <a:pt x="66" y="71"/>
                  </a:lnTo>
                  <a:lnTo>
                    <a:pt x="66" y="69"/>
                  </a:lnTo>
                  <a:lnTo>
                    <a:pt x="68" y="67"/>
                  </a:lnTo>
                  <a:lnTo>
                    <a:pt x="68" y="67"/>
                  </a:lnTo>
                  <a:close/>
                  <a:moveTo>
                    <a:pt x="104" y="66"/>
                  </a:moveTo>
                  <a:lnTo>
                    <a:pt x="106" y="66"/>
                  </a:lnTo>
                  <a:lnTo>
                    <a:pt x="106" y="66"/>
                  </a:lnTo>
                  <a:lnTo>
                    <a:pt x="107" y="67"/>
                  </a:lnTo>
                  <a:lnTo>
                    <a:pt x="107" y="67"/>
                  </a:lnTo>
                  <a:lnTo>
                    <a:pt x="106" y="67"/>
                  </a:lnTo>
                  <a:lnTo>
                    <a:pt x="104" y="69"/>
                  </a:lnTo>
                  <a:lnTo>
                    <a:pt x="102" y="69"/>
                  </a:lnTo>
                  <a:lnTo>
                    <a:pt x="102" y="67"/>
                  </a:lnTo>
                  <a:lnTo>
                    <a:pt x="101" y="67"/>
                  </a:lnTo>
                  <a:lnTo>
                    <a:pt x="99" y="67"/>
                  </a:lnTo>
                  <a:lnTo>
                    <a:pt x="101" y="66"/>
                  </a:lnTo>
                  <a:lnTo>
                    <a:pt x="102" y="66"/>
                  </a:lnTo>
                  <a:lnTo>
                    <a:pt x="104" y="66"/>
                  </a:lnTo>
                  <a:close/>
                  <a:moveTo>
                    <a:pt x="14" y="64"/>
                  </a:moveTo>
                  <a:lnTo>
                    <a:pt x="16" y="66"/>
                  </a:lnTo>
                  <a:lnTo>
                    <a:pt x="17" y="66"/>
                  </a:lnTo>
                  <a:lnTo>
                    <a:pt x="17" y="66"/>
                  </a:lnTo>
                  <a:lnTo>
                    <a:pt x="19" y="67"/>
                  </a:lnTo>
                  <a:lnTo>
                    <a:pt x="17" y="67"/>
                  </a:lnTo>
                  <a:lnTo>
                    <a:pt x="17" y="69"/>
                  </a:lnTo>
                  <a:lnTo>
                    <a:pt x="16" y="67"/>
                  </a:lnTo>
                  <a:lnTo>
                    <a:pt x="14" y="66"/>
                  </a:lnTo>
                  <a:lnTo>
                    <a:pt x="14" y="66"/>
                  </a:lnTo>
                  <a:lnTo>
                    <a:pt x="14" y="64"/>
                  </a:lnTo>
                  <a:close/>
                  <a:moveTo>
                    <a:pt x="74" y="63"/>
                  </a:moveTo>
                  <a:lnTo>
                    <a:pt x="76" y="64"/>
                  </a:lnTo>
                  <a:lnTo>
                    <a:pt x="77" y="64"/>
                  </a:lnTo>
                  <a:lnTo>
                    <a:pt x="77" y="66"/>
                  </a:lnTo>
                  <a:lnTo>
                    <a:pt x="77" y="66"/>
                  </a:lnTo>
                  <a:lnTo>
                    <a:pt x="77" y="67"/>
                  </a:lnTo>
                  <a:lnTo>
                    <a:pt x="77" y="67"/>
                  </a:lnTo>
                  <a:lnTo>
                    <a:pt x="76" y="67"/>
                  </a:lnTo>
                  <a:lnTo>
                    <a:pt x="74" y="66"/>
                  </a:lnTo>
                  <a:lnTo>
                    <a:pt x="74" y="64"/>
                  </a:lnTo>
                  <a:lnTo>
                    <a:pt x="72" y="64"/>
                  </a:lnTo>
                  <a:lnTo>
                    <a:pt x="72" y="63"/>
                  </a:lnTo>
                  <a:lnTo>
                    <a:pt x="74" y="63"/>
                  </a:lnTo>
                  <a:lnTo>
                    <a:pt x="74" y="63"/>
                  </a:lnTo>
                  <a:close/>
                  <a:moveTo>
                    <a:pt x="55" y="63"/>
                  </a:moveTo>
                  <a:lnTo>
                    <a:pt x="55" y="63"/>
                  </a:lnTo>
                  <a:lnTo>
                    <a:pt x="57" y="63"/>
                  </a:lnTo>
                  <a:lnTo>
                    <a:pt x="57" y="64"/>
                  </a:lnTo>
                  <a:lnTo>
                    <a:pt x="55" y="64"/>
                  </a:lnTo>
                  <a:lnTo>
                    <a:pt x="55" y="64"/>
                  </a:lnTo>
                  <a:lnTo>
                    <a:pt x="55" y="64"/>
                  </a:lnTo>
                  <a:lnTo>
                    <a:pt x="54" y="64"/>
                  </a:lnTo>
                  <a:lnTo>
                    <a:pt x="55" y="64"/>
                  </a:lnTo>
                  <a:lnTo>
                    <a:pt x="55" y="63"/>
                  </a:lnTo>
                  <a:lnTo>
                    <a:pt x="55" y="63"/>
                  </a:lnTo>
                  <a:close/>
                  <a:moveTo>
                    <a:pt x="13" y="55"/>
                  </a:moveTo>
                  <a:lnTo>
                    <a:pt x="14" y="56"/>
                  </a:lnTo>
                  <a:lnTo>
                    <a:pt x="14" y="58"/>
                  </a:lnTo>
                  <a:lnTo>
                    <a:pt x="16" y="58"/>
                  </a:lnTo>
                  <a:lnTo>
                    <a:pt x="16" y="61"/>
                  </a:lnTo>
                  <a:lnTo>
                    <a:pt x="16" y="61"/>
                  </a:lnTo>
                  <a:lnTo>
                    <a:pt x="16" y="61"/>
                  </a:lnTo>
                  <a:lnTo>
                    <a:pt x="14" y="61"/>
                  </a:lnTo>
                  <a:lnTo>
                    <a:pt x="13" y="61"/>
                  </a:lnTo>
                  <a:lnTo>
                    <a:pt x="13" y="61"/>
                  </a:lnTo>
                  <a:lnTo>
                    <a:pt x="13" y="60"/>
                  </a:lnTo>
                  <a:lnTo>
                    <a:pt x="13" y="60"/>
                  </a:lnTo>
                  <a:lnTo>
                    <a:pt x="11" y="60"/>
                  </a:lnTo>
                  <a:lnTo>
                    <a:pt x="11" y="60"/>
                  </a:lnTo>
                  <a:lnTo>
                    <a:pt x="11" y="60"/>
                  </a:lnTo>
                  <a:lnTo>
                    <a:pt x="9" y="60"/>
                  </a:lnTo>
                  <a:lnTo>
                    <a:pt x="9" y="60"/>
                  </a:lnTo>
                  <a:lnTo>
                    <a:pt x="11" y="58"/>
                  </a:lnTo>
                  <a:lnTo>
                    <a:pt x="11" y="56"/>
                  </a:lnTo>
                  <a:lnTo>
                    <a:pt x="13" y="58"/>
                  </a:lnTo>
                  <a:lnTo>
                    <a:pt x="13" y="58"/>
                  </a:lnTo>
                  <a:lnTo>
                    <a:pt x="13" y="56"/>
                  </a:lnTo>
                  <a:lnTo>
                    <a:pt x="13" y="55"/>
                  </a:lnTo>
                  <a:lnTo>
                    <a:pt x="13" y="55"/>
                  </a:lnTo>
                  <a:close/>
                  <a:moveTo>
                    <a:pt x="14" y="55"/>
                  </a:moveTo>
                  <a:lnTo>
                    <a:pt x="14" y="55"/>
                  </a:lnTo>
                  <a:lnTo>
                    <a:pt x="16" y="55"/>
                  </a:lnTo>
                  <a:lnTo>
                    <a:pt x="16" y="56"/>
                  </a:lnTo>
                  <a:lnTo>
                    <a:pt x="16" y="56"/>
                  </a:lnTo>
                  <a:lnTo>
                    <a:pt x="16" y="56"/>
                  </a:lnTo>
                  <a:lnTo>
                    <a:pt x="16" y="58"/>
                  </a:lnTo>
                  <a:lnTo>
                    <a:pt x="16" y="58"/>
                  </a:lnTo>
                  <a:lnTo>
                    <a:pt x="14" y="56"/>
                  </a:lnTo>
                  <a:lnTo>
                    <a:pt x="14" y="55"/>
                  </a:lnTo>
                  <a:lnTo>
                    <a:pt x="14" y="55"/>
                  </a:lnTo>
                  <a:close/>
                  <a:moveTo>
                    <a:pt x="91" y="53"/>
                  </a:moveTo>
                  <a:lnTo>
                    <a:pt x="93" y="53"/>
                  </a:lnTo>
                  <a:lnTo>
                    <a:pt x="95" y="53"/>
                  </a:lnTo>
                  <a:lnTo>
                    <a:pt x="93" y="55"/>
                  </a:lnTo>
                  <a:lnTo>
                    <a:pt x="95" y="55"/>
                  </a:lnTo>
                  <a:lnTo>
                    <a:pt x="95" y="58"/>
                  </a:lnTo>
                  <a:lnTo>
                    <a:pt x="93" y="58"/>
                  </a:lnTo>
                  <a:lnTo>
                    <a:pt x="93" y="60"/>
                  </a:lnTo>
                  <a:lnTo>
                    <a:pt x="93" y="60"/>
                  </a:lnTo>
                  <a:lnTo>
                    <a:pt x="91" y="60"/>
                  </a:lnTo>
                  <a:lnTo>
                    <a:pt x="90" y="58"/>
                  </a:lnTo>
                  <a:lnTo>
                    <a:pt x="90" y="58"/>
                  </a:lnTo>
                  <a:lnTo>
                    <a:pt x="91" y="58"/>
                  </a:lnTo>
                  <a:lnTo>
                    <a:pt x="91" y="56"/>
                  </a:lnTo>
                  <a:lnTo>
                    <a:pt x="91" y="56"/>
                  </a:lnTo>
                  <a:lnTo>
                    <a:pt x="90" y="55"/>
                  </a:lnTo>
                  <a:lnTo>
                    <a:pt x="90" y="53"/>
                  </a:lnTo>
                  <a:lnTo>
                    <a:pt x="91" y="53"/>
                  </a:lnTo>
                  <a:close/>
                  <a:moveTo>
                    <a:pt x="16" y="49"/>
                  </a:moveTo>
                  <a:lnTo>
                    <a:pt x="16" y="50"/>
                  </a:lnTo>
                  <a:lnTo>
                    <a:pt x="16" y="52"/>
                  </a:lnTo>
                  <a:lnTo>
                    <a:pt x="14" y="53"/>
                  </a:lnTo>
                  <a:lnTo>
                    <a:pt x="14" y="53"/>
                  </a:lnTo>
                  <a:lnTo>
                    <a:pt x="14" y="53"/>
                  </a:lnTo>
                  <a:lnTo>
                    <a:pt x="14" y="53"/>
                  </a:lnTo>
                  <a:lnTo>
                    <a:pt x="13" y="53"/>
                  </a:lnTo>
                  <a:lnTo>
                    <a:pt x="13" y="52"/>
                  </a:lnTo>
                  <a:lnTo>
                    <a:pt x="14" y="50"/>
                  </a:lnTo>
                  <a:lnTo>
                    <a:pt x="14" y="49"/>
                  </a:lnTo>
                  <a:lnTo>
                    <a:pt x="16" y="49"/>
                  </a:lnTo>
                  <a:close/>
                  <a:moveTo>
                    <a:pt x="69" y="47"/>
                  </a:moveTo>
                  <a:lnTo>
                    <a:pt x="71" y="47"/>
                  </a:lnTo>
                  <a:lnTo>
                    <a:pt x="71" y="49"/>
                  </a:lnTo>
                  <a:lnTo>
                    <a:pt x="72" y="49"/>
                  </a:lnTo>
                  <a:lnTo>
                    <a:pt x="71" y="50"/>
                  </a:lnTo>
                  <a:lnTo>
                    <a:pt x="71" y="50"/>
                  </a:lnTo>
                  <a:lnTo>
                    <a:pt x="71" y="49"/>
                  </a:lnTo>
                  <a:lnTo>
                    <a:pt x="71" y="49"/>
                  </a:lnTo>
                  <a:lnTo>
                    <a:pt x="69" y="49"/>
                  </a:lnTo>
                  <a:lnTo>
                    <a:pt x="69" y="47"/>
                  </a:lnTo>
                  <a:lnTo>
                    <a:pt x="69" y="47"/>
                  </a:lnTo>
                  <a:close/>
                  <a:moveTo>
                    <a:pt x="54" y="45"/>
                  </a:moveTo>
                  <a:lnTo>
                    <a:pt x="54" y="47"/>
                  </a:lnTo>
                  <a:lnTo>
                    <a:pt x="55" y="49"/>
                  </a:lnTo>
                  <a:lnTo>
                    <a:pt x="55" y="49"/>
                  </a:lnTo>
                  <a:lnTo>
                    <a:pt x="57" y="50"/>
                  </a:lnTo>
                  <a:lnTo>
                    <a:pt x="58" y="50"/>
                  </a:lnTo>
                  <a:lnTo>
                    <a:pt x="61" y="52"/>
                  </a:lnTo>
                  <a:lnTo>
                    <a:pt x="65" y="52"/>
                  </a:lnTo>
                  <a:lnTo>
                    <a:pt x="65" y="52"/>
                  </a:lnTo>
                  <a:lnTo>
                    <a:pt x="65" y="53"/>
                  </a:lnTo>
                  <a:lnTo>
                    <a:pt x="66" y="53"/>
                  </a:lnTo>
                  <a:lnTo>
                    <a:pt x="66" y="55"/>
                  </a:lnTo>
                  <a:lnTo>
                    <a:pt x="66" y="55"/>
                  </a:lnTo>
                  <a:lnTo>
                    <a:pt x="66" y="56"/>
                  </a:lnTo>
                  <a:lnTo>
                    <a:pt x="66" y="60"/>
                  </a:lnTo>
                  <a:lnTo>
                    <a:pt x="68" y="60"/>
                  </a:lnTo>
                  <a:lnTo>
                    <a:pt x="69" y="61"/>
                  </a:lnTo>
                  <a:lnTo>
                    <a:pt x="71" y="61"/>
                  </a:lnTo>
                  <a:lnTo>
                    <a:pt x="71" y="61"/>
                  </a:lnTo>
                  <a:lnTo>
                    <a:pt x="71" y="63"/>
                  </a:lnTo>
                  <a:lnTo>
                    <a:pt x="71" y="63"/>
                  </a:lnTo>
                  <a:lnTo>
                    <a:pt x="69" y="63"/>
                  </a:lnTo>
                  <a:lnTo>
                    <a:pt x="69" y="63"/>
                  </a:lnTo>
                  <a:lnTo>
                    <a:pt x="69" y="63"/>
                  </a:lnTo>
                  <a:lnTo>
                    <a:pt x="69" y="63"/>
                  </a:lnTo>
                  <a:lnTo>
                    <a:pt x="68" y="63"/>
                  </a:lnTo>
                  <a:lnTo>
                    <a:pt x="68" y="61"/>
                  </a:lnTo>
                  <a:lnTo>
                    <a:pt x="66" y="61"/>
                  </a:lnTo>
                  <a:lnTo>
                    <a:pt x="66" y="60"/>
                  </a:lnTo>
                  <a:lnTo>
                    <a:pt x="66" y="60"/>
                  </a:lnTo>
                  <a:lnTo>
                    <a:pt x="65" y="58"/>
                  </a:lnTo>
                  <a:lnTo>
                    <a:pt x="65" y="58"/>
                  </a:lnTo>
                  <a:lnTo>
                    <a:pt x="63" y="56"/>
                  </a:lnTo>
                  <a:lnTo>
                    <a:pt x="63" y="56"/>
                  </a:lnTo>
                  <a:lnTo>
                    <a:pt x="63" y="56"/>
                  </a:lnTo>
                  <a:lnTo>
                    <a:pt x="61" y="56"/>
                  </a:lnTo>
                  <a:lnTo>
                    <a:pt x="60" y="56"/>
                  </a:lnTo>
                  <a:lnTo>
                    <a:pt x="58" y="55"/>
                  </a:lnTo>
                  <a:lnTo>
                    <a:pt x="57" y="53"/>
                  </a:lnTo>
                  <a:lnTo>
                    <a:pt x="57" y="53"/>
                  </a:lnTo>
                  <a:lnTo>
                    <a:pt x="55" y="53"/>
                  </a:lnTo>
                  <a:lnTo>
                    <a:pt x="55" y="52"/>
                  </a:lnTo>
                  <a:lnTo>
                    <a:pt x="54" y="50"/>
                  </a:lnTo>
                  <a:lnTo>
                    <a:pt x="52" y="50"/>
                  </a:lnTo>
                  <a:lnTo>
                    <a:pt x="50" y="49"/>
                  </a:lnTo>
                  <a:lnTo>
                    <a:pt x="49" y="49"/>
                  </a:lnTo>
                  <a:lnTo>
                    <a:pt x="47" y="49"/>
                  </a:lnTo>
                  <a:lnTo>
                    <a:pt x="47" y="49"/>
                  </a:lnTo>
                  <a:lnTo>
                    <a:pt x="46" y="49"/>
                  </a:lnTo>
                  <a:lnTo>
                    <a:pt x="49" y="47"/>
                  </a:lnTo>
                  <a:lnTo>
                    <a:pt x="50" y="45"/>
                  </a:lnTo>
                  <a:lnTo>
                    <a:pt x="52" y="45"/>
                  </a:lnTo>
                  <a:lnTo>
                    <a:pt x="54" y="45"/>
                  </a:lnTo>
                  <a:close/>
                  <a:moveTo>
                    <a:pt x="57" y="42"/>
                  </a:moveTo>
                  <a:lnTo>
                    <a:pt x="60" y="44"/>
                  </a:lnTo>
                  <a:lnTo>
                    <a:pt x="58" y="45"/>
                  </a:lnTo>
                  <a:lnTo>
                    <a:pt x="58" y="44"/>
                  </a:lnTo>
                  <a:lnTo>
                    <a:pt x="57" y="42"/>
                  </a:lnTo>
                  <a:close/>
                  <a:moveTo>
                    <a:pt x="63" y="42"/>
                  </a:moveTo>
                  <a:lnTo>
                    <a:pt x="61" y="42"/>
                  </a:lnTo>
                  <a:lnTo>
                    <a:pt x="61" y="44"/>
                  </a:lnTo>
                  <a:lnTo>
                    <a:pt x="60" y="44"/>
                  </a:lnTo>
                  <a:lnTo>
                    <a:pt x="61" y="42"/>
                  </a:lnTo>
                  <a:lnTo>
                    <a:pt x="63" y="42"/>
                  </a:lnTo>
                  <a:close/>
                  <a:moveTo>
                    <a:pt x="96" y="39"/>
                  </a:moveTo>
                  <a:lnTo>
                    <a:pt x="98" y="41"/>
                  </a:lnTo>
                  <a:lnTo>
                    <a:pt x="98" y="42"/>
                  </a:lnTo>
                  <a:lnTo>
                    <a:pt x="99" y="44"/>
                  </a:lnTo>
                  <a:lnTo>
                    <a:pt x="99" y="44"/>
                  </a:lnTo>
                  <a:lnTo>
                    <a:pt x="101" y="45"/>
                  </a:lnTo>
                  <a:lnTo>
                    <a:pt x="101" y="45"/>
                  </a:lnTo>
                  <a:lnTo>
                    <a:pt x="99" y="45"/>
                  </a:lnTo>
                  <a:lnTo>
                    <a:pt x="99" y="45"/>
                  </a:lnTo>
                  <a:lnTo>
                    <a:pt x="99" y="45"/>
                  </a:lnTo>
                  <a:lnTo>
                    <a:pt x="99" y="45"/>
                  </a:lnTo>
                  <a:lnTo>
                    <a:pt x="98" y="47"/>
                  </a:lnTo>
                  <a:lnTo>
                    <a:pt x="98" y="47"/>
                  </a:lnTo>
                  <a:lnTo>
                    <a:pt x="95" y="45"/>
                  </a:lnTo>
                  <a:lnTo>
                    <a:pt x="93" y="45"/>
                  </a:lnTo>
                  <a:lnTo>
                    <a:pt x="95" y="44"/>
                  </a:lnTo>
                  <a:lnTo>
                    <a:pt x="96" y="42"/>
                  </a:lnTo>
                  <a:lnTo>
                    <a:pt x="95" y="42"/>
                  </a:lnTo>
                  <a:lnTo>
                    <a:pt x="93" y="44"/>
                  </a:lnTo>
                  <a:lnTo>
                    <a:pt x="90" y="44"/>
                  </a:lnTo>
                  <a:lnTo>
                    <a:pt x="90" y="44"/>
                  </a:lnTo>
                  <a:lnTo>
                    <a:pt x="90" y="42"/>
                  </a:lnTo>
                  <a:lnTo>
                    <a:pt x="90" y="41"/>
                  </a:lnTo>
                  <a:lnTo>
                    <a:pt x="91" y="41"/>
                  </a:lnTo>
                  <a:lnTo>
                    <a:pt x="93" y="41"/>
                  </a:lnTo>
                  <a:lnTo>
                    <a:pt x="95" y="41"/>
                  </a:lnTo>
                  <a:lnTo>
                    <a:pt x="95" y="39"/>
                  </a:lnTo>
                  <a:lnTo>
                    <a:pt x="96" y="39"/>
                  </a:lnTo>
                  <a:close/>
                  <a:moveTo>
                    <a:pt x="3" y="33"/>
                  </a:moveTo>
                  <a:lnTo>
                    <a:pt x="3" y="33"/>
                  </a:lnTo>
                  <a:lnTo>
                    <a:pt x="3" y="33"/>
                  </a:lnTo>
                  <a:lnTo>
                    <a:pt x="5" y="33"/>
                  </a:lnTo>
                  <a:lnTo>
                    <a:pt x="3" y="34"/>
                  </a:lnTo>
                  <a:lnTo>
                    <a:pt x="3" y="34"/>
                  </a:lnTo>
                  <a:lnTo>
                    <a:pt x="3" y="36"/>
                  </a:lnTo>
                  <a:lnTo>
                    <a:pt x="3" y="36"/>
                  </a:lnTo>
                  <a:lnTo>
                    <a:pt x="3" y="38"/>
                  </a:lnTo>
                  <a:lnTo>
                    <a:pt x="5" y="38"/>
                  </a:lnTo>
                  <a:lnTo>
                    <a:pt x="5" y="39"/>
                  </a:lnTo>
                  <a:lnTo>
                    <a:pt x="6" y="39"/>
                  </a:lnTo>
                  <a:lnTo>
                    <a:pt x="6" y="39"/>
                  </a:lnTo>
                  <a:lnTo>
                    <a:pt x="5" y="39"/>
                  </a:lnTo>
                  <a:lnTo>
                    <a:pt x="3" y="38"/>
                  </a:lnTo>
                  <a:lnTo>
                    <a:pt x="1" y="36"/>
                  </a:lnTo>
                  <a:lnTo>
                    <a:pt x="0" y="34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3" y="33"/>
                  </a:lnTo>
                  <a:close/>
                  <a:moveTo>
                    <a:pt x="83" y="28"/>
                  </a:moveTo>
                  <a:lnTo>
                    <a:pt x="83" y="30"/>
                  </a:lnTo>
                  <a:lnTo>
                    <a:pt x="83" y="30"/>
                  </a:lnTo>
                  <a:lnTo>
                    <a:pt x="82" y="31"/>
                  </a:lnTo>
                  <a:lnTo>
                    <a:pt x="82" y="33"/>
                  </a:lnTo>
                  <a:lnTo>
                    <a:pt x="82" y="33"/>
                  </a:lnTo>
                  <a:lnTo>
                    <a:pt x="80" y="33"/>
                  </a:lnTo>
                  <a:lnTo>
                    <a:pt x="80" y="31"/>
                  </a:lnTo>
                  <a:lnTo>
                    <a:pt x="80" y="31"/>
                  </a:lnTo>
                  <a:lnTo>
                    <a:pt x="80" y="31"/>
                  </a:lnTo>
                  <a:lnTo>
                    <a:pt x="80" y="31"/>
                  </a:lnTo>
                  <a:lnTo>
                    <a:pt x="80" y="33"/>
                  </a:lnTo>
                  <a:lnTo>
                    <a:pt x="79" y="33"/>
                  </a:lnTo>
                  <a:lnTo>
                    <a:pt x="79" y="31"/>
                  </a:lnTo>
                  <a:lnTo>
                    <a:pt x="79" y="31"/>
                  </a:lnTo>
                  <a:lnTo>
                    <a:pt x="77" y="30"/>
                  </a:lnTo>
                  <a:lnTo>
                    <a:pt x="79" y="30"/>
                  </a:lnTo>
                  <a:lnTo>
                    <a:pt x="80" y="30"/>
                  </a:lnTo>
                  <a:lnTo>
                    <a:pt x="82" y="30"/>
                  </a:lnTo>
                  <a:lnTo>
                    <a:pt x="82" y="30"/>
                  </a:lnTo>
                  <a:lnTo>
                    <a:pt x="82" y="30"/>
                  </a:lnTo>
                  <a:lnTo>
                    <a:pt x="83" y="28"/>
                  </a:lnTo>
                  <a:close/>
                  <a:moveTo>
                    <a:pt x="85" y="20"/>
                  </a:moveTo>
                  <a:lnTo>
                    <a:pt x="87" y="20"/>
                  </a:lnTo>
                  <a:lnTo>
                    <a:pt x="87" y="22"/>
                  </a:lnTo>
                  <a:lnTo>
                    <a:pt x="87" y="22"/>
                  </a:lnTo>
                  <a:lnTo>
                    <a:pt x="85" y="22"/>
                  </a:lnTo>
                  <a:lnTo>
                    <a:pt x="83" y="20"/>
                  </a:lnTo>
                  <a:lnTo>
                    <a:pt x="85" y="20"/>
                  </a:lnTo>
                  <a:close/>
                  <a:moveTo>
                    <a:pt x="72" y="15"/>
                  </a:moveTo>
                  <a:lnTo>
                    <a:pt x="72" y="15"/>
                  </a:lnTo>
                  <a:lnTo>
                    <a:pt x="74" y="17"/>
                  </a:lnTo>
                  <a:lnTo>
                    <a:pt x="74" y="17"/>
                  </a:lnTo>
                  <a:lnTo>
                    <a:pt x="74" y="19"/>
                  </a:lnTo>
                  <a:lnTo>
                    <a:pt x="74" y="19"/>
                  </a:lnTo>
                  <a:lnTo>
                    <a:pt x="72" y="19"/>
                  </a:lnTo>
                  <a:lnTo>
                    <a:pt x="71" y="19"/>
                  </a:lnTo>
                  <a:lnTo>
                    <a:pt x="71" y="17"/>
                  </a:lnTo>
                  <a:lnTo>
                    <a:pt x="71" y="15"/>
                  </a:lnTo>
                  <a:lnTo>
                    <a:pt x="72" y="15"/>
                  </a:lnTo>
                  <a:close/>
                  <a:moveTo>
                    <a:pt x="95" y="0"/>
                  </a:moveTo>
                  <a:lnTo>
                    <a:pt x="96" y="0"/>
                  </a:lnTo>
                  <a:lnTo>
                    <a:pt x="98" y="0"/>
                  </a:lnTo>
                  <a:lnTo>
                    <a:pt x="98" y="1"/>
                  </a:lnTo>
                  <a:lnTo>
                    <a:pt x="99" y="1"/>
                  </a:lnTo>
                  <a:lnTo>
                    <a:pt x="99" y="1"/>
                  </a:lnTo>
                  <a:lnTo>
                    <a:pt x="99" y="1"/>
                  </a:lnTo>
                  <a:lnTo>
                    <a:pt x="101" y="3"/>
                  </a:lnTo>
                  <a:lnTo>
                    <a:pt x="101" y="4"/>
                  </a:lnTo>
                  <a:lnTo>
                    <a:pt x="101" y="6"/>
                  </a:lnTo>
                  <a:lnTo>
                    <a:pt x="99" y="6"/>
                  </a:lnTo>
                  <a:lnTo>
                    <a:pt x="96" y="8"/>
                  </a:lnTo>
                  <a:lnTo>
                    <a:pt x="96" y="9"/>
                  </a:lnTo>
                  <a:lnTo>
                    <a:pt x="96" y="11"/>
                  </a:lnTo>
                  <a:lnTo>
                    <a:pt x="96" y="11"/>
                  </a:lnTo>
                  <a:lnTo>
                    <a:pt x="96" y="11"/>
                  </a:lnTo>
                  <a:lnTo>
                    <a:pt x="96" y="12"/>
                  </a:lnTo>
                  <a:lnTo>
                    <a:pt x="96" y="12"/>
                  </a:lnTo>
                  <a:lnTo>
                    <a:pt x="95" y="14"/>
                  </a:lnTo>
                  <a:lnTo>
                    <a:pt x="95" y="15"/>
                  </a:lnTo>
                  <a:lnTo>
                    <a:pt x="93" y="17"/>
                  </a:lnTo>
                  <a:lnTo>
                    <a:pt x="93" y="17"/>
                  </a:lnTo>
                  <a:lnTo>
                    <a:pt x="93" y="17"/>
                  </a:lnTo>
                  <a:lnTo>
                    <a:pt x="91" y="15"/>
                  </a:lnTo>
                  <a:lnTo>
                    <a:pt x="90" y="15"/>
                  </a:lnTo>
                  <a:lnTo>
                    <a:pt x="85" y="14"/>
                  </a:lnTo>
                  <a:lnTo>
                    <a:pt x="82" y="12"/>
                  </a:lnTo>
                  <a:lnTo>
                    <a:pt x="80" y="14"/>
                  </a:lnTo>
                  <a:lnTo>
                    <a:pt x="79" y="12"/>
                  </a:lnTo>
                  <a:lnTo>
                    <a:pt x="77" y="12"/>
                  </a:lnTo>
                  <a:lnTo>
                    <a:pt x="74" y="14"/>
                  </a:lnTo>
                  <a:lnTo>
                    <a:pt x="72" y="14"/>
                  </a:lnTo>
                  <a:lnTo>
                    <a:pt x="71" y="14"/>
                  </a:lnTo>
                  <a:lnTo>
                    <a:pt x="69" y="12"/>
                  </a:lnTo>
                  <a:lnTo>
                    <a:pt x="68" y="14"/>
                  </a:lnTo>
                  <a:lnTo>
                    <a:pt x="66" y="15"/>
                  </a:lnTo>
                  <a:lnTo>
                    <a:pt x="65" y="17"/>
                  </a:lnTo>
                  <a:lnTo>
                    <a:pt x="61" y="17"/>
                  </a:lnTo>
                  <a:lnTo>
                    <a:pt x="60" y="17"/>
                  </a:lnTo>
                  <a:lnTo>
                    <a:pt x="58" y="17"/>
                  </a:lnTo>
                  <a:lnTo>
                    <a:pt x="60" y="19"/>
                  </a:lnTo>
                  <a:lnTo>
                    <a:pt x="61" y="20"/>
                  </a:lnTo>
                  <a:lnTo>
                    <a:pt x="60" y="20"/>
                  </a:lnTo>
                  <a:lnTo>
                    <a:pt x="61" y="22"/>
                  </a:lnTo>
                  <a:lnTo>
                    <a:pt x="61" y="22"/>
                  </a:lnTo>
                  <a:lnTo>
                    <a:pt x="63" y="22"/>
                  </a:lnTo>
                  <a:lnTo>
                    <a:pt x="66" y="23"/>
                  </a:lnTo>
                  <a:lnTo>
                    <a:pt x="66" y="25"/>
                  </a:lnTo>
                  <a:lnTo>
                    <a:pt x="68" y="27"/>
                  </a:lnTo>
                  <a:lnTo>
                    <a:pt x="66" y="25"/>
                  </a:lnTo>
                  <a:lnTo>
                    <a:pt x="65" y="25"/>
                  </a:lnTo>
                  <a:lnTo>
                    <a:pt x="63" y="23"/>
                  </a:lnTo>
                  <a:lnTo>
                    <a:pt x="61" y="23"/>
                  </a:lnTo>
                  <a:lnTo>
                    <a:pt x="60" y="23"/>
                  </a:lnTo>
                  <a:lnTo>
                    <a:pt x="58" y="23"/>
                  </a:lnTo>
                  <a:lnTo>
                    <a:pt x="58" y="25"/>
                  </a:lnTo>
                  <a:lnTo>
                    <a:pt x="60" y="25"/>
                  </a:lnTo>
                  <a:lnTo>
                    <a:pt x="61" y="27"/>
                  </a:lnTo>
                  <a:lnTo>
                    <a:pt x="63" y="27"/>
                  </a:lnTo>
                  <a:lnTo>
                    <a:pt x="63" y="28"/>
                  </a:lnTo>
                  <a:lnTo>
                    <a:pt x="63" y="30"/>
                  </a:lnTo>
                  <a:lnTo>
                    <a:pt x="61" y="30"/>
                  </a:lnTo>
                  <a:lnTo>
                    <a:pt x="60" y="28"/>
                  </a:lnTo>
                  <a:lnTo>
                    <a:pt x="58" y="25"/>
                  </a:lnTo>
                  <a:lnTo>
                    <a:pt x="55" y="25"/>
                  </a:lnTo>
                  <a:lnTo>
                    <a:pt x="54" y="25"/>
                  </a:lnTo>
                  <a:lnTo>
                    <a:pt x="55" y="27"/>
                  </a:lnTo>
                  <a:lnTo>
                    <a:pt x="55" y="28"/>
                  </a:lnTo>
                  <a:lnTo>
                    <a:pt x="58" y="30"/>
                  </a:lnTo>
                  <a:lnTo>
                    <a:pt x="58" y="30"/>
                  </a:lnTo>
                  <a:lnTo>
                    <a:pt x="57" y="31"/>
                  </a:lnTo>
                  <a:lnTo>
                    <a:pt x="54" y="30"/>
                  </a:lnTo>
                  <a:lnTo>
                    <a:pt x="54" y="28"/>
                  </a:lnTo>
                  <a:lnTo>
                    <a:pt x="54" y="25"/>
                  </a:lnTo>
                  <a:lnTo>
                    <a:pt x="50" y="23"/>
                  </a:lnTo>
                  <a:lnTo>
                    <a:pt x="47" y="22"/>
                  </a:lnTo>
                  <a:lnTo>
                    <a:pt x="46" y="20"/>
                  </a:lnTo>
                  <a:lnTo>
                    <a:pt x="47" y="20"/>
                  </a:lnTo>
                  <a:lnTo>
                    <a:pt x="47" y="19"/>
                  </a:lnTo>
                  <a:lnTo>
                    <a:pt x="46" y="19"/>
                  </a:lnTo>
                  <a:lnTo>
                    <a:pt x="44" y="20"/>
                  </a:lnTo>
                  <a:lnTo>
                    <a:pt x="42" y="20"/>
                  </a:lnTo>
                  <a:lnTo>
                    <a:pt x="42" y="22"/>
                  </a:lnTo>
                  <a:lnTo>
                    <a:pt x="42" y="23"/>
                  </a:lnTo>
                  <a:lnTo>
                    <a:pt x="42" y="25"/>
                  </a:lnTo>
                  <a:lnTo>
                    <a:pt x="42" y="27"/>
                  </a:lnTo>
                  <a:lnTo>
                    <a:pt x="42" y="28"/>
                  </a:lnTo>
                  <a:lnTo>
                    <a:pt x="46" y="33"/>
                  </a:lnTo>
                  <a:lnTo>
                    <a:pt x="47" y="36"/>
                  </a:lnTo>
                  <a:lnTo>
                    <a:pt x="47" y="36"/>
                  </a:lnTo>
                  <a:lnTo>
                    <a:pt x="50" y="38"/>
                  </a:lnTo>
                  <a:lnTo>
                    <a:pt x="52" y="41"/>
                  </a:lnTo>
                  <a:lnTo>
                    <a:pt x="52" y="41"/>
                  </a:lnTo>
                  <a:lnTo>
                    <a:pt x="54" y="44"/>
                  </a:lnTo>
                  <a:lnTo>
                    <a:pt x="52" y="44"/>
                  </a:lnTo>
                  <a:lnTo>
                    <a:pt x="50" y="44"/>
                  </a:lnTo>
                  <a:lnTo>
                    <a:pt x="50" y="44"/>
                  </a:lnTo>
                  <a:lnTo>
                    <a:pt x="50" y="42"/>
                  </a:lnTo>
                  <a:lnTo>
                    <a:pt x="50" y="42"/>
                  </a:lnTo>
                  <a:lnTo>
                    <a:pt x="49" y="41"/>
                  </a:lnTo>
                  <a:lnTo>
                    <a:pt x="47" y="41"/>
                  </a:lnTo>
                  <a:lnTo>
                    <a:pt x="46" y="42"/>
                  </a:lnTo>
                  <a:lnTo>
                    <a:pt x="47" y="44"/>
                  </a:lnTo>
                  <a:lnTo>
                    <a:pt x="47" y="44"/>
                  </a:lnTo>
                  <a:lnTo>
                    <a:pt x="47" y="45"/>
                  </a:lnTo>
                  <a:lnTo>
                    <a:pt x="49" y="45"/>
                  </a:lnTo>
                  <a:lnTo>
                    <a:pt x="47" y="47"/>
                  </a:lnTo>
                  <a:lnTo>
                    <a:pt x="46" y="47"/>
                  </a:lnTo>
                  <a:lnTo>
                    <a:pt x="44" y="49"/>
                  </a:lnTo>
                  <a:lnTo>
                    <a:pt x="42" y="49"/>
                  </a:lnTo>
                  <a:lnTo>
                    <a:pt x="42" y="49"/>
                  </a:lnTo>
                  <a:lnTo>
                    <a:pt x="42" y="49"/>
                  </a:lnTo>
                  <a:lnTo>
                    <a:pt x="44" y="49"/>
                  </a:lnTo>
                  <a:lnTo>
                    <a:pt x="46" y="50"/>
                  </a:lnTo>
                  <a:lnTo>
                    <a:pt x="49" y="50"/>
                  </a:lnTo>
                  <a:lnTo>
                    <a:pt x="50" y="52"/>
                  </a:lnTo>
                  <a:lnTo>
                    <a:pt x="52" y="52"/>
                  </a:lnTo>
                  <a:lnTo>
                    <a:pt x="54" y="53"/>
                  </a:lnTo>
                  <a:lnTo>
                    <a:pt x="57" y="55"/>
                  </a:lnTo>
                  <a:lnTo>
                    <a:pt x="58" y="56"/>
                  </a:lnTo>
                  <a:lnTo>
                    <a:pt x="60" y="58"/>
                  </a:lnTo>
                  <a:lnTo>
                    <a:pt x="63" y="58"/>
                  </a:lnTo>
                  <a:lnTo>
                    <a:pt x="63" y="60"/>
                  </a:lnTo>
                  <a:lnTo>
                    <a:pt x="63" y="61"/>
                  </a:lnTo>
                  <a:lnTo>
                    <a:pt x="63" y="64"/>
                  </a:lnTo>
                  <a:lnTo>
                    <a:pt x="63" y="66"/>
                  </a:lnTo>
                  <a:lnTo>
                    <a:pt x="63" y="66"/>
                  </a:lnTo>
                  <a:lnTo>
                    <a:pt x="63" y="67"/>
                  </a:lnTo>
                  <a:lnTo>
                    <a:pt x="63" y="67"/>
                  </a:lnTo>
                  <a:lnTo>
                    <a:pt x="63" y="67"/>
                  </a:lnTo>
                  <a:lnTo>
                    <a:pt x="61" y="66"/>
                  </a:lnTo>
                  <a:lnTo>
                    <a:pt x="58" y="64"/>
                  </a:lnTo>
                  <a:lnTo>
                    <a:pt x="57" y="63"/>
                  </a:lnTo>
                  <a:lnTo>
                    <a:pt x="57" y="63"/>
                  </a:lnTo>
                  <a:lnTo>
                    <a:pt x="55" y="63"/>
                  </a:lnTo>
                  <a:lnTo>
                    <a:pt x="55" y="63"/>
                  </a:lnTo>
                  <a:lnTo>
                    <a:pt x="50" y="64"/>
                  </a:lnTo>
                  <a:lnTo>
                    <a:pt x="49" y="64"/>
                  </a:lnTo>
                  <a:lnTo>
                    <a:pt x="49" y="64"/>
                  </a:lnTo>
                  <a:lnTo>
                    <a:pt x="49" y="64"/>
                  </a:lnTo>
                  <a:lnTo>
                    <a:pt x="49" y="66"/>
                  </a:lnTo>
                  <a:lnTo>
                    <a:pt x="50" y="66"/>
                  </a:lnTo>
                  <a:lnTo>
                    <a:pt x="50" y="67"/>
                  </a:lnTo>
                  <a:lnTo>
                    <a:pt x="50" y="69"/>
                  </a:lnTo>
                  <a:lnTo>
                    <a:pt x="52" y="69"/>
                  </a:lnTo>
                  <a:lnTo>
                    <a:pt x="54" y="69"/>
                  </a:lnTo>
                  <a:lnTo>
                    <a:pt x="54" y="71"/>
                  </a:lnTo>
                  <a:lnTo>
                    <a:pt x="54" y="71"/>
                  </a:lnTo>
                  <a:lnTo>
                    <a:pt x="55" y="71"/>
                  </a:lnTo>
                  <a:lnTo>
                    <a:pt x="55" y="72"/>
                  </a:lnTo>
                  <a:lnTo>
                    <a:pt x="55" y="72"/>
                  </a:lnTo>
                  <a:lnTo>
                    <a:pt x="52" y="74"/>
                  </a:lnTo>
                  <a:lnTo>
                    <a:pt x="52" y="74"/>
                  </a:lnTo>
                  <a:lnTo>
                    <a:pt x="50" y="74"/>
                  </a:lnTo>
                  <a:lnTo>
                    <a:pt x="50" y="74"/>
                  </a:lnTo>
                  <a:lnTo>
                    <a:pt x="50" y="72"/>
                  </a:lnTo>
                  <a:lnTo>
                    <a:pt x="49" y="72"/>
                  </a:lnTo>
                  <a:lnTo>
                    <a:pt x="47" y="71"/>
                  </a:lnTo>
                  <a:lnTo>
                    <a:pt x="46" y="71"/>
                  </a:lnTo>
                  <a:lnTo>
                    <a:pt x="46" y="69"/>
                  </a:lnTo>
                  <a:lnTo>
                    <a:pt x="44" y="71"/>
                  </a:lnTo>
                  <a:lnTo>
                    <a:pt x="44" y="72"/>
                  </a:lnTo>
                  <a:lnTo>
                    <a:pt x="46" y="75"/>
                  </a:lnTo>
                  <a:lnTo>
                    <a:pt x="49" y="79"/>
                  </a:lnTo>
                  <a:lnTo>
                    <a:pt x="49" y="82"/>
                  </a:lnTo>
                  <a:lnTo>
                    <a:pt x="49" y="83"/>
                  </a:lnTo>
                  <a:lnTo>
                    <a:pt x="49" y="85"/>
                  </a:lnTo>
                  <a:lnTo>
                    <a:pt x="50" y="86"/>
                  </a:lnTo>
                  <a:lnTo>
                    <a:pt x="50" y="88"/>
                  </a:lnTo>
                  <a:lnTo>
                    <a:pt x="50" y="88"/>
                  </a:lnTo>
                  <a:lnTo>
                    <a:pt x="49" y="88"/>
                  </a:lnTo>
                  <a:lnTo>
                    <a:pt x="47" y="88"/>
                  </a:lnTo>
                  <a:lnTo>
                    <a:pt x="46" y="85"/>
                  </a:lnTo>
                  <a:lnTo>
                    <a:pt x="46" y="83"/>
                  </a:lnTo>
                  <a:lnTo>
                    <a:pt x="44" y="83"/>
                  </a:lnTo>
                  <a:lnTo>
                    <a:pt x="42" y="83"/>
                  </a:lnTo>
                  <a:lnTo>
                    <a:pt x="41" y="86"/>
                  </a:lnTo>
                  <a:lnTo>
                    <a:pt x="41" y="88"/>
                  </a:lnTo>
                  <a:lnTo>
                    <a:pt x="39" y="88"/>
                  </a:lnTo>
                  <a:lnTo>
                    <a:pt x="39" y="88"/>
                  </a:lnTo>
                  <a:lnTo>
                    <a:pt x="39" y="85"/>
                  </a:lnTo>
                  <a:lnTo>
                    <a:pt x="39" y="85"/>
                  </a:lnTo>
                  <a:lnTo>
                    <a:pt x="38" y="82"/>
                  </a:lnTo>
                  <a:lnTo>
                    <a:pt x="36" y="82"/>
                  </a:lnTo>
                  <a:lnTo>
                    <a:pt x="36" y="80"/>
                  </a:lnTo>
                  <a:lnTo>
                    <a:pt x="35" y="79"/>
                  </a:lnTo>
                  <a:lnTo>
                    <a:pt x="35" y="79"/>
                  </a:lnTo>
                  <a:lnTo>
                    <a:pt x="33" y="80"/>
                  </a:lnTo>
                  <a:lnTo>
                    <a:pt x="33" y="82"/>
                  </a:lnTo>
                  <a:lnTo>
                    <a:pt x="33" y="83"/>
                  </a:lnTo>
                  <a:lnTo>
                    <a:pt x="31" y="83"/>
                  </a:lnTo>
                  <a:lnTo>
                    <a:pt x="30" y="82"/>
                  </a:lnTo>
                  <a:lnTo>
                    <a:pt x="28" y="79"/>
                  </a:lnTo>
                  <a:lnTo>
                    <a:pt x="28" y="77"/>
                  </a:lnTo>
                  <a:lnTo>
                    <a:pt x="30" y="74"/>
                  </a:lnTo>
                  <a:lnTo>
                    <a:pt x="30" y="74"/>
                  </a:lnTo>
                  <a:lnTo>
                    <a:pt x="28" y="71"/>
                  </a:lnTo>
                  <a:lnTo>
                    <a:pt x="25" y="69"/>
                  </a:lnTo>
                  <a:lnTo>
                    <a:pt x="24" y="69"/>
                  </a:lnTo>
                  <a:lnTo>
                    <a:pt x="24" y="66"/>
                  </a:lnTo>
                  <a:lnTo>
                    <a:pt x="22" y="66"/>
                  </a:lnTo>
                  <a:lnTo>
                    <a:pt x="22" y="66"/>
                  </a:lnTo>
                  <a:lnTo>
                    <a:pt x="20" y="64"/>
                  </a:lnTo>
                  <a:lnTo>
                    <a:pt x="22" y="64"/>
                  </a:lnTo>
                  <a:lnTo>
                    <a:pt x="24" y="63"/>
                  </a:lnTo>
                  <a:lnTo>
                    <a:pt x="25" y="60"/>
                  </a:lnTo>
                  <a:lnTo>
                    <a:pt x="25" y="60"/>
                  </a:lnTo>
                  <a:lnTo>
                    <a:pt x="27" y="60"/>
                  </a:lnTo>
                  <a:lnTo>
                    <a:pt x="28" y="60"/>
                  </a:lnTo>
                  <a:lnTo>
                    <a:pt x="30" y="58"/>
                  </a:lnTo>
                  <a:lnTo>
                    <a:pt x="31" y="58"/>
                  </a:lnTo>
                  <a:lnTo>
                    <a:pt x="33" y="58"/>
                  </a:lnTo>
                  <a:lnTo>
                    <a:pt x="38" y="60"/>
                  </a:lnTo>
                  <a:lnTo>
                    <a:pt x="42" y="61"/>
                  </a:lnTo>
                  <a:lnTo>
                    <a:pt x="44" y="63"/>
                  </a:lnTo>
                  <a:lnTo>
                    <a:pt x="46" y="63"/>
                  </a:lnTo>
                  <a:lnTo>
                    <a:pt x="46" y="63"/>
                  </a:lnTo>
                  <a:lnTo>
                    <a:pt x="47" y="64"/>
                  </a:lnTo>
                  <a:lnTo>
                    <a:pt x="47" y="63"/>
                  </a:lnTo>
                  <a:lnTo>
                    <a:pt x="47" y="63"/>
                  </a:lnTo>
                  <a:lnTo>
                    <a:pt x="47" y="61"/>
                  </a:lnTo>
                  <a:lnTo>
                    <a:pt x="50" y="61"/>
                  </a:lnTo>
                  <a:lnTo>
                    <a:pt x="50" y="61"/>
                  </a:lnTo>
                  <a:lnTo>
                    <a:pt x="50" y="61"/>
                  </a:lnTo>
                  <a:lnTo>
                    <a:pt x="50" y="60"/>
                  </a:lnTo>
                  <a:lnTo>
                    <a:pt x="50" y="60"/>
                  </a:lnTo>
                  <a:lnTo>
                    <a:pt x="49" y="60"/>
                  </a:lnTo>
                  <a:lnTo>
                    <a:pt x="49" y="60"/>
                  </a:lnTo>
                  <a:lnTo>
                    <a:pt x="47" y="60"/>
                  </a:lnTo>
                  <a:lnTo>
                    <a:pt x="46" y="60"/>
                  </a:lnTo>
                  <a:lnTo>
                    <a:pt x="46" y="58"/>
                  </a:lnTo>
                  <a:lnTo>
                    <a:pt x="44" y="58"/>
                  </a:lnTo>
                  <a:lnTo>
                    <a:pt x="42" y="56"/>
                  </a:lnTo>
                  <a:lnTo>
                    <a:pt x="39" y="55"/>
                  </a:lnTo>
                  <a:lnTo>
                    <a:pt x="39" y="56"/>
                  </a:lnTo>
                  <a:lnTo>
                    <a:pt x="38" y="56"/>
                  </a:lnTo>
                  <a:lnTo>
                    <a:pt x="38" y="56"/>
                  </a:lnTo>
                  <a:lnTo>
                    <a:pt x="33" y="56"/>
                  </a:lnTo>
                  <a:lnTo>
                    <a:pt x="31" y="56"/>
                  </a:lnTo>
                  <a:lnTo>
                    <a:pt x="30" y="56"/>
                  </a:lnTo>
                  <a:lnTo>
                    <a:pt x="28" y="56"/>
                  </a:lnTo>
                  <a:lnTo>
                    <a:pt x="28" y="58"/>
                  </a:lnTo>
                  <a:lnTo>
                    <a:pt x="27" y="58"/>
                  </a:lnTo>
                  <a:lnTo>
                    <a:pt x="25" y="56"/>
                  </a:lnTo>
                  <a:lnTo>
                    <a:pt x="25" y="55"/>
                  </a:lnTo>
                  <a:lnTo>
                    <a:pt x="24" y="55"/>
                  </a:lnTo>
                  <a:lnTo>
                    <a:pt x="24" y="56"/>
                  </a:lnTo>
                  <a:lnTo>
                    <a:pt x="24" y="56"/>
                  </a:lnTo>
                  <a:lnTo>
                    <a:pt x="22" y="56"/>
                  </a:lnTo>
                  <a:lnTo>
                    <a:pt x="20" y="56"/>
                  </a:lnTo>
                  <a:lnTo>
                    <a:pt x="20" y="55"/>
                  </a:lnTo>
                  <a:lnTo>
                    <a:pt x="19" y="52"/>
                  </a:lnTo>
                  <a:lnTo>
                    <a:pt x="17" y="50"/>
                  </a:lnTo>
                  <a:lnTo>
                    <a:pt x="16" y="49"/>
                  </a:lnTo>
                  <a:lnTo>
                    <a:pt x="16" y="49"/>
                  </a:lnTo>
                  <a:lnTo>
                    <a:pt x="16" y="47"/>
                  </a:lnTo>
                  <a:lnTo>
                    <a:pt x="17" y="47"/>
                  </a:lnTo>
                  <a:lnTo>
                    <a:pt x="20" y="49"/>
                  </a:lnTo>
                  <a:lnTo>
                    <a:pt x="20" y="49"/>
                  </a:lnTo>
                  <a:lnTo>
                    <a:pt x="22" y="47"/>
                  </a:lnTo>
                  <a:lnTo>
                    <a:pt x="22" y="47"/>
                  </a:lnTo>
                  <a:lnTo>
                    <a:pt x="20" y="45"/>
                  </a:lnTo>
                  <a:lnTo>
                    <a:pt x="20" y="45"/>
                  </a:lnTo>
                  <a:lnTo>
                    <a:pt x="20" y="45"/>
                  </a:lnTo>
                  <a:lnTo>
                    <a:pt x="19" y="45"/>
                  </a:lnTo>
                  <a:lnTo>
                    <a:pt x="16" y="45"/>
                  </a:lnTo>
                  <a:lnTo>
                    <a:pt x="16" y="45"/>
                  </a:lnTo>
                  <a:lnTo>
                    <a:pt x="14" y="45"/>
                  </a:lnTo>
                  <a:lnTo>
                    <a:pt x="13" y="44"/>
                  </a:lnTo>
                  <a:lnTo>
                    <a:pt x="11" y="42"/>
                  </a:lnTo>
                  <a:lnTo>
                    <a:pt x="9" y="41"/>
                  </a:lnTo>
                  <a:lnTo>
                    <a:pt x="8" y="38"/>
                  </a:lnTo>
                  <a:lnTo>
                    <a:pt x="6" y="36"/>
                  </a:lnTo>
                  <a:lnTo>
                    <a:pt x="5" y="34"/>
                  </a:lnTo>
                  <a:lnTo>
                    <a:pt x="5" y="34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9" y="34"/>
                  </a:lnTo>
                  <a:lnTo>
                    <a:pt x="9" y="34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11" y="33"/>
                  </a:lnTo>
                  <a:lnTo>
                    <a:pt x="11" y="31"/>
                  </a:lnTo>
                  <a:lnTo>
                    <a:pt x="9" y="31"/>
                  </a:lnTo>
                  <a:lnTo>
                    <a:pt x="9" y="30"/>
                  </a:lnTo>
                  <a:lnTo>
                    <a:pt x="9" y="30"/>
                  </a:lnTo>
                  <a:lnTo>
                    <a:pt x="9" y="30"/>
                  </a:lnTo>
                  <a:lnTo>
                    <a:pt x="11" y="30"/>
                  </a:lnTo>
                  <a:lnTo>
                    <a:pt x="11" y="28"/>
                  </a:lnTo>
                  <a:lnTo>
                    <a:pt x="11" y="28"/>
                  </a:lnTo>
                  <a:lnTo>
                    <a:pt x="13" y="28"/>
                  </a:lnTo>
                  <a:lnTo>
                    <a:pt x="14" y="28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6" y="25"/>
                  </a:lnTo>
                  <a:lnTo>
                    <a:pt x="16" y="25"/>
                  </a:lnTo>
                  <a:lnTo>
                    <a:pt x="16" y="23"/>
                  </a:lnTo>
                  <a:lnTo>
                    <a:pt x="16" y="22"/>
                  </a:lnTo>
                  <a:lnTo>
                    <a:pt x="17" y="22"/>
                  </a:lnTo>
                  <a:lnTo>
                    <a:pt x="17" y="22"/>
                  </a:lnTo>
                  <a:lnTo>
                    <a:pt x="19" y="20"/>
                  </a:lnTo>
                  <a:lnTo>
                    <a:pt x="19" y="20"/>
                  </a:lnTo>
                  <a:lnTo>
                    <a:pt x="20" y="19"/>
                  </a:lnTo>
                  <a:lnTo>
                    <a:pt x="20" y="19"/>
                  </a:lnTo>
                  <a:lnTo>
                    <a:pt x="19" y="17"/>
                  </a:lnTo>
                  <a:lnTo>
                    <a:pt x="19" y="15"/>
                  </a:lnTo>
                  <a:lnTo>
                    <a:pt x="19" y="15"/>
                  </a:lnTo>
                  <a:lnTo>
                    <a:pt x="20" y="14"/>
                  </a:lnTo>
                  <a:lnTo>
                    <a:pt x="22" y="14"/>
                  </a:lnTo>
                  <a:lnTo>
                    <a:pt x="24" y="14"/>
                  </a:lnTo>
                  <a:lnTo>
                    <a:pt x="25" y="14"/>
                  </a:lnTo>
                  <a:lnTo>
                    <a:pt x="27" y="14"/>
                  </a:lnTo>
                  <a:lnTo>
                    <a:pt x="28" y="14"/>
                  </a:lnTo>
                  <a:lnTo>
                    <a:pt x="28" y="14"/>
                  </a:lnTo>
                  <a:lnTo>
                    <a:pt x="30" y="12"/>
                  </a:lnTo>
                  <a:lnTo>
                    <a:pt x="33" y="11"/>
                  </a:lnTo>
                  <a:lnTo>
                    <a:pt x="33" y="9"/>
                  </a:lnTo>
                  <a:lnTo>
                    <a:pt x="36" y="9"/>
                  </a:lnTo>
                  <a:lnTo>
                    <a:pt x="36" y="9"/>
                  </a:lnTo>
                  <a:lnTo>
                    <a:pt x="38" y="9"/>
                  </a:lnTo>
                  <a:lnTo>
                    <a:pt x="39" y="11"/>
                  </a:lnTo>
                  <a:lnTo>
                    <a:pt x="41" y="11"/>
                  </a:lnTo>
                  <a:lnTo>
                    <a:pt x="42" y="9"/>
                  </a:lnTo>
                  <a:lnTo>
                    <a:pt x="44" y="9"/>
                  </a:lnTo>
                  <a:lnTo>
                    <a:pt x="44" y="6"/>
                  </a:lnTo>
                  <a:lnTo>
                    <a:pt x="46" y="6"/>
                  </a:lnTo>
                  <a:lnTo>
                    <a:pt x="46" y="6"/>
                  </a:lnTo>
                  <a:lnTo>
                    <a:pt x="47" y="6"/>
                  </a:lnTo>
                  <a:lnTo>
                    <a:pt x="49" y="6"/>
                  </a:lnTo>
                  <a:lnTo>
                    <a:pt x="50" y="6"/>
                  </a:lnTo>
                  <a:lnTo>
                    <a:pt x="52" y="6"/>
                  </a:lnTo>
                  <a:lnTo>
                    <a:pt x="54" y="6"/>
                  </a:lnTo>
                  <a:lnTo>
                    <a:pt x="55" y="6"/>
                  </a:lnTo>
                  <a:lnTo>
                    <a:pt x="57" y="6"/>
                  </a:lnTo>
                  <a:lnTo>
                    <a:pt x="57" y="6"/>
                  </a:lnTo>
                  <a:lnTo>
                    <a:pt x="60" y="4"/>
                  </a:lnTo>
                  <a:lnTo>
                    <a:pt x="61" y="4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63" y="3"/>
                  </a:lnTo>
                  <a:lnTo>
                    <a:pt x="66" y="3"/>
                  </a:lnTo>
                  <a:lnTo>
                    <a:pt x="66" y="3"/>
                  </a:lnTo>
                  <a:lnTo>
                    <a:pt x="68" y="3"/>
                  </a:lnTo>
                  <a:lnTo>
                    <a:pt x="69" y="3"/>
                  </a:lnTo>
                  <a:lnTo>
                    <a:pt x="71" y="3"/>
                  </a:lnTo>
                  <a:lnTo>
                    <a:pt x="71" y="4"/>
                  </a:lnTo>
                  <a:lnTo>
                    <a:pt x="71" y="4"/>
                  </a:lnTo>
                  <a:lnTo>
                    <a:pt x="72" y="4"/>
                  </a:lnTo>
                  <a:lnTo>
                    <a:pt x="74" y="6"/>
                  </a:lnTo>
                  <a:lnTo>
                    <a:pt x="74" y="6"/>
                  </a:lnTo>
                  <a:lnTo>
                    <a:pt x="76" y="6"/>
                  </a:lnTo>
                  <a:lnTo>
                    <a:pt x="77" y="6"/>
                  </a:lnTo>
                  <a:lnTo>
                    <a:pt x="79" y="6"/>
                  </a:lnTo>
                  <a:lnTo>
                    <a:pt x="80" y="8"/>
                  </a:lnTo>
                  <a:lnTo>
                    <a:pt x="82" y="8"/>
                  </a:lnTo>
                  <a:lnTo>
                    <a:pt x="85" y="8"/>
                  </a:lnTo>
                  <a:lnTo>
                    <a:pt x="87" y="6"/>
                  </a:lnTo>
                  <a:lnTo>
                    <a:pt x="88" y="6"/>
                  </a:lnTo>
                  <a:lnTo>
                    <a:pt x="88" y="6"/>
                  </a:lnTo>
                  <a:lnTo>
                    <a:pt x="90" y="6"/>
                  </a:lnTo>
                  <a:lnTo>
                    <a:pt x="93" y="6"/>
                  </a:lnTo>
                  <a:lnTo>
                    <a:pt x="93" y="6"/>
                  </a:lnTo>
                  <a:lnTo>
                    <a:pt x="95" y="4"/>
                  </a:lnTo>
                  <a:lnTo>
                    <a:pt x="93" y="3"/>
                  </a:lnTo>
                  <a:lnTo>
                    <a:pt x="93" y="1"/>
                  </a:lnTo>
                  <a:lnTo>
                    <a:pt x="93" y="1"/>
                  </a:lnTo>
                  <a:lnTo>
                    <a:pt x="93" y="1"/>
                  </a:lnTo>
                  <a:lnTo>
                    <a:pt x="93" y="0"/>
                  </a:lnTo>
                  <a:lnTo>
                    <a:pt x="93" y="0"/>
                  </a:lnTo>
                  <a:lnTo>
                    <a:pt x="95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18" name="Freeform 265">
              <a:extLst>
                <a:ext uri="{FF2B5EF4-FFF2-40B4-BE49-F238E27FC236}">
                  <a16:creationId xmlns:a16="http://schemas.microsoft.com/office/drawing/2014/main" id="{9B4BE72D-B5EE-4027-8CCE-6BC9ADEB1E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00849" y="4312614"/>
              <a:ext cx="83817" cy="76020"/>
            </a:xfrm>
            <a:custGeom>
              <a:avLst/>
              <a:gdLst>
                <a:gd name="T0" fmla="*/ 21 w 43"/>
                <a:gd name="T1" fmla="*/ 20 h 39"/>
                <a:gd name="T2" fmla="*/ 21 w 43"/>
                <a:gd name="T3" fmla="*/ 22 h 39"/>
                <a:gd name="T4" fmla="*/ 23 w 43"/>
                <a:gd name="T5" fmla="*/ 22 h 39"/>
                <a:gd name="T6" fmla="*/ 30 w 43"/>
                <a:gd name="T7" fmla="*/ 22 h 39"/>
                <a:gd name="T8" fmla="*/ 43 w 43"/>
                <a:gd name="T9" fmla="*/ 25 h 39"/>
                <a:gd name="T10" fmla="*/ 43 w 43"/>
                <a:gd name="T11" fmla="*/ 31 h 39"/>
                <a:gd name="T12" fmla="*/ 43 w 43"/>
                <a:gd name="T13" fmla="*/ 37 h 39"/>
                <a:gd name="T14" fmla="*/ 40 w 43"/>
                <a:gd name="T15" fmla="*/ 39 h 39"/>
                <a:gd name="T16" fmla="*/ 32 w 43"/>
                <a:gd name="T17" fmla="*/ 39 h 39"/>
                <a:gd name="T18" fmla="*/ 26 w 43"/>
                <a:gd name="T19" fmla="*/ 39 h 39"/>
                <a:gd name="T20" fmla="*/ 23 w 43"/>
                <a:gd name="T21" fmla="*/ 39 h 39"/>
                <a:gd name="T22" fmla="*/ 23 w 43"/>
                <a:gd name="T23" fmla="*/ 39 h 39"/>
                <a:gd name="T24" fmla="*/ 21 w 43"/>
                <a:gd name="T25" fmla="*/ 39 h 39"/>
                <a:gd name="T26" fmla="*/ 19 w 43"/>
                <a:gd name="T27" fmla="*/ 37 h 39"/>
                <a:gd name="T28" fmla="*/ 19 w 43"/>
                <a:gd name="T29" fmla="*/ 37 h 39"/>
                <a:gd name="T30" fmla="*/ 18 w 43"/>
                <a:gd name="T31" fmla="*/ 39 h 39"/>
                <a:gd name="T32" fmla="*/ 16 w 43"/>
                <a:gd name="T33" fmla="*/ 37 h 39"/>
                <a:gd name="T34" fmla="*/ 15 w 43"/>
                <a:gd name="T35" fmla="*/ 37 h 39"/>
                <a:gd name="T36" fmla="*/ 16 w 43"/>
                <a:gd name="T37" fmla="*/ 33 h 39"/>
                <a:gd name="T38" fmla="*/ 18 w 43"/>
                <a:gd name="T39" fmla="*/ 31 h 39"/>
                <a:gd name="T40" fmla="*/ 19 w 43"/>
                <a:gd name="T41" fmla="*/ 28 h 39"/>
                <a:gd name="T42" fmla="*/ 19 w 43"/>
                <a:gd name="T43" fmla="*/ 23 h 39"/>
                <a:gd name="T44" fmla="*/ 5 w 43"/>
                <a:gd name="T45" fmla="*/ 0 h 39"/>
                <a:gd name="T46" fmla="*/ 7 w 43"/>
                <a:gd name="T47" fmla="*/ 0 h 39"/>
                <a:gd name="T48" fmla="*/ 8 w 43"/>
                <a:gd name="T49" fmla="*/ 1 h 39"/>
                <a:gd name="T50" fmla="*/ 5 w 43"/>
                <a:gd name="T51" fmla="*/ 6 h 39"/>
                <a:gd name="T52" fmla="*/ 4 w 43"/>
                <a:gd name="T53" fmla="*/ 8 h 39"/>
                <a:gd name="T54" fmla="*/ 0 w 43"/>
                <a:gd name="T55" fmla="*/ 6 h 39"/>
                <a:gd name="T56" fmla="*/ 0 w 43"/>
                <a:gd name="T57" fmla="*/ 4 h 39"/>
                <a:gd name="T58" fmla="*/ 2 w 43"/>
                <a:gd name="T59" fmla="*/ 3 h 39"/>
                <a:gd name="T60" fmla="*/ 4 w 43"/>
                <a:gd name="T61" fmla="*/ 1 h 39"/>
                <a:gd name="T62" fmla="*/ 4 w 43"/>
                <a:gd name="T6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3" h="39">
                  <a:moveTo>
                    <a:pt x="21" y="20"/>
                  </a:moveTo>
                  <a:lnTo>
                    <a:pt x="21" y="20"/>
                  </a:lnTo>
                  <a:lnTo>
                    <a:pt x="21" y="20"/>
                  </a:lnTo>
                  <a:lnTo>
                    <a:pt x="21" y="22"/>
                  </a:lnTo>
                  <a:lnTo>
                    <a:pt x="21" y="22"/>
                  </a:lnTo>
                  <a:lnTo>
                    <a:pt x="23" y="22"/>
                  </a:lnTo>
                  <a:lnTo>
                    <a:pt x="27" y="22"/>
                  </a:lnTo>
                  <a:lnTo>
                    <a:pt x="30" y="22"/>
                  </a:lnTo>
                  <a:lnTo>
                    <a:pt x="43" y="22"/>
                  </a:lnTo>
                  <a:lnTo>
                    <a:pt x="43" y="25"/>
                  </a:lnTo>
                  <a:lnTo>
                    <a:pt x="43" y="28"/>
                  </a:lnTo>
                  <a:lnTo>
                    <a:pt x="43" y="31"/>
                  </a:lnTo>
                  <a:lnTo>
                    <a:pt x="43" y="34"/>
                  </a:lnTo>
                  <a:lnTo>
                    <a:pt x="43" y="37"/>
                  </a:lnTo>
                  <a:lnTo>
                    <a:pt x="43" y="39"/>
                  </a:lnTo>
                  <a:lnTo>
                    <a:pt x="40" y="39"/>
                  </a:lnTo>
                  <a:lnTo>
                    <a:pt x="35" y="39"/>
                  </a:lnTo>
                  <a:lnTo>
                    <a:pt x="32" y="39"/>
                  </a:lnTo>
                  <a:lnTo>
                    <a:pt x="27" y="39"/>
                  </a:lnTo>
                  <a:lnTo>
                    <a:pt x="26" y="39"/>
                  </a:lnTo>
                  <a:lnTo>
                    <a:pt x="24" y="39"/>
                  </a:lnTo>
                  <a:lnTo>
                    <a:pt x="23" y="39"/>
                  </a:lnTo>
                  <a:lnTo>
                    <a:pt x="23" y="39"/>
                  </a:lnTo>
                  <a:lnTo>
                    <a:pt x="23" y="39"/>
                  </a:lnTo>
                  <a:lnTo>
                    <a:pt x="21" y="39"/>
                  </a:lnTo>
                  <a:lnTo>
                    <a:pt x="21" y="39"/>
                  </a:lnTo>
                  <a:lnTo>
                    <a:pt x="21" y="39"/>
                  </a:lnTo>
                  <a:lnTo>
                    <a:pt x="19" y="37"/>
                  </a:lnTo>
                  <a:lnTo>
                    <a:pt x="19" y="37"/>
                  </a:lnTo>
                  <a:lnTo>
                    <a:pt x="19" y="37"/>
                  </a:lnTo>
                  <a:lnTo>
                    <a:pt x="18" y="39"/>
                  </a:lnTo>
                  <a:lnTo>
                    <a:pt x="18" y="39"/>
                  </a:lnTo>
                  <a:lnTo>
                    <a:pt x="18" y="37"/>
                  </a:lnTo>
                  <a:lnTo>
                    <a:pt x="16" y="37"/>
                  </a:lnTo>
                  <a:lnTo>
                    <a:pt x="15" y="37"/>
                  </a:lnTo>
                  <a:lnTo>
                    <a:pt x="15" y="37"/>
                  </a:lnTo>
                  <a:lnTo>
                    <a:pt x="15" y="34"/>
                  </a:lnTo>
                  <a:lnTo>
                    <a:pt x="16" y="33"/>
                  </a:lnTo>
                  <a:lnTo>
                    <a:pt x="18" y="31"/>
                  </a:lnTo>
                  <a:lnTo>
                    <a:pt x="18" y="31"/>
                  </a:lnTo>
                  <a:lnTo>
                    <a:pt x="18" y="30"/>
                  </a:lnTo>
                  <a:lnTo>
                    <a:pt x="19" y="28"/>
                  </a:lnTo>
                  <a:lnTo>
                    <a:pt x="21" y="26"/>
                  </a:lnTo>
                  <a:lnTo>
                    <a:pt x="19" y="23"/>
                  </a:lnTo>
                  <a:lnTo>
                    <a:pt x="21" y="20"/>
                  </a:lnTo>
                  <a:close/>
                  <a:moveTo>
                    <a:pt x="5" y="0"/>
                  </a:moveTo>
                  <a:lnTo>
                    <a:pt x="5" y="0"/>
                  </a:lnTo>
                  <a:lnTo>
                    <a:pt x="7" y="0"/>
                  </a:lnTo>
                  <a:lnTo>
                    <a:pt x="8" y="0"/>
                  </a:lnTo>
                  <a:lnTo>
                    <a:pt x="8" y="1"/>
                  </a:lnTo>
                  <a:lnTo>
                    <a:pt x="5" y="4"/>
                  </a:lnTo>
                  <a:lnTo>
                    <a:pt x="5" y="6"/>
                  </a:lnTo>
                  <a:lnTo>
                    <a:pt x="5" y="8"/>
                  </a:lnTo>
                  <a:lnTo>
                    <a:pt x="4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3"/>
                  </a:lnTo>
                  <a:lnTo>
                    <a:pt x="2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19" name="Freeform 266">
              <a:extLst>
                <a:ext uri="{FF2B5EF4-FFF2-40B4-BE49-F238E27FC236}">
                  <a16:creationId xmlns:a16="http://schemas.microsoft.com/office/drawing/2014/main" id="{C8B0849D-E80E-6E08-E06D-B6E28A2EE56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22390" y="3950058"/>
              <a:ext cx="17544" cy="17544"/>
            </a:xfrm>
            <a:custGeom>
              <a:avLst/>
              <a:gdLst>
                <a:gd name="T0" fmla="*/ 8 w 9"/>
                <a:gd name="T1" fmla="*/ 8 h 9"/>
                <a:gd name="T2" fmla="*/ 9 w 9"/>
                <a:gd name="T3" fmla="*/ 8 h 9"/>
                <a:gd name="T4" fmla="*/ 9 w 9"/>
                <a:gd name="T5" fmla="*/ 9 h 9"/>
                <a:gd name="T6" fmla="*/ 8 w 9"/>
                <a:gd name="T7" fmla="*/ 9 h 9"/>
                <a:gd name="T8" fmla="*/ 8 w 9"/>
                <a:gd name="T9" fmla="*/ 9 h 9"/>
                <a:gd name="T10" fmla="*/ 8 w 9"/>
                <a:gd name="T11" fmla="*/ 9 h 9"/>
                <a:gd name="T12" fmla="*/ 8 w 9"/>
                <a:gd name="T13" fmla="*/ 9 h 9"/>
                <a:gd name="T14" fmla="*/ 8 w 9"/>
                <a:gd name="T15" fmla="*/ 8 h 9"/>
                <a:gd name="T16" fmla="*/ 8 w 9"/>
                <a:gd name="T17" fmla="*/ 8 h 9"/>
                <a:gd name="T18" fmla="*/ 2 w 9"/>
                <a:gd name="T19" fmla="*/ 3 h 9"/>
                <a:gd name="T20" fmla="*/ 3 w 9"/>
                <a:gd name="T21" fmla="*/ 3 h 9"/>
                <a:gd name="T22" fmla="*/ 3 w 9"/>
                <a:gd name="T23" fmla="*/ 3 h 9"/>
                <a:gd name="T24" fmla="*/ 5 w 9"/>
                <a:gd name="T25" fmla="*/ 4 h 9"/>
                <a:gd name="T26" fmla="*/ 3 w 9"/>
                <a:gd name="T27" fmla="*/ 4 h 9"/>
                <a:gd name="T28" fmla="*/ 3 w 9"/>
                <a:gd name="T29" fmla="*/ 8 h 9"/>
                <a:gd name="T30" fmla="*/ 3 w 9"/>
                <a:gd name="T31" fmla="*/ 8 h 9"/>
                <a:gd name="T32" fmla="*/ 2 w 9"/>
                <a:gd name="T33" fmla="*/ 8 h 9"/>
                <a:gd name="T34" fmla="*/ 2 w 9"/>
                <a:gd name="T35" fmla="*/ 8 h 9"/>
                <a:gd name="T36" fmla="*/ 2 w 9"/>
                <a:gd name="T37" fmla="*/ 8 h 9"/>
                <a:gd name="T38" fmla="*/ 0 w 9"/>
                <a:gd name="T39" fmla="*/ 3 h 9"/>
                <a:gd name="T40" fmla="*/ 2 w 9"/>
                <a:gd name="T41" fmla="*/ 3 h 9"/>
                <a:gd name="T42" fmla="*/ 2 w 9"/>
                <a:gd name="T43" fmla="*/ 3 h 9"/>
                <a:gd name="T44" fmla="*/ 5 w 9"/>
                <a:gd name="T45" fmla="*/ 0 h 9"/>
                <a:gd name="T46" fmla="*/ 6 w 9"/>
                <a:gd name="T47" fmla="*/ 1 h 9"/>
                <a:gd name="T48" fmla="*/ 6 w 9"/>
                <a:gd name="T49" fmla="*/ 1 h 9"/>
                <a:gd name="T50" fmla="*/ 6 w 9"/>
                <a:gd name="T51" fmla="*/ 3 h 9"/>
                <a:gd name="T52" fmla="*/ 9 w 9"/>
                <a:gd name="T53" fmla="*/ 4 h 9"/>
                <a:gd name="T54" fmla="*/ 8 w 9"/>
                <a:gd name="T55" fmla="*/ 4 h 9"/>
                <a:gd name="T56" fmla="*/ 5 w 9"/>
                <a:gd name="T57" fmla="*/ 4 h 9"/>
                <a:gd name="T58" fmla="*/ 5 w 9"/>
                <a:gd name="T59" fmla="*/ 4 h 9"/>
                <a:gd name="T60" fmla="*/ 5 w 9"/>
                <a:gd name="T61" fmla="*/ 3 h 9"/>
                <a:gd name="T62" fmla="*/ 5 w 9"/>
                <a:gd name="T63" fmla="*/ 3 h 9"/>
                <a:gd name="T64" fmla="*/ 5 w 9"/>
                <a:gd name="T65" fmla="*/ 1 h 9"/>
                <a:gd name="T66" fmla="*/ 5 w 9"/>
                <a:gd name="T67" fmla="*/ 1 h 9"/>
                <a:gd name="T68" fmla="*/ 5 w 9"/>
                <a:gd name="T6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" h="9">
                  <a:moveTo>
                    <a:pt x="8" y="8"/>
                  </a:moveTo>
                  <a:lnTo>
                    <a:pt x="9" y="8"/>
                  </a:lnTo>
                  <a:lnTo>
                    <a:pt x="9" y="9"/>
                  </a:lnTo>
                  <a:lnTo>
                    <a:pt x="8" y="9"/>
                  </a:lnTo>
                  <a:lnTo>
                    <a:pt x="8" y="9"/>
                  </a:lnTo>
                  <a:lnTo>
                    <a:pt x="8" y="9"/>
                  </a:lnTo>
                  <a:lnTo>
                    <a:pt x="8" y="9"/>
                  </a:lnTo>
                  <a:lnTo>
                    <a:pt x="8" y="8"/>
                  </a:lnTo>
                  <a:lnTo>
                    <a:pt x="8" y="8"/>
                  </a:lnTo>
                  <a:close/>
                  <a:moveTo>
                    <a:pt x="2" y="3"/>
                  </a:moveTo>
                  <a:lnTo>
                    <a:pt x="3" y="3"/>
                  </a:lnTo>
                  <a:lnTo>
                    <a:pt x="3" y="3"/>
                  </a:lnTo>
                  <a:lnTo>
                    <a:pt x="5" y="4"/>
                  </a:lnTo>
                  <a:lnTo>
                    <a:pt x="3" y="4"/>
                  </a:lnTo>
                  <a:lnTo>
                    <a:pt x="3" y="8"/>
                  </a:lnTo>
                  <a:lnTo>
                    <a:pt x="3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3"/>
                  </a:lnTo>
                  <a:close/>
                  <a:moveTo>
                    <a:pt x="5" y="0"/>
                  </a:moveTo>
                  <a:lnTo>
                    <a:pt x="6" y="1"/>
                  </a:lnTo>
                  <a:lnTo>
                    <a:pt x="6" y="1"/>
                  </a:lnTo>
                  <a:lnTo>
                    <a:pt x="6" y="3"/>
                  </a:lnTo>
                  <a:lnTo>
                    <a:pt x="9" y="4"/>
                  </a:lnTo>
                  <a:lnTo>
                    <a:pt x="8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20" name="Freeform 267">
              <a:extLst>
                <a:ext uri="{FF2B5EF4-FFF2-40B4-BE49-F238E27FC236}">
                  <a16:creationId xmlns:a16="http://schemas.microsoft.com/office/drawing/2014/main" id="{6D33E25D-8C66-1CE9-24B9-F9BE06B541F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0064" y="4059215"/>
              <a:ext cx="206617" cy="153989"/>
            </a:xfrm>
            <a:custGeom>
              <a:avLst/>
              <a:gdLst>
                <a:gd name="T0" fmla="*/ 29 w 106"/>
                <a:gd name="T1" fmla="*/ 0 h 79"/>
                <a:gd name="T2" fmla="*/ 30 w 106"/>
                <a:gd name="T3" fmla="*/ 4 h 79"/>
                <a:gd name="T4" fmla="*/ 35 w 106"/>
                <a:gd name="T5" fmla="*/ 5 h 79"/>
                <a:gd name="T6" fmla="*/ 43 w 106"/>
                <a:gd name="T7" fmla="*/ 5 h 79"/>
                <a:gd name="T8" fmla="*/ 52 w 106"/>
                <a:gd name="T9" fmla="*/ 5 h 79"/>
                <a:gd name="T10" fmla="*/ 54 w 106"/>
                <a:gd name="T11" fmla="*/ 10 h 79"/>
                <a:gd name="T12" fmla="*/ 60 w 106"/>
                <a:gd name="T13" fmla="*/ 7 h 79"/>
                <a:gd name="T14" fmla="*/ 64 w 106"/>
                <a:gd name="T15" fmla="*/ 12 h 79"/>
                <a:gd name="T16" fmla="*/ 68 w 106"/>
                <a:gd name="T17" fmla="*/ 7 h 79"/>
                <a:gd name="T18" fmla="*/ 78 w 106"/>
                <a:gd name="T19" fmla="*/ 10 h 79"/>
                <a:gd name="T20" fmla="*/ 82 w 106"/>
                <a:gd name="T21" fmla="*/ 7 h 79"/>
                <a:gd name="T22" fmla="*/ 84 w 106"/>
                <a:gd name="T23" fmla="*/ 4 h 79"/>
                <a:gd name="T24" fmla="*/ 89 w 106"/>
                <a:gd name="T25" fmla="*/ 8 h 79"/>
                <a:gd name="T26" fmla="*/ 92 w 106"/>
                <a:gd name="T27" fmla="*/ 16 h 79"/>
                <a:gd name="T28" fmla="*/ 97 w 106"/>
                <a:gd name="T29" fmla="*/ 19 h 79"/>
                <a:gd name="T30" fmla="*/ 92 w 106"/>
                <a:gd name="T31" fmla="*/ 24 h 79"/>
                <a:gd name="T32" fmla="*/ 97 w 106"/>
                <a:gd name="T33" fmla="*/ 24 h 79"/>
                <a:gd name="T34" fmla="*/ 98 w 106"/>
                <a:gd name="T35" fmla="*/ 30 h 79"/>
                <a:gd name="T36" fmla="*/ 103 w 106"/>
                <a:gd name="T37" fmla="*/ 37 h 79"/>
                <a:gd name="T38" fmla="*/ 100 w 106"/>
                <a:gd name="T39" fmla="*/ 45 h 79"/>
                <a:gd name="T40" fmla="*/ 103 w 106"/>
                <a:gd name="T41" fmla="*/ 49 h 79"/>
                <a:gd name="T42" fmla="*/ 103 w 106"/>
                <a:gd name="T43" fmla="*/ 54 h 79"/>
                <a:gd name="T44" fmla="*/ 106 w 106"/>
                <a:gd name="T45" fmla="*/ 62 h 79"/>
                <a:gd name="T46" fmla="*/ 103 w 106"/>
                <a:gd name="T47" fmla="*/ 62 h 79"/>
                <a:gd name="T48" fmla="*/ 98 w 106"/>
                <a:gd name="T49" fmla="*/ 65 h 79"/>
                <a:gd name="T50" fmla="*/ 101 w 106"/>
                <a:gd name="T51" fmla="*/ 67 h 79"/>
                <a:gd name="T52" fmla="*/ 100 w 106"/>
                <a:gd name="T53" fmla="*/ 75 h 79"/>
                <a:gd name="T54" fmla="*/ 93 w 106"/>
                <a:gd name="T55" fmla="*/ 73 h 79"/>
                <a:gd name="T56" fmla="*/ 92 w 106"/>
                <a:gd name="T57" fmla="*/ 75 h 79"/>
                <a:gd name="T58" fmla="*/ 89 w 106"/>
                <a:gd name="T59" fmla="*/ 79 h 79"/>
                <a:gd name="T60" fmla="*/ 86 w 106"/>
                <a:gd name="T61" fmla="*/ 79 h 79"/>
                <a:gd name="T62" fmla="*/ 81 w 106"/>
                <a:gd name="T63" fmla="*/ 76 h 79"/>
                <a:gd name="T64" fmla="*/ 82 w 106"/>
                <a:gd name="T65" fmla="*/ 71 h 79"/>
                <a:gd name="T66" fmla="*/ 81 w 106"/>
                <a:gd name="T67" fmla="*/ 67 h 79"/>
                <a:gd name="T68" fmla="*/ 79 w 106"/>
                <a:gd name="T69" fmla="*/ 62 h 79"/>
                <a:gd name="T70" fmla="*/ 78 w 106"/>
                <a:gd name="T71" fmla="*/ 62 h 79"/>
                <a:gd name="T72" fmla="*/ 71 w 106"/>
                <a:gd name="T73" fmla="*/ 60 h 79"/>
                <a:gd name="T74" fmla="*/ 67 w 106"/>
                <a:gd name="T75" fmla="*/ 64 h 79"/>
                <a:gd name="T76" fmla="*/ 64 w 106"/>
                <a:gd name="T77" fmla="*/ 64 h 79"/>
                <a:gd name="T78" fmla="*/ 65 w 106"/>
                <a:gd name="T79" fmla="*/ 56 h 79"/>
                <a:gd name="T80" fmla="*/ 64 w 106"/>
                <a:gd name="T81" fmla="*/ 51 h 79"/>
                <a:gd name="T82" fmla="*/ 59 w 106"/>
                <a:gd name="T83" fmla="*/ 45 h 79"/>
                <a:gd name="T84" fmla="*/ 52 w 106"/>
                <a:gd name="T85" fmla="*/ 40 h 79"/>
                <a:gd name="T86" fmla="*/ 38 w 106"/>
                <a:gd name="T87" fmla="*/ 41 h 79"/>
                <a:gd name="T88" fmla="*/ 35 w 106"/>
                <a:gd name="T89" fmla="*/ 45 h 79"/>
                <a:gd name="T90" fmla="*/ 30 w 106"/>
                <a:gd name="T91" fmla="*/ 52 h 79"/>
                <a:gd name="T92" fmla="*/ 26 w 106"/>
                <a:gd name="T93" fmla="*/ 52 h 79"/>
                <a:gd name="T94" fmla="*/ 24 w 106"/>
                <a:gd name="T95" fmla="*/ 48 h 79"/>
                <a:gd name="T96" fmla="*/ 19 w 106"/>
                <a:gd name="T97" fmla="*/ 40 h 79"/>
                <a:gd name="T98" fmla="*/ 15 w 106"/>
                <a:gd name="T99" fmla="*/ 38 h 79"/>
                <a:gd name="T100" fmla="*/ 7 w 106"/>
                <a:gd name="T101" fmla="*/ 30 h 79"/>
                <a:gd name="T102" fmla="*/ 4 w 106"/>
                <a:gd name="T103" fmla="*/ 26 h 79"/>
                <a:gd name="T104" fmla="*/ 0 w 106"/>
                <a:gd name="T105" fmla="*/ 27 h 79"/>
                <a:gd name="T106" fmla="*/ 5 w 106"/>
                <a:gd name="T107" fmla="*/ 18 h 79"/>
                <a:gd name="T108" fmla="*/ 16 w 106"/>
                <a:gd name="T109" fmla="*/ 15 h 79"/>
                <a:gd name="T110" fmla="*/ 18 w 106"/>
                <a:gd name="T111" fmla="*/ 8 h 79"/>
                <a:gd name="T112" fmla="*/ 19 w 106"/>
                <a:gd name="T113" fmla="*/ 7 h 79"/>
                <a:gd name="T114" fmla="*/ 19 w 106"/>
                <a:gd name="T115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6" h="79">
                  <a:moveTo>
                    <a:pt x="19" y="0"/>
                  </a:moveTo>
                  <a:lnTo>
                    <a:pt x="24" y="0"/>
                  </a:lnTo>
                  <a:lnTo>
                    <a:pt x="24" y="0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29" y="0"/>
                  </a:lnTo>
                  <a:lnTo>
                    <a:pt x="29" y="2"/>
                  </a:lnTo>
                  <a:lnTo>
                    <a:pt x="29" y="2"/>
                  </a:lnTo>
                  <a:lnTo>
                    <a:pt x="29" y="2"/>
                  </a:lnTo>
                  <a:lnTo>
                    <a:pt x="29" y="4"/>
                  </a:lnTo>
                  <a:lnTo>
                    <a:pt x="30" y="4"/>
                  </a:lnTo>
                  <a:lnTo>
                    <a:pt x="30" y="4"/>
                  </a:lnTo>
                  <a:lnTo>
                    <a:pt x="30" y="2"/>
                  </a:lnTo>
                  <a:lnTo>
                    <a:pt x="30" y="2"/>
                  </a:lnTo>
                  <a:lnTo>
                    <a:pt x="32" y="2"/>
                  </a:lnTo>
                  <a:lnTo>
                    <a:pt x="32" y="4"/>
                  </a:lnTo>
                  <a:lnTo>
                    <a:pt x="34" y="4"/>
                  </a:lnTo>
                  <a:lnTo>
                    <a:pt x="35" y="5"/>
                  </a:lnTo>
                  <a:lnTo>
                    <a:pt x="37" y="5"/>
                  </a:lnTo>
                  <a:lnTo>
                    <a:pt x="38" y="5"/>
                  </a:lnTo>
                  <a:lnTo>
                    <a:pt x="38" y="5"/>
                  </a:lnTo>
                  <a:lnTo>
                    <a:pt x="40" y="5"/>
                  </a:lnTo>
                  <a:lnTo>
                    <a:pt x="41" y="5"/>
                  </a:lnTo>
                  <a:lnTo>
                    <a:pt x="43" y="5"/>
                  </a:lnTo>
                  <a:lnTo>
                    <a:pt x="46" y="5"/>
                  </a:lnTo>
                  <a:lnTo>
                    <a:pt x="48" y="5"/>
                  </a:lnTo>
                  <a:lnTo>
                    <a:pt x="51" y="4"/>
                  </a:lnTo>
                  <a:lnTo>
                    <a:pt x="52" y="4"/>
                  </a:lnTo>
                  <a:lnTo>
                    <a:pt x="52" y="5"/>
                  </a:lnTo>
                  <a:lnTo>
                    <a:pt x="52" y="5"/>
                  </a:lnTo>
                  <a:lnTo>
                    <a:pt x="52" y="5"/>
                  </a:lnTo>
                  <a:lnTo>
                    <a:pt x="52" y="7"/>
                  </a:lnTo>
                  <a:lnTo>
                    <a:pt x="51" y="7"/>
                  </a:lnTo>
                  <a:lnTo>
                    <a:pt x="51" y="8"/>
                  </a:lnTo>
                  <a:lnTo>
                    <a:pt x="52" y="8"/>
                  </a:lnTo>
                  <a:lnTo>
                    <a:pt x="54" y="10"/>
                  </a:lnTo>
                  <a:lnTo>
                    <a:pt x="56" y="10"/>
                  </a:lnTo>
                  <a:lnTo>
                    <a:pt x="56" y="10"/>
                  </a:lnTo>
                  <a:lnTo>
                    <a:pt x="57" y="8"/>
                  </a:lnTo>
                  <a:lnTo>
                    <a:pt x="57" y="8"/>
                  </a:lnTo>
                  <a:lnTo>
                    <a:pt x="59" y="7"/>
                  </a:lnTo>
                  <a:lnTo>
                    <a:pt x="60" y="7"/>
                  </a:lnTo>
                  <a:lnTo>
                    <a:pt x="60" y="8"/>
                  </a:lnTo>
                  <a:lnTo>
                    <a:pt x="62" y="10"/>
                  </a:lnTo>
                  <a:lnTo>
                    <a:pt x="62" y="12"/>
                  </a:lnTo>
                  <a:lnTo>
                    <a:pt x="62" y="12"/>
                  </a:lnTo>
                  <a:lnTo>
                    <a:pt x="64" y="12"/>
                  </a:lnTo>
                  <a:lnTo>
                    <a:pt x="64" y="12"/>
                  </a:lnTo>
                  <a:lnTo>
                    <a:pt x="64" y="12"/>
                  </a:lnTo>
                  <a:lnTo>
                    <a:pt x="64" y="12"/>
                  </a:lnTo>
                  <a:lnTo>
                    <a:pt x="65" y="10"/>
                  </a:lnTo>
                  <a:lnTo>
                    <a:pt x="67" y="8"/>
                  </a:lnTo>
                  <a:lnTo>
                    <a:pt x="68" y="8"/>
                  </a:lnTo>
                  <a:lnTo>
                    <a:pt x="68" y="7"/>
                  </a:lnTo>
                  <a:lnTo>
                    <a:pt x="70" y="7"/>
                  </a:lnTo>
                  <a:lnTo>
                    <a:pt x="71" y="8"/>
                  </a:lnTo>
                  <a:lnTo>
                    <a:pt x="73" y="8"/>
                  </a:lnTo>
                  <a:lnTo>
                    <a:pt x="76" y="10"/>
                  </a:lnTo>
                  <a:lnTo>
                    <a:pt x="76" y="10"/>
                  </a:lnTo>
                  <a:lnTo>
                    <a:pt x="78" y="10"/>
                  </a:lnTo>
                  <a:lnTo>
                    <a:pt x="78" y="8"/>
                  </a:lnTo>
                  <a:lnTo>
                    <a:pt x="79" y="8"/>
                  </a:lnTo>
                  <a:lnTo>
                    <a:pt x="81" y="7"/>
                  </a:lnTo>
                  <a:lnTo>
                    <a:pt x="82" y="7"/>
                  </a:lnTo>
                  <a:lnTo>
                    <a:pt x="82" y="7"/>
                  </a:lnTo>
                  <a:lnTo>
                    <a:pt x="82" y="7"/>
                  </a:lnTo>
                  <a:lnTo>
                    <a:pt x="82" y="5"/>
                  </a:lnTo>
                  <a:lnTo>
                    <a:pt x="82" y="5"/>
                  </a:lnTo>
                  <a:lnTo>
                    <a:pt x="82" y="4"/>
                  </a:lnTo>
                  <a:lnTo>
                    <a:pt x="82" y="4"/>
                  </a:lnTo>
                  <a:lnTo>
                    <a:pt x="82" y="4"/>
                  </a:lnTo>
                  <a:lnTo>
                    <a:pt x="84" y="4"/>
                  </a:lnTo>
                  <a:lnTo>
                    <a:pt x="84" y="4"/>
                  </a:lnTo>
                  <a:lnTo>
                    <a:pt x="86" y="4"/>
                  </a:lnTo>
                  <a:lnTo>
                    <a:pt x="87" y="5"/>
                  </a:lnTo>
                  <a:lnTo>
                    <a:pt x="87" y="5"/>
                  </a:lnTo>
                  <a:lnTo>
                    <a:pt x="89" y="7"/>
                  </a:lnTo>
                  <a:lnTo>
                    <a:pt x="89" y="8"/>
                  </a:lnTo>
                  <a:lnTo>
                    <a:pt x="90" y="12"/>
                  </a:lnTo>
                  <a:lnTo>
                    <a:pt x="90" y="13"/>
                  </a:lnTo>
                  <a:lnTo>
                    <a:pt x="90" y="15"/>
                  </a:lnTo>
                  <a:lnTo>
                    <a:pt x="90" y="16"/>
                  </a:lnTo>
                  <a:lnTo>
                    <a:pt x="92" y="16"/>
                  </a:lnTo>
                  <a:lnTo>
                    <a:pt x="92" y="16"/>
                  </a:lnTo>
                  <a:lnTo>
                    <a:pt x="92" y="18"/>
                  </a:lnTo>
                  <a:lnTo>
                    <a:pt x="93" y="18"/>
                  </a:lnTo>
                  <a:lnTo>
                    <a:pt x="93" y="18"/>
                  </a:lnTo>
                  <a:lnTo>
                    <a:pt x="95" y="19"/>
                  </a:lnTo>
                  <a:lnTo>
                    <a:pt x="97" y="19"/>
                  </a:lnTo>
                  <a:lnTo>
                    <a:pt x="97" y="19"/>
                  </a:lnTo>
                  <a:lnTo>
                    <a:pt x="97" y="19"/>
                  </a:lnTo>
                  <a:lnTo>
                    <a:pt x="97" y="21"/>
                  </a:lnTo>
                  <a:lnTo>
                    <a:pt x="95" y="21"/>
                  </a:lnTo>
                  <a:lnTo>
                    <a:pt x="95" y="21"/>
                  </a:lnTo>
                  <a:lnTo>
                    <a:pt x="93" y="23"/>
                  </a:lnTo>
                  <a:lnTo>
                    <a:pt x="92" y="24"/>
                  </a:lnTo>
                  <a:lnTo>
                    <a:pt x="92" y="24"/>
                  </a:lnTo>
                  <a:lnTo>
                    <a:pt x="93" y="26"/>
                  </a:lnTo>
                  <a:lnTo>
                    <a:pt x="93" y="26"/>
                  </a:lnTo>
                  <a:lnTo>
                    <a:pt x="93" y="26"/>
                  </a:lnTo>
                  <a:lnTo>
                    <a:pt x="95" y="24"/>
                  </a:lnTo>
                  <a:lnTo>
                    <a:pt x="97" y="24"/>
                  </a:lnTo>
                  <a:lnTo>
                    <a:pt x="97" y="26"/>
                  </a:lnTo>
                  <a:lnTo>
                    <a:pt x="98" y="26"/>
                  </a:lnTo>
                  <a:lnTo>
                    <a:pt x="98" y="26"/>
                  </a:lnTo>
                  <a:lnTo>
                    <a:pt x="98" y="27"/>
                  </a:lnTo>
                  <a:lnTo>
                    <a:pt x="97" y="29"/>
                  </a:lnTo>
                  <a:lnTo>
                    <a:pt x="98" y="30"/>
                  </a:lnTo>
                  <a:lnTo>
                    <a:pt x="98" y="32"/>
                  </a:lnTo>
                  <a:lnTo>
                    <a:pt x="98" y="34"/>
                  </a:lnTo>
                  <a:lnTo>
                    <a:pt x="101" y="35"/>
                  </a:lnTo>
                  <a:lnTo>
                    <a:pt x="103" y="35"/>
                  </a:lnTo>
                  <a:lnTo>
                    <a:pt x="103" y="37"/>
                  </a:lnTo>
                  <a:lnTo>
                    <a:pt x="103" y="37"/>
                  </a:lnTo>
                  <a:lnTo>
                    <a:pt x="101" y="38"/>
                  </a:lnTo>
                  <a:lnTo>
                    <a:pt x="101" y="38"/>
                  </a:lnTo>
                  <a:lnTo>
                    <a:pt x="100" y="38"/>
                  </a:lnTo>
                  <a:lnTo>
                    <a:pt x="100" y="40"/>
                  </a:lnTo>
                  <a:lnTo>
                    <a:pt x="100" y="41"/>
                  </a:lnTo>
                  <a:lnTo>
                    <a:pt x="100" y="45"/>
                  </a:lnTo>
                  <a:lnTo>
                    <a:pt x="100" y="46"/>
                  </a:lnTo>
                  <a:lnTo>
                    <a:pt x="101" y="48"/>
                  </a:lnTo>
                  <a:lnTo>
                    <a:pt x="101" y="48"/>
                  </a:lnTo>
                  <a:lnTo>
                    <a:pt x="103" y="48"/>
                  </a:lnTo>
                  <a:lnTo>
                    <a:pt x="103" y="48"/>
                  </a:lnTo>
                  <a:lnTo>
                    <a:pt x="103" y="49"/>
                  </a:lnTo>
                  <a:lnTo>
                    <a:pt x="103" y="51"/>
                  </a:lnTo>
                  <a:lnTo>
                    <a:pt x="105" y="51"/>
                  </a:lnTo>
                  <a:lnTo>
                    <a:pt x="105" y="52"/>
                  </a:lnTo>
                  <a:lnTo>
                    <a:pt x="105" y="52"/>
                  </a:lnTo>
                  <a:lnTo>
                    <a:pt x="103" y="54"/>
                  </a:lnTo>
                  <a:lnTo>
                    <a:pt x="103" y="54"/>
                  </a:lnTo>
                  <a:lnTo>
                    <a:pt x="103" y="56"/>
                  </a:lnTo>
                  <a:lnTo>
                    <a:pt x="103" y="57"/>
                  </a:lnTo>
                  <a:lnTo>
                    <a:pt x="105" y="57"/>
                  </a:lnTo>
                  <a:lnTo>
                    <a:pt x="106" y="59"/>
                  </a:lnTo>
                  <a:lnTo>
                    <a:pt x="106" y="60"/>
                  </a:lnTo>
                  <a:lnTo>
                    <a:pt x="106" y="62"/>
                  </a:lnTo>
                  <a:lnTo>
                    <a:pt x="106" y="64"/>
                  </a:lnTo>
                  <a:lnTo>
                    <a:pt x="106" y="64"/>
                  </a:lnTo>
                  <a:lnTo>
                    <a:pt x="105" y="62"/>
                  </a:lnTo>
                  <a:lnTo>
                    <a:pt x="105" y="62"/>
                  </a:lnTo>
                  <a:lnTo>
                    <a:pt x="105" y="62"/>
                  </a:lnTo>
                  <a:lnTo>
                    <a:pt x="103" y="62"/>
                  </a:lnTo>
                  <a:lnTo>
                    <a:pt x="101" y="62"/>
                  </a:lnTo>
                  <a:lnTo>
                    <a:pt x="100" y="62"/>
                  </a:lnTo>
                  <a:lnTo>
                    <a:pt x="100" y="62"/>
                  </a:lnTo>
                  <a:lnTo>
                    <a:pt x="98" y="62"/>
                  </a:lnTo>
                  <a:lnTo>
                    <a:pt x="98" y="62"/>
                  </a:lnTo>
                  <a:lnTo>
                    <a:pt x="98" y="65"/>
                  </a:lnTo>
                  <a:lnTo>
                    <a:pt x="98" y="65"/>
                  </a:lnTo>
                  <a:lnTo>
                    <a:pt x="100" y="65"/>
                  </a:lnTo>
                  <a:lnTo>
                    <a:pt x="101" y="67"/>
                  </a:lnTo>
                  <a:lnTo>
                    <a:pt x="101" y="65"/>
                  </a:lnTo>
                  <a:lnTo>
                    <a:pt x="101" y="67"/>
                  </a:lnTo>
                  <a:lnTo>
                    <a:pt x="101" y="67"/>
                  </a:lnTo>
                  <a:lnTo>
                    <a:pt x="101" y="68"/>
                  </a:lnTo>
                  <a:lnTo>
                    <a:pt x="101" y="68"/>
                  </a:lnTo>
                  <a:lnTo>
                    <a:pt x="100" y="70"/>
                  </a:lnTo>
                  <a:lnTo>
                    <a:pt x="100" y="71"/>
                  </a:lnTo>
                  <a:lnTo>
                    <a:pt x="100" y="71"/>
                  </a:lnTo>
                  <a:lnTo>
                    <a:pt x="100" y="75"/>
                  </a:lnTo>
                  <a:lnTo>
                    <a:pt x="98" y="75"/>
                  </a:lnTo>
                  <a:lnTo>
                    <a:pt x="97" y="75"/>
                  </a:lnTo>
                  <a:lnTo>
                    <a:pt x="97" y="75"/>
                  </a:lnTo>
                  <a:lnTo>
                    <a:pt x="95" y="75"/>
                  </a:lnTo>
                  <a:lnTo>
                    <a:pt x="95" y="75"/>
                  </a:lnTo>
                  <a:lnTo>
                    <a:pt x="93" y="73"/>
                  </a:lnTo>
                  <a:lnTo>
                    <a:pt x="93" y="73"/>
                  </a:lnTo>
                  <a:lnTo>
                    <a:pt x="93" y="73"/>
                  </a:lnTo>
                  <a:lnTo>
                    <a:pt x="92" y="73"/>
                  </a:lnTo>
                  <a:lnTo>
                    <a:pt x="92" y="73"/>
                  </a:lnTo>
                  <a:lnTo>
                    <a:pt x="92" y="75"/>
                  </a:lnTo>
                  <a:lnTo>
                    <a:pt x="92" y="75"/>
                  </a:lnTo>
                  <a:lnTo>
                    <a:pt x="92" y="76"/>
                  </a:lnTo>
                  <a:lnTo>
                    <a:pt x="90" y="76"/>
                  </a:lnTo>
                  <a:lnTo>
                    <a:pt x="90" y="78"/>
                  </a:lnTo>
                  <a:lnTo>
                    <a:pt x="90" y="78"/>
                  </a:lnTo>
                  <a:lnTo>
                    <a:pt x="89" y="79"/>
                  </a:lnTo>
                  <a:lnTo>
                    <a:pt x="89" y="79"/>
                  </a:lnTo>
                  <a:lnTo>
                    <a:pt x="89" y="79"/>
                  </a:lnTo>
                  <a:lnTo>
                    <a:pt x="89" y="79"/>
                  </a:lnTo>
                  <a:lnTo>
                    <a:pt x="87" y="79"/>
                  </a:lnTo>
                  <a:lnTo>
                    <a:pt x="86" y="79"/>
                  </a:lnTo>
                  <a:lnTo>
                    <a:pt x="86" y="79"/>
                  </a:lnTo>
                  <a:lnTo>
                    <a:pt x="86" y="79"/>
                  </a:lnTo>
                  <a:lnTo>
                    <a:pt x="84" y="78"/>
                  </a:lnTo>
                  <a:lnTo>
                    <a:pt x="84" y="78"/>
                  </a:lnTo>
                  <a:lnTo>
                    <a:pt x="82" y="76"/>
                  </a:lnTo>
                  <a:lnTo>
                    <a:pt x="82" y="78"/>
                  </a:lnTo>
                  <a:lnTo>
                    <a:pt x="81" y="78"/>
                  </a:lnTo>
                  <a:lnTo>
                    <a:pt x="81" y="76"/>
                  </a:lnTo>
                  <a:lnTo>
                    <a:pt x="81" y="76"/>
                  </a:lnTo>
                  <a:lnTo>
                    <a:pt x="82" y="76"/>
                  </a:lnTo>
                  <a:lnTo>
                    <a:pt x="82" y="75"/>
                  </a:lnTo>
                  <a:lnTo>
                    <a:pt x="82" y="73"/>
                  </a:lnTo>
                  <a:lnTo>
                    <a:pt x="82" y="73"/>
                  </a:lnTo>
                  <a:lnTo>
                    <a:pt x="82" y="71"/>
                  </a:lnTo>
                  <a:lnTo>
                    <a:pt x="81" y="70"/>
                  </a:lnTo>
                  <a:lnTo>
                    <a:pt x="81" y="70"/>
                  </a:lnTo>
                  <a:lnTo>
                    <a:pt x="81" y="68"/>
                  </a:lnTo>
                  <a:lnTo>
                    <a:pt x="81" y="68"/>
                  </a:lnTo>
                  <a:lnTo>
                    <a:pt x="81" y="68"/>
                  </a:lnTo>
                  <a:lnTo>
                    <a:pt x="81" y="67"/>
                  </a:lnTo>
                  <a:lnTo>
                    <a:pt x="81" y="67"/>
                  </a:lnTo>
                  <a:lnTo>
                    <a:pt x="81" y="65"/>
                  </a:lnTo>
                  <a:lnTo>
                    <a:pt x="81" y="65"/>
                  </a:lnTo>
                  <a:lnTo>
                    <a:pt x="81" y="64"/>
                  </a:lnTo>
                  <a:lnTo>
                    <a:pt x="79" y="64"/>
                  </a:lnTo>
                  <a:lnTo>
                    <a:pt x="79" y="62"/>
                  </a:lnTo>
                  <a:lnTo>
                    <a:pt x="78" y="62"/>
                  </a:lnTo>
                  <a:lnTo>
                    <a:pt x="78" y="62"/>
                  </a:lnTo>
                  <a:lnTo>
                    <a:pt x="78" y="62"/>
                  </a:lnTo>
                  <a:lnTo>
                    <a:pt x="78" y="62"/>
                  </a:lnTo>
                  <a:lnTo>
                    <a:pt x="78" y="62"/>
                  </a:lnTo>
                  <a:lnTo>
                    <a:pt x="78" y="62"/>
                  </a:lnTo>
                  <a:lnTo>
                    <a:pt x="76" y="60"/>
                  </a:lnTo>
                  <a:lnTo>
                    <a:pt x="76" y="60"/>
                  </a:lnTo>
                  <a:lnTo>
                    <a:pt x="76" y="60"/>
                  </a:lnTo>
                  <a:lnTo>
                    <a:pt x="73" y="62"/>
                  </a:lnTo>
                  <a:lnTo>
                    <a:pt x="71" y="62"/>
                  </a:lnTo>
                  <a:lnTo>
                    <a:pt x="71" y="60"/>
                  </a:lnTo>
                  <a:lnTo>
                    <a:pt x="71" y="60"/>
                  </a:lnTo>
                  <a:lnTo>
                    <a:pt x="70" y="62"/>
                  </a:lnTo>
                  <a:lnTo>
                    <a:pt x="70" y="62"/>
                  </a:lnTo>
                  <a:lnTo>
                    <a:pt x="68" y="62"/>
                  </a:lnTo>
                  <a:lnTo>
                    <a:pt x="68" y="62"/>
                  </a:lnTo>
                  <a:lnTo>
                    <a:pt x="67" y="64"/>
                  </a:lnTo>
                  <a:lnTo>
                    <a:pt x="65" y="64"/>
                  </a:lnTo>
                  <a:lnTo>
                    <a:pt x="65" y="64"/>
                  </a:lnTo>
                  <a:lnTo>
                    <a:pt x="64" y="64"/>
                  </a:lnTo>
                  <a:lnTo>
                    <a:pt x="64" y="64"/>
                  </a:lnTo>
                  <a:lnTo>
                    <a:pt x="64" y="64"/>
                  </a:lnTo>
                  <a:lnTo>
                    <a:pt x="64" y="64"/>
                  </a:lnTo>
                  <a:lnTo>
                    <a:pt x="64" y="62"/>
                  </a:lnTo>
                  <a:lnTo>
                    <a:pt x="64" y="60"/>
                  </a:lnTo>
                  <a:lnTo>
                    <a:pt x="67" y="59"/>
                  </a:lnTo>
                  <a:lnTo>
                    <a:pt x="67" y="59"/>
                  </a:lnTo>
                  <a:lnTo>
                    <a:pt x="65" y="57"/>
                  </a:lnTo>
                  <a:lnTo>
                    <a:pt x="65" y="56"/>
                  </a:lnTo>
                  <a:lnTo>
                    <a:pt x="65" y="54"/>
                  </a:lnTo>
                  <a:lnTo>
                    <a:pt x="64" y="52"/>
                  </a:lnTo>
                  <a:lnTo>
                    <a:pt x="62" y="52"/>
                  </a:lnTo>
                  <a:lnTo>
                    <a:pt x="62" y="52"/>
                  </a:lnTo>
                  <a:lnTo>
                    <a:pt x="62" y="52"/>
                  </a:lnTo>
                  <a:lnTo>
                    <a:pt x="64" y="51"/>
                  </a:lnTo>
                  <a:lnTo>
                    <a:pt x="64" y="49"/>
                  </a:lnTo>
                  <a:lnTo>
                    <a:pt x="64" y="49"/>
                  </a:lnTo>
                  <a:lnTo>
                    <a:pt x="64" y="49"/>
                  </a:lnTo>
                  <a:lnTo>
                    <a:pt x="62" y="48"/>
                  </a:lnTo>
                  <a:lnTo>
                    <a:pt x="60" y="46"/>
                  </a:lnTo>
                  <a:lnTo>
                    <a:pt x="59" y="45"/>
                  </a:lnTo>
                  <a:lnTo>
                    <a:pt x="59" y="43"/>
                  </a:lnTo>
                  <a:lnTo>
                    <a:pt x="57" y="41"/>
                  </a:lnTo>
                  <a:lnTo>
                    <a:pt x="56" y="40"/>
                  </a:lnTo>
                  <a:lnTo>
                    <a:pt x="56" y="40"/>
                  </a:lnTo>
                  <a:lnTo>
                    <a:pt x="54" y="40"/>
                  </a:lnTo>
                  <a:lnTo>
                    <a:pt x="52" y="40"/>
                  </a:lnTo>
                  <a:lnTo>
                    <a:pt x="48" y="40"/>
                  </a:lnTo>
                  <a:lnTo>
                    <a:pt x="46" y="40"/>
                  </a:lnTo>
                  <a:lnTo>
                    <a:pt x="45" y="40"/>
                  </a:lnTo>
                  <a:lnTo>
                    <a:pt x="41" y="41"/>
                  </a:lnTo>
                  <a:lnTo>
                    <a:pt x="40" y="40"/>
                  </a:lnTo>
                  <a:lnTo>
                    <a:pt x="38" y="41"/>
                  </a:lnTo>
                  <a:lnTo>
                    <a:pt x="37" y="41"/>
                  </a:lnTo>
                  <a:lnTo>
                    <a:pt x="37" y="43"/>
                  </a:lnTo>
                  <a:lnTo>
                    <a:pt x="37" y="43"/>
                  </a:lnTo>
                  <a:lnTo>
                    <a:pt x="35" y="45"/>
                  </a:lnTo>
                  <a:lnTo>
                    <a:pt x="35" y="45"/>
                  </a:lnTo>
                  <a:lnTo>
                    <a:pt x="35" y="45"/>
                  </a:lnTo>
                  <a:lnTo>
                    <a:pt x="35" y="46"/>
                  </a:lnTo>
                  <a:lnTo>
                    <a:pt x="35" y="46"/>
                  </a:lnTo>
                  <a:lnTo>
                    <a:pt x="34" y="48"/>
                  </a:lnTo>
                  <a:lnTo>
                    <a:pt x="32" y="49"/>
                  </a:lnTo>
                  <a:lnTo>
                    <a:pt x="30" y="49"/>
                  </a:lnTo>
                  <a:lnTo>
                    <a:pt x="30" y="52"/>
                  </a:lnTo>
                  <a:lnTo>
                    <a:pt x="29" y="52"/>
                  </a:lnTo>
                  <a:lnTo>
                    <a:pt x="29" y="52"/>
                  </a:lnTo>
                  <a:lnTo>
                    <a:pt x="27" y="52"/>
                  </a:lnTo>
                  <a:lnTo>
                    <a:pt x="27" y="52"/>
                  </a:lnTo>
                  <a:lnTo>
                    <a:pt x="26" y="52"/>
                  </a:lnTo>
                  <a:lnTo>
                    <a:pt x="26" y="52"/>
                  </a:lnTo>
                  <a:lnTo>
                    <a:pt x="26" y="52"/>
                  </a:lnTo>
                  <a:lnTo>
                    <a:pt x="26" y="51"/>
                  </a:lnTo>
                  <a:lnTo>
                    <a:pt x="26" y="51"/>
                  </a:lnTo>
                  <a:lnTo>
                    <a:pt x="24" y="49"/>
                  </a:lnTo>
                  <a:lnTo>
                    <a:pt x="24" y="49"/>
                  </a:lnTo>
                  <a:lnTo>
                    <a:pt x="24" y="48"/>
                  </a:lnTo>
                  <a:lnTo>
                    <a:pt x="21" y="46"/>
                  </a:lnTo>
                  <a:lnTo>
                    <a:pt x="19" y="46"/>
                  </a:lnTo>
                  <a:lnTo>
                    <a:pt x="21" y="45"/>
                  </a:lnTo>
                  <a:lnTo>
                    <a:pt x="21" y="43"/>
                  </a:lnTo>
                  <a:lnTo>
                    <a:pt x="19" y="41"/>
                  </a:lnTo>
                  <a:lnTo>
                    <a:pt x="19" y="40"/>
                  </a:lnTo>
                  <a:lnTo>
                    <a:pt x="19" y="40"/>
                  </a:lnTo>
                  <a:lnTo>
                    <a:pt x="19" y="41"/>
                  </a:lnTo>
                  <a:lnTo>
                    <a:pt x="18" y="41"/>
                  </a:lnTo>
                  <a:lnTo>
                    <a:pt x="16" y="40"/>
                  </a:lnTo>
                  <a:lnTo>
                    <a:pt x="15" y="38"/>
                  </a:lnTo>
                  <a:lnTo>
                    <a:pt x="15" y="38"/>
                  </a:lnTo>
                  <a:lnTo>
                    <a:pt x="15" y="37"/>
                  </a:lnTo>
                  <a:lnTo>
                    <a:pt x="15" y="38"/>
                  </a:lnTo>
                  <a:lnTo>
                    <a:pt x="13" y="38"/>
                  </a:lnTo>
                  <a:lnTo>
                    <a:pt x="10" y="35"/>
                  </a:lnTo>
                  <a:lnTo>
                    <a:pt x="7" y="32"/>
                  </a:lnTo>
                  <a:lnTo>
                    <a:pt x="7" y="30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5" y="27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7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2" y="24"/>
                  </a:lnTo>
                  <a:lnTo>
                    <a:pt x="4" y="19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7" y="18"/>
                  </a:lnTo>
                  <a:lnTo>
                    <a:pt x="8" y="16"/>
                  </a:lnTo>
                  <a:lnTo>
                    <a:pt x="10" y="16"/>
                  </a:lnTo>
                  <a:lnTo>
                    <a:pt x="12" y="15"/>
                  </a:lnTo>
                  <a:lnTo>
                    <a:pt x="13" y="15"/>
                  </a:lnTo>
                  <a:lnTo>
                    <a:pt x="16" y="15"/>
                  </a:lnTo>
                  <a:lnTo>
                    <a:pt x="19" y="15"/>
                  </a:lnTo>
                  <a:lnTo>
                    <a:pt x="19" y="13"/>
                  </a:lnTo>
                  <a:lnTo>
                    <a:pt x="19" y="12"/>
                  </a:lnTo>
                  <a:lnTo>
                    <a:pt x="19" y="10"/>
                  </a:lnTo>
                  <a:lnTo>
                    <a:pt x="18" y="10"/>
                  </a:lnTo>
                  <a:lnTo>
                    <a:pt x="18" y="8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8" y="7"/>
                  </a:lnTo>
                  <a:lnTo>
                    <a:pt x="19" y="7"/>
                  </a:lnTo>
                  <a:lnTo>
                    <a:pt x="19" y="7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4"/>
                  </a:lnTo>
                  <a:lnTo>
                    <a:pt x="19" y="2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21" name="Freeform 268">
              <a:extLst>
                <a:ext uri="{FF2B5EF4-FFF2-40B4-BE49-F238E27FC236}">
                  <a16:creationId xmlns:a16="http://schemas.microsoft.com/office/drawing/2014/main" id="{09228068-60B3-B06E-77E7-85501FFFF4C7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1333" y="4026079"/>
              <a:ext cx="83817" cy="21442"/>
            </a:xfrm>
            <a:custGeom>
              <a:avLst/>
              <a:gdLst>
                <a:gd name="T0" fmla="*/ 25 w 43"/>
                <a:gd name="T1" fmla="*/ 2 h 11"/>
                <a:gd name="T2" fmla="*/ 29 w 43"/>
                <a:gd name="T3" fmla="*/ 3 h 11"/>
                <a:gd name="T4" fmla="*/ 32 w 43"/>
                <a:gd name="T5" fmla="*/ 3 h 11"/>
                <a:gd name="T6" fmla="*/ 35 w 43"/>
                <a:gd name="T7" fmla="*/ 5 h 11"/>
                <a:gd name="T8" fmla="*/ 37 w 43"/>
                <a:gd name="T9" fmla="*/ 5 h 11"/>
                <a:gd name="T10" fmla="*/ 38 w 43"/>
                <a:gd name="T11" fmla="*/ 5 h 11"/>
                <a:gd name="T12" fmla="*/ 43 w 43"/>
                <a:gd name="T13" fmla="*/ 6 h 11"/>
                <a:gd name="T14" fmla="*/ 43 w 43"/>
                <a:gd name="T15" fmla="*/ 8 h 11"/>
                <a:gd name="T16" fmla="*/ 37 w 43"/>
                <a:gd name="T17" fmla="*/ 10 h 11"/>
                <a:gd name="T18" fmla="*/ 30 w 43"/>
                <a:gd name="T19" fmla="*/ 8 h 11"/>
                <a:gd name="T20" fmla="*/ 29 w 43"/>
                <a:gd name="T21" fmla="*/ 6 h 11"/>
                <a:gd name="T22" fmla="*/ 25 w 43"/>
                <a:gd name="T23" fmla="*/ 5 h 11"/>
                <a:gd name="T24" fmla="*/ 24 w 43"/>
                <a:gd name="T25" fmla="*/ 5 h 11"/>
                <a:gd name="T26" fmla="*/ 22 w 43"/>
                <a:gd name="T27" fmla="*/ 6 h 11"/>
                <a:gd name="T28" fmla="*/ 22 w 43"/>
                <a:gd name="T29" fmla="*/ 6 h 11"/>
                <a:gd name="T30" fmla="*/ 16 w 43"/>
                <a:gd name="T31" fmla="*/ 8 h 11"/>
                <a:gd name="T32" fmla="*/ 14 w 43"/>
                <a:gd name="T33" fmla="*/ 8 h 11"/>
                <a:gd name="T34" fmla="*/ 11 w 43"/>
                <a:gd name="T35" fmla="*/ 11 h 11"/>
                <a:gd name="T36" fmla="*/ 5 w 43"/>
                <a:gd name="T37" fmla="*/ 11 h 11"/>
                <a:gd name="T38" fmla="*/ 2 w 43"/>
                <a:gd name="T39" fmla="*/ 11 h 11"/>
                <a:gd name="T40" fmla="*/ 0 w 43"/>
                <a:gd name="T41" fmla="*/ 11 h 11"/>
                <a:gd name="T42" fmla="*/ 0 w 43"/>
                <a:gd name="T43" fmla="*/ 6 h 11"/>
                <a:gd name="T44" fmla="*/ 2 w 43"/>
                <a:gd name="T45" fmla="*/ 6 h 11"/>
                <a:gd name="T46" fmla="*/ 3 w 43"/>
                <a:gd name="T47" fmla="*/ 8 h 11"/>
                <a:gd name="T48" fmla="*/ 8 w 43"/>
                <a:gd name="T49" fmla="*/ 8 h 11"/>
                <a:gd name="T50" fmla="*/ 8 w 43"/>
                <a:gd name="T51" fmla="*/ 8 h 11"/>
                <a:gd name="T52" fmla="*/ 11 w 43"/>
                <a:gd name="T53" fmla="*/ 6 h 11"/>
                <a:gd name="T54" fmla="*/ 18 w 43"/>
                <a:gd name="T55" fmla="*/ 6 h 11"/>
                <a:gd name="T56" fmla="*/ 19 w 43"/>
                <a:gd name="T57" fmla="*/ 6 h 11"/>
                <a:gd name="T58" fmla="*/ 18 w 43"/>
                <a:gd name="T59" fmla="*/ 5 h 11"/>
                <a:gd name="T60" fmla="*/ 10 w 43"/>
                <a:gd name="T61" fmla="*/ 6 h 11"/>
                <a:gd name="T62" fmla="*/ 5 w 43"/>
                <a:gd name="T63" fmla="*/ 8 h 11"/>
                <a:gd name="T64" fmla="*/ 3 w 43"/>
                <a:gd name="T65" fmla="*/ 5 h 11"/>
                <a:gd name="T66" fmla="*/ 11 w 43"/>
                <a:gd name="T67" fmla="*/ 5 h 11"/>
                <a:gd name="T68" fmla="*/ 19 w 43"/>
                <a:gd name="T69" fmla="*/ 5 h 11"/>
                <a:gd name="T70" fmla="*/ 22 w 43"/>
                <a:gd name="T71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" h="11">
                  <a:moveTo>
                    <a:pt x="24" y="0"/>
                  </a:moveTo>
                  <a:lnTo>
                    <a:pt x="25" y="2"/>
                  </a:lnTo>
                  <a:lnTo>
                    <a:pt x="27" y="2"/>
                  </a:lnTo>
                  <a:lnTo>
                    <a:pt x="29" y="3"/>
                  </a:lnTo>
                  <a:lnTo>
                    <a:pt x="30" y="3"/>
                  </a:lnTo>
                  <a:lnTo>
                    <a:pt x="32" y="3"/>
                  </a:lnTo>
                  <a:lnTo>
                    <a:pt x="33" y="5"/>
                  </a:lnTo>
                  <a:lnTo>
                    <a:pt x="35" y="5"/>
                  </a:lnTo>
                  <a:lnTo>
                    <a:pt x="35" y="5"/>
                  </a:lnTo>
                  <a:lnTo>
                    <a:pt x="37" y="5"/>
                  </a:lnTo>
                  <a:lnTo>
                    <a:pt x="38" y="5"/>
                  </a:lnTo>
                  <a:lnTo>
                    <a:pt x="38" y="5"/>
                  </a:lnTo>
                  <a:lnTo>
                    <a:pt x="41" y="5"/>
                  </a:lnTo>
                  <a:lnTo>
                    <a:pt x="43" y="6"/>
                  </a:lnTo>
                  <a:lnTo>
                    <a:pt x="43" y="6"/>
                  </a:lnTo>
                  <a:lnTo>
                    <a:pt x="43" y="8"/>
                  </a:lnTo>
                  <a:lnTo>
                    <a:pt x="40" y="8"/>
                  </a:lnTo>
                  <a:lnTo>
                    <a:pt x="37" y="10"/>
                  </a:lnTo>
                  <a:lnTo>
                    <a:pt x="33" y="10"/>
                  </a:lnTo>
                  <a:lnTo>
                    <a:pt x="30" y="8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7" y="6"/>
                  </a:lnTo>
                  <a:lnTo>
                    <a:pt x="25" y="5"/>
                  </a:lnTo>
                  <a:lnTo>
                    <a:pt x="24" y="5"/>
                  </a:lnTo>
                  <a:lnTo>
                    <a:pt x="24" y="5"/>
                  </a:lnTo>
                  <a:lnTo>
                    <a:pt x="24" y="5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19" y="8"/>
                  </a:lnTo>
                  <a:lnTo>
                    <a:pt x="16" y="8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1"/>
                  </a:lnTo>
                  <a:lnTo>
                    <a:pt x="11" y="11"/>
                  </a:lnTo>
                  <a:lnTo>
                    <a:pt x="8" y="11"/>
                  </a:lnTo>
                  <a:lnTo>
                    <a:pt x="5" y="11"/>
                  </a:lnTo>
                  <a:lnTo>
                    <a:pt x="2" y="11"/>
                  </a:lnTo>
                  <a:lnTo>
                    <a:pt x="2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3" y="8"/>
                  </a:lnTo>
                  <a:lnTo>
                    <a:pt x="3" y="8"/>
                  </a:lnTo>
                  <a:lnTo>
                    <a:pt x="5" y="10"/>
                  </a:lnTo>
                  <a:lnTo>
                    <a:pt x="8" y="8"/>
                  </a:lnTo>
                  <a:lnTo>
                    <a:pt x="8" y="8"/>
                  </a:lnTo>
                  <a:lnTo>
                    <a:pt x="8" y="8"/>
                  </a:lnTo>
                  <a:lnTo>
                    <a:pt x="10" y="6"/>
                  </a:lnTo>
                  <a:lnTo>
                    <a:pt x="11" y="6"/>
                  </a:lnTo>
                  <a:lnTo>
                    <a:pt x="14" y="6"/>
                  </a:lnTo>
                  <a:lnTo>
                    <a:pt x="18" y="6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8" y="5"/>
                  </a:lnTo>
                  <a:lnTo>
                    <a:pt x="13" y="6"/>
                  </a:lnTo>
                  <a:lnTo>
                    <a:pt x="10" y="6"/>
                  </a:lnTo>
                  <a:lnTo>
                    <a:pt x="7" y="8"/>
                  </a:lnTo>
                  <a:lnTo>
                    <a:pt x="5" y="8"/>
                  </a:lnTo>
                  <a:lnTo>
                    <a:pt x="3" y="6"/>
                  </a:lnTo>
                  <a:lnTo>
                    <a:pt x="3" y="5"/>
                  </a:lnTo>
                  <a:lnTo>
                    <a:pt x="7" y="3"/>
                  </a:lnTo>
                  <a:lnTo>
                    <a:pt x="11" y="5"/>
                  </a:lnTo>
                  <a:lnTo>
                    <a:pt x="16" y="5"/>
                  </a:lnTo>
                  <a:lnTo>
                    <a:pt x="19" y="5"/>
                  </a:lnTo>
                  <a:lnTo>
                    <a:pt x="19" y="2"/>
                  </a:lnTo>
                  <a:lnTo>
                    <a:pt x="22" y="2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22" name="Freeform 269">
              <a:extLst>
                <a:ext uri="{FF2B5EF4-FFF2-40B4-BE49-F238E27FC236}">
                  <a16:creationId xmlns:a16="http://schemas.microsoft.com/office/drawing/2014/main" id="{958BC8C9-2968-4F1B-9921-066EA6BBCBA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12463" y="1219200"/>
              <a:ext cx="1728960" cy="1280639"/>
            </a:xfrm>
            <a:custGeom>
              <a:avLst/>
              <a:gdLst>
                <a:gd name="T0" fmla="*/ 310 w 887"/>
                <a:gd name="T1" fmla="*/ 422 h 657"/>
                <a:gd name="T2" fmla="*/ 276 w 887"/>
                <a:gd name="T3" fmla="*/ 430 h 657"/>
                <a:gd name="T4" fmla="*/ 681 w 887"/>
                <a:gd name="T5" fmla="*/ 391 h 657"/>
                <a:gd name="T6" fmla="*/ 662 w 887"/>
                <a:gd name="T7" fmla="*/ 396 h 657"/>
                <a:gd name="T8" fmla="*/ 239 w 887"/>
                <a:gd name="T9" fmla="*/ 345 h 657"/>
                <a:gd name="T10" fmla="*/ 16 w 887"/>
                <a:gd name="T11" fmla="*/ 208 h 657"/>
                <a:gd name="T12" fmla="*/ 801 w 887"/>
                <a:gd name="T13" fmla="*/ 128 h 657"/>
                <a:gd name="T14" fmla="*/ 608 w 887"/>
                <a:gd name="T15" fmla="*/ 0 h 657"/>
                <a:gd name="T16" fmla="*/ 741 w 887"/>
                <a:gd name="T17" fmla="*/ 35 h 657"/>
                <a:gd name="T18" fmla="*/ 739 w 887"/>
                <a:gd name="T19" fmla="*/ 81 h 657"/>
                <a:gd name="T20" fmla="*/ 829 w 887"/>
                <a:gd name="T21" fmla="*/ 63 h 657"/>
                <a:gd name="T22" fmla="*/ 809 w 887"/>
                <a:gd name="T23" fmla="*/ 120 h 657"/>
                <a:gd name="T24" fmla="*/ 777 w 887"/>
                <a:gd name="T25" fmla="*/ 155 h 657"/>
                <a:gd name="T26" fmla="*/ 771 w 887"/>
                <a:gd name="T27" fmla="*/ 203 h 657"/>
                <a:gd name="T28" fmla="*/ 731 w 887"/>
                <a:gd name="T29" fmla="*/ 227 h 657"/>
                <a:gd name="T30" fmla="*/ 766 w 887"/>
                <a:gd name="T31" fmla="*/ 276 h 657"/>
                <a:gd name="T32" fmla="*/ 771 w 887"/>
                <a:gd name="T33" fmla="*/ 292 h 657"/>
                <a:gd name="T34" fmla="*/ 746 w 887"/>
                <a:gd name="T35" fmla="*/ 311 h 657"/>
                <a:gd name="T36" fmla="*/ 676 w 887"/>
                <a:gd name="T37" fmla="*/ 331 h 657"/>
                <a:gd name="T38" fmla="*/ 722 w 887"/>
                <a:gd name="T39" fmla="*/ 336 h 657"/>
                <a:gd name="T40" fmla="*/ 695 w 887"/>
                <a:gd name="T41" fmla="*/ 340 h 657"/>
                <a:gd name="T42" fmla="*/ 739 w 887"/>
                <a:gd name="T43" fmla="*/ 383 h 657"/>
                <a:gd name="T44" fmla="*/ 683 w 887"/>
                <a:gd name="T45" fmla="*/ 377 h 657"/>
                <a:gd name="T46" fmla="*/ 632 w 887"/>
                <a:gd name="T47" fmla="*/ 407 h 657"/>
                <a:gd name="T48" fmla="*/ 725 w 887"/>
                <a:gd name="T49" fmla="*/ 419 h 657"/>
                <a:gd name="T50" fmla="*/ 678 w 887"/>
                <a:gd name="T51" fmla="*/ 448 h 657"/>
                <a:gd name="T52" fmla="*/ 588 w 887"/>
                <a:gd name="T53" fmla="*/ 462 h 657"/>
                <a:gd name="T54" fmla="*/ 541 w 887"/>
                <a:gd name="T55" fmla="*/ 511 h 657"/>
                <a:gd name="T56" fmla="*/ 506 w 887"/>
                <a:gd name="T57" fmla="*/ 520 h 657"/>
                <a:gd name="T58" fmla="*/ 462 w 887"/>
                <a:gd name="T59" fmla="*/ 539 h 657"/>
                <a:gd name="T60" fmla="*/ 459 w 887"/>
                <a:gd name="T61" fmla="*/ 582 h 657"/>
                <a:gd name="T62" fmla="*/ 443 w 887"/>
                <a:gd name="T63" fmla="*/ 610 h 657"/>
                <a:gd name="T64" fmla="*/ 422 w 887"/>
                <a:gd name="T65" fmla="*/ 657 h 657"/>
                <a:gd name="T66" fmla="*/ 392 w 887"/>
                <a:gd name="T67" fmla="*/ 641 h 657"/>
                <a:gd name="T68" fmla="*/ 362 w 887"/>
                <a:gd name="T69" fmla="*/ 632 h 657"/>
                <a:gd name="T70" fmla="*/ 334 w 887"/>
                <a:gd name="T71" fmla="*/ 608 h 657"/>
                <a:gd name="T72" fmla="*/ 321 w 887"/>
                <a:gd name="T73" fmla="*/ 561 h 657"/>
                <a:gd name="T74" fmla="*/ 326 w 887"/>
                <a:gd name="T75" fmla="*/ 547 h 657"/>
                <a:gd name="T76" fmla="*/ 295 w 887"/>
                <a:gd name="T77" fmla="*/ 536 h 657"/>
                <a:gd name="T78" fmla="*/ 302 w 887"/>
                <a:gd name="T79" fmla="*/ 503 h 657"/>
                <a:gd name="T80" fmla="*/ 288 w 887"/>
                <a:gd name="T81" fmla="*/ 495 h 657"/>
                <a:gd name="T82" fmla="*/ 288 w 887"/>
                <a:gd name="T83" fmla="*/ 474 h 657"/>
                <a:gd name="T84" fmla="*/ 290 w 887"/>
                <a:gd name="T85" fmla="*/ 462 h 657"/>
                <a:gd name="T86" fmla="*/ 317 w 887"/>
                <a:gd name="T87" fmla="*/ 432 h 657"/>
                <a:gd name="T88" fmla="*/ 274 w 887"/>
                <a:gd name="T89" fmla="*/ 397 h 657"/>
                <a:gd name="T90" fmla="*/ 301 w 887"/>
                <a:gd name="T91" fmla="*/ 388 h 657"/>
                <a:gd name="T92" fmla="*/ 279 w 887"/>
                <a:gd name="T93" fmla="*/ 363 h 657"/>
                <a:gd name="T94" fmla="*/ 249 w 887"/>
                <a:gd name="T95" fmla="*/ 377 h 657"/>
                <a:gd name="T96" fmla="*/ 255 w 887"/>
                <a:gd name="T97" fmla="*/ 339 h 657"/>
                <a:gd name="T98" fmla="*/ 239 w 887"/>
                <a:gd name="T99" fmla="*/ 306 h 657"/>
                <a:gd name="T100" fmla="*/ 209 w 887"/>
                <a:gd name="T101" fmla="*/ 263 h 657"/>
                <a:gd name="T102" fmla="*/ 102 w 887"/>
                <a:gd name="T103" fmla="*/ 244 h 657"/>
                <a:gd name="T104" fmla="*/ 42 w 887"/>
                <a:gd name="T105" fmla="*/ 225 h 657"/>
                <a:gd name="T106" fmla="*/ 86 w 887"/>
                <a:gd name="T107" fmla="*/ 200 h 657"/>
                <a:gd name="T108" fmla="*/ 3 w 887"/>
                <a:gd name="T109" fmla="*/ 188 h 657"/>
                <a:gd name="T110" fmla="*/ 105 w 887"/>
                <a:gd name="T111" fmla="*/ 150 h 657"/>
                <a:gd name="T112" fmla="*/ 102 w 887"/>
                <a:gd name="T113" fmla="*/ 104 h 657"/>
                <a:gd name="T114" fmla="*/ 191 w 887"/>
                <a:gd name="T115" fmla="*/ 62 h 657"/>
                <a:gd name="T116" fmla="*/ 279 w 887"/>
                <a:gd name="T117" fmla="*/ 69 h 657"/>
                <a:gd name="T118" fmla="*/ 408 w 887"/>
                <a:gd name="T119" fmla="*/ 54 h 657"/>
                <a:gd name="T120" fmla="*/ 448 w 887"/>
                <a:gd name="T121" fmla="*/ 17 h 657"/>
                <a:gd name="T122" fmla="*/ 541 w 887"/>
                <a:gd name="T123" fmla="*/ 3 h 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87" h="657">
                  <a:moveTo>
                    <a:pt x="384" y="634"/>
                  </a:moveTo>
                  <a:lnTo>
                    <a:pt x="384" y="634"/>
                  </a:lnTo>
                  <a:lnTo>
                    <a:pt x="384" y="635"/>
                  </a:lnTo>
                  <a:lnTo>
                    <a:pt x="384" y="637"/>
                  </a:lnTo>
                  <a:lnTo>
                    <a:pt x="383" y="640"/>
                  </a:lnTo>
                  <a:lnTo>
                    <a:pt x="381" y="638"/>
                  </a:lnTo>
                  <a:lnTo>
                    <a:pt x="380" y="637"/>
                  </a:lnTo>
                  <a:lnTo>
                    <a:pt x="378" y="637"/>
                  </a:lnTo>
                  <a:lnTo>
                    <a:pt x="377" y="637"/>
                  </a:lnTo>
                  <a:lnTo>
                    <a:pt x="377" y="637"/>
                  </a:lnTo>
                  <a:lnTo>
                    <a:pt x="381" y="634"/>
                  </a:lnTo>
                  <a:lnTo>
                    <a:pt x="384" y="634"/>
                  </a:lnTo>
                  <a:close/>
                  <a:moveTo>
                    <a:pt x="517" y="523"/>
                  </a:moveTo>
                  <a:lnTo>
                    <a:pt x="519" y="525"/>
                  </a:lnTo>
                  <a:lnTo>
                    <a:pt x="519" y="528"/>
                  </a:lnTo>
                  <a:lnTo>
                    <a:pt x="517" y="528"/>
                  </a:lnTo>
                  <a:lnTo>
                    <a:pt x="515" y="528"/>
                  </a:lnTo>
                  <a:lnTo>
                    <a:pt x="514" y="526"/>
                  </a:lnTo>
                  <a:lnTo>
                    <a:pt x="515" y="525"/>
                  </a:lnTo>
                  <a:lnTo>
                    <a:pt x="517" y="523"/>
                  </a:lnTo>
                  <a:close/>
                  <a:moveTo>
                    <a:pt x="314" y="419"/>
                  </a:moveTo>
                  <a:lnTo>
                    <a:pt x="317" y="421"/>
                  </a:lnTo>
                  <a:lnTo>
                    <a:pt x="320" y="421"/>
                  </a:lnTo>
                  <a:lnTo>
                    <a:pt x="320" y="422"/>
                  </a:lnTo>
                  <a:lnTo>
                    <a:pt x="320" y="422"/>
                  </a:lnTo>
                  <a:lnTo>
                    <a:pt x="317" y="424"/>
                  </a:lnTo>
                  <a:lnTo>
                    <a:pt x="317" y="427"/>
                  </a:lnTo>
                  <a:lnTo>
                    <a:pt x="315" y="427"/>
                  </a:lnTo>
                  <a:lnTo>
                    <a:pt x="317" y="429"/>
                  </a:lnTo>
                  <a:lnTo>
                    <a:pt x="315" y="429"/>
                  </a:lnTo>
                  <a:lnTo>
                    <a:pt x="314" y="430"/>
                  </a:lnTo>
                  <a:lnTo>
                    <a:pt x="312" y="430"/>
                  </a:lnTo>
                  <a:lnTo>
                    <a:pt x="312" y="429"/>
                  </a:lnTo>
                  <a:lnTo>
                    <a:pt x="310" y="426"/>
                  </a:lnTo>
                  <a:lnTo>
                    <a:pt x="310" y="424"/>
                  </a:lnTo>
                  <a:lnTo>
                    <a:pt x="310" y="422"/>
                  </a:lnTo>
                  <a:lnTo>
                    <a:pt x="310" y="421"/>
                  </a:lnTo>
                  <a:lnTo>
                    <a:pt x="312" y="419"/>
                  </a:lnTo>
                  <a:lnTo>
                    <a:pt x="314" y="419"/>
                  </a:lnTo>
                  <a:close/>
                  <a:moveTo>
                    <a:pt x="266" y="410"/>
                  </a:moveTo>
                  <a:lnTo>
                    <a:pt x="273" y="410"/>
                  </a:lnTo>
                  <a:lnTo>
                    <a:pt x="280" y="411"/>
                  </a:lnTo>
                  <a:lnTo>
                    <a:pt x="282" y="413"/>
                  </a:lnTo>
                  <a:lnTo>
                    <a:pt x="285" y="415"/>
                  </a:lnTo>
                  <a:lnTo>
                    <a:pt x="290" y="419"/>
                  </a:lnTo>
                  <a:lnTo>
                    <a:pt x="295" y="421"/>
                  </a:lnTo>
                  <a:lnTo>
                    <a:pt x="301" y="422"/>
                  </a:lnTo>
                  <a:lnTo>
                    <a:pt x="301" y="424"/>
                  </a:lnTo>
                  <a:lnTo>
                    <a:pt x="301" y="424"/>
                  </a:lnTo>
                  <a:lnTo>
                    <a:pt x="301" y="426"/>
                  </a:lnTo>
                  <a:lnTo>
                    <a:pt x="301" y="426"/>
                  </a:lnTo>
                  <a:lnTo>
                    <a:pt x="301" y="426"/>
                  </a:lnTo>
                  <a:lnTo>
                    <a:pt x="301" y="427"/>
                  </a:lnTo>
                  <a:lnTo>
                    <a:pt x="302" y="427"/>
                  </a:lnTo>
                  <a:lnTo>
                    <a:pt x="302" y="427"/>
                  </a:lnTo>
                  <a:lnTo>
                    <a:pt x="301" y="429"/>
                  </a:lnTo>
                  <a:lnTo>
                    <a:pt x="299" y="430"/>
                  </a:lnTo>
                  <a:lnTo>
                    <a:pt x="290" y="433"/>
                  </a:lnTo>
                  <a:lnTo>
                    <a:pt x="287" y="435"/>
                  </a:lnTo>
                  <a:lnTo>
                    <a:pt x="279" y="437"/>
                  </a:lnTo>
                  <a:lnTo>
                    <a:pt x="276" y="437"/>
                  </a:lnTo>
                  <a:lnTo>
                    <a:pt x="276" y="437"/>
                  </a:lnTo>
                  <a:lnTo>
                    <a:pt x="274" y="435"/>
                  </a:lnTo>
                  <a:lnTo>
                    <a:pt x="271" y="435"/>
                  </a:lnTo>
                  <a:lnTo>
                    <a:pt x="271" y="433"/>
                  </a:lnTo>
                  <a:lnTo>
                    <a:pt x="269" y="433"/>
                  </a:lnTo>
                  <a:lnTo>
                    <a:pt x="269" y="432"/>
                  </a:lnTo>
                  <a:lnTo>
                    <a:pt x="271" y="432"/>
                  </a:lnTo>
                  <a:lnTo>
                    <a:pt x="274" y="432"/>
                  </a:lnTo>
                  <a:lnTo>
                    <a:pt x="277" y="432"/>
                  </a:lnTo>
                  <a:lnTo>
                    <a:pt x="276" y="430"/>
                  </a:lnTo>
                  <a:lnTo>
                    <a:pt x="276" y="430"/>
                  </a:lnTo>
                  <a:lnTo>
                    <a:pt x="274" y="430"/>
                  </a:lnTo>
                  <a:lnTo>
                    <a:pt x="273" y="430"/>
                  </a:lnTo>
                  <a:lnTo>
                    <a:pt x="273" y="429"/>
                  </a:lnTo>
                  <a:lnTo>
                    <a:pt x="271" y="429"/>
                  </a:lnTo>
                  <a:lnTo>
                    <a:pt x="265" y="429"/>
                  </a:lnTo>
                  <a:lnTo>
                    <a:pt x="261" y="427"/>
                  </a:lnTo>
                  <a:lnTo>
                    <a:pt x="260" y="427"/>
                  </a:lnTo>
                  <a:lnTo>
                    <a:pt x="260" y="426"/>
                  </a:lnTo>
                  <a:lnTo>
                    <a:pt x="258" y="426"/>
                  </a:lnTo>
                  <a:lnTo>
                    <a:pt x="260" y="421"/>
                  </a:lnTo>
                  <a:lnTo>
                    <a:pt x="261" y="419"/>
                  </a:lnTo>
                  <a:lnTo>
                    <a:pt x="263" y="419"/>
                  </a:lnTo>
                  <a:lnTo>
                    <a:pt x="266" y="419"/>
                  </a:lnTo>
                  <a:lnTo>
                    <a:pt x="268" y="419"/>
                  </a:lnTo>
                  <a:lnTo>
                    <a:pt x="263" y="418"/>
                  </a:lnTo>
                  <a:lnTo>
                    <a:pt x="261" y="416"/>
                  </a:lnTo>
                  <a:lnTo>
                    <a:pt x="260" y="416"/>
                  </a:lnTo>
                  <a:lnTo>
                    <a:pt x="260" y="415"/>
                  </a:lnTo>
                  <a:lnTo>
                    <a:pt x="260" y="413"/>
                  </a:lnTo>
                  <a:lnTo>
                    <a:pt x="260" y="413"/>
                  </a:lnTo>
                  <a:lnTo>
                    <a:pt x="261" y="411"/>
                  </a:lnTo>
                  <a:lnTo>
                    <a:pt x="261" y="411"/>
                  </a:lnTo>
                  <a:lnTo>
                    <a:pt x="266" y="410"/>
                  </a:lnTo>
                  <a:close/>
                  <a:moveTo>
                    <a:pt x="301" y="392"/>
                  </a:moveTo>
                  <a:lnTo>
                    <a:pt x="304" y="392"/>
                  </a:lnTo>
                  <a:lnTo>
                    <a:pt x="306" y="394"/>
                  </a:lnTo>
                  <a:lnTo>
                    <a:pt x="307" y="396"/>
                  </a:lnTo>
                  <a:lnTo>
                    <a:pt x="306" y="396"/>
                  </a:lnTo>
                  <a:lnTo>
                    <a:pt x="304" y="396"/>
                  </a:lnTo>
                  <a:lnTo>
                    <a:pt x="299" y="396"/>
                  </a:lnTo>
                  <a:lnTo>
                    <a:pt x="299" y="394"/>
                  </a:lnTo>
                  <a:lnTo>
                    <a:pt x="299" y="394"/>
                  </a:lnTo>
                  <a:lnTo>
                    <a:pt x="299" y="392"/>
                  </a:lnTo>
                  <a:lnTo>
                    <a:pt x="301" y="392"/>
                  </a:lnTo>
                  <a:close/>
                  <a:moveTo>
                    <a:pt x="679" y="391"/>
                  </a:moveTo>
                  <a:lnTo>
                    <a:pt x="681" y="391"/>
                  </a:lnTo>
                  <a:lnTo>
                    <a:pt x="683" y="391"/>
                  </a:lnTo>
                  <a:lnTo>
                    <a:pt x="683" y="392"/>
                  </a:lnTo>
                  <a:lnTo>
                    <a:pt x="684" y="392"/>
                  </a:lnTo>
                  <a:lnTo>
                    <a:pt x="686" y="394"/>
                  </a:lnTo>
                  <a:lnTo>
                    <a:pt x="686" y="396"/>
                  </a:lnTo>
                  <a:lnTo>
                    <a:pt x="686" y="396"/>
                  </a:lnTo>
                  <a:lnTo>
                    <a:pt x="686" y="397"/>
                  </a:lnTo>
                  <a:lnTo>
                    <a:pt x="686" y="397"/>
                  </a:lnTo>
                  <a:lnTo>
                    <a:pt x="684" y="397"/>
                  </a:lnTo>
                  <a:lnTo>
                    <a:pt x="686" y="399"/>
                  </a:lnTo>
                  <a:lnTo>
                    <a:pt x="686" y="399"/>
                  </a:lnTo>
                  <a:lnTo>
                    <a:pt x="686" y="400"/>
                  </a:lnTo>
                  <a:lnTo>
                    <a:pt x="686" y="400"/>
                  </a:lnTo>
                  <a:lnTo>
                    <a:pt x="679" y="402"/>
                  </a:lnTo>
                  <a:lnTo>
                    <a:pt x="678" y="403"/>
                  </a:lnTo>
                  <a:lnTo>
                    <a:pt x="676" y="405"/>
                  </a:lnTo>
                  <a:lnTo>
                    <a:pt x="673" y="407"/>
                  </a:lnTo>
                  <a:lnTo>
                    <a:pt x="673" y="407"/>
                  </a:lnTo>
                  <a:lnTo>
                    <a:pt x="671" y="405"/>
                  </a:lnTo>
                  <a:lnTo>
                    <a:pt x="668" y="403"/>
                  </a:lnTo>
                  <a:lnTo>
                    <a:pt x="660" y="403"/>
                  </a:lnTo>
                  <a:lnTo>
                    <a:pt x="653" y="405"/>
                  </a:lnTo>
                  <a:lnTo>
                    <a:pt x="649" y="407"/>
                  </a:lnTo>
                  <a:lnTo>
                    <a:pt x="648" y="405"/>
                  </a:lnTo>
                  <a:lnTo>
                    <a:pt x="648" y="405"/>
                  </a:lnTo>
                  <a:lnTo>
                    <a:pt x="648" y="405"/>
                  </a:lnTo>
                  <a:lnTo>
                    <a:pt x="648" y="402"/>
                  </a:lnTo>
                  <a:lnTo>
                    <a:pt x="649" y="402"/>
                  </a:lnTo>
                  <a:lnTo>
                    <a:pt x="651" y="400"/>
                  </a:lnTo>
                  <a:lnTo>
                    <a:pt x="653" y="399"/>
                  </a:lnTo>
                  <a:lnTo>
                    <a:pt x="651" y="397"/>
                  </a:lnTo>
                  <a:lnTo>
                    <a:pt x="653" y="394"/>
                  </a:lnTo>
                  <a:lnTo>
                    <a:pt x="654" y="394"/>
                  </a:lnTo>
                  <a:lnTo>
                    <a:pt x="657" y="394"/>
                  </a:lnTo>
                  <a:lnTo>
                    <a:pt x="659" y="396"/>
                  </a:lnTo>
                  <a:lnTo>
                    <a:pt x="662" y="396"/>
                  </a:lnTo>
                  <a:lnTo>
                    <a:pt x="668" y="394"/>
                  </a:lnTo>
                  <a:lnTo>
                    <a:pt x="671" y="394"/>
                  </a:lnTo>
                  <a:lnTo>
                    <a:pt x="679" y="391"/>
                  </a:lnTo>
                  <a:close/>
                  <a:moveTo>
                    <a:pt x="279" y="383"/>
                  </a:moveTo>
                  <a:lnTo>
                    <a:pt x="279" y="385"/>
                  </a:lnTo>
                  <a:lnTo>
                    <a:pt x="280" y="386"/>
                  </a:lnTo>
                  <a:lnTo>
                    <a:pt x="280" y="388"/>
                  </a:lnTo>
                  <a:lnTo>
                    <a:pt x="280" y="388"/>
                  </a:lnTo>
                  <a:lnTo>
                    <a:pt x="280" y="389"/>
                  </a:lnTo>
                  <a:lnTo>
                    <a:pt x="279" y="389"/>
                  </a:lnTo>
                  <a:lnTo>
                    <a:pt x="279" y="391"/>
                  </a:lnTo>
                  <a:lnTo>
                    <a:pt x="277" y="391"/>
                  </a:lnTo>
                  <a:lnTo>
                    <a:pt x="274" y="389"/>
                  </a:lnTo>
                  <a:lnTo>
                    <a:pt x="273" y="389"/>
                  </a:lnTo>
                  <a:lnTo>
                    <a:pt x="273" y="388"/>
                  </a:lnTo>
                  <a:lnTo>
                    <a:pt x="273" y="388"/>
                  </a:lnTo>
                  <a:lnTo>
                    <a:pt x="274" y="386"/>
                  </a:lnTo>
                  <a:lnTo>
                    <a:pt x="276" y="385"/>
                  </a:lnTo>
                  <a:lnTo>
                    <a:pt x="279" y="383"/>
                  </a:lnTo>
                  <a:close/>
                  <a:moveTo>
                    <a:pt x="255" y="342"/>
                  </a:moveTo>
                  <a:lnTo>
                    <a:pt x="257" y="342"/>
                  </a:lnTo>
                  <a:lnTo>
                    <a:pt x="257" y="344"/>
                  </a:lnTo>
                  <a:lnTo>
                    <a:pt x="255" y="345"/>
                  </a:lnTo>
                  <a:lnTo>
                    <a:pt x="254" y="347"/>
                  </a:lnTo>
                  <a:lnTo>
                    <a:pt x="250" y="350"/>
                  </a:lnTo>
                  <a:lnTo>
                    <a:pt x="249" y="350"/>
                  </a:lnTo>
                  <a:lnTo>
                    <a:pt x="249" y="348"/>
                  </a:lnTo>
                  <a:lnTo>
                    <a:pt x="247" y="348"/>
                  </a:lnTo>
                  <a:lnTo>
                    <a:pt x="246" y="348"/>
                  </a:lnTo>
                  <a:lnTo>
                    <a:pt x="246" y="347"/>
                  </a:lnTo>
                  <a:lnTo>
                    <a:pt x="246" y="347"/>
                  </a:lnTo>
                  <a:lnTo>
                    <a:pt x="246" y="347"/>
                  </a:lnTo>
                  <a:lnTo>
                    <a:pt x="244" y="347"/>
                  </a:lnTo>
                  <a:lnTo>
                    <a:pt x="243" y="347"/>
                  </a:lnTo>
                  <a:lnTo>
                    <a:pt x="241" y="347"/>
                  </a:lnTo>
                  <a:lnTo>
                    <a:pt x="239" y="345"/>
                  </a:lnTo>
                  <a:lnTo>
                    <a:pt x="243" y="344"/>
                  </a:lnTo>
                  <a:lnTo>
                    <a:pt x="243" y="344"/>
                  </a:lnTo>
                  <a:lnTo>
                    <a:pt x="247" y="344"/>
                  </a:lnTo>
                  <a:lnTo>
                    <a:pt x="249" y="344"/>
                  </a:lnTo>
                  <a:lnTo>
                    <a:pt x="250" y="344"/>
                  </a:lnTo>
                  <a:lnTo>
                    <a:pt x="252" y="344"/>
                  </a:lnTo>
                  <a:lnTo>
                    <a:pt x="254" y="342"/>
                  </a:lnTo>
                  <a:lnTo>
                    <a:pt x="255" y="342"/>
                  </a:lnTo>
                  <a:close/>
                  <a:moveTo>
                    <a:pt x="793" y="270"/>
                  </a:moveTo>
                  <a:lnTo>
                    <a:pt x="794" y="273"/>
                  </a:lnTo>
                  <a:lnTo>
                    <a:pt x="794" y="274"/>
                  </a:lnTo>
                  <a:lnTo>
                    <a:pt x="796" y="277"/>
                  </a:lnTo>
                  <a:lnTo>
                    <a:pt x="799" y="276"/>
                  </a:lnTo>
                  <a:lnTo>
                    <a:pt x="801" y="279"/>
                  </a:lnTo>
                  <a:lnTo>
                    <a:pt x="799" y="281"/>
                  </a:lnTo>
                  <a:lnTo>
                    <a:pt x="788" y="281"/>
                  </a:lnTo>
                  <a:lnTo>
                    <a:pt x="783" y="281"/>
                  </a:lnTo>
                  <a:lnTo>
                    <a:pt x="780" y="279"/>
                  </a:lnTo>
                  <a:lnTo>
                    <a:pt x="780" y="276"/>
                  </a:lnTo>
                  <a:lnTo>
                    <a:pt x="780" y="271"/>
                  </a:lnTo>
                  <a:lnTo>
                    <a:pt x="783" y="270"/>
                  </a:lnTo>
                  <a:lnTo>
                    <a:pt x="787" y="271"/>
                  </a:lnTo>
                  <a:lnTo>
                    <a:pt x="790" y="270"/>
                  </a:lnTo>
                  <a:lnTo>
                    <a:pt x="793" y="270"/>
                  </a:lnTo>
                  <a:close/>
                  <a:moveTo>
                    <a:pt x="780" y="230"/>
                  </a:moveTo>
                  <a:lnTo>
                    <a:pt x="782" y="232"/>
                  </a:lnTo>
                  <a:lnTo>
                    <a:pt x="783" y="240"/>
                  </a:lnTo>
                  <a:lnTo>
                    <a:pt x="783" y="251"/>
                  </a:lnTo>
                  <a:lnTo>
                    <a:pt x="782" y="251"/>
                  </a:lnTo>
                  <a:lnTo>
                    <a:pt x="777" y="238"/>
                  </a:lnTo>
                  <a:lnTo>
                    <a:pt x="777" y="233"/>
                  </a:lnTo>
                  <a:lnTo>
                    <a:pt x="777" y="230"/>
                  </a:lnTo>
                  <a:lnTo>
                    <a:pt x="780" y="230"/>
                  </a:lnTo>
                  <a:close/>
                  <a:moveTo>
                    <a:pt x="11" y="207"/>
                  </a:moveTo>
                  <a:lnTo>
                    <a:pt x="12" y="207"/>
                  </a:lnTo>
                  <a:lnTo>
                    <a:pt x="16" y="208"/>
                  </a:lnTo>
                  <a:lnTo>
                    <a:pt x="19" y="210"/>
                  </a:lnTo>
                  <a:lnTo>
                    <a:pt x="20" y="210"/>
                  </a:lnTo>
                  <a:lnTo>
                    <a:pt x="20" y="211"/>
                  </a:lnTo>
                  <a:lnTo>
                    <a:pt x="17" y="211"/>
                  </a:lnTo>
                  <a:lnTo>
                    <a:pt x="12" y="211"/>
                  </a:lnTo>
                  <a:lnTo>
                    <a:pt x="6" y="210"/>
                  </a:lnTo>
                  <a:lnTo>
                    <a:pt x="4" y="210"/>
                  </a:lnTo>
                  <a:lnTo>
                    <a:pt x="4" y="208"/>
                  </a:lnTo>
                  <a:lnTo>
                    <a:pt x="6" y="208"/>
                  </a:lnTo>
                  <a:lnTo>
                    <a:pt x="8" y="207"/>
                  </a:lnTo>
                  <a:lnTo>
                    <a:pt x="11" y="207"/>
                  </a:lnTo>
                  <a:close/>
                  <a:moveTo>
                    <a:pt x="794" y="194"/>
                  </a:moveTo>
                  <a:lnTo>
                    <a:pt x="798" y="196"/>
                  </a:lnTo>
                  <a:lnTo>
                    <a:pt x="798" y="197"/>
                  </a:lnTo>
                  <a:lnTo>
                    <a:pt x="796" y="200"/>
                  </a:lnTo>
                  <a:lnTo>
                    <a:pt x="793" y="202"/>
                  </a:lnTo>
                  <a:lnTo>
                    <a:pt x="790" y="202"/>
                  </a:lnTo>
                  <a:lnTo>
                    <a:pt x="790" y="200"/>
                  </a:lnTo>
                  <a:lnTo>
                    <a:pt x="790" y="199"/>
                  </a:lnTo>
                  <a:lnTo>
                    <a:pt x="794" y="196"/>
                  </a:lnTo>
                  <a:lnTo>
                    <a:pt x="794" y="194"/>
                  </a:lnTo>
                  <a:close/>
                  <a:moveTo>
                    <a:pt x="779" y="177"/>
                  </a:moveTo>
                  <a:lnTo>
                    <a:pt x="779" y="177"/>
                  </a:lnTo>
                  <a:lnTo>
                    <a:pt x="779" y="180"/>
                  </a:lnTo>
                  <a:lnTo>
                    <a:pt x="779" y="184"/>
                  </a:lnTo>
                  <a:lnTo>
                    <a:pt x="780" y="188"/>
                  </a:lnTo>
                  <a:lnTo>
                    <a:pt x="779" y="191"/>
                  </a:lnTo>
                  <a:lnTo>
                    <a:pt x="776" y="192"/>
                  </a:lnTo>
                  <a:lnTo>
                    <a:pt x="776" y="189"/>
                  </a:lnTo>
                  <a:lnTo>
                    <a:pt x="774" y="184"/>
                  </a:lnTo>
                  <a:lnTo>
                    <a:pt x="774" y="180"/>
                  </a:lnTo>
                  <a:lnTo>
                    <a:pt x="777" y="177"/>
                  </a:lnTo>
                  <a:lnTo>
                    <a:pt x="779" y="177"/>
                  </a:lnTo>
                  <a:close/>
                  <a:moveTo>
                    <a:pt x="793" y="125"/>
                  </a:moveTo>
                  <a:lnTo>
                    <a:pt x="801" y="125"/>
                  </a:lnTo>
                  <a:lnTo>
                    <a:pt x="801" y="128"/>
                  </a:lnTo>
                  <a:lnTo>
                    <a:pt x="798" y="132"/>
                  </a:lnTo>
                  <a:lnTo>
                    <a:pt x="791" y="136"/>
                  </a:lnTo>
                  <a:lnTo>
                    <a:pt x="783" y="136"/>
                  </a:lnTo>
                  <a:lnTo>
                    <a:pt x="777" y="134"/>
                  </a:lnTo>
                  <a:lnTo>
                    <a:pt x="776" y="131"/>
                  </a:lnTo>
                  <a:lnTo>
                    <a:pt x="779" y="128"/>
                  </a:lnTo>
                  <a:lnTo>
                    <a:pt x="785" y="126"/>
                  </a:lnTo>
                  <a:lnTo>
                    <a:pt x="793" y="125"/>
                  </a:lnTo>
                  <a:close/>
                  <a:moveTo>
                    <a:pt x="774" y="54"/>
                  </a:moveTo>
                  <a:lnTo>
                    <a:pt x="777" y="57"/>
                  </a:lnTo>
                  <a:lnTo>
                    <a:pt x="780" y="60"/>
                  </a:lnTo>
                  <a:lnTo>
                    <a:pt x="783" y="63"/>
                  </a:lnTo>
                  <a:lnTo>
                    <a:pt x="782" y="65"/>
                  </a:lnTo>
                  <a:lnTo>
                    <a:pt x="777" y="65"/>
                  </a:lnTo>
                  <a:lnTo>
                    <a:pt x="772" y="62"/>
                  </a:lnTo>
                  <a:lnTo>
                    <a:pt x="769" y="58"/>
                  </a:lnTo>
                  <a:lnTo>
                    <a:pt x="769" y="55"/>
                  </a:lnTo>
                  <a:lnTo>
                    <a:pt x="771" y="54"/>
                  </a:lnTo>
                  <a:lnTo>
                    <a:pt x="774" y="54"/>
                  </a:lnTo>
                  <a:close/>
                  <a:moveTo>
                    <a:pt x="381" y="33"/>
                  </a:moveTo>
                  <a:lnTo>
                    <a:pt x="396" y="38"/>
                  </a:lnTo>
                  <a:lnTo>
                    <a:pt x="403" y="41"/>
                  </a:lnTo>
                  <a:lnTo>
                    <a:pt x="407" y="44"/>
                  </a:lnTo>
                  <a:lnTo>
                    <a:pt x="405" y="49"/>
                  </a:lnTo>
                  <a:lnTo>
                    <a:pt x="403" y="55"/>
                  </a:lnTo>
                  <a:lnTo>
                    <a:pt x="402" y="55"/>
                  </a:lnTo>
                  <a:lnTo>
                    <a:pt x="396" y="52"/>
                  </a:lnTo>
                  <a:lnTo>
                    <a:pt x="386" y="47"/>
                  </a:lnTo>
                  <a:lnTo>
                    <a:pt x="377" y="46"/>
                  </a:lnTo>
                  <a:lnTo>
                    <a:pt x="369" y="40"/>
                  </a:lnTo>
                  <a:lnTo>
                    <a:pt x="369" y="36"/>
                  </a:lnTo>
                  <a:lnTo>
                    <a:pt x="369" y="35"/>
                  </a:lnTo>
                  <a:lnTo>
                    <a:pt x="377" y="35"/>
                  </a:lnTo>
                  <a:lnTo>
                    <a:pt x="381" y="33"/>
                  </a:lnTo>
                  <a:close/>
                  <a:moveTo>
                    <a:pt x="575" y="0"/>
                  </a:moveTo>
                  <a:lnTo>
                    <a:pt x="608" y="0"/>
                  </a:lnTo>
                  <a:lnTo>
                    <a:pt x="619" y="2"/>
                  </a:lnTo>
                  <a:lnTo>
                    <a:pt x="634" y="3"/>
                  </a:lnTo>
                  <a:lnTo>
                    <a:pt x="642" y="6"/>
                  </a:lnTo>
                  <a:lnTo>
                    <a:pt x="643" y="6"/>
                  </a:lnTo>
                  <a:lnTo>
                    <a:pt x="653" y="8"/>
                  </a:lnTo>
                  <a:lnTo>
                    <a:pt x="662" y="8"/>
                  </a:lnTo>
                  <a:lnTo>
                    <a:pt x="678" y="11"/>
                  </a:lnTo>
                  <a:lnTo>
                    <a:pt x="679" y="13"/>
                  </a:lnTo>
                  <a:lnTo>
                    <a:pt x="678" y="14"/>
                  </a:lnTo>
                  <a:lnTo>
                    <a:pt x="675" y="14"/>
                  </a:lnTo>
                  <a:lnTo>
                    <a:pt x="654" y="16"/>
                  </a:lnTo>
                  <a:lnTo>
                    <a:pt x="618" y="16"/>
                  </a:lnTo>
                  <a:lnTo>
                    <a:pt x="597" y="19"/>
                  </a:lnTo>
                  <a:lnTo>
                    <a:pt x="591" y="19"/>
                  </a:lnTo>
                  <a:lnTo>
                    <a:pt x="589" y="22"/>
                  </a:lnTo>
                  <a:lnTo>
                    <a:pt x="593" y="24"/>
                  </a:lnTo>
                  <a:lnTo>
                    <a:pt x="597" y="22"/>
                  </a:lnTo>
                  <a:lnTo>
                    <a:pt x="613" y="19"/>
                  </a:lnTo>
                  <a:lnTo>
                    <a:pt x="619" y="17"/>
                  </a:lnTo>
                  <a:lnTo>
                    <a:pt x="630" y="19"/>
                  </a:lnTo>
                  <a:lnTo>
                    <a:pt x="646" y="21"/>
                  </a:lnTo>
                  <a:lnTo>
                    <a:pt x="653" y="19"/>
                  </a:lnTo>
                  <a:lnTo>
                    <a:pt x="662" y="19"/>
                  </a:lnTo>
                  <a:lnTo>
                    <a:pt x="675" y="19"/>
                  </a:lnTo>
                  <a:lnTo>
                    <a:pt x="689" y="16"/>
                  </a:lnTo>
                  <a:lnTo>
                    <a:pt x="694" y="22"/>
                  </a:lnTo>
                  <a:lnTo>
                    <a:pt x="698" y="27"/>
                  </a:lnTo>
                  <a:lnTo>
                    <a:pt x="703" y="25"/>
                  </a:lnTo>
                  <a:lnTo>
                    <a:pt x="708" y="27"/>
                  </a:lnTo>
                  <a:lnTo>
                    <a:pt x="708" y="29"/>
                  </a:lnTo>
                  <a:lnTo>
                    <a:pt x="711" y="29"/>
                  </a:lnTo>
                  <a:lnTo>
                    <a:pt x="714" y="29"/>
                  </a:lnTo>
                  <a:lnTo>
                    <a:pt x="727" y="30"/>
                  </a:lnTo>
                  <a:lnTo>
                    <a:pt x="736" y="33"/>
                  </a:lnTo>
                  <a:lnTo>
                    <a:pt x="739" y="33"/>
                  </a:lnTo>
                  <a:lnTo>
                    <a:pt x="741" y="35"/>
                  </a:lnTo>
                  <a:lnTo>
                    <a:pt x="742" y="36"/>
                  </a:lnTo>
                  <a:lnTo>
                    <a:pt x="741" y="38"/>
                  </a:lnTo>
                  <a:lnTo>
                    <a:pt x="735" y="41"/>
                  </a:lnTo>
                  <a:lnTo>
                    <a:pt x="728" y="44"/>
                  </a:lnTo>
                  <a:lnTo>
                    <a:pt x="719" y="46"/>
                  </a:lnTo>
                  <a:lnTo>
                    <a:pt x="708" y="47"/>
                  </a:lnTo>
                  <a:lnTo>
                    <a:pt x="626" y="52"/>
                  </a:lnTo>
                  <a:lnTo>
                    <a:pt x="623" y="54"/>
                  </a:lnTo>
                  <a:lnTo>
                    <a:pt x="621" y="55"/>
                  </a:lnTo>
                  <a:lnTo>
                    <a:pt x="621" y="60"/>
                  </a:lnTo>
                  <a:lnTo>
                    <a:pt x="626" y="60"/>
                  </a:lnTo>
                  <a:lnTo>
                    <a:pt x="635" y="58"/>
                  </a:lnTo>
                  <a:lnTo>
                    <a:pt x="651" y="57"/>
                  </a:lnTo>
                  <a:lnTo>
                    <a:pt x="662" y="57"/>
                  </a:lnTo>
                  <a:lnTo>
                    <a:pt x="689" y="58"/>
                  </a:lnTo>
                  <a:lnTo>
                    <a:pt x="697" y="62"/>
                  </a:lnTo>
                  <a:lnTo>
                    <a:pt x="701" y="68"/>
                  </a:lnTo>
                  <a:lnTo>
                    <a:pt x="711" y="66"/>
                  </a:lnTo>
                  <a:lnTo>
                    <a:pt x="712" y="66"/>
                  </a:lnTo>
                  <a:lnTo>
                    <a:pt x="714" y="65"/>
                  </a:lnTo>
                  <a:lnTo>
                    <a:pt x="716" y="62"/>
                  </a:lnTo>
                  <a:lnTo>
                    <a:pt x="717" y="60"/>
                  </a:lnTo>
                  <a:lnTo>
                    <a:pt x="717" y="58"/>
                  </a:lnTo>
                  <a:lnTo>
                    <a:pt x="719" y="57"/>
                  </a:lnTo>
                  <a:lnTo>
                    <a:pt x="720" y="57"/>
                  </a:lnTo>
                  <a:lnTo>
                    <a:pt x="727" y="55"/>
                  </a:lnTo>
                  <a:lnTo>
                    <a:pt x="741" y="55"/>
                  </a:lnTo>
                  <a:lnTo>
                    <a:pt x="744" y="55"/>
                  </a:lnTo>
                  <a:lnTo>
                    <a:pt x="747" y="58"/>
                  </a:lnTo>
                  <a:lnTo>
                    <a:pt x="747" y="60"/>
                  </a:lnTo>
                  <a:lnTo>
                    <a:pt x="747" y="63"/>
                  </a:lnTo>
                  <a:lnTo>
                    <a:pt x="747" y="65"/>
                  </a:lnTo>
                  <a:lnTo>
                    <a:pt x="747" y="68"/>
                  </a:lnTo>
                  <a:lnTo>
                    <a:pt x="746" y="73"/>
                  </a:lnTo>
                  <a:lnTo>
                    <a:pt x="742" y="77"/>
                  </a:lnTo>
                  <a:lnTo>
                    <a:pt x="739" y="81"/>
                  </a:lnTo>
                  <a:lnTo>
                    <a:pt x="735" y="82"/>
                  </a:lnTo>
                  <a:lnTo>
                    <a:pt x="728" y="88"/>
                  </a:lnTo>
                  <a:lnTo>
                    <a:pt x="727" y="90"/>
                  </a:lnTo>
                  <a:lnTo>
                    <a:pt x="719" y="95"/>
                  </a:lnTo>
                  <a:lnTo>
                    <a:pt x="717" y="98"/>
                  </a:lnTo>
                  <a:lnTo>
                    <a:pt x="717" y="99"/>
                  </a:lnTo>
                  <a:lnTo>
                    <a:pt x="719" y="99"/>
                  </a:lnTo>
                  <a:lnTo>
                    <a:pt x="720" y="98"/>
                  </a:lnTo>
                  <a:lnTo>
                    <a:pt x="722" y="96"/>
                  </a:lnTo>
                  <a:lnTo>
                    <a:pt x="724" y="96"/>
                  </a:lnTo>
                  <a:lnTo>
                    <a:pt x="733" y="92"/>
                  </a:lnTo>
                  <a:lnTo>
                    <a:pt x="736" y="92"/>
                  </a:lnTo>
                  <a:lnTo>
                    <a:pt x="742" y="87"/>
                  </a:lnTo>
                  <a:lnTo>
                    <a:pt x="747" y="85"/>
                  </a:lnTo>
                  <a:lnTo>
                    <a:pt x="750" y="84"/>
                  </a:lnTo>
                  <a:lnTo>
                    <a:pt x="753" y="82"/>
                  </a:lnTo>
                  <a:lnTo>
                    <a:pt x="763" y="73"/>
                  </a:lnTo>
                  <a:lnTo>
                    <a:pt x="769" y="71"/>
                  </a:lnTo>
                  <a:lnTo>
                    <a:pt x="776" y="71"/>
                  </a:lnTo>
                  <a:lnTo>
                    <a:pt x="776" y="74"/>
                  </a:lnTo>
                  <a:lnTo>
                    <a:pt x="783" y="76"/>
                  </a:lnTo>
                  <a:lnTo>
                    <a:pt x="787" y="76"/>
                  </a:lnTo>
                  <a:lnTo>
                    <a:pt x="791" y="76"/>
                  </a:lnTo>
                  <a:lnTo>
                    <a:pt x="793" y="77"/>
                  </a:lnTo>
                  <a:lnTo>
                    <a:pt x="796" y="77"/>
                  </a:lnTo>
                  <a:lnTo>
                    <a:pt x="801" y="79"/>
                  </a:lnTo>
                  <a:lnTo>
                    <a:pt x="804" y="77"/>
                  </a:lnTo>
                  <a:lnTo>
                    <a:pt x="804" y="77"/>
                  </a:lnTo>
                  <a:lnTo>
                    <a:pt x="809" y="74"/>
                  </a:lnTo>
                  <a:lnTo>
                    <a:pt x="812" y="71"/>
                  </a:lnTo>
                  <a:lnTo>
                    <a:pt x="817" y="68"/>
                  </a:lnTo>
                  <a:lnTo>
                    <a:pt x="818" y="66"/>
                  </a:lnTo>
                  <a:lnTo>
                    <a:pt x="820" y="66"/>
                  </a:lnTo>
                  <a:lnTo>
                    <a:pt x="821" y="65"/>
                  </a:lnTo>
                  <a:lnTo>
                    <a:pt x="828" y="63"/>
                  </a:lnTo>
                  <a:lnTo>
                    <a:pt x="829" y="63"/>
                  </a:lnTo>
                  <a:lnTo>
                    <a:pt x="832" y="65"/>
                  </a:lnTo>
                  <a:lnTo>
                    <a:pt x="847" y="65"/>
                  </a:lnTo>
                  <a:lnTo>
                    <a:pt x="854" y="65"/>
                  </a:lnTo>
                  <a:lnTo>
                    <a:pt x="865" y="68"/>
                  </a:lnTo>
                  <a:lnTo>
                    <a:pt x="873" y="69"/>
                  </a:lnTo>
                  <a:lnTo>
                    <a:pt x="876" y="69"/>
                  </a:lnTo>
                  <a:lnTo>
                    <a:pt x="881" y="73"/>
                  </a:lnTo>
                  <a:lnTo>
                    <a:pt x="886" y="76"/>
                  </a:lnTo>
                  <a:lnTo>
                    <a:pt x="887" y="76"/>
                  </a:lnTo>
                  <a:lnTo>
                    <a:pt x="887" y="77"/>
                  </a:lnTo>
                  <a:lnTo>
                    <a:pt x="886" y="77"/>
                  </a:lnTo>
                  <a:lnTo>
                    <a:pt x="876" y="82"/>
                  </a:lnTo>
                  <a:lnTo>
                    <a:pt x="873" y="85"/>
                  </a:lnTo>
                  <a:lnTo>
                    <a:pt x="862" y="90"/>
                  </a:lnTo>
                  <a:lnTo>
                    <a:pt x="858" y="92"/>
                  </a:lnTo>
                  <a:lnTo>
                    <a:pt x="853" y="92"/>
                  </a:lnTo>
                  <a:lnTo>
                    <a:pt x="848" y="92"/>
                  </a:lnTo>
                  <a:lnTo>
                    <a:pt x="843" y="93"/>
                  </a:lnTo>
                  <a:lnTo>
                    <a:pt x="843" y="93"/>
                  </a:lnTo>
                  <a:lnTo>
                    <a:pt x="847" y="96"/>
                  </a:lnTo>
                  <a:lnTo>
                    <a:pt x="847" y="96"/>
                  </a:lnTo>
                  <a:lnTo>
                    <a:pt x="847" y="98"/>
                  </a:lnTo>
                  <a:lnTo>
                    <a:pt x="843" y="99"/>
                  </a:lnTo>
                  <a:lnTo>
                    <a:pt x="843" y="101"/>
                  </a:lnTo>
                  <a:lnTo>
                    <a:pt x="834" y="103"/>
                  </a:lnTo>
                  <a:lnTo>
                    <a:pt x="828" y="104"/>
                  </a:lnTo>
                  <a:lnTo>
                    <a:pt x="821" y="104"/>
                  </a:lnTo>
                  <a:lnTo>
                    <a:pt x="817" y="104"/>
                  </a:lnTo>
                  <a:lnTo>
                    <a:pt x="810" y="107"/>
                  </a:lnTo>
                  <a:lnTo>
                    <a:pt x="813" y="109"/>
                  </a:lnTo>
                  <a:lnTo>
                    <a:pt x="815" y="110"/>
                  </a:lnTo>
                  <a:lnTo>
                    <a:pt x="823" y="112"/>
                  </a:lnTo>
                  <a:lnTo>
                    <a:pt x="823" y="114"/>
                  </a:lnTo>
                  <a:lnTo>
                    <a:pt x="820" y="115"/>
                  </a:lnTo>
                  <a:lnTo>
                    <a:pt x="815" y="118"/>
                  </a:lnTo>
                  <a:lnTo>
                    <a:pt x="809" y="120"/>
                  </a:lnTo>
                  <a:lnTo>
                    <a:pt x="807" y="120"/>
                  </a:lnTo>
                  <a:lnTo>
                    <a:pt x="804" y="120"/>
                  </a:lnTo>
                  <a:lnTo>
                    <a:pt x="802" y="120"/>
                  </a:lnTo>
                  <a:lnTo>
                    <a:pt x="796" y="120"/>
                  </a:lnTo>
                  <a:lnTo>
                    <a:pt x="791" y="120"/>
                  </a:lnTo>
                  <a:lnTo>
                    <a:pt x="782" y="120"/>
                  </a:lnTo>
                  <a:lnTo>
                    <a:pt x="777" y="118"/>
                  </a:lnTo>
                  <a:lnTo>
                    <a:pt x="776" y="117"/>
                  </a:lnTo>
                  <a:lnTo>
                    <a:pt x="772" y="118"/>
                  </a:lnTo>
                  <a:lnTo>
                    <a:pt x="771" y="118"/>
                  </a:lnTo>
                  <a:lnTo>
                    <a:pt x="766" y="121"/>
                  </a:lnTo>
                  <a:lnTo>
                    <a:pt x="763" y="123"/>
                  </a:lnTo>
                  <a:lnTo>
                    <a:pt x="761" y="126"/>
                  </a:lnTo>
                  <a:lnTo>
                    <a:pt x="761" y="128"/>
                  </a:lnTo>
                  <a:lnTo>
                    <a:pt x="761" y="131"/>
                  </a:lnTo>
                  <a:lnTo>
                    <a:pt x="761" y="132"/>
                  </a:lnTo>
                  <a:lnTo>
                    <a:pt x="763" y="134"/>
                  </a:lnTo>
                  <a:lnTo>
                    <a:pt x="765" y="134"/>
                  </a:lnTo>
                  <a:lnTo>
                    <a:pt x="766" y="134"/>
                  </a:lnTo>
                  <a:lnTo>
                    <a:pt x="771" y="134"/>
                  </a:lnTo>
                  <a:lnTo>
                    <a:pt x="772" y="134"/>
                  </a:lnTo>
                  <a:lnTo>
                    <a:pt x="772" y="136"/>
                  </a:lnTo>
                  <a:lnTo>
                    <a:pt x="774" y="137"/>
                  </a:lnTo>
                  <a:lnTo>
                    <a:pt x="774" y="139"/>
                  </a:lnTo>
                  <a:lnTo>
                    <a:pt x="772" y="140"/>
                  </a:lnTo>
                  <a:lnTo>
                    <a:pt x="772" y="144"/>
                  </a:lnTo>
                  <a:lnTo>
                    <a:pt x="772" y="145"/>
                  </a:lnTo>
                  <a:lnTo>
                    <a:pt x="772" y="148"/>
                  </a:lnTo>
                  <a:lnTo>
                    <a:pt x="774" y="148"/>
                  </a:lnTo>
                  <a:lnTo>
                    <a:pt x="776" y="148"/>
                  </a:lnTo>
                  <a:lnTo>
                    <a:pt x="776" y="148"/>
                  </a:lnTo>
                  <a:lnTo>
                    <a:pt x="777" y="150"/>
                  </a:lnTo>
                  <a:lnTo>
                    <a:pt x="779" y="151"/>
                  </a:lnTo>
                  <a:lnTo>
                    <a:pt x="779" y="151"/>
                  </a:lnTo>
                  <a:lnTo>
                    <a:pt x="779" y="153"/>
                  </a:lnTo>
                  <a:lnTo>
                    <a:pt x="777" y="155"/>
                  </a:lnTo>
                  <a:lnTo>
                    <a:pt x="774" y="155"/>
                  </a:lnTo>
                  <a:lnTo>
                    <a:pt x="768" y="156"/>
                  </a:lnTo>
                  <a:lnTo>
                    <a:pt x="768" y="158"/>
                  </a:lnTo>
                  <a:lnTo>
                    <a:pt x="766" y="158"/>
                  </a:lnTo>
                  <a:lnTo>
                    <a:pt x="766" y="159"/>
                  </a:lnTo>
                  <a:lnTo>
                    <a:pt x="765" y="161"/>
                  </a:lnTo>
                  <a:lnTo>
                    <a:pt x="765" y="162"/>
                  </a:lnTo>
                  <a:lnTo>
                    <a:pt x="763" y="164"/>
                  </a:lnTo>
                  <a:lnTo>
                    <a:pt x="761" y="164"/>
                  </a:lnTo>
                  <a:lnTo>
                    <a:pt x="758" y="164"/>
                  </a:lnTo>
                  <a:lnTo>
                    <a:pt x="755" y="166"/>
                  </a:lnTo>
                  <a:lnTo>
                    <a:pt x="747" y="170"/>
                  </a:lnTo>
                  <a:lnTo>
                    <a:pt x="747" y="170"/>
                  </a:lnTo>
                  <a:lnTo>
                    <a:pt x="750" y="172"/>
                  </a:lnTo>
                  <a:lnTo>
                    <a:pt x="750" y="173"/>
                  </a:lnTo>
                  <a:lnTo>
                    <a:pt x="746" y="178"/>
                  </a:lnTo>
                  <a:lnTo>
                    <a:pt x="746" y="181"/>
                  </a:lnTo>
                  <a:lnTo>
                    <a:pt x="744" y="184"/>
                  </a:lnTo>
                  <a:lnTo>
                    <a:pt x="744" y="188"/>
                  </a:lnTo>
                  <a:lnTo>
                    <a:pt x="742" y="191"/>
                  </a:lnTo>
                  <a:lnTo>
                    <a:pt x="739" y="194"/>
                  </a:lnTo>
                  <a:lnTo>
                    <a:pt x="738" y="197"/>
                  </a:lnTo>
                  <a:lnTo>
                    <a:pt x="739" y="200"/>
                  </a:lnTo>
                  <a:lnTo>
                    <a:pt x="741" y="202"/>
                  </a:lnTo>
                  <a:lnTo>
                    <a:pt x="744" y="200"/>
                  </a:lnTo>
                  <a:lnTo>
                    <a:pt x="747" y="196"/>
                  </a:lnTo>
                  <a:lnTo>
                    <a:pt x="752" y="194"/>
                  </a:lnTo>
                  <a:lnTo>
                    <a:pt x="755" y="194"/>
                  </a:lnTo>
                  <a:lnTo>
                    <a:pt x="760" y="196"/>
                  </a:lnTo>
                  <a:lnTo>
                    <a:pt x="763" y="197"/>
                  </a:lnTo>
                  <a:lnTo>
                    <a:pt x="768" y="197"/>
                  </a:lnTo>
                  <a:lnTo>
                    <a:pt x="771" y="199"/>
                  </a:lnTo>
                  <a:lnTo>
                    <a:pt x="772" y="200"/>
                  </a:lnTo>
                  <a:lnTo>
                    <a:pt x="774" y="202"/>
                  </a:lnTo>
                  <a:lnTo>
                    <a:pt x="774" y="203"/>
                  </a:lnTo>
                  <a:lnTo>
                    <a:pt x="771" y="203"/>
                  </a:lnTo>
                  <a:lnTo>
                    <a:pt x="771" y="203"/>
                  </a:lnTo>
                  <a:lnTo>
                    <a:pt x="765" y="200"/>
                  </a:lnTo>
                  <a:lnTo>
                    <a:pt x="761" y="200"/>
                  </a:lnTo>
                  <a:lnTo>
                    <a:pt x="757" y="200"/>
                  </a:lnTo>
                  <a:lnTo>
                    <a:pt x="753" y="202"/>
                  </a:lnTo>
                  <a:lnTo>
                    <a:pt x="757" y="208"/>
                  </a:lnTo>
                  <a:lnTo>
                    <a:pt x="760" y="210"/>
                  </a:lnTo>
                  <a:lnTo>
                    <a:pt x="766" y="211"/>
                  </a:lnTo>
                  <a:lnTo>
                    <a:pt x="769" y="213"/>
                  </a:lnTo>
                  <a:lnTo>
                    <a:pt x="772" y="214"/>
                  </a:lnTo>
                  <a:lnTo>
                    <a:pt x="774" y="214"/>
                  </a:lnTo>
                  <a:lnTo>
                    <a:pt x="776" y="214"/>
                  </a:lnTo>
                  <a:lnTo>
                    <a:pt x="779" y="213"/>
                  </a:lnTo>
                  <a:lnTo>
                    <a:pt x="783" y="213"/>
                  </a:lnTo>
                  <a:lnTo>
                    <a:pt x="787" y="213"/>
                  </a:lnTo>
                  <a:lnTo>
                    <a:pt x="788" y="214"/>
                  </a:lnTo>
                  <a:lnTo>
                    <a:pt x="788" y="218"/>
                  </a:lnTo>
                  <a:lnTo>
                    <a:pt x="788" y="221"/>
                  </a:lnTo>
                  <a:lnTo>
                    <a:pt x="788" y="224"/>
                  </a:lnTo>
                  <a:lnTo>
                    <a:pt x="787" y="225"/>
                  </a:lnTo>
                  <a:lnTo>
                    <a:pt x="785" y="229"/>
                  </a:lnTo>
                  <a:lnTo>
                    <a:pt x="783" y="229"/>
                  </a:lnTo>
                  <a:lnTo>
                    <a:pt x="782" y="229"/>
                  </a:lnTo>
                  <a:lnTo>
                    <a:pt x="780" y="229"/>
                  </a:lnTo>
                  <a:lnTo>
                    <a:pt x="779" y="227"/>
                  </a:lnTo>
                  <a:lnTo>
                    <a:pt x="776" y="227"/>
                  </a:lnTo>
                  <a:lnTo>
                    <a:pt x="771" y="225"/>
                  </a:lnTo>
                  <a:lnTo>
                    <a:pt x="766" y="224"/>
                  </a:lnTo>
                  <a:lnTo>
                    <a:pt x="763" y="224"/>
                  </a:lnTo>
                  <a:lnTo>
                    <a:pt x="757" y="224"/>
                  </a:lnTo>
                  <a:lnTo>
                    <a:pt x="750" y="225"/>
                  </a:lnTo>
                  <a:lnTo>
                    <a:pt x="750" y="225"/>
                  </a:lnTo>
                  <a:lnTo>
                    <a:pt x="741" y="230"/>
                  </a:lnTo>
                  <a:lnTo>
                    <a:pt x="738" y="230"/>
                  </a:lnTo>
                  <a:lnTo>
                    <a:pt x="736" y="229"/>
                  </a:lnTo>
                  <a:lnTo>
                    <a:pt x="731" y="227"/>
                  </a:lnTo>
                  <a:lnTo>
                    <a:pt x="730" y="227"/>
                  </a:lnTo>
                  <a:lnTo>
                    <a:pt x="727" y="230"/>
                  </a:lnTo>
                  <a:lnTo>
                    <a:pt x="727" y="230"/>
                  </a:lnTo>
                  <a:lnTo>
                    <a:pt x="727" y="232"/>
                  </a:lnTo>
                  <a:lnTo>
                    <a:pt x="728" y="233"/>
                  </a:lnTo>
                  <a:lnTo>
                    <a:pt x="730" y="233"/>
                  </a:lnTo>
                  <a:lnTo>
                    <a:pt x="730" y="233"/>
                  </a:lnTo>
                  <a:lnTo>
                    <a:pt x="735" y="233"/>
                  </a:lnTo>
                  <a:lnTo>
                    <a:pt x="736" y="235"/>
                  </a:lnTo>
                  <a:lnTo>
                    <a:pt x="738" y="240"/>
                  </a:lnTo>
                  <a:lnTo>
                    <a:pt x="741" y="243"/>
                  </a:lnTo>
                  <a:lnTo>
                    <a:pt x="742" y="243"/>
                  </a:lnTo>
                  <a:lnTo>
                    <a:pt x="742" y="244"/>
                  </a:lnTo>
                  <a:lnTo>
                    <a:pt x="747" y="243"/>
                  </a:lnTo>
                  <a:lnTo>
                    <a:pt x="750" y="243"/>
                  </a:lnTo>
                  <a:lnTo>
                    <a:pt x="752" y="243"/>
                  </a:lnTo>
                  <a:lnTo>
                    <a:pt x="755" y="244"/>
                  </a:lnTo>
                  <a:lnTo>
                    <a:pt x="757" y="244"/>
                  </a:lnTo>
                  <a:lnTo>
                    <a:pt x="760" y="244"/>
                  </a:lnTo>
                  <a:lnTo>
                    <a:pt x="761" y="244"/>
                  </a:lnTo>
                  <a:lnTo>
                    <a:pt x="766" y="248"/>
                  </a:lnTo>
                  <a:lnTo>
                    <a:pt x="765" y="252"/>
                  </a:lnTo>
                  <a:lnTo>
                    <a:pt x="766" y="254"/>
                  </a:lnTo>
                  <a:lnTo>
                    <a:pt x="769" y="257"/>
                  </a:lnTo>
                  <a:lnTo>
                    <a:pt x="771" y="259"/>
                  </a:lnTo>
                  <a:lnTo>
                    <a:pt x="771" y="260"/>
                  </a:lnTo>
                  <a:lnTo>
                    <a:pt x="771" y="262"/>
                  </a:lnTo>
                  <a:lnTo>
                    <a:pt x="771" y="263"/>
                  </a:lnTo>
                  <a:lnTo>
                    <a:pt x="772" y="265"/>
                  </a:lnTo>
                  <a:lnTo>
                    <a:pt x="772" y="266"/>
                  </a:lnTo>
                  <a:lnTo>
                    <a:pt x="772" y="270"/>
                  </a:lnTo>
                  <a:lnTo>
                    <a:pt x="772" y="273"/>
                  </a:lnTo>
                  <a:lnTo>
                    <a:pt x="772" y="274"/>
                  </a:lnTo>
                  <a:lnTo>
                    <a:pt x="771" y="276"/>
                  </a:lnTo>
                  <a:lnTo>
                    <a:pt x="768" y="276"/>
                  </a:lnTo>
                  <a:lnTo>
                    <a:pt x="766" y="276"/>
                  </a:lnTo>
                  <a:lnTo>
                    <a:pt x="765" y="274"/>
                  </a:lnTo>
                  <a:lnTo>
                    <a:pt x="763" y="273"/>
                  </a:lnTo>
                  <a:lnTo>
                    <a:pt x="761" y="271"/>
                  </a:lnTo>
                  <a:lnTo>
                    <a:pt x="757" y="271"/>
                  </a:lnTo>
                  <a:lnTo>
                    <a:pt x="750" y="276"/>
                  </a:lnTo>
                  <a:lnTo>
                    <a:pt x="747" y="276"/>
                  </a:lnTo>
                  <a:lnTo>
                    <a:pt x="746" y="277"/>
                  </a:lnTo>
                  <a:lnTo>
                    <a:pt x="744" y="279"/>
                  </a:lnTo>
                  <a:lnTo>
                    <a:pt x="739" y="281"/>
                  </a:lnTo>
                  <a:lnTo>
                    <a:pt x="736" y="279"/>
                  </a:lnTo>
                  <a:lnTo>
                    <a:pt x="731" y="277"/>
                  </a:lnTo>
                  <a:lnTo>
                    <a:pt x="733" y="279"/>
                  </a:lnTo>
                  <a:lnTo>
                    <a:pt x="736" y="281"/>
                  </a:lnTo>
                  <a:lnTo>
                    <a:pt x="738" y="282"/>
                  </a:lnTo>
                  <a:lnTo>
                    <a:pt x="739" y="282"/>
                  </a:lnTo>
                  <a:lnTo>
                    <a:pt x="741" y="282"/>
                  </a:lnTo>
                  <a:lnTo>
                    <a:pt x="742" y="281"/>
                  </a:lnTo>
                  <a:lnTo>
                    <a:pt x="747" y="279"/>
                  </a:lnTo>
                  <a:lnTo>
                    <a:pt x="749" y="279"/>
                  </a:lnTo>
                  <a:lnTo>
                    <a:pt x="749" y="279"/>
                  </a:lnTo>
                  <a:lnTo>
                    <a:pt x="750" y="279"/>
                  </a:lnTo>
                  <a:lnTo>
                    <a:pt x="752" y="281"/>
                  </a:lnTo>
                  <a:lnTo>
                    <a:pt x="752" y="284"/>
                  </a:lnTo>
                  <a:lnTo>
                    <a:pt x="752" y="287"/>
                  </a:lnTo>
                  <a:lnTo>
                    <a:pt x="750" y="288"/>
                  </a:lnTo>
                  <a:lnTo>
                    <a:pt x="750" y="290"/>
                  </a:lnTo>
                  <a:lnTo>
                    <a:pt x="749" y="290"/>
                  </a:lnTo>
                  <a:lnTo>
                    <a:pt x="749" y="290"/>
                  </a:lnTo>
                  <a:lnTo>
                    <a:pt x="752" y="292"/>
                  </a:lnTo>
                  <a:lnTo>
                    <a:pt x="755" y="288"/>
                  </a:lnTo>
                  <a:lnTo>
                    <a:pt x="757" y="285"/>
                  </a:lnTo>
                  <a:lnTo>
                    <a:pt x="758" y="282"/>
                  </a:lnTo>
                  <a:lnTo>
                    <a:pt x="760" y="281"/>
                  </a:lnTo>
                  <a:lnTo>
                    <a:pt x="765" y="282"/>
                  </a:lnTo>
                  <a:lnTo>
                    <a:pt x="766" y="285"/>
                  </a:lnTo>
                  <a:lnTo>
                    <a:pt x="771" y="292"/>
                  </a:lnTo>
                  <a:lnTo>
                    <a:pt x="772" y="292"/>
                  </a:lnTo>
                  <a:lnTo>
                    <a:pt x="774" y="293"/>
                  </a:lnTo>
                  <a:lnTo>
                    <a:pt x="776" y="296"/>
                  </a:lnTo>
                  <a:lnTo>
                    <a:pt x="774" y="298"/>
                  </a:lnTo>
                  <a:lnTo>
                    <a:pt x="774" y="299"/>
                  </a:lnTo>
                  <a:lnTo>
                    <a:pt x="774" y="301"/>
                  </a:lnTo>
                  <a:lnTo>
                    <a:pt x="772" y="301"/>
                  </a:lnTo>
                  <a:lnTo>
                    <a:pt x="771" y="301"/>
                  </a:lnTo>
                  <a:lnTo>
                    <a:pt x="769" y="303"/>
                  </a:lnTo>
                  <a:lnTo>
                    <a:pt x="763" y="301"/>
                  </a:lnTo>
                  <a:lnTo>
                    <a:pt x="760" y="301"/>
                  </a:lnTo>
                  <a:lnTo>
                    <a:pt x="760" y="304"/>
                  </a:lnTo>
                  <a:lnTo>
                    <a:pt x="753" y="306"/>
                  </a:lnTo>
                  <a:lnTo>
                    <a:pt x="747" y="306"/>
                  </a:lnTo>
                  <a:lnTo>
                    <a:pt x="741" y="304"/>
                  </a:lnTo>
                  <a:lnTo>
                    <a:pt x="736" y="303"/>
                  </a:lnTo>
                  <a:lnTo>
                    <a:pt x="738" y="299"/>
                  </a:lnTo>
                  <a:lnTo>
                    <a:pt x="738" y="296"/>
                  </a:lnTo>
                  <a:lnTo>
                    <a:pt x="736" y="293"/>
                  </a:lnTo>
                  <a:lnTo>
                    <a:pt x="735" y="293"/>
                  </a:lnTo>
                  <a:lnTo>
                    <a:pt x="736" y="296"/>
                  </a:lnTo>
                  <a:lnTo>
                    <a:pt x="735" y="298"/>
                  </a:lnTo>
                  <a:lnTo>
                    <a:pt x="731" y="299"/>
                  </a:lnTo>
                  <a:lnTo>
                    <a:pt x="730" y="301"/>
                  </a:lnTo>
                  <a:lnTo>
                    <a:pt x="730" y="301"/>
                  </a:lnTo>
                  <a:lnTo>
                    <a:pt x="731" y="301"/>
                  </a:lnTo>
                  <a:lnTo>
                    <a:pt x="731" y="303"/>
                  </a:lnTo>
                  <a:lnTo>
                    <a:pt x="731" y="304"/>
                  </a:lnTo>
                  <a:lnTo>
                    <a:pt x="731" y="304"/>
                  </a:lnTo>
                  <a:lnTo>
                    <a:pt x="730" y="306"/>
                  </a:lnTo>
                  <a:lnTo>
                    <a:pt x="730" y="307"/>
                  </a:lnTo>
                  <a:lnTo>
                    <a:pt x="730" y="307"/>
                  </a:lnTo>
                  <a:lnTo>
                    <a:pt x="731" y="309"/>
                  </a:lnTo>
                  <a:lnTo>
                    <a:pt x="733" y="309"/>
                  </a:lnTo>
                  <a:lnTo>
                    <a:pt x="735" y="311"/>
                  </a:lnTo>
                  <a:lnTo>
                    <a:pt x="746" y="311"/>
                  </a:lnTo>
                  <a:lnTo>
                    <a:pt x="749" y="311"/>
                  </a:lnTo>
                  <a:lnTo>
                    <a:pt x="758" y="314"/>
                  </a:lnTo>
                  <a:lnTo>
                    <a:pt x="758" y="315"/>
                  </a:lnTo>
                  <a:lnTo>
                    <a:pt x="757" y="320"/>
                  </a:lnTo>
                  <a:lnTo>
                    <a:pt x="757" y="323"/>
                  </a:lnTo>
                  <a:lnTo>
                    <a:pt x="755" y="325"/>
                  </a:lnTo>
                  <a:lnTo>
                    <a:pt x="744" y="325"/>
                  </a:lnTo>
                  <a:lnTo>
                    <a:pt x="741" y="325"/>
                  </a:lnTo>
                  <a:lnTo>
                    <a:pt x="736" y="328"/>
                  </a:lnTo>
                  <a:lnTo>
                    <a:pt x="731" y="329"/>
                  </a:lnTo>
                  <a:lnTo>
                    <a:pt x="730" y="329"/>
                  </a:lnTo>
                  <a:lnTo>
                    <a:pt x="720" y="328"/>
                  </a:lnTo>
                  <a:lnTo>
                    <a:pt x="717" y="326"/>
                  </a:lnTo>
                  <a:lnTo>
                    <a:pt x="709" y="322"/>
                  </a:lnTo>
                  <a:lnTo>
                    <a:pt x="703" y="317"/>
                  </a:lnTo>
                  <a:lnTo>
                    <a:pt x="701" y="318"/>
                  </a:lnTo>
                  <a:lnTo>
                    <a:pt x="700" y="320"/>
                  </a:lnTo>
                  <a:lnTo>
                    <a:pt x="698" y="320"/>
                  </a:lnTo>
                  <a:lnTo>
                    <a:pt x="697" y="320"/>
                  </a:lnTo>
                  <a:lnTo>
                    <a:pt x="695" y="320"/>
                  </a:lnTo>
                  <a:lnTo>
                    <a:pt x="692" y="320"/>
                  </a:lnTo>
                  <a:lnTo>
                    <a:pt x="690" y="317"/>
                  </a:lnTo>
                  <a:lnTo>
                    <a:pt x="686" y="315"/>
                  </a:lnTo>
                  <a:lnTo>
                    <a:pt x="684" y="314"/>
                  </a:lnTo>
                  <a:lnTo>
                    <a:pt x="684" y="314"/>
                  </a:lnTo>
                  <a:lnTo>
                    <a:pt x="686" y="315"/>
                  </a:lnTo>
                  <a:lnTo>
                    <a:pt x="687" y="317"/>
                  </a:lnTo>
                  <a:lnTo>
                    <a:pt x="692" y="322"/>
                  </a:lnTo>
                  <a:lnTo>
                    <a:pt x="695" y="323"/>
                  </a:lnTo>
                  <a:lnTo>
                    <a:pt x="695" y="323"/>
                  </a:lnTo>
                  <a:lnTo>
                    <a:pt x="690" y="323"/>
                  </a:lnTo>
                  <a:lnTo>
                    <a:pt x="687" y="325"/>
                  </a:lnTo>
                  <a:lnTo>
                    <a:pt x="684" y="326"/>
                  </a:lnTo>
                  <a:lnTo>
                    <a:pt x="683" y="329"/>
                  </a:lnTo>
                  <a:lnTo>
                    <a:pt x="681" y="329"/>
                  </a:lnTo>
                  <a:lnTo>
                    <a:pt x="676" y="331"/>
                  </a:lnTo>
                  <a:lnTo>
                    <a:pt x="675" y="331"/>
                  </a:lnTo>
                  <a:lnTo>
                    <a:pt x="671" y="329"/>
                  </a:lnTo>
                  <a:lnTo>
                    <a:pt x="665" y="328"/>
                  </a:lnTo>
                  <a:lnTo>
                    <a:pt x="662" y="326"/>
                  </a:lnTo>
                  <a:lnTo>
                    <a:pt x="659" y="325"/>
                  </a:lnTo>
                  <a:lnTo>
                    <a:pt x="660" y="326"/>
                  </a:lnTo>
                  <a:lnTo>
                    <a:pt x="668" y="329"/>
                  </a:lnTo>
                  <a:lnTo>
                    <a:pt x="668" y="331"/>
                  </a:lnTo>
                  <a:lnTo>
                    <a:pt x="667" y="333"/>
                  </a:lnTo>
                  <a:lnTo>
                    <a:pt x="667" y="333"/>
                  </a:lnTo>
                  <a:lnTo>
                    <a:pt x="665" y="333"/>
                  </a:lnTo>
                  <a:lnTo>
                    <a:pt x="662" y="333"/>
                  </a:lnTo>
                  <a:lnTo>
                    <a:pt x="659" y="333"/>
                  </a:lnTo>
                  <a:lnTo>
                    <a:pt x="656" y="333"/>
                  </a:lnTo>
                  <a:lnTo>
                    <a:pt x="654" y="334"/>
                  </a:lnTo>
                  <a:lnTo>
                    <a:pt x="654" y="334"/>
                  </a:lnTo>
                  <a:lnTo>
                    <a:pt x="656" y="336"/>
                  </a:lnTo>
                  <a:lnTo>
                    <a:pt x="656" y="336"/>
                  </a:lnTo>
                  <a:lnTo>
                    <a:pt x="657" y="336"/>
                  </a:lnTo>
                  <a:lnTo>
                    <a:pt x="660" y="334"/>
                  </a:lnTo>
                  <a:lnTo>
                    <a:pt x="662" y="334"/>
                  </a:lnTo>
                  <a:lnTo>
                    <a:pt x="667" y="334"/>
                  </a:lnTo>
                  <a:lnTo>
                    <a:pt x="670" y="333"/>
                  </a:lnTo>
                  <a:lnTo>
                    <a:pt x="675" y="333"/>
                  </a:lnTo>
                  <a:lnTo>
                    <a:pt x="676" y="333"/>
                  </a:lnTo>
                  <a:lnTo>
                    <a:pt x="686" y="329"/>
                  </a:lnTo>
                  <a:lnTo>
                    <a:pt x="687" y="328"/>
                  </a:lnTo>
                  <a:lnTo>
                    <a:pt x="690" y="326"/>
                  </a:lnTo>
                  <a:lnTo>
                    <a:pt x="697" y="326"/>
                  </a:lnTo>
                  <a:lnTo>
                    <a:pt x="705" y="326"/>
                  </a:lnTo>
                  <a:lnTo>
                    <a:pt x="708" y="326"/>
                  </a:lnTo>
                  <a:lnTo>
                    <a:pt x="709" y="328"/>
                  </a:lnTo>
                  <a:lnTo>
                    <a:pt x="714" y="331"/>
                  </a:lnTo>
                  <a:lnTo>
                    <a:pt x="717" y="333"/>
                  </a:lnTo>
                  <a:lnTo>
                    <a:pt x="720" y="333"/>
                  </a:lnTo>
                  <a:lnTo>
                    <a:pt x="722" y="336"/>
                  </a:lnTo>
                  <a:lnTo>
                    <a:pt x="728" y="337"/>
                  </a:lnTo>
                  <a:lnTo>
                    <a:pt x="731" y="339"/>
                  </a:lnTo>
                  <a:lnTo>
                    <a:pt x="735" y="340"/>
                  </a:lnTo>
                  <a:lnTo>
                    <a:pt x="735" y="345"/>
                  </a:lnTo>
                  <a:lnTo>
                    <a:pt x="735" y="347"/>
                  </a:lnTo>
                  <a:lnTo>
                    <a:pt x="733" y="355"/>
                  </a:lnTo>
                  <a:lnTo>
                    <a:pt x="731" y="355"/>
                  </a:lnTo>
                  <a:lnTo>
                    <a:pt x="731" y="359"/>
                  </a:lnTo>
                  <a:lnTo>
                    <a:pt x="730" y="361"/>
                  </a:lnTo>
                  <a:lnTo>
                    <a:pt x="728" y="361"/>
                  </a:lnTo>
                  <a:lnTo>
                    <a:pt x="725" y="359"/>
                  </a:lnTo>
                  <a:lnTo>
                    <a:pt x="717" y="356"/>
                  </a:lnTo>
                  <a:lnTo>
                    <a:pt x="711" y="355"/>
                  </a:lnTo>
                  <a:lnTo>
                    <a:pt x="708" y="353"/>
                  </a:lnTo>
                  <a:lnTo>
                    <a:pt x="705" y="351"/>
                  </a:lnTo>
                  <a:lnTo>
                    <a:pt x="700" y="347"/>
                  </a:lnTo>
                  <a:lnTo>
                    <a:pt x="698" y="339"/>
                  </a:lnTo>
                  <a:lnTo>
                    <a:pt x="697" y="336"/>
                  </a:lnTo>
                  <a:lnTo>
                    <a:pt x="695" y="336"/>
                  </a:lnTo>
                  <a:lnTo>
                    <a:pt x="692" y="337"/>
                  </a:lnTo>
                  <a:lnTo>
                    <a:pt x="689" y="337"/>
                  </a:lnTo>
                  <a:lnTo>
                    <a:pt x="687" y="339"/>
                  </a:lnTo>
                  <a:lnTo>
                    <a:pt x="679" y="342"/>
                  </a:lnTo>
                  <a:lnTo>
                    <a:pt x="676" y="344"/>
                  </a:lnTo>
                  <a:lnTo>
                    <a:pt x="675" y="344"/>
                  </a:lnTo>
                  <a:lnTo>
                    <a:pt x="667" y="345"/>
                  </a:lnTo>
                  <a:lnTo>
                    <a:pt x="670" y="347"/>
                  </a:lnTo>
                  <a:lnTo>
                    <a:pt x="671" y="347"/>
                  </a:lnTo>
                  <a:lnTo>
                    <a:pt x="675" y="345"/>
                  </a:lnTo>
                  <a:lnTo>
                    <a:pt x="676" y="345"/>
                  </a:lnTo>
                  <a:lnTo>
                    <a:pt x="681" y="344"/>
                  </a:lnTo>
                  <a:lnTo>
                    <a:pt x="686" y="342"/>
                  </a:lnTo>
                  <a:lnTo>
                    <a:pt x="687" y="342"/>
                  </a:lnTo>
                  <a:lnTo>
                    <a:pt x="692" y="340"/>
                  </a:lnTo>
                  <a:lnTo>
                    <a:pt x="694" y="340"/>
                  </a:lnTo>
                  <a:lnTo>
                    <a:pt x="695" y="340"/>
                  </a:lnTo>
                  <a:lnTo>
                    <a:pt x="695" y="340"/>
                  </a:lnTo>
                  <a:lnTo>
                    <a:pt x="697" y="348"/>
                  </a:lnTo>
                  <a:lnTo>
                    <a:pt x="695" y="351"/>
                  </a:lnTo>
                  <a:lnTo>
                    <a:pt x="694" y="351"/>
                  </a:lnTo>
                  <a:lnTo>
                    <a:pt x="689" y="353"/>
                  </a:lnTo>
                  <a:lnTo>
                    <a:pt x="689" y="355"/>
                  </a:lnTo>
                  <a:lnTo>
                    <a:pt x="690" y="355"/>
                  </a:lnTo>
                  <a:lnTo>
                    <a:pt x="694" y="355"/>
                  </a:lnTo>
                  <a:lnTo>
                    <a:pt x="697" y="353"/>
                  </a:lnTo>
                  <a:lnTo>
                    <a:pt x="698" y="353"/>
                  </a:lnTo>
                  <a:lnTo>
                    <a:pt x="700" y="355"/>
                  </a:lnTo>
                  <a:lnTo>
                    <a:pt x="703" y="356"/>
                  </a:lnTo>
                  <a:lnTo>
                    <a:pt x="709" y="359"/>
                  </a:lnTo>
                  <a:lnTo>
                    <a:pt x="712" y="361"/>
                  </a:lnTo>
                  <a:lnTo>
                    <a:pt x="716" y="363"/>
                  </a:lnTo>
                  <a:lnTo>
                    <a:pt x="720" y="364"/>
                  </a:lnTo>
                  <a:lnTo>
                    <a:pt x="722" y="366"/>
                  </a:lnTo>
                  <a:lnTo>
                    <a:pt x="727" y="367"/>
                  </a:lnTo>
                  <a:lnTo>
                    <a:pt x="728" y="367"/>
                  </a:lnTo>
                  <a:lnTo>
                    <a:pt x="730" y="370"/>
                  </a:lnTo>
                  <a:lnTo>
                    <a:pt x="731" y="372"/>
                  </a:lnTo>
                  <a:lnTo>
                    <a:pt x="735" y="372"/>
                  </a:lnTo>
                  <a:lnTo>
                    <a:pt x="735" y="374"/>
                  </a:lnTo>
                  <a:lnTo>
                    <a:pt x="730" y="377"/>
                  </a:lnTo>
                  <a:lnTo>
                    <a:pt x="728" y="378"/>
                  </a:lnTo>
                  <a:lnTo>
                    <a:pt x="727" y="378"/>
                  </a:lnTo>
                  <a:lnTo>
                    <a:pt x="728" y="380"/>
                  </a:lnTo>
                  <a:lnTo>
                    <a:pt x="728" y="381"/>
                  </a:lnTo>
                  <a:lnTo>
                    <a:pt x="728" y="385"/>
                  </a:lnTo>
                  <a:lnTo>
                    <a:pt x="730" y="381"/>
                  </a:lnTo>
                  <a:lnTo>
                    <a:pt x="730" y="380"/>
                  </a:lnTo>
                  <a:lnTo>
                    <a:pt x="731" y="380"/>
                  </a:lnTo>
                  <a:lnTo>
                    <a:pt x="733" y="380"/>
                  </a:lnTo>
                  <a:lnTo>
                    <a:pt x="735" y="378"/>
                  </a:lnTo>
                  <a:lnTo>
                    <a:pt x="738" y="378"/>
                  </a:lnTo>
                  <a:lnTo>
                    <a:pt x="739" y="383"/>
                  </a:lnTo>
                  <a:lnTo>
                    <a:pt x="739" y="386"/>
                  </a:lnTo>
                  <a:lnTo>
                    <a:pt x="739" y="389"/>
                  </a:lnTo>
                  <a:lnTo>
                    <a:pt x="739" y="394"/>
                  </a:lnTo>
                  <a:lnTo>
                    <a:pt x="739" y="396"/>
                  </a:lnTo>
                  <a:lnTo>
                    <a:pt x="741" y="397"/>
                  </a:lnTo>
                  <a:lnTo>
                    <a:pt x="741" y="402"/>
                  </a:lnTo>
                  <a:lnTo>
                    <a:pt x="741" y="403"/>
                  </a:lnTo>
                  <a:lnTo>
                    <a:pt x="741" y="405"/>
                  </a:lnTo>
                  <a:lnTo>
                    <a:pt x="736" y="407"/>
                  </a:lnTo>
                  <a:lnTo>
                    <a:pt x="733" y="405"/>
                  </a:lnTo>
                  <a:lnTo>
                    <a:pt x="730" y="405"/>
                  </a:lnTo>
                  <a:lnTo>
                    <a:pt x="730" y="405"/>
                  </a:lnTo>
                  <a:lnTo>
                    <a:pt x="728" y="403"/>
                  </a:lnTo>
                  <a:lnTo>
                    <a:pt x="728" y="402"/>
                  </a:lnTo>
                  <a:lnTo>
                    <a:pt x="728" y="400"/>
                  </a:lnTo>
                  <a:lnTo>
                    <a:pt x="728" y="396"/>
                  </a:lnTo>
                  <a:lnTo>
                    <a:pt x="727" y="397"/>
                  </a:lnTo>
                  <a:lnTo>
                    <a:pt x="727" y="397"/>
                  </a:lnTo>
                  <a:lnTo>
                    <a:pt x="727" y="399"/>
                  </a:lnTo>
                  <a:lnTo>
                    <a:pt x="727" y="405"/>
                  </a:lnTo>
                  <a:lnTo>
                    <a:pt x="725" y="407"/>
                  </a:lnTo>
                  <a:lnTo>
                    <a:pt x="720" y="407"/>
                  </a:lnTo>
                  <a:lnTo>
                    <a:pt x="717" y="407"/>
                  </a:lnTo>
                  <a:lnTo>
                    <a:pt x="716" y="407"/>
                  </a:lnTo>
                  <a:lnTo>
                    <a:pt x="709" y="403"/>
                  </a:lnTo>
                  <a:lnTo>
                    <a:pt x="706" y="400"/>
                  </a:lnTo>
                  <a:lnTo>
                    <a:pt x="705" y="397"/>
                  </a:lnTo>
                  <a:lnTo>
                    <a:pt x="703" y="394"/>
                  </a:lnTo>
                  <a:lnTo>
                    <a:pt x="701" y="391"/>
                  </a:lnTo>
                  <a:lnTo>
                    <a:pt x="700" y="388"/>
                  </a:lnTo>
                  <a:lnTo>
                    <a:pt x="698" y="386"/>
                  </a:lnTo>
                  <a:lnTo>
                    <a:pt x="695" y="385"/>
                  </a:lnTo>
                  <a:lnTo>
                    <a:pt x="690" y="383"/>
                  </a:lnTo>
                  <a:lnTo>
                    <a:pt x="687" y="381"/>
                  </a:lnTo>
                  <a:lnTo>
                    <a:pt x="686" y="378"/>
                  </a:lnTo>
                  <a:lnTo>
                    <a:pt x="683" y="377"/>
                  </a:lnTo>
                  <a:lnTo>
                    <a:pt x="678" y="377"/>
                  </a:lnTo>
                  <a:lnTo>
                    <a:pt x="673" y="375"/>
                  </a:lnTo>
                  <a:lnTo>
                    <a:pt x="667" y="377"/>
                  </a:lnTo>
                  <a:lnTo>
                    <a:pt x="662" y="375"/>
                  </a:lnTo>
                  <a:lnTo>
                    <a:pt x="660" y="375"/>
                  </a:lnTo>
                  <a:lnTo>
                    <a:pt x="660" y="375"/>
                  </a:lnTo>
                  <a:lnTo>
                    <a:pt x="660" y="377"/>
                  </a:lnTo>
                  <a:lnTo>
                    <a:pt x="667" y="378"/>
                  </a:lnTo>
                  <a:lnTo>
                    <a:pt x="670" y="378"/>
                  </a:lnTo>
                  <a:lnTo>
                    <a:pt x="676" y="378"/>
                  </a:lnTo>
                  <a:lnTo>
                    <a:pt x="679" y="378"/>
                  </a:lnTo>
                  <a:lnTo>
                    <a:pt x="681" y="380"/>
                  </a:lnTo>
                  <a:lnTo>
                    <a:pt x="681" y="381"/>
                  </a:lnTo>
                  <a:lnTo>
                    <a:pt x="681" y="385"/>
                  </a:lnTo>
                  <a:lnTo>
                    <a:pt x="681" y="386"/>
                  </a:lnTo>
                  <a:lnTo>
                    <a:pt x="676" y="389"/>
                  </a:lnTo>
                  <a:lnTo>
                    <a:pt x="675" y="391"/>
                  </a:lnTo>
                  <a:lnTo>
                    <a:pt x="668" y="392"/>
                  </a:lnTo>
                  <a:lnTo>
                    <a:pt x="667" y="392"/>
                  </a:lnTo>
                  <a:lnTo>
                    <a:pt x="662" y="392"/>
                  </a:lnTo>
                  <a:lnTo>
                    <a:pt x="657" y="392"/>
                  </a:lnTo>
                  <a:lnTo>
                    <a:pt x="653" y="392"/>
                  </a:lnTo>
                  <a:lnTo>
                    <a:pt x="649" y="391"/>
                  </a:lnTo>
                  <a:lnTo>
                    <a:pt x="643" y="391"/>
                  </a:lnTo>
                  <a:lnTo>
                    <a:pt x="642" y="392"/>
                  </a:lnTo>
                  <a:lnTo>
                    <a:pt x="643" y="392"/>
                  </a:lnTo>
                  <a:lnTo>
                    <a:pt x="646" y="394"/>
                  </a:lnTo>
                  <a:lnTo>
                    <a:pt x="648" y="394"/>
                  </a:lnTo>
                  <a:lnTo>
                    <a:pt x="648" y="396"/>
                  </a:lnTo>
                  <a:lnTo>
                    <a:pt x="648" y="397"/>
                  </a:lnTo>
                  <a:lnTo>
                    <a:pt x="646" y="399"/>
                  </a:lnTo>
                  <a:lnTo>
                    <a:pt x="646" y="400"/>
                  </a:lnTo>
                  <a:lnTo>
                    <a:pt x="642" y="403"/>
                  </a:lnTo>
                  <a:lnTo>
                    <a:pt x="640" y="403"/>
                  </a:lnTo>
                  <a:lnTo>
                    <a:pt x="634" y="405"/>
                  </a:lnTo>
                  <a:lnTo>
                    <a:pt x="632" y="407"/>
                  </a:lnTo>
                  <a:lnTo>
                    <a:pt x="634" y="407"/>
                  </a:lnTo>
                  <a:lnTo>
                    <a:pt x="638" y="405"/>
                  </a:lnTo>
                  <a:lnTo>
                    <a:pt x="640" y="405"/>
                  </a:lnTo>
                  <a:lnTo>
                    <a:pt x="648" y="407"/>
                  </a:lnTo>
                  <a:lnTo>
                    <a:pt x="654" y="407"/>
                  </a:lnTo>
                  <a:lnTo>
                    <a:pt x="667" y="405"/>
                  </a:lnTo>
                  <a:lnTo>
                    <a:pt x="667" y="405"/>
                  </a:lnTo>
                  <a:lnTo>
                    <a:pt x="668" y="405"/>
                  </a:lnTo>
                  <a:lnTo>
                    <a:pt x="668" y="407"/>
                  </a:lnTo>
                  <a:lnTo>
                    <a:pt x="670" y="407"/>
                  </a:lnTo>
                  <a:lnTo>
                    <a:pt x="668" y="408"/>
                  </a:lnTo>
                  <a:lnTo>
                    <a:pt x="665" y="410"/>
                  </a:lnTo>
                  <a:lnTo>
                    <a:pt x="662" y="410"/>
                  </a:lnTo>
                  <a:lnTo>
                    <a:pt x="659" y="411"/>
                  </a:lnTo>
                  <a:lnTo>
                    <a:pt x="657" y="411"/>
                  </a:lnTo>
                  <a:lnTo>
                    <a:pt x="654" y="415"/>
                  </a:lnTo>
                  <a:lnTo>
                    <a:pt x="654" y="418"/>
                  </a:lnTo>
                  <a:lnTo>
                    <a:pt x="657" y="418"/>
                  </a:lnTo>
                  <a:lnTo>
                    <a:pt x="659" y="416"/>
                  </a:lnTo>
                  <a:lnTo>
                    <a:pt x="660" y="415"/>
                  </a:lnTo>
                  <a:lnTo>
                    <a:pt x="662" y="413"/>
                  </a:lnTo>
                  <a:lnTo>
                    <a:pt x="667" y="411"/>
                  </a:lnTo>
                  <a:lnTo>
                    <a:pt x="671" y="411"/>
                  </a:lnTo>
                  <a:lnTo>
                    <a:pt x="675" y="411"/>
                  </a:lnTo>
                  <a:lnTo>
                    <a:pt x="683" y="408"/>
                  </a:lnTo>
                  <a:lnTo>
                    <a:pt x="684" y="408"/>
                  </a:lnTo>
                  <a:lnTo>
                    <a:pt x="695" y="410"/>
                  </a:lnTo>
                  <a:lnTo>
                    <a:pt x="705" y="413"/>
                  </a:lnTo>
                  <a:lnTo>
                    <a:pt x="711" y="415"/>
                  </a:lnTo>
                  <a:lnTo>
                    <a:pt x="717" y="415"/>
                  </a:lnTo>
                  <a:lnTo>
                    <a:pt x="731" y="415"/>
                  </a:lnTo>
                  <a:lnTo>
                    <a:pt x="731" y="415"/>
                  </a:lnTo>
                  <a:lnTo>
                    <a:pt x="731" y="416"/>
                  </a:lnTo>
                  <a:lnTo>
                    <a:pt x="730" y="416"/>
                  </a:lnTo>
                  <a:lnTo>
                    <a:pt x="728" y="418"/>
                  </a:lnTo>
                  <a:lnTo>
                    <a:pt x="725" y="419"/>
                  </a:lnTo>
                  <a:lnTo>
                    <a:pt x="724" y="419"/>
                  </a:lnTo>
                  <a:lnTo>
                    <a:pt x="724" y="419"/>
                  </a:lnTo>
                  <a:lnTo>
                    <a:pt x="720" y="421"/>
                  </a:lnTo>
                  <a:lnTo>
                    <a:pt x="719" y="421"/>
                  </a:lnTo>
                  <a:lnTo>
                    <a:pt x="720" y="422"/>
                  </a:lnTo>
                  <a:lnTo>
                    <a:pt x="719" y="422"/>
                  </a:lnTo>
                  <a:lnTo>
                    <a:pt x="717" y="422"/>
                  </a:lnTo>
                  <a:lnTo>
                    <a:pt x="712" y="424"/>
                  </a:lnTo>
                  <a:lnTo>
                    <a:pt x="709" y="424"/>
                  </a:lnTo>
                  <a:lnTo>
                    <a:pt x="708" y="424"/>
                  </a:lnTo>
                  <a:lnTo>
                    <a:pt x="708" y="426"/>
                  </a:lnTo>
                  <a:lnTo>
                    <a:pt x="709" y="426"/>
                  </a:lnTo>
                  <a:lnTo>
                    <a:pt x="709" y="427"/>
                  </a:lnTo>
                  <a:lnTo>
                    <a:pt x="709" y="429"/>
                  </a:lnTo>
                  <a:lnTo>
                    <a:pt x="708" y="429"/>
                  </a:lnTo>
                  <a:lnTo>
                    <a:pt x="706" y="429"/>
                  </a:lnTo>
                  <a:lnTo>
                    <a:pt x="703" y="429"/>
                  </a:lnTo>
                  <a:lnTo>
                    <a:pt x="701" y="429"/>
                  </a:lnTo>
                  <a:lnTo>
                    <a:pt x="701" y="429"/>
                  </a:lnTo>
                  <a:lnTo>
                    <a:pt x="703" y="430"/>
                  </a:lnTo>
                  <a:lnTo>
                    <a:pt x="703" y="432"/>
                  </a:lnTo>
                  <a:lnTo>
                    <a:pt x="701" y="432"/>
                  </a:lnTo>
                  <a:lnTo>
                    <a:pt x="700" y="433"/>
                  </a:lnTo>
                  <a:lnTo>
                    <a:pt x="695" y="435"/>
                  </a:lnTo>
                  <a:lnTo>
                    <a:pt x="694" y="437"/>
                  </a:lnTo>
                  <a:lnTo>
                    <a:pt x="689" y="437"/>
                  </a:lnTo>
                  <a:lnTo>
                    <a:pt x="689" y="437"/>
                  </a:lnTo>
                  <a:lnTo>
                    <a:pt x="690" y="438"/>
                  </a:lnTo>
                  <a:lnTo>
                    <a:pt x="690" y="440"/>
                  </a:lnTo>
                  <a:lnTo>
                    <a:pt x="687" y="441"/>
                  </a:lnTo>
                  <a:lnTo>
                    <a:pt x="684" y="443"/>
                  </a:lnTo>
                  <a:lnTo>
                    <a:pt x="683" y="443"/>
                  </a:lnTo>
                  <a:lnTo>
                    <a:pt x="683" y="444"/>
                  </a:lnTo>
                  <a:lnTo>
                    <a:pt x="683" y="444"/>
                  </a:lnTo>
                  <a:lnTo>
                    <a:pt x="681" y="446"/>
                  </a:lnTo>
                  <a:lnTo>
                    <a:pt x="678" y="448"/>
                  </a:lnTo>
                  <a:lnTo>
                    <a:pt x="675" y="449"/>
                  </a:lnTo>
                  <a:lnTo>
                    <a:pt x="673" y="449"/>
                  </a:lnTo>
                  <a:lnTo>
                    <a:pt x="671" y="451"/>
                  </a:lnTo>
                  <a:lnTo>
                    <a:pt x="670" y="451"/>
                  </a:lnTo>
                  <a:lnTo>
                    <a:pt x="667" y="452"/>
                  </a:lnTo>
                  <a:lnTo>
                    <a:pt x="665" y="452"/>
                  </a:lnTo>
                  <a:lnTo>
                    <a:pt x="662" y="454"/>
                  </a:lnTo>
                  <a:lnTo>
                    <a:pt x="659" y="454"/>
                  </a:lnTo>
                  <a:lnTo>
                    <a:pt x="649" y="455"/>
                  </a:lnTo>
                  <a:lnTo>
                    <a:pt x="646" y="457"/>
                  </a:lnTo>
                  <a:lnTo>
                    <a:pt x="643" y="457"/>
                  </a:lnTo>
                  <a:lnTo>
                    <a:pt x="635" y="460"/>
                  </a:lnTo>
                  <a:lnTo>
                    <a:pt x="632" y="460"/>
                  </a:lnTo>
                  <a:lnTo>
                    <a:pt x="630" y="460"/>
                  </a:lnTo>
                  <a:lnTo>
                    <a:pt x="627" y="462"/>
                  </a:lnTo>
                  <a:lnTo>
                    <a:pt x="623" y="460"/>
                  </a:lnTo>
                  <a:lnTo>
                    <a:pt x="621" y="460"/>
                  </a:lnTo>
                  <a:lnTo>
                    <a:pt x="619" y="460"/>
                  </a:lnTo>
                  <a:lnTo>
                    <a:pt x="618" y="462"/>
                  </a:lnTo>
                  <a:lnTo>
                    <a:pt x="616" y="463"/>
                  </a:lnTo>
                  <a:lnTo>
                    <a:pt x="615" y="463"/>
                  </a:lnTo>
                  <a:lnTo>
                    <a:pt x="608" y="462"/>
                  </a:lnTo>
                  <a:lnTo>
                    <a:pt x="608" y="463"/>
                  </a:lnTo>
                  <a:lnTo>
                    <a:pt x="610" y="465"/>
                  </a:lnTo>
                  <a:lnTo>
                    <a:pt x="610" y="465"/>
                  </a:lnTo>
                  <a:lnTo>
                    <a:pt x="607" y="466"/>
                  </a:lnTo>
                  <a:lnTo>
                    <a:pt x="605" y="466"/>
                  </a:lnTo>
                  <a:lnTo>
                    <a:pt x="602" y="466"/>
                  </a:lnTo>
                  <a:lnTo>
                    <a:pt x="599" y="465"/>
                  </a:lnTo>
                  <a:lnTo>
                    <a:pt x="594" y="463"/>
                  </a:lnTo>
                  <a:lnTo>
                    <a:pt x="588" y="459"/>
                  </a:lnTo>
                  <a:lnTo>
                    <a:pt x="585" y="457"/>
                  </a:lnTo>
                  <a:lnTo>
                    <a:pt x="586" y="459"/>
                  </a:lnTo>
                  <a:lnTo>
                    <a:pt x="586" y="460"/>
                  </a:lnTo>
                  <a:lnTo>
                    <a:pt x="588" y="462"/>
                  </a:lnTo>
                  <a:lnTo>
                    <a:pt x="588" y="462"/>
                  </a:lnTo>
                  <a:lnTo>
                    <a:pt x="586" y="462"/>
                  </a:lnTo>
                  <a:lnTo>
                    <a:pt x="586" y="463"/>
                  </a:lnTo>
                  <a:lnTo>
                    <a:pt x="585" y="463"/>
                  </a:lnTo>
                  <a:lnTo>
                    <a:pt x="585" y="463"/>
                  </a:lnTo>
                  <a:lnTo>
                    <a:pt x="586" y="465"/>
                  </a:lnTo>
                  <a:lnTo>
                    <a:pt x="588" y="466"/>
                  </a:lnTo>
                  <a:lnTo>
                    <a:pt x="588" y="468"/>
                  </a:lnTo>
                  <a:lnTo>
                    <a:pt x="586" y="470"/>
                  </a:lnTo>
                  <a:lnTo>
                    <a:pt x="585" y="471"/>
                  </a:lnTo>
                  <a:lnTo>
                    <a:pt x="583" y="471"/>
                  </a:lnTo>
                  <a:lnTo>
                    <a:pt x="577" y="476"/>
                  </a:lnTo>
                  <a:lnTo>
                    <a:pt x="575" y="476"/>
                  </a:lnTo>
                  <a:lnTo>
                    <a:pt x="574" y="478"/>
                  </a:lnTo>
                  <a:lnTo>
                    <a:pt x="574" y="478"/>
                  </a:lnTo>
                  <a:lnTo>
                    <a:pt x="572" y="481"/>
                  </a:lnTo>
                  <a:lnTo>
                    <a:pt x="571" y="482"/>
                  </a:lnTo>
                  <a:lnTo>
                    <a:pt x="569" y="484"/>
                  </a:lnTo>
                  <a:lnTo>
                    <a:pt x="569" y="484"/>
                  </a:lnTo>
                  <a:lnTo>
                    <a:pt x="569" y="484"/>
                  </a:lnTo>
                  <a:lnTo>
                    <a:pt x="569" y="485"/>
                  </a:lnTo>
                  <a:lnTo>
                    <a:pt x="567" y="487"/>
                  </a:lnTo>
                  <a:lnTo>
                    <a:pt x="567" y="489"/>
                  </a:lnTo>
                  <a:lnTo>
                    <a:pt x="563" y="495"/>
                  </a:lnTo>
                  <a:lnTo>
                    <a:pt x="560" y="500"/>
                  </a:lnTo>
                  <a:lnTo>
                    <a:pt x="558" y="501"/>
                  </a:lnTo>
                  <a:lnTo>
                    <a:pt x="558" y="503"/>
                  </a:lnTo>
                  <a:lnTo>
                    <a:pt x="556" y="501"/>
                  </a:lnTo>
                  <a:lnTo>
                    <a:pt x="555" y="503"/>
                  </a:lnTo>
                  <a:lnTo>
                    <a:pt x="555" y="503"/>
                  </a:lnTo>
                  <a:lnTo>
                    <a:pt x="553" y="504"/>
                  </a:lnTo>
                  <a:lnTo>
                    <a:pt x="553" y="506"/>
                  </a:lnTo>
                  <a:lnTo>
                    <a:pt x="552" y="507"/>
                  </a:lnTo>
                  <a:lnTo>
                    <a:pt x="545" y="511"/>
                  </a:lnTo>
                  <a:lnTo>
                    <a:pt x="544" y="511"/>
                  </a:lnTo>
                  <a:lnTo>
                    <a:pt x="542" y="511"/>
                  </a:lnTo>
                  <a:lnTo>
                    <a:pt x="541" y="511"/>
                  </a:lnTo>
                  <a:lnTo>
                    <a:pt x="537" y="509"/>
                  </a:lnTo>
                  <a:lnTo>
                    <a:pt x="536" y="507"/>
                  </a:lnTo>
                  <a:lnTo>
                    <a:pt x="534" y="506"/>
                  </a:lnTo>
                  <a:lnTo>
                    <a:pt x="534" y="507"/>
                  </a:lnTo>
                  <a:lnTo>
                    <a:pt x="534" y="507"/>
                  </a:lnTo>
                  <a:lnTo>
                    <a:pt x="534" y="509"/>
                  </a:lnTo>
                  <a:lnTo>
                    <a:pt x="536" y="509"/>
                  </a:lnTo>
                  <a:lnTo>
                    <a:pt x="537" y="514"/>
                  </a:lnTo>
                  <a:lnTo>
                    <a:pt x="536" y="515"/>
                  </a:lnTo>
                  <a:lnTo>
                    <a:pt x="534" y="515"/>
                  </a:lnTo>
                  <a:lnTo>
                    <a:pt x="531" y="517"/>
                  </a:lnTo>
                  <a:lnTo>
                    <a:pt x="528" y="520"/>
                  </a:lnTo>
                  <a:lnTo>
                    <a:pt x="526" y="522"/>
                  </a:lnTo>
                  <a:lnTo>
                    <a:pt x="526" y="518"/>
                  </a:lnTo>
                  <a:lnTo>
                    <a:pt x="526" y="518"/>
                  </a:lnTo>
                  <a:lnTo>
                    <a:pt x="525" y="517"/>
                  </a:lnTo>
                  <a:lnTo>
                    <a:pt x="525" y="518"/>
                  </a:lnTo>
                  <a:lnTo>
                    <a:pt x="525" y="518"/>
                  </a:lnTo>
                  <a:lnTo>
                    <a:pt x="523" y="522"/>
                  </a:lnTo>
                  <a:lnTo>
                    <a:pt x="523" y="522"/>
                  </a:lnTo>
                  <a:lnTo>
                    <a:pt x="522" y="522"/>
                  </a:lnTo>
                  <a:lnTo>
                    <a:pt x="520" y="523"/>
                  </a:lnTo>
                  <a:lnTo>
                    <a:pt x="519" y="522"/>
                  </a:lnTo>
                  <a:lnTo>
                    <a:pt x="517" y="522"/>
                  </a:lnTo>
                  <a:lnTo>
                    <a:pt x="517" y="520"/>
                  </a:lnTo>
                  <a:lnTo>
                    <a:pt x="514" y="522"/>
                  </a:lnTo>
                  <a:lnTo>
                    <a:pt x="514" y="522"/>
                  </a:lnTo>
                  <a:lnTo>
                    <a:pt x="514" y="523"/>
                  </a:lnTo>
                  <a:lnTo>
                    <a:pt x="512" y="525"/>
                  </a:lnTo>
                  <a:lnTo>
                    <a:pt x="511" y="526"/>
                  </a:lnTo>
                  <a:lnTo>
                    <a:pt x="509" y="526"/>
                  </a:lnTo>
                  <a:lnTo>
                    <a:pt x="507" y="526"/>
                  </a:lnTo>
                  <a:lnTo>
                    <a:pt x="504" y="526"/>
                  </a:lnTo>
                  <a:lnTo>
                    <a:pt x="503" y="525"/>
                  </a:lnTo>
                  <a:lnTo>
                    <a:pt x="506" y="522"/>
                  </a:lnTo>
                  <a:lnTo>
                    <a:pt x="506" y="520"/>
                  </a:lnTo>
                  <a:lnTo>
                    <a:pt x="506" y="520"/>
                  </a:lnTo>
                  <a:lnTo>
                    <a:pt x="506" y="518"/>
                  </a:lnTo>
                  <a:lnTo>
                    <a:pt x="511" y="512"/>
                  </a:lnTo>
                  <a:lnTo>
                    <a:pt x="514" y="511"/>
                  </a:lnTo>
                  <a:lnTo>
                    <a:pt x="514" y="509"/>
                  </a:lnTo>
                  <a:lnTo>
                    <a:pt x="509" y="509"/>
                  </a:lnTo>
                  <a:lnTo>
                    <a:pt x="506" y="507"/>
                  </a:lnTo>
                  <a:lnTo>
                    <a:pt x="503" y="507"/>
                  </a:lnTo>
                  <a:lnTo>
                    <a:pt x="501" y="507"/>
                  </a:lnTo>
                  <a:lnTo>
                    <a:pt x="504" y="509"/>
                  </a:lnTo>
                  <a:lnTo>
                    <a:pt x="507" y="511"/>
                  </a:lnTo>
                  <a:lnTo>
                    <a:pt x="506" y="512"/>
                  </a:lnTo>
                  <a:lnTo>
                    <a:pt x="504" y="514"/>
                  </a:lnTo>
                  <a:lnTo>
                    <a:pt x="503" y="518"/>
                  </a:lnTo>
                  <a:lnTo>
                    <a:pt x="501" y="520"/>
                  </a:lnTo>
                  <a:lnTo>
                    <a:pt x="498" y="517"/>
                  </a:lnTo>
                  <a:lnTo>
                    <a:pt x="496" y="517"/>
                  </a:lnTo>
                  <a:lnTo>
                    <a:pt x="496" y="518"/>
                  </a:lnTo>
                  <a:lnTo>
                    <a:pt x="500" y="522"/>
                  </a:lnTo>
                  <a:lnTo>
                    <a:pt x="501" y="522"/>
                  </a:lnTo>
                  <a:lnTo>
                    <a:pt x="501" y="525"/>
                  </a:lnTo>
                  <a:lnTo>
                    <a:pt x="495" y="526"/>
                  </a:lnTo>
                  <a:lnTo>
                    <a:pt x="487" y="526"/>
                  </a:lnTo>
                  <a:lnTo>
                    <a:pt x="482" y="526"/>
                  </a:lnTo>
                  <a:lnTo>
                    <a:pt x="474" y="528"/>
                  </a:lnTo>
                  <a:lnTo>
                    <a:pt x="473" y="528"/>
                  </a:lnTo>
                  <a:lnTo>
                    <a:pt x="471" y="528"/>
                  </a:lnTo>
                  <a:lnTo>
                    <a:pt x="479" y="533"/>
                  </a:lnTo>
                  <a:lnTo>
                    <a:pt x="481" y="533"/>
                  </a:lnTo>
                  <a:lnTo>
                    <a:pt x="479" y="534"/>
                  </a:lnTo>
                  <a:lnTo>
                    <a:pt x="478" y="534"/>
                  </a:lnTo>
                  <a:lnTo>
                    <a:pt x="476" y="537"/>
                  </a:lnTo>
                  <a:lnTo>
                    <a:pt x="474" y="539"/>
                  </a:lnTo>
                  <a:lnTo>
                    <a:pt x="471" y="541"/>
                  </a:lnTo>
                  <a:lnTo>
                    <a:pt x="465" y="539"/>
                  </a:lnTo>
                  <a:lnTo>
                    <a:pt x="462" y="539"/>
                  </a:lnTo>
                  <a:lnTo>
                    <a:pt x="459" y="539"/>
                  </a:lnTo>
                  <a:lnTo>
                    <a:pt x="459" y="541"/>
                  </a:lnTo>
                  <a:lnTo>
                    <a:pt x="460" y="541"/>
                  </a:lnTo>
                  <a:lnTo>
                    <a:pt x="460" y="544"/>
                  </a:lnTo>
                  <a:lnTo>
                    <a:pt x="462" y="544"/>
                  </a:lnTo>
                  <a:lnTo>
                    <a:pt x="465" y="542"/>
                  </a:lnTo>
                  <a:lnTo>
                    <a:pt x="466" y="545"/>
                  </a:lnTo>
                  <a:lnTo>
                    <a:pt x="468" y="548"/>
                  </a:lnTo>
                  <a:lnTo>
                    <a:pt x="471" y="550"/>
                  </a:lnTo>
                  <a:lnTo>
                    <a:pt x="471" y="552"/>
                  </a:lnTo>
                  <a:lnTo>
                    <a:pt x="471" y="553"/>
                  </a:lnTo>
                  <a:lnTo>
                    <a:pt x="471" y="555"/>
                  </a:lnTo>
                  <a:lnTo>
                    <a:pt x="468" y="556"/>
                  </a:lnTo>
                  <a:lnTo>
                    <a:pt x="465" y="556"/>
                  </a:lnTo>
                  <a:lnTo>
                    <a:pt x="465" y="558"/>
                  </a:lnTo>
                  <a:lnTo>
                    <a:pt x="463" y="559"/>
                  </a:lnTo>
                  <a:lnTo>
                    <a:pt x="460" y="559"/>
                  </a:lnTo>
                  <a:lnTo>
                    <a:pt x="459" y="558"/>
                  </a:lnTo>
                  <a:lnTo>
                    <a:pt x="457" y="558"/>
                  </a:lnTo>
                  <a:lnTo>
                    <a:pt x="452" y="558"/>
                  </a:lnTo>
                  <a:lnTo>
                    <a:pt x="457" y="559"/>
                  </a:lnTo>
                  <a:lnTo>
                    <a:pt x="460" y="561"/>
                  </a:lnTo>
                  <a:lnTo>
                    <a:pt x="460" y="561"/>
                  </a:lnTo>
                  <a:lnTo>
                    <a:pt x="463" y="561"/>
                  </a:lnTo>
                  <a:lnTo>
                    <a:pt x="465" y="561"/>
                  </a:lnTo>
                  <a:lnTo>
                    <a:pt x="465" y="566"/>
                  </a:lnTo>
                  <a:lnTo>
                    <a:pt x="466" y="569"/>
                  </a:lnTo>
                  <a:lnTo>
                    <a:pt x="466" y="570"/>
                  </a:lnTo>
                  <a:lnTo>
                    <a:pt x="463" y="572"/>
                  </a:lnTo>
                  <a:lnTo>
                    <a:pt x="463" y="575"/>
                  </a:lnTo>
                  <a:lnTo>
                    <a:pt x="462" y="575"/>
                  </a:lnTo>
                  <a:lnTo>
                    <a:pt x="459" y="575"/>
                  </a:lnTo>
                  <a:lnTo>
                    <a:pt x="459" y="578"/>
                  </a:lnTo>
                  <a:lnTo>
                    <a:pt x="459" y="580"/>
                  </a:lnTo>
                  <a:lnTo>
                    <a:pt x="459" y="580"/>
                  </a:lnTo>
                  <a:lnTo>
                    <a:pt x="459" y="582"/>
                  </a:lnTo>
                  <a:lnTo>
                    <a:pt x="457" y="583"/>
                  </a:lnTo>
                  <a:lnTo>
                    <a:pt x="455" y="585"/>
                  </a:lnTo>
                  <a:lnTo>
                    <a:pt x="454" y="586"/>
                  </a:lnTo>
                  <a:lnTo>
                    <a:pt x="454" y="586"/>
                  </a:lnTo>
                  <a:lnTo>
                    <a:pt x="451" y="586"/>
                  </a:lnTo>
                  <a:lnTo>
                    <a:pt x="448" y="586"/>
                  </a:lnTo>
                  <a:lnTo>
                    <a:pt x="446" y="583"/>
                  </a:lnTo>
                  <a:lnTo>
                    <a:pt x="444" y="583"/>
                  </a:lnTo>
                  <a:lnTo>
                    <a:pt x="443" y="583"/>
                  </a:lnTo>
                  <a:lnTo>
                    <a:pt x="443" y="583"/>
                  </a:lnTo>
                  <a:lnTo>
                    <a:pt x="444" y="585"/>
                  </a:lnTo>
                  <a:lnTo>
                    <a:pt x="446" y="586"/>
                  </a:lnTo>
                  <a:lnTo>
                    <a:pt x="451" y="588"/>
                  </a:lnTo>
                  <a:lnTo>
                    <a:pt x="451" y="589"/>
                  </a:lnTo>
                  <a:lnTo>
                    <a:pt x="449" y="589"/>
                  </a:lnTo>
                  <a:lnTo>
                    <a:pt x="448" y="593"/>
                  </a:lnTo>
                  <a:lnTo>
                    <a:pt x="446" y="593"/>
                  </a:lnTo>
                  <a:lnTo>
                    <a:pt x="444" y="594"/>
                  </a:lnTo>
                  <a:lnTo>
                    <a:pt x="441" y="594"/>
                  </a:lnTo>
                  <a:lnTo>
                    <a:pt x="440" y="594"/>
                  </a:lnTo>
                  <a:lnTo>
                    <a:pt x="435" y="594"/>
                  </a:lnTo>
                  <a:lnTo>
                    <a:pt x="433" y="593"/>
                  </a:lnTo>
                  <a:lnTo>
                    <a:pt x="432" y="594"/>
                  </a:lnTo>
                  <a:lnTo>
                    <a:pt x="433" y="594"/>
                  </a:lnTo>
                  <a:lnTo>
                    <a:pt x="437" y="596"/>
                  </a:lnTo>
                  <a:lnTo>
                    <a:pt x="438" y="596"/>
                  </a:lnTo>
                  <a:lnTo>
                    <a:pt x="443" y="597"/>
                  </a:lnTo>
                  <a:lnTo>
                    <a:pt x="443" y="599"/>
                  </a:lnTo>
                  <a:lnTo>
                    <a:pt x="443" y="599"/>
                  </a:lnTo>
                  <a:lnTo>
                    <a:pt x="443" y="600"/>
                  </a:lnTo>
                  <a:lnTo>
                    <a:pt x="443" y="602"/>
                  </a:lnTo>
                  <a:lnTo>
                    <a:pt x="441" y="604"/>
                  </a:lnTo>
                  <a:lnTo>
                    <a:pt x="441" y="607"/>
                  </a:lnTo>
                  <a:lnTo>
                    <a:pt x="443" y="608"/>
                  </a:lnTo>
                  <a:lnTo>
                    <a:pt x="443" y="610"/>
                  </a:lnTo>
                  <a:lnTo>
                    <a:pt x="443" y="610"/>
                  </a:lnTo>
                  <a:lnTo>
                    <a:pt x="444" y="613"/>
                  </a:lnTo>
                  <a:lnTo>
                    <a:pt x="441" y="615"/>
                  </a:lnTo>
                  <a:lnTo>
                    <a:pt x="440" y="615"/>
                  </a:lnTo>
                  <a:lnTo>
                    <a:pt x="438" y="615"/>
                  </a:lnTo>
                  <a:lnTo>
                    <a:pt x="437" y="616"/>
                  </a:lnTo>
                  <a:lnTo>
                    <a:pt x="441" y="616"/>
                  </a:lnTo>
                  <a:lnTo>
                    <a:pt x="441" y="618"/>
                  </a:lnTo>
                  <a:lnTo>
                    <a:pt x="440" y="619"/>
                  </a:lnTo>
                  <a:lnTo>
                    <a:pt x="438" y="624"/>
                  </a:lnTo>
                  <a:lnTo>
                    <a:pt x="437" y="630"/>
                  </a:lnTo>
                  <a:lnTo>
                    <a:pt x="435" y="637"/>
                  </a:lnTo>
                  <a:lnTo>
                    <a:pt x="430" y="641"/>
                  </a:lnTo>
                  <a:lnTo>
                    <a:pt x="429" y="643"/>
                  </a:lnTo>
                  <a:lnTo>
                    <a:pt x="429" y="643"/>
                  </a:lnTo>
                  <a:lnTo>
                    <a:pt x="425" y="643"/>
                  </a:lnTo>
                  <a:lnTo>
                    <a:pt x="422" y="641"/>
                  </a:lnTo>
                  <a:lnTo>
                    <a:pt x="419" y="640"/>
                  </a:lnTo>
                  <a:lnTo>
                    <a:pt x="418" y="640"/>
                  </a:lnTo>
                  <a:lnTo>
                    <a:pt x="418" y="641"/>
                  </a:lnTo>
                  <a:lnTo>
                    <a:pt x="419" y="643"/>
                  </a:lnTo>
                  <a:lnTo>
                    <a:pt x="421" y="643"/>
                  </a:lnTo>
                  <a:lnTo>
                    <a:pt x="424" y="643"/>
                  </a:lnTo>
                  <a:lnTo>
                    <a:pt x="427" y="645"/>
                  </a:lnTo>
                  <a:lnTo>
                    <a:pt x="429" y="645"/>
                  </a:lnTo>
                  <a:lnTo>
                    <a:pt x="429" y="646"/>
                  </a:lnTo>
                  <a:lnTo>
                    <a:pt x="429" y="648"/>
                  </a:lnTo>
                  <a:lnTo>
                    <a:pt x="429" y="648"/>
                  </a:lnTo>
                  <a:lnTo>
                    <a:pt x="429" y="652"/>
                  </a:lnTo>
                  <a:lnTo>
                    <a:pt x="427" y="654"/>
                  </a:lnTo>
                  <a:lnTo>
                    <a:pt x="427" y="656"/>
                  </a:lnTo>
                  <a:lnTo>
                    <a:pt x="422" y="656"/>
                  </a:lnTo>
                  <a:lnTo>
                    <a:pt x="421" y="654"/>
                  </a:lnTo>
                  <a:lnTo>
                    <a:pt x="418" y="652"/>
                  </a:lnTo>
                  <a:lnTo>
                    <a:pt x="418" y="654"/>
                  </a:lnTo>
                  <a:lnTo>
                    <a:pt x="421" y="656"/>
                  </a:lnTo>
                  <a:lnTo>
                    <a:pt x="422" y="657"/>
                  </a:lnTo>
                  <a:lnTo>
                    <a:pt x="421" y="657"/>
                  </a:lnTo>
                  <a:lnTo>
                    <a:pt x="419" y="657"/>
                  </a:lnTo>
                  <a:lnTo>
                    <a:pt x="418" y="657"/>
                  </a:lnTo>
                  <a:lnTo>
                    <a:pt x="414" y="657"/>
                  </a:lnTo>
                  <a:lnTo>
                    <a:pt x="414" y="656"/>
                  </a:lnTo>
                  <a:lnTo>
                    <a:pt x="416" y="656"/>
                  </a:lnTo>
                  <a:lnTo>
                    <a:pt x="414" y="656"/>
                  </a:lnTo>
                  <a:lnTo>
                    <a:pt x="413" y="656"/>
                  </a:lnTo>
                  <a:lnTo>
                    <a:pt x="411" y="656"/>
                  </a:lnTo>
                  <a:lnTo>
                    <a:pt x="411" y="656"/>
                  </a:lnTo>
                  <a:lnTo>
                    <a:pt x="411" y="656"/>
                  </a:lnTo>
                  <a:lnTo>
                    <a:pt x="410" y="652"/>
                  </a:lnTo>
                  <a:lnTo>
                    <a:pt x="411" y="652"/>
                  </a:lnTo>
                  <a:lnTo>
                    <a:pt x="413" y="649"/>
                  </a:lnTo>
                  <a:lnTo>
                    <a:pt x="414" y="648"/>
                  </a:lnTo>
                  <a:lnTo>
                    <a:pt x="413" y="648"/>
                  </a:lnTo>
                  <a:lnTo>
                    <a:pt x="411" y="649"/>
                  </a:lnTo>
                  <a:lnTo>
                    <a:pt x="410" y="651"/>
                  </a:lnTo>
                  <a:lnTo>
                    <a:pt x="410" y="652"/>
                  </a:lnTo>
                  <a:lnTo>
                    <a:pt x="408" y="652"/>
                  </a:lnTo>
                  <a:lnTo>
                    <a:pt x="405" y="652"/>
                  </a:lnTo>
                  <a:lnTo>
                    <a:pt x="397" y="649"/>
                  </a:lnTo>
                  <a:lnTo>
                    <a:pt x="397" y="648"/>
                  </a:lnTo>
                  <a:lnTo>
                    <a:pt x="397" y="646"/>
                  </a:lnTo>
                  <a:lnTo>
                    <a:pt x="399" y="645"/>
                  </a:lnTo>
                  <a:lnTo>
                    <a:pt x="400" y="645"/>
                  </a:lnTo>
                  <a:lnTo>
                    <a:pt x="402" y="643"/>
                  </a:lnTo>
                  <a:lnTo>
                    <a:pt x="405" y="641"/>
                  </a:lnTo>
                  <a:lnTo>
                    <a:pt x="407" y="640"/>
                  </a:lnTo>
                  <a:lnTo>
                    <a:pt x="405" y="640"/>
                  </a:lnTo>
                  <a:lnTo>
                    <a:pt x="400" y="643"/>
                  </a:lnTo>
                  <a:lnTo>
                    <a:pt x="399" y="643"/>
                  </a:lnTo>
                  <a:lnTo>
                    <a:pt x="397" y="645"/>
                  </a:lnTo>
                  <a:lnTo>
                    <a:pt x="396" y="643"/>
                  </a:lnTo>
                  <a:lnTo>
                    <a:pt x="394" y="643"/>
                  </a:lnTo>
                  <a:lnTo>
                    <a:pt x="392" y="641"/>
                  </a:lnTo>
                  <a:lnTo>
                    <a:pt x="389" y="641"/>
                  </a:lnTo>
                  <a:lnTo>
                    <a:pt x="388" y="640"/>
                  </a:lnTo>
                  <a:lnTo>
                    <a:pt x="388" y="640"/>
                  </a:lnTo>
                  <a:lnTo>
                    <a:pt x="386" y="637"/>
                  </a:lnTo>
                  <a:lnTo>
                    <a:pt x="388" y="632"/>
                  </a:lnTo>
                  <a:lnTo>
                    <a:pt x="389" y="630"/>
                  </a:lnTo>
                  <a:lnTo>
                    <a:pt x="389" y="630"/>
                  </a:lnTo>
                  <a:lnTo>
                    <a:pt x="389" y="627"/>
                  </a:lnTo>
                  <a:lnTo>
                    <a:pt x="389" y="627"/>
                  </a:lnTo>
                  <a:lnTo>
                    <a:pt x="389" y="627"/>
                  </a:lnTo>
                  <a:lnTo>
                    <a:pt x="388" y="627"/>
                  </a:lnTo>
                  <a:lnTo>
                    <a:pt x="388" y="629"/>
                  </a:lnTo>
                  <a:lnTo>
                    <a:pt x="388" y="630"/>
                  </a:lnTo>
                  <a:lnTo>
                    <a:pt x="383" y="632"/>
                  </a:lnTo>
                  <a:lnTo>
                    <a:pt x="380" y="632"/>
                  </a:lnTo>
                  <a:lnTo>
                    <a:pt x="378" y="634"/>
                  </a:lnTo>
                  <a:lnTo>
                    <a:pt x="377" y="635"/>
                  </a:lnTo>
                  <a:lnTo>
                    <a:pt x="375" y="635"/>
                  </a:lnTo>
                  <a:lnTo>
                    <a:pt x="373" y="635"/>
                  </a:lnTo>
                  <a:lnTo>
                    <a:pt x="372" y="635"/>
                  </a:lnTo>
                  <a:lnTo>
                    <a:pt x="370" y="637"/>
                  </a:lnTo>
                  <a:lnTo>
                    <a:pt x="369" y="637"/>
                  </a:lnTo>
                  <a:lnTo>
                    <a:pt x="367" y="635"/>
                  </a:lnTo>
                  <a:lnTo>
                    <a:pt x="366" y="635"/>
                  </a:lnTo>
                  <a:lnTo>
                    <a:pt x="362" y="635"/>
                  </a:lnTo>
                  <a:lnTo>
                    <a:pt x="362" y="635"/>
                  </a:lnTo>
                  <a:lnTo>
                    <a:pt x="362" y="637"/>
                  </a:lnTo>
                  <a:lnTo>
                    <a:pt x="362" y="638"/>
                  </a:lnTo>
                  <a:lnTo>
                    <a:pt x="361" y="638"/>
                  </a:lnTo>
                  <a:lnTo>
                    <a:pt x="359" y="638"/>
                  </a:lnTo>
                  <a:lnTo>
                    <a:pt x="358" y="637"/>
                  </a:lnTo>
                  <a:lnTo>
                    <a:pt x="356" y="637"/>
                  </a:lnTo>
                  <a:lnTo>
                    <a:pt x="356" y="637"/>
                  </a:lnTo>
                  <a:lnTo>
                    <a:pt x="356" y="635"/>
                  </a:lnTo>
                  <a:lnTo>
                    <a:pt x="361" y="634"/>
                  </a:lnTo>
                  <a:lnTo>
                    <a:pt x="362" y="632"/>
                  </a:lnTo>
                  <a:lnTo>
                    <a:pt x="361" y="632"/>
                  </a:lnTo>
                  <a:lnTo>
                    <a:pt x="356" y="632"/>
                  </a:lnTo>
                  <a:lnTo>
                    <a:pt x="356" y="632"/>
                  </a:lnTo>
                  <a:lnTo>
                    <a:pt x="353" y="632"/>
                  </a:lnTo>
                  <a:lnTo>
                    <a:pt x="353" y="629"/>
                  </a:lnTo>
                  <a:lnTo>
                    <a:pt x="353" y="627"/>
                  </a:lnTo>
                  <a:lnTo>
                    <a:pt x="353" y="627"/>
                  </a:lnTo>
                  <a:lnTo>
                    <a:pt x="351" y="627"/>
                  </a:lnTo>
                  <a:lnTo>
                    <a:pt x="351" y="627"/>
                  </a:lnTo>
                  <a:lnTo>
                    <a:pt x="350" y="626"/>
                  </a:lnTo>
                  <a:lnTo>
                    <a:pt x="345" y="626"/>
                  </a:lnTo>
                  <a:lnTo>
                    <a:pt x="345" y="624"/>
                  </a:lnTo>
                  <a:lnTo>
                    <a:pt x="345" y="622"/>
                  </a:lnTo>
                  <a:lnTo>
                    <a:pt x="343" y="621"/>
                  </a:lnTo>
                  <a:lnTo>
                    <a:pt x="342" y="619"/>
                  </a:lnTo>
                  <a:lnTo>
                    <a:pt x="340" y="619"/>
                  </a:lnTo>
                  <a:lnTo>
                    <a:pt x="342" y="618"/>
                  </a:lnTo>
                  <a:lnTo>
                    <a:pt x="342" y="616"/>
                  </a:lnTo>
                  <a:lnTo>
                    <a:pt x="340" y="616"/>
                  </a:lnTo>
                  <a:lnTo>
                    <a:pt x="340" y="615"/>
                  </a:lnTo>
                  <a:lnTo>
                    <a:pt x="340" y="615"/>
                  </a:lnTo>
                  <a:lnTo>
                    <a:pt x="339" y="613"/>
                  </a:lnTo>
                  <a:lnTo>
                    <a:pt x="339" y="611"/>
                  </a:lnTo>
                  <a:lnTo>
                    <a:pt x="340" y="611"/>
                  </a:lnTo>
                  <a:lnTo>
                    <a:pt x="342" y="610"/>
                  </a:lnTo>
                  <a:lnTo>
                    <a:pt x="343" y="610"/>
                  </a:lnTo>
                  <a:lnTo>
                    <a:pt x="343" y="608"/>
                  </a:lnTo>
                  <a:lnTo>
                    <a:pt x="347" y="608"/>
                  </a:lnTo>
                  <a:lnTo>
                    <a:pt x="345" y="607"/>
                  </a:lnTo>
                  <a:lnTo>
                    <a:pt x="342" y="607"/>
                  </a:lnTo>
                  <a:lnTo>
                    <a:pt x="342" y="607"/>
                  </a:lnTo>
                  <a:lnTo>
                    <a:pt x="340" y="608"/>
                  </a:lnTo>
                  <a:lnTo>
                    <a:pt x="339" y="610"/>
                  </a:lnTo>
                  <a:lnTo>
                    <a:pt x="336" y="610"/>
                  </a:lnTo>
                  <a:lnTo>
                    <a:pt x="334" y="610"/>
                  </a:lnTo>
                  <a:lnTo>
                    <a:pt x="334" y="608"/>
                  </a:lnTo>
                  <a:lnTo>
                    <a:pt x="334" y="607"/>
                  </a:lnTo>
                  <a:lnTo>
                    <a:pt x="337" y="605"/>
                  </a:lnTo>
                  <a:lnTo>
                    <a:pt x="334" y="604"/>
                  </a:lnTo>
                  <a:lnTo>
                    <a:pt x="332" y="604"/>
                  </a:lnTo>
                  <a:lnTo>
                    <a:pt x="331" y="602"/>
                  </a:lnTo>
                  <a:lnTo>
                    <a:pt x="329" y="602"/>
                  </a:lnTo>
                  <a:lnTo>
                    <a:pt x="328" y="600"/>
                  </a:lnTo>
                  <a:lnTo>
                    <a:pt x="326" y="599"/>
                  </a:lnTo>
                  <a:lnTo>
                    <a:pt x="325" y="599"/>
                  </a:lnTo>
                  <a:lnTo>
                    <a:pt x="326" y="597"/>
                  </a:lnTo>
                  <a:lnTo>
                    <a:pt x="326" y="597"/>
                  </a:lnTo>
                  <a:lnTo>
                    <a:pt x="326" y="594"/>
                  </a:lnTo>
                  <a:lnTo>
                    <a:pt x="326" y="594"/>
                  </a:lnTo>
                  <a:lnTo>
                    <a:pt x="328" y="591"/>
                  </a:lnTo>
                  <a:lnTo>
                    <a:pt x="329" y="589"/>
                  </a:lnTo>
                  <a:lnTo>
                    <a:pt x="332" y="586"/>
                  </a:lnTo>
                  <a:lnTo>
                    <a:pt x="329" y="588"/>
                  </a:lnTo>
                  <a:lnTo>
                    <a:pt x="325" y="591"/>
                  </a:lnTo>
                  <a:lnTo>
                    <a:pt x="325" y="591"/>
                  </a:lnTo>
                  <a:lnTo>
                    <a:pt x="325" y="591"/>
                  </a:lnTo>
                  <a:lnTo>
                    <a:pt x="323" y="588"/>
                  </a:lnTo>
                  <a:lnTo>
                    <a:pt x="321" y="588"/>
                  </a:lnTo>
                  <a:lnTo>
                    <a:pt x="321" y="588"/>
                  </a:lnTo>
                  <a:lnTo>
                    <a:pt x="320" y="586"/>
                  </a:lnTo>
                  <a:lnTo>
                    <a:pt x="318" y="585"/>
                  </a:lnTo>
                  <a:lnTo>
                    <a:pt x="317" y="583"/>
                  </a:lnTo>
                  <a:lnTo>
                    <a:pt x="315" y="582"/>
                  </a:lnTo>
                  <a:lnTo>
                    <a:pt x="314" y="577"/>
                  </a:lnTo>
                  <a:lnTo>
                    <a:pt x="309" y="572"/>
                  </a:lnTo>
                  <a:lnTo>
                    <a:pt x="307" y="570"/>
                  </a:lnTo>
                  <a:lnTo>
                    <a:pt x="309" y="566"/>
                  </a:lnTo>
                  <a:lnTo>
                    <a:pt x="307" y="564"/>
                  </a:lnTo>
                  <a:lnTo>
                    <a:pt x="312" y="563"/>
                  </a:lnTo>
                  <a:lnTo>
                    <a:pt x="317" y="561"/>
                  </a:lnTo>
                  <a:lnTo>
                    <a:pt x="320" y="561"/>
                  </a:lnTo>
                  <a:lnTo>
                    <a:pt x="321" y="561"/>
                  </a:lnTo>
                  <a:lnTo>
                    <a:pt x="325" y="561"/>
                  </a:lnTo>
                  <a:lnTo>
                    <a:pt x="326" y="559"/>
                  </a:lnTo>
                  <a:lnTo>
                    <a:pt x="325" y="559"/>
                  </a:lnTo>
                  <a:lnTo>
                    <a:pt x="323" y="559"/>
                  </a:lnTo>
                  <a:lnTo>
                    <a:pt x="323" y="559"/>
                  </a:lnTo>
                  <a:lnTo>
                    <a:pt x="323" y="558"/>
                  </a:lnTo>
                  <a:lnTo>
                    <a:pt x="323" y="556"/>
                  </a:lnTo>
                  <a:lnTo>
                    <a:pt x="323" y="558"/>
                  </a:lnTo>
                  <a:lnTo>
                    <a:pt x="320" y="559"/>
                  </a:lnTo>
                  <a:lnTo>
                    <a:pt x="315" y="561"/>
                  </a:lnTo>
                  <a:lnTo>
                    <a:pt x="310" y="561"/>
                  </a:lnTo>
                  <a:lnTo>
                    <a:pt x="310" y="561"/>
                  </a:lnTo>
                  <a:lnTo>
                    <a:pt x="309" y="563"/>
                  </a:lnTo>
                  <a:lnTo>
                    <a:pt x="307" y="563"/>
                  </a:lnTo>
                  <a:lnTo>
                    <a:pt x="307" y="563"/>
                  </a:lnTo>
                  <a:lnTo>
                    <a:pt x="306" y="561"/>
                  </a:lnTo>
                  <a:lnTo>
                    <a:pt x="306" y="559"/>
                  </a:lnTo>
                  <a:lnTo>
                    <a:pt x="307" y="556"/>
                  </a:lnTo>
                  <a:lnTo>
                    <a:pt x="310" y="553"/>
                  </a:lnTo>
                  <a:lnTo>
                    <a:pt x="312" y="552"/>
                  </a:lnTo>
                  <a:lnTo>
                    <a:pt x="314" y="552"/>
                  </a:lnTo>
                  <a:lnTo>
                    <a:pt x="317" y="552"/>
                  </a:lnTo>
                  <a:lnTo>
                    <a:pt x="318" y="552"/>
                  </a:lnTo>
                  <a:lnTo>
                    <a:pt x="318" y="550"/>
                  </a:lnTo>
                  <a:lnTo>
                    <a:pt x="318" y="550"/>
                  </a:lnTo>
                  <a:lnTo>
                    <a:pt x="320" y="548"/>
                  </a:lnTo>
                  <a:lnTo>
                    <a:pt x="323" y="548"/>
                  </a:lnTo>
                  <a:lnTo>
                    <a:pt x="325" y="548"/>
                  </a:lnTo>
                  <a:lnTo>
                    <a:pt x="326" y="550"/>
                  </a:lnTo>
                  <a:lnTo>
                    <a:pt x="328" y="553"/>
                  </a:lnTo>
                  <a:lnTo>
                    <a:pt x="329" y="553"/>
                  </a:lnTo>
                  <a:lnTo>
                    <a:pt x="329" y="553"/>
                  </a:lnTo>
                  <a:lnTo>
                    <a:pt x="329" y="550"/>
                  </a:lnTo>
                  <a:lnTo>
                    <a:pt x="328" y="548"/>
                  </a:lnTo>
                  <a:lnTo>
                    <a:pt x="326" y="547"/>
                  </a:lnTo>
                  <a:lnTo>
                    <a:pt x="326" y="547"/>
                  </a:lnTo>
                  <a:lnTo>
                    <a:pt x="323" y="547"/>
                  </a:lnTo>
                  <a:lnTo>
                    <a:pt x="320" y="544"/>
                  </a:lnTo>
                  <a:lnTo>
                    <a:pt x="320" y="544"/>
                  </a:lnTo>
                  <a:lnTo>
                    <a:pt x="320" y="542"/>
                  </a:lnTo>
                  <a:lnTo>
                    <a:pt x="318" y="539"/>
                  </a:lnTo>
                  <a:lnTo>
                    <a:pt x="318" y="539"/>
                  </a:lnTo>
                  <a:lnTo>
                    <a:pt x="317" y="536"/>
                  </a:lnTo>
                  <a:lnTo>
                    <a:pt x="317" y="536"/>
                  </a:lnTo>
                  <a:lnTo>
                    <a:pt x="317" y="539"/>
                  </a:lnTo>
                  <a:lnTo>
                    <a:pt x="318" y="541"/>
                  </a:lnTo>
                  <a:lnTo>
                    <a:pt x="318" y="544"/>
                  </a:lnTo>
                  <a:lnTo>
                    <a:pt x="320" y="545"/>
                  </a:lnTo>
                  <a:lnTo>
                    <a:pt x="318" y="547"/>
                  </a:lnTo>
                  <a:lnTo>
                    <a:pt x="317" y="548"/>
                  </a:lnTo>
                  <a:lnTo>
                    <a:pt x="315" y="548"/>
                  </a:lnTo>
                  <a:lnTo>
                    <a:pt x="312" y="550"/>
                  </a:lnTo>
                  <a:lnTo>
                    <a:pt x="314" y="548"/>
                  </a:lnTo>
                  <a:lnTo>
                    <a:pt x="314" y="545"/>
                  </a:lnTo>
                  <a:lnTo>
                    <a:pt x="312" y="547"/>
                  </a:lnTo>
                  <a:lnTo>
                    <a:pt x="310" y="548"/>
                  </a:lnTo>
                  <a:lnTo>
                    <a:pt x="310" y="550"/>
                  </a:lnTo>
                  <a:lnTo>
                    <a:pt x="309" y="552"/>
                  </a:lnTo>
                  <a:lnTo>
                    <a:pt x="306" y="555"/>
                  </a:lnTo>
                  <a:lnTo>
                    <a:pt x="304" y="558"/>
                  </a:lnTo>
                  <a:lnTo>
                    <a:pt x="304" y="559"/>
                  </a:lnTo>
                  <a:lnTo>
                    <a:pt x="302" y="559"/>
                  </a:lnTo>
                  <a:lnTo>
                    <a:pt x="301" y="558"/>
                  </a:lnTo>
                  <a:lnTo>
                    <a:pt x="299" y="556"/>
                  </a:lnTo>
                  <a:lnTo>
                    <a:pt x="299" y="555"/>
                  </a:lnTo>
                  <a:lnTo>
                    <a:pt x="299" y="550"/>
                  </a:lnTo>
                  <a:lnTo>
                    <a:pt x="299" y="548"/>
                  </a:lnTo>
                  <a:lnTo>
                    <a:pt x="299" y="545"/>
                  </a:lnTo>
                  <a:lnTo>
                    <a:pt x="298" y="539"/>
                  </a:lnTo>
                  <a:lnTo>
                    <a:pt x="298" y="537"/>
                  </a:lnTo>
                  <a:lnTo>
                    <a:pt x="295" y="536"/>
                  </a:lnTo>
                  <a:lnTo>
                    <a:pt x="295" y="536"/>
                  </a:lnTo>
                  <a:lnTo>
                    <a:pt x="293" y="534"/>
                  </a:lnTo>
                  <a:lnTo>
                    <a:pt x="293" y="533"/>
                  </a:lnTo>
                  <a:lnTo>
                    <a:pt x="293" y="533"/>
                  </a:lnTo>
                  <a:lnTo>
                    <a:pt x="295" y="533"/>
                  </a:lnTo>
                  <a:lnTo>
                    <a:pt x="298" y="531"/>
                  </a:lnTo>
                  <a:lnTo>
                    <a:pt x="301" y="528"/>
                  </a:lnTo>
                  <a:lnTo>
                    <a:pt x="306" y="525"/>
                  </a:lnTo>
                  <a:lnTo>
                    <a:pt x="307" y="525"/>
                  </a:lnTo>
                  <a:lnTo>
                    <a:pt x="312" y="523"/>
                  </a:lnTo>
                  <a:lnTo>
                    <a:pt x="314" y="523"/>
                  </a:lnTo>
                  <a:lnTo>
                    <a:pt x="314" y="523"/>
                  </a:lnTo>
                  <a:lnTo>
                    <a:pt x="314" y="522"/>
                  </a:lnTo>
                  <a:lnTo>
                    <a:pt x="310" y="523"/>
                  </a:lnTo>
                  <a:lnTo>
                    <a:pt x="306" y="523"/>
                  </a:lnTo>
                  <a:lnTo>
                    <a:pt x="304" y="525"/>
                  </a:lnTo>
                  <a:lnTo>
                    <a:pt x="302" y="526"/>
                  </a:lnTo>
                  <a:lnTo>
                    <a:pt x="301" y="528"/>
                  </a:lnTo>
                  <a:lnTo>
                    <a:pt x="296" y="530"/>
                  </a:lnTo>
                  <a:lnTo>
                    <a:pt x="293" y="530"/>
                  </a:lnTo>
                  <a:lnTo>
                    <a:pt x="290" y="526"/>
                  </a:lnTo>
                  <a:lnTo>
                    <a:pt x="287" y="528"/>
                  </a:lnTo>
                  <a:lnTo>
                    <a:pt x="285" y="528"/>
                  </a:lnTo>
                  <a:lnTo>
                    <a:pt x="284" y="526"/>
                  </a:lnTo>
                  <a:lnTo>
                    <a:pt x="284" y="523"/>
                  </a:lnTo>
                  <a:lnTo>
                    <a:pt x="285" y="518"/>
                  </a:lnTo>
                  <a:lnTo>
                    <a:pt x="284" y="518"/>
                  </a:lnTo>
                  <a:lnTo>
                    <a:pt x="282" y="517"/>
                  </a:lnTo>
                  <a:lnTo>
                    <a:pt x="282" y="517"/>
                  </a:lnTo>
                  <a:lnTo>
                    <a:pt x="280" y="515"/>
                  </a:lnTo>
                  <a:lnTo>
                    <a:pt x="282" y="515"/>
                  </a:lnTo>
                  <a:lnTo>
                    <a:pt x="287" y="514"/>
                  </a:lnTo>
                  <a:lnTo>
                    <a:pt x="293" y="509"/>
                  </a:lnTo>
                  <a:lnTo>
                    <a:pt x="296" y="507"/>
                  </a:lnTo>
                  <a:lnTo>
                    <a:pt x="299" y="506"/>
                  </a:lnTo>
                  <a:lnTo>
                    <a:pt x="301" y="504"/>
                  </a:lnTo>
                  <a:lnTo>
                    <a:pt x="302" y="503"/>
                  </a:lnTo>
                  <a:lnTo>
                    <a:pt x="302" y="503"/>
                  </a:lnTo>
                  <a:lnTo>
                    <a:pt x="304" y="501"/>
                  </a:lnTo>
                  <a:lnTo>
                    <a:pt x="306" y="501"/>
                  </a:lnTo>
                  <a:lnTo>
                    <a:pt x="309" y="500"/>
                  </a:lnTo>
                  <a:lnTo>
                    <a:pt x="312" y="496"/>
                  </a:lnTo>
                  <a:lnTo>
                    <a:pt x="312" y="496"/>
                  </a:lnTo>
                  <a:lnTo>
                    <a:pt x="312" y="496"/>
                  </a:lnTo>
                  <a:lnTo>
                    <a:pt x="310" y="496"/>
                  </a:lnTo>
                  <a:lnTo>
                    <a:pt x="306" y="500"/>
                  </a:lnTo>
                  <a:lnTo>
                    <a:pt x="304" y="501"/>
                  </a:lnTo>
                  <a:lnTo>
                    <a:pt x="295" y="506"/>
                  </a:lnTo>
                  <a:lnTo>
                    <a:pt x="291" y="509"/>
                  </a:lnTo>
                  <a:lnTo>
                    <a:pt x="290" y="511"/>
                  </a:lnTo>
                  <a:lnTo>
                    <a:pt x="288" y="512"/>
                  </a:lnTo>
                  <a:lnTo>
                    <a:pt x="287" y="512"/>
                  </a:lnTo>
                  <a:lnTo>
                    <a:pt x="284" y="512"/>
                  </a:lnTo>
                  <a:lnTo>
                    <a:pt x="280" y="514"/>
                  </a:lnTo>
                  <a:lnTo>
                    <a:pt x="279" y="514"/>
                  </a:lnTo>
                  <a:lnTo>
                    <a:pt x="277" y="514"/>
                  </a:lnTo>
                  <a:lnTo>
                    <a:pt x="277" y="511"/>
                  </a:lnTo>
                  <a:lnTo>
                    <a:pt x="277" y="509"/>
                  </a:lnTo>
                  <a:lnTo>
                    <a:pt x="277" y="507"/>
                  </a:lnTo>
                  <a:lnTo>
                    <a:pt x="279" y="504"/>
                  </a:lnTo>
                  <a:lnTo>
                    <a:pt x="280" y="503"/>
                  </a:lnTo>
                  <a:lnTo>
                    <a:pt x="280" y="503"/>
                  </a:lnTo>
                  <a:lnTo>
                    <a:pt x="280" y="501"/>
                  </a:lnTo>
                  <a:lnTo>
                    <a:pt x="284" y="500"/>
                  </a:lnTo>
                  <a:lnTo>
                    <a:pt x="285" y="500"/>
                  </a:lnTo>
                  <a:lnTo>
                    <a:pt x="287" y="498"/>
                  </a:lnTo>
                  <a:lnTo>
                    <a:pt x="293" y="496"/>
                  </a:lnTo>
                  <a:lnTo>
                    <a:pt x="295" y="496"/>
                  </a:lnTo>
                  <a:lnTo>
                    <a:pt x="295" y="496"/>
                  </a:lnTo>
                  <a:lnTo>
                    <a:pt x="296" y="496"/>
                  </a:lnTo>
                  <a:lnTo>
                    <a:pt x="295" y="495"/>
                  </a:lnTo>
                  <a:lnTo>
                    <a:pt x="293" y="495"/>
                  </a:lnTo>
                  <a:lnTo>
                    <a:pt x="288" y="495"/>
                  </a:lnTo>
                  <a:lnTo>
                    <a:pt x="284" y="495"/>
                  </a:lnTo>
                  <a:lnTo>
                    <a:pt x="280" y="495"/>
                  </a:lnTo>
                  <a:lnTo>
                    <a:pt x="280" y="495"/>
                  </a:lnTo>
                  <a:lnTo>
                    <a:pt x="279" y="495"/>
                  </a:lnTo>
                  <a:lnTo>
                    <a:pt x="277" y="493"/>
                  </a:lnTo>
                  <a:lnTo>
                    <a:pt x="274" y="490"/>
                  </a:lnTo>
                  <a:lnTo>
                    <a:pt x="276" y="485"/>
                  </a:lnTo>
                  <a:lnTo>
                    <a:pt x="276" y="482"/>
                  </a:lnTo>
                  <a:lnTo>
                    <a:pt x="279" y="481"/>
                  </a:lnTo>
                  <a:lnTo>
                    <a:pt x="280" y="481"/>
                  </a:lnTo>
                  <a:lnTo>
                    <a:pt x="284" y="479"/>
                  </a:lnTo>
                  <a:lnTo>
                    <a:pt x="287" y="476"/>
                  </a:lnTo>
                  <a:lnTo>
                    <a:pt x="291" y="474"/>
                  </a:lnTo>
                  <a:lnTo>
                    <a:pt x="293" y="474"/>
                  </a:lnTo>
                  <a:lnTo>
                    <a:pt x="296" y="474"/>
                  </a:lnTo>
                  <a:lnTo>
                    <a:pt x="302" y="478"/>
                  </a:lnTo>
                  <a:lnTo>
                    <a:pt x="306" y="478"/>
                  </a:lnTo>
                  <a:lnTo>
                    <a:pt x="309" y="476"/>
                  </a:lnTo>
                  <a:lnTo>
                    <a:pt x="314" y="478"/>
                  </a:lnTo>
                  <a:lnTo>
                    <a:pt x="320" y="481"/>
                  </a:lnTo>
                  <a:lnTo>
                    <a:pt x="321" y="481"/>
                  </a:lnTo>
                  <a:lnTo>
                    <a:pt x="321" y="479"/>
                  </a:lnTo>
                  <a:lnTo>
                    <a:pt x="314" y="476"/>
                  </a:lnTo>
                  <a:lnTo>
                    <a:pt x="314" y="474"/>
                  </a:lnTo>
                  <a:lnTo>
                    <a:pt x="315" y="474"/>
                  </a:lnTo>
                  <a:lnTo>
                    <a:pt x="317" y="474"/>
                  </a:lnTo>
                  <a:lnTo>
                    <a:pt x="317" y="473"/>
                  </a:lnTo>
                  <a:lnTo>
                    <a:pt x="310" y="474"/>
                  </a:lnTo>
                  <a:lnTo>
                    <a:pt x="309" y="474"/>
                  </a:lnTo>
                  <a:lnTo>
                    <a:pt x="304" y="474"/>
                  </a:lnTo>
                  <a:lnTo>
                    <a:pt x="302" y="474"/>
                  </a:lnTo>
                  <a:lnTo>
                    <a:pt x="299" y="474"/>
                  </a:lnTo>
                  <a:lnTo>
                    <a:pt x="296" y="473"/>
                  </a:lnTo>
                  <a:lnTo>
                    <a:pt x="293" y="473"/>
                  </a:lnTo>
                  <a:lnTo>
                    <a:pt x="291" y="473"/>
                  </a:lnTo>
                  <a:lnTo>
                    <a:pt x="288" y="474"/>
                  </a:lnTo>
                  <a:lnTo>
                    <a:pt x="287" y="474"/>
                  </a:lnTo>
                  <a:lnTo>
                    <a:pt x="280" y="479"/>
                  </a:lnTo>
                  <a:lnTo>
                    <a:pt x="277" y="479"/>
                  </a:lnTo>
                  <a:lnTo>
                    <a:pt x="276" y="479"/>
                  </a:lnTo>
                  <a:lnTo>
                    <a:pt x="277" y="476"/>
                  </a:lnTo>
                  <a:lnTo>
                    <a:pt x="277" y="476"/>
                  </a:lnTo>
                  <a:lnTo>
                    <a:pt x="277" y="474"/>
                  </a:lnTo>
                  <a:lnTo>
                    <a:pt x="279" y="473"/>
                  </a:lnTo>
                  <a:lnTo>
                    <a:pt x="282" y="470"/>
                  </a:lnTo>
                  <a:lnTo>
                    <a:pt x="284" y="465"/>
                  </a:lnTo>
                  <a:lnTo>
                    <a:pt x="285" y="463"/>
                  </a:lnTo>
                  <a:lnTo>
                    <a:pt x="287" y="463"/>
                  </a:lnTo>
                  <a:lnTo>
                    <a:pt x="288" y="463"/>
                  </a:lnTo>
                  <a:lnTo>
                    <a:pt x="295" y="465"/>
                  </a:lnTo>
                  <a:lnTo>
                    <a:pt x="301" y="466"/>
                  </a:lnTo>
                  <a:lnTo>
                    <a:pt x="304" y="466"/>
                  </a:lnTo>
                  <a:lnTo>
                    <a:pt x="307" y="466"/>
                  </a:lnTo>
                  <a:lnTo>
                    <a:pt x="307" y="466"/>
                  </a:lnTo>
                  <a:lnTo>
                    <a:pt x="309" y="465"/>
                  </a:lnTo>
                  <a:lnTo>
                    <a:pt x="309" y="465"/>
                  </a:lnTo>
                  <a:lnTo>
                    <a:pt x="309" y="463"/>
                  </a:lnTo>
                  <a:lnTo>
                    <a:pt x="310" y="463"/>
                  </a:lnTo>
                  <a:lnTo>
                    <a:pt x="310" y="462"/>
                  </a:lnTo>
                  <a:lnTo>
                    <a:pt x="312" y="460"/>
                  </a:lnTo>
                  <a:lnTo>
                    <a:pt x="314" y="459"/>
                  </a:lnTo>
                  <a:lnTo>
                    <a:pt x="312" y="459"/>
                  </a:lnTo>
                  <a:lnTo>
                    <a:pt x="312" y="459"/>
                  </a:lnTo>
                  <a:lnTo>
                    <a:pt x="309" y="459"/>
                  </a:lnTo>
                  <a:lnTo>
                    <a:pt x="309" y="459"/>
                  </a:lnTo>
                  <a:lnTo>
                    <a:pt x="309" y="459"/>
                  </a:lnTo>
                  <a:lnTo>
                    <a:pt x="306" y="462"/>
                  </a:lnTo>
                  <a:lnTo>
                    <a:pt x="304" y="462"/>
                  </a:lnTo>
                  <a:lnTo>
                    <a:pt x="298" y="463"/>
                  </a:lnTo>
                  <a:lnTo>
                    <a:pt x="296" y="463"/>
                  </a:lnTo>
                  <a:lnTo>
                    <a:pt x="291" y="462"/>
                  </a:lnTo>
                  <a:lnTo>
                    <a:pt x="290" y="462"/>
                  </a:lnTo>
                  <a:lnTo>
                    <a:pt x="290" y="460"/>
                  </a:lnTo>
                  <a:lnTo>
                    <a:pt x="284" y="460"/>
                  </a:lnTo>
                  <a:lnTo>
                    <a:pt x="282" y="462"/>
                  </a:lnTo>
                  <a:lnTo>
                    <a:pt x="280" y="462"/>
                  </a:lnTo>
                  <a:lnTo>
                    <a:pt x="282" y="460"/>
                  </a:lnTo>
                  <a:lnTo>
                    <a:pt x="284" y="459"/>
                  </a:lnTo>
                  <a:lnTo>
                    <a:pt x="287" y="454"/>
                  </a:lnTo>
                  <a:lnTo>
                    <a:pt x="288" y="452"/>
                  </a:lnTo>
                  <a:lnTo>
                    <a:pt x="293" y="451"/>
                  </a:lnTo>
                  <a:lnTo>
                    <a:pt x="296" y="451"/>
                  </a:lnTo>
                  <a:lnTo>
                    <a:pt x="304" y="455"/>
                  </a:lnTo>
                  <a:lnTo>
                    <a:pt x="307" y="455"/>
                  </a:lnTo>
                  <a:lnTo>
                    <a:pt x="309" y="455"/>
                  </a:lnTo>
                  <a:lnTo>
                    <a:pt x="314" y="454"/>
                  </a:lnTo>
                  <a:lnTo>
                    <a:pt x="315" y="452"/>
                  </a:lnTo>
                  <a:lnTo>
                    <a:pt x="317" y="451"/>
                  </a:lnTo>
                  <a:lnTo>
                    <a:pt x="318" y="449"/>
                  </a:lnTo>
                  <a:lnTo>
                    <a:pt x="318" y="448"/>
                  </a:lnTo>
                  <a:lnTo>
                    <a:pt x="315" y="449"/>
                  </a:lnTo>
                  <a:lnTo>
                    <a:pt x="314" y="449"/>
                  </a:lnTo>
                  <a:lnTo>
                    <a:pt x="312" y="449"/>
                  </a:lnTo>
                  <a:lnTo>
                    <a:pt x="314" y="444"/>
                  </a:lnTo>
                  <a:lnTo>
                    <a:pt x="314" y="441"/>
                  </a:lnTo>
                  <a:lnTo>
                    <a:pt x="314" y="440"/>
                  </a:lnTo>
                  <a:lnTo>
                    <a:pt x="318" y="440"/>
                  </a:lnTo>
                  <a:lnTo>
                    <a:pt x="325" y="440"/>
                  </a:lnTo>
                  <a:lnTo>
                    <a:pt x="326" y="440"/>
                  </a:lnTo>
                  <a:lnTo>
                    <a:pt x="326" y="438"/>
                  </a:lnTo>
                  <a:lnTo>
                    <a:pt x="323" y="438"/>
                  </a:lnTo>
                  <a:lnTo>
                    <a:pt x="321" y="437"/>
                  </a:lnTo>
                  <a:lnTo>
                    <a:pt x="320" y="437"/>
                  </a:lnTo>
                  <a:lnTo>
                    <a:pt x="318" y="438"/>
                  </a:lnTo>
                  <a:lnTo>
                    <a:pt x="315" y="438"/>
                  </a:lnTo>
                  <a:lnTo>
                    <a:pt x="315" y="437"/>
                  </a:lnTo>
                  <a:lnTo>
                    <a:pt x="317" y="433"/>
                  </a:lnTo>
                  <a:lnTo>
                    <a:pt x="317" y="432"/>
                  </a:lnTo>
                  <a:lnTo>
                    <a:pt x="318" y="429"/>
                  </a:lnTo>
                  <a:lnTo>
                    <a:pt x="318" y="427"/>
                  </a:lnTo>
                  <a:lnTo>
                    <a:pt x="320" y="426"/>
                  </a:lnTo>
                  <a:lnTo>
                    <a:pt x="323" y="424"/>
                  </a:lnTo>
                  <a:lnTo>
                    <a:pt x="325" y="422"/>
                  </a:lnTo>
                  <a:lnTo>
                    <a:pt x="325" y="422"/>
                  </a:lnTo>
                  <a:lnTo>
                    <a:pt x="323" y="419"/>
                  </a:lnTo>
                  <a:lnTo>
                    <a:pt x="323" y="419"/>
                  </a:lnTo>
                  <a:lnTo>
                    <a:pt x="325" y="418"/>
                  </a:lnTo>
                  <a:lnTo>
                    <a:pt x="326" y="418"/>
                  </a:lnTo>
                  <a:lnTo>
                    <a:pt x="325" y="418"/>
                  </a:lnTo>
                  <a:lnTo>
                    <a:pt x="323" y="416"/>
                  </a:lnTo>
                  <a:lnTo>
                    <a:pt x="321" y="418"/>
                  </a:lnTo>
                  <a:lnTo>
                    <a:pt x="318" y="418"/>
                  </a:lnTo>
                  <a:lnTo>
                    <a:pt x="317" y="416"/>
                  </a:lnTo>
                  <a:lnTo>
                    <a:pt x="314" y="416"/>
                  </a:lnTo>
                  <a:lnTo>
                    <a:pt x="314" y="416"/>
                  </a:lnTo>
                  <a:lnTo>
                    <a:pt x="309" y="418"/>
                  </a:lnTo>
                  <a:lnTo>
                    <a:pt x="309" y="418"/>
                  </a:lnTo>
                  <a:lnTo>
                    <a:pt x="307" y="418"/>
                  </a:lnTo>
                  <a:lnTo>
                    <a:pt x="298" y="416"/>
                  </a:lnTo>
                  <a:lnTo>
                    <a:pt x="296" y="416"/>
                  </a:lnTo>
                  <a:lnTo>
                    <a:pt x="293" y="413"/>
                  </a:lnTo>
                  <a:lnTo>
                    <a:pt x="290" y="411"/>
                  </a:lnTo>
                  <a:lnTo>
                    <a:pt x="287" y="410"/>
                  </a:lnTo>
                  <a:lnTo>
                    <a:pt x="282" y="408"/>
                  </a:lnTo>
                  <a:lnTo>
                    <a:pt x="276" y="408"/>
                  </a:lnTo>
                  <a:lnTo>
                    <a:pt x="273" y="407"/>
                  </a:lnTo>
                  <a:lnTo>
                    <a:pt x="271" y="405"/>
                  </a:lnTo>
                  <a:lnTo>
                    <a:pt x="268" y="403"/>
                  </a:lnTo>
                  <a:lnTo>
                    <a:pt x="265" y="400"/>
                  </a:lnTo>
                  <a:lnTo>
                    <a:pt x="265" y="399"/>
                  </a:lnTo>
                  <a:lnTo>
                    <a:pt x="266" y="399"/>
                  </a:lnTo>
                  <a:lnTo>
                    <a:pt x="268" y="397"/>
                  </a:lnTo>
                  <a:lnTo>
                    <a:pt x="269" y="396"/>
                  </a:lnTo>
                  <a:lnTo>
                    <a:pt x="274" y="397"/>
                  </a:lnTo>
                  <a:lnTo>
                    <a:pt x="277" y="397"/>
                  </a:lnTo>
                  <a:lnTo>
                    <a:pt x="279" y="397"/>
                  </a:lnTo>
                  <a:lnTo>
                    <a:pt x="280" y="397"/>
                  </a:lnTo>
                  <a:lnTo>
                    <a:pt x="285" y="397"/>
                  </a:lnTo>
                  <a:lnTo>
                    <a:pt x="290" y="399"/>
                  </a:lnTo>
                  <a:lnTo>
                    <a:pt x="291" y="399"/>
                  </a:lnTo>
                  <a:lnTo>
                    <a:pt x="295" y="400"/>
                  </a:lnTo>
                  <a:lnTo>
                    <a:pt x="304" y="405"/>
                  </a:lnTo>
                  <a:lnTo>
                    <a:pt x="307" y="407"/>
                  </a:lnTo>
                  <a:lnTo>
                    <a:pt x="309" y="407"/>
                  </a:lnTo>
                  <a:lnTo>
                    <a:pt x="317" y="408"/>
                  </a:lnTo>
                  <a:lnTo>
                    <a:pt x="317" y="408"/>
                  </a:lnTo>
                  <a:lnTo>
                    <a:pt x="320" y="407"/>
                  </a:lnTo>
                  <a:lnTo>
                    <a:pt x="320" y="407"/>
                  </a:lnTo>
                  <a:lnTo>
                    <a:pt x="320" y="407"/>
                  </a:lnTo>
                  <a:lnTo>
                    <a:pt x="317" y="407"/>
                  </a:lnTo>
                  <a:lnTo>
                    <a:pt x="314" y="403"/>
                  </a:lnTo>
                  <a:lnTo>
                    <a:pt x="310" y="402"/>
                  </a:lnTo>
                  <a:lnTo>
                    <a:pt x="310" y="400"/>
                  </a:lnTo>
                  <a:lnTo>
                    <a:pt x="310" y="399"/>
                  </a:lnTo>
                  <a:lnTo>
                    <a:pt x="312" y="397"/>
                  </a:lnTo>
                  <a:lnTo>
                    <a:pt x="312" y="396"/>
                  </a:lnTo>
                  <a:lnTo>
                    <a:pt x="310" y="394"/>
                  </a:lnTo>
                  <a:lnTo>
                    <a:pt x="309" y="394"/>
                  </a:lnTo>
                  <a:lnTo>
                    <a:pt x="304" y="392"/>
                  </a:lnTo>
                  <a:lnTo>
                    <a:pt x="304" y="391"/>
                  </a:lnTo>
                  <a:lnTo>
                    <a:pt x="306" y="391"/>
                  </a:lnTo>
                  <a:lnTo>
                    <a:pt x="307" y="391"/>
                  </a:lnTo>
                  <a:lnTo>
                    <a:pt x="312" y="392"/>
                  </a:lnTo>
                  <a:lnTo>
                    <a:pt x="314" y="392"/>
                  </a:lnTo>
                  <a:lnTo>
                    <a:pt x="315" y="392"/>
                  </a:lnTo>
                  <a:lnTo>
                    <a:pt x="315" y="391"/>
                  </a:lnTo>
                  <a:lnTo>
                    <a:pt x="314" y="391"/>
                  </a:lnTo>
                  <a:lnTo>
                    <a:pt x="310" y="388"/>
                  </a:lnTo>
                  <a:lnTo>
                    <a:pt x="304" y="388"/>
                  </a:lnTo>
                  <a:lnTo>
                    <a:pt x="301" y="388"/>
                  </a:lnTo>
                  <a:lnTo>
                    <a:pt x="298" y="388"/>
                  </a:lnTo>
                  <a:lnTo>
                    <a:pt x="295" y="386"/>
                  </a:lnTo>
                  <a:lnTo>
                    <a:pt x="293" y="386"/>
                  </a:lnTo>
                  <a:lnTo>
                    <a:pt x="290" y="386"/>
                  </a:lnTo>
                  <a:lnTo>
                    <a:pt x="288" y="388"/>
                  </a:lnTo>
                  <a:lnTo>
                    <a:pt x="287" y="386"/>
                  </a:lnTo>
                  <a:lnTo>
                    <a:pt x="285" y="383"/>
                  </a:lnTo>
                  <a:lnTo>
                    <a:pt x="285" y="381"/>
                  </a:lnTo>
                  <a:lnTo>
                    <a:pt x="287" y="381"/>
                  </a:lnTo>
                  <a:lnTo>
                    <a:pt x="287" y="380"/>
                  </a:lnTo>
                  <a:lnTo>
                    <a:pt x="288" y="380"/>
                  </a:lnTo>
                  <a:lnTo>
                    <a:pt x="290" y="378"/>
                  </a:lnTo>
                  <a:lnTo>
                    <a:pt x="301" y="375"/>
                  </a:lnTo>
                  <a:lnTo>
                    <a:pt x="304" y="374"/>
                  </a:lnTo>
                  <a:lnTo>
                    <a:pt x="304" y="374"/>
                  </a:lnTo>
                  <a:lnTo>
                    <a:pt x="302" y="374"/>
                  </a:lnTo>
                  <a:lnTo>
                    <a:pt x="299" y="375"/>
                  </a:lnTo>
                  <a:lnTo>
                    <a:pt x="298" y="375"/>
                  </a:lnTo>
                  <a:lnTo>
                    <a:pt x="291" y="374"/>
                  </a:lnTo>
                  <a:lnTo>
                    <a:pt x="290" y="374"/>
                  </a:lnTo>
                  <a:lnTo>
                    <a:pt x="288" y="375"/>
                  </a:lnTo>
                  <a:lnTo>
                    <a:pt x="284" y="377"/>
                  </a:lnTo>
                  <a:lnTo>
                    <a:pt x="282" y="377"/>
                  </a:lnTo>
                  <a:lnTo>
                    <a:pt x="280" y="377"/>
                  </a:lnTo>
                  <a:lnTo>
                    <a:pt x="280" y="375"/>
                  </a:lnTo>
                  <a:lnTo>
                    <a:pt x="280" y="375"/>
                  </a:lnTo>
                  <a:lnTo>
                    <a:pt x="282" y="374"/>
                  </a:lnTo>
                  <a:lnTo>
                    <a:pt x="284" y="372"/>
                  </a:lnTo>
                  <a:lnTo>
                    <a:pt x="285" y="370"/>
                  </a:lnTo>
                  <a:lnTo>
                    <a:pt x="285" y="370"/>
                  </a:lnTo>
                  <a:lnTo>
                    <a:pt x="282" y="370"/>
                  </a:lnTo>
                  <a:lnTo>
                    <a:pt x="282" y="370"/>
                  </a:lnTo>
                  <a:lnTo>
                    <a:pt x="282" y="369"/>
                  </a:lnTo>
                  <a:lnTo>
                    <a:pt x="280" y="367"/>
                  </a:lnTo>
                  <a:lnTo>
                    <a:pt x="280" y="364"/>
                  </a:lnTo>
                  <a:lnTo>
                    <a:pt x="279" y="363"/>
                  </a:lnTo>
                  <a:lnTo>
                    <a:pt x="277" y="361"/>
                  </a:lnTo>
                  <a:lnTo>
                    <a:pt x="277" y="361"/>
                  </a:lnTo>
                  <a:lnTo>
                    <a:pt x="274" y="356"/>
                  </a:lnTo>
                  <a:lnTo>
                    <a:pt x="276" y="356"/>
                  </a:lnTo>
                  <a:lnTo>
                    <a:pt x="277" y="355"/>
                  </a:lnTo>
                  <a:lnTo>
                    <a:pt x="277" y="355"/>
                  </a:lnTo>
                  <a:lnTo>
                    <a:pt x="274" y="356"/>
                  </a:lnTo>
                  <a:lnTo>
                    <a:pt x="273" y="356"/>
                  </a:lnTo>
                  <a:lnTo>
                    <a:pt x="274" y="358"/>
                  </a:lnTo>
                  <a:lnTo>
                    <a:pt x="274" y="358"/>
                  </a:lnTo>
                  <a:lnTo>
                    <a:pt x="274" y="359"/>
                  </a:lnTo>
                  <a:lnTo>
                    <a:pt x="276" y="361"/>
                  </a:lnTo>
                  <a:lnTo>
                    <a:pt x="276" y="363"/>
                  </a:lnTo>
                  <a:lnTo>
                    <a:pt x="277" y="364"/>
                  </a:lnTo>
                  <a:lnTo>
                    <a:pt x="279" y="366"/>
                  </a:lnTo>
                  <a:lnTo>
                    <a:pt x="280" y="367"/>
                  </a:lnTo>
                  <a:lnTo>
                    <a:pt x="280" y="369"/>
                  </a:lnTo>
                  <a:lnTo>
                    <a:pt x="279" y="370"/>
                  </a:lnTo>
                  <a:lnTo>
                    <a:pt x="276" y="372"/>
                  </a:lnTo>
                  <a:lnTo>
                    <a:pt x="276" y="372"/>
                  </a:lnTo>
                  <a:lnTo>
                    <a:pt x="276" y="374"/>
                  </a:lnTo>
                  <a:lnTo>
                    <a:pt x="274" y="375"/>
                  </a:lnTo>
                  <a:lnTo>
                    <a:pt x="273" y="374"/>
                  </a:lnTo>
                  <a:lnTo>
                    <a:pt x="273" y="374"/>
                  </a:lnTo>
                  <a:lnTo>
                    <a:pt x="273" y="375"/>
                  </a:lnTo>
                  <a:lnTo>
                    <a:pt x="274" y="378"/>
                  </a:lnTo>
                  <a:lnTo>
                    <a:pt x="273" y="380"/>
                  </a:lnTo>
                  <a:lnTo>
                    <a:pt x="271" y="380"/>
                  </a:lnTo>
                  <a:lnTo>
                    <a:pt x="269" y="380"/>
                  </a:lnTo>
                  <a:lnTo>
                    <a:pt x="268" y="381"/>
                  </a:lnTo>
                  <a:lnTo>
                    <a:pt x="261" y="381"/>
                  </a:lnTo>
                  <a:lnTo>
                    <a:pt x="260" y="381"/>
                  </a:lnTo>
                  <a:lnTo>
                    <a:pt x="257" y="381"/>
                  </a:lnTo>
                  <a:lnTo>
                    <a:pt x="252" y="380"/>
                  </a:lnTo>
                  <a:lnTo>
                    <a:pt x="250" y="378"/>
                  </a:lnTo>
                  <a:lnTo>
                    <a:pt x="249" y="377"/>
                  </a:lnTo>
                  <a:lnTo>
                    <a:pt x="247" y="375"/>
                  </a:lnTo>
                  <a:lnTo>
                    <a:pt x="247" y="374"/>
                  </a:lnTo>
                  <a:lnTo>
                    <a:pt x="249" y="372"/>
                  </a:lnTo>
                  <a:lnTo>
                    <a:pt x="250" y="370"/>
                  </a:lnTo>
                  <a:lnTo>
                    <a:pt x="250" y="366"/>
                  </a:lnTo>
                  <a:lnTo>
                    <a:pt x="254" y="363"/>
                  </a:lnTo>
                  <a:lnTo>
                    <a:pt x="258" y="358"/>
                  </a:lnTo>
                  <a:lnTo>
                    <a:pt x="260" y="356"/>
                  </a:lnTo>
                  <a:lnTo>
                    <a:pt x="260" y="355"/>
                  </a:lnTo>
                  <a:lnTo>
                    <a:pt x="260" y="355"/>
                  </a:lnTo>
                  <a:lnTo>
                    <a:pt x="260" y="355"/>
                  </a:lnTo>
                  <a:lnTo>
                    <a:pt x="254" y="359"/>
                  </a:lnTo>
                  <a:lnTo>
                    <a:pt x="249" y="359"/>
                  </a:lnTo>
                  <a:lnTo>
                    <a:pt x="249" y="359"/>
                  </a:lnTo>
                  <a:lnTo>
                    <a:pt x="249" y="356"/>
                  </a:lnTo>
                  <a:lnTo>
                    <a:pt x="249" y="356"/>
                  </a:lnTo>
                  <a:lnTo>
                    <a:pt x="252" y="356"/>
                  </a:lnTo>
                  <a:lnTo>
                    <a:pt x="254" y="355"/>
                  </a:lnTo>
                  <a:lnTo>
                    <a:pt x="252" y="353"/>
                  </a:lnTo>
                  <a:lnTo>
                    <a:pt x="249" y="353"/>
                  </a:lnTo>
                  <a:lnTo>
                    <a:pt x="249" y="353"/>
                  </a:lnTo>
                  <a:lnTo>
                    <a:pt x="250" y="351"/>
                  </a:lnTo>
                  <a:lnTo>
                    <a:pt x="255" y="351"/>
                  </a:lnTo>
                  <a:lnTo>
                    <a:pt x="257" y="350"/>
                  </a:lnTo>
                  <a:lnTo>
                    <a:pt x="258" y="350"/>
                  </a:lnTo>
                  <a:lnTo>
                    <a:pt x="261" y="347"/>
                  </a:lnTo>
                  <a:lnTo>
                    <a:pt x="261" y="345"/>
                  </a:lnTo>
                  <a:lnTo>
                    <a:pt x="261" y="344"/>
                  </a:lnTo>
                  <a:lnTo>
                    <a:pt x="261" y="344"/>
                  </a:lnTo>
                  <a:lnTo>
                    <a:pt x="261" y="342"/>
                  </a:lnTo>
                  <a:lnTo>
                    <a:pt x="261" y="340"/>
                  </a:lnTo>
                  <a:lnTo>
                    <a:pt x="261" y="340"/>
                  </a:lnTo>
                  <a:lnTo>
                    <a:pt x="260" y="339"/>
                  </a:lnTo>
                  <a:lnTo>
                    <a:pt x="257" y="337"/>
                  </a:lnTo>
                  <a:lnTo>
                    <a:pt x="255" y="339"/>
                  </a:lnTo>
                  <a:lnTo>
                    <a:pt x="255" y="339"/>
                  </a:lnTo>
                  <a:lnTo>
                    <a:pt x="254" y="339"/>
                  </a:lnTo>
                  <a:lnTo>
                    <a:pt x="252" y="339"/>
                  </a:lnTo>
                  <a:lnTo>
                    <a:pt x="250" y="339"/>
                  </a:lnTo>
                  <a:lnTo>
                    <a:pt x="250" y="337"/>
                  </a:lnTo>
                  <a:lnTo>
                    <a:pt x="249" y="337"/>
                  </a:lnTo>
                  <a:lnTo>
                    <a:pt x="247" y="337"/>
                  </a:lnTo>
                  <a:lnTo>
                    <a:pt x="247" y="336"/>
                  </a:lnTo>
                  <a:lnTo>
                    <a:pt x="247" y="334"/>
                  </a:lnTo>
                  <a:lnTo>
                    <a:pt x="249" y="334"/>
                  </a:lnTo>
                  <a:lnTo>
                    <a:pt x="250" y="333"/>
                  </a:lnTo>
                  <a:lnTo>
                    <a:pt x="252" y="333"/>
                  </a:lnTo>
                  <a:lnTo>
                    <a:pt x="254" y="329"/>
                  </a:lnTo>
                  <a:lnTo>
                    <a:pt x="254" y="328"/>
                  </a:lnTo>
                  <a:lnTo>
                    <a:pt x="254" y="326"/>
                  </a:lnTo>
                  <a:lnTo>
                    <a:pt x="250" y="325"/>
                  </a:lnTo>
                  <a:lnTo>
                    <a:pt x="249" y="326"/>
                  </a:lnTo>
                  <a:lnTo>
                    <a:pt x="247" y="326"/>
                  </a:lnTo>
                  <a:lnTo>
                    <a:pt x="247" y="326"/>
                  </a:lnTo>
                  <a:lnTo>
                    <a:pt x="246" y="325"/>
                  </a:lnTo>
                  <a:lnTo>
                    <a:pt x="246" y="323"/>
                  </a:lnTo>
                  <a:lnTo>
                    <a:pt x="243" y="323"/>
                  </a:lnTo>
                  <a:lnTo>
                    <a:pt x="241" y="322"/>
                  </a:lnTo>
                  <a:lnTo>
                    <a:pt x="241" y="322"/>
                  </a:lnTo>
                  <a:lnTo>
                    <a:pt x="243" y="320"/>
                  </a:lnTo>
                  <a:lnTo>
                    <a:pt x="243" y="318"/>
                  </a:lnTo>
                  <a:lnTo>
                    <a:pt x="244" y="317"/>
                  </a:lnTo>
                  <a:lnTo>
                    <a:pt x="244" y="317"/>
                  </a:lnTo>
                  <a:lnTo>
                    <a:pt x="246" y="317"/>
                  </a:lnTo>
                  <a:lnTo>
                    <a:pt x="246" y="314"/>
                  </a:lnTo>
                  <a:lnTo>
                    <a:pt x="244" y="312"/>
                  </a:lnTo>
                  <a:lnTo>
                    <a:pt x="243" y="312"/>
                  </a:lnTo>
                  <a:lnTo>
                    <a:pt x="243" y="311"/>
                  </a:lnTo>
                  <a:lnTo>
                    <a:pt x="243" y="311"/>
                  </a:lnTo>
                  <a:lnTo>
                    <a:pt x="243" y="309"/>
                  </a:lnTo>
                  <a:lnTo>
                    <a:pt x="241" y="309"/>
                  </a:lnTo>
                  <a:lnTo>
                    <a:pt x="239" y="306"/>
                  </a:lnTo>
                  <a:lnTo>
                    <a:pt x="239" y="304"/>
                  </a:lnTo>
                  <a:lnTo>
                    <a:pt x="238" y="304"/>
                  </a:lnTo>
                  <a:lnTo>
                    <a:pt x="236" y="304"/>
                  </a:lnTo>
                  <a:lnTo>
                    <a:pt x="233" y="304"/>
                  </a:lnTo>
                  <a:lnTo>
                    <a:pt x="230" y="306"/>
                  </a:lnTo>
                  <a:lnTo>
                    <a:pt x="225" y="306"/>
                  </a:lnTo>
                  <a:lnTo>
                    <a:pt x="225" y="306"/>
                  </a:lnTo>
                  <a:lnTo>
                    <a:pt x="227" y="304"/>
                  </a:lnTo>
                  <a:lnTo>
                    <a:pt x="230" y="304"/>
                  </a:lnTo>
                  <a:lnTo>
                    <a:pt x="233" y="303"/>
                  </a:lnTo>
                  <a:lnTo>
                    <a:pt x="235" y="301"/>
                  </a:lnTo>
                  <a:lnTo>
                    <a:pt x="233" y="299"/>
                  </a:lnTo>
                  <a:lnTo>
                    <a:pt x="233" y="298"/>
                  </a:lnTo>
                  <a:lnTo>
                    <a:pt x="233" y="298"/>
                  </a:lnTo>
                  <a:lnTo>
                    <a:pt x="233" y="296"/>
                  </a:lnTo>
                  <a:lnTo>
                    <a:pt x="236" y="296"/>
                  </a:lnTo>
                  <a:lnTo>
                    <a:pt x="238" y="295"/>
                  </a:lnTo>
                  <a:lnTo>
                    <a:pt x="239" y="295"/>
                  </a:lnTo>
                  <a:lnTo>
                    <a:pt x="236" y="292"/>
                  </a:lnTo>
                  <a:lnTo>
                    <a:pt x="232" y="290"/>
                  </a:lnTo>
                  <a:lnTo>
                    <a:pt x="230" y="290"/>
                  </a:lnTo>
                  <a:lnTo>
                    <a:pt x="230" y="288"/>
                  </a:lnTo>
                  <a:lnTo>
                    <a:pt x="228" y="287"/>
                  </a:lnTo>
                  <a:lnTo>
                    <a:pt x="228" y="285"/>
                  </a:lnTo>
                  <a:lnTo>
                    <a:pt x="225" y="284"/>
                  </a:lnTo>
                  <a:lnTo>
                    <a:pt x="224" y="282"/>
                  </a:lnTo>
                  <a:lnTo>
                    <a:pt x="217" y="279"/>
                  </a:lnTo>
                  <a:lnTo>
                    <a:pt x="214" y="277"/>
                  </a:lnTo>
                  <a:lnTo>
                    <a:pt x="213" y="274"/>
                  </a:lnTo>
                  <a:lnTo>
                    <a:pt x="211" y="274"/>
                  </a:lnTo>
                  <a:lnTo>
                    <a:pt x="211" y="273"/>
                  </a:lnTo>
                  <a:lnTo>
                    <a:pt x="206" y="271"/>
                  </a:lnTo>
                  <a:lnTo>
                    <a:pt x="206" y="270"/>
                  </a:lnTo>
                  <a:lnTo>
                    <a:pt x="209" y="266"/>
                  </a:lnTo>
                  <a:lnTo>
                    <a:pt x="211" y="266"/>
                  </a:lnTo>
                  <a:lnTo>
                    <a:pt x="209" y="263"/>
                  </a:lnTo>
                  <a:lnTo>
                    <a:pt x="206" y="260"/>
                  </a:lnTo>
                  <a:lnTo>
                    <a:pt x="205" y="260"/>
                  </a:lnTo>
                  <a:lnTo>
                    <a:pt x="202" y="260"/>
                  </a:lnTo>
                  <a:lnTo>
                    <a:pt x="198" y="259"/>
                  </a:lnTo>
                  <a:lnTo>
                    <a:pt x="195" y="257"/>
                  </a:lnTo>
                  <a:lnTo>
                    <a:pt x="194" y="255"/>
                  </a:lnTo>
                  <a:lnTo>
                    <a:pt x="189" y="254"/>
                  </a:lnTo>
                  <a:lnTo>
                    <a:pt x="183" y="252"/>
                  </a:lnTo>
                  <a:lnTo>
                    <a:pt x="173" y="249"/>
                  </a:lnTo>
                  <a:lnTo>
                    <a:pt x="168" y="248"/>
                  </a:lnTo>
                  <a:lnTo>
                    <a:pt x="165" y="246"/>
                  </a:lnTo>
                  <a:lnTo>
                    <a:pt x="162" y="246"/>
                  </a:lnTo>
                  <a:lnTo>
                    <a:pt x="156" y="244"/>
                  </a:lnTo>
                  <a:lnTo>
                    <a:pt x="150" y="244"/>
                  </a:lnTo>
                  <a:lnTo>
                    <a:pt x="146" y="244"/>
                  </a:lnTo>
                  <a:lnTo>
                    <a:pt x="145" y="244"/>
                  </a:lnTo>
                  <a:lnTo>
                    <a:pt x="142" y="241"/>
                  </a:lnTo>
                  <a:lnTo>
                    <a:pt x="138" y="241"/>
                  </a:lnTo>
                  <a:lnTo>
                    <a:pt x="135" y="241"/>
                  </a:lnTo>
                  <a:lnTo>
                    <a:pt x="134" y="243"/>
                  </a:lnTo>
                  <a:lnTo>
                    <a:pt x="131" y="244"/>
                  </a:lnTo>
                  <a:lnTo>
                    <a:pt x="127" y="246"/>
                  </a:lnTo>
                  <a:lnTo>
                    <a:pt x="126" y="244"/>
                  </a:lnTo>
                  <a:lnTo>
                    <a:pt x="124" y="243"/>
                  </a:lnTo>
                  <a:lnTo>
                    <a:pt x="123" y="243"/>
                  </a:lnTo>
                  <a:lnTo>
                    <a:pt x="123" y="243"/>
                  </a:lnTo>
                  <a:lnTo>
                    <a:pt x="120" y="244"/>
                  </a:lnTo>
                  <a:lnTo>
                    <a:pt x="118" y="244"/>
                  </a:lnTo>
                  <a:lnTo>
                    <a:pt x="115" y="246"/>
                  </a:lnTo>
                  <a:lnTo>
                    <a:pt x="112" y="248"/>
                  </a:lnTo>
                  <a:lnTo>
                    <a:pt x="109" y="248"/>
                  </a:lnTo>
                  <a:lnTo>
                    <a:pt x="109" y="248"/>
                  </a:lnTo>
                  <a:lnTo>
                    <a:pt x="107" y="248"/>
                  </a:lnTo>
                  <a:lnTo>
                    <a:pt x="105" y="248"/>
                  </a:lnTo>
                  <a:lnTo>
                    <a:pt x="104" y="246"/>
                  </a:lnTo>
                  <a:lnTo>
                    <a:pt x="102" y="244"/>
                  </a:lnTo>
                  <a:lnTo>
                    <a:pt x="101" y="244"/>
                  </a:lnTo>
                  <a:lnTo>
                    <a:pt x="99" y="244"/>
                  </a:lnTo>
                  <a:lnTo>
                    <a:pt x="98" y="244"/>
                  </a:lnTo>
                  <a:lnTo>
                    <a:pt x="93" y="248"/>
                  </a:lnTo>
                  <a:lnTo>
                    <a:pt x="91" y="248"/>
                  </a:lnTo>
                  <a:lnTo>
                    <a:pt x="91" y="248"/>
                  </a:lnTo>
                  <a:lnTo>
                    <a:pt x="90" y="246"/>
                  </a:lnTo>
                  <a:lnTo>
                    <a:pt x="86" y="244"/>
                  </a:lnTo>
                  <a:lnTo>
                    <a:pt x="85" y="244"/>
                  </a:lnTo>
                  <a:lnTo>
                    <a:pt x="83" y="246"/>
                  </a:lnTo>
                  <a:lnTo>
                    <a:pt x="83" y="248"/>
                  </a:lnTo>
                  <a:lnTo>
                    <a:pt x="86" y="251"/>
                  </a:lnTo>
                  <a:lnTo>
                    <a:pt x="90" y="252"/>
                  </a:lnTo>
                  <a:lnTo>
                    <a:pt x="86" y="252"/>
                  </a:lnTo>
                  <a:lnTo>
                    <a:pt x="68" y="249"/>
                  </a:lnTo>
                  <a:lnTo>
                    <a:pt x="64" y="249"/>
                  </a:lnTo>
                  <a:lnTo>
                    <a:pt x="61" y="248"/>
                  </a:lnTo>
                  <a:lnTo>
                    <a:pt x="58" y="246"/>
                  </a:lnTo>
                  <a:lnTo>
                    <a:pt x="53" y="243"/>
                  </a:lnTo>
                  <a:lnTo>
                    <a:pt x="50" y="241"/>
                  </a:lnTo>
                  <a:lnTo>
                    <a:pt x="49" y="240"/>
                  </a:lnTo>
                  <a:lnTo>
                    <a:pt x="49" y="240"/>
                  </a:lnTo>
                  <a:lnTo>
                    <a:pt x="50" y="238"/>
                  </a:lnTo>
                  <a:lnTo>
                    <a:pt x="57" y="235"/>
                  </a:lnTo>
                  <a:lnTo>
                    <a:pt x="60" y="233"/>
                  </a:lnTo>
                  <a:lnTo>
                    <a:pt x="66" y="233"/>
                  </a:lnTo>
                  <a:lnTo>
                    <a:pt x="68" y="232"/>
                  </a:lnTo>
                  <a:lnTo>
                    <a:pt x="68" y="232"/>
                  </a:lnTo>
                  <a:lnTo>
                    <a:pt x="66" y="232"/>
                  </a:lnTo>
                  <a:lnTo>
                    <a:pt x="58" y="232"/>
                  </a:lnTo>
                  <a:lnTo>
                    <a:pt x="52" y="230"/>
                  </a:lnTo>
                  <a:lnTo>
                    <a:pt x="45" y="229"/>
                  </a:lnTo>
                  <a:lnTo>
                    <a:pt x="44" y="229"/>
                  </a:lnTo>
                  <a:lnTo>
                    <a:pt x="44" y="229"/>
                  </a:lnTo>
                  <a:lnTo>
                    <a:pt x="42" y="227"/>
                  </a:lnTo>
                  <a:lnTo>
                    <a:pt x="42" y="225"/>
                  </a:lnTo>
                  <a:lnTo>
                    <a:pt x="44" y="224"/>
                  </a:lnTo>
                  <a:lnTo>
                    <a:pt x="45" y="222"/>
                  </a:lnTo>
                  <a:lnTo>
                    <a:pt x="45" y="222"/>
                  </a:lnTo>
                  <a:lnTo>
                    <a:pt x="38" y="225"/>
                  </a:lnTo>
                  <a:lnTo>
                    <a:pt x="34" y="227"/>
                  </a:lnTo>
                  <a:lnTo>
                    <a:pt x="31" y="227"/>
                  </a:lnTo>
                  <a:lnTo>
                    <a:pt x="30" y="225"/>
                  </a:lnTo>
                  <a:lnTo>
                    <a:pt x="30" y="225"/>
                  </a:lnTo>
                  <a:lnTo>
                    <a:pt x="30" y="224"/>
                  </a:lnTo>
                  <a:lnTo>
                    <a:pt x="30" y="224"/>
                  </a:lnTo>
                  <a:lnTo>
                    <a:pt x="30" y="224"/>
                  </a:lnTo>
                  <a:lnTo>
                    <a:pt x="27" y="222"/>
                  </a:lnTo>
                  <a:lnTo>
                    <a:pt x="25" y="221"/>
                  </a:lnTo>
                  <a:lnTo>
                    <a:pt x="23" y="219"/>
                  </a:lnTo>
                  <a:lnTo>
                    <a:pt x="25" y="218"/>
                  </a:lnTo>
                  <a:lnTo>
                    <a:pt x="27" y="216"/>
                  </a:lnTo>
                  <a:lnTo>
                    <a:pt x="28" y="216"/>
                  </a:lnTo>
                  <a:lnTo>
                    <a:pt x="33" y="216"/>
                  </a:lnTo>
                  <a:lnTo>
                    <a:pt x="45" y="214"/>
                  </a:lnTo>
                  <a:lnTo>
                    <a:pt x="55" y="216"/>
                  </a:lnTo>
                  <a:lnTo>
                    <a:pt x="60" y="211"/>
                  </a:lnTo>
                  <a:lnTo>
                    <a:pt x="61" y="211"/>
                  </a:lnTo>
                  <a:lnTo>
                    <a:pt x="68" y="210"/>
                  </a:lnTo>
                  <a:lnTo>
                    <a:pt x="79" y="210"/>
                  </a:lnTo>
                  <a:lnTo>
                    <a:pt x="85" y="210"/>
                  </a:lnTo>
                  <a:lnTo>
                    <a:pt x="88" y="211"/>
                  </a:lnTo>
                  <a:lnTo>
                    <a:pt x="93" y="213"/>
                  </a:lnTo>
                  <a:lnTo>
                    <a:pt x="93" y="213"/>
                  </a:lnTo>
                  <a:lnTo>
                    <a:pt x="93" y="211"/>
                  </a:lnTo>
                  <a:lnTo>
                    <a:pt x="93" y="210"/>
                  </a:lnTo>
                  <a:lnTo>
                    <a:pt x="94" y="207"/>
                  </a:lnTo>
                  <a:lnTo>
                    <a:pt x="94" y="205"/>
                  </a:lnTo>
                  <a:lnTo>
                    <a:pt x="94" y="203"/>
                  </a:lnTo>
                  <a:lnTo>
                    <a:pt x="93" y="202"/>
                  </a:lnTo>
                  <a:lnTo>
                    <a:pt x="88" y="200"/>
                  </a:lnTo>
                  <a:lnTo>
                    <a:pt x="86" y="200"/>
                  </a:lnTo>
                  <a:lnTo>
                    <a:pt x="85" y="200"/>
                  </a:lnTo>
                  <a:lnTo>
                    <a:pt x="82" y="202"/>
                  </a:lnTo>
                  <a:lnTo>
                    <a:pt x="77" y="205"/>
                  </a:lnTo>
                  <a:lnTo>
                    <a:pt x="74" y="205"/>
                  </a:lnTo>
                  <a:lnTo>
                    <a:pt x="71" y="205"/>
                  </a:lnTo>
                  <a:lnTo>
                    <a:pt x="68" y="205"/>
                  </a:lnTo>
                  <a:lnTo>
                    <a:pt x="66" y="205"/>
                  </a:lnTo>
                  <a:lnTo>
                    <a:pt x="63" y="203"/>
                  </a:lnTo>
                  <a:lnTo>
                    <a:pt x="61" y="203"/>
                  </a:lnTo>
                  <a:lnTo>
                    <a:pt x="60" y="203"/>
                  </a:lnTo>
                  <a:lnTo>
                    <a:pt x="58" y="205"/>
                  </a:lnTo>
                  <a:lnTo>
                    <a:pt x="55" y="207"/>
                  </a:lnTo>
                  <a:lnTo>
                    <a:pt x="53" y="207"/>
                  </a:lnTo>
                  <a:lnTo>
                    <a:pt x="52" y="207"/>
                  </a:lnTo>
                  <a:lnTo>
                    <a:pt x="50" y="207"/>
                  </a:lnTo>
                  <a:lnTo>
                    <a:pt x="41" y="205"/>
                  </a:lnTo>
                  <a:lnTo>
                    <a:pt x="39" y="203"/>
                  </a:lnTo>
                  <a:lnTo>
                    <a:pt x="39" y="202"/>
                  </a:lnTo>
                  <a:lnTo>
                    <a:pt x="36" y="200"/>
                  </a:lnTo>
                  <a:lnTo>
                    <a:pt x="33" y="200"/>
                  </a:lnTo>
                  <a:lnTo>
                    <a:pt x="33" y="199"/>
                  </a:lnTo>
                  <a:lnTo>
                    <a:pt x="36" y="197"/>
                  </a:lnTo>
                  <a:lnTo>
                    <a:pt x="39" y="196"/>
                  </a:lnTo>
                  <a:lnTo>
                    <a:pt x="39" y="196"/>
                  </a:lnTo>
                  <a:lnTo>
                    <a:pt x="34" y="196"/>
                  </a:lnTo>
                  <a:lnTo>
                    <a:pt x="31" y="197"/>
                  </a:lnTo>
                  <a:lnTo>
                    <a:pt x="30" y="197"/>
                  </a:lnTo>
                  <a:lnTo>
                    <a:pt x="27" y="197"/>
                  </a:lnTo>
                  <a:lnTo>
                    <a:pt x="22" y="197"/>
                  </a:lnTo>
                  <a:lnTo>
                    <a:pt x="20" y="196"/>
                  </a:lnTo>
                  <a:lnTo>
                    <a:pt x="19" y="194"/>
                  </a:lnTo>
                  <a:lnTo>
                    <a:pt x="17" y="194"/>
                  </a:lnTo>
                  <a:lnTo>
                    <a:pt x="11" y="192"/>
                  </a:lnTo>
                  <a:lnTo>
                    <a:pt x="9" y="192"/>
                  </a:lnTo>
                  <a:lnTo>
                    <a:pt x="8" y="191"/>
                  </a:lnTo>
                  <a:lnTo>
                    <a:pt x="3" y="188"/>
                  </a:lnTo>
                  <a:lnTo>
                    <a:pt x="0" y="186"/>
                  </a:lnTo>
                  <a:lnTo>
                    <a:pt x="0" y="184"/>
                  </a:lnTo>
                  <a:lnTo>
                    <a:pt x="3" y="181"/>
                  </a:lnTo>
                  <a:lnTo>
                    <a:pt x="3" y="181"/>
                  </a:lnTo>
                  <a:lnTo>
                    <a:pt x="3" y="180"/>
                  </a:lnTo>
                  <a:lnTo>
                    <a:pt x="1" y="180"/>
                  </a:lnTo>
                  <a:lnTo>
                    <a:pt x="1" y="178"/>
                  </a:lnTo>
                  <a:lnTo>
                    <a:pt x="4" y="175"/>
                  </a:lnTo>
                  <a:lnTo>
                    <a:pt x="6" y="175"/>
                  </a:lnTo>
                  <a:lnTo>
                    <a:pt x="12" y="173"/>
                  </a:lnTo>
                  <a:lnTo>
                    <a:pt x="17" y="170"/>
                  </a:lnTo>
                  <a:lnTo>
                    <a:pt x="19" y="170"/>
                  </a:lnTo>
                  <a:lnTo>
                    <a:pt x="20" y="170"/>
                  </a:lnTo>
                  <a:lnTo>
                    <a:pt x="28" y="170"/>
                  </a:lnTo>
                  <a:lnTo>
                    <a:pt x="30" y="170"/>
                  </a:lnTo>
                  <a:lnTo>
                    <a:pt x="31" y="169"/>
                  </a:lnTo>
                  <a:lnTo>
                    <a:pt x="34" y="167"/>
                  </a:lnTo>
                  <a:lnTo>
                    <a:pt x="41" y="166"/>
                  </a:lnTo>
                  <a:lnTo>
                    <a:pt x="55" y="164"/>
                  </a:lnTo>
                  <a:lnTo>
                    <a:pt x="57" y="162"/>
                  </a:lnTo>
                  <a:lnTo>
                    <a:pt x="57" y="162"/>
                  </a:lnTo>
                  <a:lnTo>
                    <a:pt x="55" y="161"/>
                  </a:lnTo>
                  <a:lnTo>
                    <a:pt x="55" y="161"/>
                  </a:lnTo>
                  <a:lnTo>
                    <a:pt x="58" y="159"/>
                  </a:lnTo>
                  <a:lnTo>
                    <a:pt x="64" y="158"/>
                  </a:lnTo>
                  <a:lnTo>
                    <a:pt x="69" y="156"/>
                  </a:lnTo>
                  <a:lnTo>
                    <a:pt x="72" y="156"/>
                  </a:lnTo>
                  <a:lnTo>
                    <a:pt x="74" y="156"/>
                  </a:lnTo>
                  <a:lnTo>
                    <a:pt x="77" y="155"/>
                  </a:lnTo>
                  <a:lnTo>
                    <a:pt x="79" y="155"/>
                  </a:lnTo>
                  <a:lnTo>
                    <a:pt x="90" y="155"/>
                  </a:lnTo>
                  <a:lnTo>
                    <a:pt x="96" y="155"/>
                  </a:lnTo>
                  <a:lnTo>
                    <a:pt x="98" y="155"/>
                  </a:lnTo>
                  <a:lnTo>
                    <a:pt x="99" y="155"/>
                  </a:lnTo>
                  <a:lnTo>
                    <a:pt x="101" y="153"/>
                  </a:lnTo>
                  <a:lnTo>
                    <a:pt x="105" y="150"/>
                  </a:lnTo>
                  <a:lnTo>
                    <a:pt x="107" y="148"/>
                  </a:lnTo>
                  <a:lnTo>
                    <a:pt x="109" y="145"/>
                  </a:lnTo>
                  <a:lnTo>
                    <a:pt x="112" y="140"/>
                  </a:lnTo>
                  <a:lnTo>
                    <a:pt x="113" y="134"/>
                  </a:lnTo>
                  <a:lnTo>
                    <a:pt x="115" y="129"/>
                  </a:lnTo>
                  <a:lnTo>
                    <a:pt x="115" y="128"/>
                  </a:lnTo>
                  <a:lnTo>
                    <a:pt x="116" y="126"/>
                  </a:lnTo>
                  <a:lnTo>
                    <a:pt x="118" y="125"/>
                  </a:lnTo>
                  <a:lnTo>
                    <a:pt x="121" y="123"/>
                  </a:lnTo>
                  <a:lnTo>
                    <a:pt x="124" y="123"/>
                  </a:lnTo>
                  <a:lnTo>
                    <a:pt x="124" y="123"/>
                  </a:lnTo>
                  <a:lnTo>
                    <a:pt x="123" y="121"/>
                  </a:lnTo>
                  <a:lnTo>
                    <a:pt x="121" y="121"/>
                  </a:lnTo>
                  <a:lnTo>
                    <a:pt x="120" y="121"/>
                  </a:lnTo>
                  <a:lnTo>
                    <a:pt x="116" y="123"/>
                  </a:lnTo>
                  <a:lnTo>
                    <a:pt x="113" y="123"/>
                  </a:lnTo>
                  <a:lnTo>
                    <a:pt x="110" y="123"/>
                  </a:lnTo>
                  <a:lnTo>
                    <a:pt x="107" y="123"/>
                  </a:lnTo>
                  <a:lnTo>
                    <a:pt x="105" y="125"/>
                  </a:lnTo>
                  <a:lnTo>
                    <a:pt x="101" y="125"/>
                  </a:lnTo>
                  <a:lnTo>
                    <a:pt x="99" y="125"/>
                  </a:lnTo>
                  <a:lnTo>
                    <a:pt x="94" y="123"/>
                  </a:lnTo>
                  <a:lnTo>
                    <a:pt x="93" y="123"/>
                  </a:lnTo>
                  <a:lnTo>
                    <a:pt x="86" y="123"/>
                  </a:lnTo>
                  <a:lnTo>
                    <a:pt x="85" y="123"/>
                  </a:lnTo>
                  <a:lnTo>
                    <a:pt x="83" y="121"/>
                  </a:lnTo>
                  <a:lnTo>
                    <a:pt x="82" y="120"/>
                  </a:lnTo>
                  <a:lnTo>
                    <a:pt x="82" y="118"/>
                  </a:lnTo>
                  <a:lnTo>
                    <a:pt x="82" y="117"/>
                  </a:lnTo>
                  <a:lnTo>
                    <a:pt x="83" y="114"/>
                  </a:lnTo>
                  <a:lnTo>
                    <a:pt x="85" y="112"/>
                  </a:lnTo>
                  <a:lnTo>
                    <a:pt x="90" y="109"/>
                  </a:lnTo>
                  <a:lnTo>
                    <a:pt x="93" y="107"/>
                  </a:lnTo>
                  <a:lnTo>
                    <a:pt x="96" y="106"/>
                  </a:lnTo>
                  <a:lnTo>
                    <a:pt x="99" y="104"/>
                  </a:lnTo>
                  <a:lnTo>
                    <a:pt x="102" y="104"/>
                  </a:lnTo>
                  <a:lnTo>
                    <a:pt x="104" y="103"/>
                  </a:lnTo>
                  <a:lnTo>
                    <a:pt x="109" y="101"/>
                  </a:lnTo>
                  <a:lnTo>
                    <a:pt x="112" y="98"/>
                  </a:lnTo>
                  <a:lnTo>
                    <a:pt x="118" y="93"/>
                  </a:lnTo>
                  <a:lnTo>
                    <a:pt x="120" y="93"/>
                  </a:lnTo>
                  <a:lnTo>
                    <a:pt x="129" y="90"/>
                  </a:lnTo>
                  <a:lnTo>
                    <a:pt x="132" y="90"/>
                  </a:lnTo>
                  <a:lnTo>
                    <a:pt x="134" y="92"/>
                  </a:lnTo>
                  <a:lnTo>
                    <a:pt x="135" y="92"/>
                  </a:lnTo>
                  <a:lnTo>
                    <a:pt x="142" y="96"/>
                  </a:lnTo>
                  <a:lnTo>
                    <a:pt x="142" y="96"/>
                  </a:lnTo>
                  <a:lnTo>
                    <a:pt x="140" y="95"/>
                  </a:lnTo>
                  <a:lnTo>
                    <a:pt x="138" y="90"/>
                  </a:lnTo>
                  <a:lnTo>
                    <a:pt x="138" y="88"/>
                  </a:lnTo>
                  <a:lnTo>
                    <a:pt x="142" y="85"/>
                  </a:lnTo>
                  <a:lnTo>
                    <a:pt x="143" y="85"/>
                  </a:lnTo>
                  <a:lnTo>
                    <a:pt x="146" y="85"/>
                  </a:lnTo>
                  <a:lnTo>
                    <a:pt x="153" y="85"/>
                  </a:lnTo>
                  <a:lnTo>
                    <a:pt x="156" y="87"/>
                  </a:lnTo>
                  <a:lnTo>
                    <a:pt x="159" y="88"/>
                  </a:lnTo>
                  <a:lnTo>
                    <a:pt x="162" y="88"/>
                  </a:lnTo>
                  <a:lnTo>
                    <a:pt x="164" y="88"/>
                  </a:lnTo>
                  <a:lnTo>
                    <a:pt x="165" y="88"/>
                  </a:lnTo>
                  <a:lnTo>
                    <a:pt x="167" y="87"/>
                  </a:lnTo>
                  <a:lnTo>
                    <a:pt x="168" y="84"/>
                  </a:lnTo>
                  <a:lnTo>
                    <a:pt x="170" y="79"/>
                  </a:lnTo>
                  <a:lnTo>
                    <a:pt x="168" y="74"/>
                  </a:lnTo>
                  <a:lnTo>
                    <a:pt x="168" y="71"/>
                  </a:lnTo>
                  <a:lnTo>
                    <a:pt x="167" y="68"/>
                  </a:lnTo>
                  <a:lnTo>
                    <a:pt x="168" y="66"/>
                  </a:lnTo>
                  <a:lnTo>
                    <a:pt x="170" y="65"/>
                  </a:lnTo>
                  <a:lnTo>
                    <a:pt x="173" y="63"/>
                  </a:lnTo>
                  <a:lnTo>
                    <a:pt x="179" y="60"/>
                  </a:lnTo>
                  <a:lnTo>
                    <a:pt x="184" y="60"/>
                  </a:lnTo>
                  <a:lnTo>
                    <a:pt x="187" y="60"/>
                  </a:lnTo>
                  <a:lnTo>
                    <a:pt x="191" y="62"/>
                  </a:lnTo>
                  <a:lnTo>
                    <a:pt x="195" y="62"/>
                  </a:lnTo>
                  <a:lnTo>
                    <a:pt x="200" y="65"/>
                  </a:lnTo>
                  <a:lnTo>
                    <a:pt x="208" y="69"/>
                  </a:lnTo>
                  <a:lnTo>
                    <a:pt x="213" y="71"/>
                  </a:lnTo>
                  <a:lnTo>
                    <a:pt x="217" y="73"/>
                  </a:lnTo>
                  <a:lnTo>
                    <a:pt x="222" y="74"/>
                  </a:lnTo>
                  <a:lnTo>
                    <a:pt x="227" y="77"/>
                  </a:lnTo>
                  <a:lnTo>
                    <a:pt x="232" y="79"/>
                  </a:lnTo>
                  <a:lnTo>
                    <a:pt x="233" y="81"/>
                  </a:lnTo>
                  <a:lnTo>
                    <a:pt x="235" y="81"/>
                  </a:lnTo>
                  <a:lnTo>
                    <a:pt x="233" y="79"/>
                  </a:lnTo>
                  <a:lnTo>
                    <a:pt x="232" y="77"/>
                  </a:lnTo>
                  <a:lnTo>
                    <a:pt x="227" y="74"/>
                  </a:lnTo>
                  <a:lnTo>
                    <a:pt x="216" y="69"/>
                  </a:lnTo>
                  <a:lnTo>
                    <a:pt x="211" y="66"/>
                  </a:lnTo>
                  <a:lnTo>
                    <a:pt x="206" y="63"/>
                  </a:lnTo>
                  <a:lnTo>
                    <a:pt x="203" y="60"/>
                  </a:lnTo>
                  <a:lnTo>
                    <a:pt x="195" y="58"/>
                  </a:lnTo>
                  <a:lnTo>
                    <a:pt x="197" y="58"/>
                  </a:lnTo>
                  <a:lnTo>
                    <a:pt x="203" y="55"/>
                  </a:lnTo>
                  <a:lnTo>
                    <a:pt x="219" y="52"/>
                  </a:lnTo>
                  <a:lnTo>
                    <a:pt x="235" y="51"/>
                  </a:lnTo>
                  <a:lnTo>
                    <a:pt x="239" y="51"/>
                  </a:lnTo>
                  <a:lnTo>
                    <a:pt x="250" y="49"/>
                  </a:lnTo>
                  <a:lnTo>
                    <a:pt x="250" y="47"/>
                  </a:lnTo>
                  <a:lnTo>
                    <a:pt x="252" y="47"/>
                  </a:lnTo>
                  <a:lnTo>
                    <a:pt x="261" y="46"/>
                  </a:lnTo>
                  <a:lnTo>
                    <a:pt x="265" y="46"/>
                  </a:lnTo>
                  <a:lnTo>
                    <a:pt x="268" y="46"/>
                  </a:lnTo>
                  <a:lnTo>
                    <a:pt x="273" y="47"/>
                  </a:lnTo>
                  <a:lnTo>
                    <a:pt x="274" y="49"/>
                  </a:lnTo>
                  <a:lnTo>
                    <a:pt x="277" y="52"/>
                  </a:lnTo>
                  <a:lnTo>
                    <a:pt x="279" y="55"/>
                  </a:lnTo>
                  <a:lnTo>
                    <a:pt x="277" y="66"/>
                  </a:lnTo>
                  <a:lnTo>
                    <a:pt x="277" y="69"/>
                  </a:lnTo>
                  <a:lnTo>
                    <a:pt x="279" y="69"/>
                  </a:lnTo>
                  <a:lnTo>
                    <a:pt x="280" y="69"/>
                  </a:lnTo>
                  <a:lnTo>
                    <a:pt x="282" y="66"/>
                  </a:lnTo>
                  <a:lnTo>
                    <a:pt x="285" y="65"/>
                  </a:lnTo>
                  <a:lnTo>
                    <a:pt x="287" y="63"/>
                  </a:lnTo>
                  <a:lnTo>
                    <a:pt x="287" y="58"/>
                  </a:lnTo>
                  <a:lnTo>
                    <a:pt x="288" y="57"/>
                  </a:lnTo>
                  <a:lnTo>
                    <a:pt x="285" y="54"/>
                  </a:lnTo>
                  <a:lnTo>
                    <a:pt x="285" y="49"/>
                  </a:lnTo>
                  <a:lnTo>
                    <a:pt x="287" y="46"/>
                  </a:lnTo>
                  <a:lnTo>
                    <a:pt x="290" y="46"/>
                  </a:lnTo>
                  <a:lnTo>
                    <a:pt x="304" y="55"/>
                  </a:lnTo>
                  <a:lnTo>
                    <a:pt x="310" y="57"/>
                  </a:lnTo>
                  <a:lnTo>
                    <a:pt x="317" y="62"/>
                  </a:lnTo>
                  <a:lnTo>
                    <a:pt x="325" y="62"/>
                  </a:lnTo>
                  <a:lnTo>
                    <a:pt x="332" y="62"/>
                  </a:lnTo>
                  <a:lnTo>
                    <a:pt x="336" y="62"/>
                  </a:lnTo>
                  <a:lnTo>
                    <a:pt x="337" y="60"/>
                  </a:lnTo>
                  <a:lnTo>
                    <a:pt x="334" y="58"/>
                  </a:lnTo>
                  <a:lnTo>
                    <a:pt x="325" y="54"/>
                  </a:lnTo>
                  <a:lnTo>
                    <a:pt x="320" y="49"/>
                  </a:lnTo>
                  <a:lnTo>
                    <a:pt x="317" y="44"/>
                  </a:lnTo>
                  <a:lnTo>
                    <a:pt x="315" y="41"/>
                  </a:lnTo>
                  <a:lnTo>
                    <a:pt x="318" y="41"/>
                  </a:lnTo>
                  <a:lnTo>
                    <a:pt x="329" y="41"/>
                  </a:lnTo>
                  <a:lnTo>
                    <a:pt x="347" y="44"/>
                  </a:lnTo>
                  <a:lnTo>
                    <a:pt x="369" y="52"/>
                  </a:lnTo>
                  <a:lnTo>
                    <a:pt x="378" y="55"/>
                  </a:lnTo>
                  <a:lnTo>
                    <a:pt x="399" y="63"/>
                  </a:lnTo>
                  <a:lnTo>
                    <a:pt x="403" y="65"/>
                  </a:lnTo>
                  <a:lnTo>
                    <a:pt x="407" y="66"/>
                  </a:lnTo>
                  <a:lnTo>
                    <a:pt x="408" y="65"/>
                  </a:lnTo>
                  <a:lnTo>
                    <a:pt x="410" y="63"/>
                  </a:lnTo>
                  <a:lnTo>
                    <a:pt x="410" y="62"/>
                  </a:lnTo>
                  <a:lnTo>
                    <a:pt x="408" y="60"/>
                  </a:lnTo>
                  <a:lnTo>
                    <a:pt x="408" y="57"/>
                  </a:lnTo>
                  <a:lnTo>
                    <a:pt x="408" y="54"/>
                  </a:lnTo>
                  <a:lnTo>
                    <a:pt x="408" y="49"/>
                  </a:lnTo>
                  <a:lnTo>
                    <a:pt x="411" y="47"/>
                  </a:lnTo>
                  <a:lnTo>
                    <a:pt x="413" y="44"/>
                  </a:lnTo>
                  <a:lnTo>
                    <a:pt x="411" y="41"/>
                  </a:lnTo>
                  <a:lnTo>
                    <a:pt x="408" y="38"/>
                  </a:lnTo>
                  <a:lnTo>
                    <a:pt x="394" y="32"/>
                  </a:lnTo>
                  <a:lnTo>
                    <a:pt x="394" y="32"/>
                  </a:lnTo>
                  <a:lnTo>
                    <a:pt x="397" y="30"/>
                  </a:lnTo>
                  <a:lnTo>
                    <a:pt x="402" y="30"/>
                  </a:lnTo>
                  <a:lnTo>
                    <a:pt x="437" y="32"/>
                  </a:lnTo>
                  <a:lnTo>
                    <a:pt x="443" y="32"/>
                  </a:lnTo>
                  <a:lnTo>
                    <a:pt x="444" y="33"/>
                  </a:lnTo>
                  <a:lnTo>
                    <a:pt x="446" y="33"/>
                  </a:lnTo>
                  <a:lnTo>
                    <a:pt x="448" y="33"/>
                  </a:lnTo>
                  <a:lnTo>
                    <a:pt x="455" y="33"/>
                  </a:lnTo>
                  <a:lnTo>
                    <a:pt x="455" y="32"/>
                  </a:lnTo>
                  <a:lnTo>
                    <a:pt x="454" y="30"/>
                  </a:lnTo>
                  <a:lnTo>
                    <a:pt x="413" y="27"/>
                  </a:lnTo>
                  <a:lnTo>
                    <a:pt x="405" y="27"/>
                  </a:lnTo>
                  <a:lnTo>
                    <a:pt x="402" y="27"/>
                  </a:lnTo>
                  <a:lnTo>
                    <a:pt x="397" y="27"/>
                  </a:lnTo>
                  <a:lnTo>
                    <a:pt x="389" y="27"/>
                  </a:lnTo>
                  <a:lnTo>
                    <a:pt x="386" y="27"/>
                  </a:lnTo>
                  <a:lnTo>
                    <a:pt x="381" y="24"/>
                  </a:lnTo>
                  <a:lnTo>
                    <a:pt x="386" y="21"/>
                  </a:lnTo>
                  <a:lnTo>
                    <a:pt x="389" y="21"/>
                  </a:lnTo>
                  <a:lnTo>
                    <a:pt x="396" y="22"/>
                  </a:lnTo>
                  <a:lnTo>
                    <a:pt x="400" y="19"/>
                  </a:lnTo>
                  <a:lnTo>
                    <a:pt x="407" y="17"/>
                  </a:lnTo>
                  <a:lnTo>
                    <a:pt x="414" y="17"/>
                  </a:lnTo>
                  <a:lnTo>
                    <a:pt x="429" y="13"/>
                  </a:lnTo>
                  <a:lnTo>
                    <a:pt x="432" y="13"/>
                  </a:lnTo>
                  <a:lnTo>
                    <a:pt x="435" y="13"/>
                  </a:lnTo>
                  <a:lnTo>
                    <a:pt x="441" y="14"/>
                  </a:lnTo>
                  <a:lnTo>
                    <a:pt x="444" y="14"/>
                  </a:lnTo>
                  <a:lnTo>
                    <a:pt x="448" y="17"/>
                  </a:lnTo>
                  <a:lnTo>
                    <a:pt x="451" y="17"/>
                  </a:lnTo>
                  <a:lnTo>
                    <a:pt x="452" y="17"/>
                  </a:lnTo>
                  <a:lnTo>
                    <a:pt x="455" y="19"/>
                  </a:lnTo>
                  <a:lnTo>
                    <a:pt x="460" y="16"/>
                  </a:lnTo>
                  <a:lnTo>
                    <a:pt x="465" y="13"/>
                  </a:lnTo>
                  <a:lnTo>
                    <a:pt x="470" y="10"/>
                  </a:lnTo>
                  <a:lnTo>
                    <a:pt x="476" y="11"/>
                  </a:lnTo>
                  <a:lnTo>
                    <a:pt x="481" y="13"/>
                  </a:lnTo>
                  <a:lnTo>
                    <a:pt x="484" y="14"/>
                  </a:lnTo>
                  <a:lnTo>
                    <a:pt x="490" y="16"/>
                  </a:lnTo>
                  <a:lnTo>
                    <a:pt x="500" y="22"/>
                  </a:lnTo>
                  <a:lnTo>
                    <a:pt x="501" y="22"/>
                  </a:lnTo>
                  <a:lnTo>
                    <a:pt x="503" y="22"/>
                  </a:lnTo>
                  <a:lnTo>
                    <a:pt x="503" y="21"/>
                  </a:lnTo>
                  <a:lnTo>
                    <a:pt x="503" y="19"/>
                  </a:lnTo>
                  <a:lnTo>
                    <a:pt x="504" y="16"/>
                  </a:lnTo>
                  <a:lnTo>
                    <a:pt x="503" y="16"/>
                  </a:lnTo>
                  <a:lnTo>
                    <a:pt x="495" y="13"/>
                  </a:lnTo>
                  <a:lnTo>
                    <a:pt x="495" y="11"/>
                  </a:lnTo>
                  <a:lnTo>
                    <a:pt x="493" y="10"/>
                  </a:lnTo>
                  <a:lnTo>
                    <a:pt x="493" y="8"/>
                  </a:lnTo>
                  <a:lnTo>
                    <a:pt x="493" y="8"/>
                  </a:lnTo>
                  <a:lnTo>
                    <a:pt x="495" y="6"/>
                  </a:lnTo>
                  <a:lnTo>
                    <a:pt x="501" y="8"/>
                  </a:lnTo>
                  <a:lnTo>
                    <a:pt x="503" y="6"/>
                  </a:lnTo>
                  <a:lnTo>
                    <a:pt x="504" y="6"/>
                  </a:lnTo>
                  <a:lnTo>
                    <a:pt x="506" y="5"/>
                  </a:lnTo>
                  <a:lnTo>
                    <a:pt x="507" y="3"/>
                  </a:lnTo>
                  <a:lnTo>
                    <a:pt x="511" y="3"/>
                  </a:lnTo>
                  <a:lnTo>
                    <a:pt x="515" y="5"/>
                  </a:lnTo>
                  <a:lnTo>
                    <a:pt x="520" y="5"/>
                  </a:lnTo>
                  <a:lnTo>
                    <a:pt x="522" y="5"/>
                  </a:lnTo>
                  <a:lnTo>
                    <a:pt x="523" y="3"/>
                  </a:lnTo>
                  <a:lnTo>
                    <a:pt x="523" y="3"/>
                  </a:lnTo>
                  <a:lnTo>
                    <a:pt x="523" y="3"/>
                  </a:lnTo>
                  <a:lnTo>
                    <a:pt x="541" y="3"/>
                  </a:lnTo>
                  <a:lnTo>
                    <a:pt x="544" y="2"/>
                  </a:lnTo>
                  <a:lnTo>
                    <a:pt x="547" y="2"/>
                  </a:lnTo>
                  <a:lnTo>
                    <a:pt x="552" y="2"/>
                  </a:lnTo>
                  <a:lnTo>
                    <a:pt x="555" y="2"/>
                  </a:lnTo>
                  <a:lnTo>
                    <a:pt x="560" y="3"/>
                  </a:lnTo>
                  <a:lnTo>
                    <a:pt x="564" y="3"/>
                  </a:lnTo>
                  <a:lnTo>
                    <a:pt x="571" y="2"/>
                  </a:lnTo>
                  <a:lnTo>
                    <a:pt x="575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23" name="Freeform 270">
              <a:extLst>
                <a:ext uri="{FF2B5EF4-FFF2-40B4-BE49-F238E27FC236}">
                  <a16:creationId xmlns:a16="http://schemas.microsoft.com/office/drawing/2014/main" id="{8A5F37D9-F29F-B236-A490-0D9BBA5EFC0B}"/>
                </a:ext>
              </a:extLst>
            </p:cNvPr>
            <p:cNvSpPr>
              <a:spLocks/>
            </p:cNvSpPr>
            <p:nvPr/>
          </p:nvSpPr>
          <p:spPr bwMode="auto">
            <a:xfrm>
              <a:off x="5673380" y="4104048"/>
              <a:ext cx="124750" cy="181278"/>
            </a:xfrm>
            <a:custGeom>
              <a:avLst/>
              <a:gdLst>
                <a:gd name="T0" fmla="*/ 47 w 64"/>
                <a:gd name="T1" fmla="*/ 1 h 93"/>
                <a:gd name="T2" fmla="*/ 45 w 64"/>
                <a:gd name="T3" fmla="*/ 6 h 93"/>
                <a:gd name="T4" fmla="*/ 49 w 64"/>
                <a:gd name="T5" fmla="*/ 11 h 93"/>
                <a:gd name="T6" fmla="*/ 52 w 64"/>
                <a:gd name="T7" fmla="*/ 12 h 93"/>
                <a:gd name="T8" fmla="*/ 52 w 64"/>
                <a:gd name="T9" fmla="*/ 18 h 93"/>
                <a:gd name="T10" fmla="*/ 50 w 64"/>
                <a:gd name="T11" fmla="*/ 22 h 93"/>
                <a:gd name="T12" fmla="*/ 52 w 64"/>
                <a:gd name="T13" fmla="*/ 22 h 93"/>
                <a:gd name="T14" fmla="*/ 50 w 64"/>
                <a:gd name="T15" fmla="*/ 25 h 93"/>
                <a:gd name="T16" fmla="*/ 52 w 64"/>
                <a:gd name="T17" fmla="*/ 23 h 93"/>
                <a:gd name="T18" fmla="*/ 55 w 64"/>
                <a:gd name="T19" fmla="*/ 26 h 93"/>
                <a:gd name="T20" fmla="*/ 53 w 64"/>
                <a:gd name="T21" fmla="*/ 33 h 93"/>
                <a:gd name="T22" fmla="*/ 52 w 64"/>
                <a:gd name="T23" fmla="*/ 34 h 93"/>
                <a:gd name="T24" fmla="*/ 57 w 64"/>
                <a:gd name="T25" fmla="*/ 41 h 93"/>
                <a:gd name="T26" fmla="*/ 55 w 64"/>
                <a:gd name="T27" fmla="*/ 44 h 93"/>
                <a:gd name="T28" fmla="*/ 53 w 64"/>
                <a:gd name="T29" fmla="*/ 53 h 93"/>
                <a:gd name="T30" fmla="*/ 55 w 64"/>
                <a:gd name="T31" fmla="*/ 56 h 93"/>
                <a:gd name="T32" fmla="*/ 55 w 64"/>
                <a:gd name="T33" fmla="*/ 59 h 93"/>
                <a:gd name="T34" fmla="*/ 55 w 64"/>
                <a:gd name="T35" fmla="*/ 63 h 93"/>
                <a:gd name="T36" fmla="*/ 57 w 64"/>
                <a:gd name="T37" fmla="*/ 66 h 93"/>
                <a:gd name="T38" fmla="*/ 60 w 64"/>
                <a:gd name="T39" fmla="*/ 69 h 93"/>
                <a:gd name="T40" fmla="*/ 63 w 64"/>
                <a:gd name="T41" fmla="*/ 72 h 93"/>
                <a:gd name="T42" fmla="*/ 63 w 64"/>
                <a:gd name="T43" fmla="*/ 74 h 93"/>
                <a:gd name="T44" fmla="*/ 58 w 64"/>
                <a:gd name="T45" fmla="*/ 78 h 93"/>
                <a:gd name="T46" fmla="*/ 42 w 64"/>
                <a:gd name="T47" fmla="*/ 81 h 93"/>
                <a:gd name="T48" fmla="*/ 31 w 64"/>
                <a:gd name="T49" fmla="*/ 86 h 93"/>
                <a:gd name="T50" fmla="*/ 17 w 64"/>
                <a:gd name="T51" fmla="*/ 93 h 93"/>
                <a:gd name="T52" fmla="*/ 8 w 64"/>
                <a:gd name="T53" fmla="*/ 88 h 93"/>
                <a:gd name="T54" fmla="*/ 1 w 64"/>
                <a:gd name="T55" fmla="*/ 86 h 93"/>
                <a:gd name="T56" fmla="*/ 6 w 64"/>
                <a:gd name="T57" fmla="*/ 86 h 93"/>
                <a:gd name="T58" fmla="*/ 6 w 64"/>
                <a:gd name="T59" fmla="*/ 83 h 93"/>
                <a:gd name="T60" fmla="*/ 4 w 64"/>
                <a:gd name="T61" fmla="*/ 80 h 93"/>
                <a:gd name="T62" fmla="*/ 3 w 64"/>
                <a:gd name="T63" fmla="*/ 75 h 93"/>
                <a:gd name="T64" fmla="*/ 0 w 64"/>
                <a:gd name="T65" fmla="*/ 66 h 93"/>
                <a:gd name="T66" fmla="*/ 0 w 64"/>
                <a:gd name="T67" fmla="*/ 63 h 93"/>
                <a:gd name="T68" fmla="*/ 3 w 64"/>
                <a:gd name="T69" fmla="*/ 56 h 93"/>
                <a:gd name="T70" fmla="*/ 6 w 64"/>
                <a:gd name="T71" fmla="*/ 48 h 93"/>
                <a:gd name="T72" fmla="*/ 8 w 64"/>
                <a:gd name="T73" fmla="*/ 45 h 93"/>
                <a:gd name="T74" fmla="*/ 9 w 64"/>
                <a:gd name="T75" fmla="*/ 44 h 93"/>
                <a:gd name="T76" fmla="*/ 9 w 64"/>
                <a:gd name="T77" fmla="*/ 39 h 93"/>
                <a:gd name="T78" fmla="*/ 9 w 64"/>
                <a:gd name="T79" fmla="*/ 31 h 93"/>
                <a:gd name="T80" fmla="*/ 8 w 64"/>
                <a:gd name="T81" fmla="*/ 28 h 93"/>
                <a:gd name="T82" fmla="*/ 8 w 64"/>
                <a:gd name="T83" fmla="*/ 25 h 93"/>
                <a:gd name="T84" fmla="*/ 6 w 64"/>
                <a:gd name="T85" fmla="*/ 20 h 93"/>
                <a:gd name="T86" fmla="*/ 6 w 64"/>
                <a:gd name="T87" fmla="*/ 14 h 93"/>
                <a:gd name="T88" fmla="*/ 6 w 64"/>
                <a:gd name="T89" fmla="*/ 11 h 93"/>
                <a:gd name="T90" fmla="*/ 4 w 64"/>
                <a:gd name="T91" fmla="*/ 9 h 93"/>
                <a:gd name="T92" fmla="*/ 6 w 64"/>
                <a:gd name="T93" fmla="*/ 3 h 93"/>
                <a:gd name="T94" fmla="*/ 14 w 64"/>
                <a:gd name="T95" fmla="*/ 3 h 93"/>
                <a:gd name="T96" fmla="*/ 25 w 64"/>
                <a:gd name="T97" fmla="*/ 1 h 93"/>
                <a:gd name="T98" fmla="*/ 34 w 64"/>
                <a:gd name="T99" fmla="*/ 3 h 93"/>
                <a:gd name="T100" fmla="*/ 38 w 64"/>
                <a:gd name="T101" fmla="*/ 3 h 93"/>
                <a:gd name="T102" fmla="*/ 41 w 64"/>
                <a:gd name="T103" fmla="*/ 1 h 93"/>
                <a:gd name="T104" fmla="*/ 42 w 64"/>
                <a:gd name="T105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4" h="93">
                  <a:moveTo>
                    <a:pt x="42" y="0"/>
                  </a:moveTo>
                  <a:lnTo>
                    <a:pt x="45" y="0"/>
                  </a:lnTo>
                  <a:lnTo>
                    <a:pt x="47" y="1"/>
                  </a:lnTo>
                  <a:lnTo>
                    <a:pt x="47" y="1"/>
                  </a:lnTo>
                  <a:lnTo>
                    <a:pt x="47" y="3"/>
                  </a:lnTo>
                  <a:lnTo>
                    <a:pt x="45" y="4"/>
                  </a:lnTo>
                  <a:lnTo>
                    <a:pt x="45" y="6"/>
                  </a:lnTo>
                  <a:lnTo>
                    <a:pt x="45" y="6"/>
                  </a:lnTo>
                  <a:lnTo>
                    <a:pt x="45" y="7"/>
                  </a:lnTo>
                  <a:lnTo>
                    <a:pt x="47" y="9"/>
                  </a:lnTo>
                  <a:lnTo>
                    <a:pt x="49" y="9"/>
                  </a:lnTo>
                  <a:lnTo>
                    <a:pt x="49" y="11"/>
                  </a:lnTo>
                  <a:lnTo>
                    <a:pt x="50" y="11"/>
                  </a:lnTo>
                  <a:lnTo>
                    <a:pt x="52" y="12"/>
                  </a:lnTo>
                  <a:lnTo>
                    <a:pt x="52" y="12"/>
                  </a:lnTo>
                  <a:lnTo>
                    <a:pt x="52" y="12"/>
                  </a:lnTo>
                  <a:lnTo>
                    <a:pt x="52" y="14"/>
                  </a:lnTo>
                  <a:lnTo>
                    <a:pt x="52" y="17"/>
                  </a:lnTo>
                  <a:lnTo>
                    <a:pt x="52" y="18"/>
                  </a:lnTo>
                  <a:lnTo>
                    <a:pt x="52" y="18"/>
                  </a:lnTo>
                  <a:lnTo>
                    <a:pt x="52" y="22"/>
                  </a:lnTo>
                  <a:lnTo>
                    <a:pt x="52" y="22"/>
                  </a:lnTo>
                  <a:lnTo>
                    <a:pt x="50" y="22"/>
                  </a:lnTo>
                  <a:lnTo>
                    <a:pt x="50" y="22"/>
                  </a:lnTo>
                  <a:lnTo>
                    <a:pt x="50" y="22"/>
                  </a:lnTo>
                  <a:lnTo>
                    <a:pt x="50" y="22"/>
                  </a:lnTo>
                  <a:lnTo>
                    <a:pt x="52" y="22"/>
                  </a:lnTo>
                  <a:lnTo>
                    <a:pt x="52" y="22"/>
                  </a:lnTo>
                  <a:lnTo>
                    <a:pt x="50" y="23"/>
                  </a:lnTo>
                  <a:lnTo>
                    <a:pt x="50" y="23"/>
                  </a:lnTo>
                  <a:lnTo>
                    <a:pt x="50" y="23"/>
                  </a:lnTo>
                  <a:lnTo>
                    <a:pt x="50" y="25"/>
                  </a:lnTo>
                  <a:lnTo>
                    <a:pt x="50" y="25"/>
                  </a:lnTo>
                  <a:lnTo>
                    <a:pt x="50" y="25"/>
                  </a:lnTo>
                  <a:lnTo>
                    <a:pt x="50" y="25"/>
                  </a:lnTo>
                  <a:lnTo>
                    <a:pt x="52" y="23"/>
                  </a:lnTo>
                  <a:lnTo>
                    <a:pt x="53" y="23"/>
                  </a:lnTo>
                  <a:lnTo>
                    <a:pt x="53" y="23"/>
                  </a:lnTo>
                  <a:lnTo>
                    <a:pt x="55" y="25"/>
                  </a:lnTo>
                  <a:lnTo>
                    <a:pt x="55" y="26"/>
                  </a:lnTo>
                  <a:lnTo>
                    <a:pt x="53" y="28"/>
                  </a:lnTo>
                  <a:lnTo>
                    <a:pt x="53" y="29"/>
                  </a:lnTo>
                  <a:lnTo>
                    <a:pt x="53" y="31"/>
                  </a:lnTo>
                  <a:lnTo>
                    <a:pt x="53" y="33"/>
                  </a:lnTo>
                  <a:lnTo>
                    <a:pt x="53" y="33"/>
                  </a:lnTo>
                  <a:lnTo>
                    <a:pt x="53" y="34"/>
                  </a:lnTo>
                  <a:lnTo>
                    <a:pt x="52" y="34"/>
                  </a:lnTo>
                  <a:lnTo>
                    <a:pt x="52" y="34"/>
                  </a:lnTo>
                  <a:lnTo>
                    <a:pt x="53" y="36"/>
                  </a:lnTo>
                  <a:lnTo>
                    <a:pt x="53" y="37"/>
                  </a:lnTo>
                  <a:lnTo>
                    <a:pt x="55" y="39"/>
                  </a:lnTo>
                  <a:lnTo>
                    <a:pt x="57" y="41"/>
                  </a:lnTo>
                  <a:lnTo>
                    <a:pt x="57" y="41"/>
                  </a:lnTo>
                  <a:lnTo>
                    <a:pt x="57" y="42"/>
                  </a:lnTo>
                  <a:lnTo>
                    <a:pt x="55" y="42"/>
                  </a:lnTo>
                  <a:lnTo>
                    <a:pt x="55" y="44"/>
                  </a:lnTo>
                  <a:lnTo>
                    <a:pt x="55" y="50"/>
                  </a:lnTo>
                  <a:lnTo>
                    <a:pt x="53" y="52"/>
                  </a:lnTo>
                  <a:lnTo>
                    <a:pt x="53" y="53"/>
                  </a:lnTo>
                  <a:lnTo>
                    <a:pt x="53" y="53"/>
                  </a:lnTo>
                  <a:lnTo>
                    <a:pt x="55" y="55"/>
                  </a:lnTo>
                  <a:lnTo>
                    <a:pt x="55" y="55"/>
                  </a:lnTo>
                  <a:lnTo>
                    <a:pt x="57" y="55"/>
                  </a:lnTo>
                  <a:lnTo>
                    <a:pt x="55" y="56"/>
                  </a:lnTo>
                  <a:lnTo>
                    <a:pt x="55" y="58"/>
                  </a:lnTo>
                  <a:lnTo>
                    <a:pt x="55" y="59"/>
                  </a:lnTo>
                  <a:lnTo>
                    <a:pt x="55" y="59"/>
                  </a:lnTo>
                  <a:lnTo>
                    <a:pt x="55" y="59"/>
                  </a:lnTo>
                  <a:lnTo>
                    <a:pt x="55" y="61"/>
                  </a:lnTo>
                  <a:lnTo>
                    <a:pt x="55" y="61"/>
                  </a:lnTo>
                  <a:lnTo>
                    <a:pt x="55" y="63"/>
                  </a:lnTo>
                  <a:lnTo>
                    <a:pt x="55" y="63"/>
                  </a:lnTo>
                  <a:lnTo>
                    <a:pt x="55" y="64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57" y="67"/>
                  </a:lnTo>
                  <a:lnTo>
                    <a:pt x="58" y="67"/>
                  </a:lnTo>
                  <a:lnTo>
                    <a:pt x="58" y="69"/>
                  </a:lnTo>
                  <a:lnTo>
                    <a:pt x="60" y="69"/>
                  </a:lnTo>
                  <a:lnTo>
                    <a:pt x="61" y="69"/>
                  </a:lnTo>
                  <a:lnTo>
                    <a:pt x="61" y="70"/>
                  </a:lnTo>
                  <a:lnTo>
                    <a:pt x="61" y="72"/>
                  </a:lnTo>
                  <a:lnTo>
                    <a:pt x="63" y="72"/>
                  </a:lnTo>
                  <a:lnTo>
                    <a:pt x="63" y="72"/>
                  </a:lnTo>
                  <a:lnTo>
                    <a:pt x="64" y="72"/>
                  </a:lnTo>
                  <a:lnTo>
                    <a:pt x="64" y="74"/>
                  </a:lnTo>
                  <a:lnTo>
                    <a:pt x="63" y="74"/>
                  </a:lnTo>
                  <a:lnTo>
                    <a:pt x="61" y="74"/>
                  </a:lnTo>
                  <a:lnTo>
                    <a:pt x="61" y="75"/>
                  </a:lnTo>
                  <a:lnTo>
                    <a:pt x="61" y="77"/>
                  </a:lnTo>
                  <a:lnTo>
                    <a:pt x="58" y="78"/>
                  </a:lnTo>
                  <a:lnTo>
                    <a:pt x="57" y="78"/>
                  </a:lnTo>
                  <a:lnTo>
                    <a:pt x="50" y="78"/>
                  </a:lnTo>
                  <a:lnTo>
                    <a:pt x="45" y="80"/>
                  </a:lnTo>
                  <a:lnTo>
                    <a:pt x="42" y="81"/>
                  </a:lnTo>
                  <a:lnTo>
                    <a:pt x="39" y="83"/>
                  </a:lnTo>
                  <a:lnTo>
                    <a:pt x="38" y="85"/>
                  </a:lnTo>
                  <a:lnTo>
                    <a:pt x="34" y="85"/>
                  </a:lnTo>
                  <a:lnTo>
                    <a:pt x="31" y="86"/>
                  </a:lnTo>
                  <a:lnTo>
                    <a:pt x="25" y="88"/>
                  </a:lnTo>
                  <a:lnTo>
                    <a:pt x="23" y="89"/>
                  </a:lnTo>
                  <a:lnTo>
                    <a:pt x="22" y="91"/>
                  </a:lnTo>
                  <a:lnTo>
                    <a:pt x="17" y="93"/>
                  </a:lnTo>
                  <a:lnTo>
                    <a:pt x="17" y="93"/>
                  </a:lnTo>
                  <a:lnTo>
                    <a:pt x="14" y="91"/>
                  </a:lnTo>
                  <a:lnTo>
                    <a:pt x="12" y="89"/>
                  </a:lnTo>
                  <a:lnTo>
                    <a:pt x="8" y="88"/>
                  </a:lnTo>
                  <a:lnTo>
                    <a:pt x="4" y="88"/>
                  </a:lnTo>
                  <a:lnTo>
                    <a:pt x="3" y="88"/>
                  </a:lnTo>
                  <a:lnTo>
                    <a:pt x="1" y="88"/>
                  </a:lnTo>
                  <a:lnTo>
                    <a:pt x="1" y="86"/>
                  </a:lnTo>
                  <a:lnTo>
                    <a:pt x="3" y="86"/>
                  </a:lnTo>
                  <a:lnTo>
                    <a:pt x="4" y="86"/>
                  </a:lnTo>
                  <a:lnTo>
                    <a:pt x="4" y="86"/>
                  </a:lnTo>
                  <a:lnTo>
                    <a:pt x="6" y="86"/>
                  </a:lnTo>
                  <a:lnTo>
                    <a:pt x="6" y="86"/>
                  </a:lnTo>
                  <a:lnTo>
                    <a:pt x="6" y="85"/>
                  </a:lnTo>
                  <a:lnTo>
                    <a:pt x="6" y="83"/>
                  </a:lnTo>
                  <a:lnTo>
                    <a:pt x="6" y="83"/>
                  </a:lnTo>
                  <a:lnTo>
                    <a:pt x="8" y="83"/>
                  </a:lnTo>
                  <a:lnTo>
                    <a:pt x="6" y="80"/>
                  </a:lnTo>
                  <a:lnTo>
                    <a:pt x="6" y="80"/>
                  </a:lnTo>
                  <a:lnTo>
                    <a:pt x="4" y="80"/>
                  </a:lnTo>
                  <a:lnTo>
                    <a:pt x="4" y="78"/>
                  </a:lnTo>
                  <a:lnTo>
                    <a:pt x="3" y="78"/>
                  </a:lnTo>
                  <a:lnTo>
                    <a:pt x="3" y="77"/>
                  </a:lnTo>
                  <a:lnTo>
                    <a:pt x="3" y="75"/>
                  </a:lnTo>
                  <a:lnTo>
                    <a:pt x="1" y="74"/>
                  </a:lnTo>
                  <a:lnTo>
                    <a:pt x="0" y="69"/>
                  </a:lnTo>
                  <a:lnTo>
                    <a:pt x="0" y="67"/>
                  </a:lnTo>
                  <a:lnTo>
                    <a:pt x="0" y="66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0" y="63"/>
                  </a:lnTo>
                  <a:lnTo>
                    <a:pt x="1" y="61"/>
                  </a:lnTo>
                  <a:lnTo>
                    <a:pt x="3" y="58"/>
                  </a:lnTo>
                  <a:lnTo>
                    <a:pt x="3" y="58"/>
                  </a:lnTo>
                  <a:lnTo>
                    <a:pt x="3" y="56"/>
                  </a:lnTo>
                  <a:lnTo>
                    <a:pt x="3" y="56"/>
                  </a:lnTo>
                  <a:lnTo>
                    <a:pt x="4" y="53"/>
                  </a:lnTo>
                  <a:lnTo>
                    <a:pt x="4" y="50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6" y="47"/>
                  </a:lnTo>
                  <a:lnTo>
                    <a:pt x="6" y="47"/>
                  </a:lnTo>
                  <a:lnTo>
                    <a:pt x="8" y="45"/>
                  </a:lnTo>
                  <a:lnTo>
                    <a:pt x="9" y="45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11" y="42"/>
                  </a:lnTo>
                  <a:lnTo>
                    <a:pt x="11" y="42"/>
                  </a:lnTo>
                  <a:lnTo>
                    <a:pt x="9" y="39"/>
                  </a:lnTo>
                  <a:lnTo>
                    <a:pt x="9" y="34"/>
                  </a:lnTo>
                  <a:lnTo>
                    <a:pt x="9" y="34"/>
                  </a:lnTo>
                  <a:lnTo>
                    <a:pt x="9" y="33"/>
                  </a:lnTo>
                  <a:lnTo>
                    <a:pt x="9" y="31"/>
                  </a:lnTo>
                  <a:lnTo>
                    <a:pt x="8" y="31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8" y="28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8" y="25"/>
                  </a:lnTo>
                  <a:lnTo>
                    <a:pt x="8" y="23"/>
                  </a:lnTo>
                  <a:lnTo>
                    <a:pt x="8" y="23"/>
                  </a:lnTo>
                  <a:lnTo>
                    <a:pt x="6" y="22"/>
                  </a:lnTo>
                  <a:lnTo>
                    <a:pt x="6" y="20"/>
                  </a:lnTo>
                  <a:lnTo>
                    <a:pt x="8" y="20"/>
                  </a:lnTo>
                  <a:lnTo>
                    <a:pt x="8" y="18"/>
                  </a:lnTo>
                  <a:lnTo>
                    <a:pt x="6" y="15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4" y="9"/>
                  </a:lnTo>
                  <a:lnTo>
                    <a:pt x="4" y="7"/>
                  </a:lnTo>
                  <a:lnTo>
                    <a:pt x="4" y="6"/>
                  </a:lnTo>
                  <a:lnTo>
                    <a:pt x="6" y="3"/>
                  </a:lnTo>
                  <a:lnTo>
                    <a:pt x="6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11" y="3"/>
                  </a:lnTo>
                  <a:lnTo>
                    <a:pt x="14" y="3"/>
                  </a:lnTo>
                  <a:lnTo>
                    <a:pt x="19" y="3"/>
                  </a:lnTo>
                  <a:lnTo>
                    <a:pt x="23" y="3"/>
                  </a:lnTo>
                  <a:lnTo>
                    <a:pt x="23" y="1"/>
                  </a:lnTo>
                  <a:lnTo>
                    <a:pt x="25" y="1"/>
                  </a:lnTo>
                  <a:lnTo>
                    <a:pt x="28" y="3"/>
                  </a:lnTo>
                  <a:lnTo>
                    <a:pt x="31" y="1"/>
                  </a:lnTo>
                  <a:lnTo>
                    <a:pt x="33" y="1"/>
                  </a:lnTo>
                  <a:lnTo>
                    <a:pt x="34" y="3"/>
                  </a:lnTo>
                  <a:lnTo>
                    <a:pt x="36" y="3"/>
                  </a:lnTo>
                  <a:lnTo>
                    <a:pt x="36" y="3"/>
                  </a:lnTo>
                  <a:lnTo>
                    <a:pt x="38" y="3"/>
                  </a:lnTo>
                  <a:lnTo>
                    <a:pt x="38" y="3"/>
                  </a:lnTo>
                  <a:lnTo>
                    <a:pt x="38" y="3"/>
                  </a:lnTo>
                  <a:lnTo>
                    <a:pt x="39" y="3"/>
                  </a:lnTo>
                  <a:lnTo>
                    <a:pt x="39" y="1"/>
                  </a:lnTo>
                  <a:lnTo>
                    <a:pt x="41" y="1"/>
                  </a:lnTo>
                  <a:lnTo>
                    <a:pt x="41" y="1"/>
                  </a:lnTo>
                  <a:lnTo>
                    <a:pt x="41" y="1"/>
                  </a:lnTo>
                  <a:lnTo>
                    <a:pt x="42" y="1"/>
                  </a:lnTo>
                  <a:lnTo>
                    <a:pt x="42" y="0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24" name="Freeform 271">
              <a:extLst>
                <a:ext uri="{FF2B5EF4-FFF2-40B4-BE49-F238E27FC236}">
                  <a16:creationId xmlns:a16="http://schemas.microsoft.com/office/drawing/2014/main" id="{7475E187-D1F7-AEEA-8738-1BB0C76945C4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5109" y="4254137"/>
              <a:ext cx="83817" cy="103309"/>
            </a:xfrm>
            <a:custGeom>
              <a:avLst/>
              <a:gdLst>
                <a:gd name="T0" fmla="*/ 17 w 43"/>
                <a:gd name="T1" fmla="*/ 3 h 53"/>
                <a:gd name="T2" fmla="*/ 25 w 43"/>
                <a:gd name="T3" fmla="*/ 6 h 53"/>
                <a:gd name="T4" fmla="*/ 32 w 43"/>
                <a:gd name="T5" fmla="*/ 11 h 53"/>
                <a:gd name="T6" fmla="*/ 33 w 43"/>
                <a:gd name="T7" fmla="*/ 14 h 53"/>
                <a:gd name="T8" fmla="*/ 35 w 43"/>
                <a:gd name="T9" fmla="*/ 14 h 53"/>
                <a:gd name="T10" fmla="*/ 38 w 43"/>
                <a:gd name="T11" fmla="*/ 17 h 53"/>
                <a:gd name="T12" fmla="*/ 38 w 43"/>
                <a:gd name="T13" fmla="*/ 20 h 53"/>
                <a:gd name="T14" fmla="*/ 38 w 43"/>
                <a:gd name="T15" fmla="*/ 20 h 53"/>
                <a:gd name="T16" fmla="*/ 39 w 43"/>
                <a:gd name="T17" fmla="*/ 20 h 53"/>
                <a:gd name="T18" fmla="*/ 39 w 43"/>
                <a:gd name="T19" fmla="*/ 17 h 53"/>
                <a:gd name="T20" fmla="*/ 41 w 43"/>
                <a:gd name="T21" fmla="*/ 17 h 53"/>
                <a:gd name="T22" fmla="*/ 43 w 43"/>
                <a:gd name="T23" fmla="*/ 23 h 53"/>
                <a:gd name="T24" fmla="*/ 43 w 43"/>
                <a:gd name="T25" fmla="*/ 25 h 53"/>
                <a:gd name="T26" fmla="*/ 43 w 43"/>
                <a:gd name="T27" fmla="*/ 25 h 53"/>
                <a:gd name="T28" fmla="*/ 41 w 43"/>
                <a:gd name="T29" fmla="*/ 27 h 53"/>
                <a:gd name="T30" fmla="*/ 39 w 43"/>
                <a:gd name="T31" fmla="*/ 28 h 53"/>
                <a:gd name="T32" fmla="*/ 39 w 43"/>
                <a:gd name="T33" fmla="*/ 30 h 53"/>
                <a:gd name="T34" fmla="*/ 38 w 43"/>
                <a:gd name="T35" fmla="*/ 31 h 53"/>
                <a:gd name="T36" fmla="*/ 36 w 43"/>
                <a:gd name="T37" fmla="*/ 34 h 53"/>
                <a:gd name="T38" fmla="*/ 35 w 43"/>
                <a:gd name="T39" fmla="*/ 38 h 53"/>
                <a:gd name="T40" fmla="*/ 33 w 43"/>
                <a:gd name="T41" fmla="*/ 39 h 53"/>
                <a:gd name="T42" fmla="*/ 32 w 43"/>
                <a:gd name="T43" fmla="*/ 41 h 53"/>
                <a:gd name="T44" fmla="*/ 32 w 43"/>
                <a:gd name="T45" fmla="*/ 42 h 53"/>
                <a:gd name="T46" fmla="*/ 30 w 43"/>
                <a:gd name="T47" fmla="*/ 47 h 53"/>
                <a:gd name="T48" fmla="*/ 28 w 43"/>
                <a:gd name="T49" fmla="*/ 49 h 53"/>
                <a:gd name="T50" fmla="*/ 27 w 43"/>
                <a:gd name="T51" fmla="*/ 50 h 53"/>
                <a:gd name="T52" fmla="*/ 25 w 43"/>
                <a:gd name="T53" fmla="*/ 52 h 53"/>
                <a:gd name="T54" fmla="*/ 24 w 43"/>
                <a:gd name="T55" fmla="*/ 52 h 53"/>
                <a:gd name="T56" fmla="*/ 21 w 43"/>
                <a:gd name="T57" fmla="*/ 52 h 53"/>
                <a:gd name="T58" fmla="*/ 21 w 43"/>
                <a:gd name="T59" fmla="*/ 52 h 53"/>
                <a:gd name="T60" fmla="*/ 19 w 43"/>
                <a:gd name="T61" fmla="*/ 50 h 53"/>
                <a:gd name="T62" fmla="*/ 17 w 43"/>
                <a:gd name="T63" fmla="*/ 50 h 53"/>
                <a:gd name="T64" fmla="*/ 16 w 43"/>
                <a:gd name="T65" fmla="*/ 50 h 53"/>
                <a:gd name="T66" fmla="*/ 13 w 43"/>
                <a:gd name="T67" fmla="*/ 50 h 53"/>
                <a:gd name="T68" fmla="*/ 13 w 43"/>
                <a:gd name="T69" fmla="*/ 50 h 53"/>
                <a:gd name="T70" fmla="*/ 11 w 43"/>
                <a:gd name="T71" fmla="*/ 50 h 53"/>
                <a:gd name="T72" fmla="*/ 10 w 43"/>
                <a:gd name="T73" fmla="*/ 52 h 53"/>
                <a:gd name="T74" fmla="*/ 8 w 43"/>
                <a:gd name="T75" fmla="*/ 53 h 53"/>
                <a:gd name="T76" fmla="*/ 6 w 43"/>
                <a:gd name="T77" fmla="*/ 52 h 53"/>
                <a:gd name="T78" fmla="*/ 3 w 43"/>
                <a:gd name="T79" fmla="*/ 52 h 53"/>
                <a:gd name="T80" fmla="*/ 2 w 43"/>
                <a:gd name="T81" fmla="*/ 50 h 53"/>
                <a:gd name="T82" fmla="*/ 0 w 43"/>
                <a:gd name="T83" fmla="*/ 50 h 53"/>
                <a:gd name="T84" fmla="*/ 2 w 43"/>
                <a:gd name="T85" fmla="*/ 50 h 53"/>
                <a:gd name="T86" fmla="*/ 2 w 43"/>
                <a:gd name="T87" fmla="*/ 49 h 53"/>
                <a:gd name="T88" fmla="*/ 5 w 43"/>
                <a:gd name="T89" fmla="*/ 44 h 53"/>
                <a:gd name="T90" fmla="*/ 6 w 43"/>
                <a:gd name="T91" fmla="*/ 42 h 53"/>
                <a:gd name="T92" fmla="*/ 6 w 43"/>
                <a:gd name="T93" fmla="*/ 38 h 53"/>
                <a:gd name="T94" fmla="*/ 8 w 43"/>
                <a:gd name="T95" fmla="*/ 36 h 53"/>
                <a:gd name="T96" fmla="*/ 10 w 43"/>
                <a:gd name="T97" fmla="*/ 33 h 53"/>
                <a:gd name="T98" fmla="*/ 10 w 43"/>
                <a:gd name="T99" fmla="*/ 31 h 53"/>
                <a:gd name="T100" fmla="*/ 8 w 43"/>
                <a:gd name="T101" fmla="*/ 30 h 53"/>
                <a:gd name="T102" fmla="*/ 6 w 43"/>
                <a:gd name="T103" fmla="*/ 28 h 53"/>
                <a:gd name="T104" fmla="*/ 5 w 43"/>
                <a:gd name="T105" fmla="*/ 25 h 53"/>
                <a:gd name="T106" fmla="*/ 3 w 43"/>
                <a:gd name="T107" fmla="*/ 23 h 53"/>
                <a:gd name="T108" fmla="*/ 3 w 43"/>
                <a:gd name="T109" fmla="*/ 22 h 53"/>
                <a:gd name="T110" fmla="*/ 3 w 43"/>
                <a:gd name="T111" fmla="*/ 20 h 53"/>
                <a:gd name="T112" fmla="*/ 3 w 43"/>
                <a:gd name="T113" fmla="*/ 17 h 53"/>
                <a:gd name="T114" fmla="*/ 2 w 43"/>
                <a:gd name="T115" fmla="*/ 16 h 53"/>
                <a:gd name="T116" fmla="*/ 2 w 43"/>
                <a:gd name="T117" fmla="*/ 12 h 53"/>
                <a:gd name="T118" fmla="*/ 3 w 43"/>
                <a:gd name="T119" fmla="*/ 11 h 53"/>
                <a:gd name="T120" fmla="*/ 6 w 43"/>
                <a:gd name="T121" fmla="*/ 8 h 53"/>
                <a:gd name="T122" fmla="*/ 8 w 43"/>
                <a:gd name="T123" fmla="*/ 6 h 53"/>
                <a:gd name="T124" fmla="*/ 10 w 43"/>
                <a:gd name="T125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3" h="53">
                  <a:moveTo>
                    <a:pt x="11" y="0"/>
                  </a:moveTo>
                  <a:lnTo>
                    <a:pt x="17" y="3"/>
                  </a:lnTo>
                  <a:lnTo>
                    <a:pt x="19" y="4"/>
                  </a:lnTo>
                  <a:lnTo>
                    <a:pt x="25" y="6"/>
                  </a:lnTo>
                  <a:lnTo>
                    <a:pt x="27" y="8"/>
                  </a:lnTo>
                  <a:lnTo>
                    <a:pt x="32" y="11"/>
                  </a:lnTo>
                  <a:lnTo>
                    <a:pt x="33" y="12"/>
                  </a:lnTo>
                  <a:lnTo>
                    <a:pt x="33" y="14"/>
                  </a:lnTo>
                  <a:lnTo>
                    <a:pt x="33" y="16"/>
                  </a:lnTo>
                  <a:lnTo>
                    <a:pt x="35" y="14"/>
                  </a:lnTo>
                  <a:lnTo>
                    <a:pt x="38" y="16"/>
                  </a:lnTo>
                  <a:lnTo>
                    <a:pt x="38" y="17"/>
                  </a:lnTo>
                  <a:lnTo>
                    <a:pt x="38" y="19"/>
                  </a:lnTo>
                  <a:lnTo>
                    <a:pt x="38" y="20"/>
                  </a:lnTo>
                  <a:lnTo>
                    <a:pt x="38" y="20"/>
                  </a:lnTo>
                  <a:lnTo>
                    <a:pt x="38" y="20"/>
                  </a:lnTo>
                  <a:lnTo>
                    <a:pt x="38" y="20"/>
                  </a:lnTo>
                  <a:lnTo>
                    <a:pt x="39" y="20"/>
                  </a:lnTo>
                  <a:lnTo>
                    <a:pt x="39" y="19"/>
                  </a:lnTo>
                  <a:lnTo>
                    <a:pt x="39" y="17"/>
                  </a:lnTo>
                  <a:lnTo>
                    <a:pt x="41" y="17"/>
                  </a:lnTo>
                  <a:lnTo>
                    <a:pt x="41" y="17"/>
                  </a:lnTo>
                  <a:lnTo>
                    <a:pt x="43" y="22"/>
                  </a:lnTo>
                  <a:lnTo>
                    <a:pt x="43" y="23"/>
                  </a:lnTo>
                  <a:lnTo>
                    <a:pt x="43" y="23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27"/>
                  </a:lnTo>
                  <a:lnTo>
                    <a:pt x="41" y="27"/>
                  </a:lnTo>
                  <a:lnTo>
                    <a:pt x="41" y="28"/>
                  </a:lnTo>
                  <a:lnTo>
                    <a:pt x="39" y="28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38" y="30"/>
                  </a:lnTo>
                  <a:lnTo>
                    <a:pt x="38" y="31"/>
                  </a:lnTo>
                  <a:lnTo>
                    <a:pt x="36" y="34"/>
                  </a:lnTo>
                  <a:lnTo>
                    <a:pt x="36" y="34"/>
                  </a:lnTo>
                  <a:lnTo>
                    <a:pt x="35" y="36"/>
                  </a:lnTo>
                  <a:lnTo>
                    <a:pt x="35" y="38"/>
                  </a:lnTo>
                  <a:lnTo>
                    <a:pt x="33" y="38"/>
                  </a:lnTo>
                  <a:lnTo>
                    <a:pt x="33" y="39"/>
                  </a:lnTo>
                  <a:lnTo>
                    <a:pt x="33" y="39"/>
                  </a:lnTo>
                  <a:lnTo>
                    <a:pt x="32" y="41"/>
                  </a:lnTo>
                  <a:lnTo>
                    <a:pt x="32" y="42"/>
                  </a:lnTo>
                  <a:lnTo>
                    <a:pt x="32" y="42"/>
                  </a:lnTo>
                  <a:lnTo>
                    <a:pt x="30" y="45"/>
                  </a:lnTo>
                  <a:lnTo>
                    <a:pt x="30" y="47"/>
                  </a:lnTo>
                  <a:lnTo>
                    <a:pt x="30" y="47"/>
                  </a:lnTo>
                  <a:lnTo>
                    <a:pt x="28" y="49"/>
                  </a:lnTo>
                  <a:lnTo>
                    <a:pt x="28" y="50"/>
                  </a:lnTo>
                  <a:lnTo>
                    <a:pt x="27" y="50"/>
                  </a:lnTo>
                  <a:lnTo>
                    <a:pt x="25" y="50"/>
                  </a:lnTo>
                  <a:lnTo>
                    <a:pt x="25" y="52"/>
                  </a:lnTo>
                  <a:lnTo>
                    <a:pt x="24" y="52"/>
                  </a:lnTo>
                  <a:lnTo>
                    <a:pt x="24" y="52"/>
                  </a:lnTo>
                  <a:lnTo>
                    <a:pt x="22" y="52"/>
                  </a:lnTo>
                  <a:lnTo>
                    <a:pt x="21" y="52"/>
                  </a:lnTo>
                  <a:lnTo>
                    <a:pt x="21" y="52"/>
                  </a:lnTo>
                  <a:lnTo>
                    <a:pt x="21" y="52"/>
                  </a:lnTo>
                  <a:lnTo>
                    <a:pt x="19" y="50"/>
                  </a:lnTo>
                  <a:lnTo>
                    <a:pt x="19" y="50"/>
                  </a:lnTo>
                  <a:lnTo>
                    <a:pt x="19" y="50"/>
                  </a:lnTo>
                  <a:lnTo>
                    <a:pt x="17" y="50"/>
                  </a:lnTo>
                  <a:lnTo>
                    <a:pt x="16" y="52"/>
                  </a:lnTo>
                  <a:lnTo>
                    <a:pt x="16" y="50"/>
                  </a:lnTo>
                  <a:lnTo>
                    <a:pt x="14" y="50"/>
                  </a:lnTo>
                  <a:lnTo>
                    <a:pt x="13" y="50"/>
                  </a:lnTo>
                  <a:lnTo>
                    <a:pt x="13" y="50"/>
                  </a:lnTo>
                  <a:lnTo>
                    <a:pt x="13" y="50"/>
                  </a:lnTo>
                  <a:lnTo>
                    <a:pt x="13" y="50"/>
                  </a:lnTo>
                  <a:lnTo>
                    <a:pt x="11" y="50"/>
                  </a:lnTo>
                  <a:lnTo>
                    <a:pt x="11" y="50"/>
                  </a:lnTo>
                  <a:lnTo>
                    <a:pt x="10" y="52"/>
                  </a:lnTo>
                  <a:lnTo>
                    <a:pt x="8" y="52"/>
                  </a:lnTo>
                  <a:lnTo>
                    <a:pt x="8" y="53"/>
                  </a:lnTo>
                  <a:lnTo>
                    <a:pt x="6" y="53"/>
                  </a:lnTo>
                  <a:lnTo>
                    <a:pt x="6" y="52"/>
                  </a:lnTo>
                  <a:lnTo>
                    <a:pt x="5" y="52"/>
                  </a:lnTo>
                  <a:lnTo>
                    <a:pt x="3" y="52"/>
                  </a:lnTo>
                  <a:lnTo>
                    <a:pt x="2" y="52"/>
                  </a:lnTo>
                  <a:lnTo>
                    <a:pt x="2" y="50"/>
                  </a:lnTo>
                  <a:lnTo>
                    <a:pt x="0" y="50"/>
                  </a:lnTo>
                  <a:lnTo>
                    <a:pt x="0" y="50"/>
                  </a:lnTo>
                  <a:lnTo>
                    <a:pt x="0" y="50"/>
                  </a:lnTo>
                  <a:lnTo>
                    <a:pt x="2" y="50"/>
                  </a:lnTo>
                  <a:lnTo>
                    <a:pt x="2" y="50"/>
                  </a:lnTo>
                  <a:lnTo>
                    <a:pt x="2" y="49"/>
                  </a:lnTo>
                  <a:lnTo>
                    <a:pt x="3" y="49"/>
                  </a:lnTo>
                  <a:lnTo>
                    <a:pt x="5" y="44"/>
                  </a:lnTo>
                  <a:lnTo>
                    <a:pt x="6" y="42"/>
                  </a:lnTo>
                  <a:lnTo>
                    <a:pt x="6" y="42"/>
                  </a:lnTo>
                  <a:lnTo>
                    <a:pt x="6" y="41"/>
                  </a:lnTo>
                  <a:lnTo>
                    <a:pt x="6" y="38"/>
                  </a:lnTo>
                  <a:lnTo>
                    <a:pt x="6" y="38"/>
                  </a:lnTo>
                  <a:lnTo>
                    <a:pt x="8" y="36"/>
                  </a:lnTo>
                  <a:lnTo>
                    <a:pt x="10" y="34"/>
                  </a:lnTo>
                  <a:lnTo>
                    <a:pt x="10" y="33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8" y="31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6" y="28"/>
                  </a:lnTo>
                  <a:lnTo>
                    <a:pt x="5" y="28"/>
                  </a:lnTo>
                  <a:lnTo>
                    <a:pt x="5" y="25"/>
                  </a:lnTo>
                  <a:lnTo>
                    <a:pt x="5" y="23"/>
                  </a:lnTo>
                  <a:lnTo>
                    <a:pt x="3" y="23"/>
                  </a:lnTo>
                  <a:lnTo>
                    <a:pt x="3" y="23"/>
                  </a:lnTo>
                  <a:lnTo>
                    <a:pt x="3" y="22"/>
                  </a:lnTo>
                  <a:lnTo>
                    <a:pt x="3" y="22"/>
                  </a:lnTo>
                  <a:lnTo>
                    <a:pt x="3" y="20"/>
                  </a:lnTo>
                  <a:lnTo>
                    <a:pt x="3" y="19"/>
                  </a:lnTo>
                  <a:lnTo>
                    <a:pt x="3" y="17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2" y="14"/>
                  </a:lnTo>
                  <a:lnTo>
                    <a:pt x="2" y="12"/>
                  </a:lnTo>
                  <a:lnTo>
                    <a:pt x="3" y="12"/>
                  </a:lnTo>
                  <a:lnTo>
                    <a:pt x="3" y="11"/>
                  </a:lnTo>
                  <a:lnTo>
                    <a:pt x="5" y="9"/>
                  </a:lnTo>
                  <a:lnTo>
                    <a:pt x="6" y="8"/>
                  </a:lnTo>
                  <a:lnTo>
                    <a:pt x="6" y="6"/>
                  </a:lnTo>
                  <a:lnTo>
                    <a:pt x="8" y="6"/>
                  </a:lnTo>
                  <a:lnTo>
                    <a:pt x="10" y="1"/>
                  </a:lnTo>
                  <a:lnTo>
                    <a:pt x="1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25" name="Freeform 272">
              <a:extLst>
                <a:ext uri="{FF2B5EF4-FFF2-40B4-BE49-F238E27FC236}">
                  <a16:creationId xmlns:a16="http://schemas.microsoft.com/office/drawing/2014/main" id="{C1214F8B-FEA6-64FD-7A1E-9EB9460355BB}"/>
                </a:ext>
              </a:extLst>
            </p:cNvPr>
            <p:cNvSpPr>
              <a:spLocks/>
            </p:cNvSpPr>
            <p:nvPr/>
          </p:nvSpPr>
          <p:spPr bwMode="auto">
            <a:xfrm>
              <a:off x="6889694" y="3113843"/>
              <a:ext cx="191024" cy="83817"/>
            </a:xfrm>
            <a:custGeom>
              <a:avLst/>
              <a:gdLst>
                <a:gd name="T0" fmla="*/ 8 w 98"/>
                <a:gd name="T1" fmla="*/ 0 h 43"/>
                <a:gd name="T2" fmla="*/ 14 w 98"/>
                <a:gd name="T3" fmla="*/ 2 h 43"/>
                <a:gd name="T4" fmla="*/ 22 w 98"/>
                <a:gd name="T5" fmla="*/ 5 h 43"/>
                <a:gd name="T6" fmla="*/ 32 w 98"/>
                <a:gd name="T7" fmla="*/ 7 h 43"/>
                <a:gd name="T8" fmla="*/ 36 w 98"/>
                <a:gd name="T9" fmla="*/ 5 h 43"/>
                <a:gd name="T10" fmla="*/ 41 w 98"/>
                <a:gd name="T11" fmla="*/ 7 h 43"/>
                <a:gd name="T12" fmla="*/ 44 w 98"/>
                <a:gd name="T13" fmla="*/ 8 h 43"/>
                <a:gd name="T14" fmla="*/ 52 w 98"/>
                <a:gd name="T15" fmla="*/ 13 h 43"/>
                <a:gd name="T16" fmla="*/ 55 w 98"/>
                <a:gd name="T17" fmla="*/ 14 h 43"/>
                <a:gd name="T18" fmla="*/ 55 w 98"/>
                <a:gd name="T19" fmla="*/ 16 h 43"/>
                <a:gd name="T20" fmla="*/ 59 w 98"/>
                <a:gd name="T21" fmla="*/ 18 h 43"/>
                <a:gd name="T22" fmla="*/ 62 w 98"/>
                <a:gd name="T23" fmla="*/ 16 h 43"/>
                <a:gd name="T24" fmla="*/ 66 w 98"/>
                <a:gd name="T25" fmla="*/ 14 h 43"/>
                <a:gd name="T26" fmla="*/ 70 w 98"/>
                <a:gd name="T27" fmla="*/ 16 h 43"/>
                <a:gd name="T28" fmla="*/ 73 w 98"/>
                <a:gd name="T29" fmla="*/ 14 h 43"/>
                <a:gd name="T30" fmla="*/ 76 w 98"/>
                <a:gd name="T31" fmla="*/ 16 h 43"/>
                <a:gd name="T32" fmla="*/ 82 w 98"/>
                <a:gd name="T33" fmla="*/ 18 h 43"/>
                <a:gd name="T34" fmla="*/ 84 w 98"/>
                <a:gd name="T35" fmla="*/ 21 h 43"/>
                <a:gd name="T36" fmla="*/ 84 w 98"/>
                <a:gd name="T37" fmla="*/ 24 h 43"/>
                <a:gd name="T38" fmla="*/ 87 w 98"/>
                <a:gd name="T39" fmla="*/ 27 h 43"/>
                <a:gd name="T40" fmla="*/ 90 w 98"/>
                <a:gd name="T41" fmla="*/ 27 h 43"/>
                <a:gd name="T42" fmla="*/ 93 w 98"/>
                <a:gd name="T43" fmla="*/ 29 h 43"/>
                <a:gd name="T44" fmla="*/ 92 w 98"/>
                <a:gd name="T45" fmla="*/ 32 h 43"/>
                <a:gd name="T46" fmla="*/ 90 w 98"/>
                <a:gd name="T47" fmla="*/ 32 h 43"/>
                <a:gd name="T48" fmla="*/ 90 w 98"/>
                <a:gd name="T49" fmla="*/ 33 h 43"/>
                <a:gd name="T50" fmla="*/ 93 w 98"/>
                <a:gd name="T51" fmla="*/ 36 h 43"/>
                <a:gd name="T52" fmla="*/ 98 w 98"/>
                <a:gd name="T53" fmla="*/ 40 h 43"/>
                <a:gd name="T54" fmla="*/ 95 w 98"/>
                <a:gd name="T55" fmla="*/ 43 h 43"/>
                <a:gd name="T56" fmla="*/ 93 w 98"/>
                <a:gd name="T57" fmla="*/ 43 h 43"/>
                <a:gd name="T58" fmla="*/ 88 w 98"/>
                <a:gd name="T59" fmla="*/ 41 h 43"/>
                <a:gd name="T60" fmla="*/ 85 w 98"/>
                <a:gd name="T61" fmla="*/ 40 h 43"/>
                <a:gd name="T62" fmla="*/ 84 w 98"/>
                <a:gd name="T63" fmla="*/ 38 h 43"/>
                <a:gd name="T64" fmla="*/ 76 w 98"/>
                <a:gd name="T65" fmla="*/ 36 h 43"/>
                <a:gd name="T66" fmla="*/ 71 w 98"/>
                <a:gd name="T67" fmla="*/ 40 h 43"/>
                <a:gd name="T68" fmla="*/ 71 w 98"/>
                <a:gd name="T69" fmla="*/ 41 h 43"/>
                <a:gd name="T70" fmla="*/ 62 w 98"/>
                <a:gd name="T71" fmla="*/ 41 h 43"/>
                <a:gd name="T72" fmla="*/ 57 w 98"/>
                <a:gd name="T73" fmla="*/ 41 h 43"/>
                <a:gd name="T74" fmla="*/ 52 w 98"/>
                <a:gd name="T75" fmla="*/ 43 h 43"/>
                <a:gd name="T76" fmla="*/ 51 w 98"/>
                <a:gd name="T77" fmla="*/ 41 h 43"/>
                <a:gd name="T78" fmla="*/ 49 w 98"/>
                <a:gd name="T79" fmla="*/ 41 h 43"/>
                <a:gd name="T80" fmla="*/ 46 w 98"/>
                <a:gd name="T81" fmla="*/ 40 h 43"/>
                <a:gd name="T82" fmla="*/ 46 w 98"/>
                <a:gd name="T83" fmla="*/ 38 h 43"/>
                <a:gd name="T84" fmla="*/ 41 w 98"/>
                <a:gd name="T85" fmla="*/ 35 h 43"/>
                <a:gd name="T86" fmla="*/ 38 w 98"/>
                <a:gd name="T87" fmla="*/ 35 h 43"/>
                <a:gd name="T88" fmla="*/ 36 w 98"/>
                <a:gd name="T89" fmla="*/ 36 h 43"/>
                <a:gd name="T90" fmla="*/ 33 w 98"/>
                <a:gd name="T91" fmla="*/ 36 h 43"/>
                <a:gd name="T92" fmla="*/ 29 w 98"/>
                <a:gd name="T93" fmla="*/ 35 h 43"/>
                <a:gd name="T94" fmla="*/ 25 w 98"/>
                <a:gd name="T95" fmla="*/ 36 h 43"/>
                <a:gd name="T96" fmla="*/ 25 w 98"/>
                <a:gd name="T97" fmla="*/ 32 h 43"/>
                <a:gd name="T98" fmla="*/ 27 w 98"/>
                <a:gd name="T99" fmla="*/ 27 h 43"/>
                <a:gd name="T100" fmla="*/ 22 w 98"/>
                <a:gd name="T101" fmla="*/ 16 h 43"/>
                <a:gd name="T102" fmla="*/ 16 w 98"/>
                <a:gd name="T103" fmla="*/ 11 h 43"/>
                <a:gd name="T104" fmla="*/ 8 w 98"/>
                <a:gd name="T105" fmla="*/ 7 h 43"/>
                <a:gd name="T106" fmla="*/ 2 w 98"/>
                <a:gd name="T107" fmla="*/ 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8" h="43">
                  <a:moveTo>
                    <a:pt x="3" y="0"/>
                  </a:move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3" y="2"/>
                  </a:lnTo>
                  <a:lnTo>
                    <a:pt x="14" y="2"/>
                  </a:lnTo>
                  <a:lnTo>
                    <a:pt x="16" y="3"/>
                  </a:lnTo>
                  <a:lnTo>
                    <a:pt x="21" y="3"/>
                  </a:lnTo>
                  <a:lnTo>
                    <a:pt x="22" y="5"/>
                  </a:lnTo>
                  <a:lnTo>
                    <a:pt x="24" y="5"/>
                  </a:lnTo>
                  <a:lnTo>
                    <a:pt x="30" y="7"/>
                  </a:lnTo>
                  <a:lnTo>
                    <a:pt x="32" y="7"/>
                  </a:lnTo>
                  <a:lnTo>
                    <a:pt x="32" y="7"/>
                  </a:lnTo>
                  <a:lnTo>
                    <a:pt x="33" y="5"/>
                  </a:lnTo>
                  <a:lnTo>
                    <a:pt x="36" y="5"/>
                  </a:lnTo>
                  <a:lnTo>
                    <a:pt x="38" y="7"/>
                  </a:lnTo>
                  <a:lnTo>
                    <a:pt x="40" y="7"/>
                  </a:lnTo>
                  <a:lnTo>
                    <a:pt x="41" y="7"/>
                  </a:lnTo>
                  <a:lnTo>
                    <a:pt x="43" y="7"/>
                  </a:lnTo>
                  <a:lnTo>
                    <a:pt x="44" y="8"/>
                  </a:lnTo>
                  <a:lnTo>
                    <a:pt x="44" y="8"/>
                  </a:lnTo>
                  <a:lnTo>
                    <a:pt x="46" y="10"/>
                  </a:lnTo>
                  <a:lnTo>
                    <a:pt x="49" y="11"/>
                  </a:lnTo>
                  <a:lnTo>
                    <a:pt x="52" y="13"/>
                  </a:lnTo>
                  <a:lnTo>
                    <a:pt x="54" y="13"/>
                  </a:lnTo>
                  <a:lnTo>
                    <a:pt x="55" y="14"/>
                  </a:lnTo>
                  <a:lnTo>
                    <a:pt x="55" y="14"/>
                  </a:lnTo>
                  <a:lnTo>
                    <a:pt x="55" y="14"/>
                  </a:lnTo>
                  <a:lnTo>
                    <a:pt x="55" y="16"/>
                  </a:lnTo>
                  <a:lnTo>
                    <a:pt x="55" y="16"/>
                  </a:lnTo>
                  <a:lnTo>
                    <a:pt x="55" y="16"/>
                  </a:lnTo>
                  <a:lnTo>
                    <a:pt x="57" y="18"/>
                  </a:lnTo>
                  <a:lnTo>
                    <a:pt x="59" y="18"/>
                  </a:lnTo>
                  <a:lnTo>
                    <a:pt x="59" y="16"/>
                  </a:lnTo>
                  <a:lnTo>
                    <a:pt x="60" y="16"/>
                  </a:lnTo>
                  <a:lnTo>
                    <a:pt x="62" y="16"/>
                  </a:lnTo>
                  <a:lnTo>
                    <a:pt x="63" y="14"/>
                  </a:lnTo>
                  <a:lnTo>
                    <a:pt x="66" y="14"/>
                  </a:lnTo>
                  <a:lnTo>
                    <a:pt x="66" y="14"/>
                  </a:lnTo>
                  <a:lnTo>
                    <a:pt x="68" y="14"/>
                  </a:lnTo>
                  <a:lnTo>
                    <a:pt x="70" y="14"/>
                  </a:lnTo>
                  <a:lnTo>
                    <a:pt x="70" y="16"/>
                  </a:lnTo>
                  <a:lnTo>
                    <a:pt x="71" y="14"/>
                  </a:lnTo>
                  <a:lnTo>
                    <a:pt x="71" y="14"/>
                  </a:lnTo>
                  <a:lnTo>
                    <a:pt x="73" y="14"/>
                  </a:lnTo>
                  <a:lnTo>
                    <a:pt x="74" y="14"/>
                  </a:lnTo>
                  <a:lnTo>
                    <a:pt x="76" y="16"/>
                  </a:lnTo>
                  <a:lnTo>
                    <a:pt x="76" y="16"/>
                  </a:lnTo>
                  <a:lnTo>
                    <a:pt x="77" y="18"/>
                  </a:lnTo>
                  <a:lnTo>
                    <a:pt x="81" y="18"/>
                  </a:lnTo>
                  <a:lnTo>
                    <a:pt x="82" y="18"/>
                  </a:lnTo>
                  <a:lnTo>
                    <a:pt x="84" y="18"/>
                  </a:lnTo>
                  <a:lnTo>
                    <a:pt x="84" y="19"/>
                  </a:lnTo>
                  <a:lnTo>
                    <a:pt x="84" y="21"/>
                  </a:lnTo>
                  <a:lnTo>
                    <a:pt x="82" y="22"/>
                  </a:lnTo>
                  <a:lnTo>
                    <a:pt x="82" y="24"/>
                  </a:lnTo>
                  <a:lnTo>
                    <a:pt x="84" y="24"/>
                  </a:lnTo>
                  <a:lnTo>
                    <a:pt x="85" y="25"/>
                  </a:lnTo>
                  <a:lnTo>
                    <a:pt x="87" y="25"/>
                  </a:lnTo>
                  <a:lnTo>
                    <a:pt x="87" y="27"/>
                  </a:lnTo>
                  <a:lnTo>
                    <a:pt x="88" y="27"/>
                  </a:lnTo>
                  <a:lnTo>
                    <a:pt x="90" y="27"/>
                  </a:lnTo>
                  <a:lnTo>
                    <a:pt x="90" y="27"/>
                  </a:lnTo>
                  <a:lnTo>
                    <a:pt x="92" y="27"/>
                  </a:lnTo>
                  <a:lnTo>
                    <a:pt x="93" y="29"/>
                  </a:lnTo>
                  <a:lnTo>
                    <a:pt x="93" y="29"/>
                  </a:lnTo>
                  <a:lnTo>
                    <a:pt x="93" y="30"/>
                  </a:lnTo>
                  <a:lnTo>
                    <a:pt x="93" y="30"/>
                  </a:lnTo>
                  <a:lnTo>
                    <a:pt x="92" y="32"/>
                  </a:lnTo>
                  <a:lnTo>
                    <a:pt x="92" y="32"/>
                  </a:lnTo>
                  <a:lnTo>
                    <a:pt x="90" y="32"/>
                  </a:lnTo>
                  <a:lnTo>
                    <a:pt x="90" y="32"/>
                  </a:lnTo>
                  <a:lnTo>
                    <a:pt x="90" y="33"/>
                  </a:lnTo>
                  <a:lnTo>
                    <a:pt x="90" y="33"/>
                  </a:lnTo>
                  <a:lnTo>
                    <a:pt x="90" y="33"/>
                  </a:lnTo>
                  <a:lnTo>
                    <a:pt x="92" y="33"/>
                  </a:lnTo>
                  <a:lnTo>
                    <a:pt x="92" y="35"/>
                  </a:lnTo>
                  <a:lnTo>
                    <a:pt x="93" y="36"/>
                  </a:lnTo>
                  <a:lnTo>
                    <a:pt x="95" y="36"/>
                  </a:lnTo>
                  <a:lnTo>
                    <a:pt x="96" y="38"/>
                  </a:lnTo>
                  <a:lnTo>
                    <a:pt x="98" y="40"/>
                  </a:lnTo>
                  <a:lnTo>
                    <a:pt x="98" y="40"/>
                  </a:lnTo>
                  <a:lnTo>
                    <a:pt x="96" y="41"/>
                  </a:lnTo>
                  <a:lnTo>
                    <a:pt x="95" y="43"/>
                  </a:lnTo>
                  <a:lnTo>
                    <a:pt x="95" y="43"/>
                  </a:lnTo>
                  <a:lnTo>
                    <a:pt x="93" y="43"/>
                  </a:lnTo>
                  <a:lnTo>
                    <a:pt x="93" y="43"/>
                  </a:lnTo>
                  <a:lnTo>
                    <a:pt x="92" y="41"/>
                  </a:lnTo>
                  <a:lnTo>
                    <a:pt x="90" y="41"/>
                  </a:lnTo>
                  <a:lnTo>
                    <a:pt x="88" y="41"/>
                  </a:lnTo>
                  <a:lnTo>
                    <a:pt x="88" y="41"/>
                  </a:lnTo>
                  <a:lnTo>
                    <a:pt x="87" y="41"/>
                  </a:lnTo>
                  <a:lnTo>
                    <a:pt x="85" y="40"/>
                  </a:lnTo>
                  <a:lnTo>
                    <a:pt x="84" y="40"/>
                  </a:lnTo>
                  <a:lnTo>
                    <a:pt x="84" y="40"/>
                  </a:lnTo>
                  <a:lnTo>
                    <a:pt x="84" y="38"/>
                  </a:lnTo>
                  <a:lnTo>
                    <a:pt x="79" y="36"/>
                  </a:lnTo>
                  <a:lnTo>
                    <a:pt x="77" y="36"/>
                  </a:lnTo>
                  <a:lnTo>
                    <a:pt x="76" y="36"/>
                  </a:lnTo>
                  <a:lnTo>
                    <a:pt x="73" y="40"/>
                  </a:lnTo>
                  <a:lnTo>
                    <a:pt x="73" y="40"/>
                  </a:lnTo>
                  <a:lnTo>
                    <a:pt x="71" y="40"/>
                  </a:lnTo>
                  <a:lnTo>
                    <a:pt x="71" y="40"/>
                  </a:lnTo>
                  <a:lnTo>
                    <a:pt x="71" y="40"/>
                  </a:lnTo>
                  <a:lnTo>
                    <a:pt x="71" y="41"/>
                  </a:lnTo>
                  <a:lnTo>
                    <a:pt x="66" y="41"/>
                  </a:lnTo>
                  <a:lnTo>
                    <a:pt x="66" y="41"/>
                  </a:lnTo>
                  <a:lnTo>
                    <a:pt x="62" y="41"/>
                  </a:lnTo>
                  <a:lnTo>
                    <a:pt x="62" y="41"/>
                  </a:lnTo>
                  <a:lnTo>
                    <a:pt x="60" y="41"/>
                  </a:lnTo>
                  <a:lnTo>
                    <a:pt x="57" y="41"/>
                  </a:lnTo>
                  <a:lnTo>
                    <a:pt x="55" y="41"/>
                  </a:lnTo>
                  <a:lnTo>
                    <a:pt x="54" y="43"/>
                  </a:lnTo>
                  <a:lnTo>
                    <a:pt x="52" y="43"/>
                  </a:lnTo>
                  <a:lnTo>
                    <a:pt x="51" y="43"/>
                  </a:lnTo>
                  <a:lnTo>
                    <a:pt x="51" y="43"/>
                  </a:lnTo>
                  <a:lnTo>
                    <a:pt x="51" y="41"/>
                  </a:lnTo>
                  <a:lnTo>
                    <a:pt x="51" y="41"/>
                  </a:lnTo>
                  <a:lnTo>
                    <a:pt x="49" y="41"/>
                  </a:lnTo>
                  <a:lnTo>
                    <a:pt x="49" y="41"/>
                  </a:lnTo>
                  <a:lnTo>
                    <a:pt x="47" y="41"/>
                  </a:lnTo>
                  <a:lnTo>
                    <a:pt x="46" y="40"/>
                  </a:lnTo>
                  <a:lnTo>
                    <a:pt x="46" y="40"/>
                  </a:lnTo>
                  <a:lnTo>
                    <a:pt x="47" y="40"/>
                  </a:lnTo>
                  <a:lnTo>
                    <a:pt x="46" y="40"/>
                  </a:lnTo>
                  <a:lnTo>
                    <a:pt x="46" y="38"/>
                  </a:lnTo>
                  <a:lnTo>
                    <a:pt x="43" y="36"/>
                  </a:lnTo>
                  <a:lnTo>
                    <a:pt x="41" y="36"/>
                  </a:lnTo>
                  <a:lnTo>
                    <a:pt x="41" y="35"/>
                  </a:lnTo>
                  <a:lnTo>
                    <a:pt x="41" y="35"/>
                  </a:lnTo>
                  <a:lnTo>
                    <a:pt x="40" y="33"/>
                  </a:lnTo>
                  <a:lnTo>
                    <a:pt x="38" y="35"/>
                  </a:lnTo>
                  <a:lnTo>
                    <a:pt x="38" y="35"/>
                  </a:lnTo>
                  <a:lnTo>
                    <a:pt x="38" y="35"/>
                  </a:lnTo>
                  <a:lnTo>
                    <a:pt x="36" y="36"/>
                  </a:lnTo>
                  <a:lnTo>
                    <a:pt x="36" y="36"/>
                  </a:lnTo>
                  <a:lnTo>
                    <a:pt x="35" y="36"/>
                  </a:lnTo>
                  <a:lnTo>
                    <a:pt x="33" y="36"/>
                  </a:lnTo>
                  <a:lnTo>
                    <a:pt x="33" y="36"/>
                  </a:lnTo>
                  <a:lnTo>
                    <a:pt x="32" y="35"/>
                  </a:lnTo>
                  <a:lnTo>
                    <a:pt x="29" y="35"/>
                  </a:lnTo>
                  <a:lnTo>
                    <a:pt x="27" y="36"/>
                  </a:lnTo>
                  <a:lnTo>
                    <a:pt x="27" y="36"/>
                  </a:lnTo>
                  <a:lnTo>
                    <a:pt x="25" y="36"/>
                  </a:lnTo>
                  <a:lnTo>
                    <a:pt x="24" y="35"/>
                  </a:lnTo>
                  <a:lnTo>
                    <a:pt x="22" y="35"/>
                  </a:lnTo>
                  <a:lnTo>
                    <a:pt x="25" y="32"/>
                  </a:lnTo>
                  <a:lnTo>
                    <a:pt x="27" y="30"/>
                  </a:lnTo>
                  <a:lnTo>
                    <a:pt x="27" y="29"/>
                  </a:lnTo>
                  <a:lnTo>
                    <a:pt x="27" y="27"/>
                  </a:lnTo>
                  <a:lnTo>
                    <a:pt x="25" y="24"/>
                  </a:lnTo>
                  <a:lnTo>
                    <a:pt x="24" y="21"/>
                  </a:lnTo>
                  <a:lnTo>
                    <a:pt x="22" y="16"/>
                  </a:lnTo>
                  <a:lnTo>
                    <a:pt x="22" y="14"/>
                  </a:lnTo>
                  <a:lnTo>
                    <a:pt x="18" y="13"/>
                  </a:lnTo>
                  <a:lnTo>
                    <a:pt x="16" y="11"/>
                  </a:lnTo>
                  <a:lnTo>
                    <a:pt x="13" y="8"/>
                  </a:lnTo>
                  <a:lnTo>
                    <a:pt x="8" y="8"/>
                  </a:lnTo>
                  <a:lnTo>
                    <a:pt x="8" y="7"/>
                  </a:lnTo>
                  <a:lnTo>
                    <a:pt x="3" y="3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26" name="Freeform 273">
              <a:extLst>
                <a:ext uri="{FF2B5EF4-FFF2-40B4-BE49-F238E27FC236}">
                  <a16:creationId xmlns:a16="http://schemas.microsoft.com/office/drawing/2014/main" id="{22D08A19-7FB0-FEE8-F9C9-373F86578F92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2390" y="4072860"/>
              <a:ext cx="5848" cy="5848"/>
            </a:xfrm>
            <a:custGeom>
              <a:avLst/>
              <a:gdLst>
                <a:gd name="T0" fmla="*/ 3 w 3"/>
                <a:gd name="T1" fmla="*/ 0 h 3"/>
                <a:gd name="T2" fmla="*/ 3 w 3"/>
                <a:gd name="T3" fmla="*/ 0 h 3"/>
                <a:gd name="T4" fmla="*/ 3 w 3"/>
                <a:gd name="T5" fmla="*/ 3 h 3"/>
                <a:gd name="T6" fmla="*/ 2 w 3"/>
                <a:gd name="T7" fmla="*/ 3 h 3"/>
                <a:gd name="T8" fmla="*/ 0 w 3"/>
                <a:gd name="T9" fmla="*/ 3 h 3"/>
                <a:gd name="T10" fmla="*/ 2 w 3"/>
                <a:gd name="T11" fmla="*/ 3 h 3"/>
                <a:gd name="T12" fmla="*/ 2 w 3"/>
                <a:gd name="T13" fmla="*/ 1 h 3"/>
                <a:gd name="T14" fmla="*/ 2 w 3"/>
                <a:gd name="T15" fmla="*/ 1 h 3"/>
                <a:gd name="T16" fmla="*/ 3 w 3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3" y="0"/>
                  </a:lnTo>
                  <a:lnTo>
                    <a:pt x="3" y="3"/>
                  </a:lnTo>
                  <a:lnTo>
                    <a:pt x="2" y="3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1"/>
                  </a:lnTo>
                  <a:lnTo>
                    <a:pt x="2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27" name="Freeform 274">
              <a:extLst>
                <a:ext uri="{FF2B5EF4-FFF2-40B4-BE49-F238E27FC236}">
                  <a16:creationId xmlns:a16="http://schemas.microsoft.com/office/drawing/2014/main" id="{459D61F8-2316-ECAA-93C7-711C02101ACB}"/>
                </a:ext>
              </a:extLst>
            </p:cNvPr>
            <p:cNvSpPr>
              <a:spLocks/>
            </p:cNvSpPr>
            <p:nvPr/>
          </p:nvSpPr>
          <p:spPr bwMode="auto">
            <a:xfrm>
              <a:off x="6010596" y="4351598"/>
              <a:ext cx="163735" cy="175430"/>
            </a:xfrm>
            <a:custGeom>
              <a:avLst/>
              <a:gdLst>
                <a:gd name="T0" fmla="*/ 52 w 84"/>
                <a:gd name="T1" fmla="*/ 0 h 90"/>
                <a:gd name="T2" fmla="*/ 63 w 84"/>
                <a:gd name="T3" fmla="*/ 0 h 90"/>
                <a:gd name="T4" fmla="*/ 65 w 84"/>
                <a:gd name="T5" fmla="*/ 6 h 90"/>
                <a:gd name="T6" fmla="*/ 65 w 84"/>
                <a:gd name="T7" fmla="*/ 14 h 90"/>
                <a:gd name="T8" fmla="*/ 66 w 84"/>
                <a:gd name="T9" fmla="*/ 16 h 90"/>
                <a:gd name="T10" fmla="*/ 79 w 84"/>
                <a:gd name="T11" fmla="*/ 14 h 90"/>
                <a:gd name="T12" fmla="*/ 82 w 84"/>
                <a:gd name="T13" fmla="*/ 21 h 90"/>
                <a:gd name="T14" fmla="*/ 81 w 84"/>
                <a:gd name="T15" fmla="*/ 24 h 90"/>
                <a:gd name="T16" fmla="*/ 76 w 84"/>
                <a:gd name="T17" fmla="*/ 27 h 90"/>
                <a:gd name="T18" fmla="*/ 74 w 84"/>
                <a:gd name="T19" fmla="*/ 35 h 90"/>
                <a:gd name="T20" fmla="*/ 79 w 84"/>
                <a:gd name="T21" fmla="*/ 38 h 90"/>
                <a:gd name="T22" fmla="*/ 84 w 84"/>
                <a:gd name="T23" fmla="*/ 43 h 90"/>
                <a:gd name="T24" fmla="*/ 82 w 84"/>
                <a:gd name="T25" fmla="*/ 54 h 90"/>
                <a:gd name="T26" fmla="*/ 82 w 84"/>
                <a:gd name="T27" fmla="*/ 60 h 90"/>
                <a:gd name="T28" fmla="*/ 79 w 84"/>
                <a:gd name="T29" fmla="*/ 65 h 90"/>
                <a:gd name="T30" fmla="*/ 77 w 84"/>
                <a:gd name="T31" fmla="*/ 68 h 90"/>
                <a:gd name="T32" fmla="*/ 74 w 84"/>
                <a:gd name="T33" fmla="*/ 68 h 90"/>
                <a:gd name="T34" fmla="*/ 71 w 84"/>
                <a:gd name="T35" fmla="*/ 65 h 90"/>
                <a:gd name="T36" fmla="*/ 62 w 84"/>
                <a:gd name="T37" fmla="*/ 66 h 90"/>
                <a:gd name="T38" fmla="*/ 57 w 84"/>
                <a:gd name="T39" fmla="*/ 60 h 90"/>
                <a:gd name="T40" fmla="*/ 54 w 84"/>
                <a:gd name="T41" fmla="*/ 63 h 90"/>
                <a:gd name="T42" fmla="*/ 54 w 84"/>
                <a:gd name="T43" fmla="*/ 66 h 90"/>
                <a:gd name="T44" fmla="*/ 43 w 84"/>
                <a:gd name="T45" fmla="*/ 68 h 90"/>
                <a:gd name="T46" fmla="*/ 41 w 84"/>
                <a:gd name="T47" fmla="*/ 71 h 90"/>
                <a:gd name="T48" fmla="*/ 41 w 84"/>
                <a:gd name="T49" fmla="*/ 74 h 90"/>
                <a:gd name="T50" fmla="*/ 41 w 84"/>
                <a:gd name="T51" fmla="*/ 79 h 90"/>
                <a:gd name="T52" fmla="*/ 46 w 84"/>
                <a:gd name="T53" fmla="*/ 82 h 90"/>
                <a:gd name="T54" fmla="*/ 46 w 84"/>
                <a:gd name="T55" fmla="*/ 85 h 90"/>
                <a:gd name="T56" fmla="*/ 41 w 84"/>
                <a:gd name="T57" fmla="*/ 87 h 90"/>
                <a:gd name="T58" fmla="*/ 35 w 84"/>
                <a:gd name="T59" fmla="*/ 87 h 90"/>
                <a:gd name="T60" fmla="*/ 27 w 84"/>
                <a:gd name="T61" fmla="*/ 82 h 90"/>
                <a:gd name="T62" fmla="*/ 14 w 84"/>
                <a:gd name="T63" fmla="*/ 69 h 90"/>
                <a:gd name="T64" fmla="*/ 18 w 84"/>
                <a:gd name="T65" fmla="*/ 69 h 90"/>
                <a:gd name="T66" fmla="*/ 13 w 84"/>
                <a:gd name="T67" fmla="*/ 66 h 90"/>
                <a:gd name="T68" fmla="*/ 8 w 84"/>
                <a:gd name="T69" fmla="*/ 60 h 90"/>
                <a:gd name="T70" fmla="*/ 8 w 84"/>
                <a:gd name="T71" fmla="*/ 60 h 90"/>
                <a:gd name="T72" fmla="*/ 5 w 84"/>
                <a:gd name="T73" fmla="*/ 54 h 90"/>
                <a:gd name="T74" fmla="*/ 11 w 84"/>
                <a:gd name="T75" fmla="*/ 57 h 90"/>
                <a:gd name="T76" fmla="*/ 8 w 84"/>
                <a:gd name="T77" fmla="*/ 55 h 90"/>
                <a:gd name="T78" fmla="*/ 8 w 84"/>
                <a:gd name="T79" fmla="*/ 54 h 90"/>
                <a:gd name="T80" fmla="*/ 2 w 84"/>
                <a:gd name="T81" fmla="*/ 47 h 90"/>
                <a:gd name="T82" fmla="*/ 3 w 84"/>
                <a:gd name="T83" fmla="*/ 43 h 90"/>
                <a:gd name="T84" fmla="*/ 8 w 84"/>
                <a:gd name="T85" fmla="*/ 38 h 90"/>
                <a:gd name="T86" fmla="*/ 10 w 84"/>
                <a:gd name="T87" fmla="*/ 29 h 90"/>
                <a:gd name="T88" fmla="*/ 14 w 84"/>
                <a:gd name="T89" fmla="*/ 32 h 90"/>
                <a:gd name="T90" fmla="*/ 14 w 84"/>
                <a:gd name="T91" fmla="*/ 30 h 90"/>
                <a:gd name="T92" fmla="*/ 8 w 84"/>
                <a:gd name="T93" fmla="*/ 24 h 90"/>
                <a:gd name="T94" fmla="*/ 13 w 84"/>
                <a:gd name="T95" fmla="*/ 25 h 90"/>
                <a:gd name="T96" fmla="*/ 13 w 84"/>
                <a:gd name="T97" fmla="*/ 19 h 90"/>
                <a:gd name="T98" fmla="*/ 16 w 84"/>
                <a:gd name="T99" fmla="*/ 19 h 90"/>
                <a:gd name="T100" fmla="*/ 19 w 84"/>
                <a:gd name="T101" fmla="*/ 19 h 90"/>
                <a:gd name="T102" fmla="*/ 35 w 84"/>
                <a:gd name="T103" fmla="*/ 19 h 90"/>
                <a:gd name="T104" fmla="*/ 38 w 84"/>
                <a:gd name="T105" fmla="*/ 8 h 90"/>
                <a:gd name="T106" fmla="*/ 38 w 84"/>
                <a:gd name="T107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4" h="90">
                  <a:moveTo>
                    <a:pt x="41" y="0"/>
                  </a:moveTo>
                  <a:lnTo>
                    <a:pt x="46" y="0"/>
                  </a:lnTo>
                  <a:lnTo>
                    <a:pt x="49" y="0"/>
                  </a:lnTo>
                  <a:lnTo>
                    <a:pt x="49" y="0"/>
                  </a:lnTo>
                  <a:lnTo>
                    <a:pt x="52" y="0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57" y="2"/>
                  </a:lnTo>
                  <a:lnTo>
                    <a:pt x="60" y="2"/>
                  </a:lnTo>
                  <a:lnTo>
                    <a:pt x="63" y="0"/>
                  </a:lnTo>
                  <a:lnTo>
                    <a:pt x="65" y="2"/>
                  </a:lnTo>
                  <a:lnTo>
                    <a:pt x="65" y="2"/>
                  </a:lnTo>
                  <a:lnTo>
                    <a:pt x="66" y="2"/>
                  </a:lnTo>
                  <a:lnTo>
                    <a:pt x="66" y="3"/>
                  </a:lnTo>
                  <a:lnTo>
                    <a:pt x="65" y="6"/>
                  </a:lnTo>
                  <a:lnTo>
                    <a:pt x="65" y="8"/>
                  </a:lnTo>
                  <a:lnTo>
                    <a:pt x="63" y="10"/>
                  </a:lnTo>
                  <a:lnTo>
                    <a:pt x="65" y="11"/>
                  </a:lnTo>
                  <a:lnTo>
                    <a:pt x="65" y="13"/>
                  </a:lnTo>
                  <a:lnTo>
                    <a:pt x="65" y="14"/>
                  </a:lnTo>
                  <a:lnTo>
                    <a:pt x="65" y="14"/>
                  </a:lnTo>
                  <a:lnTo>
                    <a:pt x="65" y="14"/>
                  </a:lnTo>
                  <a:lnTo>
                    <a:pt x="65" y="16"/>
                  </a:lnTo>
                  <a:lnTo>
                    <a:pt x="65" y="16"/>
                  </a:lnTo>
                  <a:lnTo>
                    <a:pt x="66" y="16"/>
                  </a:lnTo>
                  <a:lnTo>
                    <a:pt x="70" y="14"/>
                  </a:lnTo>
                  <a:lnTo>
                    <a:pt x="73" y="13"/>
                  </a:lnTo>
                  <a:lnTo>
                    <a:pt x="74" y="13"/>
                  </a:lnTo>
                  <a:lnTo>
                    <a:pt x="77" y="13"/>
                  </a:lnTo>
                  <a:lnTo>
                    <a:pt x="79" y="14"/>
                  </a:lnTo>
                  <a:lnTo>
                    <a:pt x="79" y="14"/>
                  </a:lnTo>
                  <a:lnTo>
                    <a:pt x="81" y="17"/>
                  </a:lnTo>
                  <a:lnTo>
                    <a:pt x="81" y="17"/>
                  </a:lnTo>
                  <a:lnTo>
                    <a:pt x="82" y="19"/>
                  </a:lnTo>
                  <a:lnTo>
                    <a:pt x="82" y="21"/>
                  </a:lnTo>
                  <a:lnTo>
                    <a:pt x="82" y="21"/>
                  </a:lnTo>
                  <a:lnTo>
                    <a:pt x="82" y="22"/>
                  </a:lnTo>
                  <a:lnTo>
                    <a:pt x="82" y="22"/>
                  </a:lnTo>
                  <a:lnTo>
                    <a:pt x="81" y="24"/>
                  </a:lnTo>
                  <a:lnTo>
                    <a:pt x="81" y="24"/>
                  </a:lnTo>
                  <a:lnTo>
                    <a:pt x="81" y="25"/>
                  </a:lnTo>
                  <a:lnTo>
                    <a:pt x="79" y="25"/>
                  </a:lnTo>
                  <a:lnTo>
                    <a:pt x="77" y="25"/>
                  </a:lnTo>
                  <a:lnTo>
                    <a:pt x="77" y="25"/>
                  </a:lnTo>
                  <a:lnTo>
                    <a:pt x="76" y="27"/>
                  </a:lnTo>
                  <a:lnTo>
                    <a:pt x="76" y="29"/>
                  </a:lnTo>
                  <a:lnTo>
                    <a:pt x="74" y="29"/>
                  </a:lnTo>
                  <a:lnTo>
                    <a:pt x="74" y="30"/>
                  </a:lnTo>
                  <a:lnTo>
                    <a:pt x="74" y="32"/>
                  </a:lnTo>
                  <a:lnTo>
                    <a:pt x="74" y="35"/>
                  </a:lnTo>
                  <a:lnTo>
                    <a:pt x="74" y="36"/>
                  </a:lnTo>
                  <a:lnTo>
                    <a:pt x="74" y="36"/>
                  </a:lnTo>
                  <a:lnTo>
                    <a:pt x="77" y="38"/>
                  </a:lnTo>
                  <a:lnTo>
                    <a:pt x="77" y="38"/>
                  </a:lnTo>
                  <a:lnTo>
                    <a:pt x="79" y="38"/>
                  </a:lnTo>
                  <a:lnTo>
                    <a:pt x="79" y="40"/>
                  </a:lnTo>
                  <a:lnTo>
                    <a:pt x="81" y="40"/>
                  </a:lnTo>
                  <a:lnTo>
                    <a:pt x="82" y="41"/>
                  </a:lnTo>
                  <a:lnTo>
                    <a:pt x="82" y="41"/>
                  </a:lnTo>
                  <a:lnTo>
                    <a:pt x="84" y="43"/>
                  </a:lnTo>
                  <a:lnTo>
                    <a:pt x="82" y="44"/>
                  </a:lnTo>
                  <a:lnTo>
                    <a:pt x="82" y="47"/>
                  </a:lnTo>
                  <a:lnTo>
                    <a:pt x="82" y="49"/>
                  </a:lnTo>
                  <a:lnTo>
                    <a:pt x="82" y="51"/>
                  </a:lnTo>
                  <a:lnTo>
                    <a:pt x="82" y="54"/>
                  </a:lnTo>
                  <a:lnTo>
                    <a:pt x="82" y="55"/>
                  </a:lnTo>
                  <a:lnTo>
                    <a:pt x="82" y="57"/>
                  </a:lnTo>
                  <a:lnTo>
                    <a:pt x="82" y="57"/>
                  </a:lnTo>
                  <a:lnTo>
                    <a:pt x="82" y="58"/>
                  </a:lnTo>
                  <a:lnTo>
                    <a:pt x="82" y="60"/>
                  </a:lnTo>
                  <a:lnTo>
                    <a:pt x="81" y="62"/>
                  </a:lnTo>
                  <a:lnTo>
                    <a:pt x="81" y="62"/>
                  </a:lnTo>
                  <a:lnTo>
                    <a:pt x="79" y="62"/>
                  </a:lnTo>
                  <a:lnTo>
                    <a:pt x="79" y="63"/>
                  </a:lnTo>
                  <a:lnTo>
                    <a:pt x="79" y="65"/>
                  </a:lnTo>
                  <a:lnTo>
                    <a:pt x="79" y="65"/>
                  </a:lnTo>
                  <a:lnTo>
                    <a:pt x="79" y="66"/>
                  </a:lnTo>
                  <a:lnTo>
                    <a:pt x="79" y="66"/>
                  </a:lnTo>
                  <a:lnTo>
                    <a:pt x="79" y="68"/>
                  </a:lnTo>
                  <a:lnTo>
                    <a:pt x="77" y="68"/>
                  </a:lnTo>
                  <a:lnTo>
                    <a:pt x="77" y="69"/>
                  </a:lnTo>
                  <a:lnTo>
                    <a:pt x="76" y="69"/>
                  </a:lnTo>
                  <a:lnTo>
                    <a:pt x="74" y="69"/>
                  </a:lnTo>
                  <a:lnTo>
                    <a:pt x="74" y="68"/>
                  </a:lnTo>
                  <a:lnTo>
                    <a:pt x="74" y="68"/>
                  </a:lnTo>
                  <a:lnTo>
                    <a:pt x="74" y="66"/>
                  </a:lnTo>
                  <a:lnTo>
                    <a:pt x="74" y="66"/>
                  </a:lnTo>
                  <a:lnTo>
                    <a:pt x="73" y="65"/>
                  </a:lnTo>
                  <a:lnTo>
                    <a:pt x="73" y="65"/>
                  </a:lnTo>
                  <a:lnTo>
                    <a:pt x="71" y="65"/>
                  </a:lnTo>
                  <a:lnTo>
                    <a:pt x="71" y="66"/>
                  </a:lnTo>
                  <a:lnTo>
                    <a:pt x="68" y="68"/>
                  </a:lnTo>
                  <a:lnTo>
                    <a:pt x="66" y="68"/>
                  </a:lnTo>
                  <a:lnTo>
                    <a:pt x="63" y="68"/>
                  </a:lnTo>
                  <a:lnTo>
                    <a:pt x="62" y="66"/>
                  </a:lnTo>
                  <a:lnTo>
                    <a:pt x="60" y="65"/>
                  </a:lnTo>
                  <a:lnTo>
                    <a:pt x="60" y="63"/>
                  </a:lnTo>
                  <a:lnTo>
                    <a:pt x="59" y="62"/>
                  </a:lnTo>
                  <a:lnTo>
                    <a:pt x="57" y="60"/>
                  </a:lnTo>
                  <a:lnTo>
                    <a:pt x="57" y="60"/>
                  </a:lnTo>
                  <a:lnTo>
                    <a:pt x="55" y="60"/>
                  </a:lnTo>
                  <a:lnTo>
                    <a:pt x="54" y="60"/>
                  </a:lnTo>
                  <a:lnTo>
                    <a:pt x="54" y="62"/>
                  </a:lnTo>
                  <a:lnTo>
                    <a:pt x="54" y="62"/>
                  </a:lnTo>
                  <a:lnTo>
                    <a:pt x="54" y="63"/>
                  </a:lnTo>
                  <a:lnTo>
                    <a:pt x="54" y="63"/>
                  </a:lnTo>
                  <a:lnTo>
                    <a:pt x="54" y="63"/>
                  </a:lnTo>
                  <a:lnTo>
                    <a:pt x="54" y="65"/>
                  </a:lnTo>
                  <a:lnTo>
                    <a:pt x="54" y="66"/>
                  </a:lnTo>
                  <a:lnTo>
                    <a:pt x="54" y="66"/>
                  </a:lnTo>
                  <a:lnTo>
                    <a:pt x="48" y="68"/>
                  </a:lnTo>
                  <a:lnTo>
                    <a:pt x="48" y="68"/>
                  </a:lnTo>
                  <a:lnTo>
                    <a:pt x="46" y="66"/>
                  </a:lnTo>
                  <a:lnTo>
                    <a:pt x="46" y="66"/>
                  </a:lnTo>
                  <a:lnTo>
                    <a:pt x="43" y="68"/>
                  </a:lnTo>
                  <a:lnTo>
                    <a:pt x="41" y="68"/>
                  </a:lnTo>
                  <a:lnTo>
                    <a:pt x="41" y="66"/>
                  </a:lnTo>
                  <a:lnTo>
                    <a:pt x="41" y="68"/>
                  </a:lnTo>
                  <a:lnTo>
                    <a:pt x="41" y="68"/>
                  </a:lnTo>
                  <a:lnTo>
                    <a:pt x="41" y="71"/>
                  </a:lnTo>
                  <a:lnTo>
                    <a:pt x="41" y="71"/>
                  </a:lnTo>
                  <a:lnTo>
                    <a:pt x="41" y="73"/>
                  </a:lnTo>
                  <a:lnTo>
                    <a:pt x="41" y="74"/>
                  </a:lnTo>
                  <a:lnTo>
                    <a:pt x="41" y="74"/>
                  </a:lnTo>
                  <a:lnTo>
                    <a:pt x="41" y="74"/>
                  </a:lnTo>
                  <a:lnTo>
                    <a:pt x="43" y="76"/>
                  </a:lnTo>
                  <a:lnTo>
                    <a:pt x="44" y="76"/>
                  </a:lnTo>
                  <a:lnTo>
                    <a:pt x="44" y="76"/>
                  </a:lnTo>
                  <a:lnTo>
                    <a:pt x="43" y="77"/>
                  </a:lnTo>
                  <a:lnTo>
                    <a:pt x="41" y="79"/>
                  </a:lnTo>
                  <a:lnTo>
                    <a:pt x="43" y="79"/>
                  </a:lnTo>
                  <a:lnTo>
                    <a:pt x="44" y="79"/>
                  </a:lnTo>
                  <a:lnTo>
                    <a:pt x="46" y="81"/>
                  </a:lnTo>
                  <a:lnTo>
                    <a:pt x="46" y="81"/>
                  </a:lnTo>
                  <a:lnTo>
                    <a:pt x="46" y="82"/>
                  </a:lnTo>
                  <a:lnTo>
                    <a:pt x="46" y="82"/>
                  </a:lnTo>
                  <a:lnTo>
                    <a:pt x="46" y="84"/>
                  </a:lnTo>
                  <a:lnTo>
                    <a:pt x="44" y="84"/>
                  </a:lnTo>
                  <a:lnTo>
                    <a:pt x="44" y="85"/>
                  </a:lnTo>
                  <a:lnTo>
                    <a:pt x="46" y="85"/>
                  </a:lnTo>
                  <a:lnTo>
                    <a:pt x="46" y="85"/>
                  </a:lnTo>
                  <a:lnTo>
                    <a:pt x="44" y="87"/>
                  </a:lnTo>
                  <a:lnTo>
                    <a:pt x="44" y="87"/>
                  </a:lnTo>
                  <a:lnTo>
                    <a:pt x="43" y="87"/>
                  </a:lnTo>
                  <a:lnTo>
                    <a:pt x="41" y="87"/>
                  </a:lnTo>
                  <a:lnTo>
                    <a:pt x="41" y="84"/>
                  </a:lnTo>
                  <a:lnTo>
                    <a:pt x="40" y="84"/>
                  </a:lnTo>
                  <a:lnTo>
                    <a:pt x="36" y="85"/>
                  </a:lnTo>
                  <a:lnTo>
                    <a:pt x="36" y="87"/>
                  </a:lnTo>
                  <a:lnTo>
                    <a:pt x="35" y="87"/>
                  </a:lnTo>
                  <a:lnTo>
                    <a:pt x="35" y="90"/>
                  </a:lnTo>
                  <a:lnTo>
                    <a:pt x="33" y="88"/>
                  </a:lnTo>
                  <a:lnTo>
                    <a:pt x="32" y="85"/>
                  </a:lnTo>
                  <a:lnTo>
                    <a:pt x="30" y="85"/>
                  </a:lnTo>
                  <a:lnTo>
                    <a:pt x="27" y="82"/>
                  </a:lnTo>
                  <a:lnTo>
                    <a:pt x="27" y="81"/>
                  </a:lnTo>
                  <a:lnTo>
                    <a:pt x="24" y="77"/>
                  </a:lnTo>
                  <a:lnTo>
                    <a:pt x="19" y="73"/>
                  </a:lnTo>
                  <a:lnTo>
                    <a:pt x="14" y="69"/>
                  </a:lnTo>
                  <a:lnTo>
                    <a:pt x="14" y="69"/>
                  </a:lnTo>
                  <a:lnTo>
                    <a:pt x="14" y="69"/>
                  </a:lnTo>
                  <a:lnTo>
                    <a:pt x="18" y="71"/>
                  </a:lnTo>
                  <a:lnTo>
                    <a:pt x="19" y="71"/>
                  </a:lnTo>
                  <a:lnTo>
                    <a:pt x="19" y="69"/>
                  </a:lnTo>
                  <a:lnTo>
                    <a:pt x="18" y="69"/>
                  </a:lnTo>
                  <a:lnTo>
                    <a:pt x="16" y="68"/>
                  </a:lnTo>
                  <a:lnTo>
                    <a:pt x="14" y="68"/>
                  </a:lnTo>
                  <a:lnTo>
                    <a:pt x="14" y="68"/>
                  </a:lnTo>
                  <a:lnTo>
                    <a:pt x="13" y="68"/>
                  </a:lnTo>
                  <a:lnTo>
                    <a:pt x="13" y="66"/>
                  </a:lnTo>
                  <a:lnTo>
                    <a:pt x="13" y="65"/>
                  </a:lnTo>
                  <a:lnTo>
                    <a:pt x="11" y="65"/>
                  </a:lnTo>
                  <a:lnTo>
                    <a:pt x="10" y="63"/>
                  </a:lnTo>
                  <a:lnTo>
                    <a:pt x="10" y="62"/>
                  </a:lnTo>
                  <a:lnTo>
                    <a:pt x="8" y="60"/>
                  </a:lnTo>
                  <a:lnTo>
                    <a:pt x="8" y="60"/>
                  </a:lnTo>
                  <a:lnTo>
                    <a:pt x="11" y="62"/>
                  </a:lnTo>
                  <a:lnTo>
                    <a:pt x="11" y="62"/>
                  </a:lnTo>
                  <a:lnTo>
                    <a:pt x="11" y="60"/>
                  </a:lnTo>
                  <a:lnTo>
                    <a:pt x="8" y="60"/>
                  </a:lnTo>
                  <a:lnTo>
                    <a:pt x="8" y="60"/>
                  </a:lnTo>
                  <a:lnTo>
                    <a:pt x="8" y="58"/>
                  </a:lnTo>
                  <a:lnTo>
                    <a:pt x="8" y="58"/>
                  </a:lnTo>
                  <a:lnTo>
                    <a:pt x="7" y="55"/>
                  </a:lnTo>
                  <a:lnTo>
                    <a:pt x="5" y="54"/>
                  </a:lnTo>
                  <a:lnTo>
                    <a:pt x="5" y="52"/>
                  </a:lnTo>
                  <a:lnTo>
                    <a:pt x="8" y="57"/>
                  </a:lnTo>
                  <a:lnTo>
                    <a:pt x="10" y="57"/>
                  </a:lnTo>
                  <a:lnTo>
                    <a:pt x="10" y="57"/>
                  </a:lnTo>
                  <a:lnTo>
                    <a:pt x="11" y="57"/>
                  </a:lnTo>
                  <a:lnTo>
                    <a:pt x="11" y="55"/>
                  </a:lnTo>
                  <a:lnTo>
                    <a:pt x="10" y="55"/>
                  </a:lnTo>
                  <a:lnTo>
                    <a:pt x="10" y="55"/>
                  </a:lnTo>
                  <a:lnTo>
                    <a:pt x="8" y="55"/>
                  </a:lnTo>
                  <a:lnTo>
                    <a:pt x="8" y="55"/>
                  </a:lnTo>
                  <a:lnTo>
                    <a:pt x="8" y="55"/>
                  </a:lnTo>
                  <a:lnTo>
                    <a:pt x="8" y="52"/>
                  </a:lnTo>
                  <a:lnTo>
                    <a:pt x="8" y="52"/>
                  </a:lnTo>
                  <a:lnTo>
                    <a:pt x="8" y="52"/>
                  </a:lnTo>
                  <a:lnTo>
                    <a:pt x="8" y="54"/>
                  </a:lnTo>
                  <a:lnTo>
                    <a:pt x="7" y="54"/>
                  </a:lnTo>
                  <a:lnTo>
                    <a:pt x="5" y="52"/>
                  </a:lnTo>
                  <a:lnTo>
                    <a:pt x="3" y="49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6"/>
                  </a:lnTo>
                  <a:lnTo>
                    <a:pt x="0" y="41"/>
                  </a:lnTo>
                  <a:lnTo>
                    <a:pt x="0" y="43"/>
                  </a:lnTo>
                  <a:lnTo>
                    <a:pt x="2" y="44"/>
                  </a:lnTo>
                  <a:lnTo>
                    <a:pt x="3" y="43"/>
                  </a:lnTo>
                  <a:lnTo>
                    <a:pt x="3" y="43"/>
                  </a:lnTo>
                  <a:lnTo>
                    <a:pt x="5" y="43"/>
                  </a:lnTo>
                  <a:lnTo>
                    <a:pt x="5" y="43"/>
                  </a:lnTo>
                  <a:lnTo>
                    <a:pt x="7" y="41"/>
                  </a:lnTo>
                  <a:lnTo>
                    <a:pt x="8" y="38"/>
                  </a:lnTo>
                  <a:lnTo>
                    <a:pt x="8" y="35"/>
                  </a:lnTo>
                  <a:lnTo>
                    <a:pt x="8" y="32"/>
                  </a:lnTo>
                  <a:lnTo>
                    <a:pt x="8" y="29"/>
                  </a:lnTo>
                  <a:lnTo>
                    <a:pt x="10" y="29"/>
                  </a:lnTo>
                  <a:lnTo>
                    <a:pt x="10" y="29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1" y="32"/>
                  </a:lnTo>
                  <a:lnTo>
                    <a:pt x="13" y="32"/>
                  </a:lnTo>
                  <a:lnTo>
                    <a:pt x="14" y="32"/>
                  </a:lnTo>
                  <a:lnTo>
                    <a:pt x="16" y="33"/>
                  </a:lnTo>
                  <a:lnTo>
                    <a:pt x="16" y="32"/>
                  </a:lnTo>
                  <a:lnTo>
                    <a:pt x="18" y="30"/>
                  </a:lnTo>
                  <a:lnTo>
                    <a:pt x="18" y="30"/>
                  </a:lnTo>
                  <a:lnTo>
                    <a:pt x="14" y="30"/>
                  </a:lnTo>
                  <a:lnTo>
                    <a:pt x="11" y="29"/>
                  </a:lnTo>
                  <a:lnTo>
                    <a:pt x="11" y="29"/>
                  </a:lnTo>
                  <a:lnTo>
                    <a:pt x="10" y="27"/>
                  </a:lnTo>
                  <a:lnTo>
                    <a:pt x="8" y="25"/>
                  </a:lnTo>
                  <a:lnTo>
                    <a:pt x="8" y="24"/>
                  </a:lnTo>
                  <a:lnTo>
                    <a:pt x="11" y="24"/>
                  </a:lnTo>
                  <a:lnTo>
                    <a:pt x="11" y="24"/>
                  </a:lnTo>
                  <a:lnTo>
                    <a:pt x="11" y="25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3" y="24"/>
                  </a:lnTo>
                  <a:lnTo>
                    <a:pt x="13" y="22"/>
                  </a:lnTo>
                  <a:lnTo>
                    <a:pt x="13" y="19"/>
                  </a:lnTo>
                  <a:lnTo>
                    <a:pt x="13" y="19"/>
                  </a:lnTo>
                  <a:lnTo>
                    <a:pt x="13" y="19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6" y="19"/>
                  </a:lnTo>
                  <a:lnTo>
                    <a:pt x="16" y="19"/>
                  </a:lnTo>
                  <a:lnTo>
                    <a:pt x="16" y="19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9" y="19"/>
                  </a:lnTo>
                  <a:lnTo>
                    <a:pt x="21" y="19"/>
                  </a:lnTo>
                  <a:lnTo>
                    <a:pt x="22" y="19"/>
                  </a:lnTo>
                  <a:lnTo>
                    <a:pt x="27" y="19"/>
                  </a:lnTo>
                  <a:lnTo>
                    <a:pt x="30" y="19"/>
                  </a:lnTo>
                  <a:lnTo>
                    <a:pt x="35" y="19"/>
                  </a:lnTo>
                  <a:lnTo>
                    <a:pt x="38" y="19"/>
                  </a:lnTo>
                  <a:lnTo>
                    <a:pt x="38" y="17"/>
                  </a:lnTo>
                  <a:lnTo>
                    <a:pt x="38" y="14"/>
                  </a:lnTo>
                  <a:lnTo>
                    <a:pt x="38" y="11"/>
                  </a:lnTo>
                  <a:lnTo>
                    <a:pt x="38" y="8"/>
                  </a:lnTo>
                  <a:lnTo>
                    <a:pt x="38" y="5"/>
                  </a:lnTo>
                  <a:lnTo>
                    <a:pt x="38" y="2"/>
                  </a:lnTo>
                  <a:lnTo>
                    <a:pt x="38" y="2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41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28" name="Freeform 275">
              <a:extLst>
                <a:ext uri="{FF2B5EF4-FFF2-40B4-BE49-F238E27FC236}">
                  <a16:creationId xmlns:a16="http://schemas.microsoft.com/office/drawing/2014/main" id="{0C8F3CBA-E66D-C422-4911-EED5AD91484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30497" y="2844851"/>
              <a:ext cx="401540" cy="343063"/>
            </a:xfrm>
            <a:custGeom>
              <a:avLst/>
              <a:gdLst>
                <a:gd name="T0" fmla="*/ 206 w 206"/>
                <a:gd name="T1" fmla="*/ 162 h 176"/>
                <a:gd name="T2" fmla="*/ 197 w 206"/>
                <a:gd name="T3" fmla="*/ 173 h 176"/>
                <a:gd name="T4" fmla="*/ 195 w 206"/>
                <a:gd name="T5" fmla="*/ 167 h 176"/>
                <a:gd name="T6" fmla="*/ 194 w 206"/>
                <a:gd name="T7" fmla="*/ 160 h 176"/>
                <a:gd name="T8" fmla="*/ 200 w 206"/>
                <a:gd name="T9" fmla="*/ 154 h 176"/>
                <a:gd name="T10" fmla="*/ 205 w 206"/>
                <a:gd name="T11" fmla="*/ 148 h 176"/>
                <a:gd name="T12" fmla="*/ 105 w 206"/>
                <a:gd name="T13" fmla="*/ 0 h 176"/>
                <a:gd name="T14" fmla="*/ 112 w 206"/>
                <a:gd name="T15" fmla="*/ 7 h 176"/>
                <a:gd name="T16" fmla="*/ 121 w 206"/>
                <a:gd name="T17" fmla="*/ 12 h 176"/>
                <a:gd name="T18" fmla="*/ 129 w 206"/>
                <a:gd name="T19" fmla="*/ 15 h 176"/>
                <a:gd name="T20" fmla="*/ 129 w 206"/>
                <a:gd name="T21" fmla="*/ 22 h 176"/>
                <a:gd name="T22" fmla="*/ 138 w 206"/>
                <a:gd name="T23" fmla="*/ 22 h 176"/>
                <a:gd name="T24" fmla="*/ 145 w 206"/>
                <a:gd name="T25" fmla="*/ 28 h 176"/>
                <a:gd name="T26" fmla="*/ 154 w 206"/>
                <a:gd name="T27" fmla="*/ 31 h 176"/>
                <a:gd name="T28" fmla="*/ 162 w 206"/>
                <a:gd name="T29" fmla="*/ 31 h 176"/>
                <a:gd name="T30" fmla="*/ 170 w 206"/>
                <a:gd name="T31" fmla="*/ 36 h 176"/>
                <a:gd name="T32" fmla="*/ 178 w 206"/>
                <a:gd name="T33" fmla="*/ 37 h 176"/>
                <a:gd name="T34" fmla="*/ 181 w 206"/>
                <a:gd name="T35" fmla="*/ 48 h 176"/>
                <a:gd name="T36" fmla="*/ 179 w 206"/>
                <a:gd name="T37" fmla="*/ 66 h 176"/>
                <a:gd name="T38" fmla="*/ 170 w 206"/>
                <a:gd name="T39" fmla="*/ 67 h 176"/>
                <a:gd name="T40" fmla="*/ 165 w 206"/>
                <a:gd name="T41" fmla="*/ 75 h 176"/>
                <a:gd name="T42" fmla="*/ 157 w 206"/>
                <a:gd name="T43" fmla="*/ 85 h 176"/>
                <a:gd name="T44" fmla="*/ 157 w 206"/>
                <a:gd name="T45" fmla="*/ 91 h 176"/>
                <a:gd name="T46" fmla="*/ 167 w 206"/>
                <a:gd name="T47" fmla="*/ 86 h 176"/>
                <a:gd name="T48" fmla="*/ 170 w 206"/>
                <a:gd name="T49" fmla="*/ 96 h 176"/>
                <a:gd name="T50" fmla="*/ 172 w 206"/>
                <a:gd name="T51" fmla="*/ 105 h 176"/>
                <a:gd name="T52" fmla="*/ 165 w 206"/>
                <a:gd name="T53" fmla="*/ 111 h 176"/>
                <a:gd name="T54" fmla="*/ 170 w 206"/>
                <a:gd name="T55" fmla="*/ 118 h 176"/>
                <a:gd name="T56" fmla="*/ 172 w 206"/>
                <a:gd name="T57" fmla="*/ 127 h 176"/>
                <a:gd name="T58" fmla="*/ 176 w 206"/>
                <a:gd name="T59" fmla="*/ 132 h 176"/>
                <a:gd name="T60" fmla="*/ 173 w 206"/>
                <a:gd name="T61" fmla="*/ 137 h 176"/>
                <a:gd name="T62" fmla="*/ 153 w 206"/>
                <a:gd name="T63" fmla="*/ 146 h 176"/>
                <a:gd name="T64" fmla="*/ 140 w 206"/>
                <a:gd name="T65" fmla="*/ 140 h 176"/>
                <a:gd name="T66" fmla="*/ 131 w 206"/>
                <a:gd name="T67" fmla="*/ 140 h 176"/>
                <a:gd name="T68" fmla="*/ 113 w 206"/>
                <a:gd name="T69" fmla="*/ 149 h 176"/>
                <a:gd name="T70" fmla="*/ 108 w 206"/>
                <a:gd name="T71" fmla="*/ 157 h 176"/>
                <a:gd name="T72" fmla="*/ 97 w 206"/>
                <a:gd name="T73" fmla="*/ 159 h 176"/>
                <a:gd name="T74" fmla="*/ 91 w 206"/>
                <a:gd name="T75" fmla="*/ 154 h 176"/>
                <a:gd name="T76" fmla="*/ 79 w 206"/>
                <a:gd name="T77" fmla="*/ 151 h 176"/>
                <a:gd name="T78" fmla="*/ 67 w 206"/>
                <a:gd name="T79" fmla="*/ 152 h 176"/>
                <a:gd name="T80" fmla="*/ 58 w 206"/>
                <a:gd name="T81" fmla="*/ 149 h 176"/>
                <a:gd name="T82" fmla="*/ 49 w 206"/>
                <a:gd name="T83" fmla="*/ 146 h 176"/>
                <a:gd name="T84" fmla="*/ 45 w 206"/>
                <a:gd name="T85" fmla="*/ 143 h 176"/>
                <a:gd name="T86" fmla="*/ 52 w 206"/>
                <a:gd name="T87" fmla="*/ 118 h 176"/>
                <a:gd name="T88" fmla="*/ 56 w 206"/>
                <a:gd name="T89" fmla="*/ 105 h 176"/>
                <a:gd name="T90" fmla="*/ 52 w 206"/>
                <a:gd name="T91" fmla="*/ 100 h 176"/>
                <a:gd name="T92" fmla="*/ 52 w 206"/>
                <a:gd name="T93" fmla="*/ 89 h 176"/>
                <a:gd name="T94" fmla="*/ 39 w 206"/>
                <a:gd name="T95" fmla="*/ 74 h 176"/>
                <a:gd name="T96" fmla="*/ 34 w 206"/>
                <a:gd name="T97" fmla="*/ 70 h 176"/>
                <a:gd name="T98" fmla="*/ 28 w 206"/>
                <a:gd name="T99" fmla="*/ 66 h 176"/>
                <a:gd name="T100" fmla="*/ 20 w 206"/>
                <a:gd name="T101" fmla="*/ 63 h 176"/>
                <a:gd name="T102" fmla="*/ 1 w 206"/>
                <a:gd name="T103" fmla="*/ 56 h 176"/>
                <a:gd name="T104" fmla="*/ 4 w 206"/>
                <a:gd name="T105" fmla="*/ 53 h 176"/>
                <a:gd name="T106" fmla="*/ 1 w 206"/>
                <a:gd name="T107" fmla="*/ 48 h 176"/>
                <a:gd name="T108" fmla="*/ 30 w 206"/>
                <a:gd name="T109" fmla="*/ 48 h 176"/>
                <a:gd name="T110" fmla="*/ 47 w 206"/>
                <a:gd name="T111" fmla="*/ 45 h 176"/>
                <a:gd name="T112" fmla="*/ 49 w 206"/>
                <a:gd name="T113" fmla="*/ 26 h 176"/>
                <a:gd name="T114" fmla="*/ 69 w 206"/>
                <a:gd name="T115" fmla="*/ 33 h 176"/>
                <a:gd name="T116" fmla="*/ 82 w 206"/>
                <a:gd name="T117" fmla="*/ 22 h 176"/>
                <a:gd name="T118" fmla="*/ 94 w 206"/>
                <a:gd name="T119" fmla="*/ 3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6" h="176">
                  <a:moveTo>
                    <a:pt x="205" y="148"/>
                  </a:moveTo>
                  <a:lnTo>
                    <a:pt x="206" y="148"/>
                  </a:lnTo>
                  <a:lnTo>
                    <a:pt x="206" y="149"/>
                  </a:lnTo>
                  <a:lnTo>
                    <a:pt x="206" y="149"/>
                  </a:lnTo>
                  <a:lnTo>
                    <a:pt x="206" y="151"/>
                  </a:lnTo>
                  <a:lnTo>
                    <a:pt x="205" y="154"/>
                  </a:lnTo>
                  <a:lnTo>
                    <a:pt x="206" y="154"/>
                  </a:lnTo>
                  <a:lnTo>
                    <a:pt x="206" y="154"/>
                  </a:lnTo>
                  <a:lnTo>
                    <a:pt x="206" y="156"/>
                  </a:lnTo>
                  <a:lnTo>
                    <a:pt x="206" y="162"/>
                  </a:lnTo>
                  <a:lnTo>
                    <a:pt x="206" y="163"/>
                  </a:lnTo>
                  <a:lnTo>
                    <a:pt x="205" y="165"/>
                  </a:lnTo>
                  <a:lnTo>
                    <a:pt x="205" y="167"/>
                  </a:lnTo>
                  <a:lnTo>
                    <a:pt x="205" y="170"/>
                  </a:lnTo>
                  <a:lnTo>
                    <a:pt x="205" y="170"/>
                  </a:lnTo>
                  <a:lnTo>
                    <a:pt x="203" y="171"/>
                  </a:lnTo>
                  <a:lnTo>
                    <a:pt x="203" y="174"/>
                  </a:lnTo>
                  <a:lnTo>
                    <a:pt x="202" y="176"/>
                  </a:lnTo>
                  <a:lnTo>
                    <a:pt x="198" y="174"/>
                  </a:lnTo>
                  <a:lnTo>
                    <a:pt x="197" y="173"/>
                  </a:lnTo>
                  <a:lnTo>
                    <a:pt x="197" y="173"/>
                  </a:lnTo>
                  <a:lnTo>
                    <a:pt x="197" y="171"/>
                  </a:lnTo>
                  <a:lnTo>
                    <a:pt x="197" y="171"/>
                  </a:lnTo>
                  <a:lnTo>
                    <a:pt x="197" y="171"/>
                  </a:lnTo>
                  <a:lnTo>
                    <a:pt x="197" y="170"/>
                  </a:lnTo>
                  <a:lnTo>
                    <a:pt x="195" y="170"/>
                  </a:lnTo>
                  <a:lnTo>
                    <a:pt x="195" y="170"/>
                  </a:lnTo>
                  <a:lnTo>
                    <a:pt x="195" y="168"/>
                  </a:lnTo>
                  <a:lnTo>
                    <a:pt x="195" y="167"/>
                  </a:lnTo>
                  <a:lnTo>
                    <a:pt x="195" y="167"/>
                  </a:lnTo>
                  <a:lnTo>
                    <a:pt x="194" y="167"/>
                  </a:lnTo>
                  <a:lnTo>
                    <a:pt x="194" y="167"/>
                  </a:lnTo>
                  <a:lnTo>
                    <a:pt x="194" y="165"/>
                  </a:lnTo>
                  <a:lnTo>
                    <a:pt x="194" y="165"/>
                  </a:lnTo>
                  <a:lnTo>
                    <a:pt x="195" y="163"/>
                  </a:lnTo>
                  <a:lnTo>
                    <a:pt x="195" y="163"/>
                  </a:lnTo>
                  <a:lnTo>
                    <a:pt x="194" y="163"/>
                  </a:lnTo>
                  <a:lnTo>
                    <a:pt x="194" y="162"/>
                  </a:lnTo>
                  <a:lnTo>
                    <a:pt x="192" y="162"/>
                  </a:lnTo>
                  <a:lnTo>
                    <a:pt x="194" y="160"/>
                  </a:lnTo>
                  <a:lnTo>
                    <a:pt x="194" y="160"/>
                  </a:lnTo>
                  <a:lnTo>
                    <a:pt x="194" y="159"/>
                  </a:lnTo>
                  <a:lnTo>
                    <a:pt x="194" y="159"/>
                  </a:lnTo>
                  <a:lnTo>
                    <a:pt x="192" y="159"/>
                  </a:lnTo>
                  <a:lnTo>
                    <a:pt x="194" y="159"/>
                  </a:lnTo>
                  <a:lnTo>
                    <a:pt x="194" y="157"/>
                  </a:lnTo>
                  <a:lnTo>
                    <a:pt x="195" y="156"/>
                  </a:lnTo>
                  <a:lnTo>
                    <a:pt x="197" y="154"/>
                  </a:lnTo>
                  <a:lnTo>
                    <a:pt x="198" y="154"/>
                  </a:lnTo>
                  <a:lnTo>
                    <a:pt x="200" y="154"/>
                  </a:lnTo>
                  <a:lnTo>
                    <a:pt x="200" y="152"/>
                  </a:lnTo>
                  <a:lnTo>
                    <a:pt x="202" y="152"/>
                  </a:lnTo>
                  <a:lnTo>
                    <a:pt x="202" y="152"/>
                  </a:lnTo>
                  <a:lnTo>
                    <a:pt x="203" y="152"/>
                  </a:lnTo>
                  <a:lnTo>
                    <a:pt x="203" y="152"/>
                  </a:lnTo>
                  <a:lnTo>
                    <a:pt x="203" y="152"/>
                  </a:lnTo>
                  <a:lnTo>
                    <a:pt x="203" y="151"/>
                  </a:lnTo>
                  <a:lnTo>
                    <a:pt x="203" y="151"/>
                  </a:lnTo>
                  <a:lnTo>
                    <a:pt x="203" y="149"/>
                  </a:lnTo>
                  <a:lnTo>
                    <a:pt x="205" y="148"/>
                  </a:lnTo>
                  <a:lnTo>
                    <a:pt x="205" y="148"/>
                  </a:lnTo>
                  <a:close/>
                  <a:moveTo>
                    <a:pt x="49" y="94"/>
                  </a:moveTo>
                  <a:lnTo>
                    <a:pt x="50" y="94"/>
                  </a:lnTo>
                  <a:lnTo>
                    <a:pt x="52" y="96"/>
                  </a:lnTo>
                  <a:lnTo>
                    <a:pt x="52" y="97"/>
                  </a:lnTo>
                  <a:lnTo>
                    <a:pt x="50" y="96"/>
                  </a:lnTo>
                  <a:lnTo>
                    <a:pt x="49" y="96"/>
                  </a:lnTo>
                  <a:lnTo>
                    <a:pt x="49" y="94"/>
                  </a:lnTo>
                  <a:lnTo>
                    <a:pt x="49" y="94"/>
                  </a:lnTo>
                  <a:close/>
                  <a:moveTo>
                    <a:pt x="105" y="0"/>
                  </a:moveTo>
                  <a:lnTo>
                    <a:pt x="105" y="1"/>
                  </a:lnTo>
                  <a:lnTo>
                    <a:pt x="105" y="3"/>
                  </a:lnTo>
                  <a:lnTo>
                    <a:pt x="107" y="3"/>
                  </a:lnTo>
                  <a:lnTo>
                    <a:pt x="105" y="3"/>
                  </a:lnTo>
                  <a:lnTo>
                    <a:pt x="107" y="4"/>
                  </a:lnTo>
                  <a:lnTo>
                    <a:pt x="107" y="6"/>
                  </a:lnTo>
                  <a:lnTo>
                    <a:pt x="108" y="6"/>
                  </a:lnTo>
                  <a:lnTo>
                    <a:pt x="110" y="7"/>
                  </a:lnTo>
                  <a:lnTo>
                    <a:pt x="110" y="7"/>
                  </a:lnTo>
                  <a:lnTo>
                    <a:pt x="112" y="7"/>
                  </a:lnTo>
                  <a:lnTo>
                    <a:pt x="113" y="6"/>
                  </a:lnTo>
                  <a:lnTo>
                    <a:pt x="113" y="6"/>
                  </a:lnTo>
                  <a:lnTo>
                    <a:pt x="115" y="6"/>
                  </a:lnTo>
                  <a:lnTo>
                    <a:pt x="115" y="7"/>
                  </a:lnTo>
                  <a:lnTo>
                    <a:pt x="115" y="7"/>
                  </a:lnTo>
                  <a:lnTo>
                    <a:pt x="116" y="9"/>
                  </a:lnTo>
                  <a:lnTo>
                    <a:pt x="116" y="11"/>
                  </a:lnTo>
                  <a:lnTo>
                    <a:pt x="116" y="11"/>
                  </a:lnTo>
                  <a:lnTo>
                    <a:pt x="120" y="11"/>
                  </a:lnTo>
                  <a:lnTo>
                    <a:pt x="121" y="12"/>
                  </a:lnTo>
                  <a:lnTo>
                    <a:pt x="121" y="12"/>
                  </a:lnTo>
                  <a:lnTo>
                    <a:pt x="121" y="15"/>
                  </a:lnTo>
                  <a:lnTo>
                    <a:pt x="123" y="15"/>
                  </a:lnTo>
                  <a:lnTo>
                    <a:pt x="123" y="15"/>
                  </a:lnTo>
                  <a:lnTo>
                    <a:pt x="123" y="14"/>
                  </a:lnTo>
                  <a:lnTo>
                    <a:pt x="124" y="14"/>
                  </a:lnTo>
                  <a:lnTo>
                    <a:pt x="124" y="14"/>
                  </a:lnTo>
                  <a:lnTo>
                    <a:pt x="126" y="14"/>
                  </a:lnTo>
                  <a:lnTo>
                    <a:pt x="127" y="15"/>
                  </a:lnTo>
                  <a:lnTo>
                    <a:pt x="129" y="15"/>
                  </a:lnTo>
                  <a:lnTo>
                    <a:pt x="129" y="17"/>
                  </a:lnTo>
                  <a:lnTo>
                    <a:pt x="129" y="17"/>
                  </a:lnTo>
                  <a:lnTo>
                    <a:pt x="129" y="18"/>
                  </a:lnTo>
                  <a:lnTo>
                    <a:pt x="129" y="18"/>
                  </a:lnTo>
                  <a:lnTo>
                    <a:pt x="129" y="18"/>
                  </a:lnTo>
                  <a:lnTo>
                    <a:pt x="129" y="20"/>
                  </a:lnTo>
                  <a:lnTo>
                    <a:pt x="129" y="20"/>
                  </a:lnTo>
                  <a:lnTo>
                    <a:pt x="129" y="20"/>
                  </a:lnTo>
                  <a:lnTo>
                    <a:pt x="129" y="22"/>
                  </a:lnTo>
                  <a:lnTo>
                    <a:pt x="129" y="22"/>
                  </a:lnTo>
                  <a:lnTo>
                    <a:pt x="129" y="22"/>
                  </a:lnTo>
                  <a:lnTo>
                    <a:pt x="132" y="22"/>
                  </a:lnTo>
                  <a:lnTo>
                    <a:pt x="134" y="22"/>
                  </a:lnTo>
                  <a:lnTo>
                    <a:pt x="135" y="20"/>
                  </a:lnTo>
                  <a:lnTo>
                    <a:pt x="137" y="20"/>
                  </a:lnTo>
                  <a:lnTo>
                    <a:pt x="137" y="18"/>
                  </a:lnTo>
                  <a:lnTo>
                    <a:pt x="138" y="18"/>
                  </a:lnTo>
                  <a:lnTo>
                    <a:pt x="138" y="18"/>
                  </a:lnTo>
                  <a:lnTo>
                    <a:pt x="138" y="18"/>
                  </a:lnTo>
                  <a:lnTo>
                    <a:pt x="138" y="22"/>
                  </a:lnTo>
                  <a:lnTo>
                    <a:pt x="138" y="22"/>
                  </a:lnTo>
                  <a:lnTo>
                    <a:pt x="138" y="23"/>
                  </a:lnTo>
                  <a:lnTo>
                    <a:pt x="138" y="25"/>
                  </a:lnTo>
                  <a:lnTo>
                    <a:pt x="140" y="25"/>
                  </a:lnTo>
                  <a:lnTo>
                    <a:pt x="142" y="25"/>
                  </a:lnTo>
                  <a:lnTo>
                    <a:pt x="142" y="25"/>
                  </a:lnTo>
                  <a:lnTo>
                    <a:pt x="143" y="26"/>
                  </a:lnTo>
                  <a:lnTo>
                    <a:pt x="145" y="26"/>
                  </a:lnTo>
                  <a:lnTo>
                    <a:pt x="145" y="26"/>
                  </a:lnTo>
                  <a:lnTo>
                    <a:pt x="145" y="28"/>
                  </a:lnTo>
                  <a:lnTo>
                    <a:pt x="146" y="28"/>
                  </a:lnTo>
                  <a:lnTo>
                    <a:pt x="148" y="30"/>
                  </a:lnTo>
                  <a:lnTo>
                    <a:pt x="148" y="30"/>
                  </a:lnTo>
                  <a:lnTo>
                    <a:pt x="149" y="30"/>
                  </a:lnTo>
                  <a:lnTo>
                    <a:pt x="149" y="30"/>
                  </a:lnTo>
                  <a:lnTo>
                    <a:pt x="151" y="30"/>
                  </a:lnTo>
                  <a:lnTo>
                    <a:pt x="153" y="30"/>
                  </a:lnTo>
                  <a:lnTo>
                    <a:pt x="153" y="30"/>
                  </a:lnTo>
                  <a:lnTo>
                    <a:pt x="154" y="30"/>
                  </a:lnTo>
                  <a:lnTo>
                    <a:pt x="154" y="31"/>
                  </a:lnTo>
                  <a:lnTo>
                    <a:pt x="154" y="31"/>
                  </a:lnTo>
                  <a:lnTo>
                    <a:pt x="156" y="31"/>
                  </a:lnTo>
                  <a:lnTo>
                    <a:pt x="156" y="31"/>
                  </a:lnTo>
                  <a:lnTo>
                    <a:pt x="157" y="31"/>
                  </a:lnTo>
                  <a:lnTo>
                    <a:pt x="157" y="30"/>
                  </a:lnTo>
                  <a:lnTo>
                    <a:pt x="159" y="30"/>
                  </a:lnTo>
                  <a:lnTo>
                    <a:pt x="159" y="31"/>
                  </a:lnTo>
                  <a:lnTo>
                    <a:pt x="161" y="31"/>
                  </a:lnTo>
                  <a:lnTo>
                    <a:pt x="161" y="31"/>
                  </a:lnTo>
                  <a:lnTo>
                    <a:pt x="162" y="31"/>
                  </a:lnTo>
                  <a:lnTo>
                    <a:pt x="164" y="33"/>
                  </a:lnTo>
                  <a:lnTo>
                    <a:pt x="164" y="33"/>
                  </a:lnTo>
                  <a:lnTo>
                    <a:pt x="164" y="34"/>
                  </a:lnTo>
                  <a:lnTo>
                    <a:pt x="164" y="34"/>
                  </a:lnTo>
                  <a:lnTo>
                    <a:pt x="167" y="36"/>
                  </a:lnTo>
                  <a:lnTo>
                    <a:pt x="167" y="36"/>
                  </a:lnTo>
                  <a:lnTo>
                    <a:pt x="167" y="36"/>
                  </a:lnTo>
                  <a:lnTo>
                    <a:pt x="168" y="36"/>
                  </a:lnTo>
                  <a:lnTo>
                    <a:pt x="168" y="36"/>
                  </a:lnTo>
                  <a:lnTo>
                    <a:pt x="170" y="36"/>
                  </a:lnTo>
                  <a:lnTo>
                    <a:pt x="170" y="36"/>
                  </a:lnTo>
                  <a:lnTo>
                    <a:pt x="170" y="37"/>
                  </a:lnTo>
                  <a:lnTo>
                    <a:pt x="170" y="37"/>
                  </a:lnTo>
                  <a:lnTo>
                    <a:pt x="172" y="37"/>
                  </a:lnTo>
                  <a:lnTo>
                    <a:pt x="172" y="37"/>
                  </a:lnTo>
                  <a:lnTo>
                    <a:pt x="173" y="37"/>
                  </a:lnTo>
                  <a:lnTo>
                    <a:pt x="175" y="37"/>
                  </a:lnTo>
                  <a:lnTo>
                    <a:pt x="176" y="36"/>
                  </a:lnTo>
                  <a:lnTo>
                    <a:pt x="176" y="36"/>
                  </a:lnTo>
                  <a:lnTo>
                    <a:pt x="178" y="37"/>
                  </a:lnTo>
                  <a:lnTo>
                    <a:pt x="179" y="39"/>
                  </a:lnTo>
                  <a:lnTo>
                    <a:pt x="181" y="39"/>
                  </a:lnTo>
                  <a:lnTo>
                    <a:pt x="184" y="39"/>
                  </a:lnTo>
                  <a:lnTo>
                    <a:pt x="186" y="39"/>
                  </a:lnTo>
                  <a:lnTo>
                    <a:pt x="186" y="41"/>
                  </a:lnTo>
                  <a:lnTo>
                    <a:pt x="186" y="42"/>
                  </a:lnTo>
                  <a:lnTo>
                    <a:pt x="186" y="42"/>
                  </a:lnTo>
                  <a:lnTo>
                    <a:pt x="183" y="45"/>
                  </a:lnTo>
                  <a:lnTo>
                    <a:pt x="183" y="47"/>
                  </a:lnTo>
                  <a:lnTo>
                    <a:pt x="181" y="48"/>
                  </a:lnTo>
                  <a:lnTo>
                    <a:pt x="181" y="50"/>
                  </a:lnTo>
                  <a:lnTo>
                    <a:pt x="179" y="53"/>
                  </a:lnTo>
                  <a:lnTo>
                    <a:pt x="179" y="55"/>
                  </a:lnTo>
                  <a:lnTo>
                    <a:pt x="178" y="56"/>
                  </a:lnTo>
                  <a:lnTo>
                    <a:pt x="179" y="58"/>
                  </a:lnTo>
                  <a:lnTo>
                    <a:pt x="178" y="59"/>
                  </a:lnTo>
                  <a:lnTo>
                    <a:pt x="178" y="63"/>
                  </a:lnTo>
                  <a:lnTo>
                    <a:pt x="178" y="64"/>
                  </a:lnTo>
                  <a:lnTo>
                    <a:pt x="178" y="66"/>
                  </a:lnTo>
                  <a:lnTo>
                    <a:pt x="179" y="66"/>
                  </a:lnTo>
                  <a:lnTo>
                    <a:pt x="178" y="66"/>
                  </a:lnTo>
                  <a:lnTo>
                    <a:pt x="176" y="67"/>
                  </a:lnTo>
                  <a:lnTo>
                    <a:pt x="176" y="67"/>
                  </a:lnTo>
                  <a:lnTo>
                    <a:pt x="175" y="69"/>
                  </a:lnTo>
                  <a:lnTo>
                    <a:pt x="173" y="69"/>
                  </a:lnTo>
                  <a:lnTo>
                    <a:pt x="173" y="69"/>
                  </a:lnTo>
                  <a:lnTo>
                    <a:pt x="173" y="67"/>
                  </a:lnTo>
                  <a:lnTo>
                    <a:pt x="173" y="67"/>
                  </a:lnTo>
                  <a:lnTo>
                    <a:pt x="172" y="67"/>
                  </a:lnTo>
                  <a:lnTo>
                    <a:pt x="170" y="67"/>
                  </a:lnTo>
                  <a:lnTo>
                    <a:pt x="170" y="67"/>
                  </a:lnTo>
                  <a:lnTo>
                    <a:pt x="168" y="69"/>
                  </a:lnTo>
                  <a:lnTo>
                    <a:pt x="168" y="69"/>
                  </a:lnTo>
                  <a:lnTo>
                    <a:pt x="170" y="70"/>
                  </a:lnTo>
                  <a:lnTo>
                    <a:pt x="170" y="70"/>
                  </a:lnTo>
                  <a:lnTo>
                    <a:pt x="170" y="70"/>
                  </a:lnTo>
                  <a:lnTo>
                    <a:pt x="170" y="70"/>
                  </a:lnTo>
                  <a:lnTo>
                    <a:pt x="170" y="72"/>
                  </a:lnTo>
                  <a:lnTo>
                    <a:pt x="167" y="74"/>
                  </a:lnTo>
                  <a:lnTo>
                    <a:pt x="165" y="75"/>
                  </a:lnTo>
                  <a:lnTo>
                    <a:pt x="165" y="75"/>
                  </a:lnTo>
                  <a:lnTo>
                    <a:pt x="165" y="77"/>
                  </a:lnTo>
                  <a:lnTo>
                    <a:pt x="162" y="77"/>
                  </a:lnTo>
                  <a:lnTo>
                    <a:pt x="162" y="78"/>
                  </a:lnTo>
                  <a:lnTo>
                    <a:pt x="162" y="80"/>
                  </a:lnTo>
                  <a:lnTo>
                    <a:pt x="162" y="80"/>
                  </a:lnTo>
                  <a:lnTo>
                    <a:pt x="159" y="82"/>
                  </a:lnTo>
                  <a:lnTo>
                    <a:pt x="157" y="83"/>
                  </a:lnTo>
                  <a:lnTo>
                    <a:pt x="157" y="85"/>
                  </a:lnTo>
                  <a:lnTo>
                    <a:pt x="157" y="85"/>
                  </a:lnTo>
                  <a:lnTo>
                    <a:pt x="156" y="86"/>
                  </a:lnTo>
                  <a:lnTo>
                    <a:pt x="156" y="86"/>
                  </a:lnTo>
                  <a:lnTo>
                    <a:pt x="157" y="88"/>
                  </a:lnTo>
                  <a:lnTo>
                    <a:pt x="157" y="88"/>
                  </a:lnTo>
                  <a:lnTo>
                    <a:pt x="157" y="89"/>
                  </a:lnTo>
                  <a:lnTo>
                    <a:pt x="156" y="89"/>
                  </a:lnTo>
                  <a:lnTo>
                    <a:pt x="156" y="91"/>
                  </a:lnTo>
                  <a:lnTo>
                    <a:pt x="156" y="91"/>
                  </a:lnTo>
                  <a:lnTo>
                    <a:pt x="156" y="93"/>
                  </a:lnTo>
                  <a:lnTo>
                    <a:pt x="157" y="91"/>
                  </a:lnTo>
                  <a:lnTo>
                    <a:pt x="159" y="91"/>
                  </a:lnTo>
                  <a:lnTo>
                    <a:pt x="159" y="89"/>
                  </a:lnTo>
                  <a:lnTo>
                    <a:pt x="159" y="89"/>
                  </a:lnTo>
                  <a:lnTo>
                    <a:pt x="159" y="88"/>
                  </a:lnTo>
                  <a:lnTo>
                    <a:pt x="159" y="88"/>
                  </a:lnTo>
                  <a:lnTo>
                    <a:pt x="161" y="88"/>
                  </a:lnTo>
                  <a:lnTo>
                    <a:pt x="162" y="86"/>
                  </a:lnTo>
                  <a:lnTo>
                    <a:pt x="164" y="86"/>
                  </a:lnTo>
                  <a:lnTo>
                    <a:pt x="167" y="86"/>
                  </a:lnTo>
                  <a:lnTo>
                    <a:pt x="167" y="86"/>
                  </a:lnTo>
                  <a:lnTo>
                    <a:pt x="167" y="88"/>
                  </a:lnTo>
                  <a:lnTo>
                    <a:pt x="167" y="89"/>
                  </a:lnTo>
                  <a:lnTo>
                    <a:pt x="167" y="89"/>
                  </a:lnTo>
                  <a:lnTo>
                    <a:pt x="167" y="91"/>
                  </a:lnTo>
                  <a:lnTo>
                    <a:pt x="167" y="93"/>
                  </a:lnTo>
                  <a:lnTo>
                    <a:pt x="168" y="93"/>
                  </a:lnTo>
                  <a:lnTo>
                    <a:pt x="168" y="94"/>
                  </a:lnTo>
                  <a:lnTo>
                    <a:pt x="170" y="94"/>
                  </a:lnTo>
                  <a:lnTo>
                    <a:pt x="170" y="96"/>
                  </a:lnTo>
                  <a:lnTo>
                    <a:pt x="170" y="96"/>
                  </a:lnTo>
                  <a:lnTo>
                    <a:pt x="168" y="97"/>
                  </a:lnTo>
                  <a:lnTo>
                    <a:pt x="167" y="97"/>
                  </a:lnTo>
                  <a:lnTo>
                    <a:pt x="167" y="99"/>
                  </a:lnTo>
                  <a:lnTo>
                    <a:pt x="167" y="99"/>
                  </a:lnTo>
                  <a:lnTo>
                    <a:pt x="167" y="99"/>
                  </a:lnTo>
                  <a:lnTo>
                    <a:pt x="168" y="100"/>
                  </a:lnTo>
                  <a:lnTo>
                    <a:pt x="170" y="102"/>
                  </a:lnTo>
                  <a:lnTo>
                    <a:pt x="170" y="104"/>
                  </a:lnTo>
                  <a:lnTo>
                    <a:pt x="172" y="105"/>
                  </a:lnTo>
                  <a:lnTo>
                    <a:pt x="172" y="105"/>
                  </a:lnTo>
                  <a:lnTo>
                    <a:pt x="172" y="105"/>
                  </a:lnTo>
                  <a:lnTo>
                    <a:pt x="172" y="107"/>
                  </a:lnTo>
                  <a:lnTo>
                    <a:pt x="172" y="108"/>
                  </a:lnTo>
                  <a:lnTo>
                    <a:pt x="170" y="108"/>
                  </a:lnTo>
                  <a:lnTo>
                    <a:pt x="170" y="108"/>
                  </a:lnTo>
                  <a:lnTo>
                    <a:pt x="168" y="110"/>
                  </a:lnTo>
                  <a:lnTo>
                    <a:pt x="167" y="110"/>
                  </a:lnTo>
                  <a:lnTo>
                    <a:pt x="165" y="110"/>
                  </a:lnTo>
                  <a:lnTo>
                    <a:pt x="165" y="110"/>
                  </a:lnTo>
                  <a:lnTo>
                    <a:pt x="165" y="111"/>
                  </a:lnTo>
                  <a:lnTo>
                    <a:pt x="165" y="111"/>
                  </a:lnTo>
                  <a:lnTo>
                    <a:pt x="165" y="113"/>
                  </a:lnTo>
                  <a:lnTo>
                    <a:pt x="167" y="113"/>
                  </a:lnTo>
                  <a:lnTo>
                    <a:pt x="167" y="115"/>
                  </a:lnTo>
                  <a:lnTo>
                    <a:pt x="168" y="115"/>
                  </a:lnTo>
                  <a:lnTo>
                    <a:pt x="168" y="115"/>
                  </a:lnTo>
                  <a:lnTo>
                    <a:pt x="170" y="115"/>
                  </a:lnTo>
                  <a:lnTo>
                    <a:pt x="170" y="115"/>
                  </a:lnTo>
                  <a:lnTo>
                    <a:pt x="170" y="118"/>
                  </a:lnTo>
                  <a:lnTo>
                    <a:pt x="170" y="118"/>
                  </a:lnTo>
                  <a:lnTo>
                    <a:pt x="170" y="118"/>
                  </a:lnTo>
                  <a:lnTo>
                    <a:pt x="168" y="119"/>
                  </a:lnTo>
                  <a:lnTo>
                    <a:pt x="168" y="119"/>
                  </a:lnTo>
                  <a:lnTo>
                    <a:pt x="168" y="121"/>
                  </a:lnTo>
                  <a:lnTo>
                    <a:pt x="168" y="122"/>
                  </a:lnTo>
                  <a:lnTo>
                    <a:pt x="168" y="122"/>
                  </a:lnTo>
                  <a:lnTo>
                    <a:pt x="168" y="122"/>
                  </a:lnTo>
                  <a:lnTo>
                    <a:pt x="168" y="124"/>
                  </a:lnTo>
                  <a:lnTo>
                    <a:pt x="170" y="126"/>
                  </a:lnTo>
                  <a:lnTo>
                    <a:pt x="172" y="127"/>
                  </a:lnTo>
                  <a:lnTo>
                    <a:pt x="175" y="127"/>
                  </a:lnTo>
                  <a:lnTo>
                    <a:pt x="175" y="127"/>
                  </a:lnTo>
                  <a:lnTo>
                    <a:pt x="178" y="127"/>
                  </a:lnTo>
                  <a:lnTo>
                    <a:pt x="179" y="127"/>
                  </a:lnTo>
                  <a:lnTo>
                    <a:pt x="179" y="127"/>
                  </a:lnTo>
                  <a:lnTo>
                    <a:pt x="179" y="129"/>
                  </a:lnTo>
                  <a:lnTo>
                    <a:pt x="179" y="129"/>
                  </a:lnTo>
                  <a:lnTo>
                    <a:pt x="178" y="130"/>
                  </a:lnTo>
                  <a:lnTo>
                    <a:pt x="178" y="132"/>
                  </a:lnTo>
                  <a:lnTo>
                    <a:pt x="176" y="132"/>
                  </a:lnTo>
                  <a:lnTo>
                    <a:pt x="176" y="134"/>
                  </a:lnTo>
                  <a:lnTo>
                    <a:pt x="176" y="134"/>
                  </a:lnTo>
                  <a:lnTo>
                    <a:pt x="176" y="135"/>
                  </a:lnTo>
                  <a:lnTo>
                    <a:pt x="176" y="134"/>
                  </a:lnTo>
                  <a:lnTo>
                    <a:pt x="176" y="134"/>
                  </a:lnTo>
                  <a:lnTo>
                    <a:pt x="176" y="134"/>
                  </a:lnTo>
                  <a:lnTo>
                    <a:pt x="175" y="135"/>
                  </a:lnTo>
                  <a:lnTo>
                    <a:pt x="175" y="135"/>
                  </a:lnTo>
                  <a:lnTo>
                    <a:pt x="173" y="135"/>
                  </a:lnTo>
                  <a:lnTo>
                    <a:pt x="173" y="137"/>
                  </a:lnTo>
                  <a:lnTo>
                    <a:pt x="168" y="140"/>
                  </a:lnTo>
                  <a:lnTo>
                    <a:pt x="165" y="141"/>
                  </a:lnTo>
                  <a:lnTo>
                    <a:pt x="165" y="141"/>
                  </a:lnTo>
                  <a:lnTo>
                    <a:pt x="165" y="143"/>
                  </a:lnTo>
                  <a:lnTo>
                    <a:pt x="164" y="145"/>
                  </a:lnTo>
                  <a:lnTo>
                    <a:pt x="162" y="145"/>
                  </a:lnTo>
                  <a:lnTo>
                    <a:pt x="161" y="145"/>
                  </a:lnTo>
                  <a:lnTo>
                    <a:pt x="157" y="146"/>
                  </a:lnTo>
                  <a:lnTo>
                    <a:pt x="156" y="146"/>
                  </a:lnTo>
                  <a:lnTo>
                    <a:pt x="153" y="146"/>
                  </a:lnTo>
                  <a:lnTo>
                    <a:pt x="151" y="145"/>
                  </a:lnTo>
                  <a:lnTo>
                    <a:pt x="146" y="143"/>
                  </a:lnTo>
                  <a:lnTo>
                    <a:pt x="146" y="141"/>
                  </a:lnTo>
                  <a:lnTo>
                    <a:pt x="143" y="141"/>
                  </a:lnTo>
                  <a:lnTo>
                    <a:pt x="143" y="141"/>
                  </a:lnTo>
                  <a:lnTo>
                    <a:pt x="142" y="141"/>
                  </a:lnTo>
                  <a:lnTo>
                    <a:pt x="142" y="140"/>
                  </a:lnTo>
                  <a:lnTo>
                    <a:pt x="142" y="140"/>
                  </a:lnTo>
                  <a:lnTo>
                    <a:pt x="140" y="140"/>
                  </a:lnTo>
                  <a:lnTo>
                    <a:pt x="140" y="140"/>
                  </a:lnTo>
                  <a:lnTo>
                    <a:pt x="138" y="140"/>
                  </a:lnTo>
                  <a:lnTo>
                    <a:pt x="138" y="141"/>
                  </a:lnTo>
                  <a:lnTo>
                    <a:pt x="138" y="140"/>
                  </a:lnTo>
                  <a:lnTo>
                    <a:pt x="138" y="140"/>
                  </a:lnTo>
                  <a:lnTo>
                    <a:pt x="138" y="141"/>
                  </a:lnTo>
                  <a:lnTo>
                    <a:pt x="137" y="141"/>
                  </a:lnTo>
                  <a:lnTo>
                    <a:pt x="135" y="141"/>
                  </a:lnTo>
                  <a:lnTo>
                    <a:pt x="132" y="140"/>
                  </a:lnTo>
                  <a:lnTo>
                    <a:pt x="132" y="140"/>
                  </a:lnTo>
                  <a:lnTo>
                    <a:pt x="131" y="140"/>
                  </a:lnTo>
                  <a:lnTo>
                    <a:pt x="129" y="138"/>
                  </a:lnTo>
                  <a:lnTo>
                    <a:pt x="129" y="138"/>
                  </a:lnTo>
                  <a:lnTo>
                    <a:pt x="127" y="137"/>
                  </a:lnTo>
                  <a:lnTo>
                    <a:pt x="127" y="137"/>
                  </a:lnTo>
                  <a:lnTo>
                    <a:pt x="126" y="138"/>
                  </a:lnTo>
                  <a:lnTo>
                    <a:pt x="124" y="138"/>
                  </a:lnTo>
                  <a:lnTo>
                    <a:pt x="123" y="140"/>
                  </a:lnTo>
                  <a:lnTo>
                    <a:pt x="116" y="145"/>
                  </a:lnTo>
                  <a:lnTo>
                    <a:pt x="115" y="146"/>
                  </a:lnTo>
                  <a:lnTo>
                    <a:pt x="113" y="149"/>
                  </a:lnTo>
                  <a:lnTo>
                    <a:pt x="113" y="151"/>
                  </a:lnTo>
                  <a:lnTo>
                    <a:pt x="113" y="154"/>
                  </a:lnTo>
                  <a:lnTo>
                    <a:pt x="115" y="157"/>
                  </a:lnTo>
                  <a:lnTo>
                    <a:pt x="115" y="157"/>
                  </a:lnTo>
                  <a:lnTo>
                    <a:pt x="115" y="157"/>
                  </a:lnTo>
                  <a:lnTo>
                    <a:pt x="113" y="157"/>
                  </a:lnTo>
                  <a:lnTo>
                    <a:pt x="112" y="157"/>
                  </a:lnTo>
                  <a:lnTo>
                    <a:pt x="110" y="157"/>
                  </a:lnTo>
                  <a:lnTo>
                    <a:pt x="110" y="157"/>
                  </a:lnTo>
                  <a:lnTo>
                    <a:pt x="108" y="157"/>
                  </a:lnTo>
                  <a:lnTo>
                    <a:pt x="108" y="157"/>
                  </a:lnTo>
                  <a:lnTo>
                    <a:pt x="107" y="159"/>
                  </a:lnTo>
                  <a:lnTo>
                    <a:pt x="107" y="159"/>
                  </a:lnTo>
                  <a:lnTo>
                    <a:pt x="107" y="159"/>
                  </a:lnTo>
                  <a:lnTo>
                    <a:pt x="105" y="159"/>
                  </a:lnTo>
                  <a:lnTo>
                    <a:pt x="104" y="159"/>
                  </a:lnTo>
                  <a:lnTo>
                    <a:pt x="101" y="157"/>
                  </a:lnTo>
                  <a:lnTo>
                    <a:pt x="99" y="159"/>
                  </a:lnTo>
                  <a:lnTo>
                    <a:pt x="97" y="159"/>
                  </a:lnTo>
                  <a:lnTo>
                    <a:pt x="97" y="159"/>
                  </a:lnTo>
                  <a:lnTo>
                    <a:pt x="97" y="159"/>
                  </a:lnTo>
                  <a:lnTo>
                    <a:pt x="96" y="157"/>
                  </a:lnTo>
                  <a:lnTo>
                    <a:pt x="96" y="157"/>
                  </a:lnTo>
                  <a:lnTo>
                    <a:pt x="93" y="156"/>
                  </a:lnTo>
                  <a:lnTo>
                    <a:pt x="94" y="156"/>
                  </a:lnTo>
                  <a:lnTo>
                    <a:pt x="94" y="156"/>
                  </a:lnTo>
                  <a:lnTo>
                    <a:pt x="94" y="156"/>
                  </a:lnTo>
                  <a:lnTo>
                    <a:pt x="93" y="154"/>
                  </a:lnTo>
                  <a:lnTo>
                    <a:pt x="91" y="154"/>
                  </a:lnTo>
                  <a:lnTo>
                    <a:pt x="91" y="154"/>
                  </a:lnTo>
                  <a:lnTo>
                    <a:pt x="90" y="154"/>
                  </a:lnTo>
                  <a:lnTo>
                    <a:pt x="90" y="154"/>
                  </a:lnTo>
                  <a:lnTo>
                    <a:pt x="88" y="152"/>
                  </a:lnTo>
                  <a:lnTo>
                    <a:pt x="88" y="152"/>
                  </a:lnTo>
                  <a:lnTo>
                    <a:pt x="86" y="152"/>
                  </a:lnTo>
                  <a:lnTo>
                    <a:pt x="85" y="152"/>
                  </a:lnTo>
                  <a:lnTo>
                    <a:pt x="83" y="151"/>
                  </a:lnTo>
                  <a:lnTo>
                    <a:pt x="80" y="151"/>
                  </a:lnTo>
                  <a:lnTo>
                    <a:pt x="79" y="151"/>
                  </a:lnTo>
                  <a:lnTo>
                    <a:pt x="79" y="151"/>
                  </a:lnTo>
                  <a:lnTo>
                    <a:pt x="79" y="151"/>
                  </a:lnTo>
                  <a:lnTo>
                    <a:pt x="79" y="152"/>
                  </a:lnTo>
                  <a:lnTo>
                    <a:pt x="79" y="152"/>
                  </a:lnTo>
                  <a:lnTo>
                    <a:pt x="77" y="152"/>
                  </a:lnTo>
                  <a:lnTo>
                    <a:pt x="74" y="152"/>
                  </a:lnTo>
                  <a:lnTo>
                    <a:pt x="74" y="152"/>
                  </a:lnTo>
                  <a:lnTo>
                    <a:pt x="72" y="152"/>
                  </a:lnTo>
                  <a:lnTo>
                    <a:pt x="72" y="152"/>
                  </a:lnTo>
                  <a:lnTo>
                    <a:pt x="67" y="152"/>
                  </a:lnTo>
                  <a:lnTo>
                    <a:pt x="67" y="152"/>
                  </a:lnTo>
                  <a:lnTo>
                    <a:pt x="67" y="152"/>
                  </a:lnTo>
                  <a:lnTo>
                    <a:pt x="66" y="151"/>
                  </a:lnTo>
                  <a:lnTo>
                    <a:pt x="64" y="151"/>
                  </a:lnTo>
                  <a:lnTo>
                    <a:pt x="64" y="151"/>
                  </a:lnTo>
                  <a:lnTo>
                    <a:pt x="64" y="151"/>
                  </a:lnTo>
                  <a:lnTo>
                    <a:pt x="63" y="151"/>
                  </a:lnTo>
                  <a:lnTo>
                    <a:pt x="61" y="151"/>
                  </a:lnTo>
                  <a:lnTo>
                    <a:pt x="61" y="151"/>
                  </a:lnTo>
                  <a:lnTo>
                    <a:pt x="60" y="151"/>
                  </a:lnTo>
                  <a:lnTo>
                    <a:pt x="58" y="149"/>
                  </a:lnTo>
                  <a:lnTo>
                    <a:pt x="58" y="149"/>
                  </a:lnTo>
                  <a:lnTo>
                    <a:pt x="56" y="148"/>
                  </a:lnTo>
                  <a:lnTo>
                    <a:pt x="55" y="148"/>
                  </a:lnTo>
                  <a:lnTo>
                    <a:pt x="52" y="148"/>
                  </a:lnTo>
                  <a:lnTo>
                    <a:pt x="50" y="146"/>
                  </a:lnTo>
                  <a:lnTo>
                    <a:pt x="50" y="146"/>
                  </a:lnTo>
                  <a:lnTo>
                    <a:pt x="50" y="146"/>
                  </a:lnTo>
                  <a:lnTo>
                    <a:pt x="50" y="146"/>
                  </a:lnTo>
                  <a:lnTo>
                    <a:pt x="49" y="146"/>
                  </a:lnTo>
                  <a:lnTo>
                    <a:pt x="49" y="146"/>
                  </a:lnTo>
                  <a:lnTo>
                    <a:pt x="49" y="148"/>
                  </a:lnTo>
                  <a:lnTo>
                    <a:pt x="49" y="148"/>
                  </a:lnTo>
                  <a:lnTo>
                    <a:pt x="47" y="146"/>
                  </a:lnTo>
                  <a:lnTo>
                    <a:pt x="47" y="146"/>
                  </a:lnTo>
                  <a:lnTo>
                    <a:pt x="47" y="146"/>
                  </a:lnTo>
                  <a:lnTo>
                    <a:pt x="49" y="145"/>
                  </a:lnTo>
                  <a:lnTo>
                    <a:pt x="49" y="145"/>
                  </a:lnTo>
                  <a:lnTo>
                    <a:pt x="49" y="143"/>
                  </a:lnTo>
                  <a:lnTo>
                    <a:pt x="47" y="143"/>
                  </a:lnTo>
                  <a:lnTo>
                    <a:pt x="45" y="143"/>
                  </a:lnTo>
                  <a:lnTo>
                    <a:pt x="45" y="143"/>
                  </a:lnTo>
                  <a:lnTo>
                    <a:pt x="44" y="143"/>
                  </a:lnTo>
                  <a:lnTo>
                    <a:pt x="44" y="141"/>
                  </a:lnTo>
                  <a:lnTo>
                    <a:pt x="42" y="141"/>
                  </a:lnTo>
                  <a:lnTo>
                    <a:pt x="42" y="140"/>
                  </a:lnTo>
                  <a:lnTo>
                    <a:pt x="45" y="140"/>
                  </a:lnTo>
                  <a:lnTo>
                    <a:pt x="47" y="138"/>
                  </a:lnTo>
                  <a:lnTo>
                    <a:pt x="49" y="130"/>
                  </a:lnTo>
                  <a:lnTo>
                    <a:pt x="50" y="119"/>
                  </a:lnTo>
                  <a:lnTo>
                    <a:pt x="52" y="118"/>
                  </a:lnTo>
                  <a:lnTo>
                    <a:pt x="53" y="118"/>
                  </a:lnTo>
                  <a:lnTo>
                    <a:pt x="52" y="116"/>
                  </a:lnTo>
                  <a:lnTo>
                    <a:pt x="52" y="118"/>
                  </a:lnTo>
                  <a:lnTo>
                    <a:pt x="52" y="118"/>
                  </a:lnTo>
                  <a:lnTo>
                    <a:pt x="50" y="118"/>
                  </a:lnTo>
                  <a:lnTo>
                    <a:pt x="52" y="110"/>
                  </a:lnTo>
                  <a:lnTo>
                    <a:pt x="52" y="107"/>
                  </a:lnTo>
                  <a:lnTo>
                    <a:pt x="53" y="102"/>
                  </a:lnTo>
                  <a:lnTo>
                    <a:pt x="55" y="104"/>
                  </a:lnTo>
                  <a:lnTo>
                    <a:pt x="56" y="105"/>
                  </a:lnTo>
                  <a:lnTo>
                    <a:pt x="58" y="107"/>
                  </a:lnTo>
                  <a:lnTo>
                    <a:pt x="58" y="110"/>
                  </a:lnTo>
                  <a:lnTo>
                    <a:pt x="60" y="111"/>
                  </a:lnTo>
                  <a:lnTo>
                    <a:pt x="61" y="113"/>
                  </a:lnTo>
                  <a:lnTo>
                    <a:pt x="60" y="111"/>
                  </a:lnTo>
                  <a:lnTo>
                    <a:pt x="60" y="110"/>
                  </a:lnTo>
                  <a:lnTo>
                    <a:pt x="58" y="105"/>
                  </a:lnTo>
                  <a:lnTo>
                    <a:pt x="58" y="104"/>
                  </a:lnTo>
                  <a:lnTo>
                    <a:pt x="56" y="102"/>
                  </a:lnTo>
                  <a:lnTo>
                    <a:pt x="52" y="100"/>
                  </a:lnTo>
                  <a:lnTo>
                    <a:pt x="52" y="99"/>
                  </a:lnTo>
                  <a:lnTo>
                    <a:pt x="52" y="99"/>
                  </a:lnTo>
                  <a:lnTo>
                    <a:pt x="53" y="99"/>
                  </a:lnTo>
                  <a:lnTo>
                    <a:pt x="53" y="99"/>
                  </a:lnTo>
                  <a:lnTo>
                    <a:pt x="53" y="99"/>
                  </a:lnTo>
                  <a:lnTo>
                    <a:pt x="53" y="97"/>
                  </a:lnTo>
                  <a:lnTo>
                    <a:pt x="53" y="96"/>
                  </a:lnTo>
                  <a:lnTo>
                    <a:pt x="52" y="91"/>
                  </a:lnTo>
                  <a:lnTo>
                    <a:pt x="52" y="89"/>
                  </a:lnTo>
                  <a:lnTo>
                    <a:pt x="52" y="89"/>
                  </a:lnTo>
                  <a:lnTo>
                    <a:pt x="50" y="88"/>
                  </a:lnTo>
                  <a:lnTo>
                    <a:pt x="50" y="88"/>
                  </a:lnTo>
                  <a:lnTo>
                    <a:pt x="49" y="88"/>
                  </a:lnTo>
                  <a:lnTo>
                    <a:pt x="42" y="85"/>
                  </a:lnTo>
                  <a:lnTo>
                    <a:pt x="41" y="82"/>
                  </a:lnTo>
                  <a:lnTo>
                    <a:pt x="39" y="80"/>
                  </a:lnTo>
                  <a:lnTo>
                    <a:pt x="39" y="78"/>
                  </a:lnTo>
                  <a:lnTo>
                    <a:pt x="39" y="78"/>
                  </a:lnTo>
                  <a:lnTo>
                    <a:pt x="39" y="75"/>
                  </a:lnTo>
                  <a:lnTo>
                    <a:pt x="39" y="74"/>
                  </a:lnTo>
                  <a:lnTo>
                    <a:pt x="38" y="74"/>
                  </a:lnTo>
                  <a:lnTo>
                    <a:pt x="38" y="74"/>
                  </a:lnTo>
                  <a:lnTo>
                    <a:pt x="38" y="72"/>
                  </a:lnTo>
                  <a:lnTo>
                    <a:pt x="38" y="72"/>
                  </a:lnTo>
                  <a:lnTo>
                    <a:pt x="39" y="70"/>
                  </a:lnTo>
                  <a:lnTo>
                    <a:pt x="41" y="72"/>
                  </a:lnTo>
                  <a:lnTo>
                    <a:pt x="42" y="72"/>
                  </a:lnTo>
                  <a:lnTo>
                    <a:pt x="44" y="72"/>
                  </a:lnTo>
                  <a:lnTo>
                    <a:pt x="41" y="70"/>
                  </a:lnTo>
                  <a:lnTo>
                    <a:pt x="34" y="70"/>
                  </a:lnTo>
                  <a:lnTo>
                    <a:pt x="33" y="70"/>
                  </a:lnTo>
                  <a:lnTo>
                    <a:pt x="33" y="70"/>
                  </a:lnTo>
                  <a:lnTo>
                    <a:pt x="33" y="69"/>
                  </a:lnTo>
                  <a:lnTo>
                    <a:pt x="33" y="69"/>
                  </a:lnTo>
                  <a:lnTo>
                    <a:pt x="34" y="67"/>
                  </a:lnTo>
                  <a:lnTo>
                    <a:pt x="33" y="67"/>
                  </a:lnTo>
                  <a:lnTo>
                    <a:pt x="31" y="67"/>
                  </a:lnTo>
                  <a:lnTo>
                    <a:pt x="30" y="67"/>
                  </a:lnTo>
                  <a:lnTo>
                    <a:pt x="28" y="67"/>
                  </a:lnTo>
                  <a:lnTo>
                    <a:pt x="28" y="66"/>
                  </a:lnTo>
                  <a:lnTo>
                    <a:pt x="30" y="66"/>
                  </a:lnTo>
                  <a:lnTo>
                    <a:pt x="28" y="64"/>
                  </a:lnTo>
                  <a:lnTo>
                    <a:pt x="28" y="66"/>
                  </a:lnTo>
                  <a:lnTo>
                    <a:pt x="26" y="66"/>
                  </a:lnTo>
                  <a:lnTo>
                    <a:pt x="25" y="64"/>
                  </a:lnTo>
                  <a:lnTo>
                    <a:pt x="23" y="64"/>
                  </a:lnTo>
                  <a:lnTo>
                    <a:pt x="22" y="64"/>
                  </a:lnTo>
                  <a:lnTo>
                    <a:pt x="22" y="64"/>
                  </a:lnTo>
                  <a:lnTo>
                    <a:pt x="20" y="63"/>
                  </a:lnTo>
                  <a:lnTo>
                    <a:pt x="20" y="63"/>
                  </a:lnTo>
                  <a:lnTo>
                    <a:pt x="19" y="63"/>
                  </a:lnTo>
                  <a:lnTo>
                    <a:pt x="19" y="63"/>
                  </a:lnTo>
                  <a:lnTo>
                    <a:pt x="12" y="61"/>
                  </a:lnTo>
                  <a:lnTo>
                    <a:pt x="9" y="61"/>
                  </a:lnTo>
                  <a:lnTo>
                    <a:pt x="8" y="61"/>
                  </a:lnTo>
                  <a:lnTo>
                    <a:pt x="6" y="61"/>
                  </a:lnTo>
                  <a:lnTo>
                    <a:pt x="6" y="59"/>
                  </a:lnTo>
                  <a:lnTo>
                    <a:pt x="4" y="58"/>
                  </a:lnTo>
                  <a:lnTo>
                    <a:pt x="1" y="58"/>
                  </a:lnTo>
                  <a:lnTo>
                    <a:pt x="1" y="56"/>
                  </a:lnTo>
                  <a:lnTo>
                    <a:pt x="3" y="56"/>
                  </a:lnTo>
                  <a:lnTo>
                    <a:pt x="6" y="56"/>
                  </a:lnTo>
                  <a:lnTo>
                    <a:pt x="6" y="55"/>
                  </a:lnTo>
                  <a:lnTo>
                    <a:pt x="4" y="53"/>
                  </a:lnTo>
                  <a:lnTo>
                    <a:pt x="3" y="53"/>
                  </a:lnTo>
                  <a:lnTo>
                    <a:pt x="3" y="53"/>
                  </a:lnTo>
                  <a:lnTo>
                    <a:pt x="3" y="53"/>
                  </a:lnTo>
                  <a:lnTo>
                    <a:pt x="3" y="52"/>
                  </a:lnTo>
                  <a:lnTo>
                    <a:pt x="4" y="53"/>
                  </a:lnTo>
                  <a:lnTo>
                    <a:pt x="4" y="53"/>
                  </a:lnTo>
                  <a:lnTo>
                    <a:pt x="8" y="52"/>
                  </a:lnTo>
                  <a:lnTo>
                    <a:pt x="6" y="52"/>
                  </a:lnTo>
                  <a:lnTo>
                    <a:pt x="6" y="52"/>
                  </a:lnTo>
                  <a:lnTo>
                    <a:pt x="6" y="52"/>
                  </a:lnTo>
                  <a:lnTo>
                    <a:pt x="3" y="52"/>
                  </a:lnTo>
                  <a:lnTo>
                    <a:pt x="3" y="52"/>
                  </a:lnTo>
                  <a:lnTo>
                    <a:pt x="1" y="52"/>
                  </a:lnTo>
                  <a:lnTo>
                    <a:pt x="0" y="50"/>
                  </a:lnTo>
                  <a:lnTo>
                    <a:pt x="0" y="50"/>
                  </a:lnTo>
                  <a:lnTo>
                    <a:pt x="1" y="48"/>
                  </a:lnTo>
                  <a:lnTo>
                    <a:pt x="3" y="47"/>
                  </a:lnTo>
                  <a:lnTo>
                    <a:pt x="11" y="45"/>
                  </a:lnTo>
                  <a:lnTo>
                    <a:pt x="12" y="45"/>
                  </a:lnTo>
                  <a:lnTo>
                    <a:pt x="15" y="45"/>
                  </a:lnTo>
                  <a:lnTo>
                    <a:pt x="17" y="44"/>
                  </a:lnTo>
                  <a:lnTo>
                    <a:pt x="19" y="44"/>
                  </a:lnTo>
                  <a:lnTo>
                    <a:pt x="22" y="42"/>
                  </a:lnTo>
                  <a:lnTo>
                    <a:pt x="25" y="44"/>
                  </a:lnTo>
                  <a:lnTo>
                    <a:pt x="28" y="47"/>
                  </a:lnTo>
                  <a:lnTo>
                    <a:pt x="30" y="48"/>
                  </a:lnTo>
                  <a:lnTo>
                    <a:pt x="33" y="45"/>
                  </a:lnTo>
                  <a:lnTo>
                    <a:pt x="39" y="45"/>
                  </a:lnTo>
                  <a:lnTo>
                    <a:pt x="39" y="47"/>
                  </a:lnTo>
                  <a:lnTo>
                    <a:pt x="41" y="47"/>
                  </a:lnTo>
                  <a:lnTo>
                    <a:pt x="41" y="45"/>
                  </a:lnTo>
                  <a:lnTo>
                    <a:pt x="42" y="45"/>
                  </a:lnTo>
                  <a:lnTo>
                    <a:pt x="42" y="47"/>
                  </a:lnTo>
                  <a:lnTo>
                    <a:pt x="49" y="47"/>
                  </a:lnTo>
                  <a:lnTo>
                    <a:pt x="49" y="45"/>
                  </a:lnTo>
                  <a:lnTo>
                    <a:pt x="47" y="45"/>
                  </a:lnTo>
                  <a:lnTo>
                    <a:pt x="45" y="44"/>
                  </a:lnTo>
                  <a:lnTo>
                    <a:pt x="45" y="36"/>
                  </a:lnTo>
                  <a:lnTo>
                    <a:pt x="44" y="34"/>
                  </a:lnTo>
                  <a:lnTo>
                    <a:pt x="42" y="30"/>
                  </a:lnTo>
                  <a:lnTo>
                    <a:pt x="42" y="28"/>
                  </a:lnTo>
                  <a:lnTo>
                    <a:pt x="42" y="28"/>
                  </a:lnTo>
                  <a:lnTo>
                    <a:pt x="42" y="26"/>
                  </a:lnTo>
                  <a:lnTo>
                    <a:pt x="44" y="26"/>
                  </a:lnTo>
                  <a:lnTo>
                    <a:pt x="45" y="26"/>
                  </a:lnTo>
                  <a:lnTo>
                    <a:pt x="49" y="26"/>
                  </a:lnTo>
                  <a:lnTo>
                    <a:pt x="50" y="26"/>
                  </a:lnTo>
                  <a:lnTo>
                    <a:pt x="50" y="28"/>
                  </a:lnTo>
                  <a:lnTo>
                    <a:pt x="50" y="30"/>
                  </a:lnTo>
                  <a:lnTo>
                    <a:pt x="52" y="31"/>
                  </a:lnTo>
                  <a:lnTo>
                    <a:pt x="52" y="33"/>
                  </a:lnTo>
                  <a:lnTo>
                    <a:pt x="55" y="33"/>
                  </a:lnTo>
                  <a:lnTo>
                    <a:pt x="58" y="33"/>
                  </a:lnTo>
                  <a:lnTo>
                    <a:pt x="61" y="33"/>
                  </a:lnTo>
                  <a:lnTo>
                    <a:pt x="66" y="34"/>
                  </a:lnTo>
                  <a:lnTo>
                    <a:pt x="69" y="33"/>
                  </a:lnTo>
                  <a:lnTo>
                    <a:pt x="71" y="33"/>
                  </a:lnTo>
                  <a:lnTo>
                    <a:pt x="75" y="31"/>
                  </a:lnTo>
                  <a:lnTo>
                    <a:pt x="75" y="31"/>
                  </a:lnTo>
                  <a:lnTo>
                    <a:pt x="72" y="31"/>
                  </a:lnTo>
                  <a:lnTo>
                    <a:pt x="71" y="30"/>
                  </a:lnTo>
                  <a:lnTo>
                    <a:pt x="71" y="30"/>
                  </a:lnTo>
                  <a:lnTo>
                    <a:pt x="71" y="28"/>
                  </a:lnTo>
                  <a:lnTo>
                    <a:pt x="72" y="26"/>
                  </a:lnTo>
                  <a:lnTo>
                    <a:pt x="77" y="23"/>
                  </a:lnTo>
                  <a:lnTo>
                    <a:pt x="82" y="22"/>
                  </a:lnTo>
                  <a:lnTo>
                    <a:pt x="86" y="20"/>
                  </a:lnTo>
                  <a:lnTo>
                    <a:pt x="90" y="18"/>
                  </a:lnTo>
                  <a:lnTo>
                    <a:pt x="91" y="17"/>
                  </a:lnTo>
                  <a:lnTo>
                    <a:pt x="91" y="17"/>
                  </a:lnTo>
                  <a:lnTo>
                    <a:pt x="91" y="15"/>
                  </a:lnTo>
                  <a:lnTo>
                    <a:pt x="91" y="15"/>
                  </a:lnTo>
                  <a:lnTo>
                    <a:pt x="91" y="7"/>
                  </a:lnTo>
                  <a:lnTo>
                    <a:pt x="93" y="6"/>
                  </a:lnTo>
                  <a:lnTo>
                    <a:pt x="93" y="4"/>
                  </a:lnTo>
                  <a:lnTo>
                    <a:pt x="94" y="3"/>
                  </a:lnTo>
                  <a:lnTo>
                    <a:pt x="96" y="1"/>
                  </a:lnTo>
                  <a:lnTo>
                    <a:pt x="104" y="1"/>
                  </a:lnTo>
                  <a:lnTo>
                    <a:pt x="105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29" name="Freeform 276">
              <a:extLst>
                <a:ext uri="{FF2B5EF4-FFF2-40B4-BE49-F238E27FC236}">
                  <a16:creationId xmlns:a16="http://schemas.microsoft.com/office/drawing/2014/main" id="{37EF3722-61FB-A197-6DB6-C75E9586B42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56427" y="2392631"/>
              <a:ext cx="27289" cy="38984"/>
            </a:xfrm>
            <a:custGeom>
              <a:avLst/>
              <a:gdLst>
                <a:gd name="T0" fmla="*/ 6 w 14"/>
                <a:gd name="T1" fmla="*/ 16 h 20"/>
                <a:gd name="T2" fmla="*/ 6 w 14"/>
                <a:gd name="T3" fmla="*/ 16 h 20"/>
                <a:gd name="T4" fmla="*/ 8 w 14"/>
                <a:gd name="T5" fmla="*/ 16 h 20"/>
                <a:gd name="T6" fmla="*/ 9 w 14"/>
                <a:gd name="T7" fmla="*/ 17 h 20"/>
                <a:gd name="T8" fmla="*/ 9 w 14"/>
                <a:gd name="T9" fmla="*/ 17 h 20"/>
                <a:gd name="T10" fmla="*/ 9 w 14"/>
                <a:gd name="T11" fmla="*/ 17 h 20"/>
                <a:gd name="T12" fmla="*/ 9 w 14"/>
                <a:gd name="T13" fmla="*/ 19 h 20"/>
                <a:gd name="T14" fmla="*/ 9 w 14"/>
                <a:gd name="T15" fmla="*/ 20 h 20"/>
                <a:gd name="T16" fmla="*/ 11 w 14"/>
                <a:gd name="T17" fmla="*/ 20 h 20"/>
                <a:gd name="T18" fmla="*/ 9 w 14"/>
                <a:gd name="T19" fmla="*/ 20 h 20"/>
                <a:gd name="T20" fmla="*/ 9 w 14"/>
                <a:gd name="T21" fmla="*/ 20 h 20"/>
                <a:gd name="T22" fmla="*/ 8 w 14"/>
                <a:gd name="T23" fmla="*/ 17 h 20"/>
                <a:gd name="T24" fmla="*/ 6 w 14"/>
                <a:gd name="T25" fmla="*/ 16 h 20"/>
                <a:gd name="T26" fmla="*/ 6 w 14"/>
                <a:gd name="T27" fmla="*/ 16 h 20"/>
                <a:gd name="T28" fmla="*/ 8 w 14"/>
                <a:gd name="T29" fmla="*/ 9 h 20"/>
                <a:gd name="T30" fmla="*/ 9 w 14"/>
                <a:gd name="T31" fmla="*/ 9 h 20"/>
                <a:gd name="T32" fmla="*/ 11 w 14"/>
                <a:gd name="T33" fmla="*/ 11 h 20"/>
                <a:gd name="T34" fmla="*/ 11 w 14"/>
                <a:gd name="T35" fmla="*/ 11 h 20"/>
                <a:gd name="T36" fmla="*/ 11 w 14"/>
                <a:gd name="T37" fmla="*/ 13 h 20"/>
                <a:gd name="T38" fmla="*/ 11 w 14"/>
                <a:gd name="T39" fmla="*/ 13 h 20"/>
                <a:gd name="T40" fmla="*/ 11 w 14"/>
                <a:gd name="T41" fmla="*/ 13 h 20"/>
                <a:gd name="T42" fmla="*/ 9 w 14"/>
                <a:gd name="T43" fmla="*/ 11 h 20"/>
                <a:gd name="T44" fmla="*/ 8 w 14"/>
                <a:gd name="T45" fmla="*/ 11 h 20"/>
                <a:gd name="T46" fmla="*/ 8 w 14"/>
                <a:gd name="T47" fmla="*/ 11 h 20"/>
                <a:gd name="T48" fmla="*/ 8 w 14"/>
                <a:gd name="T49" fmla="*/ 9 h 20"/>
                <a:gd name="T50" fmla="*/ 8 w 14"/>
                <a:gd name="T51" fmla="*/ 9 h 20"/>
                <a:gd name="T52" fmla="*/ 1 w 14"/>
                <a:gd name="T53" fmla="*/ 5 h 20"/>
                <a:gd name="T54" fmla="*/ 3 w 14"/>
                <a:gd name="T55" fmla="*/ 5 h 20"/>
                <a:gd name="T56" fmla="*/ 5 w 14"/>
                <a:gd name="T57" fmla="*/ 5 h 20"/>
                <a:gd name="T58" fmla="*/ 5 w 14"/>
                <a:gd name="T59" fmla="*/ 6 h 20"/>
                <a:gd name="T60" fmla="*/ 5 w 14"/>
                <a:gd name="T61" fmla="*/ 6 h 20"/>
                <a:gd name="T62" fmla="*/ 3 w 14"/>
                <a:gd name="T63" fmla="*/ 6 h 20"/>
                <a:gd name="T64" fmla="*/ 1 w 14"/>
                <a:gd name="T65" fmla="*/ 6 h 20"/>
                <a:gd name="T66" fmla="*/ 0 w 14"/>
                <a:gd name="T67" fmla="*/ 6 h 20"/>
                <a:gd name="T68" fmla="*/ 0 w 14"/>
                <a:gd name="T69" fmla="*/ 5 h 20"/>
                <a:gd name="T70" fmla="*/ 1 w 14"/>
                <a:gd name="T71" fmla="*/ 5 h 20"/>
                <a:gd name="T72" fmla="*/ 1 w 14"/>
                <a:gd name="T73" fmla="*/ 5 h 20"/>
                <a:gd name="T74" fmla="*/ 6 w 14"/>
                <a:gd name="T75" fmla="*/ 0 h 20"/>
                <a:gd name="T76" fmla="*/ 8 w 14"/>
                <a:gd name="T77" fmla="*/ 2 h 20"/>
                <a:gd name="T78" fmla="*/ 11 w 14"/>
                <a:gd name="T79" fmla="*/ 3 h 20"/>
                <a:gd name="T80" fmla="*/ 11 w 14"/>
                <a:gd name="T81" fmla="*/ 5 h 20"/>
                <a:gd name="T82" fmla="*/ 9 w 14"/>
                <a:gd name="T83" fmla="*/ 5 h 20"/>
                <a:gd name="T84" fmla="*/ 9 w 14"/>
                <a:gd name="T85" fmla="*/ 5 h 20"/>
                <a:gd name="T86" fmla="*/ 8 w 14"/>
                <a:gd name="T87" fmla="*/ 5 h 20"/>
                <a:gd name="T88" fmla="*/ 8 w 14"/>
                <a:gd name="T89" fmla="*/ 5 h 20"/>
                <a:gd name="T90" fmla="*/ 8 w 14"/>
                <a:gd name="T91" fmla="*/ 5 h 20"/>
                <a:gd name="T92" fmla="*/ 8 w 14"/>
                <a:gd name="T93" fmla="*/ 6 h 20"/>
                <a:gd name="T94" fmla="*/ 9 w 14"/>
                <a:gd name="T95" fmla="*/ 8 h 20"/>
                <a:gd name="T96" fmla="*/ 9 w 14"/>
                <a:gd name="T97" fmla="*/ 8 h 20"/>
                <a:gd name="T98" fmla="*/ 9 w 14"/>
                <a:gd name="T99" fmla="*/ 9 h 20"/>
                <a:gd name="T100" fmla="*/ 8 w 14"/>
                <a:gd name="T101" fmla="*/ 8 h 20"/>
                <a:gd name="T102" fmla="*/ 6 w 14"/>
                <a:gd name="T103" fmla="*/ 5 h 20"/>
                <a:gd name="T104" fmla="*/ 3 w 14"/>
                <a:gd name="T105" fmla="*/ 2 h 20"/>
                <a:gd name="T106" fmla="*/ 6 w 14"/>
                <a:gd name="T107" fmla="*/ 0 h 20"/>
                <a:gd name="T108" fmla="*/ 12 w 14"/>
                <a:gd name="T109" fmla="*/ 0 h 20"/>
                <a:gd name="T110" fmla="*/ 12 w 14"/>
                <a:gd name="T111" fmla="*/ 2 h 20"/>
                <a:gd name="T112" fmla="*/ 14 w 14"/>
                <a:gd name="T113" fmla="*/ 2 h 20"/>
                <a:gd name="T114" fmla="*/ 14 w 14"/>
                <a:gd name="T115" fmla="*/ 3 h 20"/>
                <a:gd name="T116" fmla="*/ 12 w 14"/>
                <a:gd name="T117" fmla="*/ 3 h 20"/>
                <a:gd name="T118" fmla="*/ 12 w 14"/>
                <a:gd name="T119" fmla="*/ 3 h 20"/>
                <a:gd name="T120" fmla="*/ 12 w 14"/>
                <a:gd name="T121" fmla="*/ 3 h 20"/>
                <a:gd name="T122" fmla="*/ 12 w 14"/>
                <a:gd name="T123" fmla="*/ 2 h 20"/>
                <a:gd name="T124" fmla="*/ 12 w 14"/>
                <a:gd name="T12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4" h="20">
                  <a:moveTo>
                    <a:pt x="6" y="16"/>
                  </a:moveTo>
                  <a:lnTo>
                    <a:pt x="6" y="16"/>
                  </a:lnTo>
                  <a:lnTo>
                    <a:pt x="8" y="16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9" y="19"/>
                  </a:lnTo>
                  <a:lnTo>
                    <a:pt x="9" y="20"/>
                  </a:lnTo>
                  <a:lnTo>
                    <a:pt x="11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8" y="17"/>
                  </a:lnTo>
                  <a:lnTo>
                    <a:pt x="6" y="16"/>
                  </a:lnTo>
                  <a:lnTo>
                    <a:pt x="6" y="16"/>
                  </a:lnTo>
                  <a:close/>
                  <a:moveTo>
                    <a:pt x="8" y="9"/>
                  </a:moveTo>
                  <a:lnTo>
                    <a:pt x="9" y="9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9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8" y="9"/>
                  </a:lnTo>
                  <a:lnTo>
                    <a:pt x="8" y="9"/>
                  </a:lnTo>
                  <a:close/>
                  <a:moveTo>
                    <a:pt x="1" y="5"/>
                  </a:moveTo>
                  <a:lnTo>
                    <a:pt x="3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3" y="6"/>
                  </a:lnTo>
                  <a:lnTo>
                    <a:pt x="1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1" y="5"/>
                  </a:lnTo>
                  <a:lnTo>
                    <a:pt x="1" y="5"/>
                  </a:lnTo>
                  <a:close/>
                  <a:moveTo>
                    <a:pt x="6" y="0"/>
                  </a:moveTo>
                  <a:lnTo>
                    <a:pt x="8" y="2"/>
                  </a:lnTo>
                  <a:lnTo>
                    <a:pt x="11" y="3"/>
                  </a:lnTo>
                  <a:lnTo>
                    <a:pt x="11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6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9"/>
                  </a:lnTo>
                  <a:lnTo>
                    <a:pt x="8" y="8"/>
                  </a:lnTo>
                  <a:lnTo>
                    <a:pt x="6" y="5"/>
                  </a:lnTo>
                  <a:lnTo>
                    <a:pt x="3" y="2"/>
                  </a:lnTo>
                  <a:lnTo>
                    <a:pt x="6" y="0"/>
                  </a:lnTo>
                  <a:close/>
                  <a:moveTo>
                    <a:pt x="12" y="0"/>
                  </a:moveTo>
                  <a:lnTo>
                    <a:pt x="12" y="2"/>
                  </a:lnTo>
                  <a:lnTo>
                    <a:pt x="14" y="2"/>
                  </a:lnTo>
                  <a:lnTo>
                    <a:pt x="14" y="3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2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30" name="Freeform 277">
              <a:extLst>
                <a:ext uri="{FF2B5EF4-FFF2-40B4-BE49-F238E27FC236}">
                  <a16:creationId xmlns:a16="http://schemas.microsoft.com/office/drawing/2014/main" id="{7A989BDA-C082-036E-3843-0300E468721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653690" y="4146930"/>
              <a:ext cx="703670" cy="122802"/>
            </a:xfrm>
            <a:custGeom>
              <a:avLst/>
              <a:gdLst>
                <a:gd name="T0" fmla="*/ 361 w 361"/>
                <a:gd name="T1" fmla="*/ 61 h 63"/>
                <a:gd name="T2" fmla="*/ 361 w 361"/>
                <a:gd name="T3" fmla="*/ 63 h 63"/>
                <a:gd name="T4" fmla="*/ 361 w 361"/>
                <a:gd name="T5" fmla="*/ 63 h 63"/>
                <a:gd name="T6" fmla="*/ 359 w 361"/>
                <a:gd name="T7" fmla="*/ 63 h 63"/>
                <a:gd name="T8" fmla="*/ 359 w 361"/>
                <a:gd name="T9" fmla="*/ 63 h 63"/>
                <a:gd name="T10" fmla="*/ 361 w 361"/>
                <a:gd name="T11" fmla="*/ 61 h 63"/>
                <a:gd name="T12" fmla="*/ 291 w 361"/>
                <a:gd name="T13" fmla="*/ 37 h 63"/>
                <a:gd name="T14" fmla="*/ 293 w 361"/>
                <a:gd name="T15" fmla="*/ 39 h 63"/>
                <a:gd name="T16" fmla="*/ 293 w 361"/>
                <a:gd name="T17" fmla="*/ 39 h 63"/>
                <a:gd name="T18" fmla="*/ 293 w 361"/>
                <a:gd name="T19" fmla="*/ 41 h 63"/>
                <a:gd name="T20" fmla="*/ 293 w 361"/>
                <a:gd name="T21" fmla="*/ 41 h 63"/>
                <a:gd name="T22" fmla="*/ 293 w 361"/>
                <a:gd name="T23" fmla="*/ 41 h 63"/>
                <a:gd name="T24" fmla="*/ 291 w 361"/>
                <a:gd name="T25" fmla="*/ 41 h 63"/>
                <a:gd name="T26" fmla="*/ 291 w 361"/>
                <a:gd name="T27" fmla="*/ 39 h 63"/>
                <a:gd name="T28" fmla="*/ 290 w 361"/>
                <a:gd name="T29" fmla="*/ 39 h 63"/>
                <a:gd name="T30" fmla="*/ 291 w 361"/>
                <a:gd name="T31" fmla="*/ 39 h 63"/>
                <a:gd name="T32" fmla="*/ 291 w 361"/>
                <a:gd name="T33" fmla="*/ 37 h 63"/>
                <a:gd name="T34" fmla="*/ 197 w 361"/>
                <a:gd name="T35" fmla="*/ 33 h 63"/>
                <a:gd name="T36" fmla="*/ 197 w 361"/>
                <a:gd name="T37" fmla="*/ 33 h 63"/>
                <a:gd name="T38" fmla="*/ 197 w 361"/>
                <a:gd name="T39" fmla="*/ 33 h 63"/>
                <a:gd name="T40" fmla="*/ 197 w 361"/>
                <a:gd name="T41" fmla="*/ 33 h 63"/>
                <a:gd name="T42" fmla="*/ 197 w 361"/>
                <a:gd name="T43" fmla="*/ 33 h 63"/>
                <a:gd name="T44" fmla="*/ 195 w 361"/>
                <a:gd name="T45" fmla="*/ 33 h 63"/>
                <a:gd name="T46" fmla="*/ 195 w 361"/>
                <a:gd name="T47" fmla="*/ 33 h 63"/>
                <a:gd name="T48" fmla="*/ 195 w 361"/>
                <a:gd name="T49" fmla="*/ 33 h 63"/>
                <a:gd name="T50" fmla="*/ 197 w 361"/>
                <a:gd name="T51" fmla="*/ 33 h 63"/>
                <a:gd name="T52" fmla="*/ 197 w 361"/>
                <a:gd name="T53" fmla="*/ 33 h 63"/>
                <a:gd name="T54" fmla="*/ 197 w 361"/>
                <a:gd name="T55" fmla="*/ 33 h 63"/>
                <a:gd name="T56" fmla="*/ 197 w 361"/>
                <a:gd name="T57" fmla="*/ 33 h 63"/>
                <a:gd name="T58" fmla="*/ 197 w 361"/>
                <a:gd name="T59" fmla="*/ 33 h 63"/>
                <a:gd name="T60" fmla="*/ 200 w 361"/>
                <a:gd name="T61" fmla="*/ 31 h 63"/>
                <a:gd name="T62" fmla="*/ 200 w 361"/>
                <a:gd name="T63" fmla="*/ 31 h 63"/>
                <a:gd name="T64" fmla="*/ 200 w 361"/>
                <a:gd name="T65" fmla="*/ 31 h 63"/>
                <a:gd name="T66" fmla="*/ 200 w 361"/>
                <a:gd name="T67" fmla="*/ 31 h 63"/>
                <a:gd name="T68" fmla="*/ 200 w 361"/>
                <a:gd name="T69" fmla="*/ 31 h 63"/>
                <a:gd name="T70" fmla="*/ 200 w 361"/>
                <a:gd name="T71" fmla="*/ 31 h 63"/>
                <a:gd name="T72" fmla="*/ 200 w 361"/>
                <a:gd name="T73" fmla="*/ 31 h 63"/>
                <a:gd name="T74" fmla="*/ 200 w 361"/>
                <a:gd name="T75" fmla="*/ 31 h 63"/>
                <a:gd name="T76" fmla="*/ 200 w 361"/>
                <a:gd name="T77" fmla="*/ 31 h 63"/>
                <a:gd name="T78" fmla="*/ 3 w 361"/>
                <a:gd name="T79" fmla="*/ 0 h 63"/>
                <a:gd name="T80" fmla="*/ 3 w 361"/>
                <a:gd name="T81" fmla="*/ 1 h 63"/>
                <a:gd name="T82" fmla="*/ 3 w 361"/>
                <a:gd name="T83" fmla="*/ 1 h 63"/>
                <a:gd name="T84" fmla="*/ 1 w 361"/>
                <a:gd name="T85" fmla="*/ 1 h 63"/>
                <a:gd name="T86" fmla="*/ 1 w 361"/>
                <a:gd name="T87" fmla="*/ 3 h 63"/>
                <a:gd name="T88" fmla="*/ 0 w 361"/>
                <a:gd name="T89" fmla="*/ 3 h 63"/>
                <a:gd name="T90" fmla="*/ 1 w 361"/>
                <a:gd name="T91" fmla="*/ 1 h 63"/>
                <a:gd name="T92" fmla="*/ 1 w 361"/>
                <a:gd name="T93" fmla="*/ 1 h 63"/>
                <a:gd name="T94" fmla="*/ 1 w 361"/>
                <a:gd name="T95" fmla="*/ 1 h 63"/>
                <a:gd name="T96" fmla="*/ 3 w 361"/>
                <a:gd name="T9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61" h="63">
                  <a:moveTo>
                    <a:pt x="361" y="61"/>
                  </a:moveTo>
                  <a:lnTo>
                    <a:pt x="361" y="63"/>
                  </a:lnTo>
                  <a:lnTo>
                    <a:pt x="361" y="63"/>
                  </a:lnTo>
                  <a:lnTo>
                    <a:pt x="359" y="63"/>
                  </a:lnTo>
                  <a:lnTo>
                    <a:pt x="359" y="63"/>
                  </a:lnTo>
                  <a:lnTo>
                    <a:pt x="361" y="61"/>
                  </a:lnTo>
                  <a:close/>
                  <a:moveTo>
                    <a:pt x="291" y="37"/>
                  </a:moveTo>
                  <a:lnTo>
                    <a:pt x="293" y="39"/>
                  </a:lnTo>
                  <a:lnTo>
                    <a:pt x="293" y="39"/>
                  </a:lnTo>
                  <a:lnTo>
                    <a:pt x="293" y="41"/>
                  </a:lnTo>
                  <a:lnTo>
                    <a:pt x="293" y="41"/>
                  </a:lnTo>
                  <a:lnTo>
                    <a:pt x="293" y="41"/>
                  </a:lnTo>
                  <a:lnTo>
                    <a:pt x="291" y="41"/>
                  </a:lnTo>
                  <a:lnTo>
                    <a:pt x="291" y="39"/>
                  </a:lnTo>
                  <a:lnTo>
                    <a:pt x="290" y="39"/>
                  </a:lnTo>
                  <a:lnTo>
                    <a:pt x="291" y="39"/>
                  </a:lnTo>
                  <a:lnTo>
                    <a:pt x="291" y="37"/>
                  </a:lnTo>
                  <a:close/>
                  <a:moveTo>
                    <a:pt x="197" y="33"/>
                  </a:moveTo>
                  <a:lnTo>
                    <a:pt x="197" y="33"/>
                  </a:lnTo>
                  <a:lnTo>
                    <a:pt x="197" y="33"/>
                  </a:lnTo>
                  <a:lnTo>
                    <a:pt x="197" y="33"/>
                  </a:lnTo>
                  <a:lnTo>
                    <a:pt x="197" y="33"/>
                  </a:lnTo>
                  <a:lnTo>
                    <a:pt x="195" y="33"/>
                  </a:lnTo>
                  <a:lnTo>
                    <a:pt x="195" y="33"/>
                  </a:lnTo>
                  <a:lnTo>
                    <a:pt x="195" y="33"/>
                  </a:lnTo>
                  <a:lnTo>
                    <a:pt x="197" y="33"/>
                  </a:lnTo>
                  <a:lnTo>
                    <a:pt x="197" y="33"/>
                  </a:lnTo>
                  <a:lnTo>
                    <a:pt x="197" y="33"/>
                  </a:lnTo>
                  <a:lnTo>
                    <a:pt x="197" y="33"/>
                  </a:lnTo>
                  <a:lnTo>
                    <a:pt x="197" y="33"/>
                  </a:lnTo>
                  <a:close/>
                  <a:moveTo>
                    <a:pt x="200" y="31"/>
                  </a:moveTo>
                  <a:lnTo>
                    <a:pt x="200" y="31"/>
                  </a:lnTo>
                  <a:lnTo>
                    <a:pt x="200" y="31"/>
                  </a:lnTo>
                  <a:lnTo>
                    <a:pt x="200" y="31"/>
                  </a:lnTo>
                  <a:lnTo>
                    <a:pt x="200" y="31"/>
                  </a:lnTo>
                  <a:lnTo>
                    <a:pt x="200" y="31"/>
                  </a:lnTo>
                  <a:lnTo>
                    <a:pt x="200" y="31"/>
                  </a:lnTo>
                  <a:lnTo>
                    <a:pt x="200" y="31"/>
                  </a:lnTo>
                  <a:lnTo>
                    <a:pt x="200" y="31"/>
                  </a:lnTo>
                  <a:close/>
                  <a:moveTo>
                    <a:pt x="3" y="0"/>
                  </a:moveTo>
                  <a:lnTo>
                    <a:pt x="3" y="1"/>
                  </a:lnTo>
                  <a:lnTo>
                    <a:pt x="3" y="1"/>
                  </a:lnTo>
                  <a:lnTo>
                    <a:pt x="1" y="1"/>
                  </a:lnTo>
                  <a:lnTo>
                    <a:pt x="1" y="3"/>
                  </a:lnTo>
                  <a:lnTo>
                    <a:pt x="0" y="3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31" name="Freeform 278">
              <a:extLst>
                <a:ext uri="{FF2B5EF4-FFF2-40B4-BE49-F238E27FC236}">
                  <a16:creationId xmlns:a16="http://schemas.microsoft.com/office/drawing/2014/main" id="{55B29ED1-FEEA-0D8E-6E45-E388DB043BF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39933" y="5994792"/>
              <a:ext cx="95512" cy="40934"/>
            </a:xfrm>
            <a:custGeom>
              <a:avLst/>
              <a:gdLst>
                <a:gd name="T0" fmla="*/ 23 w 49"/>
                <a:gd name="T1" fmla="*/ 17 h 21"/>
                <a:gd name="T2" fmla="*/ 21 w 49"/>
                <a:gd name="T3" fmla="*/ 19 h 21"/>
                <a:gd name="T4" fmla="*/ 21 w 49"/>
                <a:gd name="T5" fmla="*/ 17 h 21"/>
                <a:gd name="T6" fmla="*/ 40 w 49"/>
                <a:gd name="T7" fmla="*/ 14 h 21"/>
                <a:gd name="T8" fmla="*/ 38 w 49"/>
                <a:gd name="T9" fmla="*/ 14 h 21"/>
                <a:gd name="T10" fmla="*/ 4 w 49"/>
                <a:gd name="T11" fmla="*/ 10 h 21"/>
                <a:gd name="T12" fmla="*/ 4 w 49"/>
                <a:gd name="T13" fmla="*/ 13 h 21"/>
                <a:gd name="T14" fmla="*/ 0 w 49"/>
                <a:gd name="T15" fmla="*/ 11 h 21"/>
                <a:gd name="T16" fmla="*/ 10 w 49"/>
                <a:gd name="T17" fmla="*/ 2 h 21"/>
                <a:gd name="T18" fmla="*/ 15 w 49"/>
                <a:gd name="T19" fmla="*/ 5 h 21"/>
                <a:gd name="T20" fmla="*/ 19 w 49"/>
                <a:gd name="T21" fmla="*/ 3 h 21"/>
                <a:gd name="T22" fmla="*/ 24 w 49"/>
                <a:gd name="T23" fmla="*/ 3 h 21"/>
                <a:gd name="T24" fmla="*/ 27 w 49"/>
                <a:gd name="T25" fmla="*/ 2 h 21"/>
                <a:gd name="T26" fmla="*/ 27 w 49"/>
                <a:gd name="T27" fmla="*/ 5 h 21"/>
                <a:gd name="T28" fmla="*/ 24 w 49"/>
                <a:gd name="T29" fmla="*/ 6 h 21"/>
                <a:gd name="T30" fmla="*/ 18 w 49"/>
                <a:gd name="T31" fmla="*/ 14 h 21"/>
                <a:gd name="T32" fmla="*/ 15 w 49"/>
                <a:gd name="T33" fmla="*/ 14 h 21"/>
                <a:gd name="T34" fmla="*/ 11 w 49"/>
                <a:gd name="T35" fmla="*/ 17 h 21"/>
                <a:gd name="T36" fmla="*/ 10 w 49"/>
                <a:gd name="T37" fmla="*/ 17 h 21"/>
                <a:gd name="T38" fmla="*/ 5 w 49"/>
                <a:gd name="T39" fmla="*/ 17 h 21"/>
                <a:gd name="T40" fmla="*/ 8 w 49"/>
                <a:gd name="T41" fmla="*/ 13 h 21"/>
                <a:gd name="T42" fmla="*/ 13 w 49"/>
                <a:gd name="T43" fmla="*/ 10 h 21"/>
                <a:gd name="T44" fmla="*/ 13 w 49"/>
                <a:gd name="T45" fmla="*/ 8 h 21"/>
                <a:gd name="T46" fmla="*/ 10 w 49"/>
                <a:gd name="T47" fmla="*/ 10 h 21"/>
                <a:gd name="T48" fmla="*/ 10 w 49"/>
                <a:gd name="T49" fmla="*/ 8 h 21"/>
                <a:gd name="T50" fmla="*/ 13 w 49"/>
                <a:gd name="T51" fmla="*/ 6 h 21"/>
                <a:gd name="T52" fmla="*/ 10 w 49"/>
                <a:gd name="T53" fmla="*/ 3 h 21"/>
                <a:gd name="T54" fmla="*/ 10 w 49"/>
                <a:gd name="T55" fmla="*/ 2 h 21"/>
                <a:gd name="T56" fmla="*/ 16 w 49"/>
                <a:gd name="T57" fmla="*/ 2 h 21"/>
                <a:gd name="T58" fmla="*/ 13 w 49"/>
                <a:gd name="T59" fmla="*/ 2 h 21"/>
                <a:gd name="T60" fmla="*/ 34 w 49"/>
                <a:gd name="T61" fmla="*/ 0 h 21"/>
                <a:gd name="T62" fmla="*/ 40 w 49"/>
                <a:gd name="T63" fmla="*/ 2 h 21"/>
                <a:gd name="T64" fmla="*/ 40 w 49"/>
                <a:gd name="T65" fmla="*/ 3 h 21"/>
                <a:gd name="T66" fmla="*/ 40 w 49"/>
                <a:gd name="T67" fmla="*/ 5 h 21"/>
                <a:gd name="T68" fmla="*/ 43 w 49"/>
                <a:gd name="T69" fmla="*/ 5 h 21"/>
                <a:gd name="T70" fmla="*/ 43 w 49"/>
                <a:gd name="T71" fmla="*/ 3 h 21"/>
                <a:gd name="T72" fmla="*/ 48 w 49"/>
                <a:gd name="T73" fmla="*/ 3 h 21"/>
                <a:gd name="T74" fmla="*/ 46 w 49"/>
                <a:gd name="T75" fmla="*/ 6 h 21"/>
                <a:gd name="T76" fmla="*/ 49 w 49"/>
                <a:gd name="T77" fmla="*/ 8 h 21"/>
                <a:gd name="T78" fmla="*/ 45 w 49"/>
                <a:gd name="T79" fmla="*/ 10 h 21"/>
                <a:gd name="T80" fmla="*/ 37 w 49"/>
                <a:gd name="T81" fmla="*/ 13 h 21"/>
                <a:gd name="T82" fmla="*/ 37 w 49"/>
                <a:gd name="T83" fmla="*/ 16 h 21"/>
                <a:gd name="T84" fmla="*/ 30 w 49"/>
                <a:gd name="T85" fmla="*/ 17 h 21"/>
                <a:gd name="T86" fmla="*/ 27 w 49"/>
                <a:gd name="T87" fmla="*/ 17 h 21"/>
                <a:gd name="T88" fmla="*/ 23 w 49"/>
                <a:gd name="T89" fmla="*/ 17 h 21"/>
                <a:gd name="T90" fmla="*/ 24 w 49"/>
                <a:gd name="T91" fmla="*/ 13 h 21"/>
                <a:gd name="T92" fmla="*/ 29 w 49"/>
                <a:gd name="T93" fmla="*/ 8 h 21"/>
                <a:gd name="T94" fmla="*/ 30 w 49"/>
                <a:gd name="T95" fmla="*/ 8 h 21"/>
                <a:gd name="T96" fmla="*/ 34 w 49"/>
                <a:gd name="T97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9" h="21">
                  <a:moveTo>
                    <a:pt x="21" y="17"/>
                  </a:moveTo>
                  <a:lnTo>
                    <a:pt x="21" y="17"/>
                  </a:lnTo>
                  <a:lnTo>
                    <a:pt x="23" y="17"/>
                  </a:lnTo>
                  <a:lnTo>
                    <a:pt x="23" y="19"/>
                  </a:lnTo>
                  <a:lnTo>
                    <a:pt x="21" y="19"/>
                  </a:lnTo>
                  <a:lnTo>
                    <a:pt x="21" y="19"/>
                  </a:lnTo>
                  <a:lnTo>
                    <a:pt x="21" y="17"/>
                  </a:lnTo>
                  <a:lnTo>
                    <a:pt x="21" y="17"/>
                  </a:lnTo>
                  <a:lnTo>
                    <a:pt x="21" y="17"/>
                  </a:lnTo>
                  <a:close/>
                  <a:moveTo>
                    <a:pt x="40" y="14"/>
                  </a:moveTo>
                  <a:lnTo>
                    <a:pt x="40" y="14"/>
                  </a:lnTo>
                  <a:lnTo>
                    <a:pt x="40" y="14"/>
                  </a:lnTo>
                  <a:lnTo>
                    <a:pt x="40" y="16"/>
                  </a:lnTo>
                  <a:lnTo>
                    <a:pt x="38" y="16"/>
                  </a:lnTo>
                  <a:lnTo>
                    <a:pt x="38" y="14"/>
                  </a:lnTo>
                  <a:lnTo>
                    <a:pt x="40" y="14"/>
                  </a:lnTo>
                  <a:close/>
                  <a:moveTo>
                    <a:pt x="2" y="10"/>
                  </a:moveTo>
                  <a:lnTo>
                    <a:pt x="4" y="10"/>
                  </a:lnTo>
                  <a:lnTo>
                    <a:pt x="5" y="10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2" y="11"/>
                  </a:lnTo>
                  <a:lnTo>
                    <a:pt x="0" y="11"/>
                  </a:lnTo>
                  <a:lnTo>
                    <a:pt x="2" y="11"/>
                  </a:lnTo>
                  <a:lnTo>
                    <a:pt x="2" y="10"/>
                  </a:lnTo>
                  <a:close/>
                  <a:moveTo>
                    <a:pt x="10" y="2"/>
                  </a:moveTo>
                  <a:lnTo>
                    <a:pt x="11" y="3"/>
                  </a:lnTo>
                  <a:lnTo>
                    <a:pt x="13" y="3"/>
                  </a:lnTo>
                  <a:lnTo>
                    <a:pt x="15" y="5"/>
                  </a:lnTo>
                  <a:lnTo>
                    <a:pt x="18" y="3"/>
                  </a:lnTo>
                  <a:lnTo>
                    <a:pt x="18" y="2"/>
                  </a:lnTo>
                  <a:lnTo>
                    <a:pt x="19" y="3"/>
                  </a:lnTo>
                  <a:lnTo>
                    <a:pt x="21" y="3"/>
                  </a:lnTo>
                  <a:lnTo>
                    <a:pt x="21" y="3"/>
                  </a:lnTo>
                  <a:lnTo>
                    <a:pt x="24" y="3"/>
                  </a:lnTo>
                  <a:lnTo>
                    <a:pt x="26" y="3"/>
                  </a:lnTo>
                  <a:lnTo>
                    <a:pt x="26" y="2"/>
                  </a:lnTo>
                  <a:lnTo>
                    <a:pt x="27" y="2"/>
                  </a:lnTo>
                  <a:lnTo>
                    <a:pt x="27" y="3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6" y="5"/>
                  </a:lnTo>
                  <a:lnTo>
                    <a:pt x="26" y="6"/>
                  </a:lnTo>
                  <a:lnTo>
                    <a:pt x="24" y="6"/>
                  </a:lnTo>
                  <a:lnTo>
                    <a:pt x="24" y="8"/>
                  </a:lnTo>
                  <a:lnTo>
                    <a:pt x="21" y="11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16" y="14"/>
                  </a:lnTo>
                  <a:lnTo>
                    <a:pt x="15" y="14"/>
                  </a:lnTo>
                  <a:lnTo>
                    <a:pt x="13" y="14"/>
                  </a:lnTo>
                  <a:lnTo>
                    <a:pt x="13" y="16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7" y="17"/>
                  </a:lnTo>
                  <a:lnTo>
                    <a:pt x="5" y="17"/>
                  </a:lnTo>
                  <a:lnTo>
                    <a:pt x="4" y="16"/>
                  </a:lnTo>
                  <a:lnTo>
                    <a:pt x="7" y="13"/>
                  </a:lnTo>
                  <a:lnTo>
                    <a:pt x="8" y="13"/>
                  </a:lnTo>
                  <a:lnTo>
                    <a:pt x="11" y="11"/>
                  </a:lnTo>
                  <a:lnTo>
                    <a:pt x="13" y="11"/>
                  </a:lnTo>
                  <a:lnTo>
                    <a:pt x="13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1" y="10"/>
                  </a:lnTo>
                  <a:lnTo>
                    <a:pt x="10" y="10"/>
                  </a:lnTo>
                  <a:lnTo>
                    <a:pt x="8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3" y="8"/>
                  </a:lnTo>
                  <a:lnTo>
                    <a:pt x="13" y="6"/>
                  </a:lnTo>
                  <a:lnTo>
                    <a:pt x="13" y="6"/>
                  </a:lnTo>
                  <a:lnTo>
                    <a:pt x="11" y="5"/>
                  </a:lnTo>
                  <a:lnTo>
                    <a:pt x="10" y="5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2"/>
                  </a:lnTo>
                  <a:lnTo>
                    <a:pt x="10" y="2"/>
                  </a:lnTo>
                  <a:close/>
                  <a:moveTo>
                    <a:pt x="15" y="0"/>
                  </a:moveTo>
                  <a:lnTo>
                    <a:pt x="16" y="0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13" y="3"/>
                  </a:lnTo>
                  <a:lnTo>
                    <a:pt x="13" y="2"/>
                  </a:lnTo>
                  <a:lnTo>
                    <a:pt x="13" y="0"/>
                  </a:lnTo>
                  <a:lnTo>
                    <a:pt x="15" y="0"/>
                  </a:lnTo>
                  <a:close/>
                  <a:moveTo>
                    <a:pt x="34" y="0"/>
                  </a:moveTo>
                  <a:lnTo>
                    <a:pt x="37" y="2"/>
                  </a:lnTo>
                  <a:lnTo>
                    <a:pt x="38" y="0"/>
                  </a:lnTo>
                  <a:lnTo>
                    <a:pt x="40" y="2"/>
                  </a:lnTo>
                  <a:lnTo>
                    <a:pt x="41" y="2"/>
                  </a:lnTo>
                  <a:lnTo>
                    <a:pt x="40" y="3"/>
                  </a:lnTo>
                  <a:lnTo>
                    <a:pt x="40" y="3"/>
                  </a:lnTo>
                  <a:lnTo>
                    <a:pt x="38" y="3"/>
                  </a:lnTo>
                  <a:lnTo>
                    <a:pt x="38" y="5"/>
                  </a:lnTo>
                  <a:lnTo>
                    <a:pt x="40" y="5"/>
                  </a:lnTo>
                  <a:lnTo>
                    <a:pt x="43" y="6"/>
                  </a:lnTo>
                  <a:lnTo>
                    <a:pt x="43" y="6"/>
                  </a:lnTo>
                  <a:lnTo>
                    <a:pt x="43" y="5"/>
                  </a:lnTo>
                  <a:lnTo>
                    <a:pt x="43" y="5"/>
                  </a:lnTo>
                  <a:lnTo>
                    <a:pt x="41" y="3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6" y="2"/>
                  </a:lnTo>
                  <a:lnTo>
                    <a:pt x="48" y="3"/>
                  </a:lnTo>
                  <a:lnTo>
                    <a:pt x="49" y="5"/>
                  </a:lnTo>
                  <a:lnTo>
                    <a:pt x="48" y="5"/>
                  </a:lnTo>
                  <a:lnTo>
                    <a:pt x="46" y="6"/>
                  </a:lnTo>
                  <a:lnTo>
                    <a:pt x="48" y="6"/>
                  </a:lnTo>
                  <a:lnTo>
                    <a:pt x="49" y="6"/>
                  </a:lnTo>
                  <a:lnTo>
                    <a:pt x="49" y="8"/>
                  </a:lnTo>
                  <a:lnTo>
                    <a:pt x="49" y="8"/>
                  </a:lnTo>
                  <a:lnTo>
                    <a:pt x="46" y="10"/>
                  </a:lnTo>
                  <a:lnTo>
                    <a:pt x="45" y="10"/>
                  </a:lnTo>
                  <a:lnTo>
                    <a:pt x="43" y="11"/>
                  </a:lnTo>
                  <a:lnTo>
                    <a:pt x="41" y="11"/>
                  </a:lnTo>
                  <a:lnTo>
                    <a:pt x="37" y="13"/>
                  </a:lnTo>
                  <a:lnTo>
                    <a:pt x="37" y="14"/>
                  </a:lnTo>
                  <a:lnTo>
                    <a:pt x="37" y="14"/>
                  </a:lnTo>
                  <a:lnTo>
                    <a:pt x="37" y="16"/>
                  </a:lnTo>
                  <a:lnTo>
                    <a:pt x="30" y="14"/>
                  </a:lnTo>
                  <a:lnTo>
                    <a:pt x="29" y="14"/>
                  </a:lnTo>
                  <a:lnTo>
                    <a:pt x="30" y="17"/>
                  </a:lnTo>
                  <a:lnTo>
                    <a:pt x="29" y="17"/>
                  </a:lnTo>
                  <a:lnTo>
                    <a:pt x="29" y="17"/>
                  </a:lnTo>
                  <a:lnTo>
                    <a:pt x="27" y="17"/>
                  </a:lnTo>
                  <a:lnTo>
                    <a:pt x="26" y="21"/>
                  </a:lnTo>
                  <a:lnTo>
                    <a:pt x="24" y="19"/>
                  </a:lnTo>
                  <a:lnTo>
                    <a:pt x="23" y="17"/>
                  </a:lnTo>
                  <a:lnTo>
                    <a:pt x="23" y="16"/>
                  </a:lnTo>
                  <a:lnTo>
                    <a:pt x="24" y="14"/>
                  </a:lnTo>
                  <a:lnTo>
                    <a:pt x="24" y="13"/>
                  </a:lnTo>
                  <a:lnTo>
                    <a:pt x="27" y="10"/>
                  </a:lnTo>
                  <a:lnTo>
                    <a:pt x="29" y="10"/>
                  </a:lnTo>
                  <a:lnTo>
                    <a:pt x="29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6"/>
                  </a:lnTo>
                  <a:lnTo>
                    <a:pt x="30" y="5"/>
                  </a:lnTo>
                  <a:lnTo>
                    <a:pt x="34" y="2"/>
                  </a:lnTo>
                  <a:lnTo>
                    <a:pt x="34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32" name="Freeform 279">
              <a:extLst>
                <a:ext uri="{FF2B5EF4-FFF2-40B4-BE49-F238E27FC236}">
                  <a16:creationId xmlns:a16="http://schemas.microsoft.com/office/drawing/2014/main" id="{EE9C7B6C-4F9A-A73C-6824-144395E0213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682879" y="4766783"/>
              <a:ext cx="202719" cy="267044"/>
            </a:xfrm>
            <a:custGeom>
              <a:avLst/>
              <a:gdLst>
                <a:gd name="T0" fmla="*/ 0 w 104"/>
                <a:gd name="T1" fmla="*/ 137 h 137"/>
                <a:gd name="T2" fmla="*/ 98 w 104"/>
                <a:gd name="T3" fmla="*/ 121 h 137"/>
                <a:gd name="T4" fmla="*/ 98 w 104"/>
                <a:gd name="T5" fmla="*/ 121 h 137"/>
                <a:gd name="T6" fmla="*/ 99 w 104"/>
                <a:gd name="T7" fmla="*/ 98 h 137"/>
                <a:gd name="T8" fmla="*/ 99 w 104"/>
                <a:gd name="T9" fmla="*/ 99 h 137"/>
                <a:gd name="T10" fmla="*/ 99 w 104"/>
                <a:gd name="T11" fmla="*/ 98 h 137"/>
                <a:gd name="T12" fmla="*/ 57 w 104"/>
                <a:gd name="T13" fmla="*/ 96 h 137"/>
                <a:gd name="T14" fmla="*/ 54 w 104"/>
                <a:gd name="T15" fmla="*/ 98 h 137"/>
                <a:gd name="T16" fmla="*/ 49 w 104"/>
                <a:gd name="T17" fmla="*/ 98 h 137"/>
                <a:gd name="T18" fmla="*/ 54 w 104"/>
                <a:gd name="T19" fmla="*/ 96 h 137"/>
                <a:gd name="T20" fmla="*/ 82 w 104"/>
                <a:gd name="T21" fmla="*/ 96 h 137"/>
                <a:gd name="T22" fmla="*/ 80 w 104"/>
                <a:gd name="T23" fmla="*/ 96 h 137"/>
                <a:gd name="T24" fmla="*/ 80 w 104"/>
                <a:gd name="T25" fmla="*/ 96 h 137"/>
                <a:gd name="T26" fmla="*/ 96 w 104"/>
                <a:gd name="T27" fmla="*/ 85 h 137"/>
                <a:gd name="T28" fmla="*/ 69 w 104"/>
                <a:gd name="T29" fmla="*/ 82 h 137"/>
                <a:gd name="T30" fmla="*/ 68 w 104"/>
                <a:gd name="T31" fmla="*/ 82 h 137"/>
                <a:gd name="T32" fmla="*/ 93 w 104"/>
                <a:gd name="T33" fmla="*/ 82 h 137"/>
                <a:gd name="T34" fmla="*/ 93 w 104"/>
                <a:gd name="T35" fmla="*/ 80 h 137"/>
                <a:gd name="T36" fmla="*/ 103 w 104"/>
                <a:gd name="T37" fmla="*/ 80 h 137"/>
                <a:gd name="T38" fmla="*/ 62 w 104"/>
                <a:gd name="T39" fmla="*/ 77 h 137"/>
                <a:gd name="T40" fmla="*/ 52 w 104"/>
                <a:gd name="T41" fmla="*/ 71 h 137"/>
                <a:gd name="T42" fmla="*/ 55 w 104"/>
                <a:gd name="T43" fmla="*/ 72 h 137"/>
                <a:gd name="T44" fmla="*/ 58 w 104"/>
                <a:gd name="T45" fmla="*/ 77 h 137"/>
                <a:gd name="T46" fmla="*/ 57 w 104"/>
                <a:gd name="T47" fmla="*/ 83 h 137"/>
                <a:gd name="T48" fmla="*/ 52 w 104"/>
                <a:gd name="T49" fmla="*/ 85 h 137"/>
                <a:gd name="T50" fmla="*/ 44 w 104"/>
                <a:gd name="T51" fmla="*/ 83 h 137"/>
                <a:gd name="T52" fmla="*/ 39 w 104"/>
                <a:gd name="T53" fmla="*/ 80 h 137"/>
                <a:gd name="T54" fmla="*/ 41 w 104"/>
                <a:gd name="T55" fmla="*/ 79 h 137"/>
                <a:gd name="T56" fmla="*/ 43 w 104"/>
                <a:gd name="T57" fmla="*/ 74 h 137"/>
                <a:gd name="T58" fmla="*/ 52 w 104"/>
                <a:gd name="T59" fmla="*/ 71 h 137"/>
                <a:gd name="T60" fmla="*/ 71 w 104"/>
                <a:gd name="T61" fmla="*/ 72 h 137"/>
                <a:gd name="T62" fmla="*/ 95 w 104"/>
                <a:gd name="T63" fmla="*/ 69 h 137"/>
                <a:gd name="T64" fmla="*/ 93 w 104"/>
                <a:gd name="T65" fmla="*/ 71 h 137"/>
                <a:gd name="T66" fmla="*/ 93 w 104"/>
                <a:gd name="T67" fmla="*/ 69 h 137"/>
                <a:gd name="T68" fmla="*/ 38 w 104"/>
                <a:gd name="T69" fmla="*/ 68 h 137"/>
                <a:gd name="T70" fmla="*/ 79 w 104"/>
                <a:gd name="T71" fmla="*/ 64 h 137"/>
                <a:gd name="T72" fmla="*/ 79 w 104"/>
                <a:gd name="T73" fmla="*/ 63 h 137"/>
                <a:gd name="T74" fmla="*/ 79 w 104"/>
                <a:gd name="T75" fmla="*/ 66 h 137"/>
                <a:gd name="T76" fmla="*/ 80 w 104"/>
                <a:gd name="T77" fmla="*/ 60 h 137"/>
                <a:gd name="T78" fmla="*/ 79 w 104"/>
                <a:gd name="T79" fmla="*/ 60 h 137"/>
                <a:gd name="T80" fmla="*/ 77 w 104"/>
                <a:gd name="T81" fmla="*/ 57 h 137"/>
                <a:gd name="T82" fmla="*/ 73 w 104"/>
                <a:gd name="T83" fmla="*/ 63 h 137"/>
                <a:gd name="T84" fmla="*/ 77 w 104"/>
                <a:gd name="T85" fmla="*/ 60 h 137"/>
                <a:gd name="T86" fmla="*/ 74 w 104"/>
                <a:gd name="T87" fmla="*/ 63 h 137"/>
                <a:gd name="T88" fmla="*/ 69 w 104"/>
                <a:gd name="T89" fmla="*/ 63 h 137"/>
                <a:gd name="T90" fmla="*/ 65 w 104"/>
                <a:gd name="T91" fmla="*/ 64 h 137"/>
                <a:gd name="T92" fmla="*/ 60 w 104"/>
                <a:gd name="T93" fmla="*/ 66 h 137"/>
                <a:gd name="T94" fmla="*/ 58 w 104"/>
                <a:gd name="T95" fmla="*/ 63 h 137"/>
                <a:gd name="T96" fmla="*/ 60 w 104"/>
                <a:gd name="T97" fmla="*/ 61 h 137"/>
                <a:gd name="T98" fmla="*/ 68 w 104"/>
                <a:gd name="T99" fmla="*/ 58 h 137"/>
                <a:gd name="T100" fmla="*/ 74 w 104"/>
                <a:gd name="T101" fmla="*/ 55 h 137"/>
                <a:gd name="T102" fmla="*/ 79 w 104"/>
                <a:gd name="T103" fmla="*/ 53 h 137"/>
                <a:gd name="T104" fmla="*/ 79 w 104"/>
                <a:gd name="T105" fmla="*/ 53 h 137"/>
                <a:gd name="T106" fmla="*/ 36 w 104"/>
                <a:gd name="T107" fmla="*/ 1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4" h="137">
                  <a:moveTo>
                    <a:pt x="0" y="137"/>
                  </a:moveTo>
                  <a:lnTo>
                    <a:pt x="2" y="137"/>
                  </a:lnTo>
                  <a:lnTo>
                    <a:pt x="2" y="137"/>
                  </a:lnTo>
                  <a:lnTo>
                    <a:pt x="2" y="137"/>
                  </a:lnTo>
                  <a:lnTo>
                    <a:pt x="0" y="137"/>
                  </a:lnTo>
                  <a:lnTo>
                    <a:pt x="0" y="137"/>
                  </a:lnTo>
                  <a:lnTo>
                    <a:pt x="0" y="137"/>
                  </a:lnTo>
                  <a:close/>
                  <a:moveTo>
                    <a:pt x="98" y="121"/>
                  </a:moveTo>
                  <a:lnTo>
                    <a:pt x="98" y="121"/>
                  </a:lnTo>
                  <a:lnTo>
                    <a:pt x="98" y="121"/>
                  </a:lnTo>
                  <a:lnTo>
                    <a:pt x="98" y="121"/>
                  </a:lnTo>
                  <a:lnTo>
                    <a:pt x="98" y="121"/>
                  </a:lnTo>
                  <a:lnTo>
                    <a:pt x="98" y="121"/>
                  </a:lnTo>
                  <a:lnTo>
                    <a:pt x="98" y="121"/>
                  </a:lnTo>
                  <a:lnTo>
                    <a:pt x="98" y="121"/>
                  </a:lnTo>
                  <a:lnTo>
                    <a:pt x="98" y="121"/>
                  </a:lnTo>
                  <a:lnTo>
                    <a:pt x="98" y="121"/>
                  </a:lnTo>
                  <a:lnTo>
                    <a:pt x="98" y="121"/>
                  </a:lnTo>
                  <a:close/>
                  <a:moveTo>
                    <a:pt x="99" y="98"/>
                  </a:moveTo>
                  <a:lnTo>
                    <a:pt x="99" y="98"/>
                  </a:lnTo>
                  <a:lnTo>
                    <a:pt x="99" y="98"/>
                  </a:lnTo>
                  <a:lnTo>
                    <a:pt x="99" y="98"/>
                  </a:lnTo>
                  <a:lnTo>
                    <a:pt x="99" y="99"/>
                  </a:lnTo>
                  <a:lnTo>
                    <a:pt x="99" y="99"/>
                  </a:lnTo>
                  <a:lnTo>
                    <a:pt x="99" y="99"/>
                  </a:lnTo>
                  <a:lnTo>
                    <a:pt x="99" y="99"/>
                  </a:lnTo>
                  <a:lnTo>
                    <a:pt x="99" y="99"/>
                  </a:lnTo>
                  <a:lnTo>
                    <a:pt x="99" y="99"/>
                  </a:lnTo>
                  <a:lnTo>
                    <a:pt x="99" y="99"/>
                  </a:lnTo>
                  <a:lnTo>
                    <a:pt x="99" y="98"/>
                  </a:lnTo>
                  <a:lnTo>
                    <a:pt x="99" y="98"/>
                  </a:lnTo>
                  <a:lnTo>
                    <a:pt x="99" y="98"/>
                  </a:lnTo>
                  <a:close/>
                  <a:moveTo>
                    <a:pt x="55" y="96"/>
                  </a:moveTo>
                  <a:lnTo>
                    <a:pt x="55" y="96"/>
                  </a:lnTo>
                  <a:lnTo>
                    <a:pt x="57" y="96"/>
                  </a:lnTo>
                  <a:lnTo>
                    <a:pt x="57" y="96"/>
                  </a:lnTo>
                  <a:lnTo>
                    <a:pt x="55" y="98"/>
                  </a:lnTo>
                  <a:lnTo>
                    <a:pt x="55" y="96"/>
                  </a:lnTo>
                  <a:lnTo>
                    <a:pt x="54" y="96"/>
                  </a:lnTo>
                  <a:lnTo>
                    <a:pt x="54" y="98"/>
                  </a:lnTo>
                  <a:lnTo>
                    <a:pt x="52" y="98"/>
                  </a:lnTo>
                  <a:lnTo>
                    <a:pt x="52" y="98"/>
                  </a:lnTo>
                  <a:lnTo>
                    <a:pt x="52" y="98"/>
                  </a:lnTo>
                  <a:lnTo>
                    <a:pt x="50" y="99"/>
                  </a:lnTo>
                  <a:lnTo>
                    <a:pt x="49" y="98"/>
                  </a:lnTo>
                  <a:lnTo>
                    <a:pt x="50" y="98"/>
                  </a:lnTo>
                  <a:lnTo>
                    <a:pt x="50" y="98"/>
                  </a:lnTo>
                  <a:lnTo>
                    <a:pt x="52" y="98"/>
                  </a:lnTo>
                  <a:lnTo>
                    <a:pt x="52" y="96"/>
                  </a:lnTo>
                  <a:lnTo>
                    <a:pt x="54" y="96"/>
                  </a:lnTo>
                  <a:lnTo>
                    <a:pt x="54" y="96"/>
                  </a:lnTo>
                  <a:lnTo>
                    <a:pt x="55" y="96"/>
                  </a:lnTo>
                  <a:close/>
                  <a:moveTo>
                    <a:pt x="82" y="94"/>
                  </a:moveTo>
                  <a:lnTo>
                    <a:pt x="82" y="96"/>
                  </a:lnTo>
                  <a:lnTo>
                    <a:pt x="82" y="96"/>
                  </a:lnTo>
                  <a:lnTo>
                    <a:pt x="82" y="96"/>
                  </a:lnTo>
                  <a:lnTo>
                    <a:pt x="82" y="96"/>
                  </a:lnTo>
                  <a:lnTo>
                    <a:pt x="80" y="96"/>
                  </a:lnTo>
                  <a:lnTo>
                    <a:pt x="80" y="96"/>
                  </a:lnTo>
                  <a:lnTo>
                    <a:pt x="80" y="96"/>
                  </a:lnTo>
                  <a:lnTo>
                    <a:pt x="80" y="96"/>
                  </a:lnTo>
                  <a:lnTo>
                    <a:pt x="80" y="96"/>
                  </a:lnTo>
                  <a:lnTo>
                    <a:pt x="80" y="96"/>
                  </a:lnTo>
                  <a:lnTo>
                    <a:pt x="80" y="96"/>
                  </a:lnTo>
                  <a:lnTo>
                    <a:pt x="80" y="96"/>
                  </a:lnTo>
                  <a:lnTo>
                    <a:pt x="82" y="94"/>
                  </a:lnTo>
                  <a:close/>
                  <a:moveTo>
                    <a:pt x="96" y="85"/>
                  </a:moveTo>
                  <a:lnTo>
                    <a:pt x="96" y="85"/>
                  </a:lnTo>
                  <a:lnTo>
                    <a:pt x="96" y="85"/>
                  </a:lnTo>
                  <a:lnTo>
                    <a:pt x="96" y="85"/>
                  </a:lnTo>
                  <a:lnTo>
                    <a:pt x="96" y="85"/>
                  </a:lnTo>
                  <a:lnTo>
                    <a:pt x="96" y="85"/>
                  </a:lnTo>
                  <a:lnTo>
                    <a:pt x="96" y="85"/>
                  </a:lnTo>
                  <a:close/>
                  <a:moveTo>
                    <a:pt x="69" y="80"/>
                  </a:moveTo>
                  <a:lnTo>
                    <a:pt x="69" y="82"/>
                  </a:lnTo>
                  <a:lnTo>
                    <a:pt x="69" y="82"/>
                  </a:lnTo>
                  <a:lnTo>
                    <a:pt x="69" y="83"/>
                  </a:lnTo>
                  <a:lnTo>
                    <a:pt x="69" y="83"/>
                  </a:lnTo>
                  <a:lnTo>
                    <a:pt x="68" y="82"/>
                  </a:lnTo>
                  <a:lnTo>
                    <a:pt x="68" y="82"/>
                  </a:lnTo>
                  <a:lnTo>
                    <a:pt x="68" y="82"/>
                  </a:lnTo>
                  <a:lnTo>
                    <a:pt x="69" y="80"/>
                  </a:lnTo>
                  <a:close/>
                  <a:moveTo>
                    <a:pt x="93" y="80"/>
                  </a:moveTo>
                  <a:lnTo>
                    <a:pt x="93" y="80"/>
                  </a:lnTo>
                  <a:lnTo>
                    <a:pt x="93" y="82"/>
                  </a:lnTo>
                  <a:lnTo>
                    <a:pt x="93" y="82"/>
                  </a:lnTo>
                  <a:lnTo>
                    <a:pt x="93" y="82"/>
                  </a:lnTo>
                  <a:lnTo>
                    <a:pt x="93" y="82"/>
                  </a:lnTo>
                  <a:lnTo>
                    <a:pt x="91" y="80"/>
                  </a:lnTo>
                  <a:lnTo>
                    <a:pt x="93" y="80"/>
                  </a:lnTo>
                  <a:close/>
                  <a:moveTo>
                    <a:pt x="103" y="80"/>
                  </a:moveTo>
                  <a:lnTo>
                    <a:pt x="104" y="80"/>
                  </a:lnTo>
                  <a:lnTo>
                    <a:pt x="104" y="80"/>
                  </a:lnTo>
                  <a:lnTo>
                    <a:pt x="104" y="80"/>
                  </a:lnTo>
                  <a:lnTo>
                    <a:pt x="103" y="80"/>
                  </a:lnTo>
                  <a:lnTo>
                    <a:pt x="103" y="80"/>
                  </a:lnTo>
                  <a:lnTo>
                    <a:pt x="103" y="80"/>
                  </a:lnTo>
                  <a:close/>
                  <a:moveTo>
                    <a:pt x="62" y="75"/>
                  </a:moveTo>
                  <a:lnTo>
                    <a:pt x="62" y="77"/>
                  </a:lnTo>
                  <a:lnTo>
                    <a:pt x="62" y="77"/>
                  </a:lnTo>
                  <a:lnTo>
                    <a:pt x="62" y="77"/>
                  </a:lnTo>
                  <a:lnTo>
                    <a:pt x="60" y="77"/>
                  </a:lnTo>
                  <a:lnTo>
                    <a:pt x="62" y="75"/>
                  </a:lnTo>
                  <a:lnTo>
                    <a:pt x="62" y="75"/>
                  </a:lnTo>
                  <a:close/>
                  <a:moveTo>
                    <a:pt x="52" y="71"/>
                  </a:moveTo>
                  <a:lnTo>
                    <a:pt x="54" y="71"/>
                  </a:lnTo>
                  <a:lnTo>
                    <a:pt x="54" y="72"/>
                  </a:lnTo>
                  <a:lnTo>
                    <a:pt x="54" y="72"/>
                  </a:lnTo>
                  <a:lnTo>
                    <a:pt x="54" y="72"/>
                  </a:lnTo>
                  <a:lnTo>
                    <a:pt x="55" y="72"/>
                  </a:lnTo>
                  <a:lnTo>
                    <a:pt x="55" y="74"/>
                  </a:lnTo>
                  <a:lnTo>
                    <a:pt x="57" y="75"/>
                  </a:lnTo>
                  <a:lnTo>
                    <a:pt x="58" y="75"/>
                  </a:lnTo>
                  <a:lnTo>
                    <a:pt x="58" y="77"/>
                  </a:lnTo>
                  <a:lnTo>
                    <a:pt x="58" y="77"/>
                  </a:lnTo>
                  <a:lnTo>
                    <a:pt x="58" y="79"/>
                  </a:lnTo>
                  <a:lnTo>
                    <a:pt x="58" y="80"/>
                  </a:lnTo>
                  <a:lnTo>
                    <a:pt x="60" y="83"/>
                  </a:lnTo>
                  <a:lnTo>
                    <a:pt x="58" y="83"/>
                  </a:lnTo>
                  <a:lnTo>
                    <a:pt x="57" y="83"/>
                  </a:lnTo>
                  <a:lnTo>
                    <a:pt x="57" y="83"/>
                  </a:lnTo>
                  <a:lnTo>
                    <a:pt x="57" y="83"/>
                  </a:lnTo>
                  <a:lnTo>
                    <a:pt x="55" y="83"/>
                  </a:lnTo>
                  <a:lnTo>
                    <a:pt x="54" y="85"/>
                  </a:lnTo>
                  <a:lnTo>
                    <a:pt x="52" y="85"/>
                  </a:lnTo>
                  <a:lnTo>
                    <a:pt x="50" y="85"/>
                  </a:lnTo>
                  <a:lnTo>
                    <a:pt x="49" y="85"/>
                  </a:lnTo>
                  <a:lnTo>
                    <a:pt x="47" y="85"/>
                  </a:lnTo>
                  <a:lnTo>
                    <a:pt x="47" y="85"/>
                  </a:lnTo>
                  <a:lnTo>
                    <a:pt x="44" y="83"/>
                  </a:lnTo>
                  <a:lnTo>
                    <a:pt x="43" y="83"/>
                  </a:lnTo>
                  <a:lnTo>
                    <a:pt x="41" y="83"/>
                  </a:lnTo>
                  <a:lnTo>
                    <a:pt x="39" y="83"/>
                  </a:lnTo>
                  <a:lnTo>
                    <a:pt x="39" y="80"/>
                  </a:lnTo>
                  <a:lnTo>
                    <a:pt x="39" y="80"/>
                  </a:lnTo>
                  <a:lnTo>
                    <a:pt x="39" y="79"/>
                  </a:lnTo>
                  <a:lnTo>
                    <a:pt x="39" y="79"/>
                  </a:lnTo>
                  <a:lnTo>
                    <a:pt x="41" y="79"/>
                  </a:lnTo>
                  <a:lnTo>
                    <a:pt x="41" y="79"/>
                  </a:lnTo>
                  <a:lnTo>
                    <a:pt x="41" y="79"/>
                  </a:lnTo>
                  <a:lnTo>
                    <a:pt x="41" y="77"/>
                  </a:lnTo>
                  <a:lnTo>
                    <a:pt x="41" y="77"/>
                  </a:lnTo>
                  <a:lnTo>
                    <a:pt x="41" y="77"/>
                  </a:lnTo>
                  <a:lnTo>
                    <a:pt x="41" y="75"/>
                  </a:lnTo>
                  <a:lnTo>
                    <a:pt x="43" y="74"/>
                  </a:lnTo>
                  <a:lnTo>
                    <a:pt x="44" y="74"/>
                  </a:lnTo>
                  <a:lnTo>
                    <a:pt x="47" y="72"/>
                  </a:lnTo>
                  <a:lnTo>
                    <a:pt x="49" y="72"/>
                  </a:lnTo>
                  <a:lnTo>
                    <a:pt x="52" y="72"/>
                  </a:lnTo>
                  <a:lnTo>
                    <a:pt x="52" y="71"/>
                  </a:lnTo>
                  <a:close/>
                  <a:moveTo>
                    <a:pt x="69" y="71"/>
                  </a:moveTo>
                  <a:lnTo>
                    <a:pt x="71" y="71"/>
                  </a:lnTo>
                  <a:lnTo>
                    <a:pt x="71" y="71"/>
                  </a:lnTo>
                  <a:lnTo>
                    <a:pt x="71" y="71"/>
                  </a:lnTo>
                  <a:lnTo>
                    <a:pt x="71" y="72"/>
                  </a:lnTo>
                  <a:lnTo>
                    <a:pt x="69" y="72"/>
                  </a:lnTo>
                  <a:lnTo>
                    <a:pt x="69" y="71"/>
                  </a:lnTo>
                  <a:close/>
                  <a:moveTo>
                    <a:pt x="93" y="69"/>
                  </a:moveTo>
                  <a:lnTo>
                    <a:pt x="95" y="69"/>
                  </a:lnTo>
                  <a:lnTo>
                    <a:pt x="95" y="69"/>
                  </a:lnTo>
                  <a:lnTo>
                    <a:pt x="95" y="69"/>
                  </a:lnTo>
                  <a:lnTo>
                    <a:pt x="95" y="71"/>
                  </a:lnTo>
                  <a:lnTo>
                    <a:pt x="95" y="71"/>
                  </a:lnTo>
                  <a:lnTo>
                    <a:pt x="93" y="71"/>
                  </a:lnTo>
                  <a:lnTo>
                    <a:pt x="93" y="71"/>
                  </a:lnTo>
                  <a:lnTo>
                    <a:pt x="93" y="71"/>
                  </a:lnTo>
                  <a:lnTo>
                    <a:pt x="93" y="69"/>
                  </a:lnTo>
                  <a:lnTo>
                    <a:pt x="93" y="69"/>
                  </a:lnTo>
                  <a:lnTo>
                    <a:pt x="93" y="69"/>
                  </a:lnTo>
                  <a:lnTo>
                    <a:pt x="93" y="69"/>
                  </a:lnTo>
                  <a:close/>
                  <a:moveTo>
                    <a:pt x="39" y="68"/>
                  </a:moveTo>
                  <a:lnTo>
                    <a:pt x="39" y="68"/>
                  </a:lnTo>
                  <a:lnTo>
                    <a:pt x="39" y="69"/>
                  </a:lnTo>
                  <a:lnTo>
                    <a:pt x="38" y="69"/>
                  </a:lnTo>
                  <a:lnTo>
                    <a:pt x="38" y="68"/>
                  </a:lnTo>
                  <a:lnTo>
                    <a:pt x="39" y="68"/>
                  </a:lnTo>
                  <a:lnTo>
                    <a:pt x="39" y="68"/>
                  </a:lnTo>
                  <a:lnTo>
                    <a:pt x="39" y="68"/>
                  </a:lnTo>
                  <a:close/>
                  <a:moveTo>
                    <a:pt x="79" y="63"/>
                  </a:moveTo>
                  <a:lnTo>
                    <a:pt x="79" y="64"/>
                  </a:lnTo>
                  <a:lnTo>
                    <a:pt x="79" y="66"/>
                  </a:lnTo>
                  <a:lnTo>
                    <a:pt x="77" y="66"/>
                  </a:lnTo>
                  <a:lnTo>
                    <a:pt x="77" y="66"/>
                  </a:lnTo>
                  <a:lnTo>
                    <a:pt x="77" y="64"/>
                  </a:lnTo>
                  <a:lnTo>
                    <a:pt x="79" y="63"/>
                  </a:lnTo>
                  <a:close/>
                  <a:moveTo>
                    <a:pt x="80" y="61"/>
                  </a:moveTo>
                  <a:lnTo>
                    <a:pt x="82" y="63"/>
                  </a:lnTo>
                  <a:lnTo>
                    <a:pt x="80" y="64"/>
                  </a:lnTo>
                  <a:lnTo>
                    <a:pt x="79" y="66"/>
                  </a:lnTo>
                  <a:lnTo>
                    <a:pt x="79" y="66"/>
                  </a:lnTo>
                  <a:lnTo>
                    <a:pt x="79" y="63"/>
                  </a:lnTo>
                  <a:lnTo>
                    <a:pt x="80" y="63"/>
                  </a:lnTo>
                  <a:lnTo>
                    <a:pt x="80" y="61"/>
                  </a:lnTo>
                  <a:close/>
                  <a:moveTo>
                    <a:pt x="80" y="58"/>
                  </a:moveTo>
                  <a:lnTo>
                    <a:pt x="80" y="60"/>
                  </a:lnTo>
                  <a:lnTo>
                    <a:pt x="80" y="60"/>
                  </a:lnTo>
                  <a:lnTo>
                    <a:pt x="79" y="60"/>
                  </a:lnTo>
                  <a:lnTo>
                    <a:pt x="79" y="60"/>
                  </a:lnTo>
                  <a:lnTo>
                    <a:pt x="79" y="60"/>
                  </a:lnTo>
                  <a:lnTo>
                    <a:pt x="79" y="60"/>
                  </a:lnTo>
                  <a:lnTo>
                    <a:pt x="79" y="58"/>
                  </a:lnTo>
                  <a:lnTo>
                    <a:pt x="80" y="58"/>
                  </a:lnTo>
                  <a:close/>
                  <a:moveTo>
                    <a:pt x="79" y="53"/>
                  </a:moveTo>
                  <a:lnTo>
                    <a:pt x="79" y="55"/>
                  </a:lnTo>
                  <a:lnTo>
                    <a:pt x="77" y="57"/>
                  </a:lnTo>
                  <a:lnTo>
                    <a:pt x="76" y="57"/>
                  </a:lnTo>
                  <a:lnTo>
                    <a:pt x="76" y="58"/>
                  </a:lnTo>
                  <a:lnTo>
                    <a:pt x="73" y="60"/>
                  </a:lnTo>
                  <a:lnTo>
                    <a:pt x="73" y="61"/>
                  </a:lnTo>
                  <a:lnTo>
                    <a:pt x="73" y="63"/>
                  </a:lnTo>
                  <a:lnTo>
                    <a:pt x="74" y="61"/>
                  </a:lnTo>
                  <a:lnTo>
                    <a:pt x="77" y="60"/>
                  </a:lnTo>
                  <a:lnTo>
                    <a:pt x="77" y="60"/>
                  </a:lnTo>
                  <a:lnTo>
                    <a:pt x="77" y="60"/>
                  </a:lnTo>
                  <a:lnTo>
                    <a:pt x="77" y="60"/>
                  </a:lnTo>
                  <a:lnTo>
                    <a:pt x="77" y="60"/>
                  </a:lnTo>
                  <a:lnTo>
                    <a:pt x="77" y="61"/>
                  </a:lnTo>
                  <a:lnTo>
                    <a:pt x="77" y="63"/>
                  </a:lnTo>
                  <a:lnTo>
                    <a:pt x="76" y="63"/>
                  </a:lnTo>
                  <a:lnTo>
                    <a:pt x="74" y="63"/>
                  </a:lnTo>
                  <a:lnTo>
                    <a:pt x="73" y="63"/>
                  </a:lnTo>
                  <a:lnTo>
                    <a:pt x="71" y="64"/>
                  </a:lnTo>
                  <a:lnTo>
                    <a:pt x="71" y="64"/>
                  </a:lnTo>
                  <a:lnTo>
                    <a:pt x="69" y="63"/>
                  </a:lnTo>
                  <a:lnTo>
                    <a:pt x="69" y="63"/>
                  </a:lnTo>
                  <a:lnTo>
                    <a:pt x="69" y="63"/>
                  </a:lnTo>
                  <a:lnTo>
                    <a:pt x="69" y="63"/>
                  </a:lnTo>
                  <a:lnTo>
                    <a:pt x="68" y="63"/>
                  </a:lnTo>
                  <a:lnTo>
                    <a:pt x="65" y="64"/>
                  </a:lnTo>
                  <a:lnTo>
                    <a:pt x="65" y="64"/>
                  </a:lnTo>
                  <a:lnTo>
                    <a:pt x="63" y="64"/>
                  </a:lnTo>
                  <a:lnTo>
                    <a:pt x="63" y="64"/>
                  </a:lnTo>
                  <a:lnTo>
                    <a:pt x="62" y="66"/>
                  </a:lnTo>
                  <a:lnTo>
                    <a:pt x="60" y="66"/>
                  </a:lnTo>
                  <a:lnTo>
                    <a:pt x="60" y="66"/>
                  </a:lnTo>
                  <a:lnTo>
                    <a:pt x="58" y="64"/>
                  </a:lnTo>
                  <a:lnTo>
                    <a:pt x="58" y="64"/>
                  </a:lnTo>
                  <a:lnTo>
                    <a:pt x="57" y="63"/>
                  </a:lnTo>
                  <a:lnTo>
                    <a:pt x="57" y="63"/>
                  </a:lnTo>
                  <a:lnTo>
                    <a:pt x="58" y="63"/>
                  </a:lnTo>
                  <a:lnTo>
                    <a:pt x="58" y="61"/>
                  </a:lnTo>
                  <a:lnTo>
                    <a:pt x="58" y="61"/>
                  </a:lnTo>
                  <a:lnTo>
                    <a:pt x="58" y="61"/>
                  </a:lnTo>
                  <a:lnTo>
                    <a:pt x="60" y="61"/>
                  </a:lnTo>
                  <a:lnTo>
                    <a:pt x="60" y="61"/>
                  </a:lnTo>
                  <a:lnTo>
                    <a:pt x="62" y="61"/>
                  </a:lnTo>
                  <a:lnTo>
                    <a:pt x="63" y="60"/>
                  </a:lnTo>
                  <a:lnTo>
                    <a:pt x="63" y="60"/>
                  </a:lnTo>
                  <a:lnTo>
                    <a:pt x="66" y="58"/>
                  </a:lnTo>
                  <a:lnTo>
                    <a:pt x="68" y="58"/>
                  </a:lnTo>
                  <a:lnTo>
                    <a:pt x="68" y="58"/>
                  </a:lnTo>
                  <a:lnTo>
                    <a:pt x="69" y="58"/>
                  </a:lnTo>
                  <a:lnTo>
                    <a:pt x="71" y="57"/>
                  </a:lnTo>
                  <a:lnTo>
                    <a:pt x="73" y="55"/>
                  </a:lnTo>
                  <a:lnTo>
                    <a:pt x="74" y="55"/>
                  </a:lnTo>
                  <a:lnTo>
                    <a:pt x="74" y="55"/>
                  </a:lnTo>
                  <a:lnTo>
                    <a:pt x="76" y="55"/>
                  </a:lnTo>
                  <a:lnTo>
                    <a:pt x="77" y="55"/>
                  </a:lnTo>
                  <a:lnTo>
                    <a:pt x="79" y="53"/>
                  </a:lnTo>
                  <a:close/>
                  <a:moveTo>
                    <a:pt x="79" y="53"/>
                  </a:moveTo>
                  <a:lnTo>
                    <a:pt x="79" y="53"/>
                  </a:lnTo>
                  <a:lnTo>
                    <a:pt x="79" y="53"/>
                  </a:lnTo>
                  <a:lnTo>
                    <a:pt x="79" y="55"/>
                  </a:lnTo>
                  <a:lnTo>
                    <a:pt x="79" y="53"/>
                  </a:lnTo>
                  <a:lnTo>
                    <a:pt x="79" y="53"/>
                  </a:lnTo>
                  <a:close/>
                  <a:moveTo>
                    <a:pt x="36" y="0"/>
                  </a:moveTo>
                  <a:lnTo>
                    <a:pt x="38" y="0"/>
                  </a:lnTo>
                  <a:lnTo>
                    <a:pt x="38" y="0"/>
                  </a:lnTo>
                  <a:lnTo>
                    <a:pt x="38" y="1"/>
                  </a:lnTo>
                  <a:lnTo>
                    <a:pt x="36" y="1"/>
                  </a:lnTo>
                  <a:lnTo>
                    <a:pt x="36" y="1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36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33" name="Freeform 280">
              <a:extLst>
                <a:ext uri="{FF2B5EF4-FFF2-40B4-BE49-F238E27FC236}">
                  <a16:creationId xmlns:a16="http://schemas.microsoft.com/office/drawing/2014/main" id="{6724863A-98E4-8C8B-CD62-48D9970B683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14675" y="2030076"/>
              <a:ext cx="339165" cy="469763"/>
            </a:xfrm>
            <a:custGeom>
              <a:avLst/>
              <a:gdLst>
                <a:gd name="T0" fmla="*/ 13 w 174"/>
                <a:gd name="T1" fmla="*/ 236 h 241"/>
                <a:gd name="T2" fmla="*/ 30 w 174"/>
                <a:gd name="T3" fmla="*/ 233 h 241"/>
                <a:gd name="T4" fmla="*/ 2 w 174"/>
                <a:gd name="T5" fmla="*/ 233 h 241"/>
                <a:gd name="T6" fmla="*/ 38 w 174"/>
                <a:gd name="T7" fmla="*/ 230 h 241"/>
                <a:gd name="T8" fmla="*/ 38 w 174"/>
                <a:gd name="T9" fmla="*/ 233 h 241"/>
                <a:gd name="T10" fmla="*/ 7 w 174"/>
                <a:gd name="T11" fmla="*/ 230 h 241"/>
                <a:gd name="T12" fmla="*/ 10 w 174"/>
                <a:gd name="T13" fmla="*/ 233 h 241"/>
                <a:gd name="T14" fmla="*/ 2 w 174"/>
                <a:gd name="T15" fmla="*/ 232 h 241"/>
                <a:gd name="T16" fmla="*/ 3 w 174"/>
                <a:gd name="T17" fmla="*/ 230 h 241"/>
                <a:gd name="T18" fmla="*/ 35 w 174"/>
                <a:gd name="T19" fmla="*/ 230 h 241"/>
                <a:gd name="T20" fmla="*/ 27 w 174"/>
                <a:gd name="T21" fmla="*/ 227 h 241"/>
                <a:gd name="T22" fmla="*/ 24 w 174"/>
                <a:gd name="T23" fmla="*/ 166 h 241"/>
                <a:gd name="T24" fmla="*/ 26 w 174"/>
                <a:gd name="T25" fmla="*/ 167 h 241"/>
                <a:gd name="T26" fmla="*/ 78 w 174"/>
                <a:gd name="T27" fmla="*/ 125 h 241"/>
                <a:gd name="T28" fmla="*/ 126 w 174"/>
                <a:gd name="T29" fmla="*/ 5 h 241"/>
                <a:gd name="T30" fmla="*/ 134 w 174"/>
                <a:gd name="T31" fmla="*/ 24 h 241"/>
                <a:gd name="T32" fmla="*/ 133 w 174"/>
                <a:gd name="T33" fmla="*/ 32 h 241"/>
                <a:gd name="T34" fmla="*/ 142 w 174"/>
                <a:gd name="T35" fmla="*/ 50 h 241"/>
                <a:gd name="T36" fmla="*/ 141 w 174"/>
                <a:gd name="T37" fmla="*/ 74 h 241"/>
                <a:gd name="T38" fmla="*/ 145 w 174"/>
                <a:gd name="T39" fmla="*/ 93 h 241"/>
                <a:gd name="T40" fmla="*/ 152 w 174"/>
                <a:gd name="T41" fmla="*/ 109 h 241"/>
                <a:gd name="T42" fmla="*/ 145 w 174"/>
                <a:gd name="T43" fmla="*/ 120 h 241"/>
                <a:gd name="T44" fmla="*/ 145 w 174"/>
                <a:gd name="T45" fmla="*/ 126 h 241"/>
                <a:gd name="T46" fmla="*/ 152 w 174"/>
                <a:gd name="T47" fmla="*/ 136 h 241"/>
                <a:gd name="T48" fmla="*/ 158 w 174"/>
                <a:gd name="T49" fmla="*/ 150 h 241"/>
                <a:gd name="T50" fmla="*/ 169 w 174"/>
                <a:gd name="T51" fmla="*/ 167 h 241"/>
                <a:gd name="T52" fmla="*/ 169 w 174"/>
                <a:gd name="T53" fmla="*/ 183 h 241"/>
                <a:gd name="T54" fmla="*/ 144 w 174"/>
                <a:gd name="T55" fmla="*/ 206 h 241"/>
                <a:gd name="T56" fmla="*/ 120 w 174"/>
                <a:gd name="T57" fmla="*/ 225 h 241"/>
                <a:gd name="T58" fmla="*/ 104 w 174"/>
                <a:gd name="T59" fmla="*/ 227 h 241"/>
                <a:gd name="T60" fmla="*/ 100 w 174"/>
                <a:gd name="T61" fmla="*/ 227 h 241"/>
                <a:gd name="T62" fmla="*/ 92 w 174"/>
                <a:gd name="T63" fmla="*/ 230 h 241"/>
                <a:gd name="T64" fmla="*/ 78 w 174"/>
                <a:gd name="T65" fmla="*/ 235 h 241"/>
                <a:gd name="T66" fmla="*/ 56 w 174"/>
                <a:gd name="T67" fmla="*/ 240 h 241"/>
                <a:gd name="T68" fmla="*/ 51 w 174"/>
                <a:gd name="T69" fmla="*/ 236 h 241"/>
                <a:gd name="T70" fmla="*/ 44 w 174"/>
                <a:gd name="T71" fmla="*/ 236 h 241"/>
                <a:gd name="T72" fmla="*/ 44 w 174"/>
                <a:gd name="T73" fmla="*/ 233 h 241"/>
                <a:gd name="T74" fmla="*/ 35 w 174"/>
                <a:gd name="T75" fmla="*/ 227 h 241"/>
                <a:gd name="T76" fmla="*/ 27 w 174"/>
                <a:gd name="T77" fmla="*/ 221 h 241"/>
                <a:gd name="T78" fmla="*/ 29 w 174"/>
                <a:gd name="T79" fmla="*/ 205 h 241"/>
                <a:gd name="T80" fmla="*/ 29 w 174"/>
                <a:gd name="T81" fmla="*/ 202 h 241"/>
                <a:gd name="T82" fmla="*/ 24 w 174"/>
                <a:gd name="T83" fmla="*/ 184 h 241"/>
                <a:gd name="T84" fmla="*/ 30 w 174"/>
                <a:gd name="T85" fmla="*/ 169 h 241"/>
                <a:gd name="T86" fmla="*/ 40 w 174"/>
                <a:gd name="T87" fmla="*/ 161 h 241"/>
                <a:gd name="T88" fmla="*/ 51 w 174"/>
                <a:gd name="T89" fmla="*/ 153 h 241"/>
                <a:gd name="T90" fmla="*/ 68 w 174"/>
                <a:gd name="T91" fmla="*/ 136 h 241"/>
                <a:gd name="T92" fmla="*/ 84 w 174"/>
                <a:gd name="T93" fmla="*/ 128 h 241"/>
                <a:gd name="T94" fmla="*/ 84 w 174"/>
                <a:gd name="T95" fmla="*/ 117 h 241"/>
                <a:gd name="T96" fmla="*/ 73 w 174"/>
                <a:gd name="T97" fmla="*/ 104 h 241"/>
                <a:gd name="T98" fmla="*/ 60 w 174"/>
                <a:gd name="T99" fmla="*/ 96 h 241"/>
                <a:gd name="T100" fmla="*/ 63 w 174"/>
                <a:gd name="T101" fmla="*/ 84 h 241"/>
                <a:gd name="T102" fmla="*/ 59 w 174"/>
                <a:gd name="T103" fmla="*/ 73 h 241"/>
                <a:gd name="T104" fmla="*/ 57 w 174"/>
                <a:gd name="T105" fmla="*/ 66 h 241"/>
                <a:gd name="T106" fmla="*/ 59 w 174"/>
                <a:gd name="T107" fmla="*/ 54 h 241"/>
                <a:gd name="T108" fmla="*/ 48 w 174"/>
                <a:gd name="T109" fmla="*/ 43 h 241"/>
                <a:gd name="T110" fmla="*/ 26 w 174"/>
                <a:gd name="T111" fmla="*/ 33 h 241"/>
                <a:gd name="T112" fmla="*/ 22 w 174"/>
                <a:gd name="T113" fmla="*/ 27 h 241"/>
                <a:gd name="T114" fmla="*/ 30 w 174"/>
                <a:gd name="T115" fmla="*/ 21 h 241"/>
                <a:gd name="T116" fmla="*/ 51 w 174"/>
                <a:gd name="T117" fmla="*/ 36 h 241"/>
                <a:gd name="T118" fmla="*/ 70 w 174"/>
                <a:gd name="T119" fmla="*/ 35 h 241"/>
                <a:gd name="T120" fmla="*/ 85 w 174"/>
                <a:gd name="T121" fmla="*/ 30 h 241"/>
                <a:gd name="T122" fmla="*/ 93 w 174"/>
                <a:gd name="T123" fmla="*/ 11 h 241"/>
                <a:gd name="T124" fmla="*/ 109 w 174"/>
                <a:gd name="T125" fmla="*/ 5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74" h="241">
                  <a:moveTo>
                    <a:pt x="15" y="236"/>
                  </a:moveTo>
                  <a:lnTo>
                    <a:pt x="15" y="236"/>
                  </a:lnTo>
                  <a:lnTo>
                    <a:pt x="16" y="236"/>
                  </a:lnTo>
                  <a:lnTo>
                    <a:pt x="16" y="236"/>
                  </a:lnTo>
                  <a:lnTo>
                    <a:pt x="15" y="238"/>
                  </a:lnTo>
                  <a:lnTo>
                    <a:pt x="15" y="236"/>
                  </a:lnTo>
                  <a:lnTo>
                    <a:pt x="13" y="236"/>
                  </a:lnTo>
                  <a:lnTo>
                    <a:pt x="13" y="236"/>
                  </a:lnTo>
                  <a:lnTo>
                    <a:pt x="13" y="236"/>
                  </a:lnTo>
                  <a:lnTo>
                    <a:pt x="15" y="236"/>
                  </a:lnTo>
                  <a:close/>
                  <a:moveTo>
                    <a:pt x="30" y="233"/>
                  </a:moveTo>
                  <a:lnTo>
                    <a:pt x="30" y="233"/>
                  </a:lnTo>
                  <a:lnTo>
                    <a:pt x="30" y="235"/>
                  </a:lnTo>
                  <a:lnTo>
                    <a:pt x="30" y="235"/>
                  </a:lnTo>
                  <a:lnTo>
                    <a:pt x="29" y="235"/>
                  </a:lnTo>
                  <a:lnTo>
                    <a:pt x="29" y="235"/>
                  </a:lnTo>
                  <a:lnTo>
                    <a:pt x="29" y="235"/>
                  </a:lnTo>
                  <a:lnTo>
                    <a:pt x="30" y="233"/>
                  </a:lnTo>
                  <a:close/>
                  <a:moveTo>
                    <a:pt x="33" y="233"/>
                  </a:moveTo>
                  <a:lnTo>
                    <a:pt x="33" y="235"/>
                  </a:lnTo>
                  <a:lnTo>
                    <a:pt x="32" y="235"/>
                  </a:lnTo>
                  <a:lnTo>
                    <a:pt x="32" y="235"/>
                  </a:lnTo>
                  <a:lnTo>
                    <a:pt x="32" y="233"/>
                  </a:lnTo>
                  <a:lnTo>
                    <a:pt x="32" y="233"/>
                  </a:lnTo>
                  <a:lnTo>
                    <a:pt x="33" y="233"/>
                  </a:lnTo>
                  <a:close/>
                  <a:moveTo>
                    <a:pt x="2" y="232"/>
                  </a:moveTo>
                  <a:lnTo>
                    <a:pt x="2" y="233"/>
                  </a:lnTo>
                  <a:lnTo>
                    <a:pt x="2" y="233"/>
                  </a:lnTo>
                  <a:lnTo>
                    <a:pt x="2" y="233"/>
                  </a:lnTo>
                  <a:lnTo>
                    <a:pt x="0" y="233"/>
                  </a:lnTo>
                  <a:lnTo>
                    <a:pt x="0" y="235"/>
                  </a:lnTo>
                  <a:lnTo>
                    <a:pt x="0" y="235"/>
                  </a:lnTo>
                  <a:lnTo>
                    <a:pt x="0" y="233"/>
                  </a:lnTo>
                  <a:lnTo>
                    <a:pt x="0" y="232"/>
                  </a:lnTo>
                  <a:lnTo>
                    <a:pt x="2" y="232"/>
                  </a:lnTo>
                  <a:close/>
                  <a:moveTo>
                    <a:pt x="38" y="230"/>
                  </a:moveTo>
                  <a:lnTo>
                    <a:pt x="40" y="230"/>
                  </a:lnTo>
                  <a:lnTo>
                    <a:pt x="41" y="230"/>
                  </a:lnTo>
                  <a:lnTo>
                    <a:pt x="41" y="232"/>
                  </a:lnTo>
                  <a:lnTo>
                    <a:pt x="40" y="232"/>
                  </a:lnTo>
                  <a:lnTo>
                    <a:pt x="40" y="233"/>
                  </a:lnTo>
                  <a:lnTo>
                    <a:pt x="41" y="233"/>
                  </a:lnTo>
                  <a:lnTo>
                    <a:pt x="41" y="233"/>
                  </a:lnTo>
                  <a:lnTo>
                    <a:pt x="40" y="233"/>
                  </a:lnTo>
                  <a:lnTo>
                    <a:pt x="38" y="233"/>
                  </a:lnTo>
                  <a:lnTo>
                    <a:pt x="38" y="232"/>
                  </a:lnTo>
                  <a:lnTo>
                    <a:pt x="38" y="232"/>
                  </a:lnTo>
                  <a:lnTo>
                    <a:pt x="37" y="232"/>
                  </a:lnTo>
                  <a:lnTo>
                    <a:pt x="37" y="230"/>
                  </a:lnTo>
                  <a:lnTo>
                    <a:pt x="38" y="230"/>
                  </a:lnTo>
                  <a:lnTo>
                    <a:pt x="38" y="230"/>
                  </a:lnTo>
                  <a:close/>
                  <a:moveTo>
                    <a:pt x="5" y="229"/>
                  </a:moveTo>
                  <a:lnTo>
                    <a:pt x="7" y="230"/>
                  </a:lnTo>
                  <a:lnTo>
                    <a:pt x="7" y="230"/>
                  </a:lnTo>
                  <a:lnTo>
                    <a:pt x="7" y="230"/>
                  </a:lnTo>
                  <a:lnTo>
                    <a:pt x="7" y="230"/>
                  </a:lnTo>
                  <a:lnTo>
                    <a:pt x="8" y="230"/>
                  </a:lnTo>
                  <a:lnTo>
                    <a:pt x="10" y="230"/>
                  </a:lnTo>
                  <a:lnTo>
                    <a:pt x="10" y="232"/>
                  </a:lnTo>
                  <a:lnTo>
                    <a:pt x="10" y="232"/>
                  </a:lnTo>
                  <a:lnTo>
                    <a:pt x="11" y="232"/>
                  </a:lnTo>
                  <a:lnTo>
                    <a:pt x="10" y="233"/>
                  </a:lnTo>
                  <a:lnTo>
                    <a:pt x="10" y="233"/>
                  </a:lnTo>
                  <a:lnTo>
                    <a:pt x="8" y="233"/>
                  </a:lnTo>
                  <a:lnTo>
                    <a:pt x="8" y="233"/>
                  </a:lnTo>
                  <a:lnTo>
                    <a:pt x="8" y="233"/>
                  </a:lnTo>
                  <a:lnTo>
                    <a:pt x="7" y="235"/>
                  </a:lnTo>
                  <a:lnTo>
                    <a:pt x="7" y="235"/>
                  </a:lnTo>
                  <a:lnTo>
                    <a:pt x="3" y="236"/>
                  </a:lnTo>
                  <a:lnTo>
                    <a:pt x="3" y="235"/>
                  </a:lnTo>
                  <a:lnTo>
                    <a:pt x="2" y="232"/>
                  </a:lnTo>
                  <a:lnTo>
                    <a:pt x="2" y="232"/>
                  </a:lnTo>
                  <a:lnTo>
                    <a:pt x="3" y="232"/>
                  </a:lnTo>
                  <a:lnTo>
                    <a:pt x="3" y="232"/>
                  </a:lnTo>
                  <a:lnTo>
                    <a:pt x="3" y="233"/>
                  </a:lnTo>
                  <a:lnTo>
                    <a:pt x="5" y="233"/>
                  </a:lnTo>
                  <a:lnTo>
                    <a:pt x="5" y="232"/>
                  </a:lnTo>
                  <a:lnTo>
                    <a:pt x="5" y="232"/>
                  </a:lnTo>
                  <a:lnTo>
                    <a:pt x="5" y="230"/>
                  </a:lnTo>
                  <a:lnTo>
                    <a:pt x="3" y="230"/>
                  </a:lnTo>
                  <a:lnTo>
                    <a:pt x="3" y="230"/>
                  </a:lnTo>
                  <a:lnTo>
                    <a:pt x="5" y="229"/>
                  </a:lnTo>
                  <a:lnTo>
                    <a:pt x="5" y="229"/>
                  </a:lnTo>
                  <a:close/>
                  <a:moveTo>
                    <a:pt x="33" y="227"/>
                  </a:moveTo>
                  <a:lnTo>
                    <a:pt x="35" y="229"/>
                  </a:lnTo>
                  <a:lnTo>
                    <a:pt x="35" y="229"/>
                  </a:lnTo>
                  <a:lnTo>
                    <a:pt x="35" y="229"/>
                  </a:lnTo>
                  <a:lnTo>
                    <a:pt x="35" y="230"/>
                  </a:lnTo>
                  <a:lnTo>
                    <a:pt x="35" y="230"/>
                  </a:lnTo>
                  <a:lnTo>
                    <a:pt x="35" y="230"/>
                  </a:lnTo>
                  <a:lnTo>
                    <a:pt x="33" y="229"/>
                  </a:lnTo>
                  <a:lnTo>
                    <a:pt x="33" y="229"/>
                  </a:lnTo>
                  <a:lnTo>
                    <a:pt x="33" y="229"/>
                  </a:lnTo>
                  <a:lnTo>
                    <a:pt x="33" y="227"/>
                  </a:lnTo>
                  <a:lnTo>
                    <a:pt x="33" y="227"/>
                  </a:lnTo>
                  <a:close/>
                  <a:moveTo>
                    <a:pt x="26" y="224"/>
                  </a:moveTo>
                  <a:lnTo>
                    <a:pt x="26" y="224"/>
                  </a:lnTo>
                  <a:lnTo>
                    <a:pt x="27" y="225"/>
                  </a:lnTo>
                  <a:lnTo>
                    <a:pt x="27" y="227"/>
                  </a:lnTo>
                  <a:lnTo>
                    <a:pt x="27" y="227"/>
                  </a:lnTo>
                  <a:lnTo>
                    <a:pt x="26" y="227"/>
                  </a:lnTo>
                  <a:lnTo>
                    <a:pt x="26" y="225"/>
                  </a:lnTo>
                  <a:lnTo>
                    <a:pt x="24" y="224"/>
                  </a:lnTo>
                  <a:lnTo>
                    <a:pt x="24" y="224"/>
                  </a:lnTo>
                  <a:lnTo>
                    <a:pt x="26" y="224"/>
                  </a:lnTo>
                  <a:close/>
                  <a:moveTo>
                    <a:pt x="24" y="166"/>
                  </a:moveTo>
                  <a:lnTo>
                    <a:pt x="24" y="166"/>
                  </a:lnTo>
                  <a:lnTo>
                    <a:pt x="24" y="166"/>
                  </a:lnTo>
                  <a:lnTo>
                    <a:pt x="24" y="166"/>
                  </a:lnTo>
                  <a:lnTo>
                    <a:pt x="26" y="166"/>
                  </a:lnTo>
                  <a:lnTo>
                    <a:pt x="27" y="166"/>
                  </a:lnTo>
                  <a:lnTo>
                    <a:pt x="27" y="166"/>
                  </a:lnTo>
                  <a:lnTo>
                    <a:pt x="27" y="167"/>
                  </a:lnTo>
                  <a:lnTo>
                    <a:pt x="27" y="167"/>
                  </a:lnTo>
                  <a:lnTo>
                    <a:pt x="27" y="167"/>
                  </a:lnTo>
                  <a:lnTo>
                    <a:pt x="26" y="167"/>
                  </a:lnTo>
                  <a:lnTo>
                    <a:pt x="26" y="167"/>
                  </a:lnTo>
                  <a:lnTo>
                    <a:pt x="26" y="167"/>
                  </a:lnTo>
                  <a:lnTo>
                    <a:pt x="24" y="167"/>
                  </a:lnTo>
                  <a:lnTo>
                    <a:pt x="22" y="166"/>
                  </a:lnTo>
                  <a:lnTo>
                    <a:pt x="24" y="166"/>
                  </a:lnTo>
                  <a:close/>
                  <a:moveTo>
                    <a:pt x="76" y="123"/>
                  </a:moveTo>
                  <a:lnTo>
                    <a:pt x="79" y="123"/>
                  </a:lnTo>
                  <a:lnTo>
                    <a:pt x="79" y="125"/>
                  </a:lnTo>
                  <a:lnTo>
                    <a:pt x="78" y="125"/>
                  </a:lnTo>
                  <a:lnTo>
                    <a:pt x="78" y="125"/>
                  </a:lnTo>
                  <a:lnTo>
                    <a:pt x="74" y="126"/>
                  </a:lnTo>
                  <a:lnTo>
                    <a:pt x="73" y="126"/>
                  </a:lnTo>
                  <a:lnTo>
                    <a:pt x="73" y="125"/>
                  </a:lnTo>
                  <a:lnTo>
                    <a:pt x="74" y="123"/>
                  </a:lnTo>
                  <a:lnTo>
                    <a:pt x="76" y="123"/>
                  </a:lnTo>
                  <a:close/>
                  <a:moveTo>
                    <a:pt x="119" y="0"/>
                  </a:moveTo>
                  <a:lnTo>
                    <a:pt x="120" y="0"/>
                  </a:lnTo>
                  <a:lnTo>
                    <a:pt x="123" y="2"/>
                  </a:lnTo>
                  <a:lnTo>
                    <a:pt x="126" y="5"/>
                  </a:lnTo>
                  <a:lnTo>
                    <a:pt x="128" y="6"/>
                  </a:lnTo>
                  <a:lnTo>
                    <a:pt x="134" y="8"/>
                  </a:lnTo>
                  <a:lnTo>
                    <a:pt x="139" y="10"/>
                  </a:lnTo>
                  <a:lnTo>
                    <a:pt x="142" y="16"/>
                  </a:lnTo>
                  <a:lnTo>
                    <a:pt x="141" y="17"/>
                  </a:lnTo>
                  <a:lnTo>
                    <a:pt x="139" y="17"/>
                  </a:lnTo>
                  <a:lnTo>
                    <a:pt x="138" y="21"/>
                  </a:lnTo>
                  <a:lnTo>
                    <a:pt x="134" y="22"/>
                  </a:lnTo>
                  <a:lnTo>
                    <a:pt x="134" y="24"/>
                  </a:lnTo>
                  <a:lnTo>
                    <a:pt x="136" y="25"/>
                  </a:lnTo>
                  <a:lnTo>
                    <a:pt x="136" y="27"/>
                  </a:lnTo>
                  <a:lnTo>
                    <a:pt x="136" y="27"/>
                  </a:lnTo>
                  <a:lnTo>
                    <a:pt x="133" y="28"/>
                  </a:lnTo>
                  <a:lnTo>
                    <a:pt x="131" y="28"/>
                  </a:lnTo>
                  <a:lnTo>
                    <a:pt x="128" y="30"/>
                  </a:lnTo>
                  <a:lnTo>
                    <a:pt x="130" y="30"/>
                  </a:lnTo>
                  <a:lnTo>
                    <a:pt x="133" y="30"/>
                  </a:lnTo>
                  <a:lnTo>
                    <a:pt x="133" y="32"/>
                  </a:lnTo>
                  <a:lnTo>
                    <a:pt x="134" y="32"/>
                  </a:lnTo>
                  <a:lnTo>
                    <a:pt x="134" y="32"/>
                  </a:lnTo>
                  <a:lnTo>
                    <a:pt x="133" y="33"/>
                  </a:lnTo>
                  <a:lnTo>
                    <a:pt x="130" y="39"/>
                  </a:lnTo>
                  <a:lnTo>
                    <a:pt x="130" y="39"/>
                  </a:lnTo>
                  <a:lnTo>
                    <a:pt x="131" y="44"/>
                  </a:lnTo>
                  <a:lnTo>
                    <a:pt x="133" y="47"/>
                  </a:lnTo>
                  <a:lnTo>
                    <a:pt x="138" y="49"/>
                  </a:lnTo>
                  <a:lnTo>
                    <a:pt x="142" y="50"/>
                  </a:lnTo>
                  <a:lnTo>
                    <a:pt x="144" y="54"/>
                  </a:lnTo>
                  <a:lnTo>
                    <a:pt x="149" y="58"/>
                  </a:lnTo>
                  <a:lnTo>
                    <a:pt x="152" y="60"/>
                  </a:lnTo>
                  <a:lnTo>
                    <a:pt x="152" y="60"/>
                  </a:lnTo>
                  <a:lnTo>
                    <a:pt x="150" y="63"/>
                  </a:lnTo>
                  <a:lnTo>
                    <a:pt x="149" y="66"/>
                  </a:lnTo>
                  <a:lnTo>
                    <a:pt x="145" y="69"/>
                  </a:lnTo>
                  <a:lnTo>
                    <a:pt x="142" y="73"/>
                  </a:lnTo>
                  <a:lnTo>
                    <a:pt x="141" y="74"/>
                  </a:lnTo>
                  <a:lnTo>
                    <a:pt x="138" y="77"/>
                  </a:lnTo>
                  <a:lnTo>
                    <a:pt x="138" y="79"/>
                  </a:lnTo>
                  <a:lnTo>
                    <a:pt x="138" y="80"/>
                  </a:lnTo>
                  <a:lnTo>
                    <a:pt x="139" y="80"/>
                  </a:lnTo>
                  <a:lnTo>
                    <a:pt x="141" y="85"/>
                  </a:lnTo>
                  <a:lnTo>
                    <a:pt x="142" y="87"/>
                  </a:lnTo>
                  <a:lnTo>
                    <a:pt x="144" y="88"/>
                  </a:lnTo>
                  <a:lnTo>
                    <a:pt x="145" y="90"/>
                  </a:lnTo>
                  <a:lnTo>
                    <a:pt x="145" y="93"/>
                  </a:lnTo>
                  <a:lnTo>
                    <a:pt x="147" y="95"/>
                  </a:lnTo>
                  <a:lnTo>
                    <a:pt x="147" y="96"/>
                  </a:lnTo>
                  <a:lnTo>
                    <a:pt x="149" y="96"/>
                  </a:lnTo>
                  <a:lnTo>
                    <a:pt x="150" y="99"/>
                  </a:lnTo>
                  <a:lnTo>
                    <a:pt x="150" y="101"/>
                  </a:lnTo>
                  <a:lnTo>
                    <a:pt x="153" y="106"/>
                  </a:lnTo>
                  <a:lnTo>
                    <a:pt x="153" y="107"/>
                  </a:lnTo>
                  <a:lnTo>
                    <a:pt x="153" y="109"/>
                  </a:lnTo>
                  <a:lnTo>
                    <a:pt x="152" y="109"/>
                  </a:lnTo>
                  <a:lnTo>
                    <a:pt x="150" y="109"/>
                  </a:lnTo>
                  <a:lnTo>
                    <a:pt x="147" y="110"/>
                  </a:lnTo>
                  <a:lnTo>
                    <a:pt x="147" y="110"/>
                  </a:lnTo>
                  <a:lnTo>
                    <a:pt x="149" y="112"/>
                  </a:lnTo>
                  <a:lnTo>
                    <a:pt x="147" y="114"/>
                  </a:lnTo>
                  <a:lnTo>
                    <a:pt x="147" y="117"/>
                  </a:lnTo>
                  <a:lnTo>
                    <a:pt x="145" y="118"/>
                  </a:lnTo>
                  <a:lnTo>
                    <a:pt x="145" y="120"/>
                  </a:lnTo>
                  <a:lnTo>
                    <a:pt x="145" y="120"/>
                  </a:lnTo>
                  <a:lnTo>
                    <a:pt x="145" y="120"/>
                  </a:lnTo>
                  <a:lnTo>
                    <a:pt x="149" y="120"/>
                  </a:lnTo>
                  <a:lnTo>
                    <a:pt x="149" y="120"/>
                  </a:lnTo>
                  <a:lnTo>
                    <a:pt x="149" y="121"/>
                  </a:lnTo>
                  <a:lnTo>
                    <a:pt x="149" y="123"/>
                  </a:lnTo>
                  <a:lnTo>
                    <a:pt x="147" y="123"/>
                  </a:lnTo>
                  <a:lnTo>
                    <a:pt x="145" y="125"/>
                  </a:lnTo>
                  <a:lnTo>
                    <a:pt x="145" y="125"/>
                  </a:lnTo>
                  <a:lnTo>
                    <a:pt x="145" y="126"/>
                  </a:lnTo>
                  <a:lnTo>
                    <a:pt x="147" y="128"/>
                  </a:lnTo>
                  <a:lnTo>
                    <a:pt x="147" y="129"/>
                  </a:lnTo>
                  <a:lnTo>
                    <a:pt x="149" y="129"/>
                  </a:lnTo>
                  <a:lnTo>
                    <a:pt x="152" y="131"/>
                  </a:lnTo>
                  <a:lnTo>
                    <a:pt x="153" y="131"/>
                  </a:lnTo>
                  <a:lnTo>
                    <a:pt x="153" y="132"/>
                  </a:lnTo>
                  <a:lnTo>
                    <a:pt x="153" y="134"/>
                  </a:lnTo>
                  <a:lnTo>
                    <a:pt x="152" y="136"/>
                  </a:lnTo>
                  <a:lnTo>
                    <a:pt x="152" y="136"/>
                  </a:lnTo>
                  <a:lnTo>
                    <a:pt x="152" y="137"/>
                  </a:lnTo>
                  <a:lnTo>
                    <a:pt x="153" y="140"/>
                  </a:lnTo>
                  <a:lnTo>
                    <a:pt x="156" y="142"/>
                  </a:lnTo>
                  <a:lnTo>
                    <a:pt x="158" y="143"/>
                  </a:lnTo>
                  <a:lnTo>
                    <a:pt x="160" y="143"/>
                  </a:lnTo>
                  <a:lnTo>
                    <a:pt x="160" y="145"/>
                  </a:lnTo>
                  <a:lnTo>
                    <a:pt x="160" y="147"/>
                  </a:lnTo>
                  <a:lnTo>
                    <a:pt x="158" y="148"/>
                  </a:lnTo>
                  <a:lnTo>
                    <a:pt x="158" y="150"/>
                  </a:lnTo>
                  <a:lnTo>
                    <a:pt x="155" y="153"/>
                  </a:lnTo>
                  <a:lnTo>
                    <a:pt x="152" y="154"/>
                  </a:lnTo>
                  <a:lnTo>
                    <a:pt x="152" y="154"/>
                  </a:lnTo>
                  <a:lnTo>
                    <a:pt x="152" y="156"/>
                  </a:lnTo>
                  <a:lnTo>
                    <a:pt x="158" y="159"/>
                  </a:lnTo>
                  <a:lnTo>
                    <a:pt x="161" y="162"/>
                  </a:lnTo>
                  <a:lnTo>
                    <a:pt x="166" y="164"/>
                  </a:lnTo>
                  <a:lnTo>
                    <a:pt x="169" y="167"/>
                  </a:lnTo>
                  <a:lnTo>
                    <a:pt x="169" y="167"/>
                  </a:lnTo>
                  <a:lnTo>
                    <a:pt x="171" y="170"/>
                  </a:lnTo>
                  <a:lnTo>
                    <a:pt x="172" y="170"/>
                  </a:lnTo>
                  <a:lnTo>
                    <a:pt x="174" y="172"/>
                  </a:lnTo>
                  <a:lnTo>
                    <a:pt x="174" y="173"/>
                  </a:lnTo>
                  <a:lnTo>
                    <a:pt x="174" y="173"/>
                  </a:lnTo>
                  <a:lnTo>
                    <a:pt x="172" y="177"/>
                  </a:lnTo>
                  <a:lnTo>
                    <a:pt x="171" y="178"/>
                  </a:lnTo>
                  <a:lnTo>
                    <a:pt x="171" y="181"/>
                  </a:lnTo>
                  <a:lnTo>
                    <a:pt x="169" y="183"/>
                  </a:lnTo>
                  <a:lnTo>
                    <a:pt x="164" y="186"/>
                  </a:lnTo>
                  <a:lnTo>
                    <a:pt x="160" y="191"/>
                  </a:lnTo>
                  <a:lnTo>
                    <a:pt x="158" y="192"/>
                  </a:lnTo>
                  <a:lnTo>
                    <a:pt x="156" y="194"/>
                  </a:lnTo>
                  <a:lnTo>
                    <a:pt x="152" y="199"/>
                  </a:lnTo>
                  <a:lnTo>
                    <a:pt x="150" y="200"/>
                  </a:lnTo>
                  <a:lnTo>
                    <a:pt x="147" y="203"/>
                  </a:lnTo>
                  <a:lnTo>
                    <a:pt x="145" y="205"/>
                  </a:lnTo>
                  <a:lnTo>
                    <a:pt x="144" y="206"/>
                  </a:lnTo>
                  <a:lnTo>
                    <a:pt x="141" y="210"/>
                  </a:lnTo>
                  <a:lnTo>
                    <a:pt x="138" y="213"/>
                  </a:lnTo>
                  <a:lnTo>
                    <a:pt x="133" y="214"/>
                  </a:lnTo>
                  <a:lnTo>
                    <a:pt x="133" y="216"/>
                  </a:lnTo>
                  <a:lnTo>
                    <a:pt x="131" y="216"/>
                  </a:lnTo>
                  <a:lnTo>
                    <a:pt x="130" y="218"/>
                  </a:lnTo>
                  <a:lnTo>
                    <a:pt x="128" y="218"/>
                  </a:lnTo>
                  <a:lnTo>
                    <a:pt x="125" y="221"/>
                  </a:lnTo>
                  <a:lnTo>
                    <a:pt x="120" y="225"/>
                  </a:lnTo>
                  <a:lnTo>
                    <a:pt x="119" y="225"/>
                  </a:lnTo>
                  <a:lnTo>
                    <a:pt x="117" y="227"/>
                  </a:lnTo>
                  <a:lnTo>
                    <a:pt x="115" y="227"/>
                  </a:lnTo>
                  <a:lnTo>
                    <a:pt x="115" y="227"/>
                  </a:lnTo>
                  <a:lnTo>
                    <a:pt x="112" y="225"/>
                  </a:lnTo>
                  <a:lnTo>
                    <a:pt x="111" y="225"/>
                  </a:lnTo>
                  <a:lnTo>
                    <a:pt x="109" y="225"/>
                  </a:lnTo>
                  <a:lnTo>
                    <a:pt x="108" y="227"/>
                  </a:lnTo>
                  <a:lnTo>
                    <a:pt x="104" y="227"/>
                  </a:lnTo>
                  <a:lnTo>
                    <a:pt x="103" y="229"/>
                  </a:lnTo>
                  <a:lnTo>
                    <a:pt x="101" y="229"/>
                  </a:lnTo>
                  <a:lnTo>
                    <a:pt x="101" y="227"/>
                  </a:lnTo>
                  <a:lnTo>
                    <a:pt x="101" y="225"/>
                  </a:lnTo>
                  <a:lnTo>
                    <a:pt x="103" y="224"/>
                  </a:lnTo>
                  <a:lnTo>
                    <a:pt x="103" y="224"/>
                  </a:lnTo>
                  <a:lnTo>
                    <a:pt x="101" y="224"/>
                  </a:lnTo>
                  <a:lnTo>
                    <a:pt x="101" y="225"/>
                  </a:lnTo>
                  <a:lnTo>
                    <a:pt x="100" y="227"/>
                  </a:lnTo>
                  <a:lnTo>
                    <a:pt x="100" y="229"/>
                  </a:lnTo>
                  <a:lnTo>
                    <a:pt x="97" y="229"/>
                  </a:lnTo>
                  <a:lnTo>
                    <a:pt x="93" y="227"/>
                  </a:lnTo>
                  <a:lnTo>
                    <a:pt x="93" y="227"/>
                  </a:lnTo>
                  <a:lnTo>
                    <a:pt x="93" y="229"/>
                  </a:lnTo>
                  <a:lnTo>
                    <a:pt x="95" y="230"/>
                  </a:lnTo>
                  <a:lnTo>
                    <a:pt x="93" y="230"/>
                  </a:lnTo>
                  <a:lnTo>
                    <a:pt x="93" y="230"/>
                  </a:lnTo>
                  <a:lnTo>
                    <a:pt x="92" y="230"/>
                  </a:lnTo>
                  <a:lnTo>
                    <a:pt x="90" y="232"/>
                  </a:lnTo>
                  <a:lnTo>
                    <a:pt x="90" y="232"/>
                  </a:lnTo>
                  <a:lnTo>
                    <a:pt x="89" y="230"/>
                  </a:lnTo>
                  <a:lnTo>
                    <a:pt x="87" y="232"/>
                  </a:lnTo>
                  <a:lnTo>
                    <a:pt x="85" y="232"/>
                  </a:lnTo>
                  <a:lnTo>
                    <a:pt x="82" y="232"/>
                  </a:lnTo>
                  <a:lnTo>
                    <a:pt x="81" y="233"/>
                  </a:lnTo>
                  <a:lnTo>
                    <a:pt x="79" y="235"/>
                  </a:lnTo>
                  <a:lnTo>
                    <a:pt x="78" y="235"/>
                  </a:lnTo>
                  <a:lnTo>
                    <a:pt x="73" y="235"/>
                  </a:lnTo>
                  <a:lnTo>
                    <a:pt x="73" y="236"/>
                  </a:lnTo>
                  <a:lnTo>
                    <a:pt x="71" y="236"/>
                  </a:lnTo>
                  <a:lnTo>
                    <a:pt x="70" y="236"/>
                  </a:lnTo>
                  <a:lnTo>
                    <a:pt x="65" y="238"/>
                  </a:lnTo>
                  <a:lnTo>
                    <a:pt x="60" y="238"/>
                  </a:lnTo>
                  <a:lnTo>
                    <a:pt x="59" y="238"/>
                  </a:lnTo>
                  <a:lnTo>
                    <a:pt x="57" y="238"/>
                  </a:lnTo>
                  <a:lnTo>
                    <a:pt x="56" y="240"/>
                  </a:lnTo>
                  <a:lnTo>
                    <a:pt x="52" y="241"/>
                  </a:lnTo>
                  <a:lnTo>
                    <a:pt x="51" y="241"/>
                  </a:lnTo>
                  <a:lnTo>
                    <a:pt x="49" y="241"/>
                  </a:lnTo>
                  <a:lnTo>
                    <a:pt x="51" y="240"/>
                  </a:lnTo>
                  <a:lnTo>
                    <a:pt x="52" y="240"/>
                  </a:lnTo>
                  <a:lnTo>
                    <a:pt x="52" y="238"/>
                  </a:lnTo>
                  <a:lnTo>
                    <a:pt x="52" y="236"/>
                  </a:lnTo>
                  <a:lnTo>
                    <a:pt x="52" y="236"/>
                  </a:lnTo>
                  <a:lnTo>
                    <a:pt x="51" y="236"/>
                  </a:lnTo>
                  <a:lnTo>
                    <a:pt x="51" y="235"/>
                  </a:lnTo>
                  <a:lnTo>
                    <a:pt x="49" y="233"/>
                  </a:lnTo>
                  <a:lnTo>
                    <a:pt x="48" y="233"/>
                  </a:lnTo>
                  <a:lnTo>
                    <a:pt x="48" y="233"/>
                  </a:lnTo>
                  <a:lnTo>
                    <a:pt x="48" y="235"/>
                  </a:lnTo>
                  <a:lnTo>
                    <a:pt x="48" y="236"/>
                  </a:lnTo>
                  <a:lnTo>
                    <a:pt x="46" y="236"/>
                  </a:lnTo>
                  <a:lnTo>
                    <a:pt x="46" y="236"/>
                  </a:lnTo>
                  <a:lnTo>
                    <a:pt x="44" y="236"/>
                  </a:lnTo>
                  <a:lnTo>
                    <a:pt x="43" y="236"/>
                  </a:lnTo>
                  <a:lnTo>
                    <a:pt x="43" y="236"/>
                  </a:lnTo>
                  <a:lnTo>
                    <a:pt x="43" y="235"/>
                  </a:lnTo>
                  <a:lnTo>
                    <a:pt x="43" y="235"/>
                  </a:lnTo>
                  <a:lnTo>
                    <a:pt x="43" y="235"/>
                  </a:lnTo>
                  <a:lnTo>
                    <a:pt x="43" y="233"/>
                  </a:lnTo>
                  <a:lnTo>
                    <a:pt x="43" y="233"/>
                  </a:lnTo>
                  <a:lnTo>
                    <a:pt x="44" y="233"/>
                  </a:lnTo>
                  <a:lnTo>
                    <a:pt x="44" y="233"/>
                  </a:lnTo>
                  <a:lnTo>
                    <a:pt x="44" y="232"/>
                  </a:lnTo>
                  <a:lnTo>
                    <a:pt x="43" y="232"/>
                  </a:lnTo>
                  <a:lnTo>
                    <a:pt x="43" y="232"/>
                  </a:lnTo>
                  <a:lnTo>
                    <a:pt x="44" y="230"/>
                  </a:lnTo>
                  <a:lnTo>
                    <a:pt x="44" y="229"/>
                  </a:lnTo>
                  <a:lnTo>
                    <a:pt x="44" y="229"/>
                  </a:lnTo>
                  <a:lnTo>
                    <a:pt x="43" y="230"/>
                  </a:lnTo>
                  <a:lnTo>
                    <a:pt x="40" y="229"/>
                  </a:lnTo>
                  <a:lnTo>
                    <a:pt x="35" y="227"/>
                  </a:lnTo>
                  <a:lnTo>
                    <a:pt x="33" y="227"/>
                  </a:lnTo>
                  <a:lnTo>
                    <a:pt x="33" y="225"/>
                  </a:lnTo>
                  <a:lnTo>
                    <a:pt x="32" y="225"/>
                  </a:lnTo>
                  <a:lnTo>
                    <a:pt x="30" y="225"/>
                  </a:lnTo>
                  <a:lnTo>
                    <a:pt x="29" y="225"/>
                  </a:lnTo>
                  <a:lnTo>
                    <a:pt x="27" y="224"/>
                  </a:lnTo>
                  <a:lnTo>
                    <a:pt x="27" y="224"/>
                  </a:lnTo>
                  <a:lnTo>
                    <a:pt x="27" y="222"/>
                  </a:lnTo>
                  <a:lnTo>
                    <a:pt x="27" y="221"/>
                  </a:lnTo>
                  <a:lnTo>
                    <a:pt x="27" y="219"/>
                  </a:lnTo>
                  <a:lnTo>
                    <a:pt x="27" y="216"/>
                  </a:lnTo>
                  <a:lnTo>
                    <a:pt x="27" y="214"/>
                  </a:lnTo>
                  <a:lnTo>
                    <a:pt x="27" y="213"/>
                  </a:lnTo>
                  <a:lnTo>
                    <a:pt x="29" y="211"/>
                  </a:lnTo>
                  <a:lnTo>
                    <a:pt x="29" y="210"/>
                  </a:lnTo>
                  <a:lnTo>
                    <a:pt x="29" y="206"/>
                  </a:lnTo>
                  <a:lnTo>
                    <a:pt x="29" y="206"/>
                  </a:lnTo>
                  <a:lnTo>
                    <a:pt x="29" y="205"/>
                  </a:lnTo>
                  <a:lnTo>
                    <a:pt x="29" y="205"/>
                  </a:lnTo>
                  <a:lnTo>
                    <a:pt x="29" y="205"/>
                  </a:lnTo>
                  <a:lnTo>
                    <a:pt x="29" y="205"/>
                  </a:lnTo>
                  <a:lnTo>
                    <a:pt x="29" y="203"/>
                  </a:lnTo>
                  <a:lnTo>
                    <a:pt x="29" y="203"/>
                  </a:lnTo>
                  <a:lnTo>
                    <a:pt x="30" y="203"/>
                  </a:lnTo>
                  <a:lnTo>
                    <a:pt x="30" y="203"/>
                  </a:lnTo>
                  <a:lnTo>
                    <a:pt x="30" y="203"/>
                  </a:lnTo>
                  <a:lnTo>
                    <a:pt x="29" y="202"/>
                  </a:lnTo>
                  <a:lnTo>
                    <a:pt x="29" y="200"/>
                  </a:lnTo>
                  <a:lnTo>
                    <a:pt x="29" y="197"/>
                  </a:lnTo>
                  <a:lnTo>
                    <a:pt x="27" y="195"/>
                  </a:lnTo>
                  <a:lnTo>
                    <a:pt x="26" y="194"/>
                  </a:lnTo>
                  <a:lnTo>
                    <a:pt x="26" y="191"/>
                  </a:lnTo>
                  <a:lnTo>
                    <a:pt x="27" y="189"/>
                  </a:lnTo>
                  <a:lnTo>
                    <a:pt x="26" y="188"/>
                  </a:lnTo>
                  <a:lnTo>
                    <a:pt x="26" y="186"/>
                  </a:lnTo>
                  <a:lnTo>
                    <a:pt x="24" y="184"/>
                  </a:lnTo>
                  <a:lnTo>
                    <a:pt x="24" y="183"/>
                  </a:lnTo>
                  <a:lnTo>
                    <a:pt x="22" y="180"/>
                  </a:lnTo>
                  <a:lnTo>
                    <a:pt x="22" y="178"/>
                  </a:lnTo>
                  <a:lnTo>
                    <a:pt x="24" y="177"/>
                  </a:lnTo>
                  <a:lnTo>
                    <a:pt x="24" y="177"/>
                  </a:lnTo>
                  <a:lnTo>
                    <a:pt x="29" y="172"/>
                  </a:lnTo>
                  <a:lnTo>
                    <a:pt x="29" y="170"/>
                  </a:lnTo>
                  <a:lnTo>
                    <a:pt x="30" y="170"/>
                  </a:lnTo>
                  <a:lnTo>
                    <a:pt x="30" y="169"/>
                  </a:lnTo>
                  <a:lnTo>
                    <a:pt x="29" y="167"/>
                  </a:lnTo>
                  <a:lnTo>
                    <a:pt x="29" y="167"/>
                  </a:lnTo>
                  <a:lnTo>
                    <a:pt x="33" y="166"/>
                  </a:lnTo>
                  <a:lnTo>
                    <a:pt x="35" y="167"/>
                  </a:lnTo>
                  <a:lnTo>
                    <a:pt x="38" y="166"/>
                  </a:lnTo>
                  <a:lnTo>
                    <a:pt x="40" y="164"/>
                  </a:lnTo>
                  <a:lnTo>
                    <a:pt x="40" y="164"/>
                  </a:lnTo>
                  <a:lnTo>
                    <a:pt x="40" y="162"/>
                  </a:lnTo>
                  <a:lnTo>
                    <a:pt x="40" y="161"/>
                  </a:lnTo>
                  <a:lnTo>
                    <a:pt x="40" y="161"/>
                  </a:lnTo>
                  <a:lnTo>
                    <a:pt x="41" y="161"/>
                  </a:lnTo>
                  <a:lnTo>
                    <a:pt x="40" y="161"/>
                  </a:lnTo>
                  <a:lnTo>
                    <a:pt x="40" y="159"/>
                  </a:lnTo>
                  <a:lnTo>
                    <a:pt x="41" y="159"/>
                  </a:lnTo>
                  <a:lnTo>
                    <a:pt x="43" y="158"/>
                  </a:lnTo>
                  <a:lnTo>
                    <a:pt x="43" y="156"/>
                  </a:lnTo>
                  <a:lnTo>
                    <a:pt x="46" y="156"/>
                  </a:lnTo>
                  <a:lnTo>
                    <a:pt x="51" y="153"/>
                  </a:lnTo>
                  <a:lnTo>
                    <a:pt x="52" y="151"/>
                  </a:lnTo>
                  <a:lnTo>
                    <a:pt x="54" y="151"/>
                  </a:lnTo>
                  <a:lnTo>
                    <a:pt x="57" y="148"/>
                  </a:lnTo>
                  <a:lnTo>
                    <a:pt x="59" y="147"/>
                  </a:lnTo>
                  <a:lnTo>
                    <a:pt x="60" y="145"/>
                  </a:lnTo>
                  <a:lnTo>
                    <a:pt x="63" y="142"/>
                  </a:lnTo>
                  <a:lnTo>
                    <a:pt x="63" y="142"/>
                  </a:lnTo>
                  <a:lnTo>
                    <a:pt x="65" y="139"/>
                  </a:lnTo>
                  <a:lnTo>
                    <a:pt x="68" y="136"/>
                  </a:lnTo>
                  <a:lnTo>
                    <a:pt x="71" y="132"/>
                  </a:lnTo>
                  <a:lnTo>
                    <a:pt x="73" y="131"/>
                  </a:lnTo>
                  <a:lnTo>
                    <a:pt x="73" y="129"/>
                  </a:lnTo>
                  <a:lnTo>
                    <a:pt x="74" y="129"/>
                  </a:lnTo>
                  <a:lnTo>
                    <a:pt x="76" y="128"/>
                  </a:lnTo>
                  <a:lnTo>
                    <a:pt x="78" y="128"/>
                  </a:lnTo>
                  <a:lnTo>
                    <a:pt x="81" y="128"/>
                  </a:lnTo>
                  <a:lnTo>
                    <a:pt x="82" y="128"/>
                  </a:lnTo>
                  <a:lnTo>
                    <a:pt x="84" y="128"/>
                  </a:lnTo>
                  <a:lnTo>
                    <a:pt x="84" y="126"/>
                  </a:lnTo>
                  <a:lnTo>
                    <a:pt x="82" y="126"/>
                  </a:lnTo>
                  <a:lnTo>
                    <a:pt x="82" y="125"/>
                  </a:lnTo>
                  <a:lnTo>
                    <a:pt x="84" y="125"/>
                  </a:lnTo>
                  <a:lnTo>
                    <a:pt x="84" y="123"/>
                  </a:lnTo>
                  <a:lnTo>
                    <a:pt x="84" y="123"/>
                  </a:lnTo>
                  <a:lnTo>
                    <a:pt x="82" y="121"/>
                  </a:lnTo>
                  <a:lnTo>
                    <a:pt x="84" y="120"/>
                  </a:lnTo>
                  <a:lnTo>
                    <a:pt x="84" y="117"/>
                  </a:lnTo>
                  <a:lnTo>
                    <a:pt x="84" y="114"/>
                  </a:lnTo>
                  <a:lnTo>
                    <a:pt x="82" y="112"/>
                  </a:lnTo>
                  <a:lnTo>
                    <a:pt x="78" y="109"/>
                  </a:lnTo>
                  <a:lnTo>
                    <a:pt x="76" y="109"/>
                  </a:lnTo>
                  <a:lnTo>
                    <a:pt x="74" y="109"/>
                  </a:lnTo>
                  <a:lnTo>
                    <a:pt x="73" y="107"/>
                  </a:lnTo>
                  <a:lnTo>
                    <a:pt x="74" y="106"/>
                  </a:lnTo>
                  <a:lnTo>
                    <a:pt x="74" y="104"/>
                  </a:lnTo>
                  <a:lnTo>
                    <a:pt x="73" y="104"/>
                  </a:lnTo>
                  <a:lnTo>
                    <a:pt x="73" y="106"/>
                  </a:lnTo>
                  <a:lnTo>
                    <a:pt x="71" y="107"/>
                  </a:lnTo>
                  <a:lnTo>
                    <a:pt x="68" y="106"/>
                  </a:lnTo>
                  <a:lnTo>
                    <a:pt x="67" y="106"/>
                  </a:lnTo>
                  <a:lnTo>
                    <a:pt x="65" y="101"/>
                  </a:lnTo>
                  <a:lnTo>
                    <a:pt x="65" y="99"/>
                  </a:lnTo>
                  <a:lnTo>
                    <a:pt x="63" y="98"/>
                  </a:lnTo>
                  <a:lnTo>
                    <a:pt x="62" y="96"/>
                  </a:lnTo>
                  <a:lnTo>
                    <a:pt x="60" y="96"/>
                  </a:lnTo>
                  <a:lnTo>
                    <a:pt x="60" y="95"/>
                  </a:lnTo>
                  <a:lnTo>
                    <a:pt x="60" y="95"/>
                  </a:lnTo>
                  <a:lnTo>
                    <a:pt x="60" y="91"/>
                  </a:lnTo>
                  <a:lnTo>
                    <a:pt x="60" y="90"/>
                  </a:lnTo>
                  <a:lnTo>
                    <a:pt x="60" y="90"/>
                  </a:lnTo>
                  <a:lnTo>
                    <a:pt x="62" y="88"/>
                  </a:lnTo>
                  <a:lnTo>
                    <a:pt x="63" y="87"/>
                  </a:lnTo>
                  <a:lnTo>
                    <a:pt x="63" y="87"/>
                  </a:lnTo>
                  <a:lnTo>
                    <a:pt x="63" y="84"/>
                  </a:lnTo>
                  <a:lnTo>
                    <a:pt x="63" y="82"/>
                  </a:lnTo>
                  <a:lnTo>
                    <a:pt x="65" y="82"/>
                  </a:lnTo>
                  <a:lnTo>
                    <a:pt x="65" y="80"/>
                  </a:lnTo>
                  <a:lnTo>
                    <a:pt x="63" y="80"/>
                  </a:lnTo>
                  <a:lnTo>
                    <a:pt x="63" y="79"/>
                  </a:lnTo>
                  <a:lnTo>
                    <a:pt x="62" y="77"/>
                  </a:lnTo>
                  <a:lnTo>
                    <a:pt x="60" y="76"/>
                  </a:lnTo>
                  <a:lnTo>
                    <a:pt x="60" y="74"/>
                  </a:lnTo>
                  <a:lnTo>
                    <a:pt x="59" y="73"/>
                  </a:lnTo>
                  <a:lnTo>
                    <a:pt x="59" y="71"/>
                  </a:lnTo>
                  <a:lnTo>
                    <a:pt x="60" y="71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0" y="66"/>
                  </a:lnTo>
                  <a:lnTo>
                    <a:pt x="60" y="66"/>
                  </a:lnTo>
                  <a:lnTo>
                    <a:pt x="59" y="66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57" y="65"/>
                  </a:lnTo>
                  <a:lnTo>
                    <a:pt x="57" y="65"/>
                  </a:lnTo>
                  <a:lnTo>
                    <a:pt x="57" y="63"/>
                  </a:lnTo>
                  <a:lnTo>
                    <a:pt x="59" y="63"/>
                  </a:lnTo>
                  <a:lnTo>
                    <a:pt x="59" y="62"/>
                  </a:lnTo>
                  <a:lnTo>
                    <a:pt x="57" y="60"/>
                  </a:lnTo>
                  <a:lnTo>
                    <a:pt x="57" y="57"/>
                  </a:lnTo>
                  <a:lnTo>
                    <a:pt x="57" y="55"/>
                  </a:lnTo>
                  <a:lnTo>
                    <a:pt x="59" y="54"/>
                  </a:lnTo>
                  <a:lnTo>
                    <a:pt x="60" y="54"/>
                  </a:lnTo>
                  <a:lnTo>
                    <a:pt x="57" y="52"/>
                  </a:lnTo>
                  <a:lnTo>
                    <a:pt x="56" y="50"/>
                  </a:lnTo>
                  <a:lnTo>
                    <a:pt x="56" y="49"/>
                  </a:lnTo>
                  <a:lnTo>
                    <a:pt x="52" y="49"/>
                  </a:lnTo>
                  <a:lnTo>
                    <a:pt x="52" y="46"/>
                  </a:lnTo>
                  <a:lnTo>
                    <a:pt x="49" y="44"/>
                  </a:lnTo>
                  <a:lnTo>
                    <a:pt x="48" y="43"/>
                  </a:lnTo>
                  <a:lnTo>
                    <a:pt x="48" y="43"/>
                  </a:lnTo>
                  <a:lnTo>
                    <a:pt x="41" y="41"/>
                  </a:lnTo>
                  <a:lnTo>
                    <a:pt x="38" y="41"/>
                  </a:lnTo>
                  <a:lnTo>
                    <a:pt x="35" y="39"/>
                  </a:lnTo>
                  <a:lnTo>
                    <a:pt x="33" y="38"/>
                  </a:lnTo>
                  <a:lnTo>
                    <a:pt x="32" y="38"/>
                  </a:lnTo>
                  <a:lnTo>
                    <a:pt x="30" y="36"/>
                  </a:lnTo>
                  <a:lnTo>
                    <a:pt x="29" y="35"/>
                  </a:lnTo>
                  <a:lnTo>
                    <a:pt x="27" y="35"/>
                  </a:lnTo>
                  <a:lnTo>
                    <a:pt x="26" y="33"/>
                  </a:lnTo>
                  <a:lnTo>
                    <a:pt x="24" y="32"/>
                  </a:lnTo>
                  <a:lnTo>
                    <a:pt x="21" y="30"/>
                  </a:lnTo>
                  <a:lnTo>
                    <a:pt x="19" y="28"/>
                  </a:lnTo>
                  <a:lnTo>
                    <a:pt x="19" y="28"/>
                  </a:lnTo>
                  <a:lnTo>
                    <a:pt x="19" y="28"/>
                  </a:lnTo>
                  <a:lnTo>
                    <a:pt x="16" y="27"/>
                  </a:lnTo>
                  <a:lnTo>
                    <a:pt x="16" y="25"/>
                  </a:lnTo>
                  <a:lnTo>
                    <a:pt x="19" y="25"/>
                  </a:lnTo>
                  <a:lnTo>
                    <a:pt x="22" y="27"/>
                  </a:lnTo>
                  <a:lnTo>
                    <a:pt x="22" y="25"/>
                  </a:lnTo>
                  <a:lnTo>
                    <a:pt x="22" y="25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24" y="21"/>
                  </a:lnTo>
                  <a:lnTo>
                    <a:pt x="26" y="21"/>
                  </a:lnTo>
                  <a:lnTo>
                    <a:pt x="29" y="21"/>
                  </a:lnTo>
                  <a:lnTo>
                    <a:pt x="30" y="21"/>
                  </a:lnTo>
                  <a:lnTo>
                    <a:pt x="30" y="21"/>
                  </a:lnTo>
                  <a:lnTo>
                    <a:pt x="33" y="24"/>
                  </a:lnTo>
                  <a:lnTo>
                    <a:pt x="35" y="27"/>
                  </a:lnTo>
                  <a:lnTo>
                    <a:pt x="37" y="27"/>
                  </a:lnTo>
                  <a:lnTo>
                    <a:pt x="40" y="32"/>
                  </a:lnTo>
                  <a:lnTo>
                    <a:pt x="41" y="33"/>
                  </a:lnTo>
                  <a:lnTo>
                    <a:pt x="41" y="35"/>
                  </a:lnTo>
                  <a:lnTo>
                    <a:pt x="43" y="35"/>
                  </a:lnTo>
                  <a:lnTo>
                    <a:pt x="48" y="35"/>
                  </a:lnTo>
                  <a:lnTo>
                    <a:pt x="51" y="36"/>
                  </a:lnTo>
                  <a:lnTo>
                    <a:pt x="52" y="36"/>
                  </a:lnTo>
                  <a:lnTo>
                    <a:pt x="56" y="36"/>
                  </a:lnTo>
                  <a:lnTo>
                    <a:pt x="57" y="35"/>
                  </a:lnTo>
                  <a:lnTo>
                    <a:pt x="60" y="35"/>
                  </a:lnTo>
                  <a:lnTo>
                    <a:pt x="62" y="33"/>
                  </a:lnTo>
                  <a:lnTo>
                    <a:pt x="62" y="32"/>
                  </a:lnTo>
                  <a:lnTo>
                    <a:pt x="65" y="33"/>
                  </a:lnTo>
                  <a:lnTo>
                    <a:pt x="67" y="33"/>
                  </a:lnTo>
                  <a:lnTo>
                    <a:pt x="70" y="35"/>
                  </a:lnTo>
                  <a:lnTo>
                    <a:pt x="71" y="35"/>
                  </a:lnTo>
                  <a:lnTo>
                    <a:pt x="74" y="36"/>
                  </a:lnTo>
                  <a:lnTo>
                    <a:pt x="76" y="38"/>
                  </a:lnTo>
                  <a:lnTo>
                    <a:pt x="78" y="38"/>
                  </a:lnTo>
                  <a:lnTo>
                    <a:pt x="81" y="36"/>
                  </a:lnTo>
                  <a:lnTo>
                    <a:pt x="82" y="33"/>
                  </a:lnTo>
                  <a:lnTo>
                    <a:pt x="82" y="32"/>
                  </a:lnTo>
                  <a:lnTo>
                    <a:pt x="84" y="30"/>
                  </a:lnTo>
                  <a:lnTo>
                    <a:pt x="85" y="30"/>
                  </a:lnTo>
                  <a:lnTo>
                    <a:pt x="87" y="30"/>
                  </a:lnTo>
                  <a:lnTo>
                    <a:pt x="89" y="30"/>
                  </a:lnTo>
                  <a:lnTo>
                    <a:pt x="90" y="27"/>
                  </a:lnTo>
                  <a:lnTo>
                    <a:pt x="90" y="25"/>
                  </a:lnTo>
                  <a:lnTo>
                    <a:pt x="90" y="22"/>
                  </a:lnTo>
                  <a:lnTo>
                    <a:pt x="90" y="21"/>
                  </a:lnTo>
                  <a:lnTo>
                    <a:pt x="92" y="17"/>
                  </a:lnTo>
                  <a:lnTo>
                    <a:pt x="93" y="13"/>
                  </a:lnTo>
                  <a:lnTo>
                    <a:pt x="93" y="11"/>
                  </a:lnTo>
                  <a:lnTo>
                    <a:pt x="95" y="10"/>
                  </a:lnTo>
                  <a:lnTo>
                    <a:pt x="97" y="10"/>
                  </a:lnTo>
                  <a:lnTo>
                    <a:pt x="98" y="8"/>
                  </a:lnTo>
                  <a:lnTo>
                    <a:pt x="101" y="3"/>
                  </a:lnTo>
                  <a:lnTo>
                    <a:pt x="103" y="3"/>
                  </a:lnTo>
                  <a:lnTo>
                    <a:pt x="104" y="3"/>
                  </a:lnTo>
                  <a:lnTo>
                    <a:pt x="108" y="3"/>
                  </a:lnTo>
                  <a:lnTo>
                    <a:pt x="109" y="5"/>
                  </a:lnTo>
                  <a:lnTo>
                    <a:pt x="109" y="5"/>
                  </a:lnTo>
                  <a:lnTo>
                    <a:pt x="111" y="3"/>
                  </a:lnTo>
                  <a:lnTo>
                    <a:pt x="114" y="3"/>
                  </a:lnTo>
                  <a:lnTo>
                    <a:pt x="117" y="0"/>
                  </a:lnTo>
                  <a:lnTo>
                    <a:pt x="119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34" name="Freeform 281">
              <a:extLst>
                <a:ext uri="{FF2B5EF4-FFF2-40B4-BE49-F238E27FC236}">
                  <a16:creationId xmlns:a16="http://schemas.microsoft.com/office/drawing/2014/main" id="{98C67A44-9FB0-5137-EC6F-A99942DBC38B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2824" y="3998790"/>
              <a:ext cx="424930" cy="321622"/>
            </a:xfrm>
            <a:custGeom>
              <a:avLst/>
              <a:gdLst>
                <a:gd name="T0" fmla="*/ 74 w 218"/>
                <a:gd name="T1" fmla="*/ 2 h 165"/>
                <a:gd name="T2" fmla="*/ 81 w 218"/>
                <a:gd name="T3" fmla="*/ 6 h 165"/>
                <a:gd name="T4" fmla="*/ 90 w 218"/>
                <a:gd name="T5" fmla="*/ 3 h 165"/>
                <a:gd name="T6" fmla="*/ 95 w 218"/>
                <a:gd name="T7" fmla="*/ 5 h 165"/>
                <a:gd name="T8" fmla="*/ 103 w 218"/>
                <a:gd name="T9" fmla="*/ 5 h 165"/>
                <a:gd name="T10" fmla="*/ 114 w 218"/>
                <a:gd name="T11" fmla="*/ 9 h 165"/>
                <a:gd name="T12" fmla="*/ 125 w 218"/>
                <a:gd name="T13" fmla="*/ 22 h 165"/>
                <a:gd name="T14" fmla="*/ 133 w 218"/>
                <a:gd name="T15" fmla="*/ 30 h 165"/>
                <a:gd name="T16" fmla="*/ 133 w 218"/>
                <a:gd name="T17" fmla="*/ 39 h 165"/>
                <a:gd name="T18" fmla="*/ 128 w 218"/>
                <a:gd name="T19" fmla="*/ 47 h 165"/>
                <a:gd name="T20" fmla="*/ 130 w 218"/>
                <a:gd name="T21" fmla="*/ 57 h 165"/>
                <a:gd name="T22" fmla="*/ 139 w 218"/>
                <a:gd name="T23" fmla="*/ 55 h 165"/>
                <a:gd name="T24" fmla="*/ 144 w 218"/>
                <a:gd name="T25" fmla="*/ 55 h 165"/>
                <a:gd name="T26" fmla="*/ 141 w 218"/>
                <a:gd name="T27" fmla="*/ 61 h 165"/>
                <a:gd name="T28" fmla="*/ 142 w 218"/>
                <a:gd name="T29" fmla="*/ 66 h 165"/>
                <a:gd name="T30" fmla="*/ 148 w 218"/>
                <a:gd name="T31" fmla="*/ 72 h 165"/>
                <a:gd name="T32" fmla="*/ 153 w 218"/>
                <a:gd name="T33" fmla="*/ 80 h 165"/>
                <a:gd name="T34" fmla="*/ 164 w 218"/>
                <a:gd name="T35" fmla="*/ 87 h 165"/>
                <a:gd name="T36" fmla="*/ 186 w 218"/>
                <a:gd name="T37" fmla="*/ 95 h 165"/>
                <a:gd name="T38" fmla="*/ 218 w 218"/>
                <a:gd name="T39" fmla="*/ 99 h 165"/>
                <a:gd name="T40" fmla="*/ 199 w 218"/>
                <a:gd name="T41" fmla="*/ 118 h 165"/>
                <a:gd name="T42" fmla="*/ 180 w 218"/>
                <a:gd name="T43" fmla="*/ 135 h 165"/>
                <a:gd name="T44" fmla="*/ 166 w 218"/>
                <a:gd name="T45" fmla="*/ 143 h 165"/>
                <a:gd name="T46" fmla="*/ 153 w 218"/>
                <a:gd name="T47" fmla="*/ 145 h 165"/>
                <a:gd name="T48" fmla="*/ 144 w 218"/>
                <a:gd name="T49" fmla="*/ 151 h 165"/>
                <a:gd name="T50" fmla="*/ 134 w 218"/>
                <a:gd name="T51" fmla="*/ 154 h 165"/>
                <a:gd name="T52" fmla="*/ 123 w 218"/>
                <a:gd name="T53" fmla="*/ 158 h 165"/>
                <a:gd name="T54" fmla="*/ 117 w 218"/>
                <a:gd name="T55" fmla="*/ 158 h 165"/>
                <a:gd name="T56" fmla="*/ 106 w 218"/>
                <a:gd name="T57" fmla="*/ 156 h 165"/>
                <a:gd name="T58" fmla="*/ 95 w 218"/>
                <a:gd name="T59" fmla="*/ 164 h 165"/>
                <a:gd name="T60" fmla="*/ 84 w 218"/>
                <a:gd name="T61" fmla="*/ 164 h 165"/>
                <a:gd name="T62" fmla="*/ 73 w 218"/>
                <a:gd name="T63" fmla="*/ 161 h 165"/>
                <a:gd name="T64" fmla="*/ 57 w 218"/>
                <a:gd name="T65" fmla="*/ 151 h 165"/>
                <a:gd name="T66" fmla="*/ 46 w 218"/>
                <a:gd name="T67" fmla="*/ 151 h 165"/>
                <a:gd name="T68" fmla="*/ 41 w 218"/>
                <a:gd name="T69" fmla="*/ 145 h 165"/>
                <a:gd name="T70" fmla="*/ 41 w 218"/>
                <a:gd name="T71" fmla="*/ 139 h 165"/>
                <a:gd name="T72" fmla="*/ 35 w 218"/>
                <a:gd name="T73" fmla="*/ 137 h 165"/>
                <a:gd name="T74" fmla="*/ 33 w 218"/>
                <a:gd name="T75" fmla="*/ 135 h 165"/>
                <a:gd name="T76" fmla="*/ 29 w 218"/>
                <a:gd name="T77" fmla="*/ 128 h 165"/>
                <a:gd name="T78" fmla="*/ 24 w 218"/>
                <a:gd name="T79" fmla="*/ 118 h 165"/>
                <a:gd name="T80" fmla="*/ 16 w 218"/>
                <a:gd name="T81" fmla="*/ 110 h 165"/>
                <a:gd name="T82" fmla="*/ 10 w 218"/>
                <a:gd name="T83" fmla="*/ 104 h 165"/>
                <a:gd name="T84" fmla="*/ 2 w 218"/>
                <a:gd name="T85" fmla="*/ 102 h 165"/>
                <a:gd name="T86" fmla="*/ 3 w 218"/>
                <a:gd name="T87" fmla="*/ 96 h 165"/>
                <a:gd name="T88" fmla="*/ 10 w 218"/>
                <a:gd name="T89" fmla="*/ 93 h 165"/>
                <a:gd name="T90" fmla="*/ 16 w 218"/>
                <a:gd name="T91" fmla="*/ 91 h 165"/>
                <a:gd name="T92" fmla="*/ 16 w 218"/>
                <a:gd name="T93" fmla="*/ 79 h 165"/>
                <a:gd name="T94" fmla="*/ 18 w 218"/>
                <a:gd name="T95" fmla="*/ 71 h 165"/>
                <a:gd name="T96" fmla="*/ 21 w 218"/>
                <a:gd name="T97" fmla="*/ 61 h 165"/>
                <a:gd name="T98" fmla="*/ 26 w 218"/>
                <a:gd name="T99" fmla="*/ 58 h 165"/>
                <a:gd name="T100" fmla="*/ 29 w 218"/>
                <a:gd name="T101" fmla="*/ 57 h 165"/>
                <a:gd name="T102" fmla="*/ 30 w 218"/>
                <a:gd name="T103" fmla="*/ 46 h 165"/>
                <a:gd name="T104" fmla="*/ 38 w 218"/>
                <a:gd name="T105" fmla="*/ 33 h 165"/>
                <a:gd name="T106" fmla="*/ 46 w 218"/>
                <a:gd name="T107" fmla="*/ 31 h 165"/>
                <a:gd name="T108" fmla="*/ 48 w 218"/>
                <a:gd name="T109" fmla="*/ 22 h 165"/>
                <a:gd name="T110" fmla="*/ 51 w 218"/>
                <a:gd name="T111" fmla="*/ 14 h 165"/>
                <a:gd name="T112" fmla="*/ 55 w 218"/>
                <a:gd name="T113" fmla="*/ 8 h 165"/>
                <a:gd name="T114" fmla="*/ 60 w 218"/>
                <a:gd name="T115" fmla="*/ 6 h 165"/>
                <a:gd name="T116" fmla="*/ 66 w 218"/>
                <a:gd name="T117" fmla="*/ 9 h 165"/>
                <a:gd name="T118" fmla="*/ 71 w 218"/>
                <a:gd name="T119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18" h="165">
                  <a:moveTo>
                    <a:pt x="71" y="0"/>
                  </a:moveTo>
                  <a:lnTo>
                    <a:pt x="73" y="0"/>
                  </a:lnTo>
                  <a:lnTo>
                    <a:pt x="73" y="2"/>
                  </a:lnTo>
                  <a:lnTo>
                    <a:pt x="74" y="2"/>
                  </a:lnTo>
                  <a:lnTo>
                    <a:pt x="74" y="2"/>
                  </a:lnTo>
                  <a:lnTo>
                    <a:pt x="76" y="2"/>
                  </a:lnTo>
                  <a:lnTo>
                    <a:pt x="76" y="3"/>
                  </a:lnTo>
                  <a:lnTo>
                    <a:pt x="79" y="5"/>
                  </a:lnTo>
                  <a:lnTo>
                    <a:pt x="79" y="6"/>
                  </a:lnTo>
                  <a:lnTo>
                    <a:pt x="81" y="6"/>
                  </a:lnTo>
                  <a:lnTo>
                    <a:pt x="85" y="5"/>
                  </a:lnTo>
                  <a:lnTo>
                    <a:pt x="87" y="3"/>
                  </a:lnTo>
                  <a:lnTo>
                    <a:pt x="89" y="3"/>
                  </a:lnTo>
                  <a:lnTo>
                    <a:pt x="89" y="3"/>
                  </a:lnTo>
                  <a:lnTo>
                    <a:pt x="90" y="3"/>
                  </a:lnTo>
                  <a:lnTo>
                    <a:pt x="90" y="5"/>
                  </a:lnTo>
                  <a:lnTo>
                    <a:pt x="90" y="5"/>
                  </a:lnTo>
                  <a:lnTo>
                    <a:pt x="92" y="5"/>
                  </a:lnTo>
                  <a:lnTo>
                    <a:pt x="93" y="5"/>
                  </a:lnTo>
                  <a:lnTo>
                    <a:pt x="95" y="5"/>
                  </a:lnTo>
                  <a:lnTo>
                    <a:pt x="96" y="5"/>
                  </a:lnTo>
                  <a:lnTo>
                    <a:pt x="98" y="5"/>
                  </a:lnTo>
                  <a:lnTo>
                    <a:pt x="98" y="5"/>
                  </a:lnTo>
                  <a:lnTo>
                    <a:pt x="101" y="6"/>
                  </a:lnTo>
                  <a:lnTo>
                    <a:pt x="103" y="5"/>
                  </a:lnTo>
                  <a:lnTo>
                    <a:pt x="104" y="5"/>
                  </a:lnTo>
                  <a:lnTo>
                    <a:pt x="106" y="6"/>
                  </a:lnTo>
                  <a:lnTo>
                    <a:pt x="107" y="8"/>
                  </a:lnTo>
                  <a:lnTo>
                    <a:pt x="109" y="9"/>
                  </a:lnTo>
                  <a:lnTo>
                    <a:pt x="114" y="9"/>
                  </a:lnTo>
                  <a:lnTo>
                    <a:pt x="114" y="11"/>
                  </a:lnTo>
                  <a:lnTo>
                    <a:pt x="115" y="13"/>
                  </a:lnTo>
                  <a:lnTo>
                    <a:pt x="119" y="16"/>
                  </a:lnTo>
                  <a:lnTo>
                    <a:pt x="122" y="19"/>
                  </a:lnTo>
                  <a:lnTo>
                    <a:pt x="125" y="22"/>
                  </a:lnTo>
                  <a:lnTo>
                    <a:pt x="128" y="24"/>
                  </a:lnTo>
                  <a:lnTo>
                    <a:pt x="130" y="27"/>
                  </a:lnTo>
                  <a:lnTo>
                    <a:pt x="130" y="28"/>
                  </a:lnTo>
                  <a:lnTo>
                    <a:pt x="131" y="30"/>
                  </a:lnTo>
                  <a:lnTo>
                    <a:pt x="133" y="30"/>
                  </a:lnTo>
                  <a:lnTo>
                    <a:pt x="134" y="31"/>
                  </a:lnTo>
                  <a:lnTo>
                    <a:pt x="134" y="33"/>
                  </a:lnTo>
                  <a:lnTo>
                    <a:pt x="136" y="35"/>
                  </a:lnTo>
                  <a:lnTo>
                    <a:pt x="134" y="36"/>
                  </a:lnTo>
                  <a:lnTo>
                    <a:pt x="133" y="39"/>
                  </a:lnTo>
                  <a:lnTo>
                    <a:pt x="131" y="43"/>
                  </a:lnTo>
                  <a:lnTo>
                    <a:pt x="130" y="44"/>
                  </a:lnTo>
                  <a:lnTo>
                    <a:pt x="128" y="46"/>
                  </a:lnTo>
                  <a:lnTo>
                    <a:pt x="128" y="46"/>
                  </a:lnTo>
                  <a:lnTo>
                    <a:pt x="128" y="47"/>
                  </a:lnTo>
                  <a:lnTo>
                    <a:pt x="128" y="50"/>
                  </a:lnTo>
                  <a:lnTo>
                    <a:pt x="128" y="54"/>
                  </a:lnTo>
                  <a:lnTo>
                    <a:pt x="128" y="57"/>
                  </a:lnTo>
                  <a:lnTo>
                    <a:pt x="130" y="57"/>
                  </a:lnTo>
                  <a:lnTo>
                    <a:pt x="130" y="57"/>
                  </a:lnTo>
                  <a:lnTo>
                    <a:pt x="131" y="57"/>
                  </a:lnTo>
                  <a:lnTo>
                    <a:pt x="133" y="57"/>
                  </a:lnTo>
                  <a:lnTo>
                    <a:pt x="136" y="55"/>
                  </a:lnTo>
                  <a:lnTo>
                    <a:pt x="137" y="55"/>
                  </a:lnTo>
                  <a:lnTo>
                    <a:pt x="139" y="55"/>
                  </a:lnTo>
                  <a:lnTo>
                    <a:pt x="141" y="55"/>
                  </a:lnTo>
                  <a:lnTo>
                    <a:pt x="142" y="55"/>
                  </a:lnTo>
                  <a:lnTo>
                    <a:pt x="142" y="55"/>
                  </a:lnTo>
                  <a:lnTo>
                    <a:pt x="144" y="57"/>
                  </a:lnTo>
                  <a:lnTo>
                    <a:pt x="144" y="55"/>
                  </a:lnTo>
                  <a:lnTo>
                    <a:pt x="144" y="57"/>
                  </a:lnTo>
                  <a:lnTo>
                    <a:pt x="144" y="57"/>
                  </a:lnTo>
                  <a:lnTo>
                    <a:pt x="142" y="58"/>
                  </a:lnTo>
                  <a:lnTo>
                    <a:pt x="142" y="58"/>
                  </a:lnTo>
                  <a:lnTo>
                    <a:pt x="141" y="61"/>
                  </a:lnTo>
                  <a:lnTo>
                    <a:pt x="141" y="61"/>
                  </a:lnTo>
                  <a:lnTo>
                    <a:pt x="141" y="61"/>
                  </a:lnTo>
                  <a:lnTo>
                    <a:pt x="141" y="63"/>
                  </a:lnTo>
                  <a:lnTo>
                    <a:pt x="142" y="65"/>
                  </a:lnTo>
                  <a:lnTo>
                    <a:pt x="142" y="66"/>
                  </a:lnTo>
                  <a:lnTo>
                    <a:pt x="144" y="68"/>
                  </a:lnTo>
                  <a:lnTo>
                    <a:pt x="144" y="68"/>
                  </a:lnTo>
                  <a:lnTo>
                    <a:pt x="145" y="71"/>
                  </a:lnTo>
                  <a:lnTo>
                    <a:pt x="147" y="71"/>
                  </a:lnTo>
                  <a:lnTo>
                    <a:pt x="148" y="72"/>
                  </a:lnTo>
                  <a:lnTo>
                    <a:pt x="148" y="74"/>
                  </a:lnTo>
                  <a:lnTo>
                    <a:pt x="150" y="76"/>
                  </a:lnTo>
                  <a:lnTo>
                    <a:pt x="152" y="77"/>
                  </a:lnTo>
                  <a:lnTo>
                    <a:pt x="152" y="79"/>
                  </a:lnTo>
                  <a:lnTo>
                    <a:pt x="153" y="80"/>
                  </a:lnTo>
                  <a:lnTo>
                    <a:pt x="155" y="80"/>
                  </a:lnTo>
                  <a:lnTo>
                    <a:pt x="158" y="82"/>
                  </a:lnTo>
                  <a:lnTo>
                    <a:pt x="160" y="85"/>
                  </a:lnTo>
                  <a:lnTo>
                    <a:pt x="160" y="85"/>
                  </a:lnTo>
                  <a:lnTo>
                    <a:pt x="164" y="87"/>
                  </a:lnTo>
                  <a:lnTo>
                    <a:pt x="169" y="88"/>
                  </a:lnTo>
                  <a:lnTo>
                    <a:pt x="172" y="90"/>
                  </a:lnTo>
                  <a:lnTo>
                    <a:pt x="177" y="91"/>
                  </a:lnTo>
                  <a:lnTo>
                    <a:pt x="182" y="93"/>
                  </a:lnTo>
                  <a:lnTo>
                    <a:pt x="186" y="95"/>
                  </a:lnTo>
                  <a:lnTo>
                    <a:pt x="193" y="96"/>
                  </a:lnTo>
                  <a:lnTo>
                    <a:pt x="197" y="98"/>
                  </a:lnTo>
                  <a:lnTo>
                    <a:pt x="202" y="99"/>
                  </a:lnTo>
                  <a:lnTo>
                    <a:pt x="202" y="99"/>
                  </a:lnTo>
                  <a:lnTo>
                    <a:pt x="218" y="99"/>
                  </a:lnTo>
                  <a:lnTo>
                    <a:pt x="213" y="102"/>
                  </a:lnTo>
                  <a:lnTo>
                    <a:pt x="210" y="107"/>
                  </a:lnTo>
                  <a:lnTo>
                    <a:pt x="205" y="110"/>
                  </a:lnTo>
                  <a:lnTo>
                    <a:pt x="202" y="113"/>
                  </a:lnTo>
                  <a:lnTo>
                    <a:pt x="199" y="118"/>
                  </a:lnTo>
                  <a:lnTo>
                    <a:pt x="194" y="121"/>
                  </a:lnTo>
                  <a:lnTo>
                    <a:pt x="191" y="124"/>
                  </a:lnTo>
                  <a:lnTo>
                    <a:pt x="188" y="128"/>
                  </a:lnTo>
                  <a:lnTo>
                    <a:pt x="183" y="132"/>
                  </a:lnTo>
                  <a:lnTo>
                    <a:pt x="180" y="135"/>
                  </a:lnTo>
                  <a:lnTo>
                    <a:pt x="177" y="140"/>
                  </a:lnTo>
                  <a:lnTo>
                    <a:pt x="174" y="143"/>
                  </a:lnTo>
                  <a:lnTo>
                    <a:pt x="174" y="143"/>
                  </a:lnTo>
                  <a:lnTo>
                    <a:pt x="169" y="143"/>
                  </a:lnTo>
                  <a:lnTo>
                    <a:pt x="166" y="143"/>
                  </a:lnTo>
                  <a:lnTo>
                    <a:pt x="160" y="143"/>
                  </a:lnTo>
                  <a:lnTo>
                    <a:pt x="160" y="143"/>
                  </a:lnTo>
                  <a:lnTo>
                    <a:pt x="158" y="143"/>
                  </a:lnTo>
                  <a:lnTo>
                    <a:pt x="158" y="143"/>
                  </a:lnTo>
                  <a:lnTo>
                    <a:pt x="153" y="145"/>
                  </a:lnTo>
                  <a:lnTo>
                    <a:pt x="153" y="145"/>
                  </a:lnTo>
                  <a:lnTo>
                    <a:pt x="150" y="147"/>
                  </a:lnTo>
                  <a:lnTo>
                    <a:pt x="147" y="148"/>
                  </a:lnTo>
                  <a:lnTo>
                    <a:pt x="145" y="148"/>
                  </a:lnTo>
                  <a:lnTo>
                    <a:pt x="144" y="151"/>
                  </a:lnTo>
                  <a:lnTo>
                    <a:pt x="144" y="151"/>
                  </a:lnTo>
                  <a:lnTo>
                    <a:pt x="144" y="153"/>
                  </a:lnTo>
                  <a:lnTo>
                    <a:pt x="142" y="153"/>
                  </a:lnTo>
                  <a:lnTo>
                    <a:pt x="136" y="154"/>
                  </a:lnTo>
                  <a:lnTo>
                    <a:pt x="134" y="154"/>
                  </a:lnTo>
                  <a:lnTo>
                    <a:pt x="131" y="154"/>
                  </a:lnTo>
                  <a:lnTo>
                    <a:pt x="130" y="156"/>
                  </a:lnTo>
                  <a:lnTo>
                    <a:pt x="130" y="158"/>
                  </a:lnTo>
                  <a:lnTo>
                    <a:pt x="126" y="158"/>
                  </a:lnTo>
                  <a:lnTo>
                    <a:pt x="123" y="158"/>
                  </a:lnTo>
                  <a:lnTo>
                    <a:pt x="122" y="158"/>
                  </a:lnTo>
                  <a:lnTo>
                    <a:pt x="122" y="158"/>
                  </a:lnTo>
                  <a:lnTo>
                    <a:pt x="120" y="158"/>
                  </a:lnTo>
                  <a:lnTo>
                    <a:pt x="119" y="158"/>
                  </a:lnTo>
                  <a:lnTo>
                    <a:pt x="117" y="158"/>
                  </a:lnTo>
                  <a:lnTo>
                    <a:pt x="117" y="156"/>
                  </a:lnTo>
                  <a:lnTo>
                    <a:pt x="115" y="154"/>
                  </a:lnTo>
                  <a:lnTo>
                    <a:pt x="114" y="153"/>
                  </a:lnTo>
                  <a:lnTo>
                    <a:pt x="109" y="154"/>
                  </a:lnTo>
                  <a:lnTo>
                    <a:pt x="106" y="156"/>
                  </a:lnTo>
                  <a:lnTo>
                    <a:pt x="103" y="158"/>
                  </a:lnTo>
                  <a:lnTo>
                    <a:pt x="100" y="159"/>
                  </a:lnTo>
                  <a:lnTo>
                    <a:pt x="100" y="161"/>
                  </a:lnTo>
                  <a:lnTo>
                    <a:pt x="96" y="162"/>
                  </a:lnTo>
                  <a:lnTo>
                    <a:pt x="95" y="164"/>
                  </a:lnTo>
                  <a:lnTo>
                    <a:pt x="95" y="165"/>
                  </a:lnTo>
                  <a:lnTo>
                    <a:pt x="90" y="164"/>
                  </a:lnTo>
                  <a:lnTo>
                    <a:pt x="90" y="164"/>
                  </a:lnTo>
                  <a:lnTo>
                    <a:pt x="87" y="164"/>
                  </a:lnTo>
                  <a:lnTo>
                    <a:pt x="84" y="164"/>
                  </a:lnTo>
                  <a:lnTo>
                    <a:pt x="82" y="162"/>
                  </a:lnTo>
                  <a:lnTo>
                    <a:pt x="79" y="162"/>
                  </a:lnTo>
                  <a:lnTo>
                    <a:pt x="76" y="162"/>
                  </a:lnTo>
                  <a:lnTo>
                    <a:pt x="74" y="162"/>
                  </a:lnTo>
                  <a:lnTo>
                    <a:pt x="73" y="161"/>
                  </a:lnTo>
                  <a:lnTo>
                    <a:pt x="70" y="159"/>
                  </a:lnTo>
                  <a:lnTo>
                    <a:pt x="66" y="158"/>
                  </a:lnTo>
                  <a:lnTo>
                    <a:pt x="65" y="156"/>
                  </a:lnTo>
                  <a:lnTo>
                    <a:pt x="60" y="153"/>
                  </a:lnTo>
                  <a:lnTo>
                    <a:pt x="57" y="151"/>
                  </a:lnTo>
                  <a:lnTo>
                    <a:pt x="57" y="151"/>
                  </a:lnTo>
                  <a:lnTo>
                    <a:pt x="55" y="151"/>
                  </a:lnTo>
                  <a:lnTo>
                    <a:pt x="52" y="151"/>
                  </a:lnTo>
                  <a:lnTo>
                    <a:pt x="48" y="151"/>
                  </a:lnTo>
                  <a:lnTo>
                    <a:pt x="46" y="151"/>
                  </a:lnTo>
                  <a:lnTo>
                    <a:pt x="44" y="150"/>
                  </a:lnTo>
                  <a:lnTo>
                    <a:pt x="44" y="150"/>
                  </a:lnTo>
                  <a:lnTo>
                    <a:pt x="43" y="148"/>
                  </a:lnTo>
                  <a:lnTo>
                    <a:pt x="41" y="147"/>
                  </a:lnTo>
                  <a:lnTo>
                    <a:pt x="41" y="145"/>
                  </a:lnTo>
                  <a:lnTo>
                    <a:pt x="41" y="143"/>
                  </a:lnTo>
                  <a:lnTo>
                    <a:pt x="41" y="142"/>
                  </a:lnTo>
                  <a:lnTo>
                    <a:pt x="41" y="140"/>
                  </a:lnTo>
                  <a:lnTo>
                    <a:pt x="41" y="140"/>
                  </a:lnTo>
                  <a:lnTo>
                    <a:pt x="41" y="139"/>
                  </a:lnTo>
                  <a:lnTo>
                    <a:pt x="40" y="137"/>
                  </a:lnTo>
                  <a:lnTo>
                    <a:pt x="37" y="137"/>
                  </a:lnTo>
                  <a:lnTo>
                    <a:pt x="37" y="137"/>
                  </a:lnTo>
                  <a:lnTo>
                    <a:pt x="35" y="137"/>
                  </a:lnTo>
                  <a:lnTo>
                    <a:pt x="35" y="137"/>
                  </a:lnTo>
                  <a:lnTo>
                    <a:pt x="33" y="137"/>
                  </a:lnTo>
                  <a:lnTo>
                    <a:pt x="33" y="137"/>
                  </a:lnTo>
                  <a:lnTo>
                    <a:pt x="33" y="135"/>
                  </a:lnTo>
                  <a:lnTo>
                    <a:pt x="33" y="135"/>
                  </a:lnTo>
                  <a:lnTo>
                    <a:pt x="33" y="135"/>
                  </a:lnTo>
                  <a:lnTo>
                    <a:pt x="32" y="134"/>
                  </a:lnTo>
                  <a:lnTo>
                    <a:pt x="30" y="132"/>
                  </a:lnTo>
                  <a:lnTo>
                    <a:pt x="30" y="131"/>
                  </a:lnTo>
                  <a:lnTo>
                    <a:pt x="30" y="131"/>
                  </a:lnTo>
                  <a:lnTo>
                    <a:pt x="29" y="128"/>
                  </a:lnTo>
                  <a:lnTo>
                    <a:pt x="29" y="126"/>
                  </a:lnTo>
                  <a:lnTo>
                    <a:pt x="27" y="124"/>
                  </a:lnTo>
                  <a:lnTo>
                    <a:pt x="26" y="120"/>
                  </a:lnTo>
                  <a:lnTo>
                    <a:pt x="26" y="118"/>
                  </a:lnTo>
                  <a:lnTo>
                    <a:pt x="24" y="118"/>
                  </a:lnTo>
                  <a:lnTo>
                    <a:pt x="24" y="117"/>
                  </a:lnTo>
                  <a:lnTo>
                    <a:pt x="22" y="115"/>
                  </a:lnTo>
                  <a:lnTo>
                    <a:pt x="19" y="113"/>
                  </a:lnTo>
                  <a:lnTo>
                    <a:pt x="18" y="112"/>
                  </a:lnTo>
                  <a:lnTo>
                    <a:pt x="16" y="110"/>
                  </a:lnTo>
                  <a:lnTo>
                    <a:pt x="16" y="109"/>
                  </a:lnTo>
                  <a:lnTo>
                    <a:pt x="16" y="109"/>
                  </a:lnTo>
                  <a:lnTo>
                    <a:pt x="14" y="107"/>
                  </a:lnTo>
                  <a:lnTo>
                    <a:pt x="14" y="107"/>
                  </a:lnTo>
                  <a:lnTo>
                    <a:pt x="10" y="104"/>
                  </a:lnTo>
                  <a:lnTo>
                    <a:pt x="10" y="104"/>
                  </a:lnTo>
                  <a:lnTo>
                    <a:pt x="8" y="104"/>
                  </a:lnTo>
                  <a:lnTo>
                    <a:pt x="7" y="104"/>
                  </a:lnTo>
                  <a:lnTo>
                    <a:pt x="3" y="102"/>
                  </a:lnTo>
                  <a:lnTo>
                    <a:pt x="2" y="102"/>
                  </a:lnTo>
                  <a:lnTo>
                    <a:pt x="0" y="101"/>
                  </a:lnTo>
                  <a:lnTo>
                    <a:pt x="0" y="101"/>
                  </a:lnTo>
                  <a:lnTo>
                    <a:pt x="0" y="99"/>
                  </a:lnTo>
                  <a:lnTo>
                    <a:pt x="2" y="99"/>
                  </a:lnTo>
                  <a:lnTo>
                    <a:pt x="3" y="96"/>
                  </a:lnTo>
                  <a:lnTo>
                    <a:pt x="3" y="93"/>
                  </a:lnTo>
                  <a:lnTo>
                    <a:pt x="5" y="93"/>
                  </a:lnTo>
                  <a:lnTo>
                    <a:pt x="7" y="93"/>
                  </a:lnTo>
                  <a:lnTo>
                    <a:pt x="8" y="93"/>
                  </a:lnTo>
                  <a:lnTo>
                    <a:pt x="10" y="93"/>
                  </a:lnTo>
                  <a:lnTo>
                    <a:pt x="13" y="93"/>
                  </a:lnTo>
                  <a:lnTo>
                    <a:pt x="14" y="93"/>
                  </a:lnTo>
                  <a:lnTo>
                    <a:pt x="16" y="93"/>
                  </a:lnTo>
                  <a:lnTo>
                    <a:pt x="16" y="91"/>
                  </a:lnTo>
                  <a:lnTo>
                    <a:pt x="16" y="91"/>
                  </a:lnTo>
                  <a:lnTo>
                    <a:pt x="16" y="90"/>
                  </a:lnTo>
                  <a:lnTo>
                    <a:pt x="16" y="88"/>
                  </a:lnTo>
                  <a:lnTo>
                    <a:pt x="16" y="85"/>
                  </a:lnTo>
                  <a:lnTo>
                    <a:pt x="16" y="82"/>
                  </a:lnTo>
                  <a:lnTo>
                    <a:pt x="16" y="79"/>
                  </a:lnTo>
                  <a:lnTo>
                    <a:pt x="16" y="79"/>
                  </a:lnTo>
                  <a:lnTo>
                    <a:pt x="16" y="77"/>
                  </a:lnTo>
                  <a:lnTo>
                    <a:pt x="18" y="74"/>
                  </a:lnTo>
                  <a:lnTo>
                    <a:pt x="18" y="72"/>
                  </a:lnTo>
                  <a:lnTo>
                    <a:pt x="18" y="71"/>
                  </a:lnTo>
                  <a:lnTo>
                    <a:pt x="19" y="69"/>
                  </a:lnTo>
                  <a:lnTo>
                    <a:pt x="19" y="68"/>
                  </a:lnTo>
                  <a:lnTo>
                    <a:pt x="19" y="66"/>
                  </a:lnTo>
                  <a:lnTo>
                    <a:pt x="19" y="63"/>
                  </a:lnTo>
                  <a:lnTo>
                    <a:pt x="21" y="61"/>
                  </a:lnTo>
                  <a:lnTo>
                    <a:pt x="21" y="58"/>
                  </a:lnTo>
                  <a:lnTo>
                    <a:pt x="22" y="58"/>
                  </a:lnTo>
                  <a:lnTo>
                    <a:pt x="24" y="58"/>
                  </a:lnTo>
                  <a:lnTo>
                    <a:pt x="24" y="58"/>
                  </a:lnTo>
                  <a:lnTo>
                    <a:pt x="26" y="58"/>
                  </a:lnTo>
                  <a:lnTo>
                    <a:pt x="27" y="60"/>
                  </a:lnTo>
                  <a:lnTo>
                    <a:pt x="27" y="60"/>
                  </a:lnTo>
                  <a:lnTo>
                    <a:pt x="29" y="58"/>
                  </a:lnTo>
                  <a:lnTo>
                    <a:pt x="29" y="58"/>
                  </a:lnTo>
                  <a:lnTo>
                    <a:pt x="29" y="57"/>
                  </a:lnTo>
                  <a:lnTo>
                    <a:pt x="29" y="54"/>
                  </a:lnTo>
                  <a:lnTo>
                    <a:pt x="29" y="52"/>
                  </a:lnTo>
                  <a:lnTo>
                    <a:pt x="30" y="50"/>
                  </a:lnTo>
                  <a:lnTo>
                    <a:pt x="30" y="47"/>
                  </a:lnTo>
                  <a:lnTo>
                    <a:pt x="30" y="46"/>
                  </a:lnTo>
                  <a:lnTo>
                    <a:pt x="32" y="44"/>
                  </a:lnTo>
                  <a:lnTo>
                    <a:pt x="33" y="43"/>
                  </a:lnTo>
                  <a:lnTo>
                    <a:pt x="35" y="39"/>
                  </a:lnTo>
                  <a:lnTo>
                    <a:pt x="37" y="36"/>
                  </a:lnTo>
                  <a:lnTo>
                    <a:pt x="38" y="33"/>
                  </a:lnTo>
                  <a:lnTo>
                    <a:pt x="40" y="31"/>
                  </a:lnTo>
                  <a:lnTo>
                    <a:pt x="40" y="31"/>
                  </a:lnTo>
                  <a:lnTo>
                    <a:pt x="41" y="31"/>
                  </a:lnTo>
                  <a:lnTo>
                    <a:pt x="44" y="31"/>
                  </a:lnTo>
                  <a:lnTo>
                    <a:pt x="46" y="31"/>
                  </a:lnTo>
                  <a:lnTo>
                    <a:pt x="46" y="30"/>
                  </a:lnTo>
                  <a:lnTo>
                    <a:pt x="46" y="30"/>
                  </a:lnTo>
                  <a:lnTo>
                    <a:pt x="46" y="28"/>
                  </a:lnTo>
                  <a:lnTo>
                    <a:pt x="46" y="25"/>
                  </a:lnTo>
                  <a:lnTo>
                    <a:pt x="48" y="22"/>
                  </a:lnTo>
                  <a:lnTo>
                    <a:pt x="48" y="20"/>
                  </a:lnTo>
                  <a:lnTo>
                    <a:pt x="49" y="20"/>
                  </a:lnTo>
                  <a:lnTo>
                    <a:pt x="49" y="19"/>
                  </a:lnTo>
                  <a:lnTo>
                    <a:pt x="49" y="17"/>
                  </a:lnTo>
                  <a:lnTo>
                    <a:pt x="51" y="14"/>
                  </a:lnTo>
                  <a:lnTo>
                    <a:pt x="51" y="13"/>
                  </a:lnTo>
                  <a:lnTo>
                    <a:pt x="52" y="8"/>
                  </a:lnTo>
                  <a:lnTo>
                    <a:pt x="52" y="8"/>
                  </a:lnTo>
                  <a:lnTo>
                    <a:pt x="54" y="8"/>
                  </a:lnTo>
                  <a:lnTo>
                    <a:pt x="55" y="8"/>
                  </a:lnTo>
                  <a:lnTo>
                    <a:pt x="57" y="8"/>
                  </a:lnTo>
                  <a:lnTo>
                    <a:pt x="59" y="8"/>
                  </a:lnTo>
                  <a:lnTo>
                    <a:pt x="60" y="8"/>
                  </a:lnTo>
                  <a:lnTo>
                    <a:pt x="60" y="8"/>
                  </a:lnTo>
                  <a:lnTo>
                    <a:pt x="60" y="6"/>
                  </a:lnTo>
                  <a:lnTo>
                    <a:pt x="62" y="6"/>
                  </a:lnTo>
                  <a:lnTo>
                    <a:pt x="62" y="6"/>
                  </a:lnTo>
                  <a:lnTo>
                    <a:pt x="63" y="6"/>
                  </a:lnTo>
                  <a:lnTo>
                    <a:pt x="66" y="9"/>
                  </a:lnTo>
                  <a:lnTo>
                    <a:pt x="66" y="9"/>
                  </a:lnTo>
                  <a:lnTo>
                    <a:pt x="66" y="9"/>
                  </a:lnTo>
                  <a:lnTo>
                    <a:pt x="68" y="8"/>
                  </a:lnTo>
                  <a:lnTo>
                    <a:pt x="68" y="5"/>
                  </a:lnTo>
                  <a:lnTo>
                    <a:pt x="71" y="2"/>
                  </a:lnTo>
                  <a:lnTo>
                    <a:pt x="71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35" name="Freeform 282">
              <a:extLst>
                <a:ext uri="{FF2B5EF4-FFF2-40B4-BE49-F238E27FC236}">
                  <a16:creationId xmlns:a16="http://schemas.microsoft.com/office/drawing/2014/main" id="{61C5486A-41EE-9F52-9A8F-D055FEFC1A9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52348" y="3106046"/>
              <a:ext cx="633498" cy="518493"/>
            </a:xfrm>
            <a:custGeom>
              <a:avLst/>
              <a:gdLst>
                <a:gd name="T0" fmla="*/ 39 w 325"/>
                <a:gd name="T1" fmla="*/ 258 h 266"/>
                <a:gd name="T2" fmla="*/ 34 w 325"/>
                <a:gd name="T3" fmla="*/ 261 h 266"/>
                <a:gd name="T4" fmla="*/ 16 w 325"/>
                <a:gd name="T5" fmla="*/ 258 h 266"/>
                <a:gd name="T6" fmla="*/ 30 w 325"/>
                <a:gd name="T7" fmla="*/ 250 h 266"/>
                <a:gd name="T8" fmla="*/ 19 w 325"/>
                <a:gd name="T9" fmla="*/ 255 h 266"/>
                <a:gd name="T10" fmla="*/ 63 w 325"/>
                <a:gd name="T11" fmla="*/ 248 h 266"/>
                <a:gd name="T12" fmla="*/ 57 w 325"/>
                <a:gd name="T13" fmla="*/ 256 h 266"/>
                <a:gd name="T14" fmla="*/ 6 w 325"/>
                <a:gd name="T15" fmla="*/ 248 h 266"/>
                <a:gd name="T16" fmla="*/ 68 w 325"/>
                <a:gd name="T17" fmla="*/ 241 h 266"/>
                <a:gd name="T18" fmla="*/ 63 w 325"/>
                <a:gd name="T19" fmla="*/ 244 h 266"/>
                <a:gd name="T20" fmla="*/ 285 w 325"/>
                <a:gd name="T21" fmla="*/ 88 h 266"/>
                <a:gd name="T22" fmla="*/ 284 w 325"/>
                <a:gd name="T23" fmla="*/ 83 h 266"/>
                <a:gd name="T24" fmla="*/ 285 w 325"/>
                <a:gd name="T25" fmla="*/ 80 h 266"/>
                <a:gd name="T26" fmla="*/ 310 w 325"/>
                <a:gd name="T27" fmla="*/ 69 h 266"/>
                <a:gd name="T28" fmla="*/ 309 w 325"/>
                <a:gd name="T29" fmla="*/ 77 h 266"/>
                <a:gd name="T30" fmla="*/ 299 w 325"/>
                <a:gd name="T31" fmla="*/ 74 h 266"/>
                <a:gd name="T32" fmla="*/ 325 w 325"/>
                <a:gd name="T33" fmla="*/ 64 h 266"/>
                <a:gd name="T34" fmla="*/ 318 w 325"/>
                <a:gd name="T35" fmla="*/ 64 h 266"/>
                <a:gd name="T36" fmla="*/ 167 w 325"/>
                <a:gd name="T37" fmla="*/ 3 h 266"/>
                <a:gd name="T38" fmla="*/ 200 w 325"/>
                <a:gd name="T39" fmla="*/ 6 h 266"/>
                <a:gd name="T40" fmla="*/ 220 w 325"/>
                <a:gd name="T41" fmla="*/ 6 h 266"/>
                <a:gd name="T42" fmla="*/ 238 w 325"/>
                <a:gd name="T43" fmla="*/ 9 h 266"/>
                <a:gd name="T44" fmla="*/ 241 w 325"/>
                <a:gd name="T45" fmla="*/ 12 h 266"/>
                <a:gd name="T46" fmla="*/ 246 w 325"/>
                <a:gd name="T47" fmla="*/ 14 h 266"/>
                <a:gd name="T48" fmla="*/ 258 w 325"/>
                <a:gd name="T49" fmla="*/ 17 h 266"/>
                <a:gd name="T50" fmla="*/ 268 w 325"/>
                <a:gd name="T51" fmla="*/ 18 h 266"/>
                <a:gd name="T52" fmla="*/ 277 w 325"/>
                <a:gd name="T53" fmla="*/ 17 h 266"/>
                <a:gd name="T54" fmla="*/ 284 w 325"/>
                <a:gd name="T55" fmla="*/ 23 h 266"/>
                <a:gd name="T56" fmla="*/ 291 w 325"/>
                <a:gd name="T57" fmla="*/ 25 h 266"/>
                <a:gd name="T58" fmla="*/ 301 w 325"/>
                <a:gd name="T59" fmla="*/ 25 h 266"/>
                <a:gd name="T60" fmla="*/ 310 w 325"/>
                <a:gd name="T61" fmla="*/ 25 h 266"/>
                <a:gd name="T62" fmla="*/ 310 w 325"/>
                <a:gd name="T63" fmla="*/ 33 h 266"/>
                <a:gd name="T64" fmla="*/ 274 w 325"/>
                <a:gd name="T65" fmla="*/ 50 h 266"/>
                <a:gd name="T66" fmla="*/ 268 w 325"/>
                <a:gd name="T67" fmla="*/ 59 h 266"/>
                <a:gd name="T68" fmla="*/ 265 w 325"/>
                <a:gd name="T69" fmla="*/ 85 h 266"/>
                <a:gd name="T70" fmla="*/ 252 w 325"/>
                <a:gd name="T71" fmla="*/ 100 h 266"/>
                <a:gd name="T72" fmla="*/ 239 w 325"/>
                <a:gd name="T73" fmla="*/ 110 h 266"/>
                <a:gd name="T74" fmla="*/ 222 w 325"/>
                <a:gd name="T75" fmla="*/ 121 h 266"/>
                <a:gd name="T76" fmla="*/ 198 w 325"/>
                <a:gd name="T77" fmla="*/ 122 h 266"/>
                <a:gd name="T78" fmla="*/ 184 w 325"/>
                <a:gd name="T79" fmla="*/ 130 h 266"/>
                <a:gd name="T80" fmla="*/ 172 w 325"/>
                <a:gd name="T81" fmla="*/ 124 h 266"/>
                <a:gd name="T82" fmla="*/ 170 w 325"/>
                <a:gd name="T83" fmla="*/ 118 h 266"/>
                <a:gd name="T84" fmla="*/ 154 w 325"/>
                <a:gd name="T85" fmla="*/ 108 h 266"/>
                <a:gd name="T86" fmla="*/ 162 w 325"/>
                <a:gd name="T87" fmla="*/ 97 h 266"/>
                <a:gd name="T88" fmla="*/ 159 w 325"/>
                <a:gd name="T89" fmla="*/ 86 h 266"/>
                <a:gd name="T90" fmla="*/ 156 w 325"/>
                <a:gd name="T91" fmla="*/ 74 h 266"/>
                <a:gd name="T92" fmla="*/ 162 w 325"/>
                <a:gd name="T93" fmla="*/ 66 h 266"/>
                <a:gd name="T94" fmla="*/ 164 w 325"/>
                <a:gd name="T95" fmla="*/ 59 h 266"/>
                <a:gd name="T96" fmla="*/ 162 w 325"/>
                <a:gd name="T97" fmla="*/ 47 h 266"/>
                <a:gd name="T98" fmla="*/ 173 w 325"/>
                <a:gd name="T99" fmla="*/ 39 h 266"/>
                <a:gd name="T100" fmla="*/ 168 w 325"/>
                <a:gd name="T101" fmla="*/ 33 h 266"/>
                <a:gd name="T102" fmla="*/ 159 w 325"/>
                <a:gd name="T103" fmla="*/ 31 h 266"/>
                <a:gd name="T104" fmla="*/ 151 w 325"/>
                <a:gd name="T105" fmla="*/ 33 h 266"/>
                <a:gd name="T106" fmla="*/ 143 w 325"/>
                <a:gd name="T107" fmla="*/ 33 h 266"/>
                <a:gd name="T108" fmla="*/ 138 w 325"/>
                <a:gd name="T109" fmla="*/ 29 h 266"/>
                <a:gd name="T110" fmla="*/ 135 w 325"/>
                <a:gd name="T111" fmla="*/ 26 h 266"/>
                <a:gd name="T112" fmla="*/ 132 w 325"/>
                <a:gd name="T113" fmla="*/ 20 h 266"/>
                <a:gd name="T114" fmla="*/ 129 w 325"/>
                <a:gd name="T115" fmla="*/ 14 h 266"/>
                <a:gd name="T116" fmla="*/ 143 w 325"/>
                <a:gd name="T117" fmla="*/ 6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25" h="266">
                  <a:moveTo>
                    <a:pt x="3" y="263"/>
                  </a:moveTo>
                  <a:lnTo>
                    <a:pt x="4" y="263"/>
                  </a:lnTo>
                  <a:lnTo>
                    <a:pt x="3" y="266"/>
                  </a:lnTo>
                  <a:lnTo>
                    <a:pt x="1" y="264"/>
                  </a:lnTo>
                  <a:lnTo>
                    <a:pt x="1" y="264"/>
                  </a:lnTo>
                  <a:lnTo>
                    <a:pt x="0" y="263"/>
                  </a:lnTo>
                  <a:lnTo>
                    <a:pt x="1" y="263"/>
                  </a:lnTo>
                  <a:lnTo>
                    <a:pt x="3" y="263"/>
                  </a:lnTo>
                  <a:close/>
                  <a:moveTo>
                    <a:pt x="39" y="258"/>
                  </a:moveTo>
                  <a:lnTo>
                    <a:pt x="41" y="258"/>
                  </a:lnTo>
                  <a:lnTo>
                    <a:pt x="41" y="258"/>
                  </a:lnTo>
                  <a:lnTo>
                    <a:pt x="41" y="259"/>
                  </a:lnTo>
                  <a:lnTo>
                    <a:pt x="41" y="261"/>
                  </a:lnTo>
                  <a:lnTo>
                    <a:pt x="39" y="263"/>
                  </a:lnTo>
                  <a:lnTo>
                    <a:pt x="38" y="264"/>
                  </a:lnTo>
                  <a:lnTo>
                    <a:pt x="36" y="264"/>
                  </a:lnTo>
                  <a:lnTo>
                    <a:pt x="36" y="263"/>
                  </a:lnTo>
                  <a:lnTo>
                    <a:pt x="34" y="261"/>
                  </a:lnTo>
                  <a:lnTo>
                    <a:pt x="34" y="259"/>
                  </a:lnTo>
                  <a:lnTo>
                    <a:pt x="36" y="259"/>
                  </a:lnTo>
                  <a:lnTo>
                    <a:pt x="36" y="258"/>
                  </a:lnTo>
                  <a:lnTo>
                    <a:pt x="39" y="258"/>
                  </a:lnTo>
                  <a:lnTo>
                    <a:pt x="39" y="258"/>
                  </a:lnTo>
                  <a:lnTo>
                    <a:pt x="39" y="258"/>
                  </a:lnTo>
                  <a:close/>
                  <a:moveTo>
                    <a:pt x="14" y="256"/>
                  </a:moveTo>
                  <a:lnTo>
                    <a:pt x="14" y="256"/>
                  </a:lnTo>
                  <a:lnTo>
                    <a:pt x="16" y="258"/>
                  </a:lnTo>
                  <a:lnTo>
                    <a:pt x="16" y="258"/>
                  </a:lnTo>
                  <a:lnTo>
                    <a:pt x="16" y="258"/>
                  </a:lnTo>
                  <a:lnTo>
                    <a:pt x="14" y="259"/>
                  </a:lnTo>
                  <a:lnTo>
                    <a:pt x="14" y="259"/>
                  </a:lnTo>
                  <a:lnTo>
                    <a:pt x="12" y="259"/>
                  </a:lnTo>
                  <a:lnTo>
                    <a:pt x="12" y="258"/>
                  </a:lnTo>
                  <a:lnTo>
                    <a:pt x="12" y="256"/>
                  </a:lnTo>
                  <a:lnTo>
                    <a:pt x="14" y="256"/>
                  </a:lnTo>
                  <a:close/>
                  <a:moveTo>
                    <a:pt x="30" y="250"/>
                  </a:moveTo>
                  <a:lnTo>
                    <a:pt x="30" y="252"/>
                  </a:lnTo>
                  <a:lnTo>
                    <a:pt x="27" y="253"/>
                  </a:lnTo>
                  <a:lnTo>
                    <a:pt x="25" y="258"/>
                  </a:lnTo>
                  <a:lnTo>
                    <a:pt x="25" y="259"/>
                  </a:lnTo>
                  <a:lnTo>
                    <a:pt x="23" y="259"/>
                  </a:lnTo>
                  <a:lnTo>
                    <a:pt x="22" y="259"/>
                  </a:lnTo>
                  <a:lnTo>
                    <a:pt x="20" y="258"/>
                  </a:lnTo>
                  <a:lnTo>
                    <a:pt x="19" y="255"/>
                  </a:lnTo>
                  <a:lnTo>
                    <a:pt x="19" y="255"/>
                  </a:lnTo>
                  <a:lnTo>
                    <a:pt x="19" y="253"/>
                  </a:lnTo>
                  <a:lnTo>
                    <a:pt x="20" y="253"/>
                  </a:lnTo>
                  <a:lnTo>
                    <a:pt x="23" y="253"/>
                  </a:lnTo>
                  <a:lnTo>
                    <a:pt x="23" y="253"/>
                  </a:lnTo>
                  <a:lnTo>
                    <a:pt x="27" y="252"/>
                  </a:lnTo>
                  <a:lnTo>
                    <a:pt x="30" y="250"/>
                  </a:lnTo>
                  <a:close/>
                  <a:moveTo>
                    <a:pt x="61" y="248"/>
                  </a:moveTo>
                  <a:lnTo>
                    <a:pt x="63" y="248"/>
                  </a:lnTo>
                  <a:lnTo>
                    <a:pt x="63" y="248"/>
                  </a:lnTo>
                  <a:lnTo>
                    <a:pt x="63" y="250"/>
                  </a:lnTo>
                  <a:lnTo>
                    <a:pt x="63" y="253"/>
                  </a:lnTo>
                  <a:lnTo>
                    <a:pt x="61" y="256"/>
                  </a:lnTo>
                  <a:lnTo>
                    <a:pt x="58" y="256"/>
                  </a:lnTo>
                  <a:lnTo>
                    <a:pt x="55" y="259"/>
                  </a:lnTo>
                  <a:lnTo>
                    <a:pt x="53" y="258"/>
                  </a:lnTo>
                  <a:lnTo>
                    <a:pt x="53" y="258"/>
                  </a:lnTo>
                  <a:lnTo>
                    <a:pt x="55" y="258"/>
                  </a:lnTo>
                  <a:lnTo>
                    <a:pt x="57" y="256"/>
                  </a:lnTo>
                  <a:lnTo>
                    <a:pt x="58" y="253"/>
                  </a:lnTo>
                  <a:lnTo>
                    <a:pt x="60" y="250"/>
                  </a:lnTo>
                  <a:lnTo>
                    <a:pt x="60" y="248"/>
                  </a:lnTo>
                  <a:lnTo>
                    <a:pt x="61" y="248"/>
                  </a:lnTo>
                  <a:lnTo>
                    <a:pt x="61" y="248"/>
                  </a:lnTo>
                  <a:close/>
                  <a:moveTo>
                    <a:pt x="6" y="247"/>
                  </a:moveTo>
                  <a:lnTo>
                    <a:pt x="6" y="247"/>
                  </a:lnTo>
                  <a:lnTo>
                    <a:pt x="6" y="248"/>
                  </a:lnTo>
                  <a:lnTo>
                    <a:pt x="6" y="248"/>
                  </a:lnTo>
                  <a:lnTo>
                    <a:pt x="6" y="250"/>
                  </a:lnTo>
                  <a:lnTo>
                    <a:pt x="6" y="252"/>
                  </a:lnTo>
                  <a:lnTo>
                    <a:pt x="4" y="252"/>
                  </a:lnTo>
                  <a:lnTo>
                    <a:pt x="4" y="252"/>
                  </a:lnTo>
                  <a:lnTo>
                    <a:pt x="4" y="252"/>
                  </a:lnTo>
                  <a:lnTo>
                    <a:pt x="3" y="248"/>
                  </a:lnTo>
                  <a:lnTo>
                    <a:pt x="3" y="247"/>
                  </a:lnTo>
                  <a:lnTo>
                    <a:pt x="6" y="247"/>
                  </a:lnTo>
                  <a:close/>
                  <a:moveTo>
                    <a:pt x="68" y="241"/>
                  </a:moveTo>
                  <a:lnTo>
                    <a:pt x="69" y="241"/>
                  </a:lnTo>
                  <a:lnTo>
                    <a:pt x="68" y="242"/>
                  </a:lnTo>
                  <a:lnTo>
                    <a:pt x="68" y="244"/>
                  </a:lnTo>
                  <a:lnTo>
                    <a:pt x="68" y="245"/>
                  </a:lnTo>
                  <a:lnTo>
                    <a:pt x="64" y="245"/>
                  </a:lnTo>
                  <a:lnTo>
                    <a:pt x="63" y="247"/>
                  </a:lnTo>
                  <a:lnTo>
                    <a:pt x="63" y="247"/>
                  </a:lnTo>
                  <a:lnTo>
                    <a:pt x="63" y="244"/>
                  </a:lnTo>
                  <a:lnTo>
                    <a:pt x="63" y="244"/>
                  </a:lnTo>
                  <a:lnTo>
                    <a:pt x="66" y="242"/>
                  </a:lnTo>
                  <a:lnTo>
                    <a:pt x="68" y="242"/>
                  </a:lnTo>
                  <a:lnTo>
                    <a:pt x="68" y="241"/>
                  </a:lnTo>
                  <a:lnTo>
                    <a:pt x="68" y="241"/>
                  </a:lnTo>
                  <a:close/>
                  <a:moveTo>
                    <a:pt x="284" y="86"/>
                  </a:moveTo>
                  <a:lnTo>
                    <a:pt x="285" y="88"/>
                  </a:lnTo>
                  <a:lnTo>
                    <a:pt x="285" y="88"/>
                  </a:lnTo>
                  <a:lnTo>
                    <a:pt x="285" y="88"/>
                  </a:lnTo>
                  <a:lnTo>
                    <a:pt x="285" y="88"/>
                  </a:lnTo>
                  <a:lnTo>
                    <a:pt x="285" y="88"/>
                  </a:lnTo>
                  <a:lnTo>
                    <a:pt x="284" y="88"/>
                  </a:lnTo>
                  <a:lnTo>
                    <a:pt x="284" y="88"/>
                  </a:lnTo>
                  <a:lnTo>
                    <a:pt x="284" y="86"/>
                  </a:lnTo>
                  <a:lnTo>
                    <a:pt x="284" y="86"/>
                  </a:lnTo>
                  <a:close/>
                  <a:moveTo>
                    <a:pt x="285" y="80"/>
                  </a:moveTo>
                  <a:lnTo>
                    <a:pt x="287" y="80"/>
                  </a:lnTo>
                  <a:lnTo>
                    <a:pt x="287" y="81"/>
                  </a:lnTo>
                  <a:lnTo>
                    <a:pt x="284" y="83"/>
                  </a:lnTo>
                  <a:lnTo>
                    <a:pt x="284" y="83"/>
                  </a:lnTo>
                  <a:lnTo>
                    <a:pt x="284" y="85"/>
                  </a:lnTo>
                  <a:lnTo>
                    <a:pt x="280" y="85"/>
                  </a:lnTo>
                  <a:lnTo>
                    <a:pt x="280" y="83"/>
                  </a:lnTo>
                  <a:lnTo>
                    <a:pt x="280" y="83"/>
                  </a:lnTo>
                  <a:lnTo>
                    <a:pt x="282" y="83"/>
                  </a:lnTo>
                  <a:lnTo>
                    <a:pt x="282" y="81"/>
                  </a:lnTo>
                  <a:lnTo>
                    <a:pt x="282" y="81"/>
                  </a:lnTo>
                  <a:lnTo>
                    <a:pt x="285" y="80"/>
                  </a:lnTo>
                  <a:close/>
                  <a:moveTo>
                    <a:pt x="309" y="66"/>
                  </a:moveTo>
                  <a:lnTo>
                    <a:pt x="309" y="66"/>
                  </a:lnTo>
                  <a:lnTo>
                    <a:pt x="309" y="67"/>
                  </a:lnTo>
                  <a:lnTo>
                    <a:pt x="309" y="67"/>
                  </a:lnTo>
                  <a:lnTo>
                    <a:pt x="309" y="67"/>
                  </a:lnTo>
                  <a:lnTo>
                    <a:pt x="309" y="67"/>
                  </a:lnTo>
                  <a:lnTo>
                    <a:pt x="309" y="67"/>
                  </a:lnTo>
                  <a:lnTo>
                    <a:pt x="309" y="69"/>
                  </a:lnTo>
                  <a:lnTo>
                    <a:pt x="310" y="69"/>
                  </a:lnTo>
                  <a:lnTo>
                    <a:pt x="310" y="69"/>
                  </a:lnTo>
                  <a:lnTo>
                    <a:pt x="312" y="69"/>
                  </a:lnTo>
                  <a:lnTo>
                    <a:pt x="312" y="69"/>
                  </a:lnTo>
                  <a:lnTo>
                    <a:pt x="314" y="70"/>
                  </a:lnTo>
                  <a:lnTo>
                    <a:pt x="312" y="72"/>
                  </a:lnTo>
                  <a:lnTo>
                    <a:pt x="310" y="72"/>
                  </a:lnTo>
                  <a:lnTo>
                    <a:pt x="310" y="74"/>
                  </a:lnTo>
                  <a:lnTo>
                    <a:pt x="310" y="75"/>
                  </a:lnTo>
                  <a:lnTo>
                    <a:pt x="309" y="77"/>
                  </a:lnTo>
                  <a:lnTo>
                    <a:pt x="307" y="77"/>
                  </a:lnTo>
                  <a:lnTo>
                    <a:pt x="304" y="75"/>
                  </a:lnTo>
                  <a:lnTo>
                    <a:pt x="302" y="75"/>
                  </a:lnTo>
                  <a:lnTo>
                    <a:pt x="302" y="75"/>
                  </a:lnTo>
                  <a:lnTo>
                    <a:pt x="302" y="74"/>
                  </a:lnTo>
                  <a:lnTo>
                    <a:pt x="302" y="74"/>
                  </a:lnTo>
                  <a:lnTo>
                    <a:pt x="301" y="72"/>
                  </a:lnTo>
                  <a:lnTo>
                    <a:pt x="299" y="74"/>
                  </a:lnTo>
                  <a:lnTo>
                    <a:pt x="299" y="74"/>
                  </a:lnTo>
                  <a:lnTo>
                    <a:pt x="298" y="74"/>
                  </a:lnTo>
                  <a:lnTo>
                    <a:pt x="298" y="74"/>
                  </a:lnTo>
                  <a:lnTo>
                    <a:pt x="298" y="72"/>
                  </a:lnTo>
                  <a:lnTo>
                    <a:pt x="298" y="72"/>
                  </a:lnTo>
                  <a:lnTo>
                    <a:pt x="302" y="67"/>
                  </a:lnTo>
                  <a:lnTo>
                    <a:pt x="304" y="67"/>
                  </a:lnTo>
                  <a:lnTo>
                    <a:pt x="309" y="66"/>
                  </a:lnTo>
                  <a:close/>
                  <a:moveTo>
                    <a:pt x="321" y="64"/>
                  </a:moveTo>
                  <a:lnTo>
                    <a:pt x="325" y="64"/>
                  </a:lnTo>
                  <a:lnTo>
                    <a:pt x="325" y="67"/>
                  </a:lnTo>
                  <a:lnTo>
                    <a:pt x="325" y="67"/>
                  </a:lnTo>
                  <a:lnTo>
                    <a:pt x="325" y="67"/>
                  </a:lnTo>
                  <a:lnTo>
                    <a:pt x="325" y="69"/>
                  </a:lnTo>
                  <a:lnTo>
                    <a:pt x="320" y="66"/>
                  </a:lnTo>
                  <a:lnTo>
                    <a:pt x="318" y="66"/>
                  </a:lnTo>
                  <a:lnTo>
                    <a:pt x="318" y="66"/>
                  </a:lnTo>
                  <a:lnTo>
                    <a:pt x="318" y="64"/>
                  </a:lnTo>
                  <a:lnTo>
                    <a:pt x="318" y="64"/>
                  </a:lnTo>
                  <a:lnTo>
                    <a:pt x="321" y="64"/>
                  </a:lnTo>
                  <a:close/>
                  <a:moveTo>
                    <a:pt x="151" y="0"/>
                  </a:moveTo>
                  <a:lnTo>
                    <a:pt x="153" y="1"/>
                  </a:lnTo>
                  <a:lnTo>
                    <a:pt x="154" y="1"/>
                  </a:lnTo>
                  <a:lnTo>
                    <a:pt x="156" y="1"/>
                  </a:lnTo>
                  <a:lnTo>
                    <a:pt x="157" y="3"/>
                  </a:lnTo>
                  <a:lnTo>
                    <a:pt x="161" y="4"/>
                  </a:lnTo>
                  <a:lnTo>
                    <a:pt x="164" y="3"/>
                  </a:lnTo>
                  <a:lnTo>
                    <a:pt x="167" y="3"/>
                  </a:lnTo>
                  <a:lnTo>
                    <a:pt x="168" y="3"/>
                  </a:lnTo>
                  <a:lnTo>
                    <a:pt x="173" y="3"/>
                  </a:lnTo>
                  <a:lnTo>
                    <a:pt x="175" y="3"/>
                  </a:lnTo>
                  <a:lnTo>
                    <a:pt x="178" y="3"/>
                  </a:lnTo>
                  <a:lnTo>
                    <a:pt x="181" y="3"/>
                  </a:lnTo>
                  <a:lnTo>
                    <a:pt x="186" y="4"/>
                  </a:lnTo>
                  <a:lnTo>
                    <a:pt x="189" y="4"/>
                  </a:lnTo>
                  <a:lnTo>
                    <a:pt x="197" y="6"/>
                  </a:lnTo>
                  <a:lnTo>
                    <a:pt x="200" y="6"/>
                  </a:lnTo>
                  <a:lnTo>
                    <a:pt x="205" y="6"/>
                  </a:lnTo>
                  <a:lnTo>
                    <a:pt x="206" y="4"/>
                  </a:lnTo>
                  <a:lnTo>
                    <a:pt x="208" y="6"/>
                  </a:lnTo>
                  <a:lnTo>
                    <a:pt x="211" y="4"/>
                  </a:lnTo>
                  <a:lnTo>
                    <a:pt x="211" y="4"/>
                  </a:lnTo>
                  <a:lnTo>
                    <a:pt x="213" y="6"/>
                  </a:lnTo>
                  <a:lnTo>
                    <a:pt x="219" y="7"/>
                  </a:lnTo>
                  <a:lnTo>
                    <a:pt x="220" y="6"/>
                  </a:lnTo>
                  <a:lnTo>
                    <a:pt x="220" y="6"/>
                  </a:lnTo>
                  <a:lnTo>
                    <a:pt x="225" y="6"/>
                  </a:lnTo>
                  <a:lnTo>
                    <a:pt x="228" y="7"/>
                  </a:lnTo>
                  <a:lnTo>
                    <a:pt x="232" y="7"/>
                  </a:lnTo>
                  <a:lnTo>
                    <a:pt x="235" y="7"/>
                  </a:lnTo>
                  <a:lnTo>
                    <a:pt x="236" y="6"/>
                  </a:lnTo>
                  <a:lnTo>
                    <a:pt x="236" y="6"/>
                  </a:lnTo>
                  <a:lnTo>
                    <a:pt x="236" y="7"/>
                  </a:lnTo>
                  <a:lnTo>
                    <a:pt x="238" y="7"/>
                  </a:lnTo>
                  <a:lnTo>
                    <a:pt x="238" y="9"/>
                  </a:lnTo>
                  <a:lnTo>
                    <a:pt x="239" y="9"/>
                  </a:lnTo>
                  <a:lnTo>
                    <a:pt x="239" y="9"/>
                  </a:lnTo>
                  <a:lnTo>
                    <a:pt x="241" y="9"/>
                  </a:lnTo>
                  <a:lnTo>
                    <a:pt x="243" y="9"/>
                  </a:lnTo>
                  <a:lnTo>
                    <a:pt x="243" y="11"/>
                  </a:lnTo>
                  <a:lnTo>
                    <a:pt x="243" y="11"/>
                  </a:lnTo>
                  <a:lnTo>
                    <a:pt x="241" y="12"/>
                  </a:lnTo>
                  <a:lnTo>
                    <a:pt x="241" y="12"/>
                  </a:lnTo>
                  <a:lnTo>
                    <a:pt x="241" y="12"/>
                  </a:lnTo>
                  <a:lnTo>
                    <a:pt x="243" y="14"/>
                  </a:lnTo>
                  <a:lnTo>
                    <a:pt x="243" y="14"/>
                  </a:lnTo>
                  <a:lnTo>
                    <a:pt x="243" y="12"/>
                  </a:lnTo>
                  <a:lnTo>
                    <a:pt x="243" y="12"/>
                  </a:lnTo>
                  <a:lnTo>
                    <a:pt x="244" y="12"/>
                  </a:lnTo>
                  <a:lnTo>
                    <a:pt x="244" y="12"/>
                  </a:lnTo>
                  <a:lnTo>
                    <a:pt x="244" y="12"/>
                  </a:lnTo>
                  <a:lnTo>
                    <a:pt x="244" y="12"/>
                  </a:lnTo>
                  <a:lnTo>
                    <a:pt x="246" y="14"/>
                  </a:lnTo>
                  <a:lnTo>
                    <a:pt x="249" y="14"/>
                  </a:lnTo>
                  <a:lnTo>
                    <a:pt x="250" y="14"/>
                  </a:lnTo>
                  <a:lnTo>
                    <a:pt x="252" y="15"/>
                  </a:lnTo>
                  <a:lnTo>
                    <a:pt x="252" y="15"/>
                  </a:lnTo>
                  <a:lnTo>
                    <a:pt x="254" y="17"/>
                  </a:lnTo>
                  <a:lnTo>
                    <a:pt x="255" y="17"/>
                  </a:lnTo>
                  <a:lnTo>
                    <a:pt x="255" y="17"/>
                  </a:lnTo>
                  <a:lnTo>
                    <a:pt x="257" y="17"/>
                  </a:lnTo>
                  <a:lnTo>
                    <a:pt x="258" y="17"/>
                  </a:lnTo>
                  <a:lnTo>
                    <a:pt x="258" y="17"/>
                  </a:lnTo>
                  <a:lnTo>
                    <a:pt x="258" y="17"/>
                  </a:lnTo>
                  <a:lnTo>
                    <a:pt x="260" y="17"/>
                  </a:lnTo>
                  <a:lnTo>
                    <a:pt x="261" y="18"/>
                  </a:lnTo>
                  <a:lnTo>
                    <a:pt x="261" y="18"/>
                  </a:lnTo>
                  <a:lnTo>
                    <a:pt x="261" y="18"/>
                  </a:lnTo>
                  <a:lnTo>
                    <a:pt x="266" y="18"/>
                  </a:lnTo>
                  <a:lnTo>
                    <a:pt x="266" y="18"/>
                  </a:lnTo>
                  <a:lnTo>
                    <a:pt x="268" y="18"/>
                  </a:lnTo>
                  <a:lnTo>
                    <a:pt x="268" y="18"/>
                  </a:lnTo>
                  <a:lnTo>
                    <a:pt x="271" y="18"/>
                  </a:lnTo>
                  <a:lnTo>
                    <a:pt x="273" y="18"/>
                  </a:lnTo>
                  <a:lnTo>
                    <a:pt x="273" y="18"/>
                  </a:lnTo>
                  <a:lnTo>
                    <a:pt x="273" y="17"/>
                  </a:lnTo>
                  <a:lnTo>
                    <a:pt x="273" y="17"/>
                  </a:lnTo>
                  <a:lnTo>
                    <a:pt x="273" y="17"/>
                  </a:lnTo>
                  <a:lnTo>
                    <a:pt x="274" y="17"/>
                  </a:lnTo>
                  <a:lnTo>
                    <a:pt x="277" y="17"/>
                  </a:lnTo>
                  <a:lnTo>
                    <a:pt x="279" y="18"/>
                  </a:lnTo>
                  <a:lnTo>
                    <a:pt x="280" y="18"/>
                  </a:lnTo>
                  <a:lnTo>
                    <a:pt x="282" y="18"/>
                  </a:lnTo>
                  <a:lnTo>
                    <a:pt x="282" y="18"/>
                  </a:lnTo>
                  <a:lnTo>
                    <a:pt x="284" y="20"/>
                  </a:lnTo>
                  <a:lnTo>
                    <a:pt x="284" y="22"/>
                  </a:lnTo>
                  <a:lnTo>
                    <a:pt x="284" y="22"/>
                  </a:lnTo>
                  <a:lnTo>
                    <a:pt x="284" y="22"/>
                  </a:lnTo>
                  <a:lnTo>
                    <a:pt x="284" y="23"/>
                  </a:lnTo>
                  <a:lnTo>
                    <a:pt x="284" y="23"/>
                  </a:lnTo>
                  <a:lnTo>
                    <a:pt x="284" y="23"/>
                  </a:lnTo>
                  <a:lnTo>
                    <a:pt x="285" y="23"/>
                  </a:lnTo>
                  <a:lnTo>
                    <a:pt x="285" y="23"/>
                  </a:lnTo>
                  <a:lnTo>
                    <a:pt x="287" y="22"/>
                  </a:lnTo>
                  <a:lnTo>
                    <a:pt x="287" y="22"/>
                  </a:lnTo>
                  <a:lnTo>
                    <a:pt x="290" y="23"/>
                  </a:lnTo>
                  <a:lnTo>
                    <a:pt x="290" y="23"/>
                  </a:lnTo>
                  <a:lnTo>
                    <a:pt x="291" y="25"/>
                  </a:lnTo>
                  <a:lnTo>
                    <a:pt x="291" y="25"/>
                  </a:lnTo>
                  <a:lnTo>
                    <a:pt x="291" y="25"/>
                  </a:lnTo>
                  <a:lnTo>
                    <a:pt x="293" y="25"/>
                  </a:lnTo>
                  <a:lnTo>
                    <a:pt x="295" y="23"/>
                  </a:lnTo>
                  <a:lnTo>
                    <a:pt x="298" y="25"/>
                  </a:lnTo>
                  <a:lnTo>
                    <a:pt x="299" y="25"/>
                  </a:lnTo>
                  <a:lnTo>
                    <a:pt x="301" y="25"/>
                  </a:lnTo>
                  <a:lnTo>
                    <a:pt x="301" y="25"/>
                  </a:lnTo>
                  <a:lnTo>
                    <a:pt x="301" y="25"/>
                  </a:lnTo>
                  <a:lnTo>
                    <a:pt x="302" y="23"/>
                  </a:lnTo>
                  <a:lnTo>
                    <a:pt x="302" y="23"/>
                  </a:lnTo>
                  <a:lnTo>
                    <a:pt x="304" y="23"/>
                  </a:lnTo>
                  <a:lnTo>
                    <a:pt x="304" y="23"/>
                  </a:lnTo>
                  <a:lnTo>
                    <a:pt x="306" y="23"/>
                  </a:lnTo>
                  <a:lnTo>
                    <a:pt x="307" y="23"/>
                  </a:lnTo>
                  <a:lnTo>
                    <a:pt x="309" y="23"/>
                  </a:lnTo>
                  <a:lnTo>
                    <a:pt x="309" y="23"/>
                  </a:lnTo>
                  <a:lnTo>
                    <a:pt x="310" y="25"/>
                  </a:lnTo>
                  <a:lnTo>
                    <a:pt x="310" y="25"/>
                  </a:lnTo>
                  <a:lnTo>
                    <a:pt x="310" y="26"/>
                  </a:lnTo>
                  <a:lnTo>
                    <a:pt x="309" y="26"/>
                  </a:lnTo>
                  <a:lnTo>
                    <a:pt x="309" y="26"/>
                  </a:lnTo>
                  <a:lnTo>
                    <a:pt x="309" y="28"/>
                  </a:lnTo>
                  <a:lnTo>
                    <a:pt x="309" y="28"/>
                  </a:lnTo>
                  <a:lnTo>
                    <a:pt x="309" y="29"/>
                  </a:lnTo>
                  <a:lnTo>
                    <a:pt x="309" y="29"/>
                  </a:lnTo>
                  <a:lnTo>
                    <a:pt x="310" y="33"/>
                  </a:lnTo>
                  <a:lnTo>
                    <a:pt x="309" y="33"/>
                  </a:lnTo>
                  <a:lnTo>
                    <a:pt x="306" y="34"/>
                  </a:lnTo>
                  <a:lnTo>
                    <a:pt x="296" y="40"/>
                  </a:lnTo>
                  <a:lnTo>
                    <a:pt x="293" y="42"/>
                  </a:lnTo>
                  <a:lnTo>
                    <a:pt x="293" y="44"/>
                  </a:lnTo>
                  <a:lnTo>
                    <a:pt x="285" y="45"/>
                  </a:lnTo>
                  <a:lnTo>
                    <a:pt x="280" y="47"/>
                  </a:lnTo>
                  <a:lnTo>
                    <a:pt x="277" y="47"/>
                  </a:lnTo>
                  <a:lnTo>
                    <a:pt x="274" y="50"/>
                  </a:lnTo>
                  <a:lnTo>
                    <a:pt x="273" y="51"/>
                  </a:lnTo>
                  <a:lnTo>
                    <a:pt x="274" y="51"/>
                  </a:lnTo>
                  <a:lnTo>
                    <a:pt x="276" y="53"/>
                  </a:lnTo>
                  <a:lnTo>
                    <a:pt x="276" y="53"/>
                  </a:lnTo>
                  <a:lnTo>
                    <a:pt x="273" y="55"/>
                  </a:lnTo>
                  <a:lnTo>
                    <a:pt x="273" y="55"/>
                  </a:lnTo>
                  <a:lnTo>
                    <a:pt x="273" y="55"/>
                  </a:lnTo>
                  <a:lnTo>
                    <a:pt x="271" y="55"/>
                  </a:lnTo>
                  <a:lnTo>
                    <a:pt x="268" y="59"/>
                  </a:lnTo>
                  <a:lnTo>
                    <a:pt x="265" y="64"/>
                  </a:lnTo>
                  <a:lnTo>
                    <a:pt x="263" y="66"/>
                  </a:lnTo>
                  <a:lnTo>
                    <a:pt x="261" y="67"/>
                  </a:lnTo>
                  <a:lnTo>
                    <a:pt x="258" y="74"/>
                  </a:lnTo>
                  <a:lnTo>
                    <a:pt x="258" y="75"/>
                  </a:lnTo>
                  <a:lnTo>
                    <a:pt x="260" y="81"/>
                  </a:lnTo>
                  <a:lnTo>
                    <a:pt x="261" y="83"/>
                  </a:lnTo>
                  <a:lnTo>
                    <a:pt x="261" y="85"/>
                  </a:lnTo>
                  <a:lnTo>
                    <a:pt x="265" y="85"/>
                  </a:lnTo>
                  <a:lnTo>
                    <a:pt x="266" y="86"/>
                  </a:lnTo>
                  <a:lnTo>
                    <a:pt x="265" y="88"/>
                  </a:lnTo>
                  <a:lnTo>
                    <a:pt x="261" y="89"/>
                  </a:lnTo>
                  <a:lnTo>
                    <a:pt x="257" y="91"/>
                  </a:lnTo>
                  <a:lnTo>
                    <a:pt x="255" y="94"/>
                  </a:lnTo>
                  <a:lnTo>
                    <a:pt x="255" y="96"/>
                  </a:lnTo>
                  <a:lnTo>
                    <a:pt x="254" y="96"/>
                  </a:lnTo>
                  <a:lnTo>
                    <a:pt x="254" y="99"/>
                  </a:lnTo>
                  <a:lnTo>
                    <a:pt x="252" y="100"/>
                  </a:lnTo>
                  <a:lnTo>
                    <a:pt x="252" y="102"/>
                  </a:lnTo>
                  <a:lnTo>
                    <a:pt x="250" y="103"/>
                  </a:lnTo>
                  <a:lnTo>
                    <a:pt x="250" y="103"/>
                  </a:lnTo>
                  <a:lnTo>
                    <a:pt x="252" y="105"/>
                  </a:lnTo>
                  <a:lnTo>
                    <a:pt x="252" y="105"/>
                  </a:lnTo>
                  <a:lnTo>
                    <a:pt x="250" y="107"/>
                  </a:lnTo>
                  <a:lnTo>
                    <a:pt x="249" y="107"/>
                  </a:lnTo>
                  <a:lnTo>
                    <a:pt x="244" y="107"/>
                  </a:lnTo>
                  <a:lnTo>
                    <a:pt x="239" y="110"/>
                  </a:lnTo>
                  <a:lnTo>
                    <a:pt x="236" y="111"/>
                  </a:lnTo>
                  <a:lnTo>
                    <a:pt x="235" y="116"/>
                  </a:lnTo>
                  <a:lnTo>
                    <a:pt x="232" y="119"/>
                  </a:lnTo>
                  <a:lnTo>
                    <a:pt x="232" y="119"/>
                  </a:lnTo>
                  <a:lnTo>
                    <a:pt x="230" y="119"/>
                  </a:lnTo>
                  <a:lnTo>
                    <a:pt x="227" y="118"/>
                  </a:lnTo>
                  <a:lnTo>
                    <a:pt x="225" y="119"/>
                  </a:lnTo>
                  <a:lnTo>
                    <a:pt x="224" y="119"/>
                  </a:lnTo>
                  <a:lnTo>
                    <a:pt x="222" y="121"/>
                  </a:lnTo>
                  <a:lnTo>
                    <a:pt x="220" y="119"/>
                  </a:lnTo>
                  <a:lnTo>
                    <a:pt x="217" y="119"/>
                  </a:lnTo>
                  <a:lnTo>
                    <a:pt x="216" y="119"/>
                  </a:lnTo>
                  <a:lnTo>
                    <a:pt x="213" y="121"/>
                  </a:lnTo>
                  <a:lnTo>
                    <a:pt x="211" y="119"/>
                  </a:lnTo>
                  <a:lnTo>
                    <a:pt x="208" y="119"/>
                  </a:lnTo>
                  <a:lnTo>
                    <a:pt x="200" y="121"/>
                  </a:lnTo>
                  <a:lnTo>
                    <a:pt x="198" y="121"/>
                  </a:lnTo>
                  <a:lnTo>
                    <a:pt x="198" y="122"/>
                  </a:lnTo>
                  <a:lnTo>
                    <a:pt x="195" y="124"/>
                  </a:lnTo>
                  <a:lnTo>
                    <a:pt x="192" y="124"/>
                  </a:lnTo>
                  <a:lnTo>
                    <a:pt x="187" y="126"/>
                  </a:lnTo>
                  <a:lnTo>
                    <a:pt x="187" y="126"/>
                  </a:lnTo>
                  <a:lnTo>
                    <a:pt x="186" y="129"/>
                  </a:lnTo>
                  <a:lnTo>
                    <a:pt x="186" y="130"/>
                  </a:lnTo>
                  <a:lnTo>
                    <a:pt x="184" y="130"/>
                  </a:lnTo>
                  <a:lnTo>
                    <a:pt x="184" y="129"/>
                  </a:lnTo>
                  <a:lnTo>
                    <a:pt x="184" y="130"/>
                  </a:lnTo>
                  <a:lnTo>
                    <a:pt x="184" y="130"/>
                  </a:lnTo>
                  <a:lnTo>
                    <a:pt x="183" y="132"/>
                  </a:lnTo>
                  <a:lnTo>
                    <a:pt x="181" y="132"/>
                  </a:lnTo>
                  <a:lnTo>
                    <a:pt x="179" y="130"/>
                  </a:lnTo>
                  <a:lnTo>
                    <a:pt x="176" y="129"/>
                  </a:lnTo>
                  <a:lnTo>
                    <a:pt x="175" y="129"/>
                  </a:lnTo>
                  <a:lnTo>
                    <a:pt x="173" y="127"/>
                  </a:lnTo>
                  <a:lnTo>
                    <a:pt x="173" y="126"/>
                  </a:lnTo>
                  <a:lnTo>
                    <a:pt x="172" y="124"/>
                  </a:lnTo>
                  <a:lnTo>
                    <a:pt x="172" y="122"/>
                  </a:lnTo>
                  <a:lnTo>
                    <a:pt x="172" y="122"/>
                  </a:lnTo>
                  <a:lnTo>
                    <a:pt x="170" y="121"/>
                  </a:lnTo>
                  <a:lnTo>
                    <a:pt x="170" y="119"/>
                  </a:lnTo>
                  <a:lnTo>
                    <a:pt x="172" y="118"/>
                  </a:lnTo>
                  <a:lnTo>
                    <a:pt x="172" y="118"/>
                  </a:lnTo>
                  <a:lnTo>
                    <a:pt x="173" y="118"/>
                  </a:lnTo>
                  <a:lnTo>
                    <a:pt x="172" y="118"/>
                  </a:lnTo>
                  <a:lnTo>
                    <a:pt x="170" y="118"/>
                  </a:lnTo>
                  <a:lnTo>
                    <a:pt x="168" y="116"/>
                  </a:lnTo>
                  <a:lnTo>
                    <a:pt x="164" y="113"/>
                  </a:lnTo>
                  <a:lnTo>
                    <a:pt x="164" y="111"/>
                  </a:lnTo>
                  <a:lnTo>
                    <a:pt x="164" y="111"/>
                  </a:lnTo>
                  <a:lnTo>
                    <a:pt x="162" y="111"/>
                  </a:lnTo>
                  <a:lnTo>
                    <a:pt x="162" y="113"/>
                  </a:lnTo>
                  <a:lnTo>
                    <a:pt x="159" y="111"/>
                  </a:lnTo>
                  <a:lnTo>
                    <a:pt x="156" y="113"/>
                  </a:lnTo>
                  <a:lnTo>
                    <a:pt x="154" y="108"/>
                  </a:lnTo>
                  <a:lnTo>
                    <a:pt x="154" y="107"/>
                  </a:lnTo>
                  <a:lnTo>
                    <a:pt x="154" y="105"/>
                  </a:lnTo>
                  <a:lnTo>
                    <a:pt x="156" y="103"/>
                  </a:lnTo>
                  <a:lnTo>
                    <a:pt x="156" y="102"/>
                  </a:lnTo>
                  <a:lnTo>
                    <a:pt x="157" y="100"/>
                  </a:lnTo>
                  <a:lnTo>
                    <a:pt x="159" y="99"/>
                  </a:lnTo>
                  <a:lnTo>
                    <a:pt x="161" y="99"/>
                  </a:lnTo>
                  <a:lnTo>
                    <a:pt x="161" y="99"/>
                  </a:lnTo>
                  <a:lnTo>
                    <a:pt x="162" y="97"/>
                  </a:lnTo>
                  <a:lnTo>
                    <a:pt x="162" y="96"/>
                  </a:lnTo>
                  <a:lnTo>
                    <a:pt x="162" y="96"/>
                  </a:lnTo>
                  <a:lnTo>
                    <a:pt x="161" y="96"/>
                  </a:lnTo>
                  <a:lnTo>
                    <a:pt x="156" y="91"/>
                  </a:lnTo>
                  <a:lnTo>
                    <a:pt x="157" y="91"/>
                  </a:lnTo>
                  <a:lnTo>
                    <a:pt x="157" y="89"/>
                  </a:lnTo>
                  <a:lnTo>
                    <a:pt x="157" y="88"/>
                  </a:lnTo>
                  <a:lnTo>
                    <a:pt x="157" y="86"/>
                  </a:lnTo>
                  <a:lnTo>
                    <a:pt x="159" y="86"/>
                  </a:lnTo>
                  <a:lnTo>
                    <a:pt x="159" y="85"/>
                  </a:lnTo>
                  <a:lnTo>
                    <a:pt x="161" y="83"/>
                  </a:lnTo>
                  <a:lnTo>
                    <a:pt x="162" y="83"/>
                  </a:lnTo>
                  <a:lnTo>
                    <a:pt x="162" y="81"/>
                  </a:lnTo>
                  <a:lnTo>
                    <a:pt x="161" y="80"/>
                  </a:lnTo>
                  <a:lnTo>
                    <a:pt x="159" y="80"/>
                  </a:lnTo>
                  <a:lnTo>
                    <a:pt x="157" y="77"/>
                  </a:lnTo>
                  <a:lnTo>
                    <a:pt x="157" y="74"/>
                  </a:lnTo>
                  <a:lnTo>
                    <a:pt x="156" y="74"/>
                  </a:lnTo>
                  <a:lnTo>
                    <a:pt x="156" y="74"/>
                  </a:lnTo>
                  <a:lnTo>
                    <a:pt x="154" y="72"/>
                  </a:lnTo>
                  <a:lnTo>
                    <a:pt x="154" y="70"/>
                  </a:lnTo>
                  <a:lnTo>
                    <a:pt x="154" y="70"/>
                  </a:lnTo>
                  <a:lnTo>
                    <a:pt x="161" y="70"/>
                  </a:lnTo>
                  <a:lnTo>
                    <a:pt x="161" y="70"/>
                  </a:lnTo>
                  <a:lnTo>
                    <a:pt x="161" y="70"/>
                  </a:lnTo>
                  <a:lnTo>
                    <a:pt x="162" y="69"/>
                  </a:lnTo>
                  <a:lnTo>
                    <a:pt x="162" y="66"/>
                  </a:lnTo>
                  <a:lnTo>
                    <a:pt x="164" y="64"/>
                  </a:lnTo>
                  <a:lnTo>
                    <a:pt x="162" y="64"/>
                  </a:lnTo>
                  <a:lnTo>
                    <a:pt x="161" y="63"/>
                  </a:lnTo>
                  <a:lnTo>
                    <a:pt x="161" y="63"/>
                  </a:lnTo>
                  <a:lnTo>
                    <a:pt x="161" y="61"/>
                  </a:lnTo>
                  <a:lnTo>
                    <a:pt x="162" y="61"/>
                  </a:lnTo>
                  <a:lnTo>
                    <a:pt x="164" y="59"/>
                  </a:lnTo>
                  <a:lnTo>
                    <a:pt x="164" y="59"/>
                  </a:lnTo>
                  <a:lnTo>
                    <a:pt x="164" y="59"/>
                  </a:lnTo>
                  <a:lnTo>
                    <a:pt x="164" y="58"/>
                  </a:lnTo>
                  <a:lnTo>
                    <a:pt x="164" y="58"/>
                  </a:lnTo>
                  <a:lnTo>
                    <a:pt x="164" y="56"/>
                  </a:lnTo>
                  <a:lnTo>
                    <a:pt x="164" y="55"/>
                  </a:lnTo>
                  <a:lnTo>
                    <a:pt x="164" y="55"/>
                  </a:lnTo>
                  <a:lnTo>
                    <a:pt x="164" y="51"/>
                  </a:lnTo>
                  <a:lnTo>
                    <a:pt x="164" y="50"/>
                  </a:lnTo>
                  <a:lnTo>
                    <a:pt x="162" y="48"/>
                  </a:lnTo>
                  <a:lnTo>
                    <a:pt x="162" y="47"/>
                  </a:lnTo>
                  <a:lnTo>
                    <a:pt x="164" y="47"/>
                  </a:lnTo>
                  <a:lnTo>
                    <a:pt x="165" y="47"/>
                  </a:lnTo>
                  <a:lnTo>
                    <a:pt x="165" y="45"/>
                  </a:lnTo>
                  <a:lnTo>
                    <a:pt x="168" y="44"/>
                  </a:lnTo>
                  <a:lnTo>
                    <a:pt x="170" y="42"/>
                  </a:lnTo>
                  <a:lnTo>
                    <a:pt x="172" y="40"/>
                  </a:lnTo>
                  <a:lnTo>
                    <a:pt x="173" y="39"/>
                  </a:lnTo>
                  <a:lnTo>
                    <a:pt x="173" y="39"/>
                  </a:lnTo>
                  <a:lnTo>
                    <a:pt x="173" y="39"/>
                  </a:lnTo>
                  <a:lnTo>
                    <a:pt x="173" y="37"/>
                  </a:lnTo>
                  <a:lnTo>
                    <a:pt x="172" y="37"/>
                  </a:lnTo>
                  <a:lnTo>
                    <a:pt x="170" y="37"/>
                  </a:lnTo>
                  <a:lnTo>
                    <a:pt x="168" y="37"/>
                  </a:lnTo>
                  <a:lnTo>
                    <a:pt x="168" y="37"/>
                  </a:lnTo>
                  <a:lnTo>
                    <a:pt x="168" y="36"/>
                  </a:lnTo>
                  <a:lnTo>
                    <a:pt x="168" y="34"/>
                  </a:lnTo>
                  <a:lnTo>
                    <a:pt x="168" y="33"/>
                  </a:lnTo>
                  <a:lnTo>
                    <a:pt x="168" y="33"/>
                  </a:lnTo>
                  <a:lnTo>
                    <a:pt x="167" y="33"/>
                  </a:lnTo>
                  <a:lnTo>
                    <a:pt x="165" y="33"/>
                  </a:lnTo>
                  <a:lnTo>
                    <a:pt x="165" y="31"/>
                  </a:lnTo>
                  <a:lnTo>
                    <a:pt x="164" y="31"/>
                  </a:lnTo>
                  <a:lnTo>
                    <a:pt x="164" y="33"/>
                  </a:lnTo>
                  <a:lnTo>
                    <a:pt x="161" y="31"/>
                  </a:lnTo>
                  <a:lnTo>
                    <a:pt x="161" y="31"/>
                  </a:lnTo>
                  <a:lnTo>
                    <a:pt x="159" y="31"/>
                  </a:lnTo>
                  <a:lnTo>
                    <a:pt x="159" y="31"/>
                  </a:lnTo>
                  <a:lnTo>
                    <a:pt x="159" y="31"/>
                  </a:lnTo>
                  <a:lnTo>
                    <a:pt x="159" y="33"/>
                  </a:lnTo>
                  <a:lnTo>
                    <a:pt x="159" y="33"/>
                  </a:lnTo>
                  <a:lnTo>
                    <a:pt x="157" y="33"/>
                  </a:lnTo>
                  <a:lnTo>
                    <a:pt x="156" y="34"/>
                  </a:lnTo>
                  <a:lnTo>
                    <a:pt x="154" y="34"/>
                  </a:lnTo>
                  <a:lnTo>
                    <a:pt x="153" y="34"/>
                  </a:lnTo>
                  <a:lnTo>
                    <a:pt x="153" y="33"/>
                  </a:lnTo>
                  <a:lnTo>
                    <a:pt x="151" y="33"/>
                  </a:lnTo>
                  <a:lnTo>
                    <a:pt x="148" y="33"/>
                  </a:lnTo>
                  <a:lnTo>
                    <a:pt x="148" y="33"/>
                  </a:lnTo>
                  <a:lnTo>
                    <a:pt x="148" y="34"/>
                  </a:lnTo>
                  <a:lnTo>
                    <a:pt x="146" y="34"/>
                  </a:lnTo>
                  <a:lnTo>
                    <a:pt x="145" y="34"/>
                  </a:lnTo>
                  <a:lnTo>
                    <a:pt x="145" y="34"/>
                  </a:lnTo>
                  <a:lnTo>
                    <a:pt x="145" y="34"/>
                  </a:lnTo>
                  <a:lnTo>
                    <a:pt x="143" y="33"/>
                  </a:lnTo>
                  <a:lnTo>
                    <a:pt x="143" y="33"/>
                  </a:lnTo>
                  <a:lnTo>
                    <a:pt x="145" y="31"/>
                  </a:lnTo>
                  <a:lnTo>
                    <a:pt x="145" y="31"/>
                  </a:lnTo>
                  <a:lnTo>
                    <a:pt x="145" y="29"/>
                  </a:lnTo>
                  <a:lnTo>
                    <a:pt x="145" y="29"/>
                  </a:lnTo>
                  <a:lnTo>
                    <a:pt x="143" y="28"/>
                  </a:lnTo>
                  <a:lnTo>
                    <a:pt x="143" y="28"/>
                  </a:lnTo>
                  <a:lnTo>
                    <a:pt x="142" y="29"/>
                  </a:lnTo>
                  <a:lnTo>
                    <a:pt x="140" y="29"/>
                  </a:lnTo>
                  <a:lnTo>
                    <a:pt x="138" y="29"/>
                  </a:lnTo>
                  <a:lnTo>
                    <a:pt x="137" y="31"/>
                  </a:lnTo>
                  <a:lnTo>
                    <a:pt x="135" y="33"/>
                  </a:lnTo>
                  <a:lnTo>
                    <a:pt x="135" y="33"/>
                  </a:lnTo>
                  <a:lnTo>
                    <a:pt x="134" y="33"/>
                  </a:lnTo>
                  <a:lnTo>
                    <a:pt x="134" y="29"/>
                  </a:lnTo>
                  <a:lnTo>
                    <a:pt x="135" y="28"/>
                  </a:lnTo>
                  <a:lnTo>
                    <a:pt x="137" y="26"/>
                  </a:lnTo>
                  <a:lnTo>
                    <a:pt x="137" y="26"/>
                  </a:lnTo>
                  <a:lnTo>
                    <a:pt x="135" y="26"/>
                  </a:lnTo>
                  <a:lnTo>
                    <a:pt x="135" y="25"/>
                  </a:lnTo>
                  <a:lnTo>
                    <a:pt x="135" y="25"/>
                  </a:lnTo>
                  <a:lnTo>
                    <a:pt x="137" y="23"/>
                  </a:lnTo>
                  <a:lnTo>
                    <a:pt x="135" y="23"/>
                  </a:lnTo>
                  <a:lnTo>
                    <a:pt x="135" y="23"/>
                  </a:lnTo>
                  <a:lnTo>
                    <a:pt x="135" y="22"/>
                  </a:lnTo>
                  <a:lnTo>
                    <a:pt x="135" y="20"/>
                  </a:lnTo>
                  <a:lnTo>
                    <a:pt x="135" y="20"/>
                  </a:lnTo>
                  <a:lnTo>
                    <a:pt x="132" y="20"/>
                  </a:lnTo>
                  <a:lnTo>
                    <a:pt x="132" y="20"/>
                  </a:lnTo>
                  <a:lnTo>
                    <a:pt x="132" y="20"/>
                  </a:lnTo>
                  <a:lnTo>
                    <a:pt x="134" y="17"/>
                  </a:lnTo>
                  <a:lnTo>
                    <a:pt x="134" y="17"/>
                  </a:lnTo>
                  <a:lnTo>
                    <a:pt x="132" y="17"/>
                  </a:lnTo>
                  <a:lnTo>
                    <a:pt x="131" y="15"/>
                  </a:lnTo>
                  <a:lnTo>
                    <a:pt x="131" y="15"/>
                  </a:lnTo>
                  <a:lnTo>
                    <a:pt x="129" y="14"/>
                  </a:lnTo>
                  <a:lnTo>
                    <a:pt x="129" y="14"/>
                  </a:lnTo>
                  <a:lnTo>
                    <a:pt x="131" y="11"/>
                  </a:lnTo>
                  <a:lnTo>
                    <a:pt x="131" y="11"/>
                  </a:lnTo>
                  <a:lnTo>
                    <a:pt x="132" y="9"/>
                  </a:lnTo>
                  <a:lnTo>
                    <a:pt x="134" y="7"/>
                  </a:lnTo>
                  <a:lnTo>
                    <a:pt x="137" y="7"/>
                  </a:lnTo>
                  <a:lnTo>
                    <a:pt x="140" y="7"/>
                  </a:lnTo>
                  <a:lnTo>
                    <a:pt x="142" y="7"/>
                  </a:lnTo>
                  <a:lnTo>
                    <a:pt x="142" y="7"/>
                  </a:lnTo>
                  <a:lnTo>
                    <a:pt x="143" y="6"/>
                  </a:lnTo>
                  <a:lnTo>
                    <a:pt x="143" y="4"/>
                  </a:lnTo>
                  <a:lnTo>
                    <a:pt x="143" y="4"/>
                  </a:lnTo>
                  <a:lnTo>
                    <a:pt x="143" y="3"/>
                  </a:lnTo>
                  <a:lnTo>
                    <a:pt x="145" y="3"/>
                  </a:lnTo>
                  <a:lnTo>
                    <a:pt x="146" y="1"/>
                  </a:lnTo>
                  <a:lnTo>
                    <a:pt x="150" y="1"/>
                  </a:lnTo>
                  <a:lnTo>
                    <a:pt x="151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36" name="Freeform 283">
              <a:extLst>
                <a:ext uri="{FF2B5EF4-FFF2-40B4-BE49-F238E27FC236}">
                  <a16:creationId xmlns:a16="http://schemas.microsoft.com/office/drawing/2014/main" id="{6041EDD7-2A00-D447-F7DC-B42C75B48B1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92233" y="3907176"/>
              <a:ext cx="187125" cy="161786"/>
            </a:xfrm>
            <a:custGeom>
              <a:avLst/>
              <a:gdLst>
                <a:gd name="T0" fmla="*/ 53 w 96"/>
                <a:gd name="T1" fmla="*/ 33 h 83"/>
                <a:gd name="T2" fmla="*/ 55 w 96"/>
                <a:gd name="T3" fmla="*/ 34 h 83"/>
                <a:gd name="T4" fmla="*/ 55 w 96"/>
                <a:gd name="T5" fmla="*/ 36 h 83"/>
                <a:gd name="T6" fmla="*/ 50 w 96"/>
                <a:gd name="T7" fmla="*/ 34 h 83"/>
                <a:gd name="T8" fmla="*/ 52 w 96"/>
                <a:gd name="T9" fmla="*/ 34 h 83"/>
                <a:gd name="T10" fmla="*/ 52 w 96"/>
                <a:gd name="T11" fmla="*/ 33 h 83"/>
                <a:gd name="T12" fmla="*/ 53 w 96"/>
                <a:gd name="T13" fmla="*/ 30 h 83"/>
                <a:gd name="T14" fmla="*/ 52 w 96"/>
                <a:gd name="T15" fmla="*/ 28 h 83"/>
                <a:gd name="T16" fmla="*/ 39 w 96"/>
                <a:gd name="T17" fmla="*/ 19 h 83"/>
                <a:gd name="T18" fmla="*/ 44 w 96"/>
                <a:gd name="T19" fmla="*/ 36 h 83"/>
                <a:gd name="T20" fmla="*/ 49 w 96"/>
                <a:gd name="T21" fmla="*/ 42 h 83"/>
                <a:gd name="T22" fmla="*/ 49 w 96"/>
                <a:gd name="T23" fmla="*/ 39 h 83"/>
                <a:gd name="T24" fmla="*/ 52 w 96"/>
                <a:gd name="T25" fmla="*/ 41 h 83"/>
                <a:gd name="T26" fmla="*/ 58 w 96"/>
                <a:gd name="T27" fmla="*/ 45 h 83"/>
                <a:gd name="T28" fmla="*/ 68 w 96"/>
                <a:gd name="T29" fmla="*/ 50 h 83"/>
                <a:gd name="T30" fmla="*/ 85 w 96"/>
                <a:gd name="T31" fmla="*/ 67 h 83"/>
                <a:gd name="T32" fmla="*/ 91 w 96"/>
                <a:gd name="T33" fmla="*/ 75 h 83"/>
                <a:gd name="T34" fmla="*/ 96 w 96"/>
                <a:gd name="T35" fmla="*/ 78 h 83"/>
                <a:gd name="T36" fmla="*/ 91 w 96"/>
                <a:gd name="T37" fmla="*/ 80 h 83"/>
                <a:gd name="T38" fmla="*/ 86 w 96"/>
                <a:gd name="T39" fmla="*/ 82 h 83"/>
                <a:gd name="T40" fmla="*/ 83 w 96"/>
                <a:gd name="T41" fmla="*/ 80 h 83"/>
                <a:gd name="T42" fmla="*/ 79 w 96"/>
                <a:gd name="T43" fmla="*/ 75 h 83"/>
                <a:gd name="T44" fmla="*/ 71 w 96"/>
                <a:gd name="T45" fmla="*/ 66 h 83"/>
                <a:gd name="T46" fmla="*/ 63 w 96"/>
                <a:gd name="T47" fmla="*/ 56 h 83"/>
                <a:gd name="T48" fmla="*/ 53 w 96"/>
                <a:gd name="T49" fmla="*/ 52 h 83"/>
                <a:gd name="T50" fmla="*/ 47 w 96"/>
                <a:gd name="T51" fmla="*/ 52 h 83"/>
                <a:gd name="T52" fmla="*/ 41 w 96"/>
                <a:gd name="T53" fmla="*/ 52 h 83"/>
                <a:gd name="T54" fmla="*/ 38 w 96"/>
                <a:gd name="T55" fmla="*/ 50 h 83"/>
                <a:gd name="T56" fmla="*/ 30 w 96"/>
                <a:gd name="T57" fmla="*/ 53 h 83"/>
                <a:gd name="T58" fmla="*/ 25 w 96"/>
                <a:gd name="T59" fmla="*/ 49 h 83"/>
                <a:gd name="T60" fmla="*/ 22 w 96"/>
                <a:gd name="T61" fmla="*/ 47 h 83"/>
                <a:gd name="T62" fmla="*/ 17 w 96"/>
                <a:gd name="T63" fmla="*/ 55 h 83"/>
                <a:gd name="T64" fmla="*/ 12 w 96"/>
                <a:gd name="T65" fmla="*/ 53 h 83"/>
                <a:gd name="T66" fmla="*/ 9 w 96"/>
                <a:gd name="T67" fmla="*/ 55 h 83"/>
                <a:gd name="T68" fmla="*/ 4 w 96"/>
                <a:gd name="T69" fmla="*/ 55 h 83"/>
                <a:gd name="T70" fmla="*/ 0 w 96"/>
                <a:gd name="T71" fmla="*/ 52 h 83"/>
                <a:gd name="T72" fmla="*/ 1 w 96"/>
                <a:gd name="T73" fmla="*/ 41 h 83"/>
                <a:gd name="T74" fmla="*/ 4 w 96"/>
                <a:gd name="T75" fmla="*/ 30 h 83"/>
                <a:gd name="T76" fmla="*/ 6 w 96"/>
                <a:gd name="T77" fmla="*/ 20 h 83"/>
                <a:gd name="T78" fmla="*/ 8 w 96"/>
                <a:gd name="T79" fmla="*/ 15 h 83"/>
                <a:gd name="T80" fmla="*/ 11 w 96"/>
                <a:gd name="T81" fmla="*/ 14 h 83"/>
                <a:gd name="T82" fmla="*/ 15 w 96"/>
                <a:gd name="T83" fmla="*/ 11 h 83"/>
                <a:gd name="T84" fmla="*/ 19 w 96"/>
                <a:gd name="T85" fmla="*/ 9 h 83"/>
                <a:gd name="T86" fmla="*/ 20 w 96"/>
                <a:gd name="T87" fmla="*/ 8 h 83"/>
                <a:gd name="T88" fmla="*/ 25 w 96"/>
                <a:gd name="T89" fmla="*/ 8 h 83"/>
                <a:gd name="T90" fmla="*/ 27 w 96"/>
                <a:gd name="T91" fmla="*/ 6 h 83"/>
                <a:gd name="T92" fmla="*/ 28 w 96"/>
                <a:gd name="T93" fmla="*/ 4 h 83"/>
                <a:gd name="T94" fmla="*/ 31 w 96"/>
                <a:gd name="T95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6" h="83">
                  <a:moveTo>
                    <a:pt x="50" y="31"/>
                  </a:moveTo>
                  <a:lnTo>
                    <a:pt x="52" y="31"/>
                  </a:lnTo>
                  <a:lnTo>
                    <a:pt x="52" y="33"/>
                  </a:lnTo>
                  <a:lnTo>
                    <a:pt x="53" y="33"/>
                  </a:lnTo>
                  <a:lnTo>
                    <a:pt x="53" y="34"/>
                  </a:lnTo>
                  <a:lnTo>
                    <a:pt x="53" y="34"/>
                  </a:lnTo>
                  <a:lnTo>
                    <a:pt x="53" y="34"/>
                  </a:lnTo>
                  <a:lnTo>
                    <a:pt x="55" y="34"/>
                  </a:lnTo>
                  <a:lnTo>
                    <a:pt x="55" y="34"/>
                  </a:lnTo>
                  <a:lnTo>
                    <a:pt x="56" y="36"/>
                  </a:lnTo>
                  <a:lnTo>
                    <a:pt x="56" y="36"/>
                  </a:lnTo>
                  <a:lnTo>
                    <a:pt x="55" y="36"/>
                  </a:lnTo>
                  <a:lnTo>
                    <a:pt x="53" y="36"/>
                  </a:lnTo>
                  <a:lnTo>
                    <a:pt x="52" y="36"/>
                  </a:lnTo>
                  <a:lnTo>
                    <a:pt x="50" y="36"/>
                  </a:lnTo>
                  <a:lnTo>
                    <a:pt x="50" y="34"/>
                  </a:lnTo>
                  <a:lnTo>
                    <a:pt x="52" y="34"/>
                  </a:lnTo>
                  <a:lnTo>
                    <a:pt x="52" y="34"/>
                  </a:lnTo>
                  <a:lnTo>
                    <a:pt x="52" y="34"/>
                  </a:lnTo>
                  <a:lnTo>
                    <a:pt x="52" y="34"/>
                  </a:lnTo>
                  <a:lnTo>
                    <a:pt x="50" y="33"/>
                  </a:lnTo>
                  <a:lnTo>
                    <a:pt x="50" y="33"/>
                  </a:lnTo>
                  <a:lnTo>
                    <a:pt x="50" y="33"/>
                  </a:lnTo>
                  <a:lnTo>
                    <a:pt x="52" y="33"/>
                  </a:lnTo>
                  <a:lnTo>
                    <a:pt x="50" y="31"/>
                  </a:lnTo>
                  <a:close/>
                  <a:moveTo>
                    <a:pt x="52" y="28"/>
                  </a:moveTo>
                  <a:lnTo>
                    <a:pt x="52" y="28"/>
                  </a:lnTo>
                  <a:lnTo>
                    <a:pt x="53" y="30"/>
                  </a:lnTo>
                  <a:lnTo>
                    <a:pt x="52" y="30"/>
                  </a:lnTo>
                  <a:lnTo>
                    <a:pt x="50" y="30"/>
                  </a:lnTo>
                  <a:lnTo>
                    <a:pt x="52" y="28"/>
                  </a:lnTo>
                  <a:lnTo>
                    <a:pt x="52" y="28"/>
                  </a:lnTo>
                  <a:close/>
                  <a:moveTo>
                    <a:pt x="31" y="0"/>
                  </a:moveTo>
                  <a:lnTo>
                    <a:pt x="36" y="9"/>
                  </a:lnTo>
                  <a:lnTo>
                    <a:pt x="38" y="14"/>
                  </a:lnTo>
                  <a:lnTo>
                    <a:pt x="39" y="19"/>
                  </a:lnTo>
                  <a:lnTo>
                    <a:pt x="39" y="26"/>
                  </a:lnTo>
                  <a:lnTo>
                    <a:pt x="41" y="31"/>
                  </a:lnTo>
                  <a:lnTo>
                    <a:pt x="42" y="33"/>
                  </a:lnTo>
                  <a:lnTo>
                    <a:pt x="44" y="36"/>
                  </a:lnTo>
                  <a:lnTo>
                    <a:pt x="45" y="38"/>
                  </a:lnTo>
                  <a:lnTo>
                    <a:pt x="45" y="38"/>
                  </a:lnTo>
                  <a:lnTo>
                    <a:pt x="47" y="41"/>
                  </a:lnTo>
                  <a:lnTo>
                    <a:pt x="49" y="42"/>
                  </a:lnTo>
                  <a:lnTo>
                    <a:pt x="49" y="42"/>
                  </a:lnTo>
                  <a:lnTo>
                    <a:pt x="49" y="41"/>
                  </a:lnTo>
                  <a:lnTo>
                    <a:pt x="49" y="39"/>
                  </a:lnTo>
                  <a:lnTo>
                    <a:pt x="49" y="39"/>
                  </a:lnTo>
                  <a:lnTo>
                    <a:pt x="49" y="38"/>
                  </a:lnTo>
                  <a:lnTo>
                    <a:pt x="50" y="39"/>
                  </a:lnTo>
                  <a:lnTo>
                    <a:pt x="52" y="39"/>
                  </a:lnTo>
                  <a:lnTo>
                    <a:pt x="52" y="41"/>
                  </a:lnTo>
                  <a:lnTo>
                    <a:pt x="52" y="42"/>
                  </a:lnTo>
                  <a:lnTo>
                    <a:pt x="53" y="44"/>
                  </a:lnTo>
                  <a:lnTo>
                    <a:pt x="55" y="45"/>
                  </a:lnTo>
                  <a:lnTo>
                    <a:pt x="58" y="45"/>
                  </a:lnTo>
                  <a:lnTo>
                    <a:pt x="60" y="45"/>
                  </a:lnTo>
                  <a:lnTo>
                    <a:pt x="60" y="47"/>
                  </a:lnTo>
                  <a:lnTo>
                    <a:pt x="63" y="49"/>
                  </a:lnTo>
                  <a:lnTo>
                    <a:pt x="68" y="50"/>
                  </a:lnTo>
                  <a:lnTo>
                    <a:pt x="72" y="55"/>
                  </a:lnTo>
                  <a:lnTo>
                    <a:pt x="75" y="60"/>
                  </a:lnTo>
                  <a:lnTo>
                    <a:pt x="83" y="66"/>
                  </a:lnTo>
                  <a:lnTo>
                    <a:pt x="85" y="67"/>
                  </a:lnTo>
                  <a:lnTo>
                    <a:pt x="86" y="71"/>
                  </a:lnTo>
                  <a:lnTo>
                    <a:pt x="88" y="71"/>
                  </a:lnTo>
                  <a:lnTo>
                    <a:pt x="91" y="74"/>
                  </a:lnTo>
                  <a:lnTo>
                    <a:pt x="91" y="75"/>
                  </a:lnTo>
                  <a:lnTo>
                    <a:pt x="94" y="77"/>
                  </a:lnTo>
                  <a:lnTo>
                    <a:pt x="94" y="75"/>
                  </a:lnTo>
                  <a:lnTo>
                    <a:pt x="96" y="77"/>
                  </a:lnTo>
                  <a:lnTo>
                    <a:pt x="96" y="78"/>
                  </a:lnTo>
                  <a:lnTo>
                    <a:pt x="94" y="78"/>
                  </a:lnTo>
                  <a:lnTo>
                    <a:pt x="93" y="80"/>
                  </a:lnTo>
                  <a:lnTo>
                    <a:pt x="93" y="78"/>
                  </a:lnTo>
                  <a:lnTo>
                    <a:pt x="91" y="80"/>
                  </a:lnTo>
                  <a:lnTo>
                    <a:pt x="91" y="82"/>
                  </a:lnTo>
                  <a:lnTo>
                    <a:pt x="90" y="83"/>
                  </a:lnTo>
                  <a:lnTo>
                    <a:pt x="90" y="83"/>
                  </a:lnTo>
                  <a:lnTo>
                    <a:pt x="86" y="82"/>
                  </a:lnTo>
                  <a:lnTo>
                    <a:pt x="86" y="80"/>
                  </a:lnTo>
                  <a:lnTo>
                    <a:pt x="86" y="82"/>
                  </a:lnTo>
                  <a:lnTo>
                    <a:pt x="85" y="82"/>
                  </a:lnTo>
                  <a:lnTo>
                    <a:pt x="83" y="80"/>
                  </a:lnTo>
                  <a:lnTo>
                    <a:pt x="83" y="78"/>
                  </a:lnTo>
                  <a:lnTo>
                    <a:pt x="82" y="77"/>
                  </a:lnTo>
                  <a:lnTo>
                    <a:pt x="80" y="77"/>
                  </a:lnTo>
                  <a:lnTo>
                    <a:pt x="79" y="75"/>
                  </a:lnTo>
                  <a:lnTo>
                    <a:pt x="79" y="74"/>
                  </a:lnTo>
                  <a:lnTo>
                    <a:pt x="77" y="71"/>
                  </a:lnTo>
                  <a:lnTo>
                    <a:pt x="74" y="69"/>
                  </a:lnTo>
                  <a:lnTo>
                    <a:pt x="71" y="66"/>
                  </a:lnTo>
                  <a:lnTo>
                    <a:pt x="68" y="63"/>
                  </a:lnTo>
                  <a:lnTo>
                    <a:pt x="64" y="60"/>
                  </a:lnTo>
                  <a:lnTo>
                    <a:pt x="63" y="58"/>
                  </a:lnTo>
                  <a:lnTo>
                    <a:pt x="63" y="56"/>
                  </a:lnTo>
                  <a:lnTo>
                    <a:pt x="58" y="56"/>
                  </a:lnTo>
                  <a:lnTo>
                    <a:pt x="56" y="55"/>
                  </a:lnTo>
                  <a:lnTo>
                    <a:pt x="55" y="53"/>
                  </a:lnTo>
                  <a:lnTo>
                    <a:pt x="53" y="52"/>
                  </a:lnTo>
                  <a:lnTo>
                    <a:pt x="52" y="52"/>
                  </a:lnTo>
                  <a:lnTo>
                    <a:pt x="50" y="53"/>
                  </a:lnTo>
                  <a:lnTo>
                    <a:pt x="47" y="52"/>
                  </a:lnTo>
                  <a:lnTo>
                    <a:pt x="47" y="52"/>
                  </a:lnTo>
                  <a:lnTo>
                    <a:pt x="45" y="52"/>
                  </a:lnTo>
                  <a:lnTo>
                    <a:pt x="44" y="52"/>
                  </a:lnTo>
                  <a:lnTo>
                    <a:pt x="42" y="52"/>
                  </a:lnTo>
                  <a:lnTo>
                    <a:pt x="41" y="52"/>
                  </a:lnTo>
                  <a:lnTo>
                    <a:pt x="39" y="52"/>
                  </a:lnTo>
                  <a:lnTo>
                    <a:pt x="39" y="52"/>
                  </a:lnTo>
                  <a:lnTo>
                    <a:pt x="39" y="50"/>
                  </a:lnTo>
                  <a:lnTo>
                    <a:pt x="38" y="50"/>
                  </a:lnTo>
                  <a:lnTo>
                    <a:pt x="38" y="50"/>
                  </a:lnTo>
                  <a:lnTo>
                    <a:pt x="36" y="50"/>
                  </a:lnTo>
                  <a:lnTo>
                    <a:pt x="34" y="52"/>
                  </a:lnTo>
                  <a:lnTo>
                    <a:pt x="30" y="53"/>
                  </a:lnTo>
                  <a:lnTo>
                    <a:pt x="28" y="53"/>
                  </a:lnTo>
                  <a:lnTo>
                    <a:pt x="28" y="52"/>
                  </a:lnTo>
                  <a:lnTo>
                    <a:pt x="25" y="50"/>
                  </a:lnTo>
                  <a:lnTo>
                    <a:pt x="25" y="49"/>
                  </a:lnTo>
                  <a:lnTo>
                    <a:pt x="23" y="49"/>
                  </a:lnTo>
                  <a:lnTo>
                    <a:pt x="23" y="49"/>
                  </a:lnTo>
                  <a:lnTo>
                    <a:pt x="22" y="49"/>
                  </a:lnTo>
                  <a:lnTo>
                    <a:pt x="22" y="47"/>
                  </a:lnTo>
                  <a:lnTo>
                    <a:pt x="20" y="47"/>
                  </a:lnTo>
                  <a:lnTo>
                    <a:pt x="20" y="49"/>
                  </a:lnTo>
                  <a:lnTo>
                    <a:pt x="17" y="52"/>
                  </a:lnTo>
                  <a:lnTo>
                    <a:pt x="17" y="55"/>
                  </a:lnTo>
                  <a:lnTo>
                    <a:pt x="15" y="56"/>
                  </a:lnTo>
                  <a:lnTo>
                    <a:pt x="15" y="56"/>
                  </a:lnTo>
                  <a:lnTo>
                    <a:pt x="15" y="56"/>
                  </a:lnTo>
                  <a:lnTo>
                    <a:pt x="12" y="53"/>
                  </a:lnTo>
                  <a:lnTo>
                    <a:pt x="11" y="53"/>
                  </a:lnTo>
                  <a:lnTo>
                    <a:pt x="11" y="53"/>
                  </a:lnTo>
                  <a:lnTo>
                    <a:pt x="9" y="53"/>
                  </a:lnTo>
                  <a:lnTo>
                    <a:pt x="9" y="55"/>
                  </a:lnTo>
                  <a:lnTo>
                    <a:pt x="9" y="55"/>
                  </a:lnTo>
                  <a:lnTo>
                    <a:pt x="8" y="55"/>
                  </a:lnTo>
                  <a:lnTo>
                    <a:pt x="6" y="55"/>
                  </a:lnTo>
                  <a:lnTo>
                    <a:pt x="4" y="55"/>
                  </a:lnTo>
                  <a:lnTo>
                    <a:pt x="3" y="55"/>
                  </a:lnTo>
                  <a:lnTo>
                    <a:pt x="1" y="55"/>
                  </a:lnTo>
                  <a:lnTo>
                    <a:pt x="1" y="55"/>
                  </a:lnTo>
                  <a:lnTo>
                    <a:pt x="0" y="52"/>
                  </a:lnTo>
                  <a:lnTo>
                    <a:pt x="0" y="49"/>
                  </a:lnTo>
                  <a:lnTo>
                    <a:pt x="0" y="45"/>
                  </a:lnTo>
                  <a:lnTo>
                    <a:pt x="0" y="42"/>
                  </a:lnTo>
                  <a:lnTo>
                    <a:pt x="1" y="41"/>
                  </a:lnTo>
                  <a:lnTo>
                    <a:pt x="1" y="39"/>
                  </a:lnTo>
                  <a:lnTo>
                    <a:pt x="3" y="34"/>
                  </a:lnTo>
                  <a:lnTo>
                    <a:pt x="3" y="33"/>
                  </a:lnTo>
                  <a:lnTo>
                    <a:pt x="4" y="30"/>
                  </a:lnTo>
                  <a:lnTo>
                    <a:pt x="4" y="30"/>
                  </a:lnTo>
                  <a:lnTo>
                    <a:pt x="6" y="25"/>
                  </a:lnTo>
                  <a:lnTo>
                    <a:pt x="6" y="23"/>
                  </a:lnTo>
                  <a:lnTo>
                    <a:pt x="6" y="20"/>
                  </a:lnTo>
                  <a:lnTo>
                    <a:pt x="6" y="19"/>
                  </a:lnTo>
                  <a:lnTo>
                    <a:pt x="8" y="19"/>
                  </a:lnTo>
                  <a:lnTo>
                    <a:pt x="8" y="17"/>
                  </a:lnTo>
                  <a:lnTo>
                    <a:pt x="8" y="15"/>
                  </a:lnTo>
                  <a:lnTo>
                    <a:pt x="8" y="14"/>
                  </a:lnTo>
                  <a:lnTo>
                    <a:pt x="9" y="14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2" y="14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7" y="9"/>
                  </a:lnTo>
                  <a:lnTo>
                    <a:pt x="19" y="9"/>
                  </a:lnTo>
                  <a:lnTo>
                    <a:pt x="19" y="8"/>
                  </a:lnTo>
                  <a:lnTo>
                    <a:pt x="19" y="8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23" y="8"/>
                  </a:lnTo>
                  <a:lnTo>
                    <a:pt x="25" y="8"/>
                  </a:lnTo>
                  <a:lnTo>
                    <a:pt x="25" y="6"/>
                  </a:lnTo>
                  <a:lnTo>
                    <a:pt x="25" y="6"/>
                  </a:lnTo>
                  <a:lnTo>
                    <a:pt x="25" y="6"/>
                  </a:lnTo>
                  <a:lnTo>
                    <a:pt x="27" y="6"/>
                  </a:lnTo>
                  <a:lnTo>
                    <a:pt x="27" y="6"/>
                  </a:lnTo>
                  <a:lnTo>
                    <a:pt x="27" y="4"/>
                  </a:lnTo>
                  <a:lnTo>
                    <a:pt x="28" y="4"/>
                  </a:lnTo>
                  <a:lnTo>
                    <a:pt x="28" y="4"/>
                  </a:lnTo>
                  <a:lnTo>
                    <a:pt x="28" y="3"/>
                  </a:lnTo>
                  <a:lnTo>
                    <a:pt x="28" y="3"/>
                  </a:lnTo>
                  <a:lnTo>
                    <a:pt x="30" y="1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37" name="Freeform 284">
              <a:extLst>
                <a:ext uri="{FF2B5EF4-FFF2-40B4-BE49-F238E27FC236}">
                  <a16:creationId xmlns:a16="http://schemas.microsoft.com/office/drawing/2014/main" id="{95C465C6-4496-42F1-E99A-F93D59C752B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3536" y="3624539"/>
              <a:ext cx="235856" cy="202719"/>
            </a:xfrm>
            <a:custGeom>
              <a:avLst/>
              <a:gdLst>
                <a:gd name="T0" fmla="*/ 121 w 121"/>
                <a:gd name="T1" fmla="*/ 0 h 104"/>
                <a:gd name="T2" fmla="*/ 121 w 121"/>
                <a:gd name="T3" fmla="*/ 8 h 104"/>
                <a:gd name="T4" fmla="*/ 121 w 121"/>
                <a:gd name="T5" fmla="*/ 14 h 104"/>
                <a:gd name="T6" fmla="*/ 121 w 121"/>
                <a:gd name="T7" fmla="*/ 20 h 104"/>
                <a:gd name="T8" fmla="*/ 121 w 121"/>
                <a:gd name="T9" fmla="*/ 25 h 104"/>
                <a:gd name="T10" fmla="*/ 74 w 121"/>
                <a:gd name="T11" fmla="*/ 61 h 104"/>
                <a:gd name="T12" fmla="*/ 72 w 121"/>
                <a:gd name="T13" fmla="*/ 64 h 104"/>
                <a:gd name="T14" fmla="*/ 67 w 121"/>
                <a:gd name="T15" fmla="*/ 66 h 104"/>
                <a:gd name="T16" fmla="*/ 64 w 121"/>
                <a:gd name="T17" fmla="*/ 66 h 104"/>
                <a:gd name="T18" fmla="*/ 61 w 121"/>
                <a:gd name="T19" fmla="*/ 69 h 104"/>
                <a:gd name="T20" fmla="*/ 58 w 121"/>
                <a:gd name="T21" fmla="*/ 72 h 104"/>
                <a:gd name="T22" fmla="*/ 56 w 121"/>
                <a:gd name="T23" fmla="*/ 74 h 104"/>
                <a:gd name="T24" fmla="*/ 58 w 121"/>
                <a:gd name="T25" fmla="*/ 77 h 104"/>
                <a:gd name="T26" fmla="*/ 58 w 121"/>
                <a:gd name="T27" fmla="*/ 80 h 104"/>
                <a:gd name="T28" fmla="*/ 58 w 121"/>
                <a:gd name="T29" fmla="*/ 83 h 104"/>
                <a:gd name="T30" fmla="*/ 58 w 121"/>
                <a:gd name="T31" fmla="*/ 88 h 104"/>
                <a:gd name="T32" fmla="*/ 58 w 121"/>
                <a:gd name="T33" fmla="*/ 91 h 104"/>
                <a:gd name="T34" fmla="*/ 58 w 121"/>
                <a:gd name="T35" fmla="*/ 96 h 104"/>
                <a:gd name="T36" fmla="*/ 50 w 121"/>
                <a:gd name="T37" fmla="*/ 96 h 104"/>
                <a:gd name="T38" fmla="*/ 41 w 121"/>
                <a:gd name="T39" fmla="*/ 96 h 104"/>
                <a:gd name="T40" fmla="*/ 33 w 121"/>
                <a:gd name="T41" fmla="*/ 96 h 104"/>
                <a:gd name="T42" fmla="*/ 26 w 121"/>
                <a:gd name="T43" fmla="*/ 96 h 104"/>
                <a:gd name="T44" fmla="*/ 20 w 121"/>
                <a:gd name="T45" fmla="*/ 96 h 104"/>
                <a:gd name="T46" fmla="*/ 14 w 121"/>
                <a:gd name="T47" fmla="*/ 96 h 104"/>
                <a:gd name="T48" fmla="*/ 7 w 121"/>
                <a:gd name="T49" fmla="*/ 96 h 104"/>
                <a:gd name="T50" fmla="*/ 1 w 121"/>
                <a:gd name="T51" fmla="*/ 99 h 104"/>
                <a:gd name="T52" fmla="*/ 0 w 121"/>
                <a:gd name="T53" fmla="*/ 102 h 104"/>
                <a:gd name="T54" fmla="*/ 0 w 121"/>
                <a:gd name="T55" fmla="*/ 102 h 104"/>
                <a:gd name="T56" fmla="*/ 3 w 121"/>
                <a:gd name="T57" fmla="*/ 86 h 104"/>
                <a:gd name="T58" fmla="*/ 6 w 121"/>
                <a:gd name="T59" fmla="*/ 82 h 104"/>
                <a:gd name="T60" fmla="*/ 11 w 121"/>
                <a:gd name="T61" fmla="*/ 77 h 104"/>
                <a:gd name="T62" fmla="*/ 12 w 121"/>
                <a:gd name="T63" fmla="*/ 71 h 104"/>
                <a:gd name="T64" fmla="*/ 12 w 121"/>
                <a:gd name="T65" fmla="*/ 69 h 104"/>
                <a:gd name="T66" fmla="*/ 15 w 121"/>
                <a:gd name="T67" fmla="*/ 64 h 104"/>
                <a:gd name="T68" fmla="*/ 18 w 121"/>
                <a:gd name="T69" fmla="*/ 60 h 104"/>
                <a:gd name="T70" fmla="*/ 18 w 121"/>
                <a:gd name="T71" fmla="*/ 58 h 104"/>
                <a:gd name="T72" fmla="*/ 17 w 121"/>
                <a:gd name="T73" fmla="*/ 60 h 104"/>
                <a:gd name="T74" fmla="*/ 17 w 121"/>
                <a:gd name="T75" fmla="*/ 60 h 104"/>
                <a:gd name="T76" fmla="*/ 18 w 121"/>
                <a:gd name="T77" fmla="*/ 56 h 104"/>
                <a:gd name="T78" fmla="*/ 28 w 121"/>
                <a:gd name="T79" fmla="*/ 49 h 104"/>
                <a:gd name="T80" fmla="*/ 31 w 121"/>
                <a:gd name="T81" fmla="*/ 44 h 104"/>
                <a:gd name="T82" fmla="*/ 33 w 121"/>
                <a:gd name="T83" fmla="*/ 36 h 104"/>
                <a:gd name="T84" fmla="*/ 34 w 121"/>
                <a:gd name="T85" fmla="*/ 31 h 104"/>
                <a:gd name="T86" fmla="*/ 37 w 121"/>
                <a:gd name="T87" fmla="*/ 25 h 104"/>
                <a:gd name="T88" fmla="*/ 39 w 121"/>
                <a:gd name="T89" fmla="*/ 20 h 104"/>
                <a:gd name="T90" fmla="*/ 42 w 121"/>
                <a:gd name="T91" fmla="*/ 19 h 104"/>
                <a:gd name="T92" fmla="*/ 48 w 121"/>
                <a:gd name="T93" fmla="*/ 14 h 104"/>
                <a:gd name="T94" fmla="*/ 52 w 121"/>
                <a:gd name="T95" fmla="*/ 11 h 104"/>
                <a:gd name="T96" fmla="*/ 55 w 121"/>
                <a:gd name="T97" fmla="*/ 3 h 104"/>
                <a:gd name="T98" fmla="*/ 93 w 121"/>
                <a:gd name="T9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21" h="104">
                  <a:moveTo>
                    <a:pt x="97" y="0"/>
                  </a:moveTo>
                  <a:lnTo>
                    <a:pt x="121" y="0"/>
                  </a:lnTo>
                  <a:lnTo>
                    <a:pt x="121" y="4"/>
                  </a:lnTo>
                  <a:lnTo>
                    <a:pt x="121" y="8"/>
                  </a:lnTo>
                  <a:lnTo>
                    <a:pt x="121" y="11"/>
                  </a:lnTo>
                  <a:lnTo>
                    <a:pt x="121" y="14"/>
                  </a:lnTo>
                  <a:lnTo>
                    <a:pt x="121" y="17"/>
                  </a:lnTo>
                  <a:lnTo>
                    <a:pt x="121" y="20"/>
                  </a:lnTo>
                  <a:lnTo>
                    <a:pt x="121" y="23"/>
                  </a:lnTo>
                  <a:lnTo>
                    <a:pt x="121" y="25"/>
                  </a:lnTo>
                  <a:lnTo>
                    <a:pt x="74" y="25"/>
                  </a:lnTo>
                  <a:lnTo>
                    <a:pt x="74" y="61"/>
                  </a:lnTo>
                  <a:lnTo>
                    <a:pt x="74" y="63"/>
                  </a:lnTo>
                  <a:lnTo>
                    <a:pt x="72" y="64"/>
                  </a:lnTo>
                  <a:lnTo>
                    <a:pt x="70" y="64"/>
                  </a:lnTo>
                  <a:lnTo>
                    <a:pt x="67" y="66"/>
                  </a:lnTo>
                  <a:lnTo>
                    <a:pt x="66" y="66"/>
                  </a:lnTo>
                  <a:lnTo>
                    <a:pt x="64" y="66"/>
                  </a:lnTo>
                  <a:lnTo>
                    <a:pt x="63" y="68"/>
                  </a:lnTo>
                  <a:lnTo>
                    <a:pt x="61" y="69"/>
                  </a:lnTo>
                  <a:lnTo>
                    <a:pt x="58" y="71"/>
                  </a:lnTo>
                  <a:lnTo>
                    <a:pt x="58" y="72"/>
                  </a:lnTo>
                  <a:lnTo>
                    <a:pt x="56" y="74"/>
                  </a:lnTo>
                  <a:lnTo>
                    <a:pt x="56" y="74"/>
                  </a:lnTo>
                  <a:lnTo>
                    <a:pt x="56" y="75"/>
                  </a:lnTo>
                  <a:lnTo>
                    <a:pt x="58" y="77"/>
                  </a:lnTo>
                  <a:lnTo>
                    <a:pt x="58" y="79"/>
                  </a:lnTo>
                  <a:lnTo>
                    <a:pt x="58" y="80"/>
                  </a:lnTo>
                  <a:lnTo>
                    <a:pt x="58" y="82"/>
                  </a:lnTo>
                  <a:lnTo>
                    <a:pt x="58" y="83"/>
                  </a:lnTo>
                  <a:lnTo>
                    <a:pt x="58" y="85"/>
                  </a:lnTo>
                  <a:lnTo>
                    <a:pt x="58" y="88"/>
                  </a:lnTo>
                  <a:lnTo>
                    <a:pt x="58" y="90"/>
                  </a:lnTo>
                  <a:lnTo>
                    <a:pt x="58" y="91"/>
                  </a:lnTo>
                  <a:lnTo>
                    <a:pt x="58" y="94"/>
                  </a:lnTo>
                  <a:lnTo>
                    <a:pt x="58" y="96"/>
                  </a:lnTo>
                  <a:lnTo>
                    <a:pt x="53" y="96"/>
                  </a:lnTo>
                  <a:lnTo>
                    <a:pt x="50" y="96"/>
                  </a:lnTo>
                  <a:lnTo>
                    <a:pt x="47" y="96"/>
                  </a:lnTo>
                  <a:lnTo>
                    <a:pt x="41" y="96"/>
                  </a:lnTo>
                  <a:lnTo>
                    <a:pt x="36" y="96"/>
                  </a:lnTo>
                  <a:lnTo>
                    <a:pt x="33" y="96"/>
                  </a:lnTo>
                  <a:lnTo>
                    <a:pt x="29" y="96"/>
                  </a:lnTo>
                  <a:lnTo>
                    <a:pt x="26" y="96"/>
                  </a:lnTo>
                  <a:lnTo>
                    <a:pt x="23" y="96"/>
                  </a:lnTo>
                  <a:lnTo>
                    <a:pt x="20" y="96"/>
                  </a:lnTo>
                  <a:lnTo>
                    <a:pt x="17" y="96"/>
                  </a:lnTo>
                  <a:lnTo>
                    <a:pt x="14" y="96"/>
                  </a:lnTo>
                  <a:lnTo>
                    <a:pt x="11" y="96"/>
                  </a:lnTo>
                  <a:lnTo>
                    <a:pt x="7" y="96"/>
                  </a:lnTo>
                  <a:lnTo>
                    <a:pt x="1" y="96"/>
                  </a:lnTo>
                  <a:lnTo>
                    <a:pt x="1" y="99"/>
                  </a:lnTo>
                  <a:lnTo>
                    <a:pt x="1" y="101"/>
                  </a:lnTo>
                  <a:lnTo>
                    <a:pt x="0" y="102"/>
                  </a:lnTo>
                  <a:lnTo>
                    <a:pt x="1" y="104"/>
                  </a:lnTo>
                  <a:lnTo>
                    <a:pt x="0" y="102"/>
                  </a:lnTo>
                  <a:lnTo>
                    <a:pt x="1" y="94"/>
                  </a:lnTo>
                  <a:lnTo>
                    <a:pt x="3" y="86"/>
                  </a:lnTo>
                  <a:lnTo>
                    <a:pt x="4" y="83"/>
                  </a:lnTo>
                  <a:lnTo>
                    <a:pt x="6" y="82"/>
                  </a:lnTo>
                  <a:lnTo>
                    <a:pt x="7" y="80"/>
                  </a:lnTo>
                  <a:lnTo>
                    <a:pt x="11" y="77"/>
                  </a:lnTo>
                  <a:lnTo>
                    <a:pt x="11" y="72"/>
                  </a:lnTo>
                  <a:lnTo>
                    <a:pt x="12" y="71"/>
                  </a:lnTo>
                  <a:lnTo>
                    <a:pt x="14" y="71"/>
                  </a:lnTo>
                  <a:lnTo>
                    <a:pt x="12" y="69"/>
                  </a:lnTo>
                  <a:lnTo>
                    <a:pt x="14" y="68"/>
                  </a:lnTo>
                  <a:lnTo>
                    <a:pt x="15" y="64"/>
                  </a:lnTo>
                  <a:lnTo>
                    <a:pt x="17" y="63"/>
                  </a:lnTo>
                  <a:lnTo>
                    <a:pt x="18" y="60"/>
                  </a:lnTo>
                  <a:lnTo>
                    <a:pt x="18" y="58"/>
                  </a:lnTo>
                  <a:lnTo>
                    <a:pt x="18" y="58"/>
                  </a:lnTo>
                  <a:lnTo>
                    <a:pt x="17" y="58"/>
                  </a:lnTo>
                  <a:lnTo>
                    <a:pt x="17" y="60"/>
                  </a:lnTo>
                  <a:lnTo>
                    <a:pt x="15" y="60"/>
                  </a:lnTo>
                  <a:lnTo>
                    <a:pt x="17" y="60"/>
                  </a:lnTo>
                  <a:lnTo>
                    <a:pt x="17" y="58"/>
                  </a:lnTo>
                  <a:lnTo>
                    <a:pt x="18" y="56"/>
                  </a:lnTo>
                  <a:lnTo>
                    <a:pt x="22" y="53"/>
                  </a:lnTo>
                  <a:lnTo>
                    <a:pt x="28" y="49"/>
                  </a:lnTo>
                  <a:lnTo>
                    <a:pt x="29" y="47"/>
                  </a:lnTo>
                  <a:lnTo>
                    <a:pt x="31" y="44"/>
                  </a:lnTo>
                  <a:lnTo>
                    <a:pt x="33" y="42"/>
                  </a:lnTo>
                  <a:lnTo>
                    <a:pt x="33" y="36"/>
                  </a:lnTo>
                  <a:lnTo>
                    <a:pt x="33" y="34"/>
                  </a:lnTo>
                  <a:lnTo>
                    <a:pt x="34" y="31"/>
                  </a:lnTo>
                  <a:lnTo>
                    <a:pt x="36" y="28"/>
                  </a:lnTo>
                  <a:lnTo>
                    <a:pt x="37" y="25"/>
                  </a:lnTo>
                  <a:lnTo>
                    <a:pt x="37" y="22"/>
                  </a:lnTo>
                  <a:lnTo>
                    <a:pt x="39" y="20"/>
                  </a:lnTo>
                  <a:lnTo>
                    <a:pt x="41" y="20"/>
                  </a:lnTo>
                  <a:lnTo>
                    <a:pt x="42" y="19"/>
                  </a:lnTo>
                  <a:lnTo>
                    <a:pt x="45" y="17"/>
                  </a:lnTo>
                  <a:lnTo>
                    <a:pt x="48" y="14"/>
                  </a:lnTo>
                  <a:lnTo>
                    <a:pt x="50" y="14"/>
                  </a:lnTo>
                  <a:lnTo>
                    <a:pt x="52" y="11"/>
                  </a:lnTo>
                  <a:lnTo>
                    <a:pt x="53" y="8"/>
                  </a:lnTo>
                  <a:lnTo>
                    <a:pt x="55" y="3"/>
                  </a:lnTo>
                  <a:lnTo>
                    <a:pt x="56" y="0"/>
                  </a:lnTo>
                  <a:lnTo>
                    <a:pt x="93" y="0"/>
                  </a:lnTo>
                  <a:lnTo>
                    <a:pt x="97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38" name="Freeform 285">
              <a:extLst>
                <a:ext uri="{FF2B5EF4-FFF2-40B4-BE49-F238E27FC236}">
                  <a16:creationId xmlns:a16="http://schemas.microsoft.com/office/drawing/2014/main" id="{A876D9FF-398C-0514-8929-0AA127CFC309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8917" y="3501738"/>
              <a:ext cx="345013" cy="288485"/>
            </a:xfrm>
            <a:custGeom>
              <a:avLst/>
              <a:gdLst>
                <a:gd name="T0" fmla="*/ 18 w 177"/>
                <a:gd name="T1" fmla="*/ 0 h 148"/>
                <a:gd name="T2" fmla="*/ 41 w 177"/>
                <a:gd name="T3" fmla="*/ 6 h 148"/>
                <a:gd name="T4" fmla="*/ 56 w 177"/>
                <a:gd name="T5" fmla="*/ 9 h 148"/>
                <a:gd name="T6" fmla="*/ 65 w 177"/>
                <a:gd name="T7" fmla="*/ 12 h 148"/>
                <a:gd name="T8" fmla="*/ 76 w 177"/>
                <a:gd name="T9" fmla="*/ 6 h 148"/>
                <a:gd name="T10" fmla="*/ 81 w 177"/>
                <a:gd name="T11" fmla="*/ 4 h 148"/>
                <a:gd name="T12" fmla="*/ 86 w 177"/>
                <a:gd name="T13" fmla="*/ 3 h 148"/>
                <a:gd name="T14" fmla="*/ 87 w 177"/>
                <a:gd name="T15" fmla="*/ 3 h 148"/>
                <a:gd name="T16" fmla="*/ 92 w 177"/>
                <a:gd name="T17" fmla="*/ 0 h 148"/>
                <a:gd name="T18" fmla="*/ 101 w 177"/>
                <a:gd name="T19" fmla="*/ 3 h 148"/>
                <a:gd name="T20" fmla="*/ 108 w 177"/>
                <a:gd name="T21" fmla="*/ 4 h 148"/>
                <a:gd name="T22" fmla="*/ 103 w 177"/>
                <a:gd name="T23" fmla="*/ 4 h 148"/>
                <a:gd name="T24" fmla="*/ 108 w 177"/>
                <a:gd name="T25" fmla="*/ 8 h 148"/>
                <a:gd name="T26" fmla="*/ 109 w 177"/>
                <a:gd name="T27" fmla="*/ 4 h 148"/>
                <a:gd name="T28" fmla="*/ 116 w 177"/>
                <a:gd name="T29" fmla="*/ 9 h 148"/>
                <a:gd name="T30" fmla="*/ 123 w 177"/>
                <a:gd name="T31" fmla="*/ 8 h 148"/>
                <a:gd name="T32" fmla="*/ 130 w 177"/>
                <a:gd name="T33" fmla="*/ 8 h 148"/>
                <a:gd name="T34" fmla="*/ 138 w 177"/>
                <a:gd name="T35" fmla="*/ 4 h 148"/>
                <a:gd name="T36" fmla="*/ 142 w 177"/>
                <a:gd name="T37" fmla="*/ 16 h 148"/>
                <a:gd name="T38" fmla="*/ 146 w 177"/>
                <a:gd name="T39" fmla="*/ 25 h 148"/>
                <a:gd name="T40" fmla="*/ 147 w 177"/>
                <a:gd name="T41" fmla="*/ 34 h 148"/>
                <a:gd name="T42" fmla="*/ 141 w 177"/>
                <a:gd name="T43" fmla="*/ 55 h 148"/>
                <a:gd name="T44" fmla="*/ 136 w 177"/>
                <a:gd name="T45" fmla="*/ 60 h 148"/>
                <a:gd name="T46" fmla="*/ 125 w 177"/>
                <a:gd name="T47" fmla="*/ 49 h 148"/>
                <a:gd name="T48" fmla="*/ 122 w 177"/>
                <a:gd name="T49" fmla="*/ 41 h 148"/>
                <a:gd name="T50" fmla="*/ 117 w 177"/>
                <a:gd name="T51" fmla="*/ 33 h 148"/>
                <a:gd name="T52" fmla="*/ 114 w 177"/>
                <a:gd name="T53" fmla="*/ 28 h 148"/>
                <a:gd name="T54" fmla="*/ 114 w 177"/>
                <a:gd name="T55" fmla="*/ 34 h 148"/>
                <a:gd name="T56" fmla="*/ 116 w 177"/>
                <a:gd name="T57" fmla="*/ 42 h 148"/>
                <a:gd name="T58" fmla="*/ 119 w 177"/>
                <a:gd name="T59" fmla="*/ 49 h 148"/>
                <a:gd name="T60" fmla="*/ 128 w 177"/>
                <a:gd name="T61" fmla="*/ 56 h 148"/>
                <a:gd name="T62" fmla="*/ 130 w 177"/>
                <a:gd name="T63" fmla="*/ 66 h 148"/>
                <a:gd name="T64" fmla="*/ 134 w 177"/>
                <a:gd name="T65" fmla="*/ 72 h 148"/>
                <a:gd name="T66" fmla="*/ 144 w 177"/>
                <a:gd name="T67" fmla="*/ 93 h 148"/>
                <a:gd name="T68" fmla="*/ 155 w 177"/>
                <a:gd name="T69" fmla="*/ 115 h 148"/>
                <a:gd name="T70" fmla="*/ 158 w 177"/>
                <a:gd name="T71" fmla="*/ 119 h 148"/>
                <a:gd name="T72" fmla="*/ 157 w 177"/>
                <a:gd name="T73" fmla="*/ 121 h 148"/>
                <a:gd name="T74" fmla="*/ 161 w 177"/>
                <a:gd name="T75" fmla="*/ 135 h 148"/>
                <a:gd name="T76" fmla="*/ 171 w 177"/>
                <a:gd name="T77" fmla="*/ 143 h 148"/>
                <a:gd name="T78" fmla="*/ 149 w 177"/>
                <a:gd name="T79" fmla="*/ 148 h 148"/>
                <a:gd name="T80" fmla="*/ 98 w 177"/>
                <a:gd name="T81" fmla="*/ 146 h 148"/>
                <a:gd name="T82" fmla="*/ 95 w 177"/>
                <a:gd name="T83" fmla="*/ 148 h 148"/>
                <a:gd name="T84" fmla="*/ 16 w 177"/>
                <a:gd name="T85" fmla="*/ 148 h 148"/>
                <a:gd name="T86" fmla="*/ 5 w 177"/>
                <a:gd name="T87" fmla="*/ 38 h 148"/>
                <a:gd name="T88" fmla="*/ 2 w 177"/>
                <a:gd name="T89" fmla="*/ 27 h 148"/>
                <a:gd name="T90" fmla="*/ 4 w 177"/>
                <a:gd name="T91" fmla="*/ 19 h 148"/>
                <a:gd name="T92" fmla="*/ 4 w 177"/>
                <a:gd name="T93" fmla="*/ 11 h 148"/>
                <a:gd name="T94" fmla="*/ 4 w 177"/>
                <a:gd name="T95" fmla="*/ 3 h 148"/>
                <a:gd name="T96" fmla="*/ 7 w 177"/>
                <a:gd name="T97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77" h="148">
                  <a:moveTo>
                    <a:pt x="7" y="0"/>
                  </a:moveTo>
                  <a:lnTo>
                    <a:pt x="8" y="1"/>
                  </a:lnTo>
                  <a:lnTo>
                    <a:pt x="10" y="1"/>
                  </a:lnTo>
                  <a:lnTo>
                    <a:pt x="18" y="0"/>
                  </a:lnTo>
                  <a:lnTo>
                    <a:pt x="26" y="1"/>
                  </a:lnTo>
                  <a:lnTo>
                    <a:pt x="30" y="3"/>
                  </a:lnTo>
                  <a:lnTo>
                    <a:pt x="38" y="3"/>
                  </a:lnTo>
                  <a:lnTo>
                    <a:pt x="41" y="6"/>
                  </a:lnTo>
                  <a:lnTo>
                    <a:pt x="43" y="6"/>
                  </a:lnTo>
                  <a:lnTo>
                    <a:pt x="46" y="6"/>
                  </a:lnTo>
                  <a:lnTo>
                    <a:pt x="48" y="8"/>
                  </a:lnTo>
                  <a:lnTo>
                    <a:pt x="56" y="9"/>
                  </a:lnTo>
                  <a:lnTo>
                    <a:pt x="60" y="11"/>
                  </a:lnTo>
                  <a:lnTo>
                    <a:pt x="62" y="12"/>
                  </a:lnTo>
                  <a:lnTo>
                    <a:pt x="64" y="12"/>
                  </a:lnTo>
                  <a:lnTo>
                    <a:pt x="65" y="12"/>
                  </a:lnTo>
                  <a:lnTo>
                    <a:pt x="67" y="12"/>
                  </a:lnTo>
                  <a:lnTo>
                    <a:pt x="70" y="11"/>
                  </a:lnTo>
                  <a:lnTo>
                    <a:pt x="71" y="9"/>
                  </a:lnTo>
                  <a:lnTo>
                    <a:pt x="76" y="6"/>
                  </a:lnTo>
                  <a:lnTo>
                    <a:pt x="78" y="6"/>
                  </a:lnTo>
                  <a:lnTo>
                    <a:pt x="79" y="6"/>
                  </a:lnTo>
                  <a:lnTo>
                    <a:pt x="81" y="6"/>
                  </a:lnTo>
                  <a:lnTo>
                    <a:pt x="81" y="4"/>
                  </a:lnTo>
                  <a:lnTo>
                    <a:pt x="82" y="4"/>
                  </a:lnTo>
                  <a:lnTo>
                    <a:pt x="82" y="3"/>
                  </a:lnTo>
                  <a:lnTo>
                    <a:pt x="82" y="3"/>
                  </a:lnTo>
                  <a:lnTo>
                    <a:pt x="86" y="3"/>
                  </a:lnTo>
                  <a:lnTo>
                    <a:pt x="90" y="1"/>
                  </a:lnTo>
                  <a:lnTo>
                    <a:pt x="90" y="1"/>
                  </a:lnTo>
                  <a:lnTo>
                    <a:pt x="86" y="3"/>
                  </a:lnTo>
                  <a:lnTo>
                    <a:pt x="87" y="3"/>
                  </a:lnTo>
                  <a:lnTo>
                    <a:pt x="90" y="3"/>
                  </a:lnTo>
                  <a:lnTo>
                    <a:pt x="92" y="3"/>
                  </a:lnTo>
                  <a:lnTo>
                    <a:pt x="92" y="1"/>
                  </a:lnTo>
                  <a:lnTo>
                    <a:pt x="92" y="0"/>
                  </a:lnTo>
                  <a:lnTo>
                    <a:pt x="93" y="0"/>
                  </a:lnTo>
                  <a:lnTo>
                    <a:pt x="95" y="0"/>
                  </a:lnTo>
                  <a:lnTo>
                    <a:pt x="100" y="3"/>
                  </a:lnTo>
                  <a:lnTo>
                    <a:pt x="101" y="3"/>
                  </a:lnTo>
                  <a:lnTo>
                    <a:pt x="105" y="1"/>
                  </a:lnTo>
                  <a:lnTo>
                    <a:pt x="105" y="1"/>
                  </a:lnTo>
                  <a:lnTo>
                    <a:pt x="106" y="1"/>
                  </a:lnTo>
                  <a:lnTo>
                    <a:pt x="108" y="4"/>
                  </a:lnTo>
                  <a:lnTo>
                    <a:pt x="108" y="4"/>
                  </a:lnTo>
                  <a:lnTo>
                    <a:pt x="105" y="1"/>
                  </a:lnTo>
                  <a:lnTo>
                    <a:pt x="105" y="3"/>
                  </a:lnTo>
                  <a:lnTo>
                    <a:pt x="103" y="4"/>
                  </a:lnTo>
                  <a:lnTo>
                    <a:pt x="105" y="6"/>
                  </a:lnTo>
                  <a:lnTo>
                    <a:pt x="106" y="6"/>
                  </a:lnTo>
                  <a:lnTo>
                    <a:pt x="108" y="8"/>
                  </a:lnTo>
                  <a:lnTo>
                    <a:pt x="108" y="8"/>
                  </a:lnTo>
                  <a:lnTo>
                    <a:pt x="109" y="8"/>
                  </a:lnTo>
                  <a:lnTo>
                    <a:pt x="111" y="6"/>
                  </a:lnTo>
                  <a:lnTo>
                    <a:pt x="109" y="6"/>
                  </a:lnTo>
                  <a:lnTo>
                    <a:pt x="109" y="4"/>
                  </a:lnTo>
                  <a:lnTo>
                    <a:pt x="109" y="4"/>
                  </a:lnTo>
                  <a:lnTo>
                    <a:pt x="111" y="6"/>
                  </a:lnTo>
                  <a:lnTo>
                    <a:pt x="114" y="8"/>
                  </a:lnTo>
                  <a:lnTo>
                    <a:pt x="116" y="9"/>
                  </a:lnTo>
                  <a:lnTo>
                    <a:pt x="116" y="9"/>
                  </a:lnTo>
                  <a:lnTo>
                    <a:pt x="119" y="8"/>
                  </a:lnTo>
                  <a:lnTo>
                    <a:pt x="119" y="8"/>
                  </a:lnTo>
                  <a:lnTo>
                    <a:pt x="123" y="8"/>
                  </a:lnTo>
                  <a:lnTo>
                    <a:pt x="123" y="8"/>
                  </a:lnTo>
                  <a:lnTo>
                    <a:pt x="123" y="8"/>
                  </a:lnTo>
                  <a:lnTo>
                    <a:pt x="127" y="8"/>
                  </a:lnTo>
                  <a:lnTo>
                    <a:pt x="130" y="8"/>
                  </a:lnTo>
                  <a:lnTo>
                    <a:pt x="134" y="6"/>
                  </a:lnTo>
                  <a:lnTo>
                    <a:pt x="138" y="4"/>
                  </a:lnTo>
                  <a:lnTo>
                    <a:pt x="138" y="4"/>
                  </a:lnTo>
                  <a:lnTo>
                    <a:pt x="138" y="4"/>
                  </a:lnTo>
                  <a:lnTo>
                    <a:pt x="139" y="6"/>
                  </a:lnTo>
                  <a:lnTo>
                    <a:pt x="141" y="9"/>
                  </a:lnTo>
                  <a:lnTo>
                    <a:pt x="141" y="12"/>
                  </a:lnTo>
                  <a:lnTo>
                    <a:pt x="142" y="16"/>
                  </a:lnTo>
                  <a:lnTo>
                    <a:pt x="142" y="17"/>
                  </a:lnTo>
                  <a:lnTo>
                    <a:pt x="142" y="19"/>
                  </a:lnTo>
                  <a:lnTo>
                    <a:pt x="146" y="22"/>
                  </a:lnTo>
                  <a:lnTo>
                    <a:pt x="146" y="25"/>
                  </a:lnTo>
                  <a:lnTo>
                    <a:pt x="147" y="28"/>
                  </a:lnTo>
                  <a:lnTo>
                    <a:pt x="147" y="33"/>
                  </a:lnTo>
                  <a:lnTo>
                    <a:pt x="149" y="33"/>
                  </a:lnTo>
                  <a:lnTo>
                    <a:pt x="147" y="34"/>
                  </a:lnTo>
                  <a:lnTo>
                    <a:pt x="146" y="38"/>
                  </a:lnTo>
                  <a:lnTo>
                    <a:pt x="144" y="45"/>
                  </a:lnTo>
                  <a:lnTo>
                    <a:pt x="142" y="52"/>
                  </a:lnTo>
                  <a:lnTo>
                    <a:pt x="141" y="55"/>
                  </a:lnTo>
                  <a:lnTo>
                    <a:pt x="141" y="56"/>
                  </a:lnTo>
                  <a:lnTo>
                    <a:pt x="139" y="58"/>
                  </a:lnTo>
                  <a:lnTo>
                    <a:pt x="139" y="60"/>
                  </a:lnTo>
                  <a:lnTo>
                    <a:pt x="136" y="60"/>
                  </a:lnTo>
                  <a:lnTo>
                    <a:pt x="131" y="56"/>
                  </a:lnTo>
                  <a:lnTo>
                    <a:pt x="130" y="53"/>
                  </a:lnTo>
                  <a:lnTo>
                    <a:pt x="127" y="50"/>
                  </a:lnTo>
                  <a:lnTo>
                    <a:pt x="125" y="49"/>
                  </a:lnTo>
                  <a:lnTo>
                    <a:pt x="123" y="45"/>
                  </a:lnTo>
                  <a:lnTo>
                    <a:pt x="123" y="44"/>
                  </a:lnTo>
                  <a:lnTo>
                    <a:pt x="123" y="41"/>
                  </a:lnTo>
                  <a:lnTo>
                    <a:pt x="122" y="41"/>
                  </a:lnTo>
                  <a:lnTo>
                    <a:pt x="119" y="36"/>
                  </a:lnTo>
                  <a:lnTo>
                    <a:pt x="119" y="34"/>
                  </a:lnTo>
                  <a:lnTo>
                    <a:pt x="117" y="34"/>
                  </a:lnTo>
                  <a:lnTo>
                    <a:pt x="117" y="33"/>
                  </a:lnTo>
                  <a:lnTo>
                    <a:pt x="116" y="28"/>
                  </a:lnTo>
                  <a:lnTo>
                    <a:pt x="114" y="27"/>
                  </a:lnTo>
                  <a:lnTo>
                    <a:pt x="112" y="27"/>
                  </a:lnTo>
                  <a:lnTo>
                    <a:pt x="114" y="28"/>
                  </a:lnTo>
                  <a:lnTo>
                    <a:pt x="112" y="30"/>
                  </a:lnTo>
                  <a:lnTo>
                    <a:pt x="111" y="31"/>
                  </a:lnTo>
                  <a:lnTo>
                    <a:pt x="112" y="33"/>
                  </a:lnTo>
                  <a:lnTo>
                    <a:pt x="114" y="34"/>
                  </a:lnTo>
                  <a:lnTo>
                    <a:pt x="116" y="36"/>
                  </a:lnTo>
                  <a:lnTo>
                    <a:pt x="116" y="38"/>
                  </a:lnTo>
                  <a:lnTo>
                    <a:pt x="116" y="41"/>
                  </a:lnTo>
                  <a:lnTo>
                    <a:pt x="116" y="42"/>
                  </a:lnTo>
                  <a:lnTo>
                    <a:pt x="117" y="44"/>
                  </a:lnTo>
                  <a:lnTo>
                    <a:pt x="119" y="45"/>
                  </a:lnTo>
                  <a:lnTo>
                    <a:pt x="119" y="47"/>
                  </a:lnTo>
                  <a:lnTo>
                    <a:pt x="119" y="49"/>
                  </a:lnTo>
                  <a:lnTo>
                    <a:pt x="122" y="50"/>
                  </a:lnTo>
                  <a:lnTo>
                    <a:pt x="123" y="53"/>
                  </a:lnTo>
                  <a:lnTo>
                    <a:pt x="127" y="56"/>
                  </a:lnTo>
                  <a:lnTo>
                    <a:pt x="128" y="56"/>
                  </a:lnTo>
                  <a:lnTo>
                    <a:pt x="128" y="58"/>
                  </a:lnTo>
                  <a:lnTo>
                    <a:pt x="128" y="61"/>
                  </a:lnTo>
                  <a:lnTo>
                    <a:pt x="128" y="63"/>
                  </a:lnTo>
                  <a:lnTo>
                    <a:pt x="130" y="66"/>
                  </a:lnTo>
                  <a:lnTo>
                    <a:pt x="131" y="67"/>
                  </a:lnTo>
                  <a:lnTo>
                    <a:pt x="133" y="67"/>
                  </a:lnTo>
                  <a:lnTo>
                    <a:pt x="133" y="69"/>
                  </a:lnTo>
                  <a:lnTo>
                    <a:pt x="134" y="72"/>
                  </a:lnTo>
                  <a:lnTo>
                    <a:pt x="134" y="77"/>
                  </a:lnTo>
                  <a:lnTo>
                    <a:pt x="136" y="79"/>
                  </a:lnTo>
                  <a:lnTo>
                    <a:pt x="141" y="88"/>
                  </a:lnTo>
                  <a:lnTo>
                    <a:pt x="144" y="93"/>
                  </a:lnTo>
                  <a:lnTo>
                    <a:pt x="146" y="96"/>
                  </a:lnTo>
                  <a:lnTo>
                    <a:pt x="147" y="101"/>
                  </a:lnTo>
                  <a:lnTo>
                    <a:pt x="152" y="112"/>
                  </a:lnTo>
                  <a:lnTo>
                    <a:pt x="155" y="115"/>
                  </a:lnTo>
                  <a:lnTo>
                    <a:pt x="157" y="116"/>
                  </a:lnTo>
                  <a:lnTo>
                    <a:pt x="158" y="118"/>
                  </a:lnTo>
                  <a:lnTo>
                    <a:pt x="161" y="119"/>
                  </a:lnTo>
                  <a:lnTo>
                    <a:pt x="158" y="119"/>
                  </a:lnTo>
                  <a:lnTo>
                    <a:pt x="158" y="119"/>
                  </a:lnTo>
                  <a:lnTo>
                    <a:pt x="158" y="119"/>
                  </a:lnTo>
                  <a:lnTo>
                    <a:pt x="157" y="121"/>
                  </a:lnTo>
                  <a:lnTo>
                    <a:pt x="157" y="121"/>
                  </a:lnTo>
                  <a:lnTo>
                    <a:pt x="157" y="127"/>
                  </a:lnTo>
                  <a:lnTo>
                    <a:pt x="158" y="129"/>
                  </a:lnTo>
                  <a:lnTo>
                    <a:pt x="160" y="134"/>
                  </a:lnTo>
                  <a:lnTo>
                    <a:pt x="161" y="135"/>
                  </a:lnTo>
                  <a:lnTo>
                    <a:pt x="161" y="137"/>
                  </a:lnTo>
                  <a:lnTo>
                    <a:pt x="163" y="137"/>
                  </a:lnTo>
                  <a:lnTo>
                    <a:pt x="168" y="138"/>
                  </a:lnTo>
                  <a:lnTo>
                    <a:pt x="171" y="143"/>
                  </a:lnTo>
                  <a:lnTo>
                    <a:pt x="175" y="146"/>
                  </a:lnTo>
                  <a:lnTo>
                    <a:pt x="177" y="148"/>
                  </a:lnTo>
                  <a:lnTo>
                    <a:pt x="177" y="148"/>
                  </a:lnTo>
                  <a:lnTo>
                    <a:pt x="149" y="148"/>
                  </a:lnTo>
                  <a:lnTo>
                    <a:pt x="144" y="148"/>
                  </a:lnTo>
                  <a:lnTo>
                    <a:pt x="98" y="148"/>
                  </a:lnTo>
                  <a:lnTo>
                    <a:pt x="98" y="148"/>
                  </a:lnTo>
                  <a:lnTo>
                    <a:pt x="98" y="146"/>
                  </a:lnTo>
                  <a:lnTo>
                    <a:pt x="98" y="146"/>
                  </a:lnTo>
                  <a:lnTo>
                    <a:pt x="98" y="145"/>
                  </a:lnTo>
                  <a:lnTo>
                    <a:pt x="97" y="146"/>
                  </a:lnTo>
                  <a:lnTo>
                    <a:pt x="95" y="148"/>
                  </a:lnTo>
                  <a:lnTo>
                    <a:pt x="95" y="148"/>
                  </a:lnTo>
                  <a:lnTo>
                    <a:pt x="60" y="148"/>
                  </a:lnTo>
                  <a:lnTo>
                    <a:pt x="54" y="148"/>
                  </a:lnTo>
                  <a:lnTo>
                    <a:pt x="16" y="148"/>
                  </a:lnTo>
                  <a:lnTo>
                    <a:pt x="10" y="148"/>
                  </a:lnTo>
                  <a:lnTo>
                    <a:pt x="5" y="148"/>
                  </a:lnTo>
                  <a:lnTo>
                    <a:pt x="5" y="38"/>
                  </a:lnTo>
                  <a:lnTo>
                    <a:pt x="5" y="38"/>
                  </a:lnTo>
                  <a:lnTo>
                    <a:pt x="4" y="36"/>
                  </a:lnTo>
                  <a:lnTo>
                    <a:pt x="4" y="33"/>
                  </a:lnTo>
                  <a:lnTo>
                    <a:pt x="2" y="28"/>
                  </a:lnTo>
                  <a:lnTo>
                    <a:pt x="2" y="27"/>
                  </a:lnTo>
                  <a:lnTo>
                    <a:pt x="0" y="23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4" y="19"/>
                  </a:lnTo>
                  <a:lnTo>
                    <a:pt x="4" y="17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4" y="11"/>
                  </a:lnTo>
                  <a:lnTo>
                    <a:pt x="4" y="9"/>
                  </a:lnTo>
                  <a:lnTo>
                    <a:pt x="4" y="6"/>
                  </a:lnTo>
                  <a:lnTo>
                    <a:pt x="4" y="4"/>
                  </a:lnTo>
                  <a:lnTo>
                    <a:pt x="4" y="3"/>
                  </a:lnTo>
                  <a:lnTo>
                    <a:pt x="5" y="1"/>
                  </a:lnTo>
                  <a:lnTo>
                    <a:pt x="7" y="1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39" name="Freeform 286">
              <a:extLst>
                <a:ext uri="{FF2B5EF4-FFF2-40B4-BE49-F238E27FC236}">
                  <a16:creationId xmlns:a16="http://schemas.microsoft.com/office/drawing/2014/main" id="{178BE20F-7CF6-5BE4-0500-208051631B5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78998" y="2509585"/>
              <a:ext cx="179328" cy="85766"/>
            </a:xfrm>
            <a:custGeom>
              <a:avLst/>
              <a:gdLst>
                <a:gd name="T0" fmla="*/ 13 w 92"/>
                <a:gd name="T1" fmla="*/ 22 h 44"/>
                <a:gd name="T2" fmla="*/ 23 w 92"/>
                <a:gd name="T3" fmla="*/ 25 h 44"/>
                <a:gd name="T4" fmla="*/ 16 w 92"/>
                <a:gd name="T5" fmla="*/ 27 h 44"/>
                <a:gd name="T6" fmla="*/ 10 w 92"/>
                <a:gd name="T7" fmla="*/ 30 h 44"/>
                <a:gd name="T8" fmla="*/ 5 w 92"/>
                <a:gd name="T9" fmla="*/ 35 h 44"/>
                <a:gd name="T10" fmla="*/ 2 w 92"/>
                <a:gd name="T11" fmla="*/ 35 h 44"/>
                <a:gd name="T12" fmla="*/ 4 w 92"/>
                <a:gd name="T13" fmla="*/ 30 h 44"/>
                <a:gd name="T14" fmla="*/ 2 w 92"/>
                <a:gd name="T15" fmla="*/ 27 h 44"/>
                <a:gd name="T16" fmla="*/ 2 w 92"/>
                <a:gd name="T17" fmla="*/ 23 h 44"/>
                <a:gd name="T18" fmla="*/ 5 w 92"/>
                <a:gd name="T19" fmla="*/ 23 h 44"/>
                <a:gd name="T20" fmla="*/ 10 w 92"/>
                <a:gd name="T21" fmla="*/ 20 h 44"/>
                <a:gd name="T22" fmla="*/ 23 w 92"/>
                <a:gd name="T23" fmla="*/ 22 h 44"/>
                <a:gd name="T24" fmla="*/ 19 w 92"/>
                <a:gd name="T25" fmla="*/ 20 h 44"/>
                <a:gd name="T26" fmla="*/ 13 w 92"/>
                <a:gd name="T27" fmla="*/ 12 h 44"/>
                <a:gd name="T28" fmla="*/ 16 w 92"/>
                <a:gd name="T29" fmla="*/ 17 h 44"/>
                <a:gd name="T30" fmla="*/ 13 w 92"/>
                <a:gd name="T31" fmla="*/ 19 h 44"/>
                <a:gd name="T32" fmla="*/ 8 w 92"/>
                <a:gd name="T33" fmla="*/ 16 h 44"/>
                <a:gd name="T34" fmla="*/ 10 w 92"/>
                <a:gd name="T35" fmla="*/ 14 h 44"/>
                <a:gd name="T36" fmla="*/ 54 w 92"/>
                <a:gd name="T37" fmla="*/ 0 h 44"/>
                <a:gd name="T38" fmla="*/ 70 w 92"/>
                <a:gd name="T39" fmla="*/ 1 h 44"/>
                <a:gd name="T40" fmla="*/ 89 w 92"/>
                <a:gd name="T41" fmla="*/ 5 h 44"/>
                <a:gd name="T42" fmla="*/ 92 w 92"/>
                <a:gd name="T43" fmla="*/ 5 h 44"/>
                <a:gd name="T44" fmla="*/ 90 w 92"/>
                <a:gd name="T45" fmla="*/ 6 h 44"/>
                <a:gd name="T46" fmla="*/ 87 w 92"/>
                <a:gd name="T47" fmla="*/ 9 h 44"/>
                <a:gd name="T48" fmla="*/ 79 w 92"/>
                <a:gd name="T49" fmla="*/ 12 h 44"/>
                <a:gd name="T50" fmla="*/ 78 w 92"/>
                <a:gd name="T51" fmla="*/ 20 h 44"/>
                <a:gd name="T52" fmla="*/ 82 w 92"/>
                <a:gd name="T53" fmla="*/ 30 h 44"/>
                <a:gd name="T54" fmla="*/ 84 w 92"/>
                <a:gd name="T55" fmla="*/ 35 h 44"/>
                <a:gd name="T56" fmla="*/ 86 w 92"/>
                <a:gd name="T57" fmla="*/ 36 h 44"/>
                <a:gd name="T58" fmla="*/ 82 w 92"/>
                <a:gd name="T59" fmla="*/ 39 h 44"/>
                <a:gd name="T60" fmla="*/ 81 w 92"/>
                <a:gd name="T61" fmla="*/ 44 h 44"/>
                <a:gd name="T62" fmla="*/ 76 w 92"/>
                <a:gd name="T63" fmla="*/ 42 h 44"/>
                <a:gd name="T64" fmla="*/ 68 w 92"/>
                <a:gd name="T65" fmla="*/ 44 h 44"/>
                <a:gd name="T66" fmla="*/ 60 w 92"/>
                <a:gd name="T67" fmla="*/ 39 h 44"/>
                <a:gd name="T68" fmla="*/ 57 w 92"/>
                <a:gd name="T69" fmla="*/ 36 h 44"/>
                <a:gd name="T70" fmla="*/ 51 w 92"/>
                <a:gd name="T71" fmla="*/ 33 h 44"/>
                <a:gd name="T72" fmla="*/ 49 w 92"/>
                <a:gd name="T73" fmla="*/ 35 h 44"/>
                <a:gd name="T74" fmla="*/ 45 w 92"/>
                <a:gd name="T75" fmla="*/ 35 h 44"/>
                <a:gd name="T76" fmla="*/ 37 w 92"/>
                <a:gd name="T77" fmla="*/ 36 h 44"/>
                <a:gd name="T78" fmla="*/ 40 w 92"/>
                <a:gd name="T79" fmla="*/ 28 h 44"/>
                <a:gd name="T80" fmla="*/ 37 w 92"/>
                <a:gd name="T81" fmla="*/ 27 h 44"/>
                <a:gd name="T82" fmla="*/ 32 w 92"/>
                <a:gd name="T83" fmla="*/ 28 h 44"/>
                <a:gd name="T84" fmla="*/ 26 w 92"/>
                <a:gd name="T85" fmla="*/ 22 h 44"/>
                <a:gd name="T86" fmla="*/ 27 w 92"/>
                <a:gd name="T87" fmla="*/ 17 h 44"/>
                <a:gd name="T88" fmla="*/ 24 w 92"/>
                <a:gd name="T89" fmla="*/ 14 h 44"/>
                <a:gd name="T90" fmla="*/ 24 w 92"/>
                <a:gd name="T91" fmla="*/ 11 h 44"/>
                <a:gd name="T92" fmla="*/ 29 w 92"/>
                <a:gd name="T93" fmla="*/ 8 h 44"/>
                <a:gd name="T94" fmla="*/ 37 w 92"/>
                <a:gd name="T95" fmla="*/ 3 h 44"/>
                <a:gd name="T96" fmla="*/ 54 w 92"/>
                <a:gd name="T97" fmla="*/ 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2" h="44">
                  <a:moveTo>
                    <a:pt x="10" y="20"/>
                  </a:moveTo>
                  <a:lnTo>
                    <a:pt x="11" y="20"/>
                  </a:lnTo>
                  <a:lnTo>
                    <a:pt x="13" y="22"/>
                  </a:lnTo>
                  <a:lnTo>
                    <a:pt x="13" y="22"/>
                  </a:lnTo>
                  <a:lnTo>
                    <a:pt x="15" y="20"/>
                  </a:lnTo>
                  <a:lnTo>
                    <a:pt x="16" y="22"/>
                  </a:lnTo>
                  <a:lnTo>
                    <a:pt x="21" y="23"/>
                  </a:lnTo>
                  <a:lnTo>
                    <a:pt x="23" y="25"/>
                  </a:lnTo>
                  <a:lnTo>
                    <a:pt x="19" y="25"/>
                  </a:lnTo>
                  <a:lnTo>
                    <a:pt x="18" y="25"/>
                  </a:lnTo>
                  <a:lnTo>
                    <a:pt x="18" y="27"/>
                  </a:lnTo>
                  <a:lnTo>
                    <a:pt x="16" y="27"/>
                  </a:lnTo>
                  <a:lnTo>
                    <a:pt x="16" y="28"/>
                  </a:lnTo>
                  <a:lnTo>
                    <a:pt x="13" y="28"/>
                  </a:lnTo>
                  <a:lnTo>
                    <a:pt x="13" y="30"/>
                  </a:lnTo>
                  <a:lnTo>
                    <a:pt x="10" y="30"/>
                  </a:lnTo>
                  <a:lnTo>
                    <a:pt x="8" y="30"/>
                  </a:lnTo>
                  <a:lnTo>
                    <a:pt x="7" y="31"/>
                  </a:lnTo>
                  <a:lnTo>
                    <a:pt x="7" y="33"/>
                  </a:lnTo>
                  <a:lnTo>
                    <a:pt x="5" y="35"/>
                  </a:lnTo>
                  <a:lnTo>
                    <a:pt x="4" y="36"/>
                  </a:lnTo>
                  <a:lnTo>
                    <a:pt x="2" y="36"/>
                  </a:lnTo>
                  <a:lnTo>
                    <a:pt x="2" y="35"/>
                  </a:lnTo>
                  <a:lnTo>
                    <a:pt x="2" y="35"/>
                  </a:lnTo>
                  <a:lnTo>
                    <a:pt x="5" y="31"/>
                  </a:lnTo>
                  <a:lnTo>
                    <a:pt x="5" y="31"/>
                  </a:lnTo>
                  <a:lnTo>
                    <a:pt x="4" y="30"/>
                  </a:lnTo>
                  <a:lnTo>
                    <a:pt x="4" y="30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2" y="27"/>
                  </a:lnTo>
                  <a:lnTo>
                    <a:pt x="2" y="27"/>
                  </a:lnTo>
                  <a:lnTo>
                    <a:pt x="2" y="27"/>
                  </a:lnTo>
                  <a:lnTo>
                    <a:pt x="0" y="23"/>
                  </a:lnTo>
                  <a:lnTo>
                    <a:pt x="2" y="23"/>
                  </a:lnTo>
                  <a:lnTo>
                    <a:pt x="4" y="23"/>
                  </a:lnTo>
                  <a:lnTo>
                    <a:pt x="4" y="23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7" y="23"/>
                  </a:lnTo>
                  <a:lnTo>
                    <a:pt x="7" y="22"/>
                  </a:lnTo>
                  <a:lnTo>
                    <a:pt x="10" y="22"/>
                  </a:lnTo>
                  <a:lnTo>
                    <a:pt x="10" y="20"/>
                  </a:lnTo>
                  <a:close/>
                  <a:moveTo>
                    <a:pt x="19" y="20"/>
                  </a:moveTo>
                  <a:lnTo>
                    <a:pt x="23" y="20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1" y="22"/>
                  </a:lnTo>
                  <a:lnTo>
                    <a:pt x="18" y="22"/>
                  </a:lnTo>
                  <a:lnTo>
                    <a:pt x="19" y="20"/>
                  </a:lnTo>
                  <a:lnTo>
                    <a:pt x="19" y="20"/>
                  </a:lnTo>
                  <a:close/>
                  <a:moveTo>
                    <a:pt x="11" y="11"/>
                  </a:moveTo>
                  <a:lnTo>
                    <a:pt x="13" y="11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6" y="12"/>
                  </a:lnTo>
                  <a:lnTo>
                    <a:pt x="16" y="14"/>
                  </a:lnTo>
                  <a:lnTo>
                    <a:pt x="18" y="17"/>
                  </a:lnTo>
                  <a:lnTo>
                    <a:pt x="16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3" y="19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8" y="16"/>
                  </a:lnTo>
                  <a:lnTo>
                    <a:pt x="7" y="16"/>
                  </a:lnTo>
                  <a:lnTo>
                    <a:pt x="5" y="16"/>
                  </a:lnTo>
                  <a:lnTo>
                    <a:pt x="4" y="14"/>
                  </a:lnTo>
                  <a:lnTo>
                    <a:pt x="10" y="14"/>
                  </a:lnTo>
                  <a:lnTo>
                    <a:pt x="10" y="12"/>
                  </a:lnTo>
                  <a:lnTo>
                    <a:pt x="11" y="11"/>
                  </a:lnTo>
                  <a:lnTo>
                    <a:pt x="11" y="11"/>
                  </a:lnTo>
                  <a:close/>
                  <a:moveTo>
                    <a:pt x="54" y="0"/>
                  </a:moveTo>
                  <a:lnTo>
                    <a:pt x="56" y="0"/>
                  </a:lnTo>
                  <a:lnTo>
                    <a:pt x="57" y="0"/>
                  </a:lnTo>
                  <a:lnTo>
                    <a:pt x="67" y="1"/>
                  </a:lnTo>
                  <a:lnTo>
                    <a:pt x="70" y="1"/>
                  </a:lnTo>
                  <a:lnTo>
                    <a:pt x="73" y="3"/>
                  </a:lnTo>
                  <a:lnTo>
                    <a:pt x="75" y="3"/>
                  </a:lnTo>
                  <a:lnTo>
                    <a:pt x="79" y="3"/>
                  </a:lnTo>
                  <a:lnTo>
                    <a:pt x="89" y="5"/>
                  </a:lnTo>
                  <a:lnTo>
                    <a:pt x="90" y="3"/>
                  </a:lnTo>
                  <a:lnTo>
                    <a:pt x="90" y="3"/>
                  </a:lnTo>
                  <a:lnTo>
                    <a:pt x="90" y="3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0" y="6"/>
                  </a:lnTo>
                  <a:lnTo>
                    <a:pt x="90" y="6"/>
                  </a:lnTo>
                  <a:lnTo>
                    <a:pt x="90" y="6"/>
                  </a:lnTo>
                  <a:lnTo>
                    <a:pt x="89" y="6"/>
                  </a:lnTo>
                  <a:lnTo>
                    <a:pt x="89" y="8"/>
                  </a:lnTo>
                  <a:lnTo>
                    <a:pt x="87" y="9"/>
                  </a:lnTo>
                  <a:lnTo>
                    <a:pt x="86" y="12"/>
                  </a:lnTo>
                  <a:lnTo>
                    <a:pt x="84" y="14"/>
                  </a:lnTo>
                  <a:lnTo>
                    <a:pt x="82" y="12"/>
                  </a:lnTo>
                  <a:lnTo>
                    <a:pt x="79" y="12"/>
                  </a:lnTo>
                  <a:lnTo>
                    <a:pt x="76" y="14"/>
                  </a:lnTo>
                  <a:lnTo>
                    <a:pt x="75" y="16"/>
                  </a:lnTo>
                  <a:lnTo>
                    <a:pt x="75" y="17"/>
                  </a:lnTo>
                  <a:lnTo>
                    <a:pt x="78" y="20"/>
                  </a:lnTo>
                  <a:lnTo>
                    <a:pt x="78" y="25"/>
                  </a:lnTo>
                  <a:lnTo>
                    <a:pt x="79" y="25"/>
                  </a:lnTo>
                  <a:lnTo>
                    <a:pt x="81" y="28"/>
                  </a:lnTo>
                  <a:lnTo>
                    <a:pt x="82" y="30"/>
                  </a:lnTo>
                  <a:lnTo>
                    <a:pt x="82" y="30"/>
                  </a:lnTo>
                  <a:lnTo>
                    <a:pt x="84" y="35"/>
                  </a:lnTo>
                  <a:lnTo>
                    <a:pt x="84" y="33"/>
                  </a:lnTo>
                  <a:lnTo>
                    <a:pt x="84" y="35"/>
                  </a:lnTo>
                  <a:lnTo>
                    <a:pt x="84" y="36"/>
                  </a:lnTo>
                  <a:lnTo>
                    <a:pt x="86" y="36"/>
                  </a:lnTo>
                  <a:lnTo>
                    <a:pt x="86" y="36"/>
                  </a:lnTo>
                  <a:lnTo>
                    <a:pt x="86" y="36"/>
                  </a:lnTo>
                  <a:lnTo>
                    <a:pt x="86" y="38"/>
                  </a:lnTo>
                  <a:lnTo>
                    <a:pt x="86" y="38"/>
                  </a:lnTo>
                  <a:lnTo>
                    <a:pt x="82" y="38"/>
                  </a:lnTo>
                  <a:lnTo>
                    <a:pt x="82" y="39"/>
                  </a:lnTo>
                  <a:lnTo>
                    <a:pt x="82" y="39"/>
                  </a:lnTo>
                  <a:lnTo>
                    <a:pt x="81" y="41"/>
                  </a:lnTo>
                  <a:lnTo>
                    <a:pt x="81" y="42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79" y="44"/>
                  </a:lnTo>
                  <a:lnTo>
                    <a:pt x="78" y="44"/>
                  </a:lnTo>
                  <a:lnTo>
                    <a:pt x="76" y="42"/>
                  </a:lnTo>
                  <a:lnTo>
                    <a:pt x="75" y="42"/>
                  </a:lnTo>
                  <a:lnTo>
                    <a:pt x="73" y="42"/>
                  </a:lnTo>
                  <a:lnTo>
                    <a:pt x="73" y="42"/>
                  </a:lnTo>
                  <a:lnTo>
                    <a:pt x="68" y="44"/>
                  </a:lnTo>
                  <a:lnTo>
                    <a:pt x="67" y="44"/>
                  </a:lnTo>
                  <a:lnTo>
                    <a:pt x="65" y="42"/>
                  </a:lnTo>
                  <a:lnTo>
                    <a:pt x="64" y="41"/>
                  </a:lnTo>
                  <a:lnTo>
                    <a:pt x="60" y="39"/>
                  </a:lnTo>
                  <a:lnTo>
                    <a:pt x="60" y="38"/>
                  </a:lnTo>
                  <a:lnTo>
                    <a:pt x="60" y="38"/>
                  </a:lnTo>
                  <a:lnTo>
                    <a:pt x="57" y="36"/>
                  </a:lnTo>
                  <a:lnTo>
                    <a:pt x="57" y="36"/>
                  </a:lnTo>
                  <a:lnTo>
                    <a:pt x="56" y="36"/>
                  </a:lnTo>
                  <a:lnTo>
                    <a:pt x="54" y="35"/>
                  </a:lnTo>
                  <a:lnTo>
                    <a:pt x="51" y="33"/>
                  </a:lnTo>
                  <a:lnTo>
                    <a:pt x="51" y="33"/>
                  </a:lnTo>
                  <a:lnTo>
                    <a:pt x="49" y="33"/>
                  </a:lnTo>
                  <a:lnTo>
                    <a:pt x="49" y="35"/>
                  </a:lnTo>
                  <a:lnTo>
                    <a:pt x="49" y="35"/>
                  </a:lnTo>
                  <a:lnTo>
                    <a:pt x="49" y="35"/>
                  </a:lnTo>
                  <a:lnTo>
                    <a:pt x="49" y="33"/>
                  </a:lnTo>
                  <a:lnTo>
                    <a:pt x="48" y="33"/>
                  </a:lnTo>
                  <a:lnTo>
                    <a:pt x="45" y="35"/>
                  </a:lnTo>
                  <a:lnTo>
                    <a:pt x="45" y="35"/>
                  </a:lnTo>
                  <a:lnTo>
                    <a:pt x="43" y="35"/>
                  </a:lnTo>
                  <a:lnTo>
                    <a:pt x="38" y="36"/>
                  </a:lnTo>
                  <a:lnTo>
                    <a:pt x="37" y="36"/>
                  </a:lnTo>
                  <a:lnTo>
                    <a:pt x="37" y="36"/>
                  </a:lnTo>
                  <a:lnTo>
                    <a:pt x="37" y="36"/>
                  </a:lnTo>
                  <a:lnTo>
                    <a:pt x="38" y="31"/>
                  </a:lnTo>
                  <a:lnTo>
                    <a:pt x="38" y="28"/>
                  </a:lnTo>
                  <a:lnTo>
                    <a:pt x="40" y="28"/>
                  </a:lnTo>
                  <a:lnTo>
                    <a:pt x="40" y="28"/>
                  </a:lnTo>
                  <a:lnTo>
                    <a:pt x="40" y="27"/>
                  </a:lnTo>
                  <a:lnTo>
                    <a:pt x="37" y="27"/>
                  </a:lnTo>
                  <a:lnTo>
                    <a:pt x="37" y="27"/>
                  </a:lnTo>
                  <a:lnTo>
                    <a:pt x="35" y="27"/>
                  </a:lnTo>
                  <a:lnTo>
                    <a:pt x="35" y="28"/>
                  </a:lnTo>
                  <a:lnTo>
                    <a:pt x="34" y="28"/>
                  </a:lnTo>
                  <a:lnTo>
                    <a:pt x="32" y="28"/>
                  </a:lnTo>
                  <a:lnTo>
                    <a:pt x="29" y="27"/>
                  </a:lnTo>
                  <a:lnTo>
                    <a:pt x="27" y="25"/>
                  </a:lnTo>
                  <a:lnTo>
                    <a:pt x="27" y="23"/>
                  </a:lnTo>
                  <a:lnTo>
                    <a:pt x="26" y="22"/>
                  </a:lnTo>
                  <a:lnTo>
                    <a:pt x="24" y="20"/>
                  </a:lnTo>
                  <a:lnTo>
                    <a:pt x="26" y="19"/>
                  </a:lnTo>
                  <a:lnTo>
                    <a:pt x="27" y="19"/>
                  </a:lnTo>
                  <a:lnTo>
                    <a:pt x="27" y="17"/>
                  </a:lnTo>
                  <a:lnTo>
                    <a:pt x="26" y="17"/>
                  </a:lnTo>
                  <a:lnTo>
                    <a:pt x="24" y="17"/>
                  </a:lnTo>
                  <a:lnTo>
                    <a:pt x="24" y="17"/>
                  </a:lnTo>
                  <a:lnTo>
                    <a:pt x="24" y="14"/>
                  </a:lnTo>
                  <a:lnTo>
                    <a:pt x="24" y="14"/>
                  </a:lnTo>
                  <a:lnTo>
                    <a:pt x="24" y="12"/>
                  </a:lnTo>
                  <a:lnTo>
                    <a:pt x="24" y="12"/>
                  </a:lnTo>
                  <a:lnTo>
                    <a:pt x="24" y="11"/>
                  </a:lnTo>
                  <a:lnTo>
                    <a:pt x="24" y="11"/>
                  </a:lnTo>
                  <a:lnTo>
                    <a:pt x="24" y="9"/>
                  </a:lnTo>
                  <a:lnTo>
                    <a:pt x="27" y="8"/>
                  </a:lnTo>
                  <a:lnTo>
                    <a:pt x="29" y="8"/>
                  </a:lnTo>
                  <a:lnTo>
                    <a:pt x="34" y="6"/>
                  </a:lnTo>
                  <a:lnTo>
                    <a:pt x="32" y="5"/>
                  </a:lnTo>
                  <a:lnTo>
                    <a:pt x="34" y="5"/>
                  </a:lnTo>
                  <a:lnTo>
                    <a:pt x="37" y="3"/>
                  </a:lnTo>
                  <a:lnTo>
                    <a:pt x="40" y="3"/>
                  </a:lnTo>
                  <a:lnTo>
                    <a:pt x="45" y="1"/>
                  </a:lnTo>
                  <a:lnTo>
                    <a:pt x="52" y="1"/>
                  </a:lnTo>
                  <a:lnTo>
                    <a:pt x="54" y="1"/>
                  </a:lnTo>
                  <a:lnTo>
                    <a:pt x="54" y="0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40" name="Freeform 287">
              <a:extLst>
                <a:ext uri="{FF2B5EF4-FFF2-40B4-BE49-F238E27FC236}">
                  <a16:creationId xmlns:a16="http://schemas.microsoft.com/office/drawing/2014/main" id="{6A3F477D-C5A6-1CF8-65B4-6DC2DA33F67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84225" y="4376939"/>
              <a:ext cx="460016" cy="181278"/>
            </a:xfrm>
            <a:custGeom>
              <a:avLst/>
              <a:gdLst>
                <a:gd name="T0" fmla="*/ 167 w 236"/>
                <a:gd name="T1" fmla="*/ 61 h 93"/>
                <a:gd name="T2" fmla="*/ 164 w 236"/>
                <a:gd name="T3" fmla="*/ 61 h 93"/>
                <a:gd name="T4" fmla="*/ 17 w 236"/>
                <a:gd name="T5" fmla="*/ 39 h 93"/>
                <a:gd name="T6" fmla="*/ 33 w 236"/>
                <a:gd name="T7" fmla="*/ 30 h 93"/>
                <a:gd name="T8" fmla="*/ 31 w 236"/>
                <a:gd name="T9" fmla="*/ 33 h 93"/>
                <a:gd name="T10" fmla="*/ 29 w 236"/>
                <a:gd name="T11" fmla="*/ 31 h 93"/>
                <a:gd name="T12" fmla="*/ 18 w 236"/>
                <a:gd name="T13" fmla="*/ 31 h 93"/>
                <a:gd name="T14" fmla="*/ 15 w 236"/>
                <a:gd name="T15" fmla="*/ 28 h 93"/>
                <a:gd name="T16" fmla="*/ 1 w 236"/>
                <a:gd name="T17" fmla="*/ 27 h 93"/>
                <a:gd name="T18" fmla="*/ 12 w 236"/>
                <a:gd name="T19" fmla="*/ 23 h 93"/>
                <a:gd name="T20" fmla="*/ 11 w 236"/>
                <a:gd name="T21" fmla="*/ 25 h 93"/>
                <a:gd name="T22" fmla="*/ 6 w 236"/>
                <a:gd name="T23" fmla="*/ 20 h 93"/>
                <a:gd name="T24" fmla="*/ 11 w 236"/>
                <a:gd name="T25" fmla="*/ 30 h 93"/>
                <a:gd name="T26" fmla="*/ 1 w 236"/>
                <a:gd name="T27" fmla="*/ 33 h 93"/>
                <a:gd name="T28" fmla="*/ 6 w 236"/>
                <a:gd name="T29" fmla="*/ 28 h 93"/>
                <a:gd name="T30" fmla="*/ 0 w 236"/>
                <a:gd name="T31" fmla="*/ 20 h 93"/>
                <a:gd name="T32" fmla="*/ 182 w 236"/>
                <a:gd name="T33" fmla="*/ 3 h 93"/>
                <a:gd name="T34" fmla="*/ 184 w 236"/>
                <a:gd name="T35" fmla="*/ 0 h 93"/>
                <a:gd name="T36" fmla="*/ 193 w 236"/>
                <a:gd name="T37" fmla="*/ 6 h 93"/>
                <a:gd name="T38" fmla="*/ 201 w 236"/>
                <a:gd name="T39" fmla="*/ 11 h 93"/>
                <a:gd name="T40" fmla="*/ 206 w 236"/>
                <a:gd name="T41" fmla="*/ 16 h 93"/>
                <a:gd name="T42" fmla="*/ 214 w 236"/>
                <a:gd name="T43" fmla="*/ 17 h 93"/>
                <a:gd name="T44" fmla="*/ 219 w 236"/>
                <a:gd name="T45" fmla="*/ 17 h 93"/>
                <a:gd name="T46" fmla="*/ 223 w 236"/>
                <a:gd name="T47" fmla="*/ 16 h 93"/>
                <a:gd name="T48" fmla="*/ 233 w 236"/>
                <a:gd name="T49" fmla="*/ 20 h 93"/>
                <a:gd name="T50" fmla="*/ 230 w 236"/>
                <a:gd name="T51" fmla="*/ 22 h 93"/>
                <a:gd name="T52" fmla="*/ 234 w 236"/>
                <a:gd name="T53" fmla="*/ 28 h 93"/>
                <a:gd name="T54" fmla="*/ 236 w 236"/>
                <a:gd name="T55" fmla="*/ 34 h 93"/>
                <a:gd name="T56" fmla="*/ 233 w 236"/>
                <a:gd name="T57" fmla="*/ 36 h 93"/>
                <a:gd name="T58" fmla="*/ 223 w 236"/>
                <a:gd name="T59" fmla="*/ 50 h 93"/>
                <a:gd name="T60" fmla="*/ 208 w 236"/>
                <a:gd name="T61" fmla="*/ 60 h 93"/>
                <a:gd name="T62" fmla="*/ 195 w 236"/>
                <a:gd name="T63" fmla="*/ 66 h 93"/>
                <a:gd name="T64" fmla="*/ 193 w 236"/>
                <a:gd name="T65" fmla="*/ 71 h 93"/>
                <a:gd name="T66" fmla="*/ 192 w 236"/>
                <a:gd name="T67" fmla="*/ 69 h 93"/>
                <a:gd name="T68" fmla="*/ 190 w 236"/>
                <a:gd name="T69" fmla="*/ 74 h 93"/>
                <a:gd name="T70" fmla="*/ 187 w 236"/>
                <a:gd name="T71" fmla="*/ 80 h 93"/>
                <a:gd name="T72" fmla="*/ 187 w 236"/>
                <a:gd name="T73" fmla="*/ 85 h 93"/>
                <a:gd name="T74" fmla="*/ 182 w 236"/>
                <a:gd name="T75" fmla="*/ 90 h 93"/>
                <a:gd name="T76" fmla="*/ 179 w 236"/>
                <a:gd name="T77" fmla="*/ 91 h 93"/>
                <a:gd name="T78" fmla="*/ 175 w 236"/>
                <a:gd name="T79" fmla="*/ 85 h 93"/>
                <a:gd name="T80" fmla="*/ 168 w 236"/>
                <a:gd name="T81" fmla="*/ 83 h 93"/>
                <a:gd name="T82" fmla="*/ 162 w 236"/>
                <a:gd name="T83" fmla="*/ 85 h 93"/>
                <a:gd name="T84" fmla="*/ 160 w 236"/>
                <a:gd name="T85" fmla="*/ 80 h 93"/>
                <a:gd name="T86" fmla="*/ 162 w 236"/>
                <a:gd name="T87" fmla="*/ 79 h 93"/>
                <a:gd name="T88" fmla="*/ 164 w 236"/>
                <a:gd name="T89" fmla="*/ 75 h 93"/>
                <a:gd name="T90" fmla="*/ 164 w 236"/>
                <a:gd name="T91" fmla="*/ 71 h 93"/>
                <a:gd name="T92" fmla="*/ 164 w 236"/>
                <a:gd name="T93" fmla="*/ 69 h 93"/>
                <a:gd name="T94" fmla="*/ 170 w 236"/>
                <a:gd name="T95" fmla="*/ 60 h 93"/>
                <a:gd name="T96" fmla="*/ 170 w 236"/>
                <a:gd name="T97" fmla="*/ 50 h 93"/>
                <a:gd name="T98" fmla="*/ 167 w 236"/>
                <a:gd name="T99" fmla="*/ 53 h 93"/>
                <a:gd name="T100" fmla="*/ 162 w 236"/>
                <a:gd name="T101" fmla="*/ 58 h 93"/>
                <a:gd name="T102" fmla="*/ 154 w 236"/>
                <a:gd name="T103" fmla="*/ 52 h 93"/>
                <a:gd name="T104" fmla="*/ 156 w 236"/>
                <a:gd name="T105" fmla="*/ 41 h 93"/>
                <a:gd name="T106" fmla="*/ 160 w 236"/>
                <a:gd name="T107" fmla="*/ 30 h 93"/>
                <a:gd name="T108" fmla="*/ 160 w 236"/>
                <a:gd name="T109" fmla="*/ 25 h 93"/>
                <a:gd name="T110" fmla="*/ 167 w 236"/>
                <a:gd name="T111" fmla="*/ 12 h 93"/>
                <a:gd name="T112" fmla="*/ 173 w 236"/>
                <a:gd name="T113" fmla="*/ 6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36" h="93">
                  <a:moveTo>
                    <a:pt x="167" y="58"/>
                  </a:moveTo>
                  <a:lnTo>
                    <a:pt x="167" y="58"/>
                  </a:lnTo>
                  <a:lnTo>
                    <a:pt x="168" y="60"/>
                  </a:lnTo>
                  <a:lnTo>
                    <a:pt x="167" y="61"/>
                  </a:lnTo>
                  <a:lnTo>
                    <a:pt x="167" y="61"/>
                  </a:lnTo>
                  <a:lnTo>
                    <a:pt x="167" y="61"/>
                  </a:lnTo>
                  <a:lnTo>
                    <a:pt x="165" y="63"/>
                  </a:lnTo>
                  <a:lnTo>
                    <a:pt x="165" y="63"/>
                  </a:lnTo>
                  <a:lnTo>
                    <a:pt x="164" y="63"/>
                  </a:lnTo>
                  <a:lnTo>
                    <a:pt x="164" y="63"/>
                  </a:lnTo>
                  <a:lnTo>
                    <a:pt x="164" y="63"/>
                  </a:lnTo>
                  <a:lnTo>
                    <a:pt x="164" y="61"/>
                  </a:lnTo>
                  <a:lnTo>
                    <a:pt x="164" y="60"/>
                  </a:lnTo>
                  <a:lnTo>
                    <a:pt x="165" y="60"/>
                  </a:lnTo>
                  <a:lnTo>
                    <a:pt x="167" y="58"/>
                  </a:lnTo>
                  <a:close/>
                  <a:moveTo>
                    <a:pt x="15" y="38"/>
                  </a:moveTo>
                  <a:lnTo>
                    <a:pt x="17" y="38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5" y="39"/>
                  </a:lnTo>
                  <a:lnTo>
                    <a:pt x="15" y="39"/>
                  </a:lnTo>
                  <a:lnTo>
                    <a:pt x="15" y="38"/>
                  </a:lnTo>
                  <a:close/>
                  <a:moveTo>
                    <a:pt x="33" y="30"/>
                  </a:moveTo>
                  <a:lnTo>
                    <a:pt x="33" y="30"/>
                  </a:lnTo>
                  <a:lnTo>
                    <a:pt x="33" y="30"/>
                  </a:lnTo>
                  <a:lnTo>
                    <a:pt x="34" y="31"/>
                  </a:lnTo>
                  <a:lnTo>
                    <a:pt x="33" y="31"/>
                  </a:lnTo>
                  <a:lnTo>
                    <a:pt x="33" y="33"/>
                  </a:lnTo>
                  <a:lnTo>
                    <a:pt x="31" y="33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8" y="33"/>
                  </a:lnTo>
                  <a:lnTo>
                    <a:pt x="28" y="33"/>
                  </a:lnTo>
                  <a:lnTo>
                    <a:pt x="29" y="33"/>
                  </a:lnTo>
                  <a:lnTo>
                    <a:pt x="29" y="31"/>
                  </a:lnTo>
                  <a:lnTo>
                    <a:pt x="31" y="31"/>
                  </a:lnTo>
                  <a:lnTo>
                    <a:pt x="33" y="30"/>
                  </a:lnTo>
                  <a:close/>
                  <a:moveTo>
                    <a:pt x="18" y="27"/>
                  </a:moveTo>
                  <a:lnTo>
                    <a:pt x="20" y="28"/>
                  </a:lnTo>
                  <a:lnTo>
                    <a:pt x="20" y="30"/>
                  </a:lnTo>
                  <a:lnTo>
                    <a:pt x="18" y="31"/>
                  </a:lnTo>
                  <a:lnTo>
                    <a:pt x="18" y="31"/>
                  </a:lnTo>
                  <a:lnTo>
                    <a:pt x="18" y="31"/>
                  </a:lnTo>
                  <a:lnTo>
                    <a:pt x="17" y="31"/>
                  </a:lnTo>
                  <a:lnTo>
                    <a:pt x="15" y="30"/>
                  </a:lnTo>
                  <a:lnTo>
                    <a:pt x="15" y="28"/>
                  </a:lnTo>
                  <a:lnTo>
                    <a:pt x="15" y="28"/>
                  </a:lnTo>
                  <a:lnTo>
                    <a:pt x="18" y="27"/>
                  </a:lnTo>
                  <a:close/>
                  <a:moveTo>
                    <a:pt x="1" y="23"/>
                  </a:moveTo>
                  <a:lnTo>
                    <a:pt x="3" y="25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1" y="27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1" y="23"/>
                  </a:lnTo>
                  <a:close/>
                  <a:moveTo>
                    <a:pt x="12" y="23"/>
                  </a:moveTo>
                  <a:lnTo>
                    <a:pt x="14" y="23"/>
                  </a:lnTo>
                  <a:lnTo>
                    <a:pt x="15" y="25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11" y="23"/>
                  </a:lnTo>
                  <a:lnTo>
                    <a:pt x="12" y="23"/>
                  </a:lnTo>
                  <a:close/>
                  <a:moveTo>
                    <a:pt x="3" y="19"/>
                  </a:moveTo>
                  <a:lnTo>
                    <a:pt x="4" y="19"/>
                  </a:lnTo>
                  <a:lnTo>
                    <a:pt x="4" y="20"/>
                  </a:lnTo>
                  <a:lnTo>
                    <a:pt x="6" y="20"/>
                  </a:lnTo>
                  <a:lnTo>
                    <a:pt x="6" y="23"/>
                  </a:lnTo>
                  <a:lnTo>
                    <a:pt x="9" y="27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11" y="30"/>
                  </a:lnTo>
                  <a:lnTo>
                    <a:pt x="11" y="31"/>
                  </a:lnTo>
                  <a:lnTo>
                    <a:pt x="9" y="34"/>
                  </a:lnTo>
                  <a:lnTo>
                    <a:pt x="6" y="34"/>
                  </a:lnTo>
                  <a:lnTo>
                    <a:pt x="3" y="34"/>
                  </a:lnTo>
                  <a:lnTo>
                    <a:pt x="3" y="34"/>
                  </a:lnTo>
                  <a:lnTo>
                    <a:pt x="1" y="33"/>
                  </a:lnTo>
                  <a:lnTo>
                    <a:pt x="1" y="33"/>
                  </a:lnTo>
                  <a:lnTo>
                    <a:pt x="1" y="31"/>
                  </a:lnTo>
                  <a:lnTo>
                    <a:pt x="3" y="30"/>
                  </a:lnTo>
                  <a:lnTo>
                    <a:pt x="6" y="30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4" y="25"/>
                  </a:lnTo>
                  <a:lnTo>
                    <a:pt x="3" y="25"/>
                  </a:lnTo>
                  <a:lnTo>
                    <a:pt x="3" y="20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1" y="19"/>
                  </a:lnTo>
                  <a:lnTo>
                    <a:pt x="1" y="19"/>
                  </a:lnTo>
                  <a:lnTo>
                    <a:pt x="3" y="19"/>
                  </a:lnTo>
                  <a:close/>
                  <a:moveTo>
                    <a:pt x="182" y="1"/>
                  </a:moveTo>
                  <a:lnTo>
                    <a:pt x="182" y="3"/>
                  </a:lnTo>
                  <a:lnTo>
                    <a:pt x="182" y="3"/>
                  </a:lnTo>
                  <a:lnTo>
                    <a:pt x="182" y="1"/>
                  </a:lnTo>
                  <a:lnTo>
                    <a:pt x="182" y="1"/>
                  </a:lnTo>
                  <a:lnTo>
                    <a:pt x="182" y="1"/>
                  </a:lnTo>
                  <a:close/>
                  <a:moveTo>
                    <a:pt x="184" y="0"/>
                  </a:moveTo>
                  <a:lnTo>
                    <a:pt x="184" y="0"/>
                  </a:lnTo>
                  <a:lnTo>
                    <a:pt x="186" y="1"/>
                  </a:lnTo>
                  <a:lnTo>
                    <a:pt x="186" y="1"/>
                  </a:lnTo>
                  <a:lnTo>
                    <a:pt x="187" y="3"/>
                  </a:lnTo>
                  <a:lnTo>
                    <a:pt x="189" y="3"/>
                  </a:lnTo>
                  <a:lnTo>
                    <a:pt x="192" y="6"/>
                  </a:lnTo>
                  <a:lnTo>
                    <a:pt x="193" y="6"/>
                  </a:lnTo>
                  <a:lnTo>
                    <a:pt x="195" y="8"/>
                  </a:lnTo>
                  <a:lnTo>
                    <a:pt x="198" y="9"/>
                  </a:lnTo>
                  <a:lnTo>
                    <a:pt x="200" y="8"/>
                  </a:lnTo>
                  <a:lnTo>
                    <a:pt x="201" y="9"/>
                  </a:lnTo>
                  <a:lnTo>
                    <a:pt x="201" y="9"/>
                  </a:lnTo>
                  <a:lnTo>
                    <a:pt x="201" y="11"/>
                  </a:lnTo>
                  <a:lnTo>
                    <a:pt x="203" y="11"/>
                  </a:lnTo>
                  <a:lnTo>
                    <a:pt x="203" y="11"/>
                  </a:lnTo>
                  <a:lnTo>
                    <a:pt x="205" y="11"/>
                  </a:lnTo>
                  <a:lnTo>
                    <a:pt x="205" y="14"/>
                  </a:lnTo>
                  <a:lnTo>
                    <a:pt x="205" y="14"/>
                  </a:lnTo>
                  <a:lnTo>
                    <a:pt x="206" y="16"/>
                  </a:lnTo>
                  <a:lnTo>
                    <a:pt x="208" y="16"/>
                  </a:lnTo>
                  <a:lnTo>
                    <a:pt x="209" y="16"/>
                  </a:lnTo>
                  <a:lnTo>
                    <a:pt x="211" y="16"/>
                  </a:lnTo>
                  <a:lnTo>
                    <a:pt x="212" y="17"/>
                  </a:lnTo>
                  <a:lnTo>
                    <a:pt x="212" y="17"/>
                  </a:lnTo>
                  <a:lnTo>
                    <a:pt x="214" y="17"/>
                  </a:lnTo>
                  <a:lnTo>
                    <a:pt x="214" y="17"/>
                  </a:lnTo>
                  <a:lnTo>
                    <a:pt x="214" y="17"/>
                  </a:lnTo>
                  <a:lnTo>
                    <a:pt x="216" y="17"/>
                  </a:lnTo>
                  <a:lnTo>
                    <a:pt x="217" y="17"/>
                  </a:lnTo>
                  <a:lnTo>
                    <a:pt x="219" y="17"/>
                  </a:lnTo>
                  <a:lnTo>
                    <a:pt x="219" y="17"/>
                  </a:lnTo>
                  <a:lnTo>
                    <a:pt x="219" y="16"/>
                  </a:lnTo>
                  <a:lnTo>
                    <a:pt x="219" y="16"/>
                  </a:lnTo>
                  <a:lnTo>
                    <a:pt x="220" y="14"/>
                  </a:lnTo>
                  <a:lnTo>
                    <a:pt x="220" y="14"/>
                  </a:lnTo>
                  <a:lnTo>
                    <a:pt x="222" y="14"/>
                  </a:lnTo>
                  <a:lnTo>
                    <a:pt x="223" y="16"/>
                  </a:lnTo>
                  <a:lnTo>
                    <a:pt x="225" y="16"/>
                  </a:lnTo>
                  <a:lnTo>
                    <a:pt x="225" y="17"/>
                  </a:lnTo>
                  <a:lnTo>
                    <a:pt x="227" y="19"/>
                  </a:lnTo>
                  <a:lnTo>
                    <a:pt x="228" y="19"/>
                  </a:lnTo>
                  <a:lnTo>
                    <a:pt x="231" y="19"/>
                  </a:lnTo>
                  <a:lnTo>
                    <a:pt x="233" y="20"/>
                  </a:lnTo>
                  <a:lnTo>
                    <a:pt x="236" y="22"/>
                  </a:lnTo>
                  <a:lnTo>
                    <a:pt x="234" y="22"/>
                  </a:lnTo>
                  <a:lnTo>
                    <a:pt x="234" y="22"/>
                  </a:lnTo>
                  <a:lnTo>
                    <a:pt x="233" y="22"/>
                  </a:lnTo>
                  <a:lnTo>
                    <a:pt x="231" y="22"/>
                  </a:lnTo>
                  <a:lnTo>
                    <a:pt x="230" y="22"/>
                  </a:lnTo>
                  <a:lnTo>
                    <a:pt x="230" y="22"/>
                  </a:lnTo>
                  <a:lnTo>
                    <a:pt x="231" y="23"/>
                  </a:lnTo>
                  <a:lnTo>
                    <a:pt x="233" y="23"/>
                  </a:lnTo>
                  <a:lnTo>
                    <a:pt x="233" y="25"/>
                  </a:lnTo>
                  <a:lnTo>
                    <a:pt x="233" y="27"/>
                  </a:lnTo>
                  <a:lnTo>
                    <a:pt x="234" y="28"/>
                  </a:lnTo>
                  <a:lnTo>
                    <a:pt x="236" y="28"/>
                  </a:lnTo>
                  <a:lnTo>
                    <a:pt x="236" y="28"/>
                  </a:lnTo>
                  <a:lnTo>
                    <a:pt x="236" y="30"/>
                  </a:lnTo>
                  <a:lnTo>
                    <a:pt x="236" y="31"/>
                  </a:lnTo>
                  <a:lnTo>
                    <a:pt x="236" y="34"/>
                  </a:lnTo>
                  <a:lnTo>
                    <a:pt x="236" y="34"/>
                  </a:lnTo>
                  <a:lnTo>
                    <a:pt x="234" y="34"/>
                  </a:lnTo>
                  <a:lnTo>
                    <a:pt x="234" y="34"/>
                  </a:lnTo>
                  <a:lnTo>
                    <a:pt x="234" y="34"/>
                  </a:lnTo>
                  <a:lnTo>
                    <a:pt x="233" y="33"/>
                  </a:lnTo>
                  <a:lnTo>
                    <a:pt x="233" y="34"/>
                  </a:lnTo>
                  <a:lnTo>
                    <a:pt x="233" y="36"/>
                  </a:lnTo>
                  <a:lnTo>
                    <a:pt x="233" y="39"/>
                  </a:lnTo>
                  <a:lnTo>
                    <a:pt x="231" y="42"/>
                  </a:lnTo>
                  <a:lnTo>
                    <a:pt x="230" y="44"/>
                  </a:lnTo>
                  <a:lnTo>
                    <a:pt x="228" y="45"/>
                  </a:lnTo>
                  <a:lnTo>
                    <a:pt x="227" y="47"/>
                  </a:lnTo>
                  <a:lnTo>
                    <a:pt x="223" y="50"/>
                  </a:lnTo>
                  <a:lnTo>
                    <a:pt x="222" y="52"/>
                  </a:lnTo>
                  <a:lnTo>
                    <a:pt x="220" y="53"/>
                  </a:lnTo>
                  <a:lnTo>
                    <a:pt x="217" y="55"/>
                  </a:lnTo>
                  <a:lnTo>
                    <a:pt x="216" y="56"/>
                  </a:lnTo>
                  <a:lnTo>
                    <a:pt x="212" y="58"/>
                  </a:lnTo>
                  <a:lnTo>
                    <a:pt x="208" y="60"/>
                  </a:lnTo>
                  <a:lnTo>
                    <a:pt x="206" y="61"/>
                  </a:lnTo>
                  <a:lnTo>
                    <a:pt x="203" y="61"/>
                  </a:lnTo>
                  <a:lnTo>
                    <a:pt x="201" y="63"/>
                  </a:lnTo>
                  <a:lnTo>
                    <a:pt x="198" y="63"/>
                  </a:lnTo>
                  <a:lnTo>
                    <a:pt x="197" y="64"/>
                  </a:lnTo>
                  <a:lnTo>
                    <a:pt x="195" y="66"/>
                  </a:lnTo>
                  <a:lnTo>
                    <a:pt x="195" y="68"/>
                  </a:lnTo>
                  <a:lnTo>
                    <a:pt x="193" y="69"/>
                  </a:lnTo>
                  <a:lnTo>
                    <a:pt x="193" y="69"/>
                  </a:lnTo>
                  <a:lnTo>
                    <a:pt x="193" y="69"/>
                  </a:lnTo>
                  <a:lnTo>
                    <a:pt x="193" y="69"/>
                  </a:lnTo>
                  <a:lnTo>
                    <a:pt x="193" y="71"/>
                  </a:lnTo>
                  <a:lnTo>
                    <a:pt x="193" y="71"/>
                  </a:lnTo>
                  <a:lnTo>
                    <a:pt x="193" y="71"/>
                  </a:lnTo>
                  <a:lnTo>
                    <a:pt x="193" y="71"/>
                  </a:lnTo>
                  <a:lnTo>
                    <a:pt x="192" y="69"/>
                  </a:lnTo>
                  <a:lnTo>
                    <a:pt x="192" y="69"/>
                  </a:lnTo>
                  <a:lnTo>
                    <a:pt x="192" y="69"/>
                  </a:lnTo>
                  <a:lnTo>
                    <a:pt x="192" y="69"/>
                  </a:lnTo>
                  <a:lnTo>
                    <a:pt x="192" y="69"/>
                  </a:lnTo>
                  <a:lnTo>
                    <a:pt x="190" y="72"/>
                  </a:lnTo>
                  <a:lnTo>
                    <a:pt x="190" y="74"/>
                  </a:lnTo>
                  <a:lnTo>
                    <a:pt x="190" y="74"/>
                  </a:lnTo>
                  <a:lnTo>
                    <a:pt x="190" y="74"/>
                  </a:lnTo>
                  <a:lnTo>
                    <a:pt x="189" y="75"/>
                  </a:lnTo>
                  <a:lnTo>
                    <a:pt x="189" y="77"/>
                  </a:lnTo>
                  <a:lnTo>
                    <a:pt x="189" y="77"/>
                  </a:lnTo>
                  <a:lnTo>
                    <a:pt x="189" y="77"/>
                  </a:lnTo>
                  <a:lnTo>
                    <a:pt x="189" y="79"/>
                  </a:lnTo>
                  <a:lnTo>
                    <a:pt x="187" y="80"/>
                  </a:lnTo>
                  <a:lnTo>
                    <a:pt x="187" y="82"/>
                  </a:lnTo>
                  <a:lnTo>
                    <a:pt x="186" y="82"/>
                  </a:lnTo>
                  <a:lnTo>
                    <a:pt x="186" y="83"/>
                  </a:lnTo>
                  <a:lnTo>
                    <a:pt x="187" y="83"/>
                  </a:lnTo>
                  <a:lnTo>
                    <a:pt x="187" y="85"/>
                  </a:lnTo>
                  <a:lnTo>
                    <a:pt x="187" y="85"/>
                  </a:lnTo>
                  <a:lnTo>
                    <a:pt x="186" y="86"/>
                  </a:lnTo>
                  <a:lnTo>
                    <a:pt x="186" y="86"/>
                  </a:lnTo>
                  <a:lnTo>
                    <a:pt x="184" y="88"/>
                  </a:lnTo>
                  <a:lnTo>
                    <a:pt x="182" y="88"/>
                  </a:lnTo>
                  <a:lnTo>
                    <a:pt x="182" y="90"/>
                  </a:lnTo>
                  <a:lnTo>
                    <a:pt x="182" y="90"/>
                  </a:lnTo>
                  <a:lnTo>
                    <a:pt x="182" y="90"/>
                  </a:lnTo>
                  <a:lnTo>
                    <a:pt x="182" y="90"/>
                  </a:lnTo>
                  <a:lnTo>
                    <a:pt x="182" y="91"/>
                  </a:lnTo>
                  <a:lnTo>
                    <a:pt x="181" y="91"/>
                  </a:lnTo>
                  <a:lnTo>
                    <a:pt x="181" y="93"/>
                  </a:lnTo>
                  <a:lnTo>
                    <a:pt x="179" y="91"/>
                  </a:lnTo>
                  <a:lnTo>
                    <a:pt x="178" y="91"/>
                  </a:lnTo>
                  <a:lnTo>
                    <a:pt x="178" y="91"/>
                  </a:lnTo>
                  <a:lnTo>
                    <a:pt x="176" y="90"/>
                  </a:lnTo>
                  <a:lnTo>
                    <a:pt x="175" y="88"/>
                  </a:lnTo>
                  <a:lnTo>
                    <a:pt x="175" y="88"/>
                  </a:lnTo>
                  <a:lnTo>
                    <a:pt x="175" y="85"/>
                  </a:lnTo>
                  <a:lnTo>
                    <a:pt x="173" y="85"/>
                  </a:lnTo>
                  <a:lnTo>
                    <a:pt x="173" y="85"/>
                  </a:lnTo>
                  <a:lnTo>
                    <a:pt x="171" y="85"/>
                  </a:lnTo>
                  <a:lnTo>
                    <a:pt x="170" y="85"/>
                  </a:lnTo>
                  <a:lnTo>
                    <a:pt x="170" y="85"/>
                  </a:lnTo>
                  <a:lnTo>
                    <a:pt x="168" y="83"/>
                  </a:lnTo>
                  <a:lnTo>
                    <a:pt x="167" y="82"/>
                  </a:lnTo>
                  <a:lnTo>
                    <a:pt x="165" y="82"/>
                  </a:lnTo>
                  <a:lnTo>
                    <a:pt x="165" y="82"/>
                  </a:lnTo>
                  <a:lnTo>
                    <a:pt x="164" y="83"/>
                  </a:lnTo>
                  <a:lnTo>
                    <a:pt x="164" y="83"/>
                  </a:lnTo>
                  <a:lnTo>
                    <a:pt x="162" y="85"/>
                  </a:lnTo>
                  <a:lnTo>
                    <a:pt x="160" y="85"/>
                  </a:lnTo>
                  <a:lnTo>
                    <a:pt x="160" y="83"/>
                  </a:lnTo>
                  <a:lnTo>
                    <a:pt x="160" y="83"/>
                  </a:lnTo>
                  <a:lnTo>
                    <a:pt x="160" y="83"/>
                  </a:lnTo>
                  <a:lnTo>
                    <a:pt x="162" y="80"/>
                  </a:lnTo>
                  <a:lnTo>
                    <a:pt x="160" y="80"/>
                  </a:lnTo>
                  <a:lnTo>
                    <a:pt x="160" y="80"/>
                  </a:lnTo>
                  <a:lnTo>
                    <a:pt x="160" y="80"/>
                  </a:lnTo>
                  <a:lnTo>
                    <a:pt x="160" y="79"/>
                  </a:lnTo>
                  <a:lnTo>
                    <a:pt x="160" y="79"/>
                  </a:lnTo>
                  <a:lnTo>
                    <a:pt x="160" y="77"/>
                  </a:lnTo>
                  <a:lnTo>
                    <a:pt x="162" y="79"/>
                  </a:lnTo>
                  <a:lnTo>
                    <a:pt x="164" y="79"/>
                  </a:lnTo>
                  <a:lnTo>
                    <a:pt x="164" y="77"/>
                  </a:lnTo>
                  <a:lnTo>
                    <a:pt x="164" y="77"/>
                  </a:lnTo>
                  <a:lnTo>
                    <a:pt x="165" y="77"/>
                  </a:lnTo>
                  <a:lnTo>
                    <a:pt x="165" y="75"/>
                  </a:lnTo>
                  <a:lnTo>
                    <a:pt x="164" y="75"/>
                  </a:lnTo>
                  <a:lnTo>
                    <a:pt x="164" y="74"/>
                  </a:lnTo>
                  <a:lnTo>
                    <a:pt x="164" y="74"/>
                  </a:lnTo>
                  <a:lnTo>
                    <a:pt x="164" y="72"/>
                  </a:lnTo>
                  <a:lnTo>
                    <a:pt x="164" y="72"/>
                  </a:lnTo>
                  <a:lnTo>
                    <a:pt x="164" y="72"/>
                  </a:lnTo>
                  <a:lnTo>
                    <a:pt x="164" y="71"/>
                  </a:lnTo>
                  <a:lnTo>
                    <a:pt x="164" y="71"/>
                  </a:lnTo>
                  <a:lnTo>
                    <a:pt x="164" y="71"/>
                  </a:lnTo>
                  <a:lnTo>
                    <a:pt x="164" y="69"/>
                  </a:lnTo>
                  <a:lnTo>
                    <a:pt x="164" y="69"/>
                  </a:lnTo>
                  <a:lnTo>
                    <a:pt x="162" y="69"/>
                  </a:lnTo>
                  <a:lnTo>
                    <a:pt x="164" y="69"/>
                  </a:lnTo>
                  <a:lnTo>
                    <a:pt x="165" y="68"/>
                  </a:lnTo>
                  <a:lnTo>
                    <a:pt x="165" y="68"/>
                  </a:lnTo>
                  <a:lnTo>
                    <a:pt x="167" y="66"/>
                  </a:lnTo>
                  <a:lnTo>
                    <a:pt x="168" y="66"/>
                  </a:lnTo>
                  <a:lnTo>
                    <a:pt x="168" y="64"/>
                  </a:lnTo>
                  <a:lnTo>
                    <a:pt x="170" y="60"/>
                  </a:lnTo>
                  <a:lnTo>
                    <a:pt x="171" y="58"/>
                  </a:lnTo>
                  <a:lnTo>
                    <a:pt x="171" y="56"/>
                  </a:lnTo>
                  <a:lnTo>
                    <a:pt x="170" y="55"/>
                  </a:lnTo>
                  <a:lnTo>
                    <a:pt x="170" y="52"/>
                  </a:lnTo>
                  <a:lnTo>
                    <a:pt x="170" y="50"/>
                  </a:lnTo>
                  <a:lnTo>
                    <a:pt x="170" y="50"/>
                  </a:lnTo>
                  <a:lnTo>
                    <a:pt x="168" y="52"/>
                  </a:lnTo>
                  <a:lnTo>
                    <a:pt x="168" y="55"/>
                  </a:lnTo>
                  <a:lnTo>
                    <a:pt x="168" y="56"/>
                  </a:lnTo>
                  <a:lnTo>
                    <a:pt x="167" y="58"/>
                  </a:lnTo>
                  <a:lnTo>
                    <a:pt x="167" y="56"/>
                  </a:lnTo>
                  <a:lnTo>
                    <a:pt x="167" y="53"/>
                  </a:lnTo>
                  <a:lnTo>
                    <a:pt x="167" y="55"/>
                  </a:lnTo>
                  <a:lnTo>
                    <a:pt x="165" y="56"/>
                  </a:lnTo>
                  <a:lnTo>
                    <a:pt x="164" y="58"/>
                  </a:lnTo>
                  <a:lnTo>
                    <a:pt x="164" y="58"/>
                  </a:lnTo>
                  <a:lnTo>
                    <a:pt x="164" y="60"/>
                  </a:lnTo>
                  <a:lnTo>
                    <a:pt x="162" y="58"/>
                  </a:lnTo>
                  <a:lnTo>
                    <a:pt x="160" y="58"/>
                  </a:lnTo>
                  <a:lnTo>
                    <a:pt x="157" y="55"/>
                  </a:lnTo>
                  <a:lnTo>
                    <a:pt x="156" y="53"/>
                  </a:lnTo>
                  <a:lnTo>
                    <a:pt x="154" y="53"/>
                  </a:lnTo>
                  <a:lnTo>
                    <a:pt x="154" y="52"/>
                  </a:lnTo>
                  <a:lnTo>
                    <a:pt x="154" y="52"/>
                  </a:lnTo>
                  <a:lnTo>
                    <a:pt x="154" y="52"/>
                  </a:lnTo>
                  <a:lnTo>
                    <a:pt x="156" y="50"/>
                  </a:lnTo>
                  <a:lnTo>
                    <a:pt x="156" y="49"/>
                  </a:lnTo>
                  <a:lnTo>
                    <a:pt x="156" y="47"/>
                  </a:lnTo>
                  <a:lnTo>
                    <a:pt x="156" y="44"/>
                  </a:lnTo>
                  <a:lnTo>
                    <a:pt x="156" y="41"/>
                  </a:lnTo>
                  <a:lnTo>
                    <a:pt x="156" y="39"/>
                  </a:lnTo>
                  <a:lnTo>
                    <a:pt x="154" y="36"/>
                  </a:lnTo>
                  <a:lnTo>
                    <a:pt x="156" y="34"/>
                  </a:lnTo>
                  <a:lnTo>
                    <a:pt x="159" y="33"/>
                  </a:lnTo>
                  <a:lnTo>
                    <a:pt x="159" y="33"/>
                  </a:lnTo>
                  <a:lnTo>
                    <a:pt x="160" y="30"/>
                  </a:lnTo>
                  <a:lnTo>
                    <a:pt x="160" y="28"/>
                  </a:lnTo>
                  <a:lnTo>
                    <a:pt x="162" y="30"/>
                  </a:lnTo>
                  <a:lnTo>
                    <a:pt x="164" y="30"/>
                  </a:lnTo>
                  <a:lnTo>
                    <a:pt x="162" y="28"/>
                  </a:lnTo>
                  <a:lnTo>
                    <a:pt x="160" y="27"/>
                  </a:lnTo>
                  <a:lnTo>
                    <a:pt x="160" y="25"/>
                  </a:lnTo>
                  <a:lnTo>
                    <a:pt x="162" y="23"/>
                  </a:lnTo>
                  <a:lnTo>
                    <a:pt x="164" y="22"/>
                  </a:lnTo>
                  <a:lnTo>
                    <a:pt x="165" y="20"/>
                  </a:lnTo>
                  <a:lnTo>
                    <a:pt x="167" y="19"/>
                  </a:lnTo>
                  <a:lnTo>
                    <a:pt x="167" y="14"/>
                  </a:lnTo>
                  <a:lnTo>
                    <a:pt x="167" y="12"/>
                  </a:lnTo>
                  <a:lnTo>
                    <a:pt x="167" y="9"/>
                  </a:lnTo>
                  <a:lnTo>
                    <a:pt x="167" y="8"/>
                  </a:lnTo>
                  <a:lnTo>
                    <a:pt x="168" y="8"/>
                  </a:lnTo>
                  <a:lnTo>
                    <a:pt x="170" y="8"/>
                  </a:lnTo>
                  <a:lnTo>
                    <a:pt x="171" y="6"/>
                  </a:lnTo>
                  <a:lnTo>
                    <a:pt x="173" y="6"/>
                  </a:lnTo>
                  <a:lnTo>
                    <a:pt x="175" y="4"/>
                  </a:lnTo>
                  <a:lnTo>
                    <a:pt x="178" y="4"/>
                  </a:lnTo>
                  <a:lnTo>
                    <a:pt x="182" y="3"/>
                  </a:lnTo>
                  <a:lnTo>
                    <a:pt x="184" y="1"/>
                  </a:lnTo>
                  <a:lnTo>
                    <a:pt x="184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41" name="Freeform 288">
              <a:extLst>
                <a:ext uri="{FF2B5EF4-FFF2-40B4-BE49-F238E27FC236}">
                  <a16:creationId xmlns:a16="http://schemas.microsoft.com/office/drawing/2014/main" id="{2D8AAD8D-3771-E91A-C002-B7651EE78CFB}"/>
                </a:ext>
              </a:extLst>
            </p:cNvPr>
            <p:cNvSpPr>
              <a:spLocks/>
            </p:cNvSpPr>
            <p:nvPr/>
          </p:nvSpPr>
          <p:spPr bwMode="auto">
            <a:xfrm>
              <a:off x="5519392" y="3330206"/>
              <a:ext cx="584766" cy="549680"/>
            </a:xfrm>
            <a:custGeom>
              <a:avLst/>
              <a:gdLst>
                <a:gd name="T0" fmla="*/ 243 w 300"/>
                <a:gd name="T1" fmla="*/ 3 h 282"/>
                <a:gd name="T2" fmla="*/ 247 w 300"/>
                <a:gd name="T3" fmla="*/ 6 h 282"/>
                <a:gd name="T4" fmla="*/ 246 w 300"/>
                <a:gd name="T5" fmla="*/ 11 h 282"/>
                <a:gd name="T6" fmla="*/ 246 w 300"/>
                <a:gd name="T7" fmla="*/ 23 h 282"/>
                <a:gd name="T8" fmla="*/ 246 w 300"/>
                <a:gd name="T9" fmla="*/ 34 h 282"/>
                <a:gd name="T10" fmla="*/ 241 w 300"/>
                <a:gd name="T11" fmla="*/ 42 h 282"/>
                <a:gd name="T12" fmla="*/ 235 w 300"/>
                <a:gd name="T13" fmla="*/ 53 h 282"/>
                <a:gd name="T14" fmla="*/ 240 w 300"/>
                <a:gd name="T15" fmla="*/ 63 h 282"/>
                <a:gd name="T16" fmla="*/ 249 w 300"/>
                <a:gd name="T17" fmla="*/ 75 h 282"/>
                <a:gd name="T18" fmla="*/ 259 w 300"/>
                <a:gd name="T19" fmla="*/ 88 h 282"/>
                <a:gd name="T20" fmla="*/ 263 w 300"/>
                <a:gd name="T21" fmla="*/ 110 h 282"/>
                <a:gd name="T22" fmla="*/ 265 w 300"/>
                <a:gd name="T23" fmla="*/ 121 h 282"/>
                <a:gd name="T24" fmla="*/ 268 w 300"/>
                <a:gd name="T25" fmla="*/ 144 h 282"/>
                <a:gd name="T26" fmla="*/ 268 w 300"/>
                <a:gd name="T27" fmla="*/ 162 h 282"/>
                <a:gd name="T28" fmla="*/ 262 w 300"/>
                <a:gd name="T29" fmla="*/ 171 h 282"/>
                <a:gd name="T30" fmla="*/ 271 w 300"/>
                <a:gd name="T31" fmla="*/ 187 h 282"/>
                <a:gd name="T32" fmla="*/ 276 w 300"/>
                <a:gd name="T33" fmla="*/ 198 h 282"/>
                <a:gd name="T34" fmla="*/ 293 w 300"/>
                <a:gd name="T35" fmla="*/ 204 h 282"/>
                <a:gd name="T36" fmla="*/ 276 w 300"/>
                <a:gd name="T37" fmla="*/ 228 h 282"/>
                <a:gd name="T38" fmla="*/ 233 w 300"/>
                <a:gd name="T39" fmla="*/ 253 h 282"/>
                <a:gd name="T40" fmla="*/ 214 w 300"/>
                <a:gd name="T41" fmla="*/ 271 h 282"/>
                <a:gd name="T42" fmla="*/ 191 w 300"/>
                <a:gd name="T43" fmla="*/ 278 h 282"/>
                <a:gd name="T44" fmla="*/ 175 w 300"/>
                <a:gd name="T45" fmla="*/ 282 h 282"/>
                <a:gd name="T46" fmla="*/ 172 w 300"/>
                <a:gd name="T47" fmla="*/ 278 h 282"/>
                <a:gd name="T48" fmla="*/ 172 w 300"/>
                <a:gd name="T49" fmla="*/ 274 h 282"/>
                <a:gd name="T50" fmla="*/ 169 w 300"/>
                <a:gd name="T51" fmla="*/ 267 h 282"/>
                <a:gd name="T52" fmla="*/ 159 w 300"/>
                <a:gd name="T53" fmla="*/ 263 h 282"/>
                <a:gd name="T54" fmla="*/ 150 w 300"/>
                <a:gd name="T55" fmla="*/ 259 h 282"/>
                <a:gd name="T56" fmla="*/ 142 w 300"/>
                <a:gd name="T57" fmla="*/ 253 h 282"/>
                <a:gd name="T58" fmla="*/ 131 w 300"/>
                <a:gd name="T59" fmla="*/ 242 h 282"/>
                <a:gd name="T60" fmla="*/ 102 w 300"/>
                <a:gd name="T61" fmla="*/ 223 h 282"/>
                <a:gd name="T62" fmla="*/ 74 w 300"/>
                <a:gd name="T63" fmla="*/ 203 h 282"/>
                <a:gd name="T64" fmla="*/ 49 w 300"/>
                <a:gd name="T65" fmla="*/ 187 h 282"/>
                <a:gd name="T66" fmla="*/ 33 w 300"/>
                <a:gd name="T67" fmla="*/ 176 h 282"/>
                <a:gd name="T68" fmla="*/ 17 w 300"/>
                <a:gd name="T69" fmla="*/ 167 h 282"/>
                <a:gd name="T70" fmla="*/ 0 w 300"/>
                <a:gd name="T71" fmla="*/ 155 h 282"/>
                <a:gd name="T72" fmla="*/ 5 w 300"/>
                <a:gd name="T73" fmla="*/ 130 h 282"/>
                <a:gd name="T74" fmla="*/ 17 w 300"/>
                <a:gd name="T75" fmla="*/ 122 h 282"/>
                <a:gd name="T76" fmla="*/ 24 w 300"/>
                <a:gd name="T77" fmla="*/ 119 h 282"/>
                <a:gd name="T78" fmla="*/ 31 w 300"/>
                <a:gd name="T79" fmla="*/ 119 h 282"/>
                <a:gd name="T80" fmla="*/ 35 w 300"/>
                <a:gd name="T81" fmla="*/ 116 h 282"/>
                <a:gd name="T82" fmla="*/ 47 w 300"/>
                <a:gd name="T83" fmla="*/ 115 h 282"/>
                <a:gd name="T84" fmla="*/ 58 w 300"/>
                <a:gd name="T85" fmla="*/ 104 h 282"/>
                <a:gd name="T86" fmla="*/ 72 w 300"/>
                <a:gd name="T87" fmla="*/ 99 h 282"/>
                <a:gd name="T88" fmla="*/ 71 w 300"/>
                <a:gd name="T89" fmla="*/ 96 h 282"/>
                <a:gd name="T90" fmla="*/ 71 w 300"/>
                <a:gd name="T91" fmla="*/ 91 h 282"/>
                <a:gd name="T92" fmla="*/ 72 w 300"/>
                <a:gd name="T93" fmla="*/ 86 h 282"/>
                <a:gd name="T94" fmla="*/ 83 w 300"/>
                <a:gd name="T95" fmla="*/ 81 h 282"/>
                <a:gd name="T96" fmla="*/ 93 w 300"/>
                <a:gd name="T97" fmla="*/ 80 h 282"/>
                <a:gd name="T98" fmla="*/ 109 w 300"/>
                <a:gd name="T99" fmla="*/ 80 h 282"/>
                <a:gd name="T100" fmla="*/ 110 w 300"/>
                <a:gd name="T101" fmla="*/ 74 h 282"/>
                <a:gd name="T102" fmla="*/ 104 w 300"/>
                <a:gd name="T103" fmla="*/ 64 h 282"/>
                <a:gd name="T104" fmla="*/ 101 w 300"/>
                <a:gd name="T105" fmla="*/ 52 h 282"/>
                <a:gd name="T106" fmla="*/ 101 w 300"/>
                <a:gd name="T107" fmla="*/ 42 h 282"/>
                <a:gd name="T108" fmla="*/ 98 w 300"/>
                <a:gd name="T109" fmla="*/ 36 h 282"/>
                <a:gd name="T110" fmla="*/ 101 w 300"/>
                <a:gd name="T111" fmla="*/ 31 h 282"/>
                <a:gd name="T112" fmla="*/ 120 w 300"/>
                <a:gd name="T113" fmla="*/ 20 h 282"/>
                <a:gd name="T114" fmla="*/ 131 w 300"/>
                <a:gd name="T115" fmla="*/ 14 h 282"/>
                <a:gd name="T116" fmla="*/ 159 w 300"/>
                <a:gd name="T117" fmla="*/ 7 h 282"/>
                <a:gd name="T118" fmla="*/ 194 w 300"/>
                <a:gd name="T119" fmla="*/ 3 h 282"/>
                <a:gd name="T120" fmla="*/ 208 w 300"/>
                <a:gd name="T121" fmla="*/ 4 h 282"/>
                <a:gd name="T122" fmla="*/ 225 w 300"/>
                <a:gd name="T123" fmla="*/ 1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0" h="282">
                  <a:moveTo>
                    <a:pt x="230" y="0"/>
                  </a:moveTo>
                  <a:lnTo>
                    <a:pt x="233" y="0"/>
                  </a:lnTo>
                  <a:lnTo>
                    <a:pt x="236" y="1"/>
                  </a:lnTo>
                  <a:lnTo>
                    <a:pt x="238" y="3"/>
                  </a:lnTo>
                  <a:lnTo>
                    <a:pt x="240" y="3"/>
                  </a:lnTo>
                  <a:lnTo>
                    <a:pt x="243" y="3"/>
                  </a:lnTo>
                  <a:lnTo>
                    <a:pt x="249" y="1"/>
                  </a:lnTo>
                  <a:lnTo>
                    <a:pt x="251" y="3"/>
                  </a:lnTo>
                  <a:lnTo>
                    <a:pt x="251" y="3"/>
                  </a:lnTo>
                  <a:lnTo>
                    <a:pt x="249" y="4"/>
                  </a:lnTo>
                  <a:lnTo>
                    <a:pt x="247" y="4"/>
                  </a:lnTo>
                  <a:lnTo>
                    <a:pt x="247" y="6"/>
                  </a:lnTo>
                  <a:lnTo>
                    <a:pt x="244" y="7"/>
                  </a:lnTo>
                  <a:lnTo>
                    <a:pt x="244" y="9"/>
                  </a:lnTo>
                  <a:lnTo>
                    <a:pt x="244" y="9"/>
                  </a:lnTo>
                  <a:lnTo>
                    <a:pt x="246" y="9"/>
                  </a:lnTo>
                  <a:lnTo>
                    <a:pt x="246" y="11"/>
                  </a:lnTo>
                  <a:lnTo>
                    <a:pt x="246" y="11"/>
                  </a:lnTo>
                  <a:lnTo>
                    <a:pt x="246" y="14"/>
                  </a:lnTo>
                  <a:lnTo>
                    <a:pt x="246" y="17"/>
                  </a:lnTo>
                  <a:lnTo>
                    <a:pt x="244" y="18"/>
                  </a:lnTo>
                  <a:lnTo>
                    <a:pt x="244" y="20"/>
                  </a:lnTo>
                  <a:lnTo>
                    <a:pt x="246" y="22"/>
                  </a:lnTo>
                  <a:lnTo>
                    <a:pt x="246" y="23"/>
                  </a:lnTo>
                  <a:lnTo>
                    <a:pt x="246" y="23"/>
                  </a:lnTo>
                  <a:lnTo>
                    <a:pt x="246" y="26"/>
                  </a:lnTo>
                  <a:lnTo>
                    <a:pt x="246" y="28"/>
                  </a:lnTo>
                  <a:lnTo>
                    <a:pt x="247" y="29"/>
                  </a:lnTo>
                  <a:lnTo>
                    <a:pt x="246" y="33"/>
                  </a:lnTo>
                  <a:lnTo>
                    <a:pt x="246" y="34"/>
                  </a:lnTo>
                  <a:lnTo>
                    <a:pt x="244" y="36"/>
                  </a:lnTo>
                  <a:lnTo>
                    <a:pt x="244" y="37"/>
                  </a:lnTo>
                  <a:lnTo>
                    <a:pt x="244" y="39"/>
                  </a:lnTo>
                  <a:lnTo>
                    <a:pt x="243" y="40"/>
                  </a:lnTo>
                  <a:lnTo>
                    <a:pt x="243" y="42"/>
                  </a:lnTo>
                  <a:lnTo>
                    <a:pt x="241" y="42"/>
                  </a:lnTo>
                  <a:lnTo>
                    <a:pt x="240" y="44"/>
                  </a:lnTo>
                  <a:lnTo>
                    <a:pt x="238" y="45"/>
                  </a:lnTo>
                  <a:lnTo>
                    <a:pt x="235" y="48"/>
                  </a:lnTo>
                  <a:lnTo>
                    <a:pt x="235" y="48"/>
                  </a:lnTo>
                  <a:lnTo>
                    <a:pt x="235" y="50"/>
                  </a:lnTo>
                  <a:lnTo>
                    <a:pt x="235" y="53"/>
                  </a:lnTo>
                  <a:lnTo>
                    <a:pt x="235" y="55"/>
                  </a:lnTo>
                  <a:lnTo>
                    <a:pt x="236" y="56"/>
                  </a:lnTo>
                  <a:lnTo>
                    <a:pt x="236" y="59"/>
                  </a:lnTo>
                  <a:lnTo>
                    <a:pt x="238" y="61"/>
                  </a:lnTo>
                  <a:lnTo>
                    <a:pt x="238" y="63"/>
                  </a:lnTo>
                  <a:lnTo>
                    <a:pt x="240" y="63"/>
                  </a:lnTo>
                  <a:lnTo>
                    <a:pt x="243" y="64"/>
                  </a:lnTo>
                  <a:lnTo>
                    <a:pt x="243" y="64"/>
                  </a:lnTo>
                  <a:lnTo>
                    <a:pt x="244" y="67"/>
                  </a:lnTo>
                  <a:lnTo>
                    <a:pt x="246" y="70"/>
                  </a:lnTo>
                  <a:lnTo>
                    <a:pt x="246" y="74"/>
                  </a:lnTo>
                  <a:lnTo>
                    <a:pt x="249" y="75"/>
                  </a:lnTo>
                  <a:lnTo>
                    <a:pt x="251" y="77"/>
                  </a:lnTo>
                  <a:lnTo>
                    <a:pt x="254" y="78"/>
                  </a:lnTo>
                  <a:lnTo>
                    <a:pt x="255" y="80"/>
                  </a:lnTo>
                  <a:lnTo>
                    <a:pt x="257" y="80"/>
                  </a:lnTo>
                  <a:lnTo>
                    <a:pt x="257" y="85"/>
                  </a:lnTo>
                  <a:lnTo>
                    <a:pt x="259" y="88"/>
                  </a:lnTo>
                  <a:lnTo>
                    <a:pt x="259" y="92"/>
                  </a:lnTo>
                  <a:lnTo>
                    <a:pt x="260" y="96"/>
                  </a:lnTo>
                  <a:lnTo>
                    <a:pt x="262" y="100"/>
                  </a:lnTo>
                  <a:lnTo>
                    <a:pt x="262" y="104"/>
                  </a:lnTo>
                  <a:lnTo>
                    <a:pt x="263" y="107"/>
                  </a:lnTo>
                  <a:lnTo>
                    <a:pt x="263" y="110"/>
                  </a:lnTo>
                  <a:lnTo>
                    <a:pt x="262" y="110"/>
                  </a:lnTo>
                  <a:lnTo>
                    <a:pt x="260" y="111"/>
                  </a:lnTo>
                  <a:lnTo>
                    <a:pt x="262" y="113"/>
                  </a:lnTo>
                  <a:lnTo>
                    <a:pt x="263" y="116"/>
                  </a:lnTo>
                  <a:lnTo>
                    <a:pt x="265" y="119"/>
                  </a:lnTo>
                  <a:lnTo>
                    <a:pt x="265" y="121"/>
                  </a:lnTo>
                  <a:lnTo>
                    <a:pt x="266" y="124"/>
                  </a:lnTo>
                  <a:lnTo>
                    <a:pt x="268" y="126"/>
                  </a:lnTo>
                  <a:lnTo>
                    <a:pt x="268" y="127"/>
                  </a:lnTo>
                  <a:lnTo>
                    <a:pt x="268" y="130"/>
                  </a:lnTo>
                  <a:lnTo>
                    <a:pt x="268" y="137"/>
                  </a:lnTo>
                  <a:lnTo>
                    <a:pt x="268" y="144"/>
                  </a:lnTo>
                  <a:lnTo>
                    <a:pt x="270" y="148"/>
                  </a:lnTo>
                  <a:lnTo>
                    <a:pt x="268" y="152"/>
                  </a:lnTo>
                  <a:lnTo>
                    <a:pt x="266" y="155"/>
                  </a:lnTo>
                  <a:lnTo>
                    <a:pt x="266" y="157"/>
                  </a:lnTo>
                  <a:lnTo>
                    <a:pt x="268" y="160"/>
                  </a:lnTo>
                  <a:lnTo>
                    <a:pt x="268" y="162"/>
                  </a:lnTo>
                  <a:lnTo>
                    <a:pt x="270" y="162"/>
                  </a:lnTo>
                  <a:lnTo>
                    <a:pt x="268" y="167"/>
                  </a:lnTo>
                  <a:lnTo>
                    <a:pt x="268" y="167"/>
                  </a:lnTo>
                  <a:lnTo>
                    <a:pt x="266" y="168"/>
                  </a:lnTo>
                  <a:lnTo>
                    <a:pt x="263" y="171"/>
                  </a:lnTo>
                  <a:lnTo>
                    <a:pt x="262" y="171"/>
                  </a:lnTo>
                  <a:lnTo>
                    <a:pt x="262" y="173"/>
                  </a:lnTo>
                  <a:lnTo>
                    <a:pt x="262" y="174"/>
                  </a:lnTo>
                  <a:lnTo>
                    <a:pt x="265" y="178"/>
                  </a:lnTo>
                  <a:lnTo>
                    <a:pt x="266" y="181"/>
                  </a:lnTo>
                  <a:lnTo>
                    <a:pt x="270" y="185"/>
                  </a:lnTo>
                  <a:lnTo>
                    <a:pt x="271" y="187"/>
                  </a:lnTo>
                  <a:lnTo>
                    <a:pt x="271" y="190"/>
                  </a:lnTo>
                  <a:lnTo>
                    <a:pt x="273" y="195"/>
                  </a:lnTo>
                  <a:lnTo>
                    <a:pt x="273" y="196"/>
                  </a:lnTo>
                  <a:lnTo>
                    <a:pt x="274" y="196"/>
                  </a:lnTo>
                  <a:lnTo>
                    <a:pt x="274" y="198"/>
                  </a:lnTo>
                  <a:lnTo>
                    <a:pt x="276" y="198"/>
                  </a:lnTo>
                  <a:lnTo>
                    <a:pt x="276" y="200"/>
                  </a:lnTo>
                  <a:lnTo>
                    <a:pt x="281" y="198"/>
                  </a:lnTo>
                  <a:lnTo>
                    <a:pt x="287" y="200"/>
                  </a:lnTo>
                  <a:lnTo>
                    <a:pt x="292" y="201"/>
                  </a:lnTo>
                  <a:lnTo>
                    <a:pt x="293" y="201"/>
                  </a:lnTo>
                  <a:lnTo>
                    <a:pt x="293" y="204"/>
                  </a:lnTo>
                  <a:lnTo>
                    <a:pt x="296" y="207"/>
                  </a:lnTo>
                  <a:lnTo>
                    <a:pt x="298" y="211"/>
                  </a:lnTo>
                  <a:lnTo>
                    <a:pt x="300" y="214"/>
                  </a:lnTo>
                  <a:lnTo>
                    <a:pt x="292" y="219"/>
                  </a:lnTo>
                  <a:lnTo>
                    <a:pt x="284" y="223"/>
                  </a:lnTo>
                  <a:lnTo>
                    <a:pt x="276" y="228"/>
                  </a:lnTo>
                  <a:lnTo>
                    <a:pt x="270" y="233"/>
                  </a:lnTo>
                  <a:lnTo>
                    <a:pt x="262" y="236"/>
                  </a:lnTo>
                  <a:lnTo>
                    <a:pt x="254" y="241"/>
                  </a:lnTo>
                  <a:lnTo>
                    <a:pt x="246" y="245"/>
                  </a:lnTo>
                  <a:lnTo>
                    <a:pt x="240" y="250"/>
                  </a:lnTo>
                  <a:lnTo>
                    <a:pt x="233" y="253"/>
                  </a:lnTo>
                  <a:lnTo>
                    <a:pt x="230" y="256"/>
                  </a:lnTo>
                  <a:lnTo>
                    <a:pt x="227" y="259"/>
                  </a:lnTo>
                  <a:lnTo>
                    <a:pt x="224" y="263"/>
                  </a:lnTo>
                  <a:lnTo>
                    <a:pt x="221" y="266"/>
                  </a:lnTo>
                  <a:lnTo>
                    <a:pt x="216" y="269"/>
                  </a:lnTo>
                  <a:lnTo>
                    <a:pt x="214" y="271"/>
                  </a:lnTo>
                  <a:lnTo>
                    <a:pt x="210" y="274"/>
                  </a:lnTo>
                  <a:lnTo>
                    <a:pt x="208" y="275"/>
                  </a:lnTo>
                  <a:lnTo>
                    <a:pt x="203" y="277"/>
                  </a:lnTo>
                  <a:lnTo>
                    <a:pt x="199" y="277"/>
                  </a:lnTo>
                  <a:lnTo>
                    <a:pt x="194" y="278"/>
                  </a:lnTo>
                  <a:lnTo>
                    <a:pt x="191" y="278"/>
                  </a:lnTo>
                  <a:lnTo>
                    <a:pt x="188" y="280"/>
                  </a:lnTo>
                  <a:lnTo>
                    <a:pt x="183" y="280"/>
                  </a:lnTo>
                  <a:lnTo>
                    <a:pt x="180" y="282"/>
                  </a:lnTo>
                  <a:lnTo>
                    <a:pt x="175" y="282"/>
                  </a:lnTo>
                  <a:lnTo>
                    <a:pt x="175" y="282"/>
                  </a:lnTo>
                  <a:lnTo>
                    <a:pt x="175" y="282"/>
                  </a:lnTo>
                  <a:lnTo>
                    <a:pt x="173" y="282"/>
                  </a:lnTo>
                  <a:lnTo>
                    <a:pt x="173" y="282"/>
                  </a:lnTo>
                  <a:lnTo>
                    <a:pt x="172" y="280"/>
                  </a:lnTo>
                  <a:lnTo>
                    <a:pt x="170" y="280"/>
                  </a:lnTo>
                  <a:lnTo>
                    <a:pt x="170" y="278"/>
                  </a:lnTo>
                  <a:lnTo>
                    <a:pt x="172" y="278"/>
                  </a:lnTo>
                  <a:lnTo>
                    <a:pt x="172" y="277"/>
                  </a:lnTo>
                  <a:lnTo>
                    <a:pt x="172" y="277"/>
                  </a:lnTo>
                  <a:lnTo>
                    <a:pt x="172" y="277"/>
                  </a:lnTo>
                  <a:lnTo>
                    <a:pt x="173" y="275"/>
                  </a:lnTo>
                  <a:lnTo>
                    <a:pt x="173" y="275"/>
                  </a:lnTo>
                  <a:lnTo>
                    <a:pt x="172" y="274"/>
                  </a:lnTo>
                  <a:lnTo>
                    <a:pt x="172" y="274"/>
                  </a:lnTo>
                  <a:lnTo>
                    <a:pt x="172" y="271"/>
                  </a:lnTo>
                  <a:lnTo>
                    <a:pt x="172" y="271"/>
                  </a:lnTo>
                  <a:lnTo>
                    <a:pt x="172" y="269"/>
                  </a:lnTo>
                  <a:lnTo>
                    <a:pt x="170" y="269"/>
                  </a:lnTo>
                  <a:lnTo>
                    <a:pt x="169" y="267"/>
                  </a:lnTo>
                  <a:lnTo>
                    <a:pt x="167" y="267"/>
                  </a:lnTo>
                  <a:lnTo>
                    <a:pt x="167" y="267"/>
                  </a:lnTo>
                  <a:lnTo>
                    <a:pt x="164" y="267"/>
                  </a:lnTo>
                  <a:lnTo>
                    <a:pt x="161" y="266"/>
                  </a:lnTo>
                  <a:lnTo>
                    <a:pt x="161" y="266"/>
                  </a:lnTo>
                  <a:lnTo>
                    <a:pt x="159" y="263"/>
                  </a:lnTo>
                  <a:lnTo>
                    <a:pt x="158" y="263"/>
                  </a:lnTo>
                  <a:lnTo>
                    <a:pt x="153" y="263"/>
                  </a:lnTo>
                  <a:lnTo>
                    <a:pt x="153" y="263"/>
                  </a:lnTo>
                  <a:lnTo>
                    <a:pt x="151" y="261"/>
                  </a:lnTo>
                  <a:lnTo>
                    <a:pt x="150" y="261"/>
                  </a:lnTo>
                  <a:lnTo>
                    <a:pt x="150" y="259"/>
                  </a:lnTo>
                  <a:lnTo>
                    <a:pt x="150" y="258"/>
                  </a:lnTo>
                  <a:lnTo>
                    <a:pt x="150" y="258"/>
                  </a:lnTo>
                  <a:lnTo>
                    <a:pt x="145" y="256"/>
                  </a:lnTo>
                  <a:lnTo>
                    <a:pt x="143" y="255"/>
                  </a:lnTo>
                  <a:lnTo>
                    <a:pt x="142" y="255"/>
                  </a:lnTo>
                  <a:lnTo>
                    <a:pt x="142" y="253"/>
                  </a:lnTo>
                  <a:lnTo>
                    <a:pt x="143" y="252"/>
                  </a:lnTo>
                  <a:lnTo>
                    <a:pt x="142" y="250"/>
                  </a:lnTo>
                  <a:lnTo>
                    <a:pt x="142" y="250"/>
                  </a:lnTo>
                  <a:lnTo>
                    <a:pt x="140" y="248"/>
                  </a:lnTo>
                  <a:lnTo>
                    <a:pt x="136" y="245"/>
                  </a:lnTo>
                  <a:lnTo>
                    <a:pt x="131" y="242"/>
                  </a:lnTo>
                  <a:lnTo>
                    <a:pt x="126" y="239"/>
                  </a:lnTo>
                  <a:lnTo>
                    <a:pt x="121" y="236"/>
                  </a:lnTo>
                  <a:lnTo>
                    <a:pt x="117" y="233"/>
                  </a:lnTo>
                  <a:lnTo>
                    <a:pt x="112" y="230"/>
                  </a:lnTo>
                  <a:lnTo>
                    <a:pt x="107" y="226"/>
                  </a:lnTo>
                  <a:lnTo>
                    <a:pt x="102" y="223"/>
                  </a:lnTo>
                  <a:lnTo>
                    <a:pt x="98" y="220"/>
                  </a:lnTo>
                  <a:lnTo>
                    <a:pt x="93" y="217"/>
                  </a:lnTo>
                  <a:lnTo>
                    <a:pt x="88" y="212"/>
                  </a:lnTo>
                  <a:lnTo>
                    <a:pt x="83" y="209"/>
                  </a:lnTo>
                  <a:lnTo>
                    <a:pt x="79" y="206"/>
                  </a:lnTo>
                  <a:lnTo>
                    <a:pt x="74" y="203"/>
                  </a:lnTo>
                  <a:lnTo>
                    <a:pt x="69" y="200"/>
                  </a:lnTo>
                  <a:lnTo>
                    <a:pt x="65" y="196"/>
                  </a:lnTo>
                  <a:lnTo>
                    <a:pt x="60" y="193"/>
                  </a:lnTo>
                  <a:lnTo>
                    <a:pt x="57" y="192"/>
                  </a:lnTo>
                  <a:lnTo>
                    <a:pt x="54" y="189"/>
                  </a:lnTo>
                  <a:lnTo>
                    <a:pt x="49" y="187"/>
                  </a:lnTo>
                  <a:lnTo>
                    <a:pt x="46" y="184"/>
                  </a:lnTo>
                  <a:lnTo>
                    <a:pt x="44" y="182"/>
                  </a:lnTo>
                  <a:lnTo>
                    <a:pt x="41" y="181"/>
                  </a:lnTo>
                  <a:lnTo>
                    <a:pt x="38" y="179"/>
                  </a:lnTo>
                  <a:lnTo>
                    <a:pt x="36" y="178"/>
                  </a:lnTo>
                  <a:lnTo>
                    <a:pt x="33" y="176"/>
                  </a:lnTo>
                  <a:lnTo>
                    <a:pt x="30" y="174"/>
                  </a:lnTo>
                  <a:lnTo>
                    <a:pt x="27" y="173"/>
                  </a:lnTo>
                  <a:lnTo>
                    <a:pt x="25" y="171"/>
                  </a:lnTo>
                  <a:lnTo>
                    <a:pt x="22" y="170"/>
                  </a:lnTo>
                  <a:lnTo>
                    <a:pt x="19" y="168"/>
                  </a:lnTo>
                  <a:lnTo>
                    <a:pt x="17" y="167"/>
                  </a:lnTo>
                  <a:lnTo>
                    <a:pt x="14" y="165"/>
                  </a:lnTo>
                  <a:lnTo>
                    <a:pt x="11" y="163"/>
                  </a:lnTo>
                  <a:lnTo>
                    <a:pt x="8" y="160"/>
                  </a:lnTo>
                  <a:lnTo>
                    <a:pt x="6" y="159"/>
                  </a:lnTo>
                  <a:lnTo>
                    <a:pt x="3" y="157"/>
                  </a:lnTo>
                  <a:lnTo>
                    <a:pt x="0" y="155"/>
                  </a:lnTo>
                  <a:lnTo>
                    <a:pt x="0" y="135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1" y="133"/>
                  </a:lnTo>
                  <a:lnTo>
                    <a:pt x="5" y="130"/>
                  </a:lnTo>
                  <a:lnTo>
                    <a:pt x="5" y="130"/>
                  </a:lnTo>
                  <a:lnTo>
                    <a:pt x="6" y="129"/>
                  </a:lnTo>
                  <a:lnTo>
                    <a:pt x="9" y="127"/>
                  </a:lnTo>
                  <a:lnTo>
                    <a:pt x="11" y="127"/>
                  </a:lnTo>
                  <a:lnTo>
                    <a:pt x="14" y="124"/>
                  </a:lnTo>
                  <a:lnTo>
                    <a:pt x="16" y="124"/>
                  </a:lnTo>
                  <a:lnTo>
                    <a:pt x="17" y="122"/>
                  </a:lnTo>
                  <a:lnTo>
                    <a:pt x="19" y="122"/>
                  </a:lnTo>
                  <a:lnTo>
                    <a:pt x="19" y="121"/>
                  </a:lnTo>
                  <a:lnTo>
                    <a:pt x="20" y="121"/>
                  </a:lnTo>
                  <a:lnTo>
                    <a:pt x="22" y="119"/>
                  </a:lnTo>
                  <a:lnTo>
                    <a:pt x="22" y="119"/>
                  </a:lnTo>
                  <a:lnTo>
                    <a:pt x="24" y="119"/>
                  </a:lnTo>
                  <a:lnTo>
                    <a:pt x="27" y="119"/>
                  </a:lnTo>
                  <a:lnTo>
                    <a:pt x="28" y="119"/>
                  </a:lnTo>
                  <a:lnTo>
                    <a:pt x="30" y="121"/>
                  </a:lnTo>
                  <a:lnTo>
                    <a:pt x="30" y="119"/>
                  </a:lnTo>
                  <a:lnTo>
                    <a:pt x="31" y="119"/>
                  </a:lnTo>
                  <a:lnTo>
                    <a:pt x="31" y="119"/>
                  </a:lnTo>
                  <a:lnTo>
                    <a:pt x="31" y="118"/>
                  </a:lnTo>
                  <a:lnTo>
                    <a:pt x="31" y="116"/>
                  </a:lnTo>
                  <a:lnTo>
                    <a:pt x="31" y="116"/>
                  </a:lnTo>
                  <a:lnTo>
                    <a:pt x="31" y="116"/>
                  </a:lnTo>
                  <a:lnTo>
                    <a:pt x="33" y="116"/>
                  </a:lnTo>
                  <a:lnTo>
                    <a:pt x="35" y="116"/>
                  </a:lnTo>
                  <a:lnTo>
                    <a:pt x="36" y="116"/>
                  </a:lnTo>
                  <a:lnTo>
                    <a:pt x="36" y="116"/>
                  </a:lnTo>
                  <a:lnTo>
                    <a:pt x="39" y="116"/>
                  </a:lnTo>
                  <a:lnTo>
                    <a:pt x="42" y="116"/>
                  </a:lnTo>
                  <a:lnTo>
                    <a:pt x="46" y="115"/>
                  </a:lnTo>
                  <a:lnTo>
                    <a:pt x="47" y="115"/>
                  </a:lnTo>
                  <a:lnTo>
                    <a:pt x="49" y="113"/>
                  </a:lnTo>
                  <a:lnTo>
                    <a:pt x="50" y="111"/>
                  </a:lnTo>
                  <a:lnTo>
                    <a:pt x="52" y="108"/>
                  </a:lnTo>
                  <a:lnTo>
                    <a:pt x="54" y="107"/>
                  </a:lnTo>
                  <a:lnTo>
                    <a:pt x="57" y="105"/>
                  </a:lnTo>
                  <a:lnTo>
                    <a:pt x="58" y="104"/>
                  </a:lnTo>
                  <a:lnTo>
                    <a:pt x="60" y="104"/>
                  </a:lnTo>
                  <a:lnTo>
                    <a:pt x="63" y="102"/>
                  </a:lnTo>
                  <a:lnTo>
                    <a:pt x="66" y="100"/>
                  </a:lnTo>
                  <a:lnTo>
                    <a:pt x="68" y="99"/>
                  </a:lnTo>
                  <a:lnTo>
                    <a:pt x="69" y="99"/>
                  </a:lnTo>
                  <a:lnTo>
                    <a:pt x="72" y="99"/>
                  </a:lnTo>
                  <a:lnTo>
                    <a:pt x="72" y="99"/>
                  </a:lnTo>
                  <a:lnTo>
                    <a:pt x="74" y="97"/>
                  </a:lnTo>
                  <a:lnTo>
                    <a:pt x="74" y="97"/>
                  </a:lnTo>
                  <a:lnTo>
                    <a:pt x="72" y="96"/>
                  </a:lnTo>
                  <a:lnTo>
                    <a:pt x="72" y="96"/>
                  </a:lnTo>
                  <a:lnTo>
                    <a:pt x="71" y="96"/>
                  </a:lnTo>
                  <a:lnTo>
                    <a:pt x="71" y="96"/>
                  </a:lnTo>
                  <a:lnTo>
                    <a:pt x="71" y="94"/>
                  </a:lnTo>
                  <a:lnTo>
                    <a:pt x="71" y="94"/>
                  </a:lnTo>
                  <a:lnTo>
                    <a:pt x="71" y="92"/>
                  </a:lnTo>
                  <a:lnTo>
                    <a:pt x="71" y="92"/>
                  </a:lnTo>
                  <a:lnTo>
                    <a:pt x="71" y="91"/>
                  </a:lnTo>
                  <a:lnTo>
                    <a:pt x="71" y="89"/>
                  </a:lnTo>
                  <a:lnTo>
                    <a:pt x="71" y="89"/>
                  </a:lnTo>
                  <a:lnTo>
                    <a:pt x="71" y="88"/>
                  </a:lnTo>
                  <a:lnTo>
                    <a:pt x="71" y="88"/>
                  </a:lnTo>
                  <a:lnTo>
                    <a:pt x="71" y="86"/>
                  </a:lnTo>
                  <a:lnTo>
                    <a:pt x="72" y="86"/>
                  </a:lnTo>
                  <a:lnTo>
                    <a:pt x="74" y="86"/>
                  </a:lnTo>
                  <a:lnTo>
                    <a:pt x="76" y="86"/>
                  </a:lnTo>
                  <a:lnTo>
                    <a:pt x="82" y="85"/>
                  </a:lnTo>
                  <a:lnTo>
                    <a:pt x="82" y="83"/>
                  </a:lnTo>
                  <a:lnTo>
                    <a:pt x="83" y="83"/>
                  </a:lnTo>
                  <a:lnTo>
                    <a:pt x="83" y="81"/>
                  </a:lnTo>
                  <a:lnTo>
                    <a:pt x="83" y="80"/>
                  </a:lnTo>
                  <a:lnTo>
                    <a:pt x="85" y="80"/>
                  </a:lnTo>
                  <a:lnTo>
                    <a:pt x="87" y="80"/>
                  </a:lnTo>
                  <a:lnTo>
                    <a:pt x="90" y="80"/>
                  </a:lnTo>
                  <a:lnTo>
                    <a:pt x="90" y="80"/>
                  </a:lnTo>
                  <a:lnTo>
                    <a:pt x="93" y="80"/>
                  </a:lnTo>
                  <a:lnTo>
                    <a:pt x="96" y="80"/>
                  </a:lnTo>
                  <a:lnTo>
                    <a:pt x="99" y="80"/>
                  </a:lnTo>
                  <a:lnTo>
                    <a:pt x="102" y="80"/>
                  </a:lnTo>
                  <a:lnTo>
                    <a:pt x="104" y="80"/>
                  </a:lnTo>
                  <a:lnTo>
                    <a:pt x="107" y="80"/>
                  </a:lnTo>
                  <a:lnTo>
                    <a:pt x="109" y="80"/>
                  </a:lnTo>
                  <a:lnTo>
                    <a:pt x="109" y="80"/>
                  </a:lnTo>
                  <a:lnTo>
                    <a:pt x="107" y="77"/>
                  </a:lnTo>
                  <a:lnTo>
                    <a:pt x="107" y="77"/>
                  </a:lnTo>
                  <a:lnTo>
                    <a:pt x="109" y="75"/>
                  </a:lnTo>
                  <a:lnTo>
                    <a:pt x="110" y="74"/>
                  </a:lnTo>
                  <a:lnTo>
                    <a:pt x="110" y="74"/>
                  </a:lnTo>
                  <a:lnTo>
                    <a:pt x="109" y="72"/>
                  </a:lnTo>
                  <a:lnTo>
                    <a:pt x="107" y="70"/>
                  </a:lnTo>
                  <a:lnTo>
                    <a:pt x="106" y="70"/>
                  </a:lnTo>
                  <a:lnTo>
                    <a:pt x="106" y="69"/>
                  </a:lnTo>
                  <a:lnTo>
                    <a:pt x="104" y="67"/>
                  </a:lnTo>
                  <a:lnTo>
                    <a:pt x="104" y="64"/>
                  </a:lnTo>
                  <a:lnTo>
                    <a:pt x="102" y="63"/>
                  </a:lnTo>
                  <a:lnTo>
                    <a:pt x="101" y="61"/>
                  </a:lnTo>
                  <a:lnTo>
                    <a:pt x="102" y="56"/>
                  </a:lnTo>
                  <a:lnTo>
                    <a:pt x="101" y="55"/>
                  </a:lnTo>
                  <a:lnTo>
                    <a:pt x="101" y="53"/>
                  </a:lnTo>
                  <a:lnTo>
                    <a:pt x="101" y="52"/>
                  </a:lnTo>
                  <a:lnTo>
                    <a:pt x="101" y="50"/>
                  </a:lnTo>
                  <a:lnTo>
                    <a:pt x="101" y="47"/>
                  </a:lnTo>
                  <a:lnTo>
                    <a:pt x="99" y="44"/>
                  </a:lnTo>
                  <a:lnTo>
                    <a:pt x="101" y="42"/>
                  </a:lnTo>
                  <a:lnTo>
                    <a:pt x="101" y="42"/>
                  </a:lnTo>
                  <a:lnTo>
                    <a:pt x="101" y="42"/>
                  </a:lnTo>
                  <a:lnTo>
                    <a:pt x="99" y="40"/>
                  </a:lnTo>
                  <a:lnTo>
                    <a:pt x="99" y="40"/>
                  </a:lnTo>
                  <a:lnTo>
                    <a:pt x="99" y="39"/>
                  </a:lnTo>
                  <a:lnTo>
                    <a:pt x="99" y="37"/>
                  </a:lnTo>
                  <a:lnTo>
                    <a:pt x="99" y="37"/>
                  </a:lnTo>
                  <a:lnTo>
                    <a:pt x="98" y="36"/>
                  </a:lnTo>
                  <a:lnTo>
                    <a:pt x="95" y="34"/>
                  </a:lnTo>
                  <a:lnTo>
                    <a:pt x="95" y="33"/>
                  </a:lnTo>
                  <a:lnTo>
                    <a:pt x="93" y="31"/>
                  </a:lnTo>
                  <a:lnTo>
                    <a:pt x="96" y="33"/>
                  </a:lnTo>
                  <a:lnTo>
                    <a:pt x="98" y="33"/>
                  </a:lnTo>
                  <a:lnTo>
                    <a:pt x="101" y="31"/>
                  </a:lnTo>
                  <a:lnTo>
                    <a:pt x="104" y="28"/>
                  </a:lnTo>
                  <a:lnTo>
                    <a:pt x="107" y="28"/>
                  </a:lnTo>
                  <a:lnTo>
                    <a:pt x="109" y="25"/>
                  </a:lnTo>
                  <a:lnTo>
                    <a:pt x="110" y="23"/>
                  </a:lnTo>
                  <a:lnTo>
                    <a:pt x="112" y="23"/>
                  </a:lnTo>
                  <a:lnTo>
                    <a:pt x="120" y="20"/>
                  </a:lnTo>
                  <a:lnTo>
                    <a:pt x="121" y="20"/>
                  </a:lnTo>
                  <a:lnTo>
                    <a:pt x="123" y="20"/>
                  </a:lnTo>
                  <a:lnTo>
                    <a:pt x="124" y="20"/>
                  </a:lnTo>
                  <a:lnTo>
                    <a:pt x="126" y="18"/>
                  </a:lnTo>
                  <a:lnTo>
                    <a:pt x="128" y="15"/>
                  </a:lnTo>
                  <a:lnTo>
                    <a:pt x="131" y="14"/>
                  </a:lnTo>
                  <a:lnTo>
                    <a:pt x="134" y="12"/>
                  </a:lnTo>
                  <a:lnTo>
                    <a:pt x="137" y="11"/>
                  </a:lnTo>
                  <a:lnTo>
                    <a:pt x="140" y="9"/>
                  </a:lnTo>
                  <a:lnTo>
                    <a:pt x="143" y="9"/>
                  </a:lnTo>
                  <a:lnTo>
                    <a:pt x="154" y="7"/>
                  </a:lnTo>
                  <a:lnTo>
                    <a:pt x="159" y="7"/>
                  </a:lnTo>
                  <a:lnTo>
                    <a:pt x="164" y="7"/>
                  </a:lnTo>
                  <a:lnTo>
                    <a:pt x="167" y="4"/>
                  </a:lnTo>
                  <a:lnTo>
                    <a:pt x="169" y="4"/>
                  </a:lnTo>
                  <a:lnTo>
                    <a:pt x="177" y="4"/>
                  </a:lnTo>
                  <a:lnTo>
                    <a:pt x="180" y="3"/>
                  </a:lnTo>
                  <a:lnTo>
                    <a:pt x="194" y="3"/>
                  </a:lnTo>
                  <a:lnTo>
                    <a:pt x="197" y="3"/>
                  </a:lnTo>
                  <a:lnTo>
                    <a:pt x="199" y="4"/>
                  </a:lnTo>
                  <a:lnTo>
                    <a:pt x="200" y="6"/>
                  </a:lnTo>
                  <a:lnTo>
                    <a:pt x="202" y="6"/>
                  </a:lnTo>
                  <a:lnTo>
                    <a:pt x="205" y="6"/>
                  </a:lnTo>
                  <a:lnTo>
                    <a:pt x="208" y="4"/>
                  </a:lnTo>
                  <a:lnTo>
                    <a:pt x="213" y="3"/>
                  </a:lnTo>
                  <a:lnTo>
                    <a:pt x="216" y="1"/>
                  </a:lnTo>
                  <a:lnTo>
                    <a:pt x="218" y="0"/>
                  </a:lnTo>
                  <a:lnTo>
                    <a:pt x="219" y="0"/>
                  </a:lnTo>
                  <a:lnTo>
                    <a:pt x="221" y="1"/>
                  </a:lnTo>
                  <a:lnTo>
                    <a:pt x="225" y="1"/>
                  </a:lnTo>
                  <a:lnTo>
                    <a:pt x="229" y="1"/>
                  </a:lnTo>
                  <a:lnTo>
                    <a:pt x="230" y="1"/>
                  </a:lnTo>
                  <a:lnTo>
                    <a:pt x="230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42" name="Freeform 289">
              <a:extLst>
                <a:ext uri="{FF2B5EF4-FFF2-40B4-BE49-F238E27FC236}">
                  <a16:creationId xmlns:a16="http://schemas.microsoft.com/office/drawing/2014/main" id="{35AF4685-2F35-8447-14B6-DC702172E730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5854" y="3850649"/>
              <a:ext cx="101360" cy="68223"/>
            </a:xfrm>
            <a:custGeom>
              <a:avLst/>
              <a:gdLst>
                <a:gd name="T0" fmla="*/ 16 w 52"/>
                <a:gd name="T1" fmla="*/ 2 h 35"/>
                <a:gd name="T2" fmla="*/ 19 w 52"/>
                <a:gd name="T3" fmla="*/ 2 h 35"/>
                <a:gd name="T4" fmla="*/ 22 w 52"/>
                <a:gd name="T5" fmla="*/ 4 h 35"/>
                <a:gd name="T6" fmla="*/ 24 w 52"/>
                <a:gd name="T7" fmla="*/ 5 h 35"/>
                <a:gd name="T8" fmla="*/ 27 w 52"/>
                <a:gd name="T9" fmla="*/ 5 h 35"/>
                <a:gd name="T10" fmla="*/ 29 w 52"/>
                <a:gd name="T11" fmla="*/ 5 h 35"/>
                <a:gd name="T12" fmla="*/ 30 w 52"/>
                <a:gd name="T13" fmla="*/ 7 h 35"/>
                <a:gd name="T14" fmla="*/ 32 w 52"/>
                <a:gd name="T15" fmla="*/ 10 h 35"/>
                <a:gd name="T16" fmla="*/ 40 w 52"/>
                <a:gd name="T17" fmla="*/ 10 h 35"/>
                <a:gd name="T18" fmla="*/ 38 w 52"/>
                <a:gd name="T19" fmla="*/ 11 h 35"/>
                <a:gd name="T20" fmla="*/ 35 w 52"/>
                <a:gd name="T21" fmla="*/ 11 h 35"/>
                <a:gd name="T22" fmla="*/ 35 w 52"/>
                <a:gd name="T23" fmla="*/ 13 h 35"/>
                <a:gd name="T24" fmla="*/ 38 w 52"/>
                <a:gd name="T25" fmla="*/ 13 h 35"/>
                <a:gd name="T26" fmla="*/ 41 w 52"/>
                <a:gd name="T27" fmla="*/ 15 h 35"/>
                <a:gd name="T28" fmla="*/ 45 w 52"/>
                <a:gd name="T29" fmla="*/ 15 h 35"/>
                <a:gd name="T30" fmla="*/ 51 w 52"/>
                <a:gd name="T31" fmla="*/ 19 h 35"/>
                <a:gd name="T32" fmla="*/ 52 w 52"/>
                <a:gd name="T33" fmla="*/ 21 h 35"/>
                <a:gd name="T34" fmla="*/ 51 w 52"/>
                <a:gd name="T35" fmla="*/ 22 h 35"/>
                <a:gd name="T36" fmla="*/ 49 w 52"/>
                <a:gd name="T37" fmla="*/ 24 h 35"/>
                <a:gd name="T38" fmla="*/ 48 w 52"/>
                <a:gd name="T39" fmla="*/ 26 h 35"/>
                <a:gd name="T40" fmla="*/ 48 w 52"/>
                <a:gd name="T41" fmla="*/ 26 h 35"/>
                <a:gd name="T42" fmla="*/ 46 w 52"/>
                <a:gd name="T43" fmla="*/ 24 h 35"/>
                <a:gd name="T44" fmla="*/ 43 w 52"/>
                <a:gd name="T45" fmla="*/ 24 h 35"/>
                <a:gd name="T46" fmla="*/ 38 w 52"/>
                <a:gd name="T47" fmla="*/ 22 h 35"/>
                <a:gd name="T48" fmla="*/ 33 w 52"/>
                <a:gd name="T49" fmla="*/ 22 h 35"/>
                <a:gd name="T50" fmla="*/ 30 w 52"/>
                <a:gd name="T51" fmla="*/ 22 h 35"/>
                <a:gd name="T52" fmla="*/ 27 w 52"/>
                <a:gd name="T53" fmla="*/ 24 h 35"/>
                <a:gd name="T54" fmla="*/ 26 w 52"/>
                <a:gd name="T55" fmla="*/ 26 h 35"/>
                <a:gd name="T56" fmla="*/ 21 w 52"/>
                <a:gd name="T57" fmla="*/ 26 h 35"/>
                <a:gd name="T58" fmla="*/ 18 w 52"/>
                <a:gd name="T59" fmla="*/ 24 h 35"/>
                <a:gd name="T60" fmla="*/ 15 w 52"/>
                <a:gd name="T61" fmla="*/ 26 h 35"/>
                <a:gd name="T62" fmla="*/ 13 w 52"/>
                <a:gd name="T63" fmla="*/ 26 h 35"/>
                <a:gd name="T64" fmla="*/ 13 w 52"/>
                <a:gd name="T65" fmla="*/ 29 h 35"/>
                <a:gd name="T66" fmla="*/ 10 w 52"/>
                <a:gd name="T67" fmla="*/ 33 h 35"/>
                <a:gd name="T68" fmla="*/ 8 w 52"/>
                <a:gd name="T69" fmla="*/ 35 h 35"/>
                <a:gd name="T70" fmla="*/ 7 w 52"/>
                <a:gd name="T71" fmla="*/ 33 h 35"/>
                <a:gd name="T72" fmla="*/ 5 w 52"/>
                <a:gd name="T73" fmla="*/ 32 h 35"/>
                <a:gd name="T74" fmla="*/ 5 w 52"/>
                <a:gd name="T75" fmla="*/ 30 h 35"/>
                <a:gd name="T76" fmla="*/ 4 w 52"/>
                <a:gd name="T77" fmla="*/ 29 h 35"/>
                <a:gd name="T78" fmla="*/ 4 w 52"/>
                <a:gd name="T79" fmla="*/ 26 h 35"/>
                <a:gd name="T80" fmla="*/ 2 w 52"/>
                <a:gd name="T81" fmla="*/ 22 h 35"/>
                <a:gd name="T82" fmla="*/ 0 w 52"/>
                <a:gd name="T83" fmla="*/ 21 h 35"/>
                <a:gd name="T84" fmla="*/ 2 w 52"/>
                <a:gd name="T85" fmla="*/ 21 h 35"/>
                <a:gd name="T86" fmla="*/ 4 w 52"/>
                <a:gd name="T87" fmla="*/ 18 h 35"/>
                <a:gd name="T88" fmla="*/ 4 w 52"/>
                <a:gd name="T89" fmla="*/ 16 h 35"/>
                <a:gd name="T90" fmla="*/ 2 w 52"/>
                <a:gd name="T91" fmla="*/ 15 h 35"/>
                <a:gd name="T92" fmla="*/ 5 w 52"/>
                <a:gd name="T93" fmla="*/ 13 h 35"/>
                <a:gd name="T94" fmla="*/ 5 w 52"/>
                <a:gd name="T95" fmla="*/ 11 h 35"/>
                <a:gd name="T96" fmla="*/ 4 w 52"/>
                <a:gd name="T97" fmla="*/ 10 h 35"/>
                <a:gd name="T98" fmla="*/ 4 w 52"/>
                <a:gd name="T99" fmla="*/ 7 h 35"/>
                <a:gd name="T100" fmla="*/ 4 w 52"/>
                <a:gd name="T101" fmla="*/ 4 h 35"/>
                <a:gd name="T102" fmla="*/ 4 w 52"/>
                <a:gd name="T103" fmla="*/ 2 h 35"/>
                <a:gd name="T104" fmla="*/ 5 w 52"/>
                <a:gd name="T105" fmla="*/ 2 h 35"/>
                <a:gd name="T106" fmla="*/ 8 w 52"/>
                <a:gd name="T107" fmla="*/ 0 h 35"/>
                <a:gd name="T108" fmla="*/ 11 w 52"/>
                <a:gd name="T109" fmla="*/ 2 h 35"/>
                <a:gd name="T110" fmla="*/ 15 w 52"/>
                <a:gd name="T11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2" h="35">
                  <a:moveTo>
                    <a:pt x="15" y="0"/>
                  </a:moveTo>
                  <a:lnTo>
                    <a:pt x="16" y="2"/>
                  </a:lnTo>
                  <a:lnTo>
                    <a:pt x="18" y="2"/>
                  </a:lnTo>
                  <a:lnTo>
                    <a:pt x="19" y="2"/>
                  </a:lnTo>
                  <a:lnTo>
                    <a:pt x="19" y="4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4" y="5"/>
                  </a:lnTo>
                  <a:lnTo>
                    <a:pt x="26" y="5"/>
                  </a:lnTo>
                  <a:lnTo>
                    <a:pt x="27" y="5"/>
                  </a:lnTo>
                  <a:lnTo>
                    <a:pt x="29" y="5"/>
                  </a:lnTo>
                  <a:lnTo>
                    <a:pt x="29" y="5"/>
                  </a:lnTo>
                  <a:lnTo>
                    <a:pt x="30" y="5"/>
                  </a:lnTo>
                  <a:lnTo>
                    <a:pt x="30" y="7"/>
                  </a:lnTo>
                  <a:lnTo>
                    <a:pt x="32" y="8"/>
                  </a:lnTo>
                  <a:lnTo>
                    <a:pt x="32" y="10"/>
                  </a:lnTo>
                  <a:lnTo>
                    <a:pt x="38" y="10"/>
                  </a:lnTo>
                  <a:lnTo>
                    <a:pt x="40" y="10"/>
                  </a:lnTo>
                  <a:lnTo>
                    <a:pt x="40" y="11"/>
                  </a:lnTo>
                  <a:lnTo>
                    <a:pt x="38" y="11"/>
                  </a:lnTo>
                  <a:lnTo>
                    <a:pt x="35" y="11"/>
                  </a:lnTo>
                  <a:lnTo>
                    <a:pt x="35" y="11"/>
                  </a:lnTo>
                  <a:lnTo>
                    <a:pt x="35" y="11"/>
                  </a:lnTo>
                  <a:lnTo>
                    <a:pt x="35" y="13"/>
                  </a:lnTo>
                  <a:lnTo>
                    <a:pt x="37" y="13"/>
                  </a:lnTo>
                  <a:lnTo>
                    <a:pt x="38" y="13"/>
                  </a:lnTo>
                  <a:lnTo>
                    <a:pt x="40" y="13"/>
                  </a:lnTo>
                  <a:lnTo>
                    <a:pt x="41" y="15"/>
                  </a:lnTo>
                  <a:lnTo>
                    <a:pt x="43" y="15"/>
                  </a:lnTo>
                  <a:lnTo>
                    <a:pt x="45" y="15"/>
                  </a:lnTo>
                  <a:lnTo>
                    <a:pt x="48" y="16"/>
                  </a:lnTo>
                  <a:lnTo>
                    <a:pt x="51" y="19"/>
                  </a:lnTo>
                  <a:lnTo>
                    <a:pt x="52" y="19"/>
                  </a:lnTo>
                  <a:lnTo>
                    <a:pt x="52" y="21"/>
                  </a:lnTo>
                  <a:lnTo>
                    <a:pt x="52" y="21"/>
                  </a:lnTo>
                  <a:lnTo>
                    <a:pt x="51" y="22"/>
                  </a:lnTo>
                  <a:lnTo>
                    <a:pt x="51" y="24"/>
                  </a:lnTo>
                  <a:lnTo>
                    <a:pt x="49" y="24"/>
                  </a:lnTo>
                  <a:lnTo>
                    <a:pt x="49" y="24"/>
                  </a:lnTo>
                  <a:lnTo>
                    <a:pt x="48" y="26"/>
                  </a:lnTo>
                  <a:lnTo>
                    <a:pt x="48" y="26"/>
                  </a:lnTo>
                  <a:lnTo>
                    <a:pt x="48" y="26"/>
                  </a:lnTo>
                  <a:lnTo>
                    <a:pt x="46" y="26"/>
                  </a:lnTo>
                  <a:lnTo>
                    <a:pt x="46" y="24"/>
                  </a:lnTo>
                  <a:lnTo>
                    <a:pt x="45" y="24"/>
                  </a:lnTo>
                  <a:lnTo>
                    <a:pt x="43" y="24"/>
                  </a:lnTo>
                  <a:lnTo>
                    <a:pt x="40" y="22"/>
                  </a:lnTo>
                  <a:lnTo>
                    <a:pt x="38" y="22"/>
                  </a:lnTo>
                  <a:lnTo>
                    <a:pt x="35" y="22"/>
                  </a:lnTo>
                  <a:lnTo>
                    <a:pt x="33" y="22"/>
                  </a:lnTo>
                  <a:lnTo>
                    <a:pt x="32" y="22"/>
                  </a:lnTo>
                  <a:lnTo>
                    <a:pt x="30" y="22"/>
                  </a:lnTo>
                  <a:lnTo>
                    <a:pt x="29" y="24"/>
                  </a:lnTo>
                  <a:lnTo>
                    <a:pt x="27" y="24"/>
                  </a:lnTo>
                  <a:lnTo>
                    <a:pt x="27" y="26"/>
                  </a:lnTo>
                  <a:lnTo>
                    <a:pt x="26" y="26"/>
                  </a:lnTo>
                  <a:lnTo>
                    <a:pt x="22" y="26"/>
                  </a:lnTo>
                  <a:lnTo>
                    <a:pt x="21" y="26"/>
                  </a:lnTo>
                  <a:lnTo>
                    <a:pt x="19" y="24"/>
                  </a:lnTo>
                  <a:lnTo>
                    <a:pt x="18" y="24"/>
                  </a:lnTo>
                  <a:lnTo>
                    <a:pt x="16" y="26"/>
                  </a:lnTo>
                  <a:lnTo>
                    <a:pt x="15" y="26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3" y="27"/>
                  </a:lnTo>
                  <a:lnTo>
                    <a:pt x="13" y="29"/>
                  </a:lnTo>
                  <a:lnTo>
                    <a:pt x="10" y="32"/>
                  </a:lnTo>
                  <a:lnTo>
                    <a:pt x="10" y="33"/>
                  </a:lnTo>
                  <a:lnTo>
                    <a:pt x="8" y="35"/>
                  </a:lnTo>
                  <a:lnTo>
                    <a:pt x="8" y="35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4" y="29"/>
                  </a:lnTo>
                  <a:lnTo>
                    <a:pt x="4" y="29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4" y="24"/>
                  </a:lnTo>
                  <a:lnTo>
                    <a:pt x="2" y="22"/>
                  </a:lnTo>
                  <a:lnTo>
                    <a:pt x="0" y="22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2" y="21"/>
                  </a:lnTo>
                  <a:lnTo>
                    <a:pt x="2" y="19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2" y="15"/>
                  </a:lnTo>
                  <a:lnTo>
                    <a:pt x="4" y="13"/>
                  </a:lnTo>
                  <a:lnTo>
                    <a:pt x="5" y="13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8"/>
                  </a:lnTo>
                  <a:lnTo>
                    <a:pt x="4" y="7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7" y="0"/>
                  </a:lnTo>
                  <a:lnTo>
                    <a:pt x="8" y="0"/>
                  </a:lnTo>
                  <a:lnTo>
                    <a:pt x="10" y="2"/>
                  </a:lnTo>
                  <a:lnTo>
                    <a:pt x="11" y="2"/>
                  </a:lnTo>
                  <a:lnTo>
                    <a:pt x="13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43" name="Freeform 290">
              <a:extLst>
                <a:ext uri="{FF2B5EF4-FFF2-40B4-BE49-F238E27FC236}">
                  <a16:creationId xmlns:a16="http://schemas.microsoft.com/office/drawing/2014/main" id="{4635CB72-F668-B564-F558-0C7ACDD64D83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2136" y="3977348"/>
              <a:ext cx="5848" cy="9747"/>
            </a:xfrm>
            <a:custGeom>
              <a:avLst/>
              <a:gdLst>
                <a:gd name="T0" fmla="*/ 0 w 3"/>
                <a:gd name="T1" fmla="*/ 0 h 5"/>
                <a:gd name="T2" fmla="*/ 3 w 3"/>
                <a:gd name="T3" fmla="*/ 0 h 5"/>
                <a:gd name="T4" fmla="*/ 3 w 3"/>
                <a:gd name="T5" fmla="*/ 2 h 5"/>
                <a:gd name="T6" fmla="*/ 3 w 3"/>
                <a:gd name="T7" fmla="*/ 3 h 5"/>
                <a:gd name="T8" fmla="*/ 3 w 3"/>
                <a:gd name="T9" fmla="*/ 5 h 5"/>
                <a:gd name="T10" fmla="*/ 1 w 3"/>
                <a:gd name="T11" fmla="*/ 5 h 5"/>
                <a:gd name="T12" fmla="*/ 1 w 3"/>
                <a:gd name="T13" fmla="*/ 3 h 5"/>
                <a:gd name="T14" fmla="*/ 0 w 3"/>
                <a:gd name="T15" fmla="*/ 2 h 5"/>
                <a:gd name="T16" fmla="*/ 0 w 3"/>
                <a:gd name="T17" fmla="*/ 0 h 5"/>
                <a:gd name="T18" fmla="*/ 0 w 3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5">
                  <a:moveTo>
                    <a:pt x="0" y="0"/>
                  </a:moveTo>
                  <a:lnTo>
                    <a:pt x="3" y="0"/>
                  </a:lnTo>
                  <a:lnTo>
                    <a:pt x="3" y="2"/>
                  </a:lnTo>
                  <a:lnTo>
                    <a:pt x="3" y="3"/>
                  </a:lnTo>
                  <a:lnTo>
                    <a:pt x="3" y="5"/>
                  </a:lnTo>
                  <a:lnTo>
                    <a:pt x="1" y="5"/>
                  </a:lnTo>
                  <a:lnTo>
                    <a:pt x="1" y="3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44" name="Freeform 291">
              <a:extLst>
                <a:ext uri="{FF2B5EF4-FFF2-40B4-BE49-F238E27FC236}">
                  <a16:creationId xmlns:a16="http://schemas.microsoft.com/office/drawing/2014/main" id="{10E6D3B5-22CE-93D8-F59F-C4C932FD0E8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052" y="2585604"/>
              <a:ext cx="198821" cy="122802"/>
            </a:xfrm>
            <a:custGeom>
              <a:avLst/>
              <a:gdLst>
                <a:gd name="T0" fmla="*/ 52 w 102"/>
                <a:gd name="T1" fmla="*/ 60 h 63"/>
                <a:gd name="T2" fmla="*/ 49 w 102"/>
                <a:gd name="T3" fmla="*/ 63 h 63"/>
                <a:gd name="T4" fmla="*/ 30 w 102"/>
                <a:gd name="T5" fmla="*/ 57 h 63"/>
                <a:gd name="T6" fmla="*/ 34 w 102"/>
                <a:gd name="T7" fmla="*/ 60 h 63"/>
                <a:gd name="T8" fmla="*/ 60 w 102"/>
                <a:gd name="T9" fmla="*/ 55 h 63"/>
                <a:gd name="T10" fmla="*/ 64 w 102"/>
                <a:gd name="T11" fmla="*/ 57 h 63"/>
                <a:gd name="T12" fmla="*/ 58 w 102"/>
                <a:gd name="T13" fmla="*/ 57 h 63"/>
                <a:gd name="T14" fmla="*/ 23 w 102"/>
                <a:gd name="T15" fmla="*/ 55 h 63"/>
                <a:gd name="T16" fmla="*/ 27 w 102"/>
                <a:gd name="T17" fmla="*/ 59 h 63"/>
                <a:gd name="T18" fmla="*/ 41 w 102"/>
                <a:gd name="T19" fmla="*/ 54 h 63"/>
                <a:gd name="T20" fmla="*/ 38 w 102"/>
                <a:gd name="T21" fmla="*/ 62 h 63"/>
                <a:gd name="T22" fmla="*/ 39 w 102"/>
                <a:gd name="T23" fmla="*/ 55 h 63"/>
                <a:gd name="T24" fmla="*/ 101 w 102"/>
                <a:gd name="T25" fmla="*/ 55 h 63"/>
                <a:gd name="T26" fmla="*/ 96 w 102"/>
                <a:gd name="T27" fmla="*/ 51 h 63"/>
                <a:gd name="T28" fmla="*/ 39 w 102"/>
                <a:gd name="T29" fmla="*/ 51 h 63"/>
                <a:gd name="T30" fmla="*/ 34 w 102"/>
                <a:gd name="T31" fmla="*/ 55 h 63"/>
                <a:gd name="T32" fmla="*/ 25 w 102"/>
                <a:gd name="T33" fmla="*/ 49 h 63"/>
                <a:gd name="T34" fmla="*/ 33 w 102"/>
                <a:gd name="T35" fmla="*/ 46 h 63"/>
                <a:gd name="T36" fmla="*/ 66 w 102"/>
                <a:gd name="T37" fmla="*/ 43 h 63"/>
                <a:gd name="T38" fmla="*/ 64 w 102"/>
                <a:gd name="T39" fmla="*/ 43 h 63"/>
                <a:gd name="T40" fmla="*/ 36 w 102"/>
                <a:gd name="T41" fmla="*/ 40 h 63"/>
                <a:gd name="T42" fmla="*/ 34 w 102"/>
                <a:gd name="T43" fmla="*/ 38 h 63"/>
                <a:gd name="T44" fmla="*/ 64 w 102"/>
                <a:gd name="T45" fmla="*/ 35 h 63"/>
                <a:gd name="T46" fmla="*/ 64 w 102"/>
                <a:gd name="T47" fmla="*/ 41 h 63"/>
                <a:gd name="T48" fmla="*/ 61 w 102"/>
                <a:gd name="T49" fmla="*/ 44 h 63"/>
                <a:gd name="T50" fmla="*/ 63 w 102"/>
                <a:gd name="T51" fmla="*/ 51 h 63"/>
                <a:gd name="T52" fmla="*/ 57 w 102"/>
                <a:gd name="T53" fmla="*/ 59 h 63"/>
                <a:gd name="T54" fmla="*/ 52 w 102"/>
                <a:gd name="T55" fmla="*/ 55 h 63"/>
                <a:gd name="T56" fmla="*/ 45 w 102"/>
                <a:gd name="T57" fmla="*/ 52 h 63"/>
                <a:gd name="T58" fmla="*/ 44 w 102"/>
                <a:gd name="T59" fmla="*/ 44 h 63"/>
                <a:gd name="T60" fmla="*/ 42 w 102"/>
                <a:gd name="T61" fmla="*/ 41 h 63"/>
                <a:gd name="T62" fmla="*/ 49 w 102"/>
                <a:gd name="T63" fmla="*/ 38 h 63"/>
                <a:gd name="T64" fmla="*/ 50 w 102"/>
                <a:gd name="T65" fmla="*/ 41 h 63"/>
                <a:gd name="T66" fmla="*/ 55 w 102"/>
                <a:gd name="T67" fmla="*/ 40 h 63"/>
                <a:gd name="T68" fmla="*/ 60 w 102"/>
                <a:gd name="T69" fmla="*/ 33 h 63"/>
                <a:gd name="T70" fmla="*/ 42 w 102"/>
                <a:gd name="T71" fmla="*/ 11 h 63"/>
                <a:gd name="T72" fmla="*/ 36 w 102"/>
                <a:gd name="T73" fmla="*/ 0 h 63"/>
                <a:gd name="T74" fmla="*/ 34 w 102"/>
                <a:gd name="T75" fmla="*/ 8 h 63"/>
                <a:gd name="T76" fmla="*/ 31 w 102"/>
                <a:gd name="T77" fmla="*/ 19 h 63"/>
                <a:gd name="T78" fmla="*/ 39 w 102"/>
                <a:gd name="T79" fmla="*/ 25 h 63"/>
                <a:gd name="T80" fmla="*/ 38 w 102"/>
                <a:gd name="T81" fmla="*/ 32 h 63"/>
                <a:gd name="T82" fmla="*/ 31 w 102"/>
                <a:gd name="T83" fmla="*/ 32 h 63"/>
                <a:gd name="T84" fmla="*/ 28 w 102"/>
                <a:gd name="T85" fmla="*/ 40 h 63"/>
                <a:gd name="T86" fmla="*/ 27 w 102"/>
                <a:gd name="T87" fmla="*/ 43 h 63"/>
                <a:gd name="T88" fmla="*/ 22 w 102"/>
                <a:gd name="T89" fmla="*/ 48 h 63"/>
                <a:gd name="T90" fmla="*/ 19 w 102"/>
                <a:gd name="T91" fmla="*/ 55 h 63"/>
                <a:gd name="T92" fmla="*/ 23 w 102"/>
                <a:gd name="T93" fmla="*/ 59 h 63"/>
                <a:gd name="T94" fmla="*/ 20 w 102"/>
                <a:gd name="T95" fmla="*/ 60 h 63"/>
                <a:gd name="T96" fmla="*/ 11 w 102"/>
                <a:gd name="T97" fmla="*/ 59 h 63"/>
                <a:gd name="T98" fmla="*/ 6 w 102"/>
                <a:gd name="T99" fmla="*/ 54 h 63"/>
                <a:gd name="T100" fmla="*/ 0 w 102"/>
                <a:gd name="T101" fmla="*/ 44 h 63"/>
                <a:gd name="T102" fmla="*/ 1 w 102"/>
                <a:gd name="T103" fmla="*/ 24 h 63"/>
                <a:gd name="T104" fmla="*/ 8 w 102"/>
                <a:gd name="T105" fmla="*/ 25 h 63"/>
                <a:gd name="T106" fmla="*/ 12 w 102"/>
                <a:gd name="T107" fmla="*/ 21 h 63"/>
                <a:gd name="T108" fmla="*/ 17 w 102"/>
                <a:gd name="T109" fmla="*/ 16 h 63"/>
                <a:gd name="T110" fmla="*/ 8 w 102"/>
                <a:gd name="T111" fmla="*/ 22 h 63"/>
                <a:gd name="T112" fmla="*/ 3 w 102"/>
                <a:gd name="T113" fmla="*/ 19 h 63"/>
                <a:gd name="T114" fmla="*/ 14 w 102"/>
                <a:gd name="T115" fmla="*/ 13 h 63"/>
                <a:gd name="T116" fmla="*/ 27 w 102"/>
                <a:gd name="T117" fmla="*/ 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2" h="63">
                  <a:moveTo>
                    <a:pt x="45" y="57"/>
                  </a:moveTo>
                  <a:lnTo>
                    <a:pt x="47" y="59"/>
                  </a:lnTo>
                  <a:lnTo>
                    <a:pt x="50" y="60"/>
                  </a:lnTo>
                  <a:lnTo>
                    <a:pt x="50" y="60"/>
                  </a:lnTo>
                  <a:lnTo>
                    <a:pt x="52" y="60"/>
                  </a:lnTo>
                  <a:lnTo>
                    <a:pt x="53" y="62"/>
                  </a:lnTo>
                  <a:lnTo>
                    <a:pt x="53" y="63"/>
                  </a:lnTo>
                  <a:lnTo>
                    <a:pt x="50" y="63"/>
                  </a:lnTo>
                  <a:lnTo>
                    <a:pt x="50" y="63"/>
                  </a:lnTo>
                  <a:lnTo>
                    <a:pt x="49" y="63"/>
                  </a:lnTo>
                  <a:lnTo>
                    <a:pt x="42" y="62"/>
                  </a:lnTo>
                  <a:lnTo>
                    <a:pt x="42" y="59"/>
                  </a:lnTo>
                  <a:lnTo>
                    <a:pt x="42" y="57"/>
                  </a:lnTo>
                  <a:lnTo>
                    <a:pt x="45" y="57"/>
                  </a:lnTo>
                  <a:close/>
                  <a:moveTo>
                    <a:pt x="30" y="57"/>
                  </a:moveTo>
                  <a:lnTo>
                    <a:pt x="31" y="57"/>
                  </a:lnTo>
                  <a:lnTo>
                    <a:pt x="33" y="59"/>
                  </a:lnTo>
                  <a:lnTo>
                    <a:pt x="33" y="59"/>
                  </a:lnTo>
                  <a:lnTo>
                    <a:pt x="34" y="60"/>
                  </a:lnTo>
                  <a:lnTo>
                    <a:pt x="34" y="60"/>
                  </a:lnTo>
                  <a:lnTo>
                    <a:pt x="33" y="60"/>
                  </a:lnTo>
                  <a:lnTo>
                    <a:pt x="33" y="60"/>
                  </a:lnTo>
                  <a:lnTo>
                    <a:pt x="30" y="57"/>
                  </a:lnTo>
                  <a:lnTo>
                    <a:pt x="30" y="57"/>
                  </a:lnTo>
                  <a:close/>
                  <a:moveTo>
                    <a:pt x="60" y="55"/>
                  </a:moveTo>
                  <a:lnTo>
                    <a:pt x="61" y="55"/>
                  </a:lnTo>
                  <a:lnTo>
                    <a:pt x="63" y="55"/>
                  </a:lnTo>
                  <a:lnTo>
                    <a:pt x="63" y="57"/>
                  </a:lnTo>
                  <a:lnTo>
                    <a:pt x="64" y="57"/>
                  </a:lnTo>
                  <a:lnTo>
                    <a:pt x="64" y="57"/>
                  </a:lnTo>
                  <a:lnTo>
                    <a:pt x="63" y="57"/>
                  </a:lnTo>
                  <a:lnTo>
                    <a:pt x="61" y="57"/>
                  </a:lnTo>
                  <a:lnTo>
                    <a:pt x="58" y="59"/>
                  </a:lnTo>
                  <a:lnTo>
                    <a:pt x="58" y="59"/>
                  </a:lnTo>
                  <a:lnTo>
                    <a:pt x="58" y="57"/>
                  </a:lnTo>
                  <a:lnTo>
                    <a:pt x="58" y="57"/>
                  </a:lnTo>
                  <a:lnTo>
                    <a:pt x="60" y="57"/>
                  </a:lnTo>
                  <a:lnTo>
                    <a:pt x="60" y="55"/>
                  </a:lnTo>
                  <a:lnTo>
                    <a:pt x="60" y="55"/>
                  </a:lnTo>
                  <a:close/>
                  <a:moveTo>
                    <a:pt x="23" y="55"/>
                  </a:moveTo>
                  <a:lnTo>
                    <a:pt x="25" y="55"/>
                  </a:lnTo>
                  <a:lnTo>
                    <a:pt x="27" y="57"/>
                  </a:lnTo>
                  <a:lnTo>
                    <a:pt x="28" y="59"/>
                  </a:lnTo>
                  <a:lnTo>
                    <a:pt x="28" y="59"/>
                  </a:lnTo>
                  <a:lnTo>
                    <a:pt x="27" y="59"/>
                  </a:lnTo>
                  <a:lnTo>
                    <a:pt x="27" y="59"/>
                  </a:lnTo>
                  <a:lnTo>
                    <a:pt x="25" y="59"/>
                  </a:lnTo>
                  <a:lnTo>
                    <a:pt x="23" y="55"/>
                  </a:lnTo>
                  <a:lnTo>
                    <a:pt x="23" y="55"/>
                  </a:lnTo>
                  <a:close/>
                  <a:moveTo>
                    <a:pt x="41" y="54"/>
                  </a:moveTo>
                  <a:lnTo>
                    <a:pt x="41" y="54"/>
                  </a:lnTo>
                  <a:lnTo>
                    <a:pt x="41" y="55"/>
                  </a:lnTo>
                  <a:lnTo>
                    <a:pt x="38" y="60"/>
                  </a:lnTo>
                  <a:lnTo>
                    <a:pt x="38" y="62"/>
                  </a:lnTo>
                  <a:lnTo>
                    <a:pt x="38" y="62"/>
                  </a:lnTo>
                  <a:lnTo>
                    <a:pt x="36" y="60"/>
                  </a:lnTo>
                  <a:lnTo>
                    <a:pt x="36" y="60"/>
                  </a:lnTo>
                  <a:lnTo>
                    <a:pt x="38" y="59"/>
                  </a:lnTo>
                  <a:lnTo>
                    <a:pt x="38" y="57"/>
                  </a:lnTo>
                  <a:lnTo>
                    <a:pt x="39" y="55"/>
                  </a:lnTo>
                  <a:lnTo>
                    <a:pt x="41" y="54"/>
                  </a:lnTo>
                  <a:close/>
                  <a:moveTo>
                    <a:pt x="96" y="51"/>
                  </a:moveTo>
                  <a:lnTo>
                    <a:pt x="102" y="54"/>
                  </a:lnTo>
                  <a:lnTo>
                    <a:pt x="102" y="55"/>
                  </a:lnTo>
                  <a:lnTo>
                    <a:pt x="101" y="55"/>
                  </a:lnTo>
                  <a:lnTo>
                    <a:pt x="101" y="57"/>
                  </a:lnTo>
                  <a:lnTo>
                    <a:pt x="98" y="55"/>
                  </a:lnTo>
                  <a:lnTo>
                    <a:pt x="94" y="54"/>
                  </a:lnTo>
                  <a:lnTo>
                    <a:pt x="96" y="52"/>
                  </a:lnTo>
                  <a:lnTo>
                    <a:pt x="96" y="51"/>
                  </a:lnTo>
                  <a:close/>
                  <a:moveTo>
                    <a:pt x="36" y="44"/>
                  </a:moveTo>
                  <a:lnTo>
                    <a:pt x="36" y="44"/>
                  </a:lnTo>
                  <a:lnTo>
                    <a:pt x="38" y="46"/>
                  </a:lnTo>
                  <a:lnTo>
                    <a:pt x="38" y="48"/>
                  </a:lnTo>
                  <a:lnTo>
                    <a:pt x="39" y="51"/>
                  </a:lnTo>
                  <a:lnTo>
                    <a:pt x="39" y="51"/>
                  </a:lnTo>
                  <a:lnTo>
                    <a:pt x="39" y="52"/>
                  </a:lnTo>
                  <a:lnTo>
                    <a:pt x="39" y="54"/>
                  </a:lnTo>
                  <a:lnTo>
                    <a:pt x="36" y="55"/>
                  </a:lnTo>
                  <a:lnTo>
                    <a:pt x="34" y="55"/>
                  </a:lnTo>
                  <a:lnTo>
                    <a:pt x="31" y="55"/>
                  </a:lnTo>
                  <a:lnTo>
                    <a:pt x="27" y="54"/>
                  </a:lnTo>
                  <a:lnTo>
                    <a:pt x="27" y="52"/>
                  </a:lnTo>
                  <a:lnTo>
                    <a:pt x="27" y="52"/>
                  </a:lnTo>
                  <a:lnTo>
                    <a:pt x="25" y="49"/>
                  </a:lnTo>
                  <a:lnTo>
                    <a:pt x="25" y="46"/>
                  </a:lnTo>
                  <a:lnTo>
                    <a:pt x="27" y="46"/>
                  </a:lnTo>
                  <a:lnTo>
                    <a:pt x="31" y="44"/>
                  </a:lnTo>
                  <a:lnTo>
                    <a:pt x="33" y="44"/>
                  </a:lnTo>
                  <a:lnTo>
                    <a:pt x="33" y="46"/>
                  </a:lnTo>
                  <a:lnTo>
                    <a:pt x="34" y="46"/>
                  </a:lnTo>
                  <a:lnTo>
                    <a:pt x="36" y="44"/>
                  </a:lnTo>
                  <a:close/>
                  <a:moveTo>
                    <a:pt x="64" y="43"/>
                  </a:moveTo>
                  <a:lnTo>
                    <a:pt x="64" y="43"/>
                  </a:lnTo>
                  <a:lnTo>
                    <a:pt x="66" y="43"/>
                  </a:lnTo>
                  <a:lnTo>
                    <a:pt x="66" y="44"/>
                  </a:lnTo>
                  <a:lnTo>
                    <a:pt x="64" y="46"/>
                  </a:lnTo>
                  <a:lnTo>
                    <a:pt x="64" y="46"/>
                  </a:lnTo>
                  <a:lnTo>
                    <a:pt x="64" y="44"/>
                  </a:lnTo>
                  <a:lnTo>
                    <a:pt x="64" y="43"/>
                  </a:lnTo>
                  <a:lnTo>
                    <a:pt x="64" y="43"/>
                  </a:lnTo>
                  <a:close/>
                  <a:moveTo>
                    <a:pt x="34" y="36"/>
                  </a:moveTo>
                  <a:lnTo>
                    <a:pt x="36" y="38"/>
                  </a:lnTo>
                  <a:lnTo>
                    <a:pt x="38" y="38"/>
                  </a:lnTo>
                  <a:lnTo>
                    <a:pt x="36" y="40"/>
                  </a:lnTo>
                  <a:lnTo>
                    <a:pt x="36" y="41"/>
                  </a:lnTo>
                  <a:lnTo>
                    <a:pt x="36" y="41"/>
                  </a:lnTo>
                  <a:lnTo>
                    <a:pt x="34" y="41"/>
                  </a:lnTo>
                  <a:lnTo>
                    <a:pt x="34" y="40"/>
                  </a:lnTo>
                  <a:lnTo>
                    <a:pt x="34" y="38"/>
                  </a:lnTo>
                  <a:lnTo>
                    <a:pt x="34" y="36"/>
                  </a:lnTo>
                  <a:lnTo>
                    <a:pt x="34" y="36"/>
                  </a:lnTo>
                  <a:close/>
                  <a:moveTo>
                    <a:pt x="61" y="33"/>
                  </a:moveTo>
                  <a:lnTo>
                    <a:pt x="63" y="35"/>
                  </a:lnTo>
                  <a:lnTo>
                    <a:pt x="64" y="35"/>
                  </a:lnTo>
                  <a:lnTo>
                    <a:pt x="64" y="35"/>
                  </a:lnTo>
                  <a:lnTo>
                    <a:pt x="64" y="35"/>
                  </a:lnTo>
                  <a:lnTo>
                    <a:pt x="64" y="36"/>
                  </a:lnTo>
                  <a:lnTo>
                    <a:pt x="64" y="38"/>
                  </a:lnTo>
                  <a:lnTo>
                    <a:pt x="64" y="41"/>
                  </a:lnTo>
                  <a:lnTo>
                    <a:pt x="64" y="43"/>
                  </a:lnTo>
                  <a:lnTo>
                    <a:pt x="64" y="43"/>
                  </a:lnTo>
                  <a:lnTo>
                    <a:pt x="63" y="44"/>
                  </a:lnTo>
                  <a:lnTo>
                    <a:pt x="63" y="44"/>
                  </a:lnTo>
                  <a:lnTo>
                    <a:pt x="61" y="44"/>
                  </a:lnTo>
                  <a:lnTo>
                    <a:pt x="60" y="46"/>
                  </a:lnTo>
                  <a:lnTo>
                    <a:pt x="60" y="48"/>
                  </a:lnTo>
                  <a:lnTo>
                    <a:pt x="60" y="48"/>
                  </a:lnTo>
                  <a:lnTo>
                    <a:pt x="61" y="49"/>
                  </a:lnTo>
                  <a:lnTo>
                    <a:pt x="63" y="51"/>
                  </a:lnTo>
                  <a:lnTo>
                    <a:pt x="61" y="52"/>
                  </a:lnTo>
                  <a:lnTo>
                    <a:pt x="58" y="52"/>
                  </a:lnTo>
                  <a:lnTo>
                    <a:pt x="57" y="55"/>
                  </a:lnTo>
                  <a:lnTo>
                    <a:pt x="57" y="57"/>
                  </a:lnTo>
                  <a:lnTo>
                    <a:pt x="57" y="59"/>
                  </a:lnTo>
                  <a:lnTo>
                    <a:pt x="57" y="60"/>
                  </a:lnTo>
                  <a:lnTo>
                    <a:pt x="55" y="62"/>
                  </a:lnTo>
                  <a:lnTo>
                    <a:pt x="52" y="59"/>
                  </a:lnTo>
                  <a:lnTo>
                    <a:pt x="52" y="57"/>
                  </a:lnTo>
                  <a:lnTo>
                    <a:pt x="52" y="55"/>
                  </a:lnTo>
                  <a:lnTo>
                    <a:pt x="52" y="55"/>
                  </a:lnTo>
                  <a:lnTo>
                    <a:pt x="50" y="52"/>
                  </a:lnTo>
                  <a:lnTo>
                    <a:pt x="49" y="52"/>
                  </a:lnTo>
                  <a:lnTo>
                    <a:pt x="47" y="52"/>
                  </a:lnTo>
                  <a:lnTo>
                    <a:pt x="45" y="52"/>
                  </a:lnTo>
                  <a:lnTo>
                    <a:pt x="45" y="52"/>
                  </a:lnTo>
                  <a:lnTo>
                    <a:pt x="44" y="51"/>
                  </a:lnTo>
                  <a:lnTo>
                    <a:pt x="44" y="48"/>
                  </a:lnTo>
                  <a:lnTo>
                    <a:pt x="44" y="46"/>
                  </a:lnTo>
                  <a:lnTo>
                    <a:pt x="44" y="44"/>
                  </a:lnTo>
                  <a:lnTo>
                    <a:pt x="44" y="44"/>
                  </a:lnTo>
                  <a:lnTo>
                    <a:pt x="42" y="44"/>
                  </a:lnTo>
                  <a:lnTo>
                    <a:pt x="42" y="43"/>
                  </a:lnTo>
                  <a:lnTo>
                    <a:pt x="41" y="41"/>
                  </a:lnTo>
                  <a:lnTo>
                    <a:pt x="42" y="41"/>
                  </a:lnTo>
                  <a:lnTo>
                    <a:pt x="45" y="41"/>
                  </a:lnTo>
                  <a:lnTo>
                    <a:pt x="45" y="41"/>
                  </a:lnTo>
                  <a:lnTo>
                    <a:pt x="47" y="41"/>
                  </a:lnTo>
                  <a:lnTo>
                    <a:pt x="49" y="38"/>
                  </a:lnTo>
                  <a:lnTo>
                    <a:pt x="49" y="38"/>
                  </a:lnTo>
                  <a:lnTo>
                    <a:pt x="49" y="38"/>
                  </a:lnTo>
                  <a:lnTo>
                    <a:pt x="50" y="36"/>
                  </a:lnTo>
                  <a:lnTo>
                    <a:pt x="52" y="38"/>
                  </a:lnTo>
                  <a:lnTo>
                    <a:pt x="50" y="40"/>
                  </a:lnTo>
                  <a:lnTo>
                    <a:pt x="50" y="41"/>
                  </a:lnTo>
                  <a:lnTo>
                    <a:pt x="53" y="43"/>
                  </a:lnTo>
                  <a:lnTo>
                    <a:pt x="53" y="43"/>
                  </a:lnTo>
                  <a:lnTo>
                    <a:pt x="55" y="41"/>
                  </a:lnTo>
                  <a:lnTo>
                    <a:pt x="55" y="40"/>
                  </a:lnTo>
                  <a:lnTo>
                    <a:pt x="55" y="40"/>
                  </a:lnTo>
                  <a:lnTo>
                    <a:pt x="55" y="38"/>
                  </a:lnTo>
                  <a:lnTo>
                    <a:pt x="55" y="38"/>
                  </a:lnTo>
                  <a:lnTo>
                    <a:pt x="55" y="36"/>
                  </a:lnTo>
                  <a:lnTo>
                    <a:pt x="57" y="35"/>
                  </a:lnTo>
                  <a:lnTo>
                    <a:pt x="60" y="33"/>
                  </a:lnTo>
                  <a:lnTo>
                    <a:pt x="61" y="33"/>
                  </a:lnTo>
                  <a:close/>
                  <a:moveTo>
                    <a:pt x="42" y="10"/>
                  </a:moveTo>
                  <a:lnTo>
                    <a:pt x="44" y="10"/>
                  </a:lnTo>
                  <a:lnTo>
                    <a:pt x="42" y="10"/>
                  </a:lnTo>
                  <a:lnTo>
                    <a:pt x="42" y="11"/>
                  </a:lnTo>
                  <a:lnTo>
                    <a:pt x="42" y="11"/>
                  </a:lnTo>
                  <a:lnTo>
                    <a:pt x="39" y="10"/>
                  </a:lnTo>
                  <a:lnTo>
                    <a:pt x="41" y="10"/>
                  </a:lnTo>
                  <a:lnTo>
                    <a:pt x="42" y="10"/>
                  </a:lnTo>
                  <a:close/>
                  <a:moveTo>
                    <a:pt x="36" y="0"/>
                  </a:moveTo>
                  <a:lnTo>
                    <a:pt x="34" y="2"/>
                  </a:lnTo>
                  <a:lnTo>
                    <a:pt x="34" y="3"/>
                  </a:lnTo>
                  <a:lnTo>
                    <a:pt x="34" y="3"/>
                  </a:lnTo>
                  <a:lnTo>
                    <a:pt x="34" y="7"/>
                  </a:lnTo>
                  <a:lnTo>
                    <a:pt x="34" y="8"/>
                  </a:lnTo>
                  <a:lnTo>
                    <a:pt x="34" y="11"/>
                  </a:lnTo>
                  <a:lnTo>
                    <a:pt x="33" y="13"/>
                  </a:lnTo>
                  <a:lnTo>
                    <a:pt x="33" y="16"/>
                  </a:lnTo>
                  <a:lnTo>
                    <a:pt x="31" y="16"/>
                  </a:lnTo>
                  <a:lnTo>
                    <a:pt x="31" y="19"/>
                  </a:lnTo>
                  <a:lnTo>
                    <a:pt x="31" y="21"/>
                  </a:lnTo>
                  <a:lnTo>
                    <a:pt x="31" y="24"/>
                  </a:lnTo>
                  <a:lnTo>
                    <a:pt x="33" y="25"/>
                  </a:lnTo>
                  <a:lnTo>
                    <a:pt x="34" y="25"/>
                  </a:lnTo>
                  <a:lnTo>
                    <a:pt x="39" y="25"/>
                  </a:lnTo>
                  <a:lnTo>
                    <a:pt x="41" y="27"/>
                  </a:lnTo>
                  <a:lnTo>
                    <a:pt x="41" y="27"/>
                  </a:lnTo>
                  <a:lnTo>
                    <a:pt x="41" y="29"/>
                  </a:lnTo>
                  <a:lnTo>
                    <a:pt x="39" y="30"/>
                  </a:lnTo>
                  <a:lnTo>
                    <a:pt x="38" y="32"/>
                  </a:lnTo>
                  <a:lnTo>
                    <a:pt x="36" y="32"/>
                  </a:lnTo>
                  <a:lnTo>
                    <a:pt x="34" y="32"/>
                  </a:lnTo>
                  <a:lnTo>
                    <a:pt x="33" y="30"/>
                  </a:lnTo>
                  <a:lnTo>
                    <a:pt x="33" y="32"/>
                  </a:lnTo>
                  <a:lnTo>
                    <a:pt x="31" y="32"/>
                  </a:lnTo>
                  <a:lnTo>
                    <a:pt x="31" y="36"/>
                  </a:lnTo>
                  <a:lnTo>
                    <a:pt x="30" y="40"/>
                  </a:lnTo>
                  <a:lnTo>
                    <a:pt x="30" y="40"/>
                  </a:lnTo>
                  <a:lnTo>
                    <a:pt x="28" y="40"/>
                  </a:lnTo>
                  <a:lnTo>
                    <a:pt x="28" y="40"/>
                  </a:lnTo>
                  <a:lnTo>
                    <a:pt x="27" y="40"/>
                  </a:lnTo>
                  <a:lnTo>
                    <a:pt x="27" y="40"/>
                  </a:lnTo>
                  <a:lnTo>
                    <a:pt x="28" y="41"/>
                  </a:lnTo>
                  <a:lnTo>
                    <a:pt x="27" y="41"/>
                  </a:lnTo>
                  <a:lnTo>
                    <a:pt x="27" y="43"/>
                  </a:lnTo>
                  <a:lnTo>
                    <a:pt x="25" y="43"/>
                  </a:lnTo>
                  <a:lnTo>
                    <a:pt x="23" y="44"/>
                  </a:lnTo>
                  <a:lnTo>
                    <a:pt x="22" y="46"/>
                  </a:lnTo>
                  <a:lnTo>
                    <a:pt x="22" y="46"/>
                  </a:lnTo>
                  <a:lnTo>
                    <a:pt x="22" y="48"/>
                  </a:lnTo>
                  <a:lnTo>
                    <a:pt x="22" y="49"/>
                  </a:lnTo>
                  <a:lnTo>
                    <a:pt x="22" y="51"/>
                  </a:lnTo>
                  <a:lnTo>
                    <a:pt x="22" y="52"/>
                  </a:lnTo>
                  <a:lnTo>
                    <a:pt x="20" y="54"/>
                  </a:lnTo>
                  <a:lnTo>
                    <a:pt x="19" y="55"/>
                  </a:lnTo>
                  <a:lnTo>
                    <a:pt x="22" y="55"/>
                  </a:lnTo>
                  <a:lnTo>
                    <a:pt x="22" y="55"/>
                  </a:lnTo>
                  <a:lnTo>
                    <a:pt x="23" y="57"/>
                  </a:lnTo>
                  <a:lnTo>
                    <a:pt x="23" y="57"/>
                  </a:lnTo>
                  <a:lnTo>
                    <a:pt x="23" y="59"/>
                  </a:lnTo>
                  <a:lnTo>
                    <a:pt x="23" y="60"/>
                  </a:lnTo>
                  <a:lnTo>
                    <a:pt x="23" y="60"/>
                  </a:lnTo>
                  <a:lnTo>
                    <a:pt x="22" y="60"/>
                  </a:lnTo>
                  <a:lnTo>
                    <a:pt x="22" y="60"/>
                  </a:lnTo>
                  <a:lnTo>
                    <a:pt x="20" y="60"/>
                  </a:lnTo>
                  <a:lnTo>
                    <a:pt x="17" y="60"/>
                  </a:lnTo>
                  <a:lnTo>
                    <a:pt x="17" y="60"/>
                  </a:lnTo>
                  <a:lnTo>
                    <a:pt x="16" y="60"/>
                  </a:lnTo>
                  <a:lnTo>
                    <a:pt x="11" y="59"/>
                  </a:lnTo>
                  <a:lnTo>
                    <a:pt x="11" y="59"/>
                  </a:lnTo>
                  <a:lnTo>
                    <a:pt x="8" y="59"/>
                  </a:lnTo>
                  <a:lnTo>
                    <a:pt x="8" y="59"/>
                  </a:lnTo>
                  <a:lnTo>
                    <a:pt x="8" y="57"/>
                  </a:lnTo>
                  <a:lnTo>
                    <a:pt x="8" y="55"/>
                  </a:lnTo>
                  <a:lnTo>
                    <a:pt x="6" y="54"/>
                  </a:lnTo>
                  <a:lnTo>
                    <a:pt x="8" y="54"/>
                  </a:lnTo>
                  <a:lnTo>
                    <a:pt x="8" y="51"/>
                  </a:lnTo>
                  <a:lnTo>
                    <a:pt x="8" y="48"/>
                  </a:lnTo>
                  <a:lnTo>
                    <a:pt x="3" y="46"/>
                  </a:lnTo>
                  <a:lnTo>
                    <a:pt x="0" y="44"/>
                  </a:lnTo>
                  <a:lnTo>
                    <a:pt x="1" y="38"/>
                  </a:lnTo>
                  <a:lnTo>
                    <a:pt x="1" y="36"/>
                  </a:lnTo>
                  <a:lnTo>
                    <a:pt x="0" y="33"/>
                  </a:lnTo>
                  <a:lnTo>
                    <a:pt x="0" y="30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3" y="24"/>
                  </a:lnTo>
                  <a:lnTo>
                    <a:pt x="4" y="25"/>
                  </a:lnTo>
                  <a:lnTo>
                    <a:pt x="6" y="25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9" y="25"/>
                  </a:lnTo>
                  <a:lnTo>
                    <a:pt x="9" y="24"/>
                  </a:lnTo>
                  <a:lnTo>
                    <a:pt x="11" y="21"/>
                  </a:lnTo>
                  <a:lnTo>
                    <a:pt x="12" y="21"/>
                  </a:lnTo>
                  <a:lnTo>
                    <a:pt x="14" y="21"/>
                  </a:lnTo>
                  <a:lnTo>
                    <a:pt x="16" y="21"/>
                  </a:lnTo>
                  <a:lnTo>
                    <a:pt x="16" y="22"/>
                  </a:lnTo>
                  <a:lnTo>
                    <a:pt x="16" y="19"/>
                  </a:lnTo>
                  <a:lnTo>
                    <a:pt x="17" y="16"/>
                  </a:lnTo>
                  <a:lnTo>
                    <a:pt x="14" y="14"/>
                  </a:lnTo>
                  <a:lnTo>
                    <a:pt x="12" y="16"/>
                  </a:lnTo>
                  <a:lnTo>
                    <a:pt x="11" y="18"/>
                  </a:lnTo>
                  <a:lnTo>
                    <a:pt x="9" y="21"/>
                  </a:lnTo>
                  <a:lnTo>
                    <a:pt x="8" y="22"/>
                  </a:lnTo>
                  <a:lnTo>
                    <a:pt x="4" y="22"/>
                  </a:lnTo>
                  <a:lnTo>
                    <a:pt x="3" y="22"/>
                  </a:lnTo>
                  <a:lnTo>
                    <a:pt x="3" y="21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4" y="16"/>
                  </a:lnTo>
                  <a:lnTo>
                    <a:pt x="8" y="13"/>
                  </a:lnTo>
                  <a:lnTo>
                    <a:pt x="11" y="13"/>
                  </a:lnTo>
                  <a:lnTo>
                    <a:pt x="12" y="13"/>
                  </a:lnTo>
                  <a:lnTo>
                    <a:pt x="14" y="13"/>
                  </a:lnTo>
                  <a:lnTo>
                    <a:pt x="17" y="13"/>
                  </a:lnTo>
                  <a:lnTo>
                    <a:pt x="19" y="13"/>
                  </a:lnTo>
                  <a:lnTo>
                    <a:pt x="20" y="11"/>
                  </a:lnTo>
                  <a:lnTo>
                    <a:pt x="25" y="7"/>
                  </a:lnTo>
                  <a:lnTo>
                    <a:pt x="27" y="3"/>
                  </a:lnTo>
                  <a:lnTo>
                    <a:pt x="31" y="3"/>
                  </a:lnTo>
                  <a:lnTo>
                    <a:pt x="34" y="0"/>
                  </a:lnTo>
                  <a:lnTo>
                    <a:pt x="36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45" name="Freeform 292">
              <a:extLst>
                <a:ext uri="{FF2B5EF4-FFF2-40B4-BE49-F238E27FC236}">
                  <a16:creationId xmlns:a16="http://schemas.microsoft.com/office/drawing/2014/main" id="{5E193370-5257-2617-21D5-823A50B555D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2324" y="4059215"/>
              <a:ext cx="46781" cy="50680"/>
            </a:xfrm>
            <a:custGeom>
              <a:avLst/>
              <a:gdLst>
                <a:gd name="T0" fmla="*/ 19 w 24"/>
                <a:gd name="T1" fmla="*/ 0 h 26"/>
                <a:gd name="T2" fmla="*/ 19 w 24"/>
                <a:gd name="T3" fmla="*/ 0 h 26"/>
                <a:gd name="T4" fmla="*/ 22 w 24"/>
                <a:gd name="T5" fmla="*/ 4 h 26"/>
                <a:gd name="T6" fmla="*/ 22 w 24"/>
                <a:gd name="T7" fmla="*/ 5 h 26"/>
                <a:gd name="T8" fmla="*/ 24 w 24"/>
                <a:gd name="T9" fmla="*/ 7 h 26"/>
                <a:gd name="T10" fmla="*/ 22 w 24"/>
                <a:gd name="T11" fmla="*/ 8 h 26"/>
                <a:gd name="T12" fmla="*/ 22 w 24"/>
                <a:gd name="T13" fmla="*/ 10 h 26"/>
                <a:gd name="T14" fmla="*/ 20 w 24"/>
                <a:gd name="T15" fmla="*/ 12 h 26"/>
                <a:gd name="T16" fmla="*/ 17 w 24"/>
                <a:gd name="T17" fmla="*/ 13 h 26"/>
                <a:gd name="T18" fmla="*/ 14 w 24"/>
                <a:gd name="T19" fmla="*/ 15 h 26"/>
                <a:gd name="T20" fmla="*/ 13 w 24"/>
                <a:gd name="T21" fmla="*/ 16 h 26"/>
                <a:gd name="T22" fmla="*/ 11 w 24"/>
                <a:gd name="T23" fmla="*/ 16 h 26"/>
                <a:gd name="T24" fmla="*/ 11 w 24"/>
                <a:gd name="T25" fmla="*/ 18 h 26"/>
                <a:gd name="T26" fmla="*/ 11 w 24"/>
                <a:gd name="T27" fmla="*/ 18 h 26"/>
                <a:gd name="T28" fmla="*/ 13 w 24"/>
                <a:gd name="T29" fmla="*/ 18 h 26"/>
                <a:gd name="T30" fmla="*/ 14 w 24"/>
                <a:gd name="T31" fmla="*/ 16 h 26"/>
                <a:gd name="T32" fmla="*/ 16 w 24"/>
                <a:gd name="T33" fmla="*/ 16 h 26"/>
                <a:gd name="T34" fmla="*/ 17 w 24"/>
                <a:gd name="T35" fmla="*/ 16 h 26"/>
                <a:gd name="T36" fmla="*/ 19 w 24"/>
                <a:gd name="T37" fmla="*/ 16 h 26"/>
                <a:gd name="T38" fmla="*/ 20 w 24"/>
                <a:gd name="T39" fmla="*/ 18 h 26"/>
                <a:gd name="T40" fmla="*/ 19 w 24"/>
                <a:gd name="T41" fmla="*/ 19 h 26"/>
                <a:gd name="T42" fmla="*/ 17 w 24"/>
                <a:gd name="T43" fmla="*/ 23 h 26"/>
                <a:gd name="T44" fmla="*/ 16 w 24"/>
                <a:gd name="T45" fmla="*/ 24 h 26"/>
                <a:gd name="T46" fmla="*/ 16 w 24"/>
                <a:gd name="T47" fmla="*/ 26 h 26"/>
                <a:gd name="T48" fmla="*/ 14 w 24"/>
                <a:gd name="T49" fmla="*/ 24 h 26"/>
                <a:gd name="T50" fmla="*/ 14 w 24"/>
                <a:gd name="T51" fmla="*/ 24 h 26"/>
                <a:gd name="T52" fmla="*/ 13 w 24"/>
                <a:gd name="T53" fmla="*/ 24 h 26"/>
                <a:gd name="T54" fmla="*/ 11 w 24"/>
                <a:gd name="T55" fmla="*/ 24 h 26"/>
                <a:gd name="T56" fmla="*/ 9 w 24"/>
                <a:gd name="T57" fmla="*/ 24 h 26"/>
                <a:gd name="T58" fmla="*/ 8 w 24"/>
                <a:gd name="T59" fmla="*/ 24 h 26"/>
                <a:gd name="T60" fmla="*/ 5 w 24"/>
                <a:gd name="T61" fmla="*/ 26 h 26"/>
                <a:gd name="T62" fmla="*/ 3 w 24"/>
                <a:gd name="T63" fmla="*/ 26 h 26"/>
                <a:gd name="T64" fmla="*/ 2 w 24"/>
                <a:gd name="T65" fmla="*/ 26 h 26"/>
                <a:gd name="T66" fmla="*/ 2 w 24"/>
                <a:gd name="T67" fmla="*/ 26 h 26"/>
                <a:gd name="T68" fmla="*/ 0 w 24"/>
                <a:gd name="T69" fmla="*/ 26 h 26"/>
                <a:gd name="T70" fmla="*/ 0 w 24"/>
                <a:gd name="T71" fmla="*/ 23 h 26"/>
                <a:gd name="T72" fmla="*/ 0 w 24"/>
                <a:gd name="T73" fmla="*/ 19 h 26"/>
                <a:gd name="T74" fmla="*/ 0 w 24"/>
                <a:gd name="T75" fmla="*/ 16 h 26"/>
                <a:gd name="T76" fmla="*/ 0 w 24"/>
                <a:gd name="T77" fmla="*/ 15 h 26"/>
                <a:gd name="T78" fmla="*/ 0 w 24"/>
                <a:gd name="T79" fmla="*/ 15 h 26"/>
                <a:gd name="T80" fmla="*/ 2 w 24"/>
                <a:gd name="T81" fmla="*/ 13 h 26"/>
                <a:gd name="T82" fmla="*/ 3 w 24"/>
                <a:gd name="T83" fmla="*/ 12 h 26"/>
                <a:gd name="T84" fmla="*/ 5 w 24"/>
                <a:gd name="T85" fmla="*/ 8 h 26"/>
                <a:gd name="T86" fmla="*/ 6 w 24"/>
                <a:gd name="T87" fmla="*/ 5 h 26"/>
                <a:gd name="T88" fmla="*/ 8 w 24"/>
                <a:gd name="T89" fmla="*/ 4 h 26"/>
                <a:gd name="T90" fmla="*/ 9 w 24"/>
                <a:gd name="T91" fmla="*/ 4 h 26"/>
                <a:gd name="T92" fmla="*/ 9 w 24"/>
                <a:gd name="T93" fmla="*/ 2 h 26"/>
                <a:gd name="T94" fmla="*/ 9 w 24"/>
                <a:gd name="T95" fmla="*/ 4 h 26"/>
                <a:gd name="T96" fmla="*/ 13 w 24"/>
                <a:gd name="T97" fmla="*/ 5 h 26"/>
                <a:gd name="T98" fmla="*/ 13 w 24"/>
                <a:gd name="T99" fmla="*/ 5 h 26"/>
                <a:gd name="T100" fmla="*/ 14 w 24"/>
                <a:gd name="T101" fmla="*/ 4 h 26"/>
                <a:gd name="T102" fmla="*/ 14 w 24"/>
                <a:gd name="T103" fmla="*/ 2 h 26"/>
                <a:gd name="T104" fmla="*/ 16 w 24"/>
                <a:gd name="T105" fmla="*/ 0 h 26"/>
                <a:gd name="T106" fmla="*/ 16 w 24"/>
                <a:gd name="T107" fmla="*/ 2 h 26"/>
                <a:gd name="T108" fmla="*/ 17 w 24"/>
                <a:gd name="T109" fmla="*/ 0 h 26"/>
                <a:gd name="T110" fmla="*/ 19 w 24"/>
                <a:gd name="T111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4" h="26">
                  <a:moveTo>
                    <a:pt x="19" y="0"/>
                  </a:moveTo>
                  <a:lnTo>
                    <a:pt x="19" y="0"/>
                  </a:lnTo>
                  <a:lnTo>
                    <a:pt x="22" y="4"/>
                  </a:lnTo>
                  <a:lnTo>
                    <a:pt x="22" y="5"/>
                  </a:lnTo>
                  <a:lnTo>
                    <a:pt x="24" y="7"/>
                  </a:lnTo>
                  <a:lnTo>
                    <a:pt x="22" y="8"/>
                  </a:lnTo>
                  <a:lnTo>
                    <a:pt x="22" y="10"/>
                  </a:lnTo>
                  <a:lnTo>
                    <a:pt x="20" y="12"/>
                  </a:lnTo>
                  <a:lnTo>
                    <a:pt x="17" y="13"/>
                  </a:lnTo>
                  <a:lnTo>
                    <a:pt x="14" y="15"/>
                  </a:lnTo>
                  <a:lnTo>
                    <a:pt x="13" y="16"/>
                  </a:lnTo>
                  <a:lnTo>
                    <a:pt x="11" y="16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3" y="18"/>
                  </a:lnTo>
                  <a:lnTo>
                    <a:pt x="14" y="16"/>
                  </a:lnTo>
                  <a:lnTo>
                    <a:pt x="16" y="16"/>
                  </a:lnTo>
                  <a:lnTo>
                    <a:pt x="17" y="16"/>
                  </a:lnTo>
                  <a:lnTo>
                    <a:pt x="19" y="16"/>
                  </a:lnTo>
                  <a:lnTo>
                    <a:pt x="20" y="18"/>
                  </a:lnTo>
                  <a:lnTo>
                    <a:pt x="19" y="19"/>
                  </a:lnTo>
                  <a:lnTo>
                    <a:pt x="17" y="23"/>
                  </a:lnTo>
                  <a:lnTo>
                    <a:pt x="16" y="24"/>
                  </a:lnTo>
                  <a:lnTo>
                    <a:pt x="16" y="26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3" y="24"/>
                  </a:lnTo>
                  <a:lnTo>
                    <a:pt x="11" y="24"/>
                  </a:lnTo>
                  <a:lnTo>
                    <a:pt x="9" y="24"/>
                  </a:lnTo>
                  <a:lnTo>
                    <a:pt x="8" y="24"/>
                  </a:lnTo>
                  <a:lnTo>
                    <a:pt x="5" y="26"/>
                  </a:lnTo>
                  <a:lnTo>
                    <a:pt x="3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0" y="26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2" y="13"/>
                  </a:lnTo>
                  <a:lnTo>
                    <a:pt x="3" y="12"/>
                  </a:lnTo>
                  <a:lnTo>
                    <a:pt x="5" y="8"/>
                  </a:lnTo>
                  <a:lnTo>
                    <a:pt x="6" y="5"/>
                  </a:lnTo>
                  <a:lnTo>
                    <a:pt x="8" y="4"/>
                  </a:lnTo>
                  <a:lnTo>
                    <a:pt x="9" y="4"/>
                  </a:lnTo>
                  <a:lnTo>
                    <a:pt x="9" y="2"/>
                  </a:lnTo>
                  <a:lnTo>
                    <a:pt x="9" y="4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4" y="4"/>
                  </a:lnTo>
                  <a:lnTo>
                    <a:pt x="14" y="2"/>
                  </a:lnTo>
                  <a:lnTo>
                    <a:pt x="16" y="0"/>
                  </a:lnTo>
                  <a:lnTo>
                    <a:pt x="16" y="2"/>
                  </a:lnTo>
                  <a:lnTo>
                    <a:pt x="17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46" name="Freeform 293">
              <a:extLst>
                <a:ext uri="{FF2B5EF4-FFF2-40B4-BE49-F238E27FC236}">
                  <a16:creationId xmlns:a16="http://schemas.microsoft.com/office/drawing/2014/main" id="{32D9F961-A7C6-F501-8B28-509A456423C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729" y="2692811"/>
              <a:ext cx="257297" cy="288485"/>
            </a:xfrm>
            <a:custGeom>
              <a:avLst/>
              <a:gdLst>
                <a:gd name="T0" fmla="*/ 116 w 132"/>
                <a:gd name="T1" fmla="*/ 22 h 148"/>
                <a:gd name="T2" fmla="*/ 78 w 132"/>
                <a:gd name="T3" fmla="*/ 13 h 148"/>
                <a:gd name="T4" fmla="*/ 113 w 132"/>
                <a:gd name="T5" fmla="*/ 10 h 148"/>
                <a:gd name="T6" fmla="*/ 112 w 132"/>
                <a:gd name="T7" fmla="*/ 15 h 148"/>
                <a:gd name="T8" fmla="*/ 107 w 132"/>
                <a:gd name="T9" fmla="*/ 10 h 148"/>
                <a:gd name="T10" fmla="*/ 37 w 132"/>
                <a:gd name="T11" fmla="*/ 7 h 148"/>
                <a:gd name="T12" fmla="*/ 50 w 132"/>
                <a:gd name="T13" fmla="*/ 5 h 148"/>
                <a:gd name="T14" fmla="*/ 61 w 132"/>
                <a:gd name="T15" fmla="*/ 8 h 148"/>
                <a:gd name="T16" fmla="*/ 74 w 132"/>
                <a:gd name="T17" fmla="*/ 15 h 148"/>
                <a:gd name="T18" fmla="*/ 82 w 132"/>
                <a:gd name="T19" fmla="*/ 22 h 148"/>
                <a:gd name="T20" fmla="*/ 102 w 132"/>
                <a:gd name="T21" fmla="*/ 13 h 148"/>
                <a:gd name="T22" fmla="*/ 121 w 132"/>
                <a:gd name="T23" fmla="*/ 27 h 148"/>
                <a:gd name="T24" fmla="*/ 123 w 132"/>
                <a:gd name="T25" fmla="*/ 41 h 148"/>
                <a:gd name="T26" fmla="*/ 126 w 132"/>
                <a:gd name="T27" fmla="*/ 54 h 148"/>
                <a:gd name="T28" fmla="*/ 127 w 132"/>
                <a:gd name="T29" fmla="*/ 62 h 148"/>
                <a:gd name="T30" fmla="*/ 131 w 132"/>
                <a:gd name="T31" fmla="*/ 71 h 148"/>
                <a:gd name="T32" fmla="*/ 129 w 132"/>
                <a:gd name="T33" fmla="*/ 84 h 148"/>
                <a:gd name="T34" fmla="*/ 124 w 132"/>
                <a:gd name="T35" fmla="*/ 79 h 148"/>
                <a:gd name="T36" fmla="*/ 119 w 132"/>
                <a:gd name="T37" fmla="*/ 84 h 148"/>
                <a:gd name="T38" fmla="*/ 108 w 132"/>
                <a:gd name="T39" fmla="*/ 87 h 148"/>
                <a:gd name="T40" fmla="*/ 102 w 132"/>
                <a:gd name="T41" fmla="*/ 92 h 148"/>
                <a:gd name="T42" fmla="*/ 93 w 132"/>
                <a:gd name="T43" fmla="*/ 95 h 148"/>
                <a:gd name="T44" fmla="*/ 91 w 132"/>
                <a:gd name="T45" fmla="*/ 96 h 148"/>
                <a:gd name="T46" fmla="*/ 96 w 132"/>
                <a:gd name="T47" fmla="*/ 103 h 148"/>
                <a:gd name="T48" fmla="*/ 101 w 132"/>
                <a:gd name="T49" fmla="*/ 111 h 148"/>
                <a:gd name="T50" fmla="*/ 110 w 132"/>
                <a:gd name="T51" fmla="*/ 119 h 148"/>
                <a:gd name="T52" fmla="*/ 115 w 132"/>
                <a:gd name="T53" fmla="*/ 126 h 148"/>
                <a:gd name="T54" fmla="*/ 107 w 132"/>
                <a:gd name="T55" fmla="*/ 131 h 148"/>
                <a:gd name="T56" fmla="*/ 104 w 132"/>
                <a:gd name="T57" fmla="*/ 139 h 148"/>
                <a:gd name="T58" fmla="*/ 104 w 132"/>
                <a:gd name="T59" fmla="*/ 145 h 148"/>
                <a:gd name="T60" fmla="*/ 97 w 132"/>
                <a:gd name="T61" fmla="*/ 142 h 148"/>
                <a:gd name="T62" fmla="*/ 93 w 132"/>
                <a:gd name="T63" fmla="*/ 142 h 148"/>
                <a:gd name="T64" fmla="*/ 77 w 132"/>
                <a:gd name="T65" fmla="*/ 147 h 148"/>
                <a:gd name="T66" fmla="*/ 67 w 132"/>
                <a:gd name="T67" fmla="*/ 144 h 148"/>
                <a:gd name="T68" fmla="*/ 63 w 132"/>
                <a:gd name="T69" fmla="*/ 147 h 148"/>
                <a:gd name="T70" fmla="*/ 56 w 132"/>
                <a:gd name="T71" fmla="*/ 144 h 148"/>
                <a:gd name="T72" fmla="*/ 49 w 132"/>
                <a:gd name="T73" fmla="*/ 142 h 148"/>
                <a:gd name="T74" fmla="*/ 41 w 132"/>
                <a:gd name="T75" fmla="*/ 141 h 148"/>
                <a:gd name="T76" fmla="*/ 39 w 132"/>
                <a:gd name="T77" fmla="*/ 142 h 148"/>
                <a:gd name="T78" fmla="*/ 30 w 132"/>
                <a:gd name="T79" fmla="*/ 144 h 148"/>
                <a:gd name="T80" fmla="*/ 26 w 132"/>
                <a:gd name="T81" fmla="*/ 133 h 148"/>
                <a:gd name="T82" fmla="*/ 33 w 132"/>
                <a:gd name="T83" fmla="*/ 117 h 148"/>
                <a:gd name="T84" fmla="*/ 19 w 132"/>
                <a:gd name="T85" fmla="*/ 115 h 148"/>
                <a:gd name="T86" fmla="*/ 14 w 132"/>
                <a:gd name="T87" fmla="*/ 114 h 148"/>
                <a:gd name="T88" fmla="*/ 8 w 132"/>
                <a:gd name="T89" fmla="*/ 108 h 148"/>
                <a:gd name="T90" fmla="*/ 6 w 132"/>
                <a:gd name="T91" fmla="*/ 101 h 148"/>
                <a:gd name="T92" fmla="*/ 8 w 132"/>
                <a:gd name="T93" fmla="*/ 92 h 148"/>
                <a:gd name="T94" fmla="*/ 3 w 132"/>
                <a:gd name="T95" fmla="*/ 85 h 148"/>
                <a:gd name="T96" fmla="*/ 1 w 132"/>
                <a:gd name="T97" fmla="*/ 79 h 148"/>
                <a:gd name="T98" fmla="*/ 6 w 132"/>
                <a:gd name="T99" fmla="*/ 71 h 148"/>
                <a:gd name="T100" fmla="*/ 3 w 132"/>
                <a:gd name="T101" fmla="*/ 63 h 148"/>
                <a:gd name="T102" fmla="*/ 14 w 132"/>
                <a:gd name="T103" fmla="*/ 62 h 148"/>
                <a:gd name="T104" fmla="*/ 15 w 132"/>
                <a:gd name="T105" fmla="*/ 59 h 148"/>
                <a:gd name="T106" fmla="*/ 14 w 132"/>
                <a:gd name="T107" fmla="*/ 52 h 148"/>
                <a:gd name="T108" fmla="*/ 17 w 132"/>
                <a:gd name="T109" fmla="*/ 48 h 148"/>
                <a:gd name="T110" fmla="*/ 19 w 132"/>
                <a:gd name="T111" fmla="*/ 32 h 148"/>
                <a:gd name="T112" fmla="*/ 34 w 132"/>
                <a:gd name="T113" fmla="*/ 32 h 148"/>
                <a:gd name="T114" fmla="*/ 39 w 132"/>
                <a:gd name="T115" fmla="*/ 26 h 148"/>
                <a:gd name="T116" fmla="*/ 55 w 132"/>
                <a:gd name="T117" fmla="*/ 29 h 148"/>
                <a:gd name="T118" fmla="*/ 42 w 132"/>
                <a:gd name="T119" fmla="*/ 15 h 148"/>
                <a:gd name="T120" fmla="*/ 42 w 132"/>
                <a:gd name="T121" fmla="*/ 8 h 148"/>
                <a:gd name="T122" fmla="*/ 37 w 132"/>
                <a:gd name="T123" fmla="*/ 2 h 148"/>
                <a:gd name="T124" fmla="*/ 36 w 132"/>
                <a:gd name="T125" fmla="*/ 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2" h="148">
                  <a:moveTo>
                    <a:pt x="116" y="19"/>
                  </a:moveTo>
                  <a:lnTo>
                    <a:pt x="119" y="21"/>
                  </a:lnTo>
                  <a:lnTo>
                    <a:pt x="121" y="22"/>
                  </a:lnTo>
                  <a:lnTo>
                    <a:pt x="121" y="22"/>
                  </a:lnTo>
                  <a:lnTo>
                    <a:pt x="121" y="24"/>
                  </a:lnTo>
                  <a:lnTo>
                    <a:pt x="121" y="24"/>
                  </a:lnTo>
                  <a:lnTo>
                    <a:pt x="119" y="24"/>
                  </a:lnTo>
                  <a:lnTo>
                    <a:pt x="116" y="24"/>
                  </a:lnTo>
                  <a:lnTo>
                    <a:pt x="116" y="22"/>
                  </a:lnTo>
                  <a:lnTo>
                    <a:pt x="116" y="21"/>
                  </a:lnTo>
                  <a:lnTo>
                    <a:pt x="116" y="21"/>
                  </a:lnTo>
                  <a:lnTo>
                    <a:pt x="116" y="21"/>
                  </a:lnTo>
                  <a:lnTo>
                    <a:pt x="115" y="19"/>
                  </a:lnTo>
                  <a:lnTo>
                    <a:pt x="116" y="19"/>
                  </a:lnTo>
                  <a:close/>
                  <a:moveTo>
                    <a:pt x="75" y="11"/>
                  </a:moveTo>
                  <a:lnTo>
                    <a:pt x="78" y="11"/>
                  </a:lnTo>
                  <a:lnTo>
                    <a:pt x="78" y="13"/>
                  </a:lnTo>
                  <a:lnTo>
                    <a:pt x="78" y="13"/>
                  </a:lnTo>
                  <a:lnTo>
                    <a:pt x="77" y="13"/>
                  </a:lnTo>
                  <a:lnTo>
                    <a:pt x="75" y="13"/>
                  </a:lnTo>
                  <a:lnTo>
                    <a:pt x="75" y="13"/>
                  </a:lnTo>
                  <a:lnTo>
                    <a:pt x="75" y="11"/>
                  </a:lnTo>
                  <a:lnTo>
                    <a:pt x="75" y="11"/>
                  </a:lnTo>
                  <a:close/>
                  <a:moveTo>
                    <a:pt x="110" y="8"/>
                  </a:moveTo>
                  <a:lnTo>
                    <a:pt x="110" y="8"/>
                  </a:lnTo>
                  <a:lnTo>
                    <a:pt x="110" y="10"/>
                  </a:lnTo>
                  <a:lnTo>
                    <a:pt x="113" y="10"/>
                  </a:lnTo>
                  <a:lnTo>
                    <a:pt x="113" y="10"/>
                  </a:lnTo>
                  <a:lnTo>
                    <a:pt x="113" y="11"/>
                  </a:lnTo>
                  <a:lnTo>
                    <a:pt x="113" y="11"/>
                  </a:lnTo>
                  <a:lnTo>
                    <a:pt x="112" y="13"/>
                  </a:lnTo>
                  <a:lnTo>
                    <a:pt x="112" y="13"/>
                  </a:lnTo>
                  <a:lnTo>
                    <a:pt x="113" y="15"/>
                  </a:lnTo>
                  <a:lnTo>
                    <a:pt x="115" y="15"/>
                  </a:lnTo>
                  <a:lnTo>
                    <a:pt x="113" y="16"/>
                  </a:lnTo>
                  <a:lnTo>
                    <a:pt x="112" y="15"/>
                  </a:lnTo>
                  <a:lnTo>
                    <a:pt x="110" y="15"/>
                  </a:lnTo>
                  <a:lnTo>
                    <a:pt x="110" y="16"/>
                  </a:lnTo>
                  <a:lnTo>
                    <a:pt x="108" y="16"/>
                  </a:lnTo>
                  <a:lnTo>
                    <a:pt x="107" y="15"/>
                  </a:lnTo>
                  <a:lnTo>
                    <a:pt x="105" y="15"/>
                  </a:lnTo>
                  <a:lnTo>
                    <a:pt x="105" y="13"/>
                  </a:lnTo>
                  <a:lnTo>
                    <a:pt x="107" y="11"/>
                  </a:lnTo>
                  <a:lnTo>
                    <a:pt x="107" y="11"/>
                  </a:lnTo>
                  <a:lnTo>
                    <a:pt x="107" y="10"/>
                  </a:lnTo>
                  <a:lnTo>
                    <a:pt x="107" y="8"/>
                  </a:lnTo>
                  <a:lnTo>
                    <a:pt x="108" y="8"/>
                  </a:lnTo>
                  <a:lnTo>
                    <a:pt x="110" y="8"/>
                  </a:lnTo>
                  <a:close/>
                  <a:moveTo>
                    <a:pt x="39" y="7"/>
                  </a:moveTo>
                  <a:lnTo>
                    <a:pt x="39" y="7"/>
                  </a:lnTo>
                  <a:lnTo>
                    <a:pt x="41" y="7"/>
                  </a:lnTo>
                  <a:lnTo>
                    <a:pt x="39" y="8"/>
                  </a:lnTo>
                  <a:lnTo>
                    <a:pt x="37" y="8"/>
                  </a:lnTo>
                  <a:lnTo>
                    <a:pt x="37" y="7"/>
                  </a:lnTo>
                  <a:lnTo>
                    <a:pt x="37" y="7"/>
                  </a:lnTo>
                  <a:lnTo>
                    <a:pt x="37" y="7"/>
                  </a:lnTo>
                  <a:lnTo>
                    <a:pt x="39" y="7"/>
                  </a:lnTo>
                  <a:close/>
                  <a:moveTo>
                    <a:pt x="41" y="4"/>
                  </a:moveTo>
                  <a:lnTo>
                    <a:pt x="44" y="4"/>
                  </a:lnTo>
                  <a:lnTo>
                    <a:pt x="44" y="4"/>
                  </a:lnTo>
                  <a:lnTo>
                    <a:pt x="49" y="5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53" y="5"/>
                  </a:lnTo>
                  <a:lnTo>
                    <a:pt x="55" y="5"/>
                  </a:lnTo>
                  <a:lnTo>
                    <a:pt x="55" y="5"/>
                  </a:lnTo>
                  <a:lnTo>
                    <a:pt x="56" y="5"/>
                  </a:lnTo>
                  <a:lnTo>
                    <a:pt x="56" y="5"/>
                  </a:lnTo>
                  <a:lnTo>
                    <a:pt x="56" y="5"/>
                  </a:lnTo>
                  <a:lnTo>
                    <a:pt x="58" y="7"/>
                  </a:lnTo>
                  <a:lnTo>
                    <a:pt x="60" y="7"/>
                  </a:lnTo>
                  <a:lnTo>
                    <a:pt x="61" y="8"/>
                  </a:lnTo>
                  <a:lnTo>
                    <a:pt x="61" y="10"/>
                  </a:lnTo>
                  <a:lnTo>
                    <a:pt x="60" y="11"/>
                  </a:lnTo>
                  <a:lnTo>
                    <a:pt x="58" y="11"/>
                  </a:lnTo>
                  <a:lnTo>
                    <a:pt x="63" y="11"/>
                  </a:lnTo>
                  <a:lnTo>
                    <a:pt x="63" y="13"/>
                  </a:lnTo>
                  <a:lnTo>
                    <a:pt x="63" y="13"/>
                  </a:lnTo>
                  <a:lnTo>
                    <a:pt x="66" y="13"/>
                  </a:lnTo>
                  <a:lnTo>
                    <a:pt x="71" y="15"/>
                  </a:lnTo>
                  <a:lnTo>
                    <a:pt x="74" y="15"/>
                  </a:lnTo>
                  <a:lnTo>
                    <a:pt x="75" y="15"/>
                  </a:lnTo>
                  <a:lnTo>
                    <a:pt x="75" y="16"/>
                  </a:lnTo>
                  <a:lnTo>
                    <a:pt x="75" y="18"/>
                  </a:lnTo>
                  <a:lnTo>
                    <a:pt x="72" y="19"/>
                  </a:lnTo>
                  <a:lnTo>
                    <a:pt x="72" y="21"/>
                  </a:lnTo>
                  <a:lnTo>
                    <a:pt x="74" y="21"/>
                  </a:lnTo>
                  <a:lnTo>
                    <a:pt x="77" y="21"/>
                  </a:lnTo>
                  <a:lnTo>
                    <a:pt x="80" y="22"/>
                  </a:lnTo>
                  <a:lnTo>
                    <a:pt x="82" y="22"/>
                  </a:lnTo>
                  <a:lnTo>
                    <a:pt x="85" y="19"/>
                  </a:lnTo>
                  <a:lnTo>
                    <a:pt x="86" y="19"/>
                  </a:lnTo>
                  <a:lnTo>
                    <a:pt x="91" y="18"/>
                  </a:lnTo>
                  <a:lnTo>
                    <a:pt x="91" y="18"/>
                  </a:lnTo>
                  <a:lnTo>
                    <a:pt x="94" y="16"/>
                  </a:lnTo>
                  <a:lnTo>
                    <a:pt x="94" y="15"/>
                  </a:lnTo>
                  <a:lnTo>
                    <a:pt x="97" y="13"/>
                  </a:lnTo>
                  <a:lnTo>
                    <a:pt x="101" y="13"/>
                  </a:lnTo>
                  <a:lnTo>
                    <a:pt x="102" y="13"/>
                  </a:lnTo>
                  <a:lnTo>
                    <a:pt x="104" y="13"/>
                  </a:lnTo>
                  <a:lnTo>
                    <a:pt x="105" y="16"/>
                  </a:lnTo>
                  <a:lnTo>
                    <a:pt x="110" y="19"/>
                  </a:lnTo>
                  <a:lnTo>
                    <a:pt x="115" y="18"/>
                  </a:lnTo>
                  <a:lnTo>
                    <a:pt x="116" y="21"/>
                  </a:lnTo>
                  <a:lnTo>
                    <a:pt x="116" y="24"/>
                  </a:lnTo>
                  <a:lnTo>
                    <a:pt x="118" y="26"/>
                  </a:lnTo>
                  <a:lnTo>
                    <a:pt x="118" y="26"/>
                  </a:lnTo>
                  <a:lnTo>
                    <a:pt x="121" y="27"/>
                  </a:lnTo>
                  <a:lnTo>
                    <a:pt x="123" y="27"/>
                  </a:lnTo>
                  <a:lnTo>
                    <a:pt x="123" y="27"/>
                  </a:lnTo>
                  <a:lnTo>
                    <a:pt x="123" y="29"/>
                  </a:lnTo>
                  <a:lnTo>
                    <a:pt x="123" y="30"/>
                  </a:lnTo>
                  <a:lnTo>
                    <a:pt x="124" y="35"/>
                  </a:lnTo>
                  <a:lnTo>
                    <a:pt x="124" y="37"/>
                  </a:lnTo>
                  <a:lnTo>
                    <a:pt x="124" y="37"/>
                  </a:lnTo>
                  <a:lnTo>
                    <a:pt x="124" y="40"/>
                  </a:lnTo>
                  <a:lnTo>
                    <a:pt x="123" y="41"/>
                  </a:lnTo>
                  <a:lnTo>
                    <a:pt x="121" y="41"/>
                  </a:lnTo>
                  <a:lnTo>
                    <a:pt x="119" y="43"/>
                  </a:lnTo>
                  <a:lnTo>
                    <a:pt x="119" y="43"/>
                  </a:lnTo>
                  <a:lnTo>
                    <a:pt x="121" y="46"/>
                  </a:lnTo>
                  <a:lnTo>
                    <a:pt x="126" y="48"/>
                  </a:lnTo>
                  <a:lnTo>
                    <a:pt x="127" y="51"/>
                  </a:lnTo>
                  <a:lnTo>
                    <a:pt x="126" y="52"/>
                  </a:lnTo>
                  <a:lnTo>
                    <a:pt x="126" y="54"/>
                  </a:lnTo>
                  <a:lnTo>
                    <a:pt x="126" y="54"/>
                  </a:lnTo>
                  <a:lnTo>
                    <a:pt x="127" y="56"/>
                  </a:lnTo>
                  <a:lnTo>
                    <a:pt x="127" y="56"/>
                  </a:lnTo>
                  <a:lnTo>
                    <a:pt x="129" y="57"/>
                  </a:lnTo>
                  <a:lnTo>
                    <a:pt x="127" y="57"/>
                  </a:lnTo>
                  <a:lnTo>
                    <a:pt x="129" y="59"/>
                  </a:lnTo>
                  <a:lnTo>
                    <a:pt x="129" y="59"/>
                  </a:lnTo>
                  <a:lnTo>
                    <a:pt x="129" y="59"/>
                  </a:lnTo>
                  <a:lnTo>
                    <a:pt x="129" y="60"/>
                  </a:lnTo>
                  <a:lnTo>
                    <a:pt x="127" y="62"/>
                  </a:lnTo>
                  <a:lnTo>
                    <a:pt x="127" y="62"/>
                  </a:lnTo>
                  <a:lnTo>
                    <a:pt x="127" y="63"/>
                  </a:lnTo>
                  <a:lnTo>
                    <a:pt x="127" y="65"/>
                  </a:lnTo>
                  <a:lnTo>
                    <a:pt x="127" y="67"/>
                  </a:lnTo>
                  <a:lnTo>
                    <a:pt x="129" y="67"/>
                  </a:lnTo>
                  <a:lnTo>
                    <a:pt x="129" y="68"/>
                  </a:lnTo>
                  <a:lnTo>
                    <a:pt x="129" y="70"/>
                  </a:lnTo>
                  <a:lnTo>
                    <a:pt x="129" y="70"/>
                  </a:lnTo>
                  <a:lnTo>
                    <a:pt x="131" y="71"/>
                  </a:lnTo>
                  <a:lnTo>
                    <a:pt x="132" y="71"/>
                  </a:lnTo>
                  <a:lnTo>
                    <a:pt x="132" y="73"/>
                  </a:lnTo>
                  <a:lnTo>
                    <a:pt x="132" y="74"/>
                  </a:lnTo>
                  <a:lnTo>
                    <a:pt x="132" y="78"/>
                  </a:lnTo>
                  <a:lnTo>
                    <a:pt x="132" y="79"/>
                  </a:lnTo>
                  <a:lnTo>
                    <a:pt x="131" y="82"/>
                  </a:lnTo>
                  <a:lnTo>
                    <a:pt x="131" y="82"/>
                  </a:lnTo>
                  <a:lnTo>
                    <a:pt x="129" y="82"/>
                  </a:lnTo>
                  <a:lnTo>
                    <a:pt x="129" y="84"/>
                  </a:lnTo>
                  <a:lnTo>
                    <a:pt x="129" y="84"/>
                  </a:lnTo>
                  <a:lnTo>
                    <a:pt x="127" y="82"/>
                  </a:lnTo>
                  <a:lnTo>
                    <a:pt x="127" y="82"/>
                  </a:lnTo>
                  <a:lnTo>
                    <a:pt x="127" y="81"/>
                  </a:lnTo>
                  <a:lnTo>
                    <a:pt x="127" y="81"/>
                  </a:lnTo>
                  <a:lnTo>
                    <a:pt x="126" y="81"/>
                  </a:lnTo>
                  <a:lnTo>
                    <a:pt x="126" y="79"/>
                  </a:lnTo>
                  <a:lnTo>
                    <a:pt x="126" y="79"/>
                  </a:lnTo>
                  <a:lnTo>
                    <a:pt x="124" y="79"/>
                  </a:lnTo>
                  <a:lnTo>
                    <a:pt x="123" y="79"/>
                  </a:lnTo>
                  <a:lnTo>
                    <a:pt x="123" y="79"/>
                  </a:lnTo>
                  <a:lnTo>
                    <a:pt x="121" y="79"/>
                  </a:lnTo>
                  <a:lnTo>
                    <a:pt x="123" y="81"/>
                  </a:lnTo>
                  <a:lnTo>
                    <a:pt x="123" y="81"/>
                  </a:lnTo>
                  <a:lnTo>
                    <a:pt x="124" y="81"/>
                  </a:lnTo>
                  <a:lnTo>
                    <a:pt x="124" y="82"/>
                  </a:lnTo>
                  <a:lnTo>
                    <a:pt x="121" y="82"/>
                  </a:lnTo>
                  <a:lnTo>
                    <a:pt x="119" y="84"/>
                  </a:lnTo>
                  <a:lnTo>
                    <a:pt x="118" y="84"/>
                  </a:lnTo>
                  <a:lnTo>
                    <a:pt x="116" y="84"/>
                  </a:lnTo>
                  <a:lnTo>
                    <a:pt x="113" y="85"/>
                  </a:lnTo>
                  <a:lnTo>
                    <a:pt x="112" y="85"/>
                  </a:lnTo>
                  <a:lnTo>
                    <a:pt x="112" y="85"/>
                  </a:lnTo>
                  <a:lnTo>
                    <a:pt x="110" y="87"/>
                  </a:lnTo>
                  <a:lnTo>
                    <a:pt x="110" y="87"/>
                  </a:lnTo>
                  <a:lnTo>
                    <a:pt x="110" y="87"/>
                  </a:lnTo>
                  <a:lnTo>
                    <a:pt x="108" y="87"/>
                  </a:lnTo>
                  <a:lnTo>
                    <a:pt x="108" y="87"/>
                  </a:lnTo>
                  <a:lnTo>
                    <a:pt x="108" y="87"/>
                  </a:lnTo>
                  <a:lnTo>
                    <a:pt x="107" y="87"/>
                  </a:lnTo>
                  <a:lnTo>
                    <a:pt x="107" y="87"/>
                  </a:lnTo>
                  <a:lnTo>
                    <a:pt x="107" y="89"/>
                  </a:lnTo>
                  <a:lnTo>
                    <a:pt x="104" y="90"/>
                  </a:lnTo>
                  <a:lnTo>
                    <a:pt x="104" y="90"/>
                  </a:lnTo>
                  <a:lnTo>
                    <a:pt x="104" y="90"/>
                  </a:lnTo>
                  <a:lnTo>
                    <a:pt x="102" y="92"/>
                  </a:lnTo>
                  <a:lnTo>
                    <a:pt x="102" y="90"/>
                  </a:lnTo>
                  <a:lnTo>
                    <a:pt x="101" y="90"/>
                  </a:lnTo>
                  <a:lnTo>
                    <a:pt x="99" y="92"/>
                  </a:lnTo>
                  <a:lnTo>
                    <a:pt x="99" y="92"/>
                  </a:lnTo>
                  <a:lnTo>
                    <a:pt x="97" y="92"/>
                  </a:lnTo>
                  <a:lnTo>
                    <a:pt x="96" y="92"/>
                  </a:lnTo>
                  <a:lnTo>
                    <a:pt x="94" y="93"/>
                  </a:lnTo>
                  <a:lnTo>
                    <a:pt x="94" y="95"/>
                  </a:lnTo>
                  <a:lnTo>
                    <a:pt x="93" y="95"/>
                  </a:lnTo>
                  <a:lnTo>
                    <a:pt x="93" y="93"/>
                  </a:lnTo>
                  <a:lnTo>
                    <a:pt x="91" y="93"/>
                  </a:lnTo>
                  <a:lnTo>
                    <a:pt x="91" y="93"/>
                  </a:lnTo>
                  <a:lnTo>
                    <a:pt x="91" y="93"/>
                  </a:lnTo>
                  <a:lnTo>
                    <a:pt x="91" y="93"/>
                  </a:lnTo>
                  <a:lnTo>
                    <a:pt x="91" y="93"/>
                  </a:lnTo>
                  <a:lnTo>
                    <a:pt x="91" y="95"/>
                  </a:lnTo>
                  <a:lnTo>
                    <a:pt x="91" y="95"/>
                  </a:lnTo>
                  <a:lnTo>
                    <a:pt x="91" y="96"/>
                  </a:lnTo>
                  <a:lnTo>
                    <a:pt x="93" y="96"/>
                  </a:lnTo>
                  <a:lnTo>
                    <a:pt x="93" y="98"/>
                  </a:lnTo>
                  <a:lnTo>
                    <a:pt x="94" y="98"/>
                  </a:lnTo>
                  <a:lnTo>
                    <a:pt x="96" y="100"/>
                  </a:lnTo>
                  <a:lnTo>
                    <a:pt x="97" y="101"/>
                  </a:lnTo>
                  <a:lnTo>
                    <a:pt x="97" y="101"/>
                  </a:lnTo>
                  <a:lnTo>
                    <a:pt x="96" y="101"/>
                  </a:lnTo>
                  <a:lnTo>
                    <a:pt x="96" y="101"/>
                  </a:lnTo>
                  <a:lnTo>
                    <a:pt x="96" y="103"/>
                  </a:lnTo>
                  <a:lnTo>
                    <a:pt x="94" y="104"/>
                  </a:lnTo>
                  <a:lnTo>
                    <a:pt x="96" y="104"/>
                  </a:lnTo>
                  <a:lnTo>
                    <a:pt x="96" y="104"/>
                  </a:lnTo>
                  <a:lnTo>
                    <a:pt x="96" y="106"/>
                  </a:lnTo>
                  <a:lnTo>
                    <a:pt x="97" y="106"/>
                  </a:lnTo>
                  <a:lnTo>
                    <a:pt x="99" y="109"/>
                  </a:lnTo>
                  <a:lnTo>
                    <a:pt x="99" y="109"/>
                  </a:lnTo>
                  <a:lnTo>
                    <a:pt x="101" y="111"/>
                  </a:lnTo>
                  <a:lnTo>
                    <a:pt x="101" y="111"/>
                  </a:lnTo>
                  <a:lnTo>
                    <a:pt x="102" y="111"/>
                  </a:lnTo>
                  <a:lnTo>
                    <a:pt x="104" y="112"/>
                  </a:lnTo>
                  <a:lnTo>
                    <a:pt x="105" y="114"/>
                  </a:lnTo>
                  <a:lnTo>
                    <a:pt x="107" y="115"/>
                  </a:lnTo>
                  <a:lnTo>
                    <a:pt x="108" y="115"/>
                  </a:lnTo>
                  <a:lnTo>
                    <a:pt x="108" y="117"/>
                  </a:lnTo>
                  <a:lnTo>
                    <a:pt x="108" y="117"/>
                  </a:lnTo>
                  <a:lnTo>
                    <a:pt x="110" y="119"/>
                  </a:lnTo>
                  <a:lnTo>
                    <a:pt x="110" y="119"/>
                  </a:lnTo>
                  <a:lnTo>
                    <a:pt x="112" y="119"/>
                  </a:lnTo>
                  <a:lnTo>
                    <a:pt x="113" y="120"/>
                  </a:lnTo>
                  <a:lnTo>
                    <a:pt x="115" y="120"/>
                  </a:lnTo>
                  <a:lnTo>
                    <a:pt x="115" y="122"/>
                  </a:lnTo>
                  <a:lnTo>
                    <a:pt x="115" y="122"/>
                  </a:lnTo>
                  <a:lnTo>
                    <a:pt x="115" y="123"/>
                  </a:lnTo>
                  <a:lnTo>
                    <a:pt x="115" y="125"/>
                  </a:lnTo>
                  <a:lnTo>
                    <a:pt x="115" y="125"/>
                  </a:lnTo>
                  <a:lnTo>
                    <a:pt x="115" y="126"/>
                  </a:lnTo>
                  <a:lnTo>
                    <a:pt x="113" y="126"/>
                  </a:lnTo>
                  <a:lnTo>
                    <a:pt x="113" y="126"/>
                  </a:lnTo>
                  <a:lnTo>
                    <a:pt x="110" y="125"/>
                  </a:lnTo>
                  <a:lnTo>
                    <a:pt x="110" y="125"/>
                  </a:lnTo>
                  <a:lnTo>
                    <a:pt x="110" y="125"/>
                  </a:lnTo>
                  <a:lnTo>
                    <a:pt x="110" y="128"/>
                  </a:lnTo>
                  <a:lnTo>
                    <a:pt x="108" y="130"/>
                  </a:lnTo>
                  <a:lnTo>
                    <a:pt x="108" y="130"/>
                  </a:lnTo>
                  <a:lnTo>
                    <a:pt x="107" y="131"/>
                  </a:lnTo>
                  <a:lnTo>
                    <a:pt x="105" y="131"/>
                  </a:lnTo>
                  <a:lnTo>
                    <a:pt x="105" y="131"/>
                  </a:lnTo>
                  <a:lnTo>
                    <a:pt x="102" y="133"/>
                  </a:lnTo>
                  <a:lnTo>
                    <a:pt x="101" y="133"/>
                  </a:lnTo>
                  <a:lnTo>
                    <a:pt x="101" y="134"/>
                  </a:lnTo>
                  <a:lnTo>
                    <a:pt x="101" y="134"/>
                  </a:lnTo>
                  <a:lnTo>
                    <a:pt x="102" y="136"/>
                  </a:lnTo>
                  <a:lnTo>
                    <a:pt x="104" y="137"/>
                  </a:lnTo>
                  <a:lnTo>
                    <a:pt x="104" y="139"/>
                  </a:lnTo>
                  <a:lnTo>
                    <a:pt x="102" y="141"/>
                  </a:lnTo>
                  <a:lnTo>
                    <a:pt x="102" y="141"/>
                  </a:lnTo>
                  <a:lnTo>
                    <a:pt x="102" y="141"/>
                  </a:lnTo>
                  <a:lnTo>
                    <a:pt x="104" y="141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104" y="144"/>
                  </a:lnTo>
                  <a:lnTo>
                    <a:pt x="104" y="145"/>
                  </a:lnTo>
                  <a:lnTo>
                    <a:pt x="104" y="145"/>
                  </a:lnTo>
                  <a:lnTo>
                    <a:pt x="104" y="145"/>
                  </a:lnTo>
                  <a:lnTo>
                    <a:pt x="102" y="145"/>
                  </a:lnTo>
                  <a:lnTo>
                    <a:pt x="101" y="144"/>
                  </a:lnTo>
                  <a:lnTo>
                    <a:pt x="101" y="144"/>
                  </a:lnTo>
                  <a:lnTo>
                    <a:pt x="101" y="144"/>
                  </a:lnTo>
                  <a:lnTo>
                    <a:pt x="101" y="144"/>
                  </a:lnTo>
                  <a:lnTo>
                    <a:pt x="101" y="142"/>
                  </a:lnTo>
                  <a:lnTo>
                    <a:pt x="99" y="142"/>
                  </a:lnTo>
                  <a:lnTo>
                    <a:pt x="97" y="142"/>
                  </a:lnTo>
                  <a:lnTo>
                    <a:pt x="97" y="142"/>
                  </a:lnTo>
                  <a:lnTo>
                    <a:pt x="96" y="142"/>
                  </a:lnTo>
                  <a:lnTo>
                    <a:pt x="96" y="142"/>
                  </a:lnTo>
                  <a:lnTo>
                    <a:pt x="94" y="142"/>
                  </a:lnTo>
                  <a:lnTo>
                    <a:pt x="93" y="142"/>
                  </a:lnTo>
                  <a:lnTo>
                    <a:pt x="93" y="141"/>
                  </a:lnTo>
                  <a:lnTo>
                    <a:pt x="93" y="141"/>
                  </a:lnTo>
                  <a:lnTo>
                    <a:pt x="93" y="142"/>
                  </a:lnTo>
                  <a:lnTo>
                    <a:pt x="93" y="142"/>
                  </a:lnTo>
                  <a:lnTo>
                    <a:pt x="85" y="144"/>
                  </a:lnTo>
                  <a:lnTo>
                    <a:pt x="83" y="144"/>
                  </a:lnTo>
                  <a:lnTo>
                    <a:pt x="82" y="145"/>
                  </a:lnTo>
                  <a:lnTo>
                    <a:pt x="80" y="145"/>
                  </a:lnTo>
                  <a:lnTo>
                    <a:pt x="80" y="145"/>
                  </a:lnTo>
                  <a:lnTo>
                    <a:pt x="78" y="147"/>
                  </a:lnTo>
                  <a:lnTo>
                    <a:pt x="78" y="147"/>
                  </a:lnTo>
                  <a:lnTo>
                    <a:pt x="77" y="147"/>
                  </a:lnTo>
                  <a:lnTo>
                    <a:pt x="77" y="147"/>
                  </a:lnTo>
                  <a:lnTo>
                    <a:pt x="75" y="147"/>
                  </a:lnTo>
                  <a:lnTo>
                    <a:pt x="74" y="147"/>
                  </a:lnTo>
                  <a:lnTo>
                    <a:pt x="74" y="147"/>
                  </a:lnTo>
                  <a:lnTo>
                    <a:pt x="74" y="145"/>
                  </a:lnTo>
                  <a:lnTo>
                    <a:pt x="72" y="145"/>
                  </a:lnTo>
                  <a:lnTo>
                    <a:pt x="72" y="145"/>
                  </a:lnTo>
                  <a:lnTo>
                    <a:pt x="71" y="145"/>
                  </a:lnTo>
                  <a:lnTo>
                    <a:pt x="71" y="144"/>
                  </a:lnTo>
                  <a:lnTo>
                    <a:pt x="67" y="144"/>
                  </a:lnTo>
                  <a:lnTo>
                    <a:pt x="67" y="144"/>
                  </a:lnTo>
                  <a:lnTo>
                    <a:pt x="66" y="144"/>
                  </a:lnTo>
                  <a:lnTo>
                    <a:pt x="66" y="147"/>
                  </a:lnTo>
                  <a:lnTo>
                    <a:pt x="66" y="147"/>
                  </a:lnTo>
                  <a:lnTo>
                    <a:pt x="64" y="148"/>
                  </a:lnTo>
                  <a:lnTo>
                    <a:pt x="64" y="148"/>
                  </a:lnTo>
                  <a:lnTo>
                    <a:pt x="63" y="148"/>
                  </a:lnTo>
                  <a:lnTo>
                    <a:pt x="63" y="148"/>
                  </a:lnTo>
                  <a:lnTo>
                    <a:pt x="63" y="147"/>
                  </a:lnTo>
                  <a:lnTo>
                    <a:pt x="63" y="147"/>
                  </a:lnTo>
                  <a:lnTo>
                    <a:pt x="61" y="147"/>
                  </a:lnTo>
                  <a:lnTo>
                    <a:pt x="61" y="147"/>
                  </a:lnTo>
                  <a:lnTo>
                    <a:pt x="61" y="147"/>
                  </a:lnTo>
                  <a:lnTo>
                    <a:pt x="61" y="145"/>
                  </a:lnTo>
                  <a:lnTo>
                    <a:pt x="61" y="145"/>
                  </a:lnTo>
                  <a:lnTo>
                    <a:pt x="60" y="145"/>
                  </a:lnTo>
                  <a:lnTo>
                    <a:pt x="58" y="144"/>
                  </a:lnTo>
                  <a:lnTo>
                    <a:pt x="56" y="144"/>
                  </a:lnTo>
                  <a:lnTo>
                    <a:pt x="56" y="144"/>
                  </a:lnTo>
                  <a:lnTo>
                    <a:pt x="56" y="144"/>
                  </a:lnTo>
                  <a:lnTo>
                    <a:pt x="55" y="144"/>
                  </a:lnTo>
                  <a:lnTo>
                    <a:pt x="53" y="142"/>
                  </a:lnTo>
                  <a:lnTo>
                    <a:pt x="52" y="142"/>
                  </a:lnTo>
                  <a:lnTo>
                    <a:pt x="49" y="141"/>
                  </a:lnTo>
                  <a:lnTo>
                    <a:pt x="49" y="141"/>
                  </a:lnTo>
                  <a:lnTo>
                    <a:pt x="47" y="141"/>
                  </a:lnTo>
                  <a:lnTo>
                    <a:pt x="49" y="142"/>
                  </a:lnTo>
                  <a:lnTo>
                    <a:pt x="47" y="142"/>
                  </a:lnTo>
                  <a:lnTo>
                    <a:pt x="44" y="142"/>
                  </a:lnTo>
                  <a:lnTo>
                    <a:pt x="44" y="142"/>
                  </a:lnTo>
                  <a:lnTo>
                    <a:pt x="44" y="142"/>
                  </a:lnTo>
                  <a:lnTo>
                    <a:pt x="42" y="141"/>
                  </a:lnTo>
                  <a:lnTo>
                    <a:pt x="42" y="141"/>
                  </a:lnTo>
                  <a:lnTo>
                    <a:pt x="42" y="142"/>
                  </a:lnTo>
                  <a:lnTo>
                    <a:pt x="42" y="142"/>
                  </a:lnTo>
                  <a:lnTo>
                    <a:pt x="41" y="141"/>
                  </a:lnTo>
                  <a:lnTo>
                    <a:pt x="39" y="141"/>
                  </a:lnTo>
                  <a:lnTo>
                    <a:pt x="39" y="141"/>
                  </a:lnTo>
                  <a:lnTo>
                    <a:pt x="37" y="141"/>
                  </a:lnTo>
                  <a:lnTo>
                    <a:pt x="37" y="142"/>
                  </a:lnTo>
                  <a:lnTo>
                    <a:pt x="37" y="142"/>
                  </a:lnTo>
                  <a:lnTo>
                    <a:pt x="37" y="142"/>
                  </a:lnTo>
                  <a:lnTo>
                    <a:pt x="39" y="142"/>
                  </a:lnTo>
                  <a:lnTo>
                    <a:pt x="39" y="142"/>
                  </a:lnTo>
                  <a:lnTo>
                    <a:pt x="39" y="142"/>
                  </a:lnTo>
                  <a:lnTo>
                    <a:pt x="39" y="142"/>
                  </a:lnTo>
                  <a:lnTo>
                    <a:pt x="39" y="144"/>
                  </a:lnTo>
                  <a:lnTo>
                    <a:pt x="37" y="144"/>
                  </a:lnTo>
                  <a:lnTo>
                    <a:pt x="37" y="144"/>
                  </a:lnTo>
                  <a:lnTo>
                    <a:pt x="37" y="144"/>
                  </a:lnTo>
                  <a:lnTo>
                    <a:pt x="36" y="144"/>
                  </a:lnTo>
                  <a:lnTo>
                    <a:pt x="34" y="144"/>
                  </a:lnTo>
                  <a:lnTo>
                    <a:pt x="33" y="144"/>
                  </a:lnTo>
                  <a:lnTo>
                    <a:pt x="30" y="144"/>
                  </a:lnTo>
                  <a:lnTo>
                    <a:pt x="26" y="144"/>
                  </a:lnTo>
                  <a:lnTo>
                    <a:pt x="26" y="144"/>
                  </a:lnTo>
                  <a:lnTo>
                    <a:pt x="25" y="144"/>
                  </a:lnTo>
                  <a:lnTo>
                    <a:pt x="25" y="142"/>
                  </a:lnTo>
                  <a:lnTo>
                    <a:pt x="25" y="141"/>
                  </a:lnTo>
                  <a:lnTo>
                    <a:pt x="25" y="137"/>
                  </a:lnTo>
                  <a:lnTo>
                    <a:pt x="26" y="136"/>
                  </a:lnTo>
                  <a:lnTo>
                    <a:pt x="25" y="134"/>
                  </a:lnTo>
                  <a:lnTo>
                    <a:pt x="26" y="133"/>
                  </a:lnTo>
                  <a:lnTo>
                    <a:pt x="26" y="131"/>
                  </a:lnTo>
                  <a:lnTo>
                    <a:pt x="28" y="128"/>
                  </a:lnTo>
                  <a:lnTo>
                    <a:pt x="28" y="126"/>
                  </a:lnTo>
                  <a:lnTo>
                    <a:pt x="30" y="125"/>
                  </a:lnTo>
                  <a:lnTo>
                    <a:pt x="30" y="123"/>
                  </a:lnTo>
                  <a:lnTo>
                    <a:pt x="33" y="120"/>
                  </a:lnTo>
                  <a:lnTo>
                    <a:pt x="33" y="120"/>
                  </a:lnTo>
                  <a:lnTo>
                    <a:pt x="33" y="119"/>
                  </a:lnTo>
                  <a:lnTo>
                    <a:pt x="33" y="117"/>
                  </a:lnTo>
                  <a:lnTo>
                    <a:pt x="31" y="117"/>
                  </a:lnTo>
                  <a:lnTo>
                    <a:pt x="28" y="117"/>
                  </a:lnTo>
                  <a:lnTo>
                    <a:pt x="26" y="117"/>
                  </a:lnTo>
                  <a:lnTo>
                    <a:pt x="25" y="115"/>
                  </a:lnTo>
                  <a:lnTo>
                    <a:pt x="23" y="114"/>
                  </a:lnTo>
                  <a:lnTo>
                    <a:pt x="23" y="114"/>
                  </a:lnTo>
                  <a:lnTo>
                    <a:pt x="22" y="115"/>
                  </a:lnTo>
                  <a:lnTo>
                    <a:pt x="20" y="115"/>
                  </a:lnTo>
                  <a:lnTo>
                    <a:pt x="19" y="115"/>
                  </a:lnTo>
                  <a:lnTo>
                    <a:pt x="19" y="115"/>
                  </a:lnTo>
                  <a:lnTo>
                    <a:pt x="17" y="115"/>
                  </a:lnTo>
                  <a:lnTo>
                    <a:pt x="17" y="115"/>
                  </a:lnTo>
                  <a:lnTo>
                    <a:pt x="17" y="114"/>
                  </a:lnTo>
                  <a:lnTo>
                    <a:pt x="17" y="114"/>
                  </a:lnTo>
                  <a:lnTo>
                    <a:pt x="15" y="114"/>
                  </a:lnTo>
                  <a:lnTo>
                    <a:pt x="15" y="114"/>
                  </a:lnTo>
                  <a:lnTo>
                    <a:pt x="14" y="114"/>
                  </a:lnTo>
                  <a:lnTo>
                    <a:pt x="14" y="114"/>
                  </a:lnTo>
                  <a:lnTo>
                    <a:pt x="14" y="114"/>
                  </a:lnTo>
                  <a:lnTo>
                    <a:pt x="11" y="112"/>
                  </a:lnTo>
                  <a:lnTo>
                    <a:pt x="11" y="112"/>
                  </a:lnTo>
                  <a:lnTo>
                    <a:pt x="11" y="111"/>
                  </a:lnTo>
                  <a:lnTo>
                    <a:pt x="11" y="111"/>
                  </a:lnTo>
                  <a:lnTo>
                    <a:pt x="9" y="109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8" y="108"/>
                  </a:lnTo>
                  <a:lnTo>
                    <a:pt x="8" y="106"/>
                  </a:lnTo>
                  <a:lnTo>
                    <a:pt x="9" y="106"/>
                  </a:lnTo>
                  <a:lnTo>
                    <a:pt x="9" y="104"/>
                  </a:lnTo>
                  <a:lnTo>
                    <a:pt x="9" y="104"/>
                  </a:lnTo>
                  <a:lnTo>
                    <a:pt x="9" y="103"/>
                  </a:lnTo>
                  <a:lnTo>
                    <a:pt x="9" y="103"/>
                  </a:lnTo>
                  <a:lnTo>
                    <a:pt x="9" y="103"/>
                  </a:lnTo>
                  <a:lnTo>
                    <a:pt x="8" y="101"/>
                  </a:lnTo>
                  <a:lnTo>
                    <a:pt x="6" y="101"/>
                  </a:lnTo>
                  <a:lnTo>
                    <a:pt x="6" y="100"/>
                  </a:lnTo>
                  <a:lnTo>
                    <a:pt x="4" y="100"/>
                  </a:lnTo>
                  <a:lnTo>
                    <a:pt x="4" y="98"/>
                  </a:lnTo>
                  <a:lnTo>
                    <a:pt x="4" y="96"/>
                  </a:lnTo>
                  <a:lnTo>
                    <a:pt x="4" y="96"/>
                  </a:lnTo>
                  <a:lnTo>
                    <a:pt x="4" y="96"/>
                  </a:lnTo>
                  <a:lnTo>
                    <a:pt x="4" y="95"/>
                  </a:lnTo>
                  <a:lnTo>
                    <a:pt x="8" y="93"/>
                  </a:lnTo>
                  <a:lnTo>
                    <a:pt x="8" y="92"/>
                  </a:lnTo>
                  <a:lnTo>
                    <a:pt x="8" y="90"/>
                  </a:lnTo>
                  <a:lnTo>
                    <a:pt x="8" y="90"/>
                  </a:lnTo>
                  <a:lnTo>
                    <a:pt x="6" y="89"/>
                  </a:lnTo>
                  <a:lnTo>
                    <a:pt x="4" y="89"/>
                  </a:lnTo>
                  <a:lnTo>
                    <a:pt x="4" y="89"/>
                  </a:lnTo>
                  <a:lnTo>
                    <a:pt x="6" y="87"/>
                  </a:lnTo>
                  <a:lnTo>
                    <a:pt x="4" y="87"/>
                  </a:lnTo>
                  <a:lnTo>
                    <a:pt x="4" y="85"/>
                  </a:lnTo>
                  <a:lnTo>
                    <a:pt x="3" y="85"/>
                  </a:lnTo>
                  <a:lnTo>
                    <a:pt x="3" y="84"/>
                  </a:lnTo>
                  <a:lnTo>
                    <a:pt x="3" y="82"/>
                  </a:lnTo>
                  <a:lnTo>
                    <a:pt x="3" y="81"/>
                  </a:lnTo>
                  <a:lnTo>
                    <a:pt x="1" y="81"/>
                  </a:lnTo>
                  <a:lnTo>
                    <a:pt x="1" y="81"/>
                  </a:lnTo>
                  <a:lnTo>
                    <a:pt x="1" y="79"/>
                  </a:lnTo>
                  <a:lnTo>
                    <a:pt x="0" y="79"/>
                  </a:lnTo>
                  <a:lnTo>
                    <a:pt x="1" y="79"/>
                  </a:lnTo>
                  <a:lnTo>
                    <a:pt x="1" y="79"/>
                  </a:lnTo>
                  <a:lnTo>
                    <a:pt x="1" y="79"/>
                  </a:lnTo>
                  <a:lnTo>
                    <a:pt x="4" y="78"/>
                  </a:lnTo>
                  <a:lnTo>
                    <a:pt x="4" y="76"/>
                  </a:lnTo>
                  <a:lnTo>
                    <a:pt x="4" y="76"/>
                  </a:lnTo>
                  <a:lnTo>
                    <a:pt x="4" y="76"/>
                  </a:lnTo>
                  <a:lnTo>
                    <a:pt x="3" y="76"/>
                  </a:lnTo>
                  <a:lnTo>
                    <a:pt x="3" y="76"/>
                  </a:lnTo>
                  <a:lnTo>
                    <a:pt x="4" y="73"/>
                  </a:lnTo>
                  <a:lnTo>
                    <a:pt x="6" y="71"/>
                  </a:lnTo>
                  <a:lnTo>
                    <a:pt x="6" y="71"/>
                  </a:lnTo>
                  <a:lnTo>
                    <a:pt x="6" y="70"/>
                  </a:lnTo>
                  <a:lnTo>
                    <a:pt x="4" y="70"/>
                  </a:lnTo>
                  <a:lnTo>
                    <a:pt x="4" y="68"/>
                  </a:lnTo>
                  <a:lnTo>
                    <a:pt x="4" y="68"/>
                  </a:lnTo>
                  <a:lnTo>
                    <a:pt x="3" y="67"/>
                  </a:lnTo>
                  <a:lnTo>
                    <a:pt x="1" y="65"/>
                  </a:lnTo>
                  <a:lnTo>
                    <a:pt x="1" y="65"/>
                  </a:lnTo>
                  <a:lnTo>
                    <a:pt x="3" y="63"/>
                  </a:lnTo>
                  <a:lnTo>
                    <a:pt x="4" y="63"/>
                  </a:lnTo>
                  <a:lnTo>
                    <a:pt x="4" y="63"/>
                  </a:lnTo>
                  <a:lnTo>
                    <a:pt x="4" y="63"/>
                  </a:lnTo>
                  <a:lnTo>
                    <a:pt x="8" y="63"/>
                  </a:lnTo>
                  <a:lnTo>
                    <a:pt x="8" y="63"/>
                  </a:lnTo>
                  <a:lnTo>
                    <a:pt x="8" y="63"/>
                  </a:lnTo>
                  <a:lnTo>
                    <a:pt x="9" y="63"/>
                  </a:lnTo>
                  <a:lnTo>
                    <a:pt x="11" y="63"/>
                  </a:lnTo>
                  <a:lnTo>
                    <a:pt x="14" y="62"/>
                  </a:lnTo>
                  <a:lnTo>
                    <a:pt x="14" y="62"/>
                  </a:lnTo>
                  <a:lnTo>
                    <a:pt x="14" y="62"/>
                  </a:lnTo>
                  <a:lnTo>
                    <a:pt x="14" y="60"/>
                  </a:lnTo>
                  <a:lnTo>
                    <a:pt x="12" y="60"/>
                  </a:lnTo>
                  <a:lnTo>
                    <a:pt x="12" y="60"/>
                  </a:lnTo>
                  <a:lnTo>
                    <a:pt x="12" y="59"/>
                  </a:lnTo>
                  <a:lnTo>
                    <a:pt x="14" y="59"/>
                  </a:lnTo>
                  <a:lnTo>
                    <a:pt x="14" y="59"/>
                  </a:lnTo>
                  <a:lnTo>
                    <a:pt x="15" y="59"/>
                  </a:lnTo>
                  <a:lnTo>
                    <a:pt x="17" y="57"/>
                  </a:lnTo>
                  <a:lnTo>
                    <a:pt x="17" y="56"/>
                  </a:lnTo>
                  <a:lnTo>
                    <a:pt x="17" y="54"/>
                  </a:lnTo>
                  <a:lnTo>
                    <a:pt x="17" y="54"/>
                  </a:lnTo>
                  <a:lnTo>
                    <a:pt x="17" y="52"/>
                  </a:lnTo>
                  <a:lnTo>
                    <a:pt x="17" y="52"/>
                  </a:lnTo>
                  <a:lnTo>
                    <a:pt x="15" y="52"/>
                  </a:lnTo>
                  <a:lnTo>
                    <a:pt x="14" y="52"/>
                  </a:lnTo>
                  <a:lnTo>
                    <a:pt x="14" y="52"/>
                  </a:lnTo>
                  <a:lnTo>
                    <a:pt x="12" y="51"/>
                  </a:lnTo>
                  <a:lnTo>
                    <a:pt x="12" y="51"/>
                  </a:lnTo>
                  <a:lnTo>
                    <a:pt x="12" y="49"/>
                  </a:lnTo>
                  <a:lnTo>
                    <a:pt x="12" y="49"/>
                  </a:lnTo>
                  <a:lnTo>
                    <a:pt x="12" y="49"/>
                  </a:lnTo>
                  <a:lnTo>
                    <a:pt x="12" y="49"/>
                  </a:lnTo>
                  <a:lnTo>
                    <a:pt x="14" y="48"/>
                  </a:lnTo>
                  <a:lnTo>
                    <a:pt x="17" y="48"/>
                  </a:lnTo>
                  <a:lnTo>
                    <a:pt x="17" y="48"/>
                  </a:lnTo>
                  <a:lnTo>
                    <a:pt x="17" y="46"/>
                  </a:lnTo>
                  <a:lnTo>
                    <a:pt x="19" y="43"/>
                  </a:lnTo>
                  <a:lnTo>
                    <a:pt x="20" y="41"/>
                  </a:lnTo>
                  <a:lnTo>
                    <a:pt x="20" y="41"/>
                  </a:lnTo>
                  <a:lnTo>
                    <a:pt x="20" y="38"/>
                  </a:lnTo>
                  <a:lnTo>
                    <a:pt x="20" y="35"/>
                  </a:lnTo>
                  <a:lnTo>
                    <a:pt x="19" y="35"/>
                  </a:lnTo>
                  <a:lnTo>
                    <a:pt x="17" y="33"/>
                  </a:lnTo>
                  <a:lnTo>
                    <a:pt x="19" y="32"/>
                  </a:lnTo>
                  <a:lnTo>
                    <a:pt x="19" y="30"/>
                  </a:lnTo>
                  <a:lnTo>
                    <a:pt x="20" y="29"/>
                  </a:lnTo>
                  <a:lnTo>
                    <a:pt x="22" y="27"/>
                  </a:lnTo>
                  <a:lnTo>
                    <a:pt x="26" y="27"/>
                  </a:lnTo>
                  <a:lnTo>
                    <a:pt x="31" y="27"/>
                  </a:lnTo>
                  <a:lnTo>
                    <a:pt x="34" y="30"/>
                  </a:lnTo>
                  <a:lnTo>
                    <a:pt x="33" y="32"/>
                  </a:lnTo>
                  <a:lnTo>
                    <a:pt x="34" y="33"/>
                  </a:lnTo>
                  <a:lnTo>
                    <a:pt x="34" y="32"/>
                  </a:lnTo>
                  <a:lnTo>
                    <a:pt x="36" y="32"/>
                  </a:lnTo>
                  <a:lnTo>
                    <a:pt x="36" y="30"/>
                  </a:lnTo>
                  <a:lnTo>
                    <a:pt x="36" y="29"/>
                  </a:lnTo>
                  <a:lnTo>
                    <a:pt x="37" y="30"/>
                  </a:lnTo>
                  <a:lnTo>
                    <a:pt x="39" y="30"/>
                  </a:lnTo>
                  <a:lnTo>
                    <a:pt x="39" y="33"/>
                  </a:lnTo>
                  <a:lnTo>
                    <a:pt x="39" y="30"/>
                  </a:lnTo>
                  <a:lnTo>
                    <a:pt x="39" y="29"/>
                  </a:lnTo>
                  <a:lnTo>
                    <a:pt x="39" y="26"/>
                  </a:lnTo>
                  <a:lnTo>
                    <a:pt x="39" y="24"/>
                  </a:lnTo>
                  <a:lnTo>
                    <a:pt x="41" y="24"/>
                  </a:lnTo>
                  <a:lnTo>
                    <a:pt x="44" y="24"/>
                  </a:lnTo>
                  <a:lnTo>
                    <a:pt x="49" y="24"/>
                  </a:lnTo>
                  <a:lnTo>
                    <a:pt x="50" y="26"/>
                  </a:lnTo>
                  <a:lnTo>
                    <a:pt x="55" y="29"/>
                  </a:lnTo>
                  <a:lnTo>
                    <a:pt x="55" y="30"/>
                  </a:lnTo>
                  <a:lnTo>
                    <a:pt x="56" y="30"/>
                  </a:lnTo>
                  <a:lnTo>
                    <a:pt x="55" y="29"/>
                  </a:lnTo>
                  <a:lnTo>
                    <a:pt x="50" y="24"/>
                  </a:lnTo>
                  <a:lnTo>
                    <a:pt x="49" y="24"/>
                  </a:lnTo>
                  <a:lnTo>
                    <a:pt x="47" y="24"/>
                  </a:lnTo>
                  <a:lnTo>
                    <a:pt x="45" y="22"/>
                  </a:lnTo>
                  <a:lnTo>
                    <a:pt x="45" y="22"/>
                  </a:lnTo>
                  <a:lnTo>
                    <a:pt x="44" y="21"/>
                  </a:lnTo>
                  <a:lnTo>
                    <a:pt x="44" y="16"/>
                  </a:lnTo>
                  <a:lnTo>
                    <a:pt x="44" y="16"/>
                  </a:lnTo>
                  <a:lnTo>
                    <a:pt x="42" y="15"/>
                  </a:lnTo>
                  <a:lnTo>
                    <a:pt x="42" y="16"/>
                  </a:lnTo>
                  <a:lnTo>
                    <a:pt x="41" y="16"/>
                  </a:lnTo>
                  <a:lnTo>
                    <a:pt x="41" y="15"/>
                  </a:lnTo>
                  <a:lnTo>
                    <a:pt x="41" y="13"/>
                  </a:lnTo>
                  <a:lnTo>
                    <a:pt x="44" y="13"/>
                  </a:lnTo>
                  <a:lnTo>
                    <a:pt x="45" y="11"/>
                  </a:lnTo>
                  <a:lnTo>
                    <a:pt x="45" y="11"/>
                  </a:lnTo>
                  <a:lnTo>
                    <a:pt x="44" y="10"/>
                  </a:lnTo>
                  <a:lnTo>
                    <a:pt x="42" y="8"/>
                  </a:lnTo>
                  <a:lnTo>
                    <a:pt x="41" y="5"/>
                  </a:lnTo>
                  <a:lnTo>
                    <a:pt x="41" y="4"/>
                  </a:lnTo>
                  <a:close/>
                  <a:moveTo>
                    <a:pt x="41" y="4"/>
                  </a:moveTo>
                  <a:lnTo>
                    <a:pt x="41" y="4"/>
                  </a:lnTo>
                  <a:lnTo>
                    <a:pt x="41" y="4"/>
                  </a:lnTo>
                  <a:lnTo>
                    <a:pt x="41" y="4"/>
                  </a:lnTo>
                  <a:close/>
                  <a:moveTo>
                    <a:pt x="37" y="0"/>
                  </a:moveTo>
                  <a:lnTo>
                    <a:pt x="37" y="0"/>
                  </a:lnTo>
                  <a:lnTo>
                    <a:pt x="37" y="2"/>
                  </a:lnTo>
                  <a:lnTo>
                    <a:pt x="37" y="2"/>
                  </a:lnTo>
                  <a:lnTo>
                    <a:pt x="37" y="4"/>
                  </a:lnTo>
                  <a:lnTo>
                    <a:pt x="37" y="4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36" y="5"/>
                  </a:lnTo>
                  <a:lnTo>
                    <a:pt x="36" y="5"/>
                  </a:lnTo>
                  <a:lnTo>
                    <a:pt x="36" y="7"/>
                  </a:lnTo>
                  <a:lnTo>
                    <a:pt x="36" y="4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47" name="Freeform 294">
              <a:extLst>
                <a:ext uri="{FF2B5EF4-FFF2-40B4-BE49-F238E27FC236}">
                  <a16:creationId xmlns:a16="http://schemas.microsoft.com/office/drawing/2014/main" id="{0408AF7C-51C8-6813-A592-8780776D50B4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6107" y="2846799"/>
              <a:ext cx="187125" cy="89664"/>
            </a:xfrm>
            <a:custGeom>
              <a:avLst/>
              <a:gdLst>
                <a:gd name="T0" fmla="*/ 35 w 96"/>
                <a:gd name="T1" fmla="*/ 0 h 46"/>
                <a:gd name="T2" fmla="*/ 36 w 96"/>
                <a:gd name="T3" fmla="*/ 3 h 46"/>
                <a:gd name="T4" fmla="*/ 38 w 96"/>
                <a:gd name="T5" fmla="*/ 3 h 46"/>
                <a:gd name="T6" fmla="*/ 41 w 96"/>
                <a:gd name="T7" fmla="*/ 2 h 46"/>
                <a:gd name="T8" fmla="*/ 46 w 96"/>
                <a:gd name="T9" fmla="*/ 2 h 46"/>
                <a:gd name="T10" fmla="*/ 47 w 96"/>
                <a:gd name="T11" fmla="*/ 5 h 46"/>
                <a:gd name="T12" fmla="*/ 54 w 96"/>
                <a:gd name="T13" fmla="*/ 6 h 46"/>
                <a:gd name="T14" fmla="*/ 57 w 96"/>
                <a:gd name="T15" fmla="*/ 8 h 46"/>
                <a:gd name="T16" fmla="*/ 62 w 96"/>
                <a:gd name="T17" fmla="*/ 8 h 46"/>
                <a:gd name="T18" fmla="*/ 62 w 96"/>
                <a:gd name="T19" fmla="*/ 10 h 46"/>
                <a:gd name="T20" fmla="*/ 60 w 96"/>
                <a:gd name="T21" fmla="*/ 13 h 46"/>
                <a:gd name="T22" fmla="*/ 63 w 96"/>
                <a:gd name="T23" fmla="*/ 14 h 46"/>
                <a:gd name="T24" fmla="*/ 66 w 96"/>
                <a:gd name="T25" fmla="*/ 17 h 46"/>
                <a:gd name="T26" fmla="*/ 71 w 96"/>
                <a:gd name="T27" fmla="*/ 16 h 46"/>
                <a:gd name="T28" fmla="*/ 69 w 96"/>
                <a:gd name="T29" fmla="*/ 11 h 46"/>
                <a:gd name="T30" fmla="*/ 77 w 96"/>
                <a:gd name="T31" fmla="*/ 14 h 46"/>
                <a:gd name="T32" fmla="*/ 81 w 96"/>
                <a:gd name="T33" fmla="*/ 14 h 46"/>
                <a:gd name="T34" fmla="*/ 79 w 96"/>
                <a:gd name="T35" fmla="*/ 17 h 46"/>
                <a:gd name="T36" fmla="*/ 82 w 96"/>
                <a:gd name="T37" fmla="*/ 19 h 46"/>
                <a:gd name="T38" fmla="*/ 85 w 96"/>
                <a:gd name="T39" fmla="*/ 19 h 46"/>
                <a:gd name="T40" fmla="*/ 87 w 96"/>
                <a:gd name="T41" fmla="*/ 21 h 46"/>
                <a:gd name="T42" fmla="*/ 90 w 96"/>
                <a:gd name="T43" fmla="*/ 21 h 46"/>
                <a:gd name="T44" fmla="*/ 93 w 96"/>
                <a:gd name="T45" fmla="*/ 24 h 46"/>
                <a:gd name="T46" fmla="*/ 96 w 96"/>
                <a:gd name="T47" fmla="*/ 29 h 46"/>
                <a:gd name="T48" fmla="*/ 93 w 96"/>
                <a:gd name="T49" fmla="*/ 29 h 46"/>
                <a:gd name="T50" fmla="*/ 90 w 96"/>
                <a:gd name="T51" fmla="*/ 32 h 46"/>
                <a:gd name="T52" fmla="*/ 87 w 96"/>
                <a:gd name="T53" fmla="*/ 35 h 46"/>
                <a:gd name="T54" fmla="*/ 84 w 96"/>
                <a:gd name="T55" fmla="*/ 38 h 46"/>
                <a:gd name="T56" fmla="*/ 82 w 96"/>
                <a:gd name="T57" fmla="*/ 41 h 46"/>
                <a:gd name="T58" fmla="*/ 73 w 96"/>
                <a:gd name="T59" fmla="*/ 41 h 46"/>
                <a:gd name="T60" fmla="*/ 69 w 96"/>
                <a:gd name="T61" fmla="*/ 46 h 46"/>
                <a:gd name="T62" fmla="*/ 66 w 96"/>
                <a:gd name="T63" fmla="*/ 44 h 46"/>
                <a:gd name="T64" fmla="*/ 63 w 96"/>
                <a:gd name="T65" fmla="*/ 43 h 46"/>
                <a:gd name="T66" fmla="*/ 57 w 96"/>
                <a:gd name="T67" fmla="*/ 43 h 46"/>
                <a:gd name="T68" fmla="*/ 51 w 96"/>
                <a:gd name="T69" fmla="*/ 41 h 46"/>
                <a:gd name="T70" fmla="*/ 44 w 96"/>
                <a:gd name="T71" fmla="*/ 40 h 46"/>
                <a:gd name="T72" fmla="*/ 41 w 96"/>
                <a:gd name="T73" fmla="*/ 38 h 46"/>
                <a:gd name="T74" fmla="*/ 40 w 96"/>
                <a:gd name="T75" fmla="*/ 43 h 46"/>
                <a:gd name="T76" fmla="*/ 35 w 96"/>
                <a:gd name="T77" fmla="*/ 46 h 46"/>
                <a:gd name="T78" fmla="*/ 30 w 96"/>
                <a:gd name="T79" fmla="*/ 46 h 46"/>
                <a:gd name="T80" fmla="*/ 25 w 96"/>
                <a:gd name="T81" fmla="*/ 43 h 46"/>
                <a:gd name="T82" fmla="*/ 21 w 96"/>
                <a:gd name="T83" fmla="*/ 40 h 46"/>
                <a:gd name="T84" fmla="*/ 17 w 96"/>
                <a:gd name="T85" fmla="*/ 38 h 46"/>
                <a:gd name="T86" fmla="*/ 13 w 96"/>
                <a:gd name="T87" fmla="*/ 33 h 46"/>
                <a:gd name="T88" fmla="*/ 8 w 96"/>
                <a:gd name="T89" fmla="*/ 30 h 46"/>
                <a:gd name="T90" fmla="*/ 5 w 96"/>
                <a:gd name="T91" fmla="*/ 25 h 46"/>
                <a:gd name="T92" fmla="*/ 5 w 96"/>
                <a:gd name="T93" fmla="*/ 22 h 46"/>
                <a:gd name="T94" fmla="*/ 5 w 96"/>
                <a:gd name="T95" fmla="*/ 21 h 46"/>
                <a:gd name="T96" fmla="*/ 0 w 96"/>
                <a:gd name="T97" fmla="*/ 17 h 46"/>
                <a:gd name="T98" fmla="*/ 0 w 96"/>
                <a:gd name="T99" fmla="*/ 14 h 46"/>
                <a:gd name="T100" fmla="*/ 2 w 96"/>
                <a:gd name="T101" fmla="*/ 14 h 46"/>
                <a:gd name="T102" fmla="*/ 5 w 96"/>
                <a:gd name="T103" fmla="*/ 13 h 46"/>
                <a:gd name="T104" fmla="*/ 10 w 96"/>
                <a:gd name="T105" fmla="*/ 11 h 46"/>
                <a:gd name="T106" fmla="*/ 13 w 96"/>
                <a:gd name="T107" fmla="*/ 11 h 46"/>
                <a:gd name="T108" fmla="*/ 16 w 96"/>
                <a:gd name="T109" fmla="*/ 8 h 46"/>
                <a:gd name="T110" fmla="*/ 19 w 96"/>
                <a:gd name="T111" fmla="*/ 8 h 46"/>
                <a:gd name="T112" fmla="*/ 21 w 96"/>
                <a:gd name="T113" fmla="*/ 6 h 46"/>
                <a:gd name="T114" fmla="*/ 28 w 96"/>
                <a:gd name="T115" fmla="*/ 5 h 46"/>
                <a:gd name="T116" fmla="*/ 32 w 96"/>
                <a:gd name="T117" fmla="*/ 2 h 46"/>
                <a:gd name="T118" fmla="*/ 32 w 96"/>
                <a:gd name="T11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6" h="46">
                  <a:moveTo>
                    <a:pt x="32" y="0"/>
                  </a:moveTo>
                  <a:lnTo>
                    <a:pt x="33" y="0"/>
                  </a:lnTo>
                  <a:lnTo>
                    <a:pt x="35" y="0"/>
                  </a:lnTo>
                  <a:lnTo>
                    <a:pt x="35" y="0"/>
                  </a:lnTo>
                  <a:lnTo>
                    <a:pt x="35" y="2"/>
                  </a:lnTo>
                  <a:lnTo>
                    <a:pt x="36" y="2"/>
                  </a:lnTo>
                  <a:lnTo>
                    <a:pt x="36" y="2"/>
                  </a:lnTo>
                  <a:lnTo>
                    <a:pt x="36" y="3"/>
                  </a:lnTo>
                  <a:lnTo>
                    <a:pt x="36" y="3"/>
                  </a:lnTo>
                  <a:lnTo>
                    <a:pt x="38" y="5"/>
                  </a:lnTo>
                  <a:lnTo>
                    <a:pt x="38" y="5"/>
                  </a:lnTo>
                  <a:lnTo>
                    <a:pt x="38" y="3"/>
                  </a:lnTo>
                  <a:lnTo>
                    <a:pt x="40" y="3"/>
                  </a:lnTo>
                  <a:lnTo>
                    <a:pt x="40" y="3"/>
                  </a:lnTo>
                  <a:lnTo>
                    <a:pt x="41" y="3"/>
                  </a:lnTo>
                  <a:lnTo>
                    <a:pt x="41" y="2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43" y="0"/>
                  </a:lnTo>
                  <a:lnTo>
                    <a:pt x="46" y="2"/>
                  </a:lnTo>
                  <a:lnTo>
                    <a:pt x="46" y="3"/>
                  </a:lnTo>
                  <a:lnTo>
                    <a:pt x="46" y="3"/>
                  </a:lnTo>
                  <a:lnTo>
                    <a:pt x="47" y="5"/>
                  </a:lnTo>
                  <a:lnTo>
                    <a:pt x="47" y="5"/>
                  </a:lnTo>
                  <a:lnTo>
                    <a:pt x="49" y="5"/>
                  </a:lnTo>
                  <a:lnTo>
                    <a:pt x="51" y="5"/>
                  </a:lnTo>
                  <a:lnTo>
                    <a:pt x="52" y="6"/>
                  </a:lnTo>
                  <a:lnTo>
                    <a:pt x="54" y="6"/>
                  </a:lnTo>
                  <a:lnTo>
                    <a:pt x="55" y="6"/>
                  </a:lnTo>
                  <a:lnTo>
                    <a:pt x="55" y="6"/>
                  </a:lnTo>
                  <a:lnTo>
                    <a:pt x="55" y="8"/>
                  </a:lnTo>
                  <a:lnTo>
                    <a:pt x="57" y="8"/>
                  </a:lnTo>
                  <a:lnTo>
                    <a:pt x="57" y="8"/>
                  </a:lnTo>
                  <a:lnTo>
                    <a:pt x="60" y="8"/>
                  </a:lnTo>
                  <a:lnTo>
                    <a:pt x="62" y="8"/>
                  </a:lnTo>
                  <a:lnTo>
                    <a:pt x="62" y="8"/>
                  </a:lnTo>
                  <a:lnTo>
                    <a:pt x="62" y="10"/>
                  </a:lnTo>
                  <a:lnTo>
                    <a:pt x="62" y="10"/>
                  </a:lnTo>
                  <a:lnTo>
                    <a:pt x="62" y="10"/>
                  </a:lnTo>
                  <a:lnTo>
                    <a:pt x="62" y="10"/>
                  </a:lnTo>
                  <a:lnTo>
                    <a:pt x="60" y="11"/>
                  </a:lnTo>
                  <a:lnTo>
                    <a:pt x="60" y="11"/>
                  </a:lnTo>
                  <a:lnTo>
                    <a:pt x="58" y="11"/>
                  </a:lnTo>
                  <a:lnTo>
                    <a:pt x="60" y="13"/>
                  </a:lnTo>
                  <a:lnTo>
                    <a:pt x="60" y="13"/>
                  </a:lnTo>
                  <a:lnTo>
                    <a:pt x="62" y="13"/>
                  </a:lnTo>
                  <a:lnTo>
                    <a:pt x="62" y="13"/>
                  </a:lnTo>
                  <a:lnTo>
                    <a:pt x="63" y="14"/>
                  </a:lnTo>
                  <a:lnTo>
                    <a:pt x="65" y="17"/>
                  </a:lnTo>
                  <a:lnTo>
                    <a:pt x="65" y="17"/>
                  </a:lnTo>
                  <a:lnTo>
                    <a:pt x="66" y="17"/>
                  </a:lnTo>
                  <a:lnTo>
                    <a:pt x="66" y="17"/>
                  </a:lnTo>
                  <a:lnTo>
                    <a:pt x="68" y="17"/>
                  </a:lnTo>
                  <a:lnTo>
                    <a:pt x="68" y="16"/>
                  </a:lnTo>
                  <a:lnTo>
                    <a:pt x="69" y="16"/>
                  </a:lnTo>
                  <a:lnTo>
                    <a:pt x="71" y="16"/>
                  </a:lnTo>
                  <a:lnTo>
                    <a:pt x="71" y="14"/>
                  </a:lnTo>
                  <a:lnTo>
                    <a:pt x="69" y="13"/>
                  </a:lnTo>
                  <a:lnTo>
                    <a:pt x="68" y="11"/>
                  </a:lnTo>
                  <a:lnTo>
                    <a:pt x="69" y="11"/>
                  </a:lnTo>
                  <a:lnTo>
                    <a:pt x="69" y="11"/>
                  </a:lnTo>
                  <a:lnTo>
                    <a:pt x="73" y="13"/>
                  </a:lnTo>
                  <a:lnTo>
                    <a:pt x="76" y="14"/>
                  </a:lnTo>
                  <a:lnTo>
                    <a:pt x="77" y="14"/>
                  </a:lnTo>
                  <a:lnTo>
                    <a:pt x="79" y="14"/>
                  </a:lnTo>
                  <a:lnTo>
                    <a:pt x="81" y="14"/>
                  </a:lnTo>
                  <a:lnTo>
                    <a:pt x="81" y="14"/>
                  </a:lnTo>
                  <a:lnTo>
                    <a:pt x="81" y="14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9" y="17"/>
                  </a:lnTo>
                  <a:lnTo>
                    <a:pt x="79" y="17"/>
                  </a:lnTo>
                  <a:lnTo>
                    <a:pt x="79" y="17"/>
                  </a:lnTo>
                  <a:lnTo>
                    <a:pt x="81" y="17"/>
                  </a:lnTo>
                  <a:lnTo>
                    <a:pt x="81" y="19"/>
                  </a:lnTo>
                  <a:lnTo>
                    <a:pt x="82" y="19"/>
                  </a:lnTo>
                  <a:lnTo>
                    <a:pt x="82" y="21"/>
                  </a:lnTo>
                  <a:lnTo>
                    <a:pt x="84" y="21"/>
                  </a:lnTo>
                  <a:lnTo>
                    <a:pt x="85" y="19"/>
                  </a:lnTo>
                  <a:lnTo>
                    <a:pt x="85" y="19"/>
                  </a:lnTo>
                  <a:lnTo>
                    <a:pt x="85" y="19"/>
                  </a:lnTo>
                  <a:lnTo>
                    <a:pt x="85" y="19"/>
                  </a:lnTo>
                  <a:lnTo>
                    <a:pt x="87" y="19"/>
                  </a:lnTo>
                  <a:lnTo>
                    <a:pt x="87" y="21"/>
                  </a:lnTo>
                  <a:lnTo>
                    <a:pt x="88" y="21"/>
                  </a:lnTo>
                  <a:lnTo>
                    <a:pt x="88" y="21"/>
                  </a:lnTo>
                  <a:lnTo>
                    <a:pt x="90" y="21"/>
                  </a:lnTo>
                  <a:lnTo>
                    <a:pt x="90" y="21"/>
                  </a:lnTo>
                  <a:lnTo>
                    <a:pt x="93" y="22"/>
                  </a:lnTo>
                  <a:lnTo>
                    <a:pt x="93" y="22"/>
                  </a:lnTo>
                  <a:lnTo>
                    <a:pt x="93" y="22"/>
                  </a:lnTo>
                  <a:lnTo>
                    <a:pt x="93" y="24"/>
                  </a:lnTo>
                  <a:lnTo>
                    <a:pt x="93" y="24"/>
                  </a:lnTo>
                  <a:lnTo>
                    <a:pt x="96" y="27"/>
                  </a:lnTo>
                  <a:lnTo>
                    <a:pt x="96" y="29"/>
                  </a:lnTo>
                  <a:lnTo>
                    <a:pt x="96" y="29"/>
                  </a:lnTo>
                  <a:lnTo>
                    <a:pt x="96" y="29"/>
                  </a:lnTo>
                  <a:lnTo>
                    <a:pt x="96" y="29"/>
                  </a:lnTo>
                  <a:lnTo>
                    <a:pt x="95" y="30"/>
                  </a:lnTo>
                  <a:lnTo>
                    <a:pt x="93" y="29"/>
                  </a:lnTo>
                  <a:lnTo>
                    <a:pt x="93" y="30"/>
                  </a:lnTo>
                  <a:lnTo>
                    <a:pt x="92" y="30"/>
                  </a:lnTo>
                  <a:lnTo>
                    <a:pt x="92" y="32"/>
                  </a:lnTo>
                  <a:lnTo>
                    <a:pt x="90" y="32"/>
                  </a:lnTo>
                  <a:lnTo>
                    <a:pt x="90" y="32"/>
                  </a:lnTo>
                  <a:lnTo>
                    <a:pt x="87" y="33"/>
                  </a:lnTo>
                  <a:lnTo>
                    <a:pt x="87" y="35"/>
                  </a:lnTo>
                  <a:lnTo>
                    <a:pt x="87" y="35"/>
                  </a:lnTo>
                  <a:lnTo>
                    <a:pt x="87" y="36"/>
                  </a:lnTo>
                  <a:lnTo>
                    <a:pt x="87" y="38"/>
                  </a:lnTo>
                  <a:lnTo>
                    <a:pt x="85" y="38"/>
                  </a:lnTo>
                  <a:lnTo>
                    <a:pt x="84" y="38"/>
                  </a:lnTo>
                  <a:lnTo>
                    <a:pt x="84" y="38"/>
                  </a:lnTo>
                  <a:lnTo>
                    <a:pt x="84" y="40"/>
                  </a:lnTo>
                  <a:lnTo>
                    <a:pt x="82" y="40"/>
                  </a:lnTo>
                  <a:lnTo>
                    <a:pt x="82" y="41"/>
                  </a:lnTo>
                  <a:lnTo>
                    <a:pt x="79" y="41"/>
                  </a:lnTo>
                  <a:lnTo>
                    <a:pt x="77" y="41"/>
                  </a:lnTo>
                  <a:lnTo>
                    <a:pt x="74" y="41"/>
                  </a:lnTo>
                  <a:lnTo>
                    <a:pt x="73" y="41"/>
                  </a:lnTo>
                  <a:lnTo>
                    <a:pt x="73" y="41"/>
                  </a:lnTo>
                  <a:lnTo>
                    <a:pt x="71" y="43"/>
                  </a:lnTo>
                  <a:lnTo>
                    <a:pt x="71" y="44"/>
                  </a:lnTo>
                  <a:lnTo>
                    <a:pt x="69" y="46"/>
                  </a:lnTo>
                  <a:lnTo>
                    <a:pt x="69" y="46"/>
                  </a:lnTo>
                  <a:lnTo>
                    <a:pt x="69" y="44"/>
                  </a:lnTo>
                  <a:lnTo>
                    <a:pt x="68" y="44"/>
                  </a:lnTo>
                  <a:lnTo>
                    <a:pt x="66" y="44"/>
                  </a:lnTo>
                  <a:lnTo>
                    <a:pt x="66" y="43"/>
                  </a:lnTo>
                  <a:lnTo>
                    <a:pt x="65" y="43"/>
                  </a:lnTo>
                  <a:lnTo>
                    <a:pt x="63" y="43"/>
                  </a:lnTo>
                  <a:lnTo>
                    <a:pt x="63" y="43"/>
                  </a:lnTo>
                  <a:lnTo>
                    <a:pt x="62" y="43"/>
                  </a:lnTo>
                  <a:lnTo>
                    <a:pt x="62" y="43"/>
                  </a:lnTo>
                  <a:lnTo>
                    <a:pt x="58" y="43"/>
                  </a:lnTo>
                  <a:lnTo>
                    <a:pt x="57" y="43"/>
                  </a:lnTo>
                  <a:lnTo>
                    <a:pt x="54" y="41"/>
                  </a:lnTo>
                  <a:lnTo>
                    <a:pt x="52" y="41"/>
                  </a:lnTo>
                  <a:lnTo>
                    <a:pt x="52" y="41"/>
                  </a:lnTo>
                  <a:lnTo>
                    <a:pt x="51" y="41"/>
                  </a:lnTo>
                  <a:lnTo>
                    <a:pt x="47" y="40"/>
                  </a:lnTo>
                  <a:lnTo>
                    <a:pt x="46" y="40"/>
                  </a:lnTo>
                  <a:lnTo>
                    <a:pt x="46" y="40"/>
                  </a:lnTo>
                  <a:lnTo>
                    <a:pt x="44" y="40"/>
                  </a:lnTo>
                  <a:lnTo>
                    <a:pt x="44" y="40"/>
                  </a:lnTo>
                  <a:lnTo>
                    <a:pt x="44" y="40"/>
                  </a:lnTo>
                  <a:lnTo>
                    <a:pt x="43" y="38"/>
                  </a:lnTo>
                  <a:lnTo>
                    <a:pt x="41" y="38"/>
                  </a:lnTo>
                  <a:lnTo>
                    <a:pt x="41" y="38"/>
                  </a:lnTo>
                  <a:lnTo>
                    <a:pt x="41" y="41"/>
                  </a:lnTo>
                  <a:lnTo>
                    <a:pt x="41" y="43"/>
                  </a:lnTo>
                  <a:lnTo>
                    <a:pt x="40" y="43"/>
                  </a:lnTo>
                  <a:lnTo>
                    <a:pt x="38" y="43"/>
                  </a:lnTo>
                  <a:lnTo>
                    <a:pt x="38" y="44"/>
                  </a:lnTo>
                  <a:lnTo>
                    <a:pt x="36" y="46"/>
                  </a:lnTo>
                  <a:lnTo>
                    <a:pt x="35" y="46"/>
                  </a:lnTo>
                  <a:lnTo>
                    <a:pt x="35" y="46"/>
                  </a:lnTo>
                  <a:lnTo>
                    <a:pt x="33" y="46"/>
                  </a:lnTo>
                  <a:lnTo>
                    <a:pt x="33" y="46"/>
                  </a:lnTo>
                  <a:lnTo>
                    <a:pt x="30" y="46"/>
                  </a:lnTo>
                  <a:lnTo>
                    <a:pt x="28" y="46"/>
                  </a:lnTo>
                  <a:lnTo>
                    <a:pt x="27" y="44"/>
                  </a:lnTo>
                  <a:lnTo>
                    <a:pt x="25" y="44"/>
                  </a:lnTo>
                  <a:lnTo>
                    <a:pt x="25" y="43"/>
                  </a:lnTo>
                  <a:lnTo>
                    <a:pt x="24" y="43"/>
                  </a:lnTo>
                  <a:lnTo>
                    <a:pt x="24" y="41"/>
                  </a:lnTo>
                  <a:lnTo>
                    <a:pt x="22" y="41"/>
                  </a:lnTo>
                  <a:lnTo>
                    <a:pt x="21" y="40"/>
                  </a:lnTo>
                  <a:lnTo>
                    <a:pt x="19" y="40"/>
                  </a:lnTo>
                  <a:lnTo>
                    <a:pt x="19" y="40"/>
                  </a:lnTo>
                  <a:lnTo>
                    <a:pt x="17" y="38"/>
                  </a:lnTo>
                  <a:lnTo>
                    <a:pt x="17" y="38"/>
                  </a:lnTo>
                  <a:lnTo>
                    <a:pt x="17" y="36"/>
                  </a:lnTo>
                  <a:lnTo>
                    <a:pt x="16" y="36"/>
                  </a:lnTo>
                  <a:lnTo>
                    <a:pt x="14" y="35"/>
                  </a:lnTo>
                  <a:lnTo>
                    <a:pt x="13" y="33"/>
                  </a:lnTo>
                  <a:lnTo>
                    <a:pt x="11" y="32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6" y="27"/>
                  </a:lnTo>
                  <a:lnTo>
                    <a:pt x="5" y="27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3" y="25"/>
                  </a:lnTo>
                  <a:lnTo>
                    <a:pt x="5" y="24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5" y="21"/>
                  </a:lnTo>
                  <a:lnTo>
                    <a:pt x="3" y="19"/>
                  </a:lnTo>
                  <a:lnTo>
                    <a:pt x="2" y="19"/>
                  </a:lnTo>
                  <a:lnTo>
                    <a:pt x="2" y="17"/>
                  </a:lnTo>
                  <a:lnTo>
                    <a:pt x="0" y="17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14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3" y="14"/>
                  </a:lnTo>
                  <a:lnTo>
                    <a:pt x="5" y="13"/>
                  </a:lnTo>
                  <a:lnTo>
                    <a:pt x="6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10" y="11"/>
                  </a:lnTo>
                  <a:lnTo>
                    <a:pt x="11" y="11"/>
                  </a:lnTo>
                  <a:lnTo>
                    <a:pt x="11" y="13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6" y="10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9" y="8"/>
                  </a:lnTo>
                  <a:lnTo>
                    <a:pt x="19" y="8"/>
                  </a:lnTo>
                  <a:lnTo>
                    <a:pt x="19" y="8"/>
                  </a:lnTo>
                  <a:lnTo>
                    <a:pt x="21" y="6"/>
                  </a:lnTo>
                  <a:lnTo>
                    <a:pt x="21" y="6"/>
                  </a:lnTo>
                  <a:lnTo>
                    <a:pt x="22" y="6"/>
                  </a:lnTo>
                  <a:lnTo>
                    <a:pt x="25" y="5"/>
                  </a:lnTo>
                  <a:lnTo>
                    <a:pt x="27" y="5"/>
                  </a:lnTo>
                  <a:lnTo>
                    <a:pt x="28" y="5"/>
                  </a:lnTo>
                  <a:lnTo>
                    <a:pt x="30" y="3"/>
                  </a:lnTo>
                  <a:lnTo>
                    <a:pt x="33" y="3"/>
                  </a:lnTo>
                  <a:lnTo>
                    <a:pt x="33" y="2"/>
                  </a:lnTo>
                  <a:lnTo>
                    <a:pt x="32" y="2"/>
                  </a:lnTo>
                  <a:lnTo>
                    <a:pt x="32" y="2"/>
                  </a:lnTo>
                  <a:lnTo>
                    <a:pt x="30" y="0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48" name="Freeform 295">
              <a:extLst>
                <a:ext uri="{FF2B5EF4-FFF2-40B4-BE49-F238E27FC236}">
                  <a16:creationId xmlns:a16="http://schemas.microsoft.com/office/drawing/2014/main" id="{D38968C0-4EDE-1E50-C1F6-A2B4C712AAE9}"/>
                </a:ext>
              </a:extLst>
            </p:cNvPr>
            <p:cNvSpPr>
              <a:spLocks/>
            </p:cNvSpPr>
            <p:nvPr/>
          </p:nvSpPr>
          <p:spPr bwMode="auto">
            <a:xfrm>
              <a:off x="6675280" y="3375039"/>
              <a:ext cx="64325" cy="33137"/>
            </a:xfrm>
            <a:custGeom>
              <a:avLst/>
              <a:gdLst>
                <a:gd name="T0" fmla="*/ 33 w 33"/>
                <a:gd name="T1" fmla="*/ 0 h 17"/>
                <a:gd name="T2" fmla="*/ 31 w 33"/>
                <a:gd name="T3" fmla="*/ 0 h 17"/>
                <a:gd name="T4" fmla="*/ 23 w 33"/>
                <a:gd name="T5" fmla="*/ 5 h 17"/>
                <a:gd name="T6" fmla="*/ 23 w 33"/>
                <a:gd name="T7" fmla="*/ 6 h 17"/>
                <a:gd name="T8" fmla="*/ 23 w 33"/>
                <a:gd name="T9" fmla="*/ 8 h 17"/>
                <a:gd name="T10" fmla="*/ 25 w 33"/>
                <a:gd name="T11" fmla="*/ 10 h 17"/>
                <a:gd name="T12" fmla="*/ 25 w 33"/>
                <a:gd name="T13" fmla="*/ 10 h 17"/>
                <a:gd name="T14" fmla="*/ 25 w 33"/>
                <a:gd name="T15" fmla="*/ 11 h 17"/>
                <a:gd name="T16" fmla="*/ 23 w 33"/>
                <a:gd name="T17" fmla="*/ 11 h 17"/>
                <a:gd name="T18" fmla="*/ 22 w 33"/>
                <a:gd name="T19" fmla="*/ 11 h 17"/>
                <a:gd name="T20" fmla="*/ 20 w 33"/>
                <a:gd name="T21" fmla="*/ 11 h 17"/>
                <a:gd name="T22" fmla="*/ 20 w 33"/>
                <a:gd name="T23" fmla="*/ 11 h 17"/>
                <a:gd name="T24" fmla="*/ 17 w 33"/>
                <a:gd name="T25" fmla="*/ 13 h 17"/>
                <a:gd name="T26" fmla="*/ 16 w 33"/>
                <a:gd name="T27" fmla="*/ 14 h 17"/>
                <a:gd name="T28" fmla="*/ 14 w 33"/>
                <a:gd name="T29" fmla="*/ 14 h 17"/>
                <a:gd name="T30" fmla="*/ 12 w 33"/>
                <a:gd name="T31" fmla="*/ 16 h 17"/>
                <a:gd name="T32" fmla="*/ 11 w 33"/>
                <a:gd name="T33" fmla="*/ 16 h 17"/>
                <a:gd name="T34" fmla="*/ 11 w 33"/>
                <a:gd name="T35" fmla="*/ 16 h 17"/>
                <a:gd name="T36" fmla="*/ 11 w 33"/>
                <a:gd name="T37" fmla="*/ 16 h 17"/>
                <a:gd name="T38" fmla="*/ 11 w 33"/>
                <a:gd name="T39" fmla="*/ 17 h 17"/>
                <a:gd name="T40" fmla="*/ 9 w 33"/>
                <a:gd name="T41" fmla="*/ 17 h 17"/>
                <a:gd name="T42" fmla="*/ 9 w 33"/>
                <a:gd name="T43" fmla="*/ 17 h 17"/>
                <a:gd name="T44" fmla="*/ 9 w 33"/>
                <a:gd name="T45" fmla="*/ 16 h 17"/>
                <a:gd name="T46" fmla="*/ 8 w 33"/>
                <a:gd name="T47" fmla="*/ 16 h 17"/>
                <a:gd name="T48" fmla="*/ 6 w 33"/>
                <a:gd name="T49" fmla="*/ 16 h 17"/>
                <a:gd name="T50" fmla="*/ 6 w 33"/>
                <a:gd name="T51" fmla="*/ 16 h 17"/>
                <a:gd name="T52" fmla="*/ 3 w 33"/>
                <a:gd name="T53" fmla="*/ 16 h 17"/>
                <a:gd name="T54" fmla="*/ 1 w 33"/>
                <a:gd name="T55" fmla="*/ 14 h 17"/>
                <a:gd name="T56" fmla="*/ 1 w 33"/>
                <a:gd name="T57" fmla="*/ 14 h 17"/>
                <a:gd name="T58" fmla="*/ 0 w 33"/>
                <a:gd name="T59" fmla="*/ 11 h 17"/>
                <a:gd name="T60" fmla="*/ 0 w 33"/>
                <a:gd name="T61" fmla="*/ 10 h 17"/>
                <a:gd name="T62" fmla="*/ 1 w 33"/>
                <a:gd name="T63" fmla="*/ 10 h 17"/>
                <a:gd name="T64" fmla="*/ 3 w 33"/>
                <a:gd name="T65" fmla="*/ 10 h 17"/>
                <a:gd name="T66" fmla="*/ 3 w 33"/>
                <a:gd name="T67" fmla="*/ 8 h 17"/>
                <a:gd name="T68" fmla="*/ 5 w 33"/>
                <a:gd name="T69" fmla="*/ 8 h 17"/>
                <a:gd name="T70" fmla="*/ 6 w 33"/>
                <a:gd name="T71" fmla="*/ 8 h 17"/>
                <a:gd name="T72" fmla="*/ 6 w 33"/>
                <a:gd name="T73" fmla="*/ 8 h 17"/>
                <a:gd name="T74" fmla="*/ 8 w 33"/>
                <a:gd name="T75" fmla="*/ 8 h 17"/>
                <a:gd name="T76" fmla="*/ 9 w 33"/>
                <a:gd name="T77" fmla="*/ 6 h 17"/>
                <a:gd name="T78" fmla="*/ 9 w 33"/>
                <a:gd name="T79" fmla="*/ 3 h 17"/>
                <a:gd name="T80" fmla="*/ 11 w 33"/>
                <a:gd name="T81" fmla="*/ 5 h 17"/>
                <a:gd name="T82" fmla="*/ 14 w 33"/>
                <a:gd name="T83" fmla="*/ 5 h 17"/>
                <a:gd name="T84" fmla="*/ 17 w 33"/>
                <a:gd name="T85" fmla="*/ 5 h 17"/>
                <a:gd name="T86" fmla="*/ 19 w 33"/>
                <a:gd name="T87" fmla="*/ 5 h 17"/>
                <a:gd name="T88" fmla="*/ 25 w 33"/>
                <a:gd name="T89" fmla="*/ 3 h 17"/>
                <a:gd name="T90" fmla="*/ 27 w 33"/>
                <a:gd name="T91" fmla="*/ 2 h 17"/>
                <a:gd name="T92" fmla="*/ 28 w 33"/>
                <a:gd name="T93" fmla="*/ 2 h 17"/>
                <a:gd name="T94" fmla="*/ 30 w 33"/>
                <a:gd name="T95" fmla="*/ 0 h 17"/>
                <a:gd name="T96" fmla="*/ 33 w 33"/>
                <a:gd name="T9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3" h="17">
                  <a:moveTo>
                    <a:pt x="33" y="0"/>
                  </a:moveTo>
                  <a:lnTo>
                    <a:pt x="31" y="0"/>
                  </a:lnTo>
                  <a:lnTo>
                    <a:pt x="23" y="5"/>
                  </a:lnTo>
                  <a:lnTo>
                    <a:pt x="23" y="6"/>
                  </a:lnTo>
                  <a:lnTo>
                    <a:pt x="23" y="8"/>
                  </a:lnTo>
                  <a:lnTo>
                    <a:pt x="25" y="10"/>
                  </a:lnTo>
                  <a:lnTo>
                    <a:pt x="25" y="10"/>
                  </a:lnTo>
                  <a:lnTo>
                    <a:pt x="25" y="11"/>
                  </a:lnTo>
                  <a:lnTo>
                    <a:pt x="23" y="11"/>
                  </a:lnTo>
                  <a:lnTo>
                    <a:pt x="22" y="11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17" y="13"/>
                  </a:lnTo>
                  <a:lnTo>
                    <a:pt x="16" y="14"/>
                  </a:lnTo>
                  <a:lnTo>
                    <a:pt x="14" y="14"/>
                  </a:lnTo>
                  <a:lnTo>
                    <a:pt x="12" y="16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1" y="17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9" y="16"/>
                  </a:lnTo>
                  <a:lnTo>
                    <a:pt x="8" y="16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3" y="16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1" y="10"/>
                  </a:lnTo>
                  <a:lnTo>
                    <a:pt x="3" y="10"/>
                  </a:lnTo>
                  <a:lnTo>
                    <a:pt x="3" y="8"/>
                  </a:lnTo>
                  <a:lnTo>
                    <a:pt x="5" y="8"/>
                  </a:lnTo>
                  <a:lnTo>
                    <a:pt x="6" y="8"/>
                  </a:lnTo>
                  <a:lnTo>
                    <a:pt x="6" y="8"/>
                  </a:lnTo>
                  <a:lnTo>
                    <a:pt x="8" y="8"/>
                  </a:lnTo>
                  <a:lnTo>
                    <a:pt x="9" y="6"/>
                  </a:lnTo>
                  <a:lnTo>
                    <a:pt x="9" y="3"/>
                  </a:lnTo>
                  <a:lnTo>
                    <a:pt x="11" y="5"/>
                  </a:lnTo>
                  <a:lnTo>
                    <a:pt x="14" y="5"/>
                  </a:lnTo>
                  <a:lnTo>
                    <a:pt x="17" y="5"/>
                  </a:lnTo>
                  <a:lnTo>
                    <a:pt x="19" y="5"/>
                  </a:lnTo>
                  <a:lnTo>
                    <a:pt x="25" y="3"/>
                  </a:lnTo>
                  <a:lnTo>
                    <a:pt x="27" y="2"/>
                  </a:lnTo>
                  <a:lnTo>
                    <a:pt x="28" y="2"/>
                  </a:lnTo>
                  <a:lnTo>
                    <a:pt x="30" y="0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49" name="Freeform 296">
              <a:extLst>
                <a:ext uri="{FF2B5EF4-FFF2-40B4-BE49-F238E27FC236}">
                  <a16:creationId xmlns:a16="http://schemas.microsoft.com/office/drawing/2014/main" id="{C4A661D3-CCFD-C46D-8C87-64D3F2C8FB4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91954" y="4708306"/>
              <a:ext cx="251450" cy="52630"/>
            </a:xfrm>
            <a:custGeom>
              <a:avLst/>
              <a:gdLst>
                <a:gd name="T0" fmla="*/ 1 w 129"/>
                <a:gd name="T1" fmla="*/ 25 h 27"/>
                <a:gd name="T2" fmla="*/ 1 w 129"/>
                <a:gd name="T3" fmla="*/ 25 h 27"/>
                <a:gd name="T4" fmla="*/ 1 w 129"/>
                <a:gd name="T5" fmla="*/ 27 h 27"/>
                <a:gd name="T6" fmla="*/ 1 w 129"/>
                <a:gd name="T7" fmla="*/ 27 h 27"/>
                <a:gd name="T8" fmla="*/ 1 w 129"/>
                <a:gd name="T9" fmla="*/ 27 h 27"/>
                <a:gd name="T10" fmla="*/ 1 w 129"/>
                <a:gd name="T11" fmla="*/ 27 h 27"/>
                <a:gd name="T12" fmla="*/ 1 w 129"/>
                <a:gd name="T13" fmla="*/ 27 h 27"/>
                <a:gd name="T14" fmla="*/ 1 w 129"/>
                <a:gd name="T15" fmla="*/ 27 h 27"/>
                <a:gd name="T16" fmla="*/ 1 w 129"/>
                <a:gd name="T17" fmla="*/ 27 h 27"/>
                <a:gd name="T18" fmla="*/ 1 w 129"/>
                <a:gd name="T19" fmla="*/ 27 h 27"/>
                <a:gd name="T20" fmla="*/ 1 w 129"/>
                <a:gd name="T21" fmla="*/ 25 h 27"/>
                <a:gd name="T22" fmla="*/ 1 w 129"/>
                <a:gd name="T23" fmla="*/ 25 h 27"/>
                <a:gd name="T24" fmla="*/ 0 w 129"/>
                <a:gd name="T25" fmla="*/ 25 h 27"/>
                <a:gd name="T26" fmla="*/ 1 w 129"/>
                <a:gd name="T27" fmla="*/ 25 h 27"/>
                <a:gd name="T28" fmla="*/ 1 w 129"/>
                <a:gd name="T29" fmla="*/ 25 h 27"/>
                <a:gd name="T30" fmla="*/ 1 w 129"/>
                <a:gd name="T31" fmla="*/ 25 h 27"/>
                <a:gd name="T32" fmla="*/ 1 w 129"/>
                <a:gd name="T33" fmla="*/ 25 h 27"/>
                <a:gd name="T34" fmla="*/ 1 w 129"/>
                <a:gd name="T35" fmla="*/ 25 h 27"/>
                <a:gd name="T36" fmla="*/ 1 w 129"/>
                <a:gd name="T37" fmla="*/ 27 h 27"/>
                <a:gd name="T38" fmla="*/ 1 w 129"/>
                <a:gd name="T39" fmla="*/ 27 h 27"/>
                <a:gd name="T40" fmla="*/ 1 w 129"/>
                <a:gd name="T41" fmla="*/ 27 h 27"/>
                <a:gd name="T42" fmla="*/ 1 w 129"/>
                <a:gd name="T43" fmla="*/ 27 h 27"/>
                <a:gd name="T44" fmla="*/ 1 w 129"/>
                <a:gd name="T45" fmla="*/ 27 h 27"/>
                <a:gd name="T46" fmla="*/ 1 w 129"/>
                <a:gd name="T47" fmla="*/ 27 h 27"/>
                <a:gd name="T48" fmla="*/ 0 w 129"/>
                <a:gd name="T49" fmla="*/ 25 h 27"/>
                <a:gd name="T50" fmla="*/ 0 w 129"/>
                <a:gd name="T51" fmla="*/ 25 h 27"/>
                <a:gd name="T52" fmla="*/ 129 w 129"/>
                <a:gd name="T53" fmla="*/ 0 h 27"/>
                <a:gd name="T54" fmla="*/ 129 w 129"/>
                <a:gd name="T55" fmla="*/ 1 h 27"/>
                <a:gd name="T56" fmla="*/ 129 w 129"/>
                <a:gd name="T57" fmla="*/ 3 h 27"/>
                <a:gd name="T58" fmla="*/ 127 w 129"/>
                <a:gd name="T59" fmla="*/ 1 h 27"/>
                <a:gd name="T60" fmla="*/ 127 w 129"/>
                <a:gd name="T61" fmla="*/ 1 h 27"/>
                <a:gd name="T62" fmla="*/ 127 w 129"/>
                <a:gd name="T63" fmla="*/ 1 h 27"/>
                <a:gd name="T64" fmla="*/ 127 w 129"/>
                <a:gd name="T65" fmla="*/ 1 h 27"/>
                <a:gd name="T66" fmla="*/ 129 w 129"/>
                <a:gd name="T67" fmla="*/ 1 h 27"/>
                <a:gd name="T68" fmla="*/ 129 w 129"/>
                <a:gd name="T6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9" h="27">
                  <a:moveTo>
                    <a:pt x="1" y="25"/>
                  </a:moveTo>
                  <a:lnTo>
                    <a:pt x="1" y="25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1" y="25"/>
                  </a:lnTo>
                  <a:lnTo>
                    <a:pt x="1" y="25"/>
                  </a:lnTo>
                  <a:close/>
                  <a:moveTo>
                    <a:pt x="0" y="25"/>
                  </a:moveTo>
                  <a:lnTo>
                    <a:pt x="1" y="25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0" y="25"/>
                  </a:lnTo>
                  <a:lnTo>
                    <a:pt x="0" y="25"/>
                  </a:lnTo>
                  <a:close/>
                  <a:moveTo>
                    <a:pt x="129" y="0"/>
                  </a:moveTo>
                  <a:lnTo>
                    <a:pt x="129" y="1"/>
                  </a:lnTo>
                  <a:lnTo>
                    <a:pt x="129" y="3"/>
                  </a:lnTo>
                  <a:lnTo>
                    <a:pt x="127" y="1"/>
                  </a:lnTo>
                  <a:lnTo>
                    <a:pt x="127" y="1"/>
                  </a:lnTo>
                  <a:lnTo>
                    <a:pt x="127" y="1"/>
                  </a:lnTo>
                  <a:lnTo>
                    <a:pt x="127" y="1"/>
                  </a:lnTo>
                  <a:lnTo>
                    <a:pt x="129" y="1"/>
                  </a:lnTo>
                  <a:lnTo>
                    <a:pt x="129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50" name="Freeform 297">
              <a:extLst>
                <a:ext uri="{FF2B5EF4-FFF2-40B4-BE49-F238E27FC236}">
                  <a16:creationId xmlns:a16="http://schemas.microsoft.com/office/drawing/2014/main" id="{30FEA16E-6BD5-EDE0-2A46-28DB15E83EF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5773" y="4068962"/>
              <a:ext cx="13645" cy="9747"/>
            </a:xfrm>
            <a:custGeom>
              <a:avLst/>
              <a:gdLst>
                <a:gd name="T0" fmla="*/ 0 w 7"/>
                <a:gd name="T1" fmla="*/ 0 h 5"/>
                <a:gd name="T2" fmla="*/ 0 w 7"/>
                <a:gd name="T3" fmla="*/ 0 h 5"/>
                <a:gd name="T4" fmla="*/ 2 w 7"/>
                <a:gd name="T5" fmla="*/ 0 h 5"/>
                <a:gd name="T6" fmla="*/ 2 w 7"/>
                <a:gd name="T7" fmla="*/ 2 h 5"/>
                <a:gd name="T8" fmla="*/ 5 w 7"/>
                <a:gd name="T9" fmla="*/ 3 h 5"/>
                <a:gd name="T10" fmla="*/ 7 w 7"/>
                <a:gd name="T11" fmla="*/ 5 h 5"/>
                <a:gd name="T12" fmla="*/ 5 w 7"/>
                <a:gd name="T13" fmla="*/ 5 h 5"/>
                <a:gd name="T14" fmla="*/ 2 w 7"/>
                <a:gd name="T15" fmla="*/ 3 h 5"/>
                <a:gd name="T16" fmla="*/ 0 w 7"/>
                <a:gd name="T17" fmla="*/ 0 h 5"/>
                <a:gd name="T18" fmla="*/ 0 w 7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5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5" y="3"/>
                  </a:lnTo>
                  <a:lnTo>
                    <a:pt x="7" y="5"/>
                  </a:lnTo>
                  <a:lnTo>
                    <a:pt x="5" y="5"/>
                  </a:lnTo>
                  <a:lnTo>
                    <a:pt x="2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51" name="Freeform 298">
              <a:extLst>
                <a:ext uri="{FF2B5EF4-FFF2-40B4-BE49-F238E27FC236}">
                  <a16:creationId xmlns:a16="http://schemas.microsoft.com/office/drawing/2014/main" id="{DD3AA532-0739-AE2F-7AF0-CA341F3E887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49629" y="3930566"/>
              <a:ext cx="76020" cy="68223"/>
            </a:xfrm>
            <a:custGeom>
              <a:avLst/>
              <a:gdLst>
                <a:gd name="T0" fmla="*/ 15 w 39"/>
                <a:gd name="T1" fmla="*/ 32 h 35"/>
                <a:gd name="T2" fmla="*/ 15 w 39"/>
                <a:gd name="T3" fmla="*/ 35 h 35"/>
                <a:gd name="T4" fmla="*/ 14 w 39"/>
                <a:gd name="T5" fmla="*/ 35 h 35"/>
                <a:gd name="T6" fmla="*/ 12 w 39"/>
                <a:gd name="T7" fmla="*/ 33 h 35"/>
                <a:gd name="T8" fmla="*/ 14 w 39"/>
                <a:gd name="T9" fmla="*/ 32 h 35"/>
                <a:gd name="T10" fmla="*/ 33 w 39"/>
                <a:gd name="T11" fmla="*/ 27 h 35"/>
                <a:gd name="T12" fmla="*/ 33 w 39"/>
                <a:gd name="T13" fmla="*/ 30 h 35"/>
                <a:gd name="T14" fmla="*/ 31 w 39"/>
                <a:gd name="T15" fmla="*/ 30 h 35"/>
                <a:gd name="T16" fmla="*/ 31 w 39"/>
                <a:gd name="T17" fmla="*/ 29 h 35"/>
                <a:gd name="T18" fmla="*/ 31 w 39"/>
                <a:gd name="T19" fmla="*/ 27 h 35"/>
                <a:gd name="T20" fmla="*/ 23 w 39"/>
                <a:gd name="T21" fmla="*/ 27 h 35"/>
                <a:gd name="T22" fmla="*/ 26 w 39"/>
                <a:gd name="T23" fmla="*/ 30 h 35"/>
                <a:gd name="T24" fmla="*/ 28 w 39"/>
                <a:gd name="T25" fmla="*/ 32 h 35"/>
                <a:gd name="T26" fmla="*/ 25 w 39"/>
                <a:gd name="T27" fmla="*/ 33 h 35"/>
                <a:gd name="T28" fmla="*/ 23 w 39"/>
                <a:gd name="T29" fmla="*/ 32 h 35"/>
                <a:gd name="T30" fmla="*/ 23 w 39"/>
                <a:gd name="T31" fmla="*/ 29 h 35"/>
                <a:gd name="T32" fmla="*/ 23 w 39"/>
                <a:gd name="T33" fmla="*/ 27 h 35"/>
                <a:gd name="T34" fmla="*/ 36 w 39"/>
                <a:gd name="T35" fmla="*/ 14 h 35"/>
                <a:gd name="T36" fmla="*/ 38 w 39"/>
                <a:gd name="T37" fmla="*/ 14 h 35"/>
                <a:gd name="T38" fmla="*/ 39 w 39"/>
                <a:gd name="T39" fmla="*/ 16 h 35"/>
                <a:gd name="T40" fmla="*/ 38 w 39"/>
                <a:gd name="T41" fmla="*/ 18 h 35"/>
                <a:gd name="T42" fmla="*/ 34 w 39"/>
                <a:gd name="T43" fmla="*/ 18 h 35"/>
                <a:gd name="T44" fmla="*/ 36 w 39"/>
                <a:gd name="T45" fmla="*/ 14 h 35"/>
                <a:gd name="T46" fmla="*/ 15 w 39"/>
                <a:gd name="T47" fmla="*/ 8 h 35"/>
                <a:gd name="T48" fmla="*/ 19 w 39"/>
                <a:gd name="T49" fmla="*/ 10 h 35"/>
                <a:gd name="T50" fmla="*/ 19 w 39"/>
                <a:gd name="T51" fmla="*/ 10 h 35"/>
                <a:gd name="T52" fmla="*/ 15 w 39"/>
                <a:gd name="T53" fmla="*/ 10 h 35"/>
                <a:gd name="T54" fmla="*/ 14 w 39"/>
                <a:gd name="T55" fmla="*/ 8 h 35"/>
                <a:gd name="T56" fmla="*/ 14 w 39"/>
                <a:gd name="T57" fmla="*/ 8 h 35"/>
                <a:gd name="T58" fmla="*/ 36 w 39"/>
                <a:gd name="T59" fmla="*/ 7 h 35"/>
                <a:gd name="T60" fmla="*/ 36 w 39"/>
                <a:gd name="T61" fmla="*/ 8 h 35"/>
                <a:gd name="T62" fmla="*/ 34 w 39"/>
                <a:gd name="T63" fmla="*/ 8 h 35"/>
                <a:gd name="T64" fmla="*/ 36 w 39"/>
                <a:gd name="T65" fmla="*/ 5 h 35"/>
                <a:gd name="T66" fmla="*/ 6 w 39"/>
                <a:gd name="T67" fmla="*/ 3 h 35"/>
                <a:gd name="T68" fmla="*/ 8 w 39"/>
                <a:gd name="T69" fmla="*/ 5 h 35"/>
                <a:gd name="T70" fmla="*/ 4 w 39"/>
                <a:gd name="T71" fmla="*/ 7 h 35"/>
                <a:gd name="T72" fmla="*/ 4 w 39"/>
                <a:gd name="T73" fmla="*/ 5 h 35"/>
                <a:gd name="T74" fmla="*/ 6 w 39"/>
                <a:gd name="T75" fmla="*/ 3 h 35"/>
                <a:gd name="T76" fmla="*/ 4 w 39"/>
                <a:gd name="T77" fmla="*/ 0 h 35"/>
                <a:gd name="T78" fmla="*/ 4 w 39"/>
                <a:gd name="T79" fmla="*/ 2 h 35"/>
                <a:gd name="T80" fmla="*/ 1 w 39"/>
                <a:gd name="T81" fmla="*/ 3 h 35"/>
                <a:gd name="T82" fmla="*/ 1 w 39"/>
                <a:gd name="T83" fmla="*/ 3 h 35"/>
                <a:gd name="T84" fmla="*/ 1 w 39"/>
                <a:gd name="T8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9" h="35">
                  <a:moveTo>
                    <a:pt x="14" y="32"/>
                  </a:moveTo>
                  <a:lnTo>
                    <a:pt x="15" y="32"/>
                  </a:lnTo>
                  <a:lnTo>
                    <a:pt x="15" y="33"/>
                  </a:lnTo>
                  <a:lnTo>
                    <a:pt x="15" y="35"/>
                  </a:lnTo>
                  <a:lnTo>
                    <a:pt x="14" y="35"/>
                  </a:lnTo>
                  <a:lnTo>
                    <a:pt x="14" y="35"/>
                  </a:lnTo>
                  <a:lnTo>
                    <a:pt x="12" y="35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4" y="32"/>
                  </a:lnTo>
                  <a:close/>
                  <a:moveTo>
                    <a:pt x="31" y="27"/>
                  </a:moveTo>
                  <a:lnTo>
                    <a:pt x="33" y="27"/>
                  </a:lnTo>
                  <a:lnTo>
                    <a:pt x="33" y="29"/>
                  </a:lnTo>
                  <a:lnTo>
                    <a:pt x="33" y="30"/>
                  </a:lnTo>
                  <a:lnTo>
                    <a:pt x="31" y="30"/>
                  </a:lnTo>
                  <a:lnTo>
                    <a:pt x="31" y="30"/>
                  </a:lnTo>
                  <a:lnTo>
                    <a:pt x="31" y="30"/>
                  </a:lnTo>
                  <a:lnTo>
                    <a:pt x="31" y="29"/>
                  </a:lnTo>
                  <a:lnTo>
                    <a:pt x="31" y="29"/>
                  </a:lnTo>
                  <a:lnTo>
                    <a:pt x="31" y="27"/>
                  </a:lnTo>
                  <a:close/>
                  <a:moveTo>
                    <a:pt x="23" y="27"/>
                  </a:moveTo>
                  <a:lnTo>
                    <a:pt x="23" y="27"/>
                  </a:lnTo>
                  <a:lnTo>
                    <a:pt x="25" y="29"/>
                  </a:lnTo>
                  <a:lnTo>
                    <a:pt x="26" y="30"/>
                  </a:lnTo>
                  <a:lnTo>
                    <a:pt x="26" y="30"/>
                  </a:lnTo>
                  <a:lnTo>
                    <a:pt x="28" y="32"/>
                  </a:lnTo>
                  <a:lnTo>
                    <a:pt x="26" y="33"/>
                  </a:lnTo>
                  <a:lnTo>
                    <a:pt x="25" y="33"/>
                  </a:lnTo>
                  <a:lnTo>
                    <a:pt x="23" y="33"/>
                  </a:lnTo>
                  <a:lnTo>
                    <a:pt x="23" y="32"/>
                  </a:lnTo>
                  <a:lnTo>
                    <a:pt x="23" y="30"/>
                  </a:lnTo>
                  <a:lnTo>
                    <a:pt x="23" y="29"/>
                  </a:lnTo>
                  <a:lnTo>
                    <a:pt x="23" y="29"/>
                  </a:lnTo>
                  <a:lnTo>
                    <a:pt x="23" y="27"/>
                  </a:lnTo>
                  <a:close/>
                  <a:moveTo>
                    <a:pt x="36" y="14"/>
                  </a:moveTo>
                  <a:lnTo>
                    <a:pt x="36" y="14"/>
                  </a:lnTo>
                  <a:lnTo>
                    <a:pt x="38" y="14"/>
                  </a:lnTo>
                  <a:lnTo>
                    <a:pt x="38" y="14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18"/>
                  </a:lnTo>
                  <a:lnTo>
                    <a:pt x="38" y="18"/>
                  </a:lnTo>
                  <a:lnTo>
                    <a:pt x="36" y="18"/>
                  </a:lnTo>
                  <a:lnTo>
                    <a:pt x="34" y="18"/>
                  </a:lnTo>
                  <a:lnTo>
                    <a:pt x="36" y="16"/>
                  </a:lnTo>
                  <a:lnTo>
                    <a:pt x="36" y="14"/>
                  </a:lnTo>
                  <a:close/>
                  <a:moveTo>
                    <a:pt x="14" y="8"/>
                  </a:moveTo>
                  <a:lnTo>
                    <a:pt x="15" y="8"/>
                  </a:lnTo>
                  <a:lnTo>
                    <a:pt x="19" y="8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7" y="8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8"/>
                  </a:lnTo>
                  <a:close/>
                  <a:moveTo>
                    <a:pt x="36" y="5"/>
                  </a:moveTo>
                  <a:lnTo>
                    <a:pt x="36" y="7"/>
                  </a:lnTo>
                  <a:lnTo>
                    <a:pt x="36" y="8"/>
                  </a:lnTo>
                  <a:lnTo>
                    <a:pt x="36" y="8"/>
                  </a:lnTo>
                  <a:lnTo>
                    <a:pt x="34" y="8"/>
                  </a:lnTo>
                  <a:lnTo>
                    <a:pt x="34" y="8"/>
                  </a:lnTo>
                  <a:lnTo>
                    <a:pt x="34" y="7"/>
                  </a:lnTo>
                  <a:lnTo>
                    <a:pt x="36" y="5"/>
                  </a:lnTo>
                  <a:lnTo>
                    <a:pt x="36" y="5"/>
                  </a:lnTo>
                  <a:close/>
                  <a:moveTo>
                    <a:pt x="6" y="3"/>
                  </a:moveTo>
                  <a:lnTo>
                    <a:pt x="8" y="5"/>
                  </a:lnTo>
                  <a:lnTo>
                    <a:pt x="8" y="5"/>
                  </a:lnTo>
                  <a:lnTo>
                    <a:pt x="6" y="7"/>
                  </a:lnTo>
                  <a:lnTo>
                    <a:pt x="4" y="7"/>
                  </a:lnTo>
                  <a:lnTo>
                    <a:pt x="4" y="5"/>
                  </a:lnTo>
                  <a:lnTo>
                    <a:pt x="4" y="5"/>
                  </a:lnTo>
                  <a:lnTo>
                    <a:pt x="6" y="5"/>
                  </a:lnTo>
                  <a:lnTo>
                    <a:pt x="6" y="3"/>
                  </a:lnTo>
                  <a:close/>
                  <a:moveTo>
                    <a:pt x="4" y="0"/>
                  </a:moveTo>
                  <a:lnTo>
                    <a:pt x="4" y="0"/>
                  </a:lnTo>
                  <a:lnTo>
                    <a:pt x="6" y="2"/>
                  </a:lnTo>
                  <a:lnTo>
                    <a:pt x="4" y="2"/>
                  </a:lnTo>
                  <a:lnTo>
                    <a:pt x="3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0" y="2"/>
                  </a:lnTo>
                  <a:lnTo>
                    <a:pt x="1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52" name="Freeform 299">
              <a:extLst>
                <a:ext uri="{FF2B5EF4-FFF2-40B4-BE49-F238E27FC236}">
                  <a16:creationId xmlns:a16="http://schemas.microsoft.com/office/drawing/2014/main" id="{BFDB6687-1CDC-4D31-4EA0-E8C04583396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73299" y="3757086"/>
              <a:ext cx="302130" cy="97461"/>
            </a:xfrm>
            <a:custGeom>
              <a:avLst/>
              <a:gdLst>
                <a:gd name="T0" fmla="*/ 32 w 155"/>
                <a:gd name="T1" fmla="*/ 22 h 50"/>
                <a:gd name="T2" fmla="*/ 27 w 155"/>
                <a:gd name="T3" fmla="*/ 26 h 50"/>
                <a:gd name="T4" fmla="*/ 26 w 155"/>
                <a:gd name="T5" fmla="*/ 23 h 50"/>
                <a:gd name="T6" fmla="*/ 26 w 155"/>
                <a:gd name="T7" fmla="*/ 20 h 50"/>
                <a:gd name="T8" fmla="*/ 104 w 155"/>
                <a:gd name="T9" fmla="*/ 17 h 50"/>
                <a:gd name="T10" fmla="*/ 101 w 155"/>
                <a:gd name="T11" fmla="*/ 18 h 50"/>
                <a:gd name="T12" fmla="*/ 100 w 155"/>
                <a:gd name="T13" fmla="*/ 14 h 50"/>
                <a:gd name="T14" fmla="*/ 101 w 155"/>
                <a:gd name="T15" fmla="*/ 15 h 50"/>
                <a:gd name="T16" fmla="*/ 100 w 155"/>
                <a:gd name="T17" fmla="*/ 14 h 50"/>
                <a:gd name="T18" fmla="*/ 98 w 155"/>
                <a:gd name="T19" fmla="*/ 14 h 50"/>
                <a:gd name="T20" fmla="*/ 95 w 155"/>
                <a:gd name="T21" fmla="*/ 12 h 50"/>
                <a:gd name="T22" fmla="*/ 93 w 155"/>
                <a:gd name="T23" fmla="*/ 9 h 50"/>
                <a:gd name="T24" fmla="*/ 93 w 155"/>
                <a:gd name="T25" fmla="*/ 11 h 50"/>
                <a:gd name="T26" fmla="*/ 89 w 155"/>
                <a:gd name="T27" fmla="*/ 9 h 50"/>
                <a:gd name="T28" fmla="*/ 79 w 155"/>
                <a:gd name="T29" fmla="*/ 7 h 50"/>
                <a:gd name="T30" fmla="*/ 40 w 155"/>
                <a:gd name="T31" fmla="*/ 0 h 50"/>
                <a:gd name="T32" fmla="*/ 52 w 155"/>
                <a:gd name="T33" fmla="*/ 1 h 50"/>
                <a:gd name="T34" fmla="*/ 62 w 155"/>
                <a:gd name="T35" fmla="*/ 1 h 50"/>
                <a:gd name="T36" fmla="*/ 68 w 155"/>
                <a:gd name="T37" fmla="*/ 3 h 50"/>
                <a:gd name="T38" fmla="*/ 73 w 155"/>
                <a:gd name="T39" fmla="*/ 4 h 50"/>
                <a:gd name="T40" fmla="*/ 81 w 155"/>
                <a:gd name="T41" fmla="*/ 12 h 50"/>
                <a:gd name="T42" fmla="*/ 89 w 155"/>
                <a:gd name="T43" fmla="*/ 12 h 50"/>
                <a:gd name="T44" fmla="*/ 104 w 155"/>
                <a:gd name="T45" fmla="*/ 20 h 50"/>
                <a:gd name="T46" fmla="*/ 106 w 155"/>
                <a:gd name="T47" fmla="*/ 18 h 50"/>
                <a:gd name="T48" fmla="*/ 112 w 155"/>
                <a:gd name="T49" fmla="*/ 23 h 50"/>
                <a:gd name="T50" fmla="*/ 111 w 155"/>
                <a:gd name="T51" fmla="*/ 25 h 50"/>
                <a:gd name="T52" fmla="*/ 115 w 155"/>
                <a:gd name="T53" fmla="*/ 26 h 50"/>
                <a:gd name="T54" fmla="*/ 119 w 155"/>
                <a:gd name="T55" fmla="*/ 28 h 50"/>
                <a:gd name="T56" fmla="*/ 126 w 155"/>
                <a:gd name="T57" fmla="*/ 31 h 50"/>
                <a:gd name="T58" fmla="*/ 133 w 155"/>
                <a:gd name="T59" fmla="*/ 33 h 50"/>
                <a:gd name="T60" fmla="*/ 131 w 155"/>
                <a:gd name="T61" fmla="*/ 36 h 50"/>
                <a:gd name="T62" fmla="*/ 139 w 155"/>
                <a:gd name="T63" fmla="*/ 37 h 50"/>
                <a:gd name="T64" fmla="*/ 150 w 155"/>
                <a:gd name="T65" fmla="*/ 42 h 50"/>
                <a:gd name="T66" fmla="*/ 155 w 155"/>
                <a:gd name="T67" fmla="*/ 44 h 50"/>
                <a:gd name="T68" fmla="*/ 152 w 155"/>
                <a:gd name="T69" fmla="*/ 47 h 50"/>
                <a:gd name="T70" fmla="*/ 141 w 155"/>
                <a:gd name="T71" fmla="*/ 48 h 50"/>
                <a:gd name="T72" fmla="*/ 139 w 155"/>
                <a:gd name="T73" fmla="*/ 48 h 50"/>
                <a:gd name="T74" fmla="*/ 126 w 155"/>
                <a:gd name="T75" fmla="*/ 48 h 50"/>
                <a:gd name="T76" fmla="*/ 114 w 155"/>
                <a:gd name="T77" fmla="*/ 48 h 50"/>
                <a:gd name="T78" fmla="*/ 111 w 155"/>
                <a:gd name="T79" fmla="*/ 44 h 50"/>
                <a:gd name="T80" fmla="*/ 111 w 155"/>
                <a:gd name="T81" fmla="*/ 39 h 50"/>
                <a:gd name="T82" fmla="*/ 104 w 155"/>
                <a:gd name="T83" fmla="*/ 37 h 50"/>
                <a:gd name="T84" fmla="*/ 93 w 155"/>
                <a:gd name="T85" fmla="*/ 33 h 50"/>
                <a:gd name="T86" fmla="*/ 90 w 155"/>
                <a:gd name="T87" fmla="*/ 25 h 50"/>
                <a:gd name="T88" fmla="*/ 79 w 155"/>
                <a:gd name="T89" fmla="*/ 23 h 50"/>
                <a:gd name="T90" fmla="*/ 65 w 155"/>
                <a:gd name="T91" fmla="*/ 17 h 50"/>
                <a:gd name="T92" fmla="*/ 55 w 155"/>
                <a:gd name="T93" fmla="*/ 17 h 50"/>
                <a:gd name="T94" fmla="*/ 52 w 155"/>
                <a:gd name="T95" fmla="*/ 14 h 50"/>
                <a:gd name="T96" fmla="*/ 44 w 155"/>
                <a:gd name="T97" fmla="*/ 14 h 50"/>
                <a:gd name="T98" fmla="*/ 44 w 155"/>
                <a:gd name="T99" fmla="*/ 11 h 50"/>
                <a:gd name="T100" fmla="*/ 44 w 155"/>
                <a:gd name="T101" fmla="*/ 7 h 50"/>
                <a:gd name="T102" fmla="*/ 29 w 155"/>
                <a:gd name="T103" fmla="*/ 9 h 50"/>
                <a:gd name="T104" fmla="*/ 22 w 155"/>
                <a:gd name="T105" fmla="*/ 14 h 50"/>
                <a:gd name="T106" fmla="*/ 18 w 155"/>
                <a:gd name="T107" fmla="*/ 15 h 50"/>
                <a:gd name="T108" fmla="*/ 13 w 155"/>
                <a:gd name="T109" fmla="*/ 18 h 50"/>
                <a:gd name="T110" fmla="*/ 5 w 155"/>
                <a:gd name="T111" fmla="*/ 22 h 50"/>
                <a:gd name="T112" fmla="*/ 2 w 155"/>
                <a:gd name="T113" fmla="*/ 18 h 50"/>
                <a:gd name="T114" fmla="*/ 5 w 155"/>
                <a:gd name="T115" fmla="*/ 17 h 50"/>
                <a:gd name="T116" fmla="*/ 7 w 155"/>
                <a:gd name="T117" fmla="*/ 14 h 50"/>
                <a:gd name="T118" fmla="*/ 24 w 155"/>
                <a:gd name="T119" fmla="*/ 3 h 50"/>
                <a:gd name="T120" fmla="*/ 40 w 155"/>
                <a:gd name="T12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55" h="50">
                  <a:moveTo>
                    <a:pt x="27" y="18"/>
                  </a:moveTo>
                  <a:lnTo>
                    <a:pt x="30" y="18"/>
                  </a:lnTo>
                  <a:lnTo>
                    <a:pt x="32" y="18"/>
                  </a:lnTo>
                  <a:lnTo>
                    <a:pt x="32" y="20"/>
                  </a:lnTo>
                  <a:lnTo>
                    <a:pt x="32" y="22"/>
                  </a:lnTo>
                  <a:lnTo>
                    <a:pt x="33" y="23"/>
                  </a:lnTo>
                  <a:lnTo>
                    <a:pt x="33" y="25"/>
                  </a:lnTo>
                  <a:lnTo>
                    <a:pt x="32" y="25"/>
                  </a:lnTo>
                  <a:lnTo>
                    <a:pt x="29" y="26"/>
                  </a:lnTo>
                  <a:lnTo>
                    <a:pt x="27" y="26"/>
                  </a:lnTo>
                  <a:lnTo>
                    <a:pt x="26" y="25"/>
                  </a:lnTo>
                  <a:lnTo>
                    <a:pt x="26" y="25"/>
                  </a:lnTo>
                  <a:lnTo>
                    <a:pt x="24" y="23"/>
                  </a:lnTo>
                  <a:lnTo>
                    <a:pt x="24" y="23"/>
                  </a:lnTo>
                  <a:lnTo>
                    <a:pt x="26" y="23"/>
                  </a:lnTo>
                  <a:lnTo>
                    <a:pt x="26" y="25"/>
                  </a:lnTo>
                  <a:lnTo>
                    <a:pt x="27" y="25"/>
                  </a:lnTo>
                  <a:lnTo>
                    <a:pt x="27" y="23"/>
                  </a:lnTo>
                  <a:lnTo>
                    <a:pt x="26" y="20"/>
                  </a:lnTo>
                  <a:lnTo>
                    <a:pt x="26" y="20"/>
                  </a:lnTo>
                  <a:lnTo>
                    <a:pt x="27" y="18"/>
                  </a:lnTo>
                  <a:close/>
                  <a:moveTo>
                    <a:pt x="101" y="17"/>
                  </a:moveTo>
                  <a:lnTo>
                    <a:pt x="103" y="17"/>
                  </a:lnTo>
                  <a:lnTo>
                    <a:pt x="104" y="17"/>
                  </a:lnTo>
                  <a:lnTo>
                    <a:pt x="104" y="17"/>
                  </a:lnTo>
                  <a:lnTo>
                    <a:pt x="104" y="18"/>
                  </a:lnTo>
                  <a:lnTo>
                    <a:pt x="103" y="18"/>
                  </a:lnTo>
                  <a:lnTo>
                    <a:pt x="103" y="18"/>
                  </a:lnTo>
                  <a:lnTo>
                    <a:pt x="103" y="18"/>
                  </a:lnTo>
                  <a:lnTo>
                    <a:pt x="101" y="18"/>
                  </a:lnTo>
                  <a:lnTo>
                    <a:pt x="101" y="17"/>
                  </a:lnTo>
                  <a:lnTo>
                    <a:pt x="100" y="17"/>
                  </a:lnTo>
                  <a:lnTo>
                    <a:pt x="101" y="17"/>
                  </a:lnTo>
                  <a:close/>
                  <a:moveTo>
                    <a:pt x="100" y="14"/>
                  </a:moveTo>
                  <a:lnTo>
                    <a:pt x="100" y="14"/>
                  </a:lnTo>
                  <a:lnTo>
                    <a:pt x="101" y="14"/>
                  </a:lnTo>
                  <a:lnTo>
                    <a:pt x="101" y="14"/>
                  </a:lnTo>
                  <a:lnTo>
                    <a:pt x="101" y="15"/>
                  </a:lnTo>
                  <a:lnTo>
                    <a:pt x="101" y="15"/>
                  </a:lnTo>
                  <a:lnTo>
                    <a:pt x="101" y="15"/>
                  </a:lnTo>
                  <a:lnTo>
                    <a:pt x="100" y="15"/>
                  </a:lnTo>
                  <a:lnTo>
                    <a:pt x="98" y="14"/>
                  </a:lnTo>
                  <a:lnTo>
                    <a:pt x="100" y="14"/>
                  </a:lnTo>
                  <a:lnTo>
                    <a:pt x="100" y="14"/>
                  </a:lnTo>
                  <a:lnTo>
                    <a:pt x="100" y="14"/>
                  </a:lnTo>
                  <a:close/>
                  <a:moveTo>
                    <a:pt x="96" y="11"/>
                  </a:moveTo>
                  <a:lnTo>
                    <a:pt x="96" y="11"/>
                  </a:lnTo>
                  <a:lnTo>
                    <a:pt x="98" y="12"/>
                  </a:lnTo>
                  <a:lnTo>
                    <a:pt x="98" y="12"/>
                  </a:lnTo>
                  <a:lnTo>
                    <a:pt x="98" y="14"/>
                  </a:lnTo>
                  <a:lnTo>
                    <a:pt x="98" y="14"/>
                  </a:lnTo>
                  <a:lnTo>
                    <a:pt x="98" y="12"/>
                  </a:lnTo>
                  <a:lnTo>
                    <a:pt x="96" y="12"/>
                  </a:lnTo>
                  <a:lnTo>
                    <a:pt x="96" y="12"/>
                  </a:lnTo>
                  <a:lnTo>
                    <a:pt x="95" y="12"/>
                  </a:lnTo>
                  <a:lnTo>
                    <a:pt x="95" y="11"/>
                  </a:lnTo>
                  <a:lnTo>
                    <a:pt x="96" y="11"/>
                  </a:lnTo>
                  <a:close/>
                  <a:moveTo>
                    <a:pt x="90" y="9"/>
                  </a:moveTo>
                  <a:lnTo>
                    <a:pt x="92" y="9"/>
                  </a:lnTo>
                  <a:lnTo>
                    <a:pt x="93" y="9"/>
                  </a:lnTo>
                  <a:lnTo>
                    <a:pt x="93" y="9"/>
                  </a:lnTo>
                  <a:lnTo>
                    <a:pt x="95" y="9"/>
                  </a:lnTo>
                  <a:lnTo>
                    <a:pt x="95" y="11"/>
                  </a:lnTo>
                  <a:lnTo>
                    <a:pt x="95" y="11"/>
                  </a:lnTo>
                  <a:lnTo>
                    <a:pt x="93" y="11"/>
                  </a:lnTo>
                  <a:lnTo>
                    <a:pt x="93" y="11"/>
                  </a:lnTo>
                  <a:lnTo>
                    <a:pt x="92" y="11"/>
                  </a:lnTo>
                  <a:lnTo>
                    <a:pt x="90" y="11"/>
                  </a:lnTo>
                  <a:lnTo>
                    <a:pt x="90" y="11"/>
                  </a:lnTo>
                  <a:lnTo>
                    <a:pt x="89" y="9"/>
                  </a:lnTo>
                  <a:lnTo>
                    <a:pt x="90" y="9"/>
                  </a:lnTo>
                  <a:close/>
                  <a:moveTo>
                    <a:pt x="76" y="6"/>
                  </a:moveTo>
                  <a:lnTo>
                    <a:pt x="79" y="7"/>
                  </a:lnTo>
                  <a:lnTo>
                    <a:pt x="79" y="7"/>
                  </a:lnTo>
                  <a:lnTo>
                    <a:pt x="79" y="7"/>
                  </a:lnTo>
                  <a:lnTo>
                    <a:pt x="78" y="7"/>
                  </a:lnTo>
                  <a:lnTo>
                    <a:pt x="76" y="6"/>
                  </a:lnTo>
                  <a:lnTo>
                    <a:pt x="76" y="6"/>
                  </a:lnTo>
                  <a:lnTo>
                    <a:pt x="76" y="6"/>
                  </a:lnTo>
                  <a:close/>
                  <a:moveTo>
                    <a:pt x="40" y="0"/>
                  </a:moveTo>
                  <a:lnTo>
                    <a:pt x="44" y="0"/>
                  </a:lnTo>
                  <a:lnTo>
                    <a:pt x="48" y="1"/>
                  </a:lnTo>
                  <a:lnTo>
                    <a:pt x="51" y="1"/>
                  </a:lnTo>
                  <a:lnTo>
                    <a:pt x="52" y="0"/>
                  </a:lnTo>
                  <a:lnTo>
                    <a:pt x="52" y="1"/>
                  </a:lnTo>
                  <a:lnTo>
                    <a:pt x="54" y="1"/>
                  </a:lnTo>
                  <a:lnTo>
                    <a:pt x="54" y="1"/>
                  </a:lnTo>
                  <a:lnTo>
                    <a:pt x="55" y="1"/>
                  </a:lnTo>
                  <a:lnTo>
                    <a:pt x="60" y="1"/>
                  </a:lnTo>
                  <a:lnTo>
                    <a:pt x="62" y="1"/>
                  </a:lnTo>
                  <a:lnTo>
                    <a:pt x="62" y="3"/>
                  </a:lnTo>
                  <a:lnTo>
                    <a:pt x="63" y="3"/>
                  </a:lnTo>
                  <a:lnTo>
                    <a:pt x="65" y="3"/>
                  </a:lnTo>
                  <a:lnTo>
                    <a:pt x="67" y="3"/>
                  </a:lnTo>
                  <a:lnTo>
                    <a:pt x="68" y="3"/>
                  </a:lnTo>
                  <a:lnTo>
                    <a:pt x="70" y="3"/>
                  </a:lnTo>
                  <a:lnTo>
                    <a:pt x="71" y="4"/>
                  </a:lnTo>
                  <a:lnTo>
                    <a:pt x="71" y="4"/>
                  </a:lnTo>
                  <a:lnTo>
                    <a:pt x="73" y="4"/>
                  </a:lnTo>
                  <a:lnTo>
                    <a:pt x="73" y="4"/>
                  </a:lnTo>
                  <a:lnTo>
                    <a:pt x="74" y="6"/>
                  </a:lnTo>
                  <a:lnTo>
                    <a:pt x="78" y="9"/>
                  </a:lnTo>
                  <a:lnTo>
                    <a:pt x="78" y="11"/>
                  </a:lnTo>
                  <a:lnTo>
                    <a:pt x="79" y="11"/>
                  </a:lnTo>
                  <a:lnTo>
                    <a:pt x="81" y="12"/>
                  </a:lnTo>
                  <a:lnTo>
                    <a:pt x="82" y="12"/>
                  </a:lnTo>
                  <a:lnTo>
                    <a:pt x="85" y="12"/>
                  </a:lnTo>
                  <a:lnTo>
                    <a:pt x="87" y="12"/>
                  </a:lnTo>
                  <a:lnTo>
                    <a:pt x="89" y="12"/>
                  </a:lnTo>
                  <a:lnTo>
                    <a:pt x="89" y="12"/>
                  </a:lnTo>
                  <a:lnTo>
                    <a:pt x="89" y="12"/>
                  </a:lnTo>
                  <a:lnTo>
                    <a:pt x="96" y="15"/>
                  </a:lnTo>
                  <a:lnTo>
                    <a:pt x="100" y="18"/>
                  </a:lnTo>
                  <a:lnTo>
                    <a:pt x="101" y="18"/>
                  </a:lnTo>
                  <a:lnTo>
                    <a:pt x="104" y="20"/>
                  </a:lnTo>
                  <a:lnTo>
                    <a:pt x="106" y="22"/>
                  </a:lnTo>
                  <a:lnTo>
                    <a:pt x="106" y="20"/>
                  </a:lnTo>
                  <a:lnTo>
                    <a:pt x="106" y="20"/>
                  </a:lnTo>
                  <a:lnTo>
                    <a:pt x="106" y="20"/>
                  </a:lnTo>
                  <a:lnTo>
                    <a:pt x="106" y="18"/>
                  </a:lnTo>
                  <a:lnTo>
                    <a:pt x="106" y="20"/>
                  </a:lnTo>
                  <a:lnTo>
                    <a:pt x="109" y="22"/>
                  </a:lnTo>
                  <a:lnTo>
                    <a:pt x="109" y="22"/>
                  </a:lnTo>
                  <a:lnTo>
                    <a:pt x="111" y="23"/>
                  </a:lnTo>
                  <a:lnTo>
                    <a:pt x="112" y="23"/>
                  </a:lnTo>
                  <a:lnTo>
                    <a:pt x="111" y="23"/>
                  </a:lnTo>
                  <a:lnTo>
                    <a:pt x="111" y="23"/>
                  </a:lnTo>
                  <a:lnTo>
                    <a:pt x="109" y="23"/>
                  </a:lnTo>
                  <a:lnTo>
                    <a:pt x="109" y="25"/>
                  </a:lnTo>
                  <a:lnTo>
                    <a:pt x="111" y="25"/>
                  </a:lnTo>
                  <a:lnTo>
                    <a:pt x="111" y="25"/>
                  </a:lnTo>
                  <a:lnTo>
                    <a:pt x="112" y="25"/>
                  </a:lnTo>
                  <a:lnTo>
                    <a:pt x="112" y="23"/>
                  </a:lnTo>
                  <a:lnTo>
                    <a:pt x="115" y="26"/>
                  </a:lnTo>
                  <a:lnTo>
                    <a:pt x="115" y="26"/>
                  </a:lnTo>
                  <a:lnTo>
                    <a:pt x="115" y="26"/>
                  </a:lnTo>
                  <a:lnTo>
                    <a:pt x="115" y="28"/>
                  </a:lnTo>
                  <a:lnTo>
                    <a:pt x="117" y="26"/>
                  </a:lnTo>
                  <a:lnTo>
                    <a:pt x="117" y="28"/>
                  </a:lnTo>
                  <a:lnTo>
                    <a:pt x="119" y="28"/>
                  </a:lnTo>
                  <a:lnTo>
                    <a:pt x="119" y="28"/>
                  </a:lnTo>
                  <a:lnTo>
                    <a:pt x="120" y="28"/>
                  </a:lnTo>
                  <a:lnTo>
                    <a:pt x="122" y="28"/>
                  </a:lnTo>
                  <a:lnTo>
                    <a:pt x="125" y="29"/>
                  </a:lnTo>
                  <a:lnTo>
                    <a:pt x="126" y="31"/>
                  </a:lnTo>
                  <a:lnTo>
                    <a:pt x="130" y="31"/>
                  </a:lnTo>
                  <a:lnTo>
                    <a:pt x="133" y="31"/>
                  </a:lnTo>
                  <a:lnTo>
                    <a:pt x="133" y="31"/>
                  </a:lnTo>
                  <a:lnTo>
                    <a:pt x="134" y="33"/>
                  </a:lnTo>
                  <a:lnTo>
                    <a:pt x="133" y="33"/>
                  </a:lnTo>
                  <a:lnTo>
                    <a:pt x="133" y="34"/>
                  </a:lnTo>
                  <a:lnTo>
                    <a:pt x="134" y="34"/>
                  </a:lnTo>
                  <a:lnTo>
                    <a:pt x="131" y="36"/>
                  </a:lnTo>
                  <a:lnTo>
                    <a:pt x="131" y="36"/>
                  </a:lnTo>
                  <a:lnTo>
                    <a:pt x="131" y="36"/>
                  </a:lnTo>
                  <a:lnTo>
                    <a:pt x="133" y="37"/>
                  </a:lnTo>
                  <a:lnTo>
                    <a:pt x="133" y="36"/>
                  </a:lnTo>
                  <a:lnTo>
                    <a:pt x="134" y="37"/>
                  </a:lnTo>
                  <a:lnTo>
                    <a:pt x="137" y="37"/>
                  </a:lnTo>
                  <a:lnTo>
                    <a:pt x="139" y="37"/>
                  </a:lnTo>
                  <a:lnTo>
                    <a:pt x="144" y="37"/>
                  </a:lnTo>
                  <a:lnTo>
                    <a:pt x="144" y="37"/>
                  </a:lnTo>
                  <a:lnTo>
                    <a:pt x="147" y="39"/>
                  </a:lnTo>
                  <a:lnTo>
                    <a:pt x="147" y="39"/>
                  </a:lnTo>
                  <a:lnTo>
                    <a:pt x="150" y="42"/>
                  </a:lnTo>
                  <a:lnTo>
                    <a:pt x="152" y="42"/>
                  </a:lnTo>
                  <a:lnTo>
                    <a:pt x="153" y="42"/>
                  </a:lnTo>
                  <a:lnTo>
                    <a:pt x="153" y="42"/>
                  </a:lnTo>
                  <a:lnTo>
                    <a:pt x="155" y="42"/>
                  </a:lnTo>
                  <a:lnTo>
                    <a:pt x="155" y="44"/>
                  </a:lnTo>
                  <a:lnTo>
                    <a:pt x="155" y="44"/>
                  </a:lnTo>
                  <a:lnTo>
                    <a:pt x="155" y="45"/>
                  </a:lnTo>
                  <a:lnTo>
                    <a:pt x="153" y="45"/>
                  </a:lnTo>
                  <a:lnTo>
                    <a:pt x="153" y="47"/>
                  </a:lnTo>
                  <a:lnTo>
                    <a:pt x="152" y="47"/>
                  </a:lnTo>
                  <a:lnTo>
                    <a:pt x="149" y="47"/>
                  </a:lnTo>
                  <a:lnTo>
                    <a:pt x="145" y="47"/>
                  </a:lnTo>
                  <a:lnTo>
                    <a:pt x="144" y="48"/>
                  </a:lnTo>
                  <a:lnTo>
                    <a:pt x="142" y="48"/>
                  </a:lnTo>
                  <a:lnTo>
                    <a:pt x="141" y="48"/>
                  </a:lnTo>
                  <a:lnTo>
                    <a:pt x="141" y="48"/>
                  </a:lnTo>
                  <a:lnTo>
                    <a:pt x="141" y="48"/>
                  </a:lnTo>
                  <a:lnTo>
                    <a:pt x="141" y="47"/>
                  </a:lnTo>
                  <a:lnTo>
                    <a:pt x="141" y="48"/>
                  </a:lnTo>
                  <a:lnTo>
                    <a:pt x="139" y="48"/>
                  </a:lnTo>
                  <a:lnTo>
                    <a:pt x="139" y="48"/>
                  </a:lnTo>
                  <a:lnTo>
                    <a:pt x="134" y="48"/>
                  </a:lnTo>
                  <a:lnTo>
                    <a:pt x="133" y="48"/>
                  </a:lnTo>
                  <a:lnTo>
                    <a:pt x="131" y="48"/>
                  </a:lnTo>
                  <a:lnTo>
                    <a:pt x="126" y="48"/>
                  </a:lnTo>
                  <a:lnTo>
                    <a:pt x="125" y="48"/>
                  </a:lnTo>
                  <a:lnTo>
                    <a:pt x="120" y="48"/>
                  </a:lnTo>
                  <a:lnTo>
                    <a:pt x="117" y="48"/>
                  </a:lnTo>
                  <a:lnTo>
                    <a:pt x="115" y="48"/>
                  </a:lnTo>
                  <a:lnTo>
                    <a:pt x="114" y="48"/>
                  </a:lnTo>
                  <a:lnTo>
                    <a:pt x="111" y="48"/>
                  </a:lnTo>
                  <a:lnTo>
                    <a:pt x="108" y="50"/>
                  </a:lnTo>
                  <a:lnTo>
                    <a:pt x="103" y="50"/>
                  </a:lnTo>
                  <a:lnTo>
                    <a:pt x="106" y="47"/>
                  </a:lnTo>
                  <a:lnTo>
                    <a:pt x="111" y="44"/>
                  </a:lnTo>
                  <a:lnTo>
                    <a:pt x="112" y="42"/>
                  </a:lnTo>
                  <a:lnTo>
                    <a:pt x="112" y="42"/>
                  </a:lnTo>
                  <a:lnTo>
                    <a:pt x="112" y="40"/>
                  </a:lnTo>
                  <a:lnTo>
                    <a:pt x="112" y="40"/>
                  </a:lnTo>
                  <a:lnTo>
                    <a:pt x="111" y="39"/>
                  </a:lnTo>
                  <a:lnTo>
                    <a:pt x="111" y="39"/>
                  </a:lnTo>
                  <a:lnTo>
                    <a:pt x="111" y="37"/>
                  </a:lnTo>
                  <a:lnTo>
                    <a:pt x="109" y="37"/>
                  </a:lnTo>
                  <a:lnTo>
                    <a:pt x="108" y="37"/>
                  </a:lnTo>
                  <a:lnTo>
                    <a:pt x="104" y="37"/>
                  </a:lnTo>
                  <a:lnTo>
                    <a:pt x="101" y="37"/>
                  </a:lnTo>
                  <a:lnTo>
                    <a:pt x="100" y="37"/>
                  </a:lnTo>
                  <a:lnTo>
                    <a:pt x="98" y="36"/>
                  </a:lnTo>
                  <a:lnTo>
                    <a:pt x="95" y="34"/>
                  </a:lnTo>
                  <a:lnTo>
                    <a:pt x="93" y="33"/>
                  </a:lnTo>
                  <a:lnTo>
                    <a:pt x="93" y="33"/>
                  </a:lnTo>
                  <a:lnTo>
                    <a:pt x="92" y="31"/>
                  </a:lnTo>
                  <a:lnTo>
                    <a:pt x="92" y="28"/>
                  </a:lnTo>
                  <a:lnTo>
                    <a:pt x="90" y="26"/>
                  </a:lnTo>
                  <a:lnTo>
                    <a:pt x="90" y="25"/>
                  </a:lnTo>
                  <a:lnTo>
                    <a:pt x="89" y="23"/>
                  </a:lnTo>
                  <a:lnTo>
                    <a:pt x="87" y="23"/>
                  </a:lnTo>
                  <a:lnTo>
                    <a:pt x="82" y="25"/>
                  </a:lnTo>
                  <a:lnTo>
                    <a:pt x="81" y="25"/>
                  </a:lnTo>
                  <a:lnTo>
                    <a:pt x="79" y="23"/>
                  </a:lnTo>
                  <a:lnTo>
                    <a:pt x="71" y="22"/>
                  </a:lnTo>
                  <a:lnTo>
                    <a:pt x="68" y="20"/>
                  </a:lnTo>
                  <a:lnTo>
                    <a:pt x="67" y="20"/>
                  </a:lnTo>
                  <a:lnTo>
                    <a:pt x="67" y="18"/>
                  </a:lnTo>
                  <a:lnTo>
                    <a:pt x="65" y="17"/>
                  </a:lnTo>
                  <a:lnTo>
                    <a:pt x="63" y="15"/>
                  </a:lnTo>
                  <a:lnTo>
                    <a:pt x="63" y="17"/>
                  </a:lnTo>
                  <a:lnTo>
                    <a:pt x="63" y="17"/>
                  </a:lnTo>
                  <a:lnTo>
                    <a:pt x="57" y="17"/>
                  </a:lnTo>
                  <a:lnTo>
                    <a:pt x="55" y="17"/>
                  </a:lnTo>
                  <a:lnTo>
                    <a:pt x="54" y="15"/>
                  </a:lnTo>
                  <a:lnTo>
                    <a:pt x="54" y="15"/>
                  </a:lnTo>
                  <a:lnTo>
                    <a:pt x="54" y="14"/>
                  </a:lnTo>
                  <a:lnTo>
                    <a:pt x="54" y="14"/>
                  </a:lnTo>
                  <a:lnTo>
                    <a:pt x="52" y="14"/>
                  </a:lnTo>
                  <a:lnTo>
                    <a:pt x="52" y="15"/>
                  </a:lnTo>
                  <a:lnTo>
                    <a:pt x="52" y="15"/>
                  </a:lnTo>
                  <a:lnTo>
                    <a:pt x="51" y="15"/>
                  </a:lnTo>
                  <a:lnTo>
                    <a:pt x="49" y="15"/>
                  </a:lnTo>
                  <a:lnTo>
                    <a:pt x="44" y="14"/>
                  </a:lnTo>
                  <a:lnTo>
                    <a:pt x="43" y="14"/>
                  </a:lnTo>
                  <a:lnTo>
                    <a:pt x="41" y="14"/>
                  </a:lnTo>
                  <a:lnTo>
                    <a:pt x="40" y="12"/>
                  </a:lnTo>
                  <a:lnTo>
                    <a:pt x="41" y="11"/>
                  </a:lnTo>
                  <a:lnTo>
                    <a:pt x="44" y="11"/>
                  </a:lnTo>
                  <a:lnTo>
                    <a:pt x="46" y="11"/>
                  </a:lnTo>
                  <a:lnTo>
                    <a:pt x="46" y="9"/>
                  </a:lnTo>
                  <a:lnTo>
                    <a:pt x="46" y="9"/>
                  </a:lnTo>
                  <a:lnTo>
                    <a:pt x="44" y="7"/>
                  </a:lnTo>
                  <a:lnTo>
                    <a:pt x="44" y="7"/>
                  </a:lnTo>
                  <a:lnTo>
                    <a:pt x="44" y="7"/>
                  </a:lnTo>
                  <a:lnTo>
                    <a:pt x="43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29" y="9"/>
                  </a:lnTo>
                  <a:lnTo>
                    <a:pt x="27" y="9"/>
                  </a:lnTo>
                  <a:lnTo>
                    <a:pt x="26" y="11"/>
                  </a:lnTo>
                  <a:lnTo>
                    <a:pt x="26" y="12"/>
                  </a:lnTo>
                  <a:lnTo>
                    <a:pt x="24" y="12"/>
                  </a:lnTo>
                  <a:lnTo>
                    <a:pt x="22" y="14"/>
                  </a:lnTo>
                  <a:lnTo>
                    <a:pt x="21" y="14"/>
                  </a:lnTo>
                  <a:lnTo>
                    <a:pt x="19" y="15"/>
                  </a:lnTo>
                  <a:lnTo>
                    <a:pt x="19" y="14"/>
                  </a:lnTo>
                  <a:lnTo>
                    <a:pt x="18" y="14"/>
                  </a:lnTo>
                  <a:lnTo>
                    <a:pt x="18" y="15"/>
                  </a:lnTo>
                  <a:lnTo>
                    <a:pt x="18" y="15"/>
                  </a:lnTo>
                  <a:lnTo>
                    <a:pt x="14" y="15"/>
                  </a:lnTo>
                  <a:lnTo>
                    <a:pt x="13" y="15"/>
                  </a:lnTo>
                  <a:lnTo>
                    <a:pt x="13" y="17"/>
                  </a:lnTo>
                  <a:lnTo>
                    <a:pt x="13" y="18"/>
                  </a:lnTo>
                  <a:lnTo>
                    <a:pt x="11" y="1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7" y="20"/>
                  </a:lnTo>
                  <a:lnTo>
                    <a:pt x="5" y="22"/>
                  </a:lnTo>
                  <a:lnTo>
                    <a:pt x="5" y="2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3" y="18"/>
                  </a:lnTo>
                  <a:lnTo>
                    <a:pt x="2" y="18"/>
                  </a:lnTo>
                  <a:lnTo>
                    <a:pt x="2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8" y="17"/>
                  </a:lnTo>
                  <a:lnTo>
                    <a:pt x="7" y="14"/>
                  </a:lnTo>
                  <a:lnTo>
                    <a:pt x="7" y="12"/>
                  </a:lnTo>
                  <a:lnTo>
                    <a:pt x="8" y="11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33" y="1"/>
                  </a:lnTo>
                  <a:lnTo>
                    <a:pt x="37" y="0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53" name="Freeform 300">
              <a:extLst>
                <a:ext uri="{FF2B5EF4-FFF2-40B4-BE49-F238E27FC236}">
                  <a16:creationId xmlns:a16="http://schemas.microsoft.com/office/drawing/2014/main" id="{B96AE532-964E-D86B-5273-4B56B1BBC939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4061" y="4104048"/>
              <a:ext cx="93563" cy="85766"/>
            </a:xfrm>
            <a:custGeom>
              <a:avLst/>
              <a:gdLst>
                <a:gd name="T0" fmla="*/ 7 w 48"/>
                <a:gd name="T1" fmla="*/ 1 h 44"/>
                <a:gd name="T2" fmla="*/ 15 w 48"/>
                <a:gd name="T3" fmla="*/ 1 h 44"/>
                <a:gd name="T4" fmla="*/ 20 w 48"/>
                <a:gd name="T5" fmla="*/ 3 h 44"/>
                <a:gd name="T6" fmla="*/ 23 w 48"/>
                <a:gd name="T7" fmla="*/ 3 h 44"/>
                <a:gd name="T8" fmla="*/ 25 w 48"/>
                <a:gd name="T9" fmla="*/ 6 h 44"/>
                <a:gd name="T10" fmla="*/ 29 w 48"/>
                <a:gd name="T11" fmla="*/ 6 h 44"/>
                <a:gd name="T12" fmla="*/ 33 w 48"/>
                <a:gd name="T13" fmla="*/ 3 h 44"/>
                <a:gd name="T14" fmla="*/ 34 w 48"/>
                <a:gd name="T15" fmla="*/ 6 h 44"/>
                <a:gd name="T16" fmla="*/ 41 w 48"/>
                <a:gd name="T17" fmla="*/ 15 h 44"/>
                <a:gd name="T18" fmla="*/ 45 w 48"/>
                <a:gd name="T19" fmla="*/ 20 h 44"/>
                <a:gd name="T20" fmla="*/ 48 w 48"/>
                <a:gd name="T21" fmla="*/ 23 h 44"/>
                <a:gd name="T22" fmla="*/ 47 w 48"/>
                <a:gd name="T23" fmla="*/ 23 h 44"/>
                <a:gd name="T24" fmla="*/ 45 w 48"/>
                <a:gd name="T25" fmla="*/ 22 h 44"/>
                <a:gd name="T26" fmla="*/ 44 w 48"/>
                <a:gd name="T27" fmla="*/ 23 h 44"/>
                <a:gd name="T28" fmla="*/ 42 w 48"/>
                <a:gd name="T29" fmla="*/ 28 h 44"/>
                <a:gd name="T30" fmla="*/ 45 w 48"/>
                <a:gd name="T31" fmla="*/ 31 h 44"/>
                <a:gd name="T32" fmla="*/ 45 w 48"/>
                <a:gd name="T33" fmla="*/ 33 h 44"/>
                <a:gd name="T34" fmla="*/ 44 w 48"/>
                <a:gd name="T35" fmla="*/ 34 h 44"/>
                <a:gd name="T36" fmla="*/ 44 w 48"/>
                <a:gd name="T37" fmla="*/ 39 h 44"/>
                <a:gd name="T38" fmla="*/ 42 w 48"/>
                <a:gd name="T39" fmla="*/ 41 h 44"/>
                <a:gd name="T40" fmla="*/ 44 w 48"/>
                <a:gd name="T41" fmla="*/ 42 h 44"/>
                <a:gd name="T42" fmla="*/ 42 w 48"/>
                <a:gd name="T43" fmla="*/ 42 h 44"/>
                <a:gd name="T44" fmla="*/ 41 w 48"/>
                <a:gd name="T45" fmla="*/ 37 h 44"/>
                <a:gd name="T46" fmla="*/ 36 w 48"/>
                <a:gd name="T47" fmla="*/ 34 h 44"/>
                <a:gd name="T48" fmla="*/ 37 w 48"/>
                <a:gd name="T49" fmla="*/ 37 h 44"/>
                <a:gd name="T50" fmla="*/ 36 w 48"/>
                <a:gd name="T51" fmla="*/ 39 h 44"/>
                <a:gd name="T52" fmla="*/ 33 w 48"/>
                <a:gd name="T53" fmla="*/ 39 h 44"/>
                <a:gd name="T54" fmla="*/ 33 w 48"/>
                <a:gd name="T55" fmla="*/ 34 h 44"/>
                <a:gd name="T56" fmla="*/ 31 w 48"/>
                <a:gd name="T57" fmla="*/ 29 h 44"/>
                <a:gd name="T58" fmla="*/ 25 w 48"/>
                <a:gd name="T59" fmla="*/ 25 h 44"/>
                <a:gd name="T60" fmla="*/ 18 w 48"/>
                <a:gd name="T61" fmla="*/ 22 h 44"/>
                <a:gd name="T62" fmla="*/ 17 w 48"/>
                <a:gd name="T63" fmla="*/ 18 h 44"/>
                <a:gd name="T64" fmla="*/ 9 w 48"/>
                <a:gd name="T65" fmla="*/ 12 h 44"/>
                <a:gd name="T66" fmla="*/ 11 w 48"/>
                <a:gd name="T67" fmla="*/ 17 h 44"/>
                <a:gd name="T68" fmla="*/ 15 w 48"/>
                <a:gd name="T69" fmla="*/ 18 h 44"/>
                <a:gd name="T70" fmla="*/ 12 w 48"/>
                <a:gd name="T71" fmla="*/ 22 h 44"/>
                <a:gd name="T72" fmla="*/ 9 w 48"/>
                <a:gd name="T73" fmla="*/ 18 h 44"/>
                <a:gd name="T74" fmla="*/ 1 w 48"/>
                <a:gd name="T75" fmla="*/ 14 h 44"/>
                <a:gd name="T76" fmla="*/ 3 w 48"/>
                <a:gd name="T77" fmla="*/ 9 h 44"/>
                <a:gd name="T78" fmla="*/ 3 w 48"/>
                <a:gd name="T79" fmla="*/ 6 h 44"/>
                <a:gd name="T80" fmla="*/ 0 w 48"/>
                <a:gd name="T81" fmla="*/ 3 h 44"/>
                <a:gd name="T82" fmla="*/ 3 w 48"/>
                <a:gd name="T83" fmla="*/ 1 h 44"/>
                <a:gd name="T84" fmla="*/ 3 w 48"/>
                <a:gd name="T85" fmla="*/ 1 h 44"/>
                <a:gd name="T86" fmla="*/ 4 w 48"/>
                <a:gd name="T8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8" h="44">
                  <a:moveTo>
                    <a:pt x="4" y="0"/>
                  </a:moveTo>
                  <a:lnTo>
                    <a:pt x="6" y="0"/>
                  </a:lnTo>
                  <a:lnTo>
                    <a:pt x="7" y="1"/>
                  </a:lnTo>
                  <a:lnTo>
                    <a:pt x="11" y="1"/>
                  </a:lnTo>
                  <a:lnTo>
                    <a:pt x="14" y="3"/>
                  </a:lnTo>
                  <a:lnTo>
                    <a:pt x="15" y="1"/>
                  </a:lnTo>
                  <a:lnTo>
                    <a:pt x="17" y="1"/>
                  </a:lnTo>
                  <a:lnTo>
                    <a:pt x="18" y="1"/>
                  </a:lnTo>
                  <a:lnTo>
                    <a:pt x="20" y="3"/>
                  </a:lnTo>
                  <a:lnTo>
                    <a:pt x="22" y="3"/>
                  </a:lnTo>
                  <a:lnTo>
                    <a:pt x="23" y="3"/>
                  </a:lnTo>
                  <a:lnTo>
                    <a:pt x="23" y="3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5" y="6"/>
                  </a:lnTo>
                  <a:lnTo>
                    <a:pt x="26" y="6"/>
                  </a:lnTo>
                  <a:lnTo>
                    <a:pt x="28" y="6"/>
                  </a:lnTo>
                  <a:lnTo>
                    <a:pt x="29" y="6"/>
                  </a:lnTo>
                  <a:lnTo>
                    <a:pt x="31" y="4"/>
                  </a:lnTo>
                  <a:lnTo>
                    <a:pt x="33" y="4"/>
                  </a:lnTo>
                  <a:lnTo>
                    <a:pt x="33" y="3"/>
                  </a:lnTo>
                  <a:lnTo>
                    <a:pt x="33" y="4"/>
                  </a:lnTo>
                  <a:lnTo>
                    <a:pt x="33" y="4"/>
                  </a:lnTo>
                  <a:lnTo>
                    <a:pt x="34" y="6"/>
                  </a:lnTo>
                  <a:lnTo>
                    <a:pt x="36" y="9"/>
                  </a:lnTo>
                  <a:lnTo>
                    <a:pt x="37" y="12"/>
                  </a:lnTo>
                  <a:lnTo>
                    <a:pt x="41" y="15"/>
                  </a:lnTo>
                  <a:lnTo>
                    <a:pt x="42" y="17"/>
                  </a:lnTo>
                  <a:lnTo>
                    <a:pt x="44" y="20"/>
                  </a:lnTo>
                  <a:lnTo>
                    <a:pt x="45" y="20"/>
                  </a:lnTo>
                  <a:lnTo>
                    <a:pt x="45" y="22"/>
                  </a:lnTo>
                  <a:lnTo>
                    <a:pt x="47" y="22"/>
                  </a:lnTo>
                  <a:lnTo>
                    <a:pt x="48" y="23"/>
                  </a:lnTo>
                  <a:lnTo>
                    <a:pt x="48" y="23"/>
                  </a:lnTo>
                  <a:lnTo>
                    <a:pt x="48" y="23"/>
                  </a:lnTo>
                  <a:lnTo>
                    <a:pt x="47" y="23"/>
                  </a:lnTo>
                  <a:lnTo>
                    <a:pt x="47" y="23"/>
                  </a:lnTo>
                  <a:lnTo>
                    <a:pt x="45" y="23"/>
                  </a:lnTo>
                  <a:lnTo>
                    <a:pt x="45" y="22"/>
                  </a:lnTo>
                  <a:lnTo>
                    <a:pt x="44" y="23"/>
                  </a:lnTo>
                  <a:lnTo>
                    <a:pt x="44" y="23"/>
                  </a:lnTo>
                  <a:lnTo>
                    <a:pt x="44" y="23"/>
                  </a:lnTo>
                  <a:lnTo>
                    <a:pt x="44" y="25"/>
                  </a:lnTo>
                  <a:lnTo>
                    <a:pt x="42" y="25"/>
                  </a:lnTo>
                  <a:lnTo>
                    <a:pt x="42" y="28"/>
                  </a:lnTo>
                  <a:lnTo>
                    <a:pt x="42" y="29"/>
                  </a:lnTo>
                  <a:lnTo>
                    <a:pt x="44" y="29"/>
                  </a:lnTo>
                  <a:lnTo>
                    <a:pt x="45" y="31"/>
                  </a:lnTo>
                  <a:lnTo>
                    <a:pt x="45" y="31"/>
                  </a:lnTo>
                  <a:lnTo>
                    <a:pt x="45" y="33"/>
                  </a:lnTo>
                  <a:lnTo>
                    <a:pt x="45" y="33"/>
                  </a:lnTo>
                  <a:lnTo>
                    <a:pt x="45" y="33"/>
                  </a:lnTo>
                  <a:lnTo>
                    <a:pt x="44" y="34"/>
                  </a:lnTo>
                  <a:lnTo>
                    <a:pt x="44" y="34"/>
                  </a:lnTo>
                  <a:lnTo>
                    <a:pt x="44" y="36"/>
                  </a:lnTo>
                  <a:lnTo>
                    <a:pt x="44" y="37"/>
                  </a:lnTo>
                  <a:lnTo>
                    <a:pt x="44" y="39"/>
                  </a:lnTo>
                  <a:lnTo>
                    <a:pt x="44" y="39"/>
                  </a:lnTo>
                  <a:lnTo>
                    <a:pt x="42" y="41"/>
                  </a:lnTo>
                  <a:lnTo>
                    <a:pt x="42" y="41"/>
                  </a:lnTo>
                  <a:lnTo>
                    <a:pt x="42" y="41"/>
                  </a:lnTo>
                  <a:lnTo>
                    <a:pt x="42" y="42"/>
                  </a:lnTo>
                  <a:lnTo>
                    <a:pt x="44" y="42"/>
                  </a:lnTo>
                  <a:lnTo>
                    <a:pt x="44" y="44"/>
                  </a:lnTo>
                  <a:lnTo>
                    <a:pt x="44" y="44"/>
                  </a:lnTo>
                  <a:lnTo>
                    <a:pt x="42" y="42"/>
                  </a:lnTo>
                  <a:lnTo>
                    <a:pt x="42" y="41"/>
                  </a:lnTo>
                  <a:lnTo>
                    <a:pt x="41" y="41"/>
                  </a:lnTo>
                  <a:lnTo>
                    <a:pt x="41" y="37"/>
                  </a:lnTo>
                  <a:lnTo>
                    <a:pt x="39" y="37"/>
                  </a:lnTo>
                  <a:lnTo>
                    <a:pt x="37" y="36"/>
                  </a:lnTo>
                  <a:lnTo>
                    <a:pt x="36" y="34"/>
                  </a:lnTo>
                  <a:lnTo>
                    <a:pt x="36" y="36"/>
                  </a:lnTo>
                  <a:lnTo>
                    <a:pt x="36" y="36"/>
                  </a:lnTo>
                  <a:lnTo>
                    <a:pt x="37" y="37"/>
                  </a:lnTo>
                  <a:lnTo>
                    <a:pt x="37" y="39"/>
                  </a:lnTo>
                  <a:lnTo>
                    <a:pt x="37" y="39"/>
                  </a:lnTo>
                  <a:lnTo>
                    <a:pt x="36" y="39"/>
                  </a:lnTo>
                  <a:lnTo>
                    <a:pt x="36" y="39"/>
                  </a:lnTo>
                  <a:lnTo>
                    <a:pt x="34" y="39"/>
                  </a:lnTo>
                  <a:lnTo>
                    <a:pt x="33" y="39"/>
                  </a:lnTo>
                  <a:lnTo>
                    <a:pt x="31" y="36"/>
                  </a:lnTo>
                  <a:lnTo>
                    <a:pt x="33" y="34"/>
                  </a:lnTo>
                  <a:lnTo>
                    <a:pt x="33" y="34"/>
                  </a:lnTo>
                  <a:lnTo>
                    <a:pt x="33" y="31"/>
                  </a:lnTo>
                  <a:lnTo>
                    <a:pt x="33" y="31"/>
                  </a:lnTo>
                  <a:lnTo>
                    <a:pt x="31" y="29"/>
                  </a:lnTo>
                  <a:lnTo>
                    <a:pt x="29" y="26"/>
                  </a:lnTo>
                  <a:lnTo>
                    <a:pt x="26" y="25"/>
                  </a:lnTo>
                  <a:lnTo>
                    <a:pt x="25" y="25"/>
                  </a:lnTo>
                  <a:lnTo>
                    <a:pt x="20" y="23"/>
                  </a:lnTo>
                  <a:lnTo>
                    <a:pt x="18" y="23"/>
                  </a:lnTo>
                  <a:lnTo>
                    <a:pt x="18" y="22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7" y="18"/>
                  </a:lnTo>
                  <a:lnTo>
                    <a:pt x="12" y="15"/>
                  </a:lnTo>
                  <a:lnTo>
                    <a:pt x="11" y="14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5"/>
                  </a:lnTo>
                  <a:lnTo>
                    <a:pt x="11" y="17"/>
                  </a:lnTo>
                  <a:lnTo>
                    <a:pt x="14" y="17"/>
                  </a:lnTo>
                  <a:lnTo>
                    <a:pt x="14" y="18"/>
                  </a:lnTo>
                  <a:lnTo>
                    <a:pt x="15" y="18"/>
                  </a:lnTo>
                  <a:lnTo>
                    <a:pt x="14" y="20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1" y="23"/>
                  </a:lnTo>
                  <a:lnTo>
                    <a:pt x="11" y="22"/>
                  </a:lnTo>
                  <a:lnTo>
                    <a:pt x="9" y="18"/>
                  </a:lnTo>
                  <a:lnTo>
                    <a:pt x="4" y="18"/>
                  </a:lnTo>
                  <a:lnTo>
                    <a:pt x="3" y="17"/>
                  </a:lnTo>
                  <a:lnTo>
                    <a:pt x="1" y="14"/>
                  </a:lnTo>
                  <a:lnTo>
                    <a:pt x="1" y="12"/>
                  </a:lnTo>
                  <a:lnTo>
                    <a:pt x="1" y="11"/>
                  </a:lnTo>
                  <a:lnTo>
                    <a:pt x="3" y="9"/>
                  </a:lnTo>
                  <a:lnTo>
                    <a:pt x="3" y="7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4"/>
                  </a:lnTo>
                  <a:lnTo>
                    <a:pt x="1" y="4"/>
                  </a:lnTo>
                  <a:lnTo>
                    <a:pt x="0" y="3"/>
                  </a:lnTo>
                  <a:lnTo>
                    <a:pt x="0" y="3"/>
                  </a:lnTo>
                  <a:lnTo>
                    <a:pt x="3" y="3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54" name="Freeform 301">
              <a:extLst>
                <a:ext uri="{FF2B5EF4-FFF2-40B4-BE49-F238E27FC236}">
                  <a16:creationId xmlns:a16="http://schemas.microsoft.com/office/drawing/2014/main" id="{C08133FE-9881-0A0A-80E2-940E21288FA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37034" y="4067012"/>
              <a:ext cx="343063" cy="469763"/>
            </a:xfrm>
            <a:custGeom>
              <a:avLst/>
              <a:gdLst>
                <a:gd name="T0" fmla="*/ 109 w 176"/>
                <a:gd name="T1" fmla="*/ 0 h 241"/>
                <a:gd name="T2" fmla="*/ 102 w 176"/>
                <a:gd name="T3" fmla="*/ 11 h 241"/>
                <a:gd name="T4" fmla="*/ 88 w 176"/>
                <a:gd name="T5" fmla="*/ 34 h 241"/>
                <a:gd name="T6" fmla="*/ 85 w 176"/>
                <a:gd name="T7" fmla="*/ 47 h 241"/>
                <a:gd name="T8" fmla="*/ 96 w 176"/>
                <a:gd name="T9" fmla="*/ 60 h 241"/>
                <a:gd name="T10" fmla="*/ 96 w 176"/>
                <a:gd name="T11" fmla="*/ 72 h 241"/>
                <a:gd name="T12" fmla="*/ 110 w 176"/>
                <a:gd name="T13" fmla="*/ 78 h 241"/>
                <a:gd name="T14" fmla="*/ 128 w 176"/>
                <a:gd name="T15" fmla="*/ 80 h 241"/>
                <a:gd name="T16" fmla="*/ 140 w 176"/>
                <a:gd name="T17" fmla="*/ 91 h 241"/>
                <a:gd name="T18" fmla="*/ 164 w 176"/>
                <a:gd name="T19" fmla="*/ 89 h 241"/>
                <a:gd name="T20" fmla="*/ 162 w 176"/>
                <a:gd name="T21" fmla="*/ 102 h 241"/>
                <a:gd name="T22" fmla="*/ 164 w 176"/>
                <a:gd name="T23" fmla="*/ 121 h 241"/>
                <a:gd name="T24" fmla="*/ 167 w 176"/>
                <a:gd name="T25" fmla="*/ 134 h 241"/>
                <a:gd name="T26" fmla="*/ 167 w 176"/>
                <a:gd name="T27" fmla="*/ 141 h 241"/>
                <a:gd name="T28" fmla="*/ 172 w 176"/>
                <a:gd name="T29" fmla="*/ 151 h 241"/>
                <a:gd name="T30" fmla="*/ 173 w 176"/>
                <a:gd name="T31" fmla="*/ 162 h 241"/>
                <a:gd name="T32" fmla="*/ 167 w 176"/>
                <a:gd name="T33" fmla="*/ 149 h 241"/>
                <a:gd name="T34" fmla="*/ 159 w 176"/>
                <a:gd name="T35" fmla="*/ 152 h 241"/>
                <a:gd name="T36" fmla="*/ 143 w 176"/>
                <a:gd name="T37" fmla="*/ 154 h 241"/>
                <a:gd name="T38" fmla="*/ 132 w 176"/>
                <a:gd name="T39" fmla="*/ 157 h 241"/>
                <a:gd name="T40" fmla="*/ 139 w 176"/>
                <a:gd name="T41" fmla="*/ 165 h 241"/>
                <a:gd name="T42" fmla="*/ 143 w 176"/>
                <a:gd name="T43" fmla="*/ 170 h 241"/>
                <a:gd name="T44" fmla="*/ 140 w 176"/>
                <a:gd name="T45" fmla="*/ 170 h 241"/>
                <a:gd name="T46" fmla="*/ 134 w 176"/>
                <a:gd name="T47" fmla="*/ 170 h 241"/>
                <a:gd name="T48" fmla="*/ 131 w 176"/>
                <a:gd name="T49" fmla="*/ 182 h 241"/>
                <a:gd name="T50" fmla="*/ 137 w 176"/>
                <a:gd name="T51" fmla="*/ 190 h 241"/>
                <a:gd name="T52" fmla="*/ 139 w 176"/>
                <a:gd name="T53" fmla="*/ 195 h 241"/>
                <a:gd name="T54" fmla="*/ 135 w 176"/>
                <a:gd name="T55" fmla="*/ 217 h 241"/>
                <a:gd name="T56" fmla="*/ 128 w 176"/>
                <a:gd name="T57" fmla="*/ 236 h 241"/>
                <a:gd name="T58" fmla="*/ 121 w 176"/>
                <a:gd name="T59" fmla="*/ 231 h 241"/>
                <a:gd name="T60" fmla="*/ 126 w 176"/>
                <a:gd name="T61" fmla="*/ 215 h 241"/>
                <a:gd name="T62" fmla="*/ 115 w 176"/>
                <a:gd name="T63" fmla="*/ 212 h 241"/>
                <a:gd name="T64" fmla="*/ 104 w 176"/>
                <a:gd name="T65" fmla="*/ 211 h 241"/>
                <a:gd name="T66" fmla="*/ 93 w 176"/>
                <a:gd name="T67" fmla="*/ 212 h 241"/>
                <a:gd name="T68" fmla="*/ 85 w 176"/>
                <a:gd name="T69" fmla="*/ 211 h 241"/>
                <a:gd name="T70" fmla="*/ 80 w 176"/>
                <a:gd name="T71" fmla="*/ 203 h 241"/>
                <a:gd name="T72" fmla="*/ 74 w 176"/>
                <a:gd name="T73" fmla="*/ 195 h 241"/>
                <a:gd name="T74" fmla="*/ 66 w 176"/>
                <a:gd name="T75" fmla="*/ 187 h 241"/>
                <a:gd name="T76" fmla="*/ 60 w 176"/>
                <a:gd name="T77" fmla="*/ 182 h 241"/>
                <a:gd name="T78" fmla="*/ 46 w 176"/>
                <a:gd name="T79" fmla="*/ 178 h 241"/>
                <a:gd name="T80" fmla="*/ 38 w 176"/>
                <a:gd name="T81" fmla="*/ 176 h 241"/>
                <a:gd name="T82" fmla="*/ 27 w 176"/>
                <a:gd name="T83" fmla="*/ 175 h 241"/>
                <a:gd name="T84" fmla="*/ 19 w 176"/>
                <a:gd name="T85" fmla="*/ 167 h 241"/>
                <a:gd name="T86" fmla="*/ 3 w 176"/>
                <a:gd name="T87" fmla="*/ 159 h 241"/>
                <a:gd name="T88" fmla="*/ 8 w 176"/>
                <a:gd name="T89" fmla="*/ 145 h 241"/>
                <a:gd name="T90" fmla="*/ 17 w 176"/>
                <a:gd name="T91" fmla="*/ 140 h 241"/>
                <a:gd name="T92" fmla="*/ 22 w 176"/>
                <a:gd name="T93" fmla="*/ 135 h 241"/>
                <a:gd name="T94" fmla="*/ 27 w 176"/>
                <a:gd name="T95" fmla="*/ 124 h 241"/>
                <a:gd name="T96" fmla="*/ 22 w 176"/>
                <a:gd name="T97" fmla="*/ 118 h 241"/>
                <a:gd name="T98" fmla="*/ 25 w 176"/>
                <a:gd name="T99" fmla="*/ 105 h 241"/>
                <a:gd name="T100" fmla="*/ 24 w 176"/>
                <a:gd name="T101" fmla="*/ 89 h 241"/>
                <a:gd name="T102" fmla="*/ 17 w 176"/>
                <a:gd name="T103" fmla="*/ 72 h 241"/>
                <a:gd name="T104" fmla="*/ 22 w 176"/>
                <a:gd name="T105" fmla="*/ 71 h 241"/>
                <a:gd name="T106" fmla="*/ 25 w 176"/>
                <a:gd name="T107" fmla="*/ 61 h 241"/>
                <a:gd name="T108" fmla="*/ 30 w 176"/>
                <a:gd name="T109" fmla="*/ 61 h 241"/>
                <a:gd name="T110" fmla="*/ 33 w 176"/>
                <a:gd name="T111" fmla="*/ 64 h 241"/>
                <a:gd name="T112" fmla="*/ 44 w 176"/>
                <a:gd name="T113" fmla="*/ 45 h 241"/>
                <a:gd name="T114" fmla="*/ 50 w 176"/>
                <a:gd name="T115" fmla="*/ 33 h 241"/>
                <a:gd name="T116" fmla="*/ 57 w 176"/>
                <a:gd name="T117" fmla="*/ 23 h 241"/>
                <a:gd name="T118" fmla="*/ 68 w 176"/>
                <a:gd name="T119" fmla="*/ 25 h 241"/>
                <a:gd name="T120" fmla="*/ 83 w 176"/>
                <a:gd name="T121" fmla="*/ 17 h 241"/>
                <a:gd name="T122" fmla="*/ 106 w 176"/>
                <a:gd name="T123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6" h="241">
                  <a:moveTo>
                    <a:pt x="12" y="141"/>
                  </a:moveTo>
                  <a:lnTo>
                    <a:pt x="12" y="141"/>
                  </a:lnTo>
                  <a:lnTo>
                    <a:pt x="14" y="141"/>
                  </a:lnTo>
                  <a:lnTo>
                    <a:pt x="14" y="143"/>
                  </a:lnTo>
                  <a:lnTo>
                    <a:pt x="12" y="143"/>
                  </a:lnTo>
                  <a:lnTo>
                    <a:pt x="12" y="143"/>
                  </a:lnTo>
                  <a:lnTo>
                    <a:pt x="12" y="141"/>
                  </a:lnTo>
                  <a:lnTo>
                    <a:pt x="12" y="141"/>
                  </a:lnTo>
                  <a:close/>
                  <a:moveTo>
                    <a:pt x="107" y="0"/>
                  </a:moveTo>
                  <a:lnTo>
                    <a:pt x="109" y="0"/>
                  </a:lnTo>
                  <a:lnTo>
                    <a:pt x="112" y="1"/>
                  </a:lnTo>
                  <a:lnTo>
                    <a:pt x="113" y="4"/>
                  </a:lnTo>
                  <a:lnTo>
                    <a:pt x="115" y="6"/>
                  </a:lnTo>
                  <a:lnTo>
                    <a:pt x="112" y="8"/>
                  </a:lnTo>
                  <a:lnTo>
                    <a:pt x="112" y="9"/>
                  </a:lnTo>
                  <a:lnTo>
                    <a:pt x="112" y="9"/>
                  </a:lnTo>
                  <a:lnTo>
                    <a:pt x="110" y="9"/>
                  </a:lnTo>
                  <a:lnTo>
                    <a:pt x="109" y="9"/>
                  </a:lnTo>
                  <a:lnTo>
                    <a:pt x="106" y="11"/>
                  </a:lnTo>
                  <a:lnTo>
                    <a:pt x="102" y="11"/>
                  </a:lnTo>
                  <a:lnTo>
                    <a:pt x="102" y="12"/>
                  </a:lnTo>
                  <a:lnTo>
                    <a:pt x="98" y="19"/>
                  </a:lnTo>
                  <a:lnTo>
                    <a:pt x="96" y="19"/>
                  </a:lnTo>
                  <a:lnTo>
                    <a:pt x="94" y="20"/>
                  </a:lnTo>
                  <a:lnTo>
                    <a:pt x="93" y="22"/>
                  </a:lnTo>
                  <a:lnTo>
                    <a:pt x="91" y="23"/>
                  </a:lnTo>
                  <a:lnTo>
                    <a:pt x="91" y="25"/>
                  </a:lnTo>
                  <a:lnTo>
                    <a:pt x="90" y="28"/>
                  </a:lnTo>
                  <a:lnTo>
                    <a:pt x="88" y="33"/>
                  </a:lnTo>
                  <a:lnTo>
                    <a:pt x="88" y="34"/>
                  </a:lnTo>
                  <a:lnTo>
                    <a:pt x="87" y="39"/>
                  </a:lnTo>
                  <a:lnTo>
                    <a:pt x="87" y="41"/>
                  </a:lnTo>
                  <a:lnTo>
                    <a:pt x="85" y="42"/>
                  </a:lnTo>
                  <a:lnTo>
                    <a:pt x="85" y="44"/>
                  </a:lnTo>
                  <a:lnTo>
                    <a:pt x="83" y="45"/>
                  </a:lnTo>
                  <a:lnTo>
                    <a:pt x="82" y="47"/>
                  </a:lnTo>
                  <a:lnTo>
                    <a:pt x="82" y="47"/>
                  </a:lnTo>
                  <a:lnTo>
                    <a:pt x="82" y="47"/>
                  </a:lnTo>
                  <a:lnTo>
                    <a:pt x="85" y="47"/>
                  </a:lnTo>
                  <a:lnTo>
                    <a:pt x="85" y="47"/>
                  </a:lnTo>
                  <a:lnTo>
                    <a:pt x="87" y="45"/>
                  </a:lnTo>
                  <a:lnTo>
                    <a:pt x="87" y="47"/>
                  </a:lnTo>
                  <a:lnTo>
                    <a:pt x="88" y="48"/>
                  </a:lnTo>
                  <a:lnTo>
                    <a:pt x="88" y="48"/>
                  </a:lnTo>
                  <a:lnTo>
                    <a:pt x="90" y="48"/>
                  </a:lnTo>
                  <a:lnTo>
                    <a:pt x="90" y="48"/>
                  </a:lnTo>
                  <a:lnTo>
                    <a:pt x="91" y="52"/>
                  </a:lnTo>
                  <a:lnTo>
                    <a:pt x="93" y="55"/>
                  </a:lnTo>
                  <a:lnTo>
                    <a:pt x="94" y="58"/>
                  </a:lnTo>
                  <a:lnTo>
                    <a:pt x="96" y="60"/>
                  </a:lnTo>
                  <a:lnTo>
                    <a:pt x="96" y="60"/>
                  </a:lnTo>
                  <a:lnTo>
                    <a:pt x="96" y="63"/>
                  </a:lnTo>
                  <a:lnTo>
                    <a:pt x="96" y="63"/>
                  </a:lnTo>
                  <a:lnTo>
                    <a:pt x="96" y="64"/>
                  </a:lnTo>
                  <a:lnTo>
                    <a:pt x="96" y="64"/>
                  </a:lnTo>
                  <a:lnTo>
                    <a:pt x="96" y="67"/>
                  </a:lnTo>
                  <a:lnTo>
                    <a:pt x="94" y="67"/>
                  </a:lnTo>
                  <a:lnTo>
                    <a:pt x="94" y="71"/>
                  </a:lnTo>
                  <a:lnTo>
                    <a:pt x="94" y="71"/>
                  </a:lnTo>
                  <a:lnTo>
                    <a:pt x="96" y="72"/>
                  </a:lnTo>
                  <a:lnTo>
                    <a:pt x="96" y="72"/>
                  </a:lnTo>
                  <a:lnTo>
                    <a:pt x="98" y="74"/>
                  </a:lnTo>
                  <a:lnTo>
                    <a:pt x="99" y="74"/>
                  </a:lnTo>
                  <a:lnTo>
                    <a:pt x="99" y="75"/>
                  </a:lnTo>
                  <a:lnTo>
                    <a:pt x="101" y="77"/>
                  </a:lnTo>
                  <a:lnTo>
                    <a:pt x="102" y="78"/>
                  </a:lnTo>
                  <a:lnTo>
                    <a:pt x="104" y="78"/>
                  </a:lnTo>
                  <a:lnTo>
                    <a:pt x="104" y="78"/>
                  </a:lnTo>
                  <a:lnTo>
                    <a:pt x="107" y="78"/>
                  </a:lnTo>
                  <a:lnTo>
                    <a:pt x="110" y="78"/>
                  </a:lnTo>
                  <a:lnTo>
                    <a:pt x="113" y="78"/>
                  </a:lnTo>
                  <a:lnTo>
                    <a:pt x="115" y="78"/>
                  </a:lnTo>
                  <a:lnTo>
                    <a:pt x="117" y="78"/>
                  </a:lnTo>
                  <a:lnTo>
                    <a:pt x="120" y="78"/>
                  </a:lnTo>
                  <a:lnTo>
                    <a:pt x="120" y="77"/>
                  </a:lnTo>
                  <a:lnTo>
                    <a:pt x="121" y="77"/>
                  </a:lnTo>
                  <a:lnTo>
                    <a:pt x="123" y="78"/>
                  </a:lnTo>
                  <a:lnTo>
                    <a:pt x="124" y="78"/>
                  </a:lnTo>
                  <a:lnTo>
                    <a:pt x="126" y="78"/>
                  </a:lnTo>
                  <a:lnTo>
                    <a:pt x="128" y="80"/>
                  </a:lnTo>
                  <a:lnTo>
                    <a:pt x="128" y="80"/>
                  </a:lnTo>
                  <a:lnTo>
                    <a:pt x="129" y="80"/>
                  </a:lnTo>
                  <a:lnTo>
                    <a:pt x="129" y="80"/>
                  </a:lnTo>
                  <a:lnTo>
                    <a:pt x="132" y="83"/>
                  </a:lnTo>
                  <a:lnTo>
                    <a:pt x="134" y="86"/>
                  </a:lnTo>
                  <a:lnTo>
                    <a:pt x="137" y="88"/>
                  </a:lnTo>
                  <a:lnTo>
                    <a:pt x="139" y="91"/>
                  </a:lnTo>
                  <a:lnTo>
                    <a:pt x="139" y="91"/>
                  </a:lnTo>
                  <a:lnTo>
                    <a:pt x="140" y="91"/>
                  </a:lnTo>
                  <a:lnTo>
                    <a:pt x="140" y="91"/>
                  </a:lnTo>
                  <a:lnTo>
                    <a:pt x="142" y="91"/>
                  </a:lnTo>
                  <a:lnTo>
                    <a:pt x="142" y="91"/>
                  </a:lnTo>
                  <a:lnTo>
                    <a:pt x="143" y="91"/>
                  </a:lnTo>
                  <a:lnTo>
                    <a:pt x="147" y="91"/>
                  </a:lnTo>
                  <a:lnTo>
                    <a:pt x="150" y="91"/>
                  </a:lnTo>
                  <a:lnTo>
                    <a:pt x="153" y="91"/>
                  </a:lnTo>
                  <a:lnTo>
                    <a:pt x="158" y="91"/>
                  </a:lnTo>
                  <a:lnTo>
                    <a:pt x="161" y="89"/>
                  </a:lnTo>
                  <a:lnTo>
                    <a:pt x="162" y="89"/>
                  </a:lnTo>
                  <a:lnTo>
                    <a:pt x="164" y="89"/>
                  </a:lnTo>
                  <a:lnTo>
                    <a:pt x="165" y="89"/>
                  </a:lnTo>
                  <a:lnTo>
                    <a:pt x="167" y="91"/>
                  </a:lnTo>
                  <a:lnTo>
                    <a:pt x="167" y="91"/>
                  </a:lnTo>
                  <a:lnTo>
                    <a:pt x="169" y="93"/>
                  </a:lnTo>
                  <a:lnTo>
                    <a:pt x="167" y="94"/>
                  </a:lnTo>
                  <a:lnTo>
                    <a:pt x="165" y="96"/>
                  </a:lnTo>
                  <a:lnTo>
                    <a:pt x="165" y="97"/>
                  </a:lnTo>
                  <a:lnTo>
                    <a:pt x="165" y="99"/>
                  </a:lnTo>
                  <a:lnTo>
                    <a:pt x="164" y="100"/>
                  </a:lnTo>
                  <a:lnTo>
                    <a:pt x="162" y="102"/>
                  </a:lnTo>
                  <a:lnTo>
                    <a:pt x="162" y="104"/>
                  </a:lnTo>
                  <a:lnTo>
                    <a:pt x="162" y="105"/>
                  </a:lnTo>
                  <a:lnTo>
                    <a:pt x="162" y="108"/>
                  </a:lnTo>
                  <a:lnTo>
                    <a:pt x="162" y="113"/>
                  </a:lnTo>
                  <a:lnTo>
                    <a:pt x="162" y="115"/>
                  </a:lnTo>
                  <a:lnTo>
                    <a:pt x="162" y="115"/>
                  </a:lnTo>
                  <a:lnTo>
                    <a:pt x="162" y="116"/>
                  </a:lnTo>
                  <a:lnTo>
                    <a:pt x="162" y="118"/>
                  </a:lnTo>
                  <a:lnTo>
                    <a:pt x="162" y="119"/>
                  </a:lnTo>
                  <a:lnTo>
                    <a:pt x="164" y="121"/>
                  </a:lnTo>
                  <a:lnTo>
                    <a:pt x="165" y="124"/>
                  </a:lnTo>
                  <a:lnTo>
                    <a:pt x="165" y="126"/>
                  </a:lnTo>
                  <a:lnTo>
                    <a:pt x="167" y="126"/>
                  </a:lnTo>
                  <a:lnTo>
                    <a:pt x="167" y="126"/>
                  </a:lnTo>
                  <a:lnTo>
                    <a:pt x="169" y="130"/>
                  </a:lnTo>
                  <a:lnTo>
                    <a:pt x="170" y="130"/>
                  </a:lnTo>
                  <a:lnTo>
                    <a:pt x="170" y="130"/>
                  </a:lnTo>
                  <a:lnTo>
                    <a:pt x="169" y="132"/>
                  </a:lnTo>
                  <a:lnTo>
                    <a:pt x="169" y="132"/>
                  </a:lnTo>
                  <a:lnTo>
                    <a:pt x="167" y="134"/>
                  </a:lnTo>
                  <a:lnTo>
                    <a:pt x="162" y="138"/>
                  </a:lnTo>
                  <a:lnTo>
                    <a:pt x="162" y="138"/>
                  </a:lnTo>
                  <a:lnTo>
                    <a:pt x="162" y="140"/>
                  </a:lnTo>
                  <a:lnTo>
                    <a:pt x="164" y="138"/>
                  </a:lnTo>
                  <a:lnTo>
                    <a:pt x="164" y="140"/>
                  </a:lnTo>
                  <a:lnTo>
                    <a:pt x="165" y="140"/>
                  </a:lnTo>
                  <a:lnTo>
                    <a:pt x="165" y="140"/>
                  </a:lnTo>
                  <a:lnTo>
                    <a:pt x="165" y="141"/>
                  </a:lnTo>
                  <a:lnTo>
                    <a:pt x="167" y="141"/>
                  </a:lnTo>
                  <a:lnTo>
                    <a:pt x="167" y="141"/>
                  </a:lnTo>
                  <a:lnTo>
                    <a:pt x="169" y="143"/>
                  </a:lnTo>
                  <a:lnTo>
                    <a:pt x="170" y="145"/>
                  </a:lnTo>
                  <a:lnTo>
                    <a:pt x="170" y="145"/>
                  </a:lnTo>
                  <a:lnTo>
                    <a:pt x="172" y="145"/>
                  </a:lnTo>
                  <a:lnTo>
                    <a:pt x="172" y="146"/>
                  </a:lnTo>
                  <a:lnTo>
                    <a:pt x="172" y="146"/>
                  </a:lnTo>
                  <a:lnTo>
                    <a:pt x="172" y="149"/>
                  </a:lnTo>
                  <a:lnTo>
                    <a:pt x="172" y="149"/>
                  </a:lnTo>
                  <a:lnTo>
                    <a:pt x="173" y="149"/>
                  </a:lnTo>
                  <a:lnTo>
                    <a:pt x="172" y="151"/>
                  </a:lnTo>
                  <a:lnTo>
                    <a:pt x="173" y="151"/>
                  </a:lnTo>
                  <a:lnTo>
                    <a:pt x="173" y="152"/>
                  </a:lnTo>
                  <a:lnTo>
                    <a:pt x="175" y="156"/>
                  </a:lnTo>
                  <a:lnTo>
                    <a:pt x="175" y="156"/>
                  </a:lnTo>
                  <a:lnTo>
                    <a:pt x="175" y="157"/>
                  </a:lnTo>
                  <a:lnTo>
                    <a:pt x="175" y="159"/>
                  </a:lnTo>
                  <a:lnTo>
                    <a:pt x="176" y="160"/>
                  </a:lnTo>
                  <a:lnTo>
                    <a:pt x="176" y="160"/>
                  </a:lnTo>
                  <a:lnTo>
                    <a:pt x="176" y="162"/>
                  </a:lnTo>
                  <a:lnTo>
                    <a:pt x="173" y="162"/>
                  </a:lnTo>
                  <a:lnTo>
                    <a:pt x="173" y="162"/>
                  </a:lnTo>
                  <a:lnTo>
                    <a:pt x="173" y="162"/>
                  </a:lnTo>
                  <a:lnTo>
                    <a:pt x="173" y="159"/>
                  </a:lnTo>
                  <a:lnTo>
                    <a:pt x="173" y="156"/>
                  </a:lnTo>
                  <a:lnTo>
                    <a:pt x="172" y="156"/>
                  </a:lnTo>
                  <a:lnTo>
                    <a:pt x="172" y="152"/>
                  </a:lnTo>
                  <a:lnTo>
                    <a:pt x="170" y="151"/>
                  </a:lnTo>
                  <a:lnTo>
                    <a:pt x="169" y="149"/>
                  </a:lnTo>
                  <a:lnTo>
                    <a:pt x="169" y="149"/>
                  </a:lnTo>
                  <a:lnTo>
                    <a:pt x="167" y="149"/>
                  </a:lnTo>
                  <a:lnTo>
                    <a:pt x="167" y="149"/>
                  </a:lnTo>
                  <a:lnTo>
                    <a:pt x="165" y="149"/>
                  </a:lnTo>
                  <a:lnTo>
                    <a:pt x="165" y="151"/>
                  </a:lnTo>
                  <a:lnTo>
                    <a:pt x="164" y="152"/>
                  </a:lnTo>
                  <a:lnTo>
                    <a:pt x="162" y="154"/>
                  </a:lnTo>
                  <a:lnTo>
                    <a:pt x="162" y="154"/>
                  </a:lnTo>
                  <a:lnTo>
                    <a:pt x="161" y="154"/>
                  </a:lnTo>
                  <a:lnTo>
                    <a:pt x="159" y="154"/>
                  </a:lnTo>
                  <a:lnTo>
                    <a:pt x="159" y="154"/>
                  </a:lnTo>
                  <a:lnTo>
                    <a:pt x="159" y="152"/>
                  </a:lnTo>
                  <a:lnTo>
                    <a:pt x="158" y="151"/>
                  </a:lnTo>
                  <a:lnTo>
                    <a:pt x="158" y="151"/>
                  </a:lnTo>
                  <a:lnTo>
                    <a:pt x="156" y="151"/>
                  </a:lnTo>
                  <a:lnTo>
                    <a:pt x="156" y="152"/>
                  </a:lnTo>
                  <a:lnTo>
                    <a:pt x="156" y="152"/>
                  </a:lnTo>
                  <a:lnTo>
                    <a:pt x="156" y="154"/>
                  </a:lnTo>
                  <a:lnTo>
                    <a:pt x="158" y="154"/>
                  </a:lnTo>
                  <a:lnTo>
                    <a:pt x="156" y="154"/>
                  </a:lnTo>
                  <a:lnTo>
                    <a:pt x="147" y="154"/>
                  </a:lnTo>
                  <a:lnTo>
                    <a:pt x="143" y="154"/>
                  </a:lnTo>
                  <a:lnTo>
                    <a:pt x="140" y="154"/>
                  </a:lnTo>
                  <a:lnTo>
                    <a:pt x="140" y="154"/>
                  </a:lnTo>
                  <a:lnTo>
                    <a:pt x="139" y="154"/>
                  </a:lnTo>
                  <a:lnTo>
                    <a:pt x="137" y="154"/>
                  </a:lnTo>
                  <a:lnTo>
                    <a:pt x="137" y="154"/>
                  </a:lnTo>
                  <a:lnTo>
                    <a:pt x="135" y="154"/>
                  </a:lnTo>
                  <a:lnTo>
                    <a:pt x="134" y="154"/>
                  </a:lnTo>
                  <a:lnTo>
                    <a:pt x="134" y="156"/>
                  </a:lnTo>
                  <a:lnTo>
                    <a:pt x="132" y="154"/>
                  </a:lnTo>
                  <a:lnTo>
                    <a:pt x="132" y="157"/>
                  </a:lnTo>
                  <a:lnTo>
                    <a:pt x="132" y="160"/>
                  </a:lnTo>
                  <a:lnTo>
                    <a:pt x="132" y="163"/>
                  </a:lnTo>
                  <a:lnTo>
                    <a:pt x="134" y="163"/>
                  </a:lnTo>
                  <a:lnTo>
                    <a:pt x="134" y="163"/>
                  </a:lnTo>
                  <a:lnTo>
                    <a:pt x="135" y="163"/>
                  </a:lnTo>
                  <a:lnTo>
                    <a:pt x="137" y="163"/>
                  </a:lnTo>
                  <a:lnTo>
                    <a:pt x="137" y="163"/>
                  </a:lnTo>
                  <a:lnTo>
                    <a:pt x="137" y="163"/>
                  </a:lnTo>
                  <a:lnTo>
                    <a:pt x="139" y="163"/>
                  </a:lnTo>
                  <a:lnTo>
                    <a:pt x="139" y="165"/>
                  </a:lnTo>
                  <a:lnTo>
                    <a:pt x="140" y="165"/>
                  </a:lnTo>
                  <a:lnTo>
                    <a:pt x="140" y="163"/>
                  </a:lnTo>
                  <a:lnTo>
                    <a:pt x="140" y="163"/>
                  </a:lnTo>
                  <a:lnTo>
                    <a:pt x="142" y="165"/>
                  </a:lnTo>
                  <a:lnTo>
                    <a:pt x="142" y="165"/>
                  </a:lnTo>
                  <a:lnTo>
                    <a:pt x="142" y="167"/>
                  </a:lnTo>
                  <a:lnTo>
                    <a:pt x="143" y="167"/>
                  </a:lnTo>
                  <a:lnTo>
                    <a:pt x="143" y="168"/>
                  </a:lnTo>
                  <a:lnTo>
                    <a:pt x="143" y="168"/>
                  </a:lnTo>
                  <a:lnTo>
                    <a:pt x="143" y="170"/>
                  </a:lnTo>
                  <a:lnTo>
                    <a:pt x="143" y="170"/>
                  </a:lnTo>
                  <a:lnTo>
                    <a:pt x="143" y="170"/>
                  </a:lnTo>
                  <a:lnTo>
                    <a:pt x="143" y="170"/>
                  </a:lnTo>
                  <a:lnTo>
                    <a:pt x="143" y="170"/>
                  </a:lnTo>
                  <a:lnTo>
                    <a:pt x="142" y="170"/>
                  </a:lnTo>
                  <a:lnTo>
                    <a:pt x="142" y="170"/>
                  </a:lnTo>
                  <a:lnTo>
                    <a:pt x="142" y="170"/>
                  </a:lnTo>
                  <a:lnTo>
                    <a:pt x="140" y="170"/>
                  </a:lnTo>
                  <a:lnTo>
                    <a:pt x="140" y="170"/>
                  </a:lnTo>
                  <a:lnTo>
                    <a:pt x="140" y="170"/>
                  </a:lnTo>
                  <a:lnTo>
                    <a:pt x="140" y="170"/>
                  </a:lnTo>
                  <a:lnTo>
                    <a:pt x="139" y="170"/>
                  </a:lnTo>
                  <a:lnTo>
                    <a:pt x="139" y="168"/>
                  </a:lnTo>
                  <a:lnTo>
                    <a:pt x="137" y="170"/>
                  </a:lnTo>
                  <a:lnTo>
                    <a:pt x="137" y="170"/>
                  </a:lnTo>
                  <a:lnTo>
                    <a:pt x="137" y="170"/>
                  </a:lnTo>
                  <a:lnTo>
                    <a:pt x="135" y="170"/>
                  </a:lnTo>
                  <a:lnTo>
                    <a:pt x="135" y="170"/>
                  </a:lnTo>
                  <a:lnTo>
                    <a:pt x="135" y="170"/>
                  </a:lnTo>
                  <a:lnTo>
                    <a:pt x="134" y="170"/>
                  </a:lnTo>
                  <a:lnTo>
                    <a:pt x="134" y="171"/>
                  </a:lnTo>
                  <a:lnTo>
                    <a:pt x="132" y="171"/>
                  </a:lnTo>
                  <a:lnTo>
                    <a:pt x="132" y="171"/>
                  </a:lnTo>
                  <a:lnTo>
                    <a:pt x="131" y="171"/>
                  </a:lnTo>
                  <a:lnTo>
                    <a:pt x="131" y="171"/>
                  </a:lnTo>
                  <a:lnTo>
                    <a:pt x="131" y="173"/>
                  </a:lnTo>
                  <a:lnTo>
                    <a:pt x="129" y="176"/>
                  </a:lnTo>
                  <a:lnTo>
                    <a:pt x="129" y="179"/>
                  </a:lnTo>
                  <a:lnTo>
                    <a:pt x="129" y="181"/>
                  </a:lnTo>
                  <a:lnTo>
                    <a:pt x="131" y="182"/>
                  </a:lnTo>
                  <a:lnTo>
                    <a:pt x="132" y="184"/>
                  </a:lnTo>
                  <a:lnTo>
                    <a:pt x="134" y="186"/>
                  </a:lnTo>
                  <a:lnTo>
                    <a:pt x="134" y="186"/>
                  </a:lnTo>
                  <a:lnTo>
                    <a:pt x="135" y="186"/>
                  </a:lnTo>
                  <a:lnTo>
                    <a:pt x="135" y="187"/>
                  </a:lnTo>
                  <a:lnTo>
                    <a:pt x="137" y="187"/>
                  </a:lnTo>
                  <a:lnTo>
                    <a:pt x="137" y="189"/>
                  </a:lnTo>
                  <a:lnTo>
                    <a:pt x="137" y="189"/>
                  </a:lnTo>
                  <a:lnTo>
                    <a:pt x="137" y="189"/>
                  </a:lnTo>
                  <a:lnTo>
                    <a:pt x="137" y="190"/>
                  </a:lnTo>
                  <a:lnTo>
                    <a:pt x="137" y="190"/>
                  </a:lnTo>
                  <a:lnTo>
                    <a:pt x="137" y="190"/>
                  </a:lnTo>
                  <a:lnTo>
                    <a:pt x="137" y="192"/>
                  </a:lnTo>
                  <a:lnTo>
                    <a:pt x="137" y="192"/>
                  </a:lnTo>
                  <a:lnTo>
                    <a:pt x="137" y="192"/>
                  </a:lnTo>
                  <a:lnTo>
                    <a:pt x="137" y="193"/>
                  </a:lnTo>
                  <a:lnTo>
                    <a:pt x="139" y="193"/>
                  </a:lnTo>
                  <a:lnTo>
                    <a:pt x="139" y="193"/>
                  </a:lnTo>
                  <a:lnTo>
                    <a:pt x="139" y="193"/>
                  </a:lnTo>
                  <a:lnTo>
                    <a:pt x="139" y="195"/>
                  </a:lnTo>
                  <a:lnTo>
                    <a:pt x="139" y="195"/>
                  </a:lnTo>
                  <a:lnTo>
                    <a:pt x="139" y="197"/>
                  </a:lnTo>
                  <a:lnTo>
                    <a:pt x="140" y="197"/>
                  </a:lnTo>
                  <a:lnTo>
                    <a:pt x="139" y="197"/>
                  </a:lnTo>
                  <a:lnTo>
                    <a:pt x="139" y="200"/>
                  </a:lnTo>
                  <a:lnTo>
                    <a:pt x="139" y="203"/>
                  </a:lnTo>
                  <a:lnTo>
                    <a:pt x="139" y="204"/>
                  </a:lnTo>
                  <a:lnTo>
                    <a:pt x="137" y="208"/>
                  </a:lnTo>
                  <a:lnTo>
                    <a:pt x="137" y="212"/>
                  </a:lnTo>
                  <a:lnTo>
                    <a:pt x="135" y="217"/>
                  </a:lnTo>
                  <a:lnTo>
                    <a:pt x="135" y="223"/>
                  </a:lnTo>
                  <a:lnTo>
                    <a:pt x="134" y="228"/>
                  </a:lnTo>
                  <a:lnTo>
                    <a:pt x="132" y="231"/>
                  </a:lnTo>
                  <a:lnTo>
                    <a:pt x="132" y="236"/>
                  </a:lnTo>
                  <a:lnTo>
                    <a:pt x="132" y="239"/>
                  </a:lnTo>
                  <a:lnTo>
                    <a:pt x="131" y="241"/>
                  </a:lnTo>
                  <a:lnTo>
                    <a:pt x="131" y="239"/>
                  </a:lnTo>
                  <a:lnTo>
                    <a:pt x="129" y="238"/>
                  </a:lnTo>
                  <a:lnTo>
                    <a:pt x="129" y="238"/>
                  </a:lnTo>
                  <a:lnTo>
                    <a:pt x="128" y="236"/>
                  </a:lnTo>
                  <a:lnTo>
                    <a:pt x="128" y="234"/>
                  </a:lnTo>
                  <a:lnTo>
                    <a:pt x="126" y="234"/>
                  </a:lnTo>
                  <a:lnTo>
                    <a:pt x="126" y="234"/>
                  </a:lnTo>
                  <a:lnTo>
                    <a:pt x="126" y="234"/>
                  </a:lnTo>
                  <a:lnTo>
                    <a:pt x="124" y="234"/>
                  </a:lnTo>
                  <a:lnTo>
                    <a:pt x="124" y="234"/>
                  </a:lnTo>
                  <a:lnTo>
                    <a:pt x="123" y="234"/>
                  </a:lnTo>
                  <a:lnTo>
                    <a:pt x="121" y="234"/>
                  </a:lnTo>
                  <a:lnTo>
                    <a:pt x="120" y="234"/>
                  </a:lnTo>
                  <a:lnTo>
                    <a:pt x="121" y="231"/>
                  </a:lnTo>
                  <a:lnTo>
                    <a:pt x="124" y="227"/>
                  </a:lnTo>
                  <a:lnTo>
                    <a:pt x="126" y="223"/>
                  </a:lnTo>
                  <a:lnTo>
                    <a:pt x="129" y="220"/>
                  </a:lnTo>
                  <a:lnTo>
                    <a:pt x="129" y="219"/>
                  </a:lnTo>
                  <a:lnTo>
                    <a:pt x="129" y="219"/>
                  </a:lnTo>
                  <a:lnTo>
                    <a:pt x="129" y="219"/>
                  </a:lnTo>
                  <a:lnTo>
                    <a:pt x="129" y="217"/>
                  </a:lnTo>
                  <a:lnTo>
                    <a:pt x="129" y="217"/>
                  </a:lnTo>
                  <a:lnTo>
                    <a:pt x="128" y="217"/>
                  </a:lnTo>
                  <a:lnTo>
                    <a:pt x="126" y="215"/>
                  </a:lnTo>
                  <a:lnTo>
                    <a:pt x="126" y="215"/>
                  </a:lnTo>
                  <a:lnTo>
                    <a:pt x="124" y="215"/>
                  </a:lnTo>
                  <a:lnTo>
                    <a:pt x="123" y="214"/>
                  </a:lnTo>
                  <a:lnTo>
                    <a:pt x="123" y="214"/>
                  </a:lnTo>
                  <a:lnTo>
                    <a:pt x="121" y="214"/>
                  </a:lnTo>
                  <a:lnTo>
                    <a:pt x="121" y="212"/>
                  </a:lnTo>
                  <a:lnTo>
                    <a:pt x="118" y="211"/>
                  </a:lnTo>
                  <a:lnTo>
                    <a:pt x="117" y="211"/>
                  </a:lnTo>
                  <a:lnTo>
                    <a:pt x="117" y="211"/>
                  </a:lnTo>
                  <a:lnTo>
                    <a:pt x="115" y="212"/>
                  </a:lnTo>
                  <a:lnTo>
                    <a:pt x="113" y="212"/>
                  </a:lnTo>
                  <a:lnTo>
                    <a:pt x="112" y="212"/>
                  </a:lnTo>
                  <a:lnTo>
                    <a:pt x="110" y="212"/>
                  </a:lnTo>
                  <a:lnTo>
                    <a:pt x="110" y="212"/>
                  </a:lnTo>
                  <a:lnTo>
                    <a:pt x="109" y="212"/>
                  </a:lnTo>
                  <a:lnTo>
                    <a:pt x="109" y="211"/>
                  </a:lnTo>
                  <a:lnTo>
                    <a:pt x="107" y="211"/>
                  </a:lnTo>
                  <a:lnTo>
                    <a:pt x="106" y="211"/>
                  </a:lnTo>
                  <a:lnTo>
                    <a:pt x="106" y="211"/>
                  </a:lnTo>
                  <a:lnTo>
                    <a:pt x="104" y="211"/>
                  </a:lnTo>
                  <a:lnTo>
                    <a:pt x="102" y="212"/>
                  </a:lnTo>
                  <a:lnTo>
                    <a:pt x="102" y="212"/>
                  </a:lnTo>
                  <a:lnTo>
                    <a:pt x="101" y="212"/>
                  </a:lnTo>
                  <a:lnTo>
                    <a:pt x="99" y="214"/>
                  </a:lnTo>
                  <a:lnTo>
                    <a:pt x="99" y="214"/>
                  </a:lnTo>
                  <a:lnTo>
                    <a:pt x="98" y="214"/>
                  </a:lnTo>
                  <a:lnTo>
                    <a:pt x="96" y="214"/>
                  </a:lnTo>
                  <a:lnTo>
                    <a:pt x="94" y="214"/>
                  </a:lnTo>
                  <a:lnTo>
                    <a:pt x="93" y="214"/>
                  </a:lnTo>
                  <a:lnTo>
                    <a:pt x="93" y="212"/>
                  </a:lnTo>
                  <a:lnTo>
                    <a:pt x="93" y="214"/>
                  </a:lnTo>
                  <a:lnTo>
                    <a:pt x="91" y="214"/>
                  </a:lnTo>
                  <a:lnTo>
                    <a:pt x="90" y="214"/>
                  </a:lnTo>
                  <a:lnTo>
                    <a:pt x="90" y="214"/>
                  </a:lnTo>
                  <a:lnTo>
                    <a:pt x="88" y="214"/>
                  </a:lnTo>
                  <a:lnTo>
                    <a:pt x="88" y="212"/>
                  </a:lnTo>
                  <a:lnTo>
                    <a:pt x="87" y="212"/>
                  </a:lnTo>
                  <a:lnTo>
                    <a:pt x="85" y="212"/>
                  </a:lnTo>
                  <a:lnTo>
                    <a:pt x="85" y="211"/>
                  </a:lnTo>
                  <a:lnTo>
                    <a:pt x="85" y="211"/>
                  </a:lnTo>
                  <a:lnTo>
                    <a:pt x="85" y="209"/>
                  </a:lnTo>
                  <a:lnTo>
                    <a:pt x="85" y="208"/>
                  </a:lnTo>
                  <a:lnTo>
                    <a:pt x="85" y="206"/>
                  </a:lnTo>
                  <a:lnTo>
                    <a:pt x="85" y="206"/>
                  </a:lnTo>
                  <a:lnTo>
                    <a:pt x="85" y="204"/>
                  </a:lnTo>
                  <a:lnTo>
                    <a:pt x="83" y="204"/>
                  </a:lnTo>
                  <a:lnTo>
                    <a:pt x="82" y="204"/>
                  </a:lnTo>
                  <a:lnTo>
                    <a:pt x="82" y="204"/>
                  </a:lnTo>
                  <a:lnTo>
                    <a:pt x="80" y="203"/>
                  </a:lnTo>
                  <a:lnTo>
                    <a:pt x="80" y="203"/>
                  </a:lnTo>
                  <a:lnTo>
                    <a:pt x="80" y="201"/>
                  </a:lnTo>
                  <a:lnTo>
                    <a:pt x="80" y="200"/>
                  </a:lnTo>
                  <a:lnTo>
                    <a:pt x="79" y="200"/>
                  </a:lnTo>
                  <a:lnTo>
                    <a:pt x="79" y="198"/>
                  </a:lnTo>
                  <a:lnTo>
                    <a:pt x="77" y="197"/>
                  </a:lnTo>
                  <a:lnTo>
                    <a:pt x="77" y="197"/>
                  </a:lnTo>
                  <a:lnTo>
                    <a:pt x="76" y="197"/>
                  </a:lnTo>
                  <a:lnTo>
                    <a:pt x="76" y="197"/>
                  </a:lnTo>
                  <a:lnTo>
                    <a:pt x="74" y="195"/>
                  </a:lnTo>
                  <a:lnTo>
                    <a:pt x="74" y="195"/>
                  </a:lnTo>
                  <a:lnTo>
                    <a:pt x="72" y="193"/>
                  </a:lnTo>
                  <a:lnTo>
                    <a:pt x="71" y="193"/>
                  </a:lnTo>
                  <a:lnTo>
                    <a:pt x="69" y="193"/>
                  </a:lnTo>
                  <a:lnTo>
                    <a:pt x="69" y="193"/>
                  </a:lnTo>
                  <a:lnTo>
                    <a:pt x="68" y="192"/>
                  </a:lnTo>
                  <a:lnTo>
                    <a:pt x="68" y="190"/>
                  </a:lnTo>
                  <a:lnTo>
                    <a:pt x="68" y="190"/>
                  </a:lnTo>
                  <a:lnTo>
                    <a:pt x="68" y="189"/>
                  </a:lnTo>
                  <a:lnTo>
                    <a:pt x="68" y="187"/>
                  </a:lnTo>
                  <a:lnTo>
                    <a:pt x="66" y="187"/>
                  </a:lnTo>
                  <a:lnTo>
                    <a:pt x="66" y="186"/>
                  </a:lnTo>
                  <a:lnTo>
                    <a:pt x="65" y="186"/>
                  </a:lnTo>
                  <a:lnTo>
                    <a:pt x="65" y="184"/>
                  </a:lnTo>
                  <a:lnTo>
                    <a:pt x="63" y="184"/>
                  </a:lnTo>
                  <a:lnTo>
                    <a:pt x="61" y="184"/>
                  </a:lnTo>
                  <a:lnTo>
                    <a:pt x="61" y="182"/>
                  </a:lnTo>
                  <a:lnTo>
                    <a:pt x="61" y="182"/>
                  </a:lnTo>
                  <a:lnTo>
                    <a:pt x="61" y="182"/>
                  </a:lnTo>
                  <a:lnTo>
                    <a:pt x="60" y="182"/>
                  </a:lnTo>
                  <a:lnTo>
                    <a:pt x="60" y="182"/>
                  </a:lnTo>
                  <a:lnTo>
                    <a:pt x="58" y="181"/>
                  </a:lnTo>
                  <a:lnTo>
                    <a:pt x="58" y="181"/>
                  </a:lnTo>
                  <a:lnTo>
                    <a:pt x="57" y="181"/>
                  </a:lnTo>
                  <a:lnTo>
                    <a:pt x="57" y="179"/>
                  </a:lnTo>
                  <a:lnTo>
                    <a:pt x="55" y="179"/>
                  </a:lnTo>
                  <a:lnTo>
                    <a:pt x="55" y="181"/>
                  </a:lnTo>
                  <a:lnTo>
                    <a:pt x="52" y="179"/>
                  </a:lnTo>
                  <a:lnTo>
                    <a:pt x="50" y="178"/>
                  </a:lnTo>
                  <a:lnTo>
                    <a:pt x="47" y="178"/>
                  </a:lnTo>
                  <a:lnTo>
                    <a:pt x="46" y="178"/>
                  </a:lnTo>
                  <a:lnTo>
                    <a:pt x="44" y="176"/>
                  </a:lnTo>
                  <a:lnTo>
                    <a:pt x="44" y="175"/>
                  </a:lnTo>
                  <a:lnTo>
                    <a:pt x="42" y="175"/>
                  </a:lnTo>
                  <a:lnTo>
                    <a:pt x="41" y="173"/>
                  </a:lnTo>
                  <a:lnTo>
                    <a:pt x="39" y="173"/>
                  </a:lnTo>
                  <a:lnTo>
                    <a:pt x="39" y="173"/>
                  </a:lnTo>
                  <a:lnTo>
                    <a:pt x="38" y="175"/>
                  </a:lnTo>
                  <a:lnTo>
                    <a:pt x="38" y="175"/>
                  </a:lnTo>
                  <a:lnTo>
                    <a:pt x="38" y="176"/>
                  </a:lnTo>
                  <a:lnTo>
                    <a:pt x="38" y="176"/>
                  </a:lnTo>
                  <a:lnTo>
                    <a:pt x="36" y="176"/>
                  </a:lnTo>
                  <a:lnTo>
                    <a:pt x="35" y="176"/>
                  </a:lnTo>
                  <a:lnTo>
                    <a:pt x="33" y="176"/>
                  </a:lnTo>
                  <a:lnTo>
                    <a:pt x="33" y="176"/>
                  </a:lnTo>
                  <a:lnTo>
                    <a:pt x="33" y="176"/>
                  </a:lnTo>
                  <a:lnTo>
                    <a:pt x="31" y="176"/>
                  </a:lnTo>
                  <a:lnTo>
                    <a:pt x="31" y="176"/>
                  </a:lnTo>
                  <a:lnTo>
                    <a:pt x="30" y="175"/>
                  </a:lnTo>
                  <a:lnTo>
                    <a:pt x="28" y="175"/>
                  </a:lnTo>
                  <a:lnTo>
                    <a:pt x="27" y="175"/>
                  </a:lnTo>
                  <a:lnTo>
                    <a:pt x="25" y="175"/>
                  </a:lnTo>
                  <a:lnTo>
                    <a:pt x="24" y="173"/>
                  </a:lnTo>
                  <a:lnTo>
                    <a:pt x="24" y="173"/>
                  </a:lnTo>
                  <a:lnTo>
                    <a:pt x="24" y="170"/>
                  </a:lnTo>
                  <a:lnTo>
                    <a:pt x="22" y="170"/>
                  </a:lnTo>
                  <a:lnTo>
                    <a:pt x="22" y="170"/>
                  </a:lnTo>
                  <a:lnTo>
                    <a:pt x="20" y="170"/>
                  </a:lnTo>
                  <a:lnTo>
                    <a:pt x="20" y="168"/>
                  </a:lnTo>
                  <a:lnTo>
                    <a:pt x="20" y="168"/>
                  </a:lnTo>
                  <a:lnTo>
                    <a:pt x="19" y="167"/>
                  </a:lnTo>
                  <a:lnTo>
                    <a:pt x="17" y="168"/>
                  </a:lnTo>
                  <a:lnTo>
                    <a:pt x="14" y="167"/>
                  </a:lnTo>
                  <a:lnTo>
                    <a:pt x="12" y="165"/>
                  </a:lnTo>
                  <a:lnTo>
                    <a:pt x="11" y="165"/>
                  </a:lnTo>
                  <a:lnTo>
                    <a:pt x="8" y="162"/>
                  </a:lnTo>
                  <a:lnTo>
                    <a:pt x="6" y="162"/>
                  </a:lnTo>
                  <a:lnTo>
                    <a:pt x="5" y="160"/>
                  </a:lnTo>
                  <a:lnTo>
                    <a:pt x="5" y="160"/>
                  </a:lnTo>
                  <a:lnTo>
                    <a:pt x="3" y="159"/>
                  </a:lnTo>
                  <a:lnTo>
                    <a:pt x="3" y="159"/>
                  </a:lnTo>
                  <a:lnTo>
                    <a:pt x="3" y="157"/>
                  </a:lnTo>
                  <a:lnTo>
                    <a:pt x="0" y="156"/>
                  </a:lnTo>
                  <a:lnTo>
                    <a:pt x="1" y="154"/>
                  </a:lnTo>
                  <a:lnTo>
                    <a:pt x="3" y="152"/>
                  </a:lnTo>
                  <a:lnTo>
                    <a:pt x="6" y="154"/>
                  </a:lnTo>
                  <a:lnTo>
                    <a:pt x="8" y="152"/>
                  </a:lnTo>
                  <a:lnTo>
                    <a:pt x="6" y="149"/>
                  </a:lnTo>
                  <a:lnTo>
                    <a:pt x="6" y="146"/>
                  </a:lnTo>
                  <a:lnTo>
                    <a:pt x="6" y="146"/>
                  </a:lnTo>
                  <a:lnTo>
                    <a:pt x="8" y="145"/>
                  </a:lnTo>
                  <a:lnTo>
                    <a:pt x="9" y="145"/>
                  </a:lnTo>
                  <a:lnTo>
                    <a:pt x="9" y="143"/>
                  </a:lnTo>
                  <a:lnTo>
                    <a:pt x="11" y="145"/>
                  </a:lnTo>
                  <a:lnTo>
                    <a:pt x="11" y="143"/>
                  </a:lnTo>
                  <a:lnTo>
                    <a:pt x="14" y="143"/>
                  </a:lnTo>
                  <a:lnTo>
                    <a:pt x="14" y="143"/>
                  </a:lnTo>
                  <a:lnTo>
                    <a:pt x="14" y="143"/>
                  </a:lnTo>
                  <a:lnTo>
                    <a:pt x="16" y="143"/>
                  </a:lnTo>
                  <a:lnTo>
                    <a:pt x="16" y="141"/>
                  </a:lnTo>
                  <a:lnTo>
                    <a:pt x="17" y="140"/>
                  </a:lnTo>
                  <a:lnTo>
                    <a:pt x="17" y="140"/>
                  </a:lnTo>
                  <a:lnTo>
                    <a:pt x="17" y="140"/>
                  </a:lnTo>
                  <a:lnTo>
                    <a:pt x="17" y="140"/>
                  </a:lnTo>
                  <a:lnTo>
                    <a:pt x="19" y="140"/>
                  </a:lnTo>
                  <a:lnTo>
                    <a:pt x="20" y="138"/>
                  </a:lnTo>
                  <a:lnTo>
                    <a:pt x="20" y="137"/>
                  </a:lnTo>
                  <a:lnTo>
                    <a:pt x="19" y="137"/>
                  </a:lnTo>
                  <a:lnTo>
                    <a:pt x="20" y="135"/>
                  </a:lnTo>
                  <a:lnTo>
                    <a:pt x="20" y="135"/>
                  </a:lnTo>
                  <a:lnTo>
                    <a:pt x="22" y="135"/>
                  </a:lnTo>
                  <a:lnTo>
                    <a:pt x="22" y="134"/>
                  </a:lnTo>
                  <a:lnTo>
                    <a:pt x="24" y="134"/>
                  </a:lnTo>
                  <a:lnTo>
                    <a:pt x="24" y="132"/>
                  </a:lnTo>
                  <a:lnTo>
                    <a:pt x="25" y="132"/>
                  </a:lnTo>
                  <a:lnTo>
                    <a:pt x="25" y="129"/>
                  </a:lnTo>
                  <a:lnTo>
                    <a:pt x="27" y="127"/>
                  </a:lnTo>
                  <a:lnTo>
                    <a:pt x="28" y="123"/>
                  </a:lnTo>
                  <a:lnTo>
                    <a:pt x="28" y="123"/>
                  </a:lnTo>
                  <a:lnTo>
                    <a:pt x="27" y="124"/>
                  </a:lnTo>
                  <a:lnTo>
                    <a:pt x="27" y="124"/>
                  </a:lnTo>
                  <a:lnTo>
                    <a:pt x="25" y="124"/>
                  </a:lnTo>
                  <a:lnTo>
                    <a:pt x="27" y="121"/>
                  </a:lnTo>
                  <a:lnTo>
                    <a:pt x="25" y="121"/>
                  </a:lnTo>
                  <a:lnTo>
                    <a:pt x="25" y="123"/>
                  </a:lnTo>
                  <a:lnTo>
                    <a:pt x="24" y="121"/>
                  </a:lnTo>
                  <a:lnTo>
                    <a:pt x="24" y="119"/>
                  </a:lnTo>
                  <a:lnTo>
                    <a:pt x="24" y="119"/>
                  </a:lnTo>
                  <a:lnTo>
                    <a:pt x="24" y="118"/>
                  </a:lnTo>
                  <a:lnTo>
                    <a:pt x="22" y="119"/>
                  </a:lnTo>
                  <a:lnTo>
                    <a:pt x="22" y="118"/>
                  </a:lnTo>
                  <a:lnTo>
                    <a:pt x="24" y="118"/>
                  </a:lnTo>
                  <a:lnTo>
                    <a:pt x="24" y="116"/>
                  </a:lnTo>
                  <a:lnTo>
                    <a:pt x="25" y="116"/>
                  </a:lnTo>
                  <a:lnTo>
                    <a:pt x="25" y="115"/>
                  </a:lnTo>
                  <a:lnTo>
                    <a:pt x="25" y="113"/>
                  </a:lnTo>
                  <a:lnTo>
                    <a:pt x="25" y="112"/>
                  </a:lnTo>
                  <a:lnTo>
                    <a:pt x="25" y="110"/>
                  </a:lnTo>
                  <a:lnTo>
                    <a:pt x="25" y="110"/>
                  </a:lnTo>
                  <a:lnTo>
                    <a:pt x="25" y="107"/>
                  </a:lnTo>
                  <a:lnTo>
                    <a:pt x="25" y="105"/>
                  </a:lnTo>
                  <a:lnTo>
                    <a:pt x="24" y="104"/>
                  </a:lnTo>
                  <a:lnTo>
                    <a:pt x="24" y="102"/>
                  </a:lnTo>
                  <a:lnTo>
                    <a:pt x="22" y="100"/>
                  </a:lnTo>
                  <a:lnTo>
                    <a:pt x="25" y="97"/>
                  </a:lnTo>
                  <a:lnTo>
                    <a:pt x="27" y="96"/>
                  </a:lnTo>
                  <a:lnTo>
                    <a:pt x="25" y="93"/>
                  </a:lnTo>
                  <a:lnTo>
                    <a:pt x="24" y="91"/>
                  </a:lnTo>
                  <a:lnTo>
                    <a:pt x="24" y="89"/>
                  </a:lnTo>
                  <a:lnTo>
                    <a:pt x="24" y="89"/>
                  </a:lnTo>
                  <a:lnTo>
                    <a:pt x="24" y="89"/>
                  </a:lnTo>
                  <a:lnTo>
                    <a:pt x="25" y="86"/>
                  </a:lnTo>
                  <a:lnTo>
                    <a:pt x="25" y="85"/>
                  </a:lnTo>
                  <a:lnTo>
                    <a:pt x="24" y="83"/>
                  </a:lnTo>
                  <a:lnTo>
                    <a:pt x="22" y="83"/>
                  </a:lnTo>
                  <a:lnTo>
                    <a:pt x="20" y="82"/>
                  </a:lnTo>
                  <a:lnTo>
                    <a:pt x="20" y="80"/>
                  </a:lnTo>
                  <a:lnTo>
                    <a:pt x="20" y="80"/>
                  </a:lnTo>
                  <a:lnTo>
                    <a:pt x="19" y="77"/>
                  </a:lnTo>
                  <a:lnTo>
                    <a:pt x="17" y="75"/>
                  </a:lnTo>
                  <a:lnTo>
                    <a:pt x="17" y="72"/>
                  </a:lnTo>
                  <a:lnTo>
                    <a:pt x="19" y="72"/>
                  </a:lnTo>
                  <a:lnTo>
                    <a:pt x="19" y="71"/>
                  </a:lnTo>
                  <a:lnTo>
                    <a:pt x="19" y="69"/>
                  </a:lnTo>
                  <a:lnTo>
                    <a:pt x="19" y="69"/>
                  </a:lnTo>
                  <a:lnTo>
                    <a:pt x="19" y="69"/>
                  </a:lnTo>
                  <a:lnTo>
                    <a:pt x="19" y="69"/>
                  </a:lnTo>
                  <a:lnTo>
                    <a:pt x="19" y="69"/>
                  </a:lnTo>
                  <a:lnTo>
                    <a:pt x="20" y="69"/>
                  </a:lnTo>
                  <a:lnTo>
                    <a:pt x="20" y="71"/>
                  </a:lnTo>
                  <a:lnTo>
                    <a:pt x="22" y="71"/>
                  </a:lnTo>
                  <a:lnTo>
                    <a:pt x="22" y="71"/>
                  </a:lnTo>
                  <a:lnTo>
                    <a:pt x="25" y="69"/>
                  </a:lnTo>
                  <a:lnTo>
                    <a:pt x="25" y="67"/>
                  </a:lnTo>
                  <a:lnTo>
                    <a:pt x="25" y="67"/>
                  </a:lnTo>
                  <a:lnTo>
                    <a:pt x="25" y="66"/>
                  </a:lnTo>
                  <a:lnTo>
                    <a:pt x="27" y="66"/>
                  </a:lnTo>
                  <a:lnTo>
                    <a:pt x="27" y="64"/>
                  </a:lnTo>
                  <a:lnTo>
                    <a:pt x="27" y="64"/>
                  </a:lnTo>
                  <a:lnTo>
                    <a:pt x="25" y="61"/>
                  </a:lnTo>
                  <a:lnTo>
                    <a:pt x="25" y="61"/>
                  </a:lnTo>
                  <a:lnTo>
                    <a:pt x="24" y="60"/>
                  </a:lnTo>
                  <a:lnTo>
                    <a:pt x="24" y="58"/>
                  </a:lnTo>
                  <a:lnTo>
                    <a:pt x="24" y="56"/>
                  </a:lnTo>
                  <a:lnTo>
                    <a:pt x="24" y="56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25" y="55"/>
                  </a:lnTo>
                  <a:lnTo>
                    <a:pt x="25" y="58"/>
                  </a:lnTo>
                  <a:lnTo>
                    <a:pt x="28" y="58"/>
                  </a:lnTo>
                  <a:lnTo>
                    <a:pt x="30" y="61"/>
                  </a:lnTo>
                  <a:lnTo>
                    <a:pt x="30" y="63"/>
                  </a:lnTo>
                  <a:lnTo>
                    <a:pt x="31" y="63"/>
                  </a:lnTo>
                  <a:lnTo>
                    <a:pt x="31" y="63"/>
                  </a:lnTo>
                  <a:lnTo>
                    <a:pt x="31" y="63"/>
                  </a:lnTo>
                  <a:lnTo>
                    <a:pt x="31" y="64"/>
                  </a:lnTo>
                  <a:lnTo>
                    <a:pt x="31" y="64"/>
                  </a:lnTo>
                  <a:lnTo>
                    <a:pt x="31" y="66"/>
                  </a:lnTo>
                  <a:lnTo>
                    <a:pt x="31" y="66"/>
                  </a:lnTo>
                  <a:lnTo>
                    <a:pt x="33" y="66"/>
                  </a:lnTo>
                  <a:lnTo>
                    <a:pt x="33" y="64"/>
                  </a:lnTo>
                  <a:lnTo>
                    <a:pt x="33" y="60"/>
                  </a:lnTo>
                  <a:lnTo>
                    <a:pt x="33" y="58"/>
                  </a:lnTo>
                  <a:lnTo>
                    <a:pt x="31" y="56"/>
                  </a:lnTo>
                  <a:lnTo>
                    <a:pt x="31" y="56"/>
                  </a:lnTo>
                  <a:lnTo>
                    <a:pt x="31" y="55"/>
                  </a:lnTo>
                  <a:lnTo>
                    <a:pt x="33" y="55"/>
                  </a:lnTo>
                  <a:lnTo>
                    <a:pt x="35" y="55"/>
                  </a:lnTo>
                  <a:lnTo>
                    <a:pt x="41" y="50"/>
                  </a:lnTo>
                  <a:lnTo>
                    <a:pt x="42" y="45"/>
                  </a:lnTo>
                  <a:lnTo>
                    <a:pt x="44" y="45"/>
                  </a:lnTo>
                  <a:lnTo>
                    <a:pt x="46" y="44"/>
                  </a:lnTo>
                  <a:lnTo>
                    <a:pt x="47" y="44"/>
                  </a:lnTo>
                  <a:lnTo>
                    <a:pt x="49" y="44"/>
                  </a:lnTo>
                  <a:lnTo>
                    <a:pt x="50" y="42"/>
                  </a:lnTo>
                  <a:lnTo>
                    <a:pt x="49" y="41"/>
                  </a:lnTo>
                  <a:lnTo>
                    <a:pt x="49" y="39"/>
                  </a:lnTo>
                  <a:lnTo>
                    <a:pt x="49" y="37"/>
                  </a:lnTo>
                  <a:lnTo>
                    <a:pt x="50" y="36"/>
                  </a:lnTo>
                  <a:lnTo>
                    <a:pt x="50" y="34"/>
                  </a:lnTo>
                  <a:lnTo>
                    <a:pt x="50" y="33"/>
                  </a:lnTo>
                  <a:lnTo>
                    <a:pt x="50" y="33"/>
                  </a:lnTo>
                  <a:lnTo>
                    <a:pt x="49" y="33"/>
                  </a:lnTo>
                  <a:lnTo>
                    <a:pt x="49" y="33"/>
                  </a:lnTo>
                  <a:lnTo>
                    <a:pt x="49" y="33"/>
                  </a:lnTo>
                  <a:lnTo>
                    <a:pt x="50" y="31"/>
                  </a:lnTo>
                  <a:lnTo>
                    <a:pt x="52" y="28"/>
                  </a:lnTo>
                  <a:lnTo>
                    <a:pt x="52" y="26"/>
                  </a:lnTo>
                  <a:lnTo>
                    <a:pt x="55" y="25"/>
                  </a:lnTo>
                  <a:lnTo>
                    <a:pt x="55" y="23"/>
                  </a:lnTo>
                  <a:lnTo>
                    <a:pt x="57" y="23"/>
                  </a:lnTo>
                  <a:lnTo>
                    <a:pt x="60" y="20"/>
                  </a:lnTo>
                  <a:lnTo>
                    <a:pt x="61" y="19"/>
                  </a:lnTo>
                  <a:lnTo>
                    <a:pt x="66" y="22"/>
                  </a:lnTo>
                  <a:lnTo>
                    <a:pt x="68" y="22"/>
                  </a:lnTo>
                  <a:lnTo>
                    <a:pt x="68" y="22"/>
                  </a:lnTo>
                  <a:lnTo>
                    <a:pt x="68" y="22"/>
                  </a:lnTo>
                  <a:lnTo>
                    <a:pt x="66" y="22"/>
                  </a:lnTo>
                  <a:lnTo>
                    <a:pt x="66" y="23"/>
                  </a:lnTo>
                  <a:lnTo>
                    <a:pt x="66" y="23"/>
                  </a:lnTo>
                  <a:lnTo>
                    <a:pt x="68" y="25"/>
                  </a:lnTo>
                  <a:lnTo>
                    <a:pt x="68" y="23"/>
                  </a:lnTo>
                  <a:lnTo>
                    <a:pt x="69" y="22"/>
                  </a:lnTo>
                  <a:lnTo>
                    <a:pt x="69" y="20"/>
                  </a:lnTo>
                  <a:lnTo>
                    <a:pt x="71" y="17"/>
                  </a:lnTo>
                  <a:lnTo>
                    <a:pt x="71" y="17"/>
                  </a:lnTo>
                  <a:lnTo>
                    <a:pt x="72" y="15"/>
                  </a:lnTo>
                  <a:lnTo>
                    <a:pt x="74" y="17"/>
                  </a:lnTo>
                  <a:lnTo>
                    <a:pt x="76" y="17"/>
                  </a:lnTo>
                  <a:lnTo>
                    <a:pt x="77" y="17"/>
                  </a:lnTo>
                  <a:lnTo>
                    <a:pt x="83" y="17"/>
                  </a:lnTo>
                  <a:lnTo>
                    <a:pt x="91" y="11"/>
                  </a:lnTo>
                  <a:lnTo>
                    <a:pt x="96" y="9"/>
                  </a:lnTo>
                  <a:lnTo>
                    <a:pt x="98" y="8"/>
                  </a:lnTo>
                  <a:lnTo>
                    <a:pt x="99" y="6"/>
                  </a:lnTo>
                  <a:lnTo>
                    <a:pt x="99" y="4"/>
                  </a:lnTo>
                  <a:lnTo>
                    <a:pt x="101" y="3"/>
                  </a:lnTo>
                  <a:lnTo>
                    <a:pt x="102" y="3"/>
                  </a:lnTo>
                  <a:lnTo>
                    <a:pt x="102" y="3"/>
                  </a:lnTo>
                  <a:lnTo>
                    <a:pt x="102" y="1"/>
                  </a:lnTo>
                  <a:lnTo>
                    <a:pt x="106" y="0"/>
                  </a:lnTo>
                  <a:lnTo>
                    <a:pt x="107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55" name="Freeform 302">
              <a:extLst>
                <a:ext uri="{FF2B5EF4-FFF2-40B4-BE49-F238E27FC236}">
                  <a16:creationId xmlns:a16="http://schemas.microsoft.com/office/drawing/2014/main" id="{4A3CD802-55FF-EA28-A7EE-CFCE13C8859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38966" y="2751288"/>
              <a:ext cx="1721163" cy="1150041"/>
            </a:xfrm>
            <a:custGeom>
              <a:avLst/>
              <a:gdLst>
                <a:gd name="T0" fmla="*/ 507 w 883"/>
                <a:gd name="T1" fmla="*/ 582 h 590"/>
                <a:gd name="T2" fmla="*/ 530 w 883"/>
                <a:gd name="T3" fmla="*/ 549 h 590"/>
                <a:gd name="T4" fmla="*/ 667 w 883"/>
                <a:gd name="T5" fmla="*/ 479 h 590"/>
                <a:gd name="T6" fmla="*/ 699 w 883"/>
                <a:gd name="T7" fmla="*/ 410 h 590"/>
                <a:gd name="T8" fmla="*/ 753 w 883"/>
                <a:gd name="T9" fmla="*/ 11 h 590"/>
                <a:gd name="T10" fmla="*/ 772 w 883"/>
                <a:gd name="T11" fmla="*/ 51 h 590"/>
                <a:gd name="T12" fmla="*/ 813 w 883"/>
                <a:gd name="T13" fmla="*/ 84 h 590"/>
                <a:gd name="T14" fmla="*/ 877 w 883"/>
                <a:gd name="T15" fmla="*/ 100 h 590"/>
                <a:gd name="T16" fmla="*/ 869 w 883"/>
                <a:gd name="T17" fmla="*/ 139 h 590"/>
                <a:gd name="T18" fmla="*/ 833 w 883"/>
                <a:gd name="T19" fmla="*/ 161 h 590"/>
                <a:gd name="T20" fmla="*/ 822 w 883"/>
                <a:gd name="T21" fmla="*/ 204 h 590"/>
                <a:gd name="T22" fmla="*/ 790 w 883"/>
                <a:gd name="T23" fmla="*/ 213 h 590"/>
                <a:gd name="T24" fmla="*/ 764 w 883"/>
                <a:gd name="T25" fmla="*/ 224 h 590"/>
                <a:gd name="T26" fmla="*/ 713 w 883"/>
                <a:gd name="T27" fmla="*/ 254 h 590"/>
                <a:gd name="T28" fmla="*/ 696 w 883"/>
                <a:gd name="T29" fmla="*/ 248 h 590"/>
                <a:gd name="T30" fmla="*/ 636 w 883"/>
                <a:gd name="T31" fmla="*/ 267 h 590"/>
                <a:gd name="T32" fmla="*/ 701 w 883"/>
                <a:gd name="T33" fmla="*/ 289 h 590"/>
                <a:gd name="T34" fmla="*/ 675 w 883"/>
                <a:gd name="T35" fmla="*/ 312 h 590"/>
                <a:gd name="T36" fmla="*/ 683 w 883"/>
                <a:gd name="T37" fmla="*/ 367 h 590"/>
                <a:gd name="T38" fmla="*/ 693 w 883"/>
                <a:gd name="T39" fmla="*/ 397 h 590"/>
                <a:gd name="T40" fmla="*/ 691 w 883"/>
                <a:gd name="T41" fmla="*/ 424 h 590"/>
                <a:gd name="T42" fmla="*/ 671 w 883"/>
                <a:gd name="T43" fmla="*/ 464 h 590"/>
                <a:gd name="T44" fmla="*/ 663 w 883"/>
                <a:gd name="T45" fmla="*/ 481 h 590"/>
                <a:gd name="T46" fmla="*/ 634 w 883"/>
                <a:gd name="T47" fmla="*/ 506 h 590"/>
                <a:gd name="T48" fmla="*/ 596 w 883"/>
                <a:gd name="T49" fmla="*/ 523 h 590"/>
                <a:gd name="T50" fmla="*/ 578 w 883"/>
                <a:gd name="T51" fmla="*/ 528 h 590"/>
                <a:gd name="T52" fmla="*/ 551 w 883"/>
                <a:gd name="T53" fmla="*/ 539 h 590"/>
                <a:gd name="T54" fmla="*/ 526 w 883"/>
                <a:gd name="T55" fmla="*/ 556 h 590"/>
                <a:gd name="T56" fmla="*/ 503 w 883"/>
                <a:gd name="T57" fmla="*/ 538 h 590"/>
                <a:gd name="T58" fmla="*/ 478 w 883"/>
                <a:gd name="T59" fmla="*/ 523 h 590"/>
                <a:gd name="T60" fmla="*/ 439 w 883"/>
                <a:gd name="T61" fmla="*/ 523 h 590"/>
                <a:gd name="T62" fmla="*/ 406 w 883"/>
                <a:gd name="T63" fmla="*/ 527 h 590"/>
                <a:gd name="T64" fmla="*/ 396 w 883"/>
                <a:gd name="T65" fmla="*/ 538 h 590"/>
                <a:gd name="T66" fmla="*/ 365 w 883"/>
                <a:gd name="T67" fmla="*/ 516 h 590"/>
                <a:gd name="T68" fmla="*/ 349 w 883"/>
                <a:gd name="T69" fmla="*/ 486 h 590"/>
                <a:gd name="T70" fmla="*/ 354 w 883"/>
                <a:gd name="T71" fmla="*/ 441 h 590"/>
                <a:gd name="T72" fmla="*/ 330 w 883"/>
                <a:gd name="T73" fmla="*/ 426 h 590"/>
                <a:gd name="T74" fmla="*/ 291 w 883"/>
                <a:gd name="T75" fmla="*/ 430 h 590"/>
                <a:gd name="T76" fmla="*/ 250 w 883"/>
                <a:gd name="T77" fmla="*/ 441 h 590"/>
                <a:gd name="T78" fmla="*/ 209 w 883"/>
                <a:gd name="T79" fmla="*/ 443 h 590"/>
                <a:gd name="T80" fmla="*/ 166 w 883"/>
                <a:gd name="T81" fmla="*/ 432 h 590"/>
                <a:gd name="T82" fmla="*/ 105 w 883"/>
                <a:gd name="T83" fmla="*/ 405 h 590"/>
                <a:gd name="T84" fmla="*/ 75 w 883"/>
                <a:gd name="T85" fmla="*/ 380 h 590"/>
                <a:gd name="T86" fmla="*/ 76 w 883"/>
                <a:gd name="T87" fmla="*/ 356 h 590"/>
                <a:gd name="T88" fmla="*/ 43 w 883"/>
                <a:gd name="T89" fmla="*/ 319 h 590"/>
                <a:gd name="T90" fmla="*/ 15 w 883"/>
                <a:gd name="T91" fmla="*/ 293 h 590"/>
                <a:gd name="T92" fmla="*/ 2 w 883"/>
                <a:gd name="T93" fmla="*/ 263 h 590"/>
                <a:gd name="T94" fmla="*/ 35 w 883"/>
                <a:gd name="T95" fmla="*/ 241 h 590"/>
                <a:gd name="T96" fmla="*/ 95 w 883"/>
                <a:gd name="T97" fmla="*/ 210 h 590"/>
                <a:gd name="T98" fmla="*/ 100 w 883"/>
                <a:gd name="T99" fmla="*/ 166 h 590"/>
                <a:gd name="T100" fmla="*/ 127 w 883"/>
                <a:gd name="T101" fmla="*/ 148 h 590"/>
                <a:gd name="T102" fmla="*/ 174 w 883"/>
                <a:gd name="T103" fmla="*/ 103 h 590"/>
                <a:gd name="T104" fmla="*/ 209 w 883"/>
                <a:gd name="T105" fmla="*/ 95 h 590"/>
                <a:gd name="T106" fmla="*/ 246 w 883"/>
                <a:gd name="T107" fmla="*/ 123 h 590"/>
                <a:gd name="T108" fmla="*/ 275 w 883"/>
                <a:gd name="T109" fmla="*/ 159 h 590"/>
                <a:gd name="T110" fmla="*/ 374 w 883"/>
                <a:gd name="T111" fmla="*/ 204 h 590"/>
                <a:gd name="T112" fmla="*/ 486 w 883"/>
                <a:gd name="T113" fmla="*/ 207 h 590"/>
                <a:gd name="T114" fmla="*/ 551 w 883"/>
                <a:gd name="T115" fmla="*/ 177 h 590"/>
                <a:gd name="T116" fmla="*/ 596 w 883"/>
                <a:gd name="T117" fmla="*/ 153 h 590"/>
                <a:gd name="T118" fmla="*/ 650 w 883"/>
                <a:gd name="T119" fmla="*/ 130 h 590"/>
                <a:gd name="T120" fmla="*/ 642 w 883"/>
                <a:gd name="T121" fmla="*/ 106 h 590"/>
                <a:gd name="T122" fmla="*/ 625 w 883"/>
                <a:gd name="T123" fmla="*/ 74 h 590"/>
                <a:gd name="T124" fmla="*/ 675 w 883"/>
                <a:gd name="T125" fmla="*/ 19 h 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83" h="590">
                  <a:moveTo>
                    <a:pt x="535" y="561"/>
                  </a:moveTo>
                  <a:lnTo>
                    <a:pt x="535" y="561"/>
                  </a:lnTo>
                  <a:lnTo>
                    <a:pt x="537" y="563"/>
                  </a:lnTo>
                  <a:lnTo>
                    <a:pt x="538" y="563"/>
                  </a:lnTo>
                  <a:lnTo>
                    <a:pt x="538" y="564"/>
                  </a:lnTo>
                  <a:lnTo>
                    <a:pt x="540" y="564"/>
                  </a:lnTo>
                  <a:lnTo>
                    <a:pt x="540" y="566"/>
                  </a:lnTo>
                  <a:lnTo>
                    <a:pt x="540" y="568"/>
                  </a:lnTo>
                  <a:lnTo>
                    <a:pt x="541" y="569"/>
                  </a:lnTo>
                  <a:lnTo>
                    <a:pt x="540" y="569"/>
                  </a:lnTo>
                  <a:lnTo>
                    <a:pt x="538" y="571"/>
                  </a:lnTo>
                  <a:lnTo>
                    <a:pt x="535" y="574"/>
                  </a:lnTo>
                  <a:lnTo>
                    <a:pt x="535" y="575"/>
                  </a:lnTo>
                  <a:lnTo>
                    <a:pt x="533" y="575"/>
                  </a:lnTo>
                  <a:lnTo>
                    <a:pt x="533" y="577"/>
                  </a:lnTo>
                  <a:lnTo>
                    <a:pt x="533" y="577"/>
                  </a:lnTo>
                  <a:lnTo>
                    <a:pt x="533" y="579"/>
                  </a:lnTo>
                  <a:lnTo>
                    <a:pt x="533" y="582"/>
                  </a:lnTo>
                  <a:lnTo>
                    <a:pt x="532" y="582"/>
                  </a:lnTo>
                  <a:lnTo>
                    <a:pt x="532" y="583"/>
                  </a:lnTo>
                  <a:lnTo>
                    <a:pt x="530" y="583"/>
                  </a:lnTo>
                  <a:lnTo>
                    <a:pt x="530" y="583"/>
                  </a:lnTo>
                  <a:lnTo>
                    <a:pt x="530" y="583"/>
                  </a:lnTo>
                  <a:lnTo>
                    <a:pt x="529" y="585"/>
                  </a:lnTo>
                  <a:lnTo>
                    <a:pt x="527" y="586"/>
                  </a:lnTo>
                  <a:lnTo>
                    <a:pt x="527" y="586"/>
                  </a:lnTo>
                  <a:lnTo>
                    <a:pt x="527" y="586"/>
                  </a:lnTo>
                  <a:lnTo>
                    <a:pt x="526" y="586"/>
                  </a:lnTo>
                  <a:lnTo>
                    <a:pt x="526" y="586"/>
                  </a:lnTo>
                  <a:lnTo>
                    <a:pt x="524" y="588"/>
                  </a:lnTo>
                  <a:lnTo>
                    <a:pt x="522" y="588"/>
                  </a:lnTo>
                  <a:lnTo>
                    <a:pt x="522" y="590"/>
                  </a:lnTo>
                  <a:lnTo>
                    <a:pt x="521" y="590"/>
                  </a:lnTo>
                  <a:lnTo>
                    <a:pt x="519" y="590"/>
                  </a:lnTo>
                  <a:lnTo>
                    <a:pt x="519" y="590"/>
                  </a:lnTo>
                  <a:lnTo>
                    <a:pt x="518" y="590"/>
                  </a:lnTo>
                  <a:lnTo>
                    <a:pt x="516" y="590"/>
                  </a:lnTo>
                  <a:lnTo>
                    <a:pt x="514" y="588"/>
                  </a:lnTo>
                  <a:lnTo>
                    <a:pt x="511" y="588"/>
                  </a:lnTo>
                  <a:lnTo>
                    <a:pt x="510" y="586"/>
                  </a:lnTo>
                  <a:lnTo>
                    <a:pt x="507" y="585"/>
                  </a:lnTo>
                  <a:lnTo>
                    <a:pt x="507" y="582"/>
                  </a:lnTo>
                  <a:lnTo>
                    <a:pt x="507" y="580"/>
                  </a:lnTo>
                  <a:lnTo>
                    <a:pt x="507" y="580"/>
                  </a:lnTo>
                  <a:lnTo>
                    <a:pt x="507" y="574"/>
                  </a:lnTo>
                  <a:lnTo>
                    <a:pt x="507" y="574"/>
                  </a:lnTo>
                  <a:lnTo>
                    <a:pt x="507" y="574"/>
                  </a:lnTo>
                  <a:lnTo>
                    <a:pt x="508" y="572"/>
                  </a:lnTo>
                  <a:lnTo>
                    <a:pt x="510" y="571"/>
                  </a:lnTo>
                  <a:lnTo>
                    <a:pt x="513" y="569"/>
                  </a:lnTo>
                  <a:lnTo>
                    <a:pt x="514" y="569"/>
                  </a:lnTo>
                  <a:lnTo>
                    <a:pt x="516" y="568"/>
                  </a:lnTo>
                  <a:lnTo>
                    <a:pt x="514" y="568"/>
                  </a:lnTo>
                  <a:lnTo>
                    <a:pt x="514" y="568"/>
                  </a:lnTo>
                  <a:lnTo>
                    <a:pt x="514" y="566"/>
                  </a:lnTo>
                  <a:lnTo>
                    <a:pt x="514" y="566"/>
                  </a:lnTo>
                  <a:lnTo>
                    <a:pt x="516" y="564"/>
                  </a:lnTo>
                  <a:lnTo>
                    <a:pt x="518" y="566"/>
                  </a:lnTo>
                  <a:lnTo>
                    <a:pt x="519" y="564"/>
                  </a:lnTo>
                  <a:lnTo>
                    <a:pt x="519" y="564"/>
                  </a:lnTo>
                  <a:lnTo>
                    <a:pt x="521" y="564"/>
                  </a:lnTo>
                  <a:lnTo>
                    <a:pt x="524" y="564"/>
                  </a:lnTo>
                  <a:lnTo>
                    <a:pt x="527" y="564"/>
                  </a:lnTo>
                  <a:lnTo>
                    <a:pt x="529" y="563"/>
                  </a:lnTo>
                  <a:lnTo>
                    <a:pt x="529" y="563"/>
                  </a:lnTo>
                  <a:lnTo>
                    <a:pt x="530" y="563"/>
                  </a:lnTo>
                  <a:lnTo>
                    <a:pt x="532" y="564"/>
                  </a:lnTo>
                  <a:lnTo>
                    <a:pt x="532" y="563"/>
                  </a:lnTo>
                  <a:lnTo>
                    <a:pt x="532" y="563"/>
                  </a:lnTo>
                  <a:lnTo>
                    <a:pt x="532" y="563"/>
                  </a:lnTo>
                  <a:lnTo>
                    <a:pt x="535" y="564"/>
                  </a:lnTo>
                  <a:lnTo>
                    <a:pt x="535" y="563"/>
                  </a:lnTo>
                  <a:lnTo>
                    <a:pt x="535" y="563"/>
                  </a:lnTo>
                  <a:lnTo>
                    <a:pt x="535" y="561"/>
                  </a:lnTo>
                  <a:close/>
                  <a:moveTo>
                    <a:pt x="532" y="547"/>
                  </a:moveTo>
                  <a:lnTo>
                    <a:pt x="532" y="547"/>
                  </a:lnTo>
                  <a:lnTo>
                    <a:pt x="533" y="547"/>
                  </a:lnTo>
                  <a:lnTo>
                    <a:pt x="533" y="549"/>
                  </a:lnTo>
                  <a:lnTo>
                    <a:pt x="533" y="549"/>
                  </a:lnTo>
                  <a:lnTo>
                    <a:pt x="533" y="549"/>
                  </a:lnTo>
                  <a:lnTo>
                    <a:pt x="532" y="549"/>
                  </a:lnTo>
                  <a:lnTo>
                    <a:pt x="530" y="549"/>
                  </a:lnTo>
                  <a:lnTo>
                    <a:pt x="530" y="549"/>
                  </a:lnTo>
                  <a:lnTo>
                    <a:pt x="530" y="549"/>
                  </a:lnTo>
                  <a:lnTo>
                    <a:pt x="530" y="547"/>
                  </a:lnTo>
                  <a:lnTo>
                    <a:pt x="532" y="547"/>
                  </a:lnTo>
                  <a:close/>
                  <a:moveTo>
                    <a:pt x="565" y="538"/>
                  </a:moveTo>
                  <a:lnTo>
                    <a:pt x="563" y="539"/>
                  </a:lnTo>
                  <a:lnTo>
                    <a:pt x="563" y="539"/>
                  </a:lnTo>
                  <a:lnTo>
                    <a:pt x="562" y="539"/>
                  </a:lnTo>
                  <a:lnTo>
                    <a:pt x="563" y="539"/>
                  </a:lnTo>
                  <a:lnTo>
                    <a:pt x="565" y="538"/>
                  </a:lnTo>
                  <a:close/>
                  <a:moveTo>
                    <a:pt x="567" y="538"/>
                  </a:moveTo>
                  <a:lnTo>
                    <a:pt x="567" y="538"/>
                  </a:lnTo>
                  <a:lnTo>
                    <a:pt x="567" y="538"/>
                  </a:lnTo>
                  <a:lnTo>
                    <a:pt x="567" y="538"/>
                  </a:lnTo>
                  <a:lnTo>
                    <a:pt x="567" y="538"/>
                  </a:lnTo>
                  <a:lnTo>
                    <a:pt x="567" y="539"/>
                  </a:lnTo>
                  <a:lnTo>
                    <a:pt x="567" y="539"/>
                  </a:lnTo>
                  <a:lnTo>
                    <a:pt x="565" y="539"/>
                  </a:lnTo>
                  <a:lnTo>
                    <a:pt x="565" y="539"/>
                  </a:lnTo>
                  <a:lnTo>
                    <a:pt x="565" y="538"/>
                  </a:lnTo>
                  <a:lnTo>
                    <a:pt x="567" y="538"/>
                  </a:lnTo>
                  <a:lnTo>
                    <a:pt x="567" y="538"/>
                  </a:lnTo>
                  <a:close/>
                  <a:moveTo>
                    <a:pt x="576" y="520"/>
                  </a:moveTo>
                  <a:lnTo>
                    <a:pt x="578" y="520"/>
                  </a:lnTo>
                  <a:lnTo>
                    <a:pt x="578" y="522"/>
                  </a:lnTo>
                  <a:lnTo>
                    <a:pt x="578" y="522"/>
                  </a:lnTo>
                  <a:lnTo>
                    <a:pt x="576" y="520"/>
                  </a:lnTo>
                  <a:lnTo>
                    <a:pt x="576" y="520"/>
                  </a:lnTo>
                  <a:lnTo>
                    <a:pt x="576" y="520"/>
                  </a:lnTo>
                  <a:lnTo>
                    <a:pt x="574" y="520"/>
                  </a:lnTo>
                  <a:lnTo>
                    <a:pt x="576" y="520"/>
                  </a:lnTo>
                  <a:close/>
                  <a:moveTo>
                    <a:pt x="644" y="495"/>
                  </a:moveTo>
                  <a:lnTo>
                    <a:pt x="644" y="495"/>
                  </a:lnTo>
                  <a:lnTo>
                    <a:pt x="644" y="495"/>
                  </a:lnTo>
                  <a:lnTo>
                    <a:pt x="644" y="497"/>
                  </a:lnTo>
                  <a:lnTo>
                    <a:pt x="642" y="497"/>
                  </a:lnTo>
                  <a:lnTo>
                    <a:pt x="642" y="495"/>
                  </a:lnTo>
                  <a:lnTo>
                    <a:pt x="642" y="495"/>
                  </a:lnTo>
                  <a:lnTo>
                    <a:pt x="642" y="495"/>
                  </a:lnTo>
                  <a:lnTo>
                    <a:pt x="644" y="495"/>
                  </a:lnTo>
                  <a:close/>
                  <a:moveTo>
                    <a:pt x="667" y="478"/>
                  </a:moveTo>
                  <a:lnTo>
                    <a:pt x="667" y="478"/>
                  </a:lnTo>
                  <a:lnTo>
                    <a:pt x="667" y="479"/>
                  </a:lnTo>
                  <a:lnTo>
                    <a:pt x="667" y="479"/>
                  </a:lnTo>
                  <a:lnTo>
                    <a:pt x="667" y="479"/>
                  </a:lnTo>
                  <a:lnTo>
                    <a:pt x="667" y="481"/>
                  </a:lnTo>
                  <a:lnTo>
                    <a:pt x="667" y="481"/>
                  </a:lnTo>
                  <a:lnTo>
                    <a:pt x="667" y="481"/>
                  </a:lnTo>
                  <a:lnTo>
                    <a:pt x="667" y="482"/>
                  </a:lnTo>
                  <a:lnTo>
                    <a:pt x="666" y="481"/>
                  </a:lnTo>
                  <a:lnTo>
                    <a:pt x="666" y="481"/>
                  </a:lnTo>
                  <a:lnTo>
                    <a:pt x="666" y="479"/>
                  </a:lnTo>
                  <a:lnTo>
                    <a:pt x="666" y="479"/>
                  </a:lnTo>
                  <a:lnTo>
                    <a:pt x="666" y="478"/>
                  </a:lnTo>
                  <a:lnTo>
                    <a:pt x="667" y="478"/>
                  </a:lnTo>
                  <a:close/>
                  <a:moveTo>
                    <a:pt x="688" y="438"/>
                  </a:moveTo>
                  <a:lnTo>
                    <a:pt x="688" y="438"/>
                  </a:lnTo>
                  <a:lnTo>
                    <a:pt x="688" y="440"/>
                  </a:lnTo>
                  <a:lnTo>
                    <a:pt x="688" y="440"/>
                  </a:lnTo>
                  <a:lnTo>
                    <a:pt x="688" y="441"/>
                  </a:lnTo>
                  <a:lnTo>
                    <a:pt x="686" y="441"/>
                  </a:lnTo>
                  <a:lnTo>
                    <a:pt x="686" y="440"/>
                  </a:lnTo>
                  <a:lnTo>
                    <a:pt x="688" y="438"/>
                  </a:lnTo>
                  <a:close/>
                  <a:moveTo>
                    <a:pt x="701" y="413"/>
                  </a:moveTo>
                  <a:lnTo>
                    <a:pt x="702" y="415"/>
                  </a:lnTo>
                  <a:lnTo>
                    <a:pt x="702" y="415"/>
                  </a:lnTo>
                  <a:lnTo>
                    <a:pt x="702" y="416"/>
                  </a:lnTo>
                  <a:lnTo>
                    <a:pt x="701" y="415"/>
                  </a:lnTo>
                  <a:lnTo>
                    <a:pt x="701" y="415"/>
                  </a:lnTo>
                  <a:lnTo>
                    <a:pt x="701" y="415"/>
                  </a:lnTo>
                  <a:lnTo>
                    <a:pt x="701" y="413"/>
                  </a:lnTo>
                  <a:close/>
                  <a:moveTo>
                    <a:pt x="704" y="412"/>
                  </a:moveTo>
                  <a:lnTo>
                    <a:pt x="705" y="412"/>
                  </a:lnTo>
                  <a:lnTo>
                    <a:pt x="705" y="412"/>
                  </a:lnTo>
                  <a:lnTo>
                    <a:pt x="705" y="413"/>
                  </a:lnTo>
                  <a:lnTo>
                    <a:pt x="705" y="413"/>
                  </a:lnTo>
                  <a:lnTo>
                    <a:pt x="704" y="412"/>
                  </a:lnTo>
                  <a:lnTo>
                    <a:pt x="704" y="412"/>
                  </a:lnTo>
                  <a:close/>
                  <a:moveTo>
                    <a:pt x="699" y="408"/>
                  </a:moveTo>
                  <a:lnTo>
                    <a:pt x="701" y="408"/>
                  </a:lnTo>
                  <a:lnTo>
                    <a:pt x="704" y="410"/>
                  </a:lnTo>
                  <a:lnTo>
                    <a:pt x="704" y="410"/>
                  </a:lnTo>
                  <a:lnTo>
                    <a:pt x="704" y="412"/>
                  </a:lnTo>
                  <a:lnTo>
                    <a:pt x="704" y="412"/>
                  </a:lnTo>
                  <a:lnTo>
                    <a:pt x="702" y="410"/>
                  </a:lnTo>
                  <a:lnTo>
                    <a:pt x="699" y="410"/>
                  </a:lnTo>
                  <a:lnTo>
                    <a:pt x="699" y="410"/>
                  </a:lnTo>
                  <a:lnTo>
                    <a:pt x="699" y="408"/>
                  </a:lnTo>
                  <a:close/>
                  <a:moveTo>
                    <a:pt x="688" y="382"/>
                  </a:moveTo>
                  <a:lnTo>
                    <a:pt x="690" y="382"/>
                  </a:lnTo>
                  <a:lnTo>
                    <a:pt x="691" y="383"/>
                  </a:lnTo>
                  <a:lnTo>
                    <a:pt x="693" y="383"/>
                  </a:lnTo>
                  <a:lnTo>
                    <a:pt x="693" y="383"/>
                  </a:lnTo>
                  <a:lnTo>
                    <a:pt x="693" y="385"/>
                  </a:lnTo>
                  <a:lnTo>
                    <a:pt x="696" y="386"/>
                  </a:lnTo>
                  <a:lnTo>
                    <a:pt x="697" y="386"/>
                  </a:lnTo>
                  <a:lnTo>
                    <a:pt x="697" y="386"/>
                  </a:lnTo>
                  <a:lnTo>
                    <a:pt x="696" y="388"/>
                  </a:lnTo>
                  <a:lnTo>
                    <a:pt x="693" y="386"/>
                  </a:lnTo>
                  <a:lnTo>
                    <a:pt x="690" y="385"/>
                  </a:lnTo>
                  <a:lnTo>
                    <a:pt x="688" y="383"/>
                  </a:lnTo>
                  <a:lnTo>
                    <a:pt x="688" y="382"/>
                  </a:lnTo>
                  <a:close/>
                  <a:moveTo>
                    <a:pt x="718" y="0"/>
                  </a:moveTo>
                  <a:lnTo>
                    <a:pt x="719" y="0"/>
                  </a:lnTo>
                  <a:lnTo>
                    <a:pt x="721" y="0"/>
                  </a:lnTo>
                  <a:lnTo>
                    <a:pt x="721" y="0"/>
                  </a:lnTo>
                  <a:lnTo>
                    <a:pt x="723" y="0"/>
                  </a:lnTo>
                  <a:lnTo>
                    <a:pt x="723" y="0"/>
                  </a:lnTo>
                  <a:lnTo>
                    <a:pt x="724" y="2"/>
                  </a:lnTo>
                  <a:lnTo>
                    <a:pt x="729" y="3"/>
                  </a:lnTo>
                  <a:lnTo>
                    <a:pt x="731" y="3"/>
                  </a:lnTo>
                  <a:lnTo>
                    <a:pt x="732" y="3"/>
                  </a:lnTo>
                  <a:lnTo>
                    <a:pt x="732" y="5"/>
                  </a:lnTo>
                  <a:lnTo>
                    <a:pt x="734" y="7"/>
                  </a:lnTo>
                  <a:lnTo>
                    <a:pt x="735" y="7"/>
                  </a:lnTo>
                  <a:lnTo>
                    <a:pt x="737" y="7"/>
                  </a:lnTo>
                  <a:lnTo>
                    <a:pt x="740" y="8"/>
                  </a:lnTo>
                  <a:lnTo>
                    <a:pt x="742" y="8"/>
                  </a:lnTo>
                  <a:lnTo>
                    <a:pt x="742" y="8"/>
                  </a:lnTo>
                  <a:lnTo>
                    <a:pt x="742" y="7"/>
                  </a:lnTo>
                  <a:lnTo>
                    <a:pt x="743" y="7"/>
                  </a:lnTo>
                  <a:lnTo>
                    <a:pt x="746" y="8"/>
                  </a:lnTo>
                  <a:lnTo>
                    <a:pt x="749" y="10"/>
                  </a:lnTo>
                  <a:lnTo>
                    <a:pt x="751" y="10"/>
                  </a:lnTo>
                  <a:lnTo>
                    <a:pt x="751" y="10"/>
                  </a:lnTo>
                  <a:lnTo>
                    <a:pt x="753" y="10"/>
                  </a:lnTo>
                  <a:lnTo>
                    <a:pt x="753" y="11"/>
                  </a:lnTo>
                  <a:lnTo>
                    <a:pt x="753" y="11"/>
                  </a:lnTo>
                  <a:lnTo>
                    <a:pt x="753" y="13"/>
                  </a:lnTo>
                  <a:lnTo>
                    <a:pt x="753" y="13"/>
                  </a:lnTo>
                  <a:lnTo>
                    <a:pt x="754" y="13"/>
                  </a:lnTo>
                  <a:lnTo>
                    <a:pt x="756" y="13"/>
                  </a:lnTo>
                  <a:lnTo>
                    <a:pt x="756" y="15"/>
                  </a:lnTo>
                  <a:lnTo>
                    <a:pt x="757" y="16"/>
                  </a:lnTo>
                  <a:lnTo>
                    <a:pt x="757" y="16"/>
                  </a:lnTo>
                  <a:lnTo>
                    <a:pt x="757" y="16"/>
                  </a:lnTo>
                  <a:lnTo>
                    <a:pt x="757" y="18"/>
                  </a:lnTo>
                  <a:lnTo>
                    <a:pt x="757" y="18"/>
                  </a:lnTo>
                  <a:lnTo>
                    <a:pt x="757" y="18"/>
                  </a:lnTo>
                  <a:lnTo>
                    <a:pt x="757" y="19"/>
                  </a:lnTo>
                  <a:lnTo>
                    <a:pt x="757" y="19"/>
                  </a:lnTo>
                  <a:lnTo>
                    <a:pt x="759" y="19"/>
                  </a:lnTo>
                  <a:lnTo>
                    <a:pt x="760" y="21"/>
                  </a:lnTo>
                  <a:lnTo>
                    <a:pt x="760" y="21"/>
                  </a:lnTo>
                  <a:lnTo>
                    <a:pt x="760" y="22"/>
                  </a:lnTo>
                  <a:lnTo>
                    <a:pt x="762" y="22"/>
                  </a:lnTo>
                  <a:lnTo>
                    <a:pt x="762" y="24"/>
                  </a:lnTo>
                  <a:lnTo>
                    <a:pt x="762" y="24"/>
                  </a:lnTo>
                  <a:lnTo>
                    <a:pt x="762" y="24"/>
                  </a:lnTo>
                  <a:lnTo>
                    <a:pt x="762" y="26"/>
                  </a:lnTo>
                  <a:lnTo>
                    <a:pt x="764" y="27"/>
                  </a:lnTo>
                  <a:lnTo>
                    <a:pt x="764" y="27"/>
                  </a:lnTo>
                  <a:lnTo>
                    <a:pt x="764" y="29"/>
                  </a:lnTo>
                  <a:lnTo>
                    <a:pt x="764" y="30"/>
                  </a:lnTo>
                  <a:lnTo>
                    <a:pt x="765" y="32"/>
                  </a:lnTo>
                  <a:lnTo>
                    <a:pt x="767" y="35"/>
                  </a:lnTo>
                  <a:lnTo>
                    <a:pt x="767" y="37"/>
                  </a:lnTo>
                  <a:lnTo>
                    <a:pt x="767" y="38"/>
                  </a:lnTo>
                  <a:lnTo>
                    <a:pt x="767" y="40"/>
                  </a:lnTo>
                  <a:lnTo>
                    <a:pt x="768" y="40"/>
                  </a:lnTo>
                  <a:lnTo>
                    <a:pt x="768" y="40"/>
                  </a:lnTo>
                  <a:lnTo>
                    <a:pt x="768" y="41"/>
                  </a:lnTo>
                  <a:lnTo>
                    <a:pt x="770" y="41"/>
                  </a:lnTo>
                  <a:lnTo>
                    <a:pt x="770" y="43"/>
                  </a:lnTo>
                  <a:lnTo>
                    <a:pt x="770" y="44"/>
                  </a:lnTo>
                  <a:lnTo>
                    <a:pt x="770" y="44"/>
                  </a:lnTo>
                  <a:lnTo>
                    <a:pt x="770" y="46"/>
                  </a:lnTo>
                  <a:lnTo>
                    <a:pt x="770" y="46"/>
                  </a:lnTo>
                  <a:lnTo>
                    <a:pt x="770" y="48"/>
                  </a:lnTo>
                  <a:lnTo>
                    <a:pt x="772" y="51"/>
                  </a:lnTo>
                  <a:lnTo>
                    <a:pt x="775" y="52"/>
                  </a:lnTo>
                  <a:lnTo>
                    <a:pt x="776" y="55"/>
                  </a:lnTo>
                  <a:lnTo>
                    <a:pt x="776" y="57"/>
                  </a:lnTo>
                  <a:lnTo>
                    <a:pt x="776" y="59"/>
                  </a:lnTo>
                  <a:lnTo>
                    <a:pt x="776" y="59"/>
                  </a:lnTo>
                  <a:lnTo>
                    <a:pt x="776" y="60"/>
                  </a:lnTo>
                  <a:lnTo>
                    <a:pt x="776" y="60"/>
                  </a:lnTo>
                  <a:lnTo>
                    <a:pt x="776" y="62"/>
                  </a:lnTo>
                  <a:lnTo>
                    <a:pt x="776" y="62"/>
                  </a:lnTo>
                  <a:lnTo>
                    <a:pt x="778" y="63"/>
                  </a:lnTo>
                  <a:lnTo>
                    <a:pt x="779" y="65"/>
                  </a:lnTo>
                  <a:lnTo>
                    <a:pt x="779" y="68"/>
                  </a:lnTo>
                  <a:lnTo>
                    <a:pt x="779" y="70"/>
                  </a:lnTo>
                  <a:lnTo>
                    <a:pt x="779" y="71"/>
                  </a:lnTo>
                  <a:lnTo>
                    <a:pt x="779" y="73"/>
                  </a:lnTo>
                  <a:lnTo>
                    <a:pt x="781" y="73"/>
                  </a:lnTo>
                  <a:lnTo>
                    <a:pt x="781" y="74"/>
                  </a:lnTo>
                  <a:lnTo>
                    <a:pt x="783" y="74"/>
                  </a:lnTo>
                  <a:lnTo>
                    <a:pt x="784" y="76"/>
                  </a:lnTo>
                  <a:lnTo>
                    <a:pt x="786" y="78"/>
                  </a:lnTo>
                  <a:lnTo>
                    <a:pt x="789" y="78"/>
                  </a:lnTo>
                  <a:lnTo>
                    <a:pt x="794" y="76"/>
                  </a:lnTo>
                  <a:lnTo>
                    <a:pt x="797" y="76"/>
                  </a:lnTo>
                  <a:lnTo>
                    <a:pt x="797" y="76"/>
                  </a:lnTo>
                  <a:lnTo>
                    <a:pt x="798" y="78"/>
                  </a:lnTo>
                  <a:lnTo>
                    <a:pt x="797" y="78"/>
                  </a:lnTo>
                  <a:lnTo>
                    <a:pt x="798" y="79"/>
                  </a:lnTo>
                  <a:lnTo>
                    <a:pt x="800" y="79"/>
                  </a:lnTo>
                  <a:lnTo>
                    <a:pt x="801" y="79"/>
                  </a:lnTo>
                  <a:lnTo>
                    <a:pt x="801" y="81"/>
                  </a:lnTo>
                  <a:lnTo>
                    <a:pt x="803" y="81"/>
                  </a:lnTo>
                  <a:lnTo>
                    <a:pt x="803" y="81"/>
                  </a:lnTo>
                  <a:lnTo>
                    <a:pt x="805" y="81"/>
                  </a:lnTo>
                  <a:lnTo>
                    <a:pt x="805" y="81"/>
                  </a:lnTo>
                  <a:lnTo>
                    <a:pt x="806" y="81"/>
                  </a:lnTo>
                  <a:lnTo>
                    <a:pt x="806" y="81"/>
                  </a:lnTo>
                  <a:lnTo>
                    <a:pt x="806" y="81"/>
                  </a:lnTo>
                  <a:lnTo>
                    <a:pt x="808" y="81"/>
                  </a:lnTo>
                  <a:lnTo>
                    <a:pt x="808" y="81"/>
                  </a:lnTo>
                  <a:lnTo>
                    <a:pt x="809" y="82"/>
                  </a:lnTo>
                  <a:lnTo>
                    <a:pt x="811" y="82"/>
                  </a:lnTo>
                  <a:lnTo>
                    <a:pt x="813" y="84"/>
                  </a:lnTo>
                  <a:lnTo>
                    <a:pt x="816" y="89"/>
                  </a:lnTo>
                  <a:lnTo>
                    <a:pt x="817" y="90"/>
                  </a:lnTo>
                  <a:lnTo>
                    <a:pt x="820" y="90"/>
                  </a:lnTo>
                  <a:lnTo>
                    <a:pt x="824" y="90"/>
                  </a:lnTo>
                  <a:lnTo>
                    <a:pt x="824" y="92"/>
                  </a:lnTo>
                  <a:lnTo>
                    <a:pt x="824" y="93"/>
                  </a:lnTo>
                  <a:lnTo>
                    <a:pt x="824" y="95"/>
                  </a:lnTo>
                  <a:lnTo>
                    <a:pt x="824" y="95"/>
                  </a:lnTo>
                  <a:lnTo>
                    <a:pt x="825" y="96"/>
                  </a:lnTo>
                  <a:lnTo>
                    <a:pt x="825" y="98"/>
                  </a:lnTo>
                  <a:lnTo>
                    <a:pt x="827" y="98"/>
                  </a:lnTo>
                  <a:lnTo>
                    <a:pt x="827" y="100"/>
                  </a:lnTo>
                  <a:lnTo>
                    <a:pt x="827" y="101"/>
                  </a:lnTo>
                  <a:lnTo>
                    <a:pt x="825" y="104"/>
                  </a:lnTo>
                  <a:lnTo>
                    <a:pt x="825" y="106"/>
                  </a:lnTo>
                  <a:lnTo>
                    <a:pt x="827" y="107"/>
                  </a:lnTo>
                  <a:lnTo>
                    <a:pt x="828" y="109"/>
                  </a:lnTo>
                  <a:lnTo>
                    <a:pt x="828" y="111"/>
                  </a:lnTo>
                  <a:lnTo>
                    <a:pt x="828" y="111"/>
                  </a:lnTo>
                  <a:lnTo>
                    <a:pt x="830" y="112"/>
                  </a:lnTo>
                  <a:lnTo>
                    <a:pt x="831" y="112"/>
                  </a:lnTo>
                  <a:lnTo>
                    <a:pt x="835" y="111"/>
                  </a:lnTo>
                  <a:lnTo>
                    <a:pt x="836" y="111"/>
                  </a:lnTo>
                  <a:lnTo>
                    <a:pt x="838" y="112"/>
                  </a:lnTo>
                  <a:lnTo>
                    <a:pt x="841" y="112"/>
                  </a:lnTo>
                  <a:lnTo>
                    <a:pt x="846" y="111"/>
                  </a:lnTo>
                  <a:lnTo>
                    <a:pt x="849" y="111"/>
                  </a:lnTo>
                  <a:lnTo>
                    <a:pt x="850" y="111"/>
                  </a:lnTo>
                  <a:lnTo>
                    <a:pt x="852" y="111"/>
                  </a:lnTo>
                  <a:lnTo>
                    <a:pt x="854" y="107"/>
                  </a:lnTo>
                  <a:lnTo>
                    <a:pt x="854" y="107"/>
                  </a:lnTo>
                  <a:lnTo>
                    <a:pt x="855" y="107"/>
                  </a:lnTo>
                  <a:lnTo>
                    <a:pt x="857" y="106"/>
                  </a:lnTo>
                  <a:lnTo>
                    <a:pt x="858" y="104"/>
                  </a:lnTo>
                  <a:lnTo>
                    <a:pt x="860" y="104"/>
                  </a:lnTo>
                  <a:lnTo>
                    <a:pt x="863" y="104"/>
                  </a:lnTo>
                  <a:lnTo>
                    <a:pt x="865" y="104"/>
                  </a:lnTo>
                  <a:lnTo>
                    <a:pt x="866" y="103"/>
                  </a:lnTo>
                  <a:lnTo>
                    <a:pt x="868" y="103"/>
                  </a:lnTo>
                  <a:lnTo>
                    <a:pt x="871" y="101"/>
                  </a:lnTo>
                  <a:lnTo>
                    <a:pt x="876" y="100"/>
                  </a:lnTo>
                  <a:lnTo>
                    <a:pt x="877" y="100"/>
                  </a:lnTo>
                  <a:lnTo>
                    <a:pt x="877" y="100"/>
                  </a:lnTo>
                  <a:lnTo>
                    <a:pt x="879" y="100"/>
                  </a:lnTo>
                  <a:lnTo>
                    <a:pt x="880" y="100"/>
                  </a:lnTo>
                  <a:lnTo>
                    <a:pt x="882" y="101"/>
                  </a:lnTo>
                  <a:lnTo>
                    <a:pt x="882" y="103"/>
                  </a:lnTo>
                  <a:lnTo>
                    <a:pt x="882" y="103"/>
                  </a:lnTo>
                  <a:lnTo>
                    <a:pt x="882" y="104"/>
                  </a:lnTo>
                  <a:lnTo>
                    <a:pt x="882" y="104"/>
                  </a:lnTo>
                  <a:lnTo>
                    <a:pt x="880" y="106"/>
                  </a:lnTo>
                  <a:lnTo>
                    <a:pt x="882" y="106"/>
                  </a:lnTo>
                  <a:lnTo>
                    <a:pt x="882" y="109"/>
                  </a:lnTo>
                  <a:lnTo>
                    <a:pt x="883" y="109"/>
                  </a:lnTo>
                  <a:lnTo>
                    <a:pt x="883" y="111"/>
                  </a:lnTo>
                  <a:lnTo>
                    <a:pt x="883" y="112"/>
                  </a:lnTo>
                  <a:lnTo>
                    <a:pt x="883" y="112"/>
                  </a:lnTo>
                  <a:lnTo>
                    <a:pt x="882" y="115"/>
                  </a:lnTo>
                  <a:lnTo>
                    <a:pt x="880" y="115"/>
                  </a:lnTo>
                  <a:lnTo>
                    <a:pt x="880" y="115"/>
                  </a:lnTo>
                  <a:lnTo>
                    <a:pt x="879" y="117"/>
                  </a:lnTo>
                  <a:lnTo>
                    <a:pt x="877" y="117"/>
                  </a:lnTo>
                  <a:lnTo>
                    <a:pt x="877" y="117"/>
                  </a:lnTo>
                  <a:lnTo>
                    <a:pt x="877" y="117"/>
                  </a:lnTo>
                  <a:lnTo>
                    <a:pt x="876" y="118"/>
                  </a:lnTo>
                  <a:lnTo>
                    <a:pt x="876" y="118"/>
                  </a:lnTo>
                  <a:lnTo>
                    <a:pt x="876" y="120"/>
                  </a:lnTo>
                  <a:lnTo>
                    <a:pt x="876" y="120"/>
                  </a:lnTo>
                  <a:lnTo>
                    <a:pt x="876" y="122"/>
                  </a:lnTo>
                  <a:lnTo>
                    <a:pt x="876" y="123"/>
                  </a:lnTo>
                  <a:lnTo>
                    <a:pt x="874" y="125"/>
                  </a:lnTo>
                  <a:lnTo>
                    <a:pt x="874" y="125"/>
                  </a:lnTo>
                  <a:lnTo>
                    <a:pt x="874" y="126"/>
                  </a:lnTo>
                  <a:lnTo>
                    <a:pt x="874" y="126"/>
                  </a:lnTo>
                  <a:lnTo>
                    <a:pt x="872" y="130"/>
                  </a:lnTo>
                  <a:lnTo>
                    <a:pt x="872" y="131"/>
                  </a:lnTo>
                  <a:lnTo>
                    <a:pt x="871" y="133"/>
                  </a:lnTo>
                  <a:lnTo>
                    <a:pt x="871" y="134"/>
                  </a:lnTo>
                  <a:lnTo>
                    <a:pt x="871" y="136"/>
                  </a:lnTo>
                  <a:lnTo>
                    <a:pt x="871" y="136"/>
                  </a:lnTo>
                  <a:lnTo>
                    <a:pt x="871" y="137"/>
                  </a:lnTo>
                  <a:lnTo>
                    <a:pt x="871" y="137"/>
                  </a:lnTo>
                  <a:lnTo>
                    <a:pt x="871" y="139"/>
                  </a:lnTo>
                  <a:lnTo>
                    <a:pt x="869" y="139"/>
                  </a:lnTo>
                  <a:lnTo>
                    <a:pt x="869" y="141"/>
                  </a:lnTo>
                  <a:lnTo>
                    <a:pt x="869" y="141"/>
                  </a:lnTo>
                  <a:lnTo>
                    <a:pt x="868" y="142"/>
                  </a:lnTo>
                  <a:lnTo>
                    <a:pt x="868" y="144"/>
                  </a:lnTo>
                  <a:lnTo>
                    <a:pt x="868" y="144"/>
                  </a:lnTo>
                  <a:lnTo>
                    <a:pt x="866" y="144"/>
                  </a:lnTo>
                  <a:lnTo>
                    <a:pt x="866" y="145"/>
                  </a:lnTo>
                  <a:lnTo>
                    <a:pt x="866" y="145"/>
                  </a:lnTo>
                  <a:lnTo>
                    <a:pt x="865" y="147"/>
                  </a:lnTo>
                  <a:lnTo>
                    <a:pt x="865" y="148"/>
                  </a:lnTo>
                  <a:lnTo>
                    <a:pt x="865" y="148"/>
                  </a:lnTo>
                  <a:lnTo>
                    <a:pt x="865" y="150"/>
                  </a:lnTo>
                  <a:lnTo>
                    <a:pt x="863" y="150"/>
                  </a:lnTo>
                  <a:lnTo>
                    <a:pt x="863" y="150"/>
                  </a:lnTo>
                  <a:lnTo>
                    <a:pt x="863" y="150"/>
                  </a:lnTo>
                  <a:lnTo>
                    <a:pt x="861" y="152"/>
                  </a:lnTo>
                  <a:lnTo>
                    <a:pt x="860" y="155"/>
                  </a:lnTo>
                  <a:lnTo>
                    <a:pt x="860" y="156"/>
                  </a:lnTo>
                  <a:lnTo>
                    <a:pt x="860" y="158"/>
                  </a:lnTo>
                  <a:lnTo>
                    <a:pt x="858" y="159"/>
                  </a:lnTo>
                  <a:lnTo>
                    <a:pt x="858" y="159"/>
                  </a:lnTo>
                  <a:lnTo>
                    <a:pt x="857" y="159"/>
                  </a:lnTo>
                  <a:lnTo>
                    <a:pt x="857" y="159"/>
                  </a:lnTo>
                  <a:lnTo>
                    <a:pt x="855" y="159"/>
                  </a:lnTo>
                  <a:lnTo>
                    <a:pt x="855" y="158"/>
                  </a:lnTo>
                  <a:lnTo>
                    <a:pt x="855" y="156"/>
                  </a:lnTo>
                  <a:lnTo>
                    <a:pt x="852" y="155"/>
                  </a:lnTo>
                  <a:lnTo>
                    <a:pt x="850" y="155"/>
                  </a:lnTo>
                  <a:lnTo>
                    <a:pt x="847" y="155"/>
                  </a:lnTo>
                  <a:lnTo>
                    <a:pt x="846" y="155"/>
                  </a:lnTo>
                  <a:lnTo>
                    <a:pt x="844" y="156"/>
                  </a:lnTo>
                  <a:lnTo>
                    <a:pt x="844" y="156"/>
                  </a:lnTo>
                  <a:lnTo>
                    <a:pt x="842" y="155"/>
                  </a:lnTo>
                  <a:lnTo>
                    <a:pt x="842" y="155"/>
                  </a:lnTo>
                  <a:lnTo>
                    <a:pt x="841" y="155"/>
                  </a:lnTo>
                  <a:lnTo>
                    <a:pt x="841" y="156"/>
                  </a:lnTo>
                  <a:lnTo>
                    <a:pt x="839" y="156"/>
                  </a:lnTo>
                  <a:lnTo>
                    <a:pt x="838" y="158"/>
                  </a:lnTo>
                  <a:lnTo>
                    <a:pt x="838" y="159"/>
                  </a:lnTo>
                  <a:lnTo>
                    <a:pt x="836" y="159"/>
                  </a:lnTo>
                  <a:lnTo>
                    <a:pt x="836" y="161"/>
                  </a:lnTo>
                  <a:lnTo>
                    <a:pt x="833" y="161"/>
                  </a:lnTo>
                  <a:lnTo>
                    <a:pt x="833" y="161"/>
                  </a:lnTo>
                  <a:lnTo>
                    <a:pt x="831" y="163"/>
                  </a:lnTo>
                  <a:lnTo>
                    <a:pt x="830" y="163"/>
                  </a:lnTo>
                  <a:lnTo>
                    <a:pt x="830" y="163"/>
                  </a:lnTo>
                  <a:lnTo>
                    <a:pt x="828" y="164"/>
                  </a:lnTo>
                  <a:lnTo>
                    <a:pt x="830" y="164"/>
                  </a:lnTo>
                  <a:lnTo>
                    <a:pt x="830" y="166"/>
                  </a:lnTo>
                  <a:lnTo>
                    <a:pt x="831" y="167"/>
                  </a:lnTo>
                  <a:lnTo>
                    <a:pt x="831" y="170"/>
                  </a:lnTo>
                  <a:lnTo>
                    <a:pt x="833" y="177"/>
                  </a:lnTo>
                  <a:lnTo>
                    <a:pt x="833" y="178"/>
                  </a:lnTo>
                  <a:lnTo>
                    <a:pt x="831" y="183"/>
                  </a:lnTo>
                  <a:lnTo>
                    <a:pt x="831" y="185"/>
                  </a:lnTo>
                  <a:lnTo>
                    <a:pt x="831" y="186"/>
                  </a:lnTo>
                  <a:lnTo>
                    <a:pt x="831" y="186"/>
                  </a:lnTo>
                  <a:lnTo>
                    <a:pt x="833" y="186"/>
                  </a:lnTo>
                  <a:lnTo>
                    <a:pt x="833" y="188"/>
                  </a:lnTo>
                  <a:lnTo>
                    <a:pt x="833" y="188"/>
                  </a:lnTo>
                  <a:lnTo>
                    <a:pt x="833" y="189"/>
                  </a:lnTo>
                  <a:lnTo>
                    <a:pt x="833" y="189"/>
                  </a:lnTo>
                  <a:lnTo>
                    <a:pt x="833" y="191"/>
                  </a:lnTo>
                  <a:lnTo>
                    <a:pt x="831" y="193"/>
                  </a:lnTo>
                  <a:lnTo>
                    <a:pt x="831" y="194"/>
                  </a:lnTo>
                  <a:lnTo>
                    <a:pt x="831" y="194"/>
                  </a:lnTo>
                  <a:lnTo>
                    <a:pt x="831" y="194"/>
                  </a:lnTo>
                  <a:lnTo>
                    <a:pt x="831" y="196"/>
                  </a:lnTo>
                  <a:lnTo>
                    <a:pt x="830" y="197"/>
                  </a:lnTo>
                  <a:lnTo>
                    <a:pt x="830" y="197"/>
                  </a:lnTo>
                  <a:lnTo>
                    <a:pt x="828" y="199"/>
                  </a:lnTo>
                  <a:lnTo>
                    <a:pt x="828" y="197"/>
                  </a:lnTo>
                  <a:lnTo>
                    <a:pt x="827" y="197"/>
                  </a:lnTo>
                  <a:lnTo>
                    <a:pt x="825" y="199"/>
                  </a:lnTo>
                  <a:lnTo>
                    <a:pt x="824" y="199"/>
                  </a:lnTo>
                  <a:lnTo>
                    <a:pt x="822" y="199"/>
                  </a:lnTo>
                  <a:lnTo>
                    <a:pt x="822" y="200"/>
                  </a:lnTo>
                  <a:lnTo>
                    <a:pt x="820" y="200"/>
                  </a:lnTo>
                  <a:lnTo>
                    <a:pt x="820" y="200"/>
                  </a:lnTo>
                  <a:lnTo>
                    <a:pt x="822" y="200"/>
                  </a:lnTo>
                  <a:lnTo>
                    <a:pt x="822" y="202"/>
                  </a:lnTo>
                  <a:lnTo>
                    <a:pt x="824" y="202"/>
                  </a:lnTo>
                  <a:lnTo>
                    <a:pt x="824" y="204"/>
                  </a:lnTo>
                  <a:lnTo>
                    <a:pt x="822" y="204"/>
                  </a:lnTo>
                  <a:lnTo>
                    <a:pt x="822" y="204"/>
                  </a:lnTo>
                  <a:lnTo>
                    <a:pt x="822" y="204"/>
                  </a:lnTo>
                  <a:lnTo>
                    <a:pt x="820" y="202"/>
                  </a:lnTo>
                  <a:lnTo>
                    <a:pt x="819" y="200"/>
                  </a:lnTo>
                  <a:lnTo>
                    <a:pt x="819" y="200"/>
                  </a:lnTo>
                  <a:lnTo>
                    <a:pt x="819" y="197"/>
                  </a:lnTo>
                  <a:lnTo>
                    <a:pt x="819" y="197"/>
                  </a:lnTo>
                  <a:lnTo>
                    <a:pt x="817" y="197"/>
                  </a:lnTo>
                  <a:lnTo>
                    <a:pt x="817" y="196"/>
                  </a:lnTo>
                  <a:lnTo>
                    <a:pt x="816" y="196"/>
                  </a:lnTo>
                  <a:lnTo>
                    <a:pt x="816" y="196"/>
                  </a:lnTo>
                  <a:lnTo>
                    <a:pt x="814" y="196"/>
                  </a:lnTo>
                  <a:lnTo>
                    <a:pt x="814" y="196"/>
                  </a:lnTo>
                  <a:lnTo>
                    <a:pt x="814" y="196"/>
                  </a:lnTo>
                  <a:lnTo>
                    <a:pt x="813" y="196"/>
                  </a:lnTo>
                  <a:lnTo>
                    <a:pt x="813" y="197"/>
                  </a:lnTo>
                  <a:lnTo>
                    <a:pt x="813" y="199"/>
                  </a:lnTo>
                  <a:lnTo>
                    <a:pt x="813" y="200"/>
                  </a:lnTo>
                  <a:lnTo>
                    <a:pt x="811" y="202"/>
                  </a:lnTo>
                  <a:lnTo>
                    <a:pt x="811" y="205"/>
                  </a:lnTo>
                  <a:lnTo>
                    <a:pt x="811" y="205"/>
                  </a:lnTo>
                  <a:lnTo>
                    <a:pt x="809" y="205"/>
                  </a:lnTo>
                  <a:lnTo>
                    <a:pt x="809" y="205"/>
                  </a:lnTo>
                  <a:lnTo>
                    <a:pt x="809" y="207"/>
                  </a:lnTo>
                  <a:lnTo>
                    <a:pt x="808" y="207"/>
                  </a:lnTo>
                  <a:lnTo>
                    <a:pt x="808" y="205"/>
                  </a:lnTo>
                  <a:lnTo>
                    <a:pt x="806" y="205"/>
                  </a:lnTo>
                  <a:lnTo>
                    <a:pt x="806" y="205"/>
                  </a:lnTo>
                  <a:lnTo>
                    <a:pt x="805" y="205"/>
                  </a:lnTo>
                  <a:lnTo>
                    <a:pt x="805" y="207"/>
                  </a:lnTo>
                  <a:lnTo>
                    <a:pt x="803" y="208"/>
                  </a:lnTo>
                  <a:lnTo>
                    <a:pt x="803" y="208"/>
                  </a:lnTo>
                  <a:lnTo>
                    <a:pt x="803" y="210"/>
                  </a:lnTo>
                  <a:lnTo>
                    <a:pt x="803" y="210"/>
                  </a:lnTo>
                  <a:lnTo>
                    <a:pt x="801" y="210"/>
                  </a:lnTo>
                  <a:lnTo>
                    <a:pt x="800" y="211"/>
                  </a:lnTo>
                  <a:lnTo>
                    <a:pt x="800" y="213"/>
                  </a:lnTo>
                  <a:lnTo>
                    <a:pt x="798" y="213"/>
                  </a:lnTo>
                  <a:lnTo>
                    <a:pt x="797" y="211"/>
                  </a:lnTo>
                  <a:lnTo>
                    <a:pt x="795" y="213"/>
                  </a:lnTo>
                  <a:lnTo>
                    <a:pt x="792" y="213"/>
                  </a:lnTo>
                  <a:lnTo>
                    <a:pt x="790" y="213"/>
                  </a:lnTo>
                  <a:lnTo>
                    <a:pt x="789" y="213"/>
                  </a:lnTo>
                  <a:lnTo>
                    <a:pt x="787" y="213"/>
                  </a:lnTo>
                  <a:lnTo>
                    <a:pt x="787" y="213"/>
                  </a:lnTo>
                  <a:lnTo>
                    <a:pt x="787" y="215"/>
                  </a:lnTo>
                  <a:lnTo>
                    <a:pt x="787" y="215"/>
                  </a:lnTo>
                  <a:lnTo>
                    <a:pt x="787" y="216"/>
                  </a:lnTo>
                  <a:lnTo>
                    <a:pt x="787" y="216"/>
                  </a:lnTo>
                  <a:lnTo>
                    <a:pt x="789" y="218"/>
                  </a:lnTo>
                  <a:lnTo>
                    <a:pt x="790" y="219"/>
                  </a:lnTo>
                  <a:lnTo>
                    <a:pt x="790" y="219"/>
                  </a:lnTo>
                  <a:lnTo>
                    <a:pt x="790" y="221"/>
                  </a:lnTo>
                  <a:lnTo>
                    <a:pt x="790" y="221"/>
                  </a:lnTo>
                  <a:lnTo>
                    <a:pt x="789" y="222"/>
                  </a:lnTo>
                  <a:lnTo>
                    <a:pt x="789" y="224"/>
                  </a:lnTo>
                  <a:lnTo>
                    <a:pt x="787" y="224"/>
                  </a:lnTo>
                  <a:lnTo>
                    <a:pt x="787" y="222"/>
                  </a:lnTo>
                  <a:lnTo>
                    <a:pt x="786" y="222"/>
                  </a:lnTo>
                  <a:lnTo>
                    <a:pt x="786" y="222"/>
                  </a:lnTo>
                  <a:lnTo>
                    <a:pt x="781" y="222"/>
                  </a:lnTo>
                  <a:lnTo>
                    <a:pt x="779" y="222"/>
                  </a:lnTo>
                  <a:lnTo>
                    <a:pt x="779" y="222"/>
                  </a:lnTo>
                  <a:lnTo>
                    <a:pt x="778" y="222"/>
                  </a:lnTo>
                  <a:lnTo>
                    <a:pt x="776" y="221"/>
                  </a:lnTo>
                  <a:lnTo>
                    <a:pt x="775" y="221"/>
                  </a:lnTo>
                  <a:lnTo>
                    <a:pt x="773" y="221"/>
                  </a:lnTo>
                  <a:lnTo>
                    <a:pt x="773" y="219"/>
                  </a:lnTo>
                  <a:lnTo>
                    <a:pt x="773" y="219"/>
                  </a:lnTo>
                  <a:lnTo>
                    <a:pt x="773" y="218"/>
                  </a:lnTo>
                  <a:lnTo>
                    <a:pt x="772" y="218"/>
                  </a:lnTo>
                  <a:lnTo>
                    <a:pt x="772" y="216"/>
                  </a:lnTo>
                  <a:lnTo>
                    <a:pt x="770" y="216"/>
                  </a:lnTo>
                  <a:lnTo>
                    <a:pt x="770" y="218"/>
                  </a:lnTo>
                  <a:lnTo>
                    <a:pt x="768" y="218"/>
                  </a:lnTo>
                  <a:lnTo>
                    <a:pt x="768" y="218"/>
                  </a:lnTo>
                  <a:lnTo>
                    <a:pt x="768" y="218"/>
                  </a:lnTo>
                  <a:lnTo>
                    <a:pt x="767" y="218"/>
                  </a:lnTo>
                  <a:lnTo>
                    <a:pt x="765" y="219"/>
                  </a:lnTo>
                  <a:lnTo>
                    <a:pt x="765" y="219"/>
                  </a:lnTo>
                  <a:lnTo>
                    <a:pt x="765" y="221"/>
                  </a:lnTo>
                  <a:lnTo>
                    <a:pt x="765" y="224"/>
                  </a:lnTo>
                  <a:lnTo>
                    <a:pt x="764" y="224"/>
                  </a:lnTo>
                  <a:lnTo>
                    <a:pt x="764" y="224"/>
                  </a:lnTo>
                  <a:lnTo>
                    <a:pt x="764" y="224"/>
                  </a:lnTo>
                  <a:lnTo>
                    <a:pt x="762" y="226"/>
                  </a:lnTo>
                  <a:lnTo>
                    <a:pt x="760" y="227"/>
                  </a:lnTo>
                  <a:lnTo>
                    <a:pt x="759" y="229"/>
                  </a:lnTo>
                  <a:lnTo>
                    <a:pt x="759" y="230"/>
                  </a:lnTo>
                  <a:lnTo>
                    <a:pt x="759" y="230"/>
                  </a:lnTo>
                  <a:lnTo>
                    <a:pt x="757" y="232"/>
                  </a:lnTo>
                  <a:lnTo>
                    <a:pt x="756" y="232"/>
                  </a:lnTo>
                  <a:lnTo>
                    <a:pt x="754" y="232"/>
                  </a:lnTo>
                  <a:lnTo>
                    <a:pt x="753" y="232"/>
                  </a:lnTo>
                  <a:lnTo>
                    <a:pt x="753" y="233"/>
                  </a:lnTo>
                  <a:lnTo>
                    <a:pt x="753" y="233"/>
                  </a:lnTo>
                  <a:lnTo>
                    <a:pt x="753" y="233"/>
                  </a:lnTo>
                  <a:lnTo>
                    <a:pt x="751" y="233"/>
                  </a:lnTo>
                  <a:lnTo>
                    <a:pt x="751" y="235"/>
                  </a:lnTo>
                  <a:lnTo>
                    <a:pt x="749" y="237"/>
                  </a:lnTo>
                  <a:lnTo>
                    <a:pt x="748" y="237"/>
                  </a:lnTo>
                  <a:lnTo>
                    <a:pt x="745" y="237"/>
                  </a:lnTo>
                  <a:lnTo>
                    <a:pt x="743" y="238"/>
                  </a:lnTo>
                  <a:lnTo>
                    <a:pt x="743" y="238"/>
                  </a:lnTo>
                  <a:lnTo>
                    <a:pt x="743" y="238"/>
                  </a:lnTo>
                  <a:lnTo>
                    <a:pt x="743" y="240"/>
                  </a:lnTo>
                  <a:lnTo>
                    <a:pt x="742" y="240"/>
                  </a:lnTo>
                  <a:lnTo>
                    <a:pt x="742" y="240"/>
                  </a:lnTo>
                  <a:lnTo>
                    <a:pt x="740" y="241"/>
                  </a:lnTo>
                  <a:lnTo>
                    <a:pt x="738" y="241"/>
                  </a:lnTo>
                  <a:lnTo>
                    <a:pt x="735" y="245"/>
                  </a:lnTo>
                  <a:lnTo>
                    <a:pt x="734" y="246"/>
                  </a:lnTo>
                  <a:lnTo>
                    <a:pt x="734" y="248"/>
                  </a:lnTo>
                  <a:lnTo>
                    <a:pt x="734" y="248"/>
                  </a:lnTo>
                  <a:lnTo>
                    <a:pt x="732" y="249"/>
                  </a:lnTo>
                  <a:lnTo>
                    <a:pt x="731" y="249"/>
                  </a:lnTo>
                  <a:lnTo>
                    <a:pt x="724" y="251"/>
                  </a:lnTo>
                  <a:lnTo>
                    <a:pt x="723" y="249"/>
                  </a:lnTo>
                  <a:lnTo>
                    <a:pt x="723" y="249"/>
                  </a:lnTo>
                  <a:lnTo>
                    <a:pt x="723" y="251"/>
                  </a:lnTo>
                  <a:lnTo>
                    <a:pt x="721" y="251"/>
                  </a:lnTo>
                  <a:lnTo>
                    <a:pt x="719" y="251"/>
                  </a:lnTo>
                  <a:lnTo>
                    <a:pt x="718" y="252"/>
                  </a:lnTo>
                  <a:lnTo>
                    <a:pt x="716" y="252"/>
                  </a:lnTo>
                  <a:lnTo>
                    <a:pt x="715" y="252"/>
                  </a:lnTo>
                  <a:lnTo>
                    <a:pt x="713" y="254"/>
                  </a:lnTo>
                  <a:lnTo>
                    <a:pt x="712" y="254"/>
                  </a:lnTo>
                  <a:lnTo>
                    <a:pt x="704" y="259"/>
                  </a:lnTo>
                  <a:lnTo>
                    <a:pt x="702" y="260"/>
                  </a:lnTo>
                  <a:lnTo>
                    <a:pt x="701" y="262"/>
                  </a:lnTo>
                  <a:lnTo>
                    <a:pt x="701" y="262"/>
                  </a:lnTo>
                  <a:lnTo>
                    <a:pt x="699" y="263"/>
                  </a:lnTo>
                  <a:lnTo>
                    <a:pt x="699" y="263"/>
                  </a:lnTo>
                  <a:lnTo>
                    <a:pt x="697" y="263"/>
                  </a:lnTo>
                  <a:lnTo>
                    <a:pt x="696" y="265"/>
                  </a:lnTo>
                  <a:lnTo>
                    <a:pt x="696" y="263"/>
                  </a:lnTo>
                  <a:lnTo>
                    <a:pt x="694" y="263"/>
                  </a:lnTo>
                  <a:lnTo>
                    <a:pt x="694" y="265"/>
                  </a:lnTo>
                  <a:lnTo>
                    <a:pt x="694" y="267"/>
                  </a:lnTo>
                  <a:lnTo>
                    <a:pt x="694" y="267"/>
                  </a:lnTo>
                  <a:lnTo>
                    <a:pt x="693" y="267"/>
                  </a:lnTo>
                  <a:lnTo>
                    <a:pt x="690" y="267"/>
                  </a:lnTo>
                  <a:lnTo>
                    <a:pt x="688" y="268"/>
                  </a:lnTo>
                  <a:lnTo>
                    <a:pt x="688" y="268"/>
                  </a:lnTo>
                  <a:lnTo>
                    <a:pt x="688" y="268"/>
                  </a:lnTo>
                  <a:lnTo>
                    <a:pt x="686" y="267"/>
                  </a:lnTo>
                  <a:lnTo>
                    <a:pt x="686" y="265"/>
                  </a:lnTo>
                  <a:lnTo>
                    <a:pt x="688" y="265"/>
                  </a:lnTo>
                  <a:lnTo>
                    <a:pt x="688" y="265"/>
                  </a:lnTo>
                  <a:lnTo>
                    <a:pt x="694" y="262"/>
                  </a:lnTo>
                  <a:lnTo>
                    <a:pt x="694" y="260"/>
                  </a:lnTo>
                  <a:lnTo>
                    <a:pt x="694" y="260"/>
                  </a:lnTo>
                  <a:lnTo>
                    <a:pt x="696" y="259"/>
                  </a:lnTo>
                  <a:lnTo>
                    <a:pt x="697" y="257"/>
                  </a:lnTo>
                  <a:lnTo>
                    <a:pt x="696" y="257"/>
                  </a:lnTo>
                  <a:lnTo>
                    <a:pt x="693" y="257"/>
                  </a:lnTo>
                  <a:lnTo>
                    <a:pt x="690" y="257"/>
                  </a:lnTo>
                  <a:lnTo>
                    <a:pt x="690" y="257"/>
                  </a:lnTo>
                  <a:lnTo>
                    <a:pt x="690" y="257"/>
                  </a:lnTo>
                  <a:lnTo>
                    <a:pt x="690" y="256"/>
                  </a:lnTo>
                  <a:lnTo>
                    <a:pt x="690" y="256"/>
                  </a:lnTo>
                  <a:lnTo>
                    <a:pt x="691" y="254"/>
                  </a:lnTo>
                  <a:lnTo>
                    <a:pt x="691" y="254"/>
                  </a:lnTo>
                  <a:lnTo>
                    <a:pt x="693" y="254"/>
                  </a:lnTo>
                  <a:lnTo>
                    <a:pt x="693" y="252"/>
                  </a:lnTo>
                  <a:lnTo>
                    <a:pt x="691" y="251"/>
                  </a:lnTo>
                  <a:lnTo>
                    <a:pt x="693" y="249"/>
                  </a:lnTo>
                  <a:lnTo>
                    <a:pt x="696" y="248"/>
                  </a:lnTo>
                  <a:lnTo>
                    <a:pt x="697" y="246"/>
                  </a:lnTo>
                  <a:lnTo>
                    <a:pt x="699" y="245"/>
                  </a:lnTo>
                  <a:lnTo>
                    <a:pt x="702" y="241"/>
                  </a:lnTo>
                  <a:lnTo>
                    <a:pt x="702" y="240"/>
                  </a:lnTo>
                  <a:lnTo>
                    <a:pt x="704" y="238"/>
                  </a:lnTo>
                  <a:lnTo>
                    <a:pt x="704" y="238"/>
                  </a:lnTo>
                  <a:lnTo>
                    <a:pt x="702" y="237"/>
                  </a:lnTo>
                  <a:lnTo>
                    <a:pt x="702" y="235"/>
                  </a:lnTo>
                  <a:lnTo>
                    <a:pt x="697" y="233"/>
                  </a:lnTo>
                  <a:lnTo>
                    <a:pt x="697" y="230"/>
                  </a:lnTo>
                  <a:lnTo>
                    <a:pt x="696" y="230"/>
                  </a:lnTo>
                  <a:lnTo>
                    <a:pt x="696" y="232"/>
                  </a:lnTo>
                  <a:lnTo>
                    <a:pt x="696" y="233"/>
                  </a:lnTo>
                  <a:lnTo>
                    <a:pt x="694" y="233"/>
                  </a:lnTo>
                  <a:lnTo>
                    <a:pt x="693" y="232"/>
                  </a:lnTo>
                  <a:lnTo>
                    <a:pt x="688" y="232"/>
                  </a:lnTo>
                  <a:lnTo>
                    <a:pt x="686" y="233"/>
                  </a:lnTo>
                  <a:lnTo>
                    <a:pt x="685" y="235"/>
                  </a:lnTo>
                  <a:lnTo>
                    <a:pt x="683" y="235"/>
                  </a:lnTo>
                  <a:lnTo>
                    <a:pt x="683" y="237"/>
                  </a:lnTo>
                  <a:lnTo>
                    <a:pt x="682" y="237"/>
                  </a:lnTo>
                  <a:lnTo>
                    <a:pt x="677" y="243"/>
                  </a:lnTo>
                  <a:lnTo>
                    <a:pt x="675" y="245"/>
                  </a:lnTo>
                  <a:lnTo>
                    <a:pt x="669" y="248"/>
                  </a:lnTo>
                  <a:lnTo>
                    <a:pt x="664" y="249"/>
                  </a:lnTo>
                  <a:lnTo>
                    <a:pt x="661" y="251"/>
                  </a:lnTo>
                  <a:lnTo>
                    <a:pt x="661" y="252"/>
                  </a:lnTo>
                  <a:lnTo>
                    <a:pt x="660" y="254"/>
                  </a:lnTo>
                  <a:lnTo>
                    <a:pt x="660" y="257"/>
                  </a:lnTo>
                  <a:lnTo>
                    <a:pt x="656" y="260"/>
                  </a:lnTo>
                  <a:lnTo>
                    <a:pt x="656" y="260"/>
                  </a:lnTo>
                  <a:lnTo>
                    <a:pt x="655" y="262"/>
                  </a:lnTo>
                  <a:lnTo>
                    <a:pt x="653" y="262"/>
                  </a:lnTo>
                  <a:lnTo>
                    <a:pt x="652" y="262"/>
                  </a:lnTo>
                  <a:lnTo>
                    <a:pt x="650" y="262"/>
                  </a:lnTo>
                  <a:lnTo>
                    <a:pt x="649" y="262"/>
                  </a:lnTo>
                  <a:lnTo>
                    <a:pt x="645" y="263"/>
                  </a:lnTo>
                  <a:lnTo>
                    <a:pt x="644" y="260"/>
                  </a:lnTo>
                  <a:lnTo>
                    <a:pt x="642" y="260"/>
                  </a:lnTo>
                  <a:lnTo>
                    <a:pt x="639" y="260"/>
                  </a:lnTo>
                  <a:lnTo>
                    <a:pt x="639" y="262"/>
                  </a:lnTo>
                  <a:lnTo>
                    <a:pt x="636" y="267"/>
                  </a:lnTo>
                  <a:lnTo>
                    <a:pt x="634" y="270"/>
                  </a:lnTo>
                  <a:lnTo>
                    <a:pt x="636" y="270"/>
                  </a:lnTo>
                  <a:lnTo>
                    <a:pt x="636" y="274"/>
                  </a:lnTo>
                  <a:lnTo>
                    <a:pt x="637" y="276"/>
                  </a:lnTo>
                  <a:lnTo>
                    <a:pt x="642" y="278"/>
                  </a:lnTo>
                  <a:lnTo>
                    <a:pt x="650" y="279"/>
                  </a:lnTo>
                  <a:lnTo>
                    <a:pt x="652" y="279"/>
                  </a:lnTo>
                  <a:lnTo>
                    <a:pt x="653" y="279"/>
                  </a:lnTo>
                  <a:lnTo>
                    <a:pt x="655" y="281"/>
                  </a:lnTo>
                  <a:lnTo>
                    <a:pt x="656" y="282"/>
                  </a:lnTo>
                  <a:lnTo>
                    <a:pt x="656" y="284"/>
                  </a:lnTo>
                  <a:lnTo>
                    <a:pt x="656" y="284"/>
                  </a:lnTo>
                  <a:lnTo>
                    <a:pt x="656" y="285"/>
                  </a:lnTo>
                  <a:lnTo>
                    <a:pt x="658" y="285"/>
                  </a:lnTo>
                  <a:lnTo>
                    <a:pt x="656" y="287"/>
                  </a:lnTo>
                  <a:lnTo>
                    <a:pt x="656" y="287"/>
                  </a:lnTo>
                  <a:lnTo>
                    <a:pt x="655" y="289"/>
                  </a:lnTo>
                  <a:lnTo>
                    <a:pt x="655" y="292"/>
                  </a:lnTo>
                  <a:lnTo>
                    <a:pt x="656" y="293"/>
                  </a:lnTo>
                  <a:lnTo>
                    <a:pt x="658" y="295"/>
                  </a:lnTo>
                  <a:lnTo>
                    <a:pt x="660" y="295"/>
                  </a:lnTo>
                  <a:lnTo>
                    <a:pt x="663" y="295"/>
                  </a:lnTo>
                  <a:lnTo>
                    <a:pt x="667" y="295"/>
                  </a:lnTo>
                  <a:lnTo>
                    <a:pt x="669" y="293"/>
                  </a:lnTo>
                  <a:lnTo>
                    <a:pt x="669" y="293"/>
                  </a:lnTo>
                  <a:lnTo>
                    <a:pt x="669" y="292"/>
                  </a:lnTo>
                  <a:lnTo>
                    <a:pt x="672" y="289"/>
                  </a:lnTo>
                  <a:lnTo>
                    <a:pt x="675" y="287"/>
                  </a:lnTo>
                  <a:lnTo>
                    <a:pt x="675" y="287"/>
                  </a:lnTo>
                  <a:lnTo>
                    <a:pt x="674" y="285"/>
                  </a:lnTo>
                  <a:lnTo>
                    <a:pt x="675" y="285"/>
                  </a:lnTo>
                  <a:lnTo>
                    <a:pt x="675" y="285"/>
                  </a:lnTo>
                  <a:lnTo>
                    <a:pt x="682" y="284"/>
                  </a:lnTo>
                  <a:lnTo>
                    <a:pt x="686" y="285"/>
                  </a:lnTo>
                  <a:lnTo>
                    <a:pt x="688" y="287"/>
                  </a:lnTo>
                  <a:lnTo>
                    <a:pt x="691" y="289"/>
                  </a:lnTo>
                  <a:lnTo>
                    <a:pt x="693" y="289"/>
                  </a:lnTo>
                  <a:lnTo>
                    <a:pt x="694" y="290"/>
                  </a:lnTo>
                  <a:lnTo>
                    <a:pt x="697" y="290"/>
                  </a:lnTo>
                  <a:lnTo>
                    <a:pt x="699" y="290"/>
                  </a:lnTo>
                  <a:lnTo>
                    <a:pt x="699" y="289"/>
                  </a:lnTo>
                  <a:lnTo>
                    <a:pt x="701" y="289"/>
                  </a:lnTo>
                  <a:lnTo>
                    <a:pt x="701" y="289"/>
                  </a:lnTo>
                  <a:lnTo>
                    <a:pt x="702" y="290"/>
                  </a:lnTo>
                  <a:lnTo>
                    <a:pt x="704" y="290"/>
                  </a:lnTo>
                  <a:lnTo>
                    <a:pt x="707" y="290"/>
                  </a:lnTo>
                  <a:lnTo>
                    <a:pt x="708" y="290"/>
                  </a:lnTo>
                  <a:lnTo>
                    <a:pt x="708" y="290"/>
                  </a:lnTo>
                  <a:lnTo>
                    <a:pt x="708" y="292"/>
                  </a:lnTo>
                  <a:lnTo>
                    <a:pt x="708" y="295"/>
                  </a:lnTo>
                  <a:lnTo>
                    <a:pt x="707" y="295"/>
                  </a:lnTo>
                  <a:lnTo>
                    <a:pt x="705" y="297"/>
                  </a:lnTo>
                  <a:lnTo>
                    <a:pt x="707" y="297"/>
                  </a:lnTo>
                  <a:lnTo>
                    <a:pt x="707" y="298"/>
                  </a:lnTo>
                  <a:lnTo>
                    <a:pt x="707" y="298"/>
                  </a:lnTo>
                  <a:lnTo>
                    <a:pt x="705" y="300"/>
                  </a:lnTo>
                  <a:lnTo>
                    <a:pt x="704" y="300"/>
                  </a:lnTo>
                  <a:lnTo>
                    <a:pt x="704" y="300"/>
                  </a:lnTo>
                  <a:lnTo>
                    <a:pt x="702" y="300"/>
                  </a:lnTo>
                  <a:lnTo>
                    <a:pt x="702" y="300"/>
                  </a:lnTo>
                  <a:lnTo>
                    <a:pt x="702" y="298"/>
                  </a:lnTo>
                  <a:lnTo>
                    <a:pt x="702" y="298"/>
                  </a:lnTo>
                  <a:lnTo>
                    <a:pt x="701" y="298"/>
                  </a:lnTo>
                  <a:lnTo>
                    <a:pt x="699" y="298"/>
                  </a:lnTo>
                  <a:lnTo>
                    <a:pt x="694" y="300"/>
                  </a:lnTo>
                  <a:lnTo>
                    <a:pt x="691" y="301"/>
                  </a:lnTo>
                  <a:lnTo>
                    <a:pt x="686" y="303"/>
                  </a:lnTo>
                  <a:lnTo>
                    <a:pt x="686" y="304"/>
                  </a:lnTo>
                  <a:lnTo>
                    <a:pt x="685" y="304"/>
                  </a:lnTo>
                  <a:lnTo>
                    <a:pt x="683" y="303"/>
                  </a:lnTo>
                  <a:lnTo>
                    <a:pt x="682" y="303"/>
                  </a:lnTo>
                  <a:lnTo>
                    <a:pt x="682" y="304"/>
                  </a:lnTo>
                  <a:lnTo>
                    <a:pt x="683" y="304"/>
                  </a:lnTo>
                  <a:lnTo>
                    <a:pt x="683" y="306"/>
                  </a:lnTo>
                  <a:lnTo>
                    <a:pt x="683" y="306"/>
                  </a:lnTo>
                  <a:lnTo>
                    <a:pt x="683" y="308"/>
                  </a:lnTo>
                  <a:lnTo>
                    <a:pt x="682" y="306"/>
                  </a:lnTo>
                  <a:lnTo>
                    <a:pt x="680" y="308"/>
                  </a:lnTo>
                  <a:lnTo>
                    <a:pt x="680" y="309"/>
                  </a:lnTo>
                  <a:lnTo>
                    <a:pt x="680" y="311"/>
                  </a:lnTo>
                  <a:lnTo>
                    <a:pt x="680" y="312"/>
                  </a:lnTo>
                  <a:lnTo>
                    <a:pt x="678" y="312"/>
                  </a:lnTo>
                  <a:lnTo>
                    <a:pt x="677" y="314"/>
                  </a:lnTo>
                  <a:lnTo>
                    <a:pt x="675" y="312"/>
                  </a:lnTo>
                  <a:lnTo>
                    <a:pt x="675" y="312"/>
                  </a:lnTo>
                  <a:lnTo>
                    <a:pt x="675" y="311"/>
                  </a:lnTo>
                  <a:lnTo>
                    <a:pt x="675" y="311"/>
                  </a:lnTo>
                  <a:lnTo>
                    <a:pt x="674" y="311"/>
                  </a:lnTo>
                  <a:lnTo>
                    <a:pt x="674" y="311"/>
                  </a:lnTo>
                  <a:lnTo>
                    <a:pt x="672" y="312"/>
                  </a:lnTo>
                  <a:lnTo>
                    <a:pt x="672" y="312"/>
                  </a:lnTo>
                  <a:lnTo>
                    <a:pt x="674" y="314"/>
                  </a:lnTo>
                  <a:lnTo>
                    <a:pt x="674" y="314"/>
                  </a:lnTo>
                  <a:lnTo>
                    <a:pt x="675" y="314"/>
                  </a:lnTo>
                  <a:lnTo>
                    <a:pt x="674" y="315"/>
                  </a:lnTo>
                  <a:lnTo>
                    <a:pt x="671" y="317"/>
                  </a:lnTo>
                  <a:lnTo>
                    <a:pt x="671" y="317"/>
                  </a:lnTo>
                  <a:lnTo>
                    <a:pt x="671" y="319"/>
                  </a:lnTo>
                  <a:lnTo>
                    <a:pt x="669" y="319"/>
                  </a:lnTo>
                  <a:lnTo>
                    <a:pt x="669" y="320"/>
                  </a:lnTo>
                  <a:lnTo>
                    <a:pt x="667" y="320"/>
                  </a:lnTo>
                  <a:lnTo>
                    <a:pt x="666" y="320"/>
                  </a:lnTo>
                  <a:lnTo>
                    <a:pt x="664" y="323"/>
                  </a:lnTo>
                  <a:lnTo>
                    <a:pt x="664" y="325"/>
                  </a:lnTo>
                  <a:lnTo>
                    <a:pt x="663" y="325"/>
                  </a:lnTo>
                  <a:lnTo>
                    <a:pt x="661" y="328"/>
                  </a:lnTo>
                  <a:lnTo>
                    <a:pt x="660" y="330"/>
                  </a:lnTo>
                  <a:lnTo>
                    <a:pt x="658" y="333"/>
                  </a:lnTo>
                  <a:lnTo>
                    <a:pt x="660" y="334"/>
                  </a:lnTo>
                  <a:lnTo>
                    <a:pt x="661" y="334"/>
                  </a:lnTo>
                  <a:lnTo>
                    <a:pt x="663" y="334"/>
                  </a:lnTo>
                  <a:lnTo>
                    <a:pt x="664" y="337"/>
                  </a:lnTo>
                  <a:lnTo>
                    <a:pt x="667" y="339"/>
                  </a:lnTo>
                  <a:lnTo>
                    <a:pt x="671" y="339"/>
                  </a:lnTo>
                  <a:lnTo>
                    <a:pt x="674" y="341"/>
                  </a:lnTo>
                  <a:lnTo>
                    <a:pt x="674" y="342"/>
                  </a:lnTo>
                  <a:lnTo>
                    <a:pt x="675" y="344"/>
                  </a:lnTo>
                  <a:lnTo>
                    <a:pt x="677" y="349"/>
                  </a:lnTo>
                  <a:lnTo>
                    <a:pt x="677" y="352"/>
                  </a:lnTo>
                  <a:lnTo>
                    <a:pt x="678" y="352"/>
                  </a:lnTo>
                  <a:lnTo>
                    <a:pt x="680" y="355"/>
                  </a:lnTo>
                  <a:lnTo>
                    <a:pt x="682" y="360"/>
                  </a:lnTo>
                  <a:lnTo>
                    <a:pt x="683" y="363"/>
                  </a:lnTo>
                  <a:lnTo>
                    <a:pt x="683" y="366"/>
                  </a:lnTo>
                  <a:lnTo>
                    <a:pt x="683" y="366"/>
                  </a:lnTo>
                  <a:lnTo>
                    <a:pt x="683" y="367"/>
                  </a:lnTo>
                  <a:lnTo>
                    <a:pt x="685" y="369"/>
                  </a:lnTo>
                  <a:lnTo>
                    <a:pt x="690" y="372"/>
                  </a:lnTo>
                  <a:lnTo>
                    <a:pt x="690" y="372"/>
                  </a:lnTo>
                  <a:lnTo>
                    <a:pt x="691" y="372"/>
                  </a:lnTo>
                  <a:lnTo>
                    <a:pt x="691" y="375"/>
                  </a:lnTo>
                  <a:lnTo>
                    <a:pt x="691" y="377"/>
                  </a:lnTo>
                  <a:lnTo>
                    <a:pt x="693" y="377"/>
                  </a:lnTo>
                  <a:lnTo>
                    <a:pt x="694" y="378"/>
                  </a:lnTo>
                  <a:lnTo>
                    <a:pt x="696" y="378"/>
                  </a:lnTo>
                  <a:lnTo>
                    <a:pt x="697" y="380"/>
                  </a:lnTo>
                  <a:lnTo>
                    <a:pt x="697" y="382"/>
                  </a:lnTo>
                  <a:lnTo>
                    <a:pt x="697" y="383"/>
                  </a:lnTo>
                  <a:lnTo>
                    <a:pt x="696" y="383"/>
                  </a:lnTo>
                  <a:lnTo>
                    <a:pt x="694" y="383"/>
                  </a:lnTo>
                  <a:lnTo>
                    <a:pt x="690" y="382"/>
                  </a:lnTo>
                  <a:lnTo>
                    <a:pt x="690" y="382"/>
                  </a:lnTo>
                  <a:lnTo>
                    <a:pt x="686" y="382"/>
                  </a:lnTo>
                  <a:lnTo>
                    <a:pt x="685" y="380"/>
                  </a:lnTo>
                  <a:lnTo>
                    <a:pt x="682" y="378"/>
                  </a:lnTo>
                  <a:lnTo>
                    <a:pt x="680" y="377"/>
                  </a:lnTo>
                  <a:lnTo>
                    <a:pt x="678" y="377"/>
                  </a:lnTo>
                  <a:lnTo>
                    <a:pt x="674" y="380"/>
                  </a:lnTo>
                  <a:lnTo>
                    <a:pt x="672" y="378"/>
                  </a:lnTo>
                  <a:lnTo>
                    <a:pt x="672" y="380"/>
                  </a:lnTo>
                  <a:lnTo>
                    <a:pt x="671" y="380"/>
                  </a:lnTo>
                  <a:lnTo>
                    <a:pt x="674" y="380"/>
                  </a:lnTo>
                  <a:lnTo>
                    <a:pt x="675" y="380"/>
                  </a:lnTo>
                  <a:lnTo>
                    <a:pt x="677" y="378"/>
                  </a:lnTo>
                  <a:lnTo>
                    <a:pt x="680" y="378"/>
                  </a:lnTo>
                  <a:lnTo>
                    <a:pt x="682" y="380"/>
                  </a:lnTo>
                  <a:lnTo>
                    <a:pt x="682" y="382"/>
                  </a:lnTo>
                  <a:lnTo>
                    <a:pt x="685" y="383"/>
                  </a:lnTo>
                  <a:lnTo>
                    <a:pt x="686" y="383"/>
                  </a:lnTo>
                  <a:lnTo>
                    <a:pt x="688" y="385"/>
                  </a:lnTo>
                  <a:lnTo>
                    <a:pt x="690" y="386"/>
                  </a:lnTo>
                  <a:lnTo>
                    <a:pt x="694" y="389"/>
                  </a:lnTo>
                  <a:lnTo>
                    <a:pt x="696" y="393"/>
                  </a:lnTo>
                  <a:lnTo>
                    <a:pt x="697" y="394"/>
                  </a:lnTo>
                  <a:lnTo>
                    <a:pt x="697" y="396"/>
                  </a:lnTo>
                  <a:lnTo>
                    <a:pt x="696" y="397"/>
                  </a:lnTo>
                  <a:lnTo>
                    <a:pt x="694" y="397"/>
                  </a:lnTo>
                  <a:lnTo>
                    <a:pt x="693" y="397"/>
                  </a:lnTo>
                  <a:lnTo>
                    <a:pt x="691" y="397"/>
                  </a:lnTo>
                  <a:lnTo>
                    <a:pt x="690" y="399"/>
                  </a:lnTo>
                  <a:lnTo>
                    <a:pt x="685" y="402"/>
                  </a:lnTo>
                  <a:lnTo>
                    <a:pt x="685" y="404"/>
                  </a:lnTo>
                  <a:lnTo>
                    <a:pt x="683" y="404"/>
                  </a:lnTo>
                  <a:lnTo>
                    <a:pt x="682" y="405"/>
                  </a:lnTo>
                  <a:lnTo>
                    <a:pt x="680" y="404"/>
                  </a:lnTo>
                  <a:lnTo>
                    <a:pt x="677" y="404"/>
                  </a:lnTo>
                  <a:lnTo>
                    <a:pt x="674" y="405"/>
                  </a:lnTo>
                  <a:lnTo>
                    <a:pt x="674" y="407"/>
                  </a:lnTo>
                  <a:lnTo>
                    <a:pt x="674" y="407"/>
                  </a:lnTo>
                  <a:lnTo>
                    <a:pt x="674" y="407"/>
                  </a:lnTo>
                  <a:lnTo>
                    <a:pt x="675" y="407"/>
                  </a:lnTo>
                  <a:lnTo>
                    <a:pt x="677" y="405"/>
                  </a:lnTo>
                  <a:lnTo>
                    <a:pt x="680" y="408"/>
                  </a:lnTo>
                  <a:lnTo>
                    <a:pt x="683" y="408"/>
                  </a:lnTo>
                  <a:lnTo>
                    <a:pt x="688" y="405"/>
                  </a:lnTo>
                  <a:lnTo>
                    <a:pt x="688" y="405"/>
                  </a:lnTo>
                  <a:lnTo>
                    <a:pt x="690" y="405"/>
                  </a:lnTo>
                  <a:lnTo>
                    <a:pt x="691" y="407"/>
                  </a:lnTo>
                  <a:lnTo>
                    <a:pt x="694" y="410"/>
                  </a:lnTo>
                  <a:lnTo>
                    <a:pt x="697" y="412"/>
                  </a:lnTo>
                  <a:lnTo>
                    <a:pt x="699" y="412"/>
                  </a:lnTo>
                  <a:lnTo>
                    <a:pt x="699" y="412"/>
                  </a:lnTo>
                  <a:lnTo>
                    <a:pt x="701" y="413"/>
                  </a:lnTo>
                  <a:lnTo>
                    <a:pt x="697" y="413"/>
                  </a:lnTo>
                  <a:lnTo>
                    <a:pt x="694" y="416"/>
                  </a:lnTo>
                  <a:lnTo>
                    <a:pt x="693" y="418"/>
                  </a:lnTo>
                  <a:lnTo>
                    <a:pt x="693" y="418"/>
                  </a:lnTo>
                  <a:lnTo>
                    <a:pt x="694" y="418"/>
                  </a:lnTo>
                  <a:lnTo>
                    <a:pt x="697" y="416"/>
                  </a:lnTo>
                  <a:lnTo>
                    <a:pt x="697" y="416"/>
                  </a:lnTo>
                  <a:lnTo>
                    <a:pt x="699" y="416"/>
                  </a:lnTo>
                  <a:lnTo>
                    <a:pt x="699" y="418"/>
                  </a:lnTo>
                  <a:lnTo>
                    <a:pt x="697" y="424"/>
                  </a:lnTo>
                  <a:lnTo>
                    <a:pt x="697" y="424"/>
                  </a:lnTo>
                  <a:lnTo>
                    <a:pt x="696" y="423"/>
                  </a:lnTo>
                  <a:lnTo>
                    <a:pt x="696" y="423"/>
                  </a:lnTo>
                  <a:lnTo>
                    <a:pt x="694" y="423"/>
                  </a:lnTo>
                  <a:lnTo>
                    <a:pt x="693" y="423"/>
                  </a:lnTo>
                  <a:lnTo>
                    <a:pt x="693" y="423"/>
                  </a:lnTo>
                  <a:lnTo>
                    <a:pt x="691" y="424"/>
                  </a:lnTo>
                  <a:lnTo>
                    <a:pt x="693" y="424"/>
                  </a:lnTo>
                  <a:lnTo>
                    <a:pt x="694" y="426"/>
                  </a:lnTo>
                  <a:lnTo>
                    <a:pt x="694" y="427"/>
                  </a:lnTo>
                  <a:lnTo>
                    <a:pt x="694" y="427"/>
                  </a:lnTo>
                  <a:lnTo>
                    <a:pt x="693" y="427"/>
                  </a:lnTo>
                  <a:lnTo>
                    <a:pt x="694" y="429"/>
                  </a:lnTo>
                  <a:lnTo>
                    <a:pt x="694" y="430"/>
                  </a:lnTo>
                  <a:lnTo>
                    <a:pt x="693" y="430"/>
                  </a:lnTo>
                  <a:lnTo>
                    <a:pt x="693" y="430"/>
                  </a:lnTo>
                  <a:lnTo>
                    <a:pt x="691" y="432"/>
                  </a:lnTo>
                  <a:lnTo>
                    <a:pt x="693" y="434"/>
                  </a:lnTo>
                  <a:lnTo>
                    <a:pt x="694" y="437"/>
                  </a:lnTo>
                  <a:lnTo>
                    <a:pt x="694" y="437"/>
                  </a:lnTo>
                  <a:lnTo>
                    <a:pt x="693" y="437"/>
                  </a:lnTo>
                  <a:lnTo>
                    <a:pt x="690" y="438"/>
                  </a:lnTo>
                  <a:lnTo>
                    <a:pt x="690" y="438"/>
                  </a:lnTo>
                  <a:lnTo>
                    <a:pt x="688" y="437"/>
                  </a:lnTo>
                  <a:lnTo>
                    <a:pt x="686" y="437"/>
                  </a:lnTo>
                  <a:lnTo>
                    <a:pt x="686" y="437"/>
                  </a:lnTo>
                  <a:lnTo>
                    <a:pt x="685" y="440"/>
                  </a:lnTo>
                  <a:lnTo>
                    <a:pt x="685" y="441"/>
                  </a:lnTo>
                  <a:lnTo>
                    <a:pt x="683" y="441"/>
                  </a:lnTo>
                  <a:lnTo>
                    <a:pt x="682" y="441"/>
                  </a:lnTo>
                  <a:lnTo>
                    <a:pt x="682" y="441"/>
                  </a:lnTo>
                  <a:lnTo>
                    <a:pt x="682" y="441"/>
                  </a:lnTo>
                  <a:lnTo>
                    <a:pt x="683" y="443"/>
                  </a:lnTo>
                  <a:lnTo>
                    <a:pt x="683" y="443"/>
                  </a:lnTo>
                  <a:lnTo>
                    <a:pt x="680" y="446"/>
                  </a:lnTo>
                  <a:lnTo>
                    <a:pt x="680" y="446"/>
                  </a:lnTo>
                  <a:lnTo>
                    <a:pt x="680" y="448"/>
                  </a:lnTo>
                  <a:lnTo>
                    <a:pt x="678" y="448"/>
                  </a:lnTo>
                  <a:lnTo>
                    <a:pt x="680" y="449"/>
                  </a:lnTo>
                  <a:lnTo>
                    <a:pt x="678" y="451"/>
                  </a:lnTo>
                  <a:lnTo>
                    <a:pt x="678" y="452"/>
                  </a:lnTo>
                  <a:lnTo>
                    <a:pt x="677" y="452"/>
                  </a:lnTo>
                  <a:lnTo>
                    <a:pt x="675" y="454"/>
                  </a:lnTo>
                  <a:lnTo>
                    <a:pt x="674" y="456"/>
                  </a:lnTo>
                  <a:lnTo>
                    <a:pt x="672" y="459"/>
                  </a:lnTo>
                  <a:lnTo>
                    <a:pt x="672" y="460"/>
                  </a:lnTo>
                  <a:lnTo>
                    <a:pt x="672" y="462"/>
                  </a:lnTo>
                  <a:lnTo>
                    <a:pt x="671" y="464"/>
                  </a:lnTo>
                  <a:lnTo>
                    <a:pt x="671" y="464"/>
                  </a:lnTo>
                  <a:lnTo>
                    <a:pt x="669" y="464"/>
                  </a:lnTo>
                  <a:lnTo>
                    <a:pt x="669" y="462"/>
                  </a:lnTo>
                  <a:lnTo>
                    <a:pt x="667" y="462"/>
                  </a:lnTo>
                  <a:lnTo>
                    <a:pt x="667" y="462"/>
                  </a:lnTo>
                  <a:lnTo>
                    <a:pt x="667" y="460"/>
                  </a:lnTo>
                  <a:lnTo>
                    <a:pt x="667" y="459"/>
                  </a:lnTo>
                  <a:lnTo>
                    <a:pt x="667" y="460"/>
                  </a:lnTo>
                  <a:lnTo>
                    <a:pt x="667" y="460"/>
                  </a:lnTo>
                  <a:lnTo>
                    <a:pt x="666" y="462"/>
                  </a:lnTo>
                  <a:lnTo>
                    <a:pt x="666" y="460"/>
                  </a:lnTo>
                  <a:lnTo>
                    <a:pt x="664" y="460"/>
                  </a:lnTo>
                  <a:lnTo>
                    <a:pt x="664" y="462"/>
                  </a:lnTo>
                  <a:lnTo>
                    <a:pt x="664" y="462"/>
                  </a:lnTo>
                  <a:lnTo>
                    <a:pt x="666" y="464"/>
                  </a:lnTo>
                  <a:lnTo>
                    <a:pt x="666" y="464"/>
                  </a:lnTo>
                  <a:lnTo>
                    <a:pt x="667" y="464"/>
                  </a:lnTo>
                  <a:lnTo>
                    <a:pt x="667" y="465"/>
                  </a:lnTo>
                  <a:lnTo>
                    <a:pt x="667" y="467"/>
                  </a:lnTo>
                  <a:lnTo>
                    <a:pt x="669" y="467"/>
                  </a:lnTo>
                  <a:lnTo>
                    <a:pt x="669" y="468"/>
                  </a:lnTo>
                  <a:lnTo>
                    <a:pt x="667" y="468"/>
                  </a:lnTo>
                  <a:lnTo>
                    <a:pt x="666" y="468"/>
                  </a:lnTo>
                  <a:lnTo>
                    <a:pt x="664" y="471"/>
                  </a:lnTo>
                  <a:lnTo>
                    <a:pt x="663" y="471"/>
                  </a:lnTo>
                  <a:lnTo>
                    <a:pt x="661" y="471"/>
                  </a:lnTo>
                  <a:lnTo>
                    <a:pt x="661" y="471"/>
                  </a:lnTo>
                  <a:lnTo>
                    <a:pt x="660" y="471"/>
                  </a:lnTo>
                  <a:lnTo>
                    <a:pt x="658" y="471"/>
                  </a:lnTo>
                  <a:lnTo>
                    <a:pt x="660" y="473"/>
                  </a:lnTo>
                  <a:lnTo>
                    <a:pt x="661" y="473"/>
                  </a:lnTo>
                  <a:lnTo>
                    <a:pt x="663" y="473"/>
                  </a:lnTo>
                  <a:lnTo>
                    <a:pt x="663" y="473"/>
                  </a:lnTo>
                  <a:lnTo>
                    <a:pt x="664" y="473"/>
                  </a:lnTo>
                  <a:lnTo>
                    <a:pt x="666" y="475"/>
                  </a:lnTo>
                  <a:lnTo>
                    <a:pt x="664" y="475"/>
                  </a:lnTo>
                  <a:lnTo>
                    <a:pt x="664" y="478"/>
                  </a:lnTo>
                  <a:lnTo>
                    <a:pt x="664" y="479"/>
                  </a:lnTo>
                  <a:lnTo>
                    <a:pt x="664" y="481"/>
                  </a:lnTo>
                  <a:lnTo>
                    <a:pt x="664" y="482"/>
                  </a:lnTo>
                  <a:lnTo>
                    <a:pt x="664" y="482"/>
                  </a:lnTo>
                  <a:lnTo>
                    <a:pt x="663" y="482"/>
                  </a:lnTo>
                  <a:lnTo>
                    <a:pt x="663" y="481"/>
                  </a:lnTo>
                  <a:lnTo>
                    <a:pt x="661" y="481"/>
                  </a:lnTo>
                  <a:lnTo>
                    <a:pt x="660" y="481"/>
                  </a:lnTo>
                  <a:lnTo>
                    <a:pt x="658" y="481"/>
                  </a:lnTo>
                  <a:lnTo>
                    <a:pt x="658" y="481"/>
                  </a:lnTo>
                  <a:lnTo>
                    <a:pt x="658" y="482"/>
                  </a:lnTo>
                  <a:lnTo>
                    <a:pt x="660" y="484"/>
                  </a:lnTo>
                  <a:lnTo>
                    <a:pt x="660" y="484"/>
                  </a:lnTo>
                  <a:lnTo>
                    <a:pt x="660" y="486"/>
                  </a:lnTo>
                  <a:lnTo>
                    <a:pt x="656" y="484"/>
                  </a:lnTo>
                  <a:lnTo>
                    <a:pt x="656" y="484"/>
                  </a:lnTo>
                  <a:lnTo>
                    <a:pt x="655" y="486"/>
                  </a:lnTo>
                  <a:lnTo>
                    <a:pt x="655" y="487"/>
                  </a:lnTo>
                  <a:lnTo>
                    <a:pt x="655" y="489"/>
                  </a:lnTo>
                  <a:lnTo>
                    <a:pt x="653" y="489"/>
                  </a:lnTo>
                  <a:lnTo>
                    <a:pt x="652" y="490"/>
                  </a:lnTo>
                  <a:lnTo>
                    <a:pt x="650" y="490"/>
                  </a:lnTo>
                  <a:lnTo>
                    <a:pt x="650" y="490"/>
                  </a:lnTo>
                  <a:lnTo>
                    <a:pt x="652" y="492"/>
                  </a:lnTo>
                  <a:lnTo>
                    <a:pt x="652" y="492"/>
                  </a:lnTo>
                  <a:lnTo>
                    <a:pt x="652" y="493"/>
                  </a:lnTo>
                  <a:lnTo>
                    <a:pt x="650" y="495"/>
                  </a:lnTo>
                  <a:lnTo>
                    <a:pt x="647" y="493"/>
                  </a:lnTo>
                  <a:lnTo>
                    <a:pt x="645" y="495"/>
                  </a:lnTo>
                  <a:lnTo>
                    <a:pt x="644" y="493"/>
                  </a:lnTo>
                  <a:lnTo>
                    <a:pt x="642" y="493"/>
                  </a:lnTo>
                  <a:lnTo>
                    <a:pt x="642" y="495"/>
                  </a:lnTo>
                  <a:lnTo>
                    <a:pt x="642" y="497"/>
                  </a:lnTo>
                  <a:lnTo>
                    <a:pt x="641" y="497"/>
                  </a:lnTo>
                  <a:lnTo>
                    <a:pt x="641" y="497"/>
                  </a:lnTo>
                  <a:lnTo>
                    <a:pt x="639" y="497"/>
                  </a:lnTo>
                  <a:lnTo>
                    <a:pt x="639" y="497"/>
                  </a:lnTo>
                  <a:lnTo>
                    <a:pt x="639" y="497"/>
                  </a:lnTo>
                  <a:lnTo>
                    <a:pt x="642" y="498"/>
                  </a:lnTo>
                  <a:lnTo>
                    <a:pt x="642" y="498"/>
                  </a:lnTo>
                  <a:lnTo>
                    <a:pt x="642" y="500"/>
                  </a:lnTo>
                  <a:lnTo>
                    <a:pt x="641" y="501"/>
                  </a:lnTo>
                  <a:lnTo>
                    <a:pt x="639" y="503"/>
                  </a:lnTo>
                  <a:lnTo>
                    <a:pt x="637" y="503"/>
                  </a:lnTo>
                  <a:lnTo>
                    <a:pt x="637" y="504"/>
                  </a:lnTo>
                  <a:lnTo>
                    <a:pt x="636" y="506"/>
                  </a:lnTo>
                  <a:lnTo>
                    <a:pt x="636" y="506"/>
                  </a:lnTo>
                  <a:lnTo>
                    <a:pt x="634" y="506"/>
                  </a:lnTo>
                  <a:lnTo>
                    <a:pt x="633" y="506"/>
                  </a:lnTo>
                  <a:lnTo>
                    <a:pt x="634" y="506"/>
                  </a:lnTo>
                  <a:lnTo>
                    <a:pt x="634" y="508"/>
                  </a:lnTo>
                  <a:lnTo>
                    <a:pt x="633" y="508"/>
                  </a:lnTo>
                  <a:lnTo>
                    <a:pt x="633" y="509"/>
                  </a:lnTo>
                  <a:lnTo>
                    <a:pt x="633" y="508"/>
                  </a:lnTo>
                  <a:lnTo>
                    <a:pt x="631" y="508"/>
                  </a:lnTo>
                  <a:lnTo>
                    <a:pt x="631" y="508"/>
                  </a:lnTo>
                  <a:lnTo>
                    <a:pt x="630" y="508"/>
                  </a:lnTo>
                  <a:lnTo>
                    <a:pt x="630" y="509"/>
                  </a:lnTo>
                  <a:lnTo>
                    <a:pt x="628" y="509"/>
                  </a:lnTo>
                  <a:lnTo>
                    <a:pt x="628" y="508"/>
                  </a:lnTo>
                  <a:lnTo>
                    <a:pt x="626" y="508"/>
                  </a:lnTo>
                  <a:lnTo>
                    <a:pt x="625" y="511"/>
                  </a:lnTo>
                  <a:lnTo>
                    <a:pt x="623" y="512"/>
                  </a:lnTo>
                  <a:lnTo>
                    <a:pt x="623" y="512"/>
                  </a:lnTo>
                  <a:lnTo>
                    <a:pt x="622" y="512"/>
                  </a:lnTo>
                  <a:lnTo>
                    <a:pt x="622" y="514"/>
                  </a:lnTo>
                  <a:lnTo>
                    <a:pt x="623" y="514"/>
                  </a:lnTo>
                  <a:lnTo>
                    <a:pt x="622" y="516"/>
                  </a:lnTo>
                  <a:lnTo>
                    <a:pt x="622" y="516"/>
                  </a:lnTo>
                  <a:lnTo>
                    <a:pt x="620" y="516"/>
                  </a:lnTo>
                  <a:lnTo>
                    <a:pt x="620" y="519"/>
                  </a:lnTo>
                  <a:lnTo>
                    <a:pt x="620" y="519"/>
                  </a:lnTo>
                  <a:lnTo>
                    <a:pt x="617" y="519"/>
                  </a:lnTo>
                  <a:lnTo>
                    <a:pt x="617" y="519"/>
                  </a:lnTo>
                  <a:lnTo>
                    <a:pt x="615" y="519"/>
                  </a:lnTo>
                  <a:lnTo>
                    <a:pt x="615" y="520"/>
                  </a:lnTo>
                  <a:lnTo>
                    <a:pt x="615" y="520"/>
                  </a:lnTo>
                  <a:lnTo>
                    <a:pt x="614" y="520"/>
                  </a:lnTo>
                  <a:lnTo>
                    <a:pt x="611" y="522"/>
                  </a:lnTo>
                  <a:lnTo>
                    <a:pt x="609" y="522"/>
                  </a:lnTo>
                  <a:lnTo>
                    <a:pt x="608" y="520"/>
                  </a:lnTo>
                  <a:lnTo>
                    <a:pt x="606" y="522"/>
                  </a:lnTo>
                  <a:lnTo>
                    <a:pt x="606" y="522"/>
                  </a:lnTo>
                  <a:lnTo>
                    <a:pt x="606" y="523"/>
                  </a:lnTo>
                  <a:lnTo>
                    <a:pt x="604" y="523"/>
                  </a:lnTo>
                  <a:lnTo>
                    <a:pt x="603" y="522"/>
                  </a:lnTo>
                  <a:lnTo>
                    <a:pt x="601" y="522"/>
                  </a:lnTo>
                  <a:lnTo>
                    <a:pt x="600" y="522"/>
                  </a:lnTo>
                  <a:lnTo>
                    <a:pt x="598" y="523"/>
                  </a:lnTo>
                  <a:lnTo>
                    <a:pt x="596" y="523"/>
                  </a:lnTo>
                  <a:lnTo>
                    <a:pt x="596" y="523"/>
                  </a:lnTo>
                  <a:lnTo>
                    <a:pt x="596" y="523"/>
                  </a:lnTo>
                  <a:lnTo>
                    <a:pt x="595" y="523"/>
                  </a:lnTo>
                  <a:lnTo>
                    <a:pt x="593" y="522"/>
                  </a:lnTo>
                  <a:lnTo>
                    <a:pt x="593" y="522"/>
                  </a:lnTo>
                  <a:lnTo>
                    <a:pt x="592" y="523"/>
                  </a:lnTo>
                  <a:lnTo>
                    <a:pt x="592" y="523"/>
                  </a:lnTo>
                  <a:lnTo>
                    <a:pt x="592" y="523"/>
                  </a:lnTo>
                  <a:lnTo>
                    <a:pt x="592" y="525"/>
                  </a:lnTo>
                  <a:lnTo>
                    <a:pt x="590" y="525"/>
                  </a:lnTo>
                  <a:lnTo>
                    <a:pt x="590" y="525"/>
                  </a:lnTo>
                  <a:lnTo>
                    <a:pt x="589" y="525"/>
                  </a:lnTo>
                  <a:lnTo>
                    <a:pt x="587" y="525"/>
                  </a:lnTo>
                  <a:lnTo>
                    <a:pt x="587" y="525"/>
                  </a:lnTo>
                  <a:lnTo>
                    <a:pt x="587" y="525"/>
                  </a:lnTo>
                  <a:lnTo>
                    <a:pt x="585" y="525"/>
                  </a:lnTo>
                  <a:lnTo>
                    <a:pt x="585" y="525"/>
                  </a:lnTo>
                  <a:lnTo>
                    <a:pt x="584" y="525"/>
                  </a:lnTo>
                  <a:lnTo>
                    <a:pt x="584" y="525"/>
                  </a:lnTo>
                  <a:lnTo>
                    <a:pt x="584" y="527"/>
                  </a:lnTo>
                  <a:lnTo>
                    <a:pt x="582" y="525"/>
                  </a:lnTo>
                  <a:lnTo>
                    <a:pt x="581" y="525"/>
                  </a:lnTo>
                  <a:lnTo>
                    <a:pt x="581" y="522"/>
                  </a:lnTo>
                  <a:lnTo>
                    <a:pt x="579" y="522"/>
                  </a:lnTo>
                  <a:lnTo>
                    <a:pt x="578" y="520"/>
                  </a:lnTo>
                  <a:lnTo>
                    <a:pt x="578" y="519"/>
                  </a:lnTo>
                  <a:lnTo>
                    <a:pt x="578" y="519"/>
                  </a:lnTo>
                  <a:lnTo>
                    <a:pt x="578" y="517"/>
                  </a:lnTo>
                  <a:lnTo>
                    <a:pt x="578" y="517"/>
                  </a:lnTo>
                  <a:lnTo>
                    <a:pt x="578" y="517"/>
                  </a:lnTo>
                  <a:lnTo>
                    <a:pt x="576" y="517"/>
                  </a:lnTo>
                  <a:lnTo>
                    <a:pt x="576" y="519"/>
                  </a:lnTo>
                  <a:lnTo>
                    <a:pt x="576" y="519"/>
                  </a:lnTo>
                  <a:lnTo>
                    <a:pt x="574" y="520"/>
                  </a:lnTo>
                  <a:lnTo>
                    <a:pt x="574" y="520"/>
                  </a:lnTo>
                  <a:lnTo>
                    <a:pt x="574" y="520"/>
                  </a:lnTo>
                  <a:lnTo>
                    <a:pt x="576" y="522"/>
                  </a:lnTo>
                  <a:lnTo>
                    <a:pt x="576" y="522"/>
                  </a:lnTo>
                  <a:lnTo>
                    <a:pt x="576" y="523"/>
                  </a:lnTo>
                  <a:lnTo>
                    <a:pt x="578" y="525"/>
                  </a:lnTo>
                  <a:lnTo>
                    <a:pt x="578" y="528"/>
                  </a:lnTo>
                  <a:lnTo>
                    <a:pt x="578" y="528"/>
                  </a:lnTo>
                  <a:lnTo>
                    <a:pt x="578" y="530"/>
                  </a:lnTo>
                  <a:lnTo>
                    <a:pt x="578" y="530"/>
                  </a:lnTo>
                  <a:lnTo>
                    <a:pt x="578" y="530"/>
                  </a:lnTo>
                  <a:lnTo>
                    <a:pt x="578" y="530"/>
                  </a:lnTo>
                  <a:lnTo>
                    <a:pt x="576" y="530"/>
                  </a:lnTo>
                  <a:lnTo>
                    <a:pt x="576" y="530"/>
                  </a:lnTo>
                  <a:lnTo>
                    <a:pt x="576" y="531"/>
                  </a:lnTo>
                  <a:lnTo>
                    <a:pt x="576" y="531"/>
                  </a:lnTo>
                  <a:lnTo>
                    <a:pt x="576" y="531"/>
                  </a:lnTo>
                  <a:lnTo>
                    <a:pt x="574" y="531"/>
                  </a:lnTo>
                  <a:lnTo>
                    <a:pt x="574" y="531"/>
                  </a:lnTo>
                  <a:lnTo>
                    <a:pt x="573" y="533"/>
                  </a:lnTo>
                  <a:lnTo>
                    <a:pt x="571" y="533"/>
                  </a:lnTo>
                  <a:lnTo>
                    <a:pt x="571" y="530"/>
                  </a:lnTo>
                  <a:lnTo>
                    <a:pt x="570" y="531"/>
                  </a:lnTo>
                  <a:lnTo>
                    <a:pt x="570" y="534"/>
                  </a:lnTo>
                  <a:lnTo>
                    <a:pt x="568" y="534"/>
                  </a:lnTo>
                  <a:lnTo>
                    <a:pt x="568" y="536"/>
                  </a:lnTo>
                  <a:lnTo>
                    <a:pt x="567" y="534"/>
                  </a:lnTo>
                  <a:lnTo>
                    <a:pt x="565" y="534"/>
                  </a:lnTo>
                  <a:lnTo>
                    <a:pt x="565" y="536"/>
                  </a:lnTo>
                  <a:lnTo>
                    <a:pt x="563" y="536"/>
                  </a:lnTo>
                  <a:lnTo>
                    <a:pt x="563" y="538"/>
                  </a:lnTo>
                  <a:lnTo>
                    <a:pt x="562" y="536"/>
                  </a:lnTo>
                  <a:lnTo>
                    <a:pt x="560" y="536"/>
                  </a:lnTo>
                  <a:lnTo>
                    <a:pt x="562" y="534"/>
                  </a:lnTo>
                  <a:lnTo>
                    <a:pt x="562" y="534"/>
                  </a:lnTo>
                  <a:lnTo>
                    <a:pt x="560" y="534"/>
                  </a:lnTo>
                  <a:lnTo>
                    <a:pt x="560" y="534"/>
                  </a:lnTo>
                  <a:lnTo>
                    <a:pt x="560" y="534"/>
                  </a:lnTo>
                  <a:lnTo>
                    <a:pt x="560" y="536"/>
                  </a:lnTo>
                  <a:lnTo>
                    <a:pt x="560" y="538"/>
                  </a:lnTo>
                  <a:lnTo>
                    <a:pt x="559" y="538"/>
                  </a:lnTo>
                  <a:lnTo>
                    <a:pt x="557" y="538"/>
                  </a:lnTo>
                  <a:lnTo>
                    <a:pt x="557" y="536"/>
                  </a:lnTo>
                  <a:lnTo>
                    <a:pt x="555" y="536"/>
                  </a:lnTo>
                  <a:lnTo>
                    <a:pt x="554" y="536"/>
                  </a:lnTo>
                  <a:lnTo>
                    <a:pt x="554" y="538"/>
                  </a:lnTo>
                  <a:lnTo>
                    <a:pt x="552" y="538"/>
                  </a:lnTo>
                  <a:lnTo>
                    <a:pt x="552" y="538"/>
                  </a:lnTo>
                  <a:lnTo>
                    <a:pt x="552" y="538"/>
                  </a:lnTo>
                  <a:lnTo>
                    <a:pt x="551" y="539"/>
                  </a:lnTo>
                  <a:lnTo>
                    <a:pt x="551" y="539"/>
                  </a:lnTo>
                  <a:lnTo>
                    <a:pt x="549" y="541"/>
                  </a:lnTo>
                  <a:lnTo>
                    <a:pt x="546" y="541"/>
                  </a:lnTo>
                  <a:lnTo>
                    <a:pt x="544" y="541"/>
                  </a:lnTo>
                  <a:lnTo>
                    <a:pt x="543" y="541"/>
                  </a:lnTo>
                  <a:lnTo>
                    <a:pt x="543" y="541"/>
                  </a:lnTo>
                  <a:lnTo>
                    <a:pt x="541" y="541"/>
                  </a:lnTo>
                  <a:lnTo>
                    <a:pt x="541" y="541"/>
                  </a:lnTo>
                  <a:lnTo>
                    <a:pt x="541" y="541"/>
                  </a:lnTo>
                  <a:lnTo>
                    <a:pt x="540" y="542"/>
                  </a:lnTo>
                  <a:lnTo>
                    <a:pt x="538" y="542"/>
                  </a:lnTo>
                  <a:lnTo>
                    <a:pt x="537" y="542"/>
                  </a:lnTo>
                  <a:lnTo>
                    <a:pt x="535" y="544"/>
                  </a:lnTo>
                  <a:lnTo>
                    <a:pt x="533" y="545"/>
                  </a:lnTo>
                  <a:lnTo>
                    <a:pt x="533" y="545"/>
                  </a:lnTo>
                  <a:lnTo>
                    <a:pt x="532" y="545"/>
                  </a:lnTo>
                  <a:lnTo>
                    <a:pt x="532" y="544"/>
                  </a:lnTo>
                  <a:lnTo>
                    <a:pt x="532" y="544"/>
                  </a:lnTo>
                  <a:lnTo>
                    <a:pt x="532" y="545"/>
                  </a:lnTo>
                  <a:lnTo>
                    <a:pt x="532" y="545"/>
                  </a:lnTo>
                  <a:lnTo>
                    <a:pt x="530" y="547"/>
                  </a:lnTo>
                  <a:lnTo>
                    <a:pt x="529" y="549"/>
                  </a:lnTo>
                  <a:lnTo>
                    <a:pt x="529" y="549"/>
                  </a:lnTo>
                  <a:lnTo>
                    <a:pt x="529" y="550"/>
                  </a:lnTo>
                  <a:lnTo>
                    <a:pt x="532" y="550"/>
                  </a:lnTo>
                  <a:lnTo>
                    <a:pt x="532" y="552"/>
                  </a:lnTo>
                  <a:lnTo>
                    <a:pt x="532" y="552"/>
                  </a:lnTo>
                  <a:lnTo>
                    <a:pt x="530" y="553"/>
                  </a:lnTo>
                  <a:lnTo>
                    <a:pt x="530" y="553"/>
                  </a:lnTo>
                  <a:lnTo>
                    <a:pt x="533" y="556"/>
                  </a:lnTo>
                  <a:lnTo>
                    <a:pt x="533" y="556"/>
                  </a:lnTo>
                  <a:lnTo>
                    <a:pt x="533" y="556"/>
                  </a:lnTo>
                  <a:lnTo>
                    <a:pt x="532" y="558"/>
                  </a:lnTo>
                  <a:lnTo>
                    <a:pt x="530" y="560"/>
                  </a:lnTo>
                  <a:lnTo>
                    <a:pt x="527" y="560"/>
                  </a:lnTo>
                  <a:lnTo>
                    <a:pt x="526" y="560"/>
                  </a:lnTo>
                  <a:lnTo>
                    <a:pt x="524" y="558"/>
                  </a:lnTo>
                  <a:lnTo>
                    <a:pt x="524" y="558"/>
                  </a:lnTo>
                  <a:lnTo>
                    <a:pt x="526" y="558"/>
                  </a:lnTo>
                  <a:lnTo>
                    <a:pt x="526" y="558"/>
                  </a:lnTo>
                  <a:lnTo>
                    <a:pt x="526" y="556"/>
                  </a:lnTo>
                  <a:lnTo>
                    <a:pt x="526" y="556"/>
                  </a:lnTo>
                  <a:lnTo>
                    <a:pt x="524" y="556"/>
                  </a:lnTo>
                  <a:lnTo>
                    <a:pt x="522" y="555"/>
                  </a:lnTo>
                  <a:lnTo>
                    <a:pt x="522" y="553"/>
                  </a:lnTo>
                  <a:lnTo>
                    <a:pt x="522" y="552"/>
                  </a:lnTo>
                  <a:lnTo>
                    <a:pt x="522" y="550"/>
                  </a:lnTo>
                  <a:lnTo>
                    <a:pt x="521" y="550"/>
                  </a:lnTo>
                  <a:lnTo>
                    <a:pt x="521" y="550"/>
                  </a:lnTo>
                  <a:lnTo>
                    <a:pt x="522" y="547"/>
                  </a:lnTo>
                  <a:lnTo>
                    <a:pt x="521" y="547"/>
                  </a:lnTo>
                  <a:lnTo>
                    <a:pt x="522" y="545"/>
                  </a:lnTo>
                  <a:lnTo>
                    <a:pt x="522" y="544"/>
                  </a:lnTo>
                  <a:lnTo>
                    <a:pt x="526" y="542"/>
                  </a:lnTo>
                  <a:lnTo>
                    <a:pt x="526" y="541"/>
                  </a:lnTo>
                  <a:lnTo>
                    <a:pt x="524" y="541"/>
                  </a:lnTo>
                  <a:lnTo>
                    <a:pt x="522" y="541"/>
                  </a:lnTo>
                  <a:lnTo>
                    <a:pt x="522" y="541"/>
                  </a:lnTo>
                  <a:lnTo>
                    <a:pt x="521" y="541"/>
                  </a:lnTo>
                  <a:lnTo>
                    <a:pt x="521" y="539"/>
                  </a:lnTo>
                  <a:lnTo>
                    <a:pt x="519" y="538"/>
                  </a:lnTo>
                  <a:lnTo>
                    <a:pt x="519" y="538"/>
                  </a:lnTo>
                  <a:lnTo>
                    <a:pt x="519" y="541"/>
                  </a:lnTo>
                  <a:lnTo>
                    <a:pt x="518" y="541"/>
                  </a:lnTo>
                  <a:lnTo>
                    <a:pt x="516" y="542"/>
                  </a:lnTo>
                  <a:lnTo>
                    <a:pt x="514" y="542"/>
                  </a:lnTo>
                  <a:lnTo>
                    <a:pt x="513" y="542"/>
                  </a:lnTo>
                  <a:lnTo>
                    <a:pt x="513" y="542"/>
                  </a:lnTo>
                  <a:lnTo>
                    <a:pt x="513" y="541"/>
                  </a:lnTo>
                  <a:lnTo>
                    <a:pt x="513" y="541"/>
                  </a:lnTo>
                  <a:lnTo>
                    <a:pt x="513" y="539"/>
                  </a:lnTo>
                  <a:lnTo>
                    <a:pt x="511" y="539"/>
                  </a:lnTo>
                  <a:lnTo>
                    <a:pt x="510" y="539"/>
                  </a:lnTo>
                  <a:lnTo>
                    <a:pt x="510" y="539"/>
                  </a:lnTo>
                  <a:lnTo>
                    <a:pt x="508" y="539"/>
                  </a:lnTo>
                  <a:lnTo>
                    <a:pt x="508" y="539"/>
                  </a:lnTo>
                  <a:lnTo>
                    <a:pt x="507" y="538"/>
                  </a:lnTo>
                  <a:lnTo>
                    <a:pt x="507" y="538"/>
                  </a:lnTo>
                  <a:lnTo>
                    <a:pt x="505" y="536"/>
                  </a:lnTo>
                  <a:lnTo>
                    <a:pt x="507" y="536"/>
                  </a:lnTo>
                  <a:lnTo>
                    <a:pt x="505" y="534"/>
                  </a:lnTo>
                  <a:lnTo>
                    <a:pt x="503" y="534"/>
                  </a:lnTo>
                  <a:lnTo>
                    <a:pt x="503" y="536"/>
                  </a:lnTo>
                  <a:lnTo>
                    <a:pt x="503" y="538"/>
                  </a:lnTo>
                  <a:lnTo>
                    <a:pt x="505" y="539"/>
                  </a:lnTo>
                  <a:lnTo>
                    <a:pt x="505" y="539"/>
                  </a:lnTo>
                  <a:lnTo>
                    <a:pt x="503" y="539"/>
                  </a:lnTo>
                  <a:lnTo>
                    <a:pt x="502" y="538"/>
                  </a:lnTo>
                  <a:lnTo>
                    <a:pt x="502" y="538"/>
                  </a:lnTo>
                  <a:lnTo>
                    <a:pt x="502" y="538"/>
                  </a:lnTo>
                  <a:lnTo>
                    <a:pt x="502" y="539"/>
                  </a:lnTo>
                  <a:lnTo>
                    <a:pt x="500" y="541"/>
                  </a:lnTo>
                  <a:lnTo>
                    <a:pt x="499" y="541"/>
                  </a:lnTo>
                  <a:lnTo>
                    <a:pt x="499" y="541"/>
                  </a:lnTo>
                  <a:lnTo>
                    <a:pt x="497" y="541"/>
                  </a:lnTo>
                  <a:lnTo>
                    <a:pt x="496" y="541"/>
                  </a:lnTo>
                  <a:lnTo>
                    <a:pt x="494" y="539"/>
                  </a:lnTo>
                  <a:lnTo>
                    <a:pt x="494" y="539"/>
                  </a:lnTo>
                  <a:lnTo>
                    <a:pt x="492" y="539"/>
                  </a:lnTo>
                  <a:lnTo>
                    <a:pt x="489" y="539"/>
                  </a:lnTo>
                  <a:lnTo>
                    <a:pt x="489" y="539"/>
                  </a:lnTo>
                  <a:lnTo>
                    <a:pt x="488" y="539"/>
                  </a:lnTo>
                  <a:lnTo>
                    <a:pt x="486" y="538"/>
                  </a:lnTo>
                  <a:lnTo>
                    <a:pt x="485" y="538"/>
                  </a:lnTo>
                  <a:lnTo>
                    <a:pt x="483" y="536"/>
                  </a:lnTo>
                  <a:lnTo>
                    <a:pt x="483" y="536"/>
                  </a:lnTo>
                  <a:lnTo>
                    <a:pt x="483" y="534"/>
                  </a:lnTo>
                  <a:lnTo>
                    <a:pt x="481" y="534"/>
                  </a:lnTo>
                  <a:lnTo>
                    <a:pt x="481" y="534"/>
                  </a:lnTo>
                  <a:lnTo>
                    <a:pt x="481" y="534"/>
                  </a:lnTo>
                  <a:lnTo>
                    <a:pt x="480" y="534"/>
                  </a:lnTo>
                  <a:lnTo>
                    <a:pt x="478" y="533"/>
                  </a:lnTo>
                  <a:lnTo>
                    <a:pt x="478" y="534"/>
                  </a:lnTo>
                  <a:lnTo>
                    <a:pt x="478" y="534"/>
                  </a:lnTo>
                  <a:lnTo>
                    <a:pt x="478" y="533"/>
                  </a:lnTo>
                  <a:lnTo>
                    <a:pt x="478" y="531"/>
                  </a:lnTo>
                  <a:lnTo>
                    <a:pt x="478" y="530"/>
                  </a:lnTo>
                  <a:lnTo>
                    <a:pt x="477" y="530"/>
                  </a:lnTo>
                  <a:lnTo>
                    <a:pt x="477" y="528"/>
                  </a:lnTo>
                  <a:lnTo>
                    <a:pt x="477" y="528"/>
                  </a:lnTo>
                  <a:lnTo>
                    <a:pt x="475" y="528"/>
                  </a:lnTo>
                  <a:lnTo>
                    <a:pt x="477" y="527"/>
                  </a:lnTo>
                  <a:lnTo>
                    <a:pt x="477" y="525"/>
                  </a:lnTo>
                  <a:lnTo>
                    <a:pt x="477" y="525"/>
                  </a:lnTo>
                  <a:lnTo>
                    <a:pt x="478" y="523"/>
                  </a:lnTo>
                  <a:lnTo>
                    <a:pt x="478" y="523"/>
                  </a:lnTo>
                  <a:lnTo>
                    <a:pt x="480" y="522"/>
                  </a:lnTo>
                  <a:lnTo>
                    <a:pt x="477" y="520"/>
                  </a:lnTo>
                  <a:lnTo>
                    <a:pt x="477" y="520"/>
                  </a:lnTo>
                  <a:lnTo>
                    <a:pt x="475" y="520"/>
                  </a:lnTo>
                  <a:lnTo>
                    <a:pt x="473" y="520"/>
                  </a:lnTo>
                  <a:lnTo>
                    <a:pt x="472" y="520"/>
                  </a:lnTo>
                  <a:lnTo>
                    <a:pt x="472" y="520"/>
                  </a:lnTo>
                  <a:lnTo>
                    <a:pt x="470" y="519"/>
                  </a:lnTo>
                  <a:lnTo>
                    <a:pt x="470" y="519"/>
                  </a:lnTo>
                  <a:lnTo>
                    <a:pt x="469" y="519"/>
                  </a:lnTo>
                  <a:lnTo>
                    <a:pt x="469" y="519"/>
                  </a:lnTo>
                  <a:lnTo>
                    <a:pt x="467" y="519"/>
                  </a:lnTo>
                  <a:lnTo>
                    <a:pt x="467" y="520"/>
                  </a:lnTo>
                  <a:lnTo>
                    <a:pt x="466" y="520"/>
                  </a:lnTo>
                  <a:lnTo>
                    <a:pt x="466" y="519"/>
                  </a:lnTo>
                  <a:lnTo>
                    <a:pt x="464" y="519"/>
                  </a:lnTo>
                  <a:lnTo>
                    <a:pt x="461" y="517"/>
                  </a:lnTo>
                  <a:lnTo>
                    <a:pt x="461" y="517"/>
                  </a:lnTo>
                  <a:lnTo>
                    <a:pt x="461" y="516"/>
                  </a:lnTo>
                  <a:lnTo>
                    <a:pt x="459" y="516"/>
                  </a:lnTo>
                  <a:lnTo>
                    <a:pt x="459" y="514"/>
                  </a:lnTo>
                  <a:lnTo>
                    <a:pt x="458" y="512"/>
                  </a:lnTo>
                  <a:lnTo>
                    <a:pt x="458" y="514"/>
                  </a:lnTo>
                  <a:lnTo>
                    <a:pt x="456" y="514"/>
                  </a:lnTo>
                  <a:lnTo>
                    <a:pt x="453" y="516"/>
                  </a:lnTo>
                  <a:lnTo>
                    <a:pt x="453" y="516"/>
                  </a:lnTo>
                  <a:lnTo>
                    <a:pt x="451" y="517"/>
                  </a:lnTo>
                  <a:lnTo>
                    <a:pt x="451" y="517"/>
                  </a:lnTo>
                  <a:lnTo>
                    <a:pt x="451" y="519"/>
                  </a:lnTo>
                  <a:lnTo>
                    <a:pt x="451" y="520"/>
                  </a:lnTo>
                  <a:lnTo>
                    <a:pt x="450" y="520"/>
                  </a:lnTo>
                  <a:lnTo>
                    <a:pt x="450" y="522"/>
                  </a:lnTo>
                  <a:lnTo>
                    <a:pt x="448" y="522"/>
                  </a:lnTo>
                  <a:lnTo>
                    <a:pt x="448" y="522"/>
                  </a:lnTo>
                  <a:lnTo>
                    <a:pt x="447" y="522"/>
                  </a:lnTo>
                  <a:lnTo>
                    <a:pt x="445" y="523"/>
                  </a:lnTo>
                  <a:lnTo>
                    <a:pt x="444" y="523"/>
                  </a:lnTo>
                  <a:lnTo>
                    <a:pt x="442" y="522"/>
                  </a:lnTo>
                  <a:lnTo>
                    <a:pt x="442" y="522"/>
                  </a:lnTo>
                  <a:lnTo>
                    <a:pt x="442" y="522"/>
                  </a:lnTo>
                  <a:lnTo>
                    <a:pt x="440" y="522"/>
                  </a:lnTo>
                  <a:lnTo>
                    <a:pt x="439" y="523"/>
                  </a:lnTo>
                  <a:lnTo>
                    <a:pt x="439" y="525"/>
                  </a:lnTo>
                  <a:lnTo>
                    <a:pt x="439" y="525"/>
                  </a:lnTo>
                  <a:lnTo>
                    <a:pt x="439" y="525"/>
                  </a:lnTo>
                  <a:lnTo>
                    <a:pt x="437" y="525"/>
                  </a:lnTo>
                  <a:lnTo>
                    <a:pt x="434" y="522"/>
                  </a:lnTo>
                  <a:lnTo>
                    <a:pt x="434" y="522"/>
                  </a:lnTo>
                  <a:lnTo>
                    <a:pt x="432" y="522"/>
                  </a:lnTo>
                  <a:lnTo>
                    <a:pt x="432" y="525"/>
                  </a:lnTo>
                  <a:lnTo>
                    <a:pt x="432" y="525"/>
                  </a:lnTo>
                  <a:lnTo>
                    <a:pt x="431" y="525"/>
                  </a:lnTo>
                  <a:lnTo>
                    <a:pt x="429" y="522"/>
                  </a:lnTo>
                  <a:lnTo>
                    <a:pt x="429" y="522"/>
                  </a:lnTo>
                  <a:lnTo>
                    <a:pt x="429" y="522"/>
                  </a:lnTo>
                  <a:lnTo>
                    <a:pt x="429" y="523"/>
                  </a:lnTo>
                  <a:lnTo>
                    <a:pt x="428" y="523"/>
                  </a:lnTo>
                  <a:lnTo>
                    <a:pt x="426" y="525"/>
                  </a:lnTo>
                  <a:lnTo>
                    <a:pt x="426" y="525"/>
                  </a:lnTo>
                  <a:lnTo>
                    <a:pt x="426" y="527"/>
                  </a:lnTo>
                  <a:lnTo>
                    <a:pt x="425" y="527"/>
                  </a:lnTo>
                  <a:lnTo>
                    <a:pt x="425" y="527"/>
                  </a:lnTo>
                  <a:lnTo>
                    <a:pt x="423" y="527"/>
                  </a:lnTo>
                  <a:lnTo>
                    <a:pt x="423" y="525"/>
                  </a:lnTo>
                  <a:lnTo>
                    <a:pt x="423" y="525"/>
                  </a:lnTo>
                  <a:lnTo>
                    <a:pt x="421" y="523"/>
                  </a:lnTo>
                  <a:lnTo>
                    <a:pt x="418" y="523"/>
                  </a:lnTo>
                  <a:lnTo>
                    <a:pt x="418" y="522"/>
                  </a:lnTo>
                  <a:lnTo>
                    <a:pt x="417" y="522"/>
                  </a:lnTo>
                  <a:lnTo>
                    <a:pt x="417" y="522"/>
                  </a:lnTo>
                  <a:lnTo>
                    <a:pt x="417" y="523"/>
                  </a:lnTo>
                  <a:lnTo>
                    <a:pt x="415" y="523"/>
                  </a:lnTo>
                  <a:lnTo>
                    <a:pt x="415" y="525"/>
                  </a:lnTo>
                  <a:lnTo>
                    <a:pt x="414" y="527"/>
                  </a:lnTo>
                  <a:lnTo>
                    <a:pt x="414" y="527"/>
                  </a:lnTo>
                  <a:lnTo>
                    <a:pt x="412" y="528"/>
                  </a:lnTo>
                  <a:lnTo>
                    <a:pt x="412" y="527"/>
                  </a:lnTo>
                  <a:lnTo>
                    <a:pt x="410" y="527"/>
                  </a:lnTo>
                  <a:lnTo>
                    <a:pt x="409" y="527"/>
                  </a:lnTo>
                  <a:lnTo>
                    <a:pt x="407" y="528"/>
                  </a:lnTo>
                  <a:lnTo>
                    <a:pt x="407" y="527"/>
                  </a:lnTo>
                  <a:lnTo>
                    <a:pt x="406" y="527"/>
                  </a:lnTo>
                  <a:lnTo>
                    <a:pt x="406" y="527"/>
                  </a:lnTo>
                  <a:lnTo>
                    <a:pt x="406" y="527"/>
                  </a:lnTo>
                  <a:lnTo>
                    <a:pt x="406" y="528"/>
                  </a:lnTo>
                  <a:lnTo>
                    <a:pt x="404" y="528"/>
                  </a:lnTo>
                  <a:lnTo>
                    <a:pt x="404" y="530"/>
                  </a:lnTo>
                  <a:lnTo>
                    <a:pt x="404" y="530"/>
                  </a:lnTo>
                  <a:lnTo>
                    <a:pt x="404" y="530"/>
                  </a:lnTo>
                  <a:lnTo>
                    <a:pt x="404" y="531"/>
                  </a:lnTo>
                  <a:lnTo>
                    <a:pt x="404" y="531"/>
                  </a:lnTo>
                  <a:lnTo>
                    <a:pt x="404" y="533"/>
                  </a:lnTo>
                  <a:lnTo>
                    <a:pt x="404" y="534"/>
                  </a:lnTo>
                  <a:lnTo>
                    <a:pt x="406" y="536"/>
                  </a:lnTo>
                  <a:lnTo>
                    <a:pt x="406" y="536"/>
                  </a:lnTo>
                  <a:lnTo>
                    <a:pt x="407" y="538"/>
                  </a:lnTo>
                  <a:lnTo>
                    <a:pt x="407" y="539"/>
                  </a:lnTo>
                  <a:lnTo>
                    <a:pt x="407" y="541"/>
                  </a:lnTo>
                  <a:lnTo>
                    <a:pt x="406" y="542"/>
                  </a:lnTo>
                  <a:lnTo>
                    <a:pt x="406" y="544"/>
                  </a:lnTo>
                  <a:lnTo>
                    <a:pt x="407" y="544"/>
                  </a:lnTo>
                  <a:lnTo>
                    <a:pt x="407" y="545"/>
                  </a:lnTo>
                  <a:lnTo>
                    <a:pt x="407" y="545"/>
                  </a:lnTo>
                  <a:lnTo>
                    <a:pt x="407" y="545"/>
                  </a:lnTo>
                  <a:lnTo>
                    <a:pt x="406" y="545"/>
                  </a:lnTo>
                  <a:lnTo>
                    <a:pt x="406" y="547"/>
                  </a:lnTo>
                  <a:lnTo>
                    <a:pt x="406" y="545"/>
                  </a:lnTo>
                  <a:lnTo>
                    <a:pt x="404" y="545"/>
                  </a:lnTo>
                  <a:lnTo>
                    <a:pt x="404" y="545"/>
                  </a:lnTo>
                  <a:lnTo>
                    <a:pt x="404" y="545"/>
                  </a:lnTo>
                  <a:lnTo>
                    <a:pt x="403" y="545"/>
                  </a:lnTo>
                  <a:lnTo>
                    <a:pt x="399" y="545"/>
                  </a:lnTo>
                  <a:lnTo>
                    <a:pt x="399" y="545"/>
                  </a:lnTo>
                  <a:lnTo>
                    <a:pt x="399" y="545"/>
                  </a:lnTo>
                  <a:lnTo>
                    <a:pt x="399" y="544"/>
                  </a:lnTo>
                  <a:lnTo>
                    <a:pt x="399" y="544"/>
                  </a:lnTo>
                  <a:lnTo>
                    <a:pt x="399" y="542"/>
                  </a:lnTo>
                  <a:lnTo>
                    <a:pt x="398" y="542"/>
                  </a:lnTo>
                  <a:lnTo>
                    <a:pt x="399" y="541"/>
                  </a:lnTo>
                  <a:lnTo>
                    <a:pt x="398" y="541"/>
                  </a:lnTo>
                  <a:lnTo>
                    <a:pt x="398" y="539"/>
                  </a:lnTo>
                  <a:lnTo>
                    <a:pt x="398" y="538"/>
                  </a:lnTo>
                  <a:lnTo>
                    <a:pt x="398" y="538"/>
                  </a:lnTo>
                  <a:lnTo>
                    <a:pt x="398" y="538"/>
                  </a:lnTo>
                  <a:lnTo>
                    <a:pt x="396" y="538"/>
                  </a:lnTo>
                  <a:lnTo>
                    <a:pt x="396" y="538"/>
                  </a:lnTo>
                  <a:lnTo>
                    <a:pt x="393" y="539"/>
                  </a:lnTo>
                  <a:lnTo>
                    <a:pt x="391" y="541"/>
                  </a:lnTo>
                  <a:lnTo>
                    <a:pt x="390" y="541"/>
                  </a:lnTo>
                  <a:lnTo>
                    <a:pt x="388" y="542"/>
                  </a:lnTo>
                  <a:lnTo>
                    <a:pt x="388" y="541"/>
                  </a:lnTo>
                  <a:lnTo>
                    <a:pt x="387" y="541"/>
                  </a:lnTo>
                  <a:lnTo>
                    <a:pt x="385" y="542"/>
                  </a:lnTo>
                  <a:lnTo>
                    <a:pt x="384" y="541"/>
                  </a:lnTo>
                  <a:lnTo>
                    <a:pt x="384" y="541"/>
                  </a:lnTo>
                  <a:lnTo>
                    <a:pt x="382" y="541"/>
                  </a:lnTo>
                  <a:lnTo>
                    <a:pt x="384" y="539"/>
                  </a:lnTo>
                  <a:lnTo>
                    <a:pt x="382" y="539"/>
                  </a:lnTo>
                  <a:lnTo>
                    <a:pt x="382" y="538"/>
                  </a:lnTo>
                  <a:lnTo>
                    <a:pt x="380" y="538"/>
                  </a:lnTo>
                  <a:lnTo>
                    <a:pt x="380" y="538"/>
                  </a:lnTo>
                  <a:lnTo>
                    <a:pt x="380" y="536"/>
                  </a:lnTo>
                  <a:lnTo>
                    <a:pt x="380" y="534"/>
                  </a:lnTo>
                  <a:lnTo>
                    <a:pt x="380" y="534"/>
                  </a:lnTo>
                  <a:lnTo>
                    <a:pt x="380" y="533"/>
                  </a:lnTo>
                  <a:lnTo>
                    <a:pt x="379" y="533"/>
                  </a:lnTo>
                  <a:lnTo>
                    <a:pt x="376" y="533"/>
                  </a:lnTo>
                  <a:lnTo>
                    <a:pt x="373" y="531"/>
                  </a:lnTo>
                  <a:lnTo>
                    <a:pt x="371" y="531"/>
                  </a:lnTo>
                  <a:lnTo>
                    <a:pt x="371" y="531"/>
                  </a:lnTo>
                  <a:lnTo>
                    <a:pt x="369" y="531"/>
                  </a:lnTo>
                  <a:lnTo>
                    <a:pt x="369" y="531"/>
                  </a:lnTo>
                  <a:lnTo>
                    <a:pt x="369" y="531"/>
                  </a:lnTo>
                  <a:lnTo>
                    <a:pt x="369" y="530"/>
                  </a:lnTo>
                  <a:lnTo>
                    <a:pt x="371" y="528"/>
                  </a:lnTo>
                  <a:lnTo>
                    <a:pt x="371" y="527"/>
                  </a:lnTo>
                  <a:lnTo>
                    <a:pt x="373" y="525"/>
                  </a:lnTo>
                  <a:lnTo>
                    <a:pt x="371" y="523"/>
                  </a:lnTo>
                  <a:lnTo>
                    <a:pt x="373" y="520"/>
                  </a:lnTo>
                  <a:lnTo>
                    <a:pt x="374" y="520"/>
                  </a:lnTo>
                  <a:lnTo>
                    <a:pt x="374" y="519"/>
                  </a:lnTo>
                  <a:lnTo>
                    <a:pt x="374" y="519"/>
                  </a:lnTo>
                  <a:lnTo>
                    <a:pt x="374" y="517"/>
                  </a:lnTo>
                  <a:lnTo>
                    <a:pt x="373" y="517"/>
                  </a:lnTo>
                  <a:lnTo>
                    <a:pt x="373" y="517"/>
                  </a:lnTo>
                  <a:lnTo>
                    <a:pt x="369" y="517"/>
                  </a:lnTo>
                  <a:lnTo>
                    <a:pt x="368" y="517"/>
                  </a:lnTo>
                  <a:lnTo>
                    <a:pt x="365" y="516"/>
                  </a:lnTo>
                  <a:lnTo>
                    <a:pt x="365" y="514"/>
                  </a:lnTo>
                  <a:lnTo>
                    <a:pt x="365" y="512"/>
                  </a:lnTo>
                  <a:lnTo>
                    <a:pt x="365" y="512"/>
                  </a:lnTo>
                  <a:lnTo>
                    <a:pt x="365" y="511"/>
                  </a:lnTo>
                  <a:lnTo>
                    <a:pt x="365" y="511"/>
                  </a:lnTo>
                  <a:lnTo>
                    <a:pt x="365" y="508"/>
                  </a:lnTo>
                  <a:lnTo>
                    <a:pt x="363" y="508"/>
                  </a:lnTo>
                  <a:lnTo>
                    <a:pt x="363" y="506"/>
                  </a:lnTo>
                  <a:lnTo>
                    <a:pt x="362" y="506"/>
                  </a:lnTo>
                  <a:lnTo>
                    <a:pt x="362" y="504"/>
                  </a:lnTo>
                  <a:lnTo>
                    <a:pt x="363" y="504"/>
                  </a:lnTo>
                  <a:lnTo>
                    <a:pt x="365" y="501"/>
                  </a:lnTo>
                  <a:lnTo>
                    <a:pt x="365" y="501"/>
                  </a:lnTo>
                  <a:lnTo>
                    <a:pt x="365" y="501"/>
                  </a:lnTo>
                  <a:lnTo>
                    <a:pt x="363" y="501"/>
                  </a:lnTo>
                  <a:lnTo>
                    <a:pt x="362" y="503"/>
                  </a:lnTo>
                  <a:lnTo>
                    <a:pt x="360" y="501"/>
                  </a:lnTo>
                  <a:lnTo>
                    <a:pt x="360" y="501"/>
                  </a:lnTo>
                  <a:lnTo>
                    <a:pt x="358" y="501"/>
                  </a:lnTo>
                  <a:lnTo>
                    <a:pt x="355" y="501"/>
                  </a:lnTo>
                  <a:lnTo>
                    <a:pt x="352" y="503"/>
                  </a:lnTo>
                  <a:lnTo>
                    <a:pt x="350" y="503"/>
                  </a:lnTo>
                  <a:lnTo>
                    <a:pt x="349" y="504"/>
                  </a:lnTo>
                  <a:lnTo>
                    <a:pt x="347" y="504"/>
                  </a:lnTo>
                  <a:lnTo>
                    <a:pt x="347" y="504"/>
                  </a:lnTo>
                  <a:lnTo>
                    <a:pt x="346" y="504"/>
                  </a:lnTo>
                  <a:lnTo>
                    <a:pt x="346" y="503"/>
                  </a:lnTo>
                  <a:lnTo>
                    <a:pt x="347" y="501"/>
                  </a:lnTo>
                  <a:lnTo>
                    <a:pt x="349" y="500"/>
                  </a:lnTo>
                  <a:lnTo>
                    <a:pt x="347" y="498"/>
                  </a:lnTo>
                  <a:lnTo>
                    <a:pt x="347" y="498"/>
                  </a:lnTo>
                  <a:lnTo>
                    <a:pt x="347" y="497"/>
                  </a:lnTo>
                  <a:lnTo>
                    <a:pt x="346" y="497"/>
                  </a:lnTo>
                  <a:lnTo>
                    <a:pt x="346" y="495"/>
                  </a:lnTo>
                  <a:lnTo>
                    <a:pt x="346" y="493"/>
                  </a:lnTo>
                  <a:lnTo>
                    <a:pt x="346" y="492"/>
                  </a:lnTo>
                  <a:lnTo>
                    <a:pt x="347" y="490"/>
                  </a:lnTo>
                  <a:lnTo>
                    <a:pt x="349" y="490"/>
                  </a:lnTo>
                  <a:lnTo>
                    <a:pt x="349" y="490"/>
                  </a:lnTo>
                  <a:lnTo>
                    <a:pt x="349" y="489"/>
                  </a:lnTo>
                  <a:lnTo>
                    <a:pt x="349" y="487"/>
                  </a:lnTo>
                  <a:lnTo>
                    <a:pt x="349" y="486"/>
                  </a:lnTo>
                  <a:lnTo>
                    <a:pt x="350" y="484"/>
                  </a:lnTo>
                  <a:lnTo>
                    <a:pt x="350" y="484"/>
                  </a:lnTo>
                  <a:lnTo>
                    <a:pt x="352" y="484"/>
                  </a:lnTo>
                  <a:lnTo>
                    <a:pt x="352" y="484"/>
                  </a:lnTo>
                  <a:lnTo>
                    <a:pt x="354" y="482"/>
                  </a:lnTo>
                  <a:lnTo>
                    <a:pt x="354" y="481"/>
                  </a:lnTo>
                  <a:lnTo>
                    <a:pt x="355" y="479"/>
                  </a:lnTo>
                  <a:lnTo>
                    <a:pt x="355" y="479"/>
                  </a:lnTo>
                  <a:lnTo>
                    <a:pt x="357" y="479"/>
                  </a:lnTo>
                  <a:lnTo>
                    <a:pt x="357" y="479"/>
                  </a:lnTo>
                  <a:lnTo>
                    <a:pt x="358" y="478"/>
                  </a:lnTo>
                  <a:lnTo>
                    <a:pt x="358" y="476"/>
                  </a:lnTo>
                  <a:lnTo>
                    <a:pt x="360" y="475"/>
                  </a:lnTo>
                  <a:lnTo>
                    <a:pt x="362" y="475"/>
                  </a:lnTo>
                  <a:lnTo>
                    <a:pt x="362" y="475"/>
                  </a:lnTo>
                  <a:lnTo>
                    <a:pt x="362" y="475"/>
                  </a:lnTo>
                  <a:lnTo>
                    <a:pt x="362" y="473"/>
                  </a:lnTo>
                  <a:lnTo>
                    <a:pt x="360" y="471"/>
                  </a:lnTo>
                  <a:lnTo>
                    <a:pt x="360" y="471"/>
                  </a:lnTo>
                  <a:lnTo>
                    <a:pt x="362" y="470"/>
                  </a:lnTo>
                  <a:lnTo>
                    <a:pt x="363" y="470"/>
                  </a:lnTo>
                  <a:lnTo>
                    <a:pt x="362" y="468"/>
                  </a:lnTo>
                  <a:lnTo>
                    <a:pt x="363" y="467"/>
                  </a:lnTo>
                  <a:lnTo>
                    <a:pt x="363" y="464"/>
                  </a:lnTo>
                  <a:lnTo>
                    <a:pt x="363" y="462"/>
                  </a:lnTo>
                  <a:lnTo>
                    <a:pt x="363" y="460"/>
                  </a:lnTo>
                  <a:lnTo>
                    <a:pt x="363" y="459"/>
                  </a:lnTo>
                  <a:lnTo>
                    <a:pt x="363" y="457"/>
                  </a:lnTo>
                  <a:lnTo>
                    <a:pt x="362" y="454"/>
                  </a:lnTo>
                  <a:lnTo>
                    <a:pt x="362" y="454"/>
                  </a:lnTo>
                  <a:lnTo>
                    <a:pt x="362" y="451"/>
                  </a:lnTo>
                  <a:lnTo>
                    <a:pt x="362" y="448"/>
                  </a:lnTo>
                  <a:lnTo>
                    <a:pt x="362" y="448"/>
                  </a:lnTo>
                  <a:lnTo>
                    <a:pt x="360" y="448"/>
                  </a:lnTo>
                  <a:lnTo>
                    <a:pt x="358" y="448"/>
                  </a:lnTo>
                  <a:lnTo>
                    <a:pt x="358" y="448"/>
                  </a:lnTo>
                  <a:lnTo>
                    <a:pt x="358" y="448"/>
                  </a:lnTo>
                  <a:lnTo>
                    <a:pt x="357" y="449"/>
                  </a:lnTo>
                  <a:lnTo>
                    <a:pt x="357" y="449"/>
                  </a:lnTo>
                  <a:lnTo>
                    <a:pt x="357" y="448"/>
                  </a:lnTo>
                  <a:lnTo>
                    <a:pt x="355" y="446"/>
                  </a:lnTo>
                  <a:lnTo>
                    <a:pt x="354" y="441"/>
                  </a:lnTo>
                  <a:lnTo>
                    <a:pt x="354" y="441"/>
                  </a:lnTo>
                  <a:lnTo>
                    <a:pt x="354" y="440"/>
                  </a:lnTo>
                  <a:lnTo>
                    <a:pt x="354" y="438"/>
                  </a:lnTo>
                  <a:lnTo>
                    <a:pt x="352" y="438"/>
                  </a:lnTo>
                  <a:lnTo>
                    <a:pt x="352" y="437"/>
                  </a:lnTo>
                  <a:lnTo>
                    <a:pt x="350" y="437"/>
                  </a:lnTo>
                  <a:lnTo>
                    <a:pt x="350" y="437"/>
                  </a:lnTo>
                  <a:lnTo>
                    <a:pt x="350" y="437"/>
                  </a:lnTo>
                  <a:lnTo>
                    <a:pt x="349" y="437"/>
                  </a:lnTo>
                  <a:lnTo>
                    <a:pt x="349" y="435"/>
                  </a:lnTo>
                  <a:lnTo>
                    <a:pt x="347" y="435"/>
                  </a:lnTo>
                  <a:lnTo>
                    <a:pt x="347" y="434"/>
                  </a:lnTo>
                  <a:lnTo>
                    <a:pt x="347" y="434"/>
                  </a:lnTo>
                  <a:lnTo>
                    <a:pt x="346" y="434"/>
                  </a:lnTo>
                  <a:lnTo>
                    <a:pt x="346" y="435"/>
                  </a:lnTo>
                  <a:lnTo>
                    <a:pt x="344" y="435"/>
                  </a:lnTo>
                  <a:lnTo>
                    <a:pt x="344" y="437"/>
                  </a:lnTo>
                  <a:lnTo>
                    <a:pt x="343" y="438"/>
                  </a:lnTo>
                  <a:lnTo>
                    <a:pt x="343" y="438"/>
                  </a:lnTo>
                  <a:lnTo>
                    <a:pt x="343" y="438"/>
                  </a:lnTo>
                  <a:lnTo>
                    <a:pt x="339" y="437"/>
                  </a:lnTo>
                  <a:lnTo>
                    <a:pt x="339" y="437"/>
                  </a:lnTo>
                  <a:lnTo>
                    <a:pt x="338" y="437"/>
                  </a:lnTo>
                  <a:lnTo>
                    <a:pt x="336" y="437"/>
                  </a:lnTo>
                  <a:lnTo>
                    <a:pt x="335" y="437"/>
                  </a:lnTo>
                  <a:lnTo>
                    <a:pt x="333" y="435"/>
                  </a:lnTo>
                  <a:lnTo>
                    <a:pt x="332" y="435"/>
                  </a:lnTo>
                  <a:lnTo>
                    <a:pt x="330" y="435"/>
                  </a:lnTo>
                  <a:lnTo>
                    <a:pt x="328" y="437"/>
                  </a:lnTo>
                  <a:lnTo>
                    <a:pt x="328" y="437"/>
                  </a:lnTo>
                  <a:lnTo>
                    <a:pt x="328" y="435"/>
                  </a:lnTo>
                  <a:lnTo>
                    <a:pt x="327" y="435"/>
                  </a:lnTo>
                  <a:lnTo>
                    <a:pt x="327" y="435"/>
                  </a:lnTo>
                  <a:lnTo>
                    <a:pt x="328" y="435"/>
                  </a:lnTo>
                  <a:lnTo>
                    <a:pt x="328" y="434"/>
                  </a:lnTo>
                  <a:lnTo>
                    <a:pt x="328" y="434"/>
                  </a:lnTo>
                  <a:lnTo>
                    <a:pt x="330" y="432"/>
                  </a:lnTo>
                  <a:lnTo>
                    <a:pt x="332" y="430"/>
                  </a:lnTo>
                  <a:lnTo>
                    <a:pt x="332" y="429"/>
                  </a:lnTo>
                  <a:lnTo>
                    <a:pt x="330" y="427"/>
                  </a:lnTo>
                  <a:lnTo>
                    <a:pt x="330" y="426"/>
                  </a:lnTo>
                  <a:lnTo>
                    <a:pt x="330" y="426"/>
                  </a:lnTo>
                  <a:lnTo>
                    <a:pt x="328" y="426"/>
                  </a:lnTo>
                  <a:lnTo>
                    <a:pt x="325" y="427"/>
                  </a:lnTo>
                  <a:lnTo>
                    <a:pt x="325" y="427"/>
                  </a:lnTo>
                  <a:lnTo>
                    <a:pt x="325" y="427"/>
                  </a:lnTo>
                  <a:lnTo>
                    <a:pt x="325" y="424"/>
                  </a:lnTo>
                  <a:lnTo>
                    <a:pt x="327" y="424"/>
                  </a:lnTo>
                  <a:lnTo>
                    <a:pt x="327" y="424"/>
                  </a:lnTo>
                  <a:lnTo>
                    <a:pt x="328" y="423"/>
                  </a:lnTo>
                  <a:lnTo>
                    <a:pt x="328" y="423"/>
                  </a:lnTo>
                  <a:lnTo>
                    <a:pt x="328" y="423"/>
                  </a:lnTo>
                  <a:lnTo>
                    <a:pt x="327" y="423"/>
                  </a:lnTo>
                  <a:lnTo>
                    <a:pt x="327" y="423"/>
                  </a:lnTo>
                  <a:lnTo>
                    <a:pt x="325" y="419"/>
                  </a:lnTo>
                  <a:lnTo>
                    <a:pt x="325" y="419"/>
                  </a:lnTo>
                  <a:lnTo>
                    <a:pt x="324" y="419"/>
                  </a:lnTo>
                  <a:lnTo>
                    <a:pt x="322" y="419"/>
                  </a:lnTo>
                  <a:lnTo>
                    <a:pt x="319" y="421"/>
                  </a:lnTo>
                  <a:lnTo>
                    <a:pt x="316" y="423"/>
                  </a:lnTo>
                  <a:lnTo>
                    <a:pt x="316" y="424"/>
                  </a:lnTo>
                  <a:lnTo>
                    <a:pt x="316" y="424"/>
                  </a:lnTo>
                  <a:lnTo>
                    <a:pt x="316" y="424"/>
                  </a:lnTo>
                  <a:lnTo>
                    <a:pt x="316" y="426"/>
                  </a:lnTo>
                  <a:lnTo>
                    <a:pt x="314" y="426"/>
                  </a:lnTo>
                  <a:lnTo>
                    <a:pt x="314" y="426"/>
                  </a:lnTo>
                  <a:lnTo>
                    <a:pt x="313" y="426"/>
                  </a:lnTo>
                  <a:lnTo>
                    <a:pt x="311" y="424"/>
                  </a:lnTo>
                  <a:lnTo>
                    <a:pt x="309" y="424"/>
                  </a:lnTo>
                  <a:lnTo>
                    <a:pt x="308" y="424"/>
                  </a:lnTo>
                  <a:lnTo>
                    <a:pt x="306" y="423"/>
                  </a:lnTo>
                  <a:lnTo>
                    <a:pt x="306" y="423"/>
                  </a:lnTo>
                  <a:lnTo>
                    <a:pt x="305" y="423"/>
                  </a:lnTo>
                  <a:lnTo>
                    <a:pt x="305" y="421"/>
                  </a:lnTo>
                  <a:lnTo>
                    <a:pt x="303" y="421"/>
                  </a:lnTo>
                  <a:lnTo>
                    <a:pt x="302" y="423"/>
                  </a:lnTo>
                  <a:lnTo>
                    <a:pt x="298" y="424"/>
                  </a:lnTo>
                  <a:lnTo>
                    <a:pt x="297" y="426"/>
                  </a:lnTo>
                  <a:lnTo>
                    <a:pt x="297" y="426"/>
                  </a:lnTo>
                  <a:lnTo>
                    <a:pt x="295" y="427"/>
                  </a:lnTo>
                  <a:lnTo>
                    <a:pt x="295" y="427"/>
                  </a:lnTo>
                  <a:lnTo>
                    <a:pt x="294" y="429"/>
                  </a:lnTo>
                  <a:lnTo>
                    <a:pt x="294" y="429"/>
                  </a:lnTo>
                  <a:lnTo>
                    <a:pt x="291" y="430"/>
                  </a:lnTo>
                  <a:lnTo>
                    <a:pt x="289" y="430"/>
                  </a:lnTo>
                  <a:lnTo>
                    <a:pt x="286" y="432"/>
                  </a:lnTo>
                  <a:lnTo>
                    <a:pt x="284" y="432"/>
                  </a:lnTo>
                  <a:lnTo>
                    <a:pt x="283" y="432"/>
                  </a:lnTo>
                  <a:lnTo>
                    <a:pt x="283" y="434"/>
                  </a:lnTo>
                  <a:lnTo>
                    <a:pt x="281" y="435"/>
                  </a:lnTo>
                  <a:lnTo>
                    <a:pt x="281" y="437"/>
                  </a:lnTo>
                  <a:lnTo>
                    <a:pt x="278" y="438"/>
                  </a:lnTo>
                  <a:lnTo>
                    <a:pt x="276" y="440"/>
                  </a:lnTo>
                  <a:lnTo>
                    <a:pt x="275" y="440"/>
                  </a:lnTo>
                  <a:lnTo>
                    <a:pt x="275" y="441"/>
                  </a:lnTo>
                  <a:lnTo>
                    <a:pt x="275" y="441"/>
                  </a:lnTo>
                  <a:lnTo>
                    <a:pt x="276" y="441"/>
                  </a:lnTo>
                  <a:lnTo>
                    <a:pt x="276" y="441"/>
                  </a:lnTo>
                  <a:lnTo>
                    <a:pt x="275" y="443"/>
                  </a:lnTo>
                  <a:lnTo>
                    <a:pt x="273" y="443"/>
                  </a:lnTo>
                  <a:lnTo>
                    <a:pt x="273" y="445"/>
                  </a:lnTo>
                  <a:lnTo>
                    <a:pt x="272" y="445"/>
                  </a:lnTo>
                  <a:lnTo>
                    <a:pt x="270" y="445"/>
                  </a:lnTo>
                  <a:lnTo>
                    <a:pt x="270" y="445"/>
                  </a:lnTo>
                  <a:lnTo>
                    <a:pt x="270" y="445"/>
                  </a:lnTo>
                  <a:lnTo>
                    <a:pt x="268" y="445"/>
                  </a:lnTo>
                  <a:lnTo>
                    <a:pt x="268" y="445"/>
                  </a:lnTo>
                  <a:lnTo>
                    <a:pt x="267" y="445"/>
                  </a:lnTo>
                  <a:lnTo>
                    <a:pt x="265" y="446"/>
                  </a:lnTo>
                  <a:lnTo>
                    <a:pt x="264" y="446"/>
                  </a:lnTo>
                  <a:lnTo>
                    <a:pt x="264" y="446"/>
                  </a:lnTo>
                  <a:lnTo>
                    <a:pt x="262" y="446"/>
                  </a:lnTo>
                  <a:lnTo>
                    <a:pt x="261" y="446"/>
                  </a:lnTo>
                  <a:lnTo>
                    <a:pt x="261" y="445"/>
                  </a:lnTo>
                  <a:lnTo>
                    <a:pt x="261" y="443"/>
                  </a:lnTo>
                  <a:lnTo>
                    <a:pt x="261" y="443"/>
                  </a:lnTo>
                  <a:lnTo>
                    <a:pt x="259" y="441"/>
                  </a:lnTo>
                  <a:lnTo>
                    <a:pt x="256" y="441"/>
                  </a:lnTo>
                  <a:lnTo>
                    <a:pt x="256" y="441"/>
                  </a:lnTo>
                  <a:lnTo>
                    <a:pt x="256" y="440"/>
                  </a:lnTo>
                  <a:lnTo>
                    <a:pt x="254" y="440"/>
                  </a:lnTo>
                  <a:lnTo>
                    <a:pt x="253" y="441"/>
                  </a:lnTo>
                  <a:lnTo>
                    <a:pt x="253" y="441"/>
                  </a:lnTo>
                  <a:lnTo>
                    <a:pt x="251" y="441"/>
                  </a:lnTo>
                  <a:lnTo>
                    <a:pt x="251" y="441"/>
                  </a:lnTo>
                  <a:lnTo>
                    <a:pt x="250" y="441"/>
                  </a:lnTo>
                  <a:lnTo>
                    <a:pt x="246" y="440"/>
                  </a:lnTo>
                  <a:lnTo>
                    <a:pt x="246" y="440"/>
                  </a:lnTo>
                  <a:lnTo>
                    <a:pt x="243" y="440"/>
                  </a:lnTo>
                  <a:lnTo>
                    <a:pt x="242" y="440"/>
                  </a:lnTo>
                  <a:lnTo>
                    <a:pt x="242" y="440"/>
                  </a:lnTo>
                  <a:lnTo>
                    <a:pt x="242" y="440"/>
                  </a:lnTo>
                  <a:lnTo>
                    <a:pt x="242" y="438"/>
                  </a:lnTo>
                  <a:lnTo>
                    <a:pt x="242" y="438"/>
                  </a:lnTo>
                  <a:lnTo>
                    <a:pt x="242" y="438"/>
                  </a:lnTo>
                  <a:lnTo>
                    <a:pt x="240" y="437"/>
                  </a:lnTo>
                  <a:lnTo>
                    <a:pt x="239" y="437"/>
                  </a:lnTo>
                  <a:lnTo>
                    <a:pt x="237" y="437"/>
                  </a:lnTo>
                  <a:lnTo>
                    <a:pt x="235" y="437"/>
                  </a:lnTo>
                  <a:lnTo>
                    <a:pt x="234" y="438"/>
                  </a:lnTo>
                  <a:lnTo>
                    <a:pt x="234" y="438"/>
                  </a:lnTo>
                  <a:lnTo>
                    <a:pt x="232" y="440"/>
                  </a:lnTo>
                  <a:lnTo>
                    <a:pt x="231" y="440"/>
                  </a:lnTo>
                  <a:lnTo>
                    <a:pt x="229" y="441"/>
                  </a:lnTo>
                  <a:lnTo>
                    <a:pt x="227" y="443"/>
                  </a:lnTo>
                  <a:lnTo>
                    <a:pt x="226" y="445"/>
                  </a:lnTo>
                  <a:lnTo>
                    <a:pt x="224" y="446"/>
                  </a:lnTo>
                  <a:lnTo>
                    <a:pt x="224" y="448"/>
                  </a:lnTo>
                  <a:lnTo>
                    <a:pt x="223" y="449"/>
                  </a:lnTo>
                  <a:lnTo>
                    <a:pt x="221" y="449"/>
                  </a:lnTo>
                  <a:lnTo>
                    <a:pt x="221" y="452"/>
                  </a:lnTo>
                  <a:lnTo>
                    <a:pt x="220" y="451"/>
                  </a:lnTo>
                  <a:lnTo>
                    <a:pt x="220" y="451"/>
                  </a:lnTo>
                  <a:lnTo>
                    <a:pt x="218" y="449"/>
                  </a:lnTo>
                  <a:lnTo>
                    <a:pt x="220" y="445"/>
                  </a:lnTo>
                  <a:lnTo>
                    <a:pt x="220" y="443"/>
                  </a:lnTo>
                  <a:lnTo>
                    <a:pt x="220" y="443"/>
                  </a:lnTo>
                  <a:lnTo>
                    <a:pt x="220" y="441"/>
                  </a:lnTo>
                  <a:lnTo>
                    <a:pt x="218" y="441"/>
                  </a:lnTo>
                  <a:lnTo>
                    <a:pt x="216" y="440"/>
                  </a:lnTo>
                  <a:lnTo>
                    <a:pt x="216" y="440"/>
                  </a:lnTo>
                  <a:lnTo>
                    <a:pt x="215" y="441"/>
                  </a:lnTo>
                  <a:lnTo>
                    <a:pt x="215" y="441"/>
                  </a:lnTo>
                  <a:lnTo>
                    <a:pt x="213" y="441"/>
                  </a:lnTo>
                  <a:lnTo>
                    <a:pt x="212" y="441"/>
                  </a:lnTo>
                  <a:lnTo>
                    <a:pt x="210" y="443"/>
                  </a:lnTo>
                  <a:lnTo>
                    <a:pt x="210" y="443"/>
                  </a:lnTo>
                  <a:lnTo>
                    <a:pt x="209" y="443"/>
                  </a:lnTo>
                  <a:lnTo>
                    <a:pt x="210" y="443"/>
                  </a:lnTo>
                  <a:lnTo>
                    <a:pt x="209" y="443"/>
                  </a:lnTo>
                  <a:lnTo>
                    <a:pt x="207" y="443"/>
                  </a:lnTo>
                  <a:lnTo>
                    <a:pt x="205" y="443"/>
                  </a:lnTo>
                  <a:lnTo>
                    <a:pt x="204" y="445"/>
                  </a:lnTo>
                  <a:lnTo>
                    <a:pt x="202" y="445"/>
                  </a:lnTo>
                  <a:lnTo>
                    <a:pt x="201" y="445"/>
                  </a:lnTo>
                  <a:lnTo>
                    <a:pt x="201" y="445"/>
                  </a:lnTo>
                  <a:lnTo>
                    <a:pt x="198" y="445"/>
                  </a:lnTo>
                  <a:lnTo>
                    <a:pt x="196" y="445"/>
                  </a:lnTo>
                  <a:lnTo>
                    <a:pt x="194" y="443"/>
                  </a:lnTo>
                  <a:lnTo>
                    <a:pt x="193" y="441"/>
                  </a:lnTo>
                  <a:lnTo>
                    <a:pt x="191" y="441"/>
                  </a:lnTo>
                  <a:lnTo>
                    <a:pt x="190" y="441"/>
                  </a:lnTo>
                  <a:lnTo>
                    <a:pt x="190" y="440"/>
                  </a:lnTo>
                  <a:lnTo>
                    <a:pt x="190" y="440"/>
                  </a:lnTo>
                  <a:lnTo>
                    <a:pt x="188" y="440"/>
                  </a:lnTo>
                  <a:lnTo>
                    <a:pt x="187" y="440"/>
                  </a:lnTo>
                  <a:lnTo>
                    <a:pt x="187" y="443"/>
                  </a:lnTo>
                  <a:lnTo>
                    <a:pt x="187" y="443"/>
                  </a:lnTo>
                  <a:lnTo>
                    <a:pt x="185" y="443"/>
                  </a:lnTo>
                  <a:lnTo>
                    <a:pt x="183" y="443"/>
                  </a:lnTo>
                  <a:lnTo>
                    <a:pt x="182" y="441"/>
                  </a:lnTo>
                  <a:lnTo>
                    <a:pt x="182" y="440"/>
                  </a:lnTo>
                  <a:lnTo>
                    <a:pt x="180" y="440"/>
                  </a:lnTo>
                  <a:lnTo>
                    <a:pt x="180" y="440"/>
                  </a:lnTo>
                  <a:lnTo>
                    <a:pt x="180" y="441"/>
                  </a:lnTo>
                  <a:lnTo>
                    <a:pt x="180" y="443"/>
                  </a:lnTo>
                  <a:lnTo>
                    <a:pt x="179" y="443"/>
                  </a:lnTo>
                  <a:lnTo>
                    <a:pt x="179" y="443"/>
                  </a:lnTo>
                  <a:lnTo>
                    <a:pt x="177" y="441"/>
                  </a:lnTo>
                  <a:lnTo>
                    <a:pt x="177" y="440"/>
                  </a:lnTo>
                  <a:lnTo>
                    <a:pt x="175" y="438"/>
                  </a:lnTo>
                  <a:lnTo>
                    <a:pt x="174" y="437"/>
                  </a:lnTo>
                  <a:lnTo>
                    <a:pt x="171" y="437"/>
                  </a:lnTo>
                  <a:lnTo>
                    <a:pt x="168" y="437"/>
                  </a:lnTo>
                  <a:lnTo>
                    <a:pt x="166" y="437"/>
                  </a:lnTo>
                  <a:lnTo>
                    <a:pt x="166" y="435"/>
                  </a:lnTo>
                  <a:lnTo>
                    <a:pt x="166" y="434"/>
                  </a:lnTo>
                  <a:lnTo>
                    <a:pt x="168" y="432"/>
                  </a:lnTo>
                  <a:lnTo>
                    <a:pt x="168" y="432"/>
                  </a:lnTo>
                  <a:lnTo>
                    <a:pt x="166" y="432"/>
                  </a:lnTo>
                  <a:lnTo>
                    <a:pt x="166" y="432"/>
                  </a:lnTo>
                  <a:lnTo>
                    <a:pt x="163" y="434"/>
                  </a:lnTo>
                  <a:lnTo>
                    <a:pt x="161" y="434"/>
                  </a:lnTo>
                  <a:lnTo>
                    <a:pt x="161" y="432"/>
                  </a:lnTo>
                  <a:lnTo>
                    <a:pt x="160" y="432"/>
                  </a:lnTo>
                  <a:lnTo>
                    <a:pt x="160" y="432"/>
                  </a:lnTo>
                  <a:lnTo>
                    <a:pt x="160" y="432"/>
                  </a:lnTo>
                  <a:lnTo>
                    <a:pt x="157" y="430"/>
                  </a:lnTo>
                  <a:lnTo>
                    <a:pt x="157" y="429"/>
                  </a:lnTo>
                  <a:lnTo>
                    <a:pt x="155" y="429"/>
                  </a:lnTo>
                  <a:lnTo>
                    <a:pt x="153" y="427"/>
                  </a:lnTo>
                  <a:lnTo>
                    <a:pt x="152" y="426"/>
                  </a:lnTo>
                  <a:lnTo>
                    <a:pt x="152" y="424"/>
                  </a:lnTo>
                  <a:lnTo>
                    <a:pt x="152" y="423"/>
                  </a:lnTo>
                  <a:lnTo>
                    <a:pt x="150" y="423"/>
                  </a:lnTo>
                  <a:lnTo>
                    <a:pt x="149" y="421"/>
                  </a:lnTo>
                  <a:lnTo>
                    <a:pt x="147" y="423"/>
                  </a:lnTo>
                  <a:lnTo>
                    <a:pt x="146" y="423"/>
                  </a:lnTo>
                  <a:lnTo>
                    <a:pt x="144" y="423"/>
                  </a:lnTo>
                  <a:lnTo>
                    <a:pt x="142" y="421"/>
                  </a:lnTo>
                  <a:lnTo>
                    <a:pt x="141" y="419"/>
                  </a:lnTo>
                  <a:lnTo>
                    <a:pt x="139" y="418"/>
                  </a:lnTo>
                  <a:lnTo>
                    <a:pt x="138" y="416"/>
                  </a:lnTo>
                  <a:lnTo>
                    <a:pt x="136" y="416"/>
                  </a:lnTo>
                  <a:lnTo>
                    <a:pt x="133" y="415"/>
                  </a:lnTo>
                  <a:lnTo>
                    <a:pt x="130" y="413"/>
                  </a:lnTo>
                  <a:lnTo>
                    <a:pt x="128" y="412"/>
                  </a:lnTo>
                  <a:lnTo>
                    <a:pt x="125" y="410"/>
                  </a:lnTo>
                  <a:lnTo>
                    <a:pt x="123" y="408"/>
                  </a:lnTo>
                  <a:lnTo>
                    <a:pt x="123" y="408"/>
                  </a:lnTo>
                  <a:lnTo>
                    <a:pt x="122" y="407"/>
                  </a:lnTo>
                  <a:lnTo>
                    <a:pt x="122" y="405"/>
                  </a:lnTo>
                  <a:lnTo>
                    <a:pt x="119" y="405"/>
                  </a:lnTo>
                  <a:lnTo>
                    <a:pt x="116" y="404"/>
                  </a:lnTo>
                  <a:lnTo>
                    <a:pt x="112" y="405"/>
                  </a:lnTo>
                  <a:lnTo>
                    <a:pt x="111" y="408"/>
                  </a:lnTo>
                  <a:lnTo>
                    <a:pt x="109" y="410"/>
                  </a:lnTo>
                  <a:lnTo>
                    <a:pt x="108" y="410"/>
                  </a:lnTo>
                  <a:lnTo>
                    <a:pt x="108" y="408"/>
                  </a:lnTo>
                  <a:lnTo>
                    <a:pt x="106" y="408"/>
                  </a:lnTo>
                  <a:lnTo>
                    <a:pt x="106" y="407"/>
                  </a:lnTo>
                  <a:lnTo>
                    <a:pt x="105" y="405"/>
                  </a:lnTo>
                  <a:lnTo>
                    <a:pt x="103" y="405"/>
                  </a:lnTo>
                  <a:lnTo>
                    <a:pt x="101" y="404"/>
                  </a:lnTo>
                  <a:lnTo>
                    <a:pt x="101" y="404"/>
                  </a:lnTo>
                  <a:lnTo>
                    <a:pt x="100" y="404"/>
                  </a:lnTo>
                  <a:lnTo>
                    <a:pt x="98" y="402"/>
                  </a:lnTo>
                  <a:lnTo>
                    <a:pt x="97" y="402"/>
                  </a:lnTo>
                  <a:lnTo>
                    <a:pt x="95" y="402"/>
                  </a:lnTo>
                  <a:lnTo>
                    <a:pt x="95" y="401"/>
                  </a:lnTo>
                  <a:lnTo>
                    <a:pt x="95" y="399"/>
                  </a:lnTo>
                  <a:lnTo>
                    <a:pt x="95" y="399"/>
                  </a:lnTo>
                  <a:lnTo>
                    <a:pt x="95" y="397"/>
                  </a:lnTo>
                  <a:lnTo>
                    <a:pt x="93" y="397"/>
                  </a:lnTo>
                  <a:lnTo>
                    <a:pt x="92" y="396"/>
                  </a:lnTo>
                  <a:lnTo>
                    <a:pt x="90" y="396"/>
                  </a:lnTo>
                  <a:lnTo>
                    <a:pt x="90" y="396"/>
                  </a:lnTo>
                  <a:lnTo>
                    <a:pt x="89" y="396"/>
                  </a:lnTo>
                  <a:lnTo>
                    <a:pt x="87" y="396"/>
                  </a:lnTo>
                  <a:lnTo>
                    <a:pt x="86" y="396"/>
                  </a:lnTo>
                  <a:lnTo>
                    <a:pt x="86" y="394"/>
                  </a:lnTo>
                  <a:lnTo>
                    <a:pt x="84" y="394"/>
                  </a:lnTo>
                  <a:lnTo>
                    <a:pt x="82" y="393"/>
                  </a:lnTo>
                  <a:lnTo>
                    <a:pt x="82" y="393"/>
                  </a:lnTo>
                  <a:lnTo>
                    <a:pt x="81" y="391"/>
                  </a:lnTo>
                  <a:lnTo>
                    <a:pt x="79" y="388"/>
                  </a:lnTo>
                  <a:lnTo>
                    <a:pt x="78" y="388"/>
                  </a:lnTo>
                  <a:lnTo>
                    <a:pt x="78" y="388"/>
                  </a:lnTo>
                  <a:lnTo>
                    <a:pt x="78" y="389"/>
                  </a:lnTo>
                  <a:lnTo>
                    <a:pt x="78" y="389"/>
                  </a:lnTo>
                  <a:lnTo>
                    <a:pt x="76" y="389"/>
                  </a:lnTo>
                  <a:lnTo>
                    <a:pt x="76" y="389"/>
                  </a:lnTo>
                  <a:lnTo>
                    <a:pt x="75" y="389"/>
                  </a:lnTo>
                  <a:lnTo>
                    <a:pt x="75" y="389"/>
                  </a:lnTo>
                  <a:lnTo>
                    <a:pt x="75" y="389"/>
                  </a:lnTo>
                  <a:lnTo>
                    <a:pt x="75" y="388"/>
                  </a:lnTo>
                  <a:lnTo>
                    <a:pt x="75" y="388"/>
                  </a:lnTo>
                  <a:lnTo>
                    <a:pt x="75" y="386"/>
                  </a:lnTo>
                  <a:lnTo>
                    <a:pt x="75" y="385"/>
                  </a:lnTo>
                  <a:lnTo>
                    <a:pt x="75" y="385"/>
                  </a:lnTo>
                  <a:lnTo>
                    <a:pt x="73" y="383"/>
                  </a:lnTo>
                  <a:lnTo>
                    <a:pt x="73" y="382"/>
                  </a:lnTo>
                  <a:lnTo>
                    <a:pt x="73" y="380"/>
                  </a:lnTo>
                  <a:lnTo>
                    <a:pt x="75" y="380"/>
                  </a:lnTo>
                  <a:lnTo>
                    <a:pt x="75" y="378"/>
                  </a:lnTo>
                  <a:lnTo>
                    <a:pt x="73" y="378"/>
                  </a:lnTo>
                  <a:lnTo>
                    <a:pt x="70" y="375"/>
                  </a:lnTo>
                  <a:lnTo>
                    <a:pt x="70" y="375"/>
                  </a:lnTo>
                  <a:lnTo>
                    <a:pt x="70" y="374"/>
                  </a:lnTo>
                  <a:lnTo>
                    <a:pt x="70" y="372"/>
                  </a:lnTo>
                  <a:lnTo>
                    <a:pt x="70" y="371"/>
                  </a:lnTo>
                  <a:lnTo>
                    <a:pt x="68" y="371"/>
                  </a:lnTo>
                  <a:lnTo>
                    <a:pt x="68" y="371"/>
                  </a:lnTo>
                  <a:lnTo>
                    <a:pt x="70" y="371"/>
                  </a:lnTo>
                  <a:lnTo>
                    <a:pt x="71" y="369"/>
                  </a:lnTo>
                  <a:lnTo>
                    <a:pt x="73" y="369"/>
                  </a:lnTo>
                  <a:lnTo>
                    <a:pt x="73" y="369"/>
                  </a:lnTo>
                  <a:lnTo>
                    <a:pt x="75" y="371"/>
                  </a:lnTo>
                  <a:lnTo>
                    <a:pt x="75" y="371"/>
                  </a:lnTo>
                  <a:lnTo>
                    <a:pt x="75" y="371"/>
                  </a:lnTo>
                  <a:lnTo>
                    <a:pt x="76" y="372"/>
                  </a:lnTo>
                  <a:lnTo>
                    <a:pt x="76" y="374"/>
                  </a:lnTo>
                  <a:lnTo>
                    <a:pt x="78" y="372"/>
                  </a:lnTo>
                  <a:lnTo>
                    <a:pt x="79" y="372"/>
                  </a:lnTo>
                  <a:lnTo>
                    <a:pt x="79" y="371"/>
                  </a:lnTo>
                  <a:lnTo>
                    <a:pt x="81" y="371"/>
                  </a:lnTo>
                  <a:lnTo>
                    <a:pt x="81" y="371"/>
                  </a:lnTo>
                  <a:lnTo>
                    <a:pt x="81" y="371"/>
                  </a:lnTo>
                  <a:lnTo>
                    <a:pt x="81" y="369"/>
                  </a:lnTo>
                  <a:lnTo>
                    <a:pt x="81" y="367"/>
                  </a:lnTo>
                  <a:lnTo>
                    <a:pt x="81" y="366"/>
                  </a:lnTo>
                  <a:lnTo>
                    <a:pt x="81" y="366"/>
                  </a:lnTo>
                  <a:lnTo>
                    <a:pt x="81" y="364"/>
                  </a:lnTo>
                  <a:lnTo>
                    <a:pt x="81" y="364"/>
                  </a:lnTo>
                  <a:lnTo>
                    <a:pt x="79" y="363"/>
                  </a:lnTo>
                  <a:lnTo>
                    <a:pt x="79" y="363"/>
                  </a:lnTo>
                  <a:lnTo>
                    <a:pt x="79" y="361"/>
                  </a:lnTo>
                  <a:lnTo>
                    <a:pt x="79" y="361"/>
                  </a:lnTo>
                  <a:lnTo>
                    <a:pt x="79" y="360"/>
                  </a:lnTo>
                  <a:lnTo>
                    <a:pt x="79" y="360"/>
                  </a:lnTo>
                  <a:lnTo>
                    <a:pt x="79" y="360"/>
                  </a:lnTo>
                  <a:lnTo>
                    <a:pt x="79" y="358"/>
                  </a:lnTo>
                  <a:lnTo>
                    <a:pt x="78" y="358"/>
                  </a:lnTo>
                  <a:lnTo>
                    <a:pt x="78" y="356"/>
                  </a:lnTo>
                  <a:lnTo>
                    <a:pt x="76" y="356"/>
                  </a:lnTo>
                  <a:lnTo>
                    <a:pt x="76" y="356"/>
                  </a:lnTo>
                  <a:lnTo>
                    <a:pt x="75" y="355"/>
                  </a:lnTo>
                  <a:lnTo>
                    <a:pt x="75" y="352"/>
                  </a:lnTo>
                  <a:lnTo>
                    <a:pt x="75" y="350"/>
                  </a:lnTo>
                  <a:lnTo>
                    <a:pt x="75" y="349"/>
                  </a:lnTo>
                  <a:lnTo>
                    <a:pt x="75" y="347"/>
                  </a:lnTo>
                  <a:lnTo>
                    <a:pt x="75" y="345"/>
                  </a:lnTo>
                  <a:lnTo>
                    <a:pt x="75" y="345"/>
                  </a:lnTo>
                  <a:lnTo>
                    <a:pt x="76" y="344"/>
                  </a:lnTo>
                  <a:lnTo>
                    <a:pt x="78" y="342"/>
                  </a:lnTo>
                  <a:lnTo>
                    <a:pt x="78" y="342"/>
                  </a:lnTo>
                  <a:lnTo>
                    <a:pt x="78" y="342"/>
                  </a:lnTo>
                  <a:lnTo>
                    <a:pt x="76" y="341"/>
                  </a:lnTo>
                  <a:lnTo>
                    <a:pt x="76" y="341"/>
                  </a:lnTo>
                  <a:lnTo>
                    <a:pt x="75" y="339"/>
                  </a:lnTo>
                  <a:lnTo>
                    <a:pt x="73" y="337"/>
                  </a:lnTo>
                  <a:lnTo>
                    <a:pt x="71" y="337"/>
                  </a:lnTo>
                  <a:lnTo>
                    <a:pt x="68" y="337"/>
                  </a:lnTo>
                  <a:lnTo>
                    <a:pt x="67" y="336"/>
                  </a:lnTo>
                  <a:lnTo>
                    <a:pt x="67" y="334"/>
                  </a:lnTo>
                  <a:lnTo>
                    <a:pt x="65" y="331"/>
                  </a:lnTo>
                  <a:lnTo>
                    <a:pt x="65" y="328"/>
                  </a:lnTo>
                  <a:lnTo>
                    <a:pt x="64" y="326"/>
                  </a:lnTo>
                  <a:lnTo>
                    <a:pt x="64" y="325"/>
                  </a:lnTo>
                  <a:lnTo>
                    <a:pt x="64" y="323"/>
                  </a:lnTo>
                  <a:lnTo>
                    <a:pt x="64" y="323"/>
                  </a:lnTo>
                  <a:lnTo>
                    <a:pt x="64" y="322"/>
                  </a:lnTo>
                  <a:lnTo>
                    <a:pt x="62" y="323"/>
                  </a:lnTo>
                  <a:lnTo>
                    <a:pt x="62" y="323"/>
                  </a:lnTo>
                  <a:lnTo>
                    <a:pt x="62" y="323"/>
                  </a:lnTo>
                  <a:lnTo>
                    <a:pt x="60" y="322"/>
                  </a:lnTo>
                  <a:lnTo>
                    <a:pt x="60" y="322"/>
                  </a:lnTo>
                  <a:lnTo>
                    <a:pt x="60" y="322"/>
                  </a:lnTo>
                  <a:lnTo>
                    <a:pt x="59" y="322"/>
                  </a:lnTo>
                  <a:lnTo>
                    <a:pt x="57" y="323"/>
                  </a:lnTo>
                  <a:lnTo>
                    <a:pt x="56" y="323"/>
                  </a:lnTo>
                  <a:lnTo>
                    <a:pt x="56" y="323"/>
                  </a:lnTo>
                  <a:lnTo>
                    <a:pt x="52" y="322"/>
                  </a:lnTo>
                  <a:lnTo>
                    <a:pt x="51" y="322"/>
                  </a:lnTo>
                  <a:lnTo>
                    <a:pt x="48" y="320"/>
                  </a:lnTo>
                  <a:lnTo>
                    <a:pt x="46" y="320"/>
                  </a:lnTo>
                  <a:lnTo>
                    <a:pt x="45" y="319"/>
                  </a:lnTo>
                  <a:lnTo>
                    <a:pt x="43" y="319"/>
                  </a:lnTo>
                  <a:lnTo>
                    <a:pt x="43" y="317"/>
                  </a:lnTo>
                  <a:lnTo>
                    <a:pt x="43" y="315"/>
                  </a:lnTo>
                  <a:lnTo>
                    <a:pt x="41" y="315"/>
                  </a:lnTo>
                  <a:lnTo>
                    <a:pt x="40" y="317"/>
                  </a:lnTo>
                  <a:lnTo>
                    <a:pt x="38" y="317"/>
                  </a:lnTo>
                  <a:lnTo>
                    <a:pt x="37" y="317"/>
                  </a:lnTo>
                  <a:lnTo>
                    <a:pt x="37" y="317"/>
                  </a:lnTo>
                  <a:lnTo>
                    <a:pt x="35" y="315"/>
                  </a:lnTo>
                  <a:lnTo>
                    <a:pt x="35" y="314"/>
                  </a:lnTo>
                  <a:lnTo>
                    <a:pt x="35" y="314"/>
                  </a:lnTo>
                  <a:lnTo>
                    <a:pt x="34" y="314"/>
                  </a:lnTo>
                  <a:lnTo>
                    <a:pt x="34" y="314"/>
                  </a:lnTo>
                  <a:lnTo>
                    <a:pt x="34" y="312"/>
                  </a:lnTo>
                  <a:lnTo>
                    <a:pt x="34" y="312"/>
                  </a:lnTo>
                  <a:lnTo>
                    <a:pt x="34" y="311"/>
                  </a:lnTo>
                  <a:lnTo>
                    <a:pt x="34" y="308"/>
                  </a:lnTo>
                  <a:lnTo>
                    <a:pt x="34" y="306"/>
                  </a:lnTo>
                  <a:lnTo>
                    <a:pt x="34" y="306"/>
                  </a:lnTo>
                  <a:lnTo>
                    <a:pt x="32" y="304"/>
                  </a:lnTo>
                  <a:lnTo>
                    <a:pt x="32" y="303"/>
                  </a:lnTo>
                  <a:lnTo>
                    <a:pt x="30" y="303"/>
                  </a:lnTo>
                  <a:lnTo>
                    <a:pt x="29" y="301"/>
                  </a:lnTo>
                  <a:lnTo>
                    <a:pt x="29" y="301"/>
                  </a:lnTo>
                  <a:lnTo>
                    <a:pt x="27" y="303"/>
                  </a:lnTo>
                  <a:lnTo>
                    <a:pt x="26" y="301"/>
                  </a:lnTo>
                  <a:lnTo>
                    <a:pt x="26" y="300"/>
                  </a:lnTo>
                  <a:lnTo>
                    <a:pt x="26" y="300"/>
                  </a:lnTo>
                  <a:lnTo>
                    <a:pt x="23" y="298"/>
                  </a:lnTo>
                  <a:lnTo>
                    <a:pt x="21" y="298"/>
                  </a:lnTo>
                  <a:lnTo>
                    <a:pt x="19" y="298"/>
                  </a:lnTo>
                  <a:lnTo>
                    <a:pt x="18" y="298"/>
                  </a:lnTo>
                  <a:lnTo>
                    <a:pt x="18" y="298"/>
                  </a:lnTo>
                  <a:lnTo>
                    <a:pt x="16" y="297"/>
                  </a:lnTo>
                  <a:lnTo>
                    <a:pt x="16" y="297"/>
                  </a:lnTo>
                  <a:lnTo>
                    <a:pt x="15" y="297"/>
                  </a:lnTo>
                  <a:lnTo>
                    <a:pt x="13" y="297"/>
                  </a:lnTo>
                  <a:lnTo>
                    <a:pt x="13" y="297"/>
                  </a:lnTo>
                  <a:lnTo>
                    <a:pt x="13" y="297"/>
                  </a:lnTo>
                  <a:lnTo>
                    <a:pt x="11" y="295"/>
                  </a:lnTo>
                  <a:lnTo>
                    <a:pt x="11" y="295"/>
                  </a:lnTo>
                  <a:lnTo>
                    <a:pt x="13" y="293"/>
                  </a:lnTo>
                  <a:lnTo>
                    <a:pt x="15" y="293"/>
                  </a:lnTo>
                  <a:lnTo>
                    <a:pt x="16" y="293"/>
                  </a:lnTo>
                  <a:lnTo>
                    <a:pt x="16" y="293"/>
                  </a:lnTo>
                  <a:lnTo>
                    <a:pt x="16" y="293"/>
                  </a:lnTo>
                  <a:lnTo>
                    <a:pt x="18" y="293"/>
                  </a:lnTo>
                  <a:lnTo>
                    <a:pt x="18" y="293"/>
                  </a:lnTo>
                  <a:lnTo>
                    <a:pt x="19" y="293"/>
                  </a:lnTo>
                  <a:lnTo>
                    <a:pt x="19" y="293"/>
                  </a:lnTo>
                  <a:lnTo>
                    <a:pt x="21" y="292"/>
                  </a:lnTo>
                  <a:lnTo>
                    <a:pt x="21" y="292"/>
                  </a:lnTo>
                  <a:lnTo>
                    <a:pt x="21" y="290"/>
                  </a:lnTo>
                  <a:lnTo>
                    <a:pt x="19" y="289"/>
                  </a:lnTo>
                  <a:lnTo>
                    <a:pt x="19" y="289"/>
                  </a:lnTo>
                  <a:lnTo>
                    <a:pt x="18" y="287"/>
                  </a:lnTo>
                  <a:lnTo>
                    <a:pt x="19" y="285"/>
                  </a:lnTo>
                  <a:lnTo>
                    <a:pt x="19" y="284"/>
                  </a:lnTo>
                  <a:lnTo>
                    <a:pt x="19" y="284"/>
                  </a:lnTo>
                  <a:lnTo>
                    <a:pt x="18" y="284"/>
                  </a:lnTo>
                  <a:lnTo>
                    <a:pt x="18" y="282"/>
                  </a:lnTo>
                  <a:lnTo>
                    <a:pt x="18" y="281"/>
                  </a:lnTo>
                  <a:lnTo>
                    <a:pt x="16" y="279"/>
                  </a:lnTo>
                  <a:lnTo>
                    <a:pt x="16" y="278"/>
                  </a:lnTo>
                  <a:lnTo>
                    <a:pt x="16" y="276"/>
                  </a:lnTo>
                  <a:lnTo>
                    <a:pt x="18" y="274"/>
                  </a:lnTo>
                  <a:lnTo>
                    <a:pt x="18" y="273"/>
                  </a:lnTo>
                  <a:lnTo>
                    <a:pt x="16" y="273"/>
                  </a:lnTo>
                  <a:lnTo>
                    <a:pt x="13" y="271"/>
                  </a:lnTo>
                  <a:lnTo>
                    <a:pt x="10" y="270"/>
                  </a:lnTo>
                  <a:lnTo>
                    <a:pt x="8" y="270"/>
                  </a:lnTo>
                  <a:lnTo>
                    <a:pt x="7" y="270"/>
                  </a:lnTo>
                  <a:lnTo>
                    <a:pt x="7" y="271"/>
                  </a:lnTo>
                  <a:lnTo>
                    <a:pt x="5" y="271"/>
                  </a:lnTo>
                  <a:lnTo>
                    <a:pt x="5" y="271"/>
                  </a:lnTo>
                  <a:lnTo>
                    <a:pt x="4" y="271"/>
                  </a:lnTo>
                  <a:lnTo>
                    <a:pt x="2" y="271"/>
                  </a:lnTo>
                  <a:lnTo>
                    <a:pt x="2" y="270"/>
                  </a:lnTo>
                  <a:lnTo>
                    <a:pt x="2" y="267"/>
                  </a:lnTo>
                  <a:lnTo>
                    <a:pt x="0" y="267"/>
                  </a:lnTo>
                  <a:lnTo>
                    <a:pt x="2" y="267"/>
                  </a:lnTo>
                  <a:lnTo>
                    <a:pt x="2" y="265"/>
                  </a:lnTo>
                  <a:lnTo>
                    <a:pt x="2" y="265"/>
                  </a:lnTo>
                  <a:lnTo>
                    <a:pt x="2" y="265"/>
                  </a:lnTo>
                  <a:lnTo>
                    <a:pt x="2" y="263"/>
                  </a:lnTo>
                  <a:lnTo>
                    <a:pt x="2" y="263"/>
                  </a:lnTo>
                  <a:lnTo>
                    <a:pt x="0" y="262"/>
                  </a:lnTo>
                  <a:lnTo>
                    <a:pt x="0" y="260"/>
                  </a:lnTo>
                  <a:lnTo>
                    <a:pt x="0" y="259"/>
                  </a:lnTo>
                  <a:lnTo>
                    <a:pt x="0" y="257"/>
                  </a:lnTo>
                  <a:lnTo>
                    <a:pt x="0" y="257"/>
                  </a:lnTo>
                  <a:lnTo>
                    <a:pt x="2" y="256"/>
                  </a:lnTo>
                  <a:lnTo>
                    <a:pt x="4" y="256"/>
                  </a:lnTo>
                  <a:lnTo>
                    <a:pt x="4" y="256"/>
                  </a:lnTo>
                  <a:lnTo>
                    <a:pt x="4" y="254"/>
                  </a:lnTo>
                  <a:lnTo>
                    <a:pt x="4" y="254"/>
                  </a:lnTo>
                  <a:lnTo>
                    <a:pt x="4" y="252"/>
                  </a:lnTo>
                  <a:lnTo>
                    <a:pt x="4" y="251"/>
                  </a:lnTo>
                  <a:lnTo>
                    <a:pt x="4" y="251"/>
                  </a:lnTo>
                  <a:lnTo>
                    <a:pt x="4" y="251"/>
                  </a:lnTo>
                  <a:lnTo>
                    <a:pt x="4" y="249"/>
                  </a:lnTo>
                  <a:lnTo>
                    <a:pt x="5" y="248"/>
                  </a:lnTo>
                  <a:lnTo>
                    <a:pt x="5" y="246"/>
                  </a:lnTo>
                  <a:lnTo>
                    <a:pt x="5" y="246"/>
                  </a:lnTo>
                  <a:lnTo>
                    <a:pt x="7" y="246"/>
                  </a:lnTo>
                  <a:lnTo>
                    <a:pt x="8" y="246"/>
                  </a:lnTo>
                  <a:lnTo>
                    <a:pt x="11" y="245"/>
                  </a:lnTo>
                  <a:lnTo>
                    <a:pt x="15" y="243"/>
                  </a:lnTo>
                  <a:lnTo>
                    <a:pt x="15" y="241"/>
                  </a:lnTo>
                  <a:lnTo>
                    <a:pt x="16" y="241"/>
                  </a:lnTo>
                  <a:lnTo>
                    <a:pt x="18" y="241"/>
                  </a:lnTo>
                  <a:lnTo>
                    <a:pt x="18" y="241"/>
                  </a:lnTo>
                  <a:lnTo>
                    <a:pt x="18" y="240"/>
                  </a:lnTo>
                  <a:lnTo>
                    <a:pt x="18" y="240"/>
                  </a:lnTo>
                  <a:lnTo>
                    <a:pt x="18" y="238"/>
                  </a:lnTo>
                  <a:lnTo>
                    <a:pt x="18" y="238"/>
                  </a:lnTo>
                  <a:lnTo>
                    <a:pt x="19" y="240"/>
                  </a:lnTo>
                  <a:lnTo>
                    <a:pt x="21" y="240"/>
                  </a:lnTo>
                  <a:lnTo>
                    <a:pt x="24" y="240"/>
                  </a:lnTo>
                  <a:lnTo>
                    <a:pt x="27" y="237"/>
                  </a:lnTo>
                  <a:lnTo>
                    <a:pt x="27" y="237"/>
                  </a:lnTo>
                  <a:lnTo>
                    <a:pt x="29" y="237"/>
                  </a:lnTo>
                  <a:lnTo>
                    <a:pt x="29" y="238"/>
                  </a:lnTo>
                  <a:lnTo>
                    <a:pt x="29" y="241"/>
                  </a:lnTo>
                  <a:lnTo>
                    <a:pt x="30" y="241"/>
                  </a:lnTo>
                  <a:lnTo>
                    <a:pt x="32" y="241"/>
                  </a:lnTo>
                  <a:lnTo>
                    <a:pt x="35" y="241"/>
                  </a:lnTo>
                  <a:lnTo>
                    <a:pt x="35" y="241"/>
                  </a:lnTo>
                  <a:lnTo>
                    <a:pt x="37" y="241"/>
                  </a:lnTo>
                  <a:lnTo>
                    <a:pt x="37" y="240"/>
                  </a:lnTo>
                  <a:lnTo>
                    <a:pt x="38" y="240"/>
                  </a:lnTo>
                  <a:lnTo>
                    <a:pt x="38" y="241"/>
                  </a:lnTo>
                  <a:lnTo>
                    <a:pt x="40" y="240"/>
                  </a:lnTo>
                  <a:lnTo>
                    <a:pt x="41" y="240"/>
                  </a:lnTo>
                  <a:lnTo>
                    <a:pt x="41" y="238"/>
                  </a:lnTo>
                  <a:lnTo>
                    <a:pt x="43" y="237"/>
                  </a:lnTo>
                  <a:lnTo>
                    <a:pt x="43" y="237"/>
                  </a:lnTo>
                  <a:lnTo>
                    <a:pt x="43" y="235"/>
                  </a:lnTo>
                  <a:lnTo>
                    <a:pt x="45" y="233"/>
                  </a:lnTo>
                  <a:lnTo>
                    <a:pt x="45" y="233"/>
                  </a:lnTo>
                  <a:lnTo>
                    <a:pt x="46" y="230"/>
                  </a:lnTo>
                  <a:lnTo>
                    <a:pt x="48" y="230"/>
                  </a:lnTo>
                  <a:lnTo>
                    <a:pt x="49" y="229"/>
                  </a:lnTo>
                  <a:lnTo>
                    <a:pt x="51" y="230"/>
                  </a:lnTo>
                  <a:lnTo>
                    <a:pt x="52" y="230"/>
                  </a:lnTo>
                  <a:lnTo>
                    <a:pt x="57" y="230"/>
                  </a:lnTo>
                  <a:lnTo>
                    <a:pt x="59" y="230"/>
                  </a:lnTo>
                  <a:lnTo>
                    <a:pt x="60" y="229"/>
                  </a:lnTo>
                  <a:lnTo>
                    <a:pt x="62" y="229"/>
                  </a:lnTo>
                  <a:lnTo>
                    <a:pt x="65" y="229"/>
                  </a:lnTo>
                  <a:lnTo>
                    <a:pt x="68" y="226"/>
                  </a:lnTo>
                  <a:lnTo>
                    <a:pt x="68" y="224"/>
                  </a:lnTo>
                  <a:lnTo>
                    <a:pt x="68" y="224"/>
                  </a:lnTo>
                  <a:lnTo>
                    <a:pt x="70" y="222"/>
                  </a:lnTo>
                  <a:lnTo>
                    <a:pt x="71" y="222"/>
                  </a:lnTo>
                  <a:lnTo>
                    <a:pt x="75" y="221"/>
                  </a:lnTo>
                  <a:lnTo>
                    <a:pt x="79" y="218"/>
                  </a:lnTo>
                  <a:lnTo>
                    <a:pt x="82" y="216"/>
                  </a:lnTo>
                  <a:lnTo>
                    <a:pt x="82" y="216"/>
                  </a:lnTo>
                  <a:lnTo>
                    <a:pt x="86" y="216"/>
                  </a:lnTo>
                  <a:lnTo>
                    <a:pt x="89" y="215"/>
                  </a:lnTo>
                  <a:lnTo>
                    <a:pt x="90" y="213"/>
                  </a:lnTo>
                  <a:lnTo>
                    <a:pt x="90" y="213"/>
                  </a:lnTo>
                  <a:lnTo>
                    <a:pt x="95" y="213"/>
                  </a:lnTo>
                  <a:lnTo>
                    <a:pt x="95" y="211"/>
                  </a:lnTo>
                  <a:lnTo>
                    <a:pt x="95" y="211"/>
                  </a:lnTo>
                  <a:lnTo>
                    <a:pt x="95" y="211"/>
                  </a:lnTo>
                  <a:lnTo>
                    <a:pt x="95" y="210"/>
                  </a:lnTo>
                  <a:lnTo>
                    <a:pt x="95" y="210"/>
                  </a:lnTo>
                  <a:lnTo>
                    <a:pt x="97" y="208"/>
                  </a:lnTo>
                  <a:lnTo>
                    <a:pt x="97" y="208"/>
                  </a:lnTo>
                  <a:lnTo>
                    <a:pt x="95" y="207"/>
                  </a:lnTo>
                  <a:lnTo>
                    <a:pt x="95" y="204"/>
                  </a:lnTo>
                  <a:lnTo>
                    <a:pt x="95" y="202"/>
                  </a:lnTo>
                  <a:lnTo>
                    <a:pt x="95" y="202"/>
                  </a:lnTo>
                  <a:lnTo>
                    <a:pt x="95" y="200"/>
                  </a:lnTo>
                  <a:lnTo>
                    <a:pt x="97" y="199"/>
                  </a:lnTo>
                  <a:lnTo>
                    <a:pt x="98" y="199"/>
                  </a:lnTo>
                  <a:lnTo>
                    <a:pt x="100" y="197"/>
                  </a:lnTo>
                  <a:lnTo>
                    <a:pt x="100" y="197"/>
                  </a:lnTo>
                  <a:lnTo>
                    <a:pt x="98" y="197"/>
                  </a:lnTo>
                  <a:lnTo>
                    <a:pt x="98" y="196"/>
                  </a:lnTo>
                  <a:lnTo>
                    <a:pt x="98" y="196"/>
                  </a:lnTo>
                  <a:lnTo>
                    <a:pt x="98" y="196"/>
                  </a:lnTo>
                  <a:lnTo>
                    <a:pt x="98" y="194"/>
                  </a:lnTo>
                  <a:lnTo>
                    <a:pt x="100" y="194"/>
                  </a:lnTo>
                  <a:lnTo>
                    <a:pt x="101" y="193"/>
                  </a:lnTo>
                  <a:lnTo>
                    <a:pt x="103" y="194"/>
                  </a:lnTo>
                  <a:lnTo>
                    <a:pt x="103" y="194"/>
                  </a:lnTo>
                  <a:lnTo>
                    <a:pt x="103" y="193"/>
                  </a:lnTo>
                  <a:lnTo>
                    <a:pt x="103" y="193"/>
                  </a:lnTo>
                  <a:lnTo>
                    <a:pt x="103" y="191"/>
                  </a:lnTo>
                  <a:lnTo>
                    <a:pt x="101" y="189"/>
                  </a:lnTo>
                  <a:lnTo>
                    <a:pt x="101" y="189"/>
                  </a:lnTo>
                  <a:lnTo>
                    <a:pt x="103" y="188"/>
                  </a:lnTo>
                  <a:lnTo>
                    <a:pt x="101" y="186"/>
                  </a:lnTo>
                  <a:lnTo>
                    <a:pt x="101" y="183"/>
                  </a:lnTo>
                  <a:lnTo>
                    <a:pt x="100" y="180"/>
                  </a:lnTo>
                  <a:lnTo>
                    <a:pt x="98" y="178"/>
                  </a:lnTo>
                  <a:lnTo>
                    <a:pt x="98" y="177"/>
                  </a:lnTo>
                  <a:lnTo>
                    <a:pt x="97" y="177"/>
                  </a:lnTo>
                  <a:lnTo>
                    <a:pt x="97" y="175"/>
                  </a:lnTo>
                  <a:lnTo>
                    <a:pt x="98" y="174"/>
                  </a:lnTo>
                  <a:lnTo>
                    <a:pt x="97" y="172"/>
                  </a:lnTo>
                  <a:lnTo>
                    <a:pt x="97" y="170"/>
                  </a:lnTo>
                  <a:lnTo>
                    <a:pt x="97" y="169"/>
                  </a:lnTo>
                  <a:lnTo>
                    <a:pt x="98" y="167"/>
                  </a:lnTo>
                  <a:lnTo>
                    <a:pt x="98" y="166"/>
                  </a:lnTo>
                  <a:lnTo>
                    <a:pt x="98" y="166"/>
                  </a:lnTo>
                  <a:lnTo>
                    <a:pt x="98" y="166"/>
                  </a:lnTo>
                  <a:lnTo>
                    <a:pt x="100" y="166"/>
                  </a:lnTo>
                  <a:lnTo>
                    <a:pt x="98" y="164"/>
                  </a:lnTo>
                  <a:lnTo>
                    <a:pt x="98" y="164"/>
                  </a:lnTo>
                  <a:lnTo>
                    <a:pt x="97" y="164"/>
                  </a:lnTo>
                  <a:lnTo>
                    <a:pt x="93" y="164"/>
                  </a:lnTo>
                  <a:lnTo>
                    <a:pt x="92" y="164"/>
                  </a:lnTo>
                  <a:lnTo>
                    <a:pt x="92" y="163"/>
                  </a:lnTo>
                  <a:lnTo>
                    <a:pt x="90" y="163"/>
                  </a:lnTo>
                  <a:lnTo>
                    <a:pt x="90" y="163"/>
                  </a:lnTo>
                  <a:lnTo>
                    <a:pt x="92" y="161"/>
                  </a:lnTo>
                  <a:lnTo>
                    <a:pt x="93" y="159"/>
                  </a:lnTo>
                  <a:lnTo>
                    <a:pt x="95" y="159"/>
                  </a:lnTo>
                  <a:lnTo>
                    <a:pt x="98" y="159"/>
                  </a:lnTo>
                  <a:lnTo>
                    <a:pt x="100" y="158"/>
                  </a:lnTo>
                  <a:lnTo>
                    <a:pt x="101" y="158"/>
                  </a:lnTo>
                  <a:lnTo>
                    <a:pt x="103" y="158"/>
                  </a:lnTo>
                  <a:lnTo>
                    <a:pt x="105" y="158"/>
                  </a:lnTo>
                  <a:lnTo>
                    <a:pt x="108" y="158"/>
                  </a:lnTo>
                  <a:lnTo>
                    <a:pt x="111" y="156"/>
                  </a:lnTo>
                  <a:lnTo>
                    <a:pt x="116" y="155"/>
                  </a:lnTo>
                  <a:lnTo>
                    <a:pt x="117" y="155"/>
                  </a:lnTo>
                  <a:lnTo>
                    <a:pt x="117" y="155"/>
                  </a:lnTo>
                  <a:lnTo>
                    <a:pt x="119" y="156"/>
                  </a:lnTo>
                  <a:lnTo>
                    <a:pt x="119" y="156"/>
                  </a:lnTo>
                  <a:lnTo>
                    <a:pt x="120" y="158"/>
                  </a:lnTo>
                  <a:lnTo>
                    <a:pt x="120" y="158"/>
                  </a:lnTo>
                  <a:lnTo>
                    <a:pt x="123" y="156"/>
                  </a:lnTo>
                  <a:lnTo>
                    <a:pt x="125" y="156"/>
                  </a:lnTo>
                  <a:lnTo>
                    <a:pt x="127" y="156"/>
                  </a:lnTo>
                  <a:lnTo>
                    <a:pt x="127" y="158"/>
                  </a:lnTo>
                  <a:lnTo>
                    <a:pt x="128" y="158"/>
                  </a:lnTo>
                  <a:lnTo>
                    <a:pt x="128" y="158"/>
                  </a:lnTo>
                  <a:lnTo>
                    <a:pt x="130" y="158"/>
                  </a:lnTo>
                  <a:lnTo>
                    <a:pt x="130" y="156"/>
                  </a:lnTo>
                  <a:lnTo>
                    <a:pt x="130" y="155"/>
                  </a:lnTo>
                  <a:lnTo>
                    <a:pt x="130" y="153"/>
                  </a:lnTo>
                  <a:lnTo>
                    <a:pt x="130" y="153"/>
                  </a:lnTo>
                  <a:lnTo>
                    <a:pt x="130" y="153"/>
                  </a:lnTo>
                  <a:lnTo>
                    <a:pt x="128" y="152"/>
                  </a:lnTo>
                  <a:lnTo>
                    <a:pt x="127" y="152"/>
                  </a:lnTo>
                  <a:lnTo>
                    <a:pt x="125" y="150"/>
                  </a:lnTo>
                  <a:lnTo>
                    <a:pt x="125" y="150"/>
                  </a:lnTo>
                  <a:lnTo>
                    <a:pt x="127" y="148"/>
                  </a:lnTo>
                  <a:lnTo>
                    <a:pt x="127" y="145"/>
                  </a:lnTo>
                  <a:lnTo>
                    <a:pt x="128" y="142"/>
                  </a:lnTo>
                  <a:lnTo>
                    <a:pt x="130" y="139"/>
                  </a:lnTo>
                  <a:lnTo>
                    <a:pt x="131" y="136"/>
                  </a:lnTo>
                  <a:lnTo>
                    <a:pt x="133" y="131"/>
                  </a:lnTo>
                  <a:lnTo>
                    <a:pt x="134" y="125"/>
                  </a:lnTo>
                  <a:lnTo>
                    <a:pt x="136" y="123"/>
                  </a:lnTo>
                  <a:lnTo>
                    <a:pt x="136" y="122"/>
                  </a:lnTo>
                  <a:lnTo>
                    <a:pt x="136" y="122"/>
                  </a:lnTo>
                  <a:lnTo>
                    <a:pt x="138" y="120"/>
                  </a:lnTo>
                  <a:lnTo>
                    <a:pt x="138" y="122"/>
                  </a:lnTo>
                  <a:lnTo>
                    <a:pt x="142" y="122"/>
                  </a:lnTo>
                  <a:lnTo>
                    <a:pt x="146" y="123"/>
                  </a:lnTo>
                  <a:lnTo>
                    <a:pt x="146" y="123"/>
                  </a:lnTo>
                  <a:lnTo>
                    <a:pt x="147" y="125"/>
                  </a:lnTo>
                  <a:lnTo>
                    <a:pt x="150" y="125"/>
                  </a:lnTo>
                  <a:lnTo>
                    <a:pt x="152" y="125"/>
                  </a:lnTo>
                  <a:lnTo>
                    <a:pt x="153" y="125"/>
                  </a:lnTo>
                  <a:lnTo>
                    <a:pt x="155" y="125"/>
                  </a:lnTo>
                  <a:lnTo>
                    <a:pt x="158" y="125"/>
                  </a:lnTo>
                  <a:lnTo>
                    <a:pt x="158" y="125"/>
                  </a:lnTo>
                  <a:lnTo>
                    <a:pt x="160" y="125"/>
                  </a:lnTo>
                  <a:lnTo>
                    <a:pt x="160" y="125"/>
                  </a:lnTo>
                  <a:lnTo>
                    <a:pt x="161" y="126"/>
                  </a:lnTo>
                  <a:lnTo>
                    <a:pt x="161" y="128"/>
                  </a:lnTo>
                  <a:lnTo>
                    <a:pt x="163" y="126"/>
                  </a:lnTo>
                  <a:lnTo>
                    <a:pt x="164" y="126"/>
                  </a:lnTo>
                  <a:lnTo>
                    <a:pt x="166" y="125"/>
                  </a:lnTo>
                  <a:lnTo>
                    <a:pt x="168" y="123"/>
                  </a:lnTo>
                  <a:lnTo>
                    <a:pt x="169" y="123"/>
                  </a:lnTo>
                  <a:lnTo>
                    <a:pt x="171" y="123"/>
                  </a:lnTo>
                  <a:lnTo>
                    <a:pt x="172" y="122"/>
                  </a:lnTo>
                  <a:lnTo>
                    <a:pt x="172" y="120"/>
                  </a:lnTo>
                  <a:lnTo>
                    <a:pt x="174" y="120"/>
                  </a:lnTo>
                  <a:lnTo>
                    <a:pt x="174" y="118"/>
                  </a:lnTo>
                  <a:lnTo>
                    <a:pt x="174" y="117"/>
                  </a:lnTo>
                  <a:lnTo>
                    <a:pt x="172" y="115"/>
                  </a:lnTo>
                  <a:lnTo>
                    <a:pt x="172" y="114"/>
                  </a:lnTo>
                  <a:lnTo>
                    <a:pt x="172" y="111"/>
                  </a:lnTo>
                  <a:lnTo>
                    <a:pt x="172" y="107"/>
                  </a:lnTo>
                  <a:lnTo>
                    <a:pt x="172" y="104"/>
                  </a:lnTo>
                  <a:lnTo>
                    <a:pt x="174" y="103"/>
                  </a:lnTo>
                  <a:lnTo>
                    <a:pt x="174" y="101"/>
                  </a:lnTo>
                  <a:lnTo>
                    <a:pt x="174" y="100"/>
                  </a:lnTo>
                  <a:lnTo>
                    <a:pt x="175" y="100"/>
                  </a:lnTo>
                  <a:lnTo>
                    <a:pt x="177" y="98"/>
                  </a:lnTo>
                  <a:lnTo>
                    <a:pt x="180" y="98"/>
                  </a:lnTo>
                  <a:lnTo>
                    <a:pt x="183" y="98"/>
                  </a:lnTo>
                  <a:lnTo>
                    <a:pt x="185" y="96"/>
                  </a:lnTo>
                  <a:lnTo>
                    <a:pt x="187" y="96"/>
                  </a:lnTo>
                  <a:lnTo>
                    <a:pt x="187" y="96"/>
                  </a:lnTo>
                  <a:lnTo>
                    <a:pt x="188" y="95"/>
                  </a:lnTo>
                  <a:lnTo>
                    <a:pt x="190" y="93"/>
                  </a:lnTo>
                  <a:lnTo>
                    <a:pt x="190" y="90"/>
                  </a:lnTo>
                  <a:lnTo>
                    <a:pt x="190" y="89"/>
                  </a:lnTo>
                  <a:lnTo>
                    <a:pt x="190" y="87"/>
                  </a:lnTo>
                  <a:lnTo>
                    <a:pt x="191" y="87"/>
                  </a:lnTo>
                  <a:lnTo>
                    <a:pt x="191" y="85"/>
                  </a:lnTo>
                  <a:lnTo>
                    <a:pt x="193" y="85"/>
                  </a:lnTo>
                  <a:lnTo>
                    <a:pt x="194" y="85"/>
                  </a:lnTo>
                  <a:lnTo>
                    <a:pt x="196" y="85"/>
                  </a:lnTo>
                  <a:lnTo>
                    <a:pt x="198" y="85"/>
                  </a:lnTo>
                  <a:lnTo>
                    <a:pt x="199" y="85"/>
                  </a:lnTo>
                  <a:lnTo>
                    <a:pt x="201" y="85"/>
                  </a:lnTo>
                  <a:lnTo>
                    <a:pt x="201" y="85"/>
                  </a:lnTo>
                  <a:lnTo>
                    <a:pt x="202" y="85"/>
                  </a:lnTo>
                  <a:lnTo>
                    <a:pt x="204" y="85"/>
                  </a:lnTo>
                  <a:lnTo>
                    <a:pt x="204" y="84"/>
                  </a:lnTo>
                  <a:lnTo>
                    <a:pt x="205" y="84"/>
                  </a:lnTo>
                  <a:lnTo>
                    <a:pt x="205" y="85"/>
                  </a:lnTo>
                  <a:lnTo>
                    <a:pt x="205" y="85"/>
                  </a:lnTo>
                  <a:lnTo>
                    <a:pt x="205" y="87"/>
                  </a:lnTo>
                  <a:lnTo>
                    <a:pt x="205" y="87"/>
                  </a:lnTo>
                  <a:lnTo>
                    <a:pt x="205" y="89"/>
                  </a:lnTo>
                  <a:lnTo>
                    <a:pt x="205" y="89"/>
                  </a:lnTo>
                  <a:lnTo>
                    <a:pt x="204" y="89"/>
                  </a:lnTo>
                  <a:lnTo>
                    <a:pt x="204" y="90"/>
                  </a:lnTo>
                  <a:lnTo>
                    <a:pt x="205" y="90"/>
                  </a:lnTo>
                  <a:lnTo>
                    <a:pt x="205" y="92"/>
                  </a:lnTo>
                  <a:lnTo>
                    <a:pt x="207" y="92"/>
                  </a:lnTo>
                  <a:lnTo>
                    <a:pt x="209" y="92"/>
                  </a:lnTo>
                  <a:lnTo>
                    <a:pt x="209" y="93"/>
                  </a:lnTo>
                  <a:lnTo>
                    <a:pt x="209" y="93"/>
                  </a:lnTo>
                  <a:lnTo>
                    <a:pt x="209" y="95"/>
                  </a:lnTo>
                  <a:lnTo>
                    <a:pt x="207" y="95"/>
                  </a:lnTo>
                  <a:lnTo>
                    <a:pt x="207" y="95"/>
                  </a:lnTo>
                  <a:lnTo>
                    <a:pt x="207" y="96"/>
                  </a:lnTo>
                  <a:lnTo>
                    <a:pt x="209" y="96"/>
                  </a:lnTo>
                  <a:lnTo>
                    <a:pt x="210" y="96"/>
                  </a:lnTo>
                  <a:lnTo>
                    <a:pt x="212" y="98"/>
                  </a:lnTo>
                  <a:lnTo>
                    <a:pt x="213" y="98"/>
                  </a:lnTo>
                  <a:lnTo>
                    <a:pt x="215" y="100"/>
                  </a:lnTo>
                  <a:lnTo>
                    <a:pt x="216" y="100"/>
                  </a:lnTo>
                  <a:lnTo>
                    <a:pt x="216" y="101"/>
                  </a:lnTo>
                  <a:lnTo>
                    <a:pt x="218" y="103"/>
                  </a:lnTo>
                  <a:lnTo>
                    <a:pt x="220" y="104"/>
                  </a:lnTo>
                  <a:lnTo>
                    <a:pt x="221" y="104"/>
                  </a:lnTo>
                  <a:lnTo>
                    <a:pt x="221" y="104"/>
                  </a:lnTo>
                  <a:lnTo>
                    <a:pt x="223" y="106"/>
                  </a:lnTo>
                  <a:lnTo>
                    <a:pt x="224" y="106"/>
                  </a:lnTo>
                  <a:lnTo>
                    <a:pt x="226" y="106"/>
                  </a:lnTo>
                  <a:lnTo>
                    <a:pt x="227" y="106"/>
                  </a:lnTo>
                  <a:lnTo>
                    <a:pt x="229" y="106"/>
                  </a:lnTo>
                  <a:lnTo>
                    <a:pt x="231" y="106"/>
                  </a:lnTo>
                  <a:lnTo>
                    <a:pt x="232" y="107"/>
                  </a:lnTo>
                  <a:lnTo>
                    <a:pt x="232" y="107"/>
                  </a:lnTo>
                  <a:lnTo>
                    <a:pt x="232" y="109"/>
                  </a:lnTo>
                  <a:lnTo>
                    <a:pt x="234" y="109"/>
                  </a:lnTo>
                  <a:lnTo>
                    <a:pt x="234" y="109"/>
                  </a:lnTo>
                  <a:lnTo>
                    <a:pt x="235" y="109"/>
                  </a:lnTo>
                  <a:lnTo>
                    <a:pt x="237" y="107"/>
                  </a:lnTo>
                  <a:lnTo>
                    <a:pt x="237" y="107"/>
                  </a:lnTo>
                  <a:lnTo>
                    <a:pt x="237" y="109"/>
                  </a:lnTo>
                  <a:lnTo>
                    <a:pt x="237" y="109"/>
                  </a:lnTo>
                  <a:lnTo>
                    <a:pt x="239" y="111"/>
                  </a:lnTo>
                  <a:lnTo>
                    <a:pt x="240" y="112"/>
                  </a:lnTo>
                  <a:lnTo>
                    <a:pt x="242" y="112"/>
                  </a:lnTo>
                  <a:lnTo>
                    <a:pt x="242" y="112"/>
                  </a:lnTo>
                  <a:lnTo>
                    <a:pt x="242" y="114"/>
                  </a:lnTo>
                  <a:lnTo>
                    <a:pt x="242" y="114"/>
                  </a:lnTo>
                  <a:lnTo>
                    <a:pt x="243" y="115"/>
                  </a:lnTo>
                  <a:lnTo>
                    <a:pt x="243" y="117"/>
                  </a:lnTo>
                  <a:lnTo>
                    <a:pt x="243" y="118"/>
                  </a:lnTo>
                  <a:lnTo>
                    <a:pt x="243" y="118"/>
                  </a:lnTo>
                  <a:lnTo>
                    <a:pt x="245" y="120"/>
                  </a:lnTo>
                  <a:lnTo>
                    <a:pt x="246" y="123"/>
                  </a:lnTo>
                  <a:lnTo>
                    <a:pt x="246" y="125"/>
                  </a:lnTo>
                  <a:lnTo>
                    <a:pt x="248" y="125"/>
                  </a:lnTo>
                  <a:lnTo>
                    <a:pt x="250" y="125"/>
                  </a:lnTo>
                  <a:lnTo>
                    <a:pt x="250" y="126"/>
                  </a:lnTo>
                  <a:lnTo>
                    <a:pt x="251" y="130"/>
                  </a:lnTo>
                  <a:lnTo>
                    <a:pt x="251" y="131"/>
                  </a:lnTo>
                  <a:lnTo>
                    <a:pt x="251" y="131"/>
                  </a:lnTo>
                  <a:lnTo>
                    <a:pt x="251" y="133"/>
                  </a:lnTo>
                  <a:lnTo>
                    <a:pt x="251" y="133"/>
                  </a:lnTo>
                  <a:lnTo>
                    <a:pt x="251" y="136"/>
                  </a:lnTo>
                  <a:lnTo>
                    <a:pt x="250" y="136"/>
                  </a:lnTo>
                  <a:lnTo>
                    <a:pt x="250" y="137"/>
                  </a:lnTo>
                  <a:lnTo>
                    <a:pt x="251" y="139"/>
                  </a:lnTo>
                  <a:lnTo>
                    <a:pt x="251" y="141"/>
                  </a:lnTo>
                  <a:lnTo>
                    <a:pt x="251" y="142"/>
                  </a:lnTo>
                  <a:lnTo>
                    <a:pt x="251" y="142"/>
                  </a:lnTo>
                  <a:lnTo>
                    <a:pt x="250" y="144"/>
                  </a:lnTo>
                  <a:lnTo>
                    <a:pt x="250" y="144"/>
                  </a:lnTo>
                  <a:lnTo>
                    <a:pt x="248" y="145"/>
                  </a:lnTo>
                  <a:lnTo>
                    <a:pt x="246" y="147"/>
                  </a:lnTo>
                  <a:lnTo>
                    <a:pt x="246" y="150"/>
                  </a:lnTo>
                  <a:lnTo>
                    <a:pt x="246" y="152"/>
                  </a:lnTo>
                  <a:lnTo>
                    <a:pt x="246" y="152"/>
                  </a:lnTo>
                  <a:lnTo>
                    <a:pt x="248" y="153"/>
                  </a:lnTo>
                  <a:lnTo>
                    <a:pt x="248" y="153"/>
                  </a:lnTo>
                  <a:lnTo>
                    <a:pt x="250" y="156"/>
                  </a:lnTo>
                  <a:lnTo>
                    <a:pt x="250" y="156"/>
                  </a:lnTo>
                  <a:lnTo>
                    <a:pt x="250" y="156"/>
                  </a:lnTo>
                  <a:lnTo>
                    <a:pt x="251" y="156"/>
                  </a:lnTo>
                  <a:lnTo>
                    <a:pt x="253" y="156"/>
                  </a:lnTo>
                  <a:lnTo>
                    <a:pt x="253" y="156"/>
                  </a:lnTo>
                  <a:lnTo>
                    <a:pt x="254" y="158"/>
                  </a:lnTo>
                  <a:lnTo>
                    <a:pt x="256" y="158"/>
                  </a:lnTo>
                  <a:lnTo>
                    <a:pt x="257" y="158"/>
                  </a:lnTo>
                  <a:lnTo>
                    <a:pt x="259" y="158"/>
                  </a:lnTo>
                  <a:lnTo>
                    <a:pt x="259" y="159"/>
                  </a:lnTo>
                  <a:lnTo>
                    <a:pt x="262" y="159"/>
                  </a:lnTo>
                  <a:lnTo>
                    <a:pt x="264" y="159"/>
                  </a:lnTo>
                  <a:lnTo>
                    <a:pt x="265" y="159"/>
                  </a:lnTo>
                  <a:lnTo>
                    <a:pt x="268" y="159"/>
                  </a:lnTo>
                  <a:lnTo>
                    <a:pt x="272" y="159"/>
                  </a:lnTo>
                  <a:lnTo>
                    <a:pt x="275" y="159"/>
                  </a:lnTo>
                  <a:lnTo>
                    <a:pt x="276" y="159"/>
                  </a:lnTo>
                  <a:lnTo>
                    <a:pt x="280" y="159"/>
                  </a:lnTo>
                  <a:lnTo>
                    <a:pt x="284" y="161"/>
                  </a:lnTo>
                  <a:lnTo>
                    <a:pt x="287" y="161"/>
                  </a:lnTo>
                  <a:lnTo>
                    <a:pt x="289" y="163"/>
                  </a:lnTo>
                  <a:lnTo>
                    <a:pt x="291" y="163"/>
                  </a:lnTo>
                  <a:lnTo>
                    <a:pt x="292" y="166"/>
                  </a:lnTo>
                  <a:lnTo>
                    <a:pt x="294" y="166"/>
                  </a:lnTo>
                  <a:lnTo>
                    <a:pt x="297" y="167"/>
                  </a:lnTo>
                  <a:lnTo>
                    <a:pt x="300" y="169"/>
                  </a:lnTo>
                  <a:lnTo>
                    <a:pt x="302" y="169"/>
                  </a:lnTo>
                  <a:lnTo>
                    <a:pt x="305" y="172"/>
                  </a:lnTo>
                  <a:lnTo>
                    <a:pt x="306" y="172"/>
                  </a:lnTo>
                  <a:lnTo>
                    <a:pt x="309" y="174"/>
                  </a:lnTo>
                  <a:lnTo>
                    <a:pt x="314" y="174"/>
                  </a:lnTo>
                  <a:lnTo>
                    <a:pt x="314" y="174"/>
                  </a:lnTo>
                  <a:lnTo>
                    <a:pt x="314" y="175"/>
                  </a:lnTo>
                  <a:lnTo>
                    <a:pt x="314" y="177"/>
                  </a:lnTo>
                  <a:lnTo>
                    <a:pt x="314" y="177"/>
                  </a:lnTo>
                  <a:lnTo>
                    <a:pt x="314" y="178"/>
                  </a:lnTo>
                  <a:lnTo>
                    <a:pt x="316" y="178"/>
                  </a:lnTo>
                  <a:lnTo>
                    <a:pt x="317" y="178"/>
                  </a:lnTo>
                  <a:lnTo>
                    <a:pt x="317" y="180"/>
                  </a:lnTo>
                  <a:lnTo>
                    <a:pt x="317" y="180"/>
                  </a:lnTo>
                  <a:lnTo>
                    <a:pt x="319" y="185"/>
                  </a:lnTo>
                  <a:lnTo>
                    <a:pt x="321" y="189"/>
                  </a:lnTo>
                  <a:lnTo>
                    <a:pt x="322" y="191"/>
                  </a:lnTo>
                  <a:lnTo>
                    <a:pt x="322" y="193"/>
                  </a:lnTo>
                  <a:lnTo>
                    <a:pt x="325" y="194"/>
                  </a:lnTo>
                  <a:lnTo>
                    <a:pt x="325" y="196"/>
                  </a:lnTo>
                  <a:lnTo>
                    <a:pt x="328" y="197"/>
                  </a:lnTo>
                  <a:lnTo>
                    <a:pt x="328" y="199"/>
                  </a:lnTo>
                  <a:lnTo>
                    <a:pt x="328" y="200"/>
                  </a:lnTo>
                  <a:lnTo>
                    <a:pt x="328" y="200"/>
                  </a:lnTo>
                  <a:lnTo>
                    <a:pt x="333" y="200"/>
                  </a:lnTo>
                  <a:lnTo>
                    <a:pt x="336" y="200"/>
                  </a:lnTo>
                  <a:lnTo>
                    <a:pt x="341" y="199"/>
                  </a:lnTo>
                  <a:lnTo>
                    <a:pt x="349" y="200"/>
                  </a:lnTo>
                  <a:lnTo>
                    <a:pt x="355" y="200"/>
                  </a:lnTo>
                  <a:lnTo>
                    <a:pt x="363" y="202"/>
                  </a:lnTo>
                  <a:lnTo>
                    <a:pt x="366" y="202"/>
                  </a:lnTo>
                  <a:lnTo>
                    <a:pt x="374" y="204"/>
                  </a:lnTo>
                  <a:lnTo>
                    <a:pt x="377" y="202"/>
                  </a:lnTo>
                  <a:lnTo>
                    <a:pt x="380" y="200"/>
                  </a:lnTo>
                  <a:lnTo>
                    <a:pt x="382" y="202"/>
                  </a:lnTo>
                  <a:lnTo>
                    <a:pt x="388" y="202"/>
                  </a:lnTo>
                  <a:lnTo>
                    <a:pt x="393" y="202"/>
                  </a:lnTo>
                  <a:lnTo>
                    <a:pt x="398" y="204"/>
                  </a:lnTo>
                  <a:lnTo>
                    <a:pt x="401" y="204"/>
                  </a:lnTo>
                  <a:lnTo>
                    <a:pt x="403" y="204"/>
                  </a:lnTo>
                  <a:lnTo>
                    <a:pt x="404" y="204"/>
                  </a:lnTo>
                  <a:lnTo>
                    <a:pt x="406" y="204"/>
                  </a:lnTo>
                  <a:lnTo>
                    <a:pt x="406" y="205"/>
                  </a:lnTo>
                  <a:lnTo>
                    <a:pt x="409" y="208"/>
                  </a:lnTo>
                  <a:lnTo>
                    <a:pt x="410" y="210"/>
                  </a:lnTo>
                  <a:lnTo>
                    <a:pt x="412" y="210"/>
                  </a:lnTo>
                  <a:lnTo>
                    <a:pt x="418" y="211"/>
                  </a:lnTo>
                  <a:lnTo>
                    <a:pt x="421" y="211"/>
                  </a:lnTo>
                  <a:lnTo>
                    <a:pt x="426" y="213"/>
                  </a:lnTo>
                  <a:lnTo>
                    <a:pt x="428" y="215"/>
                  </a:lnTo>
                  <a:lnTo>
                    <a:pt x="431" y="216"/>
                  </a:lnTo>
                  <a:lnTo>
                    <a:pt x="436" y="218"/>
                  </a:lnTo>
                  <a:lnTo>
                    <a:pt x="439" y="216"/>
                  </a:lnTo>
                  <a:lnTo>
                    <a:pt x="444" y="216"/>
                  </a:lnTo>
                  <a:lnTo>
                    <a:pt x="447" y="215"/>
                  </a:lnTo>
                  <a:lnTo>
                    <a:pt x="447" y="219"/>
                  </a:lnTo>
                  <a:lnTo>
                    <a:pt x="450" y="219"/>
                  </a:lnTo>
                  <a:lnTo>
                    <a:pt x="451" y="219"/>
                  </a:lnTo>
                  <a:lnTo>
                    <a:pt x="453" y="219"/>
                  </a:lnTo>
                  <a:lnTo>
                    <a:pt x="455" y="219"/>
                  </a:lnTo>
                  <a:lnTo>
                    <a:pt x="455" y="219"/>
                  </a:lnTo>
                  <a:lnTo>
                    <a:pt x="456" y="218"/>
                  </a:lnTo>
                  <a:lnTo>
                    <a:pt x="458" y="216"/>
                  </a:lnTo>
                  <a:lnTo>
                    <a:pt x="461" y="216"/>
                  </a:lnTo>
                  <a:lnTo>
                    <a:pt x="462" y="215"/>
                  </a:lnTo>
                  <a:lnTo>
                    <a:pt x="466" y="213"/>
                  </a:lnTo>
                  <a:lnTo>
                    <a:pt x="472" y="210"/>
                  </a:lnTo>
                  <a:lnTo>
                    <a:pt x="475" y="210"/>
                  </a:lnTo>
                  <a:lnTo>
                    <a:pt x="477" y="208"/>
                  </a:lnTo>
                  <a:lnTo>
                    <a:pt x="478" y="208"/>
                  </a:lnTo>
                  <a:lnTo>
                    <a:pt x="480" y="208"/>
                  </a:lnTo>
                  <a:lnTo>
                    <a:pt x="481" y="208"/>
                  </a:lnTo>
                  <a:lnTo>
                    <a:pt x="485" y="207"/>
                  </a:lnTo>
                  <a:lnTo>
                    <a:pt x="486" y="207"/>
                  </a:lnTo>
                  <a:lnTo>
                    <a:pt x="494" y="207"/>
                  </a:lnTo>
                  <a:lnTo>
                    <a:pt x="494" y="205"/>
                  </a:lnTo>
                  <a:lnTo>
                    <a:pt x="497" y="205"/>
                  </a:lnTo>
                  <a:lnTo>
                    <a:pt x="499" y="205"/>
                  </a:lnTo>
                  <a:lnTo>
                    <a:pt x="502" y="205"/>
                  </a:lnTo>
                  <a:lnTo>
                    <a:pt x="505" y="205"/>
                  </a:lnTo>
                  <a:lnTo>
                    <a:pt x="507" y="205"/>
                  </a:lnTo>
                  <a:lnTo>
                    <a:pt x="510" y="205"/>
                  </a:lnTo>
                  <a:lnTo>
                    <a:pt x="513" y="205"/>
                  </a:lnTo>
                  <a:lnTo>
                    <a:pt x="516" y="205"/>
                  </a:lnTo>
                  <a:lnTo>
                    <a:pt x="518" y="205"/>
                  </a:lnTo>
                  <a:lnTo>
                    <a:pt x="521" y="204"/>
                  </a:lnTo>
                  <a:lnTo>
                    <a:pt x="521" y="204"/>
                  </a:lnTo>
                  <a:lnTo>
                    <a:pt x="524" y="202"/>
                  </a:lnTo>
                  <a:lnTo>
                    <a:pt x="527" y="202"/>
                  </a:lnTo>
                  <a:lnTo>
                    <a:pt x="529" y="200"/>
                  </a:lnTo>
                  <a:lnTo>
                    <a:pt x="530" y="200"/>
                  </a:lnTo>
                  <a:lnTo>
                    <a:pt x="532" y="199"/>
                  </a:lnTo>
                  <a:lnTo>
                    <a:pt x="532" y="199"/>
                  </a:lnTo>
                  <a:lnTo>
                    <a:pt x="532" y="199"/>
                  </a:lnTo>
                  <a:lnTo>
                    <a:pt x="533" y="197"/>
                  </a:lnTo>
                  <a:lnTo>
                    <a:pt x="535" y="196"/>
                  </a:lnTo>
                  <a:lnTo>
                    <a:pt x="537" y="194"/>
                  </a:lnTo>
                  <a:lnTo>
                    <a:pt x="537" y="194"/>
                  </a:lnTo>
                  <a:lnTo>
                    <a:pt x="538" y="193"/>
                  </a:lnTo>
                  <a:lnTo>
                    <a:pt x="540" y="191"/>
                  </a:lnTo>
                  <a:lnTo>
                    <a:pt x="540" y="189"/>
                  </a:lnTo>
                  <a:lnTo>
                    <a:pt x="541" y="189"/>
                  </a:lnTo>
                  <a:lnTo>
                    <a:pt x="543" y="189"/>
                  </a:lnTo>
                  <a:lnTo>
                    <a:pt x="548" y="188"/>
                  </a:lnTo>
                  <a:lnTo>
                    <a:pt x="548" y="186"/>
                  </a:lnTo>
                  <a:lnTo>
                    <a:pt x="548" y="186"/>
                  </a:lnTo>
                  <a:lnTo>
                    <a:pt x="549" y="186"/>
                  </a:lnTo>
                  <a:lnTo>
                    <a:pt x="551" y="185"/>
                  </a:lnTo>
                  <a:lnTo>
                    <a:pt x="551" y="185"/>
                  </a:lnTo>
                  <a:lnTo>
                    <a:pt x="552" y="183"/>
                  </a:lnTo>
                  <a:lnTo>
                    <a:pt x="554" y="183"/>
                  </a:lnTo>
                  <a:lnTo>
                    <a:pt x="554" y="183"/>
                  </a:lnTo>
                  <a:lnTo>
                    <a:pt x="554" y="182"/>
                  </a:lnTo>
                  <a:lnTo>
                    <a:pt x="552" y="180"/>
                  </a:lnTo>
                  <a:lnTo>
                    <a:pt x="552" y="180"/>
                  </a:lnTo>
                  <a:lnTo>
                    <a:pt x="551" y="177"/>
                  </a:lnTo>
                  <a:lnTo>
                    <a:pt x="549" y="177"/>
                  </a:lnTo>
                  <a:lnTo>
                    <a:pt x="548" y="175"/>
                  </a:lnTo>
                  <a:lnTo>
                    <a:pt x="548" y="174"/>
                  </a:lnTo>
                  <a:lnTo>
                    <a:pt x="546" y="172"/>
                  </a:lnTo>
                  <a:lnTo>
                    <a:pt x="546" y="172"/>
                  </a:lnTo>
                  <a:lnTo>
                    <a:pt x="546" y="170"/>
                  </a:lnTo>
                  <a:lnTo>
                    <a:pt x="548" y="169"/>
                  </a:lnTo>
                  <a:lnTo>
                    <a:pt x="548" y="167"/>
                  </a:lnTo>
                  <a:lnTo>
                    <a:pt x="548" y="166"/>
                  </a:lnTo>
                  <a:lnTo>
                    <a:pt x="549" y="163"/>
                  </a:lnTo>
                  <a:lnTo>
                    <a:pt x="551" y="163"/>
                  </a:lnTo>
                  <a:lnTo>
                    <a:pt x="551" y="161"/>
                  </a:lnTo>
                  <a:lnTo>
                    <a:pt x="554" y="159"/>
                  </a:lnTo>
                  <a:lnTo>
                    <a:pt x="555" y="159"/>
                  </a:lnTo>
                  <a:lnTo>
                    <a:pt x="557" y="159"/>
                  </a:lnTo>
                  <a:lnTo>
                    <a:pt x="559" y="159"/>
                  </a:lnTo>
                  <a:lnTo>
                    <a:pt x="560" y="159"/>
                  </a:lnTo>
                  <a:lnTo>
                    <a:pt x="562" y="159"/>
                  </a:lnTo>
                  <a:lnTo>
                    <a:pt x="563" y="161"/>
                  </a:lnTo>
                  <a:lnTo>
                    <a:pt x="565" y="163"/>
                  </a:lnTo>
                  <a:lnTo>
                    <a:pt x="570" y="164"/>
                  </a:lnTo>
                  <a:lnTo>
                    <a:pt x="573" y="164"/>
                  </a:lnTo>
                  <a:lnTo>
                    <a:pt x="573" y="164"/>
                  </a:lnTo>
                  <a:lnTo>
                    <a:pt x="576" y="164"/>
                  </a:lnTo>
                  <a:lnTo>
                    <a:pt x="576" y="164"/>
                  </a:lnTo>
                  <a:lnTo>
                    <a:pt x="578" y="164"/>
                  </a:lnTo>
                  <a:lnTo>
                    <a:pt x="579" y="164"/>
                  </a:lnTo>
                  <a:lnTo>
                    <a:pt x="581" y="163"/>
                  </a:lnTo>
                  <a:lnTo>
                    <a:pt x="582" y="163"/>
                  </a:lnTo>
                  <a:lnTo>
                    <a:pt x="582" y="163"/>
                  </a:lnTo>
                  <a:lnTo>
                    <a:pt x="584" y="161"/>
                  </a:lnTo>
                  <a:lnTo>
                    <a:pt x="585" y="161"/>
                  </a:lnTo>
                  <a:lnTo>
                    <a:pt x="585" y="159"/>
                  </a:lnTo>
                  <a:lnTo>
                    <a:pt x="587" y="158"/>
                  </a:lnTo>
                  <a:lnTo>
                    <a:pt x="590" y="156"/>
                  </a:lnTo>
                  <a:lnTo>
                    <a:pt x="590" y="155"/>
                  </a:lnTo>
                  <a:lnTo>
                    <a:pt x="592" y="155"/>
                  </a:lnTo>
                  <a:lnTo>
                    <a:pt x="592" y="153"/>
                  </a:lnTo>
                  <a:lnTo>
                    <a:pt x="592" y="153"/>
                  </a:lnTo>
                  <a:lnTo>
                    <a:pt x="593" y="153"/>
                  </a:lnTo>
                  <a:lnTo>
                    <a:pt x="595" y="153"/>
                  </a:lnTo>
                  <a:lnTo>
                    <a:pt x="596" y="153"/>
                  </a:lnTo>
                  <a:lnTo>
                    <a:pt x="601" y="153"/>
                  </a:lnTo>
                  <a:lnTo>
                    <a:pt x="601" y="153"/>
                  </a:lnTo>
                  <a:lnTo>
                    <a:pt x="604" y="153"/>
                  </a:lnTo>
                  <a:lnTo>
                    <a:pt x="606" y="153"/>
                  </a:lnTo>
                  <a:lnTo>
                    <a:pt x="608" y="152"/>
                  </a:lnTo>
                  <a:lnTo>
                    <a:pt x="609" y="150"/>
                  </a:lnTo>
                  <a:lnTo>
                    <a:pt x="612" y="148"/>
                  </a:lnTo>
                  <a:lnTo>
                    <a:pt x="614" y="148"/>
                  </a:lnTo>
                  <a:lnTo>
                    <a:pt x="614" y="148"/>
                  </a:lnTo>
                  <a:lnTo>
                    <a:pt x="615" y="147"/>
                  </a:lnTo>
                  <a:lnTo>
                    <a:pt x="615" y="145"/>
                  </a:lnTo>
                  <a:lnTo>
                    <a:pt x="615" y="145"/>
                  </a:lnTo>
                  <a:lnTo>
                    <a:pt x="615" y="144"/>
                  </a:lnTo>
                  <a:lnTo>
                    <a:pt x="617" y="144"/>
                  </a:lnTo>
                  <a:lnTo>
                    <a:pt x="619" y="141"/>
                  </a:lnTo>
                  <a:lnTo>
                    <a:pt x="619" y="139"/>
                  </a:lnTo>
                  <a:lnTo>
                    <a:pt x="620" y="139"/>
                  </a:lnTo>
                  <a:lnTo>
                    <a:pt x="620" y="137"/>
                  </a:lnTo>
                  <a:lnTo>
                    <a:pt x="622" y="137"/>
                  </a:lnTo>
                  <a:lnTo>
                    <a:pt x="623" y="136"/>
                  </a:lnTo>
                  <a:lnTo>
                    <a:pt x="623" y="136"/>
                  </a:lnTo>
                  <a:lnTo>
                    <a:pt x="625" y="136"/>
                  </a:lnTo>
                  <a:lnTo>
                    <a:pt x="626" y="136"/>
                  </a:lnTo>
                  <a:lnTo>
                    <a:pt x="630" y="136"/>
                  </a:lnTo>
                  <a:lnTo>
                    <a:pt x="631" y="136"/>
                  </a:lnTo>
                  <a:lnTo>
                    <a:pt x="631" y="136"/>
                  </a:lnTo>
                  <a:lnTo>
                    <a:pt x="633" y="136"/>
                  </a:lnTo>
                  <a:lnTo>
                    <a:pt x="633" y="134"/>
                  </a:lnTo>
                  <a:lnTo>
                    <a:pt x="633" y="133"/>
                  </a:lnTo>
                  <a:lnTo>
                    <a:pt x="633" y="133"/>
                  </a:lnTo>
                  <a:lnTo>
                    <a:pt x="633" y="131"/>
                  </a:lnTo>
                  <a:lnTo>
                    <a:pt x="634" y="131"/>
                  </a:lnTo>
                  <a:lnTo>
                    <a:pt x="636" y="133"/>
                  </a:lnTo>
                  <a:lnTo>
                    <a:pt x="637" y="133"/>
                  </a:lnTo>
                  <a:lnTo>
                    <a:pt x="637" y="133"/>
                  </a:lnTo>
                  <a:lnTo>
                    <a:pt x="639" y="133"/>
                  </a:lnTo>
                  <a:lnTo>
                    <a:pt x="641" y="131"/>
                  </a:lnTo>
                  <a:lnTo>
                    <a:pt x="642" y="131"/>
                  </a:lnTo>
                  <a:lnTo>
                    <a:pt x="644" y="130"/>
                  </a:lnTo>
                  <a:lnTo>
                    <a:pt x="645" y="130"/>
                  </a:lnTo>
                  <a:lnTo>
                    <a:pt x="647" y="130"/>
                  </a:lnTo>
                  <a:lnTo>
                    <a:pt x="650" y="130"/>
                  </a:lnTo>
                  <a:lnTo>
                    <a:pt x="652" y="130"/>
                  </a:lnTo>
                  <a:lnTo>
                    <a:pt x="652" y="130"/>
                  </a:lnTo>
                  <a:lnTo>
                    <a:pt x="653" y="130"/>
                  </a:lnTo>
                  <a:lnTo>
                    <a:pt x="653" y="128"/>
                  </a:lnTo>
                  <a:lnTo>
                    <a:pt x="655" y="130"/>
                  </a:lnTo>
                  <a:lnTo>
                    <a:pt x="656" y="130"/>
                  </a:lnTo>
                  <a:lnTo>
                    <a:pt x="658" y="131"/>
                  </a:lnTo>
                  <a:lnTo>
                    <a:pt x="661" y="131"/>
                  </a:lnTo>
                  <a:lnTo>
                    <a:pt x="663" y="131"/>
                  </a:lnTo>
                  <a:lnTo>
                    <a:pt x="664" y="131"/>
                  </a:lnTo>
                  <a:lnTo>
                    <a:pt x="666" y="131"/>
                  </a:lnTo>
                  <a:lnTo>
                    <a:pt x="667" y="131"/>
                  </a:lnTo>
                  <a:lnTo>
                    <a:pt x="669" y="130"/>
                  </a:lnTo>
                  <a:lnTo>
                    <a:pt x="669" y="130"/>
                  </a:lnTo>
                  <a:lnTo>
                    <a:pt x="669" y="128"/>
                  </a:lnTo>
                  <a:lnTo>
                    <a:pt x="669" y="126"/>
                  </a:lnTo>
                  <a:lnTo>
                    <a:pt x="669" y="126"/>
                  </a:lnTo>
                  <a:lnTo>
                    <a:pt x="667" y="125"/>
                  </a:lnTo>
                  <a:lnTo>
                    <a:pt x="667" y="123"/>
                  </a:lnTo>
                  <a:lnTo>
                    <a:pt x="667" y="123"/>
                  </a:lnTo>
                  <a:lnTo>
                    <a:pt x="666" y="122"/>
                  </a:lnTo>
                  <a:lnTo>
                    <a:pt x="664" y="120"/>
                  </a:lnTo>
                  <a:lnTo>
                    <a:pt x="664" y="120"/>
                  </a:lnTo>
                  <a:lnTo>
                    <a:pt x="661" y="117"/>
                  </a:lnTo>
                  <a:lnTo>
                    <a:pt x="661" y="117"/>
                  </a:lnTo>
                  <a:lnTo>
                    <a:pt x="661" y="117"/>
                  </a:lnTo>
                  <a:lnTo>
                    <a:pt x="660" y="115"/>
                  </a:lnTo>
                  <a:lnTo>
                    <a:pt x="660" y="115"/>
                  </a:lnTo>
                  <a:lnTo>
                    <a:pt x="658" y="115"/>
                  </a:lnTo>
                  <a:lnTo>
                    <a:pt x="658" y="114"/>
                  </a:lnTo>
                  <a:lnTo>
                    <a:pt x="658" y="114"/>
                  </a:lnTo>
                  <a:lnTo>
                    <a:pt x="656" y="112"/>
                  </a:lnTo>
                  <a:lnTo>
                    <a:pt x="656" y="112"/>
                  </a:lnTo>
                  <a:lnTo>
                    <a:pt x="655" y="112"/>
                  </a:lnTo>
                  <a:lnTo>
                    <a:pt x="655" y="111"/>
                  </a:lnTo>
                  <a:lnTo>
                    <a:pt x="653" y="111"/>
                  </a:lnTo>
                  <a:lnTo>
                    <a:pt x="652" y="109"/>
                  </a:lnTo>
                  <a:lnTo>
                    <a:pt x="650" y="107"/>
                  </a:lnTo>
                  <a:lnTo>
                    <a:pt x="649" y="106"/>
                  </a:lnTo>
                  <a:lnTo>
                    <a:pt x="645" y="106"/>
                  </a:lnTo>
                  <a:lnTo>
                    <a:pt x="644" y="106"/>
                  </a:lnTo>
                  <a:lnTo>
                    <a:pt x="642" y="106"/>
                  </a:lnTo>
                  <a:lnTo>
                    <a:pt x="641" y="106"/>
                  </a:lnTo>
                  <a:lnTo>
                    <a:pt x="639" y="106"/>
                  </a:lnTo>
                  <a:lnTo>
                    <a:pt x="637" y="106"/>
                  </a:lnTo>
                  <a:lnTo>
                    <a:pt x="637" y="107"/>
                  </a:lnTo>
                  <a:lnTo>
                    <a:pt x="634" y="109"/>
                  </a:lnTo>
                  <a:lnTo>
                    <a:pt x="634" y="111"/>
                  </a:lnTo>
                  <a:lnTo>
                    <a:pt x="633" y="112"/>
                  </a:lnTo>
                  <a:lnTo>
                    <a:pt x="633" y="112"/>
                  </a:lnTo>
                  <a:lnTo>
                    <a:pt x="631" y="112"/>
                  </a:lnTo>
                  <a:lnTo>
                    <a:pt x="630" y="111"/>
                  </a:lnTo>
                  <a:lnTo>
                    <a:pt x="628" y="109"/>
                  </a:lnTo>
                  <a:lnTo>
                    <a:pt x="626" y="109"/>
                  </a:lnTo>
                  <a:lnTo>
                    <a:pt x="626" y="109"/>
                  </a:lnTo>
                  <a:lnTo>
                    <a:pt x="623" y="109"/>
                  </a:lnTo>
                  <a:lnTo>
                    <a:pt x="622" y="109"/>
                  </a:lnTo>
                  <a:lnTo>
                    <a:pt x="620" y="109"/>
                  </a:lnTo>
                  <a:lnTo>
                    <a:pt x="619" y="109"/>
                  </a:lnTo>
                  <a:lnTo>
                    <a:pt x="617" y="109"/>
                  </a:lnTo>
                  <a:lnTo>
                    <a:pt x="615" y="109"/>
                  </a:lnTo>
                  <a:lnTo>
                    <a:pt x="614" y="109"/>
                  </a:lnTo>
                  <a:lnTo>
                    <a:pt x="612" y="111"/>
                  </a:lnTo>
                  <a:lnTo>
                    <a:pt x="611" y="112"/>
                  </a:lnTo>
                  <a:lnTo>
                    <a:pt x="611" y="111"/>
                  </a:lnTo>
                  <a:lnTo>
                    <a:pt x="609" y="109"/>
                  </a:lnTo>
                  <a:lnTo>
                    <a:pt x="608" y="109"/>
                  </a:lnTo>
                  <a:lnTo>
                    <a:pt x="606" y="107"/>
                  </a:lnTo>
                  <a:lnTo>
                    <a:pt x="606" y="104"/>
                  </a:lnTo>
                  <a:lnTo>
                    <a:pt x="608" y="103"/>
                  </a:lnTo>
                  <a:lnTo>
                    <a:pt x="609" y="101"/>
                  </a:lnTo>
                  <a:lnTo>
                    <a:pt x="609" y="100"/>
                  </a:lnTo>
                  <a:lnTo>
                    <a:pt x="609" y="98"/>
                  </a:lnTo>
                  <a:lnTo>
                    <a:pt x="611" y="95"/>
                  </a:lnTo>
                  <a:lnTo>
                    <a:pt x="612" y="93"/>
                  </a:lnTo>
                  <a:lnTo>
                    <a:pt x="612" y="92"/>
                  </a:lnTo>
                  <a:lnTo>
                    <a:pt x="614" y="90"/>
                  </a:lnTo>
                  <a:lnTo>
                    <a:pt x="614" y="89"/>
                  </a:lnTo>
                  <a:lnTo>
                    <a:pt x="615" y="87"/>
                  </a:lnTo>
                  <a:lnTo>
                    <a:pt x="615" y="84"/>
                  </a:lnTo>
                  <a:lnTo>
                    <a:pt x="619" y="79"/>
                  </a:lnTo>
                  <a:lnTo>
                    <a:pt x="622" y="74"/>
                  </a:lnTo>
                  <a:lnTo>
                    <a:pt x="623" y="73"/>
                  </a:lnTo>
                  <a:lnTo>
                    <a:pt x="625" y="74"/>
                  </a:lnTo>
                  <a:lnTo>
                    <a:pt x="628" y="74"/>
                  </a:lnTo>
                  <a:lnTo>
                    <a:pt x="631" y="76"/>
                  </a:lnTo>
                  <a:lnTo>
                    <a:pt x="634" y="76"/>
                  </a:lnTo>
                  <a:lnTo>
                    <a:pt x="637" y="78"/>
                  </a:lnTo>
                  <a:lnTo>
                    <a:pt x="639" y="78"/>
                  </a:lnTo>
                  <a:lnTo>
                    <a:pt x="639" y="78"/>
                  </a:lnTo>
                  <a:lnTo>
                    <a:pt x="644" y="74"/>
                  </a:lnTo>
                  <a:lnTo>
                    <a:pt x="649" y="71"/>
                  </a:lnTo>
                  <a:lnTo>
                    <a:pt x="653" y="70"/>
                  </a:lnTo>
                  <a:lnTo>
                    <a:pt x="656" y="70"/>
                  </a:lnTo>
                  <a:lnTo>
                    <a:pt x="658" y="68"/>
                  </a:lnTo>
                  <a:lnTo>
                    <a:pt x="660" y="68"/>
                  </a:lnTo>
                  <a:lnTo>
                    <a:pt x="661" y="66"/>
                  </a:lnTo>
                  <a:lnTo>
                    <a:pt x="661" y="63"/>
                  </a:lnTo>
                  <a:lnTo>
                    <a:pt x="661" y="62"/>
                  </a:lnTo>
                  <a:lnTo>
                    <a:pt x="660" y="62"/>
                  </a:lnTo>
                  <a:lnTo>
                    <a:pt x="658" y="62"/>
                  </a:lnTo>
                  <a:lnTo>
                    <a:pt x="660" y="60"/>
                  </a:lnTo>
                  <a:lnTo>
                    <a:pt x="660" y="60"/>
                  </a:lnTo>
                  <a:lnTo>
                    <a:pt x="660" y="59"/>
                  </a:lnTo>
                  <a:lnTo>
                    <a:pt x="661" y="57"/>
                  </a:lnTo>
                  <a:lnTo>
                    <a:pt x="663" y="55"/>
                  </a:lnTo>
                  <a:lnTo>
                    <a:pt x="663" y="54"/>
                  </a:lnTo>
                  <a:lnTo>
                    <a:pt x="663" y="52"/>
                  </a:lnTo>
                  <a:lnTo>
                    <a:pt x="664" y="51"/>
                  </a:lnTo>
                  <a:lnTo>
                    <a:pt x="666" y="49"/>
                  </a:lnTo>
                  <a:lnTo>
                    <a:pt x="667" y="48"/>
                  </a:lnTo>
                  <a:lnTo>
                    <a:pt x="667" y="46"/>
                  </a:lnTo>
                  <a:lnTo>
                    <a:pt x="667" y="44"/>
                  </a:lnTo>
                  <a:lnTo>
                    <a:pt x="671" y="41"/>
                  </a:lnTo>
                  <a:lnTo>
                    <a:pt x="672" y="38"/>
                  </a:lnTo>
                  <a:lnTo>
                    <a:pt x="674" y="37"/>
                  </a:lnTo>
                  <a:lnTo>
                    <a:pt x="678" y="33"/>
                  </a:lnTo>
                  <a:lnTo>
                    <a:pt x="680" y="32"/>
                  </a:lnTo>
                  <a:lnTo>
                    <a:pt x="682" y="29"/>
                  </a:lnTo>
                  <a:lnTo>
                    <a:pt x="682" y="27"/>
                  </a:lnTo>
                  <a:lnTo>
                    <a:pt x="680" y="26"/>
                  </a:lnTo>
                  <a:lnTo>
                    <a:pt x="680" y="22"/>
                  </a:lnTo>
                  <a:lnTo>
                    <a:pt x="680" y="21"/>
                  </a:lnTo>
                  <a:lnTo>
                    <a:pt x="680" y="19"/>
                  </a:lnTo>
                  <a:lnTo>
                    <a:pt x="678" y="19"/>
                  </a:lnTo>
                  <a:lnTo>
                    <a:pt x="675" y="19"/>
                  </a:lnTo>
                  <a:lnTo>
                    <a:pt x="672" y="19"/>
                  </a:lnTo>
                  <a:lnTo>
                    <a:pt x="672" y="18"/>
                  </a:lnTo>
                  <a:lnTo>
                    <a:pt x="671" y="16"/>
                  </a:lnTo>
                  <a:lnTo>
                    <a:pt x="672" y="16"/>
                  </a:lnTo>
                  <a:lnTo>
                    <a:pt x="674" y="15"/>
                  </a:lnTo>
                  <a:lnTo>
                    <a:pt x="677" y="11"/>
                  </a:lnTo>
                  <a:lnTo>
                    <a:pt x="680" y="8"/>
                  </a:lnTo>
                  <a:lnTo>
                    <a:pt x="685" y="5"/>
                  </a:lnTo>
                  <a:lnTo>
                    <a:pt x="691" y="5"/>
                  </a:lnTo>
                  <a:lnTo>
                    <a:pt x="696" y="3"/>
                  </a:lnTo>
                  <a:lnTo>
                    <a:pt x="701" y="2"/>
                  </a:lnTo>
                  <a:lnTo>
                    <a:pt x="704" y="2"/>
                  </a:lnTo>
                  <a:lnTo>
                    <a:pt x="705" y="2"/>
                  </a:lnTo>
                  <a:lnTo>
                    <a:pt x="707" y="2"/>
                  </a:lnTo>
                  <a:lnTo>
                    <a:pt x="710" y="2"/>
                  </a:lnTo>
                  <a:lnTo>
                    <a:pt x="713" y="2"/>
                  </a:lnTo>
                  <a:lnTo>
                    <a:pt x="716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656" name="Freeform 303">
              <a:extLst>
                <a:ext uri="{FF2B5EF4-FFF2-40B4-BE49-F238E27FC236}">
                  <a16:creationId xmlns:a16="http://schemas.microsoft.com/office/drawing/2014/main" id="{427808D3-A108-BC2A-5B1F-3774375FA329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4748" y="4047520"/>
              <a:ext cx="214414" cy="323571"/>
            </a:xfrm>
            <a:custGeom>
              <a:avLst/>
              <a:gdLst>
                <a:gd name="T0" fmla="*/ 88 w 110"/>
                <a:gd name="T1" fmla="*/ 6 h 166"/>
                <a:gd name="T2" fmla="*/ 95 w 110"/>
                <a:gd name="T3" fmla="*/ 18 h 166"/>
                <a:gd name="T4" fmla="*/ 95 w 110"/>
                <a:gd name="T5" fmla="*/ 27 h 166"/>
                <a:gd name="T6" fmla="*/ 99 w 110"/>
                <a:gd name="T7" fmla="*/ 43 h 166"/>
                <a:gd name="T8" fmla="*/ 96 w 110"/>
                <a:gd name="T9" fmla="*/ 46 h 166"/>
                <a:gd name="T10" fmla="*/ 80 w 110"/>
                <a:gd name="T11" fmla="*/ 47 h 166"/>
                <a:gd name="T12" fmla="*/ 84 w 110"/>
                <a:gd name="T13" fmla="*/ 55 h 166"/>
                <a:gd name="T14" fmla="*/ 92 w 110"/>
                <a:gd name="T15" fmla="*/ 63 h 166"/>
                <a:gd name="T16" fmla="*/ 101 w 110"/>
                <a:gd name="T17" fmla="*/ 77 h 166"/>
                <a:gd name="T18" fmla="*/ 99 w 110"/>
                <a:gd name="T19" fmla="*/ 84 h 166"/>
                <a:gd name="T20" fmla="*/ 95 w 110"/>
                <a:gd name="T21" fmla="*/ 92 h 166"/>
                <a:gd name="T22" fmla="*/ 90 w 110"/>
                <a:gd name="T23" fmla="*/ 99 h 166"/>
                <a:gd name="T24" fmla="*/ 85 w 110"/>
                <a:gd name="T25" fmla="*/ 104 h 166"/>
                <a:gd name="T26" fmla="*/ 88 w 110"/>
                <a:gd name="T27" fmla="*/ 110 h 166"/>
                <a:gd name="T28" fmla="*/ 88 w 110"/>
                <a:gd name="T29" fmla="*/ 114 h 166"/>
                <a:gd name="T30" fmla="*/ 92 w 110"/>
                <a:gd name="T31" fmla="*/ 125 h 166"/>
                <a:gd name="T32" fmla="*/ 95 w 110"/>
                <a:gd name="T33" fmla="*/ 131 h 166"/>
                <a:gd name="T34" fmla="*/ 99 w 110"/>
                <a:gd name="T35" fmla="*/ 139 h 166"/>
                <a:gd name="T36" fmla="*/ 107 w 110"/>
                <a:gd name="T37" fmla="*/ 145 h 166"/>
                <a:gd name="T38" fmla="*/ 109 w 110"/>
                <a:gd name="T39" fmla="*/ 150 h 166"/>
                <a:gd name="T40" fmla="*/ 110 w 110"/>
                <a:gd name="T41" fmla="*/ 156 h 166"/>
                <a:gd name="T42" fmla="*/ 109 w 110"/>
                <a:gd name="T43" fmla="*/ 161 h 166"/>
                <a:gd name="T44" fmla="*/ 109 w 110"/>
                <a:gd name="T45" fmla="*/ 166 h 166"/>
                <a:gd name="T46" fmla="*/ 98 w 110"/>
                <a:gd name="T47" fmla="*/ 161 h 166"/>
                <a:gd name="T48" fmla="*/ 93 w 110"/>
                <a:gd name="T49" fmla="*/ 161 h 166"/>
                <a:gd name="T50" fmla="*/ 90 w 110"/>
                <a:gd name="T51" fmla="*/ 159 h 166"/>
                <a:gd name="T52" fmla="*/ 76 w 110"/>
                <a:gd name="T53" fmla="*/ 158 h 166"/>
                <a:gd name="T54" fmla="*/ 63 w 110"/>
                <a:gd name="T55" fmla="*/ 158 h 166"/>
                <a:gd name="T56" fmla="*/ 52 w 110"/>
                <a:gd name="T57" fmla="*/ 156 h 166"/>
                <a:gd name="T58" fmla="*/ 41 w 110"/>
                <a:gd name="T59" fmla="*/ 158 h 166"/>
                <a:gd name="T60" fmla="*/ 19 w 110"/>
                <a:gd name="T61" fmla="*/ 156 h 166"/>
                <a:gd name="T62" fmla="*/ 21 w 110"/>
                <a:gd name="T63" fmla="*/ 145 h 166"/>
                <a:gd name="T64" fmla="*/ 16 w 110"/>
                <a:gd name="T65" fmla="*/ 136 h 166"/>
                <a:gd name="T66" fmla="*/ 16 w 110"/>
                <a:gd name="T67" fmla="*/ 133 h 166"/>
                <a:gd name="T68" fmla="*/ 14 w 110"/>
                <a:gd name="T69" fmla="*/ 131 h 166"/>
                <a:gd name="T70" fmla="*/ 11 w 110"/>
                <a:gd name="T71" fmla="*/ 133 h 166"/>
                <a:gd name="T72" fmla="*/ 6 w 110"/>
                <a:gd name="T73" fmla="*/ 128 h 166"/>
                <a:gd name="T74" fmla="*/ 5 w 110"/>
                <a:gd name="T75" fmla="*/ 123 h 166"/>
                <a:gd name="T76" fmla="*/ 0 w 110"/>
                <a:gd name="T77" fmla="*/ 125 h 166"/>
                <a:gd name="T78" fmla="*/ 2 w 110"/>
                <a:gd name="T79" fmla="*/ 118 h 166"/>
                <a:gd name="T80" fmla="*/ 6 w 110"/>
                <a:gd name="T81" fmla="*/ 104 h 166"/>
                <a:gd name="T82" fmla="*/ 16 w 110"/>
                <a:gd name="T83" fmla="*/ 96 h 166"/>
                <a:gd name="T84" fmla="*/ 22 w 110"/>
                <a:gd name="T85" fmla="*/ 90 h 166"/>
                <a:gd name="T86" fmla="*/ 27 w 110"/>
                <a:gd name="T87" fmla="*/ 90 h 166"/>
                <a:gd name="T88" fmla="*/ 32 w 110"/>
                <a:gd name="T89" fmla="*/ 88 h 166"/>
                <a:gd name="T90" fmla="*/ 38 w 110"/>
                <a:gd name="T91" fmla="*/ 96 h 166"/>
                <a:gd name="T92" fmla="*/ 43 w 110"/>
                <a:gd name="T93" fmla="*/ 93 h 166"/>
                <a:gd name="T94" fmla="*/ 49 w 110"/>
                <a:gd name="T95" fmla="*/ 87 h 166"/>
                <a:gd name="T96" fmla="*/ 51 w 110"/>
                <a:gd name="T97" fmla="*/ 81 h 166"/>
                <a:gd name="T98" fmla="*/ 55 w 110"/>
                <a:gd name="T99" fmla="*/ 68 h 166"/>
                <a:gd name="T100" fmla="*/ 62 w 110"/>
                <a:gd name="T101" fmla="*/ 62 h 166"/>
                <a:gd name="T102" fmla="*/ 68 w 110"/>
                <a:gd name="T103" fmla="*/ 52 h 166"/>
                <a:gd name="T104" fmla="*/ 68 w 110"/>
                <a:gd name="T105" fmla="*/ 44 h 166"/>
                <a:gd name="T106" fmla="*/ 79 w 110"/>
                <a:gd name="T107" fmla="*/ 29 h 166"/>
                <a:gd name="T108" fmla="*/ 87 w 110"/>
                <a:gd name="T109" fmla="*/ 24 h 166"/>
                <a:gd name="T110" fmla="*/ 88 w 110"/>
                <a:gd name="T111" fmla="*/ 14 h 166"/>
                <a:gd name="T112" fmla="*/ 84 w 110"/>
                <a:gd name="T113" fmla="*/ 11 h 166"/>
                <a:gd name="T114" fmla="*/ 80 w 110"/>
                <a:gd name="T115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0" h="166">
                  <a:moveTo>
                    <a:pt x="80" y="0"/>
                  </a:moveTo>
                  <a:lnTo>
                    <a:pt x="82" y="0"/>
                  </a:lnTo>
                  <a:lnTo>
                    <a:pt x="85" y="2"/>
                  </a:lnTo>
                  <a:lnTo>
                    <a:pt x="87" y="2"/>
                  </a:lnTo>
                  <a:lnTo>
                    <a:pt x="87" y="5"/>
                  </a:lnTo>
                  <a:lnTo>
                    <a:pt x="88" y="6"/>
                  </a:lnTo>
                  <a:lnTo>
                    <a:pt x="90" y="6"/>
                  </a:lnTo>
                  <a:lnTo>
                    <a:pt x="92" y="10"/>
                  </a:lnTo>
                  <a:lnTo>
                    <a:pt x="92" y="13"/>
                  </a:lnTo>
                  <a:lnTo>
                    <a:pt x="93" y="14"/>
                  </a:lnTo>
                  <a:lnTo>
                    <a:pt x="93" y="14"/>
                  </a:lnTo>
                  <a:lnTo>
                    <a:pt x="95" y="18"/>
                  </a:lnTo>
                  <a:lnTo>
                    <a:pt x="95" y="19"/>
                  </a:lnTo>
                  <a:lnTo>
                    <a:pt x="95" y="21"/>
                  </a:lnTo>
                  <a:lnTo>
                    <a:pt x="95" y="22"/>
                  </a:lnTo>
                  <a:lnTo>
                    <a:pt x="95" y="22"/>
                  </a:lnTo>
                  <a:lnTo>
                    <a:pt x="95" y="25"/>
                  </a:lnTo>
                  <a:lnTo>
                    <a:pt x="95" y="27"/>
                  </a:lnTo>
                  <a:lnTo>
                    <a:pt x="95" y="29"/>
                  </a:lnTo>
                  <a:lnTo>
                    <a:pt x="95" y="33"/>
                  </a:lnTo>
                  <a:lnTo>
                    <a:pt x="96" y="36"/>
                  </a:lnTo>
                  <a:lnTo>
                    <a:pt x="96" y="38"/>
                  </a:lnTo>
                  <a:lnTo>
                    <a:pt x="98" y="40"/>
                  </a:lnTo>
                  <a:lnTo>
                    <a:pt x="99" y="43"/>
                  </a:lnTo>
                  <a:lnTo>
                    <a:pt x="101" y="44"/>
                  </a:lnTo>
                  <a:lnTo>
                    <a:pt x="103" y="46"/>
                  </a:lnTo>
                  <a:lnTo>
                    <a:pt x="101" y="46"/>
                  </a:lnTo>
                  <a:lnTo>
                    <a:pt x="98" y="46"/>
                  </a:lnTo>
                  <a:lnTo>
                    <a:pt x="96" y="46"/>
                  </a:lnTo>
                  <a:lnTo>
                    <a:pt x="96" y="46"/>
                  </a:lnTo>
                  <a:lnTo>
                    <a:pt x="95" y="46"/>
                  </a:lnTo>
                  <a:lnTo>
                    <a:pt x="92" y="46"/>
                  </a:lnTo>
                  <a:lnTo>
                    <a:pt x="88" y="46"/>
                  </a:lnTo>
                  <a:lnTo>
                    <a:pt x="85" y="46"/>
                  </a:lnTo>
                  <a:lnTo>
                    <a:pt x="82" y="46"/>
                  </a:lnTo>
                  <a:lnTo>
                    <a:pt x="80" y="47"/>
                  </a:lnTo>
                  <a:lnTo>
                    <a:pt x="80" y="49"/>
                  </a:lnTo>
                  <a:lnTo>
                    <a:pt x="79" y="51"/>
                  </a:lnTo>
                  <a:lnTo>
                    <a:pt x="79" y="51"/>
                  </a:lnTo>
                  <a:lnTo>
                    <a:pt x="80" y="52"/>
                  </a:lnTo>
                  <a:lnTo>
                    <a:pt x="82" y="54"/>
                  </a:lnTo>
                  <a:lnTo>
                    <a:pt x="84" y="55"/>
                  </a:lnTo>
                  <a:lnTo>
                    <a:pt x="84" y="57"/>
                  </a:lnTo>
                  <a:lnTo>
                    <a:pt x="87" y="60"/>
                  </a:lnTo>
                  <a:lnTo>
                    <a:pt x="90" y="62"/>
                  </a:lnTo>
                  <a:lnTo>
                    <a:pt x="90" y="62"/>
                  </a:lnTo>
                  <a:lnTo>
                    <a:pt x="92" y="63"/>
                  </a:lnTo>
                  <a:lnTo>
                    <a:pt x="92" y="63"/>
                  </a:lnTo>
                  <a:lnTo>
                    <a:pt x="93" y="65"/>
                  </a:lnTo>
                  <a:lnTo>
                    <a:pt x="95" y="66"/>
                  </a:lnTo>
                  <a:lnTo>
                    <a:pt x="98" y="70"/>
                  </a:lnTo>
                  <a:lnTo>
                    <a:pt x="99" y="73"/>
                  </a:lnTo>
                  <a:lnTo>
                    <a:pt x="99" y="76"/>
                  </a:lnTo>
                  <a:lnTo>
                    <a:pt x="101" y="77"/>
                  </a:lnTo>
                  <a:lnTo>
                    <a:pt x="101" y="77"/>
                  </a:lnTo>
                  <a:lnTo>
                    <a:pt x="101" y="77"/>
                  </a:lnTo>
                  <a:lnTo>
                    <a:pt x="101" y="79"/>
                  </a:lnTo>
                  <a:lnTo>
                    <a:pt x="101" y="81"/>
                  </a:lnTo>
                  <a:lnTo>
                    <a:pt x="101" y="81"/>
                  </a:lnTo>
                  <a:lnTo>
                    <a:pt x="99" y="84"/>
                  </a:lnTo>
                  <a:lnTo>
                    <a:pt x="98" y="85"/>
                  </a:lnTo>
                  <a:lnTo>
                    <a:pt x="96" y="85"/>
                  </a:lnTo>
                  <a:lnTo>
                    <a:pt x="96" y="87"/>
                  </a:lnTo>
                  <a:lnTo>
                    <a:pt x="96" y="88"/>
                  </a:lnTo>
                  <a:lnTo>
                    <a:pt x="95" y="90"/>
                  </a:lnTo>
                  <a:lnTo>
                    <a:pt x="95" y="92"/>
                  </a:lnTo>
                  <a:lnTo>
                    <a:pt x="93" y="93"/>
                  </a:lnTo>
                  <a:lnTo>
                    <a:pt x="92" y="95"/>
                  </a:lnTo>
                  <a:lnTo>
                    <a:pt x="90" y="98"/>
                  </a:lnTo>
                  <a:lnTo>
                    <a:pt x="90" y="98"/>
                  </a:lnTo>
                  <a:lnTo>
                    <a:pt x="90" y="99"/>
                  </a:lnTo>
                  <a:lnTo>
                    <a:pt x="90" y="99"/>
                  </a:lnTo>
                  <a:lnTo>
                    <a:pt x="87" y="101"/>
                  </a:lnTo>
                  <a:lnTo>
                    <a:pt x="87" y="101"/>
                  </a:lnTo>
                  <a:lnTo>
                    <a:pt x="85" y="101"/>
                  </a:lnTo>
                  <a:lnTo>
                    <a:pt x="85" y="103"/>
                  </a:lnTo>
                  <a:lnTo>
                    <a:pt x="85" y="103"/>
                  </a:lnTo>
                  <a:lnTo>
                    <a:pt x="85" y="104"/>
                  </a:lnTo>
                  <a:lnTo>
                    <a:pt x="87" y="104"/>
                  </a:lnTo>
                  <a:lnTo>
                    <a:pt x="87" y="104"/>
                  </a:lnTo>
                  <a:lnTo>
                    <a:pt x="87" y="104"/>
                  </a:lnTo>
                  <a:lnTo>
                    <a:pt x="88" y="104"/>
                  </a:lnTo>
                  <a:lnTo>
                    <a:pt x="88" y="106"/>
                  </a:lnTo>
                  <a:lnTo>
                    <a:pt x="88" y="110"/>
                  </a:lnTo>
                  <a:lnTo>
                    <a:pt x="87" y="110"/>
                  </a:lnTo>
                  <a:lnTo>
                    <a:pt x="88" y="112"/>
                  </a:lnTo>
                  <a:lnTo>
                    <a:pt x="87" y="112"/>
                  </a:lnTo>
                  <a:lnTo>
                    <a:pt x="87" y="114"/>
                  </a:lnTo>
                  <a:lnTo>
                    <a:pt x="87" y="114"/>
                  </a:lnTo>
                  <a:lnTo>
                    <a:pt x="88" y="114"/>
                  </a:lnTo>
                  <a:lnTo>
                    <a:pt x="88" y="115"/>
                  </a:lnTo>
                  <a:lnTo>
                    <a:pt x="88" y="117"/>
                  </a:lnTo>
                  <a:lnTo>
                    <a:pt x="90" y="123"/>
                  </a:lnTo>
                  <a:lnTo>
                    <a:pt x="90" y="123"/>
                  </a:lnTo>
                  <a:lnTo>
                    <a:pt x="90" y="125"/>
                  </a:lnTo>
                  <a:lnTo>
                    <a:pt x="92" y="125"/>
                  </a:lnTo>
                  <a:lnTo>
                    <a:pt x="95" y="126"/>
                  </a:lnTo>
                  <a:lnTo>
                    <a:pt x="95" y="128"/>
                  </a:lnTo>
                  <a:lnTo>
                    <a:pt x="95" y="129"/>
                  </a:lnTo>
                  <a:lnTo>
                    <a:pt x="96" y="131"/>
                  </a:lnTo>
                  <a:lnTo>
                    <a:pt x="96" y="131"/>
                  </a:lnTo>
                  <a:lnTo>
                    <a:pt x="95" y="131"/>
                  </a:lnTo>
                  <a:lnTo>
                    <a:pt x="95" y="131"/>
                  </a:lnTo>
                  <a:lnTo>
                    <a:pt x="95" y="131"/>
                  </a:lnTo>
                  <a:lnTo>
                    <a:pt x="95" y="133"/>
                  </a:lnTo>
                  <a:lnTo>
                    <a:pt x="95" y="134"/>
                  </a:lnTo>
                  <a:lnTo>
                    <a:pt x="98" y="136"/>
                  </a:lnTo>
                  <a:lnTo>
                    <a:pt x="99" y="139"/>
                  </a:lnTo>
                  <a:lnTo>
                    <a:pt x="101" y="140"/>
                  </a:lnTo>
                  <a:lnTo>
                    <a:pt x="103" y="142"/>
                  </a:lnTo>
                  <a:lnTo>
                    <a:pt x="104" y="144"/>
                  </a:lnTo>
                  <a:lnTo>
                    <a:pt x="104" y="145"/>
                  </a:lnTo>
                  <a:lnTo>
                    <a:pt x="106" y="145"/>
                  </a:lnTo>
                  <a:lnTo>
                    <a:pt x="107" y="145"/>
                  </a:lnTo>
                  <a:lnTo>
                    <a:pt x="107" y="145"/>
                  </a:lnTo>
                  <a:lnTo>
                    <a:pt x="107" y="145"/>
                  </a:lnTo>
                  <a:lnTo>
                    <a:pt x="109" y="147"/>
                  </a:lnTo>
                  <a:lnTo>
                    <a:pt x="109" y="148"/>
                  </a:lnTo>
                  <a:lnTo>
                    <a:pt x="109" y="148"/>
                  </a:lnTo>
                  <a:lnTo>
                    <a:pt x="109" y="150"/>
                  </a:lnTo>
                  <a:lnTo>
                    <a:pt x="109" y="151"/>
                  </a:lnTo>
                  <a:lnTo>
                    <a:pt x="109" y="151"/>
                  </a:lnTo>
                  <a:lnTo>
                    <a:pt x="109" y="151"/>
                  </a:lnTo>
                  <a:lnTo>
                    <a:pt x="109" y="151"/>
                  </a:lnTo>
                  <a:lnTo>
                    <a:pt x="109" y="155"/>
                  </a:lnTo>
                  <a:lnTo>
                    <a:pt x="110" y="156"/>
                  </a:lnTo>
                  <a:lnTo>
                    <a:pt x="110" y="156"/>
                  </a:lnTo>
                  <a:lnTo>
                    <a:pt x="110" y="156"/>
                  </a:lnTo>
                  <a:lnTo>
                    <a:pt x="110" y="158"/>
                  </a:lnTo>
                  <a:lnTo>
                    <a:pt x="110" y="158"/>
                  </a:lnTo>
                  <a:lnTo>
                    <a:pt x="109" y="159"/>
                  </a:lnTo>
                  <a:lnTo>
                    <a:pt x="109" y="161"/>
                  </a:lnTo>
                  <a:lnTo>
                    <a:pt x="109" y="162"/>
                  </a:lnTo>
                  <a:lnTo>
                    <a:pt x="110" y="164"/>
                  </a:lnTo>
                  <a:lnTo>
                    <a:pt x="110" y="164"/>
                  </a:lnTo>
                  <a:lnTo>
                    <a:pt x="110" y="164"/>
                  </a:lnTo>
                  <a:lnTo>
                    <a:pt x="109" y="166"/>
                  </a:lnTo>
                  <a:lnTo>
                    <a:pt x="109" y="166"/>
                  </a:lnTo>
                  <a:lnTo>
                    <a:pt x="107" y="164"/>
                  </a:lnTo>
                  <a:lnTo>
                    <a:pt x="106" y="164"/>
                  </a:lnTo>
                  <a:lnTo>
                    <a:pt x="104" y="162"/>
                  </a:lnTo>
                  <a:lnTo>
                    <a:pt x="103" y="161"/>
                  </a:lnTo>
                  <a:lnTo>
                    <a:pt x="99" y="161"/>
                  </a:lnTo>
                  <a:lnTo>
                    <a:pt x="98" y="161"/>
                  </a:lnTo>
                  <a:lnTo>
                    <a:pt x="98" y="161"/>
                  </a:lnTo>
                  <a:lnTo>
                    <a:pt x="96" y="161"/>
                  </a:lnTo>
                  <a:lnTo>
                    <a:pt x="96" y="161"/>
                  </a:lnTo>
                  <a:lnTo>
                    <a:pt x="95" y="161"/>
                  </a:lnTo>
                  <a:lnTo>
                    <a:pt x="95" y="161"/>
                  </a:lnTo>
                  <a:lnTo>
                    <a:pt x="93" y="161"/>
                  </a:lnTo>
                  <a:lnTo>
                    <a:pt x="92" y="161"/>
                  </a:lnTo>
                  <a:lnTo>
                    <a:pt x="92" y="159"/>
                  </a:lnTo>
                  <a:lnTo>
                    <a:pt x="92" y="159"/>
                  </a:lnTo>
                  <a:lnTo>
                    <a:pt x="90" y="159"/>
                  </a:lnTo>
                  <a:lnTo>
                    <a:pt x="90" y="159"/>
                  </a:lnTo>
                  <a:lnTo>
                    <a:pt x="90" y="159"/>
                  </a:lnTo>
                  <a:lnTo>
                    <a:pt x="88" y="159"/>
                  </a:lnTo>
                  <a:lnTo>
                    <a:pt x="87" y="158"/>
                  </a:lnTo>
                  <a:lnTo>
                    <a:pt x="87" y="158"/>
                  </a:lnTo>
                  <a:lnTo>
                    <a:pt x="84" y="158"/>
                  </a:lnTo>
                  <a:lnTo>
                    <a:pt x="79" y="158"/>
                  </a:lnTo>
                  <a:lnTo>
                    <a:pt x="76" y="158"/>
                  </a:lnTo>
                  <a:lnTo>
                    <a:pt x="73" y="158"/>
                  </a:lnTo>
                  <a:lnTo>
                    <a:pt x="69" y="158"/>
                  </a:lnTo>
                  <a:lnTo>
                    <a:pt x="68" y="158"/>
                  </a:lnTo>
                  <a:lnTo>
                    <a:pt x="68" y="158"/>
                  </a:lnTo>
                  <a:lnTo>
                    <a:pt x="66" y="156"/>
                  </a:lnTo>
                  <a:lnTo>
                    <a:pt x="63" y="158"/>
                  </a:lnTo>
                  <a:lnTo>
                    <a:pt x="60" y="158"/>
                  </a:lnTo>
                  <a:lnTo>
                    <a:pt x="58" y="156"/>
                  </a:lnTo>
                  <a:lnTo>
                    <a:pt x="58" y="156"/>
                  </a:lnTo>
                  <a:lnTo>
                    <a:pt x="55" y="156"/>
                  </a:lnTo>
                  <a:lnTo>
                    <a:pt x="52" y="156"/>
                  </a:lnTo>
                  <a:lnTo>
                    <a:pt x="52" y="156"/>
                  </a:lnTo>
                  <a:lnTo>
                    <a:pt x="49" y="156"/>
                  </a:lnTo>
                  <a:lnTo>
                    <a:pt x="44" y="156"/>
                  </a:lnTo>
                  <a:lnTo>
                    <a:pt x="41" y="156"/>
                  </a:lnTo>
                  <a:lnTo>
                    <a:pt x="41" y="156"/>
                  </a:lnTo>
                  <a:lnTo>
                    <a:pt x="41" y="158"/>
                  </a:lnTo>
                  <a:lnTo>
                    <a:pt x="41" y="158"/>
                  </a:lnTo>
                  <a:lnTo>
                    <a:pt x="28" y="158"/>
                  </a:lnTo>
                  <a:lnTo>
                    <a:pt x="25" y="158"/>
                  </a:lnTo>
                  <a:lnTo>
                    <a:pt x="21" y="158"/>
                  </a:lnTo>
                  <a:lnTo>
                    <a:pt x="19" y="158"/>
                  </a:lnTo>
                  <a:lnTo>
                    <a:pt x="19" y="158"/>
                  </a:lnTo>
                  <a:lnTo>
                    <a:pt x="19" y="156"/>
                  </a:lnTo>
                  <a:lnTo>
                    <a:pt x="19" y="156"/>
                  </a:lnTo>
                  <a:lnTo>
                    <a:pt x="19" y="156"/>
                  </a:lnTo>
                  <a:lnTo>
                    <a:pt x="19" y="153"/>
                  </a:lnTo>
                  <a:lnTo>
                    <a:pt x="19" y="150"/>
                  </a:lnTo>
                  <a:lnTo>
                    <a:pt x="19" y="147"/>
                  </a:lnTo>
                  <a:lnTo>
                    <a:pt x="21" y="145"/>
                  </a:lnTo>
                  <a:lnTo>
                    <a:pt x="21" y="144"/>
                  </a:lnTo>
                  <a:lnTo>
                    <a:pt x="19" y="142"/>
                  </a:lnTo>
                  <a:lnTo>
                    <a:pt x="16" y="139"/>
                  </a:lnTo>
                  <a:lnTo>
                    <a:pt x="17" y="137"/>
                  </a:lnTo>
                  <a:lnTo>
                    <a:pt x="16" y="137"/>
                  </a:lnTo>
                  <a:lnTo>
                    <a:pt x="16" y="136"/>
                  </a:lnTo>
                  <a:lnTo>
                    <a:pt x="14" y="134"/>
                  </a:lnTo>
                  <a:lnTo>
                    <a:pt x="16" y="134"/>
                  </a:lnTo>
                  <a:lnTo>
                    <a:pt x="16" y="134"/>
                  </a:lnTo>
                  <a:lnTo>
                    <a:pt x="17" y="134"/>
                  </a:lnTo>
                  <a:lnTo>
                    <a:pt x="17" y="134"/>
                  </a:lnTo>
                  <a:lnTo>
                    <a:pt x="16" y="133"/>
                  </a:lnTo>
                  <a:lnTo>
                    <a:pt x="16" y="133"/>
                  </a:lnTo>
                  <a:lnTo>
                    <a:pt x="17" y="131"/>
                  </a:lnTo>
                  <a:lnTo>
                    <a:pt x="16" y="131"/>
                  </a:lnTo>
                  <a:lnTo>
                    <a:pt x="16" y="131"/>
                  </a:lnTo>
                  <a:lnTo>
                    <a:pt x="14" y="131"/>
                  </a:lnTo>
                  <a:lnTo>
                    <a:pt x="14" y="131"/>
                  </a:lnTo>
                  <a:lnTo>
                    <a:pt x="14" y="131"/>
                  </a:lnTo>
                  <a:lnTo>
                    <a:pt x="14" y="133"/>
                  </a:lnTo>
                  <a:lnTo>
                    <a:pt x="14" y="133"/>
                  </a:lnTo>
                  <a:lnTo>
                    <a:pt x="13" y="133"/>
                  </a:lnTo>
                  <a:lnTo>
                    <a:pt x="13" y="133"/>
                  </a:lnTo>
                  <a:lnTo>
                    <a:pt x="11" y="133"/>
                  </a:lnTo>
                  <a:lnTo>
                    <a:pt x="11" y="133"/>
                  </a:lnTo>
                  <a:lnTo>
                    <a:pt x="11" y="133"/>
                  </a:lnTo>
                  <a:lnTo>
                    <a:pt x="8" y="131"/>
                  </a:lnTo>
                  <a:lnTo>
                    <a:pt x="6" y="131"/>
                  </a:lnTo>
                  <a:lnTo>
                    <a:pt x="6" y="129"/>
                  </a:lnTo>
                  <a:lnTo>
                    <a:pt x="6" y="128"/>
                  </a:lnTo>
                  <a:lnTo>
                    <a:pt x="6" y="126"/>
                  </a:lnTo>
                  <a:lnTo>
                    <a:pt x="5" y="126"/>
                  </a:lnTo>
                  <a:lnTo>
                    <a:pt x="6" y="125"/>
                  </a:lnTo>
                  <a:lnTo>
                    <a:pt x="5" y="123"/>
                  </a:lnTo>
                  <a:lnTo>
                    <a:pt x="5" y="123"/>
                  </a:lnTo>
                  <a:lnTo>
                    <a:pt x="5" y="123"/>
                  </a:lnTo>
                  <a:lnTo>
                    <a:pt x="3" y="123"/>
                  </a:lnTo>
                  <a:lnTo>
                    <a:pt x="3" y="123"/>
                  </a:lnTo>
                  <a:lnTo>
                    <a:pt x="2" y="122"/>
                  </a:lnTo>
                  <a:lnTo>
                    <a:pt x="2" y="125"/>
                  </a:lnTo>
                  <a:lnTo>
                    <a:pt x="2" y="125"/>
                  </a:lnTo>
                  <a:lnTo>
                    <a:pt x="0" y="125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0" y="122"/>
                  </a:lnTo>
                  <a:lnTo>
                    <a:pt x="0" y="122"/>
                  </a:lnTo>
                  <a:lnTo>
                    <a:pt x="2" y="120"/>
                  </a:lnTo>
                  <a:lnTo>
                    <a:pt x="2" y="118"/>
                  </a:lnTo>
                  <a:lnTo>
                    <a:pt x="3" y="117"/>
                  </a:lnTo>
                  <a:lnTo>
                    <a:pt x="3" y="115"/>
                  </a:lnTo>
                  <a:lnTo>
                    <a:pt x="5" y="110"/>
                  </a:lnTo>
                  <a:lnTo>
                    <a:pt x="5" y="109"/>
                  </a:lnTo>
                  <a:lnTo>
                    <a:pt x="6" y="106"/>
                  </a:lnTo>
                  <a:lnTo>
                    <a:pt x="6" y="104"/>
                  </a:lnTo>
                  <a:lnTo>
                    <a:pt x="8" y="103"/>
                  </a:lnTo>
                  <a:lnTo>
                    <a:pt x="10" y="101"/>
                  </a:lnTo>
                  <a:lnTo>
                    <a:pt x="13" y="98"/>
                  </a:lnTo>
                  <a:lnTo>
                    <a:pt x="13" y="98"/>
                  </a:lnTo>
                  <a:lnTo>
                    <a:pt x="14" y="98"/>
                  </a:lnTo>
                  <a:lnTo>
                    <a:pt x="16" y="96"/>
                  </a:lnTo>
                  <a:lnTo>
                    <a:pt x="16" y="95"/>
                  </a:lnTo>
                  <a:lnTo>
                    <a:pt x="17" y="93"/>
                  </a:lnTo>
                  <a:lnTo>
                    <a:pt x="17" y="92"/>
                  </a:lnTo>
                  <a:lnTo>
                    <a:pt x="19" y="92"/>
                  </a:lnTo>
                  <a:lnTo>
                    <a:pt x="19" y="92"/>
                  </a:lnTo>
                  <a:lnTo>
                    <a:pt x="22" y="90"/>
                  </a:lnTo>
                  <a:lnTo>
                    <a:pt x="24" y="88"/>
                  </a:lnTo>
                  <a:lnTo>
                    <a:pt x="24" y="90"/>
                  </a:lnTo>
                  <a:lnTo>
                    <a:pt x="24" y="90"/>
                  </a:lnTo>
                  <a:lnTo>
                    <a:pt x="24" y="90"/>
                  </a:lnTo>
                  <a:lnTo>
                    <a:pt x="25" y="90"/>
                  </a:lnTo>
                  <a:lnTo>
                    <a:pt x="27" y="90"/>
                  </a:lnTo>
                  <a:lnTo>
                    <a:pt x="28" y="90"/>
                  </a:lnTo>
                  <a:lnTo>
                    <a:pt x="28" y="90"/>
                  </a:lnTo>
                  <a:lnTo>
                    <a:pt x="30" y="88"/>
                  </a:lnTo>
                  <a:lnTo>
                    <a:pt x="30" y="88"/>
                  </a:lnTo>
                  <a:lnTo>
                    <a:pt x="30" y="88"/>
                  </a:lnTo>
                  <a:lnTo>
                    <a:pt x="32" y="88"/>
                  </a:lnTo>
                  <a:lnTo>
                    <a:pt x="33" y="90"/>
                  </a:lnTo>
                  <a:lnTo>
                    <a:pt x="35" y="92"/>
                  </a:lnTo>
                  <a:lnTo>
                    <a:pt x="36" y="93"/>
                  </a:lnTo>
                  <a:lnTo>
                    <a:pt x="36" y="93"/>
                  </a:lnTo>
                  <a:lnTo>
                    <a:pt x="36" y="96"/>
                  </a:lnTo>
                  <a:lnTo>
                    <a:pt x="38" y="96"/>
                  </a:lnTo>
                  <a:lnTo>
                    <a:pt x="38" y="96"/>
                  </a:lnTo>
                  <a:lnTo>
                    <a:pt x="39" y="96"/>
                  </a:lnTo>
                  <a:lnTo>
                    <a:pt x="41" y="96"/>
                  </a:lnTo>
                  <a:lnTo>
                    <a:pt x="41" y="95"/>
                  </a:lnTo>
                  <a:lnTo>
                    <a:pt x="43" y="95"/>
                  </a:lnTo>
                  <a:lnTo>
                    <a:pt x="43" y="93"/>
                  </a:lnTo>
                  <a:lnTo>
                    <a:pt x="44" y="93"/>
                  </a:lnTo>
                  <a:lnTo>
                    <a:pt x="44" y="92"/>
                  </a:lnTo>
                  <a:lnTo>
                    <a:pt x="44" y="90"/>
                  </a:lnTo>
                  <a:lnTo>
                    <a:pt x="44" y="90"/>
                  </a:lnTo>
                  <a:lnTo>
                    <a:pt x="47" y="88"/>
                  </a:lnTo>
                  <a:lnTo>
                    <a:pt x="49" y="87"/>
                  </a:lnTo>
                  <a:lnTo>
                    <a:pt x="47" y="87"/>
                  </a:lnTo>
                  <a:lnTo>
                    <a:pt x="47" y="85"/>
                  </a:lnTo>
                  <a:lnTo>
                    <a:pt x="47" y="85"/>
                  </a:lnTo>
                  <a:lnTo>
                    <a:pt x="47" y="84"/>
                  </a:lnTo>
                  <a:lnTo>
                    <a:pt x="47" y="84"/>
                  </a:lnTo>
                  <a:lnTo>
                    <a:pt x="51" y="81"/>
                  </a:lnTo>
                  <a:lnTo>
                    <a:pt x="51" y="79"/>
                  </a:lnTo>
                  <a:lnTo>
                    <a:pt x="51" y="79"/>
                  </a:lnTo>
                  <a:lnTo>
                    <a:pt x="52" y="76"/>
                  </a:lnTo>
                  <a:lnTo>
                    <a:pt x="54" y="71"/>
                  </a:lnTo>
                  <a:lnTo>
                    <a:pt x="54" y="70"/>
                  </a:lnTo>
                  <a:lnTo>
                    <a:pt x="55" y="68"/>
                  </a:lnTo>
                  <a:lnTo>
                    <a:pt x="57" y="66"/>
                  </a:lnTo>
                  <a:lnTo>
                    <a:pt x="58" y="65"/>
                  </a:lnTo>
                  <a:lnTo>
                    <a:pt x="60" y="65"/>
                  </a:lnTo>
                  <a:lnTo>
                    <a:pt x="62" y="63"/>
                  </a:lnTo>
                  <a:lnTo>
                    <a:pt x="62" y="63"/>
                  </a:lnTo>
                  <a:lnTo>
                    <a:pt x="62" y="62"/>
                  </a:lnTo>
                  <a:lnTo>
                    <a:pt x="62" y="60"/>
                  </a:lnTo>
                  <a:lnTo>
                    <a:pt x="63" y="57"/>
                  </a:lnTo>
                  <a:lnTo>
                    <a:pt x="63" y="55"/>
                  </a:lnTo>
                  <a:lnTo>
                    <a:pt x="63" y="54"/>
                  </a:lnTo>
                  <a:lnTo>
                    <a:pt x="65" y="52"/>
                  </a:lnTo>
                  <a:lnTo>
                    <a:pt x="68" y="52"/>
                  </a:lnTo>
                  <a:lnTo>
                    <a:pt x="68" y="52"/>
                  </a:lnTo>
                  <a:lnTo>
                    <a:pt x="68" y="51"/>
                  </a:lnTo>
                  <a:lnTo>
                    <a:pt x="68" y="47"/>
                  </a:lnTo>
                  <a:lnTo>
                    <a:pt x="68" y="46"/>
                  </a:lnTo>
                  <a:lnTo>
                    <a:pt x="68" y="46"/>
                  </a:lnTo>
                  <a:lnTo>
                    <a:pt x="68" y="44"/>
                  </a:lnTo>
                  <a:lnTo>
                    <a:pt x="71" y="43"/>
                  </a:lnTo>
                  <a:lnTo>
                    <a:pt x="71" y="40"/>
                  </a:lnTo>
                  <a:lnTo>
                    <a:pt x="73" y="36"/>
                  </a:lnTo>
                  <a:lnTo>
                    <a:pt x="74" y="33"/>
                  </a:lnTo>
                  <a:lnTo>
                    <a:pt x="77" y="29"/>
                  </a:lnTo>
                  <a:lnTo>
                    <a:pt x="79" y="29"/>
                  </a:lnTo>
                  <a:lnTo>
                    <a:pt x="80" y="27"/>
                  </a:lnTo>
                  <a:lnTo>
                    <a:pt x="80" y="27"/>
                  </a:lnTo>
                  <a:lnTo>
                    <a:pt x="82" y="27"/>
                  </a:lnTo>
                  <a:lnTo>
                    <a:pt x="85" y="25"/>
                  </a:lnTo>
                  <a:lnTo>
                    <a:pt x="87" y="24"/>
                  </a:lnTo>
                  <a:lnTo>
                    <a:pt x="87" y="24"/>
                  </a:lnTo>
                  <a:lnTo>
                    <a:pt x="87" y="24"/>
                  </a:lnTo>
                  <a:lnTo>
                    <a:pt x="87" y="22"/>
                  </a:lnTo>
                  <a:lnTo>
                    <a:pt x="87" y="21"/>
                  </a:lnTo>
                  <a:lnTo>
                    <a:pt x="88" y="19"/>
                  </a:lnTo>
                  <a:lnTo>
                    <a:pt x="88" y="16"/>
                  </a:lnTo>
                  <a:lnTo>
                    <a:pt x="88" y="14"/>
                  </a:lnTo>
                  <a:lnTo>
                    <a:pt x="88" y="14"/>
                  </a:lnTo>
                  <a:lnTo>
                    <a:pt x="88" y="13"/>
                  </a:lnTo>
                  <a:lnTo>
                    <a:pt x="87" y="13"/>
                  </a:lnTo>
                  <a:lnTo>
                    <a:pt x="87" y="11"/>
                  </a:lnTo>
                  <a:lnTo>
                    <a:pt x="85" y="11"/>
                  </a:lnTo>
                  <a:lnTo>
                    <a:pt x="84" y="11"/>
                  </a:lnTo>
                  <a:lnTo>
                    <a:pt x="82" y="11"/>
                  </a:lnTo>
                  <a:lnTo>
                    <a:pt x="82" y="10"/>
                  </a:lnTo>
                  <a:lnTo>
                    <a:pt x="82" y="10"/>
                  </a:lnTo>
                  <a:lnTo>
                    <a:pt x="82" y="8"/>
                  </a:lnTo>
                  <a:lnTo>
                    <a:pt x="82" y="8"/>
                  </a:lnTo>
                  <a:lnTo>
                    <a:pt x="80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57" name="Freeform 304">
              <a:extLst>
                <a:ext uri="{FF2B5EF4-FFF2-40B4-BE49-F238E27FC236}">
                  <a16:creationId xmlns:a16="http://schemas.microsoft.com/office/drawing/2014/main" id="{993C6A14-CCB6-81EB-C5CD-68A0D931A8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81326" y="4911025"/>
              <a:ext cx="1212416" cy="1261147"/>
            </a:xfrm>
            <a:custGeom>
              <a:avLst/>
              <a:gdLst>
                <a:gd name="T0" fmla="*/ 620 w 622"/>
                <a:gd name="T1" fmla="*/ 633 h 647"/>
                <a:gd name="T2" fmla="*/ 597 w 622"/>
                <a:gd name="T3" fmla="*/ 633 h 647"/>
                <a:gd name="T4" fmla="*/ 587 w 622"/>
                <a:gd name="T5" fmla="*/ 638 h 647"/>
                <a:gd name="T6" fmla="*/ 571 w 622"/>
                <a:gd name="T7" fmla="*/ 632 h 647"/>
                <a:gd name="T8" fmla="*/ 551 w 622"/>
                <a:gd name="T9" fmla="*/ 627 h 647"/>
                <a:gd name="T10" fmla="*/ 540 w 622"/>
                <a:gd name="T11" fmla="*/ 608 h 647"/>
                <a:gd name="T12" fmla="*/ 529 w 622"/>
                <a:gd name="T13" fmla="*/ 606 h 647"/>
                <a:gd name="T14" fmla="*/ 507 w 622"/>
                <a:gd name="T15" fmla="*/ 588 h 647"/>
                <a:gd name="T16" fmla="*/ 502 w 622"/>
                <a:gd name="T17" fmla="*/ 584 h 647"/>
                <a:gd name="T18" fmla="*/ 559 w 622"/>
                <a:gd name="T19" fmla="*/ 624 h 647"/>
                <a:gd name="T20" fmla="*/ 560 w 622"/>
                <a:gd name="T21" fmla="*/ 614 h 647"/>
                <a:gd name="T22" fmla="*/ 584 w 622"/>
                <a:gd name="T23" fmla="*/ 617 h 647"/>
                <a:gd name="T24" fmla="*/ 568 w 622"/>
                <a:gd name="T25" fmla="*/ 588 h 647"/>
                <a:gd name="T26" fmla="*/ 502 w 622"/>
                <a:gd name="T27" fmla="*/ 567 h 647"/>
                <a:gd name="T28" fmla="*/ 494 w 622"/>
                <a:gd name="T29" fmla="*/ 558 h 647"/>
                <a:gd name="T30" fmla="*/ 491 w 622"/>
                <a:gd name="T31" fmla="*/ 539 h 647"/>
                <a:gd name="T32" fmla="*/ 505 w 622"/>
                <a:gd name="T33" fmla="*/ 510 h 647"/>
                <a:gd name="T34" fmla="*/ 497 w 622"/>
                <a:gd name="T35" fmla="*/ 529 h 647"/>
                <a:gd name="T36" fmla="*/ 496 w 622"/>
                <a:gd name="T37" fmla="*/ 506 h 647"/>
                <a:gd name="T38" fmla="*/ 496 w 622"/>
                <a:gd name="T39" fmla="*/ 499 h 647"/>
                <a:gd name="T40" fmla="*/ 504 w 622"/>
                <a:gd name="T41" fmla="*/ 450 h 647"/>
                <a:gd name="T42" fmla="*/ 526 w 622"/>
                <a:gd name="T43" fmla="*/ 430 h 647"/>
                <a:gd name="T44" fmla="*/ 515 w 622"/>
                <a:gd name="T45" fmla="*/ 438 h 647"/>
                <a:gd name="T46" fmla="*/ 515 w 622"/>
                <a:gd name="T47" fmla="*/ 419 h 647"/>
                <a:gd name="T48" fmla="*/ 519 w 622"/>
                <a:gd name="T49" fmla="*/ 394 h 647"/>
                <a:gd name="T50" fmla="*/ 510 w 622"/>
                <a:gd name="T51" fmla="*/ 394 h 647"/>
                <a:gd name="T52" fmla="*/ 579 w 622"/>
                <a:gd name="T53" fmla="*/ 5 h 647"/>
                <a:gd name="T54" fmla="*/ 590 w 622"/>
                <a:gd name="T55" fmla="*/ 38 h 647"/>
                <a:gd name="T56" fmla="*/ 600 w 622"/>
                <a:gd name="T57" fmla="*/ 74 h 647"/>
                <a:gd name="T58" fmla="*/ 593 w 622"/>
                <a:gd name="T59" fmla="*/ 115 h 647"/>
                <a:gd name="T60" fmla="*/ 582 w 622"/>
                <a:gd name="T61" fmla="*/ 154 h 647"/>
                <a:gd name="T62" fmla="*/ 568 w 622"/>
                <a:gd name="T63" fmla="*/ 197 h 647"/>
                <a:gd name="T64" fmla="*/ 568 w 622"/>
                <a:gd name="T65" fmla="*/ 235 h 647"/>
                <a:gd name="T66" fmla="*/ 565 w 622"/>
                <a:gd name="T67" fmla="*/ 269 h 647"/>
                <a:gd name="T68" fmla="*/ 554 w 622"/>
                <a:gd name="T69" fmla="*/ 304 h 647"/>
                <a:gd name="T70" fmla="*/ 548 w 622"/>
                <a:gd name="T71" fmla="*/ 347 h 647"/>
                <a:gd name="T72" fmla="*/ 545 w 622"/>
                <a:gd name="T73" fmla="*/ 389 h 647"/>
                <a:gd name="T74" fmla="*/ 545 w 622"/>
                <a:gd name="T75" fmla="*/ 422 h 647"/>
                <a:gd name="T76" fmla="*/ 545 w 622"/>
                <a:gd name="T77" fmla="*/ 454 h 647"/>
                <a:gd name="T78" fmla="*/ 537 w 622"/>
                <a:gd name="T79" fmla="*/ 496 h 647"/>
                <a:gd name="T80" fmla="*/ 524 w 622"/>
                <a:gd name="T81" fmla="*/ 547 h 647"/>
                <a:gd name="T82" fmla="*/ 574 w 622"/>
                <a:gd name="T83" fmla="*/ 572 h 647"/>
                <a:gd name="T84" fmla="*/ 540 w 622"/>
                <a:gd name="T85" fmla="*/ 603 h 647"/>
                <a:gd name="T86" fmla="*/ 526 w 622"/>
                <a:gd name="T87" fmla="*/ 594 h 647"/>
                <a:gd name="T88" fmla="*/ 526 w 622"/>
                <a:gd name="T89" fmla="*/ 591 h 647"/>
                <a:gd name="T90" fmla="*/ 511 w 622"/>
                <a:gd name="T91" fmla="*/ 573 h 647"/>
                <a:gd name="T92" fmla="*/ 532 w 622"/>
                <a:gd name="T93" fmla="*/ 570 h 647"/>
                <a:gd name="T94" fmla="*/ 513 w 622"/>
                <a:gd name="T95" fmla="*/ 558 h 647"/>
                <a:gd name="T96" fmla="*/ 518 w 622"/>
                <a:gd name="T97" fmla="*/ 543 h 647"/>
                <a:gd name="T98" fmla="*/ 515 w 622"/>
                <a:gd name="T99" fmla="*/ 525 h 647"/>
                <a:gd name="T100" fmla="*/ 508 w 622"/>
                <a:gd name="T101" fmla="*/ 502 h 647"/>
                <a:gd name="T102" fmla="*/ 504 w 622"/>
                <a:gd name="T103" fmla="*/ 488 h 647"/>
                <a:gd name="T104" fmla="*/ 496 w 622"/>
                <a:gd name="T105" fmla="*/ 469 h 647"/>
                <a:gd name="T106" fmla="*/ 510 w 622"/>
                <a:gd name="T107" fmla="*/ 450 h 647"/>
                <a:gd name="T108" fmla="*/ 515 w 622"/>
                <a:gd name="T109" fmla="*/ 468 h 647"/>
                <a:gd name="T110" fmla="*/ 524 w 622"/>
                <a:gd name="T111" fmla="*/ 427 h 647"/>
                <a:gd name="T112" fmla="*/ 529 w 622"/>
                <a:gd name="T113" fmla="*/ 386 h 647"/>
                <a:gd name="T114" fmla="*/ 515 w 622"/>
                <a:gd name="T115" fmla="*/ 361 h 647"/>
                <a:gd name="T116" fmla="*/ 532 w 622"/>
                <a:gd name="T117" fmla="*/ 283 h 647"/>
                <a:gd name="T118" fmla="*/ 546 w 622"/>
                <a:gd name="T119" fmla="*/ 195 h 647"/>
                <a:gd name="T120" fmla="*/ 563 w 622"/>
                <a:gd name="T121" fmla="*/ 118 h 647"/>
                <a:gd name="T122" fmla="*/ 568 w 622"/>
                <a:gd name="T123" fmla="*/ 35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22" h="647">
                  <a:moveTo>
                    <a:pt x="603" y="646"/>
                  </a:moveTo>
                  <a:lnTo>
                    <a:pt x="606" y="646"/>
                  </a:lnTo>
                  <a:lnTo>
                    <a:pt x="606" y="646"/>
                  </a:lnTo>
                  <a:lnTo>
                    <a:pt x="606" y="646"/>
                  </a:lnTo>
                  <a:lnTo>
                    <a:pt x="606" y="647"/>
                  </a:lnTo>
                  <a:lnTo>
                    <a:pt x="604" y="647"/>
                  </a:lnTo>
                  <a:lnTo>
                    <a:pt x="604" y="647"/>
                  </a:lnTo>
                  <a:lnTo>
                    <a:pt x="603" y="647"/>
                  </a:lnTo>
                  <a:lnTo>
                    <a:pt x="601" y="646"/>
                  </a:lnTo>
                  <a:lnTo>
                    <a:pt x="601" y="646"/>
                  </a:lnTo>
                  <a:lnTo>
                    <a:pt x="601" y="646"/>
                  </a:lnTo>
                  <a:lnTo>
                    <a:pt x="601" y="646"/>
                  </a:lnTo>
                  <a:lnTo>
                    <a:pt x="603" y="646"/>
                  </a:lnTo>
                  <a:close/>
                  <a:moveTo>
                    <a:pt x="608" y="641"/>
                  </a:moveTo>
                  <a:lnTo>
                    <a:pt x="608" y="641"/>
                  </a:lnTo>
                  <a:lnTo>
                    <a:pt x="608" y="641"/>
                  </a:lnTo>
                  <a:lnTo>
                    <a:pt x="609" y="643"/>
                  </a:lnTo>
                  <a:lnTo>
                    <a:pt x="609" y="644"/>
                  </a:lnTo>
                  <a:lnTo>
                    <a:pt x="609" y="644"/>
                  </a:lnTo>
                  <a:lnTo>
                    <a:pt x="609" y="644"/>
                  </a:lnTo>
                  <a:lnTo>
                    <a:pt x="609" y="644"/>
                  </a:lnTo>
                  <a:lnTo>
                    <a:pt x="608" y="644"/>
                  </a:lnTo>
                  <a:lnTo>
                    <a:pt x="608" y="644"/>
                  </a:lnTo>
                  <a:lnTo>
                    <a:pt x="604" y="644"/>
                  </a:lnTo>
                  <a:lnTo>
                    <a:pt x="604" y="643"/>
                  </a:lnTo>
                  <a:lnTo>
                    <a:pt x="606" y="643"/>
                  </a:lnTo>
                  <a:lnTo>
                    <a:pt x="606" y="643"/>
                  </a:lnTo>
                  <a:lnTo>
                    <a:pt x="606" y="643"/>
                  </a:lnTo>
                  <a:lnTo>
                    <a:pt x="608" y="641"/>
                  </a:lnTo>
                  <a:close/>
                  <a:moveTo>
                    <a:pt x="620" y="632"/>
                  </a:moveTo>
                  <a:lnTo>
                    <a:pt x="622" y="633"/>
                  </a:lnTo>
                  <a:lnTo>
                    <a:pt x="620" y="633"/>
                  </a:lnTo>
                  <a:lnTo>
                    <a:pt x="620" y="635"/>
                  </a:lnTo>
                  <a:lnTo>
                    <a:pt x="619" y="635"/>
                  </a:lnTo>
                  <a:lnTo>
                    <a:pt x="619" y="635"/>
                  </a:lnTo>
                  <a:lnTo>
                    <a:pt x="619" y="633"/>
                  </a:lnTo>
                  <a:lnTo>
                    <a:pt x="619" y="633"/>
                  </a:lnTo>
                  <a:lnTo>
                    <a:pt x="619" y="633"/>
                  </a:lnTo>
                  <a:lnTo>
                    <a:pt x="620" y="633"/>
                  </a:lnTo>
                  <a:lnTo>
                    <a:pt x="620" y="632"/>
                  </a:lnTo>
                  <a:close/>
                  <a:moveTo>
                    <a:pt x="597" y="627"/>
                  </a:moveTo>
                  <a:lnTo>
                    <a:pt x="601" y="627"/>
                  </a:lnTo>
                  <a:lnTo>
                    <a:pt x="608" y="629"/>
                  </a:lnTo>
                  <a:lnTo>
                    <a:pt x="609" y="629"/>
                  </a:lnTo>
                  <a:lnTo>
                    <a:pt x="612" y="630"/>
                  </a:lnTo>
                  <a:lnTo>
                    <a:pt x="612" y="632"/>
                  </a:lnTo>
                  <a:lnTo>
                    <a:pt x="612" y="632"/>
                  </a:lnTo>
                  <a:lnTo>
                    <a:pt x="612" y="633"/>
                  </a:lnTo>
                  <a:lnTo>
                    <a:pt x="611" y="633"/>
                  </a:lnTo>
                  <a:lnTo>
                    <a:pt x="609" y="635"/>
                  </a:lnTo>
                  <a:lnTo>
                    <a:pt x="608" y="635"/>
                  </a:lnTo>
                  <a:lnTo>
                    <a:pt x="608" y="635"/>
                  </a:lnTo>
                  <a:lnTo>
                    <a:pt x="608" y="633"/>
                  </a:lnTo>
                  <a:lnTo>
                    <a:pt x="608" y="633"/>
                  </a:lnTo>
                  <a:lnTo>
                    <a:pt x="606" y="633"/>
                  </a:lnTo>
                  <a:lnTo>
                    <a:pt x="606" y="633"/>
                  </a:lnTo>
                  <a:lnTo>
                    <a:pt x="606" y="633"/>
                  </a:lnTo>
                  <a:lnTo>
                    <a:pt x="604" y="633"/>
                  </a:lnTo>
                  <a:lnTo>
                    <a:pt x="603" y="633"/>
                  </a:lnTo>
                  <a:lnTo>
                    <a:pt x="603" y="635"/>
                  </a:lnTo>
                  <a:lnTo>
                    <a:pt x="603" y="635"/>
                  </a:lnTo>
                  <a:lnTo>
                    <a:pt x="598" y="633"/>
                  </a:lnTo>
                  <a:lnTo>
                    <a:pt x="597" y="633"/>
                  </a:lnTo>
                  <a:lnTo>
                    <a:pt x="597" y="633"/>
                  </a:lnTo>
                  <a:lnTo>
                    <a:pt x="597" y="630"/>
                  </a:lnTo>
                  <a:lnTo>
                    <a:pt x="595" y="629"/>
                  </a:lnTo>
                  <a:lnTo>
                    <a:pt x="597" y="627"/>
                  </a:lnTo>
                  <a:close/>
                  <a:moveTo>
                    <a:pt x="571" y="627"/>
                  </a:moveTo>
                  <a:lnTo>
                    <a:pt x="574" y="627"/>
                  </a:lnTo>
                  <a:lnTo>
                    <a:pt x="586" y="630"/>
                  </a:lnTo>
                  <a:lnTo>
                    <a:pt x="589" y="629"/>
                  </a:lnTo>
                  <a:lnTo>
                    <a:pt x="592" y="629"/>
                  </a:lnTo>
                  <a:lnTo>
                    <a:pt x="593" y="630"/>
                  </a:lnTo>
                  <a:lnTo>
                    <a:pt x="590" y="632"/>
                  </a:lnTo>
                  <a:lnTo>
                    <a:pt x="590" y="632"/>
                  </a:lnTo>
                  <a:lnTo>
                    <a:pt x="590" y="633"/>
                  </a:lnTo>
                  <a:lnTo>
                    <a:pt x="593" y="633"/>
                  </a:lnTo>
                  <a:lnTo>
                    <a:pt x="593" y="633"/>
                  </a:lnTo>
                  <a:lnTo>
                    <a:pt x="595" y="635"/>
                  </a:lnTo>
                  <a:lnTo>
                    <a:pt x="593" y="635"/>
                  </a:lnTo>
                  <a:lnTo>
                    <a:pt x="593" y="636"/>
                  </a:lnTo>
                  <a:lnTo>
                    <a:pt x="595" y="636"/>
                  </a:lnTo>
                  <a:lnTo>
                    <a:pt x="597" y="638"/>
                  </a:lnTo>
                  <a:lnTo>
                    <a:pt x="598" y="638"/>
                  </a:lnTo>
                  <a:lnTo>
                    <a:pt x="598" y="640"/>
                  </a:lnTo>
                  <a:lnTo>
                    <a:pt x="598" y="641"/>
                  </a:lnTo>
                  <a:lnTo>
                    <a:pt x="598" y="643"/>
                  </a:lnTo>
                  <a:lnTo>
                    <a:pt x="598" y="643"/>
                  </a:lnTo>
                  <a:lnTo>
                    <a:pt x="597" y="641"/>
                  </a:lnTo>
                  <a:lnTo>
                    <a:pt x="595" y="641"/>
                  </a:lnTo>
                  <a:lnTo>
                    <a:pt x="595" y="640"/>
                  </a:lnTo>
                  <a:lnTo>
                    <a:pt x="593" y="640"/>
                  </a:lnTo>
                  <a:lnTo>
                    <a:pt x="592" y="640"/>
                  </a:lnTo>
                  <a:lnTo>
                    <a:pt x="590" y="638"/>
                  </a:lnTo>
                  <a:lnTo>
                    <a:pt x="589" y="638"/>
                  </a:lnTo>
                  <a:lnTo>
                    <a:pt x="587" y="638"/>
                  </a:lnTo>
                  <a:lnTo>
                    <a:pt x="586" y="638"/>
                  </a:lnTo>
                  <a:lnTo>
                    <a:pt x="586" y="638"/>
                  </a:lnTo>
                  <a:lnTo>
                    <a:pt x="586" y="636"/>
                  </a:lnTo>
                  <a:lnTo>
                    <a:pt x="586" y="636"/>
                  </a:lnTo>
                  <a:lnTo>
                    <a:pt x="586" y="635"/>
                  </a:lnTo>
                  <a:lnTo>
                    <a:pt x="586" y="633"/>
                  </a:lnTo>
                  <a:lnTo>
                    <a:pt x="586" y="633"/>
                  </a:lnTo>
                  <a:lnTo>
                    <a:pt x="584" y="635"/>
                  </a:lnTo>
                  <a:lnTo>
                    <a:pt x="584" y="635"/>
                  </a:lnTo>
                  <a:lnTo>
                    <a:pt x="582" y="633"/>
                  </a:lnTo>
                  <a:lnTo>
                    <a:pt x="581" y="633"/>
                  </a:lnTo>
                  <a:lnTo>
                    <a:pt x="581" y="632"/>
                  </a:lnTo>
                  <a:lnTo>
                    <a:pt x="579" y="635"/>
                  </a:lnTo>
                  <a:lnTo>
                    <a:pt x="579" y="635"/>
                  </a:lnTo>
                  <a:lnTo>
                    <a:pt x="579" y="636"/>
                  </a:lnTo>
                  <a:lnTo>
                    <a:pt x="582" y="638"/>
                  </a:lnTo>
                  <a:lnTo>
                    <a:pt x="581" y="638"/>
                  </a:lnTo>
                  <a:lnTo>
                    <a:pt x="578" y="638"/>
                  </a:lnTo>
                  <a:lnTo>
                    <a:pt x="578" y="638"/>
                  </a:lnTo>
                  <a:lnTo>
                    <a:pt x="578" y="636"/>
                  </a:lnTo>
                  <a:lnTo>
                    <a:pt x="576" y="636"/>
                  </a:lnTo>
                  <a:lnTo>
                    <a:pt x="574" y="635"/>
                  </a:lnTo>
                  <a:lnTo>
                    <a:pt x="574" y="635"/>
                  </a:lnTo>
                  <a:lnTo>
                    <a:pt x="574" y="633"/>
                  </a:lnTo>
                  <a:lnTo>
                    <a:pt x="574" y="633"/>
                  </a:lnTo>
                  <a:lnTo>
                    <a:pt x="573" y="633"/>
                  </a:lnTo>
                  <a:lnTo>
                    <a:pt x="571" y="633"/>
                  </a:lnTo>
                  <a:lnTo>
                    <a:pt x="571" y="633"/>
                  </a:lnTo>
                  <a:lnTo>
                    <a:pt x="571" y="633"/>
                  </a:lnTo>
                  <a:lnTo>
                    <a:pt x="570" y="632"/>
                  </a:lnTo>
                  <a:lnTo>
                    <a:pt x="570" y="632"/>
                  </a:lnTo>
                  <a:lnTo>
                    <a:pt x="571" y="632"/>
                  </a:lnTo>
                  <a:lnTo>
                    <a:pt x="571" y="630"/>
                  </a:lnTo>
                  <a:lnTo>
                    <a:pt x="571" y="627"/>
                  </a:lnTo>
                  <a:close/>
                  <a:moveTo>
                    <a:pt x="549" y="625"/>
                  </a:moveTo>
                  <a:lnTo>
                    <a:pt x="552" y="625"/>
                  </a:lnTo>
                  <a:lnTo>
                    <a:pt x="554" y="627"/>
                  </a:lnTo>
                  <a:lnTo>
                    <a:pt x="556" y="627"/>
                  </a:lnTo>
                  <a:lnTo>
                    <a:pt x="556" y="629"/>
                  </a:lnTo>
                  <a:lnTo>
                    <a:pt x="557" y="629"/>
                  </a:lnTo>
                  <a:lnTo>
                    <a:pt x="559" y="629"/>
                  </a:lnTo>
                  <a:lnTo>
                    <a:pt x="559" y="629"/>
                  </a:lnTo>
                  <a:lnTo>
                    <a:pt x="560" y="629"/>
                  </a:lnTo>
                  <a:lnTo>
                    <a:pt x="562" y="627"/>
                  </a:lnTo>
                  <a:lnTo>
                    <a:pt x="563" y="627"/>
                  </a:lnTo>
                  <a:lnTo>
                    <a:pt x="565" y="630"/>
                  </a:lnTo>
                  <a:lnTo>
                    <a:pt x="565" y="632"/>
                  </a:lnTo>
                  <a:lnTo>
                    <a:pt x="563" y="632"/>
                  </a:lnTo>
                  <a:lnTo>
                    <a:pt x="563" y="633"/>
                  </a:lnTo>
                  <a:lnTo>
                    <a:pt x="562" y="632"/>
                  </a:lnTo>
                  <a:lnTo>
                    <a:pt x="562" y="632"/>
                  </a:lnTo>
                  <a:lnTo>
                    <a:pt x="562" y="632"/>
                  </a:lnTo>
                  <a:lnTo>
                    <a:pt x="562" y="630"/>
                  </a:lnTo>
                  <a:lnTo>
                    <a:pt x="560" y="630"/>
                  </a:lnTo>
                  <a:lnTo>
                    <a:pt x="560" y="632"/>
                  </a:lnTo>
                  <a:lnTo>
                    <a:pt x="559" y="632"/>
                  </a:lnTo>
                  <a:lnTo>
                    <a:pt x="559" y="630"/>
                  </a:lnTo>
                  <a:lnTo>
                    <a:pt x="556" y="630"/>
                  </a:lnTo>
                  <a:lnTo>
                    <a:pt x="556" y="630"/>
                  </a:lnTo>
                  <a:lnTo>
                    <a:pt x="556" y="629"/>
                  </a:lnTo>
                  <a:lnTo>
                    <a:pt x="556" y="629"/>
                  </a:lnTo>
                  <a:lnTo>
                    <a:pt x="554" y="629"/>
                  </a:lnTo>
                  <a:lnTo>
                    <a:pt x="552" y="627"/>
                  </a:lnTo>
                  <a:lnTo>
                    <a:pt x="551" y="627"/>
                  </a:lnTo>
                  <a:lnTo>
                    <a:pt x="551" y="627"/>
                  </a:lnTo>
                  <a:lnTo>
                    <a:pt x="551" y="627"/>
                  </a:lnTo>
                  <a:lnTo>
                    <a:pt x="549" y="629"/>
                  </a:lnTo>
                  <a:lnTo>
                    <a:pt x="549" y="629"/>
                  </a:lnTo>
                  <a:lnTo>
                    <a:pt x="549" y="627"/>
                  </a:lnTo>
                  <a:lnTo>
                    <a:pt x="549" y="627"/>
                  </a:lnTo>
                  <a:lnTo>
                    <a:pt x="549" y="625"/>
                  </a:lnTo>
                  <a:lnTo>
                    <a:pt x="549" y="625"/>
                  </a:lnTo>
                  <a:close/>
                  <a:moveTo>
                    <a:pt x="541" y="606"/>
                  </a:moveTo>
                  <a:lnTo>
                    <a:pt x="545" y="608"/>
                  </a:lnTo>
                  <a:lnTo>
                    <a:pt x="548" y="608"/>
                  </a:lnTo>
                  <a:lnTo>
                    <a:pt x="549" y="610"/>
                  </a:lnTo>
                  <a:lnTo>
                    <a:pt x="552" y="611"/>
                  </a:lnTo>
                  <a:lnTo>
                    <a:pt x="556" y="611"/>
                  </a:lnTo>
                  <a:lnTo>
                    <a:pt x="556" y="613"/>
                  </a:lnTo>
                  <a:lnTo>
                    <a:pt x="556" y="614"/>
                  </a:lnTo>
                  <a:lnTo>
                    <a:pt x="556" y="614"/>
                  </a:lnTo>
                  <a:lnTo>
                    <a:pt x="554" y="616"/>
                  </a:lnTo>
                  <a:lnTo>
                    <a:pt x="554" y="616"/>
                  </a:lnTo>
                  <a:lnTo>
                    <a:pt x="554" y="616"/>
                  </a:lnTo>
                  <a:lnTo>
                    <a:pt x="551" y="616"/>
                  </a:lnTo>
                  <a:lnTo>
                    <a:pt x="549" y="614"/>
                  </a:lnTo>
                  <a:lnTo>
                    <a:pt x="548" y="614"/>
                  </a:lnTo>
                  <a:lnTo>
                    <a:pt x="546" y="614"/>
                  </a:lnTo>
                  <a:lnTo>
                    <a:pt x="545" y="614"/>
                  </a:lnTo>
                  <a:lnTo>
                    <a:pt x="543" y="614"/>
                  </a:lnTo>
                  <a:lnTo>
                    <a:pt x="541" y="616"/>
                  </a:lnTo>
                  <a:lnTo>
                    <a:pt x="541" y="613"/>
                  </a:lnTo>
                  <a:lnTo>
                    <a:pt x="540" y="611"/>
                  </a:lnTo>
                  <a:lnTo>
                    <a:pt x="538" y="610"/>
                  </a:lnTo>
                  <a:lnTo>
                    <a:pt x="538" y="608"/>
                  </a:lnTo>
                  <a:lnTo>
                    <a:pt x="540" y="608"/>
                  </a:lnTo>
                  <a:lnTo>
                    <a:pt x="541" y="606"/>
                  </a:lnTo>
                  <a:close/>
                  <a:moveTo>
                    <a:pt x="526" y="597"/>
                  </a:moveTo>
                  <a:lnTo>
                    <a:pt x="526" y="597"/>
                  </a:lnTo>
                  <a:lnTo>
                    <a:pt x="527" y="599"/>
                  </a:lnTo>
                  <a:lnTo>
                    <a:pt x="527" y="599"/>
                  </a:lnTo>
                  <a:lnTo>
                    <a:pt x="527" y="599"/>
                  </a:lnTo>
                  <a:lnTo>
                    <a:pt x="529" y="600"/>
                  </a:lnTo>
                  <a:lnTo>
                    <a:pt x="529" y="600"/>
                  </a:lnTo>
                  <a:lnTo>
                    <a:pt x="529" y="600"/>
                  </a:lnTo>
                  <a:lnTo>
                    <a:pt x="530" y="600"/>
                  </a:lnTo>
                  <a:lnTo>
                    <a:pt x="533" y="602"/>
                  </a:lnTo>
                  <a:lnTo>
                    <a:pt x="535" y="602"/>
                  </a:lnTo>
                  <a:lnTo>
                    <a:pt x="535" y="603"/>
                  </a:lnTo>
                  <a:lnTo>
                    <a:pt x="537" y="603"/>
                  </a:lnTo>
                  <a:lnTo>
                    <a:pt x="538" y="605"/>
                  </a:lnTo>
                  <a:lnTo>
                    <a:pt x="537" y="606"/>
                  </a:lnTo>
                  <a:lnTo>
                    <a:pt x="535" y="608"/>
                  </a:lnTo>
                  <a:lnTo>
                    <a:pt x="535" y="608"/>
                  </a:lnTo>
                  <a:lnTo>
                    <a:pt x="535" y="610"/>
                  </a:lnTo>
                  <a:lnTo>
                    <a:pt x="533" y="610"/>
                  </a:lnTo>
                  <a:lnTo>
                    <a:pt x="533" y="611"/>
                  </a:lnTo>
                  <a:lnTo>
                    <a:pt x="532" y="611"/>
                  </a:lnTo>
                  <a:lnTo>
                    <a:pt x="530" y="611"/>
                  </a:lnTo>
                  <a:lnTo>
                    <a:pt x="529" y="611"/>
                  </a:lnTo>
                  <a:lnTo>
                    <a:pt x="529" y="611"/>
                  </a:lnTo>
                  <a:lnTo>
                    <a:pt x="527" y="611"/>
                  </a:lnTo>
                  <a:lnTo>
                    <a:pt x="527" y="611"/>
                  </a:lnTo>
                  <a:lnTo>
                    <a:pt x="527" y="611"/>
                  </a:lnTo>
                  <a:lnTo>
                    <a:pt x="529" y="610"/>
                  </a:lnTo>
                  <a:lnTo>
                    <a:pt x="530" y="608"/>
                  </a:lnTo>
                  <a:lnTo>
                    <a:pt x="530" y="606"/>
                  </a:lnTo>
                  <a:lnTo>
                    <a:pt x="529" y="606"/>
                  </a:lnTo>
                  <a:lnTo>
                    <a:pt x="527" y="606"/>
                  </a:lnTo>
                  <a:lnTo>
                    <a:pt x="527" y="606"/>
                  </a:lnTo>
                  <a:lnTo>
                    <a:pt x="526" y="606"/>
                  </a:lnTo>
                  <a:lnTo>
                    <a:pt x="526" y="606"/>
                  </a:lnTo>
                  <a:lnTo>
                    <a:pt x="526" y="608"/>
                  </a:lnTo>
                  <a:lnTo>
                    <a:pt x="526" y="608"/>
                  </a:lnTo>
                  <a:lnTo>
                    <a:pt x="526" y="610"/>
                  </a:lnTo>
                  <a:lnTo>
                    <a:pt x="524" y="610"/>
                  </a:lnTo>
                  <a:lnTo>
                    <a:pt x="524" y="610"/>
                  </a:lnTo>
                  <a:lnTo>
                    <a:pt x="522" y="608"/>
                  </a:lnTo>
                  <a:lnTo>
                    <a:pt x="522" y="608"/>
                  </a:lnTo>
                  <a:lnTo>
                    <a:pt x="522" y="606"/>
                  </a:lnTo>
                  <a:lnTo>
                    <a:pt x="522" y="605"/>
                  </a:lnTo>
                  <a:lnTo>
                    <a:pt x="522" y="603"/>
                  </a:lnTo>
                  <a:lnTo>
                    <a:pt x="522" y="603"/>
                  </a:lnTo>
                  <a:lnTo>
                    <a:pt x="521" y="603"/>
                  </a:lnTo>
                  <a:lnTo>
                    <a:pt x="519" y="603"/>
                  </a:lnTo>
                  <a:lnTo>
                    <a:pt x="518" y="602"/>
                  </a:lnTo>
                  <a:lnTo>
                    <a:pt x="518" y="600"/>
                  </a:lnTo>
                  <a:lnTo>
                    <a:pt x="515" y="600"/>
                  </a:lnTo>
                  <a:lnTo>
                    <a:pt x="516" y="599"/>
                  </a:lnTo>
                  <a:lnTo>
                    <a:pt x="519" y="597"/>
                  </a:lnTo>
                  <a:lnTo>
                    <a:pt x="521" y="599"/>
                  </a:lnTo>
                  <a:lnTo>
                    <a:pt x="526" y="600"/>
                  </a:lnTo>
                  <a:lnTo>
                    <a:pt x="526" y="599"/>
                  </a:lnTo>
                  <a:lnTo>
                    <a:pt x="526" y="599"/>
                  </a:lnTo>
                  <a:lnTo>
                    <a:pt x="526" y="597"/>
                  </a:lnTo>
                  <a:lnTo>
                    <a:pt x="526" y="597"/>
                  </a:lnTo>
                  <a:close/>
                  <a:moveTo>
                    <a:pt x="502" y="584"/>
                  </a:moveTo>
                  <a:lnTo>
                    <a:pt x="504" y="584"/>
                  </a:lnTo>
                  <a:lnTo>
                    <a:pt x="505" y="586"/>
                  </a:lnTo>
                  <a:lnTo>
                    <a:pt x="507" y="588"/>
                  </a:lnTo>
                  <a:lnTo>
                    <a:pt x="507" y="588"/>
                  </a:lnTo>
                  <a:lnTo>
                    <a:pt x="507" y="588"/>
                  </a:lnTo>
                  <a:lnTo>
                    <a:pt x="507" y="588"/>
                  </a:lnTo>
                  <a:lnTo>
                    <a:pt x="508" y="589"/>
                  </a:lnTo>
                  <a:lnTo>
                    <a:pt x="511" y="589"/>
                  </a:lnTo>
                  <a:lnTo>
                    <a:pt x="513" y="589"/>
                  </a:lnTo>
                  <a:lnTo>
                    <a:pt x="515" y="591"/>
                  </a:lnTo>
                  <a:lnTo>
                    <a:pt x="518" y="591"/>
                  </a:lnTo>
                  <a:lnTo>
                    <a:pt x="519" y="592"/>
                  </a:lnTo>
                  <a:lnTo>
                    <a:pt x="519" y="592"/>
                  </a:lnTo>
                  <a:lnTo>
                    <a:pt x="519" y="592"/>
                  </a:lnTo>
                  <a:lnTo>
                    <a:pt x="522" y="594"/>
                  </a:lnTo>
                  <a:lnTo>
                    <a:pt x="522" y="594"/>
                  </a:lnTo>
                  <a:lnTo>
                    <a:pt x="524" y="595"/>
                  </a:lnTo>
                  <a:lnTo>
                    <a:pt x="524" y="597"/>
                  </a:lnTo>
                  <a:lnTo>
                    <a:pt x="522" y="597"/>
                  </a:lnTo>
                  <a:lnTo>
                    <a:pt x="521" y="595"/>
                  </a:lnTo>
                  <a:lnTo>
                    <a:pt x="519" y="595"/>
                  </a:lnTo>
                  <a:lnTo>
                    <a:pt x="518" y="595"/>
                  </a:lnTo>
                  <a:lnTo>
                    <a:pt x="518" y="595"/>
                  </a:lnTo>
                  <a:lnTo>
                    <a:pt x="518" y="594"/>
                  </a:lnTo>
                  <a:lnTo>
                    <a:pt x="518" y="594"/>
                  </a:lnTo>
                  <a:lnTo>
                    <a:pt x="515" y="592"/>
                  </a:lnTo>
                  <a:lnTo>
                    <a:pt x="515" y="591"/>
                  </a:lnTo>
                  <a:lnTo>
                    <a:pt x="511" y="591"/>
                  </a:lnTo>
                  <a:lnTo>
                    <a:pt x="510" y="591"/>
                  </a:lnTo>
                  <a:lnTo>
                    <a:pt x="508" y="591"/>
                  </a:lnTo>
                  <a:lnTo>
                    <a:pt x="508" y="591"/>
                  </a:lnTo>
                  <a:lnTo>
                    <a:pt x="507" y="589"/>
                  </a:lnTo>
                  <a:lnTo>
                    <a:pt x="504" y="588"/>
                  </a:lnTo>
                  <a:lnTo>
                    <a:pt x="504" y="586"/>
                  </a:lnTo>
                  <a:lnTo>
                    <a:pt x="502" y="584"/>
                  </a:lnTo>
                  <a:lnTo>
                    <a:pt x="502" y="584"/>
                  </a:lnTo>
                  <a:lnTo>
                    <a:pt x="502" y="584"/>
                  </a:lnTo>
                  <a:close/>
                  <a:moveTo>
                    <a:pt x="578" y="580"/>
                  </a:moveTo>
                  <a:lnTo>
                    <a:pt x="582" y="583"/>
                  </a:lnTo>
                  <a:lnTo>
                    <a:pt x="584" y="583"/>
                  </a:lnTo>
                  <a:lnTo>
                    <a:pt x="587" y="581"/>
                  </a:lnTo>
                  <a:lnTo>
                    <a:pt x="587" y="581"/>
                  </a:lnTo>
                  <a:lnTo>
                    <a:pt x="589" y="583"/>
                  </a:lnTo>
                  <a:lnTo>
                    <a:pt x="590" y="583"/>
                  </a:lnTo>
                  <a:lnTo>
                    <a:pt x="590" y="589"/>
                  </a:lnTo>
                  <a:lnTo>
                    <a:pt x="590" y="594"/>
                  </a:lnTo>
                  <a:lnTo>
                    <a:pt x="590" y="600"/>
                  </a:lnTo>
                  <a:lnTo>
                    <a:pt x="590" y="605"/>
                  </a:lnTo>
                  <a:lnTo>
                    <a:pt x="590" y="610"/>
                  </a:lnTo>
                  <a:lnTo>
                    <a:pt x="590" y="616"/>
                  </a:lnTo>
                  <a:lnTo>
                    <a:pt x="589" y="622"/>
                  </a:lnTo>
                  <a:lnTo>
                    <a:pt x="589" y="627"/>
                  </a:lnTo>
                  <a:lnTo>
                    <a:pt x="587" y="627"/>
                  </a:lnTo>
                  <a:lnTo>
                    <a:pt x="587" y="627"/>
                  </a:lnTo>
                  <a:lnTo>
                    <a:pt x="582" y="627"/>
                  </a:lnTo>
                  <a:lnTo>
                    <a:pt x="578" y="627"/>
                  </a:lnTo>
                  <a:lnTo>
                    <a:pt x="576" y="625"/>
                  </a:lnTo>
                  <a:lnTo>
                    <a:pt x="574" y="624"/>
                  </a:lnTo>
                  <a:lnTo>
                    <a:pt x="573" y="624"/>
                  </a:lnTo>
                  <a:lnTo>
                    <a:pt x="571" y="625"/>
                  </a:lnTo>
                  <a:lnTo>
                    <a:pt x="570" y="625"/>
                  </a:lnTo>
                  <a:lnTo>
                    <a:pt x="568" y="625"/>
                  </a:lnTo>
                  <a:lnTo>
                    <a:pt x="567" y="625"/>
                  </a:lnTo>
                  <a:lnTo>
                    <a:pt x="567" y="624"/>
                  </a:lnTo>
                  <a:lnTo>
                    <a:pt x="565" y="624"/>
                  </a:lnTo>
                  <a:lnTo>
                    <a:pt x="563" y="625"/>
                  </a:lnTo>
                  <a:lnTo>
                    <a:pt x="559" y="624"/>
                  </a:lnTo>
                  <a:lnTo>
                    <a:pt x="557" y="624"/>
                  </a:lnTo>
                  <a:lnTo>
                    <a:pt x="552" y="622"/>
                  </a:lnTo>
                  <a:lnTo>
                    <a:pt x="549" y="622"/>
                  </a:lnTo>
                  <a:lnTo>
                    <a:pt x="543" y="622"/>
                  </a:lnTo>
                  <a:lnTo>
                    <a:pt x="543" y="621"/>
                  </a:lnTo>
                  <a:lnTo>
                    <a:pt x="541" y="619"/>
                  </a:lnTo>
                  <a:lnTo>
                    <a:pt x="543" y="619"/>
                  </a:lnTo>
                  <a:lnTo>
                    <a:pt x="543" y="619"/>
                  </a:lnTo>
                  <a:lnTo>
                    <a:pt x="545" y="617"/>
                  </a:lnTo>
                  <a:lnTo>
                    <a:pt x="545" y="617"/>
                  </a:lnTo>
                  <a:lnTo>
                    <a:pt x="546" y="619"/>
                  </a:lnTo>
                  <a:lnTo>
                    <a:pt x="548" y="619"/>
                  </a:lnTo>
                  <a:lnTo>
                    <a:pt x="548" y="617"/>
                  </a:lnTo>
                  <a:lnTo>
                    <a:pt x="549" y="617"/>
                  </a:lnTo>
                  <a:lnTo>
                    <a:pt x="551" y="617"/>
                  </a:lnTo>
                  <a:lnTo>
                    <a:pt x="552" y="617"/>
                  </a:lnTo>
                  <a:lnTo>
                    <a:pt x="554" y="617"/>
                  </a:lnTo>
                  <a:lnTo>
                    <a:pt x="556" y="617"/>
                  </a:lnTo>
                  <a:lnTo>
                    <a:pt x="556" y="617"/>
                  </a:lnTo>
                  <a:lnTo>
                    <a:pt x="557" y="616"/>
                  </a:lnTo>
                  <a:lnTo>
                    <a:pt x="557" y="616"/>
                  </a:lnTo>
                  <a:lnTo>
                    <a:pt x="559" y="616"/>
                  </a:lnTo>
                  <a:lnTo>
                    <a:pt x="560" y="616"/>
                  </a:lnTo>
                  <a:lnTo>
                    <a:pt x="560" y="617"/>
                  </a:lnTo>
                  <a:lnTo>
                    <a:pt x="560" y="619"/>
                  </a:lnTo>
                  <a:lnTo>
                    <a:pt x="562" y="619"/>
                  </a:lnTo>
                  <a:lnTo>
                    <a:pt x="563" y="619"/>
                  </a:lnTo>
                  <a:lnTo>
                    <a:pt x="565" y="619"/>
                  </a:lnTo>
                  <a:lnTo>
                    <a:pt x="565" y="619"/>
                  </a:lnTo>
                  <a:lnTo>
                    <a:pt x="563" y="616"/>
                  </a:lnTo>
                  <a:lnTo>
                    <a:pt x="562" y="616"/>
                  </a:lnTo>
                  <a:lnTo>
                    <a:pt x="560" y="614"/>
                  </a:lnTo>
                  <a:lnTo>
                    <a:pt x="559" y="614"/>
                  </a:lnTo>
                  <a:lnTo>
                    <a:pt x="557" y="611"/>
                  </a:lnTo>
                  <a:lnTo>
                    <a:pt x="557" y="610"/>
                  </a:lnTo>
                  <a:lnTo>
                    <a:pt x="557" y="606"/>
                  </a:lnTo>
                  <a:lnTo>
                    <a:pt x="560" y="606"/>
                  </a:lnTo>
                  <a:lnTo>
                    <a:pt x="560" y="603"/>
                  </a:lnTo>
                  <a:lnTo>
                    <a:pt x="560" y="602"/>
                  </a:lnTo>
                  <a:lnTo>
                    <a:pt x="562" y="602"/>
                  </a:lnTo>
                  <a:lnTo>
                    <a:pt x="563" y="606"/>
                  </a:lnTo>
                  <a:lnTo>
                    <a:pt x="565" y="610"/>
                  </a:lnTo>
                  <a:lnTo>
                    <a:pt x="563" y="610"/>
                  </a:lnTo>
                  <a:lnTo>
                    <a:pt x="560" y="610"/>
                  </a:lnTo>
                  <a:lnTo>
                    <a:pt x="562" y="611"/>
                  </a:lnTo>
                  <a:lnTo>
                    <a:pt x="565" y="613"/>
                  </a:lnTo>
                  <a:lnTo>
                    <a:pt x="567" y="614"/>
                  </a:lnTo>
                  <a:lnTo>
                    <a:pt x="567" y="616"/>
                  </a:lnTo>
                  <a:lnTo>
                    <a:pt x="568" y="617"/>
                  </a:lnTo>
                  <a:lnTo>
                    <a:pt x="570" y="617"/>
                  </a:lnTo>
                  <a:lnTo>
                    <a:pt x="571" y="616"/>
                  </a:lnTo>
                  <a:lnTo>
                    <a:pt x="573" y="616"/>
                  </a:lnTo>
                  <a:lnTo>
                    <a:pt x="573" y="616"/>
                  </a:lnTo>
                  <a:lnTo>
                    <a:pt x="576" y="616"/>
                  </a:lnTo>
                  <a:lnTo>
                    <a:pt x="578" y="617"/>
                  </a:lnTo>
                  <a:lnTo>
                    <a:pt x="579" y="617"/>
                  </a:lnTo>
                  <a:lnTo>
                    <a:pt x="579" y="619"/>
                  </a:lnTo>
                  <a:lnTo>
                    <a:pt x="579" y="621"/>
                  </a:lnTo>
                  <a:lnTo>
                    <a:pt x="579" y="621"/>
                  </a:lnTo>
                  <a:lnTo>
                    <a:pt x="581" y="621"/>
                  </a:lnTo>
                  <a:lnTo>
                    <a:pt x="582" y="619"/>
                  </a:lnTo>
                  <a:lnTo>
                    <a:pt x="582" y="617"/>
                  </a:lnTo>
                  <a:lnTo>
                    <a:pt x="584" y="617"/>
                  </a:lnTo>
                  <a:lnTo>
                    <a:pt x="584" y="617"/>
                  </a:lnTo>
                  <a:lnTo>
                    <a:pt x="584" y="617"/>
                  </a:lnTo>
                  <a:lnTo>
                    <a:pt x="581" y="616"/>
                  </a:lnTo>
                  <a:lnTo>
                    <a:pt x="570" y="611"/>
                  </a:lnTo>
                  <a:lnTo>
                    <a:pt x="568" y="610"/>
                  </a:lnTo>
                  <a:lnTo>
                    <a:pt x="568" y="606"/>
                  </a:lnTo>
                  <a:lnTo>
                    <a:pt x="568" y="605"/>
                  </a:lnTo>
                  <a:lnTo>
                    <a:pt x="568" y="603"/>
                  </a:lnTo>
                  <a:lnTo>
                    <a:pt x="571" y="603"/>
                  </a:lnTo>
                  <a:lnTo>
                    <a:pt x="574" y="602"/>
                  </a:lnTo>
                  <a:lnTo>
                    <a:pt x="579" y="599"/>
                  </a:lnTo>
                  <a:lnTo>
                    <a:pt x="579" y="599"/>
                  </a:lnTo>
                  <a:lnTo>
                    <a:pt x="579" y="597"/>
                  </a:lnTo>
                  <a:lnTo>
                    <a:pt x="579" y="597"/>
                  </a:lnTo>
                  <a:lnTo>
                    <a:pt x="578" y="595"/>
                  </a:lnTo>
                  <a:lnTo>
                    <a:pt x="574" y="595"/>
                  </a:lnTo>
                  <a:lnTo>
                    <a:pt x="573" y="595"/>
                  </a:lnTo>
                  <a:lnTo>
                    <a:pt x="571" y="597"/>
                  </a:lnTo>
                  <a:lnTo>
                    <a:pt x="568" y="597"/>
                  </a:lnTo>
                  <a:lnTo>
                    <a:pt x="567" y="597"/>
                  </a:lnTo>
                  <a:lnTo>
                    <a:pt x="565" y="597"/>
                  </a:lnTo>
                  <a:lnTo>
                    <a:pt x="563" y="595"/>
                  </a:lnTo>
                  <a:lnTo>
                    <a:pt x="563" y="594"/>
                  </a:lnTo>
                  <a:lnTo>
                    <a:pt x="563" y="592"/>
                  </a:lnTo>
                  <a:lnTo>
                    <a:pt x="563" y="591"/>
                  </a:lnTo>
                  <a:lnTo>
                    <a:pt x="563" y="591"/>
                  </a:lnTo>
                  <a:lnTo>
                    <a:pt x="565" y="589"/>
                  </a:lnTo>
                  <a:lnTo>
                    <a:pt x="567" y="589"/>
                  </a:lnTo>
                  <a:lnTo>
                    <a:pt x="567" y="589"/>
                  </a:lnTo>
                  <a:lnTo>
                    <a:pt x="568" y="589"/>
                  </a:lnTo>
                  <a:lnTo>
                    <a:pt x="568" y="589"/>
                  </a:lnTo>
                  <a:lnTo>
                    <a:pt x="568" y="588"/>
                  </a:lnTo>
                  <a:lnTo>
                    <a:pt x="568" y="588"/>
                  </a:lnTo>
                  <a:lnTo>
                    <a:pt x="567" y="586"/>
                  </a:lnTo>
                  <a:lnTo>
                    <a:pt x="565" y="586"/>
                  </a:lnTo>
                  <a:lnTo>
                    <a:pt x="565" y="584"/>
                  </a:lnTo>
                  <a:lnTo>
                    <a:pt x="565" y="584"/>
                  </a:lnTo>
                  <a:lnTo>
                    <a:pt x="567" y="584"/>
                  </a:lnTo>
                  <a:lnTo>
                    <a:pt x="568" y="584"/>
                  </a:lnTo>
                  <a:lnTo>
                    <a:pt x="570" y="586"/>
                  </a:lnTo>
                  <a:lnTo>
                    <a:pt x="571" y="586"/>
                  </a:lnTo>
                  <a:lnTo>
                    <a:pt x="571" y="586"/>
                  </a:lnTo>
                  <a:lnTo>
                    <a:pt x="573" y="584"/>
                  </a:lnTo>
                  <a:lnTo>
                    <a:pt x="574" y="583"/>
                  </a:lnTo>
                  <a:lnTo>
                    <a:pt x="576" y="581"/>
                  </a:lnTo>
                  <a:lnTo>
                    <a:pt x="578" y="580"/>
                  </a:lnTo>
                  <a:lnTo>
                    <a:pt x="578" y="580"/>
                  </a:lnTo>
                  <a:close/>
                  <a:moveTo>
                    <a:pt x="505" y="566"/>
                  </a:moveTo>
                  <a:lnTo>
                    <a:pt x="507" y="566"/>
                  </a:lnTo>
                  <a:lnTo>
                    <a:pt x="507" y="566"/>
                  </a:lnTo>
                  <a:lnTo>
                    <a:pt x="508" y="567"/>
                  </a:lnTo>
                  <a:lnTo>
                    <a:pt x="510" y="567"/>
                  </a:lnTo>
                  <a:lnTo>
                    <a:pt x="510" y="569"/>
                  </a:lnTo>
                  <a:lnTo>
                    <a:pt x="510" y="569"/>
                  </a:lnTo>
                  <a:lnTo>
                    <a:pt x="510" y="569"/>
                  </a:lnTo>
                  <a:lnTo>
                    <a:pt x="510" y="569"/>
                  </a:lnTo>
                  <a:lnTo>
                    <a:pt x="508" y="569"/>
                  </a:lnTo>
                  <a:lnTo>
                    <a:pt x="507" y="569"/>
                  </a:lnTo>
                  <a:lnTo>
                    <a:pt x="507" y="567"/>
                  </a:lnTo>
                  <a:lnTo>
                    <a:pt x="505" y="566"/>
                  </a:lnTo>
                  <a:lnTo>
                    <a:pt x="505" y="566"/>
                  </a:lnTo>
                  <a:lnTo>
                    <a:pt x="505" y="566"/>
                  </a:lnTo>
                  <a:close/>
                  <a:moveTo>
                    <a:pt x="500" y="562"/>
                  </a:moveTo>
                  <a:lnTo>
                    <a:pt x="500" y="567"/>
                  </a:lnTo>
                  <a:lnTo>
                    <a:pt x="502" y="567"/>
                  </a:lnTo>
                  <a:lnTo>
                    <a:pt x="502" y="567"/>
                  </a:lnTo>
                  <a:lnTo>
                    <a:pt x="504" y="569"/>
                  </a:lnTo>
                  <a:lnTo>
                    <a:pt x="505" y="570"/>
                  </a:lnTo>
                  <a:lnTo>
                    <a:pt x="502" y="573"/>
                  </a:lnTo>
                  <a:lnTo>
                    <a:pt x="502" y="575"/>
                  </a:lnTo>
                  <a:lnTo>
                    <a:pt x="500" y="575"/>
                  </a:lnTo>
                  <a:lnTo>
                    <a:pt x="499" y="573"/>
                  </a:lnTo>
                  <a:lnTo>
                    <a:pt x="497" y="570"/>
                  </a:lnTo>
                  <a:lnTo>
                    <a:pt x="497" y="569"/>
                  </a:lnTo>
                  <a:lnTo>
                    <a:pt x="496" y="566"/>
                  </a:lnTo>
                  <a:lnTo>
                    <a:pt x="497" y="566"/>
                  </a:lnTo>
                  <a:lnTo>
                    <a:pt x="499" y="566"/>
                  </a:lnTo>
                  <a:lnTo>
                    <a:pt x="499" y="564"/>
                  </a:lnTo>
                  <a:lnTo>
                    <a:pt x="500" y="562"/>
                  </a:lnTo>
                  <a:close/>
                  <a:moveTo>
                    <a:pt x="504" y="554"/>
                  </a:moveTo>
                  <a:lnTo>
                    <a:pt x="504" y="556"/>
                  </a:lnTo>
                  <a:lnTo>
                    <a:pt x="504" y="556"/>
                  </a:lnTo>
                  <a:lnTo>
                    <a:pt x="504" y="558"/>
                  </a:lnTo>
                  <a:lnTo>
                    <a:pt x="504" y="558"/>
                  </a:lnTo>
                  <a:lnTo>
                    <a:pt x="504" y="559"/>
                  </a:lnTo>
                  <a:lnTo>
                    <a:pt x="502" y="558"/>
                  </a:lnTo>
                  <a:lnTo>
                    <a:pt x="502" y="558"/>
                  </a:lnTo>
                  <a:lnTo>
                    <a:pt x="500" y="559"/>
                  </a:lnTo>
                  <a:lnTo>
                    <a:pt x="500" y="559"/>
                  </a:lnTo>
                  <a:lnTo>
                    <a:pt x="499" y="559"/>
                  </a:lnTo>
                  <a:lnTo>
                    <a:pt x="497" y="559"/>
                  </a:lnTo>
                  <a:lnTo>
                    <a:pt x="496" y="561"/>
                  </a:lnTo>
                  <a:lnTo>
                    <a:pt x="494" y="562"/>
                  </a:lnTo>
                  <a:lnTo>
                    <a:pt x="494" y="562"/>
                  </a:lnTo>
                  <a:lnTo>
                    <a:pt x="492" y="561"/>
                  </a:lnTo>
                  <a:lnTo>
                    <a:pt x="494" y="559"/>
                  </a:lnTo>
                  <a:lnTo>
                    <a:pt x="494" y="558"/>
                  </a:lnTo>
                  <a:lnTo>
                    <a:pt x="496" y="556"/>
                  </a:lnTo>
                  <a:lnTo>
                    <a:pt x="497" y="558"/>
                  </a:lnTo>
                  <a:lnTo>
                    <a:pt x="499" y="556"/>
                  </a:lnTo>
                  <a:lnTo>
                    <a:pt x="502" y="554"/>
                  </a:lnTo>
                  <a:lnTo>
                    <a:pt x="504" y="554"/>
                  </a:lnTo>
                  <a:close/>
                  <a:moveTo>
                    <a:pt x="491" y="540"/>
                  </a:moveTo>
                  <a:lnTo>
                    <a:pt x="492" y="542"/>
                  </a:lnTo>
                  <a:lnTo>
                    <a:pt x="496" y="542"/>
                  </a:lnTo>
                  <a:lnTo>
                    <a:pt x="496" y="542"/>
                  </a:lnTo>
                  <a:lnTo>
                    <a:pt x="496" y="542"/>
                  </a:lnTo>
                  <a:lnTo>
                    <a:pt x="494" y="543"/>
                  </a:lnTo>
                  <a:lnTo>
                    <a:pt x="494" y="543"/>
                  </a:lnTo>
                  <a:lnTo>
                    <a:pt x="492" y="545"/>
                  </a:lnTo>
                  <a:lnTo>
                    <a:pt x="492" y="547"/>
                  </a:lnTo>
                  <a:lnTo>
                    <a:pt x="491" y="547"/>
                  </a:lnTo>
                  <a:lnTo>
                    <a:pt x="491" y="547"/>
                  </a:lnTo>
                  <a:lnTo>
                    <a:pt x="491" y="545"/>
                  </a:lnTo>
                  <a:lnTo>
                    <a:pt x="491" y="545"/>
                  </a:lnTo>
                  <a:lnTo>
                    <a:pt x="491" y="543"/>
                  </a:lnTo>
                  <a:lnTo>
                    <a:pt x="491" y="542"/>
                  </a:lnTo>
                  <a:lnTo>
                    <a:pt x="491" y="540"/>
                  </a:lnTo>
                  <a:close/>
                  <a:moveTo>
                    <a:pt x="492" y="532"/>
                  </a:moveTo>
                  <a:lnTo>
                    <a:pt x="494" y="532"/>
                  </a:lnTo>
                  <a:lnTo>
                    <a:pt x="496" y="532"/>
                  </a:lnTo>
                  <a:lnTo>
                    <a:pt x="497" y="534"/>
                  </a:lnTo>
                  <a:lnTo>
                    <a:pt x="499" y="534"/>
                  </a:lnTo>
                  <a:lnTo>
                    <a:pt x="500" y="536"/>
                  </a:lnTo>
                  <a:lnTo>
                    <a:pt x="499" y="537"/>
                  </a:lnTo>
                  <a:lnTo>
                    <a:pt x="497" y="537"/>
                  </a:lnTo>
                  <a:lnTo>
                    <a:pt x="494" y="539"/>
                  </a:lnTo>
                  <a:lnTo>
                    <a:pt x="492" y="539"/>
                  </a:lnTo>
                  <a:lnTo>
                    <a:pt x="491" y="539"/>
                  </a:lnTo>
                  <a:lnTo>
                    <a:pt x="491" y="537"/>
                  </a:lnTo>
                  <a:lnTo>
                    <a:pt x="492" y="536"/>
                  </a:lnTo>
                  <a:lnTo>
                    <a:pt x="492" y="536"/>
                  </a:lnTo>
                  <a:lnTo>
                    <a:pt x="492" y="534"/>
                  </a:lnTo>
                  <a:lnTo>
                    <a:pt x="492" y="532"/>
                  </a:lnTo>
                  <a:close/>
                  <a:moveTo>
                    <a:pt x="496" y="509"/>
                  </a:moveTo>
                  <a:lnTo>
                    <a:pt x="496" y="510"/>
                  </a:lnTo>
                  <a:lnTo>
                    <a:pt x="496" y="512"/>
                  </a:lnTo>
                  <a:lnTo>
                    <a:pt x="494" y="515"/>
                  </a:lnTo>
                  <a:lnTo>
                    <a:pt x="492" y="517"/>
                  </a:lnTo>
                  <a:lnTo>
                    <a:pt x="491" y="518"/>
                  </a:lnTo>
                  <a:lnTo>
                    <a:pt x="489" y="518"/>
                  </a:lnTo>
                  <a:lnTo>
                    <a:pt x="488" y="517"/>
                  </a:lnTo>
                  <a:lnTo>
                    <a:pt x="489" y="515"/>
                  </a:lnTo>
                  <a:lnTo>
                    <a:pt x="491" y="515"/>
                  </a:lnTo>
                  <a:lnTo>
                    <a:pt x="491" y="514"/>
                  </a:lnTo>
                  <a:lnTo>
                    <a:pt x="489" y="514"/>
                  </a:lnTo>
                  <a:lnTo>
                    <a:pt x="489" y="514"/>
                  </a:lnTo>
                  <a:lnTo>
                    <a:pt x="488" y="512"/>
                  </a:lnTo>
                  <a:lnTo>
                    <a:pt x="489" y="510"/>
                  </a:lnTo>
                  <a:lnTo>
                    <a:pt x="489" y="510"/>
                  </a:lnTo>
                  <a:lnTo>
                    <a:pt x="489" y="510"/>
                  </a:lnTo>
                  <a:lnTo>
                    <a:pt x="491" y="510"/>
                  </a:lnTo>
                  <a:lnTo>
                    <a:pt x="494" y="510"/>
                  </a:lnTo>
                  <a:lnTo>
                    <a:pt x="494" y="509"/>
                  </a:lnTo>
                  <a:lnTo>
                    <a:pt x="496" y="509"/>
                  </a:lnTo>
                  <a:close/>
                  <a:moveTo>
                    <a:pt x="500" y="507"/>
                  </a:moveTo>
                  <a:lnTo>
                    <a:pt x="502" y="507"/>
                  </a:lnTo>
                  <a:lnTo>
                    <a:pt x="502" y="509"/>
                  </a:lnTo>
                  <a:lnTo>
                    <a:pt x="504" y="509"/>
                  </a:lnTo>
                  <a:lnTo>
                    <a:pt x="504" y="509"/>
                  </a:lnTo>
                  <a:lnTo>
                    <a:pt x="505" y="510"/>
                  </a:lnTo>
                  <a:lnTo>
                    <a:pt x="505" y="517"/>
                  </a:lnTo>
                  <a:lnTo>
                    <a:pt x="505" y="518"/>
                  </a:lnTo>
                  <a:lnTo>
                    <a:pt x="505" y="521"/>
                  </a:lnTo>
                  <a:lnTo>
                    <a:pt x="505" y="525"/>
                  </a:lnTo>
                  <a:lnTo>
                    <a:pt x="505" y="526"/>
                  </a:lnTo>
                  <a:lnTo>
                    <a:pt x="505" y="526"/>
                  </a:lnTo>
                  <a:lnTo>
                    <a:pt x="505" y="526"/>
                  </a:lnTo>
                  <a:lnTo>
                    <a:pt x="505" y="528"/>
                  </a:lnTo>
                  <a:lnTo>
                    <a:pt x="505" y="529"/>
                  </a:lnTo>
                  <a:lnTo>
                    <a:pt x="504" y="531"/>
                  </a:lnTo>
                  <a:lnTo>
                    <a:pt x="504" y="532"/>
                  </a:lnTo>
                  <a:lnTo>
                    <a:pt x="504" y="532"/>
                  </a:lnTo>
                  <a:lnTo>
                    <a:pt x="502" y="532"/>
                  </a:lnTo>
                  <a:lnTo>
                    <a:pt x="500" y="532"/>
                  </a:lnTo>
                  <a:lnTo>
                    <a:pt x="500" y="531"/>
                  </a:lnTo>
                  <a:lnTo>
                    <a:pt x="500" y="529"/>
                  </a:lnTo>
                  <a:lnTo>
                    <a:pt x="500" y="528"/>
                  </a:lnTo>
                  <a:lnTo>
                    <a:pt x="499" y="526"/>
                  </a:lnTo>
                  <a:lnTo>
                    <a:pt x="499" y="526"/>
                  </a:lnTo>
                  <a:lnTo>
                    <a:pt x="500" y="525"/>
                  </a:lnTo>
                  <a:lnTo>
                    <a:pt x="500" y="525"/>
                  </a:lnTo>
                  <a:lnTo>
                    <a:pt x="500" y="523"/>
                  </a:lnTo>
                  <a:lnTo>
                    <a:pt x="500" y="523"/>
                  </a:lnTo>
                  <a:lnTo>
                    <a:pt x="502" y="521"/>
                  </a:lnTo>
                  <a:lnTo>
                    <a:pt x="502" y="521"/>
                  </a:lnTo>
                  <a:lnTo>
                    <a:pt x="502" y="521"/>
                  </a:lnTo>
                  <a:lnTo>
                    <a:pt x="502" y="521"/>
                  </a:lnTo>
                  <a:lnTo>
                    <a:pt x="499" y="523"/>
                  </a:lnTo>
                  <a:lnTo>
                    <a:pt x="497" y="525"/>
                  </a:lnTo>
                  <a:lnTo>
                    <a:pt x="497" y="525"/>
                  </a:lnTo>
                  <a:lnTo>
                    <a:pt x="497" y="528"/>
                  </a:lnTo>
                  <a:lnTo>
                    <a:pt x="497" y="529"/>
                  </a:lnTo>
                  <a:lnTo>
                    <a:pt x="497" y="529"/>
                  </a:lnTo>
                  <a:lnTo>
                    <a:pt x="496" y="529"/>
                  </a:lnTo>
                  <a:lnTo>
                    <a:pt x="492" y="529"/>
                  </a:lnTo>
                  <a:lnTo>
                    <a:pt x="491" y="528"/>
                  </a:lnTo>
                  <a:lnTo>
                    <a:pt x="489" y="528"/>
                  </a:lnTo>
                  <a:lnTo>
                    <a:pt x="489" y="526"/>
                  </a:lnTo>
                  <a:lnTo>
                    <a:pt x="489" y="525"/>
                  </a:lnTo>
                  <a:lnTo>
                    <a:pt x="492" y="525"/>
                  </a:lnTo>
                  <a:lnTo>
                    <a:pt x="492" y="523"/>
                  </a:lnTo>
                  <a:lnTo>
                    <a:pt x="492" y="521"/>
                  </a:lnTo>
                  <a:lnTo>
                    <a:pt x="491" y="521"/>
                  </a:lnTo>
                  <a:lnTo>
                    <a:pt x="491" y="520"/>
                  </a:lnTo>
                  <a:lnTo>
                    <a:pt x="491" y="520"/>
                  </a:lnTo>
                  <a:lnTo>
                    <a:pt x="492" y="518"/>
                  </a:lnTo>
                  <a:lnTo>
                    <a:pt x="494" y="518"/>
                  </a:lnTo>
                  <a:lnTo>
                    <a:pt x="494" y="518"/>
                  </a:lnTo>
                  <a:lnTo>
                    <a:pt x="496" y="518"/>
                  </a:lnTo>
                  <a:lnTo>
                    <a:pt x="496" y="517"/>
                  </a:lnTo>
                  <a:lnTo>
                    <a:pt x="494" y="517"/>
                  </a:lnTo>
                  <a:lnTo>
                    <a:pt x="496" y="515"/>
                  </a:lnTo>
                  <a:lnTo>
                    <a:pt x="497" y="514"/>
                  </a:lnTo>
                  <a:lnTo>
                    <a:pt x="499" y="512"/>
                  </a:lnTo>
                  <a:lnTo>
                    <a:pt x="499" y="512"/>
                  </a:lnTo>
                  <a:lnTo>
                    <a:pt x="497" y="510"/>
                  </a:lnTo>
                  <a:lnTo>
                    <a:pt x="499" y="509"/>
                  </a:lnTo>
                  <a:lnTo>
                    <a:pt x="499" y="509"/>
                  </a:lnTo>
                  <a:lnTo>
                    <a:pt x="500" y="507"/>
                  </a:lnTo>
                  <a:close/>
                  <a:moveTo>
                    <a:pt x="492" y="495"/>
                  </a:moveTo>
                  <a:lnTo>
                    <a:pt x="492" y="496"/>
                  </a:lnTo>
                  <a:lnTo>
                    <a:pt x="494" y="499"/>
                  </a:lnTo>
                  <a:lnTo>
                    <a:pt x="496" y="502"/>
                  </a:lnTo>
                  <a:lnTo>
                    <a:pt x="496" y="506"/>
                  </a:lnTo>
                  <a:lnTo>
                    <a:pt x="494" y="507"/>
                  </a:lnTo>
                  <a:lnTo>
                    <a:pt x="491" y="509"/>
                  </a:lnTo>
                  <a:lnTo>
                    <a:pt x="491" y="509"/>
                  </a:lnTo>
                  <a:lnTo>
                    <a:pt x="489" y="509"/>
                  </a:lnTo>
                  <a:lnTo>
                    <a:pt x="488" y="506"/>
                  </a:lnTo>
                  <a:lnTo>
                    <a:pt x="489" y="501"/>
                  </a:lnTo>
                  <a:lnTo>
                    <a:pt x="491" y="499"/>
                  </a:lnTo>
                  <a:lnTo>
                    <a:pt x="489" y="498"/>
                  </a:lnTo>
                  <a:lnTo>
                    <a:pt x="489" y="496"/>
                  </a:lnTo>
                  <a:lnTo>
                    <a:pt x="489" y="496"/>
                  </a:lnTo>
                  <a:lnTo>
                    <a:pt x="492" y="495"/>
                  </a:lnTo>
                  <a:close/>
                  <a:moveTo>
                    <a:pt x="499" y="491"/>
                  </a:moveTo>
                  <a:lnTo>
                    <a:pt x="500" y="491"/>
                  </a:lnTo>
                  <a:lnTo>
                    <a:pt x="500" y="495"/>
                  </a:lnTo>
                  <a:lnTo>
                    <a:pt x="500" y="496"/>
                  </a:lnTo>
                  <a:lnTo>
                    <a:pt x="502" y="498"/>
                  </a:lnTo>
                  <a:lnTo>
                    <a:pt x="502" y="498"/>
                  </a:lnTo>
                  <a:lnTo>
                    <a:pt x="502" y="498"/>
                  </a:lnTo>
                  <a:lnTo>
                    <a:pt x="502" y="501"/>
                  </a:lnTo>
                  <a:lnTo>
                    <a:pt x="504" y="501"/>
                  </a:lnTo>
                  <a:lnTo>
                    <a:pt x="504" y="501"/>
                  </a:lnTo>
                  <a:lnTo>
                    <a:pt x="504" y="502"/>
                  </a:lnTo>
                  <a:lnTo>
                    <a:pt x="504" y="502"/>
                  </a:lnTo>
                  <a:lnTo>
                    <a:pt x="504" y="506"/>
                  </a:lnTo>
                  <a:lnTo>
                    <a:pt x="504" y="506"/>
                  </a:lnTo>
                  <a:lnTo>
                    <a:pt x="502" y="506"/>
                  </a:lnTo>
                  <a:lnTo>
                    <a:pt x="499" y="506"/>
                  </a:lnTo>
                  <a:lnTo>
                    <a:pt x="497" y="504"/>
                  </a:lnTo>
                  <a:lnTo>
                    <a:pt x="497" y="502"/>
                  </a:lnTo>
                  <a:lnTo>
                    <a:pt x="497" y="501"/>
                  </a:lnTo>
                  <a:lnTo>
                    <a:pt x="496" y="499"/>
                  </a:lnTo>
                  <a:lnTo>
                    <a:pt x="496" y="499"/>
                  </a:lnTo>
                  <a:lnTo>
                    <a:pt x="494" y="498"/>
                  </a:lnTo>
                  <a:lnTo>
                    <a:pt x="494" y="496"/>
                  </a:lnTo>
                  <a:lnTo>
                    <a:pt x="494" y="495"/>
                  </a:lnTo>
                  <a:lnTo>
                    <a:pt x="494" y="495"/>
                  </a:lnTo>
                  <a:lnTo>
                    <a:pt x="497" y="493"/>
                  </a:lnTo>
                  <a:lnTo>
                    <a:pt x="499" y="491"/>
                  </a:lnTo>
                  <a:close/>
                  <a:moveTo>
                    <a:pt x="496" y="488"/>
                  </a:moveTo>
                  <a:lnTo>
                    <a:pt x="497" y="490"/>
                  </a:lnTo>
                  <a:lnTo>
                    <a:pt x="499" y="490"/>
                  </a:lnTo>
                  <a:lnTo>
                    <a:pt x="499" y="490"/>
                  </a:lnTo>
                  <a:lnTo>
                    <a:pt x="497" y="491"/>
                  </a:lnTo>
                  <a:lnTo>
                    <a:pt x="496" y="491"/>
                  </a:lnTo>
                  <a:lnTo>
                    <a:pt x="496" y="491"/>
                  </a:lnTo>
                  <a:lnTo>
                    <a:pt x="496" y="491"/>
                  </a:lnTo>
                  <a:lnTo>
                    <a:pt x="494" y="491"/>
                  </a:lnTo>
                  <a:lnTo>
                    <a:pt x="494" y="490"/>
                  </a:lnTo>
                  <a:lnTo>
                    <a:pt x="494" y="490"/>
                  </a:lnTo>
                  <a:lnTo>
                    <a:pt x="496" y="488"/>
                  </a:lnTo>
                  <a:close/>
                  <a:moveTo>
                    <a:pt x="508" y="444"/>
                  </a:moveTo>
                  <a:lnTo>
                    <a:pt x="508" y="446"/>
                  </a:lnTo>
                  <a:lnTo>
                    <a:pt x="508" y="449"/>
                  </a:lnTo>
                  <a:lnTo>
                    <a:pt x="508" y="450"/>
                  </a:lnTo>
                  <a:lnTo>
                    <a:pt x="508" y="452"/>
                  </a:lnTo>
                  <a:lnTo>
                    <a:pt x="508" y="452"/>
                  </a:lnTo>
                  <a:lnTo>
                    <a:pt x="508" y="452"/>
                  </a:lnTo>
                  <a:lnTo>
                    <a:pt x="507" y="454"/>
                  </a:lnTo>
                  <a:lnTo>
                    <a:pt x="505" y="454"/>
                  </a:lnTo>
                  <a:lnTo>
                    <a:pt x="504" y="454"/>
                  </a:lnTo>
                  <a:lnTo>
                    <a:pt x="502" y="454"/>
                  </a:lnTo>
                  <a:lnTo>
                    <a:pt x="502" y="452"/>
                  </a:lnTo>
                  <a:lnTo>
                    <a:pt x="502" y="450"/>
                  </a:lnTo>
                  <a:lnTo>
                    <a:pt x="504" y="450"/>
                  </a:lnTo>
                  <a:lnTo>
                    <a:pt x="505" y="447"/>
                  </a:lnTo>
                  <a:lnTo>
                    <a:pt x="505" y="446"/>
                  </a:lnTo>
                  <a:lnTo>
                    <a:pt x="505" y="444"/>
                  </a:lnTo>
                  <a:lnTo>
                    <a:pt x="507" y="444"/>
                  </a:lnTo>
                  <a:lnTo>
                    <a:pt x="508" y="444"/>
                  </a:lnTo>
                  <a:close/>
                  <a:moveTo>
                    <a:pt x="496" y="436"/>
                  </a:moveTo>
                  <a:lnTo>
                    <a:pt x="496" y="436"/>
                  </a:lnTo>
                  <a:lnTo>
                    <a:pt x="497" y="438"/>
                  </a:lnTo>
                  <a:lnTo>
                    <a:pt x="497" y="438"/>
                  </a:lnTo>
                  <a:lnTo>
                    <a:pt x="497" y="438"/>
                  </a:lnTo>
                  <a:lnTo>
                    <a:pt x="497" y="439"/>
                  </a:lnTo>
                  <a:lnTo>
                    <a:pt x="496" y="438"/>
                  </a:lnTo>
                  <a:lnTo>
                    <a:pt x="496" y="438"/>
                  </a:lnTo>
                  <a:lnTo>
                    <a:pt x="496" y="438"/>
                  </a:lnTo>
                  <a:lnTo>
                    <a:pt x="496" y="436"/>
                  </a:lnTo>
                  <a:close/>
                  <a:moveTo>
                    <a:pt x="516" y="432"/>
                  </a:moveTo>
                  <a:lnTo>
                    <a:pt x="516" y="432"/>
                  </a:lnTo>
                  <a:lnTo>
                    <a:pt x="518" y="433"/>
                  </a:lnTo>
                  <a:lnTo>
                    <a:pt x="518" y="435"/>
                  </a:lnTo>
                  <a:lnTo>
                    <a:pt x="518" y="436"/>
                  </a:lnTo>
                  <a:lnTo>
                    <a:pt x="518" y="438"/>
                  </a:lnTo>
                  <a:lnTo>
                    <a:pt x="516" y="438"/>
                  </a:lnTo>
                  <a:lnTo>
                    <a:pt x="516" y="438"/>
                  </a:lnTo>
                  <a:lnTo>
                    <a:pt x="516" y="436"/>
                  </a:lnTo>
                  <a:lnTo>
                    <a:pt x="516" y="436"/>
                  </a:lnTo>
                  <a:lnTo>
                    <a:pt x="515" y="435"/>
                  </a:lnTo>
                  <a:lnTo>
                    <a:pt x="515" y="435"/>
                  </a:lnTo>
                  <a:lnTo>
                    <a:pt x="515" y="433"/>
                  </a:lnTo>
                  <a:lnTo>
                    <a:pt x="515" y="433"/>
                  </a:lnTo>
                  <a:lnTo>
                    <a:pt x="516" y="432"/>
                  </a:lnTo>
                  <a:close/>
                  <a:moveTo>
                    <a:pt x="524" y="428"/>
                  </a:moveTo>
                  <a:lnTo>
                    <a:pt x="526" y="430"/>
                  </a:lnTo>
                  <a:lnTo>
                    <a:pt x="529" y="430"/>
                  </a:lnTo>
                  <a:lnTo>
                    <a:pt x="530" y="432"/>
                  </a:lnTo>
                  <a:lnTo>
                    <a:pt x="530" y="433"/>
                  </a:lnTo>
                  <a:lnTo>
                    <a:pt x="529" y="435"/>
                  </a:lnTo>
                  <a:lnTo>
                    <a:pt x="529" y="435"/>
                  </a:lnTo>
                  <a:lnTo>
                    <a:pt x="527" y="436"/>
                  </a:lnTo>
                  <a:lnTo>
                    <a:pt x="522" y="438"/>
                  </a:lnTo>
                  <a:lnTo>
                    <a:pt x="521" y="438"/>
                  </a:lnTo>
                  <a:lnTo>
                    <a:pt x="521" y="436"/>
                  </a:lnTo>
                  <a:lnTo>
                    <a:pt x="521" y="435"/>
                  </a:lnTo>
                  <a:lnTo>
                    <a:pt x="519" y="435"/>
                  </a:lnTo>
                  <a:lnTo>
                    <a:pt x="521" y="433"/>
                  </a:lnTo>
                  <a:lnTo>
                    <a:pt x="522" y="432"/>
                  </a:lnTo>
                  <a:lnTo>
                    <a:pt x="522" y="432"/>
                  </a:lnTo>
                  <a:lnTo>
                    <a:pt x="522" y="430"/>
                  </a:lnTo>
                  <a:lnTo>
                    <a:pt x="522" y="430"/>
                  </a:lnTo>
                  <a:lnTo>
                    <a:pt x="522" y="428"/>
                  </a:lnTo>
                  <a:lnTo>
                    <a:pt x="524" y="428"/>
                  </a:lnTo>
                  <a:close/>
                  <a:moveTo>
                    <a:pt x="513" y="425"/>
                  </a:moveTo>
                  <a:lnTo>
                    <a:pt x="515" y="425"/>
                  </a:lnTo>
                  <a:lnTo>
                    <a:pt x="515" y="427"/>
                  </a:lnTo>
                  <a:lnTo>
                    <a:pt x="516" y="427"/>
                  </a:lnTo>
                  <a:lnTo>
                    <a:pt x="516" y="428"/>
                  </a:lnTo>
                  <a:lnTo>
                    <a:pt x="516" y="430"/>
                  </a:lnTo>
                  <a:lnTo>
                    <a:pt x="515" y="430"/>
                  </a:lnTo>
                  <a:lnTo>
                    <a:pt x="515" y="430"/>
                  </a:lnTo>
                  <a:lnTo>
                    <a:pt x="513" y="432"/>
                  </a:lnTo>
                  <a:lnTo>
                    <a:pt x="511" y="432"/>
                  </a:lnTo>
                  <a:lnTo>
                    <a:pt x="511" y="433"/>
                  </a:lnTo>
                  <a:lnTo>
                    <a:pt x="513" y="435"/>
                  </a:lnTo>
                  <a:lnTo>
                    <a:pt x="515" y="436"/>
                  </a:lnTo>
                  <a:lnTo>
                    <a:pt x="515" y="438"/>
                  </a:lnTo>
                  <a:lnTo>
                    <a:pt x="515" y="439"/>
                  </a:lnTo>
                  <a:lnTo>
                    <a:pt x="515" y="439"/>
                  </a:lnTo>
                  <a:lnTo>
                    <a:pt x="515" y="441"/>
                  </a:lnTo>
                  <a:lnTo>
                    <a:pt x="516" y="443"/>
                  </a:lnTo>
                  <a:lnTo>
                    <a:pt x="516" y="443"/>
                  </a:lnTo>
                  <a:lnTo>
                    <a:pt x="516" y="444"/>
                  </a:lnTo>
                  <a:lnTo>
                    <a:pt x="516" y="446"/>
                  </a:lnTo>
                  <a:lnTo>
                    <a:pt x="515" y="446"/>
                  </a:lnTo>
                  <a:lnTo>
                    <a:pt x="515" y="446"/>
                  </a:lnTo>
                  <a:lnTo>
                    <a:pt x="515" y="446"/>
                  </a:lnTo>
                  <a:lnTo>
                    <a:pt x="515" y="446"/>
                  </a:lnTo>
                  <a:lnTo>
                    <a:pt x="511" y="447"/>
                  </a:lnTo>
                  <a:lnTo>
                    <a:pt x="510" y="446"/>
                  </a:lnTo>
                  <a:lnTo>
                    <a:pt x="511" y="444"/>
                  </a:lnTo>
                  <a:lnTo>
                    <a:pt x="510" y="443"/>
                  </a:lnTo>
                  <a:lnTo>
                    <a:pt x="508" y="441"/>
                  </a:lnTo>
                  <a:lnTo>
                    <a:pt x="507" y="439"/>
                  </a:lnTo>
                  <a:lnTo>
                    <a:pt x="507" y="438"/>
                  </a:lnTo>
                  <a:lnTo>
                    <a:pt x="505" y="436"/>
                  </a:lnTo>
                  <a:lnTo>
                    <a:pt x="504" y="435"/>
                  </a:lnTo>
                  <a:lnTo>
                    <a:pt x="505" y="433"/>
                  </a:lnTo>
                  <a:lnTo>
                    <a:pt x="505" y="432"/>
                  </a:lnTo>
                  <a:lnTo>
                    <a:pt x="507" y="430"/>
                  </a:lnTo>
                  <a:lnTo>
                    <a:pt x="508" y="430"/>
                  </a:lnTo>
                  <a:lnTo>
                    <a:pt x="508" y="430"/>
                  </a:lnTo>
                  <a:lnTo>
                    <a:pt x="510" y="430"/>
                  </a:lnTo>
                  <a:lnTo>
                    <a:pt x="511" y="430"/>
                  </a:lnTo>
                  <a:lnTo>
                    <a:pt x="510" y="427"/>
                  </a:lnTo>
                  <a:lnTo>
                    <a:pt x="511" y="425"/>
                  </a:lnTo>
                  <a:lnTo>
                    <a:pt x="511" y="425"/>
                  </a:lnTo>
                  <a:lnTo>
                    <a:pt x="513" y="425"/>
                  </a:lnTo>
                  <a:close/>
                  <a:moveTo>
                    <a:pt x="515" y="419"/>
                  </a:moveTo>
                  <a:lnTo>
                    <a:pt x="515" y="419"/>
                  </a:lnTo>
                  <a:lnTo>
                    <a:pt x="515" y="419"/>
                  </a:lnTo>
                  <a:lnTo>
                    <a:pt x="515" y="421"/>
                  </a:lnTo>
                  <a:lnTo>
                    <a:pt x="515" y="421"/>
                  </a:lnTo>
                  <a:lnTo>
                    <a:pt x="513" y="421"/>
                  </a:lnTo>
                  <a:lnTo>
                    <a:pt x="513" y="421"/>
                  </a:lnTo>
                  <a:lnTo>
                    <a:pt x="513" y="421"/>
                  </a:lnTo>
                  <a:lnTo>
                    <a:pt x="510" y="421"/>
                  </a:lnTo>
                  <a:lnTo>
                    <a:pt x="510" y="421"/>
                  </a:lnTo>
                  <a:lnTo>
                    <a:pt x="510" y="419"/>
                  </a:lnTo>
                  <a:lnTo>
                    <a:pt x="513" y="419"/>
                  </a:lnTo>
                  <a:lnTo>
                    <a:pt x="515" y="419"/>
                  </a:lnTo>
                  <a:close/>
                  <a:moveTo>
                    <a:pt x="502" y="414"/>
                  </a:moveTo>
                  <a:lnTo>
                    <a:pt x="502" y="414"/>
                  </a:lnTo>
                  <a:lnTo>
                    <a:pt x="502" y="416"/>
                  </a:lnTo>
                  <a:lnTo>
                    <a:pt x="502" y="416"/>
                  </a:lnTo>
                  <a:lnTo>
                    <a:pt x="502" y="416"/>
                  </a:lnTo>
                  <a:lnTo>
                    <a:pt x="500" y="416"/>
                  </a:lnTo>
                  <a:lnTo>
                    <a:pt x="500" y="416"/>
                  </a:lnTo>
                  <a:lnTo>
                    <a:pt x="500" y="416"/>
                  </a:lnTo>
                  <a:lnTo>
                    <a:pt x="500" y="414"/>
                  </a:lnTo>
                  <a:lnTo>
                    <a:pt x="502" y="414"/>
                  </a:lnTo>
                  <a:close/>
                  <a:moveTo>
                    <a:pt x="511" y="384"/>
                  </a:moveTo>
                  <a:lnTo>
                    <a:pt x="516" y="386"/>
                  </a:lnTo>
                  <a:lnTo>
                    <a:pt x="519" y="386"/>
                  </a:lnTo>
                  <a:lnTo>
                    <a:pt x="519" y="387"/>
                  </a:lnTo>
                  <a:lnTo>
                    <a:pt x="519" y="389"/>
                  </a:lnTo>
                  <a:lnTo>
                    <a:pt x="519" y="391"/>
                  </a:lnTo>
                  <a:lnTo>
                    <a:pt x="521" y="391"/>
                  </a:lnTo>
                  <a:lnTo>
                    <a:pt x="521" y="392"/>
                  </a:lnTo>
                  <a:lnTo>
                    <a:pt x="519" y="394"/>
                  </a:lnTo>
                  <a:lnTo>
                    <a:pt x="519" y="394"/>
                  </a:lnTo>
                  <a:lnTo>
                    <a:pt x="519" y="395"/>
                  </a:lnTo>
                  <a:lnTo>
                    <a:pt x="519" y="397"/>
                  </a:lnTo>
                  <a:lnTo>
                    <a:pt x="518" y="397"/>
                  </a:lnTo>
                  <a:lnTo>
                    <a:pt x="518" y="397"/>
                  </a:lnTo>
                  <a:lnTo>
                    <a:pt x="516" y="397"/>
                  </a:lnTo>
                  <a:lnTo>
                    <a:pt x="515" y="399"/>
                  </a:lnTo>
                  <a:lnTo>
                    <a:pt x="516" y="399"/>
                  </a:lnTo>
                  <a:lnTo>
                    <a:pt x="516" y="400"/>
                  </a:lnTo>
                  <a:lnTo>
                    <a:pt x="518" y="402"/>
                  </a:lnTo>
                  <a:lnTo>
                    <a:pt x="519" y="403"/>
                  </a:lnTo>
                  <a:lnTo>
                    <a:pt x="521" y="405"/>
                  </a:lnTo>
                  <a:lnTo>
                    <a:pt x="519" y="405"/>
                  </a:lnTo>
                  <a:lnTo>
                    <a:pt x="519" y="406"/>
                  </a:lnTo>
                  <a:lnTo>
                    <a:pt x="518" y="408"/>
                  </a:lnTo>
                  <a:lnTo>
                    <a:pt x="516" y="408"/>
                  </a:lnTo>
                  <a:lnTo>
                    <a:pt x="516" y="410"/>
                  </a:lnTo>
                  <a:lnTo>
                    <a:pt x="515" y="411"/>
                  </a:lnTo>
                  <a:lnTo>
                    <a:pt x="515" y="411"/>
                  </a:lnTo>
                  <a:lnTo>
                    <a:pt x="513" y="411"/>
                  </a:lnTo>
                  <a:lnTo>
                    <a:pt x="511" y="411"/>
                  </a:lnTo>
                  <a:lnTo>
                    <a:pt x="510" y="411"/>
                  </a:lnTo>
                  <a:lnTo>
                    <a:pt x="508" y="411"/>
                  </a:lnTo>
                  <a:lnTo>
                    <a:pt x="507" y="410"/>
                  </a:lnTo>
                  <a:lnTo>
                    <a:pt x="507" y="410"/>
                  </a:lnTo>
                  <a:lnTo>
                    <a:pt x="507" y="408"/>
                  </a:lnTo>
                  <a:lnTo>
                    <a:pt x="508" y="406"/>
                  </a:lnTo>
                  <a:lnTo>
                    <a:pt x="508" y="403"/>
                  </a:lnTo>
                  <a:lnTo>
                    <a:pt x="510" y="399"/>
                  </a:lnTo>
                  <a:lnTo>
                    <a:pt x="510" y="395"/>
                  </a:lnTo>
                  <a:lnTo>
                    <a:pt x="510" y="395"/>
                  </a:lnTo>
                  <a:lnTo>
                    <a:pt x="510" y="394"/>
                  </a:lnTo>
                  <a:lnTo>
                    <a:pt x="510" y="394"/>
                  </a:lnTo>
                  <a:lnTo>
                    <a:pt x="510" y="392"/>
                  </a:lnTo>
                  <a:lnTo>
                    <a:pt x="510" y="392"/>
                  </a:lnTo>
                  <a:lnTo>
                    <a:pt x="511" y="389"/>
                  </a:lnTo>
                  <a:lnTo>
                    <a:pt x="511" y="389"/>
                  </a:lnTo>
                  <a:lnTo>
                    <a:pt x="511" y="387"/>
                  </a:lnTo>
                  <a:lnTo>
                    <a:pt x="511" y="386"/>
                  </a:lnTo>
                  <a:lnTo>
                    <a:pt x="511" y="386"/>
                  </a:lnTo>
                  <a:lnTo>
                    <a:pt x="511" y="384"/>
                  </a:lnTo>
                  <a:lnTo>
                    <a:pt x="511" y="384"/>
                  </a:lnTo>
                  <a:close/>
                  <a:moveTo>
                    <a:pt x="442" y="247"/>
                  </a:moveTo>
                  <a:lnTo>
                    <a:pt x="442" y="247"/>
                  </a:lnTo>
                  <a:lnTo>
                    <a:pt x="442" y="247"/>
                  </a:lnTo>
                  <a:lnTo>
                    <a:pt x="444" y="247"/>
                  </a:lnTo>
                  <a:lnTo>
                    <a:pt x="444" y="249"/>
                  </a:lnTo>
                  <a:lnTo>
                    <a:pt x="444" y="249"/>
                  </a:lnTo>
                  <a:lnTo>
                    <a:pt x="442" y="249"/>
                  </a:lnTo>
                  <a:lnTo>
                    <a:pt x="440" y="249"/>
                  </a:lnTo>
                  <a:lnTo>
                    <a:pt x="440" y="249"/>
                  </a:lnTo>
                  <a:lnTo>
                    <a:pt x="440" y="249"/>
                  </a:lnTo>
                  <a:lnTo>
                    <a:pt x="440" y="247"/>
                  </a:lnTo>
                  <a:lnTo>
                    <a:pt x="442" y="247"/>
                  </a:lnTo>
                  <a:lnTo>
                    <a:pt x="442" y="247"/>
                  </a:lnTo>
                  <a:close/>
                  <a:moveTo>
                    <a:pt x="0" y="145"/>
                  </a:moveTo>
                  <a:lnTo>
                    <a:pt x="2" y="145"/>
                  </a:lnTo>
                  <a:lnTo>
                    <a:pt x="2" y="145"/>
                  </a:lnTo>
                  <a:lnTo>
                    <a:pt x="2" y="146"/>
                  </a:lnTo>
                  <a:lnTo>
                    <a:pt x="0" y="146"/>
                  </a:lnTo>
                  <a:lnTo>
                    <a:pt x="0" y="145"/>
                  </a:lnTo>
                  <a:lnTo>
                    <a:pt x="0" y="145"/>
                  </a:lnTo>
                  <a:close/>
                  <a:moveTo>
                    <a:pt x="578" y="0"/>
                  </a:moveTo>
                  <a:lnTo>
                    <a:pt x="578" y="1"/>
                  </a:lnTo>
                  <a:lnTo>
                    <a:pt x="579" y="5"/>
                  </a:lnTo>
                  <a:lnTo>
                    <a:pt x="579" y="6"/>
                  </a:lnTo>
                  <a:lnTo>
                    <a:pt x="581" y="6"/>
                  </a:lnTo>
                  <a:lnTo>
                    <a:pt x="582" y="8"/>
                  </a:lnTo>
                  <a:lnTo>
                    <a:pt x="582" y="8"/>
                  </a:lnTo>
                  <a:lnTo>
                    <a:pt x="582" y="9"/>
                  </a:lnTo>
                  <a:lnTo>
                    <a:pt x="582" y="9"/>
                  </a:lnTo>
                  <a:lnTo>
                    <a:pt x="582" y="11"/>
                  </a:lnTo>
                  <a:lnTo>
                    <a:pt x="582" y="11"/>
                  </a:lnTo>
                  <a:lnTo>
                    <a:pt x="582" y="13"/>
                  </a:lnTo>
                  <a:lnTo>
                    <a:pt x="584" y="14"/>
                  </a:lnTo>
                  <a:lnTo>
                    <a:pt x="584" y="16"/>
                  </a:lnTo>
                  <a:lnTo>
                    <a:pt x="584" y="17"/>
                  </a:lnTo>
                  <a:lnTo>
                    <a:pt x="584" y="19"/>
                  </a:lnTo>
                  <a:lnTo>
                    <a:pt x="586" y="20"/>
                  </a:lnTo>
                  <a:lnTo>
                    <a:pt x="586" y="22"/>
                  </a:lnTo>
                  <a:lnTo>
                    <a:pt x="586" y="22"/>
                  </a:lnTo>
                  <a:lnTo>
                    <a:pt x="587" y="24"/>
                  </a:lnTo>
                  <a:lnTo>
                    <a:pt x="587" y="25"/>
                  </a:lnTo>
                  <a:lnTo>
                    <a:pt x="589" y="25"/>
                  </a:lnTo>
                  <a:lnTo>
                    <a:pt x="590" y="27"/>
                  </a:lnTo>
                  <a:lnTo>
                    <a:pt x="590" y="27"/>
                  </a:lnTo>
                  <a:lnTo>
                    <a:pt x="592" y="28"/>
                  </a:lnTo>
                  <a:lnTo>
                    <a:pt x="592" y="28"/>
                  </a:lnTo>
                  <a:lnTo>
                    <a:pt x="592" y="28"/>
                  </a:lnTo>
                  <a:lnTo>
                    <a:pt x="592" y="28"/>
                  </a:lnTo>
                  <a:lnTo>
                    <a:pt x="590" y="30"/>
                  </a:lnTo>
                  <a:lnTo>
                    <a:pt x="589" y="33"/>
                  </a:lnTo>
                  <a:lnTo>
                    <a:pt x="589" y="33"/>
                  </a:lnTo>
                  <a:lnTo>
                    <a:pt x="590" y="35"/>
                  </a:lnTo>
                  <a:lnTo>
                    <a:pt x="590" y="36"/>
                  </a:lnTo>
                  <a:lnTo>
                    <a:pt x="590" y="36"/>
                  </a:lnTo>
                  <a:lnTo>
                    <a:pt x="590" y="38"/>
                  </a:lnTo>
                  <a:lnTo>
                    <a:pt x="589" y="38"/>
                  </a:lnTo>
                  <a:lnTo>
                    <a:pt x="587" y="39"/>
                  </a:lnTo>
                  <a:lnTo>
                    <a:pt x="587" y="39"/>
                  </a:lnTo>
                  <a:lnTo>
                    <a:pt x="589" y="39"/>
                  </a:lnTo>
                  <a:lnTo>
                    <a:pt x="589" y="41"/>
                  </a:lnTo>
                  <a:lnTo>
                    <a:pt x="589" y="42"/>
                  </a:lnTo>
                  <a:lnTo>
                    <a:pt x="589" y="42"/>
                  </a:lnTo>
                  <a:lnTo>
                    <a:pt x="587" y="42"/>
                  </a:lnTo>
                  <a:lnTo>
                    <a:pt x="587" y="44"/>
                  </a:lnTo>
                  <a:lnTo>
                    <a:pt x="589" y="44"/>
                  </a:lnTo>
                  <a:lnTo>
                    <a:pt x="589" y="44"/>
                  </a:lnTo>
                  <a:lnTo>
                    <a:pt x="592" y="46"/>
                  </a:lnTo>
                  <a:lnTo>
                    <a:pt x="592" y="47"/>
                  </a:lnTo>
                  <a:lnTo>
                    <a:pt x="592" y="47"/>
                  </a:lnTo>
                  <a:lnTo>
                    <a:pt x="590" y="49"/>
                  </a:lnTo>
                  <a:lnTo>
                    <a:pt x="590" y="49"/>
                  </a:lnTo>
                  <a:lnTo>
                    <a:pt x="590" y="50"/>
                  </a:lnTo>
                  <a:lnTo>
                    <a:pt x="590" y="50"/>
                  </a:lnTo>
                  <a:lnTo>
                    <a:pt x="592" y="50"/>
                  </a:lnTo>
                  <a:lnTo>
                    <a:pt x="592" y="52"/>
                  </a:lnTo>
                  <a:lnTo>
                    <a:pt x="595" y="53"/>
                  </a:lnTo>
                  <a:lnTo>
                    <a:pt x="597" y="57"/>
                  </a:lnTo>
                  <a:lnTo>
                    <a:pt x="597" y="58"/>
                  </a:lnTo>
                  <a:lnTo>
                    <a:pt x="597" y="61"/>
                  </a:lnTo>
                  <a:lnTo>
                    <a:pt x="597" y="63"/>
                  </a:lnTo>
                  <a:lnTo>
                    <a:pt x="597" y="64"/>
                  </a:lnTo>
                  <a:lnTo>
                    <a:pt x="598" y="68"/>
                  </a:lnTo>
                  <a:lnTo>
                    <a:pt x="600" y="68"/>
                  </a:lnTo>
                  <a:lnTo>
                    <a:pt x="600" y="71"/>
                  </a:lnTo>
                  <a:lnTo>
                    <a:pt x="600" y="71"/>
                  </a:lnTo>
                  <a:lnTo>
                    <a:pt x="600" y="72"/>
                  </a:lnTo>
                  <a:lnTo>
                    <a:pt x="600" y="74"/>
                  </a:lnTo>
                  <a:lnTo>
                    <a:pt x="601" y="77"/>
                  </a:lnTo>
                  <a:lnTo>
                    <a:pt x="600" y="79"/>
                  </a:lnTo>
                  <a:lnTo>
                    <a:pt x="600" y="79"/>
                  </a:lnTo>
                  <a:lnTo>
                    <a:pt x="601" y="80"/>
                  </a:lnTo>
                  <a:lnTo>
                    <a:pt x="601" y="80"/>
                  </a:lnTo>
                  <a:lnTo>
                    <a:pt x="601" y="80"/>
                  </a:lnTo>
                  <a:lnTo>
                    <a:pt x="603" y="80"/>
                  </a:lnTo>
                  <a:lnTo>
                    <a:pt x="604" y="80"/>
                  </a:lnTo>
                  <a:lnTo>
                    <a:pt x="608" y="80"/>
                  </a:lnTo>
                  <a:lnTo>
                    <a:pt x="611" y="80"/>
                  </a:lnTo>
                  <a:lnTo>
                    <a:pt x="612" y="82"/>
                  </a:lnTo>
                  <a:lnTo>
                    <a:pt x="612" y="87"/>
                  </a:lnTo>
                  <a:lnTo>
                    <a:pt x="611" y="91"/>
                  </a:lnTo>
                  <a:lnTo>
                    <a:pt x="609" y="96"/>
                  </a:lnTo>
                  <a:lnTo>
                    <a:pt x="608" y="98"/>
                  </a:lnTo>
                  <a:lnTo>
                    <a:pt x="608" y="98"/>
                  </a:lnTo>
                  <a:lnTo>
                    <a:pt x="604" y="99"/>
                  </a:lnTo>
                  <a:lnTo>
                    <a:pt x="600" y="101"/>
                  </a:lnTo>
                  <a:lnTo>
                    <a:pt x="598" y="102"/>
                  </a:lnTo>
                  <a:lnTo>
                    <a:pt x="595" y="104"/>
                  </a:lnTo>
                  <a:lnTo>
                    <a:pt x="595" y="104"/>
                  </a:lnTo>
                  <a:lnTo>
                    <a:pt x="593" y="105"/>
                  </a:lnTo>
                  <a:lnTo>
                    <a:pt x="593" y="105"/>
                  </a:lnTo>
                  <a:lnTo>
                    <a:pt x="592" y="107"/>
                  </a:lnTo>
                  <a:lnTo>
                    <a:pt x="592" y="107"/>
                  </a:lnTo>
                  <a:lnTo>
                    <a:pt x="590" y="109"/>
                  </a:lnTo>
                  <a:lnTo>
                    <a:pt x="590" y="110"/>
                  </a:lnTo>
                  <a:lnTo>
                    <a:pt x="592" y="112"/>
                  </a:lnTo>
                  <a:lnTo>
                    <a:pt x="592" y="112"/>
                  </a:lnTo>
                  <a:lnTo>
                    <a:pt x="592" y="113"/>
                  </a:lnTo>
                  <a:lnTo>
                    <a:pt x="592" y="113"/>
                  </a:lnTo>
                  <a:lnTo>
                    <a:pt x="593" y="115"/>
                  </a:lnTo>
                  <a:lnTo>
                    <a:pt x="593" y="115"/>
                  </a:lnTo>
                  <a:lnTo>
                    <a:pt x="592" y="115"/>
                  </a:lnTo>
                  <a:lnTo>
                    <a:pt x="592" y="115"/>
                  </a:lnTo>
                  <a:lnTo>
                    <a:pt x="590" y="116"/>
                  </a:lnTo>
                  <a:lnTo>
                    <a:pt x="590" y="120"/>
                  </a:lnTo>
                  <a:lnTo>
                    <a:pt x="590" y="120"/>
                  </a:lnTo>
                  <a:lnTo>
                    <a:pt x="590" y="123"/>
                  </a:lnTo>
                  <a:lnTo>
                    <a:pt x="592" y="124"/>
                  </a:lnTo>
                  <a:lnTo>
                    <a:pt x="592" y="129"/>
                  </a:lnTo>
                  <a:lnTo>
                    <a:pt x="593" y="131"/>
                  </a:lnTo>
                  <a:lnTo>
                    <a:pt x="592" y="132"/>
                  </a:lnTo>
                  <a:lnTo>
                    <a:pt x="590" y="134"/>
                  </a:lnTo>
                  <a:lnTo>
                    <a:pt x="590" y="134"/>
                  </a:lnTo>
                  <a:lnTo>
                    <a:pt x="590" y="135"/>
                  </a:lnTo>
                  <a:lnTo>
                    <a:pt x="590" y="135"/>
                  </a:lnTo>
                  <a:lnTo>
                    <a:pt x="592" y="139"/>
                  </a:lnTo>
                  <a:lnTo>
                    <a:pt x="593" y="140"/>
                  </a:lnTo>
                  <a:lnTo>
                    <a:pt x="593" y="142"/>
                  </a:lnTo>
                  <a:lnTo>
                    <a:pt x="593" y="143"/>
                  </a:lnTo>
                  <a:lnTo>
                    <a:pt x="593" y="143"/>
                  </a:lnTo>
                  <a:lnTo>
                    <a:pt x="593" y="145"/>
                  </a:lnTo>
                  <a:lnTo>
                    <a:pt x="590" y="145"/>
                  </a:lnTo>
                  <a:lnTo>
                    <a:pt x="590" y="146"/>
                  </a:lnTo>
                  <a:lnTo>
                    <a:pt x="589" y="146"/>
                  </a:lnTo>
                  <a:lnTo>
                    <a:pt x="589" y="145"/>
                  </a:lnTo>
                  <a:lnTo>
                    <a:pt x="587" y="145"/>
                  </a:lnTo>
                  <a:lnTo>
                    <a:pt x="587" y="146"/>
                  </a:lnTo>
                  <a:lnTo>
                    <a:pt x="586" y="148"/>
                  </a:lnTo>
                  <a:lnTo>
                    <a:pt x="586" y="150"/>
                  </a:lnTo>
                  <a:lnTo>
                    <a:pt x="584" y="151"/>
                  </a:lnTo>
                  <a:lnTo>
                    <a:pt x="584" y="153"/>
                  </a:lnTo>
                  <a:lnTo>
                    <a:pt x="582" y="154"/>
                  </a:lnTo>
                  <a:lnTo>
                    <a:pt x="582" y="156"/>
                  </a:lnTo>
                  <a:lnTo>
                    <a:pt x="582" y="157"/>
                  </a:lnTo>
                  <a:lnTo>
                    <a:pt x="581" y="159"/>
                  </a:lnTo>
                  <a:lnTo>
                    <a:pt x="579" y="161"/>
                  </a:lnTo>
                  <a:lnTo>
                    <a:pt x="578" y="162"/>
                  </a:lnTo>
                  <a:lnTo>
                    <a:pt x="578" y="162"/>
                  </a:lnTo>
                  <a:lnTo>
                    <a:pt x="578" y="162"/>
                  </a:lnTo>
                  <a:lnTo>
                    <a:pt x="576" y="164"/>
                  </a:lnTo>
                  <a:lnTo>
                    <a:pt x="574" y="165"/>
                  </a:lnTo>
                  <a:lnTo>
                    <a:pt x="574" y="168"/>
                  </a:lnTo>
                  <a:lnTo>
                    <a:pt x="573" y="168"/>
                  </a:lnTo>
                  <a:lnTo>
                    <a:pt x="573" y="172"/>
                  </a:lnTo>
                  <a:lnTo>
                    <a:pt x="573" y="175"/>
                  </a:lnTo>
                  <a:lnTo>
                    <a:pt x="573" y="176"/>
                  </a:lnTo>
                  <a:lnTo>
                    <a:pt x="571" y="176"/>
                  </a:lnTo>
                  <a:lnTo>
                    <a:pt x="570" y="178"/>
                  </a:lnTo>
                  <a:lnTo>
                    <a:pt x="570" y="180"/>
                  </a:lnTo>
                  <a:lnTo>
                    <a:pt x="570" y="183"/>
                  </a:lnTo>
                  <a:lnTo>
                    <a:pt x="571" y="187"/>
                  </a:lnTo>
                  <a:lnTo>
                    <a:pt x="571" y="189"/>
                  </a:lnTo>
                  <a:lnTo>
                    <a:pt x="571" y="191"/>
                  </a:lnTo>
                  <a:lnTo>
                    <a:pt x="570" y="192"/>
                  </a:lnTo>
                  <a:lnTo>
                    <a:pt x="571" y="192"/>
                  </a:lnTo>
                  <a:lnTo>
                    <a:pt x="571" y="192"/>
                  </a:lnTo>
                  <a:lnTo>
                    <a:pt x="571" y="194"/>
                  </a:lnTo>
                  <a:lnTo>
                    <a:pt x="571" y="194"/>
                  </a:lnTo>
                  <a:lnTo>
                    <a:pt x="571" y="195"/>
                  </a:lnTo>
                  <a:lnTo>
                    <a:pt x="570" y="195"/>
                  </a:lnTo>
                  <a:lnTo>
                    <a:pt x="568" y="197"/>
                  </a:lnTo>
                  <a:lnTo>
                    <a:pt x="568" y="195"/>
                  </a:lnTo>
                  <a:lnTo>
                    <a:pt x="568" y="197"/>
                  </a:lnTo>
                  <a:lnTo>
                    <a:pt x="568" y="197"/>
                  </a:lnTo>
                  <a:lnTo>
                    <a:pt x="567" y="198"/>
                  </a:lnTo>
                  <a:lnTo>
                    <a:pt x="567" y="202"/>
                  </a:lnTo>
                  <a:lnTo>
                    <a:pt x="565" y="203"/>
                  </a:lnTo>
                  <a:lnTo>
                    <a:pt x="565" y="205"/>
                  </a:lnTo>
                  <a:lnTo>
                    <a:pt x="565" y="205"/>
                  </a:lnTo>
                  <a:lnTo>
                    <a:pt x="565" y="206"/>
                  </a:lnTo>
                  <a:lnTo>
                    <a:pt x="565" y="206"/>
                  </a:lnTo>
                  <a:lnTo>
                    <a:pt x="565" y="206"/>
                  </a:lnTo>
                  <a:lnTo>
                    <a:pt x="565" y="208"/>
                  </a:lnTo>
                  <a:lnTo>
                    <a:pt x="563" y="208"/>
                  </a:lnTo>
                  <a:lnTo>
                    <a:pt x="563" y="208"/>
                  </a:lnTo>
                  <a:lnTo>
                    <a:pt x="562" y="208"/>
                  </a:lnTo>
                  <a:lnTo>
                    <a:pt x="562" y="209"/>
                  </a:lnTo>
                  <a:lnTo>
                    <a:pt x="562" y="211"/>
                  </a:lnTo>
                  <a:lnTo>
                    <a:pt x="562" y="213"/>
                  </a:lnTo>
                  <a:lnTo>
                    <a:pt x="562" y="216"/>
                  </a:lnTo>
                  <a:lnTo>
                    <a:pt x="562" y="217"/>
                  </a:lnTo>
                  <a:lnTo>
                    <a:pt x="563" y="219"/>
                  </a:lnTo>
                  <a:lnTo>
                    <a:pt x="563" y="220"/>
                  </a:lnTo>
                  <a:lnTo>
                    <a:pt x="565" y="220"/>
                  </a:lnTo>
                  <a:lnTo>
                    <a:pt x="565" y="220"/>
                  </a:lnTo>
                  <a:lnTo>
                    <a:pt x="567" y="222"/>
                  </a:lnTo>
                  <a:lnTo>
                    <a:pt x="565" y="222"/>
                  </a:lnTo>
                  <a:lnTo>
                    <a:pt x="565" y="222"/>
                  </a:lnTo>
                  <a:lnTo>
                    <a:pt x="565" y="224"/>
                  </a:lnTo>
                  <a:lnTo>
                    <a:pt x="565" y="225"/>
                  </a:lnTo>
                  <a:lnTo>
                    <a:pt x="565" y="227"/>
                  </a:lnTo>
                  <a:lnTo>
                    <a:pt x="567" y="227"/>
                  </a:lnTo>
                  <a:lnTo>
                    <a:pt x="567" y="228"/>
                  </a:lnTo>
                  <a:lnTo>
                    <a:pt x="568" y="230"/>
                  </a:lnTo>
                  <a:lnTo>
                    <a:pt x="567" y="232"/>
                  </a:lnTo>
                  <a:lnTo>
                    <a:pt x="568" y="235"/>
                  </a:lnTo>
                  <a:lnTo>
                    <a:pt x="570" y="236"/>
                  </a:lnTo>
                  <a:lnTo>
                    <a:pt x="570" y="236"/>
                  </a:lnTo>
                  <a:lnTo>
                    <a:pt x="570" y="238"/>
                  </a:lnTo>
                  <a:lnTo>
                    <a:pt x="568" y="238"/>
                  </a:lnTo>
                  <a:lnTo>
                    <a:pt x="568" y="239"/>
                  </a:lnTo>
                  <a:lnTo>
                    <a:pt x="568" y="241"/>
                  </a:lnTo>
                  <a:lnTo>
                    <a:pt x="570" y="243"/>
                  </a:lnTo>
                  <a:lnTo>
                    <a:pt x="570" y="243"/>
                  </a:lnTo>
                  <a:lnTo>
                    <a:pt x="571" y="243"/>
                  </a:lnTo>
                  <a:lnTo>
                    <a:pt x="573" y="243"/>
                  </a:lnTo>
                  <a:lnTo>
                    <a:pt x="573" y="244"/>
                  </a:lnTo>
                  <a:lnTo>
                    <a:pt x="573" y="244"/>
                  </a:lnTo>
                  <a:lnTo>
                    <a:pt x="573" y="246"/>
                  </a:lnTo>
                  <a:lnTo>
                    <a:pt x="571" y="247"/>
                  </a:lnTo>
                  <a:lnTo>
                    <a:pt x="571" y="250"/>
                  </a:lnTo>
                  <a:lnTo>
                    <a:pt x="571" y="254"/>
                  </a:lnTo>
                  <a:lnTo>
                    <a:pt x="571" y="255"/>
                  </a:lnTo>
                  <a:lnTo>
                    <a:pt x="571" y="257"/>
                  </a:lnTo>
                  <a:lnTo>
                    <a:pt x="571" y="258"/>
                  </a:lnTo>
                  <a:lnTo>
                    <a:pt x="571" y="258"/>
                  </a:lnTo>
                  <a:lnTo>
                    <a:pt x="571" y="258"/>
                  </a:lnTo>
                  <a:lnTo>
                    <a:pt x="570" y="258"/>
                  </a:lnTo>
                  <a:lnTo>
                    <a:pt x="570" y="258"/>
                  </a:lnTo>
                  <a:lnTo>
                    <a:pt x="568" y="260"/>
                  </a:lnTo>
                  <a:lnTo>
                    <a:pt x="568" y="261"/>
                  </a:lnTo>
                  <a:lnTo>
                    <a:pt x="568" y="261"/>
                  </a:lnTo>
                  <a:lnTo>
                    <a:pt x="567" y="263"/>
                  </a:lnTo>
                  <a:lnTo>
                    <a:pt x="567" y="265"/>
                  </a:lnTo>
                  <a:lnTo>
                    <a:pt x="565" y="266"/>
                  </a:lnTo>
                  <a:lnTo>
                    <a:pt x="565" y="266"/>
                  </a:lnTo>
                  <a:lnTo>
                    <a:pt x="565" y="268"/>
                  </a:lnTo>
                  <a:lnTo>
                    <a:pt x="565" y="269"/>
                  </a:lnTo>
                  <a:lnTo>
                    <a:pt x="563" y="272"/>
                  </a:lnTo>
                  <a:lnTo>
                    <a:pt x="563" y="274"/>
                  </a:lnTo>
                  <a:lnTo>
                    <a:pt x="562" y="274"/>
                  </a:lnTo>
                  <a:lnTo>
                    <a:pt x="562" y="274"/>
                  </a:lnTo>
                  <a:lnTo>
                    <a:pt x="562" y="276"/>
                  </a:lnTo>
                  <a:lnTo>
                    <a:pt x="563" y="276"/>
                  </a:lnTo>
                  <a:lnTo>
                    <a:pt x="563" y="277"/>
                  </a:lnTo>
                  <a:lnTo>
                    <a:pt x="563" y="277"/>
                  </a:lnTo>
                  <a:lnTo>
                    <a:pt x="563" y="279"/>
                  </a:lnTo>
                  <a:lnTo>
                    <a:pt x="563" y="280"/>
                  </a:lnTo>
                  <a:lnTo>
                    <a:pt x="565" y="283"/>
                  </a:lnTo>
                  <a:lnTo>
                    <a:pt x="563" y="285"/>
                  </a:lnTo>
                  <a:lnTo>
                    <a:pt x="563" y="287"/>
                  </a:lnTo>
                  <a:lnTo>
                    <a:pt x="563" y="288"/>
                  </a:lnTo>
                  <a:lnTo>
                    <a:pt x="563" y="288"/>
                  </a:lnTo>
                  <a:lnTo>
                    <a:pt x="562" y="290"/>
                  </a:lnTo>
                  <a:lnTo>
                    <a:pt x="560" y="290"/>
                  </a:lnTo>
                  <a:lnTo>
                    <a:pt x="559" y="291"/>
                  </a:lnTo>
                  <a:lnTo>
                    <a:pt x="559" y="293"/>
                  </a:lnTo>
                  <a:lnTo>
                    <a:pt x="559" y="293"/>
                  </a:lnTo>
                  <a:lnTo>
                    <a:pt x="559" y="293"/>
                  </a:lnTo>
                  <a:lnTo>
                    <a:pt x="557" y="293"/>
                  </a:lnTo>
                  <a:lnTo>
                    <a:pt x="557" y="293"/>
                  </a:lnTo>
                  <a:lnTo>
                    <a:pt x="556" y="295"/>
                  </a:lnTo>
                  <a:lnTo>
                    <a:pt x="554" y="295"/>
                  </a:lnTo>
                  <a:lnTo>
                    <a:pt x="554" y="296"/>
                  </a:lnTo>
                  <a:lnTo>
                    <a:pt x="554" y="298"/>
                  </a:lnTo>
                  <a:lnTo>
                    <a:pt x="554" y="298"/>
                  </a:lnTo>
                  <a:lnTo>
                    <a:pt x="552" y="299"/>
                  </a:lnTo>
                  <a:lnTo>
                    <a:pt x="552" y="301"/>
                  </a:lnTo>
                  <a:lnTo>
                    <a:pt x="552" y="302"/>
                  </a:lnTo>
                  <a:lnTo>
                    <a:pt x="554" y="304"/>
                  </a:lnTo>
                  <a:lnTo>
                    <a:pt x="554" y="306"/>
                  </a:lnTo>
                  <a:lnTo>
                    <a:pt x="552" y="307"/>
                  </a:lnTo>
                  <a:lnTo>
                    <a:pt x="552" y="309"/>
                  </a:lnTo>
                  <a:lnTo>
                    <a:pt x="552" y="310"/>
                  </a:lnTo>
                  <a:lnTo>
                    <a:pt x="554" y="310"/>
                  </a:lnTo>
                  <a:lnTo>
                    <a:pt x="552" y="312"/>
                  </a:lnTo>
                  <a:lnTo>
                    <a:pt x="552" y="313"/>
                  </a:lnTo>
                  <a:lnTo>
                    <a:pt x="552" y="317"/>
                  </a:lnTo>
                  <a:lnTo>
                    <a:pt x="554" y="318"/>
                  </a:lnTo>
                  <a:lnTo>
                    <a:pt x="556" y="320"/>
                  </a:lnTo>
                  <a:lnTo>
                    <a:pt x="556" y="323"/>
                  </a:lnTo>
                  <a:lnTo>
                    <a:pt x="556" y="324"/>
                  </a:lnTo>
                  <a:lnTo>
                    <a:pt x="556" y="328"/>
                  </a:lnTo>
                  <a:lnTo>
                    <a:pt x="557" y="328"/>
                  </a:lnTo>
                  <a:lnTo>
                    <a:pt x="557" y="329"/>
                  </a:lnTo>
                  <a:lnTo>
                    <a:pt x="557" y="329"/>
                  </a:lnTo>
                  <a:lnTo>
                    <a:pt x="557" y="331"/>
                  </a:lnTo>
                  <a:lnTo>
                    <a:pt x="556" y="332"/>
                  </a:lnTo>
                  <a:lnTo>
                    <a:pt x="554" y="332"/>
                  </a:lnTo>
                  <a:lnTo>
                    <a:pt x="552" y="334"/>
                  </a:lnTo>
                  <a:lnTo>
                    <a:pt x="551" y="334"/>
                  </a:lnTo>
                  <a:lnTo>
                    <a:pt x="551" y="335"/>
                  </a:lnTo>
                  <a:lnTo>
                    <a:pt x="549" y="335"/>
                  </a:lnTo>
                  <a:lnTo>
                    <a:pt x="549" y="337"/>
                  </a:lnTo>
                  <a:lnTo>
                    <a:pt x="549" y="340"/>
                  </a:lnTo>
                  <a:lnTo>
                    <a:pt x="549" y="342"/>
                  </a:lnTo>
                  <a:lnTo>
                    <a:pt x="549" y="343"/>
                  </a:lnTo>
                  <a:lnTo>
                    <a:pt x="548" y="345"/>
                  </a:lnTo>
                  <a:lnTo>
                    <a:pt x="548" y="345"/>
                  </a:lnTo>
                  <a:lnTo>
                    <a:pt x="548" y="347"/>
                  </a:lnTo>
                  <a:lnTo>
                    <a:pt x="548" y="347"/>
                  </a:lnTo>
                  <a:lnTo>
                    <a:pt x="548" y="347"/>
                  </a:lnTo>
                  <a:lnTo>
                    <a:pt x="546" y="347"/>
                  </a:lnTo>
                  <a:lnTo>
                    <a:pt x="546" y="347"/>
                  </a:lnTo>
                  <a:lnTo>
                    <a:pt x="545" y="347"/>
                  </a:lnTo>
                  <a:lnTo>
                    <a:pt x="546" y="348"/>
                  </a:lnTo>
                  <a:lnTo>
                    <a:pt x="546" y="351"/>
                  </a:lnTo>
                  <a:lnTo>
                    <a:pt x="546" y="351"/>
                  </a:lnTo>
                  <a:lnTo>
                    <a:pt x="546" y="353"/>
                  </a:lnTo>
                  <a:lnTo>
                    <a:pt x="546" y="354"/>
                  </a:lnTo>
                  <a:lnTo>
                    <a:pt x="545" y="354"/>
                  </a:lnTo>
                  <a:lnTo>
                    <a:pt x="545" y="354"/>
                  </a:lnTo>
                  <a:lnTo>
                    <a:pt x="545" y="356"/>
                  </a:lnTo>
                  <a:lnTo>
                    <a:pt x="543" y="356"/>
                  </a:lnTo>
                  <a:lnTo>
                    <a:pt x="545" y="358"/>
                  </a:lnTo>
                  <a:lnTo>
                    <a:pt x="545" y="359"/>
                  </a:lnTo>
                  <a:lnTo>
                    <a:pt x="546" y="359"/>
                  </a:lnTo>
                  <a:lnTo>
                    <a:pt x="545" y="361"/>
                  </a:lnTo>
                  <a:lnTo>
                    <a:pt x="545" y="361"/>
                  </a:lnTo>
                  <a:lnTo>
                    <a:pt x="545" y="361"/>
                  </a:lnTo>
                  <a:lnTo>
                    <a:pt x="543" y="362"/>
                  </a:lnTo>
                  <a:lnTo>
                    <a:pt x="543" y="364"/>
                  </a:lnTo>
                  <a:lnTo>
                    <a:pt x="541" y="365"/>
                  </a:lnTo>
                  <a:lnTo>
                    <a:pt x="541" y="367"/>
                  </a:lnTo>
                  <a:lnTo>
                    <a:pt x="543" y="369"/>
                  </a:lnTo>
                  <a:lnTo>
                    <a:pt x="543" y="370"/>
                  </a:lnTo>
                  <a:lnTo>
                    <a:pt x="543" y="375"/>
                  </a:lnTo>
                  <a:lnTo>
                    <a:pt x="543" y="378"/>
                  </a:lnTo>
                  <a:lnTo>
                    <a:pt x="543" y="380"/>
                  </a:lnTo>
                  <a:lnTo>
                    <a:pt x="543" y="381"/>
                  </a:lnTo>
                  <a:lnTo>
                    <a:pt x="543" y="381"/>
                  </a:lnTo>
                  <a:lnTo>
                    <a:pt x="543" y="384"/>
                  </a:lnTo>
                  <a:lnTo>
                    <a:pt x="545" y="387"/>
                  </a:lnTo>
                  <a:lnTo>
                    <a:pt x="545" y="389"/>
                  </a:lnTo>
                  <a:lnTo>
                    <a:pt x="545" y="389"/>
                  </a:lnTo>
                  <a:lnTo>
                    <a:pt x="543" y="391"/>
                  </a:lnTo>
                  <a:lnTo>
                    <a:pt x="541" y="391"/>
                  </a:lnTo>
                  <a:lnTo>
                    <a:pt x="541" y="391"/>
                  </a:lnTo>
                  <a:lnTo>
                    <a:pt x="540" y="391"/>
                  </a:lnTo>
                  <a:lnTo>
                    <a:pt x="540" y="391"/>
                  </a:lnTo>
                  <a:lnTo>
                    <a:pt x="540" y="392"/>
                  </a:lnTo>
                  <a:lnTo>
                    <a:pt x="540" y="392"/>
                  </a:lnTo>
                  <a:lnTo>
                    <a:pt x="540" y="394"/>
                  </a:lnTo>
                  <a:lnTo>
                    <a:pt x="540" y="395"/>
                  </a:lnTo>
                  <a:lnTo>
                    <a:pt x="540" y="397"/>
                  </a:lnTo>
                  <a:lnTo>
                    <a:pt x="538" y="399"/>
                  </a:lnTo>
                  <a:lnTo>
                    <a:pt x="540" y="399"/>
                  </a:lnTo>
                  <a:lnTo>
                    <a:pt x="540" y="402"/>
                  </a:lnTo>
                  <a:lnTo>
                    <a:pt x="538" y="405"/>
                  </a:lnTo>
                  <a:lnTo>
                    <a:pt x="540" y="406"/>
                  </a:lnTo>
                  <a:lnTo>
                    <a:pt x="540" y="406"/>
                  </a:lnTo>
                  <a:lnTo>
                    <a:pt x="543" y="408"/>
                  </a:lnTo>
                  <a:lnTo>
                    <a:pt x="545" y="408"/>
                  </a:lnTo>
                  <a:lnTo>
                    <a:pt x="545" y="410"/>
                  </a:lnTo>
                  <a:lnTo>
                    <a:pt x="545" y="410"/>
                  </a:lnTo>
                  <a:lnTo>
                    <a:pt x="543" y="411"/>
                  </a:lnTo>
                  <a:lnTo>
                    <a:pt x="543" y="411"/>
                  </a:lnTo>
                  <a:lnTo>
                    <a:pt x="543" y="413"/>
                  </a:lnTo>
                  <a:lnTo>
                    <a:pt x="543" y="414"/>
                  </a:lnTo>
                  <a:lnTo>
                    <a:pt x="545" y="416"/>
                  </a:lnTo>
                  <a:lnTo>
                    <a:pt x="545" y="416"/>
                  </a:lnTo>
                  <a:lnTo>
                    <a:pt x="545" y="417"/>
                  </a:lnTo>
                  <a:lnTo>
                    <a:pt x="545" y="419"/>
                  </a:lnTo>
                  <a:lnTo>
                    <a:pt x="545" y="421"/>
                  </a:lnTo>
                  <a:lnTo>
                    <a:pt x="546" y="422"/>
                  </a:lnTo>
                  <a:lnTo>
                    <a:pt x="545" y="422"/>
                  </a:lnTo>
                  <a:lnTo>
                    <a:pt x="545" y="424"/>
                  </a:lnTo>
                  <a:lnTo>
                    <a:pt x="543" y="425"/>
                  </a:lnTo>
                  <a:lnTo>
                    <a:pt x="543" y="425"/>
                  </a:lnTo>
                  <a:lnTo>
                    <a:pt x="543" y="427"/>
                  </a:lnTo>
                  <a:lnTo>
                    <a:pt x="543" y="428"/>
                  </a:lnTo>
                  <a:lnTo>
                    <a:pt x="543" y="430"/>
                  </a:lnTo>
                  <a:lnTo>
                    <a:pt x="551" y="430"/>
                  </a:lnTo>
                  <a:lnTo>
                    <a:pt x="552" y="430"/>
                  </a:lnTo>
                  <a:lnTo>
                    <a:pt x="554" y="432"/>
                  </a:lnTo>
                  <a:lnTo>
                    <a:pt x="552" y="433"/>
                  </a:lnTo>
                  <a:lnTo>
                    <a:pt x="552" y="433"/>
                  </a:lnTo>
                  <a:lnTo>
                    <a:pt x="552" y="436"/>
                  </a:lnTo>
                  <a:lnTo>
                    <a:pt x="551" y="436"/>
                  </a:lnTo>
                  <a:lnTo>
                    <a:pt x="549" y="436"/>
                  </a:lnTo>
                  <a:lnTo>
                    <a:pt x="548" y="436"/>
                  </a:lnTo>
                  <a:lnTo>
                    <a:pt x="546" y="436"/>
                  </a:lnTo>
                  <a:lnTo>
                    <a:pt x="545" y="436"/>
                  </a:lnTo>
                  <a:lnTo>
                    <a:pt x="541" y="436"/>
                  </a:lnTo>
                  <a:lnTo>
                    <a:pt x="540" y="436"/>
                  </a:lnTo>
                  <a:lnTo>
                    <a:pt x="540" y="438"/>
                  </a:lnTo>
                  <a:lnTo>
                    <a:pt x="540" y="439"/>
                  </a:lnTo>
                  <a:lnTo>
                    <a:pt x="543" y="439"/>
                  </a:lnTo>
                  <a:lnTo>
                    <a:pt x="546" y="439"/>
                  </a:lnTo>
                  <a:lnTo>
                    <a:pt x="548" y="441"/>
                  </a:lnTo>
                  <a:lnTo>
                    <a:pt x="549" y="444"/>
                  </a:lnTo>
                  <a:lnTo>
                    <a:pt x="551" y="444"/>
                  </a:lnTo>
                  <a:lnTo>
                    <a:pt x="551" y="446"/>
                  </a:lnTo>
                  <a:lnTo>
                    <a:pt x="548" y="449"/>
                  </a:lnTo>
                  <a:lnTo>
                    <a:pt x="548" y="449"/>
                  </a:lnTo>
                  <a:lnTo>
                    <a:pt x="546" y="450"/>
                  </a:lnTo>
                  <a:lnTo>
                    <a:pt x="545" y="450"/>
                  </a:lnTo>
                  <a:lnTo>
                    <a:pt x="545" y="454"/>
                  </a:lnTo>
                  <a:lnTo>
                    <a:pt x="545" y="455"/>
                  </a:lnTo>
                  <a:lnTo>
                    <a:pt x="546" y="457"/>
                  </a:lnTo>
                  <a:lnTo>
                    <a:pt x="546" y="457"/>
                  </a:lnTo>
                  <a:lnTo>
                    <a:pt x="546" y="458"/>
                  </a:lnTo>
                  <a:lnTo>
                    <a:pt x="543" y="460"/>
                  </a:lnTo>
                  <a:lnTo>
                    <a:pt x="543" y="462"/>
                  </a:lnTo>
                  <a:lnTo>
                    <a:pt x="543" y="462"/>
                  </a:lnTo>
                  <a:lnTo>
                    <a:pt x="545" y="463"/>
                  </a:lnTo>
                  <a:lnTo>
                    <a:pt x="545" y="465"/>
                  </a:lnTo>
                  <a:lnTo>
                    <a:pt x="545" y="466"/>
                  </a:lnTo>
                  <a:lnTo>
                    <a:pt x="546" y="469"/>
                  </a:lnTo>
                  <a:lnTo>
                    <a:pt x="545" y="469"/>
                  </a:lnTo>
                  <a:lnTo>
                    <a:pt x="545" y="471"/>
                  </a:lnTo>
                  <a:lnTo>
                    <a:pt x="543" y="473"/>
                  </a:lnTo>
                  <a:lnTo>
                    <a:pt x="541" y="474"/>
                  </a:lnTo>
                  <a:lnTo>
                    <a:pt x="541" y="476"/>
                  </a:lnTo>
                  <a:lnTo>
                    <a:pt x="541" y="477"/>
                  </a:lnTo>
                  <a:lnTo>
                    <a:pt x="541" y="477"/>
                  </a:lnTo>
                  <a:lnTo>
                    <a:pt x="543" y="479"/>
                  </a:lnTo>
                  <a:lnTo>
                    <a:pt x="543" y="480"/>
                  </a:lnTo>
                  <a:lnTo>
                    <a:pt x="541" y="480"/>
                  </a:lnTo>
                  <a:lnTo>
                    <a:pt x="540" y="480"/>
                  </a:lnTo>
                  <a:lnTo>
                    <a:pt x="540" y="482"/>
                  </a:lnTo>
                  <a:lnTo>
                    <a:pt x="537" y="485"/>
                  </a:lnTo>
                  <a:lnTo>
                    <a:pt x="537" y="485"/>
                  </a:lnTo>
                  <a:lnTo>
                    <a:pt x="537" y="487"/>
                  </a:lnTo>
                  <a:lnTo>
                    <a:pt x="535" y="488"/>
                  </a:lnTo>
                  <a:lnTo>
                    <a:pt x="533" y="491"/>
                  </a:lnTo>
                  <a:lnTo>
                    <a:pt x="533" y="493"/>
                  </a:lnTo>
                  <a:lnTo>
                    <a:pt x="533" y="495"/>
                  </a:lnTo>
                  <a:lnTo>
                    <a:pt x="535" y="495"/>
                  </a:lnTo>
                  <a:lnTo>
                    <a:pt x="537" y="496"/>
                  </a:lnTo>
                  <a:lnTo>
                    <a:pt x="537" y="499"/>
                  </a:lnTo>
                  <a:lnTo>
                    <a:pt x="535" y="501"/>
                  </a:lnTo>
                  <a:lnTo>
                    <a:pt x="533" y="502"/>
                  </a:lnTo>
                  <a:lnTo>
                    <a:pt x="532" y="504"/>
                  </a:lnTo>
                  <a:lnTo>
                    <a:pt x="532" y="504"/>
                  </a:lnTo>
                  <a:lnTo>
                    <a:pt x="532" y="507"/>
                  </a:lnTo>
                  <a:lnTo>
                    <a:pt x="532" y="509"/>
                  </a:lnTo>
                  <a:lnTo>
                    <a:pt x="532" y="509"/>
                  </a:lnTo>
                  <a:lnTo>
                    <a:pt x="532" y="510"/>
                  </a:lnTo>
                  <a:lnTo>
                    <a:pt x="530" y="512"/>
                  </a:lnTo>
                  <a:lnTo>
                    <a:pt x="529" y="512"/>
                  </a:lnTo>
                  <a:lnTo>
                    <a:pt x="527" y="514"/>
                  </a:lnTo>
                  <a:lnTo>
                    <a:pt x="526" y="514"/>
                  </a:lnTo>
                  <a:lnTo>
                    <a:pt x="526" y="515"/>
                  </a:lnTo>
                  <a:lnTo>
                    <a:pt x="524" y="517"/>
                  </a:lnTo>
                  <a:lnTo>
                    <a:pt x="524" y="518"/>
                  </a:lnTo>
                  <a:lnTo>
                    <a:pt x="519" y="520"/>
                  </a:lnTo>
                  <a:lnTo>
                    <a:pt x="519" y="521"/>
                  </a:lnTo>
                  <a:lnTo>
                    <a:pt x="518" y="521"/>
                  </a:lnTo>
                  <a:lnTo>
                    <a:pt x="518" y="525"/>
                  </a:lnTo>
                  <a:lnTo>
                    <a:pt x="519" y="526"/>
                  </a:lnTo>
                  <a:lnTo>
                    <a:pt x="519" y="528"/>
                  </a:lnTo>
                  <a:lnTo>
                    <a:pt x="519" y="531"/>
                  </a:lnTo>
                  <a:lnTo>
                    <a:pt x="519" y="532"/>
                  </a:lnTo>
                  <a:lnTo>
                    <a:pt x="519" y="534"/>
                  </a:lnTo>
                  <a:lnTo>
                    <a:pt x="521" y="536"/>
                  </a:lnTo>
                  <a:lnTo>
                    <a:pt x="522" y="539"/>
                  </a:lnTo>
                  <a:lnTo>
                    <a:pt x="522" y="540"/>
                  </a:lnTo>
                  <a:lnTo>
                    <a:pt x="522" y="542"/>
                  </a:lnTo>
                  <a:lnTo>
                    <a:pt x="524" y="543"/>
                  </a:lnTo>
                  <a:lnTo>
                    <a:pt x="524" y="545"/>
                  </a:lnTo>
                  <a:lnTo>
                    <a:pt x="524" y="547"/>
                  </a:lnTo>
                  <a:lnTo>
                    <a:pt x="526" y="547"/>
                  </a:lnTo>
                  <a:lnTo>
                    <a:pt x="527" y="545"/>
                  </a:lnTo>
                  <a:lnTo>
                    <a:pt x="529" y="545"/>
                  </a:lnTo>
                  <a:lnTo>
                    <a:pt x="529" y="543"/>
                  </a:lnTo>
                  <a:lnTo>
                    <a:pt x="532" y="543"/>
                  </a:lnTo>
                  <a:lnTo>
                    <a:pt x="533" y="543"/>
                  </a:lnTo>
                  <a:lnTo>
                    <a:pt x="535" y="543"/>
                  </a:lnTo>
                  <a:lnTo>
                    <a:pt x="535" y="543"/>
                  </a:lnTo>
                  <a:lnTo>
                    <a:pt x="537" y="545"/>
                  </a:lnTo>
                  <a:lnTo>
                    <a:pt x="537" y="547"/>
                  </a:lnTo>
                  <a:lnTo>
                    <a:pt x="537" y="550"/>
                  </a:lnTo>
                  <a:lnTo>
                    <a:pt x="537" y="551"/>
                  </a:lnTo>
                  <a:lnTo>
                    <a:pt x="535" y="551"/>
                  </a:lnTo>
                  <a:lnTo>
                    <a:pt x="535" y="553"/>
                  </a:lnTo>
                  <a:lnTo>
                    <a:pt x="535" y="554"/>
                  </a:lnTo>
                  <a:lnTo>
                    <a:pt x="537" y="554"/>
                  </a:lnTo>
                  <a:lnTo>
                    <a:pt x="537" y="556"/>
                  </a:lnTo>
                  <a:lnTo>
                    <a:pt x="535" y="559"/>
                  </a:lnTo>
                  <a:lnTo>
                    <a:pt x="535" y="561"/>
                  </a:lnTo>
                  <a:lnTo>
                    <a:pt x="537" y="562"/>
                  </a:lnTo>
                  <a:lnTo>
                    <a:pt x="537" y="564"/>
                  </a:lnTo>
                  <a:lnTo>
                    <a:pt x="538" y="566"/>
                  </a:lnTo>
                  <a:lnTo>
                    <a:pt x="540" y="567"/>
                  </a:lnTo>
                  <a:lnTo>
                    <a:pt x="541" y="567"/>
                  </a:lnTo>
                  <a:lnTo>
                    <a:pt x="541" y="569"/>
                  </a:lnTo>
                  <a:lnTo>
                    <a:pt x="541" y="570"/>
                  </a:lnTo>
                  <a:lnTo>
                    <a:pt x="545" y="570"/>
                  </a:lnTo>
                  <a:lnTo>
                    <a:pt x="549" y="570"/>
                  </a:lnTo>
                  <a:lnTo>
                    <a:pt x="556" y="570"/>
                  </a:lnTo>
                  <a:lnTo>
                    <a:pt x="563" y="570"/>
                  </a:lnTo>
                  <a:lnTo>
                    <a:pt x="570" y="570"/>
                  </a:lnTo>
                  <a:lnTo>
                    <a:pt x="574" y="572"/>
                  </a:lnTo>
                  <a:lnTo>
                    <a:pt x="578" y="573"/>
                  </a:lnTo>
                  <a:lnTo>
                    <a:pt x="581" y="573"/>
                  </a:lnTo>
                  <a:lnTo>
                    <a:pt x="586" y="573"/>
                  </a:lnTo>
                  <a:lnTo>
                    <a:pt x="589" y="575"/>
                  </a:lnTo>
                  <a:lnTo>
                    <a:pt x="590" y="575"/>
                  </a:lnTo>
                  <a:lnTo>
                    <a:pt x="592" y="575"/>
                  </a:lnTo>
                  <a:lnTo>
                    <a:pt x="592" y="577"/>
                  </a:lnTo>
                  <a:lnTo>
                    <a:pt x="584" y="575"/>
                  </a:lnTo>
                  <a:lnTo>
                    <a:pt x="582" y="575"/>
                  </a:lnTo>
                  <a:lnTo>
                    <a:pt x="581" y="573"/>
                  </a:lnTo>
                  <a:lnTo>
                    <a:pt x="578" y="575"/>
                  </a:lnTo>
                  <a:lnTo>
                    <a:pt x="576" y="578"/>
                  </a:lnTo>
                  <a:lnTo>
                    <a:pt x="576" y="580"/>
                  </a:lnTo>
                  <a:lnTo>
                    <a:pt x="573" y="580"/>
                  </a:lnTo>
                  <a:lnTo>
                    <a:pt x="571" y="580"/>
                  </a:lnTo>
                  <a:lnTo>
                    <a:pt x="563" y="583"/>
                  </a:lnTo>
                  <a:lnTo>
                    <a:pt x="562" y="583"/>
                  </a:lnTo>
                  <a:lnTo>
                    <a:pt x="560" y="584"/>
                  </a:lnTo>
                  <a:lnTo>
                    <a:pt x="559" y="584"/>
                  </a:lnTo>
                  <a:lnTo>
                    <a:pt x="557" y="588"/>
                  </a:lnTo>
                  <a:lnTo>
                    <a:pt x="559" y="589"/>
                  </a:lnTo>
                  <a:lnTo>
                    <a:pt x="556" y="594"/>
                  </a:lnTo>
                  <a:lnTo>
                    <a:pt x="556" y="597"/>
                  </a:lnTo>
                  <a:lnTo>
                    <a:pt x="556" y="599"/>
                  </a:lnTo>
                  <a:lnTo>
                    <a:pt x="556" y="600"/>
                  </a:lnTo>
                  <a:lnTo>
                    <a:pt x="556" y="605"/>
                  </a:lnTo>
                  <a:lnTo>
                    <a:pt x="554" y="606"/>
                  </a:lnTo>
                  <a:lnTo>
                    <a:pt x="551" y="606"/>
                  </a:lnTo>
                  <a:lnTo>
                    <a:pt x="549" y="606"/>
                  </a:lnTo>
                  <a:lnTo>
                    <a:pt x="546" y="605"/>
                  </a:lnTo>
                  <a:lnTo>
                    <a:pt x="543" y="603"/>
                  </a:lnTo>
                  <a:lnTo>
                    <a:pt x="540" y="603"/>
                  </a:lnTo>
                  <a:lnTo>
                    <a:pt x="538" y="602"/>
                  </a:lnTo>
                  <a:lnTo>
                    <a:pt x="535" y="599"/>
                  </a:lnTo>
                  <a:lnTo>
                    <a:pt x="535" y="597"/>
                  </a:lnTo>
                  <a:lnTo>
                    <a:pt x="535" y="597"/>
                  </a:lnTo>
                  <a:lnTo>
                    <a:pt x="537" y="594"/>
                  </a:lnTo>
                  <a:lnTo>
                    <a:pt x="537" y="594"/>
                  </a:lnTo>
                  <a:lnTo>
                    <a:pt x="540" y="594"/>
                  </a:lnTo>
                  <a:lnTo>
                    <a:pt x="541" y="594"/>
                  </a:lnTo>
                  <a:lnTo>
                    <a:pt x="543" y="595"/>
                  </a:lnTo>
                  <a:lnTo>
                    <a:pt x="543" y="597"/>
                  </a:lnTo>
                  <a:lnTo>
                    <a:pt x="543" y="599"/>
                  </a:lnTo>
                  <a:lnTo>
                    <a:pt x="543" y="599"/>
                  </a:lnTo>
                  <a:lnTo>
                    <a:pt x="543" y="600"/>
                  </a:lnTo>
                  <a:lnTo>
                    <a:pt x="545" y="599"/>
                  </a:lnTo>
                  <a:lnTo>
                    <a:pt x="545" y="594"/>
                  </a:lnTo>
                  <a:lnTo>
                    <a:pt x="549" y="592"/>
                  </a:lnTo>
                  <a:lnTo>
                    <a:pt x="551" y="591"/>
                  </a:lnTo>
                  <a:lnTo>
                    <a:pt x="552" y="588"/>
                  </a:lnTo>
                  <a:lnTo>
                    <a:pt x="552" y="588"/>
                  </a:lnTo>
                  <a:lnTo>
                    <a:pt x="552" y="586"/>
                  </a:lnTo>
                  <a:lnTo>
                    <a:pt x="552" y="586"/>
                  </a:lnTo>
                  <a:lnTo>
                    <a:pt x="549" y="584"/>
                  </a:lnTo>
                  <a:lnTo>
                    <a:pt x="543" y="589"/>
                  </a:lnTo>
                  <a:lnTo>
                    <a:pt x="540" y="591"/>
                  </a:lnTo>
                  <a:lnTo>
                    <a:pt x="537" y="592"/>
                  </a:lnTo>
                  <a:lnTo>
                    <a:pt x="535" y="594"/>
                  </a:lnTo>
                  <a:lnTo>
                    <a:pt x="533" y="595"/>
                  </a:lnTo>
                  <a:lnTo>
                    <a:pt x="533" y="597"/>
                  </a:lnTo>
                  <a:lnTo>
                    <a:pt x="533" y="599"/>
                  </a:lnTo>
                  <a:lnTo>
                    <a:pt x="530" y="597"/>
                  </a:lnTo>
                  <a:lnTo>
                    <a:pt x="527" y="595"/>
                  </a:lnTo>
                  <a:lnTo>
                    <a:pt x="526" y="594"/>
                  </a:lnTo>
                  <a:lnTo>
                    <a:pt x="527" y="592"/>
                  </a:lnTo>
                  <a:lnTo>
                    <a:pt x="527" y="592"/>
                  </a:lnTo>
                  <a:lnTo>
                    <a:pt x="527" y="588"/>
                  </a:lnTo>
                  <a:lnTo>
                    <a:pt x="529" y="588"/>
                  </a:lnTo>
                  <a:lnTo>
                    <a:pt x="529" y="586"/>
                  </a:lnTo>
                  <a:lnTo>
                    <a:pt x="530" y="584"/>
                  </a:lnTo>
                  <a:lnTo>
                    <a:pt x="532" y="584"/>
                  </a:lnTo>
                  <a:lnTo>
                    <a:pt x="532" y="584"/>
                  </a:lnTo>
                  <a:lnTo>
                    <a:pt x="532" y="586"/>
                  </a:lnTo>
                  <a:lnTo>
                    <a:pt x="535" y="586"/>
                  </a:lnTo>
                  <a:lnTo>
                    <a:pt x="540" y="583"/>
                  </a:lnTo>
                  <a:lnTo>
                    <a:pt x="541" y="583"/>
                  </a:lnTo>
                  <a:lnTo>
                    <a:pt x="545" y="583"/>
                  </a:lnTo>
                  <a:lnTo>
                    <a:pt x="546" y="583"/>
                  </a:lnTo>
                  <a:lnTo>
                    <a:pt x="548" y="583"/>
                  </a:lnTo>
                  <a:lnTo>
                    <a:pt x="548" y="581"/>
                  </a:lnTo>
                  <a:lnTo>
                    <a:pt x="546" y="581"/>
                  </a:lnTo>
                  <a:lnTo>
                    <a:pt x="543" y="581"/>
                  </a:lnTo>
                  <a:lnTo>
                    <a:pt x="538" y="580"/>
                  </a:lnTo>
                  <a:lnTo>
                    <a:pt x="537" y="581"/>
                  </a:lnTo>
                  <a:lnTo>
                    <a:pt x="535" y="583"/>
                  </a:lnTo>
                  <a:lnTo>
                    <a:pt x="533" y="581"/>
                  </a:lnTo>
                  <a:lnTo>
                    <a:pt x="533" y="581"/>
                  </a:lnTo>
                  <a:lnTo>
                    <a:pt x="532" y="580"/>
                  </a:lnTo>
                  <a:lnTo>
                    <a:pt x="530" y="580"/>
                  </a:lnTo>
                  <a:lnTo>
                    <a:pt x="530" y="581"/>
                  </a:lnTo>
                  <a:lnTo>
                    <a:pt x="530" y="583"/>
                  </a:lnTo>
                  <a:lnTo>
                    <a:pt x="529" y="584"/>
                  </a:lnTo>
                  <a:lnTo>
                    <a:pt x="527" y="586"/>
                  </a:lnTo>
                  <a:lnTo>
                    <a:pt x="526" y="588"/>
                  </a:lnTo>
                  <a:lnTo>
                    <a:pt x="526" y="589"/>
                  </a:lnTo>
                  <a:lnTo>
                    <a:pt x="526" y="591"/>
                  </a:lnTo>
                  <a:lnTo>
                    <a:pt x="526" y="591"/>
                  </a:lnTo>
                  <a:lnTo>
                    <a:pt x="524" y="591"/>
                  </a:lnTo>
                  <a:lnTo>
                    <a:pt x="521" y="591"/>
                  </a:lnTo>
                  <a:lnTo>
                    <a:pt x="519" y="589"/>
                  </a:lnTo>
                  <a:lnTo>
                    <a:pt x="519" y="588"/>
                  </a:lnTo>
                  <a:lnTo>
                    <a:pt x="518" y="586"/>
                  </a:lnTo>
                  <a:lnTo>
                    <a:pt x="521" y="584"/>
                  </a:lnTo>
                  <a:lnTo>
                    <a:pt x="522" y="584"/>
                  </a:lnTo>
                  <a:lnTo>
                    <a:pt x="524" y="581"/>
                  </a:lnTo>
                  <a:lnTo>
                    <a:pt x="526" y="580"/>
                  </a:lnTo>
                  <a:lnTo>
                    <a:pt x="524" y="580"/>
                  </a:lnTo>
                  <a:lnTo>
                    <a:pt x="524" y="580"/>
                  </a:lnTo>
                  <a:lnTo>
                    <a:pt x="524" y="581"/>
                  </a:lnTo>
                  <a:lnTo>
                    <a:pt x="522" y="583"/>
                  </a:lnTo>
                  <a:lnTo>
                    <a:pt x="521" y="581"/>
                  </a:lnTo>
                  <a:lnTo>
                    <a:pt x="518" y="583"/>
                  </a:lnTo>
                  <a:lnTo>
                    <a:pt x="516" y="583"/>
                  </a:lnTo>
                  <a:lnTo>
                    <a:pt x="513" y="583"/>
                  </a:lnTo>
                  <a:lnTo>
                    <a:pt x="511" y="583"/>
                  </a:lnTo>
                  <a:lnTo>
                    <a:pt x="511" y="581"/>
                  </a:lnTo>
                  <a:lnTo>
                    <a:pt x="511" y="580"/>
                  </a:lnTo>
                  <a:lnTo>
                    <a:pt x="511" y="578"/>
                  </a:lnTo>
                  <a:lnTo>
                    <a:pt x="511" y="578"/>
                  </a:lnTo>
                  <a:lnTo>
                    <a:pt x="510" y="578"/>
                  </a:lnTo>
                  <a:lnTo>
                    <a:pt x="510" y="577"/>
                  </a:lnTo>
                  <a:lnTo>
                    <a:pt x="508" y="573"/>
                  </a:lnTo>
                  <a:lnTo>
                    <a:pt x="508" y="573"/>
                  </a:lnTo>
                  <a:lnTo>
                    <a:pt x="508" y="572"/>
                  </a:lnTo>
                  <a:lnTo>
                    <a:pt x="508" y="572"/>
                  </a:lnTo>
                  <a:lnTo>
                    <a:pt x="510" y="572"/>
                  </a:lnTo>
                  <a:lnTo>
                    <a:pt x="510" y="573"/>
                  </a:lnTo>
                  <a:lnTo>
                    <a:pt x="511" y="573"/>
                  </a:lnTo>
                  <a:lnTo>
                    <a:pt x="515" y="575"/>
                  </a:lnTo>
                  <a:lnTo>
                    <a:pt x="516" y="575"/>
                  </a:lnTo>
                  <a:lnTo>
                    <a:pt x="516" y="573"/>
                  </a:lnTo>
                  <a:lnTo>
                    <a:pt x="516" y="573"/>
                  </a:lnTo>
                  <a:lnTo>
                    <a:pt x="516" y="572"/>
                  </a:lnTo>
                  <a:lnTo>
                    <a:pt x="518" y="572"/>
                  </a:lnTo>
                  <a:lnTo>
                    <a:pt x="519" y="573"/>
                  </a:lnTo>
                  <a:lnTo>
                    <a:pt x="519" y="573"/>
                  </a:lnTo>
                  <a:lnTo>
                    <a:pt x="522" y="573"/>
                  </a:lnTo>
                  <a:lnTo>
                    <a:pt x="522" y="573"/>
                  </a:lnTo>
                  <a:lnTo>
                    <a:pt x="524" y="573"/>
                  </a:lnTo>
                  <a:lnTo>
                    <a:pt x="527" y="570"/>
                  </a:lnTo>
                  <a:lnTo>
                    <a:pt x="529" y="569"/>
                  </a:lnTo>
                  <a:lnTo>
                    <a:pt x="529" y="569"/>
                  </a:lnTo>
                  <a:lnTo>
                    <a:pt x="530" y="569"/>
                  </a:lnTo>
                  <a:lnTo>
                    <a:pt x="530" y="570"/>
                  </a:lnTo>
                  <a:lnTo>
                    <a:pt x="530" y="570"/>
                  </a:lnTo>
                  <a:lnTo>
                    <a:pt x="532" y="572"/>
                  </a:lnTo>
                  <a:lnTo>
                    <a:pt x="532" y="573"/>
                  </a:lnTo>
                  <a:lnTo>
                    <a:pt x="532" y="573"/>
                  </a:lnTo>
                  <a:lnTo>
                    <a:pt x="532" y="575"/>
                  </a:lnTo>
                  <a:lnTo>
                    <a:pt x="530" y="577"/>
                  </a:lnTo>
                  <a:lnTo>
                    <a:pt x="530" y="577"/>
                  </a:lnTo>
                  <a:lnTo>
                    <a:pt x="532" y="578"/>
                  </a:lnTo>
                  <a:lnTo>
                    <a:pt x="532" y="577"/>
                  </a:lnTo>
                  <a:lnTo>
                    <a:pt x="533" y="577"/>
                  </a:lnTo>
                  <a:lnTo>
                    <a:pt x="533" y="575"/>
                  </a:lnTo>
                  <a:lnTo>
                    <a:pt x="533" y="575"/>
                  </a:lnTo>
                  <a:lnTo>
                    <a:pt x="533" y="575"/>
                  </a:lnTo>
                  <a:lnTo>
                    <a:pt x="533" y="573"/>
                  </a:lnTo>
                  <a:lnTo>
                    <a:pt x="532" y="570"/>
                  </a:lnTo>
                  <a:lnTo>
                    <a:pt x="532" y="570"/>
                  </a:lnTo>
                  <a:lnTo>
                    <a:pt x="532" y="569"/>
                  </a:lnTo>
                  <a:lnTo>
                    <a:pt x="533" y="569"/>
                  </a:lnTo>
                  <a:lnTo>
                    <a:pt x="533" y="567"/>
                  </a:lnTo>
                  <a:lnTo>
                    <a:pt x="533" y="566"/>
                  </a:lnTo>
                  <a:lnTo>
                    <a:pt x="533" y="564"/>
                  </a:lnTo>
                  <a:lnTo>
                    <a:pt x="530" y="562"/>
                  </a:lnTo>
                  <a:lnTo>
                    <a:pt x="524" y="559"/>
                  </a:lnTo>
                  <a:lnTo>
                    <a:pt x="524" y="559"/>
                  </a:lnTo>
                  <a:lnTo>
                    <a:pt x="524" y="561"/>
                  </a:lnTo>
                  <a:lnTo>
                    <a:pt x="524" y="561"/>
                  </a:lnTo>
                  <a:lnTo>
                    <a:pt x="526" y="561"/>
                  </a:lnTo>
                  <a:lnTo>
                    <a:pt x="529" y="562"/>
                  </a:lnTo>
                  <a:lnTo>
                    <a:pt x="530" y="564"/>
                  </a:lnTo>
                  <a:lnTo>
                    <a:pt x="532" y="564"/>
                  </a:lnTo>
                  <a:lnTo>
                    <a:pt x="532" y="566"/>
                  </a:lnTo>
                  <a:lnTo>
                    <a:pt x="532" y="566"/>
                  </a:lnTo>
                  <a:lnTo>
                    <a:pt x="527" y="567"/>
                  </a:lnTo>
                  <a:lnTo>
                    <a:pt x="524" y="570"/>
                  </a:lnTo>
                  <a:lnTo>
                    <a:pt x="521" y="572"/>
                  </a:lnTo>
                  <a:lnTo>
                    <a:pt x="519" y="570"/>
                  </a:lnTo>
                  <a:lnTo>
                    <a:pt x="518" y="569"/>
                  </a:lnTo>
                  <a:lnTo>
                    <a:pt x="518" y="567"/>
                  </a:lnTo>
                  <a:lnTo>
                    <a:pt x="516" y="566"/>
                  </a:lnTo>
                  <a:lnTo>
                    <a:pt x="515" y="566"/>
                  </a:lnTo>
                  <a:lnTo>
                    <a:pt x="515" y="566"/>
                  </a:lnTo>
                  <a:lnTo>
                    <a:pt x="513" y="566"/>
                  </a:lnTo>
                  <a:lnTo>
                    <a:pt x="513" y="566"/>
                  </a:lnTo>
                  <a:lnTo>
                    <a:pt x="510" y="564"/>
                  </a:lnTo>
                  <a:lnTo>
                    <a:pt x="510" y="564"/>
                  </a:lnTo>
                  <a:lnTo>
                    <a:pt x="511" y="562"/>
                  </a:lnTo>
                  <a:lnTo>
                    <a:pt x="513" y="562"/>
                  </a:lnTo>
                  <a:lnTo>
                    <a:pt x="513" y="558"/>
                  </a:lnTo>
                  <a:lnTo>
                    <a:pt x="513" y="556"/>
                  </a:lnTo>
                  <a:lnTo>
                    <a:pt x="510" y="554"/>
                  </a:lnTo>
                  <a:lnTo>
                    <a:pt x="508" y="554"/>
                  </a:lnTo>
                  <a:lnTo>
                    <a:pt x="507" y="554"/>
                  </a:lnTo>
                  <a:lnTo>
                    <a:pt x="507" y="554"/>
                  </a:lnTo>
                  <a:lnTo>
                    <a:pt x="505" y="554"/>
                  </a:lnTo>
                  <a:lnTo>
                    <a:pt x="504" y="553"/>
                  </a:lnTo>
                  <a:lnTo>
                    <a:pt x="502" y="553"/>
                  </a:lnTo>
                  <a:lnTo>
                    <a:pt x="500" y="551"/>
                  </a:lnTo>
                  <a:lnTo>
                    <a:pt x="497" y="548"/>
                  </a:lnTo>
                  <a:lnTo>
                    <a:pt x="497" y="547"/>
                  </a:lnTo>
                  <a:lnTo>
                    <a:pt x="496" y="545"/>
                  </a:lnTo>
                  <a:lnTo>
                    <a:pt x="500" y="545"/>
                  </a:lnTo>
                  <a:lnTo>
                    <a:pt x="502" y="545"/>
                  </a:lnTo>
                  <a:lnTo>
                    <a:pt x="502" y="543"/>
                  </a:lnTo>
                  <a:lnTo>
                    <a:pt x="502" y="542"/>
                  </a:lnTo>
                  <a:lnTo>
                    <a:pt x="500" y="540"/>
                  </a:lnTo>
                  <a:lnTo>
                    <a:pt x="502" y="540"/>
                  </a:lnTo>
                  <a:lnTo>
                    <a:pt x="502" y="539"/>
                  </a:lnTo>
                  <a:lnTo>
                    <a:pt x="504" y="539"/>
                  </a:lnTo>
                  <a:lnTo>
                    <a:pt x="507" y="542"/>
                  </a:lnTo>
                  <a:lnTo>
                    <a:pt x="507" y="542"/>
                  </a:lnTo>
                  <a:lnTo>
                    <a:pt x="510" y="547"/>
                  </a:lnTo>
                  <a:lnTo>
                    <a:pt x="510" y="547"/>
                  </a:lnTo>
                  <a:lnTo>
                    <a:pt x="510" y="548"/>
                  </a:lnTo>
                  <a:lnTo>
                    <a:pt x="515" y="550"/>
                  </a:lnTo>
                  <a:lnTo>
                    <a:pt x="515" y="550"/>
                  </a:lnTo>
                  <a:lnTo>
                    <a:pt x="515" y="548"/>
                  </a:lnTo>
                  <a:lnTo>
                    <a:pt x="516" y="545"/>
                  </a:lnTo>
                  <a:lnTo>
                    <a:pt x="518" y="545"/>
                  </a:lnTo>
                  <a:lnTo>
                    <a:pt x="518" y="545"/>
                  </a:lnTo>
                  <a:lnTo>
                    <a:pt x="518" y="543"/>
                  </a:lnTo>
                  <a:lnTo>
                    <a:pt x="516" y="543"/>
                  </a:lnTo>
                  <a:lnTo>
                    <a:pt x="518" y="542"/>
                  </a:lnTo>
                  <a:lnTo>
                    <a:pt x="516" y="542"/>
                  </a:lnTo>
                  <a:lnTo>
                    <a:pt x="516" y="542"/>
                  </a:lnTo>
                  <a:lnTo>
                    <a:pt x="513" y="547"/>
                  </a:lnTo>
                  <a:lnTo>
                    <a:pt x="513" y="548"/>
                  </a:lnTo>
                  <a:lnTo>
                    <a:pt x="511" y="545"/>
                  </a:lnTo>
                  <a:lnTo>
                    <a:pt x="510" y="543"/>
                  </a:lnTo>
                  <a:lnTo>
                    <a:pt x="510" y="543"/>
                  </a:lnTo>
                  <a:lnTo>
                    <a:pt x="510" y="542"/>
                  </a:lnTo>
                  <a:lnTo>
                    <a:pt x="513" y="542"/>
                  </a:lnTo>
                  <a:lnTo>
                    <a:pt x="511" y="540"/>
                  </a:lnTo>
                  <a:lnTo>
                    <a:pt x="508" y="539"/>
                  </a:lnTo>
                  <a:lnTo>
                    <a:pt x="507" y="539"/>
                  </a:lnTo>
                  <a:lnTo>
                    <a:pt x="505" y="539"/>
                  </a:lnTo>
                  <a:lnTo>
                    <a:pt x="505" y="537"/>
                  </a:lnTo>
                  <a:lnTo>
                    <a:pt x="504" y="536"/>
                  </a:lnTo>
                  <a:lnTo>
                    <a:pt x="505" y="532"/>
                  </a:lnTo>
                  <a:lnTo>
                    <a:pt x="507" y="531"/>
                  </a:lnTo>
                  <a:lnTo>
                    <a:pt x="511" y="532"/>
                  </a:lnTo>
                  <a:lnTo>
                    <a:pt x="513" y="532"/>
                  </a:lnTo>
                  <a:lnTo>
                    <a:pt x="511" y="531"/>
                  </a:lnTo>
                  <a:lnTo>
                    <a:pt x="511" y="531"/>
                  </a:lnTo>
                  <a:lnTo>
                    <a:pt x="510" y="531"/>
                  </a:lnTo>
                  <a:lnTo>
                    <a:pt x="507" y="528"/>
                  </a:lnTo>
                  <a:lnTo>
                    <a:pt x="507" y="526"/>
                  </a:lnTo>
                  <a:lnTo>
                    <a:pt x="508" y="525"/>
                  </a:lnTo>
                  <a:lnTo>
                    <a:pt x="508" y="525"/>
                  </a:lnTo>
                  <a:lnTo>
                    <a:pt x="510" y="523"/>
                  </a:lnTo>
                  <a:lnTo>
                    <a:pt x="513" y="525"/>
                  </a:lnTo>
                  <a:lnTo>
                    <a:pt x="513" y="525"/>
                  </a:lnTo>
                  <a:lnTo>
                    <a:pt x="515" y="525"/>
                  </a:lnTo>
                  <a:lnTo>
                    <a:pt x="513" y="523"/>
                  </a:lnTo>
                  <a:lnTo>
                    <a:pt x="513" y="523"/>
                  </a:lnTo>
                  <a:lnTo>
                    <a:pt x="511" y="521"/>
                  </a:lnTo>
                  <a:lnTo>
                    <a:pt x="511" y="520"/>
                  </a:lnTo>
                  <a:lnTo>
                    <a:pt x="511" y="518"/>
                  </a:lnTo>
                  <a:lnTo>
                    <a:pt x="511" y="518"/>
                  </a:lnTo>
                  <a:lnTo>
                    <a:pt x="511" y="517"/>
                  </a:lnTo>
                  <a:lnTo>
                    <a:pt x="511" y="515"/>
                  </a:lnTo>
                  <a:lnTo>
                    <a:pt x="513" y="515"/>
                  </a:lnTo>
                  <a:lnTo>
                    <a:pt x="513" y="514"/>
                  </a:lnTo>
                  <a:lnTo>
                    <a:pt x="513" y="514"/>
                  </a:lnTo>
                  <a:lnTo>
                    <a:pt x="511" y="514"/>
                  </a:lnTo>
                  <a:lnTo>
                    <a:pt x="511" y="515"/>
                  </a:lnTo>
                  <a:lnTo>
                    <a:pt x="511" y="517"/>
                  </a:lnTo>
                  <a:lnTo>
                    <a:pt x="510" y="518"/>
                  </a:lnTo>
                  <a:lnTo>
                    <a:pt x="510" y="520"/>
                  </a:lnTo>
                  <a:lnTo>
                    <a:pt x="510" y="521"/>
                  </a:lnTo>
                  <a:lnTo>
                    <a:pt x="508" y="523"/>
                  </a:lnTo>
                  <a:lnTo>
                    <a:pt x="508" y="521"/>
                  </a:lnTo>
                  <a:lnTo>
                    <a:pt x="507" y="521"/>
                  </a:lnTo>
                  <a:lnTo>
                    <a:pt x="507" y="521"/>
                  </a:lnTo>
                  <a:lnTo>
                    <a:pt x="507" y="520"/>
                  </a:lnTo>
                  <a:lnTo>
                    <a:pt x="507" y="514"/>
                  </a:lnTo>
                  <a:lnTo>
                    <a:pt x="507" y="509"/>
                  </a:lnTo>
                  <a:lnTo>
                    <a:pt x="507" y="506"/>
                  </a:lnTo>
                  <a:lnTo>
                    <a:pt x="508" y="504"/>
                  </a:lnTo>
                  <a:lnTo>
                    <a:pt x="510" y="504"/>
                  </a:lnTo>
                  <a:lnTo>
                    <a:pt x="510" y="504"/>
                  </a:lnTo>
                  <a:lnTo>
                    <a:pt x="511" y="504"/>
                  </a:lnTo>
                  <a:lnTo>
                    <a:pt x="511" y="504"/>
                  </a:lnTo>
                  <a:lnTo>
                    <a:pt x="510" y="502"/>
                  </a:lnTo>
                  <a:lnTo>
                    <a:pt x="508" y="502"/>
                  </a:lnTo>
                  <a:lnTo>
                    <a:pt x="507" y="504"/>
                  </a:lnTo>
                  <a:lnTo>
                    <a:pt x="505" y="504"/>
                  </a:lnTo>
                  <a:lnTo>
                    <a:pt x="505" y="501"/>
                  </a:lnTo>
                  <a:lnTo>
                    <a:pt x="504" y="499"/>
                  </a:lnTo>
                  <a:lnTo>
                    <a:pt x="504" y="498"/>
                  </a:lnTo>
                  <a:lnTo>
                    <a:pt x="504" y="495"/>
                  </a:lnTo>
                  <a:lnTo>
                    <a:pt x="507" y="495"/>
                  </a:lnTo>
                  <a:lnTo>
                    <a:pt x="508" y="496"/>
                  </a:lnTo>
                  <a:lnTo>
                    <a:pt x="515" y="496"/>
                  </a:lnTo>
                  <a:lnTo>
                    <a:pt x="519" y="498"/>
                  </a:lnTo>
                  <a:lnTo>
                    <a:pt x="521" y="498"/>
                  </a:lnTo>
                  <a:lnTo>
                    <a:pt x="521" y="498"/>
                  </a:lnTo>
                  <a:lnTo>
                    <a:pt x="519" y="496"/>
                  </a:lnTo>
                  <a:lnTo>
                    <a:pt x="518" y="495"/>
                  </a:lnTo>
                  <a:lnTo>
                    <a:pt x="518" y="495"/>
                  </a:lnTo>
                  <a:lnTo>
                    <a:pt x="518" y="493"/>
                  </a:lnTo>
                  <a:lnTo>
                    <a:pt x="518" y="493"/>
                  </a:lnTo>
                  <a:lnTo>
                    <a:pt x="516" y="488"/>
                  </a:lnTo>
                  <a:lnTo>
                    <a:pt x="516" y="488"/>
                  </a:lnTo>
                  <a:lnTo>
                    <a:pt x="515" y="490"/>
                  </a:lnTo>
                  <a:lnTo>
                    <a:pt x="515" y="493"/>
                  </a:lnTo>
                  <a:lnTo>
                    <a:pt x="513" y="493"/>
                  </a:lnTo>
                  <a:lnTo>
                    <a:pt x="511" y="495"/>
                  </a:lnTo>
                  <a:lnTo>
                    <a:pt x="508" y="495"/>
                  </a:lnTo>
                  <a:lnTo>
                    <a:pt x="507" y="493"/>
                  </a:lnTo>
                  <a:lnTo>
                    <a:pt x="507" y="493"/>
                  </a:lnTo>
                  <a:lnTo>
                    <a:pt x="507" y="491"/>
                  </a:lnTo>
                  <a:lnTo>
                    <a:pt x="505" y="491"/>
                  </a:lnTo>
                  <a:lnTo>
                    <a:pt x="504" y="490"/>
                  </a:lnTo>
                  <a:lnTo>
                    <a:pt x="504" y="490"/>
                  </a:lnTo>
                  <a:lnTo>
                    <a:pt x="502" y="490"/>
                  </a:lnTo>
                  <a:lnTo>
                    <a:pt x="504" y="488"/>
                  </a:lnTo>
                  <a:lnTo>
                    <a:pt x="504" y="487"/>
                  </a:lnTo>
                  <a:lnTo>
                    <a:pt x="505" y="487"/>
                  </a:lnTo>
                  <a:lnTo>
                    <a:pt x="507" y="487"/>
                  </a:lnTo>
                  <a:lnTo>
                    <a:pt x="507" y="488"/>
                  </a:lnTo>
                  <a:lnTo>
                    <a:pt x="508" y="488"/>
                  </a:lnTo>
                  <a:lnTo>
                    <a:pt x="510" y="488"/>
                  </a:lnTo>
                  <a:lnTo>
                    <a:pt x="510" y="487"/>
                  </a:lnTo>
                  <a:lnTo>
                    <a:pt x="510" y="487"/>
                  </a:lnTo>
                  <a:lnTo>
                    <a:pt x="508" y="487"/>
                  </a:lnTo>
                  <a:lnTo>
                    <a:pt x="507" y="487"/>
                  </a:lnTo>
                  <a:lnTo>
                    <a:pt x="505" y="484"/>
                  </a:lnTo>
                  <a:lnTo>
                    <a:pt x="507" y="482"/>
                  </a:lnTo>
                  <a:lnTo>
                    <a:pt x="508" y="480"/>
                  </a:lnTo>
                  <a:lnTo>
                    <a:pt x="510" y="480"/>
                  </a:lnTo>
                  <a:lnTo>
                    <a:pt x="508" y="477"/>
                  </a:lnTo>
                  <a:lnTo>
                    <a:pt x="510" y="476"/>
                  </a:lnTo>
                  <a:lnTo>
                    <a:pt x="508" y="474"/>
                  </a:lnTo>
                  <a:lnTo>
                    <a:pt x="508" y="473"/>
                  </a:lnTo>
                  <a:lnTo>
                    <a:pt x="505" y="473"/>
                  </a:lnTo>
                  <a:lnTo>
                    <a:pt x="505" y="473"/>
                  </a:lnTo>
                  <a:lnTo>
                    <a:pt x="505" y="474"/>
                  </a:lnTo>
                  <a:lnTo>
                    <a:pt x="505" y="474"/>
                  </a:lnTo>
                  <a:lnTo>
                    <a:pt x="505" y="474"/>
                  </a:lnTo>
                  <a:lnTo>
                    <a:pt x="505" y="474"/>
                  </a:lnTo>
                  <a:lnTo>
                    <a:pt x="502" y="474"/>
                  </a:lnTo>
                  <a:lnTo>
                    <a:pt x="500" y="473"/>
                  </a:lnTo>
                  <a:lnTo>
                    <a:pt x="497" y="471"/>
                  </a:lnTo>
                  <a:lnTo>
                    <a:pt x="497" y="471"/>
                  </a:lnTo>
                  <a:lnTo>
                    <a:pt x="497" y="469"/>
                  </a:lnTo>
                  <a:lnTo>
                    <a:pt x="497" y="468"/>
                  </a:lnTo>
                  <a:lnTo>
                    <a:pt x="497" y="468"/>
                  </a:lnTo>
                  <a:lnTo>
                    <a:pt x="496" y="469"/>
                  </a:lnTo>
                  <a:lnTo>
                    <a:pt x="492" y="469"/>
                  </a:lnTo>
                  <a:lnTo>
                    <a:pt x="491" y="471"/>
                  </a:lnTo>
                  <a:lnTo>
                    <a:pt x="489" y="471"/>
                  </a:lnTo>
                  <a:lnTo>
                    <a:pt x="489" y="471"/>
                  </a:lnTo>
                  <a:lnTo>
                    <a:pt x="489" y="473"/>
                  </a:lnTo>
                  <a:lnTo>
                    <a:pt x="491" y="473"/>
                  </a:lnTo>
                  <a:lnTo>
                    <a:pt x="492" y="474"/>
                  </a:lnTo>
                  <a:lnTo>
                    <a:pt x="492" y="474"/>
                  </a:lnTo>
                  <a:lnTo>
                    <a:pt x="491" y="476"/>
                  </a:lnTo>
                  <a:lnTo>
                    <a:pt x="491" y="476"/>
                  </a:lnTo>
                  <a:lnTo>
                    <a:pt x="488" y="474"/>
                  </a:lnTo>
                  <a:lnTo>
                    <a:pt x="488" y="473"/>
                  </a:lnTo>
                  <a:lnTo>
                    <a:pt x="488" y="471"/>
                  </a:lnTo>
                  <a:lnTo>
                    <a:pt x="488" y="469"/>
                  </a:lnTo>
                  <a:lnTo>
                    <a:pt x="491" y="468"/>
                  </a:lnTo>
                  <a:lnTo>
                    <a:pt x="492" y="466"/>
                  </a:lnTo>
                  <a:lnTo>
                    <a:pt x="494" y="465"/>
                  </a:lnTo>
                  <a:lnTo>
                    <a:pt x="497" y="463"/>
                  </a:lnTo>
                  <a:lnTo>
                    <a:pt x="499" y="462"/>
                  </a:lnTo>
                  <a:lnTo>
                    <a:pt x="497" y="460"/>
                  </a:lnTo>
                  <a:lnTo>
                    <a:pt x="497" y="458"/>
                  </a:lnTo>
                  <a:lnTo>
                    <a:pt x="497" y="457"/>
                  </a:lnTo>
                  <a:lnTo>
                    <a:pt x="500" y="455"/>
                  </a:lnTo>
                  <a:lnTo>
                    <a:pt x="504" y="455"/>
                  </a:lnTo>
                  <a:lnTo>
                    <a:pt x="505" y="455"/>
                  </a:lnTo>
                  <a:lnTo>
                    <a:pt x="507" y="455"/>
                  </a:lnTo>
                  <a:lnTo>
                    <a:pt x="508" y="455"/>
                  </a:lnTo>
                  <a:lnTo>
                    <a:pt x="510" y="454"/>
                  </a:lnTo>
                  <a:lnTo>
                    <a:pt x="511" y="454"/>
                  </a:lnTo>
                  <a:lnTo>
                    <a:pt x="511" y="452"/>
                  </a:lnTo>
                  <a:lnTo>
                    <a:pt x="511" y="452"/>
                  </a:lnTo>
                  <a:lnTo>
                    <a:pt x="510" y="450"/>
                  </a:lnTo>
                  <a:lnTo>
                    <a:pt x="510" y="449"/>
                  </a:lnTo>
                  <a:lnTo>
                    <a:pt x="510" y="449"/>
                  </a:lnTo>
                  <a:lnTo>
                    <a:pt x="511" y="447"/>
                  </a:lnTo>
                  <a:lnTo>
                    <a:pt x="513" y="447"/>
                  </a:lnTo>
                  <a:lnTo>
                    <a:pt x="513" y="447"/>
                  </a:lnTo>
                  <a:lnTo>
                    <a:pt x="515" y="449"/>
                  </a:lnTo>
                  <a:lnTo>
                    <a:pt x="515" y="449"/>
                  </a:lnTo>
                  <a:lnTo>
                    <a:pt x="513" y="450"/>
                  </a:lnTo>
                  <a:lnTo>
                    <a:pt x="513" y="455"/>
                  </a:lnTo>
                  <a:lnTo>
                    <a:pt x="511" y="457"/>
                  </a:lnTo>
                  <a:lnTo>
                    <a:pt x="511" y="457"/>
                  </a:lnTo>
                  <a:lnTo>
                    <a:pt x="511" y="460"/>
                  </a:lnTo>
                  <a:lnTo>
                    <a:pt x="511" y="460"/>
                  </a:lnTo>
                  <a:lnTo>
                    <a:pt x="507" y="462"/>
                  </a:lnTo>
                  <a:lnTo>
                    <a:pt x="507" y="462"/>
                  </a:lnTo>
                  <a:lnTo>
                    <a:pt x="507" y="463"/>
                  </a:lnTo>
                  <a:lnTo>
                    <a:pt x="508" y="463"/>
                  </a:lnTo>
                  <a:lnTo>
                    <a:pt x="511" y="463"/>
                  </a:lnTo>
                  <a:lnTo>
                    <a:pt x="513" y="462"/>
                  </a:lnTo>
                  <a:lnTo>
                    <a:pt x="513" y="460"/>
                  </a:lnTo>
                  <a:lnTo>
                    <a:pt x="515" y="455"/>
                  </a:lnTo>
                  <a:lnTo>
                    <a:pt x="515" y="455"/>
                  </a:lnTo>
                  <a:lnTo>
                    <a:pt x="516" y="455"/>
                  </a:lnTo>
                  <a:lnTo>
                    <a:pt x="516" y="455"/>
                  </a:lnTo>
                  <a:lnTo>
                    <a:pt x="516" y="458"/>
                  </a:lnTo>
                  <a:lnTo>
                    <a:pt x="516" y="460"/>
                  </a:lnTo>
                  <a:lnTo>
                    <a:pt x="515" y="465"/>
                  </a:lnTo>
                  <a:lnTo>
                    <a:pt x="513" y="468"/>
                  </a:lnTo>
                  <a:lnTo>
                    <a:pt x="513" y="468"/>
                  </a:lnTo>
                  <a:lnTo>
                    <a:pt x="513" y="469"/>
                  </a:lnTo>
                  <a:lnTo>
                    <a:pt x="515" y="468"/>
                  </a:lnTo>
                  <a:lnTo>
                    <a:pt x="515" y="468"/>
                  </a:lnTo>
                  <a:lnTo>
                    <a:pt x="516" y="466"/>
                  </a:lnTo>
                  <a:lnTo>
                    <a:pt x="516" y="463"/>
                  </a:lnTo>
                  <a:lnTo>
                    <a:pt x="516" y="462"/>
                  </a:lnTo>
                  <a:lnTo>
                    <a:pt x="518" y="462"/>
                  </a:lnTo>
                  <a:lnTo>
                    <a:pt x="518" y="458"/>
                  </a:lnTo>
                  <a:lnTo>
                    <a:pt x="518" y="457"/>
                  </a:lnTo>
                  <a:lnTo>
                    <a:pt x="518" y="454"/>
                  </a:lnTo>
                  <a:lnTo>
                    <a:pt x="516" y="454"/>
                  </a:lnTo>
                  <a:lnTo>
                    <a:pt x="516" y="454"/>
                  </a:lnTo>
                  <a:lnTo>
                    <a:pt x="515" y="452"/>
                  </a:lnTo>
                  <a:lnTo>
                    <a:pt x="516" y="449"/>
                  </a:lnTo>
                  <a:lnTo>
                    <a:pt x="519" y="449"/>
                  </a:lnTo>
                  <a:lnTo>
                    <a:pt x="521" y="447"/>
                  </a:lnTo>
                  <a:lnTo>
                    <a:pt x="522" y="447"/>
                  </a:lnTo>
                  <a:lnTo>
                    <a:pt x="524" y="447"/>
                  </a:lnTo>
                  <a:lnTo>
                    <a:pt x="527" y="449"/>
                  </a:lnTo>
                  <a:lnTo>
                    <a:pt x="527" y="449"/>
                  </a:lnTo>
                  <a:lnTo>
                    <a:pt x="527" y="447"/>
                  </a:lnTo>
                  <a:lnTo>
                    <a:pt x="527" y="447"/>
                  </a:lnTo>
                  <a:lnTo>
                    <a:pt x="526" y="447"/>
                  </a:lnTo>
                  <a:lnTo>
                    <a:pt x="522" y="444"/>
                  </a:lnTo>
                  <a:lnTo>
                    <a:pt x="519" y="444"/>
                  </a:lnTo>
                  <a:lnTo>
                    <a:pt x="521" y="443"/>
                  </a:lnTo>
                  <a:lnTo>
                    <a:pt x="521" y="439"/>
                  </a:lnTo>
                  <a:lnTo>
                    <a:pt x="522" y="439"/>
                  </a:lnTo>
                  <a:lnTo>
                    <a:pt x="526" y="439"/>
                  </a:lnTo>
                  <a:lnTo>
                    <a:pt x="530" y="436"/>
                  </a:lnTo>
                  <a:lnTo>
                    <a:pt x="530" y="433"/>
                  </a:lnTo>
                  <a:lnTo>
                    <a:pt x="532" y="430"/>
                  </a:lnTo>
                  <a:lnTo>
                    <a:pt x="529" y="430"/>
                  </a:lnTo>
                  <a:lnTo>
                    <a:pt x="527" y="428"/>
                  </a:lnTo>
                  <a:lnTo>
                    <a:pt x="524" y="427"/>
                  </a:lnTo>
                  <a:lnTo>
                    <a:pt x="522" y="425"/>
                  </a:lnTo>
                  <a:lnTo>
                    <a:pt x="522" y="424"/>
                  </a:lnTo>
                  <a:lnTo>
                    <a:pt x="524" y="421"/>
                  </a:lnTo>
                  <a:lnTo>
                    <a:pt x="526" y="421"/>
                  </a:lnTo>
                  <a:lnTo>
                    <a:pt x="527" y="416"/>
                  </a:lnTo>
                  <a:lnTo>
                    <a:pt x="526" y="413"/>
                  </a:lnTo>
                  <a:lnTo>
                    <a:pt x="526" y="411"/>
                  </a:lnTo>
                  <a:lnTo>
                    <a:pt x="527" y="410"/>
                  </a:lnTo>
                  <a:lnTo>
                    <a:pt x="527" y="408"/>
                  </a:lnTo>
                  <a:lnTo>
                    <a:pt x="529" y="406"/>
                  </a:lnTo>
                  <a:lnTo>
                    <a:pt x="530" y="406"/>
                  </a:lnTo>
                  <a:lnTo>
                    <a:pt x="530" y="405"/>
                  </a:lnTo>
                  <a:lnTo>
                    <a:pt x="530" y="403"/>
                  </a:lnTo>
                  <a:lnTo>
                    <a:pt x="529" y="402"/>
                  </a:lnTo>
                  <a:lnTo>
                    <a:pt x="529" y="400"/>
                  </a:lnTo>
                  <a:lnTo>
                    <a:pt x="530" y="397"/>
                  </a:lnTo>
                  <a:lnTo>
                    <a:pt x="532" y="397"/>
                  </a:lnTo>
                  <a:lnTo>
                    <a:pt x="532" y="397"/>
                  </a:lnTo>
                  <a:lnTo>
                    <a:pt x="530" y="395"/>
                  </a:lnTo>
                  <a:lnTo>
                    <a:pt x="530" y="392"/>
                  </a:lnTo>
                  <a:lnTo>
                    <a:pt x="530" y="392"/>
                  </a:lnTo>
                  <a:lnTo>
                    <a:pt x="530" y="392"/>
                  </a:lnTo>
                  <a:lnTo>
                    <a:pt x="532" y="391"/>
                  </a:lnTo>
                  <a:lnTo>
                    <a:pt x="533" y="392"/>
                  </a:lnTo>
                  <a:lnTo>
                    <a:pt x="535" y="395"/>
                  </a:lnTo>
                  <a:lnTo>
                    <a:pt x="535" y="394"/>
                  </a:lnTo>
                  <a:lnTo>
                    <a:pt x="535" y="391"/>
                  </a:lnTo>
                  <a:lnTo>
                    <a:pt x="533" y="387"/>
                  </a:lnTo>
                  <a:lnTo>
                    <a:pt x="532" y="387"/>
                  </a:lnTo>
                  <a:lnTo>
                    <a:pt x="530" y="387"/>
                  </a:lnTo>
                  <a:lnTo>
                    <a:pt x="530" y="387"/>
                  </a:lnTo>
                  <a:lnTo>
                    <a:pt x="529" y="386"/>
                  </a:lnTo>
                  <a:lnTo>
                    <a:pt x="530" y="384"/>
                  </a:lnTo>
                  <a:lnTo>
                    <a:pt x="530" y="384"/>
                  </a:lnTo>
                  <a:lnTo>
                    <a:pt x="532" y="383"/>
                  </a:lnTo>
                  <a:lnTo>
                    <a:pt x="533" y="383"/>
                  </a:lnTo>
                  <a:lnTo>
                    <a:pt x="535" y="381"/>
                  </a:lnTo>
                  <a:lnTo>
                    <a:pt x="537" y="380"/>
                  </a:lnTo>
                  <a:lnTo>
                    <a:pt x="535" y="380"/>
                  </a:lnTo>
                  <a:lnTo>
                    <a:pt x="535" y="381"/>
                  </a:lnTo>
                  <a:lnTo>
                    <a:pt x="533" y="383"/>
                  </a:lnTo>
                  <a:lnTo>
                    <a:pt x="532" y="383"/>
                  </a:lnTo>
                  <a:lnTo>
                    <a:pt x="532" y="381"/>
                  </a:lnTo>
                  <a:lnTo>
                    <a:pt x="529" y="380"/>
                  </a:lnTo>
                  <a:lnTo>
                    <a:pt x="529" y="380"/>
                  </a:lnTo>
                  <a:lnTo>
                    <a:pt x="527" y="380"/>
                  </a:lnTo>
                  <a:lnTo>
                    <a:pt x="526" y="380"/>
                  </a:lnTo>
                  <a:lnTo>
                    <a:pt x="524" y="383"/>
                  </a:lnTo>
                  <a:lnTo>
                    <a:pt x="522" y="384"/>
                  </a:lnTo>
                  <a:lnTo>
                    <a:pt x="519" y="384"/>
                  </a:lnTo>
                  <a:lnTo>
                    <a:pt x="518" y="384"/>
                  </a:lnTo>
                  <a:lnTo>
                    <a:pt x="516" y="383"/>
                  </a:lnTo>
                  <a:lnTo>
                    <a:pt x="516" y="383"/>
                  </a:lnTo>
                  <a:lnTo>
                    <a:pt x="516" y="381"/>
                  </a:lnTo>
                  <a:lnTo>
                    <a:pt x="518" y="381"/>
                  </a:lnTo>
                  <a:lnTo>
                    <a:pt x="518" y="381"/>
                  </a:lnTo>
                  <a:lnTo>
                    <a:pt x="516" y="381"/>
                  </a:lnTo>
                  <a:lnTo>
                    <a:pt x="515" y="380"/>
                  </a:lnTo>
                  <a:lnTo>
                    <a:pt x="515" y="378"/>
                  </a:lnTo>
                  <a:lnTo>
                    <a:pt x="515" y="376"/>
                  </a:lnTo>
                  <a:lnTo>
                    <a:pt x="513" y="373"/>
                  </a:lnTo>
                  <a:lnTo>
                    <a:pt x="513" y="370"/>
                  </a:lnTo>
                  <a:lnTo>
                    <a:pt x="513" y="369"/>
                  </a:lnTo>
                  <a:lnTo>
                    <a:pt x="515" y="361"/>
                  </a:lnTo>
                  <a:lnTo>
                    <a:pt x="516" y="358"/>
                  </a:lnTo>
                  <a:lnTo>
                    <a:pt x="516" y="354"/>
                  </a:lnTo>
                  <a:lnTo>
                    <a:pt x="516" y="353"/>
                  </a:lnTo>
                  <a:lnTo>
                    <a:pt x="519" y="351"/>
                  </a:lnTo>
                  <a:lnTo>
                    <a:pt x="521" y="350"/>
                  </a:lnTo>
                  <a:lnTo>
                    <a:pt x="522" y="343"/>
                  </a:lnTo>
                  <a:lnTo>
                    <a:pt x="522" y="340"/>
                  </a:lnTo>
                  <a:lnTo>
                    <a:pt x="519" y="331"/>
                  </a:lnTo>
                  <a:lnTo>
                    <a:pt x="519" y="328"/>
                  </a:lnTo>
                  <a:lnTo>
                    <a:pt x="519" y="326"/>
                  </a:lnTo>
                  <a:lnTo>
                    <a:pt x="519" y="321"/>
                  </a:lnTo>
                  <a:lnTo>
                    <a:pt x="519" y="320"/>
                  </a:lnTo>
                  <a:lnTo>
                    <a:pt x="519" y="318"/>
                  </a:lnTo>
                  <a:lnTo>
                    <a:pt x="516" y="315"/>
                  </a:lnTo>
                  <a:lnTo>
                    <a:pt x="516" y="313"/>
                  </a:lnTo>
                  <a:lnTo>
                    <a:pt x="518" y="312"/>
                  </a:lnTo>
                  <a:lnTo>
                    <a:pt x="516" y="309"/>
                  </a:lnTo>
                  <a:lnTo>
                    <a:pt x="518" y="307"/>
                  </a:lnTo>
                  <a:lnTo>
                    <a:pt x="518" y="306"/>
                  </a:lnTo>
                  <a:lnTo>
                    <a:pt x="521" y="307"/>
                  </a:lnTo>
                  <a:lnTo>
                    <a:pt x="522" y="307"/>
                  </a:lnTo>
                  <a:lnTo>
                    <a:pt x="524" y="306"/>
                  </a:lnTo>
                  <a:lnTo>
                    <a:pt x="524" y="304"/>
                  </a:lnTo>
                  <a:lnTo>
                    <a:pt x="524" y="301"/>
                  </a:lnTo>
                  <a:lnTo>
                    <a:pt x="524" y="299"/>
                  </a:lnTo>
                  <a:lnTo>
                    <a:pt x="524" y="298"/>
                  </a:lnTo>
                  <a:lnTo>
                    <a:pt x="526" y="298"/>
                  </a:lnTo>
                  <a:lnTo>
                    <a:pt x="527" y="296"/>
                  </a:lnTo>
                  <a:lnTo>
                    <a:pt x="529" y="293"/>
                  </a:lnTo>
                  <a:lnTo>
                    <a:pt x="530" y="287"/>
                  </a:lnTo>
                  <a:lnTo>
                    <a:pt x="530" y="285"/>
                  </a:lnTo>
                  <a:lnTo>
                    <a:pt x="532" y="283"/>
                  </a:lnTo>
                  <a:lnTo>
                    <a:pt x="532" y="280"/>
                  </a:lnTo>
                  <a:lnTo>
                    <a:pt x="533" y="279"/>
                  </a:lnTo>
                  <a:lnTo>
                    <a:pt x="533" y="277"/>
                  </a:lnTo>
                  <a:lnTo>
                    <a:pt x="535" y="276"/>
                  </a:lnTo>
                  <a:lnTo>
                    <a:pt x="535" y="274"/>
                  </a:lnTo>
                  <a:lnTo>
                    <a:pt x="538" y="272"/>
                  </a:lnTo>
                  <a:lnTo>
                    <a:pt x="538" y="269"/>
                  </a:lnTo>
                  <a:lnTo>
                    <a:pt x="540" y="265"/>
                  </a:lnTo>
                  <a:lnTo>
                    <a:pt x="540" y="261"/>
                  </a:lnTo>
                  <a:lnTo>
                    <a:pt x="541" y="258"/>
                  </a:lnTo>
                  <a:lnTo>
                    <a:pt x="541" y="257"/>
                  </a:lnTo>
                  <a:lnTo>
                    <a:pt x="541" y="254"/>
                  </a:lnTo>
                  <a:lnTo>
                    <a:pt x="543" y="252"/>
                  </a:lnTo>
                  <a:lnTo>
                    <a:pt x="543" y="250"/>
                  </a:lnTo>
                  <a:lnTo>
                    <a:pt x="546" y="249"/>
                  </a:lnTo>
                  <a:lnTo>
                    <a:pt x="546" y="246"/>
                  </a:lnTo>
                  <a:lnTo>
                    <a:pt x="546" y="244"/>
                  </a:lnTo>
                  <a:lnTo>
                    <a:pt x="546" y="243"/>
                  </a:lnTo>
                  <a:lnTo>
                    <a:pt x="545" y="239"/>
                  </a:lnTo>
                  <a:lnTo>
                    <a:pt x="546" y="238"/>
                  </a:lnTo>
                  <a:lnTo>
                    <a:pt x="546" y="238"/>
                  </a:lnTo>
                  <a:lnTo>
                    <a:pt x="549" y="233"/>
                  </a:lnTo>
                  <a:lnTo>
                    <a:pt x="549" y="230"/>
                  </a:lnTo>
                  <a:lnTo>
                    <a:pt x="549" y="228"/>
                  </a:lnTo>
                  <a:lnTo>
                    <a:pt x="548" y="225"/>
                  </a:lnTo>
                  <a:lnTo>
                    <a:pt x="548" y="219"/>
                  </a:lnTo>
                  <a:lnTo>
                    <a:pt x="548" y="214"/>
                  </a:lnTo>
                  <a:lnTo>
                    <a:pt x="546" y="209"/>
                  </a:lnTo>
                  <a:lnTo>
                    <a:pt x="546" y="206"/>
                  </a:lnTo>
                  <a:lnTo>
                    <a:pt x="545" y="202"/>
                  </a:lnTo>
                  <a:lnTo>
                    <a:pt x="545" y="200"/>
                  </a:lnTo>
                  <a:lnTo>
                    <a:pt x="546" y="195"/>
                  </a:lnTo>
                  <a:lnTo>
                    <a:pt x="549" y="192"/>
                  </a:lnTo>
                  <a:lnTo>
                    <a:pt x="551" y="189"/>
                  </a:lnTo>
                  <a:lnTo>
                    <a:pt x="551" y="184"/>
                  </a:lnTo>
                  <a:lnTo>
                    <a:pt x="551" y="181"/>
                  </a:lnTo>
                  <a:lnTo>
                    <a:pt x="551" y="180"/>
                  </a:lnTo>
                  <a:lnTo>
                    <a:pt x="548" y="178"/>
                  </a:lnTo>
                  <a:lnTo>
                    <a:pt x="548" y="173"/>
                  </a:lnTo>
                  <a:lnTo>
                    <a:pt x="548" y="172"/>
                  </a:lnTo>
                  <a:lnTo>
                    <a:pt x="549" y="172"/>
                  </a:lnTo>
                  <a:lnTo>
                    <a:pt x="551" y="170"/>
                  </a:lnTo>
                  <a:lnTo>
                    <a:pt x="551" y="167"/>
                  </a:lnTo>
                  <a:lnTo>
                    <a:pt x="552" y="165"/>
                  </a:lnTo>
                  <a:lnTo>
                    <a:pt x="552" y="161"/>
                  </a:lnTo>
                  <a:lnTo>
                    <a:pt x="554" y="156"/>
                  </a:lnTo>
                  <a:lnTo>
                    <a:pt x="554" y="154"/>
                  </a:lnTo>
                  <a:lnTo>
                    <a:pt x="556" y="153"/>
                  </a:lnTo>
                  <a:lnTo>
                    <a:pt x="557" y="153"/>
                  </a:lnTo>
                  <a:lnTo>
                    <a:pt x="557" y="151"/>
                  </a:lnTo>
                  <a:lnTo>
                    <a:pt x="557" y="148"/>
                  </a:lnTo>
                  <a:lnTo>
                    <a:pt x="557" y="146"/>
                  </a:lnTo>
                  <a:lnTo>
                    <a:pt x="559" y="143"/>
                  </a:lnTo>
                  <a:lnTo>
                    <a:pt x="559" y="142"/>
                  </a:lnTo>
                  <a:lnTo>
                    <a:pt x="560" y="137"/>
                  </a:lnTo>
                  <a:lnTo>
                    <a:pt x="560" y="134"/>
                  </a:lnTo>
                  <a:lnTo>
                    <a:pt x="560" y="134"/>
                  </a:lnTo>
                  <a:lnTo>
                    <a:pt x="560" y="132"/>
                  </a:lnTo>
                  <a:lnTo>
                    <a:pt x="560" y="128"/>
                  </a:lnTo>
                  <a:lnTo>
                    <a:pt x="560" y="126"/>
                  </a:lnTo>
                  <a:lnTo>
                    <a:pt x="560" y="124"/>
                  </a:lnTo>
                  <a:lnTo>
                    <a:pt x="560" y="121"/>
                  </a:lnTo>
                  <a:lnTo>
                    <a:pt x="562" y="120"/>
                  </a:lnTo>
                  <a:lnTo>
                    <a:pt x="563" y="118"/>
                  </a:lnTo>
                  <a:lnTo>
                    <a:pt x="563" y="116"/>
                  </a:lnTo>
                  <a:lnTo>
                    <a:pt x="563" y="115"/>
                  </a:lnTo>
                  <a:lnTo>
                    <a:pt x="562" y="109"/>
                  </a:lnTo>
                  <a:lnTo>
                    <a:pt x="562" y="107"/>
                  </a:lnTo>
                  <a:lnTo>
                    <a:pt x="562" y="102"/>
                  </a:lnTo>
                  <a:lnTo>
                    <a:pt x="562" y="99"/>
                  </a:lnTo>
                  <a:lnTo>
                    <a:pt x="562" y="98"/>
                  </a:lnTo>
                  <a:lnTo>
                    <a:pt x="562" y="96"/>
                  </a:lnTo>
                  <a:lnTo>
                    <a:pt x="563" y="94"/>
                  </a:lnTo>
                  <a:lnTo>
                    <a:pt x="563" y="93"/>
                  </a:lnTo>
                  <a:lnTo>
                    <a:pt x="563" y="91"/>
                  </a:lnTo>
                  <a:lnTo>
                    <a:pt x="563" y="90"/>
                  </a:lnTo>
                  <a:lnTo>
                    <a:pt x="562" y="90"/>
                  </a:lnTo>
                  <a:lnTo>
                    <a:pt x="562" y="88"/>
                  </a:lnTo>
                  <a:lnTo>
                    <a:pt x="562" y="87"/>
                  </a:lnTo>
                  <a:lnTo>
                    <a:pt x="562" y="85"/>
                  </a:lnTo>
                  <a:lnTo>
                    <a:pt x="562" y="83"/>
                  </a:lnTo>
                  <a:lnTo>
                    <a:pt x="563" y="83"/>
                  </a:lnTo>
                  <a:lnTo>
                    <a:pt x="563" y="82"/>
                  </a:lnTo>
                  <a:lnTo>
                    <a:pt x="565" y="80"/>
                  </a:lnTo>
                  <a:lnTo>
                    <a:pt x="567" y="76"/>
                  </a:lnTo>
                  <a:lnTo>
                    <a:pt x="567" y="71"/>
                  </a:lnTo>
                  <a:lnTo>
                    <a:pt x="567" y="66"/>
                  </a:lnTo>
                  <a:lnTo>
                    <a:pt x="568" y="64"/>
                  </a:lnTo>
                  <a:lnTo>
                    <a:pt x="568" y="61"/>
                  </a:lnTo>
                  <a:lnTo>
                    <a:pt x="568" y="60"/>
                  </a:lnTo>
                  <a:lnTo>
                    <a:pt x="568" y="58"/>
                  </a:lnTo>
                  <a:lnTo>
                    <a:pt x="568" y="57"/>
                  </a:lnTo>
                  <a:lnTo>
                    <a:pt x="567" y="49"/>
                  </a:lnTo>
                  <a:lnTo>
                    <a:pt x="567" y="46"/>
                  </a:lnTo>
                  <a:lnTo>
                    <a:pt x="568" y="41"/>
                  </a:lnTo>
                  <a:lnTo>
                    <a:pt x="568" y="35"/>
                  </a:lnTo>
                  <a:lnTo>
                    <a:pt x="568" y="33"/>
                  </a:lnTo>
                  <a:lnTo>
                    <a:pt x="567" y="31"/>
                  </a:lnTo>
                  <a:lnTo>
                    <a:pt x="567" y="30"/>
                  </a:lnTo>
                  <a:lnTo>
                    <a:pt x="567" y="27"/>
                  </a:lnTo>
                  <a:lnTo>
                    <a:pt x="565" y="20"/>
                  </a:lnTo>
                  <a:lnTo>
                    <a:pt x="565" y="16"/>
                  </a:lnTo>
                  <a:lnTo>
                    <a:pt x="565" y="14"/>
                  </a:lnTo>
                  <a:lnTo>
                    <a:pt x="563" y="13"/>
                  </a:lnTo>
                  <a:lnTo>
                    <a:pt x="565" y="13"/>
                  </a:lnTo>
                  <a:lnTo>
                    <a:pt x="565" y="13"/>
                  </a:lnTo>
                  <a:lnTo>
                    <a:pt x="567" y="13"/>
                  </a:lnTo>
                  <a:lnTo>
                    <a:pt x="570" y="11"/>
                  </a:lnTo>
                  <a:lnTo>
                    <a:pt x="571" y="11"/>
                  </a:lnTo>
                  <a:lnTo>
                    <a:pt x="573" y="9"/>
                  </a:lnTo>
                  <a:lnTo>
                    <a:pt x="573" y="8"/>
                  </a:lnTo>
                  <a:lnTo>
                    <a:pt x="573" y="6"/>
                  </a:lnTo>
                  <a:lnTo>
                    <a:pt x="573" y="5"/>
                  </a:lnTo>
                  <a:lnTo>
                    <a:pt x="571" y="3"/>
                  </a:lnTo>
                  <a:lnTo>
                    <a:pt x="573" y="3"/>
                  </a:lnTo>
                  <a:lnTo>
                    <a:pt x="574" y="1"/>
                  </a:lnTo>
                  <a:lnTo>
                    <a:pt x="576" y="1"/>
                  </a:lnTo>
                  <a:lnTo>
                    <a:pt x="578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58" name="Freeform 305">
              <a:extLst>
                <a:ext uri="{FF2B5EF4-FFF2-40B4-BE49-F238E27FC236}">
                  <a16:creationId xmlns:a16="http://schemas.microsoft.com/office/drawing/2014/main" id="{8F517CE4-9034-6A83-5572-368169284F9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8394" y="5018232"/>
              <a:ext cx="3898" cy="3898"/>
            </a:xfrm>
            <a:custGeom>
              <a:avLst/>
              <a:gdLst>
                <a:gd name="T0" fmla="*/ 2 w 2"/>
                <a:gd name="T1" fmla="*/ 0 h 2"/>
                <a:gd name="T2" fmla="*/ 2 w 2"/>
                <a:gd name="T3" fmla="*/ 0 h 2"/>
                <a:gd name="T4" fmla="*/ 2 w 2"/>
                <a:gd name="T5" fmla="*/ 0 h 2"/>
                <a:gd name="T6" fmla="*/ 2 w 2"/>
                <a:gd name="T7" fmla="*/ 0 h 2"/>
                <a:gd name="T8" fmla="*/ 2 w 2"/>
                <a:gd name="T9" fmla="*/ 2 h 2"/>
                <a:gd name="T10" fmla="*/ 2 w 2"/>
                <a:gd name="T11" fmla="*/ 2 h 2"/>
                <a:gd name="T12" fmla="*/ 2 w 2"/>
                <a:gd name="T13" fmla="*/ 0 h 2"/>
                <a:gd name="T14" fmla="*/ 0 w 2"/>
                <a:gd name="T15" fmla="*/ 0 h 2"/>
                <a:gd name="T16" fmla="*/ 0 w 2"/>
                <a:gd name="T17" fmla="*/ 0 h 2"/>
                <a:gd name="T18" fmla="*/ 2 w 2"/>
                <a:gd name="T19" fmla="*/ 0 h 2"/>
                <a:gd name="T20" fmla="*/ 2 w 2"/>
                <a:gd name="T2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59" name="Freeform 306">
              <a:extLst>
                <a:ext uri="{FF2B5EF4-FFF2-40B4-BE49-F238E27FC236}">
                  <a16:creationId xmlns:a16="http://schemas.microsoft.com/office/drawing/2014/main" id="{1DEC691B-9F46-A700-8CB1-1DE04E0E3E7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21341" y="4115743"/>
              <a:ext cx="173481" cy="177380"/>
            </a:xfrm>
            <a:custGeom>
              <a:avLst/>
              <a:gdLst>
                <a:gd name="T0" fmla="*/ 78 w 89"/>
                <a:gd name="T1" fmla="*/ 80 h 91"/>
                <a:gd name="T2" fmla="*/ 35 w 89"/>
                <a:gd name="T3" fmla="*/ 3 h 91"/>
                <a:gd name="T4" fmla="*/ 35 w 89"/>
                <a:gd name="T5" fmla="*/ 6 h 91"/>
                <a:gd name="T6" fmla="*/ 38 w 89"/>
                <a:gd name="T7" fmla="*/ 6 h 91"/>
                <a:gd name="T8" fmla="*/ 45 w 89"/>
                <a:gd name="T9" fmla="*/ 5 h 91"/>
                <a:gd name="T10" fmla="*/ 49 w 89"/>
                <a:gd name="T11" fmla="*/ 6 h 91"/>
                <a:gd name="T12" fmla="*/ 54 w 89"/>
                <a:gd name="T13" fmla="*/ 12 h 91"/>
                <a:gd name="T14" fmla="*/ 60 w 89"/>
                <a:gd name="T15" fmla="*/ 16 h 91"/>
                <a:gd name="T16" fmla="*/ 67 w 89"/>
                <a:gd name="T17" fmla="*/ 12 h 91"/>
                <a:gd name="T18" fmla="*/ 78 w 89"/>
                <a:gd name="T19" fmla="*/ 12 h 91"/>
                <a:gd name="T20" fmla="*/ 81 w 89"/>
                <a:gd name="T21" fmla="*/ 16 h 91"/>
                <a:gd name="T22" fmla="*/ 84 w 89"/>
                <a:gd name="T23" fmla="*/ 19 h 91"/>
                <a:gd name="T24" fmla="*/ 86 w 89"/>
                <a:gd name="T25" fmla="*/ 20 h 91"/>
                <a:gd name="T26" fmla="*/ 86 w 89"/>
                <a:gd name="T27" fmla="*/ 25 h 91"/>
                <a:gd name="T28" fmla="*/ 87 w 89"/>
                <a:gd name="T29" fmla="*/ 33 h 91"/>
                <a:gd name="T30" fmla="*/ 87 w 89"/>
                <a:gd name="T31" fmla="*/ 38 h 91"/>
                <a:gd name="T32" fmla="*/ 84 w 89"/>
                <a:gd name="T33" fmla="*/ 41 h 91"/>
                <a:gd name="T34" fmla="*/ 81 w 89"/>
                <a:gd name="T35" fmla="*/ 50 h 91"/>
                <a:gd name="T36" fmla="*/ 78 w 89"/>
                <a:gd name="T37" fmla="*/ 57 h 91"/>
                <a:gd name="T38" fmla="*/ 78 w 89"/>
                <a:gd name="T39" fmla="*/ 61 h 91"/>
                <a:gd name="T40" fmla="*/ 81 w 89"/>
                <a:gd name="T41" fmla="*/ 72 h 91"/>
                <a:gd name="T42" fmla="*/ 86 w 89"/>
                <a:gd name="T43" fmla="*/ 77 h 91"/>
                <a:gd name="T44" fmla="*/ 84 w 89"/>
                <a:gd name="T45" fmla="*/ 80 h 91"/>
                <a:gd name="T46" fmla="*/ 81 w 89"/>
                <a:gd name="T47" fmla="*/ 80 h 91"/>
                <a:gd name="T48" fmla="*/ 76 w 89"/>
                <a:gd name="T49" fmla="*/ 80 h 91"/>
                <a:gd name="T50" fmla="*/ 62 w 89"/>
                <a:gd name="T51" fmla="*/ 79 h 91"/>
                <a:gd name="T52" fmla="*/ 67 w 89"/>
                <a:gd name="T53" fmla="*/ 79 h 91"/>
                <a:gd name="T54" fmla="*/ 48 w 89"/>
                <a:gd name="T55" fmla="*/ 80 h 91"/>
                <a:gd name="T56" fmla="*/ 51 w 89"/>
                <a:gd name="T57" fmla="*/ 80 h 91"/>
                <a:gd name="T58" fmla="*/ 26 w 89"/>
                <a:gd name="T59" fmla="*/ 87 h 91"/>
                <a:gd name="T60" fmla="*/ 16 w 89"/>
                <a:gd name="T61" fmla="*/ 91 h 91"/>
                <a:gd name="T62" fmla="*/ 15 w 89"/>
                <a:gd name="T63" fmla="*/ 82 h 91"/>
                <a:gd name="T64" fmla="*/ 18 w 89"/>
                <a:gd name="T65" fmla="*/ 79 h 91"/>
                <a:gd name="T66" fmla="*/ 16 w 89"/>
                <a:gd name="T67" fmla="*/ 71 h 91"/>
                <a:gd name="T68" fmla="*/ 13 w 89"/>
                <a:gd name="T69" fmla="*/ 69 h 91"/>
                <a:gd name="T70" fmla="*/ 10 w 89"/>
                <a:gd name="T71" fmla="*/ 64 h 91"/>
                <a:gd name="T72" fmla="*/ 5 w 89"/>
                <a:gd name="T73" fmla="*/ 63 h 91"/>
                <a:gd name="T74" fmla="*/ 2 w 89"/>
                <a:gd name="T75" fmla="*/ 61 h 91"/>
                <a:gd name="T76" fmla="*/ 4 w 89"/>
                <a:gd name="T77" fmla="*/ 55 h 91"/>
                <a:gd name="T78" fmla="*/ 2 w 89"/>
                <a:gd name="T79" fmla="*/ 46 h 91"/>
                <a:gd name="T80" fmla="*/ 5 w 89"/>
                <a:gd name="T81" fmla="*/ 46 h 91"/>
                <a:gd name="T82" fmla="*/ 8 w 89"/>
                <a:gd name="T83" fmla="*/ 39 h 91"/>
                <a:gd name="T84" fmla="*/ 8 w 89"/>
                <a:gd name="T85" fmla="*/ 38 h 91"/>
                <a:gd name="T86" fmla="*/ 5 w 89"/>
                <a:gd name="T87" fmla="*/ 33 h 91"/>
                <a:gd name="T88" fmla="*/ 12 w 89"/>
                <a:gd name="T89" fmla="*/ 33 h 91"/>
                <a:gd name="T90" fmla="*/ 13 w 89"/>
                <a:gd name="T91" fmla="*/ 33 h 91"/>
                <a:gd name="T92" fmla="*/ 10 w 89"/>
                <a:gd name="T93" fmla="*/ 27 h 91"/>
                <a:gd name="T94" fmla="*/ 12 w 89"/>
                <a:gd name="T95" fmla="*/ 22 h 91"/>
                <a:gd name="T96" fmla="*/ 8 w 89"/>
                <a:gd name="T97" fmla="*/ 19 h 91"/>
                <a:gd name="T98" fmla="*/ 7 w 89"/>
                <a:gd name="T99" fmla="*/ 11 h 91"/>
                <a:gd name="T100" fmla="*/ 10 w 89"/>
                <a:gd name="T101" fmla="*/ 8 h 91"/>
                <a:gd name="T102" fmla="*/ 15 w 89"/>
                <a:gd name="T103" fmla="*/ 5 h 91"/>
                <a:gd name="T104" fmla="*/ 18 w 89"/>
                <a:gd name="T105" fmla="*/ 6 h 91"/>
                <a:gd name="T106" fmla="*/ 23 w 89"/>
                <a:gd name="T107" fmla="*/ 8 h 91"/>
                <a:gd name="T108" fmla="*/ 24 w 89"/>
                <a:gd name="T109" fmla="*/ 6 h 91"/>
                <a:gd name="T110" fmla="*/ 27 w 89"/>
                <a:gd name="T111" fmla="*/ 5 h 91"/>
                <a:gd name="T112" fmla="*/ 29 w 89"/>
                <a:gd name="T113" fmla="*/ 1 h 91"/>
                <a:gd name="T114" fmla="*/ 32 w 89"/>
                <a:gd name="T115" fmla="*/ 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9" h="91">
                  <a:moveTo>
                    <a:pt x="78" y="80"/>
                  </a:moveTo>
                  <a:lnTo>
                    <a:pt x="79" y="80"/>
                  </a:lnTo>
                  <a:lnTo>
                    <a:pt x="79" y="82"/>
                  </a:lnTo>
                  <a:lnTo>
                    <a:pt x="78" y="80"/>
                  </a:lnTo>
                  <a:lnTo>
                    <a:pt x="78" y="80"/>
                  </a:lnTo>
                  <a:close/>
                  <a:moveTo>
                    <a:pt x="34" y="0"/>
                  </a:moveTo>
                  <a:lnTo>
                    <a:pt x="34" y="0"/>
                  </a:lnTo>
                  <a:lnTo>
                    <a:pt x="35" y="1"/>
                  </a:lnTo>
                  <a:lnTo>
                    <a:pt x="35" y="3"/>
                  </a:lnTo>
                  <a:lnTo>
                    <a:pt x="35" y="3"/>
                  </a:lnTo>
                  <a:lnTo>
                    <a:pt x="35" y="5"/>
                  </a:lnTo>
                  <a:lnTo>
                    <a:pt x="35" y="5"/>
                  </a:lnTo>
                  <a:lnTo>
                    <a:pt x="35" y="6"/>
                  </a:lnTo>
                  <a:lnTo>
                    <a:pt x="35" y="6"/>
                  </a:lnTo>
                  <a:lnTo>
                    <a:pt x="35" y="6"/>
                  </a:lnTo>
                  <a:lnTo>
                    <a:pt x="35" y="8"/>
                  </a:lnTo>
                  <a:lnTo>
                    <a:pt x="37" y="8"/>
                  </a:lnTo>
                  <a:lnTo>
                    <a:pt x="37" y="8"/>
                  </a:lnTo>
                  <a:lnTo>
                    <a:pt x="38" y="6"/>
                  </a:lnTo>
                  <a:lnTo>
                    <a:pt x="38" y="6"/>
                  </a:lnTo>
                  <a:lnTo>
                    <a:pt x="40" y="6"/>
                  </a:lnTo>
                  <a:lnTo>
                    <a:pt x="40" y="5"/>
                  </a:lnTo>
                  <a:lnTo>
                    <a:pt x="40" y="5"/>
                  </a:lnTo>
                  <a:lnTo>
                    <a:pt x="43" y="5"/>
                  </a:lnTo>
                  <a:lnTo>
                    <a:pt x="45" y="5"/>
                  </a:lnTo>
                  <a:lnTo>
                    <a:pt x="45" y="5"/>
                  </a:lnTo>
                  <a:lnTo>
                    <a:pt x="46" y="5"/>
                  </a:lnTo>
                  <a:lnTo>
                    <a:pt x="46" y="6"/>
                  </a:lnTo>
                  <a:lnTo>
                    <a:pt x="49" y="6"/>
                  </a:lnTo>
                  <a:lnTo>
                    <a:pt x="49" y="6"/>
                  </a:lnTo>
                  <a:lnTo>
                    <a:pt x="51" y="6"/>
                  </a:lnTo>
                  <a:lnTo>
                    <a:pt x="53" y="9"/>
                  </a:lnTo>
                  <a:lnTo>
                    <a:pt x="53" y="9"/>
                  </a:lnTo>
                  <a:lnTo>
                    <a:pt x="53" y="11"/>
                  </a:lnTo>
                  <a:lnTo>
                    <a:pt x="54" y="12"/>
                  </a:lnTo>
                  <a:lnTo>
                    <a:pt x="56" y="12"/>
                  </a:lnTo>
                  <a:lnTo>
                    <a:pt x="57" y="14"/>
                  </a:lnTo>
                  <a:lnTo>
                    <a:pt x="57" y="14"/>
                  </a:lnTo>
                  <a:lnTo>
                    <a:pt x="59" y="14"/>
                  </a:lnTo>
                  <a:lnTo>
                    <a:pt x="60" y="16"/>
                  </a:lnTo>
                  <a:lnTo>
                    <a:pt x="60" y="16"/>
                  </a:lnTo>
                  <a:lnTo>
                    <a:pt x="62" y="16"/>
                  </a:lnTo>
                  <a:lnTo>
                    <a:pt x="64" y="14"/>
                  </a:lnTo>
                  <a:lnTo>
                    <a:pt x="64" y="14"/>
                  </a:lnTo>
                  <a:lnTo>
                    <a:pt x="67" y="12"/>
                  </a:lnTo>
                  <a:lnTo>
                    <a:pt x="68" y="12"/>
                  </a:lnTo>
                  <a:lnTo>
                    <a:pt x="70" y="11"/>
                  </a:lnTo>
                  <a:lnTo>
                    <a:pt x="73" y="11"/>
                  </a:lnTo>
                  <a:lnTo>
                    <a:pt x="76" y="12"/>
                  </a:lnTo>
                  <a:lnTo>
                    <a:pt x="78" y="12"/>
                  </a:lnTo>
                  <a:lnTo>
                    <a:pt x="78" y="12"/>
                  </a:lnTo>
                  <a:lnTo>
                    <a:pt x="79" y="12"/>
                  </a:lnTo>
                  <a:lnTo>
                    <a:pt x="79" y="14"/>
                  </a:lnTo>
                  <a:lnTo>
                    <a:pt x="81" y="14"/>
                  </a:lnTo>
                  <a:lnTo>
                    <a:pt x="81" y="16"/>
                  </a:lnTo>
                  <a:lnTo>
                    <a:pt x="82" y="16"/>
                  </a:lnTo>
                  <a:lnTo>
                    <a:pt x="82" y="17"/>
                  </a:lnTo>
                  <a:lnTo>
                    <a:pt x="82" y="17"/>
                  </a:lnTo>
                  <a:lnTo>
                    <a:pt x="84" y="19"/>
                  </a:lnTo>
                  <a:lnTo>
                    <a:pt x="84" y="19"/>
                  </a:lnTo>
                  <a:lnTo>
                    <a:pt x="86" y="19"/>
                  </a:lnTo>
                  <a:lnTo>
                    <a:pt x="86" y="17"/>
                  </a:lnTo>
                  <a:lnTo>
                    <a:pt x="86" y="19"/>
                  </a:lnTo>
                  <a:lnTo>
                    <a:pt x="86" y="20"/>
                  </a:lnTo>
                  <a:lnTo>
                    <a:pt x="86" y="20"/>
                  </a:lnTo>
                  <a:lnTo>
                    <a:pt x="86" y="20"/>
                  </a:lnTo>
                  <a:lnTo>
                    <a:pt x="86" y="22"/>
                  </a:lnTo>
                  <a:lnTo>
                    <a:pt x="86" y="23"/>
                  </a:lnTo>
                  <a:lnTo>
                    <a:pt x="86" y="23"/>
                  </a:lnTo>
                  <a:lnTo>
                    <a:pt x="86" y="25"/>
                  </a:lnTo>
                  <a:lnTo>
                    <a:pt x="87" y="25"/>
                  </a:lnTo>
                  <a:lnTo>
                    <a:pt x="87" y="27"/>
                  </a:lnTo>
                  <a:lnTo>
                    <a:pt x="87" y="28"/>
                  </a:lnTo>
                  <a:lnTo>
                    <a:pt x="87" y="28"/>
                  </a:lnTo>
                  <a:lnTo>
                    <a:pt x="87" y="33"/>
                  </a:lnTo>
                  <a:lnTo>
                    <a:pt x="89" y="36"/>
                  </a:lnTo>
                  <a:lnTo>
                    <a:pt x="89" y="36"/>
                  </a:lnTo>
                  <a:lnTo>
                    <a:pt x="87" y="38"/>
                  </a:lnTo>
                  <a:lnTo>
                    <a:pt x="87" y="38"/>
                  </a:lnTo>
                  <a:lnTo>
                    <a:pt x="87" y="38"/>
                  </a:lnTo>
                  <a:lnTo>
                    <a:pt x="87" y="38"/>
                  </a:lnTo>
                  <a:lnTo>
                    <a:pt x="87" y="39"/>
                  </a:lnTo>
                  <a:lnTo>
                    <a:pt x="86" y="39"/>
                  </a:lnTo>
                  <a:lnTo>
                    <a:pt x="84" y="41"/>
                  </a:lnTo>
                  <a:lnTo>
                    <a:pt x="84" y="41"/>
                  </a:lnTo>
                  <a:lnTo>
                    <a:pt x="84" y="42"/>
                  </a:lnTo>
                  <a:lnTo>
                    <a:pt x="84" y="42"/>
                  </a:lnTo>
                  <a:lnTo>
                    <a:pt x="82" y="44"/>
                  </a:lnTo>
                  <a:lnTo>
                    <a:pt x="82" y="47"/>
                  </a:lnTo>
                  <a:lnTo>
                    <a:pt x="81" y="50"/>
                  </a:lnTo>
                  <a:lnTo>
                    <a:pt x="81" y="50"/>
                  </a:lnTo>
                  <a:lnTo>
                    <a:pt x="81" y="52"/>
                  </a:lnTo>
                  <a:lnTo>
                    <a:pt x="81" y="52"/>
                  </a:lnTo>
                  <a:lnTo>
                    <a:pt x="79" y="55"/>
                  </a:lnTo>
                  <a:lnTo>
                    <a:pt x="78" y="57"/>
                  </a:lnTo>
                  <a:lnTo>
                    <a:pt x="78" y="58"/>
                  </a:lnTo>
                  <a:lnTo>
                    <a:pt x="78" y="58"/>
                  </a:lnTo>
                  <a:lnTo>
                    <a:pt x="78" y="58"/>
                  </a:lnTo>
                  <a:lnTo>
                    <a:pt x="78" y="60"/>
                  </a:lnTo>
                  <a:lnTo>
                    <a:pt x="78" y="61"/>
                  </a:lnTo>
                  <a:lnTo>
                    <a:pt x="78" y="63"/>
                  </a:lnTo>
                  <a:lnTo>
                    <a:pt x="79" y="68"/>
                  </a:lnTo>
                  <a:lnTo>
                    <a:pt x="81" y="69"/>
                  </a:lnTo>
                  <a:lnTo>
                    <a:pt x="81" y="71"/>
                  </a:lnTo>
                  <a:lnTo>
                    <a:pt x="81" y="72"/>
                  </a:lnTo>
                  <a:lnTo>
                    <a:pt x="82" y="72"/>
                  </a:lnTo>
                  <a:lnTo>
                    <a:pt x="82" y="74"/>
                  </a:lnTo>
                  <a:lnTo>
                    <a:pt x="84" y="74"/>
                  </a:lnTo>
                  <a:lnTo>
                    <a:pt x="84" y="74"/>
                  </a:lnTo>
                  <a:lnTo>
                    <a:pt x="86" y="77"/>
                  </a:lnTo>
                  <a:lnTo>
                    <a:pt x="84" y="77"/>
                  </a:lnTo>
                  <a:lnTo>
                    <a:pt x="84" y="77"/>
                  </a:lnTo>
                  <a:lnTo>
                    <a:pt x="84" y="79"/>
                  </a:lnTo>
                  <a:lnTo>
                    <a:pt x="84" y="80"/>
                  </a:lnTo>
                  <a:lnTo>
                    <a:pt x="84" y="80"/>
                  </a:lnTo>
                  <a:lnTo>
                    <a:pt x="82" y="80"/>
                  </a:lnTo>
                  <a:lnTo>
                    <a:pt x="82" y="80"/>
                  </a:lnTo>
                  <a:lnTo>
                    <a:pt x="81" y="80"/>
                  </a:lnTo>
                  <a:lnTo>
                    <a:pt x="81" y="80"/>
                  </a:lnTo>
                  <a:lnTo>
                    <a:pt x="81" y="80"/>
                  </a:lnTo>
                  <a:lnTo>
                    <a:pt x="79" y="80"/>
                  </a:lnTo>
                  <a:lnTo>
                    <a:pt x="79" y="77"/>
                  </a:lnTo>
                  <a:lnTo>
                    <a:pt x="78" y="77"/>
                  </a:lnTo>
                  <a:lnTo>
                    <a:pt x="78" y="77"/>
                  </a:lnTo>
                  <a:lnTo>
                    <a:pt x="76" y="80"/>
                  </a:lnTo>
                  <a:lnTo>
                    <a:pt x="76" y="80"/>
                  </a:lnTo>
                  <a:lnTo>
                    <a:pt x="68" y="79"/>
                  </a:lnTo>
                  <a:lnTo>
                    <a:pt x="67" y="79"/>
                  </a:lnTo>
                  <a:lnTo>
                    <a:pt x="65" y="79"/>
                  </a:lnTo>
                  <a:lnTo>
                    <a:pt x="62" y="79"/>
                  </a:lnTo>
                  <a:lnTo>
                    <a:pt x="59" y="79"/>
                  </a:lnTo>
                  <a:lnTo>
                    <a:pt x="59" y="79"/>
                  </a:lnTo>
                  <a:lnTo>
                    <a:pt x="65" y="79"/>
                  </a:lnTo>
                  <a:lnTo>
                    <a:pt x="67" y="79"/>
                  </a:lnTo>
                  <a:lnTo>
                    <a:pt x="67" y="79"/>
                  </a:lnTo>
                  <a:lnTo>
                    <a:pt x="57" y="80"/>
                  </a:lnTo>
                  <a:lnTo>
                    <a:pt x="54" y="80"/>
                  </a:lnTo>
                  <a:lnTo>
                    <a:pt x="53" y="80"/>
                  </a:lnTo>
                  <a:lnTo>
                    <a:pt x="53" y="80"/>
                  </a:lnTo>
                  <a:lnTo>
                    <a:pt x="48" y="80"/>
                  </a:lnTo>
                  <a:lnTo>
                    <a:pt x="48" y="80"/>
                  </a:lnTo>
                  <a:lnTo>
                    <a:pt x="48" y="80"/>
                  </a:lnTo>
                  <a:lnTo>
                    <a:pt x="49" y="80"/>
                  </a:lnTo>
                  <a:lnTo>
                    <a:pt x="51" y="80"/>
                  </a:lnTo>
                  <a:lnTo>
                    <a:pt x="51" y="80"/>
                  </a:lnTo>
                  <a:lnTo>
                    <a:pt x="45" y="82"/>
                  </a:lnTo>
                  <a:lnTo>
                    <a:pt x="40" y="82"/>
                  </a:lnTo>
                  <a:lnTo>
                    <a:pt x="37" y="83"/>
                  </a:lnTo>
                  <a:lnTo>
                    <a:pt x="30" y="87"/>
                  </a:lnTo>
                  <a:lnTo>
                    <a:pt x="26" y="87"/>
                  </a:lnTo>
                  <a:lnTo>
                    <a:pt x="24" y="88"/>
                  </a:lnTo>
                  <a:lnTo>
                    <a:pt x="23" y="90"/>
                  </a:lnTo>
                  <a:lnTo>
                    <a:pt x="21" y="90"/>
                  </a:lnTo>
                  <a:lnTo>
                    <a:pt x="18" y="91"/>
                  </a:lnTo>
                  <a:lnTo>
                    <a:pt x="16" y="91"/>
                  </a:lnTo>
                  <a:lnTo>
                    <a:pt x="15" y="91"/>
                  </a:lnTo>
                  <a:lnTo>
                    <a:pt x="15" y="88"/>
                  </a:lnTo>
                  <a:lnTo>
                    <a:pt x="15" y="85"/>
                  </a:lnTo>
                  <a:lnTo>
                    <a:pt x="15" y="83"/>
                  </a:lnTo>
                  <a:lnTo>
                    <a:pt x="15" y="82"/>
                  </a:lnTo>
                  <a:lnTo>
                    <a:pt x="15" y="82"/>
                  </a:lnTo>
                  <a:lnTo>
                    <a:pt x="16" y="80"/>
                  </a:lnTo>
                  <a:lnTo>
                    <a:pt x="16" y="80"/>
                  </a:lnTo>
                  <a:lnTo>
                    <a:pt x="16" y="79"/>
                  </a:lnTo>
                  <a:lnTo>
                    <a:pt x="18" y="79"/>
                  </a:lnTo>
                  <a:lnTo>
                    <a:pt x="18" y="75"/>
                  </a:lnTo>
                  <a:lnTo>
                    <a:pt x="18" y="75"/>
                  </a:lnTo>
                  <a:lnTo>
                    <a:pt x="18" y="74"/>
                  </a:lnTo>
                  <a:lnTo>
                    <a:pt x="18" y="74"/>
                  </a:lnTo>
                  <a:lnTo>
                    <a:pt x="16" y="71"/>
                  </a:lnTo>
                  <a:lnTo>
                    <a:pt x="16" y="71"/>
                  </a:lnTo>
                  <a:lnTo>
                    <a:pt x="16" y="71"/>
                  </a:lnTo>
                  <a:lnTo>
                    <a:pt x="16" y="71"/>
                  </a:lnTo>
                  <a:lnTo>
                    <a:pt x="15" y="69"/>
                  </a:lnTo>
                  <a:lnTo>
                    <a:pt x="13" y="69"/>
                  </a:lnTo>
                  <a:lnTo>
                    <a:pt x="12" y="69"/>
                  </a:lnTo>
                  <a:lnTo>
                    <a:pt x="12" y="68"/>
                  </a:lnTo>
                  <a:lnTo>
                    <a:pt x="12" y="68"/>
                  </a:lnTo>
                  <a:lnTo>
                    <a:pt x="12" y="66"/>
                  </a:lnTo>
                  <a:lnTo>
                    <a:pt x="10" y="64"/>
                  </a:lnTo>
                  <a:lnTo>
                    <a:pt x="10" y="64"/>
                  </a:lnTo>
                  <a:lnTo>
                    <a:pt x="8" y="64"/>
                  </a:lnTo>
                  <a:lnTo>
                    <a:pt x="7" y="64"/>
                  </a:lnTo>
                  <a:lnTo>
                    <a:pt x="7" y="64"/>
                  </a:lnTo>
                  <a:lnTo>
                    <a:pt x="5" y="63"/>
                  </a:lnTo>
                  <a:lnTo>
                    <a:pt x="4" y="63"/>
                  </a:lnTo>
                  <a:lnTo>
                    <a:pt x="4" y="63"/>
                  </a:lnTo>
                  <a:lnTo>
                    <a:pt x="2" y="61"/>
                  </a:lnTo>
                  <a:lnTo>
                    <a:pt x="2" y="61"/>
                  </a:lnTo>
                  <a:lnTo>
                    <a:pt x="2" y="61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4" y="58"/>
                  </a:lnTo>
                  <a:lnTo>
                    <a:pt x="4" y="57"/>
                  </a:lnTo>
                  <a:lnTo>
                    <a:pt x="4" y="55"/>
                  </a:lnTo>
                  <a:lnTo>
                    <a:pt x="4" y="55"/>
                  </a:lnTo>
                  <a:lnTo>
                    <a:pt x="5" y="53"/>
                  </a:lnTo>
                  <a:lnTo>
                    <a:pt x="5" y="53"/>
                  </a:lnTo>
                  <a:lnTo>
                    <a:pt x="4" y="47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4" y="46"/>
                  </a:lnTo>
                  <a:lnTo>
                    <a:pt x="4" y="46"/>
                  </a:lnTo>
                  <a:lnTo>
                    <a:pt x="5" y="46"/>
                  </a:lnTo>
                  <a:lnTo>
                    <a:pt x="7" y="46"/>
                  </a:lnTo>
                  <a:lnTo>
                    <a:pt x="7" y="42"/>
                  </a:lnTo>
                  <a:lnTo>
                    <a:pt x="7" y="42"/>
                  </a:lnTo>
                  <a:lnTo>
                    <a:pt x="7" y="41"/>
                  </a:lnTo>
                  <a:lnTo>
                    <a:pt x="8" y="39"/>
                  </a:lnTo>
                  <a:lnTo>
                    <a:pt x="8" y="39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8" y="36"/>
                  </a:lnTo>
                  <a:lnTo>
                    <a:pt x="8" y="38"/>
                  </a:lnTo>
                  <a:lnTo>
                    <a:pt x="7" y="36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8" y="33"/>
                  </a:lnTo>
                  <a:lnTo>
                    <a:pt x="10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3" y="35"/>
                  </a:lnTo>
                  <a:lnTo>
                    <a:pt x="13" y="35"/>
                  </a:lnTo>
                  <a:lnTo>
                    <a:pt x="13" y="33"/>
                  </a:lnTo>
                  <a:lnTo>
                    <a:pt x="13" y="31"/>
                  </a:lnTo>
                  <a:lnTo>
                    <a:pt x="13" y="30"/>
                  </a:lnTo>
                  <a:lnTo>
                    <a:pt x="12" y="28"/>
                  </a:lnTo>
                  <a:lnTo>
                    <a:pt x="10" y="28"/>
                  </a:lnTo>
                  <a:lnTo>
                    <a:pt x="10" y="27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12" y="23"/>
                  </a:lnTo>
                  <a:lnTo>
                    <a:pt x="12" y="23"/>
                  </a:lnTo>
                  <a:lnTo>
                    <a:pt x="12" y="22"/>
                  </a:lnTo>
                  <a:lnTo>
                    <a:pt x="10" y="22"/>
                  </a:lnTo>
                  <a:lnTo>
                    <a:pt x="10" y="20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7" y="17"/>
                  </a:lnTo>
                  <a:lnTo>
                    <a:pt x="7" y="16"/>
                  </a:lnTo>
                  <a:lnTo>
                    <a:pt x="7" y="12"/>
                  </a:lnTo>
                  <a:lnTo>
                    <a:pt x="7" y="11"/>
                  </a:lnTo>
                  <a:lnTo>
                    <a:pt x="7" y="9"/>
                  </a:lnTo>
                  <a:lnTo>
                    <a:pt x="8" y="9"/>
                  </a:lnTo>
                  <a:lnTo>
                    <a:pt x="8" y="9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3" y="6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21" y="8"/>
                  </a:lnTo>
                  <a:lnTo>
                    <a:pt x="23" y="8"/>
                  </a:lnTo>
                  <a:lnTo>
                    <a:pt x="23" y="8"/>
                  </a:lnTo>
                  <a:lnTo>
                    <a:pt x="23" y="8"/>
                  </a:lnTo>
                  <a:lnTo>
                    <a:pt x="24" y="8"/>
                  </a:lnTo>
                  <a:lnTo>
                    <a:pt x="24" y="8"/>
                  </a:lnTo>
                  <a:lnTo>
                    <a:pt x="24" y="8"/>
                  </a:lnTo>
                  <a:lnTo>
                    <a:pt x="24" y="6"/>
                  </a:lnTo>
                  <a:lnTo>
                    <a:pt x="24" y="6"/>
                  </a:lnTo>
                  <a:lnTo>
                    <a:pt x="24" y="6"/>
                  </a:lnTo>
                  <a:lnTo>
                    <a:pt x="26" y="6"/>
                  </a:lnTo>
                  <a:lnTo>
                    <a:pt x="26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9" y="5"/>
                  </a:lnTo>
                  <a:lnTo>
                    <a:pt x="27" y="3"/>
                  </a:lnTo>
                  <a:lnTo>
                    <a:pt x="29" y="1"/>
                  </a:lnTo>
                  <a:lnTo>
                    <a:pt x="29" y="1"/>
                  </a:lnTo>
                  <a:lnTo>
                    <a:pt x="29" y="1"/>
                  </a:lnTo>
                  <a:lnTo>
                    <a:pt x="30" y="1"/>
                  </a:lnTo>
                  <a:lnTo>
                    <a:pt x="30" y="3"/>
                  </a:lnTo>
                  <a:lnTo>
                    <a:pt x="32" y="3"/>
                  </a:lnTo>
                  <a:lnTo>
                    <a:pt x="32" y="1"/>
                  </a:lnTo>
                  <a:lnTo>
                    <a:pt x="32" y="1"/>
                  </a:lnTo>
                  <a:lnTo>
                    <a:pt x="32" y="1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60" name="Freeform 307">
              <a:extLst>
                <a:ext uri="{FF2B5EF4-FFF2-40B4-BE49-F238E27FC236}">
                  <a16:creationId xmlns:a16="http://schemas.microsoft.com/office/drawing/2014/main" id="{A33DF3A4-DE28-8339-7425-FE41C45364AD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4576" y="2967651"/>
              <a:ext cx="124750" cy="66274"/>
            </a:xfrm>
            <a:custGeom>
              <a:avLst/>
              <a:gdLst>
                <a:gd name="T0" fmla="*/ 39 w 64"/>
                <a:gd name="T1" fmla="*/ 1 h 34"/>
                <a:gd name="T2" fmla="*/ 39 w 64"/>
                <a:gd name="T3" fmla="*/ 0 h 34"/>
                <a:gd name="T4" fmla="*/ 41 w 64"/>
                <a:gd name="T5" fmla="*/ 1 h 34"/>
                <a:gd name="T6" fmla="*/ 47 w 64"/>
                <a:gd name="T7" fmla="*/ 3 h 34"/>
                <a:gd name="T8" fmla="*/ 52 w 64"/>
                <a:gd name="T9" fmla="*/ 4 h 34"/>
                <a:gd name="T10" fmla="*/ 50 w 64"/>
                <a:gd name="T11" fmla="*/ 11 h 34"/>
                <a:gd name="T12" fmla="*/ 50 w 64"/>
                <a:gd name="T13" fmla="*/ 12 h 34"/>
                <a:gd name="T14" fmla="*/ 53 w 64"/>
                <a:gd name="T15" fmla="*/ 12 h 34"/>
                <a:gd name="T16" fmla="*/ 55 w 64"/>
                <a:gd name="T17" fmla="*/ 14 h 34"/>
                <a:gd name="T18" fmla="*/ 60 w 64"/>
                <a:gd name="T19" fmla="*/ 15 h 34"/>
                <a:gd name="T20" fmla="*/ 64 w 64"/>
                <a:gd name="T21" fmla="*/ 15 h 34"/>
                <a:gd name="T22" fmla="*/ 63 w 64"/>
                <a:gd name="T23" fmla="*/ 20 h 34"/>
                <a:gd name="T24" fmla="*/ 63 w 64"/>
                <a:gd name="T25" fmla="*/ 22 h 34"/>
                <a:gd name="T26" fmla="*/ 60 w 64"/>
                <a:gd name="T27" fmla="*/ 20 h 34"/>
                <a:gd name="T28" fmla="*/ 58 w 64"/>
                <a:gd name="T29" fmla="*/ 22 h 34"/>
                <a:gd name="T30" fmla="*/ 58 w 64"/>
                <a:gd name="T31" fmla="*/ 23 h 34"/>
                <a:gd name="T32" fmla="*/ 60 w 64"/>
                <a:gd name="T33" fmla="*/ 26 h 34"/>
                <a:gd name="T34" fmla="*/ 58 w 64"/>
                <a:gd name="T35" fmla="*/ 26 h 34"/>
                <a:gd name="T36" fmla="*/ 55 w 64"/>
                <a:gd name="T37" fmla="*/ 25 h 34"/>
                <a:gd name="T38" fmla="*/ 52 w 64"/>
                <a:gd name="T39" fmla="*/ 26 h 34"/>
                <a:gd name="T40" fmla="*/ 49 w 64"/>
                <a:gd name="T41" fmla="*/ 23 h 34"/>
                <a:gd name="T42" fmla="*/ 47 w 64"/>
                <a:gd name="T43" fmla="*/ 22 h 34"/>
                <a:gd name="T44" fmla="*/ 47 w 64"/>
                <a:gd name="T45" fmla="*/ 26 h 34"/>
                <a:gd name="T46" fmla="*/ 44 w 64"/>
                <a:gd name="T47" fmla="*/ 31 h 34"/>
                <a:gd name="T48" fmla="*/ 42 w 64"/>
                <a:gd name="T49" fmla="*/ 33 h 34"/>
                <a:gd name="T50" fmla="*/ 42 w 64"/>
                <a:gd name="T51" fmla="*/ 34 h 34"/>
                <a:gd name="T52" fmla="*/ 39 w 64"/>
                <a:gd name="T53" fmla="*/ 31 h 34"/>
                <a:gd name="T54" fmla="*/ 38 w 64"/>
                <a:gd name="T55" fmla="*/ 30 h 34"/>
                <a:gd name="T56" fmla="*/ 34 w 64"/>
                <a:gd name="T57" fmla="*/ 26 h 34"/>
                <a:gd name="T58" fmla="*/ 34 w 64"/>
                <a:gd name="T59" fmla="*/ 23 h 34"/>
                <a:gd name="T60" fmla="*/ 31 w 64"/>
                <a:gd name="T61" fmla="*/ 25 h 34"/>
                <a:gd name="T62" fmla="*/ 30 w 64"/>
                <a:gd name="T63" fmla="*/ 28 h 34"/>
                <a:gd name="T64" fmla="*/ 28 w 64"/>
                <a:gd name="T65" fmla="*/ 31 h 34"/>
                <a:gd name="T66" fmla="*/ 22 w 64"/>
                <a:gd name="T67" fmla="*/ 31 h 34"/>
                <a:gd name="T68" fmla="*/ 19 w 64"/>
                <a:gd name="T69" fmla="*/ 33 h 34"/>
                <a:gd name="T70" fmla="*/ 14 w 64"/>
                <a:gd name="T71" fmla="*/ 33 h 34"/>
                <a:gd name="T72" fmla="*/ 12 w 64"/>
                <a:gd name="T73" fmla="*/ 31 h 34"/>
                <a:gd name="T74" fmla="*/ 11 w 64"/>
                <a:gd name="T75" fmla="*/ 28 h 34"/>
                <a:gd name="T76" fmla="*/ 11 w 64"/>
                <a:gd name="T77" fmla="*/ 25 h 34"/>
                <a:gd name="T78" fmla="*/ 8 w 64"/>
                <a:gd name="T79" fmla="*/ 23 h 34"/>
                <a:gd name="T80" fmla="*/ 3 w 64"/>
                <a:gd name="T81" fmla="*/ 25 h 34"/>
                <a:gd name="T82" fmla="*/ 3 w 64"/>
                <a:gd name="T83" fmla="*/ 26 h 34"/>
                <a:gd name="T84" fmla="*/ 0 w 64"/>
                <a:gd name="T85" fmla="*/ 30 h 34"/>
                <a:gd name="T86" fmla="*/ 0 w 64"/>
                <a:gd name="T87" fmla="*/ 26 h 34"/>
                <a:gd name="T88" fmla="*/ 1 w 64"/>
                <a:gd name="T89" fmla="*/ 25 h 34"/>
                <a:gd name="T90" fmla="*/ 1 w 64"/>
                <a:gd name="T91" fmla="*/ 22 h 34"/>
                <a:gd name="T92" fmla="*/ 3 w 64"/>
                <a:gd name="T93" fmla="*/ 19 h 34"/>
                <a:gd name="T94" fmla="*/ 6 w 64"/>
                <a:gd name="T95" fmla="*/ 15 h 34"/>
                <a:gd name="T96" fmla="*/ 9 w 64"/>
                <a:gd name="T97" fmla="*/ 12 h 34"/>
                <a:gd name="T98" fmla="*/ 14 w 64"/>
                <a:gd name="T99" fmla="*/ 9 h 34"/>
                <a:gd name="T100" fmla="*/ 14 w 64"/>
                <a:gd name="T101" fmla="*/ 7 h 34"/>
                <a:gd name="T102" fmla="*/ 12 w 64"/>
                <a:gd name="T103" fmla="*/ 6 h 34"/>
                <a:gd name="T104" fmla="*/ 16 w 64"/>
                <a:gd name="T105" fmla="*/ 4 h 34"/>
                <a:gd name="T106" fmla="*/ 17 w 64"/>
                <a:gd name="T107" fmla="*/ 6 h 34"/>
                <a:gd name="T108" fmla="*/ 20 w 64"/>
                <a:gd name="T109" fmla="*/ 4 h 34"/>
                <a:gd name="T110" fmla="*/ 23 w 64"/>
                <a:gd name="T111" fmla="*/ 3 h 34"/>
                <a:gd name="T112" fmla="*/ 30 w 64"/>
                <a:gd name="T113" fmla="*/ 3 h 34"/>
                <a:gd name="T114" fmla="*/ 34 w 64"/>
                <a:gd name="T115" fmla="*/ 3 h 34"/>
                <a:gd name="T116" fmla="*/ 36 w 64"/>
                <a:gd name="T117" fmla="*/ 3 h 34"/>
                <a:gd name="T118" fmla="*/ 36 w 64"/>
                <a:gd name="T119" fmla="*/ 1 h 34"/>
                <a:gd name="T120" fmla="*/ 34 w 64"/>
                <a:gd name="T121" fmla="*/ 1 h 34"/>
                <a:gd name="T122" fmla="*/ 36 w 64"/>
                <a:gd name="T12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4" h="34">
                  <a:moveTo>
                    <a:pt x="36" y="0"/>
                  </a:moveTo>
                  <a:lnTo>
                    <a:pt x="38" y="0"/>
                  </a:lnTo>
                  <a:lnTo>
                    <a:pt x="39" y="1"/>
                  </a:lnTo>
                  <a:lnTo>
                    <a:pt x="39" y="1"/>
                  </a:lnTo>
                  <a:lnTo>
                    <a:pt x="39" y="0"/>
                  </a:lnTo>
                  <a:lnTo>
                    <a:pt x="39" y="0"/>
                  </a:lnTo>
                  <a:lnTo>
                    <a:pt x="41" y="1"/>
                  </a:lnTo>
                  <a:lnTo>
                    <a:pt x="41" y="1"/>
                  </a:lnTo>
                  <a:lnTo>
                    <a:pt x="41" y="1"/>
                  </a:lnTo>
                  <a:lnTo>
                    <a:pt x="44" y="1"/>
                  </a:lnTo>
                  <a:lnTo>
                    <a:pt x="46" y="1"/>
                  </a:lnTo>
                  <a:lnTo>
                    <a:pt x="47" y="3"/>
                  </a:lnTo>
                  <a:lnTo>
                    <a:pt x="49" y="4"/>
                  </a:lnTo>
                  <a:lnTo>
                    <a:pt x="50" y="4"/>
                  </a:lnTo>
                  <a:lnTo>
                    <a:pt x="52" y="4"/>
                  </a:lnTo>
                  <a:lnTo>
                    <a:pt x="52" y="6"/>
                  </a:lnTo>
                  <a:lnTo>
                    <a:pt x="50" y="9"/>
                  </a:lnTo>
                  <a:lnTo>
                    <a:pt x="50" y="11"/>
                  </a:lnTo>
                  <a:lnTo>
                    <a:pt x="50" y="12"/>
                  </a:lnTo>
                  <a:lnTo>
                    <a:pt x="50" y="12"/>
                  </a:lnTo>
                  <a:lnTo>
                    <a:pt x="50" y="12"/>
                  </a:lnTo>
                  <a:lnTo>
                    <a:pt x="52" y="12"/>
                  </a:lnTo>
                  <a:lnTo>
                    <a:pt x="52" y="12"/>
                  </a:lnTo>
                  <a:lnTo>
                    <a:pt x="53" y="12"/>
                  </a:lnTo>
                  <a:lnTo>
                    <a:pt x="55" y="14"/>
                  </a:lnTo>
                  <a:lnTo>
                    <a:pt x="55" y="14"/>
                  </a:lnTo>
                  <a:lnTo>
                    <a:pt x="55" y="14"/>
                  </a:lnTo>
                  <a:lnTo>
                    <a:pt x="57" y="15"/>
                  </a:lnTo>
                  <a:lnTo>
                    <a:pt x="60" y="15"/>
                  </a:lnTo>
                  <a:lnTo>
                    <a:pt x="60" y="15"/>
                  </a:lnTo>
                  <a:lnTo>
                    <a:pt x="63" y="14"/>
                  </a:lnTo>
                  <a:lnTo>
                    <a:pt x="63" y="14"/>
                  </a:lnTo>
                  <a:lnTo>
                    <a:pt x="64" y="15"/>
                  </a:lnTo>
                  <a:lnTo>
                    <a:pt x="64" y="15"/>
                  </a:lnTo>
                  <a:lnTo>
                    <a:pt x="63" y="19"/>
                  </a:lnTo>
                  <a:lnTo>
                    <a:pt x="63" y="20"/>
                  </a:lnTo>
                  <a:lnTo>
                    <a:pt x="63" y="20"/>
                  </a:lnTo>
                  <a:lnTo>
                    <a:pt x="64" y="20"/>
                  </a:lnTo>
                  <a:lnTo>
                    <a:pt x="63" y="22"/>
                  </a:lnTo>
                  <a:lnTo>
                    <a:pt x="63" y="22"/>
                  </a:lnTo>
                  <a:lnTo>
                    <a:pt x="61" y="22"/>
                  </a:lnTo>
                  <a:lnTo>
                    <a:pt x="60" y="20"/>
                  </a:lnTo>
                  <a:lnTo>
                    <a:pt x="60" y="20"/>
                  </a:lnTo>
                  <a:lnTo>
                    <a:pt x="58" y="20"/>
                  </a:lnTo>
                  <a:lnTo>
                    <a:pt x="58" y="22"/>
                  </a:lnTo>
                  <a:lnTo>
                    <a:pt x="58" y="23"/>
                  </a:lnTo>
                  <a:lnTo>
                    <a:pt x="58" y="23"/>
                  </a:lnTo>
                  <a:lnTo>
                    <a:pt x="58" y="23"/>
                  </a:lnTo>
                  <a:lnTo>
                    <a:pt x="58" y="25"/>
                  </a:lnTo>
                  <a:lnTo>
                    <a:pt x="60" y="26"/>
                  </a:lnTo>
                  <a:lnTo>
                    <a:pt x="60" y="26"/>
                  </a:lnTo>
                  <a:lnTo>
                    <a:pt x="60" y="26"/>
                  </a:lnTo>
                  <a:lnTo>
                    <a:pt x="58" y="28"/>
                  </a:lnTo>
                  <a:lnTo>
                    <a:pt x="58" y="26"/>
                  </a:lnTo>
                  <a:lnTo>
                    <a:pt x="57" y="25"/>
                  </a:lnTo>
                  <a:lnTo>
                    <a:pt x="57" y="25"/>
                  </a:lnTo>
                  <a:lnTo>
                    <a:pt x="55" y="25"/>
                  </a:lnTo>
                  <a:lnTo>
                    <a:pt x="55" y="25"/>
                  </a:lnTo>
                  <a:lnTo>
                    <a:pt x="52" y="26"/>
                  </a:lnTo>
                  <a:lnTo>
                    <a:pt x="52" y="26"/>
                  </a:lnTo>
                  <a:lnTo>
                    <a:pt x="50" y="26"/>
                  </a:lnTo>
                  <a:lnTo>
                    <a:pt x="50" y="25"/>
                  </a:lnTo>
                  <a:lnTo>
                    <a:pt x="49" y="23"/>
                  </a:lnTo>
                  <a:lnTo>
                    <a:pt x="49" y="23"/>
                  </a:lnTo>
                  <a:lnTo>
                    <a:pt x="49" y="23"/>
                  </a:lnTo>
                  <a:lnTo>
                    <a:pt x="47" y="22"/>
                  </a:lnTo>
                  <a:lnTo>
                    <a:pt x="47" y="23"/>
                  </a:lnTo>
                  <a:lnTo>
                    <a:pt x="47" y="25"/>
                  </a:lnTo>
                  <a:lnTo>
                    <a:pt x="47" y="26"/>
                  </a:lnTo>
                  <a:lnTo>
                    <a:pt x="46" y="28"/>
                  </a:lnTo>
                  <a:lnTo>
                    <a:pt x="44" y="30"/>
                  </a:lnTo>
                  <a:lnTo>
                    <a:pt x="44" y="31"/>
                  </a:lnTo>
                  <a:lnTo>
                    <a:pt x="42" y="31"/>
                  </a:lnTo>
                  <a:lnTo>
                    <a:pt x="42" y="31"/>
                  </a:lnTo>
                  <a:lnTo>
                    <a:pt x="42" y="33"/>
                  </a:lnTo>
                  <a:lnTo>
                    <a:pt x="44" y="34"/>
                  </a:lnTo>
                  <a:lnTo>
                    <a:pt x="44" y="34"/>
                  </a:lnTo>
                  <a:lnTo>
                    <a:pt x="42" y="34"/>
                  </a:lnTo>
                  <a:lnTo>
                    <a:pt x="41" y="34"/>
                  </a:lnTo>
                  <a:lnTo>
                    <a:pt x="41" y="33"/>
                  </a:lnTo>
                  <a:lnTo>
                    <a:pt x="39" y="31"/>
                  </a:lnTo>
                  <a:lnTo>
                    <a:pt x="41" y="30"/>
                  </a:lnTo>
                  <a:lnTo>
                    <a:pt x="41" y="30"/>
                  </a:lnTo>
                  <a:lnTo>
                    <a:pt x="38" y="30"/>
                  </a:lnTo>
                  <a:lnTo>
                    <a:pt x="36" y="28"/>
                  </a:lnTo>
                  <a:lnTo>
                    <a:pt x="34" y="26"/>
                  </a:lnTo>
                  <a:lnTo>
                    <a:pt x="34" y="26"/>
                  </a:lnTo>
                  <a:lnTo>
                    <a:pt x="34" y="25"/>
                  </a:lnTo>
                  <a:lnTo>
                    <a:pt x="34" y="23"/>
                  </a:lnTo>
                  <a:lnTo>
                    <a:pt x="34" y="23"/>
                  </a:lnTo>
                  <a:lnTo>
                    <a:pt x="34" y="23"/>
                  </a:lnTo>
                  <a:lnTo>
                    <a:pt x="33" y="25"/>
                  </a:lnTo>
                  <a:lnTo>
                    <a:pt x="31" y="25"/>
                  </a:lnTo>
                  <a:lnTo>
                    <a:pt x="30" y="26"/>
                  </a:lnTo>
                  <a:lnTo>
                    <a:pt x="30" y="26"/>
                  </a:lnTo>
                  <a:lnTo>
                    <a:pt x="30" y="28"/>
                  </a:lnTo>
                  <a:lnTo>
                    <a:pt x="30" y="28"/>
                  </a:lnTo>
                  <a:lnTo>
                    <a:pt x="28" y="31"/>
                  </a:lnTo>
                  <a:lnTo>
                    <a:pt x="28" y="31"/>
                  </a:lnTo>
                  <a:lnTo>
                    <a:pt x="27" y="33"/>
                  </a:lnTo>
                  <a:lnTo>
                    <a:pt x="25" y="33"/>
                  </a:lnTo>
                  <a:lnTo>
                    <a:pt x="22" y="31"/>
                  </a:lnTo>
                  <a:lnTo>
                    <a:pt x="22" y="31"/>
                  </a:lnTo>
                  <a:lnTo>
                    <a:pt x="20" y="33"/>
                  </a:lnTo>
                  <a:lnTo>
                    <a:pt x="19" y="33"/>
                  </a:lnTo>
                  <a:lnTo>
                    <a:pt x="16" y="34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31"/>
                  </a:lnTo>
                  <a:lnTo>
                    <a:pt x="12" y="31"/>
                  </a:lnTo>
                  <a:lnTo>
                    <a:pt x="12" y="30"/>
                  </a:lnTo>
                  <a:lnTo>
                    <a:pt x="11" y="30"/>
                  </a:lnTo>
                  <a:lnTo>
                    <a:pt x="11" y="28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11" y="25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8" y="23"/>
                  </a:lnTo>
                  <a:lnTo>
                    <a:pt x="6" y="23"/>
                  </a:lnTo>
                  <a:lnTo>
                    <a:pt x="5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8"/>
                  </a:lnTo>
                  <a:lnTo>
                    <a:pt x="1" y="28"/>
                  </a:lnTo>
                  <a:lnTo>
                    <a:pt x="0" y="30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6"/>
                  </a:lnTo>
                  <a:lnTo>
                    <a:pt x="1" y="26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0"/>
                  </a:lnTo>
                  <a:lnTo>
                    <a:pt x="3" y="19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6" y="15"/>
                  </a:lnTo>
                  <a:lnTo>
                    <a:pt x="6" y="14"/>
                  </a:lnTo>
                  <a:lnTo>
                    <a:pt x="9" y="14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1" y="11"/>
                  </a:lnTo>
                  <a:lnTo>
                    <a:pt x="14" y="9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6" y="4"/>
                  </a:lnTo>
                  <a:lnTo>
                    <a:pt x="17" y="4"/>
                  </a:lnTo>
                  <a:lnTo>
                    <a:pt x="17" y="4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9" y="6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2" y="3"/>
                  </a:lnTo>
                  <a:lnTo>
                    <a:pt x="23" y="3"/>
                  </a:lnTo>
                  <a:lnTo>
                    <a:pt x="23" y="3"/>
                  </a:lnTo>
                  <a:lnTo>
                    <a:pt x="27" y="3"/>
                  </a:lnTo>
                  <a:lnTo>
                    <a:pt x="30" y="3"/>
                  </a:lnTo>
                  <a:lnTo>
                    <a:pt x="31" y="3"/>
                  </a:lnTo>
                  <a:lnTo>
                    <a:pt x="33" y="3"/>
                  </a:lnTo>
                  <a:lnTo>
                    <a:pt x="34" y="3"/>
                  </a:lnTo>
                  <a:lnTo>
                    <a:pt x="34" y="3"/>
                  </a:lnTo>
                  <a:lnTo>
                    <a:pt x="34" y="3"/>
                  </a:lnTo>
                  <a:lnTo>
                    <a:pt x="36" y="3"/>
                  </a:lnTo>
                  <a:lnTo>
                    <a:pt x="36" y="1"/>
                  </a:lnTo>
                  <a:lnTo>
                    <a:pt x="36" y="1"/>
                  </a:lnTo>
                  <a:lnTo>
                    <a:pt x="36" y="1"/>
                  </a:lnTo>
                  <a:lnTo>
                    <a:pt x="36" y="1"/>
                  </a:lnTo>
                  <a:lnTo>
                    <a:pt x="34" y="1"/>
                  </a:lnTo>
                  <a:lnTo>
                    <a:pt x="34" y="1"/>
                  </a:lnTo>
                  <a:lnTo>
                    <a:pt x="34" y="1"/>
                  </a:lnTo>
                  <a:lnTo>
                    <a:pt x="34" y="0"/>
                  </a:lnTo>
                  <a:lnTo>
                    <a:pt x="36" y="0"/>
                  </a:lnTo>
                  <a:lnTo>
                    <a:pt x="36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61" name="Freeform 308">
              <a:extLst>
                <a:ext uri="{FF2B5EF4-FFF2-40B4-BE49-F238E27FC236}">
                  <a16:creationId xmlns:a16="http://schemas.microsoft.com/office/drawing/2014/main" id="{7F880EE6-7468-E976-D4E1-C1E664A45EC7}"/>
                </a:ext>
              </a:extLst>
            </p:cNvPr>
            <p:cNvSpPr>
              <a:spLocks/>
            </p:cNvSpPr>
            <p:nvPr/>
          </p:nvSpPr>
          <p:spPr bwMode="auto">
            <a:xfrm>
              <a:off x="6078818" y="4312614"/>
              <a:ext cx="212466" cy="245602"/>
            </a:xfrm>
            <a:custGeom>
              <a:avLst/>
              <a:gdLst>
                <a:gd name="T0" fmla="*/ 98 w 109"/>
                <a:gd name="T1" fmla="*/ 3 h 126"/>
                <a:gd name="T2" fmla="*/ 102 w 109"/>
                <a:gd name="T3" fmla="*/ 3 h 126"/>
                <a:gd name="T4" fmla="*/ 109 w 109"/>
                <a:gd name="T5" fmla="*/ 6 h 126"/>
                <a:gd name="T6" fmla="*/ 99 w 109"/>
                <a:gd name="T7" fmla="*/ 28 h 126"/>
                <a:gd name="T8" fmla="*/ 98 w 109"/>
                <a:gd name="T9" fmla="*/ 50 h 126"/>
                <a:gd name="T10" fmla="*/ 87 w 109"/>
                <a:gd name="T11" fmla="*/ 69 h 126"/>
                <a:gd name="T12" fmla="*/ 77 w 109"/>
                <a:gd name="T13" fmla="*/ 80 h 126"/>
                <a:gd name="T14" fmla="*/ 72 w 109"/>
                <a:gd name="T15" fmla="*/ 97 h 126"/>
                <a:gd name="T16" fmla="*/ 65 w 109"/>
                <a:gd name="T17" fmla="*/ 112 h 126"/>
                <a:gd name="T18" fmla="*/ 55 w 109"/>
                <a:gd name="T19" fmla="*/ 121 h 126"/>
                <a:gd name="T20" fmla="*/ 47 w 109"/>
                <a:gd name="T21" fmla="*/ 123 h 126"/>
                <a:gd name="T22" fmla="*/ 47 w 109"/>
                <a:gd name="T23" fmla="*/ 118 h 126"/>
                <a:gd name="T24" fmla="*/ 44 w 109"/>
                <a:gd name="T25" fmla="*/ 116 h 126"/>
                <a:gd name="T26" fmla="*/ 39 w 109"/>
                <a:gd name="T27" fmla="*/ 118 h 126"/>
                <a:gd name="T28" fmla="*/ 36 w 109"/>
                <a:gd name="T29" fmla="*/ 121 h 126"/>
                <a:gd name="T30" fmla="*/ 31 w 109"/>
                <a:gd name="T31" fmla="*/ 121 h 126"/>
                <a:gd name="T32" fmla="*/ 28 w 109"/>
                <a:gd name="T33" fmla="*/ 119 h 126"/>
                <a:gd name="T34" fmla="*/ 22 w 109"/>
                <a:gd name="T35" fmla="*/ 118 h 126"/>
                <a:gd name="T36" fmla="*/ 17 w 109"/>
                <a:gd name="T37" fmla="*/ 121 h 126"/>
                <a:gd name="T38" fmla="*/ 13 w 109"/>
                <a:gd name="T39" fmla="*/ 124 h 126"/>
                <a:gd name="T40" fmla="*/ 6 w 109"/>
                <a:gd name="T41" fmla="*/ 116 h 126"/>
                <a:gd name="T42" fmla="*/ 1 w 109"/>
                <a:gd name="T43" fmla="*/ 105 h 126"/>
                <a:gd name="T44" fmla="*/ 9 w 109"/>
                <a:gd name="T45" fmla="*/ 107 h 126"/>
                <a:gd name="T46" fmla="*/ 11 w 109"/>
                <a:gd name="T47" fmla="*/ 102 h 126"/>
                <a:gd name="T48" fmla="*/ 6 w 109"/>
                <a:gd name="T49" fmla="*/ 99 h 126"/>
                <a:gd name="T50" fmla="*/ 6 w 109"/>
                <a:gd name="T51" fmla="*/ 94 h 126"/>
                <a:gd name="T52" fmla="*/ 6 w 109"/>
                <a:gd name="T53" fmla="*/ 88 h 126"/>
                <a:gd name="T54" fmla="*/ 13 w 109"/>
                <a:gd name="T55" fmla="*/ 88 h 126"/>
                <a:gd name="T56" fmla="*/ 19 w 109"/>
                <a:gd name="T57" fmla="*/ 83 h 126"/>
                <a:gd name="T58" fmla="*/ 22 w 109"/>
                <a:gd name="T59" fmla="*/ 80 h 126"/>
                <a:gd name="T60" fmla="*/ 28 w 109"/>
                <a:gd name="T61" fmla="*/ 88 h 126"/>
                <a:gd name="T62" fmla="*/ 38 w 109"/>
                <a:gd name="T63" fmla="*/ 85 h 126"/>
                <a:gd name="T64" fmla="*/ 41 w 109"/>
                <a:gd name="T65" fmla="*/ 89 h 126"/>
                <a:gd name="T66" fmla="*/ 44 w 109"/>
                <a:gd name="T67" fmla="*/ 85 h 126"/>
                <a:gd name="T68" fmla="*/ 47 w 109"/>
                <a:gd name="T69" fmla="*/ 80 h 126"/>
                <a:gd name="T70" fmla="*/ 47 w 109"/>
                <a:gd name="T71" fmla="*/ 71 h 126"/>
                <a:gd name="T72" fmla="*/ 47 w 109"/>
                <a:gd name="T73" fmla="*/ 61 h 126"/>
                <a:gd name="T74" fmla="*/ 39 w 109"/>
                <a:gd name="T75" fmla="*/ 56 h 126"/>
                <a:gd name="T76" fmla="*/ 41 w 109"/>
                <a:gd name="T77" fmla="*/ 49 h 126"/>
                <a:gd name="T78" fmla="*/ 46 w 109"/>
                <a:gd name="T79" fmla="*/ 44 h 126"/>
                <a:gd name="T80" fmla="*/ 47 w 109"/>
                <a:gd name="T81" fmla="*/ 39 h 126"/>
                <a:gd name="T82" fmla="*/ 39 w 109"/>
                <a:gd name="T83" fmla="*/ 33 h 126"/>
                <a:gd name="T84" fmla="*/ 30 w 109"/>
                <a:gd name="T85" fmla="*/ 34 h 126"/>
                <a:gd name="T86" fmla="*/ 30 w 109"/>
                <a:gd name="T87" fmla="*/ 28 h 126"/>
                <a:gd name="T88" fmla="*/ 41 w 109"/>
                <a:gd name="T89" fmla="*/ 22 h 126"/>
                <a:gd name="T90" fmla="*/ 52 w 109"/>
                <a:gd name="T91" fmla="*/ 23 h 126"/>
                <a:gd name="T92" fmla="*/ 57 w 109"/>
                <a:gd name="T93" fmla="*/ 25 h 126"/>
                <a:gd name="T94" fmla="*/ 61 w 109"/>
                <a:gd name="T95" fmla="*/ 25 h 126"/>
                <a:gd name="T96" fmla="*/ 71 w 109"/>
                <a:gd name="T97" fmla="*/ 30 h 126"/>
                <a:gd name="T98" fmla="*/ 71 w 109"/>
                <a:gd name="T99" fmla="*/ 23 h 126"/>
                <a:gd name="T100" fmla="*/ 74 w 109"/>
                <a:gd name="T101" fmla="*/ 17 h 126"/>
                <a:gd name="T102" fmla="*/ 77 w 109"/>
                <a:gd name="T103" fmla="*/ 8 h 126"/>
                <a:gd name="T104" fmla="*/ 80 w 109"/>
                <a:gd name="T105" fmla="*/ 3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9" h="126">
                  <a:moveTo>
                    <a:pt x="91" y="0"/>
                  </a:moveTo>
                  <a:lnTo>
                    <a:pt x="93" y="1"/>
                  </a:lnTo>
                  <a:lnTo>
                    <a:pt x="96" y="1"/>
                  </a:lnTo>
                  <a:lnTo>
                    <a:pt x="98" y="3"/>
                  </a:lnTo>
                  <a:lnTo>
                    <a:pt x="98" y="3"/>
                  </a:lnTo>
                  <a:lnTo>
                    <a:pt x="98" y="3"/>
                  </a:lnTo>
                  <a:lnTo>
                    <a:pt x="99" y="3"/>
                  </a:lnTo>
                  <a:lnTo>
                    <a:pt x="99" y="3"/>
                  </a:lnTo>
                  <a:lnTo>
                    <a:pt x="101" y="3"/>
                  </a:lnTo>
                  <a:lnTo>
                    <a:pt x="101" y="3"/>
                  </a:lnTo>
                  <a:lnTo>
                    <a:pt x="102" y="3"/>
                  </a:lnTo>
                  <a:lnTo>
                    <a:pt x="102" y="3"/>
                  </a:lnTo>
                  <a:lnTo>
                    <a:pt x="104" y="1"/>
                  </a:lnTo>
                  <a:lnTo>
                    <a:pt x="106" y="1"/>
                  </a:lnTo>
                  <a:lnTo>
                    <a:pt x="106" y="1"/>
                  </a:lnTo>
                  <a:lnTo>
                    <a:pt x="107" y="3"/>
                  </a:lnTo>
                  <a:lnTo>
                    <a:pt x="107" y="3"/>
                  </a:lnTo>
                  <a:lnTo>
                    <a:pt x="109" y="6"/>
                  </a:lnTo>
                  <a:lnTo>
                    <a:pt x="107" y="9"/>
                  </a:lnTo>
                  <a:lnTo>
                    <a:pt x="106" y="11"/>
                  </a:lnTo>
                  <a:lnTo>
                    <a:pt x="104" y="15"/>
                  </a:lnTo>
                  <a:lnTo>
                    <a:pt x="102" y="19"/>
                  </a:lnTo>
                  <a:lnTo>
                    <a:pt x="99" y="25"/>
                  </a:lnTo>
                  <a:lnTo>
                    <a:pt x="99" y="28"/>
                  </a:lnTo>
                  <a:lnTo>
                    <a:pt x="99" y="31"/>
                  </a:lnTo>
                  <a:lnTo>
                    <a:pt x="99" y="33"/>
                  </a:lnTo>
                  <a:lnTo>
                    <a:pt x="98" y="37"/>
                  </a:lnTo>
                  <a:lnTo>
                    <a:pt x="98" y="41"/>
                  </a:lnTo>
                  <a:lnTo>
                    <a:pt x="98" y="45"/>
                  </a:lnTo>
                  <a:lnTo>
                    <a:pt x="98" y="50"/>
                  </a:lnTo>
                  <a:lnTo>
                    <a:pt x="96" y="55"/>
                  </a:lnTo>
                  <a:lnTo>
                    <a:pt x="95" y="58"/>
                  </a:lnTo>
                  <a:lnTo>
                    <a:pt x="96" y="61"/>
                  </a:lnTo>
                  <a:lnTo>
                    <a:pt x="93" y="64"/>
                  </a:lnTo>
                  <a:lnTo>
                    <a:pt x="88" y="67"/>
                  </a:lnTo>
                  <a:lnTo>
                    <a:pt x="87" y="69"/>
                  </a:lnTo>
                  <a:lnTo>
                    <a:pt x="83" y="69"/>
                  </a:lnTo>
                  <a:lnTo>
                    <a:pt x="83" y="71"/>
                  </a:lnTo>
                  <a:lnTo>
                    <a:pt x="82" y="72"/>
                  </a:lnTo>
                  <a:lnTo>
                    <a:pt x="82" y="74"/>
                  </a:lnTo>
                  <a:lnTo>
                    <a:pt x="79" y="78"/>
                  </a:lnTo>
                  <a:lnTo>
                    <a:pt x="77" y="80"/>
                  </a:lnTo>
                  <a:lnTo>
                    <a:pt x="76" y="82"/>
                  </a:lnTo>
                  <a:lnTo>
                    <a:pt x="74" y="83"/>
                  </a:lnTo>
                  <a:lnTo>
                    <a:pt x="72" y="85"/>
                  </a:lnTo>
                  <a:lnTo>
                    <a:pt x="72" y="86"/>
                  </a:lnTo>
                  <a:lnTo>
                    <a:pt x="72" y="89"/>
                  </a:lnTo>
                  <a:lnTo>
                    <a:pt x="72" y="97"/>
                  </a:lnTo>
                  <a:lnTo>
                    <a:pt x="72" y="99"/>
                  </a:lnTo>
                  <a:lnTo>
                    <a:pt x="72" y="104"/>
                  </a:lnTo>
                  <a:lnTo>
                    <a:pt x="69" y="107"/>
                  </a:lnTo>
                  <a:lnTo>
                    <a:pt x="68" y="110"/>
                  </a:lnTo>
                  <a:lnTo>
                    <a:pt x="66" y="110"/>
                  </a:lnTo>
                  <a:lnTo>
                    <a:pt x="65" y="112"/>
                  </a:lnTo>
                  <a:lnTo>
                    <a:pt x="63" y="112"/>
                  </a:lnTo>
                  <a:lnTo>
                    <a:pt x="63" y="113"/>
                  </a:lnTo>
                  <a:lnTo>
                    <a:pt x="61" y="115"/>
                  </a:lnTo>
                  <a:lnTo>
                    <a:pt x="60" y="115"/>
                  </a:lnTo>
                  <a:lnTo>
                    <a:pt x="57" y="118"/>
                  </a:lnTo>
                  <a:lnTo>
                    <a:pt x="55" y="121"/>
                  </a:lnTo>
                  <a:lnTo>
                    <a:pt x="52" y="123"/>
                  </a:lnTo>
                  <a:lnTo>
                    <a:pt x="52" y="124"/>
                  </a:lnTo>
                  <a:lnTo>
                    <a:pt x="50" y="124"/>
                  </a:lnTo>
                  <a:lnTo>
                    <a:pt x="49" y="123"/>
                  </a:lnTo>
                  <a:lnTo>
                    <a:pt x="49" y="123"/>
                  </a:lnTo>
                  <a:lnTo>
                    <a:pt x="47" y="123"/>
                  </a:lnTo>
                  <a:lnTo>
                    <a:pt x="47" y="123"/>
                  </a:lnTo>
                  <a:lnTo>
                    <a:pt x="47" y="123"/>
                  </a:lnTo>
                  <a:lnTo>
                    <a:pt x="47" y="123"/>
                  </a:lnTo>
                  <a:lnTo>
                    <a:pt x="47" y="121"/>
                  </a:lnTo>
                  <a:lnTo>
                    <a:pt x="46" y="119"/>
                  </a:lnTo>
                  <a:lnTo>
                    <a:pt x="47" y="118"/>
                  </a:lnTo>
                  <a:lnTo>
                    <a:pt x="47" y="118"/>
                  </a:lnTo>
                  <a:lnTo>
                    <a:pt x="47" y="116"/>
                  </a:lnTo>
                  <a:lnTo>
                    <a:pt x="47" y="116"/>
                  </a:lnTo>
                  <a:lnTo>
                    <a:pt x="46" y="115"/>
                  </a:lnTo>
                  <a:lnTo>
                    <a:pt x="46" y="115"/>
                  </a:lnTo>
                  <a:lnTo>
                    <a:pt x="44" y="116"/>
                  </a:lnTo>
                  <a:lnTo>
                    <a:pt x="42" y="116"/>
                  </a:lnTo>
                  <a:lnTo>
                    <a:pt x="42" y="116"/>
                  </a:lnTo>
                  <a:lnTo>
                    <a:pt x="41" y="118"/>
                  </a:lnTo>
                  <a:lnTo>
                    <a:pt x="41" y="118"/>
                  </a:lnTo>
                  <a:lnTo>
                    <a:pt x="39" y="118"/>
                  </a:lnTo>
                  <a:lnTo>
                    <a:pt x="39" y="118"/>
                  </a:lnTo>
                  <a:lnTo>
                    <a:pt x="38" y="116"/>
                  </a:lnTo>
                  <a:lnTo>
                    <a:pt x="38" y="118"/>
                  </a:lnTo>
                  <a:lnTo>
                    <a:pt x="38" y="118"/>
                  </a:lnTo>
                  <a:lnTo>
                    <a:pt x="36" y="118"/>
                  </a:lnTo>
                  <a:lnTo>
                    <a:pt x="36" y="119"/>
                  </a:lnTo>
                  <a:lnTo>
                    <a:pt x="36" y="121"/>
                  </a:lnTo>
                  <a:lnTo>
                    <a:pt x="36" y="121"/>
                  </a:lnTo>
                  <a:lnTo>
                    <a:pt x="35" y="121"/>
                  </a:lnTo>
                  <a:lnTo>
                    <a:pt x="33" y="123"/>
                  </a:lnTo>
                  <a:lnTo>
                    <a:pt x="33" y="123"/>
                  </a:lnTo>
                  <a:lnTo>
                    <a:pt x="31" y="123"/>
                  </a:lnTo>
                  <a:lnTo>
                    <a:pt x="31" y="121"/>
                  </a:lnTo>
                  <a:lnTo>
                    <a:pt x="30" y="121"/>
                  </a:lnTo>
                  <a:lnTo>
                    <a:pt x="30" y="119"/>
                  </a:lnTo>
                  <a:lnTo>
                    <a:pt x="28" y="119"/>
                  </a:lnTo>
                  <a:lnTo>
                    <a:pt x="28" y="119"/>
                  </a:lnTo>
                  <a:lnTo>
                    <a:pt x="28" y="119"/>
                  </a:lnTo>
                  <a:lnTo>
                    <a:pt x="28" y="119"/>
                  </a:lnTo>
                  <a:lnTo>
                    <a:pt x="27" y="119"/>
                  </a:lnTo>
                  <a:lnTo>
                    <a:pt x="27" y="119"/>
                  </a:lnTo>
                  <a:lnTo>
                    <a:pt x="25" y="118"/>
                  </a:lnTo>
                  <a:lnTo>
                    <a:pt x="25" y="116"/>
                  </a:lnTo>
                  <a:lnTo>
                    <a:pt x="24" y="116"/>
                  </a:lnTo>
                  <a:lnTo>
                    <a:pt x="22" y="118"/>
                  </a:lnTo>
                  <a:lnTo>
                    <a:pt x="22" y="118"/>
                  </a:lnTo>
                  <a:lnTo>
                    <a:pt x="19" y="119"/>
                  </a:lnTo>
                  <a:lnTo>
                    <a:pt x="17" y="119"/>
                  </a:lnTo>
                  <a:lnTo>
                    <a:pt x="17" y="121"/>
                  </a:lnTo>
                  <a:lnTo>
                    <a:pt x="17" y="121"/>
                  </a:lnTo>
                  <a:lnTo>
                    <a:pt x="17" y="121"/>
                  </a:lnTo>
                  <a:lnTo>
                    <a:pt x="16" y="123"/>
                  </a:lnTo>
                  <a:lnTo>
                    <a:pt x="14" y="123"/>
                  </a:lnTo>
                  <a:lnTo>
                    <a:pt x="14" y="124"/>
                  </a:lnTo>
                  <a:lnTo>
                    <a:pt x="13" y="126"/>
                  </a:lnTo>
                  <a:lnTo>
                    <a:pt x="13" y="124"/>
                  </a:lnTo>
                  <a:lnTo>
                    <a:pt x="13" y="124"/>
                  </a:lnTo>
                  <a:lnTo>
                    <a:pt x="11" y="123"/>
                  </a:lnTo>
                  <a:lnTo>
                    <a:pt x="9" y="121"/>
                  </a:lnTo>
                  <a:lnTo>
                    <a:pt x="9" y="121"/>
                  </a:lnTo>
                  <a:lnTo>
                    <a:pt x="9" y="121"/>
                  </a:lnTo>
                  <a:lnTo>
                    <a:pt x="9" y="119"/>
                  </a:lnTo>
                  <a:lnTo>
                    <a:pt x="6" y="116"/>
                  </a:lnTo>
                  <a:lnTo>
                    <a:pt x="3" y="113"/>
                  </a:lnTo>
                  <a:lnTo>
                    <a:pt x="3" y="113"/>
                  </a:lnTo>
                  <a:lnTo>
                    <a:pt x="0" y="110"/>
                  </a:lnTo>
                  <a:lnTo>
                    <a:pt x="0" y="107"/>
                  </a:lnTo>
                  <a:lnTo>
                    <a:pt x="1" y="107"/>
                  </a:lnTo>
                  <a:lnTo>
                    <a:pt x="1" y="105"/>
                  </a:lnTo>
                  <a:lnTo>
                    <a:pt x="5" y="104"/>
                  </a:lnTo>
                  <a:lnTo>
                    <a:pt x="6" y="104"/>
                  </a:lnTo>
                  <a:lnTo>
                    <a:pt x="6" y="107"/>
                  </a:lnTo>
                  <a:lnTo>
                    <a:pt x="8" y="107"/>
                  </a:lnTo>
                  <a:lnTo>
                    <a:pt x="9" y="107"/>
                  </a:lnTo>
                  <a:lnTo>
                    <a:pt x="9" y="107"/>
                  </a:lnTo>
                  <a:lnTo>
                    <a:pt x="11" y="105"/>
                  </a:lnTo>
                  <a:lnTo>
                    <a:pt x="11" y="105"/>
                  </a:lnTo>
                  <a:lnTo>
                    <a:pt x="9" y="105"/>
                  </a:lnTo>
                  <a:lnTo>
                    <a:pt x="9" y="104"/>
                  </a:lnTo>
                  <a:lnTo>
                    <a:pt x="11" y="104"/>
                  </a:lnTo>
                  <a:lnTo>
                    <a:pt x="11" y="102"/>
                  </a:lnTo>
                  <a:lnTo>
                    <a:pt x="11" y="102"/>
                  </a:lnTo>
                  <a:lnTo>
                    <a:pt x="11" y="101"/>
                  </a:lnTo>
                  <a:lnTo>
                    <a:pt x="11" y="101"/>
                  </a:lnTo>
                  <a:lnTo>
                    <a:pt x="9" y="99"/>
                  </a:lnTo>
                  <a:lnTo>
                    <a:pt x="8" y="99"/>
                  </a:lnTo>
                  <a:lnTo>
                    <a:pt x="6" y="99"/>
                  </a:lnTo>
                  <a:lnTo>
                    <a:pt x="8" y="97"/>
                  </a:lnTo>
                  <a:lnTo>
                    <a:pt x="9" y="96"/>
                  </a:lnTo>
                  <a:lnTo>
                    <a:pt x="9" y="96"/>
                  </a:lnTo>
                  <a:lnTo>
                    <a:pt x="8" y="96"/>
                  </a:lnTo>
                  <a:lnTo>
                    <a:pt x="6" y="94"/>
                  </a:lnTo>
                  <a:lnTo>
                    <a:pt x="6" y="94"/>
                  </a:lnTo>
                  <a:lnTo>
                    <a:pt x="6" y="94"/>
                  </a:lnTo>
                  <a:lnTo>
                    <a:pt x="6" y="93"/>
                  </a:lnTo>
                  <a:lnTo>
                    <a:pt x="6" y="91"/>
                  </a:lnTo>
                  <a:lnTo>
                    <a:pt x="6" y="91"/>
                  </a:lnTo>
                  <a:lnTo>
                    <a:pt x="6" y="88"/>
                  </a:lnTo>
                  <a:lnTo>
                    <a:pt x="6" y="88"/>
                  </a:lnTo>
                  <a:lnTo>
                    <a:pt x="6" y="86"/>
                  </a:lnTo>
                  <a:lnTo>
                    <a:pt x="6" y="88"/>
                  </a:lnTo>
                  <a:lnTo>
                    <a:pt x="8" y="88"/>
                  </a:lnTo>
                  <a:lnTo>
                    <a:pt x="11" y="86"/>
                  </a:lnTo>
                  <a:lnTo>
                    <a:pt x="11" y="86"/>
                  </a:lnTo>
                  <a:lnTo>
                    <a:pt x="13" y="88"/>
                  </a:lnTo>
                  <a:lnTo>
                    <a:pt x="13" y="88"/>
                  </a:lnTo>
                  <a:lnTo>
                    <a:pt x="19" y="86"/>
                  </a:lnTo>
                  <a:lnTo>
                    <a:pt x="19" y="86"/>
                  </a:lnTo>
                  <a:lnTo>
                    <a:pt x="19" y="85"/>
                  </a:lnTo>
                  <a:lnTo>
                    <a:pt x="19" y="83"/>
                  </a:lnTo>
                  <a:lnTo>
                    <a:pt x="19" y="83"/>
                  </a:lnTo>
                  <a:lnTo>
                    <a:pt x="19" y="83"/>
                  </a:lnTo>
                  <a:lnTo>
                    <a:pt x="19" y="82"/>
                  </a:lnTo>
                  <a:lnTo>
                    <a:pt x="19" y="82"/>
                  </a:lnTo>
                  <a:lnTo>
                    <a:pt x="19" y="80"/>
                  </a:lnTo>
                  <a:lnTo>
                    <a:pt x="20" y="80"/>
                  </a:lnTo>
                  <a:lnTo>
                    <a:pt x="22" y="80"/>
                  </a:lnTo>
                  <a:lnTo>
                    <a:pt x="22" y="80"/>
                  </a:lnTo>
                  <a:lnTo>
                    <a:pt x="24" y="82"/>
                  </a:lnTo>
                  <a:lnTo>
                    <a:pt x="25" y="83"/>
                  </a:lnTo>
                  <a:lnTo>
                    <a:pt x="25" y="85"/>
                  </a:lnTo>
                  <a:lnTo>
                    <a:pt x="27" y="86"/>
                  </a:lnTo>
                  <a:lnTo>
                    <a:pt x="28" y="88"/>
                  </a:lnTo>
                  <a:lnTo>
                    <a:pt x="31" y="88"/>
                  </a:lnTo>
                  <a:lnTo>
                    <a:pt x="33" y="88"/>
                  </a:lnTo>
                  <a:lnTo>
                    <a:pt x="36" y="86"/>
                  </a:lnTo>
                  <a:lnTo>
                    <a:pt x="36" y="85"/>
                  </a:lnTo>
                  <a:lnTo>
                    <a:pt x="38" y="85"/>
                  </a:lnTo>
                  <a:lnTo>
                    <a:pt x="38" y="85"/>
                  </a:lnTo>
                  <a:lnTo>
                    <a:pt x="39" y="86"/>
                  </a:lnTo>
                  <a:lnTo>
                    <a:pt x="39" y="86"/>
                  </a:lnTo>
                  <a:lnTo>
                    <a:pt x="39" y="88"/>
                  </a:lnTo>
                  <a:lnTo>
                    <a:pt x="39" y="88"/>
                  </a:lnTo>
                  <a:lnTo>
                    <a:pt x="39" y="89"/>
                  </a:lnTo>
                  <a:lnTo>
                    <a:pt x="41" y="89"/>
                  </a:lnTo>
                  <a:lnTo>
                    <a:pt x="42" y="89"/>
                  </a:lnTo>
                  <a:lnTo>
                    <a:pt x="42" y="88"/>
                  </a:lnTo>
                  <a:lnTo>
                    <a:pt x="44" y="88"/>
                  </a:lnTo>
                  <a:lnTo>
                    <a:pt x="44" y="86"/>
                  </a:lnTo>
                  <a:lnTo>
                    <a:pt x="44" y="86"/>
                  </a:lnTo>
                  <a:lnTo>
                    <a:pt x="44" y="85"/>
                  </a:lnTo>
                  <a:lnTo>
                    <a:pt x="44" y="85"/>
                  </a:lnTo>
                  <a:lnTo>
                    <a:pt x="44" y="83"/>
                  </a:lnTo>
                  <a:lnTo>
                    <a:pt x="44" y="82"/>
                  </a:lnTo>
                  <a:lnTo>
                    <a:pt x="46" y="82"/>
                  </a:lnTo>
                  <a:lnTo>
                    <a:pt x="46" y="82"/>
                  </a:lnTo>
                  <a:lnTo>
                    <a:pt x="47" y="80"/>
                  </a:lnTo>
                  <a:lnTo>
                    <a:pt x="47" y="78"/>
                  </a:lnTo>
                  <a:lnTo>
                    <a:pt x="47" y="77"/>
                  </a:lnTo>
                  <a:lnTo>
                    <a:pt x="47" y="77"/>
                  </a:lnTo>
                  <a:lnTo>
                    <a:pt x="47" y="75"/>
                  </a:lnTo>
                  <a:lnTo>
                    <a:pt x="47" y="74"/>
                  </a:lnTo>
                  <a:lnTo>
                    <a:pt x="47" y="71"/>
                  </a:lnTo>
                  <a:lnTo>
                    <a:pt x="47" y="69"/>
                  </a:lnTo>
                  <a:lnTo>
                    <a:pt x="47" y="67"/>
                  </a:lnTo>
                  <a:lnTo>
                    <a:pt x="47" y="64"/>
                  </a:lnTo>
                  <a:lnTo>
                    <a:pt x="49" y="63"/>
                  </a:lnTo>
                  <a:lnTo>
                    <a:pt x="47" y="61"/>
                  </a:lnTo>
                  <a:lnTo>
                    <a:pt x="47" y="61"/>
                  </a:lnTo>
                  <a:lnTo>
                    <a:pt x="46" y="60"/>
                  </a:lnTo>
                  <a:lnTo>
                    <a:pt x="44" y="60"/>
                  </a:lnTo>
                  <a:lnTo>
                    <a:pt x="44" y="58"/>
                  </a:lnTo>
                  <a:lnTo>
                    <a:pt x="42" y="58"/>
                  </a:lnTo>
                  <a:lnTo>
                    <a:pt x="42" y="58"/>
                  </a:lnTo>
                  <a:lnTo>
                    <a:pt x="39" y="56"/>
                  </a:lnTo>
                  <a:lnTo>
                    <a:pt x="39" y="56"/>
                  </a:lnTo>
                  <a:lnTo>
                    <a:pt x="39" y="55"/>
                  </a:lnTo>
                  <a:lnTo>
                    <a:pt x="39" y="52"/>
                  </a:lnTo>
                  <a:lnTo>
                    <a:pt x="39" y="50"/>
                  </a:lnTo>
                  <a:lnTo>
                    <a:pt x="39" y="49"/>
                  </a:lnTo>
                  <a:lnTo>
                    <a:pt x="41" y="49"/>
                  </a:lnTo>
                  <a:lnTo>
                    <a:pt x="41" y="47"/>
                  </a:lnTo>
                  <a:lnTo>
                    <a:pt x="42" y="45"/>
                  </a:lnTo>
                  <a:lnTo>
                    <a:pt x="42" y="45"/>
                  </a:lnTo>
                  <a:lnTo>
                    <a:pt x="44" y="45"/>
                  </a:lnTo>
                  <a:lnTo>
                    <a:pt x="46" y="45"/>
                  </a:lnTo>
                  <a:lnTo>
                    <a:pt x="46" y="44"/>
                  </a:lnTo>
                  <a:lnTo>
                    <a:pt x="46" y="44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41"/>
                  </a:lnTo>
                  <a:lnTo>
                    <a:pt x="47" y="41"/>
                  </a:lnTo>
                  <a:lnTo>
                    <a:pt x="47" y="39"/>
                  </a:lnTo>
                  <a:lnTo>
                    <a:pt x="46" y="37"/>
                  </a:lnTo>
                  <a:lnTo>
                    <a:pt x="46" y="37"/>
                  </a:lnTo>
                  <a:lnTo>
                    <a:pt x="44" y="34"/>
                  </a:lnTo>
                  <a:lnTo>
                    <a:pt x="44" y="34"/>
                  </a:lnTo>
                  <a:lnTo>
                    <a:pt x="42" y="33"/>
                  </a:lnTo>
                  <a:lnTo>
                    <a:pt x="39" y="33"/>
                  </a:lnTo>
                  <a:lnTo>
                    <a:pt x="38" y="33"/>
                  </a:lnTo>
                  <a:lnTo>
                    <a:pt x="35" y="34"/>
                  </a:lnTo>
                  <a:lnTo>
                    <a:pt x="31" y="36"/>
                  </a:lnTo>
                  <a:lnTo>
                    <a:pt x="30" y="36"/>
                  </a:lnTo>
                  <a:lnTo>
                    <a:pt x="30" y="36"/>
                  </a:lnTo>
                  <a:lnTo>
                    <a:pt x="30" y="34"/>
                  </a:lnTo>
                  <a:lnTo>
                    <a:pt x="30" y="34"/>
                  </a:lnTo>
                  <a:lnTo>
                    <a:pt x="30" y="34"/>
                  </a:lnTo>
                  <a:lnTo>
                    <a:pt x="30" y="33"/>
                  </a:lnTo>
                  <a:lnTo>
                    <a:pt x="30" y="31"/>
                  </a:lnTo>
                  <a:lnTo>
                    <a:pt x="28" y="30"/>
                  </a:lnTo>
                  <a:lnTo>
                    <a:pt x="30" y="28"/>
                  </a:lnTo>
                  <a:lnTo>
                    <a:pt x="30" y="26"/>
                  </a:lnTo>
                  <a:lnTo>
                    <a:pt x="31" y="23"/>
                  </a:lnTo>
                  <a:lnTo>
                    <a:pt x="31" y="22"/>
                  </a:lnTo>
                  <a:lnTo>
                    <a:pt x="35" y="22"/>
                  </a:lnTo>
                  <a:lnTo>
                    <a:pt x="38" y="22"/>
                  </a:lnTo>
                  <a:lnTo>
                    <a:pt x="41" y="22"/>
                  </a:lnTo>
                  <a:lnTo>
                    <a:pt x="46" y="22"/>
                  </a:lnTo>
                  <a:lnTo>
                    <a:pt x="49" y="22"/>
                  </a:lnTo>
                  <a:lnTo>
                    <a:pt x="49" y="22"/>
                  </a:lnTo>
                  <a:lnTo>
                    <a:pt x="50" y="23"/>
                  </a:lnTo>
                  <a:lnTo>
                    <a:pt x="52" y="23"/>
                  </a:lnTo>
                  <a:lnTo>
                    <a:pt x="52" y="23"/>
                  </a:lnTo>
                  <a:lnTo>
                    <a:pt x="52" y="23"/>
                  </a:lnTo>
                  <a:lnTo>
                    <a:pt x="54" y="23"/>
                  </a:lnTo>
                  <a:lnTo>
                    <a:pt x="54" y="23"/>
                  </a:lnTo>
                  <a:lnTo>
                    <a:pt x="54" y="25"/>
                  </a:lnTo>
                  <a:lnTo>
                    <a:pt x="55" y="25"/>
                  </a:lnTo>
                  <a:lnTo>
                    <a:pt x="57" y="25"/>
                  </a:lnTo>
                  <a:lnTo>
                    <a:pt x="57" y="25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60" y="25"/>
                  </a:lnTo>
                  <a:lnTo>
                    <a:pt x="60" y="25"/>
                  </a:lnTo>
                  <a:lnTo>
                    <a:pt x="61" y="25"/>
                  </a:lnTo>
                  <a:lnTo>
                    <a:pt x="65" y="25"/>
                  </a:lnTo>
                  <a:lnTo>
                    <a:pt x="66" y="26"/>
                  </a:lnTo>
                  <a:lnTo>
                    <a:pt x="68" y="28"/>
                  </a:lnTo>
                  <a:lnTo>
                    <a:pt x="69" y="28"/>
                  </a:lnTo>
                  <a:lnTo>
                    <a:pt x="71" y="30"/>
                  </a:lnTo>
                  <a:lnTo>
                    <a:pt x="71" y="30"/>
                  </a:lnTo>
                  <a:lnTo>
                    <a:pt x="72" y="28"/>
                  </a:lnTo>
                  <a:lnTo>
                    <a:pt x="72" y="28"/>
                  </a:lnTo>
                  <a:lnTo>
                    <a:pt x="72" y="28"/>
                  </a:lnTo>
                  <a:lnTo>
                    <a:pt x="71" y="26"/>
                  </a:lnTo>
                  <a:lnTo>
                    <a:pt x="71" y="25"/>
                  </a:lnTo>
                  <a:lnTo>
                    <a:pt x="71" y="23"/>
                  </a:lnTo>
                  <a:lnTo>
                    <a:pt x="72" y="22"/>
                  </a:lnTo>
                  <a:lnTo>
                    <a:pt x="72" y="22"/>
                  </a:lnTo>
                  <a:lnTo>
                    <a:pt x="72" y="20"/>
                  </a:lnTo>
                  <a:lnTo>
                    <a:pt x="72" y="20"/>
                  </a:lnTo>
                  <a:lnTo>
                    <a:pt x="74" y="19"/>
                  </a:lnTo>
                  <a:lnTo>
                    <a:pt x="74" y="17"/>
                  </a:lnTo>
                  <a:lnTo>
                    <a:pt x="76" y="14"/>
                  </a:lnTo>
                  <a:lnTo>
                    <a:pt x="77" y="12"/>
                  </a:lnTo>
                  <a:lnTo>
                    <a:pt x="77" y="12"/>
                  </a:lnTo>
                  <a:lnTo>
                    <a:pt x="77" y="11"/>
                  </a:lnTo>
                  <a:lnTo>
                    <a:pt x="77" y="9"/>
                  </a:lnTo>
                  <a:lnTo>
                    <a:pt x="77" y="8"/>
                  </a:lnTo>
                  <a:lnTo>
                    <a:pt x="77" y="8"/>
                  </a:lnTo>
                  <a:lnTo>
                    <a:pt x="77" y="4"/>
                  </a:lnTo>
                  <a:lnTo>
                    <a:pt x="79" y="4"/>
                  </a:lnTo>
                  <a:lnTo>
                    <a:pt x="79" y="3"/>
                  </a:lnTo>
                  <a:lnTo>
                    <a:pt x="80" y="3"/>
                  </a:lnTo>
                  <a:lnTo>
                    <a:pt x="80" y="3"/>
                  </a:lnTo>
                  <a:lnTo>
                    <a:pt x="85" y="3"/>
                  </a:lnTo>
                  <a:lnTo>
                    <a:pt x="88" y="1"/>
                  </a:lnTo>
                  <a:lnTo>
                    <a:pt x="88" y="1"/>
                  </a:lnTo>
                  <a:lnTo>
                    <a:pt x="9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62" name="Freeform 309">
              <a:extLst>
                <a:ext uri="{FF2B5EF4-FFF2-40B4-BE49-F238E27FC236}">
                  <a16:creationId xmlns:a16="http://schemas.microsoft.com/office/drawing/2014/main" id="{CCC62968-C353-2110-6FFC-C06EDD462E5E}"/>
                </a:ext>
              </a:extLst>
            </p:cNvPr>
            <p:cNvSpPr>
              <a:spLocks/>
            </p:cNvSpPr>
            <p:nvPr/>
          </p:nvSpPr>
          <p:spPr bwMode="auto">
            <a:xfrm>
              <a:off x="6170432" y="4109895"/>
              <a:ext cx="366454" cy="241703"/>
            </a:xfrm>
            <a:custGeom>
              <a:avLst/>
              <a:gdLst>
                <a:gd name="T0" fmla="*/ 123 w 188"/>
                <a:gd name="T1" fmla="*/ 1 h 124"/>
                <a:gd name="T2" fmla="*/ 134 w 188"/>
                <a:gd name="T3" fmla="*/ 15 h 124"/>
                <a:gd name="T4" fmla="*/ 131 w 188"/>
                <a:gd name="T5" fmla="*/ 26 h 124"/>
                <a:gd name="T6" fmla="*/ 134 w 188"/>
                <a:gd name="T7" fmla="*/ 31 h 124"/>
                <a:gd name="T8" fmla="*/ 141 w 188"/>
                <a:gd name="T9" fmla="*/ 36 h 124"/>
                <a:gd name="T10" fmla="*/ 152 w 188"/>
                <a:gd name="T11" fmla="*/ 41 h 124"/>
                <a:gd name="T12" fmla="*/ 156 w 188"/>
                <a:gd name="T13" fmla="*/ 49 h 124"/>
                <a:gd name="T14" fmla="*/ 169 w 188"/>
                <a:gd name="T15" fmla="*/ 58 h 124"/>
                <a:gd name="T16" fmla="*/ 172 w 188"/>
                <a:gd name="T17" fmla="*/ 66 h 124"/>
                <a:gd name="T18" fmla="*/ 178 w 188"/>
                <a:gd name="T19" fmla="*/ 72 h 124"/>
                <a:gd name="T20" fmla="*/ 185 w 188"/>
                <a:gd name="T21" fmla="*/ 77 h 124"/>
                <a:gd name="T22" fmla="*/ 183 w 188"/>
                <a:gd name="T23" fmla="*/ 83 h 124"/>
                <a:gd name="T24" fmla="*/ 171 w 188"/>
                <a:gd name="T25" fmla="*/ 83 h 124"/>
                <a:gd name="T26" fmla="*/ 156 w 188"/>
                <a:gd name="T27" fmla="*/ 85 h 124"/>
                <a:gd name="T28" fmla="*/ 142 w 188"/>
                <a:gd name="T29" fmla="*/ 86 h 124"/>
                <a:gd name="T30" fmla="*/ 130 w 188"/>
                <a:gd name="T31" fmla="*/ 91 h 124"/>
                <a:gd name="T32" fmla="*/ 120 w 188"/>
                <a:gd name="T33" fmla="*/ 91 h 124"/>
                <a:gd name="T34" fmla="*/ 109 w 188"/>
                <a:gd name="T35" fmla="*/ 96 h 124"/>
                <a:gd name="T36" fmla="*/ 96 w 188"/>
                <a:gd name="T37" fmla="*/ 96 h 124"/>
                <a:gd name="T38" fmla="*/ 87 w 188"/>
                <a:gd name="T39" fmla="*/ 90 h 124"/>
                <a:gd name="T40" fmla="*/ 74 w 188"/>
                <a:gd name="T41" fmla="*/ 83 h 124"/>
                <a:gd name="T42" fmla="*/ 60 w 188"/>
                <a:gd name="T43" fmla="*/ 96 h 124"/>
                <a:gd name="T44" fmla="*/ 59 w 188"/>
                <a:gd name="T45" fmla="*/ 105 h 124"/>
                <a:gd name="T46" fmla="*/ 54 w 188"/>
                <a:gd name="T47" fmla="*/ 107 h 124"/>
                <a:gd name="T48" fmla="*/ 49 w 188"/>
                <a:gd name="T49" fmla="*/ 105 h 124"/>
                <a:gd name="T50" fmla="*/ 38 w 188"/>
                <a:gd name="T51" fmla="*/ 107 h 124"/>
                <a:gd name="T52" fmla="*/ 30 w 188"/>
                <a:gd name="T53" fmla="*/ 112 h 124"/>
                <a:gd name="T54" fmla="*/ 29 w 188"/>
                <a:gd name="T55" fmla="*/ 118 h 124"/>
                <a:gd name="T56" fmla="*/ 24 w 188"/>
                <a:gd name="T57" fmla="*/ 119 h 124"/>
                <a:gd name="T58" fmla="*/ 24 w 188"/>
                <a:gd name="T59" fmla="*/ 116 h 124"/>
                <a:gd name="T60" fmla="*/ 19 w 188"/>
                <a:gd name="T61" fmla="*/ 113 h 124"/>
                <a:gd name="T62" fmla="*/ 10 w 188"/>
                <a:gd name="T63" fmla="*/ 102 h 124"/>
                <a:gd name="T64" fmla="*/ 11 w 188"/>
                <a:gd name="T65" fmla="*/ 99 h 124"/>
                <a:gd name="T66" fmla="*/ 5 w 188"/>
                <a:gd name="T67" fmla="*/ 91 h 124"/>
                <a:gd name="T68" fmla="*/ 2 w 188"/>
                <a:gd name="T69" fmla="*/ 82 h 124"/>
                <a:gd name="T70" fmla="*/ 3 w 188"/>
                <a:gd name="T71" fmla="*/ 72 h 124"/>
                <a:gd name="T72" fmla="*/ 0 w 188"/>
                <a:gd name="T73" fmla="*/ 71 h 124"/>
                <a:gd name="T74" fmla="*/ 5 w 188"/>
                <a:gd name="T75" fmla="*/ 66 h 124"/>
                <a:gd name="T76" fmla="*/ 11 w 188"/>
                <a:gd name="T77" fmla="*/ 56 h 124"/>
                <a:gd name="T78" fmla="*/ 18 w 188"/>
                <a:gd name="T79" fmla="*/ 49 h 124"/>
                <a:gd name="T80" fmla="*/ 29 w 188"/>
                <a:gd name="T81" fmla="*/ 47 h 124"/>
                <a:gd name="T82" fmla="*/ 32 w 188"/>
                <a:gd name="T83" fmla="*/ 45 h 124"/>
                <a:gd name="T84" fmla="*/ 40 w 188"/>
                <a:gd name="T85" fmla="*/ 47 h 124"/>
                <a:gd name="T86" fmla="*/ 49 w 188"/>
                <a:gd name="T87" fmla="*/ 42 h 124"/>
                <a:gd name="T88" fmla="*/ 62 w 188"/>
                <a:gd name="T89" fmla="*/ 41 h 124"/>
                <a:gd name="T90" fmla="*/ 66 w 188"/>
                <a:gd name="T91" fmla="*/ 34 h 124"/>
                <a:gd name="T92" fmla="*/ 65 w 188"/>
                <a:gd name="T93" fmla="*/ 30 h 124"/>
                <a:gd name="T94" fmla="*/ 76 w 188"/>
                <a:gd name="T95" fmla="*/ 28 h 124"/>
                <a:gd name="T96" fmla="*/ 89 w 188"/>
                <a:gd name="T97" fmla="*/ 23 h 124"/>
                <a:gd name="T98" fmla="*/ 95 w 188"/>
                <a:gd name="T99" fmla="*/ 19 h 124"/>
                <a:gd name="T100" fmla="*/ 103 w 188"/>
                <a:gd name="T101" fmla="*/ 11 h 124"/>
                <a:gd name="T102" fmla="*/ 106 w 188"/>
                <a:gd name="T103" fmla="*/ 6 h 124"/>
                <a:gd name="T104" fmla="*/ 111 w 188"/>
                <a:gd name="T105" fmla="*/ 1 h 124"/>
                <a:gd name="T106" fmla="*/ 117 w 188"/>
                <a:gd name="T107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88" h="124">
                  <a:moveTo>
                    <a:pt x="117" y="0"/>
                  </a:moveTo>
                  <a:lnTo>
                    <a:pt x="118" y="0"/>
                  </a:lnTo>
                  <a:lnTo>
                    <a:pt x="120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3" y="1"/>
                  </a:lnTo>
                  <a:lnTo>
                    <a:pt x="123" y="3"/>
                  </a:lnTo>
                  <a:lnTo>
                    <a:pt x="128" y="6"/>
                  </a:lnTo>
                  <a:lnTo>
                    <a:pt x="130" y="8"/>
                  </a:lnTo>
                  <a:lnTo>
                    <a:pt x="131" y="11"/>
                  </a:lnTo>
                  <a:lnTo>
                    <a:pt x="133" y="12"/>
                  </a:lnTo>
                  <a:lnTo>
                    <a:pt x="134" y="15"/>
                  </a:lnTo>
                  <a:lnTo>
                    <a:pt x="134" y="17"/>
                  </a:lnTo>
                  <a:lnTo>
                    <a:pt x="134" y="19"/>
                  </a:lnTo>
                  <a:lnTo>
                    <a:pt x="133" y="23"/>
                  </a:lnTo>
                  <a:lnTo>
                    <a:pt x="133" y="23"/>
                  </a:lnTo>
                  <a:lnTo>
                    <a:pt x="131" y="26"/>
                  </a:lnTo>
                  <a:lnTo>
                    <a:pt x="131" y="26"/>
                  </a:lnTo>
                  <a:lnTo>
                    <a:pt x="131" y="28"/>
                  </a:lnTo>
                  <a:lnTo>
                    <a:pt x="131" y="28"/>
                  </a:lnTo>
                  <a:lnTo>
                    <a:pt x="133" y="28"/>
                  </a:lnTo>
                  <a:lnTo>
                    <a:pt x="133" y="31"/>
                  </a:lnTo>
                  <a:lnTo>
                    <a:pt x="133" y="31"/>
                  </a:lnTo>
                  <a:lnTo>
                    <a:pt x="134" y="31"/>
                  </a:lnTo>
                  <a:lnTo>
                    <a:pt x="137" y="33"/>
                  </a:lnTo>
                  <a:lnTo>
                    <a:pt x="139" y="33"/>
                  </a:lnTo>
                  <a:lnTo>
                    <a:pt x="141" y="33"/>
                  </a:lnTo>
                  <a:lnTo>
                    <a:pt x="142" y="33"/>
                  </a:lnTo>
                  <a:lnTo>
                    <a:pt x="142" y="33"/>
                  </a:lnTo>
                  <a:lnTo>
                    <a:pt x="141" y="36"/>
                  </a:lnTo>
                  <a:lnTo>
                    <a:pt x="142" y="38"/>
                  </a:lnTo>
                  <a:lnTo>
                    <a:pt x="142" y="38"/>
                  </a:lnTo>
                  <a:lnTo>
                    <a:pt x="144" y="39"/>
                  </a:lnTo>
                  <a:lnTo>
                    <a:pt x="145" y="39"/>
                  </a:lnTo>
                  <a:lnTo>
                    <a:pt x="150" y="39"/>
                  </a:lnTo>
                  <a:lnTo>
                    <a:pt x="152" y="41"/>
                  </a:lnTo>
                  <a:lnTo>
                    <a:pt x="153" y="42"/>
                  </a:lnTo>
                  <a:lnTo>
                    <a:pt x="156" y="45"/>
                  </a:lnTo>
                  <a:lnTo>
                    <a:pt x="156" y="47"/>
                  </a:lnTo>
                  <a:lnTo>
                    <a:pt x="156" y="47"/>
                  </a:lnTo>
                  <a:lnTo>
                    <a:pt x="156" y="49"/>
                  </a:lnTo>
                  <a:lnTo>
                    <a:pt x="156" y="49"/>
                  </a:lnTo>
                  <a:lnTo>
                    <a:pt x="158" y="50"/>
                  </a:lnTo>
                  <a:lnTo>
                    <a:pt x="158" y="52"/>
                  </a:lnTo>
                  <a:lnTo>
                    <a:pt x="161" y="53"/>
                  </a:lnTo>
                  <a:lnTo>
                    <a:pt x="166" y="56"/>
                  </a:lnTo>
                  <a:lnTo>
                    <a:pt x="167" y="58"/>
                  </a:lnTo>
                  <a:lnTo>
                    <a:pt x="169" y="58"/>
                  </a:lnTo>
                  <a:lnTo>
                    <a:pt x="171" y="60"/>
                  </a:lnTo>
                  <a:lnTo>
                    <a:pt x="172" y="61"/>
                  </a:lnTo>
                  <a:lnTo>
                    <a:pt x="172" y="63"/>
                  </a:lnTo>
                  <a:lnTo>
                    <a:pt x="172" y="64"/>
                  </a:lnTo>
                  <a:lnTo>
                    <a:pt x="172" y="66"/>
                  </a:lnTo>
                  <a:lnTo>
                    <a:pt x="172" y="66"/>
                  </a:lnTo>
                  <a:lnTo>
                    <a:pt x="174" y="67"/>
                  </a:lnTo>
                  <a:lnTo>
                    <a:pt x="174" y="69"/>
                  </a:lnTo>
                  <a:lnTo>
                    <a:pt x="175" y="71"/>
                  </a:lnTo>
                  <a:lnTo>
                    <a:pt x="177" y="71"/>
                  </a:lnTo>
                  <a:lnTo>
                    <a:pt x="178" y="71"/>
                  </a:lnTo>
                  <a:lnTo>
                    <a:pt x="178" y="72"/>
                  </a:lnTo>
                  <a:lnTo>
                    <a:pt x="182" y="74"/>
                  </a:lnTo>
                  <a:lnTo>
                    <a:pt x="183" y="74"/>
                  </a:lnTo>
                  <a:lnTo>
                    <a:pt x="185" y="75"/>
                  </a:lnTo>
                  <a:lnTo>
                    <a:pt x="185" y="75"/>
                  </a:lnTo>
                  <a:lnTo>
                    <a:pt x="185" y="77"/>
                  </a:lnTo>
                  <a:lnTo>
                    <a:pt x="185" y="77"/>
                  </a:lnTo>
                  <a:lnTo>
                    <a:pt x="185" y="78"/>
                  </a:lnTo>
                  <a:lnTo>
                    <a:pt x="186" y="82"/>
                  </a:lnTo>
                  <a:lnTo>
                    <a:pt x="186" y="83"/>
                  </a:lnTo>
                  <a:lnTo>
                    <a:pt x="188" y="83"/>
                  </a:lnTo>
                  <a:lnTo>
                    <a:pt x="183" y="83"/>
                  </a:lnTo>
                  <a:lnTo>
                    <a:pt x="183" y="83"/>
                  </a:lnTo>
                  <a:lnTo>
                    <a:pt x="183" y="83"/>
                  </a:lnTo>
                  <a:lnTo>
                    <a:pt x="180" y="85"/>
                  </a:lnTo>
                  <a:lnTo>
                    <a:pt x="180" y="85"/>
                  </a:lnTo>
                  <a:lnTo>
                    <a:pt x="178" y="85"/>
                  </a:lnTo>
                  <a:lnTo>
                    <a:pt x="177" y="85"/>
                  </a:lnTo>
                  <a:lnTo>
                    <a:pt x="171" y="83"/>
                  </a:lnTo>
                  <a:lnTo>
                    <a:pt x="166" y="82"/>
                  </a:lnTo>
                  <a:lnTo>
                    <a:pt x="164" y="82"/>
                  </a:lnTo>
                  <a:lnTo>
                    <a:pt x="161" y="82"/>
                  </a:lnTo>
                  <a:lnTo>
                    <a:pt x="159" y="82"/>
                  </a:lnTo>
                  <a:lnTo>
                    <a:pt x="158" y="85"/>
                  </a:lnTo>
                  <a:lnTo>
                    <a:pt x="156" y="85"/>
                  </a:lnTo>
                  <a:lnTo>
                    <a:pt x="155" y="86"/>
                  </a:lnTo>
                  <a:lnTo>
                    <a:pt x="153" y="86"/>
                  </a:lnTo>
                  <a:lnTo>
                    <a:pt x="150" y="86"/>
                  </a:lnTo>
                  <a:lnTo>
                    <a:pt x="145" y="85"/>
                  </a:lnTo>
                  <a:lnTo>
                    <a:pt x="144" y="86"/>
                  </a:lnTo>
                  <a:lnTo>
                    <a:pt x="142" y="86"/>
                  </a:lnTo>
                  <a:lnTo>
                    <a:pt x="139" y="88"/>
                  </a:lnTo>
                  <a:lnTo>
                    <a:pt x="136" y="88"/>
                  </a:lnTo>
                  <a:lnTo>
                    <a:pt x="134" y="90"/>
                  </a:lnTo>
                  <a:lnTo>
                    <a:pt x="131" y="90"/>
                  </a:lnTo>
                  <a:lnTo>
                    <a:pt x="130" y="91"/>
                  </a:lnTo>
                  <a:lnTo>
                    <a:pt x="130" y="91"/>
                  </a:lnTo>
                  <a:lnTo>
                    <a:pt x="128" y="90"/>
                  </a:lnTo>
                  <a:lnTo>
                    <a:pt x="126" y="90"/>
                  </a:lnTo>
                  <a:lnTo>
                    <a:pt x="125" y="90"/>
                  </a:lnTo>
                  <a:lnTo>
                    <a:pt x="122" y="90"/>
                  </a:lnTo>
                  <a:lnTo>
                    <a:pt x="120" y="91"/>
                  </a:lnTo>
                  <a:lnTo>
                    <a:pt x="120" y="91"/>
                  </a:lnTo>
                  <a:lnTo>
                    <a:pt x="118" y="94"/>
                  </a:lnTo>
                  <a:lnTo>
                    <a:pt x="117" y="97"/>
                  </a:lnTo>
                  <a:lnTo>
                    <a:pt x="117" y="97"/>
                  </a:lnTo>
                  <a:lnTo>
                    <a:pt x="117" y="97"/>
                  </a:lnTo>
                  <a:lnTo>
                    <a:pt x="115" y="97"/>
                  </a:lnTo>
                  <a:lnTo>
                    <a:pt x="109" y="96"/>
                  </a:lnTo>
                  <a:lnTo>
                    <a:pt x="106" y="96"/>
                  </a:lnTo>
                  <a:lnTo>
                    <a:pt x="103" y="96"/>
                  </a:lnTo>
                  <a:lnTo>
                    <a:pt x="101" y="96"/>
                  </a:lnTo>
                  <a:lnTo>
                    <a:pt x="100" y="96"/>
                  </a:lnTo>
                  <a:lnTo>
                    <a:pt x="98" y="96"/>
                  </a:lnTo>
                  <a:lnTo>
                    <a:pt x="96" y="96"/>
                  </a:lnTo>
                  <a:lnTo>
                    <a:pt x="95" y="94"/>
                  </a:lnTo>
                  <a:lnTo>
                    <a:pt x="92" y="94"/>
                  </a:lnTo>
                  <a:lnTo>
                    <a:pt x="90" y="94"/>
                  </a:lnTo>
                  <a:lnTo>
                    <a:pt x="89" y="93"/>
                  </a:lnTo>
                  <a:lnTo>
                    <a:pt x="89" y="93"/>
                  </a:lnTo>
                  <a:lnTo>
                    <a:pt x="87" y="90"/>
                  </a:lnTo>
                  <a:lnTo>
                    <a:pt x="84" y="88"/>
                  </a:lnTo>
                  <a:lnTo>
                    <a:pt x="81" y="86"/>
                  </a:lnTo>
                  <a:lnTo>
                    <a:pt x="79" y="85"/>
                  </a:lnTo>
                  <a:lnTo>
                    <a:pt x="77" y="85"/>
                  </a:lnTo>
                  <a:lnTo>
                    <a:pt x="76" y="83"/>
                  </a:lnTo>
                  <a:lnTo>
                    <a:pt x="74" y="83"/>
                  </a:lnTo>
                  <a:lnTo>
                    <a:pt x="71" y="85"/>
                  </a:lnTo>
                  <a:lnTo>
                    <a:pt x="68" y="86"/>
                  </a:lnTo>
                  <a:lnTo>
                    <a:pt x="63" y="93"/>
                  </a:lnTo>
                  <a:lnTo>
                    <a:pt x="62" y="94"/>
                  </a:lnTo>
                  <a:lnTo>
                    <a:pt x="60" y="94"/>
                  </a:lnTo>
                  <a:lnTo>
                    <a:pt x="60" y="96"/>
                  </a:lnTo>
                  <a:lnTo>
                    <a:pt x="60" y="99"/>
                  </a:lnTo>
                  <a:lnTo>
                    <a:pt x="62" y="101"/>
                  </a:lnTo>
                  <a:lnTo>
                    <a:pt x="60" y="105"/>
                  </a:lnTo>
                  <a:lnTo>
                    <a:pt x="60" y="107"/>
                  </a:lnTo>
                  <a:lnTo>
                    <a:pt x="60" y="107"/>
                  </a:lnTo>
                  <a:lnTo>
                    <a:pt x="59" y="105"/>
                  </a:lnTo>
                  <a:lnTo>
                    <a:pt x="59" y="105"/>
                  </a:lnTo>
                  <a:lnTo>
                    <a:pt x="57" y="105"/>
                  </a:lnTo>
                  <a:lnTo>
                    <a:pt x="55" y="107"/>
                  </a:lnTo>
                  <a:lnTo>
                    <a:pt x="55" y="107"/>
                  </a:lnTo>
                  <a:lnTo>
                    <a:pt x="54" y="107"/>
                  </a:lnTo>
                  <a:lnTo>
                    <a:pt x="54" y="107"/>
                  </a:lnTo>
                  <a:lnTo>
                    <a:pt x="52" y="107"/>
                  </a:lnTo>
                  <a:lnTo>
                    <a:pt x="52" y="107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9" y="105"/>
                  </a:lnTo>
                  <a:lnTo>
                    <a:pt x="46" y="105"/>
                  </a:lnTo>
                  <a:lnTo>
                    <a:pt x="44" y="104"/>
                  </a:lnTo>
                  <a:lnTo>
                    <a:pt x="44" y="104"/>
                  </a:lnTo>
                  <a:lnTo>
                    <a:pt x="41" y="105"/>
                  </a:lnTo>
                  <a:lnTo>
                    <a:pt x="41" y="105"/>
                  </a:lnTo>
                  <a:lnTo>
                    <a:pt x="38" y="107"/>
                  </a:lnTo>
                  <a:lnTo>
                    <a:pt x="33" y="107"/>
                  </a:lnTo>
                  <a:lnTo>
                    <a:pt x="33" y="107"/>
                  </a:lnTo>
                  <a:lnTo>
                    <a:pt x="32" y="107"/>
                  </a:lnTo>
                  <a:lnTo>
                    <a:pt x="32" y="108"/>
                  </a:lnTo>
                  <a:lnTo>
                    <a:pt x="30" y="108"/>
                  </a:lnTo>
                  <a:lnTo>
                    <a:pt x="30" y="112"/>
                  </a:lnTo>
                  <a:lnTo>
                    <a:pt x="30" y="112"/>
                  </a:lnTo>
                  <a:lnTo>
                    <a:pt x="30" y="113"/>
                  </a:lnTo>
                  <a:lnTo>
                    <a:pt x="30" y="115"/>
                  </a:lnTo>
                  <a:lnTo>
                    <a:pt x="30" y="116"/>
                  </a:lnTo>
                  <a:lnTo>
                    <a:pt x="30" y="116"/>
                  </a:lnTo>
                  <a:lnTo>
                    <a:pt x="29" y="118"/>
                  </a:lnTo>
                  <a:lnTo>
                    <a:pt x="27" y="121"/>
                  </a:lnTo>
                  <a:lnTo>
                    <a:pt x="27" y="123"/>
                  </a:lnTo>
                  <a:lnTo>
                    <a:pt x="25" y="124"/>
                  </a:lnTo>
                  <a:lnTo>
                    <a:pt x="25" y="124"/>
                  </a:lnTo>
                  <a:lnTo>
                    <a:pt x="24" y="123"/>
                  </a:lnTo>
                  <a:lnTo>
                    <a:pt x="24" y="119"/>
                  </a:lnTo>
                  <a:lnTo>
                    <a:pt x="24" y="119"/>
                  </a:lnTo>
                  <a:lnTo>
                    <a:pt x="24" y="119"/>
                  </a:lnTo>
                  <a:lnTo>
                    <a:pt x="24" y="119"/>
                  </a:lnTo>
                  <a:lnTo>
                    <a:pt x="24" y="118"/>
                  </a:lnTo>
                  <a:lnTo>
                    <a:pt x="24" y="116"/>
                  </a:lnTo>
                  <a:lnTo>
                    <a:pt x="24" y="116"/>
                  </a:lnTo>
                  <a:lnTo>
                    <a:pt x="24" y="115"/>
                  </a:lnTo>
                  <a:lnTo>
                    <a:pt x="22" y="113"/>
                  </a:lnTo>
                  <a:lnTo>
                    <a:pt x="22" y="113"/>
                  </a:lnTo>
                  <a:lnTo>
                    <a:pt x="22" y="113"/>
                  </a:lnTo>
                  <a:lnTo>
                    <a:pt x="21" y="113"/>
                  </a:lnTo>
                  <a:lnTo>
                    <a:pt x="19" y="113"/>
                  </a:lnTo>
                  <a:lnTo>
                    <a:pt x="19" y="112"/>
                  </a:lnTo>
                  <a:lnTo>
                    <a:pt x="18" y="110"/>
                  </a:lnTo>
                  <a:lnTo>
                    <a:pt x="16" y="108"/>
                  </a:lnTo>
                  <a:lnTo>
                    <a:pt x="14" y="107"/>
                  </a:lnTo>
                  <a:lnTo>
                    <a:pt x="13" y="104"/>
                  </a:lnTo>
                  <a:lnTo>
                    <a:pt x="10" y="102"/>
                  </a:lnTo>
                  <a:lnTo>
                    <a:pt x="10" y="101"/>
                  </a:lnTo>
                  <a:lnTo>
                    <a:pt x="10" y="99"/>
                  </a:lnTo>
                  <a:lnTo>
                    <a:pt x="10" y="99"/>
                  </a:lnTo>
                  <a:lnTo>
                    <a:pt x="10" y="99"/>
                  </a:lnTo>
                  <a:lnTo>
                    <a:pt x="11" y="99"/>
                  </a:lnTo>
                  <a:lnTo>
                    <a:pt x="11" y="99"/>
                  </a:lnTo>
                  <a:lnTo>
                    <a:pt x="10" y="97"/>
                  </a:lnTo>
                  <a:lnTo>
                    <a:pt x="10" y="96"/>
                  </a:lnTo>
                  <a:lnTo>
                    <a:pt x="10" y="94"/>
                  </a:lnTo>
                  <a:lnTo>
                    <a:pt x="7" y="93"/>
                  </a:lnTo>
                  <a:lnTo>
                    <a:pt x="5" y="93"/>
                  </a:lnTo>
                  <a:lnTo>
                    <a:pt x="5" y="91"/>
                  </a:lnTo>
                  <a:lnTo>
                    <a:pt x="5" y="91"/>
                  </a:lnTo>
                  <a:lnTo>
                    <a:pt x="3" y="85"/>
                  </a:lnTo>
                  <a:lnTo>
                    <a:pt x="3" y="83"/>
                  </a:lnTo>
                  <a:lnTo>
                    <a:pt x="3" y="82"/>
                  </a:lnTo>
                  <a:lnTo>
                    <a:pt x="2" y="82"/>
                  </a:lnTo>
                  <a:lnTo>
                    <a:pt x="2" y="82"/>
                  </a:lnTo>
                  <a:lnTo>
                    <a:pt x="2" y="80"/>
                  </a:lnTo>
                  <a:lnTo>
                    <a:pt x="3" y="80"/>
                  </a:lnTo>
                  <a:lnTo>
                    <a:pt x="2" y="78"/>
                  </a:lnTo>
                  <a:lnTo>
                    <a:pt x="3" y="78"/>
                  </a:lnTo>
                  <a:lnTo>
                    <a:pt x="3" y="74"/>
                  </a:lnTo>
                  <a:lnTo>
                    <a:pt x="3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0" y="72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0" y="69"/>
                  </a:lnTo>
                  <a:lnTo>
                    <a:pt x="2" y="69"/>
                  </a:lnTo>
                  <a:lnTo>
                    <a:pt x="2" y="69"/>
                  </a:lnTo>
                  <a:lnTo>
                    <a:pt x="5" y="67"/>
                  </a:lnTo>
                  <a:lnTo>
                    <a:pt x="5" y="67"/>
                  </a:lnTo>
                  <a:lnTo>
                    <a:pt x="5" y="66"/>
                  </a:lnTo>
                  <a:lnTo>
                    <a:pt x="5" y="66"/>
                  </a:lnTo>
                  <a:lnTo>
                    <a:pt x="7" y="63"/>
                  </a:lnTo>
                  <a:lnTo>
                    <a:pt x="8" y="61"/>
                  </a:lnTo>
                  <a:lnTo>
                    <a:pt x="10" y="60"/>
                  </a:lnTo>
                  <a:lnTo>
                    <a:pt x="10" y="58"/>
                  </a:lnTo>
                  <a:lnTo>
                    <a:pt x="11" y="56"/>
                  </a:lnTo>
                  <a:lnTo>
                    <a:pt x="11" y="55"/>
                  </a:lnTo>
                  <a:lnTo>
                    <a:pt x="11" y="53"/>
                  </a:lnTo>
                  <a:lnTo>
                    <a:pt x="13" y="53"/>
                  </a:lnTo>
                  <a:lnTo>
                    <a:pt x="14" y="52"/>
                  </a:lnTo>
                  <a:lnTo>
                    <a:pt x="16" y="49"/>
                  </a:lnTo>
                  <a:lnTo>
                    <a:pt x="18" y="49"/>
                  </a:lnTo>
                  <a:lnTo>
                    <a:pt x="19" y="50"/>
                  </a:lnTo>
                  <a:lnTo>
                    <a:pt x="21" y="50"/>
                  </a:lnTo>
                  <a:lnTo>
                    <a:pt x="22" y="50"/>
                  </a:lnTo>
                  <a:lnTo>
                    <a:pt x="24" y="49"/>
                  </a:lnTo>
                  <a:lnTo>
                    <a:pt x="25" y="49"/>
                  </a:lnTo>
                  <a:lnTo>
                    <a:pt x="29" y="47"/>
                  </a:lnTo>
                  <a:lnTo>
                    <a:pt x="29" y="45"/>
                  </a:lnTo>
                  <a:lnTo>
                    <a:pt x="30" y="45"/>
                  </a:lnTo>
                  <a:lnTo>
                    <a:pt x="30" y="44"/>
                  </a:lnTo>
                  <a:lnTo>
                    <a:pt x="30" y="44"/>
                  </a:lnTo>
                  <a:lnTo>
                    <a:pt x="32" y="45"/>
                  </a:lnTo>
                  <a:lnTo>
                    <a:pt x="32" y="45"/>
                  </a:lnTo>
                  <a:lnTo>
                    <a:pt x="33" y="47"/>
                  </a:lnTo>
                  <a:lnTo>
                    <a:pt x="35" y="49"/>
                  </a:lnTo>
                  <a:lnTo>
                    <a:pt x="35" y="49"/>
                  </a:lnTo>
                  <a:lnTo>
                    <a:pt x="36" y="47"/>
                  </a:lnTo>
                  <a:lnTo>
                    <a:pt x="38" y="47"/>
                  </a:lnTo>
                  <a:lnTo>
                    <a:pt x="40" y="47"/>
                  </a:lnTo>
                  <a:lnTo>
                    <a:pt x="41" y="45"/>
                  </a:lnTo>
                  <a:lnTo>
                    <a:pt x="43" y="44"/>
                  </a:lnTo>
                  <a:lnTo>
                    <a:pt x="44" y="44"/>
                  </a:lnTo>
                  <a:lnTo>
                    <a:pt x="44" y="44"/>
                  </a:lnTo>
                  <a:lnTo>
                    <a:pt x="48" y="42"/>
                  </a:lnTo>
                  <a:lnTo>
                    <a:pt x="49" y="42"/>
                  </a:lnTo>
                  <a:lnTo>
                    <a:pt x="51" y="42"/>
                  </a:lnTo>
                  <a:lnTo>
                    <a:pt x="55" y="42"/>
                  </a:lnTo>
                  <a:lnTo>
                    <a:pt x="59" y="42"/>
                  </a:lnTo>
                  <a:lnTo>
                    <a:pt x="60" y="42"/>
                  </a:lnTo>
                  <a:lnTo>
                    <a:pt x="60" y="41"/>
                  </a:lnTo>
                  <a:lnTo>
                    <a:pt x="62" y="41"/>
                  </a:lnTo>
                  <a:lnTo>
                    <a:pt x="62" y="39"/>
                  </a:lnTo>
                  <a:lnTo>
                    <a:pt x="63" y="39"/>
                  </a:lnTo>
                  <a:lnTo>
                    <a:pt x="65" y="36"/>
                  </a:lnTo>
                  <a:lnTo>
                    <a:pt x="66" y="34"/>
                  </a:lnTo>
                  <a:lnTo>
                    <a:pt x="66" y="34"/>
                  </a:lnTo>
                  <a:lnTo>
                    <a:pt x="66" y="34"/>
                  </a:lnTo>
                  <a:lnTo>
                    <a:pt x="68" y="34"/>
                  </a:lnTo>
                  <a:lnTo>
                    <a:pt x="68" y="33"/>
                  </a:lnTo>
                  <a:lnTo>
                    <a:pt x="68" y="31"/>
                  </a:lnTo>
                  <a:lnTo>
                    <a:pt x="65" y="30"/>
                  </a:lnTo>
                  <a:lnTo>
                    <a:pt x="65" y="30"/>
                  </a:lnTo>
                  <a:lnTo>
                    <a:pt x="65" y="30"/>
                  </a:lnTo>
                  <a:lnTo>
                    <a:pt x="65" y="30"/>
                  </a:lnTo>
                  <a:lnTo>
                    <a:pt x="66" y="28"/>
                  </a:lnTo>
                  <a:lnTo>
                    <a:pt x="66" y="28"/>
                  </a:lnTo>
                  <a:lnTo>
                    <a:pt x="68" y="28"/>
                  </a:lnTo>
                  <a:lnTo>
                    <a:pt x="73" y="28"/>
                  </a:lnTo>
                  <a:lnTo>
                    <a:pt x="76" y="28"/>
                  </a:lnTo>
                  <a:lnTo>
                    <a:pt x="76" y="28"/>
                  </a:lnTo>
                  <a:lnTo>
                    <a:pt x="79" y="26"/>
                  </a:lnTo>
                  <a:lnTo>
                    <a:pt x="81" y="26"/>
                  </a:lnTo>
                  <a:lnTo>
                    <a:pt x="82" y="26"/>
                  </a:lnTo>
                  <a:lnTo>
                    <a:pt x="85" y="26"/>
                  </a:lnTo>
                  <a:lnTo>
                    <a:pt x="89" y="23"/>
                  </a:lnTo>
                  <a:lnTo>
                    <a:pt x="90" y="23"/>
                  </a:lnTo>
                  <a:lnTo>
                    <a:pt x="90" y="23"/>
                  </a:lnTo>
                  <a:lnTo>
                    <a:pt x="90" y="23"/>
                  </a:lnTo>
                  <a:lnTo>
                    <a:pt x="92" y="22"/>
                  </a:lnTo>
                  <a:lnTo>
                    <a:pt x="93" y="20"/>
                  </a:lnTo>
                  <a:lnTo>
                    <a:pt x="95" y="19"/>
                  </a:lnTo>
                  <a:lnTo>
                    <a:pt x="95" y="17"/>
                  </a:lnTo>
                  <a:lnTo>
                    <a:pt x="100" y="14"/>
                  </a:lnTo>
                  <a:lnTo>
                    <a:pt x="101" y="14"/>
                  </a:lnTo>
                  <a:lnTo>
                    <a:pt x="101" y="14"/>
                  </a:lnTo>
                  <a:lnTo>
                    <a:pt x="103" y="11"/>
                  </a:lnTo>
                  <a:lnTo>
                    <a:pt x="103" y="11"/>
                  </a:lnTo>
                  <a:lnTo>
                    <a:pt x="104" y="11"/>
                  </a:lnTo>
                  <a:lnTo>
                    <a:pt x="104" y="11"/>
                  </a:lnTo>
                  <a:lnTo>
                    <a:pt x="106" y="9"/>
                  </a:lnTo>
                  <a:lnTo>
                    <a:pt x="106" y="8"/>
                  </a:lnTo>
                  <a:lnTo>
                    <a:pt x="106" y="6"/>
                  </a:lnTo>
                  <a:lnTo>
                    <a:pt x="106" y="6"/>
                  </a:lnTo>
                  <a:lnTo>
                    <a:pt x="106" y="4"/>
                  </a:lnTo>
                  <a:lnTo>
                    <a:pt x="106" y="4"/>
                  </a:lnTo>
                  <a:lnTo>
                    <a:pt x="106" y="4"/>
                  </a:lnTo>
                  <a:lnTo>
                    <a:pt x="109" y="3"/>
                  </a:lnTo>
                  <a:lnTo>
                    <a:pt x="111" y="1"/>
                  </a:lnTo>
                  <a:lnTo>
                    <a:pt x="111" y="1"/>
                  </a:lnTo>
                  <a:lnTo>
                    <a:pt x="111" y="1"/>
                  </a:lnTo>
                  <a:lnTo>
                    <a:pt x="112" y="1"/>
                  </a:lnTo>
                  <a:lnTo>
                    <a:pt x="112" y="1"/>
                  </a:lnTo>
                  <a:lnTo>
                    <a:pt x="114" y="0"/>
                  </a:lnTo>
                  <a:lnTo>
                    <a:pt x="115" y="0"/>
                  </a:lnTo>
                  <a:lnTo>
                    <a:pt x="117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63" name="Freeform 310">
              <a:extLst>
                <a:ext uri="{FF2B5EF4-FFF2-40B4-BE49-F238E27FC236}">
                  <a16:creationId xmlns:a16="http://schemas.microsoft.com/office/drawing/2014/main" id="{731672D4-0DDB-00B0-91FC-375F56DDD2AD}"/>
                </a:ext>
              </a:extLst>
            </p:cNvPr>
            <p:cNvSpPr>
              <a:spLocks/>
            </p:cNvSpPr>
            <p:nvPr/>
          </p:nvSpPr>
          <p:spPr bwMode="auto">
            <a:xfrm>
              <a:off x="6110006" y="4269731"/>
              <a:ext cx="534087" cy="524341"/>
            </a:xfrm>
            <a:custGeom>
              <a:avLst/>
              <a:gdLst>
                <a:gd name="T0" fmla="*/ 214 w 274"/>
                <a:gd name="T1" fmla="*/ 1 h 269"/>
                <a:gd name="T2" fmla="*/ 228 w 274"/>
                <a:gd name="T3" fmla="*/ 11 h 269"/>
                <a:gd name="T4" fmla="*/ 243 w 274"/>
                <a:gd name="T5" fmla="*/ 12 h 269"/>
                <a:gd name="T6" fmla="*/ 260 w 274"/>
                <a:gd name="T7" fmla="*/ 19 h 269"/>
                <a:gd name="T8" fmla="*/ 268 w 274"/>
                <a:gd name="T9" fmla="*/ 25 h 269"/>
                <a:gd name="T10" fmla="*/ 269 w 274"/>
                <a:gd name="T11" fmla="*/ 34 h 269"/>
                <a:gd name="T12" fmla="*/ 274 w 274"/>
                <a:gd name="T13" fmla="*/ 42 h 269"/>
                <a:gd name="T14" fmla="*/ 265 w 274"/>
                <a:gd name="T15" fmla="*/ 53 h 269"/>
                <a:gd name="T16" fmla="*/ 260 w 274"/>
                <a:gd name="T17" fmla="*/ 59 h 269"/>
                <a:gd name="T18" fmla="*/ 252 w 274"/>
                <a:gd name="T19" fmla="*/ 74 h 269"/>
                <a:gd name="T20" fmla="*/ 247 w 274"/>
                <a:gd name="T21" fmla="*/ 85 h 269"/>
                <a:gd name="T22" fmla="*/ 250 w 274"/>
                <a:gd name="T23" fmla="*/ 91 h 269"/>
                <a:gd name="T24" fmla="*/ 243 w 274"/>
                <a:gd name="T25" fmla="*/ 99 h 269"/>
                <a:gd name="T26" fmla="*/ 239 w 274"/>
                <a:gd name="T27" fmla="*/ 110 h 269"/>
                <a:gd name="T28" fmla="*/ 246 w 274"/>
                <a:gd name="T29" fmla="*/ 121 h 269"/>
                <a:gd name="T30" fmla="*/ 244 w 274"/>
                <a:gd name="T31" fmla="*/ 130 h 269"/>
                <a:gd name="T32" fmla="*/ 244 w 274"/>
                <a:gd name="T33" fmla="*/ 138 h 269"/>
                <a:gd name="T34" fmla="*/ 244 w 274"/>
                <a:gd name="T35" fmla="*/ 148 h 269"/>
                <a:gd name="T36" fmla="*/ 247 w 274"/>
                <a:gd name="T37" fmla="*/ 159 h 269"/>
                <a:gd name="T38" fmla="*/ 249 w 274"/>
                <a:gd name="T39" fmla="*/ 168 h 269"/>
                <a:gd name="T40" fmla="*/ 257 w 274"/>
                <a:gd name="T41" fmla="*/ 178 h 269"/>
                <a:gd name="T42" fmla="*/ 261 w 274"/>
                <a:gd name="T43" fmla="*/ 189 h 269"/>
                <a:gd name="T44" fmla="*/ 249 w 274"/>
                <a:gd name="T45" fmla="*/ 197 h 269"/>
                <a:gd name="T46" fmla="*/ 235 w 274"/>
                <a:gd name="T47" fmla="*/ 208 h 269"/>
                <a:gd name="T48" fmla="*/ 236 w 274"/>
                <a:gd name="T49" fmla="*/ 230 h 269"/>
                <a:gd name="T50" fmla="*/ 236 w 274"/>
                <a:gd name="T51" fmla="*/ 247 h 269"/>
                <a:gd name="T52" fmla="*/ 249 w 274"/>
                <a:gd name="T53" fmla="*/ 252 h 269"/>
                <a:gd name="T54" fmla="*/ 254 w 274"/>
                <a:gd name="T55" fmla="*/ 269 h 269"/>
                <a:gd name="T56" fmla="*/ 246 w 274"/>
                <a:gd name="T57" fmla="*/ 269 h 269"/>
                <a:gd name="T58" fmla="*/ 235 w 274"/>
                <a:gd name="T59" fmla="*/ 260 h 269"/>
                <a:gd name="T60" fmla="*/ 220 w 274"/>
                <a:gd name="T61" fmla="*/ 252 h 269"/>
                <a:gd name="T62" fmla="*/ 213 w 274"/>
                <a:gd name="T63" fmla="*/ 247 h 269"/>
                <a:gd name="T64" fmla="*/ 194 w 274"/>
                <a:gd name="T65" fmla="*/ 245 h 269"/>
                <a:gd name="T66" fmla="*/ 187 w 274"/>
                <a:gd name="T67" fmla="*/ 238 h 269"/>
                <a:gd name="T68" fmla="*/ 175 w 274"/>
                <a:gd name="T69" fmla="*/ 238 h 269"/>
                <a:gd name="T70" fmla="*/ 168 w 274"/>
                <a:gd name="T71" fmla="*/ 233 h 269"/>
                <a:gd name="T72" fmla="*/ 148 w 274"/>
                <a:gd name="T73" fmla="*/ 234 h 269"/>
                <a:gd name="T74" fmla="*/ 145 w 274"/>
                <a:gd name="T75" fmla="*/ 228 h 269"/>
                <a:gd name="T76" fmla="*/ 140 w 274"/>
                <a:gd name="T77" fmla="*/ 200 h 269"/>
                <a:gd name="T78" fmla="*/ 126 w 274"/>
                <a:gd name="T79" fmla="*/ 179 h 269"/>
                <a:gd name="T80" fmla="*/ 107 w 274"/>
                <a:gd name="T81" fmla="*/ 176 h 269"/>
                <a:gd name="T82" fmla="*/ 96 w 274"/>
                <a:gd name="T83" fmla="*/ 190 h 269"/>
                <a:gd name="T84" fmla="*/ 77 w 274"/>
                <a:gd name="T85" fmla="*/ 192 h 269"/>
                <a:gd name="T86" fmla="*/ 66 w 274"/>
                <a:gd name="T87" fmla="*/ 173 h 269"/>
                <a:gd name="T88" fmla="*/ 58 w 274"/>
                <a:gd name="T89" fmla="*/ 160 h 269"/>
                <a:gd name="T90" fmla="*/ 22 w 274"/>
                <a:gd name="T91" fmla="*/ 159 h 269"/>
                <a:gd name="T92" fmla="*/ 4 w 274"/>
                <a:gd name="T93" fmla="*/ 162 h 269"/>
                <a:gd name="T94" fmla="*/ 4 w 274"/>
                <a:gd name="T95" fmla="*/ 149 h 269"/>
                <a:gd name="T96" fmla="*/ 12 w 274"/>
                <a:gd name="T97" fmla="*/ 141 h 269"/>
                <a:gd name="T98" fmla="*/ 20 w 274"/>
                <a:gd name="T99" fmla="*/ 143 h 269"/>
                <a:gd name="T100" fmla="*/ 26 w 274"/>
                <a:gd name="T101" fmla="*/ 138 h 269"/>
                <a:gd name="T102" fmla="*/ 31 w 274"/>
                <a:gd name="T103" fmla="*/ 145 h 269"/>
                <a:gd name="T104" fmla="*/ 44 w 274"/>
                <a:gd name="T105" fmla="*/ 137 h 269"/>
                <a:gd name="T106" fmla="*/ 56 w 274"/>
                <a:gd name="T107" fmla="*/ 111 h 269"/>
                <a:gd name="T108" fmla="*/ 71 w 274"/>
                <a:gd name="T109" fmla="*/ 91 h 269"/>
                <a:gd name="T110" fmla="*/ 83 w 274"/>
                <a:gd name="T111" fmla="*/ 53 h 269"/>
                <a:gd name="T112" fmla="*/ 91 w 274"/>
                <a:gd name="T113" fmla="*/ 17 h 269"/>
                <a:gd name="T114" fmla="*/ 112 w 274"/>
                <a:gd name="T115" fmla="*/ 4 h 269"/>
                <a:gd name="T116" fmla="*/ 132 w 274"/>
                <a:gd name="T117" fmla="*/ 14 h 269"/>
                <a:gd name="T118" fmla="*/ 153 w 274"/>
                <a:gd name="T119" fmla="*/ 8 h 269"/>
                <a:gd name="T120" fmla="*/ 175 w 274"/>
                <a:gd name="T121" fmla="*/ 4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74" h="269">
                  <a:moveTo>
                    <a:pt x="192" y="0"/>
                  </a:moveTo>
                  <a:lnTo>
                    <a:pt x="195" y="0"/>
                  </a:lnTo>
                  <a:lnTo>
                    <a:pt x="197" y="0"/>
                  </a:lnTo>
                  <a:lnTo>
                    <a:pt x="202" y="1"/>
                  </a:lnTo>
                  <a:lnTo>
                    <a:pt x="208" y="3"/>
                  </a:lnTo>
                  <a:lnTo>
                    <a:pt x="209" y="3"/>
                  </a:lnTo>
                  <a:lnTo>
                    <a:pt x="211" y="3"/>
                  </a:lnTo>
                  <a:lnTo>
                    <a:pt x="211" y="3"/>
                  </a:lnTo>
                  <a:lnTo>
                    <a:pt x="214" y="1"/>
                  </a:lnTo>
                  <a:lnTo>
                    <a:pt x="214" y="1"/>
                  </a:lnTo>
                  <a:lnTo>
                    <a:pt x="214" y="1"/>
                  </a:lnTo>
                  <a:lnTo>
                    <a:pt x="219" y="1"/>
                  </a:lnTo>
                  <a:lnTo>
                    <a:pt x="219" y="3"/>
                  </a:lnTo>
                  <a:lnTo>
                    <a:pt x="220" y="4"/>
                  </a:lnTo>
                  <a:lnTo>
                    <a:pt x="222" y="6"/>
                  </a:lnTo>
                  <a:lnTo>
                    <a:pt x="224" y="8"/>
                  </a:lnTo>
                  <a:lnTo>
                    <a:pt x="224" y="8"/>
                  </a:lnTo>
                  <a:lnTo>
                    <a:pt x="225" y="9"/>
                  </a:lnTo>
                  <a:lnTo>
                    <a:pt x="225" y="9"/>
                  </a:lnTo>
                  <a:lnTo>
                    <a:pt x="227" y="9"/>
                  </a:lnTo>
                  <a:lnTo>
                    <a:pt x="227" y="11"/>
                  </a:lnTo>
                  <a:lnTo>
                    <a:pt x="228" y="11"/>
                  </a:lnTo>
                  <a:lnTo>
                    <a:pt x="228" y="12"/>
                  </a:lnTo>
                  <a:lnTo>
                    <a:pt x="230" y="12"/>
                  </a:lnTo>
                  <a:lnTo>
                    <a:pt x="231" y="12"/>
                  </a:lnTo>
                  <a:lnTo>
                    <a:pt x="231" y="14"/>
                  </a:lnTo>
                  <a:lnTo>
                    <a:pt x="233" y="14"/>
                  </a:lnTo>
                  <a:lnTo>
                    <a:pt x="233" y="14"/>
                  </a:lnTo>
                  <a:lnTo>
                    <a:pt x="235" y="12"/>
                  </a:lnTo>
                  <a:lnTo>
                    <a:pt x="236" y="11"/>
                  </a:lnTo>
                  <a:lnTo>
                    <a:pt x="238" y="11"/>
                  </a:lnTo>
                  <a:lnTo>
                    <a:pt x="241" y="11"/>
                  </a:lnTo>
                  <a:lnTo>
                    <a:pt x="243" y="12"/>
                  </a:lnTo>
                  <a:lnTo>
                    <a:pt x="244" y="12"/>
                  </a:lnTo>
                  <a:lnTo>
                    <a:pt x="246" y="12"/>
                  </a:lnTo>
                  <a:lnTo>
                    <a:pt x="247" y="11"/>
                  </a:lnTo>
                  <a:lnTo>
                    <a:pt x="249" y="9"/>
                  </a:lnTo>
                  <a:lnTo>
                    <a:pt x="250" y="9"/>
                  </a:lnTo>
                  <a:lnTo>
                    <a:pt x="252" y="9"/>
                  </a:lnTo>
                  <a:lnTo>
                    <a:pt x="254" y="11"/>
                  </a:lnTo>
                  <a:lnTo>
                    <a:pt x="255" y="14"/>
                  </a:lnTo>
                  <a:lnTo>
                    <a:pt x="255" y="14"/>
                  </a:lnTo>
                  <a:lnTo>
                    <a:pt x="257" y="15"/>
                  </a:lnTo>
                  <a:lnTo>
                    <a:pt x="260" y="19"/>
                  </a:lnTo>
                  <a:lnTo>
                    <a:pt x="263" y="20"/>
                  </a:lnTo>
                  <a:lnTo>
                    <a:pt x="263" y="20"/>
                  </a:lnTo>
                  <a:lnTo>
                    <a:pt x="265" y="22"/>
                  </a:lnTo>
                  <a:lnTo>
                    <a:pt x="265" y="22"/>
                  </a:lnTo>
                  <a:lnTo>
                    <a:pt x="265" y="23"/>
                  </a:lnTo>
                  <a:lnTo>
                    <a:pt x="265" y="23"/>
                  </a:lnTo>
                  <a:lnTo>
                    <a:pt x="266" y="23"/>
                  </a:lnTo>
                  <a:lnTo>
                    <a:pt x="266" y="23"/>
                  </a:lnTo>
                  <a:lnTo>
                    <a:pt x="268" y="23"/>
                  </a:lnTo>
                  <a:lnTo>
                    <a:pt x="268" y="25"/>
                  </a:lnTo>
                  <a:lnTo>
                    <a:pt x="268" y="25"/>
                  </a:lnTo>
                  <a:lnTo>
                    <a:pt x="269" y="25"/>
                  </a:lnTo>
                  <a:lnTo>
                    <a:pt x="269" y="26"/>
                  </a:lnTo>
                  <a:lnTo>
                    <a:pt x="269" y="26"/>
                  </a:lnTo>
                  <a:lnTo>
                    <a:pt x="269" y="28"/>
                  </a:lnTo>
                  <a:lnTo>
                    <a:pt x="268" y="28"/>
                  </a:lnTo>
                  <a:lnTo>
                    <a:pt x="268" y="30"/>
                  </a:lnTo>
                  <a:lnTo>
                    <a:pt x="268" y="31"/>
                  </a:lnTo>
                  <a:lnTo>
                    <a:pt x="268" y="33"/>
                  </a:lnTo>
                  <a:lnTo>
                    <a:pt x="268" y="33"/>
                  </a:lnTo>
                  <a:lnTo>
                    <a:pt x="269" y="33"/>
                  </a:lnTo>
                  <a:lnTo>
                    <a:pt x="269" y="34"/>
                  </a:lnTo>
                  <a:lnTo>
                    <a:pt x="269" y="34"/>
                  </a:lnTo>
                  <a:lnTo>
                    <a:pt x="268" y="37"/>
                  </a:lnTo>
                  <a:lnTo>
                    <a:pt x="268" y="39"/>
                  </a:lnTo>
                  <a:lnTo>
                    <a:pt x="268" y="41"/>
                  </a:lnTo>
                  <a:lnTo>
                    <a:pt x="268" y="41"/>
                  </a:lnTo>
                  <a:lnTo>
                    <a:pt x="271" y="41"/>
                  </a:lnTo>
                  <a:lnTo>
                    <a:pt x="271" y="41"/>
                  </a:lnTo>
                  <a:lnTo>
                    <a:pt x="271" y="42"/>
                  </a:lnTo>
                  <a:lnTo>
                    <a:pt x="272" y="42"/>
                  </a:lnTo>
                  <a:lnTo>
                    <a:pt x="272" y="42"/>
                  </a:lnTo>
                  <a:lnTo>
                    <a:pt x="274" y="42"/>
                  </a:lnTo>
                  <a:lnTo>
                    <a:pt x="274" y="44"/>
                  </a:lnTo>
                  <a:lnTo>
                    <a:pt x="274" y="44"/>
                  </a:lnTo>
                  <a:lnTo>
                    <a:pt x="274" y="44"/>
                  </a:lnTo>
                  <a:lnTo>
                    <a:pt x="274" y="44"/>
                  </a:lnTo>
                  <a:lnTo>
                    <a:pt x="274" y="45"/>
                  </a:lnTo>
                  <a:lnTo>
                    <a:pt x="271" y="47"/>
                  </a:lnTo>
                  <a:lnTo>
                    <a:pt x="269" y="48"/>
                  </a:lnTo>
                  <a:lnTo>
                    <a:pt x="269" y="48"/>
                  </a:lnTo>
                  <a:lnTo>
                    <a:pt x="266" y="52"/>
                  </a:lnTo>
                  <a:lnTo>
                    <a:pt x="266" y="52"/>
                  </a:lnTo>
                  <a:lnTo>
                    <a:pt x="265" y="53"/>
                  </a:lnTo>
                  <a:lnTo>
                    <a:pt x="265" y="53"/>
                  </a:lnTo>
                  <a:lnTo>
                    <a:pt x="263" y="55"/>
                  </a:lnTo>
                  <a:lnTo>
                    <a:pt x="263" y="55"/>
                  </a:lnTo>
                  <a:lnTo>
                    <a:pt x="261" y="56"/>
                  </a:lnTo>
                  <a:lnTo>
                    <a:pt x="261" y="58"/>
                  </a:lnTo>
                  <a:lnTo>
                    <a:pt x="263" y="58"/>
                  </a:lnTo>
                  <a:lnTo>
                    <a:pt x="263" y="58"/>
                  </a:lnTo>
                  <a:lnTo>
                    <a:pt x="263" y="58"/>
                  </a:lnTo>
                  <a:lnTo>
                    <a:pt x="263" y="58"/>
                  </a:lnTo>
                  <a:lnTo>
                    <a:pt x="261" y="58"/>
                  </a:lnTo>
                  <a:lnTo>
                    <a:pt x="260" y="59"/>
                  </a:lnTo>
                  <a:lnTo>
                    <a:pt x="260" y="61"/>
                  </a:lnTo>
                  <a:lnTo>
                    <a:pt x="257" y="63"/>
                  </a:lnTo>
                  <a:lnTo>
                    <a:pt x="255" y="64"/>
                  </a:lnTo>
                  <a:lnTo>
                    <a:pt x="255" y="64"/>
                  </a:lnTo>
                  <a:lnTo>
                    <a:pt x="255" y="66"/>
                  </a:lnTo>
                  <a:lnTo>
                    <a:pt x="255" y="69"/>
                  </a:lnTo>
                  <a:lnTo>
                    <a:pt x="255" y="69"/>
                  </a:lnTo>
                  <a:lnTo>
                    <a:pt x="254" y="72"/>
                  </a:lnTo>
                  <a:lnTo>
                    <a:pt x="254" y="74"/>
                  </a:lnTo>
                  <a:lnTo>
                    <a:pt x="254" y="74"/>
                  </a:lnTo>
                  <a:lnTo>
                    <a:pt x="252" y="74"/>
                  </a:lnTo>
                  <a:lnTo>
                    <a:pt x="252" y="77"/>
                  </a:lnTo>
                  <a:lnTo>
                    <a:pt x="252" y="77"/>
                  </a:lnTo>
                  <a:lnTo>
                    <a:pt x="252" y="77"/>
                  </a:lnTo>
                  <a:lnTo>
                    <a:pt x="252" y="77"/>
                  </a:lnTo>
                  <a:lnTo>
                    <a:pt x="250" y="77"/>
                  </a:lnTo>
                  <a:lnTo>
                    <a:pt x="249" y="78"/>
                  </a:lnTo>
                  <a:lnTo>
                    <a:pt x="247" y="80"/>
                  </a:lnTo>
                  <a:lnTo>
                    <a:pt x="247" y="82"/>
                  </a:lnTo>
                  <a:lnTo>
                    <a:pt x="247" y="83"/>
                  </a:lnTo>
                  <a:lnTo>
                    <a:pt x="247" y="83"/>
                  </a:lnTo>
                  <a:lnTo>
                    <a:pt x="247" y="85"/>
                  </a:lnTo>
                  <a:lnTo>
                    <a:pt x="247" y="85"/>
                  </a:lnTo>
                  <a:lnTo>
                    <a:pt x="249" y="85"/>
                  </a:lnTo>
                  <a:lnTo>
                    <a:pt x="249" y="85"/>
                  </a:lnTo>
                  <a:lnTo>
                    <a:pt x="252" y="83"/>
                  </a:lnTo>
                  <a:lnTo>
                    <a:pt x="252" y="83"/>
                  </a:lnTo>
                  <a:lnTo>
                    <a:pt x="252" y="83"/>
                  </a:lnTo>
                  <a:lnTo>
                    <a:pt x="250" y="85"/>
                  </a:lnTo>
                  <a:lnTo>
                    <a:pt x="250" y="86"/>
                  </a:lnTo>
                  <a:lnTo>
                    <a:pt x="250" y="88"/>
                  </a:lnTo>
                  <a:lnTo>
                    <a:pt x="250" y="89"/>
                  </a:lnTo>
                  <a:lnTo>
                    <a:pt x="250" y="91"/>
                  </a:lnTo>
                  <a:lnTo>
                    <a:pt x="250" y="94"/>
                  </a:lnTo>
                  <a:lnTo>
                    <a:pt x="250" y="96"/>
                  </a:lnTo>
                  <a:lnTo>
                    <a:pt x="250" y="96"/>
                  </a:lnTo>
                  <a:lnTo>
                    <a:pt x="249" y="96"/>
                  </a:lnTo>
                  <a:lnTo>
                    <a:pt x="247" y="97"/>
                  </a:lnTo>
                  <a:lnTo>
                    <a:pt x="247" y="97"/>
                  </a:lnTo>
                  <a:lnTo>
                    <a:pt x="246" y="99"/>
                  </a:lnTo>
                  <a:lnTo>
                    <a:pt x="246" y="99"/>
                  </a:lnTo>
                  <a:lnTo>
                    <a:pt x="244" y="99"/>
                  </a:lnTo>
                  <a:lnTo>
                    <a:pt x="243" y="99"/>
                  </a:lnTo>
                  <a:lnTo>
                    <a:pt x="243" y="99"/>
                  </a:lnTo>
                  <a:lnTo>
                    <a:pt x="243" y="102"/>
                  </a:lnTo>
                  <a:lnTo>
                    <a:pt x="241" y="104"/>
                  </a:lnTo>
                  <a:lnTo>
                    <a:pt x="241" y="105"/>
                  </a:lnTo>
                  <a:lnTo>
                    <a:pt x="241" y="107"/>
                  </a:lnTo>
                  <a:lnTo>
                    <a:pt x="239" y="107"/>
                  </a:lnTo>
                  <a:lnTo>
                    <a:pt x="241" y="107"/>
                  </a:lnTo>
                  <a:lnTo>
                    <a:pt x="241" y="107"/>
                  </a:lnTo>
                  <a:lnTo>
                    <a:pt x="241" y="108"/>
                  </a:lnTo>
                  <a:lnTo>
                    <a:pt x="239" y="110"/>
                  </a:lnTo>
                  <a:lnTo>
                    <a:pt x="239" y="110"/>
                  </a:lnTo>
                  <a:lnTo>
                    <a:pt x="239" y="110"/>
                  </a:lnTo>
                  <a:lnTo>
                    <a:pt x="239" y="110"/>
                  </a:lnTo>
                  <a:lnTo>
                    <a:pt x="241" y="111"/>
                  </a:lnTo>
                  <a:lnTo>
                    <a:pt x="241" y="113"/>
                  </a:lnTo>
                  <a:lnTo>
                    <a:pt x="241" y="113"/>
                  </a:lnTo>
                  <a:lnTo>
                    <a:pt x="243" y="115"/>
                  </a:lnTo>
                  <a:lnTo>
                    <a:pt x="243" y="115"/>
                  </a:lnTo>
                  <a:lnTo>
                    <a:pt x="243" y="116"/>
                  </a:lnTo>
                  <a:lnTo>
                    <a:pt x="243" y="116"/>
                  </a:lnTo>
                  <a:lnTo>
                    <a:pt x="244" y="118"/>
                  </a:lnTo>
                  <a:lnTo>
                    <a:pt x="246" y="119"/>
                  </a:lnTo>
                  <a:lnTo>
                    <a:pt x="246" y="121"/>
                  </a:lnTo>
                  <a:lnTo>
                    <a:pt x="246" y="123"/>
                  </a:lnTo>
                  <a:lnTo>
                    <a:pt x="246" y="123"/>
                  </a:lnTo>
                  <a:lnTo>
                    <a:pt x="244" y="123"/>
                  </a:lnTo>
                  <a:lnTo>
                    <a:pt x="244" y="124"/>
                  </a:lnTo>
                  <a:lnTo>
                    <a:pt x="244" y="124"/>
                  </a:lnTo>
                  <a:lnTo>
                    <a:pt x="244" y="124"/>
                  </a:lnTo>
                  <a:lnTo>
                    <a:pt x="244" y="126"/>
                  </a:lnTo>
                  <a:lnTo>
                    <a:pt x="244" y="127"/>
                  </a:lnTo>
                  <a:lnTo>
                    <a:pt x="244" y="129"/>
                  </a:lnTo>
                  <a:lnTo>
                    <a:pt x="244" y="129"/>
                  </a:lnTo>
                  <a:lnTo>
                    <a:pt x="244" y="130"/>
                  </a:lnTo>
                  <a:lnTo>
                    <a:pt x="244" y="130"/>
                  </a:lnTo>
                  <a:lnTo>
                    <a:pt x="244" y="130"/>
                  </a:lnTo>
                  <a:lnTo>
                    <a:pt x="244" y="132"/>
                  </a:lnTo>
                  <a:lnTo>
                    <a:pt x="243" y="134"/>
                  </a:lnTo>
                  <a:lnTo>
                    <a:pt x="243" y="135"/>
                  </a:lnTo>
                  <a:lnTo>
                    <a:pt x="244" y="135"/>
                  </a:lnTo>
                  <a:lnTo>
                    <a:pt x="243" y="137"/>
                  </a:lnTo>
                  <a:lnTo>
                    <a:pt x="243" y="137"/>
                  </a:lnTo>
                  <a:lnTo>
                    <a:pt x="243" y="137"/>
                  </a:lnTo>
                  <a:lnTo>
                    <a:pt x="244" y="138"/>
                  </a:lnTo>
                  <a:lnTo>
                    <a:pt x="244" y="138"/>
                  </a:lnTo>
                  <a:lnTo>
                    <a:pt x="246" y="135"/>
                  </a:lnTo>
                  <a:lnTo>
                    <a:pt x="246" y="134"/>
                  </a:lnTo>
                  <a:lnTo>
                    <a:pt x="246" y="134"/>
                  </a:lnTo>
                  <a:lnTo>
                    <a:pt x="246" y="134"/>
                  </a:lnTo>
                  <a:lnTo>
                    <a:pt x="246" y="138"/>
                  </a:lnTo>
                  <a:lnTo>
                    <a:pt x="246" y="140"/>
                  </a:lnTo>
                  <a:lnTo>
                    <a:pt x="244" y="140"/>
                  </a:lnTo>
                  <a:lnTo>
                    <a:pt x="244" y="140"/>
                  </a:lnTo>
                  <a:lnTo>
                    <a:pt x="244" y="141"/>
                  </a:lnTo>
                  <a:lnTo>
                    <a:pt x="244" y="143"/>
                  </a:lnTo>
                  <a:lnTo>
                    <a:pt x="244" y="148"/>
                  </a:lnTo>
                  <a:lnTo>
                    <a:pt x="244" y="148"/>
                  </a:lnTo>
                  <a:lnTo>
                    <a:pt x="244" y="149"/>
                  </a:lnTo>
                  <a:lnTo>
                    <a:pt x="244" y="151"/>
                  </a:lnTo>
                  <a:lnTo>
                    <a:pt x="246" y="152"/>
                  </a:lnTo>
                  <a:lnTo>
                    <a:pt x="247" y="156"/>
                  </a:lnTo>
                  <a:lnTo>
                    <a:pt x="247" y="156"/>
                  </a:lnTo>
                  <a:lnTo>
                    <a:pt x="247" y="156"/>
                  </a:lnTo>
                  <a:lnTo>
                    <a:pt x="247" y="157"/>
                  </a:lnTo>
                  <a:lnTo>
                    <a:pt x="247" y="157"/>
                  </a:lnTo>
                  <a:lnTo>
                    <a:pt x="247" y="159"/>
                  </a:lnTo>
                  <a:lnTo>
                    <a:pt x="247" y="159"/>
                  </a:lnTo>
                  <a:lnTo>
                    <a:pt x="246" y="160"/>
                  </a:lnTo>
                  <a:lnTo>
                    <a:pt x="244" y="160"/>
                  </a:lnTo>
                  <a:lnTo>
                    <a:pt x="244" y="160"/>
                  </a:lnTo>
                  <a:lnTo>
                    <a:pt x="244" y="162"/>
                  </a:lnTo>
                  <a:lnTo>
                    <a:pt x="246" y="163"/>
                  </a:lnTo>
                  <a:lnTo>
                    <a:pt x="246" y="163"/>
                  </a:lnTo>
                  <a:lnTo>
                    <a:pt x="246" y="163"/>
                  </a:lnTo>
                  <a:lnTo>
                    <a:pt x="246" y="163"/>
                  </a:lnTo>
                  <a:lnTo>
                    <a:pt x="247" y="165"/>
                  </a:lnTo>
                  <a:lnTo>
                    <a:pt x="249" y="168"/>
                  </a:lnTo>
                  <a:lnTo>
                    <a:pt x="249" y="168"/>
                  </a:lnTo>
                  <a:lnTo>
                    <a:pt x="249" y="168"/>
                  </a:lnTo>
                  <a:lnTo>
                    <a:pt x="249" y="168"/>
                  </a:lnTo>
                  <a:lnTo>
                    <a:pt x="249" y="170"/>
                  </a:lnTo>
                  <a:lnTo>
                    <a:pt x="249" y="171"/>
                  </a:lnTo>
                  <a:lnTo>
                    <a:pt x="249" y="171"/>
                  </a:lnTo>
                  <a:lnTo>
                    <a:pt x="250" y="173"/>
                  </a:lnTo>
                  <a:lnTo>
                    <a:pt x="250" y="173"/>
                  </a:lnTo>
                  <a:lnTo>
                    <a:pt x="254" y="176"/>
                  </a:lnTo>
                  <a:lnTo>
                    <a:pt x="254" y="176"/>
                  </a:lnTo>
                  <a:lnTo>
                    <a:pt x="255" y="178"/>
                  </a:lnTo>
                  <a:lnTo>
                    <a:pt x="257" y="178"/>
                  </a:lnTo>
                  <a:lnTo>
                    <a:pt x="258" y="179"/>
                  </a:lnTo>
                  <a:lnTo>
                    <a:pt x="258" y="181"/>
                  </a:lnTo>
                  <a:lnTo>
                    <a:pt x="260" y="182"/>
                  </a:lnTo>
                  <a:lnTo>
                    <a:pt x="260" y="184"/>
                  </a:lnTo>
                  <a:lnTo>
                    <a:pt x="260" y="184"/>
                  </a:lnTo>
                  <a:lnTo>
                    <a:pt x="260" y="186"/>
                  </a:lnTo>
                  <a:lnTo>
                    <a:pt x="260" y="187"/>
                  </a:lnTo>
                  <a:lnTo>
                    <a:pt x="260" y="189"/>
                  </a:lnTo>
                  <a:lnTo>
                    <a:pt x="261" y="189"/>
                  </a:lnTo>
                  <a:lnTo>
                    <a:pt x="261" y="189"/>
                  </a:lnTo>
                  <a:lnTo>
                    <a:pt x="261" y="189"/>
                  </a:lnTo>
                  <a:lnTo>
                    <a:pt x="263" y="190"/>
                  </a:lnTo>
                  <a:lnTo>
                    <a:pt x="263" y="190"/>
                  </a:lnTo>
                  <a:lnTo>
                    <a:pt x="263" y="190"/>
                  </a:lnTo>
                  <a:lnTo>
                    <a:pt x="265" y="192"/>
                  </a:lnTo>
                  <a:lnTo>
                    <a:pt x="265" y="192"/>
                  </a:lnTo>
                  <a:lnTo>
                    <a:pt x="265" y="193"/>
                  </a:lnTo>
                  <a:lnTo>
                    <a:pt x="265" y="193"/>
                  </a:lnTo>
                  <a:lnTo>
                    <a:pt x="261" y="193"/>
                  </a:lnTo>
                  <a:lnTo>
                    <a:pt x="257" y="195"/>
                  </a:lnTo>
                  <a:lnTo>
                    <a:pt x="254" y="195"/>
                  </a:lnTo>
                  <a:lnTo>
                    <a:pt x="249" y="197"/>
                  </a:lnTo>
                  <a:lnTo>
                    <a:pt x="246" y="197"/>
                  </a:lnTo>
                  <a:lnTo>
                    <a:pt x="241" y="197"/>
                  </a:lnTo>
                  <a:lnTo>
                    <a:pt x="241" y="198"/>
                  </a:lnTo>
                  <a:lnTo>
                    <a:pt x="241" y="198"/>
                  </a:lnTo>
                  <a:lnTo>
                    <a:pt x="241" y="200"/>
                  </a:lnTo>
                  <a:lnTo>
                    <a:pt x="239" y="201"/>
                  </a:lnTo>
                  <a:lnTo>
                    <a:pt x="239" y="203"/>
                  </a:lnTo>
                  <a:lnTo>
                    <a:pt x="238" y="204"/>
                  </a:lnTo>
                  <a:lnTo>
                    <a:pt x="238" y="204"/>
                  </a:lnTo>
                  <a:lnTo>
                    <a:pt x="236" y="206"/>
                  </a:lnTo>
                  <a:lnTo>
                    <a:pt x="235" y="208"/>
                  </a:lnTo>
                  <a:lnTo>
                    <a:pt x="233" y="208"/>
                  </a:lnTo>
                  <a:lnTo>
                    <a:pt x="233" y="209"/>
                  </a:lnTo>
                  <a:lnTo>
                    <a:pt x="235" y="212"/>
                  </a:lnTo>
                  <a:lnTo>
                    <a:pt x="236" y="214"/>
                  </a:lnTo>
                  <a:lnTo>
                    <a:pt x="236" y="217"/>
                  </a:lnTo>
                  <a:lnTo>
                    <a:pt x="236" y="219"/>
                  </a:lnTo>
                  <a:lnTo>
                    <a:pt x="236" y="220"/>
                  </a:lnTo>
                  <a:lnTo>
                    <a:pt x="236" y="223"/>
                  </a:lnTo>
                  <a:lnTo>
                    <a:pt x="236" y="225"/>
                  </a:lnTo>
                  <a:lnTo>
                    <a:pt x="236" y="226"/>
                  </a:lnTo>
                  <a:lnTo>
                    <a:pt x="236" y="230"/>
                  </a:lnTo>
                  <a:lnTo>
                    <a:pt x="235" y="231"/>
                  </a:lnTo>
                  <a:lnTo>
                    <a:pt x="235" y="233"/>
                  </a:lnTo>
                  <a:lnTo>
                    <a:pt x="235" y="236"/>
                  </a:lnTo>
                  <a:lnTo>
                    <a:pt x="233" y="239"/>
                  </a:lnTo>
                  <a:lnTo>
                    <a:pt x="233" y="241"/>
                  </a:lnTo>
                  <a:lnTo>
                    <a:pt x="233" y="242"/>
                  </a:lnTo>
                  <a:lnTo>
                    <a:pt x="233" y="242"/>
                  </a:lnTo>
                  <a:lnTo>
                    <a:pt x="233" y="244"/>
                  </a:lnTo>
                  <a:lnTo>
                    <a:pt x="235" y="245"/>
                  </a:lnTo>
                  <a:lnTo>
                    <a:pt x="235" y="247"/>
                  </a:lnTo>
                  <a:lnTo>
                    <a:pt x="236" y="247"/>
                  </a:lnTo>
                  <a:lnTo>
                    <a:pt x="239" y="249"/>
                  </a:lnTo>
                  <a:lnTo>
                    <a:pt x="239" y="250"/>
                  </a:lnTo>
                  <a:lnTo>
                    <a:pt x="241" y="252"/>
                  </a:lnTo>
                  <a:lnTo>
                    <a:pt x="243" y="253"/>
                  </a:lnTo>
                  <a:lnTo>
                    <a:pt x="244" y="253"/>
                  </a:lnTo>
                  <a:lnTo>
                    <a:pt x="247" y="255"/>
                  </a:lnTo>
                  <a:lnTo>
                    <a:pt x="249" y="255"/>
                  </a:lnTo>
                  <a:lnTo>
                    <a:pt x="249" y="255"/>
                  </a:lnTo>
                  <a:lnTo>
                    <a:pt x="249" y="253"/>
                  </a:lnTo>
                  <a:lnTo>
                    <a:pt x="249" y="253"/>
                  </a:lnTo>
                  <a:lnTo>
                    <a:pt x="249" y="252"/>
                  </a:lnTo>
                  <a:lnTo>
                    <a:pt x="249" y="252"/>
                  </a:lnTo>
                  <a:lnTo>
                    <a:pt x="250" y="252"/>
                  </a:lnTo>
                  <a:lnTo>
                    <a:pt x="252" y="252"/>
                  </a:lnTo>
                  <a:lnTo>
                    <a:pt x="254" y="250"/>
                  </a:lnTo>
                  <a:lnTo>
                    <a:pt x="254" y="250"/>
                  </a:lnTo>
                  <a:lnTo>
                    <a:pt x="254" y="258"/>
                  </a:lnTo>
                  <a:lnTo>
                    <a:pt x="254" y="261"/>
                  </a:lnTo>
                  <a:lnTo>
                    <a:pt x="254" y="263"/>
                  </a:lnTo>
                  <a:lnTo>
                    <a:pt x="254" y="266"/>
                  </a:lnTo>
                  <a:lnTo>
                    <a:pt x="254" y="269"/>
                  </a:lnTo>
                  <a:lnTo>
                    <a:pt x="254" y="269"/>
                  </a:lnTo>
                  <a:lnTo>
                    <a:pt x="254" y="269"/>
                  </a:lnTo>
                  <a:lnTo>
                    <a:pt x="252" y="269"/>
                  </a:lnTo>
                  <a:lnTo>
                    <a:pt x="252" y="269"/>
                  </a:lnTo>
                  <a:lnTo>
                    <a:pt x="252" y="269"/>
                  </a:lnTo>
                  <a:lnTo>
                    <a:pt x="250" y="267"/>
                  </a:lnTo>
                  <a:lnTo>
                    <a:pt x="250" y="267"/>
                  </a:lnTo>
                  <a:lnTo>
                    <a:pt x="250" y="266"/>
                  </a:lnTo>
                  <a:lnTo>
                    <a:pt x="249" y="267"/>
                  </a:lnTo>
                  <a:lnTo>
                    <a:pt x="247" y="267"/>
                  </a:lnTo>
                  <a:lnTo>
                    <a:pt x="246" y="269"/>
                  </a:lnTo>
                  <a:lnTo>
                    <a:pt x="246" y="269"/>
                  </a:lnTo>
                  <a:lnTo>
                    <a:pt x="244" y="269"/>
                  </a:lnTo>
                  <a:lnTo>
                    <a:pt x="243" y="269"/>
                  </a:lnTo>
                  <a:lnTo>
                    <a:pt x="241" y="267"/>
                  </a:lnTo>
                  <a:lnTo>
                    <a:pt x="241" y="266"/>
                  </a:lnTo>
                  <a:lnTo>
                    <a:pt x="239" y="264"/>
                  </a:lnTo>
                  <a:lnTo>
                    <a:pt x="239" y="263"/>
                  </a:lnTo>
                  <a:lnTo>
                    <a:pt x="238" y="261"/>
                  </a:lnTo>
                  <a:lnTo>
                    <a:pt x="238" y="261"/>
                  </a:lnTo>
                  <a:lnTo>
                    <a:pt x="236" y="261"/>
                  </a:lnTo>
                  <a:lnTo>
                    <a:pt x="236" y="261"/>
                  </a:lnTo>
                  <a:lnTo>
                    <a:pt x="235" y="260"/>
                  </a:lnTo>
                  <a:lnTo>
                    <a:pt x="235" y="258"/>
                  </a:lnTo>
                  <a:lnTo>
                    <a:pt x="235" y="256"/>
                  </a:lnTo>
                  <a:lnTo>
                    <a:pt x="233" y="256"/>
                  </a:lnTo>
                  <a:lnTo>
                    <a:pt x="233" y="255"/>
                  </a:lnTo>
                  <a:lnTo>
                    <a:pt x="231" y="255"/>
                  </a:lnTo>
                  <a:lnTo>
                    <a:pt x="228" y="253"/>
                  </a:lnTo>
                  <a:lnTo>
                    <a:pt x="225" y="252"/>
                  </a:lnTo>
                  <a:lnTo>
                    <a:pt x="224" y="252"/>
                  </a:lnTo>
                  <a:lnTo>
                    <a:pt x="222" y="252"/>
                  </a:lnTo>
                  <a:lnTo>
                    <a:pt x="222" y="252"/>
                  </a:lnTo>
                  <a:lnTo>
                    <a:pt x="220" y="252"/>
                  </a:lnTo>
                  <a:lnTo>
                    <a:pt x="220" y="250"/>
                  </a:lnTo>
                  <a:lnTo>
                    <a:pt x="219" y="247"/>
                  </a:lnTo>
                  <a:lnTo>
                    <a:pt x="217" y="245"/>
                  </a:lnTo>
                  <a:lnTo>
                    <a:pt x="216" y="242"/>
                  </a:lnTo>
                  <a:lnTo>
                    <a:pt x="216" y="242"/>
                  </a:lnTo>
                  <a:lnTo>
                    <a:pt x="214" y="242"/>
                  </a:lnTo>
                  <a:lnTo>
                    <a:pt x="214" y="242"/>
                  </a:lnTo>
                  <a:lnTo>
                    <a:pt x="214" y="244"/>
                  </a:lnTo>
                  <a:lnTo>
                    <a:pt x="213" y="245"/>
                  </a:lnTo>
                  <a:lnTo>
                    <a:pt x="213" y="247"/>
                  </a:lnTo>
                  <a:lnTo>
                    <a:pt x="213" y="247"/>
                  </a:lnTo>
                  <a:lnTo>
                    <a:pt x="211" y="247"/>
                  </a:lnTo>
                  <a:lnTo>
                    <a:pt x="211" y="249"/>
                  </a:lnTo>
                  <a:lnTo>
                    <a:pt x="209" y="249"/>
                  </a:lnTo>
                  <a:lnTo>
                    <a:pt x="208" y="249"/>
                  </a:lnTo>
                  <a:lnTo>
                    <a:pt x="205" y="247"/>
                  </a:lnTo>
                  <a:lnTo>
                    <a:pt x="203" y="247"/>
                  </a:lnTo>
                  <a:lnTo>
                    <a:pt x="200" y="247"/>
                  </a:lnTo>
                  <a:lnTo>
                    <a:pt x="198" y="247"/>
                  </a:lnTo>
                  <a:lnTo>
                    <a:pt x="197" y="247"/>
                  </a:lnTo>
                  <a:lnTo>
                    <a:pt x="197" y="245"/>
                  </a:lnTo>
                  <a:lnTo>
                    <a:pt x="194" y="245"/>
                  </a:lnTo>
                  <a:lnTo>
                    <a:pt x="192" y="245"/>
                  </a:lnTo>
                  <a:lnTo>
                    <a:pt x="190" y="244"/>
                  </a:lnTo>
                  <a:lnTo>
                    <a:pt x="190" y="244"/>
                  </a:lnTo>
                  <a:lnTo>
                    <a:pt x="189" y="242"/>
                  </a:lnTo>
                  <a:lnTo>
                    <a:pt x="189" y="242"/>
                  </a:lnTo>
                  <a:lnTo>
                    <a:pt x="189" y="239"/>
                  </a:lnTo>
                  <a:lnTo>
                    <a:pt x="189" y="239"/>
                  </a:lnTo>
                  <a:lnTo>
                    <a:pt x="189" y="238"/>
                  </a:lnTo>
                  <a:lnTo>
                    <a:pt x="189" y="238"/>
                  </a:lnTo>
                  <a:lnTo>
                    <a:pt x="187" y="238"/>
                  </a:lnTo>
                  <a:lnTo>
                    <a:pt x="187" y="238"/>
                  </a:lnTo>
                  <a:lnTo>
                    <a:pt x="186" y="238"/>
                  </a:lnTo>
                  <a:lnTo>
                    <a:pt x="183" y="238"/>
                  </a:lnTo>
                  <a:lnTo>
                    <a:pt x="181" y="239"/>
                  </a:lnTo>
                  <a:lnTo>
                    <a:pt x="179" y="239"/>
                  </a:lnTo>
                  <a:lnTo>
                    <a:pt x="179" y="239"/>
                  </a:lnTo>
                  <a:lnTo>
                    <a:pt x="178" y="241"/>
                  </a:lnTo>
                  <a:lnTo>
                    <a:pt x="176" y="241"/>
                  </a:lnTo>
                  <a:lnTo>
                    <a:pt x="175" y="239"/>
                  </a:lnTo>
                  <a:lnTo>
                    <a:pt x="175" y="239"/>
                  </a:lnTo>
                  <a:lnTo>
                    <a:pt x="175" y="239"/>
                  </a:lnTo>
                  <a:lnTo>
                    <a:pt x="175" y="238"/>
                  </a:lnTo>
                  <a:lnTo>
                    <a:pt x="175" y="236"/>
                  </a:lnTo>
                  <a:lnTo>
                    <a:pt x="175" y="234"/>
                  </a:lnTo>
                  <a:lnTo>
                    <a:pt x="173" y="234"/>
                  </a:lnTo>
                  <a:lnTo>
                    <a:pt x="172" y="234"/>
                  </a:lnTo>
                  <a:lnTo>
                    <a:pt x="172" y="233"/>
                  </a:lnTo>
                  <a:lnTo>
                    <a:pt x="172" y="233"/>
                  </a:lnTo>
                  <a:lnTo>
                    <a:pt x="170" y="233"/>
                  </a:lnTo>
                  <a:lnTo>
                    <a:pt x="170" y="231"/>
                  </a:lnTo>
                  <a:lnTo>
                    <a:pt x="168" y="233"/>
                  </a:lnTo>
                  <a:lnTo>
                    <a:pt x="168" y="233"/>
                  </a:lnTo>
                  <a:lnTo>
                    <a:pt x="168" y="233"/>
                  </a:lnTo>
                  <a:lnTo>
                    <a:pt x="167" y="234"/>
                  </a:lnTo>
                  <a:lnTo>
                    <a:pt x="165" y="234"/>
                  </a:lnTo>
                  <a:lnTo>
                    <a:pt x="164" y="233"/>
                  </a:lnTo>
                  <a:lnTo>
                    <a:pt x="162" y="233"/>
                  </a:lnTo>
                  <a:lnTo>
                    <a:pt x="161" y="233"/>
                  </a:lnTo>
                  <a:lnTo>
                    <a:pt x="157" y="234"/>
                  </a:lnTo>
                  <a:lnTo>
                    <a:pt x="156" y="234"/>
                  </a:lnTo>
                  <a:lnTo>
                    <a:pt x="153" y="234"/>
                  </a:lnTo>
                  <a:lnTo>
                    <a:pt x="151" y="234"/>
                  </a:lnTo>
                  <a:lnTo>
                    <a:pt x="149" y="234"/>
                  </a:lnTo>
                  <a:lnTo>
                    <a:pt x="148" y="234"/>
                  </a:lnTo>
                  <a:lnTo>
                    <a:pt x="146" y="236"/>
                  </a:lnTo>
                  <a:lnTo>
                    <a:pt x="145" y="236"/>
                  </a:lnTo>
                  <a:lnTo>
                    <a:pt x="145" y="236"/>
                  </a:lnTo>
                  <a:lnTo>
                    <a:pt x="145" y="236"/>
                  </a:lnTo>
                  <a:lnTo>
                    <a:pt x="145" y="236"/>
                  </a:lnTo>
                  <a:lnTo>
                    <a:pt x="143" y="234"/>
                  </a:lnTo>
                  <a:lnTo>
                    <a:pt x="143" y="233"/>
                  </a:lnTo>
                  <a:lnTo>
                    <a:pt x="143" y="231"/>
                  </a:lnTo>
                  <a:lnTo>
                    <a:pt x="145" y="231"/>
                  </a:lnTo>
                  <a:lnTo>
                    <a:pt x="145" y="230"/>
                  </a:lnTo>
                  <a:lnTo>
                    <a:pt x="145" y="228"/>
                  </a:lnTo>
                  <a:lnTo>
                    <a:pt x="145" y="226"/>
                  </a:lnTo>
                  <a:lnTo>
                    <a:pt x="145" y="225"/>
                  </a:lnTo>
                  <a:lnTo>
                    <a:pt x="145" y="223"/>
                  </a:lnTo>
                  <a:lnTo>
                    <a:pt x="143" y="220"/>
                  </a:lnTo>
                  <a:lnTo>
                    <a:pt x="142" y="217"/>
                  </a:lnTo>
                  <a:lnTo>
                    <a:pt x="140" y="215"/>
                  </a:lnTo>
                  <a:lnTo>
                    <a:pt x="138" y="214"/>
                  </a:lnTo>
                  <a:lnTo>
                    <a:pt x="138" y="212"/>
                  </a:lnTo>
                  <a:lnTo>
                    <a:pt x="138" y="208"/>
                  </a:lnTo>
                  <a:lnTo>
                    <a:pt x="138" y="203"/>
                  </a:lnTo>
                  <a:lnTo>
                    <a:pt x="140" y="200"/>
                  </a:lnTo>
                  <a:lnTo>
                    <a:pt x="140" y="195"/>
                  </a:lnTo>
                  <a:lnTo>
                    <a:pt x="138" y="192"/>
                  </a:lnTo>
                  <a:lnTo>
                    <a:pt x="137" y="189"/>
                  </a:lnTo>
                  <a:lnTo>
                    <a:pt x="138" y="184"/>
                  </a:lnTo>
                  <a:lnTo>
                    <a:pt x="138" y="182"/>
                  </a:lnTo>
                  <a:lnTo>
                    <a:pt x="138" y="181"/>
                  </a:lnTo>
                  <a:lnTo>
                    <a:pt x="137" y="181"/>
                  </a:lnTo>
                  <a:lnTo>
                    <a:pt x="137" y="181"/>
                  </a:lnTo>
                  <a:lnTo>
                    <a:pt x="134" y="181"/>
                  </a:lnTo>
                  <a:lnTo>
                    <a:pt x="129" y="181"/>
                  </a:lnTo>
                  <a:lnTo>
                    <a:pt x="126" y="179"/>
                  </a:lnTo>
                  <a:lnTo>
                    <a:pt x="121" y="179"/>
                  </a:lnTo>
                  <a:lnTo>
                    <a:pt x="120" y="179"/>
                  </a:lnTo>
                  <a:lnTo>
                    <a:pt x="120" y="179"/>
                  </a:lnTo>
                  <a:lnTo>
                    <a:pt x="120" y="178"/>
                  </a:lnTo>
                  <a:lnTo>
                    <a:pt x="121" y="175"/>
                  </a:lnTo>
                  <a:lnTo>
                    <a:pt x="121" y="175"/>
                  </a:lnTo>
                  <a:lnTo>
                    <a:pt x="120" y="175"/>
                  </a:lnTo>
                  <a:lnTo>
                    <a:pt x="115" y="175"/>
                  </a:lnTo>
                  <a:lnTo>
                    <a:pt x="112" y="176"/>
                  </a:lnTo>
                  <a:lnTo>
                    <a:pt x="110" y="176"/>
                  </a:lnTo>
                  <a:lnTo>
                    <a:pt x="107" y="176"/>
                  </a:lnTo>
                  <a:lnTo>
                    <a:pt x="105" y="178"/>
                  </a:lnTo>
                  <a:lnTo>
                    <a:pt x="104" y="179"/>
                  </a:lnTo>
                  <a:lnTo>
                    <a:pt x="104" y="181"/>
                  </a:lnTo>
                  <a:lnTo>
                    <a:pt x="104" y="182"/>
                  </a:lnTo>
                  <a:lnTo>
                    <a:pt x="104" y="184"/>
                  </a:lnTo>
                  <a:lnTo>
                    <a:pt x="102" y="186"/>
                  </a:lnTo>
                  <a:lnTo>
                    <a:pt x="102" y="186"/>
                  </a:lnTo>
                  <a:lnTo>
                    <a:pt x="102" y="190"/>
                  </a:lnTo>
                  <a:lnTo>
                    <a:pt x="99" y="190"/>
                  </a:lnTo>
                  <a:lnTo>
                    <a:pt x="96" y="190"/>
                  </a:lnTo>
                  <a:lnTo>
                    <a:pt x="96" y="190"/>
                  </a:lnTo>
                  <a:lnTo>
                    <a:pt x="93" y="189"/>
                  </a:lnTo>
                  <a:lnTo>
                    <a:pt x="91" y="189"/>
                  </a:lnTo>
                  <a:lnTo>
                    <a:pt x="90" y="190"/>
                  </a:lnTo>
                  <a:lnTo>
                    <a:pt x="88" y="190"/>
                  </a:lnTo>
                  <a:lnTo>
                    <a:pt x="86" y="190"/>
                  </a:lnTo>
                  <a:lnTo>
                    <a:pt x="83" y="192"/>
                  </a:lnTo>
                  <a:lnTo>
                    <a:pt x="83" y="192"/>
                  </a:lnTo>
                  <a:lnTo>
                    <a:pt x="82" y="192"/>
                  </a:lnTo>
                  <a:lnTo>
                    <a:pt x="80" y="192"/>
                  </a:lnTo>
                  <a:lnTo>
                    <a:pt x="79" y="192"/>
                  </a:lnTo>
                  <a:lnTo>
                    <a:pt x="77" y="192"/>
                  </a:lnTo>
                  <a:lnTo>
                    <a:pt x="77" y="192"/>
                  </a:lnTo>
                  <a:lnTo>
                    <a:pt x="74" y="189"/>
                  </a:lnTo>
                  <a:lnTo>
                    <a:pt x="72" y="186"/>
                  </a:lnTo>
                  <a:lnTo>
                    <a:pt x="71" y="182"/>
                  </a:lnTo>
                  <a:lnTo>
                    <a:pt x="71" y="182"/>
                  </a:lnTo>
                  <a:lnTo>
                    <a:pt x="69" y="181"/>
                  </a:lnTo>
                  <a:lnTo>
                    <a:pt x="69" y="179"/>
                  </a:lnTo>
                  <a:lnTo>
                    <a:pt x="67" y="178"/>
                  </a:lnTo>
                  <a:lnTo>
                    <a:pt x="67" y="176"/>
                  </a:lnTo>
                  <a:lnTo>
                    <a:pt x="67" y="175"/>
                  </a:lnTo>
                  <a:lnTo>
                    <a:pt x="66" y="173"/>
                  </a:lnTo>
                  <a:lnTo>
                    <a:pt x="64" y="170"/>
                  </a:lnTo>
                  <a:lnTo>
                    <a:pt x="64" y="168"/>
                  </a:lnTo>
                  <a:lnTo>
                    <a:pt x="64" y="167"/>
                  </a:lnTo>
                  <a:lnTo>
                    <a:pt x="64" y="165"/>
                  </a:lnTo>
                  <a:lnTo>
                    <a:pt x="64" y="163"/>
                  </a:lnTo>
                  <a:lnTo>
                    <a:pt x="63" y="163"/>
                  </a:lnTo>
                  <a:lnTo>
                    <a:pt x="63" y="162"/>
                  </a:lnTo>
                  <a:lnTo>
                    <a:pt x="63" y="162"/>
                  </a:lnTo>
                  <a:lnTo>
                    <a:pt x="61" y="160"/>
                  </a:lnTo>
                  <a:lnTo>
                    <a:pt x="60" y="160"/>
                  </a:lnTo>
                  <a:lnTo>
                    <a:pt x="58" y="160"/>
                  </a:lnTo>
                  <a:lnTo>
                    <a:pt x="55" y="160"/>
                  </a:lnTo>
                  <a:lnTo>
                    <a:pt x="50" y="160"/>
                  </a:lnTo>
                  <a:lnTo>
                    <a:pt x="45" y="160"/>
                  </a:lnTo>
                  <a:lnTo>
                    <a:pt x="41" y="160"/>
                  </a:lnTo>
                  <a:lnTo>
                    <a:pt x="36" y="160"/>
                  </a:lnTo>
                  <a:lnTo>
                    <a:pt x="34" y="160"/>
                  </a:lnTo>
                  <a:lnTo>
                    <a:pt x="31" y="160"/>
                  </a:lnTo>
                  <a:lnTo>
                    <a:pt x="28" y="160"/>
                  </a:lnTo>
                  <a:lnTo>
                    <a:pt x="26" y="160"/>
                  </a:lnTo>
                  <a:lnTo>
                    <a:pt x="25" y="159"/>
                  </a:lnTo>
                  <a:lnTo>
                    <a:pt x="22" y="159"/>
                  </a:lnTo>
                  <a:lnTo>
                    <a:pt x="20" y="159"/>
                  </a:lnTo>
                  <a:lnTo>
                    <a:pt x="15" y="159"/>
                  </a:lnTo>
                  <a:lnTo>
                    <a:pt x="15" y="160"/>
                  </a:lnTo>
                  <a:lnTo>
                    <a:pt x="15" y="160"/>
                  </a:lnTo>
                  <a:lnTo>
                    <a:pt x="14" y="159"/>
                  </a:lnTo>
                  <a:lnTo>
                    <a:pt x="12" y="160"/>
                  </a:lnTo>
                  <a:lnTo>
                    <a:pt x="11" y="159"/>
                  </a:lnTo>
                  <a:lnTo>
                    <a:pt x="9" y="159"/>
                  </a:lnTo>
                  <a:lnTo>
                    <a:pt x="8" y="160"/>
                  </a:lnTo>
                  <a:lnTo>
                    <a:pt x="6" y="160"/>
                  </a:lnTo>
                  <a:lnTo>
                    <a:pt x="4" y="162"/>
                  </a:lnTo>
                  <a:lnTo>
                    <a:pt x="3" y="162"/>
                  </a:lnTo>
                  <a:lnTo>
                    <a:pt x="3" y="162"/>
                  </a:lnTo>
                  <a:lnTo>
                    <a:pt x="1" y="160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0" y="157"/>
                  </a:lnTo>
                  <a:lnTo>
                    <a:pt x="1" y="157"/>
                  </a:lnTo>
                  <a:lnTo>
                    <a:pt x="3" y="157"/>
                  </a:lnTo>
                  <a:lnTo>
                    <a:pt x="3" y="157"/>
                  </a:lnTo>
                  <a:lnTo>
                    <a:pt x="4" y="154"/>
                  </a:lnTo>
                  <a:lnTo>
                    <a:pt x="4" y="149"/>
                  </a:lnTo>
                  <a:lnTo>
                    <a:pt x="3" y="149"/>
                  </a:lnTo>
                  <a:lnTo>
                    <a:pt x="3" y="148"/>
                  </a:lnTo>
                  <a:lnTo>
                    <a:pt x="3" y="148"/>
                  </a:lnTo>
                  <a:lnTo>
                    <a:pt x="3" y="148"/>
                  </a:lnTo>
                  <a:lnTo>
                    <a:pt x="4" y="148"/>
                  </a:lnTo>
                  <a:lnTo>
                    <a:pt x="4" y="146"/>
                  </a:lnTo>
                  <a:lnTo>
                    <a:pt x="6" y="146"/>
                  </a:lnTo>
                  <a:lnTo>
                    <a:pt x="8" y="143"/>
                  </a:lnTo>
                  <a:lnTo>
                    <a:pt x="9" y="143"/>
                  </a:lnTo>
                  <a:lnTo>
                    <a:pt x="11" y="141"/>
                  </a:lnTo>
                  <a:lnTo>
                    <a:pt x="12" y="141"/>
                  </a:lnTo>
                  <a:lnTo>
                    <a:pt x="12" y="141"/>
                  </a:lnTo>
                  <a:lnTo>
                    <a:pt x="12" y="141"/>
                  </a:lnTo>
                  <a:lnTo>
                    <a:pt x="12" y="141"/>
                  </a:lnTo>
                  <a:lnTo>
                    <a:pt x="14" y="141"/>
                  </a:lnTo>
                  <a:lnTo>
                    <a:pt x="14" y="143"/>
                  </a:lnTo>
                  <a:lnTo>
                    <a:pt x="15" y="143"/>
                  </a:lnTo>
                  <a:lnTo>
                    <a:pt x="15" y="145"/>
                  </a:lnTo>
                  <a:lnTo>
                    <a:pt x="17" y="145"/>
                  </a:lnTo>
                  <a:lnTo>
                    <a:pt x="17" y="145"/>
                  </a:lnTo>
                  <a:lnTo>
                    <a:pt x="19" y="143"/>
                  </a:lnTo>
                  <a:lnTo>
                    <a:pt x="20" y="143"/>
                  </a:lnTo>
                  <a:lnTo>
                    <a:pt x="20" y="143"/>
                  </a:lnTo>
                  <a:lnTo>
                    <a:pt x="20" y="141"/>
                  </a:lnTo>
                  <a:lnTo>
                    <a:pt x="20" y="140"/>
                  </a:lnTo>
                  <a:lnTo>
                    <a:pt x="22" y="140"/>
                  </a:lnTo>
                  <a:lnTo>
                    <a:pt x="22" y="140"/>
                  </a:lnTo>
                  <a:lnTo>
                    <a:pt x="22" y="138"/>
                  </a:lnTo>
                  <a:lnTo>
                    <a:pt x="23" y="140"/>
                  </a:lnTo>
                  <a:lnTo>
                    <a:pt x="23" y="140"/>
                  </a:lnTo>
                  <a:lnTo>
                    <a:pt x="25" y="140"/>
                  </a:lnTo>
                  <a:lnTo>
                    <a:pt x="25" y="140"/>
                  </a:lnTo>
                  <a:lnTo>
                    <a:pt x="26" y="138"/>
                  </a:lnTo>
                  <a:lnTo>
                    <a:pt x="26" y="138"/>
                  </a:lnTo>
                  <a:lnTo>
                    <a:pt x="28" y="138"/>
                  </a:lnTo>
                  <a:lnTo>
                    <a:pt x="30" y="137"/>
                  </a:lnTo>
                  <a:lnTo>
                    <a:pt x="30" y="137"/>
                  </a:lnTo>
                  <a:lnTo>
                    <a:pt x="31" y="138"/>
                  </a:lnTo>
                  <a:lnTo>
                    <a:pt x="31" y="138"/>
                  </a:lnTo>
                  <a:lnTo>
                    <a:pt x="31" y="140"/>
                  </a:lnTo>
                  <a:lnTo>
                    <a:pt x="31" y="140"/>
                  </a:lnTo>
                  <a:lnTo>
                    <a:pt x="30" y="141"/>
                  </a:lnTo>
                  <a:lnTo>
                    <a:pt x="31" y="143"/>
                  </a:lnTo>
                  <a:lnTo>
                    <a:pt x="31" y="145"/>
                  </a:lnTo>
                  <a:lnTo>
                    <a:pt x="31" y="145"/>
                  </a:lnTo>
                  <a:lnTo>
                    <a:pt x="31" y="145"/>
                  </a:lnTo>
                  <a:lnTo>
                    <a:pt x="31" y="145"/>
                  </a:lnTo>
                  <a:lnTo>
                    <a:pt x="33" y="145"/>
                  </a:lnTo>
                  <a:lnTo>
                    <a:pt x="33" y="145"/>
                  </a:lnTo>
                  <a:lnTo>
                    <a:pt x="34" y="146"/>
                  </a:lnTo>
                  <a:lnTo>
                    <a:pt x="36" y="146"/>
                  </a:lnTo>
                  <a:lnTo>
                    <a:pt x="36" y="145"/>
                  </a:lnTo>
                  <a:lnTo>
                    <a:pt x="39" y="143"/>
                  </a:lnTo>
                  <a:lnTo>
                    <a:pt x="41" y="140"/>
                  </a:lnTo>
                  <a:lnTo>
                    <a:pt x="44" y="137"/>
                  </a:lnTo>
                  <a:lnTo>
                    <a:pt x="45" y="137"/>
                  </a:lnTo>
                  <a:lnTo>
                    <a:pt x="47" y="135"/>
                  </a:lnTo>
                  <a:lnTo>
                    <a:pt x="47" y="134"/>
                  </a:lnTo>
                  <a:lnTo>
                    <a:pt x="49" y="134"/>
                  </a:lnTo>
                  <a:lnTo>
                    <a:pt x="50" y="132"/>
                  </a:lnTo>
                  <a:lnTo>
                    <a:pt x="52" y="132"/>
                  </a:lnTo>
                  <a:lnTo>
                    <a:pt x="53" y="129"/>
                  </a:lnTo>
                  <a:lnTo>
                    <a:pt x="56" y="126"/>
                  </a:lnTo>
                  <a:lnTo>
                    <a:pt x="56" y="121"/>
                  </a:lnTo>
                  <a:lnTo>
                    <a:pt x="56" y="119"/>
                  </a:lnTo>
                  <a:lnTo>
                    <a:pt x="56" y="111"/>
                  </a:lnTo>
                  <a:lnTo>
                    <a:pt x="56" y="108"/>
                  </a:lnTo>
                  <a:lnTo>
                    <a:pt x="56" y="107"/>
                  </a:lnTo>
                  <a:lnTo>
                    <a:pt x="58" y="105"/>
                  </a:lnTo>
                  <a:lnTo>
                    <a:pt x="60" y="104"/>
                  </a:lnTo>
                  <a:lnTo>
                    <a:pt x="61" y="102"/>
                  </a:lnTo>
                  <a:lnTo>
                    <a:pt x="63" y="100"/>
                  </a:lnTo>
                  <a:lnTo>
                    <a:pt x="66" y="96"/>
                  </a:lnTo>
                  <a:lnTo>
                    <a:pt x="66" y="94"/>
                  </a:lnTo>
                  <a:lnTo>
                    <a:pt x="67" y="93"/>
                  </a:lnTo>
                  <a:lnTo>
                    <a:pt x="67" y="91"/>
                  </a:lnTo>
                  <a:lnTo>
                    <a:pt x="71" y="91"/>
                  </a:lnTo>
                  <a:lnTo>
                    <a:pt x="72" y="89"/>
                  </a:lnTo>
                  <a:lnTo>
                    <a:pt x="77" y="86"/>
                  </a:lnTo>
                  <a:lnTo>
                    <a:pt x="80" y="83"/>
                  </a:lnTo>
                  <a:lnTo>
                    <a:pt x="79" y="80"/>
                  </a:lnTo>
                  <a:lnTo>
                    <a:pt x="80" y="77"/>
                  </a:lnTo>
                  <a:lnTo>
                    <a:pt x="82" y="72"/>
                  </a:lnTo>
                  <a:lnTo>
                    <a:pt x="82" y="67"/>
                  </a:lnTo>
                  <a:lnTo>
                    <a:pt x="82" y="63"/>
                  </a:lnTo>
                  <a:lnTo>
                    <a:pt x="82" y="59"/>
                  </a:lnTo>
                  <a:lnTo>
                    <a:pt x="83" y="55"/>
                  </a:lnTo>
                  <a:lnTo>
                    <a:pt x="83" y="53"/>
                  </a:lnTo>
                  <a:lnTo>
                    <a:pt x="83" y="50"/>
                  </a:lnTo>
                  <a:lnTo>
                    <a:pt x="83" y="47"/>
                  </a:lnTo>
                  <a:lnTo>
                    <a:pt x="86" y="41"/>
                  </a:lnTo>
                  <a:lnTo>
                    <a:pt x="88" y="37"/>
                  </a:lnTo>
                  <a:lnTo>
                    <a:pt x="90" y="33"/>
                  </a:lnTo>
                  <a:lnTo>
                    <a:pt x="91" y="31"/>
                  </a:lnTo>
                  <a:lnTo>
                    <a:pt x="93" y="28"/>
                  </a:lnTo>
                  <a:lnTo>
                    <a:pt x="91" y="25"/>
                  </a:lnTo>
                  <a:lnTo>
                    <a:pt x="91" y="23"/>
                  </a:lnTo>
                  <a:lnTo>
                    <a:pt x="93" y="19"/>
                  </a:lnTo>
                  <a:lnTo>
                    <a:pt x="91" y="17"/>
                  </a:lnTo>
                  <a:lnTo>
                    <a:pt x="91" y="14"/>
                  </a:lnTo>
                  <a:lnTo>
                    <a:pt x="91" y="12"/>
                  </a:lnTo>
                  <a:lnTo>
                    <a:pt x="93" y="12"/>
                  </a:lnTo>
                  <a:lnTo>
                    <a:pt x="94" y="11"/>
                  </a:lnTo>
                  <a:lnTo>
                    <a:pt x="99" y="4"/>
                  </a:lnTo>
                  <a:lnTo>
                    <a:pt x="102" y="3"/>
                  </a:lnTo>
                  <a:lnTo>
                    <a:pt x="105" y="1"/>
                  </a:lnTo>
                  <a:lnTo>
                    <a:pt x="107" y="1"/>
                  </a:lnTo>
                  <a:lnTo>
                    <a:pt x="108" y="3"/>
                  </a:lnTo>
                  <a:lnTo>
                    <a:pt x="110" y="3"/>
                  </a:lnTo>
                  <a:lnTo>
                    <a:pt x="112" y="4"/>
                  </a:lnTo>
                  <a:lnTo>
                    <a:pt x="115" y="6"/>
                  </a:lnTo>
                  <a:lnTo>
                    <a:pt x="118" y="8"/>
                  </a:lnTo>
                  <a:lnTo>
                    <a:pt x="120" y="11"/>
                  </a:lnTo>
                  <a:lnTo>
                    <a:pt x="120" y="11"/>
                  </a:lnTo>
                  <a:lnTo>
                    <a:pt x="121" y="12"/>
                  </a:lnTo>
                  <a:lnTo>
                    <a:pt x="123" y="12"/>
                  </a:lnTo>
                  <a:lnTo>
                    <a:pt x="126" y="12"/>
                  </a:lnTo>
                  <a:lnTo>
                    <a:pt x="127" y="14"/>
                  </a:lnTo>
                  <a:lnTo>
                    <a:pt x="129" y="14"/>
                  </a:lnTo>
                  <a:lnTo>
                    <a:pt x="131" y="14"/>
                  </a:lnTo>
                  <a:lnTo>
                    <a:pt x="132" y="14"/>
                  </a:lnTo>
                  <a:lnTo>
                    <a:pt x="134" y="14"/>
                  </a:lnTo>
                  <a:lnTo>
                    <a:pt x="137" y="14"/>
                  </a:lnTo>
                  <a:lnTo>
                    <a:pt x="140" y="14"/>
                  </a:lnTo>
                  <a:lnTo>
                    <a:pt x="146" y="15"/>
                  </a:lnTo>
                  <a:lnTo>
                    <a:pt x="148" y="15"/>
                  </a:lnTo>
                  <a:lnTo>
                    <a:pt x="148" y="15"/>
                  </a:lnTo>
                  <a:lnTo>
                    <a:pt x="148" y="15"/>
                  </a:lnTo>
                  <a:lnTo>
                    <a:pt x="149" y="12"/>
                  </a:lnTo>
                  <a:lnTo>
                    <a:pt x="151" y="9"/>
                  </a:lnTo>
                  <a:lnTo>
                    <a:pt x="151" y="9"/>
                  </a:lnTo>
                  <a:lnTo>
                    <a:pt x="153" y="8"/>
                  </a:lnTo>
                  <a:lnTo>
                    <a:pt x="156" y="8"/>
                  </a:lnTo>
                  <a:lnTo>
                    <a:pt x="157" y="8"/>
                  </a:lnTo>
                  <a:lnTo>
                    <a:pt x="159" y="8"/>
                  </a:lnTo>
                  <a:lnTo>
                    <a:pt x="161" y="9"/>
                  </a:lnTo>
                  <a:lnTo>
                    <a:pt x="161" y="9"/>
                  </a:lnTo>
                  <a:lnTo>
                    <a:pt x="162" y="8"/>
                  </a:lnTo>
                  <a:lnTo>
                    <a:pt x="165" y="8"/>
                  </a:lnTo>
                  <a:lnTo>
                    <a:pt x="167" y="6"/>
                  </a:lnTo>
                  <a:lnTo>
                    <a:pt x="170" y="6"/>
                  </a:lnTo>
                  <a:lnTo>
                    <a:pt x="173" y="4"/>
                  </a:lnTo>
                  <a:lnTo>
                    <a:pt x="175" y="4"/>
                  </a:lnTo>
                  <a:lnTo>
                    <a:pt x="176" y="3"/>
                  </a:lnTo>
                  <a:lnTo>
                    <a:pt x="181" y="4"/>
                  </a:lnTo>
                  <a:lnTo>
                    <a:pt x="184" y="4"/>
                  </a:lnTo>
                  <a:lnTo>
                    <a:pt x="186" y="4"/>
                  </a:lnTo>
                  <a:lnTo>
                    <a:pt x="187" y="3"/>
                  </a:lnTo>
                  <a:lnTo>
                    <a:pt x="189" y="3"/>
                  </a:lnTo>
                  <a:lnTo>
                    <a:pt x="190" y="0"/>
                  </a:lnTo>
                  <a:lnTo>
                    <a:pt x="192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64" name="Freeform 311">
              <a:extLst>
                <a:ext uri="{FF2B5EF4-FFF2-40B4-BE49-F238E27FC236}">
                  <a16:creationId xmlns:a16="http://schemas.microsoft.com/office/drawing/2014/main" id="{0B096B2E-5BE0-BB96-3B2F-7B1D381AD14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14692" y="2649928"/>
              <a:ext cx="2264995" cy="526290"/>
            </a:xfrm>
            <a:custGeom>
              <a:avLst/>
              <a:gdLst>
                <a:gd name="T0" fmla="*/ 819 w 1162"/>
                <a:gd name="T1" fmla="*/ 227 h 270"/>
                <a:gd name="T2" fmla="*/ 764 w 1162"/>
                <a:gd name="T3" fmla="*/ 215 h 270"/>
                <a:gd name="T4" fmla="*/ 855 w 1162"/>
                <a:gd name="T5" fmla="*/ 205 h 270"/>
                <a:gd name="T6" fmla="*/ 732 w 1162"/>
                <a:gd name="T7" fmla="*/ 196 h 270"/>
                <a:gd name="T8" fmla="*/ 745 w 1162"/>
                <a:gd name="T9" fmla="*/ 197 h 270"/>
                <a:gd name="T10" fmla="*/ 721 w 1162"/>
                <a:gd name="T11" fmla="*/ 196 h 270"/>
                <a:gd name="T12" fmla="*/ 711 w 1162"/>
                <a:gd name="T13" fmla="*/ 191 h 270"/>
                <a:gd name="T14" fmla="*/ 1041 w 1162"/>
                <a:gd name="T15" fmla="*/ 196 h 270"/>
                <a:gd name="T16" fmla="*/ 1058 w 1162"/>
                <a:gd name="T17" fmla="*/ 193 h 270"/>
                <a:gd name="T18" fmla="*/ 1049 w 1162"/>
                <a:gd name="T19" fmla="*/ 177 h 270"/>
                <a:gd name="T20" fmla="*/ 1019 w 1162"/>
                <a:gd name="T21" fmla="*/ 191 h 270"/>
                <a:gd name="T22" fmla="*/ 1002 w 1162"/>
                <a:gd name="T23" fmla="*/ 188 h 270"/>
                <a:gd name="T24" fmla="*/ 1030 w 1162"/>
                <a:gd name="T25" fmla="*/ 169 h 270"/>
                <a:gd name="T26" fmla="*/ 989 w 1162"/>
                <a:gd name="T27" fmla="*/ 161 h 270"/>
                <a:gd name="T28" fmla="*/ 653 w 1162"/>
                <a:gd name="T29" fmla="*/ 144 h 270"/>
                <a:gd name="T30" fmla="*/ 995 w 1162"/>
                <a:gd name="T31" fmla="*/ 141 h 270"/>
                <a:gd name="T32" fmla="*/ 975 w 1162"/>
                <a:gd name="T33" fmla="*/ 164 h 270"/>
                <a:gd name="T34" fmla="*/ 1000 w 1162"/>
                <a:gd name="T35" fmla="*/ 191 h 270"/>
                <a:gd name="T36" fmla="*/ 1036 w 1162"/>
                <a:gd name="T37" fmla="*/ 205 h 270"/>
                <a:gd name="T38" fmla="*/ 1002 w 1162"/>
                <a:gd name="T39" fmla="*/ 221 h 270"/>
                <a:gd name="T40" fmla="*/ 972 w 1162"/>
                <a:gd name="T41" fmla="*/ 234 h 270"/>
                <a:gd name="T42" fmla="*/ 994 w 1162"/>
                <a:gd name="T43" fmla="*/ 208 h 270"/>
                <a:gd name="T44" fmla="*/ 983 w 1162"/>
                <a:gd name="T45" fmla="*/ 202 h 270"/>
                <a:gd name="T46" fmla="*/ 948 w 1162"/>
                <a:gd name="T47" fmla="*/ 208 h 270"/>
                <a:gd name="T48" fmla="*/ 943 w 1162"/>
                <a:gd name="T49" fmla="*/ 188 h 270"/>
                <a:gd name="T50" fmla="*/ 909 w 1162"/>
                <a:gd name="T51" fmla="*/ 188 h 270"/>
                <a:gd name="T52" fmla="*/ 883 w 1162"/>
                <a:gd name="T53" fmla="*/ 211 h 270"/>
                <a:gd name="T54" fmla="*/ 904 w 1162"/>
                <a:gd name="T55" fmla="*/ 175 h 270"/>
                <a:gd name="T56" fmla="*/ 1136 w 1162"/>
                <a:gd name="T57" fmla="*/ 128 h 270"/>
                <a:gd name="T58" fmla="*/ 126 w 1162"/>
                <a:gd name="T59" fmla="*/ 128 h 270"/>
                <a:gd name="T60" fmla="*/ 1027 w 1162"/>
                <a:gd name="T61" fmla="*/ 133 h 270"/>
                <a:gd name="T62" fmla="*/ 115 w 1162"/>
                <a:gd name="T63" fmla="*/ 114 h 270"/>
                <a:gd name="T64" fmla="*/ 111 w 1162"/>
                <a:gd name="T65" fmla="*/ 115 h 270"/>
                <a:gd name="T66" fmla="*/ 138 w 1162"/>
                <a:gd name="T67" fmla="*/ 152 h 270"/>
                <a:gd name="T68" fmla="*/ 106 w 1162"/>
                <a:gd name="T69" fmla="*/ 136 h 270"/>
                <a:gd name="T70" fmla="*/ 95 w 1162"/>
                <a:gd name="T71" fmla="*/ 126 h 270"/>
                <a:gd name="T72" fmla="*/ 76 w 1162"/>
                <a:gd name="T73" fmla="*/ 115 h 270"/>
                <a:gd name="T74" fmla="*/ 1121 w 1162"/>
                <a:gd name="T75" fmla="*/ 92 h 270"/>
                <a:gd name="T76" fmla="*/ 1104 w 1162"/>
                <a:gd name="T77" fmla="*/ 122 h 270"/>
                <a:gd name="T78" fmla="*/ 1118 w 1162"/>
                <a:gd name="T79" fmla="*/ 123 h 270"/>
                <a:gd name="T80" fmla="*/ 1125 w 1162"/>
                <a:gd name="T81" fmla="*/ 137 h 270"/>
                <a:gd name="T82" fmla="*/ 1150 w 1162"/>
                <a:gd name="T83" fmla="*/ 136 h 270"/>
                <a:gd name="T84" fmla="*/ 1150 w 1162"/>
                <a:gd name="T85" fmla="*/ 148 h 270"/>
                <a:gd name="T86" fmla="*/ 1145 w 1162"/>
                <a:gd name="T87" fmla="*/ 161 h 270"/>
                <a:gd name="T88" fmla="*/ 1162 w 1162"/>
                <a:gd name="T89" fmla="*/ 167 h 270"/>
                <a:gd name="T90" fmla="*/ 1142 w 1162"/>
                <a:gd name="T91" fmla="*/ 180 h 270"/>
                <a:gd name="T92" fmla="*/ 1126 w 1162"/>
                <a:gd name="T93" fmla="*/ 175 h 270"/>
                <a:gd name="T94" fmla="*/ 1123 w 1162"/>
                <a:gd name="T95" fmla="*/ 166 h 270"/>
                <a:gd name="T96" fmla="*/ 1080 w 1162"/>
                <a:gd name="T97" fmla="*/ 163 h 270"/>
                <a:gd name="T98" fmla="*/ 1073 w 1162"/>
                <a:gd name="T99" fmla="*/ 147 h 270"/>
                <a:gd name="T100" fmla="*/ 1087 w 1162"/>
                <a:gd name="T101" fmla="*/ 126 h 270"/>
                <a:gd name="T102" fmla="*/ 1120 w 1162"/>
                <a:gd name="T103" fmla="*/ 92 h 270"/>
                <a:gd name="T104" fmla="*/ 776 w 1162"/>
                <a:gd name="T105" fmla="*/ 84 h 270"/>
                <a:gd name="T106" fmla="*/ 56 w 1162"/>
                <a:gd name="T107" fmla="*/ 67 h 270"/>
                <a:gd name="T108" fmla="*/ 751 w 1162"/>
                <a:gd name="T109" fmla="*/ 68 h 270"/>
                <a:gd name="T110" fmla="*/ 26 w 1162"/>
                <a:gd name="T111" fmla="*/ 76 h 270"/>
                <a:gd name="T112" fmla="*/ 65 w 1162"/>
                <a:gd name="T113" fmla="*/ 60 h 270"/>
                <a:gd name="T114" fmla="*/ 54 w 1162"/>
                <a:gd name="T115" fmla="*/ 60 h 270"/>
                <a:gd name="T116" fmla="*/ 40 w 1162"/>
                <a:gd name="T117" fmla="*/ 43 h 270"/>
                <a:gd name="T118" fmla="*/ 13 w 1162"/>
                <a:gd name="T119" fmla="*/ 44 h 270"/>
                <a:gd name="T120" fmla="*/ 5 w 1162"/>
                <a:gd name="T121" fmla="*/ 55 h 270"/>
                <a:gd name="T122" fmla="*/ 37 w 1162"/>
                <a:gd name="T123" fmla="*/ 29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62" h="270">
                  <a:moveTo>
                    <a:pt x="729" y="268"/>
                  </a:moveTo>
                  <a:lnTo>
                    <a:pt x="729" y="268"/>
                  </a:lnTo>
                  <a:lnTo>
                    <a:pt x="729" y="268"/>
                  </a:lnTo>
                  <a:lnTo>
                    <a:pt x="729" y="270"/>
                  </a:lnTo>
                  <a:lnTo>
                    <a:pt x="729" y="270"/>
                  </a:lnTo>
                  <a:lnTo>
                    <a:pt x="729" y="270"/>
                  </a:lnTo>
                  <a:lnTo>
                    <a:pt x="729" y="268"/>
                  </a:lnTo>
                  <a:lnTo>
                    <a:pt x="729" y="268"/>
                  </a:lnTo>
                  <a:close/>
                  <a:moveTo>
                    <a:pt x="1060" y="230"/>
                  </a:moveTo>
                  <a:lnTo>
                    <a:pt x="1060" y="230"/>
                  </a:lnTo>
                  <a:lnTo>
                    <a:pt x="1057" y="232"/>
                  </a:lnTo>
                  <a:lnTo>
                    <a:pt x="1055" y="232"/>
                  </a:lnTo>
                  <a:lnTo>
                    <a:pt x="1055" y="230"/>
                  </a:lnTo>
                  <a:lnTo>
                    <a:pt x="1055" y="230"/>
                  </a:lnTo>
                  <a:lnTo>
                    <a:pt x="1057" y="230"/>
                  </a:lnTo>
                  <a:lnTo>
                    <a:pt x="1058" y="230"/>
                  </a:lnTo>
                  <a:lnTo>
                    <a:pt x="1060" y="230"/>
                  </a:lnTo>
                  <a:close/>
                  <a:moveTo>
                    <a:pt x="816" y="227"/>
                  </a:moveTo>
                  <a:lnTo>
                    <a:pt x="816" y="227"/>
                  </a:lnTo>
                  <a:lnTo>
                    <a:pt x="816" y="227"/>
                  </a:lnTo>
                  <a:lnTo>
                    <a:pt x="814" y="227"/>
                  </a:lnTo>
                  <a:lnTo>
                    <a:pt x="814" y="227"/>
                  </a:lnTo>
                  <a:lnTo>
                    <a:pt x="814" y="227"/>
                  </a:lnTo>
                  <a:lnTo>
                    <a:pt x="814" y="227"/>
                  </a:lnTo>
                  <a:lnTo>
                    <a:pt x="814" y="227"/>
                  </a:lnTo>
                  <a:lnTo>
                    <a:pt x="816" y="227"/>
                  </a:lnTo>
                  <a:close/>
                  <a:moveTo>
                    <a:pt x="822" y="226"/>
                  </a:moveTo>
                  <a:lnTo>
                    <a:pt x="822" y="226"/>
                  </a:lnTo>
                  <a:lnTo>
                    <a:pt x="820" y="226"/>
                  </a:lnTo>
                  <a:lnTo>
                    <a:pt x="820" y="227"/>
                  </a:lnTo>
                  <a:lnTo>
                    <a:pt x="820" y="227"/>
                  </a:lnTo>
                  <a:lnTo>
                    <a:pt x="819" y="227"/>
                  </a:lnTo>
                  <a:lnTo>
                    <a:pt x="819" y="227"/>
                  </a:lnTo>
                  <a:lnTo>
                    <a:pt x="819" y="227"/>
                  </a:lnTo>
                  <a:lnTo>
                    <a:pt x="819" y="227"/>
                  </a:lnTo>
                  <a:lnTo>
                    <a:pt x="819" y="227"/>
                  </a:lnTo>
                  <a:lnTo>
                    <a:pt x="819" y="227"/>
                  </a:lnTo>
                  <a:lnTo>
                    <a:pt x="819" y="227"/>
                  </a:lnTo>
                  <a:lnTo>
                    <a:pt x="819" y="227"/>
                  </a:lnTo>
                  <a:lnTo>
                    <a:pt x="819" y="226"/>
                  </a:lnTo>
                  <a:lnTo>
                    <a:pt x="820" y="226"/>
                  </a:lnTo>
                  <a:lnTo>
                    <a:pt x="822" y="226"/>
                  </a:lnTo>
                  <a:lnTo>
                    <a:pt x="822" y="226"/>
                  </a:lnTo>
                  <a:close/>
                  <a:moveTo>
                    <a:pt x="967" y="222"/>
                  </a:moveTo>
                  <a:lnTo>
                    <a:pt x="965" y="224"/>
                  </a:lnTo>
                  <a:lnTo>
                    <a:pt x="965" y="226"/>
                  </a:lnTo>
                  <a:lnTo>
                    <a:pt x="965" y="226"/>
                  </a:lnTo>
                  <a:lnTo>
                    <a:pt x="965" y="224"/>
                  </a:lnTo>
                  <a:lnTo>
                    <a:pt x="967" y="222"/>
                  </a:lnTo>
                  <a:close/>
                  <a:moveTo>
                    <a:pt x="957" y="216"/>
                  </a:moveTo>
                  <a:lnTo>
                    <a:pt x="959" y="216"/>
                  </a:lnTo>
                  <a:lnTo>
                    <a:pt x="959" y="218"/>
                  </a:lnTo>
                  <a:lnTo>
                    <a:pt x="959" y="218"/>
                  </a:lnTo>
                  <a:lnTo>
                    <a:pt x="957" y="219"/>
                  </a:lnTo>
                  <a:lnTo>
                    <a:pt x="957" y="216"/>
                  </a:lnTo>
                  <a:lnTo>
                    <a:pt x="957" y="216"/>
                  </a:lnTo>
                  <a:close/>
                  <a:moveTo>
                    <a:pt x="764" y="215"/>
                  </a:moveTo>
                  <a:lnTo>
                    <a:pt x="765" y="215"/>
                  </a:lnTo>
                  <a:lnTo>
                    <a:pt x="765" y="215"/>
                  </a:lnTo>
                  <a:lnTo>
                    <a:pt x="765" y="216"/>
                  </a:lnTo>
                  <a:lnTo>
                    <a:pt x="765" y="216"/>
                  </a:lnTo>
                  <a:lnTo>
                    <a:pt x="764" y="216"/>
                  </a:lnTo>
                  <a:lnTo>
                    <a:pt x="764" y="215"/>
                  </a:lnTo>
                  <a:lnTo>
                    <a:pt x="764" y="215"/>
                  </a:lnTo>
                  <a:lnTo>
                    <a:pt x="764" y="215"/>
                  </a:lnTo>
                  <a:close/>
                  <a:moveTo>
                    <a:pt x="741" y="204"/>
                  </a:moveTo>
                  <a:lnTo>
                    <a:pt x="743" y="204"/>
                  </a:lnTo>
                  <a:lnTo>
                    <a:pt x="743" y="204"/>
                  </a:lnTo>
                  <a:lnTo>
                    <a:pt x="741" y="204"/>
                  </a:lnTo>
                  <a:lnTo>
                    <a:pt x="741" y="204"/>
                  </a:lnTo>
                  <a:lnTo>
                    <a:pt x="741" y="204"/>
                  </a:lnTo>
                  <a:lnTo>
                    <a:pt x="741" y="204"/>
                  </a:lnTo>
                  <a:lnTo>
                    <a:pt x="741" y="204"/>
                  </a:lnTo>
                  <a:lnTo>
                    <a:pt x="741" y="204"/>
                  </a:lnTo>
                  <a:close/>
                  <a:moveTo>
                    <a:pt x="1041" y="202"/>
                  </a:moveTo>
                  <a:lnTo>
                    <a:pt x="1043" y="202"/>
                  </a:lnTo>
                  <a:lnTo>
                    <a:pt x="1043" y="204"/>
                  </a:lnTo>
                  <a:lnTo>
                    <a:pt x="1043" y="204"/>
                  </a:lnTo>
                  <a:lnTo>
                    <a:pt x="1043" y="204"/>
                  </a:lnTo>
                  <a:lnTo>
                    <a:pt x="1041" y="204"/>
                  </a:lnTo>
                  <a:lnTo>
                    <a:pt x="1041" y="202"/>
                  </a:lnTo>
                  <a:lnTo>
                    <a:pt x="1041" y="202"/>
                  </a:lnTo>
                  <a:lnTo>
                    <a:pt x="1041" y="202"/>
                  </a:lnTo>
                  <a:close/>
                  <a:moveTo>
                    <a:pt x="860" y="200"/>
                  </a:moveTo>
                  <a:lnTo>
                    <a:pt x="858" y="202"/>
                  </a:lnTo>
                  <a:lnTo>
                    <a:pt x="857" y="202"/>
                  </a:lnTo>
                  <a:lnTo>
                    <a:pt x="857" y="202"/>
                  </a:lnTo>
                  <a:lnTo>
                    <a:pt x="858" y="200"/>
                  </a:lnTo>
                  <a:lnTo>
                    <a:pt x="860" y="200"/>
                  </a:lnTo>
                  <a:close/>
                  <a:moveTo>
                    <a:pt x="861" y="200"/>
                  </a:moveTo>
                  <a:lnTo>
                    <a:pt x="861" y="202"/>
                  </a:lnTo>
                  <a:lnTo>
                    <a:pt x="861" y="204"/>
                  </a:lnTo>
                  <a:lnTo>
                    <a:pt x="860" y="204"/>
                  </a:lnTo>
                  <a:lnTo>
                    <a:pt x="860" y="204"/>
                  </a:lnTo>
                  <a:lnTo>
                    <a:pt x="857" y="204"/>
                  </a:lnTo>
                  <a:lnTo>
                    <a:pt x="855" y="205"/>
                  </a:lnTo>
                  <a:lnTo>
                    <a:pt x="855" y="205"/>
                  </a:lnTo>
                  <a:lnTo>
                    <a:pt x="857" y="204"/>
                  </a:lnTo>
                  <a:lnTo>
                    <a:pt x="858" y="202"/>
                  </a:lnTo>
                  <a:lnTo>
                    <a:pt x="861" y="200"/>
                  </a:lnTo>
                  <a:lnTo>
                    <a:pt x="861" y="200"/>
                  </a:lnTo>
                  <a:close/>
                  <a:moveTo>
                    <a:pt x="726" y="194"/>
                  </a:moveTo>
                  <a:lnTo>
                    <a:pt x="727" y="194"/>
                  </a:lnTo>
                  <a:lnTo>
                    <a:pt x="726" y="196"/>
                  </a:lnTo>
                  <a:lnTo>
                    <a:pt x="727" y="196"/>
                  </a:lnTo>
                  <a:lnTo>
                    <a:pt x="727" y="196"/>
                  </a:lnTo>
                  <a:lnTo>
                    <a:pt x="727" y="197"/>
                  </a:lnTo>
                  <a:lnTo>
                    <a:pt x="727" y="197"/>
                  </a:lnTo>
                  <a:lnTo>
                    <a:pt x="727" y="197"/>
                  </a:lnTo>
                  <a:lnTo>
                    <a:pt x="729" y="197"/>
                  </a:lnTo>
                  <a:lnTo>
                    <a:pt x="729" y="197"/>
                  </a:lnTo>
                  <a:lnTo>
                    <a:pt x="729" y="197"/>
                  </a:lnTo>
                  <a:lnTo>
                    <a:pt x="729" y="197"/>
                  </a:lnTo>
                  <a:lnTo>
                    <a:pt x="729" y="197"/>
                  </a:lnTo>
                  <a:lnTo>
                    <a:pt x="730" y="197"/>
                  </a:lnTo>
                  <a:lnTo>
                    <a:pt x="730" y="197"/>
                  </a:lnTo>
                  <a:lnTo>
                    <a:pt x="730" y="197"/>
                  </a:lnTo>
                  <a:lnTo>
                    <a:pt x="730" y="197"/>
                  </a:lnTo>
                  <a:lnTo>
                    <a:pt x="730" y="197"/>
                  </a:lnTo>
                  <a:lnTo>
                    <a:pt x="730" y="197"/>
                  </a:lnTo>
                  <a:lnTo>
                    <a:pt x="730" y="197"/>
                  </a:lnTo>
                  <a:lnTo>
                    <a:pt x="730" y="196"/>
                  </a:lnTo>
                  <a:lnTo>
                    <a:pt x="730" y="196"/>
                  </a:lnTo>
                  <a:lnTo>
                    <a:pt x="730" y="196"/>
                  </a:lnTo>
                  <a:lnTo>
                    <a:pt x="730" y="196"/>
                  </a:lnTo>
                  <a:lnTo>
                    <a:pt x="732" y="196"/>
                  </a:lnTo>
                  <a:lnTo>
                    <a:pt x="732" y="196"/>
                  </a:lnTo>
                  <a:lnTo>
                    <a:pt x="732" y="196"/>
                  </a:lnTo>
                  <a:lnTo>
                    <a:pt x="732" y="194"/>
                  </a:lnTo>
                  <a:lnTo>
                    <a:pt x="734" y="194"/>
                  </a:lnTo>
                  <a:lnTo>
                    <a:pt x="734" y="194"/>
                  </a:lnTo>
                  <a:lnTo>
                    <a:pt x="734" y="196"/>
                  </a:lnTo>
                  <a:lnTo>
                    <a:pt x="735" y="196"/>
                  </a:lnTo>
                  <a:lnTo>
                    <a:pt x="735" y="196"/>
                  </a:lnTo>
                  <a:lnTo>
                    <a:pt x="735" y="196"/>
                  </a:lnTo>
                  <a:lnTo>
                    <a:pt x="735" y="197"/>
                  </a:lnTo>
                  <a:lnTo>
                    <a:pt x="737" y="197"/>
                  </a:lnTo>
                  <a:lnTo>
                    <a:pt x="737" y="196"/>
                  </a:lnTo>
                  <a:lnTo>
                    <a:pt x="738" y="196"/>
                  </a:lnTo>
                  <a:lnTo>
                    <a:pt x="738" y="194"/>
                  </a:lnTo>
                  <a:lnTo>
                    <a:pt x="740" y="194"/>
                  </a:lnTo>
                  <a:lnTo>
                    <a:pt x="740" y="196"/>
                  </a:lnTo>
                  <a:lnTo>
                    <a:pt x="740" y="196"/>
                  </a:lnTo>
                  <a:lnTo>
                    <a:pt x="740" y="196"/>
                  </a:lnTo>
                  <a:lnTo>
                    <a:pt x="740" y="196"/>
                  </a:lnTo>
                  <a:lnTo>
                    <a:pt x="741" y="196"/>
                  </a:lnTo>
                  <a:lnTo>
                    <a:pt x="741" y="197"/>
                  </a:lnTo>
                  <a:lnTo>
                    <a:pt x="741" y="197"/>
                  </a:lnTo>
                  <a:lnTo>
                    <a:pt x="741" y="199"/>
                  </a:lnTo>
                  <a:lnTo>
                    <a:pt x="741" y="199"/>
                  </a:lnTo>
                  <a:lnTo>
                    <a:pt x="741" y="199"/>
                  </a:lnTo>
                  <a:lnTo>
                    <a:pt x="741" y="197"/>
                  </a:lnTo>
                  <a:lnTo>
                    <a:pt x="741" y="197"/>
                  </a:lnTo>
                  <a:lnTo>
                    <a:pt x="743" y="196"/>
                  </a:lnTo>
                  <a:lnTo>
                    <a:pt x="743" y="196"/>
                  </a:lnTo>
                  <a:lnTo>
                    <a:pt x="743" y="197"/>
                  </a:lnTo>
                  <a:lnTo>
                    <a:pt x="743" y="197"/>
                  </a:lnTo>
                  <a:lnTo>
                    <a:pt x="743" y="197"/>
                  </a:lnTo>
                  <a:lnTo>
                    <a:pt x="743" y="197"/>
                  </a:lnTo>
                  <a:lnTo>
                    <a:pt x="745" y="197"/>
                  </a:lnTo>
                  <a:lnTo>
                    <a:pt x="745" y="199"/>
                  </a:lnTo>
                  <a:lnTo>
                    <a:pt x="743" y="200"/>
                  </a:lnTo>
                  <a:lnTo>
                    <a:pt x="741" y="202"/>
                  </a:lnTo>
                  <a:lnTo>
                    <a:pt x="741" y="202"/>
                  </a:lnTo>
                  <a:lnTo>
                    <a:pt x="740" y="202"/>
                  </a:lnTo>
                  <a:lnTo>
                    <a:pt x="740" y="202"/>
                  </a:lnTo>
                  <a:lnTo>
                    <a:pt x="740" y="202"/>
                  </a:lnTo>
                  <a:lnTo>
                    <a:pt x="738" y="202"/>
                  </a:lnTo>
                  <a:lnTo>
                    <a:pt x="738" y="202"/>
                  </a:lnTo>
                  <a:lnTo>
                    <a:pt x="740" y="202"/>
                  </a:lnTo>
                  <a:lnTo>
                    <a:pt x="740" y="202"/>
                  </a:lnTo>
                  <a:lnTo>
                    <a:pt x="740" y="202"/>
                  </a:lnTo>
                  <a:lnTo>
                    <a:pt x="741" y="200"/>
                  </a:lnTo>
                  <a:lnTo>
                    <a:pt x="741" y="200"/>
                  </a:lnTo>
                  <a:lnTo>
                    <a:pt x="741" y="200"/>
                  </a:lnTo>
                  <a:lnTo>
                    <a:pt x="738" y="202"/>
                  </a:lnTo>
                  <a:lnTo>
                    <a:pt x="738" y="202"/>
                  </a:lnTo>
                  <a:lnTo>
                    <a:pt x="737" y="202"/>
                  </a:lnTo>
                  <a:lnTo>
                    <a:pt x="737" y="202"/>
                  </a:lnTo>
                  <a:lnTo>
                    <a:pt x="735" y="200"/>
                  </a:lnTo>
                  <a:lnTo>
                    <a:pt x="735" y="200"/>
                  </a:lnTo>
                  <a:lnTo>
                    <a:pt x="734" y="200"/>
                  </a:lnTo>
                  <a:lnTo>
                    <a:pt x="732" y="200"/>
                  </a:lnTo>
                  <a:lnTo>
                    <a:pt x="730" y="199"/>
                  </a:lnTo>
                  <a:lnTo>
                    <a:pt x="729" y="199"/>
                  </a:lnTo>
                  <a:lnTo>
                    <a:pt x="727" y="197"/>
                  </a:lnTo>
                  <a:lnTo>
                    <a:pt x="724" y="197"/>
                  </a:lnTo>
                  <a:lnTo>
                    <a:pt x="724" y="197"/>
                  </a:lnTo>
                  <a:lnTo>
                    <a:pt x="721" y="197"/>
                  </a:lnTo>
                  <a:lnTo>
                    <a:pt x="721" y="196"/>
                  </a:lnTo>
                  <a:lnTo>
                    <a:pt x="721" y="196"/>
                  </a:lnTo>
                  <a:lnTo>
                    <a:pt x="721" y="196"/>
                  </a:lnTo>
                  <a:lnTo>
                    <a:pt x="721" y="196"/>
                  </a:lnTo>
                  <a:lnTo>
                    <a:pt x="723" y="196"/>
                  </a:lnTo>
                  <a:lnTo>
                    <a:pt x="723" y="196"/>
                  </a:lnTo>
                  <a:lnTo>
                    <a:pt x="723" y="196"/>
                  </a:lnTo>
                  <a:lnTo>
                    <a:pt x="723" y="196"/>
                  </a:lnTo>
                  <a:lnTo>
                    <a:pt x="724" y="196"/>
                  </a:lnTo>
                  <a:lnTo>
                    <a:pt x="724" y="196"/>
                  </a:lnTo>
                  <a:lnTo>
                    <a:pt x="724" y="196"/>
                  </a:lnTo>
                  <a:lnTo>
                    <a:pt x="724" y="196"/>
                  </a:lnTo>
                  <a:lnTo>
                    <a:pt x="726" y="194"/>
                  </a:lnTo>
                  <a:lnTo>
                    <a:pt x="726" y="194"/>
                  </a:lnTo>
                  <a:close/>
                  <a:moveTo>
                    <a:pt x="719" y="194"/>
                  </a:moveTo>
                  <a:lnTo>
                    <a:pt x="719" y="194"/>
                  </a:lnTo>
                  <a:lnTo>
                    <a:pt x="719" y="196"/>
                  </a:lnTo>
                  <a:lnTo>
                    <a:pt x="719" y="196"/>
                  </a:lnTo>
                  <a:lnTo>
                    <a:pt x="719" y="197"/>
                  </a:lnTo>
                  <a:lnTo>
                    <a:pt x="718" y="197"/>
                  </a:lnTo>
                  <a:lnTo>
                    <a:pt x="718" y="196"/>
                  </a:lnTo>
                  <a:lnTo>
                    <a:pt x="716" y="196"/>
                  </a:lnTo>
                  <a:lnTo>
                    <a:pt x="718" y="196"/>
                  </a:lnTo>
                  <a:lnTo>
                    <a:pt x="718" y="196"/>
                  </a:lnTo>
                  <a:lnTo>
                    <a:pt x="718" y="194"/>
                  </a:lnTo>
                  <a:lnTo>
                    <a:pt x="719" y="194"/>
                  </a:lnTo>
                  <a:close/>
                  <a:moveTo>
                    <a:pt x="708" y="189"/>
                  </a:moveTo>
                  <a:lnTo>
                    <a:pt x="710" y="189"/>
                  </a:lnTo>
                  <a:lnTo>
                    <a:pt x="711" y="189"/>
                  </a:lnTo>
                  <a:lnTo>
                    <a:pt x="711" y="189"/>
                  </a:lnTo>
                  <a:lnTo>
                    <a:pt x="713" y="191"/>
                  </a:lnTo>
                  <a:lnTo>
                    <a:pt x="711" y="191"/>
                  </a:lnTo>
                  <a:lnTo>
                    <a:pt x="711" y="191"/>
                  </a:lnTo>
                  <a:lnTo>
                    <a:pt x="711" y="191"/>
                  </a:lnTo>
                  <a:lnTo>
                    <a:pt x="711" y="191"/>
                  </a:lnTo>
                  <a:lnTo>
                    <a:pt x="711" y="193"/>
                  </a:lnTo>
                  <a:lnTo>
                    <a:pt x="711" y="193"/>
                  </a:lnTo>
                  <a:lnTo>
                    <a:pt x="710" y="193"/>
                  </a:lnTo>
                  <a:lnTo>
                    <a:pt x="710" y="193"/>
                  </a:lnTo>
                  <a:lnTo>
                    <a:pt x="708" y="191"/>
                  </a:lnTo>
                  <a:lnTo>
                    <a:pt x="708" y="189"/>
                  </a:lnTo>
                  <a:lnTo>
                    <a:pt x="708" y="189"/>
                  </a:lnTo>
                  <a:lnTo>
                    <a:pt x="708" y="189"/>
                  </a:lnTo>
                  <a:close/>
                  <a:moveTo>
                    <a:pt x="899" y="177"/>
                  </a:moveTo>
                  <a:lnTo>
                    <a:pt x="899" y="177"/>
                  </a:lnTo>
                  <a:lnTo>
                    <a:pt x="899" y="178"/>
                  </a:lnTo>
                  <a:lnTo>
                    <a:pt x="898" y="178"/>
                  </a:lnTo>
                  <a:lnTo>
                    <a:pt x="896" y="178"/>
                  </a:lnTo>
                  <a:lnTo>
                    <a:pt x="896" y="178"/>
                  </a:lnTo>
                  <a:lnTo>
                    <a:pt x="898" y="177"/>
                  </a:lnTo>
                  <a:lnTo>
                    <a:pt x="899" y="177"/>
                  </a:lnTo>
                  <a:close/>
                  <a:moveTo>
                    <a:pt x="1049" y="177"/>
                  </a:moveTo>
                  <a:lnTo>
                    <a:pt x="1050" y="177"/>
                  </a:lnTo>
                  <a:lnTo>
                    <a:pt x="1050" y="177"/>
                  </a:lnTo>
                  <a:lnTo>
                    <a:pt x="1050" y="178"/>
                  </a:lnTo>
                  <a:lnTo>
                    <a:pt x="1052" y="180"/>
                  </a:lnTo>
                  <a:lnTo>
                    <a:pt x="1052" y="182"/>
                  </a:lnTo>
                  <a:lnTo>
                    <a:pt x="1050" y="183"/>
                  </a:lnTo>
                  <a:lnTo>
                    <a:pt x="1049" y="186"/>
                  </a:lnTo>
                  <a:lnTo>
                    <a:pt x="1049" y="189"/>
                  </a:lnTo>
                  <a:lnTo>
                    <a:pt x="1049" y="189"/>
                  </a:lnTo>
                  <a:lnTo>
                    <a:pt x="1049" y="191"/>
                  </a:lnTo>
                  <a:lnTo>
                    <a:pt x="1047" y="191"/>
                  </a:lnTo>
                  <a:lnTo>
                    <a:pt x="1046" y="193"/>
                  </a:lnTo>
                  <a:lnTo>
                    <a:pt x="1044" y="193"/>
                  </a:lnTo>
                  <a:lnTo>
                    <a:pt x="1043" y="194"/>
                  </a:lnTo>
                  <a:lnTo>
                    <a:pt x="1041" y="196"/>
                  </a:lnTo>
                  <a:lnTo>
                    <a:pt x="1041" y="196"/>
                  </a:lnTo>
                  <a:lnTo>
                    <a:pt x="1043" y="194"/>
                  </a:lnTo>
                  <a:lnTo>
                    <a:pt x="1044" y="194"/>
                  </a:lnTo>
                  <a:lnTo>
                    <a:pt x="1044" y="196"/>
                  </a:lnTo>
                  <a:lnTo>
                    <a:pt x="1043" y="196"/>
                  </a:lnTo>
                  <a:lnTo>
                    <a:pt x="1041" y="196"/>
                  </a:lnTo>
                  <a:lnTo>
                    <a:pt x="1043" y="197"/>
                  </a:lnTo>
                  <a:lnTo>
                    <a:pt x="1043" y="197"/>
                  </a:lnTo>
                  <a:lnTo>
                    <a:pt x="1041" y="197"/>
                  </a:lnTo>
                  <a:lnTo>
                    <a:pt x="1041" y="199"/>
                  </a:lnTo>
                  <a:lnTo>
                    <a:pt x="1041" y="200"/>
                  </a:lnTo>
                  <a:lnTo>
                    <a:pt x="1043" y="199"/>
                  </a:lnTo>
                  <a:lnTo>
                    <a:pt x="1044" y="199"/>
                  </a:lnTo>
                  <a:lnTo>
                    <a:pt x="1044" y="199"/>
                  </a:lnTo>
                  <a:lnTo>
                    <a:pt x="1046" y="199"/>
                  </a:lnTo>
                  <a:lnTo>
                    <a:pt x="1046" y="199"/>
                  </a:lnTo>
                  <a:lnTo>
                    <a:pt x="1049" y="196"/>
                  </a:lnTo>
                  <a:lnTo>
                    <a:pt x="1050" y="196"/>
                  </a:lnTo>
                  <a:lnTo>
                    <a:pt x="1046" y="196"/>
                  </a:lnTo>
                  <a:lnTo>
                    <a:pt x="1046" y="196"/>
                  </a:lnTo>
                  <a:lnTo>
                    <a:pt x="1047" y="193"/>
                  </a:lnTo>
                  <a:lnTo>
                    <a:pt x="1047" y="193"/>
                  </a:lnTo>
                  <a:lnTo>
                    <a:pt x="1049" y="191"/>
                  </a:lnTo>
                  <a:lnTo>
                    <a:pt x="1050" y="189"/>
                  </a:lnTo>
                  <a:lnTo>
                    <a:pt x="1050" y="189"/>
                  </a:lnTo>
                  <a:lnTo>
                    <a:pt x="1052" y="189"/>
                  </a:lnTo>
                  <a:lnTo>
                    <a:pt x="1054" y="189"/>
                  </a:lnTo>
                  <a:lnTo>
                    <a:pt x="1054" y="191"/>
                  </a:lnTo>
                  <a:lnTo>
                    <a:pt x="1055" y="191"/>
                  </a:lnTo>
                  <a:lnTo>
                    <a:pt x="1057" y="191"/>
                  </a:lnTo>
                  <a:lnTo>
                    <a:pt x="1058" y="191"/>
                  </a:lnTo>
                  <a:lnTo>
                    <a:pt x="1058" y="193"/>
                  </a:lnTo>
                  <a:lnTo>
                    <a:pt x="1058" y="193"/>
                  </a:lnTo>
                  <a:lnTo>
                    <a:pt x="1058" y="193"/>
                  </a:lnTo>
                  <a:lnTo>
                    <a:pt x="1057" y="194"/>
                  </a:lnTo>
                  <a:lnTo>
                    <a:pt x="1058" y="196"/>
                  </a:lnTo>
                  <a:lnTo>
                    <a:pt x="1058" y="196"/>
                  </a:lnTo>
                  <a:lnTo>
                    <a:pt x="1057" y="197"/>
                  </a:lnTo>
                  <a:lnTo>
                    <a:pt x="1055" y="197"/>
                  </a:lnTo>
                  <a:lnTo>
                    <a:pt x="1054" y="199"/>
                  </a:lnTo>
                  <a:lnTo>
                    <a:pt x="1050" y="200"/>
                  </a:lnTo>
                  <a:lnTo>
                    <a:pt x="1047" y="202"/>
                  </a:lnTo>
                  <a:lnTo>
                    <a:pt x="1046" y="202"/>
                  </a:lnTo>
                  <a:lnTo>
                    <a:pt x="1044" y="202"/>
                  </a:lnTo>
                  <a:lnTo>
                    <a:pt x="1043" y="202"/>
                  </a:lnTo>
                  <a:lnTo>
                    <a:pt x="1041" y="202"/>
                  </a:lnTo>
                  <a:lnTo>
                    <a:pt x="1039" y="202"/>
                  </a:lnTo>
                  <a:lnTo>
                    <a:pt x="1038" y="202"/>
                  </a:lnTo>
                  <a:lnTo>
                    <a:pt x="1038" y="202"/>
                  </a:lnTo>
                  <a:lnTo>
                    <a:pt x="1038" y="202"/>
                  </a:lnTo>
                  <a:lnTo>
                    <a:pt x="1036" y="200"/>
                  </a:lnTo>
                  <a:lnTo>
                    <a:pt x="1035" y="199"/>
                  </a:lnTo>
                  <a:lnTo>
                    <a:pt x="1035" y="196"/>
                  </a:lnTo>
                  <a:lnTo>
                    <a:pt x="1035" y="193"/>
                  </a:lnTo>
                  <a:lnTo>
                    <a:pt x="1036" y="191"/>
                  </a:lnTo>
                  <a:lnTo>
                    <a:pt x="1038" y="189"/>
                  </a:lnTo>
                  <a:lnTo>
                    <a:pt x="1038" y="189"/>
                  </a:lnTo>
                  <a:lnTo>
                    <a:pt x="1043" y="183"/>
                  </a:lnTo>
                  <a:lnTo>
                    <a:pt x="1043" y="182"/>
                  </a:lnTo>
                  <a:lnTo>
                    <a:pt x="1044" y="180"/>
                  </a:lnTo>
                  <a:lnTo>
                    <a:pt x="1046" y="178"/>
                  </a:lnTo>
                  <a:lnTo>
                    <a:pt x="1047" y="177"/>
                  </a:lnTo>
                  <a:lnTo>
                    <a:pt x="1049" y="177"/>
                  </a:lnTo>
                  <a:lnTo>
                    <a:pt x="1049" y="177"/>
                  </a:lnTo>
                  <a:close/>
                  <a:moveTo>
                    <a:pt x="998" y="175"/>
                  </a:moveTo>
                  <a:lnTo>
                    <a:pt x="998" y="177"/>
                  </a:lnTo>
                  <a:lnTo>
                    <a:pt x="998" y="178"/>
                  </a:lnTo>
                  <a:lnTo>
                    <a:pt x="997" y="180"/>
                  </a:lnTo>
                  <a:lnTo>
                    <a:pt x="1000" y="183"/>
                  </a:lnTo>
                  <a:lnTo>
                    <a:pt x="1000" y="183"/>
                  </a:lnTo>
                  <a:lnTo>
                    <a:pt x="1000" y="185"/>
                  </a:lnTo>
                  <a:lnTo>
                    <a:pt x="1000" y="185"/>
                  </a:lnTo>
                  <a:lnTo>
                    <a:pt x="1000" y="185"/>
                  </a:lnTo>
                  <a:lnTo>
                    <a:pt x="1002" y="185"/>
                  </a:lnTo>
                  <a:lnTo>
                    <a:pt x="1002" y="186"/>
                  </a:lnTo>
                  <a:lnTo>
                    <a:pt x="1002" y="186"/>
                  </a:lnTo>
                  <a:lnTo>
                    <a:pt x="1002" y="186"/>
                  </a:lnTo>
                  <a:lnTo>
                    <a:pt x="1003" y="185"/>
                  </a:lnTo>
                  <a:lnTo>
                    <a:pt x="1005" y="185"/>
                  </a:lnTo>
                  <a:lnTo>
                    <a:pt x="1006" y="185"/>
                  </a:lnTo>
                  <a:lnTo>
                    <a:pt x="1006" y="185"/>
                  </a:lnTo>
                  <a:lnTo>
                    <a:pt x="1008" y="185"/>
                  </a:lnTo>
                  <a:lnTo>
                    <a:pt x="1009" y="186"/>
                  </a:lnTo>
                  <a:lnTo>
                    <a:pt x="1011" y="186"/>
                  </a:lnTo>
                  <a:lnTo>
                    <a:pt x="1014" y="186"/>
                  </a:lnTo>
                  <a:lnTo>
                    <a:pt x="1017" y="186"/>
                  </a:lnTo>
                  <a:lnTo>
                    <a:pt x="1017" y="186"/>
                  </a:lnTo>
                  <a:lnTo>
                    <a:pt x="1022" y="186"/>
                  </a:lnTo>
                  <a:lnTo>
                    <a:pt x="1025" y="186"/>
                  </a:lnTo>
                  <a:lnTo>
                    <a:pt x="1027" y="186"/>
                  </a:lnTo>
                  <a:lnTo>
                    <a:pt x="1027" y="186"/>
                  </a:lnTo>
                  <a:lnTo>
                    <a:pt x="1027" y="186"/>
                  </a:lnTo>
                  <a:lnTo>
                    <a:pt x="1025" y="188"/>
                  </a:lnTo>
                  <a:lnTo>
                    <a:pt x="1022" y="189"/>
                  </a:lnTo>
                  <a:lnTo>
                    <a:pt x="1021" y="191"/>
                  </a:lnTo>
                  <a:lnTo>
                    <a:pt x="1019" y="191"/>
                  </a:lnTo>
                  <a:lnTo>
                    <a:pt x="1019" y="193"/>
                  </a:lnTo>
                  <a:lnTo>
                    <a:pt x="1019" y="194"/>
                  </a:lnTo>
                  <a:lnTo>
                    <a:pt x="1021" y="194"/>
                  </a:lnTo>
                  <a:lnTo>
                    <a:pt x="1021" y="194"/>
                  </a:lnTo>
                  <a:lnTo>
                    <a:pt x="1021" y="194"/>
                  </a:lnTo>
                  <a:lnTo>
                    <a:pt x="1017" y="196"/>
                  </a:lnTo>
                  <a:lnTo>
                    <a:pt x="1016" y="194"/>
                  </a:lnTo>
                  <a:lnTo>
                    <a:pt x="1014" y="194"/>
                  </a:lnTo>
                  <a:lnTo>
                    <a:pt x="1014" y="193"/>
                  </a:lnTo>
                  <a:lnTo>
                    <a:pt x="1013" y="193"/>
                  </a:lnTo>
                  <a:lnTo>
                    <a:pt x="1013" y="193"/>
                  </a:lnTo>
                  <a:lnTo>
                    <a:pt x="1014" y="193"/>
                  </a:lnTo>
                  <a:lnTo>
                    <a:pt x="1014" y="191"/>
                  </a:lnTo>
                  <a:lnTo>
                    <a:pt x="1013" y="191"/>
                  </a:lnTo>
                  <a:lnTo>
                    <a:pt x="1013" y="191"/>
                  </a:lnTo>
                  <a:lnTo>
                    <a:pt x="1013" y="189"/>
                  </a:lnTo>
                  <a:lnTo>
                    <a:pt x="1013" y="189"/>
                  </a:lnTo>
                  <a:lnTo>
                    <a:pt x="1013" y="189"/>
                  </a:lnTo>
                  <a:lnTo>
                    <a:pt x="1013" y="189"/>
                  </a:lnTo>
                  <a:lnTo>
                    <a:pt x="1011" y="189"/>
                  </a:lnTo>
                  <a:lnTo>
                    <a:pt x="1009" y="189"/>
                  </a:lnTo>
                  <a:lnTo>
                    <a:pt x="1009" y="191"/>
                  </a:lnTo>
                  <a:lnTo>
                    <a:pt x="1011" y="191"/>
                  </a:lnTo>
                  <a:lnTo>
                    <a:pt x="1009" y="191"/>
                  </a:lnTo>
                  <a:lnTo>
                    <a:pt x="1009" y="191"/>
                  </a:lnTo>
                  <a:lnTo>
                    <a:pt x="1005" y="191"/>
                  </a:lnTo>
                  <a:lnTo>
                    <a:pt x="1003" y="191"/>
                  </a:lnTo>
                  <a:lnTo>
                    <a:pt x="1003" y="189"/>
                  </a:lnTo>
                  <a:lnTo>
                    <a:pt x="1002" y="188"/>
                  </a:lnTo>
                  <a:lnTo>
                    <a:pt x="1002" y="188"/>
                  </a:lnTo>
                  <a:lnTo>
                    <a:pt x="1002" y="188"/>
                  </a:lnTo>
                  <a:lnTo>
                    <a:pt x="1002" y="188"/>
                  </a:lnTo>
                  <a:lnTo>
                    <a:pt x="1000" y="186"/>
                  </a:lnTo>
                  <a:lnTo>
                    <a:pt x="998" y="188"/>
                  </a:lnTo>
                  <a:lnTo>
                    <a:pt x="997" y="186"/>
                  </a:lnTo>
                  <a:lnTo>
                    <a:pt x="997" y="185"/>
                  </a:lnTo>
                  <a:lnTo>
                    <a:pt x="997" y="183"/>
                  </a:lnTo>
                  <a:lnTo>
                    <a:pt x="995" y="183"/>
                  </a:lnTo>
                  <a:lnTo>
                    <a:pt x="994" y="183"/>
                  </a:lnTo>
                  <a:lnTo>
                    <a:pt x="992" y="182"/>
                  </a:lnTo>
                  <a:lnTo>
                    <a:pt x="994" y="180"/>
                  </a:lnTo>
                  <a:lnTo>
                    <a:pt x="995" y="180"/>
                  </a:lnTo>
                  <a:lnTo>
                    <a:pt x="995" y="178"/>
                  </a:lnTo>
                  <a:lnTo>
                    <a:pt x="997" y="177"/>
                  </a:lnTo>
                  <a:lnTo>
                    <a:pt x="998" y="175"/>
                  </a:lnTo>
                  <a:close/>
                  <a:moveTo>
                    <a:pt x="1142" y="164"/>
                  </a:moveTo>
                  <a:lnTo>
                    <a:pt x="1140" y="166"/>
                  </a:lnTo>
                  <a:lnTo>
                    <a:pt x="1140" y="169"/>
                  </a:lnTo>
                  <a:lnTo>
                    <a:pt x="1139" y="169"/>
                  </a:lnTo>
                  <a:lnTo>
                    <a:pt x="1139" y="169"/>
                  </a:lnTo>
                  <a:lnTo>
                    <a:pt x="1139" y="169"/>
                  </a:lnTo>
                  <a:lnTo>
                    <a:pt x="1139" y="167"/>
                  </a:lnTo>
                  <a:lnTo>
                    <a:pt x="1140" y="166"/>
                  </a:lnTo>
                  <a:lnTo>
                    <a:pt x="1140" y="166"/>
                  </a:lnTo>
                  <a:lnTo>
                    <a:pt x="1140" y="166"/>
                  </a:lnTo>
                  <a:lnTo>
                    <a:pt x="1140" y="166"/>
                  </a:lnTo>
                  <a:lnTo>
                    <a:pt x="1142" y="164"/>
                  </a:lnTo>
                  <a:close/>
                  <a:moveTo>
                    <a:pt x="1035" y="164"/>
                  </a:moveTo>
                  <a:lnTo>
                    <a:pt x="1036" y="164"/>
                  </a:lnTo>
                  <a:lnTo>
                    <a:pt x="1035" y="166"/>
                  </a:lnTo>
                  <a:lnTo>
                    <a:pt x="1033" y="166"/>
                  </a:lnTo>
                  <a:lnTo>
                    <a:pt x="1032" y="167"/>
                  </a:lnTo>
                  <a:lnTo>
                    <a:pt x="1032" y="169"/>
                  </a:lnTo>
                  <a:lnTo>
                    <a:pt x="1030" y="169"/>
                  </a:lnTo>
                  <a:lnTo>
                    <a:pt x="1028" y="170"/>
                  </a:lnTo>
                  <a:lnTo>
                    <a:pt x="1028" y="170"/>
                  </a:lnTo>
                  <a:lnTo>
                    <a:pt x="1030" y="172"/>
                  </a:lnTo>
                  <a:lnTo>
                    <a:pt x="1030" y="172"/>
                  </a:lnTo>
                  <a:lnTo>
                    <a:pt x="1030" y="172"/>
                  </a:lnTo>
                  <a:lnTo>
                    <a:pt x="1030" y="172"/>
                  </a:lnTo>
                  <a:lnTo>
                    <a:pt x="1028" y="172"/>
                  </a:lnTo>
                  <a:lnTo>
                    <a:pt x="1027" y="172"/>
                  </a:lnTo>
                  <a:lnTo>
                    <a:pt x="1028" y="169"/>
                  </a:lnTo>
                  <a:lnTo>
                    <a:pt x="1030" y="167"/>
                  </a:lnTo>
                  <a:lnTo>
                    <a:pt x="1033" y="166"/>
                  </a:lnTo>
                  <a:lnTo>
                    <a:pt x="1035" y="164"/>
                  </a:lnTo>
                  <a:lnTo>
                    <a:pt x="1035" y="164"/>
                  </a:lnTo>
                  <a:close/>
                  <a:moveTo>
                    <a:pt x="685" y="161"/>
                  </a:moveTo>
                  <a:lnTo>
                    <a:pt x="686" y="163"/>
                  </a:lnTo>
                  <a:lnTo>
                    <a:pt x="686" y="163"/>
                  </a:lnTo>
                  <a:lnTo>
                    <a:pt x="686" y="163"/>
                  </a:lnTo>
                  <a:lnTo>
                    <a:pt x="685" y="163"/>
                  </a:lnTo>
                  <a:lnTo>
                    <a:pt x="683" y="163"/>
                  </a:lnTo>
                  <a:lnTo>
                    <a:pt x="682" y="163"/>
                  </a:lnTo>
                  <a:lnTo>
                    <a:pt x="682" y="163"/>
                  </a:lnTo>
                  <a:lnTo>
                    <a:pt x="682" y="163"/>
                  </a:lnTo>
                  <a:lnTo>
                    <a:pt x="682" y="161"/>
                  </a:lnTo>
                  <a:lnTo>
                    <a:pt x="683" y="161"/>
                  </a:lnTo>
                  <a:lnTo>
                    <a:pt x="685" y="161"/>
                  </a:lnTo>
                  <a:close/>
                  <a:moveTo>
                    <a:pt x="991" y="159"/>
                  </a:moveTo>
                  <a:lnTo>
                    <a:pt x="991" y="161"/>
                  </a:lnTo>
                  <a:lnTo>
                    <a:pt x="989" y="163"/>
                  </a:lnTo>
                  <a:lnTo>
                    <a:pt x="989" y="163"/>
                  </a:lnTo>
                  <a:lnTo>
                    <a:pt x="989" y="163"/>
                  </a:lnTo>
                  <a:lnTo>
                    <a:pt x="989" y="161"/>
                  </a:lnTo>
                  <a:lnTo>
                    <a:pt x="989" y="161"/>
                  </a:lnTo>
                  <a:lnTo>
                    <a:pt x="991" y="161"/>
                  </a:lnTo>
                  <a:lnTo>
                    <a:pt x="991" y="161"/>
                  </a:lnTo>
                  <a:lnTo>
                    <a:pt x="991" y="159"/>
                  </a:lnTo>
                  <a:close/>
                  <a:moveTo>
                    <a:pt x="991" y="158"/>
                  </a:moveTo>
                  <a:lnTo>
                    <a:pt x="992" y="158"/>
                  </a:lnTo>
                  <a:lnTo>
                    <a:pt x="992" y="159"/>
                  </a:lnTo>
                  <a:lnTo>
                    <a:pt x="991" y="159"/>
                  </a:lnTo>
                  <a:lnTo>
                    <a:pt x="991" y="158"/>
                  </a:lnTo>
                  <a:lnTo>
                    <a:pt x="991" y="158"/>
                  </a:lnTo>
                  <a:lnTo>
                    <a:pt x="991" y="158"/>
                  </a:lnTo>
                  <a:close/>
                  <a:moveTo>
                    <a:pt x="656" y="142"/>
                  </a:moveTo>
                  <a:lnTo>
                    <a:pt x="656" y="142"/>
                  </a:lnTo>
                  <a:lnTo>
                    <a:pt x="656" y="144"/>
                  </a:lnTo>
                  <a:lnTo>
                    <a:pt x="658" y="144"/>
                  </a:lnTo>
                  <a:lnTo>
                    <a:pt x="656" y="144"/>
                  </a:lnTo>
                  <a:lnTo>
                    <a:pt x="656" y="144"/>
                  </a:lnTo>
                  <a:lnTo>
                    <a:pt x="655" y="144"/>
                  </a:lnTo>
                  <a:lnTo>
                    <a:pt x="656" y="144"/>
                  </a:lnTo>
                  <a:lnTo>
                    <a:pt x="656" y="144"/>
                  </a:lnTo>
                  <a:lnTo>
                    <a:pt x="655" y="142"/>
                  </a:lnTo>
                  <a:lnTo>
                    <a:pt x="655" y="142"/>
                  </a:lnTo>
                  <a:lnTo>
                    <a:pt x="656" y="142"/>
                  </a:lnTo>
                  <a:lnTo>
                    <a:pt x="656" y="142"/>
                  </a:lnTo>
                  <a:close/>
                  <a:moveTo>
                    <a:pt x="653" y="142"/>
                  </a:moveTo>
                  <a:lnTo>
                    <a:pt x="655" y="142"/>
                  </a:lnTo>
                  <a:lnTo>
                    <a:pt x="655" y="142"/>
                  </a:lnTo>
                  <a:lnTo>
                    <a:pt x="655" y="144"/>
                  </a:lnTo>
                  <a:lnTo>
                    <a:pt x="655" y="144"/>
                  </a:lnTo>
                  <a:lnTo>
                    <a:pt x="655" y="144"/>
                  </a:lnTo>
                  <a:lnTo>
                    <a:pt x="655" y="144"/>
                  </a:lnTo>
                  <a:lnTo>
                    <a:pt x="653" y="144"/>
                  </a:lnTo>
                  <a:lnTo>
                    <a:pt x="653" y="144"/>
                  </a:lnTo>
                  <a:lnTo>
                    <a:pt x="652" y="144"/>
                  </a:lnTo>
                  <a:lnTo>
                    <a:pt x="652" y="145"/>
                  </a:lnTo>
                  <a:lnTo>
                    <a:pt x="652" y="145"/>
                  </a:lnTo>
                  <a:lnTo>
                    <a:pt x="650" y="144"/>
                  </a:lnTo>
                  <a:lnTo>
                    <a:pt x="650" y="144"/>
                  </a:lnTo>
                  <a:lnTo>
                    <a:pt x="652" y="142"/>
                  </a:lnTo>
                  <a:lnTo>
                    <a:pt x="652" y="142"/>
                  </a:lnTo>
                  <a:lnTo>
                    <a:pt x="653" y="142"/>
                  </a:lnTo>
                  <a:close/>
                  <a:moveTo>
                    <a:pt x="138" y="141"/>
                  </a:moveTo>
                  <a:lnTo>
                    <a:pt x="138" y="141"/>
                  </a:lnTo>
                  <a:lnTo>
                    <a:pt x="139" y="142"/>
                  </a:lnTo>
                  <a:lnTo>
                    <a:pt x="139" y="142"/>
                  </a:lnTo>
                  <a:lnTo>
                    <a:pt x="139" y="144"/>
                  </a:lnTo>
                  <a:lnTo>
                    <a:pt x="139" y="144"/>
                  </a:lnTo>
                  <a:lnTo>
                    <a:pt x="139" y="144"/>
                  </a:lnTo>
                  <a:lnTo>
                    <a:pt x="139" y="144"/>
                  </a:lnTo>
                  <a:lnTo>
                    <a:pt x="139" y="144"/>
                  </a:lnTo>
                  <a:lnTo>
                    <a:pt x="138" y="144"/>
                  </a:lnTo>
                  <a:lnTo>
                    <a:pt x="138" y="141"/>
                  </a:lnTo>
                  <a:close/>
                  <a:moveTo>
                    <a:pt x="136" y="137"/>
                  </a:moveTo>
                  <a:lnTo>
                    <a:pt x="139" y="141"/>
                  </a:lnTo>
                  <a:lnTo>
                    <a:pt x="141" y="141"/>
                  </a:lnTo>
                  <a:lnTo>
                    <a:pt x="141" y="142"/>
                  </a:lnTo>
                  <a:lnTo>
                    <a:pt x="141" y="142"/>
                  </a:lnTo>
                  <a:lnTo>
                    <a:pt x="138" y="141"/>
                  </a:lnTo>
                  <a:lnTo>
                    <a:pt x="136" y="139"/>
                  </a:lnTo>
                  <a:lnTo>
                    <a:pt x="136" y="137"/>
                  </a:lnTo>
                  <a:close/>
                  <a:moveTo>
                    <a:pt x="976" y="134"/>
                  </a:moveTo>
                  <a:lnTo>
                    <a:pt x="978" y="134"/>
                  </a:lnTo>
                  <a:lnTo>
                    <a:pt x="986" y="136"/>
                  </a:lnTo>
                  <a:lnTo>
                    <a:pt x="991" y="137"/>
                  </a:lnTo>
                  <a:lnTo>
                    <a:pt x="995" y="141"/>
                  </a:lnTo>
                  <a:lnTo>
                    <a:pt x="995" y="142"/>
                  </a:lnTo>
                  <a:lnTo>
                    <a:pt x="995" y="144"/>
                  </a:lnTo>
                  <a:lnTo>
                    <a:pt x="994" y="142"/>
                  </a:lnTo>
                  <a:lnTo>
                    <a:pt x="991" y="142"/>
                  </a:lnTo>
                  <a:lnTo>
                    <a:pt x="992" y="144"/>
                  </a:lnTo>
                  <a:lnTo>
                    <a:pt x="995" y="145"/>
                  </a:lnTo>
                  <a:lnTo>
                    <a:pt x="995" y="148"/>
                  </a:lnTo>
                  <a:lnTo>
                    <a:pt x="994" y="150"/>
                  </a:lnTo>
                  <a:lnTo>
                    <a:pt x="989" y="152"/>
                  </a:lnTo>
                  <a:lnTo>
                    <a:pt x="989" y="152"/>
                  </a:lnTo>
                  <a:lnTo>
                    <a:pt x="987" y="153"/>
                  </a:lnTo>
                  <a:lnTo>
                    <a:pt x="987" y="155"/>
                  </a:lnTo>
                  <a:lnTo>
                    <a:pt x="984" y="155"/>
                  </a:lnTo>
                  <a:lnTo>
                    <a:pt x="984" y="156"/>
                  </a:lnTo>
                  <a:lnTo>
                    <a:pt x="981" y="158"/>
                  </a:lnTo>
                  <a:lnTo>
                    <a:pt x="980" y="158"/>
                  </a:lnTo>
                  <a:lnTo>
                    <a:pt x="978" y="158"/>
                  </a:lnTo>
                  <a:lnTo>
                    <a:pt x="973" y="156"/>
                  </a:lnTo>
                  <a:lnTo>
                    <a:pt x="970" y="155"/>
                  </a:lnTo>
                  <a:lnTo>
                    <a:pt x="970" y="155"/>
                  </a:lnTo>
                  <a:lnTo>
                    <a:pt x="969" y="156"/>
                  </a:lnTo>
                  <a:lnTo>
                    <a:pt x="965" y="156"/>
                  </a:lnTo>
                  <a:lnTo>
                    <a:pt x="965" y="156"/>
                  </a:lnTo>
                  <a:lnTo>
                    <a:pt x="964" y="156"/>
                  </a:lnTo>
                  <a:lnTo>
                    <a:pt x="959" y="158"/>
                  </a:lnTo>
                  <a:lnTo>
                    <a:pt x="961" y="158"/>
                  </a:lnTo>
                  <a:lnTo>
                    <a:pt x="964" y="156"/>
                  </a:lnTo>
                  <a:lnTo>
                    <a:pt x="964" y="156"/>
                  </a:lnTo>
                  <a:lnTo>
                    <a:pt x="967" y="158"/>
                  </a:lnTo>
                  <a:lnTo>
                    <a:pt x="972" y="159"/>
                  </a:lnTo>
                  <a:lnTo>
                    <a:pt x="973" y="161"/>
                  </a:lnTo>
                  <a:lnTo>
                    <a:pt x="975" y="164"/>
                  </a:lnTo>
                  <a:lnTo>
                    <a:pt x="975" y="164"/>
                  </a:lnTo>
                  <a:lnTo>
                    <a:pt x="976" y="164"/>
                  </a:lnTo>
                  <a:lnTo>
                    <a:pt x="980" y="163"/>
                  </a:lnTo>
                  <a:lnTo>
                    <a:pt x="981" y="161"/>
                  </a:lnTo>
                  <a:lnTo>
                    <a:pt x="984" y="161"/>
                  </a:lnTo>
                  <a:lnTo>
                    <a:pt x="983" y="161"/>
                  </a:lnTo>
                  <a:lnTo>
                    <a:pt x="986" y="161"/>
                  </a:lnTo>
                  <a:lnTo>
                    <a:pt x="989" y="163"/>
                  </a:lnTo>
                  <a:lnTo>
                    <a:pt x="987" y="164"/>
                  </a:lnTo>
                  <a:lnTo>
                    <a:pt x="986" y="166"/>
                  </a:lnTo>
                  <a:lnTo>
                    <a:pt x="986" y="169"/>
                  </a:lnTo>
                  <a:lnTo>
                    <a:pt x="983" y="172"/>
                  </a:lnTo>
                  <a:lnTo>
                    <a:pt x="980" y="174"/>
                  </a:lnTo>
                  <a:lnTo>
                    <a:pt x="981" y="175"/>
                  </a:lnTo>
                  <a:lnTo>
                    <a:pt x="981" y="175"/>
                  </a:lnTo>
                  <a:lnTo>
                    <a:pt x="984" y="175"/>
                  </a:lnTo>
                  <a:lnTo>
                    <a:pt x="984" y="175"/>
                  </a:lnTo>
                  <a:lnTo>
                    <a:pt x="986" y="175"/>
                  </a:lnTo>
                  <a:lnTo>
                    <a:pt x="986" y="177"/>
                  </a:lnTo>
                  <a:lnTo>
                    <a:pt x="986" y="178"/>
                  </a:lnTo>
                  <a:lnTo>
                    <a:pt x="986" y="180"/>
                  </a:lnTo>
                  <a:lnTo>
                    <a:pt x="987" y="182"/>
                  </a:lnTo>
                  <a:lnTo>
                    <a:pt x="987" y="182"/>
                  </a:lnTo>
                  <a:lnTo>
                    <a:pt x="989" y="185"/>
                  </a:lnTo>
                  <a:lnTo>
                    <a:pt x="989" y="186"/>
                  </a:lnTo>
                  <a:lnTo>
                    <a:pt x="989" y="188"/>
                  </a:lnTo>
                  <a:lnTo>
                    <a:pt x="991" y="189"/>
                  </a:lnTo>
                  <a:lnTo>
                    <a:pt x="991" y="189"/>
                  </a:lnTo>
                  <a:lnTo>
                    <a:pt x="995" y="191"/>
                  </a:lnTo>
                  <a:lnTo>
                    <a:pt x="997" y="191"/>
                  </a:lnTo>
                  <a:lnTo>
                    <a:pt x="1000" y="191"/>
                  </a:lnTo>
                  <a:lnTo>
                    <a:pt x="1000" y="191"/>
                  </a:lnTo>
                  <a:lnTo>
                    <a:pt x="1002" y="193"/>
                  </a:lnTo>
                  <a:lnTo>
                    <a:pt x="998" y="194"/>
                  </a:lnTo>
                  <a:lnTo>
                    <a:pt x="1000" y="196"/>
                  </a:lnTo>
                  <a:lnTo>
                    <a:pt x="1003" y="197"/>
                  </a:lnTo>
                  <a:lnTo>
                    <a:pt x="1005" y="197"/>
                  </a:lnTo>
                  <a:lnTo>
                    <a:pt x="1006" y="197"/>
                  </a:lnTo>
                  <a:lnTo>
                    <a:pt x="1008" y="197"/>
                  </a:lnTo>
                  <a:lnTo>
                    <a:pt x="1008" y="199"/>
                  </a:lnTo>
                  <a:lnTo>
                    <a:pt x="1009" y="199"/>
                  </a:lnTo>
                  <a:lnTo>
                    <a:pt x="1009" y="199"/>
                  </a:lnTo>
                  <a:lnTo>
                    <a:pt x="1011" y="199"/>
                  </a:lnTo>
                  <a:lnTo>
                    <a:pt x="1014" y="199"/>
                  </a:lnTo>
                  <a:lnTo>
                    <a:pt x="1017" y="199"/>
                  </a:lnTo>
                  <a:lnTo>
                    <a:pt x="1017" y="200"/>
                  </a:lnTo>
                  <a:lnTo>
                    <a:pt x="1017" y="200"/>
                  </a:lnTo>
                  <a:lnTo>
                    <a:pt x="1019" y="200"/>
                  </a:lnTo>
                  <a:lnTo>
                    <a:pt x="1021" y="200"/>
                  </a:lnTo>
                  <a:lnTo>
                    <a:pt x="1021" y="200"/>
                  </a:lnTo>
                  <a:lnTo>
                    <a:pt x="1022" y="200"/>
                  </a:lnTo>
                  <a:lnTo>
                    <a:pt x="1024" y="199"/>
                  </a:lnTo>
                  <a:lnTo>
                    <a:pt x="1028" y="197"/>
                  </a:lnTo>
                  <a:lnTo>
                    <a:pt x="1028" y="197"/>
                  </a:lnTo>
                  <a:lnTo>
                    <a:pt x="1028" y="197"/>
                  </a:lnTo>
                  <a:lnTo>
                    <a:pt x="1030" y="199"/>
                  </a:lnTo>
                  <a:lnTo>
                    <a:pt x="1030" y="200"/>
                  </a:lnTo>
                  <a:lnTo>
                    <a:pt x="1033" y="200"/>
                  </a:lnTo>
                  <a:lnTo>
                    <a:pt x="1035" y="200"/>
                  </a:lnTo>
                  <a:lnTo>
                    <a:pt x="1036" y="200"/>
                  </a:lnTo>
                  <a:lnTo>
                    <a:pt x="1036" y="202"/>
                  </a:lnTo>
                  <a:lnTo>
                    <a:pt x="1038" y="204"/>
                  </a:lnTo>
                  <a:lnTo>
                    <a:pt x="1038" y="205"/>
                  </a:lnTo>
                  <a:lnTo>
                    <a:pt x="1036" y="205"/>
                  </a:lnTo>
                  <a:lnTo>
                    <a:pt x="1035" y="205"/>
                  </a:lnTo>
                  <a:lnTo>
                    <a:pt x="1041" y="207"/>
                  </a:lnTo>
                  <a:lnTo>
                    <a:pt x="1041" y="207"/>
                  </a:lnTo>
                  <a:lnTo>
                    <a:pt x="1041" y="207"/>
                  </a:lnTo>
                  <a:lnTo>
                    <a:pt x="1041" y="208"/>
                  </a:lnTo>
                  <a:lnTo>
                    <a:pt x="1041" y="208"/>
                  </a:lnTo>
                  <a:lnTo>
                    <a:pt x="1039" y="208"/>
                  </a:lnTo>
                  <a:lnTo>
                    <a:pt x="1038" y="208"/>
                  </a:lnTo>
                  <a:lnTo>
                    <a:pt x="1036" y="208"/>
                  </a:lnTo>
                  <a:lnTo>
                    <a:pt x="1035" y="210"/>
                  </a:lnTo>
                  <a:lnTo>
                    <a:pt x="1033" y="210"/>
                  </a:lnTo>
                  <a:lnTo>
                    <a:pt x="1033" y="210"/>
                  </a:lnTo>
                  <a:lnTo>
                    <a:pt x="1032" y="210"/>
                  </a:lnTo>
                  <a:lnTo>
                    <a:pt x="1030" y="211"/>
                  </a:lnTo>
                  <a:lnTo>
                    <a:pt x="1027" y="213"/>
                  </a:lnTo>
                  <a:lnTo>
                    <a:pt x="1024" y="213"/>
                  </a:lnTo>
                  <a:lnTo>
                    <a:pt x="1021" y="215"/>
                  </a:lnTo>
                  <a:lnTo>
                    <a:pt x="1016" y="216"/>
                  </a:lnTo>
                  <a:lnTo>
                    <a:pt x="1013" y="218"/>
                  </a:lnTo>
                  <a:lnTo>
                    <a:pt x="1011" y="218"/>
                  </a:lnTo>
                  <a:lnTo>
                    <a:pt x="1011" y="218"/>
                  </a:lnTo>
                  <a:lnTo>
                    <a:pt x="1008" y="219"/>
                  </a:lnTo>
                  <a:lnTo>
                    <a:pt x="1008" y="218"/>
                  </a:lnTo>
                  <a:lnTo>
                    <a:pt x="1006" y="219"/>
                  </a:lnTo>
                  <a:lnTo>
                    <a:pt x="1005" y="218"/>
                  </a:lnTo>
                  <a:lnTo>
                    <a:pt x="1005" y="218"/>
                  </a:lnTo>
                  <a:lnTo>
                    <a:pt x="1005" y="219"/>
                  </a:lnTo>
                  <a:lnTo>
                    <a:pt x="1005" y="221"/>
                  </a:lnTo>
                  <a:lnTo>
                    <a:pt x="1005" y="221"/>
                  </a:lnTo>
                  <a:lnTo>
                    <a:pt x="1005" y="221"/>
                  </a:lnTo>
                  <a:lnTo>
                    <a:pt x="1002" y="221"/>
                  </a:lnTo>
                  <a:lnTo>
                    <a:pt x="1002" y="221"/>
                  </a:lnTo>
                  <a:lnTo>
                    <a:pt x="1000" y="221"/>
                  </a:lnTo>
                  <a:lnTo>
                    <a:pt x="1000" y="219"/>
                  </a:lnTo>
                  <a:lnTo>
                    <a:pt x="998" y="219"/>
                  </a:lnTo>
                  <a:lnTo>
                    <a:pt x="998" y="219"/>
                  </a:lnTo>
                  <a:lnTo>
                    <a:pt x="998" y="221"/>
                  </a:lnTo>
                  <a:lnTo>
                    <a:pt x="997" y="221"/>
                  </a:lnTo>
                  <a:lnTo>
                    <a:pt x="997" y="219"/>
                  </a:lnTo>
                  <a:lnTo>
                    <a:pt x="994" y="221"/>
                  </a:lnTo>
                  <a:lnTo>
                    <a:pt x="994" y="222"/>
                  </a:lnTo>
                  <a:lnTo>
                    <a:pt x="994" y="222"/>
                  </a:lnTo>
                  <a:lnTo>
                    <a:pt x="995" y="224"/>
                  </a:lnTo>
                  <a:lnTo>
                    <a:pt x="994" y="226"/>
                  </a:lnTo>
                  <a:lnTo>
                    <a:pt x="994" y="224"/>
                  </a:lnTo>
                  <a:lnTo>
                    <a:pt x="992" y="227"/>
                  </a:lnTo>
                  <a:lnTo>
                    <a:pt x="991" y="227"/>
                  </a:lnTo>
                  <a:lnTo>
                    <a:pt x="989" y="230"/>
                  </a:lnTo>
                  <a:lnTo>
                    <a:pt x="987" y="232"/>
                  </a:lnTo>
                  <a:lnTo>
                    <a:pt x="986" y="232"/>
                  </a:lnTo>
                  <a:lnTo>
                    <a:pt x="983" y="235"/>
                  </a:lnTo>
                  <a:lnTo>
                    <a:pt x="981" y="235"/>
                  </a:lnTo>
                  <a:lnTo>
                    <a:pt x="981" y="235"/>
                  </a:lnTo>
                  <a:lnTo>
                    <a:pt x="980" y="235"/>
                  </a:lnTo>
                  <a:lnTo>
                    <a:pt x="980" y="238"/>
                  </a:lnTo>
                  <a:lnTo>
                    <a:pt x="978" y="238"/>
                  </a:lnTo>
                  <a:lnTo>
                    <a:pt x="978" y="238"/>
                  </a:lnTo>
                  <a:lnTo>
                    <a:pt x="978" y="238"/>
                  </a:lnTo>
                  <a:lnTo>
                    <a:pt x="976" y="238"/>
                  </a:lnTo>
                  <a:lnTo>
                    <a:pt x="976" y="238"/>
                  </a:lnTo>
                  <a:lnTo>
                    <a:pt x="975" y="238"/>
                  </a:lnTo>
                  <a:lnTo>
                    <a:pt x="973" y="238"/>
                  </a:lnTo>
                  <a:lnTo>
                    <a:pt x="972" y="235"/>
                  </a:lnTo>
                  <a:lnTo>
                    <a:pt x="972" y="234"/>
                  </a:lnTo>
                  <a:lnTo>
                    <a:pt x="970" y="234"/>
                  </a:lnTo>
                  <a:lnTo>
                    <a:pt x="970" y="234"/>
                  </a:lnTo>
                  <a:lnTo>
                    <a:pt x="969" y="235"/>
                  </a:lnTo>
                  <a:lnTo>
                    <a:pt x="969" y="234"/>
                  </a:lnTo>
                  <a:lnTo>
                    <a:pt x="967" y="229"/>
                  </a:lnTo>
                  <a:lnTo>
                    <a:pt x="967" y="227"/>
                  </a:lnTo>
                  <a:lnTo>
                    <a:pt x="969" y="224"/>
                  </a:lnTo>
                  <a:lnTo>
                    <a:pt x="972" y="219"/>
                  </a:lnTo>
                  <a:lnTo>
                    <a:pt x="970" y="219"/>
                  </a:lnTo>
                  <a:lnTo>
                    <a:pt x="967" y="222"/>
                  </a:lnTo>
                  <a:lnTo>
                    <a:pt x="969" y="221"/>
                  </a:lnTo>
                  <a:lnTo>
                    <a:pt x="969" y="221"/>
                  </a:lnTo>
                  <a:lnTo>
                    <a:pt x="970" y="219"/>
                  </a:lnTo>
                  <a:lnTo>
                    <a:pt x="970" y="219"/>
                  </a:lnTo>
                  <a:lnTo>
                    <a:pt x="973" y="219"/>
                  </a:lnTo>
                  <a:lnTo>
                    <a:pt x="975" y="218"/>
                  </a:lnTo>
                  <a:lnTo>
                    <a:pt x="975" y="218"/>
                  </a:lnTo>
                  <a:lnTo>
                    <a:pt x="976" y="218"/>
                  </a:lnTo>
                  <a:lnTo>
                    <a:pt x="976" y="216"/>
                  </a:lnTo>
                  <a:lnTo>
                    <a:pt x="976" y="218"/>
                  </a:lnTo>
                  <a:lnTo>
                    <a:pt x="973" y="218"/>
                  </a:lnTo>
                  <a:lnTo>
                    <a:pt x="975" y="216"/>
                  </a:lnTo>
                  <a:lnTo>
                    <a:pt x="975" y="216"/>
                  </a:lnTo>
                  <a:lnTo>
                    <a:pt x="986" y="210"/>
                  </a:lnTo>
                  <a:lnTo>
                    <a:pt x="987" y="208"/>
                  </a:lnTo>
                  <a:lnTo>
                    <a:pt x="992" y="208"/>
                  </a:lnTo>
                  <a:lnTo>
                    <a:pt x="992" y="207"/>
                  </a:lnTo>
                  <a:lnTo>
                    <a:pt x="992" y="207"/>
                  </a:lnTo>
                  <a:lnTo>
                    <a:pt x="994" y="207"/>
                  </a:lnTo>
                  <a:lnTo>
                    <a:pt x="994" y="207"/>
                  </a:lnTo>
                  <a:lnTo>
                    <a:pt x="994" y="208"/>
                  </a:lnTo>
                  <a:lnTo>
                    <a:pt x="994" y="208"/>
                  </a:lnTo>
                  <a:lnTo>
                    <a:pt x="994" y="210"/>
                  </a:lnTo>
                  <a:lnTo>
                    <a:pt x="995" y="210"/>
                  </a:lnTo>
                  <a:lnTo>
                    <a:pt x="997" y="211"/>
                  </a:lnTo>
                  <a:lnTo>
                    <a:pt x="995" y="210"/>
                  </a:lnTo>
                  <a:lnTo>
                    <a:pt x="997" y="208"/>
                  </a:lnTo>
                  <a:lnTo>
                    <a:pt x="1002" y="207"/>
                  </a:lnTo>
                  <a:lnTo>
                    <a:pt x="1006" y="207"/>
                  </a:lnTo>
                  <a:lnTo>
                    <a:pt x="1008" y="205"/>
                  </a:lnTo>
                  <a:lnTo>
                    <a:pt x="1005" y="205"/>
                  </a:lnTo>
                  <a:lnTo>
                    <a:pt x="1000" y="205"/>
                  </a:lnTo>
                  <a:lnTo>
                    <a:pt x="997" y="205"/>
                  </a:lnTo>
                  <a:lnTo>
                    <a:pt x="994" y="205"/>
                  </a:lnTo>
                  <a:lnTo>
                    <a:pt x="991" y="205"/>
                  </a:lnTo>
                  <a:lnTo>
                    <a:pt x="989" y="205"/>
                  </a:lnTo>
                  <a:lnTo>
                    <a:pt x="987" y="207"/>
                  </a:lnTo>
                  <a:lnTo>
                    <a:pt x="986" y="207"/>
                  </a:lnTo>
                  <a:lnTo>
                    <a:pt x="986" y="207"/>
                  </a:lnTo>
                  <a:lnTo>
                    <a:pt x="986" y="205"/>
                  </a:lnTo>
                  <a:lnTo>
                    <a:pt x="986" y="204"/>
                  </a:lnTo>
                  <a:lnTo>
                    <a:pt x="991" y="200"/>
                  </a:lnTo>
                  <a:lnTo>
                    <a:pt x="992" y="199"/>
                  </a:lnTo>
                  <a:lnTo>
                    <a:pt x="994" y="199"/>
                  </a:lnTo>
                  <a:lnTo>
                    <a:pt x="994" y="197"/>
                  </a:lnTo>
                  <a:lnTo>
                    <a:pt x="992" y="197"/>
                  </a:lnTo>
                  <a:lnTo>
                    <a:pt x="992" y="197"/>
                  </a:lnTo>
                  <a:lnTo>
                    <a:pt x="991" y="197"/>
                  </a:lnTo>
                  <a:lnTo>
                    <a:pt x="989" y="196"/>
                  </a:lnTo>
                  <a:lnTo>
                    <a:pt x="989" y="196"/>
                  </a:lnTo>
                  <a:lnTo>
                    <a:pt x="991" y="197"/>
                  </a:lnTo>
                  <a:lnTo>
                    <a:pt x="987" y="200"/>
                  </a:lnTo>
                  <a:lnTo>
                    <a:pt x="986" y="200"/>
                  </a:lnTo>
                  <a:lnTo>
                    <a:pt x="983" y="202"/>
                  </a:lnTo>
                  <a:lnTo>
                    <a:pt x="980" y="204"/>
                  </a:lnTo>
                  <a:lnTo>
                    <a:pt x="976" y="207"/>
                  </a:lnTo>
                  <a:lnTo>
                    <a:pt x="972" y="208"/>
                  </a:lnTo>
                  <a:lnTo>
                    <a:pt x="970" y="208"/>
                  </a:lnTo>
                  <a:lnTo>
                    <a:pt x="969" y="207"/>
                  </a:lnTo>
                  <a:lnTo>
                    <a:pt x="969" y="205"/>
                  </a:lnTo>
                  <a:lnTo>
                    <a:pt x="969" y="205"/>
                  </a:lnTo>
                  <a:lnTo>
                    <a:pt x="969" y="205"/>
                  </a:lnTo>
                  <a:lnTo>
                    <a:pt x="969" y="205"/>
                  </a:lnTo>
                  <a:lnTo>
                    <a:pt x="967" y="207"/>
                  </a:lnTo>
                  <a:lnTo>
                    <a:pt x="969" y="208"/>
                  </a:lnTo>
                  <a:lnTo>
                    <a:pt x="967" y="208"/>
                  </a:lnTo>
                  <a:lnTo>
                    <a:pt x="965" y="208"/>
                  </a:lnTo>
                  <a:lnTo>
                    <a:pt x="965" y="210"/>
                  </a:lnTo>
                  <a:lnTo>
                    <a:pt x="964" y="210"/>
                  </a:lnTo>
                  <a:lnTo>
                    <a:pt x="962" y="210"/>
                  </a:lnTo>
                  <a:lnTo>
                    <a:pt x="959" y="211"/>
                  </a:lnTo>
                  <a:lnTo>
                    <a:pt x="957" y="211"/>
                  </a:lnTo>
                  <a:lnTo>
                    <a:pt x="956" y="210"/>
                  </a:lnTo>
                  <a:lnTo>
                    <a:pt x="956" y="210"/>
                  </a:lnTo>
                  <a:lnTo>
                    <a:pt x="956" y="210"/>
                  </a:lnTo>
                  <a:lnTo>
                    <a:pt x="954" y="210"/>
                  </a:lnTo>
                  <a:lnTo>
                    <a:pt x="953" y="210"/>
                  </a:lnTo>
                  <a:lnTo>
                    <a:pt x="953" y="208"/>
                  </a:lnTo>
                  <a:lnTo>
                    <a:pt x="953" y="208"/>
                  </a:lnTo>
                  <a:lnTo>
                    <a:pt x="951" y="208"/>
                  </a:lnTo>
                  <a:lnTo>
                    <a:pt x="951" y="208"/>
                  </a:lnTo>
                  <a:lnTo>
                    <a:pt x="951" y="210"/>
                  </a:lnTo>
                  <a:lnTo>
                    <a:pt x="951" y="210"/>
                  </a:lnTo>
                  <a:lnTo>
                    <a:pt x="950" y="210"/>
                  </a:lnTo>
                  <a:lnTo>
                    <a:pt x="950" y="208"/>
                  </a:lnTo>
                  <a:lnTo>
                    <a:pt x="948" y="208"/>
                  </a:lnTo>
                  <a:lnTo>
                    <a:pt x="948" y="207"/>
                  </a:lnTo>
                  <a:lnTo>
                    <a:pt x="948" y="207"/>
                  </a:lnTo>
                  <a:lnTo>
                    <a:pt x="950" y="207"/>
                  </a:lnTo>
                  <a:lnTo>
                    <a:pt x="950" y="205"/>
                  </a:lnTo>
                  <a:lnTo>
                    <a:pt x="948" y="205"/>
                  </a:lnTo>
                  <a:lnTo>
                    <a:pt x="948" y="204"/>
                  </a:lnTo>
                  <a:lnTo>
                    <a:pt x="948" y="204"/>
                  </a:lnTo>
                  <a:lnTo>
                    <a:pt x="948" y="204"/>
                  </a:lnTo>
                  <a:lnTo>
                    <a:pt x="948" y="204"/>
                  </a:lnTo>
                  <a:lnTo>
                    <a:pt x="950" y="204"/>
                  </a:lnTo>
                  <a:lnTo>
                    <a:pt x="950" y="202"/>
                  </a:lnTo>
                  <a:lnTo>
                    <a:pt x="950" y="202"/>
                  </a:lnTo>
                  <a:lnTo>
                    <a:pt x="948" y="202"/>
                  </a:lnTo>
                  <a:lnTo>
                    <a:pt x="948" y="200"/>
                  </a:lnTo>
                  <a:lnTo>
                    <a:pt x="948" y="200"/>
                  </a:lnTo>
                  <a:lnTo>
                    <a:pt x="948" y="200"/>
                  </a:lnTo>
                  <a:lnTo>
                    <a:pt x="946" y="200"/>
                  </a:lnTo>
                  <a:lnTo>
                    <a:pt x="945" y="200"/>
                  </a:lnTo>
                  <a:lnTo>
                    <a:pt x="943" y="199"/>
                  </a:lnTo>
                  <a:lnTo>
                    <a:pt x="943" y="199"/>
                  </a:lnTo>
                  <a:lnTo>
                    <a:pt x="943" y="199"/>
                  </a:lnTo>
                  <a:lnTo>
                    <a:pt x="943" y="197"/>
                  </a:lnTo>
                  <a:lnTo>
                    <a:pt x="943" y="197"/>
                  </a:lnTo>
                  <a:lnTo>
                    <a:pt x="943" y="197"/>
                  </a:lnTo>
                  <a:lnTo>
                    <a:pt x="943" y="197"/>
                  </a:lnTo>
                  <a:lnTo>
                    <a:pt x="943" y="197"/>
                  </a:lnTo>
                  <a:lnTo>
                    <a:pt x="943" y="196"/>
                  </a:lnTo>
                  <a:lnTo>
                    <a:pt x="945" y="196"/>
                  </a:lnTo>
                  <a:lnTo>
                    <a:pt x="943" y="196"/>
                  </a:lnTo>
                  <a:lnTo>
                    <a:pt x="943" y="194"/>
                  </a:lnTo>
                  <a:lnTo>
                    <a:pt x="943" y="191"/>
                  </a:lnTo>
                  <a:lnTo>
                    <a:pt x="943" y="188"/>
                  </a:lnTo>
                  <a:lnTo>
                    <a:pt x="943" y="185"/>
                  </a:lnTo>
                  <a:lnTo>
                    <a:pt x="943" y="183"/>
                  </a:lnTo>
                  <a:lnTo>
                    <a:pt x="943" y="180"/>
                  </a:lnTo>
                  <a:lnTo>
                    <a:pt x="943" y="177"/>
                  </a:lnTo>
                  <a:lnTo>
                    <a:pt x="943" y="175"/>
                  </a:lnTo>
                  <a:lnTo>
                    <a:pt x="942" y="174"/>
                  </a:lnTo>
                  <a:lnTo>
                    <a:pt x="940" y="170"/>
                  </a:lnTo>
                  <a:lnTo>
                    <a:pt x="937" y="170"/>
                  </a:lnTo>
                  <a:lnTo>
                    <a:pt x="937" y="170"/>
                  </a:lnTo>
                  <a:lnTo>
                    <a:pt x="935" y="170"/>
                  </a:lnTo>
                  <a:lnTo>
                    <a:pt x="935" y="170"/>
                  </a:lnTo>
                  <a:lnTo>
                    <a:pt x="934" y="170"/>
                  </a:lnTo>
                  <a:lnTo>
                    <a:pt x="931" y="172"/>
                  </a:lnTo>
                  <a:lnTo>
                    <a:pt x="929" y="172"/>
                  </a:lnTo>
                  <a:lnTo>
                    <a:pt x="928" y="172"/>
                  </a:lnTo>
                  <a:lnTo>
                    <a:pt x="928" y="172"/>
                  </a:lnTo>
                  <a:lnTo>
                    <a:pt x="926" y="172"/>
                  </a:lnTo>
                  <a:lnTo>
                    <a:pt x="926" y="170"/>
                  </a:lnTo>
                  <a:lnTo>
                    <a:pt x="926" y="170"/>
                  </a:lnTo>
                  <a:lnTo>
                    <a:pt x="926" y="169"/>
                  </a:lnTo>
                  <a:lnTo>
                    <a:pt x="924" y="169"/>
                  </a:lnTo>
                  <a:lnTo>
                    <a:pt x="923" y="167"/>
                  </a:lnTo>
                  <a:lnTo>
                    <a:pt x="921" y="169"/>
                  </a:lnTo>
                  <a:lnTo>
                    <a:pt x="921" y="170"/>
                  </a:lnTo>
                  <a:lnTo>
                    <a:pt x="920" y="172"/>
                  </a:lnTo>
                  <a:lnTo>
                    <a:pt x="916" y="175"/>
                  </a:lnTo>
                  <a:lnTo>
                    <a:pt x="916" y="177"/>
                  </a:lnTo>
                  <a:lnTo>
                    <a:pt x="913" y="178"/>
                  </a:lnTo>
                  <a:lnTo>
                    <a:pt x="912" y="182"/>
                  </a:lnTo>
                  <a:lnTo>
                    <a:pt x="912" y="185"/>
                  </a:lnTo>
                  <a:lnTo>
                    <a:pt x="910" y="186"/>
                  </a:lnTo>
                  <a:lnTo>
                    <a:pt x="909" y="188"/>
                  </a:lnTo>
                  <a:lnTo>
                    <a:pt x="909" y="189"/>
                  </a:lnTo>
                  <a:lnTo>
                    <a:pt x="909" y="191"/>
                  </a:lnTo>
                  <a:lnTo>
                    <a:pt x="907" y="193"/>
                  </a:lnTo>
                  <a:lnTo>
                    <a:pt x="907" y="194"/>
                  </a:lnTo>
                  <a:lnTo>
                    <a:pt x="907" y="196"/>
                  </a:lnTo>
                  <a:lnTo>
                    <a:pt x="907" y="196"/>
                  </a:lnTo>
                  <a:lnTo>
                    <a:pt x="907" y="197"/>
                  </a:lnTo>
                  <a:lnTo>
                    <a:pt x="905" y="197"/>
                  </a:lnTo>
                  <a:lnTo>
                    <a:pt x="905" y="199"/>
                  </a:lnTo>
                  <a:lnTo>
                    <a:pt x="905" y="199"/>
                  </a:lnTo>
                  <a:lnTo>
                    <a:pt x="904" y="200"/>
                  </a:lnTo>
                  <a:lnTo>
                    <a:pt x="902" y="202"/>
                  </a:lnTo>
                  <a:lnTo>
                    <a:pt x="902" y="204"/>
                  </a:lnTo>
                  <a:lnTo>
                    <a:pt x="902" y="204"/>
                  </a:lnTo>
                  <a:lnTo>
                    <a:pt x="902" y="205"/>
                  </a:lnTo>
                  <a:lnTo>
                    <a:pt x="902" y="205"/>
                  </a:lnTo>
                  <a:lnTo>
                    <a:pt x="901" y="205"/>
                  </a:lnTo>
                  <a:lnTo>
                    <a:pt x="901" y="205"/>
                  </a:lnTo>
                  <a:lnTo>
                    <a:pt x="899" y="205"/>
                  </a:lnTo>
                  <a:lnTo>
                    <a:pt x="899" y="207"/>
                  </a:lnTo>
                  <a:lnTo>
                    <a:pt x="899" y="207"/>
                  </a:lnTo>
                  <a:lnTo>
                    <a:pt x="899" y="208"/>
                  </a:lnTo>
                  <a:lnTo>
                    <a:pt x="899" y="207"/>
                  </a:lnTo>
                  <a:lnTo>
                    <a:pt x="898" y="207"/>
                  </a:lnTo>
                  <a:lnTo>
                    <a:pt x="898" y="207"/>
                  </a:lnTo>
                  <a:lnTo>
                    <a:pt x="896" y="207"/>
                  </a:lnTo>
                  <a:lnTo>
                    <a:pt x="896" y="208"/>
                  </a:lnTo>
                  <a:lnTo>
                    <a:pt x="894" y="208"/>
                  </a:lnTo>
                  <a:lnTo>
                    <a:pt x="893" y="207"/>
                  </a:lnTo>
                  <a:lnTo>
                    <a:pt x="891" y="208"/>
                  </a:lnTo>
                  <a:lnTo>
                    <a:pt x="890" y="211"/>
                  </a:lnTo>
                  <a:lnTo>
                    <a:pt x="883" y="211"/>
                  </a:lnTo>
                  <a:lnTo>
                    <a:pt x="879" y="211"/>
                  </a:lnTo>
                  <a:lnTo>
                    <a:pt x="872" y="211"/>
                  </a:lnTo>
                  <a:lnTo>
                    <a:pt x="866" y="211"/>
                  </a:lnTo>
                  <a:lnTo>
                    <a:pt x="860" y="211"/>
                  </a:lnTo>
                  <a:lnTo>
                    <a:pt x="847" y="211"/>
                  </a:lnTo>
                  <a:lnTo>
                    <a:pt x="844" y="211"/>
                  </a:lnTo>
                  <a:lnTo>
                    <a:pt x="844" y="211"/>
                  </a:lnTo>
                  <a:lnTo>
                    <a:pt x="846" y="211"/>
                  </a:lnTo>
                  <a:lnTo>
                    <a:pt x="850" y="208"/>
                  </a:lnTo>
                  <a:lnTo>
                    <a:pt x="853" y="208"/>
                  </a:lnTo>
                  <a:lnTo>
                    <a:pt x="858" y="205"/>
                  </a:lnTo>
                  <a:lnTo>
                    <a:pt x="860" y="205"/>
                  </a:lnTo>
                  <a:lnTo>
                    <a:pt x="861" y="204"/>
                  </a:lnTo>
                  <a:lnTo>
                    <a:pt x="861" y="202"/>
                  </a:lnTo>
                  <a:lnTo>
                    <a:pt x="861" y="200"/>
                  </a:lnTo>
                  <a:lnTo>
                    <a:pt x="863" y="199"/>
                  </a:lnTo>
                  <a:lnTo>
                    <a:pt x="864" y="197"/>
                  </a:lnTo>
                  <a:lnTo>
                    <a:pt x="866" y="194"/>
                  </a:lnTo>
                  <a:lnTo>
                    <a:pt x="869" y="193"/>
                  </a:lnTo>
                  <a:lnTo>
                    <a:pt x="872" y="191"/>
                  </a:lnTo>
                  <a:lnTo>
                    <a:pt x="875" y="188"/>
                  </a:lnTo>
                  <a:lnTo>
                    <a:pt x="877" y="188"/>
                  </a:lnTo>
                  <a:lnTo>
                    <a:pt x="880" y="186"/>
                  </a:lnTo>
                  <a:lnTo>
                    <a:pt x="880" y="185"/>
                  </a:lnTo>
                  <a:lnTo>
                    <a:pt x="882" y="185"/>
                  </a:lnTo>
                  <a:lnTo>
                    <a:pt x="885" y="183"/>
                  </a:lnTo>
                  <a:lnTo>
                    <a:pt x="888" y="183"/>
                  </a:lnTo>
                  <a:lnTo>
                    <a:pt x="891" y="182"/>
                  </a:lnTo>
                  <a:lnTo>
                    <a:pt x="894" y="180"/>
                  </a:lnTo>
                  <a:lnTo>
                    <a:pt x="896" y="180"/>
                  </a:lnTo>
                  <a:lnTo>
                    <a:pt x="898" y="178"/>
                  </a:lnTo>
                  <a:lnTo>
                    <a:pt x="904" y="175"/>
                  </a:lnTo>
                  <a:lnTo>
                    <a:pt x="907" y="174"/>
                  </a:lnTo>
                  <a:lnTo>
                    <a:pt x="909" y="170"/>
                  </a:lnTo>
                  <a:lnTo>
                    <a:pt x="910" y="169"/>
                  </a:lnTo>
                  <a:lnTo>
                    <a:pt x="912" y="167"/>
                  </a:lnTo>
                  <a:lnTo>
                    <a:pt x="915" y="164"/>
                  </a:lnTo>
                  <a:lnTo>
                    <a:pt x="918" y="161"/>
                  </a:lnTo>
                  <a:lnTo>
                    <a:pt x="920" y="158"/>
                  </a:lnTo>
                  <a:lnTo>
                    <a:pt x="921" y="156"/>
                  </a:lnTo>
                  <a:lnTo>
                    <a:pt x="926" y="153"/>
                  </a:lnTo>
                  <a:lnTo>
                    <a:pt x="929" y="152"/>
                  </a:lnTo>
                  <a:lnTo>
                    <a:pt x="931" y="152"/>
                  </a:lnTo>
                  <a:lnTo>
                    <a:pt x="932" y="150"/>
                  </a:lnTo>
                  <a:lnTo>
                    <a:pt x="934" y="148"/>
                  </a:lnTo>
                  <a:lnTo>
                    <a:pt x="937" y="147"/>
                  </a:lnTo>
                  <a:lnTo>
                    <a:pt x="942" y="144"/>
                  </a:lnTo>
                  <a:lnTo>
                    <a:pt x="946" y="142"/>
                  </a:lnTo>
                  <a:lnTo>
                    <a:pt x="953" y="141"/>
                  </a:lnTo>
                  <a:lnTo>
                    <a:pt x="961" y="137"/>
                  </a:lnTo>
                  <a:lnTo>
                    <a:pt x="967" y="136"/>
                  </a:lnTo>
                  <a:lnTo>
                    <a:pt x="972" y="136"/>
                  </a:lnTo>
                  <a:lnTo>
                    <a:pt x="976" y="134"/>
                  </a:lnTo>
                  <a:close/>
                  <a:moveTo>
                    <a:pt x="100" y="133"/>
                  </a:moveTo>
                  <a:lnTo>
                    <a:pt x="101" y="133"/>
                  </a:lnTo>
                  <a:lnTo>
                    <a:pt x="101" y="133"/>
                  </a:lnTo>
                  <a:lnTo>
                    <a:pt x="101" y="134"/>
                  </a:lnTo>
                  <a:lnTo>
                    <a:pt x="100" y="134"/>
                  </a:lnTo>
                  <a:lnTo>
                    <a:pt x="100" y="134"/>
                  </a:lnTo>
                  <a:lnTo>
                    <a:pt x="100" y="133"/>
                  </a:lnTo>
                  <a:lnTo>
                    <a:pt x="100" y="133"/>
                  </a:lnTo>
                  <a:close/>
                  <a:moveTo>
                    <a:pt x="1136" y="128"/>
                  </a:moveTo>
                  <a:lnTo>
                    <a:pt x="1136" y="128"/>
                  </a:lnTo>
                  <a:lnTo>
                    <a:pt x="1136" y="128"/>
                  </a:lnTo>
                  <a:lnTo>
                    <a:pt x="1132" y="130"/>
                  </a:lnTo>
                  <a:lnTo>
                    <a:pt x="1132" y="130"/>
                  </a:lnTo>
                  <a:lnTo>
                    <a:pt x="1132" y="130"/>
                  </a:lnTo>
                  <a:lnTo>
                    <a:pt x="1131" y="130"/>
                  </a:lnTo>
                  <a:lnTo>
                    <a:pt x="1131" y="128"/>
                  </a:lnTo>
                  <a:lnTo>
                    <a:pt x="1131" y="128"/>
                  </a:lnTo>
                  <a:lnTo>
                    <a:pt x="1131" y="128"/>
                  </a:lnTo>
                  <a:lnTo>
                    <a:pt x="1132" y="128"/>
                  </a:lnTo>
                  <a:lnTo>
                    <a:pt x="1132" y="130"/>
                  </a:lnTo>
                  <a:lnTo>
                    <a:pt x="1132" y="130"/>
                  </a:lnTo>
                  <a:lnTo>
                    <a:pt x="1132" y="130"/>
                  </a:lnTo>
                  <a:lnTo>
                    <a:pt x="1134" y="128"/>
                  </a:lnTo>
                  <a:lnTo>
                    <a:pt x="1136" y="128"/>
                  </a:lnTo>
                  <a:close/>
                  <a:moveTo>
                    <a:pt x="1140" y="125"/>
                  </a:moveTo>
                  <a:lnTo>
                    <a:pt x="1142" y="125"/>
                  </a:lnTo>
                  <a:lnTo>
                    <a:pt x="1144" y="126"/>
                  </a:lnTo>
                  <a:lnTo>
                    <a:pt x="1144" y="126"/>
                  </a:lnTo>
                  <a:lnTo>
                    <a:pt x="1140" y="128"/>
                  </a:lnTo>
                  <a:lnTo>
                    <a:pt x="1139" y="128"/>
                  </a:lnTo>
                  <a:lnTo>
                    <a:pt x="1139" y="128"/>
                  </a:lnTo>
                  <a:lnTo>
                    <a:pt x="1139" y="126"/>
                  </a:lnTo>
                  <a:lnTo>
                    <a:pt x="1139" y="126"/>
                  </a:lnTo>
                  <a:lnTo>
                    <a:pt x="1139" y="126"/>
                  </a:lnTo>
                  <a:lnTo>
                    <a:pt x="1140" y="126"/>
                  </a:lnTo>
                  <a:lnTo>
                    <a:pt x="1140" y="125"/>
                  </a:lnTo>
                  <a:close/>
                  <a:moveTo>
                    <a:pt x="122" y="125"/>
                  </a:moveTo>
                  <a:lnTo>
                    <a:pt x="123" y="125"/>
                  </a:lnTo>
                  <a:lnTo>
                    <a:pt x="125" y="126"/>
                  </a:lnTo>
                  <a:lnTo>
                    <a:pt x="126" y="126"/>
                  </a:lnTo>
                  <a:lnTo>
                    <a:pt x="130" y="130"/>
                  </a:lnTo>
                  <a:lnTo>
                    <a:pt x="130" y="130"/>
                  </a:lnTo>
                  <a:lnTo>
                    <a:pt x="126" y="128"/>
                  </a:lnTo>
                  <a:lnTo>
                    <a:pt x="125" y="128"/>
                  </a:lnTo>
                  <a:lnTo>
                    <a:pt x="123" y="126"/>
                  </a:lnTo>
                  <a:lnTo>
                    <a:pt x="123" y="126"/>
                  </a:lnTo>
                  <a:lnTo>
                    <a:pt x="122" y="126"/>
                  </a:lnTo>
                  <a:lnTo>
                    <a:pt x="122" y="125"/>
                  </a:lnTo>
                  <a:lnTo>
                    <a:pt x="122" y="125"/>
                  </a:lnTo>
                  <a:close/>
                  <a:moveTo>
                    <a:pt x="90" y="123"/>
                  </a:moveTo>
                  <a:lnTo>
                    <a:pt x="92" y="123"/>
                  </a:lnTo>
                  <a:lnTo>
                    <a:pt x="92" y="125"/>
                  </a:lnTo>
                  <a:lnTo>
                    <a:pt x="93" y="125"/>
                  </a:lnTo>
                  <a:lnTo>
                    <a:pt x="93" y="126"/>
                  </a:lnTo>
                  <a:lnTo>
                    <a:pt x="93" y="128"/>
                  </a:lnTo>
                  <a:lnTo>
                    <a:pt x="93" y="128"/>
                  </a:lnTo>
                  <a:lnTo>
                    <a:pt x="92" y="128"/>
                  </a:lnTo>
                  <a:lnTo>
                    <a:pt x="92" y="128"/>
                  </a:lnTo>
                  <a:lnTo>
                    <a:pt x="90" y="128"/>
                  </a:lnTo>
                  <a:lnTo>
                    <a:pt x="89" y="126"/>
                  </a:lnTo>
                  <a:lnTo>
                    <a:pt x="89" y="126"/>
                  </a:lnTo>
                  <a:lnTo>
                    <a:pt x="89" y="125"/>
                  </a:lnTo>
                  <a:lnTo>
                    <a:pt x="89" y="125"/>
                  </a:lnTo>
                  <a:lnTo>
                    <a:pt x="89" y="125"/>
                  </a:lnTo>
                  <a:lnTo>
                    <a:pt x="89" y="123"/>
                  </a:lnTo>
                  <a:lnTo>
                    <a:pt x="90" y="123"/>
                  </a:lnTo>
                  <a:close/>
                  <a:moveTo>
                    <a:pt x="995" y="122"/>
                  </a:moveTo>
                  <a:lnTo>
                    <a:pt x="997" y="122"/>
                  </a:lnTo>
                  <a:lnTo>
                    <a:pt x="1002" y="123"/>
                  </a:lnTo>
                  <a:lnTo>
                    <a:pt x="1009" y="125"/>
                  </a:lnTo>
                  <a:lnTo>
                    <a:pt x="1011" y="125"/>
                  </a:lnTo>
                  <a:lnTo>
                    <a:pt x="1016" y="126"/>
                  </a:lnTo>
                  <a:lnTo>
                    <a:pt x="1019" y="128"/>
                  </a:lnTo>
                  <a:lnTo>
                    <a:pt x="1025" y="131"/>
                  </a:lnTo>
                  <a:lnTo>
                    <a:pt x="1027" y="133"/>
                  </a:lnTo>
                  <a:lnTo>
                    <a:pt x="1030" y="134"/>
                  </a:lnTo>
                  <a:lnTo>
                    <a:pt x="1032" y="136"/>
                  </a:lnTo>
                  <a:lnTo>
                    <a:pt x="1032" y="137"/>
                  </a:lnTo>
                  <a:lnTo>
                    <a:pt x="1032" y="137"/>
                  </a:lnTo>
                  <a:lnTo>
                    <a:pt x="1030" y="137"/>
                  </a:lnTo>
                  <a:lnTo>
                    <a:pt x="1024" y="137"/>
                  </a:lnTo>
                  <a:lnTo>
                    <a:pt x="1019" y="137"/>
                  </a:lnTo>
                  <a:lnTo>
                    <a:pt x="1016" y="136"/>
                  </a:lnTo>
                  <a:lnTo>
                    <a:pt x="1013" y="136"/>
                  </a:lnTo>
                  <a:lnTo>
                    <a:pt x="1005" y="133"/>
                  </a:lnTo>
                  <a:lnTo>
                    <a:pt x="1003" y="131"/>
                  </a:lnTo>
                  <a:lnTo>
                    <a:pt x="1003" y="130"/>
                  </a:lnTo>
                  <a:lnTo>
                    <a:pt x="1002" y="128"/>
                  </a:lnTo>
                  <a:lnTo>
                    <a:pt x="1000" y="126"/>
                  </a:lnTo>
                  <a:lnTo>
                    <a:pt x="992" y="123"/>
                  </a:lnTo>
                  <a:lnTo>
                    <a:pt x="992" y="123"/>
                  </a:lnTo>
                  <a:lnTo>
                    <a:pt x="994" y="122"/>
                  </a:lnTo>
                  <a:lnTo>
                    <a:pt x="995" y="122"/>
                  </a:lnTo>
                  <a:close/>
                  <a:moveTo>
                    <a:pt x="117" y="117"/>
                  </a:moveTo>
                  <a:lnTo>
                    <a:pt x="117" y="117"/>
                  </a:lnTo>
                  <a:lnTo>
                    <a:pt x="119" y="118"/>
                  </a:lnTo>
                  <a:lnTo>
                    <a:pt x="119" y="118"/>
                  </a:lnTo>
                  <a:lnTo>
                    <a:pt x="119" y="120"/>
                  </a:lnTo>
                  <a:lnTo>
                    <a:pt x="117" y="120"/>
                  </a:lnTo>
                  <a:lnTo>
                    <a:pt x="117" y="120"/>
                  </a:lnTo>
                  <a:lnTo>
                    <a:pt x="117" y="118"/>
                  </a:lnTo>
                  <a:lnTo>
                    <a:pt x="117" y="117"/>
                  </a:lnTo>
                  <a:lnTo>
                    <a:pt x="117" y="117"/>
                  </a:lnTo>
                  <a:lnTo>
                    <a:pt x="117" y="117"/>
                  </a:lnTo>
                  <a:close/>
                  <a:moveTo>
                    <a:pt x="112" y="112"/>
                  </a:moveTo>
                  <a:lnTo>
                    <a:pt x="114" y="114"/>
                  </a:lnTo>
                  <a:lnTo>
                    <a:pt x="115" y="114"/>
                  </a:lnTo>
                  <a:lnTo>
                    <a:pt x="115" y="115"/>
                  </a:lnTo>
                  <a:lnTo>
                    <a:pt x="115" y="115"/>
                  </a:lnTo>
                  <a:lnTo>
                    <a:pt x="115" y="117"/>
                  </a:lnTo>
                  <a:lnTo>
                    <a:pt x="115" y="117"/>
                  </a:lnTo>
                  <a:lnTo>
                    <a:pt x="114" y="118"/>
                  </a:lnTo>
                  <a:lnTo>
                    <a:pt x="114" y="120"/>
                  </a:lnTo>
                  <a:lnTo>
                    <a:pt x="112" y="118"/>
                  </a:lnTo>
                  <a:lnTo>
                    <a:pt x="112" y="115"/>
                  </a:lnTo>
                  <a:lnTo>
                    <a:pt x="112" y="114"/>
                  </a:lnTo>
                  <a:lnTo>
                    <a:pt x="112" y="112"/>
                  </a:lnTo>
                  <a:lnTo>
                    <a:pt x="112" y="112"/>
                  </a:lnTo>
                  <a:close/>
                  <a:moveTo>
                    <a:pt x="1121" y="106"/>
                  </a:moveTo>
                  <a:lnTo>
                    <a:pt x="1121" y="106"/>
                  </a:lnTo>
                  <a:lnTo>
                    <a:pt x="1121" y="106"/>
                  </a:lnTo>
                  <a:lnTo>
                    <a:pt x="1121" y="107"/>
                  </a:lnTo>
                  <a:lnTo>
                    <a:pt x="1121" y="107"/>
                  </a:lnTo>
                  <a:lnTo>
                    <a:pt x="1120" y="107"/>
                  </a:lnTo>
                  <a:lnTo>
                    <a:pt x="1120" y="107"/>
                  </a:lnTo>
                  <a:lnTo>
                    <a:pt x="1120" y="107"/>
                  </a:lnTo>
                  <a:lnTo>
                    <a:pt x="1120" y="107"/>
                  </a:lnTo>
                  <a:lnTo>
                    <a:pt x="1120" y="106"/>
                  </a:lnTo>
                  <a:lnTo>
                    <a:pt x="1121" y="106"/>
                  </a:lnTo>
                  <a:close/>
                  <a:moveTo>
                    <a:pt x="74" y="104"/>
                  </a:moveTo>
                  <a:lnTo>
                    <a:pt x="78" y="106"/>
                  </a:lnTo>
                  <a:lnTo>
                    <a:pt x="85" y="109"/>
                  </a:lnTo>
                  <a:lnTo>
                    <a:pt x="92" y="111"/>
                  </a:lnTo>
                  <a:lnTo>
                    <a:pt x="100" y="112"/>
                  </a:lnTo>
                  <a:lnTo>
                    <a:pt x="104" y="114"/>
                  </a:lnTo>
                  <a:lnTo>
                    <a:pt x="108" y="114"/>
                  </a:lnTo>
                  <a:lnTo>
                    <a:pt x="109" y="114"/>
                  </a:lnTo>
                  <a:lnTo>
                    <a:pt x="109" y="115"/>
                  </a:lnTo>
                  <a:lnTo>
                    <a:pt x="111" y="115"/>
                  </a:lnTo>
                  <a:lnTo>
                    <a:pt x="112" y="118"/>
                  </a:lnTo>
                  <a:lnTo>
                    <a:pt x="114" y="120"/>
                  </a:lnTo>
                  <a:lnTo>
                    <a:pt x="115" y="123"/>
                  </a:lnTo>
                  <a:lnTo>
                    <a:pt x="117" y="126"/>
                  </a:lnTo>
                  <a:lnTo>
                    <a:pt x="119" y="126"/>
                  </a:lnTo>
                  <a:lnTo>
                    <a:pt x="117" y="126"/>
                  </a:lnTo>
                  <a:lnTo>
                    <a:pt x="117" y="128"/>
                  </a:lnTo>
                  <a:lnTo>
                    <a:pt x="119" y="130"/>
                  </a:lnTo>
                  <a:lnTo>
                    <a:pt x="122" y="131"/>
                  </a:lnTo>
                  <a:lnTo>
                    <a:pt x="123" y="133"/>
                  </a:lnTo>
                  <a:lnTo>
                    <a:pt x="128" y="134"/>
                  </a:lnTo>
                  <a:lnTo>
                    <a:pt x="131" y="136"/>
                  </a:lnTo>
                  <a:lnTo>
                    <a:pt x="133" y="136"/>
                  </a:lnTo>
                  <a:lnTo>
                    <a:pt x="133" y="137"/>
                  </a:lnTo>
                  <a:lnTo>
                    <a:pt x="134" y="137"/>
                  </a:lnTo>
                  <a:lnTo>
                    <a:pt x="134" y="141"/>
                  </a:lnTo>
                  <a:lnTo>
                    <a:pt x="136" y="142"/>
                  </a:lnTo>
                  <a:lnTo>
                    <a:pt x="139" y="147"/>
                  </a:lnTo>
                  <a:lnTo>
                    <a:pt x="139" y="147"/>
                  </a:lnTo>
                  <a:lnTo>
                    <a:pt x="139" y="145"/>
                  </a:lnTo>
                  <a:lnTo>
                    <a:pt x="139" y="145"/>
                  </a:lnTo>
                  <a:lnTo>
                    <a:pt x="139" y="145"/>
                  </a:lnTo>
                  <a:lnTo>
                    <a:pt x="141" y="145"/>
                  </a:lnTo>
                  <a:lnTo>
                    <a:pt x="141" y="147"/>
                  </a:lnTo>
                  <a:lnTo>
                    <a:pt x="142" y="150"/>
                  </a:lnTo>
                  <a:lnTo>
                    <a:pt x="141" y="150"/>
                  </a:lnTo>
                  <a:lnTo>
                    <a:pt x="141" y="150"/>
                  </a:lnTo>
                  <a:lnTo>
                    <a:pt x="139" y="150"/>
                  </a:lnTo>
                  <a:lnTo>
                    <a:pt x="139" y="150"/>
                  </a:lnTo>
                  <a:lnTo>
                    <a:pt x="138" y="152"/>
                  </a:lnTo>
                  <a:lnTo>
                    <a:pt x="138" y="152"/>
                  </a:lnTo>
                  <a:lnTo>
                    <a:pt x="138" y="152"/>
                  </a:lnTo>
                  <a:lnTo>
                    <a:pt x="133" y="152"/>
                  </a:lnTo>
                  <a:lnTo>
                    <a:pt x="130" y="150"/>
                  </a:lnTo>
                  <a:lnTo>
                    <a:pt x="126" y="148"/>
                  </a:lnTo>
                  <a:lnTo>
                    <a:pt x="122" y="147"/>
                  </a:lnTo>
                  <a:lnTo>
                    <a:pt x="119" y="145"/>
                  </a:lnTo>
                  <a:lnTo>
                    <a:pt x="117" y="145"/>
                  </a:lnTo>
                  <a:lnTo>
                    <a:pt x="115" y="144"/>
                  </a:lnTo>
                  <a:lnTo>
                    <a:pt x="115" y="144"/>
                  </a:lnTo>
                  <a:lnTo>
                    <a:pt x="115" y="142"/>
                  </a:lnTo>
                  <a:lnTo>
                    <a:pt x="117" y="141"/>
                  </a:lnTo>
                  <a:lnTo>
                    <a:pt x="119" y="139"/>
                  </a:lnTo>
                  <a:lnTo>
                    <a:pt x="120" y="137"/>
                  </a:lnTo>
                  <a:lnTo>
                    <a:pt x="120" y="137"/>
                  </a:lnTo>
                  <a:lnTo>
                    <a:pt x="120" y="136"/>
                  </a:lnTo>
                  <a:lnTo>
                    <a:pt x="119" y="136"/>
                  </a:lnTo>
                  <a:lnTo>
                    <a:pt x="119" y="137"/>
                  </a:lnTo>
                  <a:lnTo>
                    <a:pt x="119" y="137"/>
                  </a:lnTo>
                  <a:lnTo>
                    <a:pt x="119" y="139"/>
                  </a:lnTo>
                  <a:lnTo>
                    <a:pt x="119" y="139"/>
                  </a:lnTo>
                  <a:lnTo>
                    <a:pt x="114" y="139"/>
                  </a:lnTo>
                  <a:lnTo>
                    <a:pt x="112" y="139"/>
                  </a:lnTo>
                  <a:lnTo>
                    <a:pt x="111" y="141"/>
                  </a:lnTo>
                  <a:lnTo>
                    <a:pt x="109" y="141"/>
                  </a:lnTo>
                  <a:lnTo>
                    <a:pt x="109" y="141"/>
                  </a:lnTo>
                  <a:lnTo>
                    <a:pt x="108" y="139"/>
                  </a:lnTo>
                  <a:lnTo>
                    <a:pt x="104" y="137"/>
                  </a:lnTo>
                  <a:lnTo>
                    <a:pt x="104" y="137"/>
                  </a:lnTo>
                  <a:lnTo>
                    <a:pt x="106" y="137"/>
                  </a:lnTo>
                  <a:lnTo>
                    <a:pt x="108" y="136"/>
                  </a:lnTo>
                  <a:lnTo>
                    <a:pt x="108" y="136"/>
                  </a:lnTo>
                  <a:lnTo>
                    <a:pt x="106" y="136"/>
                  </a:lnTo>
                  <a:lnTo>
                    <a:pt x="106" y="136"/>
                  </a:lnTo>
                  <a:lnTo>
                    <a:pt x="106" y="134"/>
                  </a:lnTo>
                  <a:lnTo>
                    <a:pt x="104" y="134"/>
                  </a:lnTo>
                  <a:lnTo>
                    <a:pt x="103" y="134"/>
                  </a:lnTo>
                  <a:lnTo>
                    <a:pt x="103" y="134"/>
                  </a:lnTo>
                  <a:lnTo>
                    <a:pt x="103" y="134"/>
                  </a:lnTo>
                  <a:lnTo>
                    <a:pt x="103" y="133"/>
                  </a:lnTo>
                  <a:lnTo>
                    <a:pt x="103" y="133"/>
                  </a:lnTo>
                  <a:lnTo>
                    <a:pt x="101" y="133"/>
                  </a:lnTo>
                  <a:lnTo>
                    <a:pt x="101" y="133"/>
                  </a:lnTo>
                  <a:lnTo>
                    <a:pt x="101" y="131"/>
                  </a:lnTo>
                  <a:lnTo>
                    <a:pt x="101" y="131"/>
                  </a:lnTo>
                  <a:lnTo>
                    <a:pt x="100" y="131"/>
                  </a:lnTo>
                  <a:lnTo>
                    <a:pt x="98" y="131"/>
                  </a:lnTo>
                  <a:lnTo>
                    <a:pt x="98" y="131"/>
                  </a:lnTo>
                  <a:lnTo>
                    <a:pt x="98" y="133"/>
                  </a:lnTo>
                  <a:lnTo>
                    <a:pt x="98" y="133"/>
                  </a:lnTo>
                  <a:lnTo>
                    <a:pt x="97" y="131"/>
                  </a:lnTo>
                  <a:lnTo>
                    <a:pt x="97" y="131"/>
                  </a:lnTo>
                  <a:lnTo>
                    <a:pt x="95" y="133"/>
                  </a:lnTo>
                  <a:lnTo>
                    <a:pt x="95" y="133"/>
                  </a:lnTo>
                  <a:lnTo>
                    <a:pt x="95" y="131"/>
                  </a:lnTo>
                  <a:lnTo>
                    <a:pt x="95" y="130"/>
                  </a:lnTo>
                  <a:lnTo>
                    <a:pt x="95" y="128"/>
                  </a:lnTo>
                  <a:lnTo>
                    <a:pt x="95" y="128"/>
                  </a:lnTo>
                  <a:lnTo>
                    <a:pt x="97" y="128"/>
                  </a:lnTo>
                  <a:lnTo>
                    <a:pt x="100" y="128"/>
                  </a:lnTo>
                  <a:lnTo>
                    <a:pt x="100" y="126"/>
                  </a:lnTo>
                  <a:lnTo>
                    <a:pt x="97" y="126"/>
                  </a:lnTo>
                  <a:lnTo>
                    <a:pt x="97" y="126"/>
                  </a:lnTo>
                  <a:lnTo>
                    <a:pt x="95" y="126"/>
                  </a:lnTo>
                  <a:lnTo>
                    <a:pt x="95" y="126"/>
                  </a:lnTo>
                  <a:lnTo>
                    <a:pt x="95" y="126"/>
                  </a:lnTo>
                  <a:lnTo>
                    <a:pt x="93" y="125"/>
                  </a:lnTo>
                  <a:lnTo>
                    <a:pt x="92" y="123"/>
                  </a:lnTo>
                  <a:lnTo>
                    <a:pt x="92" y="123"/>
                  </a:lnTo>
                  <a:lnTo>
                    <a:pt x="90" y="122"/>
                  </a:lnTo>
                  <a:lnTo>
                    <a:pt x="89" y="122"/>
                  </a:lnTo>
                  <a:lnTo>
                    <a:pt x="89" y="122"/>
                  </a:lnTo>
                  <a:lnTo>
                    <a:pt x="89" y="123"/>
                  </a:lnTo>
                  <a:lnTo>
                    <a:pt x="89" y="123"/>
                  </a:lnTo>
                  <a:lnTo>
                    <a:pt x="87" y="123"/>
                  </a:lnTo>
                  <a:lnTo>
                    <a:pt x="85" y="123"/>
                  </a:lnTo>
                  <a:lnTo>
                    <a:pt x="85" y="122"/>
                  </a:lnTo>
                  <a:lnTo>
                    <a:pt x="85" y="122"/>
                  </a:lnTo>
                  <a:lnTo>
                    <a:pt x="85" y="122"/>
                  </a:lnTo>
                  <a:lnTo>
                    <a:pt x="85" y="120"/>
                  </a:lnTo>
                  <a:lnTo>
                    <a:pt x="85" y="120"/>
                  </a:lnTo>
                  <a:lnTo>
                    <a:pt x="85" y="118"/>
                  </a:lnTo>
                  <a:lnTo>
                    <a:pt x="85" y="118"/>
                  </a:lnTo>
                  <a:lnTo>
                    <a:pt x="84" y="118"/>
                  </a:lnTo>
                  <a:lnTo>
                    <a:pt x="84" y="118"/>
                  </a:lnTo>
                  <a:lnTo>
                    <a:pt x="84" y="118"/>
                  </a:lnTo>
                  <a:lnTo>
                    <a:pt x="84" y="120"/>
                  </a:lnTo>
                  <a:lnTo>
                    <a:pt x="82" y="120"/>
                  </a:lnTo>
                  <a:lnTo>
                    <a:pt x="82" y="118"/>
                  </a:lnTo>
                  <a:lnTo>
                    <a:pt x="82" y="118"/>
                  </a:lnTo>
                  <a:lnTo>
                    <a:pt x="81" y="117"/>
                  </a:lnTo>
                  <a:lnTo>
                    <a:pt x="78" y="117"/>
                  </a:lnTo>
                  <a:lnTo>
                    <a:pt x="76" y="118"/>
                  </a:lnTo>
                  <a:lnTo>
                    <a:pt x="76" y="118"/>
                  </a:lnTo>
                  <a:lnTo>
                    <a:pt x="76" y="118"/>
                  </a:lnTo>
                  <a:lnTo>
                    <a:pt x="76" y="118"/>
                  </a:lnTo>
                  <a:lnTo>
                    <a:pt x="76" y="117"/>
                  </a:lnTo>
                  <a:lnTo>
                    <a:pt x="76" y="115"/>
                  </a:lnTo>
                  <a:lnTo>
                    <a:pt x="76" y="115"/>
                  </a:lnTo>
                  <a:lnTo>
                    <a:pt x="74" y="115"/>
                  </a:lnTo>
                  <a:lnTo>
                    <a:pt x="74" y="114"/>
                  </a:lnTo>
                  <a:lnTo>
                    <a:pt x="74" y="112"/>
                  </a:lnTo>
                  <a:lnTo>
                    <a:pt x="74" y="112"/>
                  </a:lnTo>
                  <a:lnTo>
                    <a:pt x="76" y="112"/>
                  </a:lnTo>
                  <a:lnTo>
                    <a:pt x="79" y="112"/>
                  </a:lnTo>
                  <a:lnTo>
                    <a:pt x="79" y="112"/>
                  </a:lnTo>
                  <a:lnTo>
                    <a:pt x="81" y="114"/>
                  </a:lnTo>
                  <a:lnTo>
                    <a:pt x="81" y="112"/>
                  </a:lnTo>
                  <a:lnTo>
                    <a:pt x="81" y="111"/>
                  </a:lnTo>
                  <a:lnTo>
                    <a:pt x="81" y="111"/>
                  </a:lnTo>
                  <a:lnTo>
                    <a:pt x="81" y="109"/>
                  </a:lnTo>
                  <a:lnTo>
                    <a:pt x="81" y="109"/>
                  </a:lnTo>
                  <a:lnTo>
                    <a:pt x="78" y="109"/>
                  </a:lnTo>
                  <a:lnTo>
                    <a:pt x="78" y="109"/>
                  </a:lnTo>
                  <a:lnTo>
                    <a:pt x="78" y="111"/>
                  </a:lnTo>
                  <a:lnTo>
                    <a:pt x="76" y="111"/>
                  </a:lnTo>
                  <a:lnTo>
                    <a:pt x="74" y="112"/>
                  </a:lnTo>
                  <a:lnTo>
                    <a:pt x="73" y="111"/>
                  </a:lnTo>
                  <a:lnTo>
                    <a:pt x="71" y="111"/>
                  </a:lnTo>
                  <a:lnTo>
                    <a:pt x="70" y="109"/>
                  </a:lnTo>
                  <a:lnTo>
                    <a:pt x="68" y="107"/>
                  </a:lnTo>
                  <a:lnTo>
                    <a:pt x="68" y="106"/>
                  </a:lnTo>
                  <a:lnTo>
                    <a:pt x="70" y="106"/>
                  </a:lnTo>
                  <a:lnTo>
                    <a:pt x="70" y="104"/>
                  </a:lnTo>
                  <a:lnTo>
                    <a:pt x="71" y="104"/>
                  </a:lnTo>
                  <a:lnTo>
                    <a:pt x="74" y="104"/>
                  </a:lnTo>
                  <a:close/>
                  <a:moveTo>
                    <a:pt x="1121" y="90"/>
                  </a:moveTo>
                  <a:lnTo>
                    <a:pt x="1121" y="90"/>
                  </a:lnTo>
                  <a:lnTo>
                    <a:pt x="1121" y="92"/>
                  </a:lnTo>
                  <a:lnTo>
                    <a:pt x="1121" y="92"/>
                  </a:lnTo>
                  <a:lnTo>
                    <a:pt x="1121" y="93"/>
                  </a:lnTo>
                  <a:lnTo>
                    <a:pt x="1120" y="95"/>
                  </a:lnTo>
                  <a:lnTo>
                    <a:pt x="1120" y="95"/>
                  </a:lnTo>
                  <a:lnTo>
                    <a:pt x="1118" y="95"/>
                  </a:lnTo>
                  <a:lnTo>
                    <a:pt x="1115" y="95"/>
                  </a:lnTo>
                  <a:lnTo>
                    <a:pt x="1114" y="95"/>
                  </a:lnTo>
                  <a:lnTo>
                    <a:pt x="1114" y="96"/>
                  </a:lnTo>
                  <a:lnTo>
                    <a:pt x="1114" y="98"/>
                  </a:lnTo>
                  <a:lnTo>
                    <a:pt x="1114" y="98"/>
                  </a:lnTo>
                  <a:lnTo>
                    <a:pt x="1115" y="98"/>
                  </a:lnTo>
                  <a:lnTo>
                    <a:pt x="1117" y="98"/>
                  </a:lnTo>
                  <a:lnTo>
                    <a:pt x="1117" y="98"/>
                  </a:lnTo>
                  <a:lnTo>
                    <a:pt x="1117" y="98"/>
                  </a:lnTo>
                  <a:lnTo>
                    <a:pt x="1117" y="98"/>
                  </a:lnTo>
                  <a:lnTo>
                    <a:pt x="1117" y="100"/>
                  </a:lnTo>
                  <a:lnTo>
                    <a:pt x="1117" y="100"/>
                  </a:lnTo>
                  <a:lnTo>
                    <a:pt x="1117" y="101"/>
                  </a:lnTo>
                  <a:lnTo>
                    <a:pt x="1117" y="104"/>
                  </a:lnTo>
                  <a:lnTo>
                    <a:pt x="1115" y="104"/>
                  </a:lnTo>
                  <a:lnTo>
                    <a:pt x="1114" y="106"/>
                  </a:lnTo>
                  <a:lnTo>
                    <a:pt x="1112" y="106"/>
                  </a:lnTo>
                  <a:lnTo>
                    <a:pt x="1112" y="107"/>
                  </a:lnTo>
                  <a:lnTo>
                    <a:pt x="1112" y="109"/>
                  </a:lnTo>
                  <a:lnTo>
                    <a:pt x="1112" y="109"/>
                  </a:lnTo>
                  <a:lnTo>
                    <a:pt x="1109" y="112"/>
                  </a:lnTo>
                  <a:lnTo>
                    <a:pt x="1107" y="114"/>
                  </a:lnTo>
                  <a:lnTo>
                    <a:pt x="1107" y="114"/>
                  </a:lnTo>
                  <a:lnTo>
                    <a:pt x="1107" y="115"/>
                  </a:lnTo>
                  <a:lnTo>
                    <a:pt x="1106" y="117"/>
                  </a:lnTo>
                  <a:lnTo>
                    <a:pt x="1104" y="120"/>
                  </a:lnTo>
                  <a:lnTo>
                    <a:pt x="1104" y="120"/>
                  </a:lnTo>
                  <a:lnTo>
                    <a:pt x="1104" y="122"/>
                  </a:lnTo>
                  <a:lnTo>
                    <a:pt x="1104" y="123"/>
                  </a:lnTo>
                  <a:lnTo>
                    <a:pt x="1103" y="123"/>
                  </a:lnTo>
                  <a:lnTo>
                    <a:pt x="1103" y="123"/>
                  </a:lnTo>
                  <a:lnTo>
                    <a:pt x="1103" y="125"/>
                  </a:lnTo>
                  <a:lnTo>
                    <a:pt x="1103" y="125"/>
                  </a:lnTo>
                  <a:lnTo>
                    <a:pt x="1103" y="126"/>
                  </a:lnTo>
                  <a:lnTo>
                    <a:pt x="1103" y="126"/>
                  </a:lnTo>
                  <a:lnTo>
                    <a:pt x="1103" y="126"/>
                  </a:lnTo>
                  <a:lnTo>
                    <a:pt x="1103" y="128"/>
                  </a:lnTo>
                  <a:lnTo>
                    <a:pt x="1103" y="128"/>
                  </a:lnTo>
                  <a:lnTo>
                    <a:pt x="1106" y="125"/>
                  </a:lnTo>
                  <a:lnTo>
                    <a:pt x="1107" y="123"/>
                  </a:lnTo>
                  <a:lnTo>
                    <a:pt x="1107" y="123"/>
                  </a:lnTo>
                  <a:lnTo>
                    <a:pt x="1109" y="122"/>
                  </a:lnTo>
                  <a:lnTo>
                    <a:pt x="1109" y="120"/>
                  </a:lnTo>
                  <a:lnTo>
                    <a:pt x="1110" y="118"/>
                  </a:lnTo>
                  <a:lnTo>
                    <a:pt x="1112" y="118"/>
                  </a:lnTo>
                  <a:lnTo>
                    <a:pt x="1112" y="118"/>
                  </a:lnTo>
                  <a:lnTo>
                    <a:pt x="1112" y="120"/>
                  </a:lnTo>
                  <a:lnTo>
                    <a:pt x="1112" y="120"/>
                  </a:lnTo>
                  <a:lnTo>
                    <a:pt x="1112" y="122"/>
                  </a:lnTo>
                  <a:lnTo>
                    <a:pt x="1112" y="122"/>
                  </a:lnTo>
                  <a:lnTo>
                    <a:pt x="1114" y="122"/>
                  </a:lnTo>
                  <a:lnTo>
                    <a:pt x="1115" y="120"/>
                  </a:lnTo>
                  <a:lnTo>
                    <a:pt x="1117" y="120"/>
                  </a:lnTo>
                  <a:lnTo>
                    <a:pt x="1118" y="122"/>
                  </a:lnTo>
                  <a:lnTo>
                    <a:pt x="1118" y="122"/>
                  </a:lnTo>
                  <a:lnTo>
                    <a:pt x="1121" y="120"/>
                  </a:lnTo>
                  <a:lnTo>
                    <a:pt x="1121" y="122"/>
                  </a:lnTo>
                  <a:lnTo>
                    <a:pt x="1121" y="122"/>
                  </a:lnTo>
                  <a:lnTo>
                    <a:pt x="1120" y="123"/>
                  </a:lnTo>
                  <a:lnTo>
                    <a:pt x="1118" y="123"/>
                  </a:lnTo>
                  <a:lnTo>
                    <a:pt x="1114" y="126"/>
                  </a:lnTo>
                  <a:lnTo>
                    <a:pt x="1112" y="128"/>
                  </a:lnTo>
                  <a:lnTo>
                    <a:pt x="1112" y="128"/>
                  </a:lnTo>
                  <a:lnTo>
                    <a:pt x="1114" y="126"/>
                  </a:lnTo>
                  <a:lnTo>
                    <a:pt x="1115" y="126"/>
                  </a:lnTo>
                  <a:lnTo>
                    <a:pt x="1115" y="126"/>
                  </a:lnTo>
                  <a:lnTo>
                    <a:pt x="1117" y="126"/>
                  </a:lnTo>
                  <a:lnTo>
                    <a:pt x="1115" y="128"/>
                  </a:lnTo>
                  <a:lnTo>
                    <a:pt x="1115" y="128"/>
                  </a:lnTo>
                  <a:lnTo>
                    <a:pt x="1114" y="131"/>
                  </a:lnTo>
                  <a:lnTo>
                    <a:pt x="1114" y="131"/>
                  </a:lnTo>
                  <a:lnTo>
                    <a:pt x="1117" y="130"/>
                  </a:lnTo>
                  <a:lnTo>
                    <a:pt x="1118" y="131"/>
                  </a:lnTo>
                  <a:lnTo>
                    <a:pt x="1121" y="131"/>
                  </a:lnTo>
                  <a:lnTo>
                    <a:pt x="1123" y="130"/>
                  </a:lnTo>
                  <a:lnTo>
                    <a:pt x="1123" y="131"/>
                  </a:lnTo>
                  <a:lnTo>
                    <a:pt x="1123" y="131"/>
                  </a:lnTo>
                  <a:lnTo>
                    <a:pt x="1123" y="133"/>
                  </a:lnTo>
                  <a:lnTo>
                    <a:pt x="1123" y="133"/>
                  </a:lnTo>
                  <a:lnTo>
                    <a:pt x="1125" y="133"/>
                  </a:lnTo>
                  <a:lnTo>
                    <a:pt x="1125" y="131"/>
                  </a:lnTo>
                  <a:lnTo>
                    <a:pt x="1125" y="130"/>
                  </a:lnTo>
                  <a:lnTo>
                    <a:pt x="1125" y="130"/>
                  </a:lnTo>
                  <a:lnTo>
                    <a:pt x="1125" y="130"/>
                  </a:lnTo>
                  <a:lnTo>
                    <a:pt x="1126" y="131"/>
                  </a:lnTo>
                  <a:lnTo>
                    <a:pt x="1126" y="131"/>
                  </a:lnTo>
                  <a:lnTo>
                    <a:pt x="1126" y="133"/>
                  </a:lnTo>
                  <a:lnTo>
                    <a:pt x="1125" y="134"/>
                  </a:lnTo>
                  <a:lnTo>
                    <a:pt x="1123" y="136"/>
                  </a:lnTo>
                  <a:lnTo>
                    <a:pt x="1125" y="137"/>
                  </a:lnTo>
                  <a:lnTo>
                    <a:pt x="1123" y="137"/>
                  </a:lnTo>
                  <a:lnTo>
                    <a:pt x="1125" y="137"/>
                  </a:lnTo>
                  <a:lnTo>
                    <a:pt x="1125" y="137"/>
                  </a:lnTo>
                  <a:lnTo>
                    <a:pt x="1125" y="137"/>
                  </a:lnTo>
                  <a:lnTo>
                    <a:pt x="1125" y="136"/>
                  </a:lnTo>
                  <a:lnTo>
                    <a:pt x="1125" y="136"/>
                  </a:lnTo>
                  <a:lnTo>
                    <a:pt x="1126" y="134"/>
                  </a:lnTo>
                  <a:lnTo>
                    <a:pt x="1128" y="134"/>
                  </a:lnTo>
                  <a:lnTo>
                    <a:pt x="1128" y="134"/>
                  </a:lnTo>
                  <a:lnTo>
                    <a:pt x="1128" y="134"/>
                  </a:lnTo>
                  <a:lnTo>
                    <a:pt x="1128" y="134"/>
                  </a:lnTo>
                  <a:lnTo>
                    <a:pt x="1129" y="134"/>
                  </a:lnTo>
                  <a:lnTo>
                    <a:pt x="1129" y="134"/>
                  </a:lnTo>
                  <a:lnTo>
                    <a:pt x="1131" y="133"/>
                  </a:lnTo>
                  <a:lnTo>
                    <a:pt x="1132" y="133"/>
                  </a:lnTo>
                  <a:lnTo>
                    <a:pt x="1132" y="133"/>
                  </a:lnTo>
                  <a:lnTo>
                    <a:pt x="1134" y="131"/>
                  </a:lnTo>
                  <a:lnTo>
                    <a:pt x="1134" y="130"/>
                  </a:lnTo>
                  <a:lnTo>
                    <a:pt x="1136" y="130"/>
                  </a:lnTo>
                  <a:lnTo>
                    <a:pt x="1136" y="130"/>
                  </a:lnTo>
                  <a:lnTo>
                    <a:pt x="1136" y="131"/>
                  </a:lnTo>
                  <a:lnTo>
                    <a:pt x="1136" y="133"/>
                  </a:lnTo>
                  <a:lnTo>
                    <a:pt x="1136" y="133"/>
                  </a:lnTo>
                  <a:lnTo>
                    <a:pt x="1137" y="133"/>
                  </a:lnTo>
                  <a:lnTo>
                    <a:pt x="1137" y="133"/>
                  </a:lnTo>
                  <a:lnTo>
                    <a:pt x="1137" y="131"/>
                  </a:lnTo>
                  <a:lnTo>
                    <a:pt x="1139" y="131"/>
                  </a:lnTo>
                  <a:lnTo>
                    <a:pt x="1139" y="131"/>
                  </a:lnTo>
                  <a:lnTo>
                    <a:pt x="1144" y="131"/>
                  </a:lnTo>
                  <a:lnTo>
                    <a:pt x="1145" y="131"/>
                  </a:lnTo>
                  <a:lnTo>
                    <a:pt x="1147" y="133"/>
                  </a:lnTo>
                  <a:lnTo>
                    <a:pt x="1148" y="133"/>
                  </a:lnTo>
                  <a:lnTo>
                    <a:pt x="1150" y="134"/>
                  </a:lnTo>
                  <a:lnTo>
                    <a:pt x="1150" y="136"/>
                  </a:lnTo>
                  <a:lnTo>
                    <a:pt x="1150" y="137"/>
                  </a:lnTo>
                  <a:lnTo>
                    <a:pt x="1148" y="137"/>
                  </a:lnTo>
                  <a:lnTo>
                    <a:pt x="1147" y="139"/>
                  </a:lnTo>
                  <a:lnTo>
                    <a:pt x="1145" y="139"/>
                  </a:lnTo>
                  <a:lnTo>
                    <a:pt x="1145" y="141"/>
                  </a:lnTo>
                  <a:lnTo>
                    <a:pt x="1145" y="141"/>
                  </a:lnTo>
                  <a:lnTo>
                    <a:pt x="1145" y="142"/>
                  </a:lnTo>
                  <a:lnTo>
                    <a:pt x="1140" y="144"/>
                  </a:lnTo>
                  <a:lnTo>
                    <a:pt x="1142" y="144"/>
                  </a:lnTo>
                  <a:lnTo>
                    <a:pt x="1144" y="144"/>
                  </a:lnTo>
                  <a:lnTo>
                    <a:pt x="1145" y="144"/>
                  </a:lnTo>
                  <a:lnTo>
                    <a:pt x="1145" y="144"/>
                  </a:lnTo>
                  <a:lnTo>
                    <a:pt x="1145" y="144"/>
                  </a:lnTo>
                  <a:lnTo>
                    <a:pt x="1144" y="144"/>
                  </a:lnTo>
                  <a:lnTo>
                    <a:pt x="1144" y="145"/>
                  </a:lnTo>
                  <a:lnTo>
                    <a:pt x="1144" y="145"/>
                  </a:lnTo>
                  <a:lnTo>
                    <a:pt x="1145" y="145"/>
                  </a:lnTo>
                  <a:lnTo>
                    <a:pt x="1147" y="145"/>
                  </a:lnTo>
                  <a:lnTo>
                    <a:pt x="1148" y="145"/>
                  </a:lnTo>
                  <a:lnTo>
                    <a:pt x="1147" y="145"/>
                  </a:lnTo>
                  <a:lnTo>
                    <a:pt x="1147" y="147"/>
                  </a:lnTo>
                  <a:lnTo>
                    <a:pt x="1147" y="148"/>
                  </a:lnTo>
                  <a:lnTo>
                    <a:pt x="1145" y="148"/>
                  </a:lnTo>
                  <a:lnTo>
                    <a:pt x="1142" y="150"/>
                  </a:lnTo>
                  <a:lnTo>
                    <a:pt x="1142" y="150"/>
                  </a:lnTo>
                  <a:lnTo>
                    <a:pt x="1142" y="150"/>
                  </a:lnTo>
                  <a:lnTo>
                    <a:pt x="1144" y="150"/>
                  </a:lnTo>
                  <a:lnTo>
                    <a:pt x="1145" y="150"/>
                  </a:lnTo>
                  <a:lnTo>
                    <a:pt x="1147" y="150"/>
                  </a:lnTo>
                  <a:lnTo>
                    <a:pt x="1147" y="148"/>
                  </a:lnTo>
                  <a:lnTo>
                    <a:pt x="1148" y="148"/>
                  </a:lnTo>
                  <a:lnTo>
                    <a:pt x="1150" y="148"/>
                  </a:lnTo>
                  <a:lnTo>
                    <a:pt x="1151" y="147"/>
                  </a:lnTo>
                  <a:lnTo>
                    <a:pt x="1153" y="147"/>
                  </a:lnTo>
                  <a:lnTo>
                    <a:pt x="1153" y="147"/>
                  </a:lnTo>
                  <a:lnTo>
                    <a:pt x="1155" y="147"/>
                  </a:lnTo>
                  <a:lnTo>
                    <a:pt x="1156" y="147"/>
                  </a:lnTo>
                  <a:lnTo>
                    <a:pt x="1156" y="145"/>
                  </a:lnTo>
                  <a:lnTo>
                    <a:pt x="1158" y="145"/>
                  </a:lnTo>
                  <a:lnTo>
                    <a:pt x="1158" y="147"/>
                  </a:lnTo>
                  <a:lnTo>
                    <a:pt x="1158" y="147"/>
                  </a:lnTo>
                  <a:lnTo>
                    <a:pt x="1158" y="148"/>
                  </a:lnTo>
                  <a:lnTo>
                    <a:pt x="1156" y="148"/>
                  </a:lnTo>
                  <a:lnTo>
                    <a:pt x="1156" y="150"/>
                  </a:lnTo>
                  <a:lnTo>
                    <a:pt x="1155" y="152"/>
                  </a:lnTo>
                  <a:lnTo>
                    <a:pt x="1155" y="152"/>
                  </a:lnTo>
                  <a:lnTo>
                    <a:pt x="1153" y="152"/>
                  </a:lnTo>
                  <a:lnTo>
                    <a:pt x="1153" y="152"/>
                  </a:lnTo>
                  <a:lnTo>
                    <a:pt x="1151" y="153"/>
                  </a:lnTo>
                  <a:lnTo>
                    <a:pt x="1150" y="153"/>
                  </a:lnTo>
                  <a:lnTo>
                    <a:pt x="1148" y="155"/>
                  </a:lnTo>
                  <a:lnTo>
                    <a:pt x="1150" y="155"/>
                  </a:lnTo>
                  <a:lnTo>
                    <a:pt x="1150" y="156"/>
                  </a:lnTo>
                  <a:lnTo>
                    <a:pt x="1150" y="156"/>
                  </a:lnTo>
                  <a:lnTo>
                    <a:pt x="1147" y="156"/>
                  </a:lnTo>
                  <a:lnTo>
                    <a:pt x="1147" y="156"/>
                  </a:lnTo>
                  <a:lnTo>
                    <a:pt x="1147" y="158"/>
                  </a:lnTo>
                  <a:lnTo>
                    <a:pt x="1145" y="158"/>
                  </a:lnTo>
                  <a:lnTo>
                    <a:pt x="1147" y="158"/>
                  </a:lnTo>
                  <a:lnTo>
                    <a:pt x="1148" y="158"/>
                  </a:lnTo>
                  <a:lnTo>
                    <a:pt x="1148" y="158"/>
                  </a:lnTo>
                  <a:lnTo>
                    <a:pt x="1148" y="158"/>
                  </a:lnTo>
                  <a:lnTo>
                    <a:pt x="1148" y="159"/>
                  </a:lnTo>
                  <a:lnTo>
                    <a:pt x="1145" y="161"/>
                  </a:lnTo>
                  <a:lnTo>
                    <a:pt x="1145" y="163"/>
                  </a:lnTo>
                  <a:lnTo>
                    <a:pt x="1145" y="163"/>
                  </a:lnTo>
                  <a:lnTo>
                    <a:pt x="1147" y="164"/>
                  </a:lnTo>
                  <a:lnTo>
                    <a:pt x="1147" y="164"/>
                  </a:lnTo>
                  <a:lnTo>
                    <a:pt x="1148" y="164"/>
                  </a:lnTo>
                  <a:lnTo>
                    <a:pt x="1148" y="164"/>
                  </a:lnTo>
                  <a:lnTo>
                    <a:pt x="1150" y="163"/>
                  </a:lnTo>
                  <a:lnTo>
                    <a:pt x="1153" y="158"/>
                  </a:lnTo>
                  <a:lnTo>
                    <a:pt x="1156" y="156"/>
                  </a:lnTo>
                  <a:lnTo>
                    <a:pt x="1159" y="155"/>
                  </a:lnTo>
                  <a:lnTo>
                    <a:pt x="1159" y="156"/>
                  </a:lnTo>
                  <a:lnTo>
                    <a:pt x="1159" y="156"/>
                  </a:lnTo>
                  <a:lnTo>
                    <a:pt x="1159" y="156"/>
                  </a:lnTo>
                  <a:lnTo>
                    <a:pt x="1158" y="158"/>
                  </a:lnTo>
                  <a:lnTo>
                    <a:pt x="1158" y="158"/>
                  </a:lnTo>
                  <a:lnTo>
                    <a:pt x="1156" y="161"/>
                  </a:lnTo>
                  <a:lnTo>
                    <a:pt x="1156" y="163"/>
                  </a:lnTo>
                  <a:lnTo>
                    <a:pt x="1155" y="164"/>
                  </a:lnTo>
                  <a:lnTo>
                    <a:pt x="1155" y="167"/>
                  </a:lnTo>
                  <a:lnTo>
                    <a:pt x="1155" y="167"/>
                  </a:lnTo>
                  <a:lnTo>
                    <a:pt x="1156" y="167"/>
                  </a:lnTo>
                  <a:lnTo>
                    <a:pt x="1156" y="167"/>
                  </a:lnTo>
                  <a:lnTo>
                    <a:pt x="1158" y="166"/>
                  </a:lnTo>
                  <a:lnTo>
                    <a:pt x="1159" y="164"/>
                  </a:lnTo>
                  <a:lnTo>
                    <a:pt x="1161" y="163"/>
                  </a:lnTo>
                  <a:lnTo>
                    <a:pt x="1161" y="163"/>
                  </a:lnTo>
                  <a:lnTo>
                    <a:pt x="1161" y="163"/>
                  </a:lnTo>
                  <a:lnTo>
                    <a:pt x="1162" y="163"/>
                  </a:lnTo>
                  <a:lnTo>
                    <a:pt x="1162" y="164"/>
                  </a:lnTo>
                  <a:lnTo>
                    <a:pt x="1162" y="164"/>
                  </a:lnTo>
                  <a:lnTo>
                    <a:pt x="1162" y="166"/>
                  </a:lnTo>
                  <a:lnTo>
                    <a:pt x="1162" y="167"/>
                  </a:lnTo>
                  <a:lnTo>
                    <a:pt x="1162" y="169"/>
                  </a:lnTo>
                  <a:lnTo>
                    <a:pt x="1159" y="174"/>
                  </a:lnTo>
                  <a:lnTo>
                    <a:pt x="1159" y="175"/>
                  </a:lnTo>
                  <a:lnTo>
                    <a:pt x="1159" y="177"/>
                  </a:lnTo>
                  <a:lnTo>
                    <a:pt x="1159" y="177"/>
                  </a:lnTo>
                  <a:lnTo>
                    <a:pt x="1158" y="180"/>
                  </a:lnTo>
                  <a:lnTo>
                    <a:pt x="1158" y="182"/>
                  </a:lnTo>
                  <a:lnTo>
                    <a:pt x="1156" y="182"/>
                  </a:lnTo>
                  <a:lnTo>
                    <a:pt x="1156" y="183"/>
                  </a:lnTo>
                  <a:lnTo>
                    <a:pt x="1155" y="183"/>
                  </a:lnTo>
                  <a:lnTo>
                    <a:pt x="1155" y="183"/>
                  </a:lnTo>
                  <a:lnTo>
                    <a:pt x="1155" y="182"/>
                  </a:lnTo>
                  <a:lnTo>
                    <a:pt x="1153" y="182"/>
                  </a:lnTo>
                  <a:lnTo>
                    <a:pt x="1153" y="182"/>
                  </a:lnTo>
                  <a:lnTo>
                    <a:pt x="1151" y="182"/>
                  </a:lnTo>
                  <a:lnTo>
                    <a:pt x="1150" y="183"/>
                  </a:lnTo>
                  <a:lnTo>
                    <a:pt x="1150" y="183"/>
                  </a:lnTo>
                  <a:lnTo>
                    <a:pt x="1150" y="183"/>
                  </a:lnTo>
                  <a:lnTo>
                    <a:pt x="1148" y="182"/>
                  </a:lnTo>
                  <a:lnTo>
                    <a:pt x="1148" y="178"/>
                  </a:lnTo>
                  <a:lnTo>
                    <a:pt x="1150" y="177"/>
                  </a:lnTo>
                  <a:lnTo>
                    <a:pt x="1148" y="177"/>
                  </a:lnTo>
                  <a:lnTo>
                    <a:pt x="1150" y="175"/>
                  </a:lnTo>
                  <a:lnTo>
                    <a:pt x="1150" y="174"/>
                  </a:lnTo>
                  <a:lnTo>
                    <a:pt x="1148" y="174"/>
                  </a:lnTo>
                  <a:lnTo>
                    <a:pt x="1148" y="174"/>
                  </a:lnTo>
                  <a:lnTo>
                    <a:pt x="1148" y="175"/>
                  </a:lnTo>
                  <a:lnTo>
                    <a:pt x="1147" y="177"/>
                  </a:lnTo>
                  <a:lnTo>
                    <a:pt x="1145" y="177"/>
                  </a:lnTo>
                  <a:lnTo>
                    <a:pt x="1144" y="180"/>
                  </a:lnTo>
                  <a:lnTo>
                    <a:pt x="1142" y="180"/>
                  </a:lnTo>
                  <a:lnTo>
                    <a:pt x="1142" y="180"/>
                  </a:lnTo>
                  <a:lnTo>
                    <a:pt x="1142" y="180"/>
                  </a:lnTo>
                  <a:lnTo>
                    <a:pt x="1140" y="178"/>
                  </a:lnTo>
                  <a:lnTo>
                    <a:pt x="1140" y="178"/>
                  </a:lnTo>
                  <a:lnTo>
                    <a:pt x="1140" y="177"/>
                  </a:lnTo>
                  <a:lnTo>
                    <a:pt x="1142" y="175"/>
                  </a:lnTo>
                  <a:lnTo>
                    <a:pt x="1144" y="172"/>
                  </a:lnTo>
                  <a:lnTo>
                    <a:pt x="1145" y="169"/>
                  </a:lnTo>
                  <a:lnTo>
                    <a:pt x="1145" y="169"/>
                  </a:lnTo>
                  <a:lnTo>
                    <a:pt x="1145" y="167"/>
                  </a:lnTo>
                  <a:lnTo>
                    <a:pt x="1145" y="167"/>
                  </a:lnTo>
                  <a:lnTo>
                    <a:pt x="1144" y="164"/>
                  </a:lnTo>
                  <a:lnTo>
                    <a:pt x="1144" y="163"/>
                  </a:lnTo>
                  <a:lnTo>
                    <a:pt x="1142" y="161"/>
                  </a:lnTo>
                  <a:lnTo>
                    <a:pt x="1140" y="161"/>
                  </a:lnTo>
                  <a:lnTo>
                    <a:pt x="1140" y="161"/>
                  </a:lnTo>
                  <a:lnTo>
                    <a:pt x="1140" y="163"/>
                  </a:lnTo>
                  <a:lnTo>
                    <a:pt x="1137" y="166"/>
                  </a:lnTo>
                  <a:lnTo>
                    <a:pt x="1137" y="167"/>
                  </a:lnTo>
                  <a:lnTo>
                    <a:pt x="1137" y="169"/>
                  </a:lnTo>
                  <a:lnTo>
                    <a:pt x="1136" y="169"/>
                  </a:lnTo>
                  <a:lnTo>
                    <a:pt x="1136" y="169"/>
                  </a:lnTo>
                  <a:lnTo>
                    <a:pt x="1136" y="169"/>
                  </a:lnTo>
                  <a:lnTo>
                    <a:pt x="1137" y="166"/>
                  </a:lnTo>
                  <a:lnTo>
                    <a:pt x="1136" y="166"/>
                  </a:lnTo>
                  <a:lnTo>
                    <a:pt x="1134" y="167"/>
                  </a:lnTo>
                  <a:lnTo>
                    <a:pt x="1134" y="169"/>
                  </a:lnTo>
                  <a:lnTo>
                    <a:pt x="1132" y="169"/>
                  </a:lnTo>
                  <a:lnTo>
                    <a:pt x="1131" y="169"/>
                  </a:lnTo>
                  <a:lnTo>
                    <a:pt x="1131" y="169"/>
                  </a:lnTo>
                  <a:lnTo>
                    <a:pt x="1128" y="174"/>
                  </a:lnTo>
                  <a:lnTo>
                    <a:pt x="1128" y="174"/>
                  </a:lnTo>
                  <a:lnTo>
                    <a:pt x="1126" y="175"/>
                  </a:lnTo>
                  <a:lnTo>
                    <a:pt x="1125" y="177"/>
                  </a:lnTo>
                  <a:lnTo>
                    <a:pt x="1125" y="178"/>
                  </a:lnTo>
                  <a:lnTo>
                    <a:pt x="1123" y="178"/>
                  </a:lnTo>
                  <a:lnTo>
                    <a:pt x="1121" y="178"/>
                  </a:lnTo>
                  <a:lnTo>
                    <a:pt x="1121" y="178"/>
                  </a:lnTo>
                  <a:lnTo>
                    <a:pt x="1120" y="178"/>
                  </a:lnTo>
                  <a:lnTo>
                    <a:pt x="1117" y="178"/>
                  </a:lnTo>
                  <a:lnTo>
                    <a:pt x="1117" y="178"/>
                  </a:lnTo>
                  <a:lnTo>
                    <a:pt x="1117" y="178"/>
                  </a:lnTo>
                  <a:lnTo>
                    <a:pt x="1115" y="177"/>
                  </a:lnTo>
                  <a:lnTo>
                    <a:pt x="1115" y="177"/>
                  </a:lnTo>
                  <a:lnTo>
                    <a:pt x="1115" y="177"/>
                  </a:lnTo>
                  <a:lnTo>
                    <a:pt x="1115" y="175"/>
                  </a:lnTo>
                  <a:lnTo>
                    <a:pt x="1117" y="175"/>
                  </a:lnTo>
                  <a:lnTo>
                    <a:pt x="1118" y="175"/>
                  </a:lnTo>
                  <a:lnTo>
                    <a:pt x="1120" y="174"/>
                  </a:lnTo>
                  <a:lnTo>
                    <a:pt x="1121" y="174"/>
                  </a:lnTo>
                  <a:lnTo>
                    <a:pt x="1123" y="172"/>
                  </a:lnTo>
                  <a:lnTo>
                    <a:pt x="1123" y="172"/>
                  </a:lnTo>
                  <a:lnTo>
                    <a:pt x="1126" y="167"/>
                  </a:lnTo>
                  <a:lnTo>
                    <a:pt x="1129" y="167"/>
                  </a:lnTo>
                  <a:lnTo>
                    <a:pt x="1131" y="166"/>
                  </a:lnTo>
                  <a:lnTo>
                    <a:pt x="1131" y="164"/>
                  </a:lnTo>
                  <a:lnTo>
                    <a:pt x="1132" y="164"/>
                  </a:lnTo>
                  <a:lnTo>
                    <a:pt x="1131" y="164"/>
                  </a:lnTo>
                  <a:lnTo>
                    <a:pt x="1129" y="164"/>
                  </a:lnTo>
                  <a:lnTo>
                    <a:pt x="1128" y="164"/>
                  </a:lnTo>
                  <a:lnTo>
                    <a:pt x="1128" y="164"/>
                  </a:lnTo>
                  <a:lnTo>
                    <a:pt x="1126" y="164"/>
                  </a:lnTo>
                  <a:lnTo>
                    <a:pt x="1123" y="164"/>
                  </a:lnTo>
                  <a:lnTo>
                    <a:pt x="1123" y="164"/>
                  </a:lnTo>
                  <a:lnTo>
                    <a:pt x="1123" y="166"/>
                  </a:lnTo>
                  <a:lnTo>
                    <a:pt x="1123" y="167"/>
                  </a:lnTo>
                  <a:lnTo>
                    <a:pt x="1121" y="167"/>
                  </a:lnTo>
                  <a:lnTo>
                    <a:pt x="1121" y="167"/>
                  </a:lnTo>
                  <a:lnTo>
                    <a:pt x="1120" y="167"/>
                  </a:lnTo>
                  <a:lnTo>
                    <a:pt x="1117" y="167"/>
                  </a:lnTo>
                  <a:lnTo>
                    <a:pt x="1117" y="167"/>
                  </a:lnTo>
                  <a:lnTo>
                    <a:pt x="1117" y="167"/>
                  </a:lnTo>
                  <a:lnTo>
                    <a:pt x="1114" y="167"/>
                  </a:lnTo>
                  <a:lnTo>
                    <a:pt x="1112" y="167"/>
                  </a:lnTo>
                  <a:lnTo>
                    <a:pt x="1114" y="167"/>
                  </a:lnTo>
                  <a:lnTo>
                    <a:pt x="1117" y="166"/>
                  </a:lnTo>
                  <a:lnTo>
                    <a:pt x="1117" y="163"/>
                  </a:lnTo>
                  <a:lnTo>
                    <a:pt x="1117" y="161"/>
                  </a:lnTo>
                  <a:lnTo>
                    <a:pt x="1115" y="161"/>
                  </a:lnTo>
                  <a:lnTo>
                    <a:pt x="1114" y="163"/>
                  </a:lnTo>
                  <a:lnTo>
                    <a:pt x="1114" y="163"/>
                  </a:lnTo>
                  <a:lnTo>
                    <a:pt x="1112" y="163"/>
                  </a:lnTo>
                  <a:lnTo>
                    <a:pt x="1112" y="163"/>
                  </a:lnTo>
                  <a:lnTo>
                    <a:pt x="1110" y="164"/>
                  </a:lnTo>
                  <a:lnTo>
                    <a:pt x="1110" y="164"/>
                  </a:lnTo>
                  <a:lnTo>
                    <a:pt x="1109" y="164"/>
                  </a:lnTo>
                  <a:lnTo>
                    <a:pt x="1107" y="166"/>
                  </a:lnTo>
                  <a:lnTo>
                    <a:pt x="1104" y="166"/>
                  </a:lnTo>
                  <a:lnTo>
                    <a:pt x="1103" y="166"/>
                  </a:lnTo>
                  <a:lnTo>
                    <a:pt x="1101" y="166"/>
                  </a:lnTo>
                  <a:lnTo>
                    <a:pt x="1093" y="164"/>
                  </a:lnTo>
                  <a:lnTo>
                    <a:pt x="1090" y="164"/>
                  </a:lnTo>
                  <a:lnTo>
                    <a:pt x="1087" y="164"/>
                  </a:lnTo>
                  <a:lnTo>
                    <a:pt x="1087" y="164"/>
                  </a:lnTo>
                  <a:lnTo>
                    <a:pt x="1082" y="164"/>
                  </a:lnTo>
                  <a:lnTo>
                    <a:pt x="1080" y="164"/>
                  </a:lnTo>
                  <a:lnTo>
                    <a:pt x="1080" y="163"/>
                  </a:lnTo>
                  <a:lnTo>
                    <a:pt x="1080" y="163"/>
                  </a:lnTo>
                  <a:lnTo>
                    <a:pt x="1079" y="164"/>
                  </a:lnTo>
                  <a:lnTo>
                    <a:pt x="1077" y="164"/>
                  </a:lnTo>
                  <a:lnTo>
                    <a:pt x="1076" y="164"/>
                  </a:lnTo>
                  <a:lnTo>
                    <a:pt x="1071" y="166"/>
                  </a:lnTo>
                  <a:lnTo>
                    <a:pt x="1069" y="166"/>
                  </a:lnTo>
                  <a:lnTo>
                    <a:pt x="1068" y="166"/>
                  </a:lnTo>
                  <a:lnTo>
                    <a:pt x="1068" y="164"/>
                  </a:lnTo>
                  <a:lnTo>
                    <a:pt x="1066" y="163"/>
                  </a:lnTo>
                  <a:lnTo>
                    <a:pt x="1066" y="161"/>
                  </a:lnTo>
                  <a:lnTo>
                    <a:pt x="1066" y="159"/>
                  </a:lnTo>
                  <a:lnTo>
                    <a:pt x="1066" y="159"/>
                  </a:lnTo>
                  <a:lnTo>
                    <a:pt x="1066" y="158"/>
                  </a:lnTo>
                  <a:lnTo>
                    <a:pt x="1071" y="155"/>
                  </a:lnTo>
                  <a:lnTo>
                    <a:pt x="1076" y="152"/>
                  </a:lnTo>
                  <a:lnTo>
                    <a:pt x="1077" y="150"/>
                  </a:lnTo>
                  <a:lnTo>
                    <a:pt x="1077" y="150"/>
                  </a:lnTo>
                  <a:lnTo>
                    <a:pt x="1080" y="148"/>
                  </a:lnTo>
                  <a:lnTo>
                    <a:pt x="1080" y="148"/>
                  </a:lnTo>
                  <a:lnTo>
                    <a:pt x="1079" y="148"/>
                  </a:lnTo>
                  <a:lnTo>
                    <a:pt x="1077" y="148"/>
                  </a:lnTo>
                  <a:lnTo>
                    <a:pt x="1074" y="148"/>
                  </a:lnTo>
                  <a:lnTo>
                    <a:pt x="1071" y="148"/>
                  </a:lnTo>
                  <a:lnTo>
                    <a:pt x="1068" y="148"/>
                  </a:lnTo>
                  <a:lnTo>
                    <a:pt x="1068" y="148"/>
                  </a:lnTo>
                  <a:lnTo>
                    <a:pt x="1069" y="147"/>
                  </a:lnTo>
                  <a:lnTo>
                    <a:pt x="1073" y="144"/>
                  </a:lnTo>
                  <a:lnTo>
                    <a:pt x="1074" y="144"/>
                  </a:lnTo>
                  <a:lnTo>
                    <a:pt x="1073" y="145"/>
                  </a:lnTo>
                  <a:lnTo>
                    <a:pt x="1073" y="145"/>
                  </a:lnTo>
                  <a:lnTo>
                    <a:pt x="1073" y="147"/>
                  </a:lnTo>
                  <a:lnTo>
                    <a:pt x="1073" y="147"/>
                  </a:lnTo>
                  <a:lnTo>
                    <a:pt x="1076" y="147"/>
                  </a:lnTo>
                  <a:lnTo>
                    <a:pt x="1076" y="147"/>
                  </a:lnTo>
                  <a:lnTo>
                    <a:pt x="1076" y="144"/>
                  </a:lnTo>
                  <a:lnTo>
                    <a:pt x="1077" y="142"/>
                  </a:lnTo>
                  <a:lnTo>
                    <a:pt x="1079" y="139"/>
                  </a:lnTo>
                  <a:lnTo>
                    <a:pt x="1079" y="137"/>
                  </a:lnTo>
                  <a:lnTo>
                    <a:pt x="1080" y="137"/>
                  </a:lnTo>
                  <a:lnTo>
                    <a:pt x="1080" y="137"/>
                  </a:lnTo>
                  <a:lnTo>
                    <a:pt x="1082" y="139"/>
                  </a:lnTo>
                  <a:lnTo>
                    <a:pt x="1085" y="139"/>
                  </a:lnTo>
                  <a:lnTo>
                    <a:pt x="1085" y="141"/>
                  </a:lnTo>
                  <a:lnTo>
                    <a:pt x="1085" y="139"/>
                  </a:lnTo>
                  <a:lnTo>
                    <a:pt x="1085" y="139"/>
                  </a:lnTo>
                  <a:lnTo>
                    <a:pt x="1084" y="139"/>
                  </a:lnTo>
                  <a:lnTo>
                    <a:pt x="1084" y="137"/>
                  </a:lnTo>
                  <a:lnTo>
                    <a:pt x="1085" y="136"/>
                  </a:lnTo>
                  <a:lnTo>
                    <a:pt x="1085" y="136"/>
                  </a:lnTo>
                  <a:lnTo>
                    <a:pt x="1085" y="136"/>
                  </a:lnTo>
                  <a:lnTo>
                    <a:pt x="1084" y="136"/>
                  </a:lnTo>
                  <a:lnTo>
                    <a:pt x="1082" y="134"/>
                  </a:lnTo>
                  <a:lnTo>
                    <a:pt x="1082" y="134"/>
                  </a:lnTo>
                  <a:lnTo>
                    <a:pt x="1082" y="133"/>
                  </a:lnTo>
                  <a:lnTo>
                    <a:pt x="1082" y="131"/>
                  </a:lnTo>
                  <a:lnTo>
                    <a:pt x="1084" y="130"/>
                  </a:lnTo>
                  <a:lnTo>
                    <a:pt x="1085" y="130"/>
                  </a:lnTo>
                  <a:lnTo>
                    <a:pt x="1085" y="130"/>
                  </a:lnTo>
                  <a:lnTo>
                    <a:pt x="1087" y="131"/>
                  </a:lnTo>
                  <a:lnTo>
                    <a:pt x="1088" y="130"/>
                  </a:lnTo>
                  <a:lnTo>
                    <a:pt x="1088" y="130"/>
                  </a:lnTo>
                  <a:lnTo>
                    <a:pt x="1087" y="128"/>
                  </a:lnTo>
                  <a:lnTo>
                    <a:pt x="1087" y="126"/>
                  </a:lnTo>
                  <a:lnTo>
                    <a:pt x="1087" y="126"/>
                  </a:lnTo>
                  <a:lnTo>
                    <a:pt x="1090" y="120"/>
                  </a:lnTo>
                  <a:lnTo>
                    <a:pt x="1091" y="117"/>
                  </a:lnTo>
                  <a:lnTo>
                    <a:pt x="1093" y="112"/>
                  </a:lnTo>
                  <a:lnTo>
                    <a:pt x="1093" y="111"/>
                  </a:lnTo>
                  <a:lnTo>
                    <a:pt x="1095" y="109"/>
                  </a:lnTo>
                  <a:lnTo>
                    <a:pt x="1095" y="109"/>
                  </a:lnTo>
                  <a:lnTo>
                    <a:pt x="1096" y="109"/>
                  </a:lnTo>
                  <a:lnTo>
                    <a:pt x="1098" y="109"/>
                  </a:lnTo>
                  <a:lnTo>
                    <a:pt x="1096" y="109"/>
                  </a:lnTo>
                  <a:lnTo>
                    <a:pt x="1096" y="107"/>
                  </a:lnTo>
                  <a:lnTo>
                    <a:pt x="1096" y="107"/>
                  </a:lnTo>
                  <a:lnTo>
                    <a:pt x="1096" y="107"/>
                  </a:lnTo>
                  <a:lnTo>
                    <a:pt x="1096" y="106"/>
                  </a:lnTo>
                  <a:lnTo>
                    <a:pt x="1098" y="106"/>
                  </a:lnTo>
                  <a:lnTo>
                    <a:pt x="1099" y="104"/>
                  </a:lnTo>
                  <a:lnTo>
                    <a:pt x="1099" y="103"/>
                  </a:lnTo>
                  <a:lnTo>
                    <a:pt x="1099" y="103"/>
                  </a:lnTo>
                  <a:lnTo>
                    <a:pt x="1099" y="101"/>
                  </a:lnTo>
                  <a:lnTo>
                    <a:pt x="1099" y="101"/>
                  </a:lnTo>
                  <a:lnTo>
                    <a:pt x="1099" y="101"/>
                  </a:lnTo>
                  <a:lnTo>
                    <a:pt x="1103" y="100"/>
                  </a:lnTo>
                  <a:lnTo>
                    <a:pt x="1103" y="100"/>
                  </a:lnTo>
                  <a:lnTo>
                    <a:pt x="1104" y="96"/>
                  </a:lnTo>
                  <a:lnTo>
                    <a:pt x="1104" y="95"/>
                  </a:lnTo>
                  <a:lnTo>
                    <a:pt x="1106" y="95"/>
                  </a:lnTo>
                  <a:lnTo>
                    <a:pt x="1107" y="95"/>
                  </a:lnTo>
                  <a:lnTo>
                    <a:pt x="1112" y="92"/>
                  </a:lnTo>
                  <a:lnTo>
                    <a:pt x="1114" y="90"/>
                  </a:lnTo>
                  <a:lnTo>
                    <a:pt x="1115" y="92"/>
                  </a:lnTo>
                  <a:lnTo>
                    <a:pt x="1117" y="92"/>
                  </a:lnTo>
                  <a:lnTo>
                    <a:pt x="1118" y="93"/>
                  </a:lnTo>
                  <a:lnTo>
                    <a:pt x="1120" y="92"/>
                  </a:lnTo>
                  <a:lnTo>
                    <a:pt x="1118" y="92"/>
                  </a:lnTo>
                  <a:lnTo>
                    <a:pt x="1118" y="90"/>
                  </a:lnTo>
                  <a:lnTo>
                    <a:pt x="1121" y="90"/>
                  </a:lnTo>
                  <a:close/>
                  <a:moveTo>
                    <a:pt x="73" y="89"/>
                  </a:moveTo>
                  <a:lnTo>
                    <a:pt x="73" y="89"/>
                  </a:lnTo>
                  <a:lnTo>
                    <a:pt x="73" y="89"/>
                  </a:lnTo>
                  <a:lnTo>
                    <a:pt x="74" y="90"/>
                  </a:lnTo>
                  <a:lnTo>
                    <a:pt x="74" y="90"/>
                  </a:lnTo>
                  <a:lnTo>
                    <a:pt x="74" y="92"/>
                  </a:lnTo>
                  <a:lnTo>
                    <a:pt x="74" y="93"/>
                  </a:lnTo>
                  <a:lnTo>
                    <a:pt x="74" y="93"/>
                  </a:lnTo>
                  <a:lnTo>
                    <a:pt x="74" y="93"/>
                  </a:lnTo>
                  <a:lnTo>
                    <a:pt x="73" y="93"/>
                  </a:lnTo>
                  <a:lnTo>
                    <a:pt x="73" y="92"/>
                  </a:lnTo>
                  <a:lnTo>
                    <a:pt x="71" y="90"/>
                  </a:lnTo>
                  <a:lnTo>
                    <a:pt x="71" y="90"/>
                  </a:lnTo>
                  <a:lnTo>
                    <a:pt x="71" y="89"/>
                  </a:lnTo>
                  <a:lnTo>
                    <a:pt x="73" y="89"/>
                  </a:lnTo>
                  <a:close/>
                  <a:moveTo>
                    <a:pt x="1125" y="82"/>
                  </a:moveTo>
                  <a:lnTo>
                    <a:pt x="1125" y="84"/>
                  </a:lnTo>
                  <a:lnTo>
                    <a:pt x="1123" y="85"/>
                  </a:lnTo>
                  <a:lnTo>
                    <a:pt x="1123" y="85"/>
                  </a:lnTo>
                  <a:lnTo>
                    <a:pt x="1123" y="84"/>
                  </a:lnTo>
                  <a:lnTo>
                    <a:pt x="1123" y="84"/>
                  </a:lnTo>
                  <a:lnTo>
                    <a:pt x="1123" y="82"/>
                  </a:lnTo>
                  <a:lnTo>
                    <a:pt x="1125" y="82"/>
                  </a:lnTo>
                  <a:close/>
                  <a:moveTo>
                    <a:pt x="776" y="81"/>
                  </a:moveTo>
                  <a:lnTo>
                    <a:pt x="778" y="81"/>
                  </a:lnTo>
                  <a:lnTo>
                    <a:pt x="778" y="81"/>
                  </a:lnTo>
                  <a:lnTo>
                    <a:pt x="778" y="82"/>
                  </a:lnTo>
                  <a:lnTo>
                    <a:pt x="778" y="82"/>
                  </a:lnTo>
                  <a:lnTo>
                    <a:pt x="776" y="84"/>
                  </a:lnTo>
                  <a:lnTo>
                    <a:pt x="776" y="84"/>
                  </a:lnTo>
                  <a:lnTo>
                    <a:pt x="776" y="84"/>
                  </a:lnTo>
                  <a:lnTo>
                    <a:pt x="775" y="84"/>
                  </a:lnTo>
                  <a:lnTo>
                    <a:pt x="773" y="82"/>
                  </a:lnTo>
                  <a:lnTo>
                    <a:pt x="773" y="82"/>
                  </a:lnTo>
                  <a:lnTo>
                    <a:pt x="776" y="81"/>
                  </a:lnTo>
                  <a:close/>
                  <a:moveTo>
                    <a:pt x="29" y="79"/>
                  </a:moveTo>
                  <a:lnTo>
                    <a:pt x="30" y="81"/>
                  </a:lnTo>
                  <a:lnTo>
                    <a:pt x="30" y="84"/>
                  </a:lnTo>
                  <a:lnTo>
                    <a:pt x="29" y="84"/>
                  </a:lnTo>
                  <a:lnTo>
                    <a:pt x="29" y="82"/>
                  </a:lnTo>
                  <a:lnTo>
                    <a:pt x="29" y="82"/>
                  </a:lnTo>
                  <a:lnTo>
                    <a:pt x="29" y="81"/>
                  </a:lnTo>
                  <a:lnTo>
                    <a:pt x="29" y="81"/>
                  </a:lnTo>
                  <a:lnTo>
                    <a:pt x="29" y="79"/>
                  </a:lnTo>
                  <a:close/>
                  <a:moveTo>
                    <a:pt x="70" y="68"/>
                  </a:moveTo>
                  <a:lnTo>
                    <a:pt x="70" y="68"/>
                  </a:lnTo>
                  <a:lnTo>
                    <a:pt x="70" y="71"/>
                  </a:lnTo>
                  <a:lnTo>
                    <a:pt x="68" y="74"/>
                  </a:lnTo>
                  <a:lnTo>
                    <a:pt x="68" y="74"/>
                  </a:lnTo>
                  <a:lnTo>
                    <a:pt x="68" y="74"/>
                  </a:lnTo>
                  <a:lnTo>
                    <a:pt x="67" y="74"/>
                  </a:lnTo>
                  <a:lnTo>
                    <a:pt x="67" y="74"/>
                  </a:lnTo>
                  <a:lnTo>
                    <a:pt x="68" y="73"/>
                  </a:lnTo>
                  <a:lnTo>
                    <a:pt x="67" y="73"/>
                  </a:lnTo>
                  <a:lnTo>
                    <a:pt x="67" y="71"/>
                  </a:lnTo>
                  <a:lnTo>
                    <a:pt x="67" y="70"/>
                  </a:lnTo>
                  <a:lnTo>
                    <a:pt x="68" y="68"/>
                  </a:lnTo>
                  <a:lnTo>
                    <a:pt x="70" y="68"/>
                  </a:lnTo>
                  <a:close/>
                  <a:moveTo>
                    <a:pt x="56" y="67"/>
                  </a:moveTo>
                  <a:lnTo>
                    <a:pt x="56" y="67"/>
                  </a:lnTo>
                  <a:lnTo>
                    <a:pt x="56" y="67"/>
                  </a:lnTo>
                  <a:lnTo>
                    <a:pt x="59" y="70"/>
                  </a:lnTo>
                  <a:lnTo>
                    <a:pt x="60" y="71"/>
                  </a:lnTo>
                  <a:lnTo>
                    <a:pt x="60" y="73"/>
                  </a:lnTo>
                  <a:lnTo>
                    <a:pt x="59" y="74"/>
                  </a:lnTo>
                  <a:lnTo>
                    <a:pt x="57" y="71"/>
                  </a:lnTo>
                  <a:lnTo>
                    <a:pt x="57" y="71"/>
                  </a:lnTo>
                  <a:lnTo>
                    <a:pt x="56" y="68"/>
                  </a:lnTo>
                  <a:lnTo>
                    <a:pt x="56" y="68"/>
                  </a:lnTo>
                  <a:lnTo>
                    <a:pt x="56" y="67"/>
                  </a:lnTo>
                  <a:lnTo>
                    <a:pt x="56" y="67"/>
                  </a:lnTo>
                  <a:close/>
                  <a:moveTo>
                    <a:pt x="52" y="60"/>
                  </a:moveTo>
                  <a:lnTo>
                    <a:pt x="52" y="60"/>
                  </a:lnTo>
                  <a:lnTo>
                    <a:pt x="52" y="60"/>
                  </a:lnTo>
                  <a:lnTo>
                    <a:pt x="54" y="62"/>
                  </a:lnTo>
                  <a:lnTo>
                    <a:pt x="54" y="63"/>
                  </a:lnTo>
                  <a:lnTo>
                    <a:pt x="54" y="63"/>
                  </a:lnTo>
                  <a:lnTo>
                    <a:pt x="54" y="63"/>
                  </a:lnTo>
                  <a:lnTo>
                    <a:pt x="52" y="63"/>
                  </a:lnTo>
                  <a:lnTo>
                    <a:pt x="52" y="62"/>
                  </a:lnTo>
                  <a:lnTo>
                    <a:pt x="52" y="60"/>
                  </a:lnTo>
                  <a:lnTo>
                    <a:pt x="51" y="60"/>
                  </a:lnTo>
                  <a:lnTo>
                    <a:pt x="52" y="60"/>
                  </a:lnTo>
                  <a:close/>
                  <a:moveTo>
                    <a:pt x="748" y="59"/>
                  </a:moveTo>
                  <a:lnTo>
                    <a:pt x="751" y="59"/>
                  </a:lnTo>
                  <a:lnTo>
                    <a:pt x="754" y="62"/>
                  </a:lnTo>
                  <a:lnTo>
                    <a:pt x="756" y="65"/>
                  </a:lnTo>
                  <a:lnTo>
                    <a:pt x="757" y="67"/>
                  </a:lnTo>
                  <a:lnTo>
                    <a:pt x="757" y="68"/>
                  </a:lnTo>
                  <a:lnTo>
                    <a:pt x="757" y="68"/>
                  </a:lnTo>
                  <a:lnTo>
                    <a:pt x="756" y="68"/>
                  </a:lnTo>
                  <a:lnTo>
                    <a:pt x="752" y="68"/>
                  </a:lnTo>
                  <a:lnTo>
                    <a:pt x="751" y="68"/>
                  </a:lnTo>
                  <a:lnTo>
                    <a:pt x="748" y="67"/>
                  </a:lnTo>
                  <a:lnTo>
                    <a:pt x="741" y="63"/>
                  </a:lnTo>
                  <a:lnTo>
                    <a:pt x="738" y="63"/>
                  </a:lnTo>
                  <a:lnTo>
                    <a:pt x="738" y="62"/>
                  </a:lnTo>
                  <a:lnTo>
                    <a:pt x="740" y="60"/>
                  </a:lnTo>
                  <a:lnTo>
                    <a:pt x="740" y="60"/>
                  </a:lnTo>
                  <a:lnTo>
                    <a:pt x="740" y="60"/>
                  </a:lnTo>
                  <a:lnTo>
                    <a:pt x="748" y="59"/>
                  </a:lnTo>
                  <a:close/>
                  <a:moveTo>
                    <a:pt x="18" y="59"/>
                  </a:moveTo>
                  <a:lnTo>
                    <a:pt x="18" y="59"/>
                  </a:lnTo>
                  <a:lnTo>
                    <a:pt x="19" y="59"/>
                  </a:lnTo>
                  <a:lnTo>
                    <a:pt x="21" y="62"/>
                  </a:lnTo>
                  <a:lnTo>
                    <a:pt x="21" y="63"/>
                  </a:lnTo>
                  <a:lnTo>
                    <a:pt x="21" y="65"/>
                  </a:lnTo>
                  <a:lnTo>
                    <a:pt x="19" y="65"/>
                  </a:lnTo>
                  <a:lnTo>
                    <a:pt x="18" y="65"/>
                  </a:lnTo>
                  <a:lnTo>
                    <a:pt x="16" y="65"/>
                  </a:lnTo>
                  <a:lnTo>
                    <a:pt x="16" y="65"/>
                  </a:lnTo>
                  <a:lnTo>
                    <a:pt x="18" y="67"/>
                  </a:lnTo>
                  <a:lnTo>
                    <a:pt x="18" y="67"/>
                  </a:lnTo>
                  <a:lnTo>
                    <a:pt x="19" y="68"/>
                  </a:lnTo>
                  <a:lnTo>
                    <a:pt x="21" y="68"/>
                  </a:lnTo>
                  <a:lnTo>
                    <a:pt x="24" y="70"/>
                  </a:lnTo>
                  <a:lnTo>
                    <a:pt x="22" y="71"/>
                  </a:lnTo>
                  <a:lnTo>
                    <a:pt x="21" y="71"/>
                  </a:lnTo>
                  <a:lnTo>
                    <a:pt x="24" y="74"/>
                  </a:lnTo>
                  <a:lnTo>
                    <a:pt x="24" y="74"/>
                  </a:lnTo>
                  <a:lnTo>
                    <a:pt x="24" y="74"/>
                  </a:lnTo>
                  <a:lnTo>
                    <a:pt x="26" y="74"/>
                  </a:lnTo>
                  <a:lnTo>
                    <a:pt x="26" y="74"/>
                  </a:lnTo>
                  <a:lnTo>
                    <a:pt x="26" y="74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26" y="78"/>
                  </a:lnTo>
                  <a:lnTo>
                    <a:pt x="29" y="78"/>
                  </a:lnTo>
                  <a:lnTo>
                    <a:pt x="29" y="79"/>
                  </a:lnTo>
                  <a:lnTo>
                    <a:pt x="27" y="79"/>
                  </a:lnTo>
                  <a:lnTo>
                    <a:pt x="24" y="78"/>
                  </a:lnTo>
                  <a:lnTo>
                    <a:pt x="22" y="76"/>
                  </a:lnTo>
                  <a:lnTo>
                    <a:pt x="22" y="74"/>
                  </a:lnTo>
                  <a:lnTo>
                    <a:pt x="21" y="74"/>
                  </a:lnTo>
                  <a:lnTo>
                    <a:pt x="18" y="73"/>
                  </a:lnTo>
                  <a:lnTo>
                    <a:pt x="15" y="68"/>
                  </a:lnTo>
                  <a:lnTo>
                    <a:pt x="13" y="68"/>
                  </a:lnTo>
                  <a:lnTo>
                    <a:pt x="11" y="67"/>
                  </a:lnTo>
                  <a:lnTo>
                    <a:pt x="11" y="65"/>
                  </a:lnTo>
                  <a:lnTo>
                    <a:pt x="11" y="65"/>
                  </a:lnTo>
                  <a:lnTo>
                    <a:pt x="13" y="65"/>
                  </a:lnTo>
                  <a:lnTo>
                    <a:pt x="13" y="63"/>
                  </a:lnTo>
                  <a:lnTo>
                    <a:pt x="13" y="63"/>
                  </a:lnTo>
                  <a:lnTo>
                    <a:pt x="8" y="62"/>
                  </a:lnTo>
                  <a:lnTo>
                    <a:pt x="8" y="62"/>
                  </a:lnTo>
                  <a:lnTo>
                    <a:pt x="8" y="60"/>
                  </a:lnTo>
                  <a:lnTo>
                    <a:pt x="8" y="60"/>
                  </a:lnTo>
                  <a:lnTo>
                    <a:pt x="11" y="60"/>
                  </a:lnTo>
                  <a:lnTo>
                    <a:pt x="13" y="60"/>
                  </a:lnTo>
                  <a:lnTo>
                    <a:pt x="15" y="60"/>
                  </a:lnTo>
                  <a:lnTo>
                    <a:pt x="16" y="59"/>
                  </a:lnTo>
                  <a:lnTo>
                    <a:pt x="18" y="59"/>
                  </a:lnTo>
                  <a:close/>
                  <a:moveTo>
                    <a:pt x="59" y="57"/>
                  </a:moveTo>
                  <a:lnTo>
                    <a:pt x="59" y="57"/>
                  </a:lnTo>
                  <a:lnTo>
                    <a:pt x="60" y="59"/>
                  </a:lnTo>
                  <a:lnTo>
                    <a:pt x="63" y="60"/>
                  </a:lnTo>
                  <a:lnTo>
                    <a:pt x="65" y="60"/>
                  </a:lnTo>
                  <a:lnTo>
                    <a:pt x="65" y="65"/>
                  </a:lnTo>
                  <a:lnTo>
                    <a:pt x="67" y="71"/>
                  </a:lnTo>
                  <a:lnTo>
                    <a:pt x="67" y="73"/>
                  </a:lnTo>
                  <a:lnTo>
                    <a:pt x="65" y="74"/>
                  </a:lnTo>
                  <a:lnTo>
                    <a:pt x="65" y="76"/>
                  </a:lnTo>
                  <a:lnTo>
                    <a:pt x="63" y="78"/>
                  </a:lnTo>
                  <a:lnTo>
                    <a:pt x="63" y="76"/>
                  </a:lnTo>
                  <a:lnTo>
                    <a:pt x="63" y="73"/>
                  </a:lnTo>
                  <a:lnTo>
                    <a:pt x="62" y="71"/>
                  </a:lnTo>
                  <a:lnTo>
                    <a:pt x="62" y="71"/>
                  </a:lnTo>
                  <a:lnTo>
                    <a:pt x="62" y="68"/>
                  </a:lnTo>
                  <a:lnTo>
                    <a:pt x="62" y="68"/>
                  </a:lnTo>
                  <a:lnTo>
                    <a:pt x="62" y="70"/>
                  </a:lnTo>
                  <a:lnTo>
                    <a:pt x="60" y="70"/>
                  </a:lnTo>
                  <a:lnTo>
                    <a:pt x="59" y="68"/>
                  </a:lnTo>
                  <a:lnTo>
                    <a:pt x="57" y="67"/>
                  </a:lnTo>
                  <a:lnTo>
                    <a:pt x="57" y="65"/>
                  </a:lnTo>
                  <a:lnTo>
                    <a:pt x="57" y="63"/>
                  </a:lnTo>
                  <a:lnTo>
                    <a:pt x="56" y="63"/>
                  </a:lnTo>
                  <a:lnTo>
                    <a:pt x="57" y="63"/>
                  </a:lnTo>
                  <a:lnTo>
                    <a:pt x="57" y="62"/>
                  </a:lnTo>
                  <a:lnTo>
                    <a:pt x="57" y="60"/>
                  </a:lnTo>
                  <a:lnTo>
                    <a:pt x="59" y="59"/>
                  </a:lnTo>
                  <a:lnTo>
                    <a:pt x="59" y="57"/>
                  </a:lnTo>
                  <a:close/>
                  <a:moveTo>
                    <a:pt x="56" y="57"/>
                  </a:moveTo>
                  <a:lnTo>
                    <a:pt x="56" y="57"/>
                  </a:lnTo>
                  <a:lnTo>
                    <a:pt x="57" y="59"/>
                  </a:lnTo>
                  <a:lnTo>
                    <a:pt x="57" y="60"/>
                  </a:lnTo>
                  <a:lnTo>
                    <a:pt x="57" y="62"/>
                  </a:lnTo>
                  <a:lnTo>
                    <a:pt x="56" y="62"/>
                  </a:lnTo>
                  <a:lnTo>
                    <a:pt x="54" y="60"/>
                  </a:lnTo>
                  <a:lnTo>
                    <a:pt x="54" y="60"/>
                  </a:lnTo>
                  <a:lnTo>
                    <a:pt x="54" y="60"/>
                  </a:lnTo>
                  <a:lnTo>
                    <a:pt x="54" y="59"/>
                  </a:lnTo>
                  <a:lnTo>
                    <a:pt x="56" y="57"/>
                  </a:lnTo>
                  <a:lnTo>
                    <a:pt x="56" y="57"/>
                  </a:lnTo>
                  <a:lnTo>
                    <a:pt x="56" y="57"/>
                  </a:lnTo>
                  <a:close/>
                  <a:moveTo>
                    <a:pt x="767" y="55"/>
                  </a:moveTo>
                  <a:lnTo>
                    <a:pt x="768" y="57"/>
                  </a:lnTo>
                  <a:lnTo>
                    <a:pt x="768" y="57"/>
                  </a:lnTo>
                  <a:lnTo>
                    <a:pt x="768" y="57"/>
                  </a:lnTo>
                  <a:lnTo>
                    <a:pt x="767" y="57"/>
                  </a:lnTo>
                  <a:lnTo>
                    <a:pt x="767" y="57"/>
                  </a:lnTo>
                  <a:lnTo>
                    <a:pt x="767" y="57"/>
                  </a:lnTo>
                  <a:lnTo>
                    <a:pt x="767" y="57"/>
                  </a:lnTo>
                  <a:lnTo>
                    <a:pt x="767" y="55"/>
                  </a:lnTo>
                  <a:close/>
                  <a:moveTo>
                    <a:pt x="38" y="51"/>
                  </a:moveTo>
                  <a:lnTo>
                    <a:pt x="38" y="51"/>
                  </a:lnTo>
                  <a:lnTo>
                    <a:pt x="41" y="52"/>
                  </a:lnTo>
                  <a:lnTo>
                    <a:pt x="44" y="54"/>
                  </a:lnTo>
                  <a:lnTo>
                    <a:pt x="46" y="54"/>
                  </a:lnTo>
                  <a:lnTo>
                    <a:pt x="48" y="59"/>
                  </a:lnTo>
                  <a:lnTo>
                    <a:pt x="48" y="59"/>
                  </a:lnTo>
                  <a:lnTo>
                    <a:pt x="46" y="60"/>
                  </a:lnTo>
                  <a:lnTo>
                    <a:pt x="46" y="60"/>
                  </a:lnTo>
                  <a:lnTo>
                    <a:pt x="46" y="60"/>
                  </a:lnTo>
                  <a:lnTo>
                    <a:pt x="43" y="57"/>
                  </a:lnTo>
                  <a:lnTo>
                    <a:pt x="40" y="55"/>
                  </a:lnTo>
                  <a:lnTo>
                    <a:pt x="38" y="54"/>
                  </a:lnTo>
                  <a:lnTo>
                    <a:pt x="37" y="52"/>
                  </a:lnTo>
                  <a:lnTo>
                    <a:pt x="38" y="51"/>
                  </a:lnTo>
                  <a:close/>
                  <a:moveTo>
                    <a:pt x="38" y="41"/>
                  </a:moveTo>
                  <a:lnTo>
                    <a:pt x="38" y="41"/>
                  </a:lnTo>
                  <a:lnTo>
                    <a:pt x="40" y="43"/>
                  </a:lnTo>
                  <a:lnTo>
                    <a:pt x="40" y="43"/>
                  </a:lnTo>
                  <a:lnTo>
                    <a:pt x="41" y="44"/>
                  </a:lnTo>
                  <a:lnTo>
                    <a:pt x="41" y="44"/>
                  </a:lnTo>
                  <a:lnTo>
                    <a:pt x="40" y="46"/>
                  </a:lnTo>
                  <a:lnTo>
                    <a:pt x="38" y="46"/>
                  </a:lnTo>
                  <a:lnTo>
                    <a:pt x="38" y="46"/>
                  </a:lnTo>
                  <a:lnTo>
                    <a:pt x="38" y="46"/>
                  </a:lnTo>
                  <a:lnTo>
                    <a:pt x="37" y="44"/>
                  </a:lnTo>
                  <a:lnTo>
                    <a:pt x="37" y="44"/>
                  </a:lnTo>
                  <a:lnTo>
                    <a:pt x="35" y="44"/>
                  </a:lnTo>
                  <a:lnTo>
                    <a:pt x="35" y="44"/>
                  </a:lnTo>
                  <a:lnTo>
                    <a:pt x="35" y="46"/>
                  </a:lnTo>
                  <a:lnTo>
                    <a:pt x="35" y="46"/>
                  </a:lnTo>
                  <a:lnTo>
                    <a:pt x="35" y="46"/>
                  </a:lnTo>
                  <a:lnTo>
                    <a:pt x="35" y="46"/>
                  </a:lnTo>
                  <a:lnTo>
                    <a:pt x="35" y="46"/>
                  </a:lnTo>
                  <a:lnTo>
                    <a:pt x="35" y="46"/>
                  </a:lnTo>
                  <a:lnTo>
                    <a:pt x="35" y="44"/>
                  </a:lnTo>
                  <a:lnTo>
                    <a:pt x="35" y="44"/>
                  </a:lnTo>
                  <a:lnTo>
                    <a:pt x="35" y="44"/>
                  </a:lnTo>
                  <a:lnTo>
                    <a:pt x="37" y="41"/>
                  </a:lnTo>
                  <a:lnTo>
                    <a:pt x="38" y="41"/>
                  </a:lnTo>
                  <a:close/>
                  <a:moveTo>
                    <a:pt x="0" y="40"/>
                  </a:moveTo>
                  <a:lnTo>
                    <a:pt x="2" y="40"/>
                  </a:lnTo>
                  <a:lnTo>
                    <a:pt x="2" y="41"/>
                  </a:lnTo>
                  <a:lnTo>
                    <a:pt x="7" y="41"/>
                  </a:lnTo>
                  <a:lnTo>
                    <a:pt x="8" y="43"/>
                  </a:lnTo>
                  <a:lnTo>
                    <a:pt x="11" y="41"/>
                  </a:lnTo>
                  <a:lnTo>
                    <a:pt x="11" y="41"/>
                  </a:lnTo>
                  <a:lnTo>
                    <a:pt x="11" y="41"/>
                  </a:lnTo>
                  <a:lnTo>
                    <a:pt x="13" y="43"/>
                  </a:lnTo>
                  <a:lnTo>
                    <a:pt x="13" y="44"/>
                  </a:lnTo>
                  <a:lnTo>
                    <a:pt x="13" y="46"/>
                  </a:lnTo>
                  <a:lnTo>
                    <a:pt x="13" y="46"/>
                  </a:lnTo>
                  <a:lnTo>
                    <a:pt x="13" y="48"/>
                  </a:lnTo>
                  <a:lnTo>
                    <a:pt x="7" y="49"/>
                  </a:lnTo>
                  <a:lnTo>
                    <a:pt x="7" y="49"/>
                  </a:lnTo>
                  <a:lnTo>
                    <a:pt x="7" y="51"/>
                  </a:lnTo>
                  <a:lnTo>
                    <a:pt x="8" y="51"/>
                  </a:lnTo>
                  <a:lnTo>
                    <a:pt x="8" y="51"/>
                  </a:lnTo>
                  <a:lnTo>
                    <a:pt x="13" y="49"/>
                  </a:lnTo>
                  <a:lnTo>
                    <a:pt x="13" y="49"/>
                  </a:lnTo>
                  <a:lnTo>
                    <a:pt x="13" y="48"/>
                  </a:lnTo>
                  <a:lnTo>
                    <a:pt x="15" y="46"/>
                  </a:lnTo>
                  <a:lnTo>
                    <a:pt x="15" y="46"/>
                  </a:lnTo>
                  <a:lnTo>
                    <a:pt x="13" y="43"/>
                  </a:lnTo>
                  <a:lnTo>
                    <a:pt x="13" y="43"/>
                  </a:lnTo>
                  <a:lnTo>
                    <a:pt x="16" y="43"/>
                  </a:lnTo>
                  <a:lnTo>
                    <a:pt x="18" y="41"/>
                  </a:lnTo>
                  <a:lnTo>
                    <a:pt x="19" y="41"/>
                  </a:lnTo>
                  <a:lnTo>
                    <a:pt x="21" y="41"/>
                  </a:lnTo>
                  <a:lnTo>
                    <a:pt x="21" y="43"/>
                  </a:lnTo>
                  <a:lnTo>
                    <a:pt x="19" y="44"/>
                  </a:lnTo>
                  <a:lnTo>
                    <a:pt x="18" y="46"/>
                  </a:lnTo>
                  <a:lnTo>
                    <a:pt x="18" y="49"/>
                  </a:lnTo>
                  <a:lnTo>
                    <a:pt x="16" y="52"/>
                  </a:lnTo>
                  <a:lnTo>
                    <a:pt x="16" y="55"/>
                  </a:lnTo>
                  <a:lnTo>
                    <a:pt x="16" y="57"/>
                  </a:lnTo>
                  <a:lnTo>
                    <a:pt x="16" y="59"/>
                  </a:lnTo>
                  <a:lnTo>
                    <a:pt x="10" y="60"/>
                  </a:lnTo>
                  <a:lnTo>
                    <a:pt x="8" y="59"/>
                  </a:lnTo>
                  <a:lnTo>
                    <a:pt x="5" y="59"/>
                  </a:lnTo>
                  <a:lnTo>
                    <a:pt x="5" y="57"/>
                  </a:lnTo>
                  <a:lnTo>
                    <a:pt x="5" y="55"/>
                  </a:lnTo>
                  <a:lnTo>
                    <a:pt x="7" y="55"/>
                  </a:lnTo>
                  <a:lnTo>
                    <a:pt x="8" y="55"/>
                  </a:lnTo>
                  <a:lnTo>
                    <a:pt x="8" y="57"/>
                  </a:lnTo>
                  <a:lnTo>
                    <a:pt x="10" y="57"/>
                  </a:lnTo>
                  <a:lnTo>
                    <a:pt x="10" y="57"/>
                  </a:lnTo>
                  <a:lnTo>
                    <a:pt x="7" y="54"/>
                  </a:lnTo>
                  <a:lnTo>
                    <a:pt x="3" y="54"/>
                  </a:lnTo>
                  <a:lnTo>
                    <a:pt x="2" y="52"/>
                  </a:lnTo>
                  <a:lnTo>
                    <a:pt x="2" y="51"/>
                  </a:lnTo>
                  <a:lnTo>
                    <a:pt x="2" y="51"/>
                  </a:lnTo>
                  <a:lnTo>
                    <a:pt x="0" y="48"/>
                  </a:lnTo>
                  <a:lnTo>
                    <a:pt x="0" y="46"/>
                  </a:lnTo>
                  <a:lnTo>
                    <a:pt x="0" y="44"/>
                  </a:lnTo>
                  <a:lnTo>
                    <a:pt x="0" y="43"/>
                  </a:lnTo>
                  <a:lnTo>
                    <a:pt x="0" y="41"/>
                  </a:lnTo>
                  <a:lnTo>
                    <a:pt x="0" y="40"/>
                  </a:lnTo>
                  <a:close/>
                  <a:moveTo>
                    <a:pt x="32" y="30"/>
                  </a:moveTo>
                  <a:lnTo>
                    <a:pt x="33" y="32"/>
                  </a:lnTo>
                  <a:lnTo>
                    <a:pt x="33" y="32"/>
                  </a:lnTo>
                  <a:lnTo>
                    <a:pt x="33" y="32"/>
                  </a:lnTo>
                  <a:lnTo>
                    <a:pt x="33" y="32"/>
                  </a:lnTo>
                  <a:lnTo>
                    <a:pt x="33" y="33"/>
                  </a:lnTo>
                  <a:lnTo>
                    <a:pt x="32" y="33"/>
                  </a:lnTo>
                  <a:lnTo>
                    <a:pt x="30" y="33"/>
                  </a:lnTo>
                  <a:lnTo>
                    <a:pt x="30" y="33"/>
                  </a:lnTo>
                  <a:lnTo>
                    <a:pt x="30" y="33"/>
                  </a:lnTo>
                  <a:lnTo>
                    <a:pt x="32" y="32"/>
                  </a:lnTo>
                  <a:lnTo>
                    <a:pt x="32" y="30"/>
                  </a:lnTo>
                  <a:close/>
                  <a:moveTo>
                    <a:pt x="41" y="22"/>
                  </a:moveTo>
                  <a:lnTo>
                    <a:pt x="41" y="24"/>
                  </a:lnTo>
                  <a:lnTo>
                    <a:pt x="40" y="27"/>
                  </a:lnTo>
                  <a:lnTo>
                    <a:pt x="37" y="29"/>
                  </a:lnTo>
                  <a:lnTo>
                    <a:pt x="37" y="29"/>
                  </a:lnTo>
                  <a:lnTo>
                    <a:pt x="37" y="27"/>
                  </a:lnTo>
                  <a:lnTo>
                    <a:pt x="40" y="24"/>
                  </a:lnTo>
                  <a:lnTo>
                    <a:pt x="41" y="22"/>
                  </a:lnTo>
                  <a:close/>
                  <a:moveTo>
                    <a:pt x="1041" y="0"/>
                  </a:moveTo>
                  <a:lnTo>
                    <a:pt x="1041" y="0"/>
                  </a:lnTo>
                  <a:lnTo>
                    <a:pt x="1043" y="2"/>
                  </a:lnTo>
                  <a:lnTo>
                    <a:pt x="1043" y="2"/>
                  </a:lnTo>
                  <a:lnTo>
                    <a:pt x="1043" y="2"/>
                  </a:lnTo>
                  <a:lnTo>
                    <a:pt x="1043" y="3"/>
                  </a:lnTo>
                  <a:lnTo>
                    <a:pt x="1039" y="2"/>
                  </a:lnTo>
                  <a:lnTo>
                    <a:pt x="1039" y="2"/>
                  </a:lnTo>
                  <a:lnTo>
                    <a:pt x="1039" y="2"/>
                  </a:lnTo>
                  <a:lnTo>
                    <a:pt x="1039" y="2"/>
                  </a:lnTo>
                  <a:lnTo>
                    <a:pt x="1039" y="0"/>
                  </a:lnTo>
                  <a:lnTo>
                    <a:pt x="1041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65" name="Freeform 312">
              <a:extLst>
                <a:ext uri="{FF2B5EF4-FFF2-40B4-BE49-F238E27FC236}">
                  <a16:creationId xmlns:a16="http://schemas.microsoft.com/office/drawing/2014/main" id="{76E1DD64-A05E-1566-92A1-DEEC728AD2C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90531" y="1932615"/>
              <a:ext cx="2403391" cy="1237756"/>
            </a:xfrm>
            <a:custGeom>
              <a:avLst/>
              <a:gdLst>
                <a:gd name="T0" fmla="*/ 890 w 1233"/>
                <a:gd name="T1" fmla="*/ 360 h 635"/>
                <a:gd name="T2" fmla="*/ 880 w 1233"/>
                <a:gd name="T3" fmla="*/ 294 h 635"/>
                <a:gd name="T4" fmla="*/ 692 w 1233"/>
                <a:gd name="T5" fmla="*/ 247 h 635"/>
                <a:gd name="T6" fmla="*/ 970 w 1233"/>
                <a:gd name="T7" fmla="*/ 230 h 635"/>
                <a:gd name="T8" fmla="*/ 904 w 1233"/>
                <a:gd name="T9" fmla="*/ 212 h 635"/>
                <a:gd name="T10" fmla="*/ 874 w 1233"/>
                <a:gd name="T11" fmla="*/ 200 h 635"/>
                <a:gd name="T12" fmla="*/ 798 w 1233"/>
                <a:gd name="T13" fmla="*/ 156 h 635"/>
                <a:gd name="T14" fmla="*/ 838 w 1233"/>
                <a:gd name="T15" fmla="*/ 146 h 635"/>
                <a:gd name="T16" fmla="*/ 459 w 1233"/>
                <a:gd name="T17" fmla="*/ 102 h 635"/>
                <a:gd name="T18" fmla="*/ 894 w 1233"/>
                <a:gd name="T19" fmla="*/ 94 h 635"/>
                <a:gd name="T20" fmla="*/ 585 w 1233"/>
                <a:gd name="T21" fmla="*/ 77 h 635"/>
                <a:gd name="T22" fmla="*/ 733 w 1233"/>
                <a:gd name="T23" fmla="*/ 66 h 635"/>
                <a:gd name="T24" fmla="*/ 27 w 1233"/>
                <a:gd name="T25" fmla="*/ 61 h 635"/>
                <a:gd name="T26" fmla="*/ 625 w 1233"/>
                <a:gd name="T27" fmla="*/ 55 h 635"/>
                <a:gd name="T28" fmla="*/ 615 w 1233"/>
                <a:gd name="T29" fmla="*/ 69 h 635"/>
                <a:gd name="T30" fmla="*/ 696 w 1233"/>
                <a:gd name="T31" fmla="*/ 22 h 635"/>
                <a:gd name="T32" fmla="*/ 722 w 1233"/>
                <a:gd name="T33" fmla="*/ 69 h 635"/>
                <a:gd name="T34" fmla="*/ 787 w 1233"/>
                <a:gd name="T35" fmla="*/ 115 h 635"/>
                <a:gd name="T36" fmla="*/ 853 w 1233"/>
                <a:gd name="T37" fmla="*/ 71 h 635"/>
                <a:gd name="T38" fmla="*/ 825 w 1233"/>
                <a:gd name="T39" fmla="*/ 134 h 635"/>
                <a:gd name="T40" fmla="*/ 756 w 1233"/>
                <a:gd name="T41" fmla="*/ 159 h 635"/>
                <a:gd name="T42" fmla="*/ 738 w 1233"/>
                <a:gd name="T43" fmla="*/ 203 h 635"/>
                <a:gd name="T44" fmla="*/ 705 w 1233"/>
                <a:gd name="T45" fmla="*/ 228 h 635"/>
                <a:gd name="T46" fmla="*/ 669 w 1233"/>
                <a:gd name="T47" fmla="*/ 304 h 635"/>
                <a:gd name="T48" fmla="*/ 801 w 1233"/>
                <a:gd name="T49" fmla="*/ 381 h 635"/>
                <a:gd name="T50" fmla="*/ 871 w 1233"/>
                <a:gd name="T51" fmla="*/ 468 h 635"/>
                <a:gd name="T52" fmla="*/ 896 w 1233"/>
                <a:gd name="T53" fmla="*/ 412 h 635"/>
                <a:gd name="T54" fmla="*/ 921 w 1233"/>
                <a:gd name="T55" fmla="*/ 291 h 635"/>
                <a:gd name="T56" fmla="*/ 981 w 1233"/>
                <a:gd name="T57" fmla="*/ 238 h 635"/>
                <a:gd name="T58" fmla="*/ 1031 w 1233"/>
                <a:gd name="T59" fmla="*/ 282 h 635"/>
                <a:gd name="T60" fmla="*/ 1050 w 1233"/>
                <a:gd name="T61" fmla="*/ 329 h 635"/>
                <a:gd name="T62" fmla="*/ 1093 w 1233"/>
                <a:gd name="T63" fmla="*/ 302 h 635"/>
                <a:gd name="T64" fmla="*/ 1124 w 1233"/>
                <a:gd name="T65" fmla="*/ 310 h 635"/>
                <a:gd name="T66" fmla="*/ 1136 w 1233"/>
                <a:gd name="T67" fmla="*/ 354 h 635"/>
                <a:gd name="T68" fmla="*/ 1197 w 1233"/>
                <a:gd name="T69" fmla="*/ 395 h 635"/>
                <a:gd name="T70" fmla="*/ 1213 w 1233"/>
                <a:gd name="T71" fmla="*/ 416 h 635"/>
                <a:gd name="T72" fmla="*/ 1162 w 1233"/>
                <a:gd name="T73" fmla="*/ 485 h 635"/>
                <a:gd name="T74" fmla="*/ 1002 w 1233"/>
                <a:gd name="T75" fmla="*/ 550 h 635"/>
                <a:gd name="T76" fmla="*/ 924 w 1233"/>
                <a:gd name="T77" fmla="*/ 597 h 635"/>
                <a:gd name="T78" fmla="*/ 897 w 1233"/>
                <a:gd name="T79" fmla="*/ 617 h 635"/>
                <a:gd name="T80" fmla="*/ 845 w 1233"/>
                <a:gd name="T81" fmla="*/ 622 h 635"/>
                <a:gd name="T82" fmla="*/ 869 w 1233"/>
                <a:gd name="T83" fmla="*/ 584 h 635"/>
                <a:gd name="T84" fmla="*/ 875 w 1233"/>
                <a:gd name="T85" fmla="*/ 570 h 635"/>
                <a:gd name="T86" fmla="*/ 817 w 1233"/>
                <a:gd name="T87" fmla="*/ 554 h 635"/>
                <a:gd name="T88" fmla="*/ 787 w 1233"/>
                <a:gd name="T89" fmla="*/ 512 h 635"/>
                <a:gd name="T90" fmla="*/ 756 w 1233"/>
                <a:gd name="T91" fmla="*/ 515 h 635"/>
                <a:gd name="T92" fmla="*/ 259 w 1233"/>
                <a:gd name="T93" fmla="*/ 509 h 635"/>
                <a:gd name="T94" fmla="*/ 232 w 1233"/>
                <a:gd name="T95" fmla="*/ 483 h 635"/>
                <a:gd name="T96" fmla="*/ 194 w 1233"/>
                <a:gd name="T97" fmla="*/ 460 h 635"/>
                <a:gd name="T98" fmla="*/ 172 w 1233"/>
                <a:gd name="T99" fmla="*/ 423 h 635"/>
                <a:gd name="T100" fmla="*/ 164 w 1233"/>
                <a:gd name="T101" fmla="*/ 383 h 635"/>
                <a:gd name="T102" fmla="*/ 89 w 1233"/>
                <a:gd name="T103" fmla="*/ 304 h 635"/>
                <a:gd name="T104" fmla="*/ 77 w 1233"/>
                <a:gd name="T105" fmla="*/ 77 h 635"/>
                <a:gd name="T106" fmla="*/ 150 w 1233"/>
                <a:gd name="T107" fmla="*/ 60 h 635"/>
                <a:gd name="T108" fmla="*/ 172 w 1233"/>
                <a:gd name="T109" fmla="*/ 56 h 635"/>
                <a:gd name="T110" fmla="*/ 245 w 1233"/>
                <a:gd name="T111" fmla="*/ 67 h 635"/>
                <a:gd name="T112" fmla="*/ 387 w 1233"/>
                <a:gd name="T113" fmla="*/ 108 h 635"/>
                <a:gd name="T114" fmla="*/ 483 w 1233"/>
                <a:gd name="T115" fmla="*/ 127 h 635"/>
                <a:gd name="T116" fmla="*/ 467 w 1233"/>
                <a:gd name="T117" fmla="*/ 96 h 635"/>
                <a:gd name="T118" fmla="*/ 623 w 1233"/>
                <a:gd name="T119" fmla="*/ 108 h 635"/>
                <a:gd name="T120" fmla="*/ 659 w 1233"/>
                <a:gd name="T121" fmla="*/ 123 h 635"/>
                <a:gd name="T122" fmla="*/ 678 w 1233"/>
                <a:gd name="T123" fmla="*/ 74 h 635"/>
                <a:gd name="T124" fmla="*/ 655 w 1233"/>
                <a:gd name="T125" fmla="*/ 17 h 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33" h="635">
                  <a:moveTo>
                    <a:pt x="901" y="362"/>
                  </a:moveTo>
                  <a:lnTo>
                    <a:pt x="902" y="362"/>
                  </a:lnTo>
                  <a:lnTo>
                    <a:pt x="902" y="365"/>
                  </a:lnTo>
                  <a:lnTo>
                    <a:pt x="902" y="367"/>
                  </a:lnTo>
                  <a:lnTo>
                    <a:pt x="901" y="367"/>
                  </a:lnTo>
                  <a:lnTo>
                    <a:pt x="901" y="368"/>
                  </a:lnTo>
                  <a:lnTo>
                    <a:pt x="899" y="368"/>
                  </a:lnTo>
                  <a:lnTo>
                    <a:pt x="899" y="368"/>
                  </a:lnTo>
                  <a:lnTo>
                    <a:pt x="897" y="368"/>
                  </a:lnTo>
                  <a:lnTo>
                    <a:pt x="897" y="368"/>
                  </a:lnTo>
                  <a:lnTo>
                    <a:pt x="899" y="367"/>
                  </a:lnTo>
                  <a:lnTo>
                    <a:pt x="899" y="365"/>
                  </a:lnTo>
                  <a:lnTo>
                    <a:pt x="899" y="365"/>
                  </a:lnTo>
                  <a:lnTo>
                    <a:pt x="899" y="364"/>
                  </a:lnTo>
                  <a:lnTo>
                    <a:pt x="901" y="362"/>
                  </a:lnTo>
                  <a:lnTo>
                    <a:pt x="901" y="362"/>
                  </a:lnTo>
                  <a:close/>
                  <a:moveTo>
                    <a:pt x="888" y="362"/>
                  </a:moveTo>
                  <a:lnTo>
                    <a:pt x="888" y="364"/>
                  </a:lnTo>
                  <a:lnTo>
                    <a:pt x="886" y="365"/>
                  </a:lnTo>
                  <a:lnTo>
                    <a:pt x="883" y="367"/>
                  </a:lnTo>
                  <a:lnTo>
                    <a:pt x="882" y="367"/>
                  </a:lnTo>
                  <a:lnTo>
                    <a:pt x="882" y="367"/>
                  </a:lnTo>
                  <a:lnTo>
                    <a:pt x="882" y="365"/>
                  </a:lnTo>
                  <a:lnTo>
                    <a:pt x="882" y="365"/>
                  </a:lnTo>
                  <a:lnTo>
                    <a:pt x="885" y="364"/>
                  </a:lnTo>
                  <a:lnTo>
                    <a:pt x="885" y="364"/>
                  </a:lnTo>
                  <a:lnTo>
                    <a:pt x="885" y="364"/>
                  </a:lnTo>
                  <a:lnTo>
                    <a:pt x="886" y="364"/>
                  </a:lnTo>
                  <a:lnTo>
                    <a:pt x="886" y="364"/>
                  </a:lnTo>
                  <a:lnTo>
                    <a:pt x="888" y="362"/>
                  </a:lnTo>
                  <a:lnTo>
                    <a:pt x="888" y="362"/>
                  </a:lnTo>
                  <a:close/>
                  <a:moveTo>
                    <a:pt x="893" y="359"/>
                  </a:moveTo>
                  <a:lnTo>
                    <a:pt x="893" y="359"/>
                  </a:lnTo>
                  <a:lnTo>
                    <a:pt x="893" y="360"/>
                  </a:lnTo>
                  <a:lnTo>
                    <a:pt x="894" y="360"/>
                  </a:lnTo>
                  <a:lnTo>
                    <a:pt x="894" y="360"/>
                  </a:lnTo>
                  <a:lnTo>
                    <a:pt x="894" y="360"/>
                  </a:lnTo>
                  <a:lnTo>
                    <a:pt x="896" y="362"/>
                  </a:lnTo>
                  <a:lnTo>
                    <a:pt x="896" y="362"/>
                  </a:lnTo>
                  <a:lnTo>
                    <a:pt x="897" y="362"/>
                  </a:lnTo>
                  <a:lnTo>
                    <a:pt x="897" y="362"/>
                  </a:lnTo>
                  <a:lnTo>
                    <a:pt x="897" y="364"/>
                  </a:lnTo>
                  <a:lnTo>
                    <a:pt x="897" y="364"/>
                  </a:lnTo>
                  <a:lnTo>
                    <a:pt x="897" y="365"/>
                  </a:lnTo>
                  <a:lnTo>
                    <a:pt x="897" y="365"/>
                  </a:lnTo>
                  <a:lnTo>
                    <a:pt x="897" y="365"/>
                  </a:lnTo>
                  <a:lnTo>
                    <a:pt x="896" y="368"/>
                  </a:lnTo>
                  <a:lnTo>
                    <a:pt x="896" y="370"/>
                  </a:lnTo>
                  <a:lnTo>
                    <a:pt x="894" y="373"/>
                  </a:lnTo>
                  <a:lnTo>
                    <a:pt x="893" y="373"/>
                  </a:lnTo>
                  <a:lnTo>
                    <a:pt x="893" y="373"/>
                  </a:lnTo>
                  <a:lnTo>
                    <a:pt x="894" y="368"/>
                  </a:lnTo>
                  <a:lnTo>
                    <a:pt x="894" y="368"/>
                  </a:lnTo>
                  <a:lnTo>
                    <a:pt x="894" y="368"/>
                  </a:lnTo>
                  <a:lnTo>
                    <a:pt x="894" y="367"/>
                  </a:lnTo>
                  <a:lnTo>
                    <a:pt x="894" y="368"/>
                  </a:lnTo>
                  <a:lnTo>
                    <a:pt x="891" y="373"/>
                  </a:lnTo>
                  <a:lnTo>
                    <a:pt x="890" y="373"/>
                  </a:lnTo>
                  <a:lnTo>
                    <a:pt x="890" y="375"/>
                  </a:lnTo>
                  <a:lnTo>
                    <a:pt x="890" y="375"/>
                  </a:lnTo>
                  <a:lnTo>
                    <a:pt x="888" y="375"/>
                  </a:lnTo>
                  <a:lnTo>
                    <a:pt x="886" y="375"/>
                  </a:lnTo>
                  <a:lnTo>
                    <a:pt x="890" y="370"/>
                  </a:lnTo>
                  <a:lnTo>
                    <a:pt x="890" y="368"/>
                  </a:lnTo>
                  <a:lnTo>
                    <a:pt x="890" y="368"/>
                  </a:lnTo>
                  <a:lnTo>
                    <a:pt x="888" y="368"/>
                  </a:lnTo>
                  <a:lnTo>
                    <a:pt x="885" y="373"/>
                  </a:lnTo>
                  <a:lnTo>
                    <a:pt x="883" y="375"/>
                  </a:lnTo>
                  <a:lnTo>
                    <a:pt x="883" y="373"/>
                  </a:lnTo>
                  <a:lnTo>
                    <a:pt x="882" y="373"/>
                  </a:lnTo>
                  <a:lnTo>
                    <a:pt x="882" y="373"/>
                  </a:lnTo>
                  <a:lnTo>
                    <a:pt x="885" y="368"/>
                  </a:lnTo>
                  <a:lnTo>
                    <a:pt x="888" y="367"/>
                  </a:lnTo>
                  <a:lnTo>
                    <a:pt x="890" y="365"/>
                  </a:lnTo>
                  <a:lnTo>
                    <a:pt x="890" y="364"/>
                  </a:lnTo>
                  <a:lnTo>
                    <a:pt x="890" y="362"/>
                  </a:lnTo>
                  <a:lnTo>
                    <a:pt x="890" y="360"/>
                  </a:lnTo>
                  <a:lnTo>
                    <a:pt x="890" y="360"/>
                  </a:lnTo>
                  <a:lnTo>
                    <a:pt x="890" y="360"/>
                  </a:lnTo>
                  <a:lnTo>
                    <a:pt x="891" y="360"/>
                  </a:lnTo>
                  <a:lnTo>
                    <a:pt x="891" y="362"/>
                  </a:lnTo>
                  <a:lnTo>
                    <a:pt x="890" y="365"/>
                  </a:lnTo>
                  <a:lnTo>
                    <a:pt x="890" y="367"/>
                  </a:lnTo>
                  <a:lnTo>
                    <a:pt x="888" y="367"/>
                  </a:lnTo>
                  <a:lnTo>
                    <a:pt x="890" y="368"/>
                  </a:lnTo>
                  <a:lnTo>
                    <a:pt x="890" y="367"/>
                  </a:lnTo>
                  <a:lnTo>
                    <a:pt x="891" y="365"/>
                  </a:lnTo>
                  <a:lnTo>
                    <a:pt x="891" y="364"/>
                  </a:lnTo>
                  <a:lnTo>
                    <a:pt x="893" y="362"/>
                  </a:lnTo>
                  <a:lnTo>
                    <a:pt x="893" y="359"/>
                  </a:lnTo>
                  <a:close/>
                  <a:moveTo>
                    <a:pt x="888" y="356"/>
                  </a:moveTo>
                  <a:lnTo>
                    <a:pt x="890" y="356"/>
                  </a:lnTo>
                  <a:lnTo>
                    <a:pt x="890" y="356"/>
                  </a:lnTo>
                  <a:lnTo>
                    <a:pt x="890" y="357"/>
                  </a:lnTo>
                  <a:lnTo>
                    <a:pt x="890" y="357"/>
                  </a:lnTo>
                  <a:lnTo>
                    <a:pt x="890" y="357"/>
                  </a:lnTo>
                  <a:lnTo>
                    <a:pt x="890" y="357"/>
                  </a:lnTo>
                  <a:lnTo>
                    <a:pt x="888" y="359"/>
                  </a:lnTo>
                  <a:lnTo>
                    <a:pt x="888" y="359"/>
                  </a:lnTo>
                  <a:lnTo>
                    <a:pt x="890" y="356"/>
                  </a:lnTo>
                  <a:lnTo>
                    <a:pt x="888" y="356"/>
                  </a:lnTo>
                  <a:lnTo>
                    <a:pt x="888" y="356"/>
                  </a:lnTo>
                  <a:lnTo>
                    <a:pt x="888" y="356"/>
                  </a:lnTo>
                  <a:lnTo>
                    <a:pt x="888" y="356"/>
                  </a:lnTo>
                  <a:close/>
                  <a:moveTo>
                    <a:pt x="883" y="354"/>
                  </a:moveTo>
                  <a:lnTo>
                    <a:pt x="885" y="354"/>
                  </a:lnTo>
                  <a:lnTo>
                    <a:pt x="885" y="354"/>
                  </a:lnTo>
                  <a:lnTo>
                    <a:pt x="885" y="354"/>
                  </a:lnTo>
                  <a:lnTo>
                    <a:pt x="885" y="356"/>
                  </a:lnTo>
                  <a:lnTo>
                    <a:pt x="883" y="356"/>
                  </a:lnTo>
                  <a:lnTo>
                    <a:pt x="883" y="356"/>
                  </a:lnTo>
                  <a:lnTo>
                    <a:pt x="883" y="354"/>
                  </a:lnTo>
                  <a:lnTo>
                    <a:pt x="883" y="354"/>
                  </a:lnTo>
                  <a:close/>
                  <a:moveTo>
                    <a:pt x="1145" y="338"/>
                  </a:moveTo>
                  <a:lnTo>
                    <a:pt x="1147" y="340"/>
                  </a:lnTo>
                  <a:lnTo>
                    <a:pt x="1148" y="340"/>
                  </a:lnTo>
                  <a:lnTo>
                    <a:pt x="1148" y="342"/>
                  </a:lnTo>
                  <a:lnTo>
                    <a:pt x="1145" y="342"/>
                  </a:lnTo>
                  <a:lnTo>
                    <a:pt x="1143" y="340"/>
                  </a:lnTo>
                  <a:lnTo>
                    <a:pt x="1142" y="340"/>
                  </a:lnTo>
                  <a:lnTo>
                    <a:pt x="1142" y="340"/>
                  </a:lnTo>
                  <a:lnTo>
                    <a:pt x="1143" y="338"/>
                  </a:lnTo>
                  <a:lnTo>
                    <a:pt x="1143" y="340"/>
                  </a:lnTo>
                  <a:lnTo>
                    <a:pt x="1143" y="338"/>
                  </a:lnTo>
                  <a:lnTo>
                    <a:pt x="1145" y="338"/>
                  </a:lnTo>
                  <a:close/>
                  <a:moveTo>
                    <a:pt x="886" y="338"/>
                  </a:moveTo>
                  <a:lnTo>
                    <a:pt x="886" y="338"/>
                  </a:lnTo>
                  <a:lnTo>
                    <a:pt x="886" y="340"/>
                  </a:lnTo>
                  <a:lnTo>
                    <a:pt x="886" y="340"/>
                  </a:lnTo>
                  <a:lnTo>
                    <a:pt x="886" y="340"/>
                  </a:lnTo>
                  <a:lnTo>
                    <a:pt x="885" y="340"/>
                  </a:lnTo>
                  <a:lnTo>
                    <a:pt x="885" y="342"/>
                  </a:lnTo>
                  <a:lnTo>
                    <a:pt x="885" y="342"/>
                  </a:lnTo>
                  <a:lnTo>
                    <a:pt x="885" y="342"/>
                  </a:lnTo>
                  <a:lnTo>
                    <a:pt x="885" y="340"/>
                  </a:lnTo>
                  <a:lnTo>
                    <a:pt x="885" y="340"/>
                  </a:lnTo>
                  <a:lnTo>
                    <a:pt x="885" y="340"/>
                  </a:lnTo>
                  <a:lnTo>
                    <a:pt x="886" y="338"/>
                  </a:lnTo>
                  <a:lnTo>
                    <a:pt x="886" y="338"/>
                  </a:lnTo>
                  <a:close/>
                  <a:moveTo>
                    <a:pt x="1038" y="305"/>
                  </a:moveTo>
                  <a:lnTo>
                    <a:pt x="1038" y="307"/>
                  </a:lnTo>
                  <a:lnTo>
                    <a:pt x="1039" y="307"/>
                  </a:lnTo>
                  <a:lnTo>
                    <a:pt x="1039" y="307"/>
                  </a:lnTo>
                  <a:lnTo>
                    <a:pt x="1039" y="308"/>
                  </a:lnTo>
                  <a:lnTo>
                    <a:pt x="1038" y="310"/>
                  </a:lnTo>
                  <a:lnTo>
                    <a:pt x="1036" y="310"/>
                  </a:lnTo>
                  <a:lnTo>
                    <a:pt x="1036" y="310"/>
                  </a:lnTo>
                  <a:lnTo>
                    <a:pt x="1036" y="310"/>
                  </a:lnTo>
                  <a:lnTo>
                    <a:pt x="1036" y="308"/>
                  </a:lnTo>
                  <a:lnTo>
                    <a:pt x="1036" y="307"/>
                  </a:lnTo>
                  <a:lnTo>
                    <a:pt x="1036" y="307"/>
                  </a:lnTo>
                  <a:lnTo>
                    <a:pt x="1036" y="305"/>
                  </a:lnTo>
                  <a:lnTo>
                    <a:pt x="1038" y="305"/>
                  </a:lnTo>
                  <a:close/>
                  <a:moveTo>
                    <a:pt x="879" y="293"/>
                  </a:moveTo>
                  <a:lnTo>
                    <a:pt x="880" y="294"/>
                  </a:lnTo>
                  <a:lnTo>
                    <a:pt x="880" y="294"/>
                  </a:lnTo>
                  <a:lnTo>
                    <a:pt x="879" y="296"/>
                  </a:lnTo>
                  <a:lnTo>
                    <a:pt x="879" y="296"/>
                  </a:lnTo>
                  <a:lnTo>
                    <a:pt x="877" y="296"/>
                  </a:lnTo>
                  <a:lnTo>
                    <a:pt x="877" y="296"/>
                  </a:lnTo>
                  <a:lnTo>
                    <a:pt x="879" y="294"/>
                  </a:lnTo>
                  <a:lnTo>
                    <a:pt x="879" y="294"/>
                  </a:lnTo>
                  <a:lnTo>
                    <a:pt x="879" y="293"/>
                  </a:lnTo>
                  <a:close/>
                  <a:moveTo>
                    <a:pt x="883" y="290"/>
                  </a:moveTo>
                  <a:lnTo>
                    <a:pt x="883" y="291"/>
                  </a:lnTo>
                  <a:lnTo>
                    <a:pt x="883" y="291"/>
                  </a:lnTo>
                  <a:lnTo>
                    <a:pt x="882" y="293"/>
                  </a:lnTo>
                  <a:lnTo>
                    <a:pt x="880" y="293"/>
                  </a:lnTo>
                  <a:lnTo>
                    <a:pt x="880" y="291"/>
                  </a:lnTo>
                  <a:lnTo>
                    <a:pt x="882" y="291"/>
                  </a:lnTo>
                  <a:lnTo>
                    <a:pt x="882" y="290"/>
                  </a:lnTo>
                  <a:lnTo>
                    <a:pt x="883" y="290"/>
                  </a:lnTo>
                  <a:close/>
                  <a:moveTo>
                    <a:pt x="1104" y="277"/>
                  </a:moveTo>
                  <a:lnTo>
                    <a:pt x="1106" y="279"/>
                  </a:lnTo>
                  <a:lnTo>
                    <a:pt x="1106" y="279"/>
                  </a:lnTo>
                  <a:lnTo>
                    <a:pt x="1107" y="280"/>
                  </a:lnTo>
                  <a:lnTo>
                    <a:pt x="1107" y="282"/>
                  </a:lnTo>
                  <a:lnTo>
                    <a:pt x="1106" y="280"/>
                  </a:lnTo>
                  <a:lnTo>
                    <a:pt x="1102" y="280"/>
                  </a:lnTo>
                  <a:lnTo>
                    <a:pt x="1102" y="279"/>
                  </a:lnTo>
                  <a:lnTo>
                    <a:pt x="1101" y="279"/>
                  </a:lnTo>
                  <a:lnTo>
                    <a:pt x="1101" y="277"/>
                  </a:lnTo>
                  <a:lnTo>
                    <a:pt x="1102" y="277"/>
                  </a:lnTo>
                  <a:lnTo>
                    <a:pt x="1104" y="277"/>
                  </a:lnTo>
                  <a:close/>
                  <a:moveTo>
                    <a:pt x="1055" y="275"/>
                  </a:moveTo>
                  <a:lnTo>
                    <a:pt x="1057" y="275"/>
                  </a:lnTo>
                  <a:lnTo>
                    <a:pt x="1057" y="275"/>
                  </a:lnTo>
                  <a:lnTo>
                    <a:pt x="1058" y="277"/>
                  </a:lnTo>
                  <a:lnTo>
                    <a:pt x="1058" y="279"/>
                  </a:lnTo>
                  <a:lnTo>
                    <a:pt x="1058" y="279"/>
                  </a:lnTo>
                  <a:lnTo>
                    <a:pt x="1057" y="280"/>
                  </a:lnTo>
                  <a:lnTo>
                    <a:pt x="1055" y="282"/>
                  </a:lnTo>
                  <a:lnTo>
                    <a:pt x="1052" y="282"/>
                  </a:lnTo>
                  <a:lnTo>
                    <a:pt x="1050" y="282"/>
                  </a:lnTo>
                  <a:lnTo>
                    <a:pt x="1050" y="282"/>
                  </a:lnTo>
                  <a:lnTo>
                    <a:pt x="1050" y="280"/>
                  </a:lnTo>
                  <a:lnTo>
                    <a:pt x="1050" y="280"/>
                  </a:lnTo>
                  <a:lnTo>
                    <a:pt x="1052" y="277"/>
                  </a:lnTo>
                  <a:lnTo>
                    <a:pt x="1054" y="275"/>
                  </a:lnTo>
                  <a:lnTo>
                    <a:pt x="1055" y="275"/>
                  </a:lnTo>
                  <a:close/>
                  <a:moveTo>
                    <a:pt x="908" y="269"/>
                  </a:moveTo>
                  <a:lnTo>
                    <a:pt x="907" y="271"/>
                  </a:lnTo>
                  <a:lnTo>
                    <a:pt x="905" y="271"/>
                  </a:lnTo>
                  <a:lnTo>
                    <a:pt x="904" y="272"/>
                  </a:lnTo>
                  <a:lnTo>
                    <a:pt x="902" y="272"/>
                  </a:lnTo>
                  <a:lnTo>
                    <a:pt x="902" y="272"/>
                  </a:lnTo>
                  <a:lnTo>
                    <a:pt x="902" y="271"/>
                  </a:lnTo>
                  <a:lnTo>
                    <a:pt x="905" y="271"/>
                  </a:lnTo>
                  <a:lnTo>
                    <a:pt x="908" y="269"/>
                  </a:lnTo>
                  <a:close/>
                  <a:moveTo>
                    <a:pt x="1098" y="250"/>
                  </a:moveTo>
                  <a:lnTo>
                    <a:pt x="1099" y="250"/>
                  </a:lnTo>
                  <a:lnTo>
                    <a:pt x="1102" y="252"/>
                  </a:lnTo>
                  <a:lnTo>
                    <a:pt x="1102" y="252"/>
                  </a:lnTo>
                  <a:lnTo>
                    <a:pt x="1104" y="253"/>
                  </a:lnTo>
                  <a:lnTo>
                    <a:pt x="1104" y="253"/>
                  </a:lnTo>
                  <a:lnTo>
                    <a:pt x="1104" y="255"/>
                  </a:lnTo>
                  <a:lnTo>
                    <a:pt x="1102" y="256"/>
                  </a:lnTo>
                  <a:lnTo>
                    <a:pt x="1102" y="256"/>
                  </a:lnTo>
                  <a:lnTo>
                    <a:pt x="1101" y="258"/>
                  </a:lnTo>
                  <a:lnTo>
                    <a:pt x="1101" y="258"/>
                  </a:lnTo>
                  <a:lnTo>
                    <a:pt x="1101" y="258"/>
                  </a:lnTo>
                  <a:lnTo>
                    <a:pt x="1099" y="256"/>
                  </a:lnTo>
                  <a:lnTo>
                    <a:pt x="1098" y="256"/>
                  </a:lnTo>
                  <a:lnTo>
                    <a:pt x="1098" y="256"/>
                  </a:lnTo>
                  <a:lnTo>
                    <a:pt x="1093" y="253"/>
                  </a:lnTo>
                  <a:lnTo>
                    <a:pt x="1093" y="252"/>
                  </a:lnTo>
                  <a:lnTo>
                    <a:pt x="1093" y="252"/>
                  </a:lnTo>
                  <a:lnTo>
                    <a:pt x="1095" y="252"/>
                  </a:lnTo>
                  <a:lnTo>
                    <a:pt x="1098" y="250"/>
                  </a:lnTo>
                  <a:close/>
                  <a:moveTo>
                    <a:pt x="694" y="245"/>
                  </a:moveTo>
                  <a:lnTo>
                    <a:pt x="694" y="245"/>
                  </a:lnTo>
                  <a:lnTo>
                    <a:pt x="694" y="247"/>
                  </a:lnTo>
                  <a:lnTo>
                    <a:pt x="694" y="247"/>
                  </a:lnTo>
                  <a:lnTo>
                    <a:pt x="692" y="247"/>
                  </a:lnTo>
                  <a:lnTo>
                    <a:pt x="692" y="245"/>
                  </a:lnTo>
                  <a:lnTo>
                    <a:pt x="691" y="245"/>
                  </a:lnTo>
                  <a:lnTo>
                    <a:pt x="694" y="245"/>
                  </a:lnTo>
                  <a:close/>
                  <a:moveTo>
                    <a:pt x="1096" y="245"/>
                  </a:moveTo>
                  <a:lnTo>
                    <a:pt x="1098" y="245"/>
                  </a:lnTo>
                  <a:lnTo>
                    <a:pt x="1098" y="245"/>
                  </a:lnTo>
                  <a:lnTo>
                    <a:pt x="1099" y="247"/>
                  </a:lnTo>
                  <a:lnTo>
                    <a:pt x="1099" y="247"/>
                  </a:lnTo>
                  <a:lnTo>
                    <a:pt x="1099" y="247"/>
                  </a:lnTo>
                  <a:lnTo>
                    <a:pt x="1099" y="247"/>
                  </a:lnTo>
                  <a:lnTo>
                    <a:pt x="1099" y="247"/>
                  </a:lnTo>
                  <a:lnTo>
                    <a:pt x="1101" y="247"/>
                  </a:lnTo>
                  <a:lnTo>
                    <a:pt x="1101" y="249"/>
                  </a:lnTo>
                  <a:lnTo>
                    <a:pt x="1101" y="249"/>
                  </a:lnTo>
                  <a:lnTo>
                    <a:pt x="1101" y="249"/>
                  </a:lnTo>
                  <a:lnTo>
                    <a:pt x="1101" y="250"/>
                  </a:lnTo>
                  <a:lnTo>
                    <a:pt x="1101" y="250"/>
                  </a:lnTo>
                  <a:lnTo>
                    <a:pt x="1096" y="249"/>
                  </a:lnTo>
                  <a:lnTo>
                    <a:pt x="1096" y="247"/>
                  </a:lnTo>
                  <a:lnTo>
                    <a:pt x="1096" y="245"/>
                  </a:lnTo>
                  <a:lnTo>
                    <a:pt x="1096" y="245"/>
                  </a:lnTo>
                  <a:lnTo>
                    <a:pt x="1096" y="245"/>
                  </a:lnTo>
                  <a:close/>
                  <a:moveTo>
                    <a:pt x="888" y="234"/>
                  </a:moveTo>
                  <a:lnTo>
                    <a:pt x="890" y="234"/>
                  </a:lnTo>
                  <a:lnTo>
                    <a:pt x="890" y="234"/>
                  </a:lnTo>
                  <a:lnTo>
                    <a:pt x="891" y="238"/>
                  </a:lnTo>
                  <a:lnTo>
                    <a:pt x="893" y="238"/>
                  </a:lnTo>
                  <a:lnTo>
                    <a:pt x="893" y="239"/>
                  </a:lnTo>
                  <a:lnTo>
                    <a:pt x="893" y="241"/>
                  </a:lnTo>
                  <a:lnTo>
                    <a:pt x="893" y="242"/>
                  </a:lnTo>
                  <a:lnTo>
                    <a:pt x="891" y="244"/>
                  </a:lnTo>
                  <a:lnTo>
                    <a:pt x="890" y="245"/>
                  </a:lnTo>
                  <a:lnTo>
                    <a:pt x="890" y="249"/>
                  </a:lnTo>
                  <a:lnTo>
                    <a:pt x="888" y="250"/>
                  </a:lnTo>
                  <a:lnTo>
                    <a:pt x="886" y="252"/>
                  </a:lnTo>
                  <a:lnTo>
                    <a:pt x="886" y="252"/>
                  </a:lnTo>
                  <a:lnTo>
                    <a:pt x="886" y="253"/>
                  </a:lnTo>
                  <a:lnTo>
                    <a:pt x="885" y="253"/>
                  </a:lnTo>
                  <a:lnTo>
                    <a:pt x="883" y="252"/>
                  </a:lnTo>
                  <a:lnTo>
                    <a:pt x="882" y="250"/>
                  </a:lnTo>
                  <a:lnTo>
                    <a:pt x="882" y="249"/>
                  </a:lnTo>
                  <a:lnTo>
                    <a:pt x="880" y="249"/>
                  </a:lnTo>
                  <a:lnTo>
                    <a:pt x="879" y="247"/>
                  </a:lnTo>
                  <a:lnTo>
                    <a:pt x="879" y="247"/>
                  </a:lnTo>
                  <a:lnTo>
                    <a:pt x="879" y="244"/>
                  </a:lnTo>
                  <a:lnTo>
                    <a:pt x="879" y="242"/>
                  </a:lnTo>
                  <a:lnTo>
                    <a:pt x="879" y="241"/>
                  </a:lnTo>
                  <a:lnTo>
                    <a:pt x="879" y="241"/>
                  </a:lnTo>
                  <a:lnTo>
                    <a:pt x="880" y="239"/>
                  </a:lnTo>
                  <a:lnTo>
                    <a:pt x="882" y="236"/>
                  </a:lnTo>
                  <a:lnTo>
                    <a:pt x="883" y="234"/>
                  </a:lnTo>
                  <a:lnTo>
                    <a:pt x="885" y="234"/>
                  </a:lnTo>
                  <a:lnTo>
                    <a:pt x="886" y="234"/>
                  </a:lnTo>
                  <a:lnTo>
                    <a:pt x="888" y="234"/>
                  </a:lnTo>
                  <a:lnTo>
                    <a:pt x="888" y="234"/>
                  </a:lnTo>
                  <a:close/>
                  <a:moveTo>
                    <a:pt x="1102" y="231"/>
                  </a:moveTo>
                  <a:lnTo>
                    <a:pt x="1104" y="231"/>
                  </a:lnTo>
                  <a:lnTo>
                    <a:pt x="1106" y="231"/>
                  </a:lnTo>
                  <a:lnTo>
                    <a:pt x="1107" y="231"/>
                  </a:lnTo>
                  <a:lnTo>
                    <a:pt x="1107" y="233"/>
                  </a:lnTo>
                  <a:lnTo>
                    <a:pt x="1107" y="234"/>
                  </a:lnTo>
                  <a:lnTo>
                    <a:pt x="1106" y="234"/>
                  </a:lnTo>
                  <a:lnTo>
                    <a:pt x="1104" y="234"/>
                  </a:lnTo>
                  <a:lnTo>
                    <a:pt x="1101" y="234"/>
                  </a:lnTo>
                  <a:lnTo>
                    <a:pt x="1101" y="234"/>
                  </a:lnTo>
                  <a:lnTo>
                    <a:pt x="1099" y="233"/>
                  </a:lnTo>
                  <a:lnTo>
                    <a:pt x="1101" y="233"/>
                  </a:lnTo>
                  <a:lnTo>
                    <a:pt x="1101" y="233"/>
                  </a:lnTo>
                  <a:lnTo>
                    <a:pt x="1101" y="233"/>
                  </a:lnTo>
                  <a:lnTo>
                    <a:pt x="1101" y="231"/>
                  </a:lnTo>
                  <a:lnTo>
                    <a:pt x="1101" y="231"/>
                  </a:lnTo>
                  <a:lnTo>
                    <a:pt x="1102" y="231"/>
                  </a:lnTo>
                  <a:close/>
                  <a:moveTo>
                    <a:pt x="961" y="227"/>
                  </a:moveTo>
                  <a:lnTo>
                    <a:pt x="962" y="227"/>
                  </a:lnTo>
                  <a:lnTo>
                    <a:pt x="964" y="228"/>
                  </a:lnTo>
                  <a:lnTo>
                    <a:pt x="967" y="228"/>
                  </a:lnTo>
                  <a:lnTo>
                    <a:pt x="968" y="228"/>
                  </a:lnTo>
                  <a:lnTo>
                    <a:pt x="970" y="230"/>
                  </a:lnTo>
                  <a:lnTo>
                    <a:pt x="968" y="230"/>
                  </a:lnTo>
                  <a:lnTo>
                    <a:pt x="968" y="230"/>
                  </a:lnTo>
                  <a:lnTo>
                    <a:pt x="965" y="230"/>
                  </a:lnTo>
                  <a:lnTo>
                    <a:pt x="962" y="228"/>
                  </a:lnTo>
                  <a:lnTo>
                    <a:pt x="961" y="228"/>
                  </a:lnTo>
                  <a:lnTo>
                    <a:pt x="961" y="227"/>
                  </a:lnTo>
                  <a:lnTo>
                    <a:pt x="961" y="227"/>
                  </a:lnTo>
                  <a:close/>
                  <a:moveTo>
                    <a:pt x="1011" y="223"/>
                  </a:moveTo>
                  <a:lnTo>
                    <a:pt x="1013" y="223"/>
                  </a:lnTo>
                  <a:lnTo>
                    <a:pt x="1014" y="225"/>
                  </a:lnTo>
                  <a:lnTo>
                    <a:pt x="1017" y="225"/>
                  </a:lnTo>
                  <a:lnTo>
                    <a:pt x="1020" y="227"/>
                  </a:lnTo>
                  <a:lnTo>
                    <a:pt x="1022" y="228"/>
                  </a:lnTo>
                  <a:lnTo>
                    <a:pt x="1022" y="230"/>
                  </a:lnTo>
                  <a:lnTo>
                    <a:pt x="1024" y="231"/>
                  </a:lnTo>
                  <a:lnTo>
                    <a:pt x="1022" y="231"/>
                  </a:lnTo>
                  <a:lnTo>
                    <a:pt x="1022" y="231"/>
                  </a:lnTo>
                  <a:lnTo>
                    <a:pt x="1020" y="231"/>
                  </a:lnTo>
                  <a:lnTo>
                    <a:pt x="1019" y="231"/>
                  </a:lnTo>
                  <a:lnTo>
                    <a:pt x="1017" y="231"/>
                  </a:lnTo>
                  <a:lnTo>
                    <a:pt x="1016" y="230"/>
                  </a:lnTo>
                  <a:lnTo>
                    <a:pt x="1014" y="230"/>
                  </a:lnTo>
                  <a:lnTo>
                    <a:pt x="1014" y="228"/>
                  </a:lnTo>
                  <a:lnTo>
                    <a:pt x="1013" y="227"/>
                  </a:lnTo>
                  <a:lnTo>
                    <a:pt x="1011" y="225"/>
                  </a:lnTo>
                  <a:lnTo>
                    <a:pt x="1009" y="223"/>
                  </a:lnTo>
                  <a:lnTo>
                    <a:pt x="1011" y="223"/>
                  </a:lnTo>
                  <a:close/>
                  <a:moveTo>
                    <a:pt x="852" y="222"/>
                  </a:moveTo>
                  <a:lnTo>
                    <a:pt x="853" y="222"/>
                  </a:lnTo>
                  <a:lnTo>
                    <a:pt x="853" y="222"/>
                  </a:lnTo>
                  <a:lnTo>
                    <a:pt x="853" y="223"/>
                  </a:lnTo>
                  <a:lnTo>
                    <a:pt x="855" y="223"/>
                  </a:lnTo>
                  <a:lnTo>
                    <a:pt x="853" y="225"/>
                  </a:lnTo>
                  <a:lnTo>
                    <a:pt x="853" y="227"/>
                  </a:lnTo>
                  <a:lnTo>
                    <a:pt x="853" y="227"/>
                  </a:lnTo>
                  <a:lnTo>
                    <a:pt x="852" y="230"/>
                  </a:lnTo>
                  <a:lnTo>
                    <a:pt x="847" y="231"/>
                  </a:lnTo>
                  <a:lnTo>
                    <a:pt x="847" y="233"/>
                  </a:lnTo>
                  <a:lnTo>
                    <a:pt x="845" y="234"/>
                  </a:lnTo>
                  <a:lnTo>
                    <a:pt x="839" y="239"/>
                  </a:lnTo>
                  <a:lnTo>
                    <a:pt x="838" y="239"/>
                  </a:lnTo>
                  <a:lnTo>
                    <a:pt x="838" y="239"/>
                  </a:lnTo>
                  <a:lnTo>
                    <a:pt x="836" y="239"/>
                  </a:lnTo>
                  <a:lnTo>
                    <a:pt x="833" y="238"/>
                  </a:lnTo>
                  <a:lnTo>
                    <a:pt x="828" y="241"/>
                  </a:lnTo>
                  <a:lnTo>
                    <a:pt x="828" y="239"/>
                  </a:lnTo>
                  <a:lnTo>
                    <a:pt x="828" y="238"/>
                  </a:lnTo>
                  <a:lnTo>
                    <a:pt x="828" y="238"/>
                  </a:lnTo>
                  <a:lnTo>
                    <a:pt x="826" y="234"/>
                  </a:lnTo>
                  <a:lnTo>
                    <a:pt x="826" y="234"/>
                  </a:lnTo>
                  <a:lnTo>
                    <a:pt x="826" y="233"/>
                  </a:lnTo>
                  <a:lnTo>
                    <a:pt x="826" y="233"/>
                  </a:lnTo>
                  <a:lnTo>
                    <a:pt x="828" y="231"/>
                  </a:lnTo>
                  <a:lnTo>
                    <a:pt x="833" y="223"/>
                  </a:lnTo>
                  <a:lnTo>
                    <a:pt x="834" y="223"/>
                  </a:lnTo>
                  <a:lnTo>
                    <a:pt x="838" y="223"/>
                  </a:lnTo>
                  <a:lnTo>
                    <a:pt x="839" y="223"/>
                  </a:lnTo>
                  <a:lnTo>
                    <a:pt x="839" y="223"/>
                  </a:lnTo>
                  <a:lnTo>
                    <a:pt x="844" y="222"/>
                  </a:lnTo>
                  <a:lnTo>
                    <a:pt x="847" y="222"/>
                  </a:lnTo>
                  <a:lnTo>
                    <a:pt x="850" y="222"/>
                  </a:lnTo>
                  <a:lnTo>
                    <a:pt x="852" y="222"/>
                  </a:lnTo>
                  <a:close/>
                  <a:moveTo>
                    <a:pt x="908" y="209"/>
                  </a:moveTo>
                  <a:lnTo>
                    <a:pt x="912" y="211"/>
                  </a:lnTo>
                  <a:lnTo>
                    <a:pt x="913" y="211"/>
                  </a:lnTo>
                  <a:lnTo>
                    <a:pt x="915" y="211"/>
                  </a:lnTo>
                  <a:lnTo>
                    <a:pt x="915" y="211"/>
                  </a:lnTo>
                  <a:lnTo>
                    <a:pt x="916" y="212"/>
                  </a:lnTo>
                  <a:lnTo>
                    <a:pt x="918" y="214"/>
                  </a:lnTo>
                  <a:lnTo>
                    <a:pt x="918" y="216"/>
                  </a:lnTo>
                  <a:lnTo>
                    <a:pt x="918" y="216"/>
                  </a:lnTo>
                  <a:lnTo>
                    <a:pt x="916" y="217"/>
                  </a:lnTo>
                  <a:lnTo>
                    <a:pt x="916" y="217"/>
                  </a:lnTo>
                  <a:lnTo>
                    <a:pt x="915" y="219"/>
                  </a:lnTo>
                  <a:lnTo>
                    <a:pt x="912" y="219"/>
                  </a:lnTo>
                  <a:lnTo>
                    <a:pt x="910" y="219"/>
                  </a:lnTo>
                  <a:lnTo>
                    <a:pt x="907" y="216"/>
                  </a:lnTo>
                  <a:lnTo>
                    <a:pt x="904" y="212"/>
                  </a:lnTo>
                  <a:lnTo>
                    <a:pt x="904" y="211"/>
                  </a:lnTo>
                  <a:lnTo>
                    <a:pt x="904" y="211"/>
                  </a:lnTo>
                  <a:lnTo>
                    <a:pt x="905" y="211"/>
                  </a:lnTo>
                  <a:lnTo>
                    <a:pt x="908" y="209"/>
                  </a:lnTo>
                  <a:close/>
                  <a:moveTo>
                    <a:pt x="924" y="206"/>
                  </a:moveTo>
                  <a:lnTo>
                    <a:pt x="929" y="208"/>
                  </a:lnTo>
                  <a:lnTo>
                    <a:pt x="931" y="209"/>
                  </a:lnTo>
                  <a:lnTo>
                    <a:pt x="931" y="212"/>
                  </a:lnTo>
                  <a:lnTo>
                    <a:pt x="929" y="212"/>
                  </a:lnTo>
                  <a:lnTo>
                    <a:pt x="927" y="212"/>
                  </a:lnTo>
                  <a:lnTo>
                    <a:pt x="924" y="211"/>
                  </a:lnTo>
                  <a:lnTo>
                    <a:pt x="921" y="208"/>
                  </a:lnTo>
                  <a:lnTo>
                    <a:pt x="924" y="206"/>
                  </a:lnTo>
                  <a:close/>
                  <a:moveTo>
                    <a:pt x="916" y="197"/>
                  </a:moveTo>
                  <a:lnTo>
                    <a:pt x="918" y="198"/>
                  </a:lnTo>
                  <a:lnTo>
                    <a:pt x="918" y="198"/>
                  </a:lnTo>
                  <a:lnTo>
                    <a:pt x="916" y="198"/>
                  </a:lnTo>
                  <a:lnTo>
                    <a:pt x="915" y="200"/>
                  </a:lnTo>
                  <a:lnTo>
                    <a:pt x="912" y="200"/>
                  </a:lnTo>
                  <a:lnTo>
                    <a:pt x="912" y="198"/>
                  </a:lnTo>
                  <a:lnTo>
                    <a:pt x="912" y="198"/>
                  </a:lnTo>
                  <a:lnTo>
                    <a:pt x="912" y="198"/>
                  </a:lnTo>
                  <a:lnTo>
                    <a:pt x="915" y="197"/>
                  </a:lnTo>
                  <a:lnTo>
                    <a:pt x="916" y="197"/>
                  </a:lnTo>
                  <a:close/>
                  <a:moveTo>
                    <a:pt x="801" y="152"/>
                  </a:moveTo>
                  <a:lnTo>
                    <a:pt x="803" y="152"/>
                  </a:lnTo>
                  <a:lnTo>
                    <a:pt x="803" y="154"/>
                  </a:lnTo>
                  <a:lnTo>
                    <a:pt x="803" y="156"/>
                  </a:lnTo>
                  <a:lnTo>
                    <a:pt x="806" y="156"/>
                  </a:lnTo>
                  <a:lnTo>
                    <a:pt x="808" y="157"/>
                  </a:lnTo>
                  <a:lnTo>
                    <a:pt x="808" y="159"/>
                  </a:lnTo>
                  <a:lnTo>
                    <a:pt x="809" y="160"/>
                  </a:lnTo>
                  <a:lnTo>
                    <a:pt x="808" y="160"/>
                  </a:lnTo>
                  <a:lnTo>
                    <a:pt x="806" y="162"/>
                  </a:lnTo>
                  <a:lnTo>
                    <a:pt x="806" y="162"/>
                  </a:lnTo>
                  <a:lnTo>
                    <a:pt x="806" y="164"/>
                  </a:lnTo>
                  <a:lnTo>
                    <a:pt x="809" y="165"/>
                  </a:lnTo>
                  <a:lnTo>
                    <a:pt x="811" y="168"/>
                  </a:lnTo>
                  <a:lnTo>
                    <a:pt x="812" y="170"/>
                  </a:lnTo>
                  <a:lnTo>
                    <a:pt x="812" y="168"/>
                  </a:lnTo>
                  <a:lnTo>
                    <a:pt x="814" y="168"/>
                  </a:lnTo>
                  <a:lnTo>
                    <a:pt x="815" y="165"/>
                  </a:lnTo>
                  <a:lnTo>
                    <a:pt x="817" y="164"/>
                  </a:lnTo>
                  <a:lnTo>
                    <a:pt x="817" y="164"/>
                  </a:lnTo>
                  <a:lnTo>
                    <a:pt x="820" y="167"/>
                  </a:lnTo>
                  <a:lnTo>
                    <a:pt x="822" y="168"/>
                  </a:lnTo>
                  <a:lnTo>
                    <a:pt x="822" y="170"/>
                  </a:lnTo>
                  <a:lnTo>
                    <a:pt x="823" y="170"/>
                  </a:lnTo>
                  <a:lnTo>
                    <a:pt x="826" y="171"/>
                  </a:lnTo>
                  <a:lnTo>
                    <a:pt x="828" y="171"/>
                  </a:lnTo>
                  <a:lnTo>
                    <a:pt x="831" y="171"/>
                  </a:lnTo>
                  <a:lnTo>
                    <a:pt x="833" y="173"/>
                  </a:lnTo>
                  <a:lnTo>
                    <a:pt x="836" y="176"/>
                  </a:lnTo>
                  <a:lnTo>
                    <a:pt x="836" y="176"/>
                  </a:lnTo>
                  <a:lnTo>
                    <a:pt x="839" y="178"/>
                  </a:lnTo>
                  <a:lnTo>
                    <a:pt x="844" y="181"/>
                  </a:lnTo>
                  <a:lnTo>
                    <a:pt x="845" y="181"/>
                  </a:lnTo>
                  <a:lnTo>
                    <a:pt x="850" y="181"/>
                  </a:lnTo>
                  <a:lnTo>
                    <a:pt x="852" y="182"/>
                  </a:lnTo>
                  <a:lnTo>
                    <a:pt x="853" y="184"/>
                  </a:lnTo>
                  <a:lnTo>
                    <a:pt x="855" y="186"/>
                  </a:lnTo>
                  <a:lnTo>
                    <a:pt x="856" y="189"/>
                  </a:lnTo>
                  <a:lnTo>
                    <a:pt x="858" y="193"/>
                  </a:lnTo>
                  <a:lnTo>
                    <a:pt x="858" y="195"/>
                  </a:lnTo>
                  <a:lnTo>
                    <a:pt x="858" y="195"/>
                  </a:lnTo>
                  <a:lnTo>
                    <a:pt x="858" y="195"/>
                  </a:lnTo>
                  <a:lnTo>
                    <a:pt x="855" y="198"/>
                  </a:lnTo>
                  <a:lnTo>
                    <a:pt x="855" y="198"/>
                  </a:lnTo>
                  <a:lnTo>
                    <a:pt x="858" y="198"/>
                  </a:lnTo>
                  <a:lnTo>
                    <a:pt x="863" y="197"/>
                  </a:lnTo>
                  <a:lnTo>
                    <a:pt x="866" y="197"/>
                  </a:lnTo>
                  <a:lnTo>
                    <a:pt x="867" y="198"/>
                  </a:lnTo>
                  <a:lnTo>
                    <a:pt x="867" y="198"/>
                  </a:lnTo>
                  <a:lnTo>
                    <a:pt x="869" y="197"/>
                  </a:lnTo>
                  <a:lnTo>
                    <a:pt x="871" y="197"/>
                  </a:lnTo>
                  <a:lnTo>
                    <a:pt x="872" y="198"/>
                  </a:lnTo>
                  <a:lnTo>
                    <a:pt x="874" y="198"/>
                  </a:lnTo>
                  <a:lnTo>
                    <a:pt x="874" y="200"/>
                  </a:lnTo>
                  <a:lnTo>
                    <a:pt x="874" y="200"/>
                  </a:lnTo>
                  <a:lnTo>
                    <a:pt x="872" y="200"/>
                  </a:lnTo>
                  <a:lnTo>
                    <a:pt x="875" y="201"/>
                  </a:lnTo>
                  <a:lnTo>
                    <a:pt x="879" y="203"/>
                  </a:lnTo>
                  <a:lnTo>
                    <a:pt x="879" y="203"/>
                  </a:lnTo>
                  <a:lnTo>
                    <a:pt x="875" y="206"/>
                  </a:lnTo>
                  <a:lnTo>
                    <a:pt x="872" y="208"/>
                  </a:lnTo>
                  <a:lnTo>
                    <a:pt x="869" y="211"/>
                  </a:lnTo>
                  <a:lnTo>
                    <a:pt x="867" y="211"/>
                  </a:lnTo>
                  <a:lnTo>
                    <a:pt x="867" y="211"/>
                  </a:lnTo>
                  <a:lnTo>
                    <a:pt x="866" y="211"/>
                  </a:lnTo>
                  <a:lnTo>
                    <a:pt x="863" y="209"/>
                  </a:lnTo>
                  <a:lnTo>
                    <a:pt x="853" y="206"/>
                  </a:lnTo>
                  <a:lnTo>
                    <a:pt x="852" y="206"/>
                  </a:lnTo>
                  <a:lnTo>
                    <a:pt x="849" y="204"/>
                  </a:lnTo>
                  <a:lnTo>
                    <a:pt x="847" y="204"/>
                  </a:lnTo>
                  <a:lnTo>
                    <a:pt x="847" y="200"/>
                  </a:lnTo>
                  <a:lnTo>
                    <a:pt x="845" y="200"/>
                  </a:lnTo>
                  <a:lnTo>
                    <a:pt x="841" y="198"/>
                  </a:lnTo>
                  <a:lnTo>
                    <a:pt x="839" y="198"/>
                  </a:lnTo>
                  <a:lnTo>
                    <a:pt x="839" y="197"/>
                  </a:lnTo>
                  <a:lnTo>
                    <a:pt x="839" y="195"/>
                  </a:lnTo>
                  <a:lnTo>
                    <a:pt x="838" y="195"/>
                  </a:lnTo>
                  <a:lnTo>
                    <a:pt x="836" y="195"/>
                  </a:lnTo>
                  <a:lnTo>
                    <a:pt x="834" y="195"/>
                  </a:lnTo>
                  <a:lnTo>
                    <a:pt x="831" y="197"/>
                  </a:lnTo>
                  <a:lnTo>
                    <a:pt x="831" y="197"/>
                  </a:lnTo>
                  <a:lnTo>
                    <a:pt x="830" y="198"/>
                  </a:lnTo>
                  <a:lnTo>
                    <a:pt x="830" y="200"/>
                  </a:lnTo>
                  <a:lnTo>
                    <a:pt x="830" y="201"/>
                  </a:lnTo>
                  <a:lnTo>
                    <a:pt x="828" y="203"/>
                  </a:lnTo>
                  <a:lnTo>
                    <a:pt x="825" y="206"/>
                  </a:lnTo>
                  <a:lnTo>
                    <a:pt x="822" y="208"/>
                  </a:lnTo>
                  <a:lnTo>
                    <a:pt x="820" y="208"/>
                  </a:lnTo>
                  <a:lnTo>
                    <a:pt x="820" y="208"/>
                  </a:lnTo>
                  <a:lnTo>
                    <a:pt x="819" y="209"/>
                  </a:lnTo>
                  <a:lnTo>
                    <a:pt x="817" y="212"/>
                  </a:lnTo>
                  <a:lnTo>
                    <a:pt x="817" y="212"/>
                  </a:lnTo>
                  <a:lnTo>
                    <a:pt x="815" y="214"/>
                  </a:lnTo>
                  <a:lnTo>
                    <a:pt x="812" y="216"/>
                  </a:lnTo>
                  <a:lnTo>
                    <a:pt x="811" y="217"/>
                  </a:lnTo>
                  <a:lnTo>
                    <a:pt x="806" y="219"/>
                  </a:lnTo>
                  <a:lnTo>
                    <a:pt x="804" y="219"/>
                  </a:lnTo>
                  <a:lnTo>
                    <a:pt x="803" y="219"/>
                  </a:lnTo>
                  <a:lnTo>
                    <a:pt x="801" y="216"/>
                  </a:lnTo>
                  <a:lnTo>
                    <a:pt x="800" y="206"/>
                  </a:lnTo>
                  <a:lnTo>
                    <a:pt x="800" y="206"/>
                  </a:lnTo>
                  <a:lnTo>
                    <a:pt x="800" y="204"/>
                  </a:lnTo>
                  <a:lnTo>
                    <a:pt x="798" y="204"/>
                  </a:lnTo>
                  <a:lnTo>
                    <a:pt x="792" y="206"/>
                  </a:lnTo>
                  <a:lnTo>
                    <a:pt x="787" y="206"/>
                  </a:lnTo>
                  <a:lnTo>
                    <a:pt x="784" y="208"/>
                  </a:lnTo>
                  <a:lnTo>
                    <a:pt x="782" y="208"/>
                  </a:lnTo>
                  <a:lnTo>
                    <a:pt x="781" y="208"/>
                  </a:lnTo>
                  <a:lnTo>
                    <a:pt x="779" y="208"/>
                  </a:lnTo>
                  <a:lnTo>
                    <a:pt x="779" y="208"/>
                  </a:lnTo>
                  <a:lnTo>
                    <a:pt x="778" y="206"/>
                  </a:lnTo>
                  <a:lnTo>
                    <a:pt x="778" y="206"/>
                  </a:lnTo>
                  <a:lnTo>
                    <a:pt x="779" y="204"/>
                  </a:lnTo>
                  <a:lnTo>
                    <a:pt x="781" y="201"/>
                  </a:lnTo>
                  <a:lnTo>
                    <a:pt x="782" y="200"/>
                  </a:lnTo>
                  <a:lnTo>
                    <a:pt x="782" y="200"/>
                  </a:lnTo>
                  <a:lnTo>
                    <a:pt x="790" y="197"/>
                  </a:lnTo>
                  <a:lnTo>
                    <a:pt x="792" y="197"/>
                  </a:lnTo>
                  <a:lnTo>
                    <a:pt x="792" y="195"/>
                  </a:lnTo>
                  <a:lnTo>
                    <a:pt x="792" y="193"/>
                  </a:lnTo>
                  <a:lnTo>
                    <a:pt x="792" y="193"/>
                  </a:lnTo>
                  <a:lnTo>
                    <a:pt x="790" y="189"/>
                  </a:lnTo>
                  <a:lnTo>
                    <a:pt x="790" y="187"/>
                  </a:lnTo>
                  <a:lnTo>
                    <a:pt x="790" y="186"/>
                  </a:lnTo>
                  <a:lnTo>
                    <a:pt x="790" y="182"/>
                  </a:lnTo>
                  <a:lnTo>
                    <a:pt x="792" y="178"/>
                  </a:lnTo>
                  <a:lnTo>
                    <a:pt x="793" y="175"/>
                  </a:lnTo>
                  <a:lnTo>
                    <a:pt x="793" y="165"/>
                  </a:lnTo>
                  <a:lnTo>
                    <a:pt x="795" y="162"/>
                  </a:lnTo>
                  <a:lnTo>
                    <a:pt x="795" y="160"/>
                  </a:lnTo>
                  <a:lnTo>
                    <a:pt x="797" y="159"/>
                  </a:lnTo>
                  <a:lnTo>
                    <a:pt x="798" y="156"/>
                  </a:lnTo>
                  <a:lnTo>
                    <a:pt x="800" y="154"/>
                  </a:lnTo>
                  <a:lnTo>
                    <a:pt x="801" y="152"/>
                  </a:lnTo>
                  <a:close/>
                  <a:moveTo>
                    <a:pt x="809" y="151"/>
                  </a:moveTo>
                  <a:lnTo>
                    <a:pt x="811" y="151"/>
                  </a:lnTo>
                  <a:lnTo>
                    <a:pt x="811" y="151"/>
                  </a:lnTo>
                  <a:lnTo>
                    <a:pt x="812" y="152"/>
                  </a:lnTo>
                  <a:lnTo>
                    <a:pt x="812" y="152"/>
                  </a:lnTo>
                  <a:lnTo>
                    <a:pt x="814" y="154"/>
                  </a:lnTo>
                  <a:lnTo>
                    <a:pt x="814" y="156"/>
                  </a:lnTo>
                  <a:lnTo>
                    <a:pt x="815" y="159"/>
                  </a:lnTo>
                  <a:lnTo>
                    <a:pt x="815" y="160"/>
                  </a:lnTo>
                  <a:lnTo>
                    <a:pt x="815" y="160"/>
                  </a:lnTo>
                  <a:lnTo>
                    <a:pt x="815" y="162"/>
                  </a:lnTo>
                  <a:lnTo>
                    <a:pt x="814" y="162"/>
                  </a:lnTo>
                  <a:lnTo>
                    <a:pt x="814" y="162"/>
                  </a:lnTo>
                  <a:lnTo>
                    <a:pt x="812" y="160"/>
                  </a:lnTo>
                  <a:lnTo>
                    <a:pt x="812" y="159"/>
                  </a:lnTo>
                  <a:lnTo>
                    <a:pt x="811" y="159"/>
                  </a:lnTo>
                  <a:lnTo>
                    <a:pt x="809" y="157"/>
                  </a:lnTo>
                  <a:lnTo>
                    <a:pt x="809" y="157"/>
                  </a:lnTo>
                  <a:lnTo>
                    <a:pt x="808" y="156"/>
                  </a:lnTo>
                  <a:lnTo>
                    <a:pt x="808" y="154"/>
                  </a:lnTo>
                  <a:lnTo>
                    <a:pt x="808" y="152"/>
                  </a:lnTo>
                  <a:lnTo>
                    <a:pt x="808" y="152"/>
                  </a:lnTo>
                  <a:lnTo>
                    <a:pt x="808" y="151"/>
                  </a:lnTo>
                  <a:lnTo>
                    <a:pt x="809" y="151"/>
                  </a:lnTo>
                  <a:close/>
                  <a:moveTo>
                    <a:pt x="819" y="148"/>
                  </a:moveTo>
                  <a:lnTo>
                    <a:pt x="823" y="149"/>
                  </a:lnTo>
                  <a:lnTo>
                    <a:pt x="825" y="151"/>
                  </a:lnTo>
                  <a:lnTo>
                    <a:pt x="828" y="152"/>
                  </a:lnTo>
                  <a:lnTo>
                    <a:pt x="828" y="152"/>
                  </a:lnTo>
                  <a:lnTo>
                    <a:pt x="830" y="154"/>
                  </a:lnTo>
                  <a:lnTo>
                    <a:pt x="828" y="154"/>
                  </a:lnTo>
                  <a:lnTo>
                    <a:pt x="828" y="156"/>
                  </a:lnTo>
                  <a:lnTo>
                    <a:pt x="828" y="156"/>
                  </a:lnTo>
                  <a:lnTo>
                    <a:pt x="830" y="157"/>
                  </a:lnTo>
                  <a:lnTo>
                    <a:pt x="833" y="157"/>
                  </a:lnTo>
                  <a:lnTo>
                    <a:pt x="834" y="157"/>
                  </a:lnTo>
                  <a:lnTo>
                    <a:pt x="836" y="157"/>
                  </a:lnTo>
                  <a:lnTo>
                    <a:pt x="836" y="159"/>
                  </a:lnTo>
                  <a:lnTo>
                    <a:pt x="834" y="159"/>
                  </a:lnTo>
                  <a:lnTo>
                    <a:pt x="834" y="160"/>
                  </a:lnTo>
                  <a:lnTo>
                    <a:pt x="833" y="160"/>
                  </a:lnTo>
                  <a:lnTo>
                    <a:pt x="831" y="159"/>
                  </a:lnTo>
                  <a:lnTo>
                    <a:pt x="831" y="159"/>
                  </a:lnTo>
                  <a:lnTo>
                    <a:pt x="831" y="159"/>
                  </a:lnTo>
                  <a:lnTo>
                    <a:pt x="830" y="159"/>
                  </a:lnTo>
                  <a:lnTo>
                    <a:pt x="830" y="159"/>
                  </a:lnTo>
                  <a:lnTo>
                    <a:pt x="830" y="159"/>
                  </a:lnTo>
                  <a:lnTo>
                    <a:pt x="830" y="159"/>
                  </a:lnTo>
                  <a:lnTo>
                    <a:pt x="830" y="159"/>
                  </a:lnTo>
                  <a:lnTo>
                    <a:pt x="828" y="159"/>
                  </a:lnTo>
                  <a:lnTo>
                    <a:pt x="826" y="159"/>
                  </a:lnTo>
                  <a:lnTo>
                    <a:pt x="828" y="159"/>
                  </a:lnTo>
                  <a:lnTo>
                    <a:pt x="828" y="157"/>
                  </a:lnTo>
                  <a:lnTo>
                    <a:pt x="828" y="157"/>
                  </a:lnTo>
                  <a:lnTo>
                    <a:pt x="826" y="156"/>
                  </a:lnTo>
                  <a:lnTo>
                    <a:pt x="825" y="157"/>
                  </a:lnTo>
                  <a:lnTo>
                    <a:pt x="825" y="157"/>
                  </a:lnTo>
                  <a:lnTo>
                    <a:pt x="823" y="157"/>
                  </a:lnTo>
                  <a:lnTo>
                    <a:pt x="823" y="154"/>
                  </a:lnTo>
                  <a:lnTo>
                    <a:pt x="822" y="152"/>
                  </a:lnTo>
                  <a:lnTo>
                    <a:pt x="822" y="152"/>
                  </a:lnTo>
                  <a:lnTo>
                    <a:pt x="822" y="152"/>
                  </a:lnTo>
                  <a:lnTo>
                    <a:pt x="820" y="151"/>
                  </a:lnTo>
                  <a:lnTo>
                    <a:pt x="819" y="151"/>
                  </a:lnTo>
                  <a:lnTo>
                    <a:pt x="819" y="149"/>
                  </a:lnTo>
                  <a:lnTo>
                    <a:pt x="817" y="149"/>
                  </a:lnTo>
                  <a:lnTo>
                    <a:pt x="819" y="149"/>
                  </a:lnTo>
                  <a:lnTo>
                    <a:pt x="819" y="148"/>
                  </a:lnTo>
                  <a:close/>
                  <a:moveTo>
                    <a:pt x="836" y="143"/>
                  </a:moveTo>
                  <a:lnTo>
                    <a:pt x="838" y="145"/>
                  </a:lnTo>
                  <a:lnTo>
                    <a:pt x="839" y="145"/>
                  </a:lnTo>
                  <a:lnTo>
                    <a:pt x="839" y="145"/>
                  </a:lnTo>
                  <a:lnTo>
                    <a:pt x="841" y="145"/>
                  </a:lnTo>
                  <a:lnTo>
                    <a:pt x="839" y="146"/>
                  </a:lnTo>
                  <a:lnTo>
                    <a:pt x="838" y="146"/>
                  </a:lnTo>
                  <a:lnTo>
                    <a:pt x="838" y="146"/>
                  </a:lnTo>
                  <a:lnTo>
                    <a:pt x="836" y="145"/>
                  </a:lnTo>
                  <a:lnTo>
                    <a:pt x="836" y="145"/>
                  </a:lnTo>
                  <a:lnTo>
                    <a:pt x="836" y="143"/>
                  </a:lnTo>
                  <a:lnTo>
                    <a:pt x="836" y="143"/>
                  </a:lnTo>
                  <a:close/>
                  <a:moveTo>
                    <a:pt x="476" y="127"/>
                  </a:moveTo>
                  <a:lnTo>
                    <a:pt x="478" y="127"/>
                  </a:lnTo>
                  <a:lnTo>
                    <a:pt x="480" y="127"/>
                  </a:lnTo>
                  <a:lnTo>
                    <a:pt x="480" y="129"/>
                  </a:lnTo>
                  <a:lnTo>
                    <a:pt x="480" y="130"/>
                  </a:lnTo>
                  <a:lnTo>
                    <a:pt x="478" y="130"/>
                  </a:lnTo>
                  <a:lnTo>
                    <a:pt x="478" y="130"/>
                  </a:lnTo>
                  <a:lnTo>
                    <a:pt x="476" y="129"/>
                  </a:lnTo>
                  <a:lnTo>
                    <a:pt x="476" y="127"/>
                  </a:lnTo>
                  <a:close/>
                  <a:moveTo>
                    <a:pt x="1136" y="123"/>
                  </a:moveTo>
                  <a:lnTo>
                    <a:pt x="1137" y="123"/>
                  </a:lnTo>
                  <a:lnTo>
                    <a:pt x="1137" y="123"/>
                  </a:lnTo>
                  <a:lnTo>
                    <a:pt x="1136" y="124"/>
                  </a:lnTo>
                  <a:lnTo>
                    <a:pt x="1132" y="126"/>
                  </a:lnTo>
                  <a:lnTo>
                    <a:pt x="1131" y="126"/>
                  </a:lnTo>
                  <a:lnTo>
                    <a:pt x="1129" y="126"/>
                  </a:lnTo>
                  <a:lnTo>
                    <a:pt x="1131" y="126"/>
                  </a:lnTo>
                  <a:lnTo>
                    <a:pt x="1131" y="124"/>
                  </a:lnTo>
                  <a:lnTo>
                    <a:pt x="1132" y="124"/>
                  </a:lnTo>
                  <a:lnTo>
                    <a:pt x="1134" y="123"/>
                  </a:lnTo>
                  <a:lnTo>
                    <a:pt x="1136" y="123"/>
                  </a:lnTo>
                  <a:close/>
                  <a:moveTo>
                    <a:pt x="476" y="110"/>
                  </a:moveTo>
                  <a:lnTo>
                    <a:pt x="478" y="112"/>
                  </a:lnTo>
                  <a:lnTo>
                    <a:pt x="478" y="113"/>
                  </a:lnTo>
                  <a:lnTo>
                    <a:pt x="478" y="115"/>
                  </a:lnTo>
                  <a:lnTo>
                    <a:pt x="478" y="115"/>
                  </a:lnTo>
                  <a:lnTo>
                    <a:pt x="480" y="116"/>
                  </a:lnTo>
                  <a:lnTo>
                    <a:pt x="480" y="116"/>
                  </a:lnTo>
                  <a:lnTo>
                    <a:pt x="480" y="118"/>
                  </a:lnTo>
                  <a:lnTo>
                    <a:pt x="478" y="119"/>
                  </a:lnTo>
                  <a:lnTo>
                    <a:pt x="478" y="119"/>
                  </a:lnTo>
                  <a:lnTo>
                    <a:pt x="478" y="118"/>
                  </a:lnTo>
                  <a:lnTo>
                    <a:pt x="476" y="118"/>
                  </a:lnTo>
                  <a:lnTo>
                    <a:pt x="475" y="116"/>
                  </a:lnTo>
                  <a:lnTo>
                    <a:pt x="475" y="115"/>
                  </a:lnTo>
                  <a:lnTo>
                    <a:pt x="476" y="113"/>
                  </a:lnTo>
                  <a:lnTo>
                    <a:pt x="476" y="112"/>
                  </a:lnTo>
                  <a:lnTo>
                    <a:pt x="476" y="110"/>
                  </a:lnTo>
                  <a:close/>
                  <a:moveTo>
                    <a:pt x="461" y="102"/>
                  </a:moveTo>
                  <a:lnTo>
                    <a:pt x="462" y="104"/>
                  </a:lnTo>
                  <a:lnTo>
                    <a:pt x="464" y="104"/>
                  </a:lnTo>
                  <a:lnTo>
                    <a:pt x="464" y="104"/>
                  </a:lnTo>
                  <a:lnTo>
                    <a:pt x="465" y="105"/>
                  </a:lnTo>
                  <a:lnTo>
                    <a:pt x="464" y="105"/>
                  </a:lnTo>
                  <a:lnTo>
                    <a:pt x="464" y="105"/>
                  </a:lnTo>
                  <a:lnTo>
                    <a:pt x="462" y="104"/>
                  </a:lnTo>
                  <a:lnTo>
                    <a:pt x="461" y="104"/>
                  </a:lnTo>
                  <a:lnTo>
                    <a:pt x="461" y="104"/>
                  </a:lnTo>
                  <a:lnTo>
                    <a:pt x="461" y="102"/>
                  </a:lnTo>
                  <a:close/>
                  <a:moveTo>
                    <a:pt x="964" y="100"/>
                  </a:moveTo>
                  <a:lnTo>
                    <a:pt x="967" y="100"/>
                  </a:lnTo>
                  <a:lnTo>
                    <a:pt x="970" y="102"/>
                  </a:lnTo>
                  <a:lnTo>
                    <a:pt x="975" y="102"/>
                  </a:lnTo>
                  <a:lnTo>
                    <a:pt x="976" y="102"/>
                  </a:lnTo>
                  <a:lnTo>
                    <a:pt x="976" y="102"/>
                  </a:lnTo>
                  <a:lnTo>
                    <a:pt x="978" y="104"/>
                  </a:lnTo>
                  <a:lnTo>
                    <a:pt x="978" y="105"/>
                  </a:lnTo>
                  <a:lnTo>
                    <a:pt x="978" y="107"/>
                  </a:lnTo>
                  <a:lnTo>
                    <a:pt x="978" y="107"/>
                  </a:lnTo>
                  <a:lnTo>
                    <a:pt x="975" y="108"/>
                  </a:lnTo>
                  <a:lnTo>
                    <a:pt x="967" y="108"/>
                  </a:lnTo>
                  <a:lnTo>
                    <a:pt x="964" y="108"/>
                  </a:lnTo>
                  <a:lnTo>
                    <a:pt x="962" y="107"/>
                  </a:lnTo>
                  <a:lnTo>
                    <a:pt x="961" y="107"/>
                  </a:lnTo>
                  <a:lnTo>
                    <a:pt x="959" y="105"/>
                  </a:lnTo>
                  <a:lnTo>
                    <a:pt x="959" y="102"/>
                  </a:lnTo>
                  <a:lnTo>
                    <a:pt x="959" y="102"/>
                  </a:lnTo>
                  <a:lnTo>
                    <a:pt x="959" y="100"/>
                  </a:lnTo>
                  <a:lnTo>
                    <a:pt x="959" y="100"/>
                  </a:lnTo>
                  <a:lnTo>
                    <a:pt x="964" y="100"/>
                  </a:lnTo>
                  <a:close/>
                  <a:moveTo>
                    <a:pt x="456" y="100"/>
                  </a:moveTo>
                  <a:lnTo>
                    <a:pt x="457" y="100"/>
                  </a:lnTo>
                  <a:lnTo>
                    <a:pt x="459" y="102"/>
                  </a:lnTo>
                  <a:lnTo>
                    <a:pt x="459" y="102"/>
                  </a:lnTo>
                  <a:lnTo>
                    <a:pt x="457" y="102"/>
                  </a:lnTo>
                  <a:lnTo>
                    <a:pt x="456" y="100"/>
                  </a:lnTo>
                  <a:lnTo>
                    <a:pt x="456" y="100"/>
                  </a:lnTo>
                  <a:close/>
                  <a:moveTo>
                    <a:pt x="785" y="94"/>
                  </a:moveTo>
                  <a:lnTo>
                    <a:pt x="787" y="96"/>
                  </a:lnTo>
                  <a:lnTo>
                    <a:pt x="789" y="97"/>
                  </a:lnTo>
                  <a:lnTo>
                    <a:pt x="790" y="97"/>
                  </a:lnTo>
                  <a:lnTo>
                    <a:pt x="789" y="99"/>
                  </a:lnTo>
                  <a:lnTo>
                    <a:pt x="790" y="100"/>
                  </a:lnTo>
                  <a:lnTo>
                    <a:pt x="790" y="102"/>
                  </a:lnTo>
                  <a:lnTo>
                    <a:pt x="790" y="104"/>
                  </a:lnTo>
                  <a:lnTo>
                    <a:pt x="790" y="105"/>
                  </a:lnTo>
                  <a:lnTo>
                    <a:pt x="789" y="107"/>
                  </a:lnTo>
                  <a:lnTo>
                    <a:pt x="789" y="108"/>
                  </a:lnTo>
                  <a:lnTo>
                    <a:pt x="787" y="108"/>
                  </a:lnTo>
                  <a:lnTo>
                    <a:pt x="787" y="108"/>
                  </a:lnTo>
                  <a:lnTo>
                    <a:pt x="787" y="108"/>
                  </a:lnTo>
                  <a:lnTo>
                    <a:pt x="785" y="108"/>
                  </a:lnTo>
                  <a:lnTo>
                    <a:pt x="782" y="107"/>
                  </a:lnTo>
                  <a:lnTo>
                    <a:pt x="782" y="107"/>
                  </a:lnTo>
                  <a:lnTo>
                    <a:pt x="782" y="105"/>
                  </a:lnTo>
                  <a:lnTo>
                    <a:pt x="782" y="105"/>
                  </a:lnTo>
                  <a:lnTo>
                    <a:pt x="782" y="104"/>
                  </a:lnTo>
                  <a:lnTo>
                    <a:pt x="784" y="102"/>
                  </a:lnTo>
                  <a:lnTo>
                    <a:pt x="782" y="100"/>
                  </a:lnTo>
                  <a:lnTo>
                    <a:pt x="782" y="100"/>
                  </a:lnTo>
                  <a:lnTo>
                    <a:pt x="782" y="99"/>
                  </a:lnTo>
                  <a:lnTo>
                    <a:pt x="782" y="99"/>
                  </a:lnTo>
                  <a:lnTo>
                    <a:pt x="782" y="97"/>
                  </a:lnTo>
                  <a:lnTo>
                    <a:pt x="784" y="97"/>
                  </a:lnTo>
                  <a:lnTo>
                    <a:pt x="785" y="94"/>
                  </a:lnTo>
                  <a:close/>
                  <a:moveTo>
                    <a:pt x="942" y="94"/>
                  </a:moveTo>
                  <a:lnTo>
                    <a:pt x="945" y="94"/>
                  </a:lnTo>
                  <a:lnTo>
                    <a:pt x="953" y="97"/>
                  </a:lnTo>
                  <a:lnTo>
                    <a:pt x="953" y="97"/>
                  </a:lnTo>
                  <a:lnTo>
                    <a:pt x="954" y="97"/>
                  </a:lnTo>
                  <a:lnTo>
                    <a:pt x="954" y="99"/>
                  </a:lnTo>
                  <a:lnTo>
                    <a:pt x="954" y="100"/>
                  </a:lnTo>
                  <a:lnTo>
                    <a:pt x="954" y="100"/>
                  </a:lnTo>
                  <a:lnTo>
                    <a:pt x="953" y="102"/>
                  </a:lnTo>
                  <a:lnTo>
                    <a:pt x="953" y="104"/>
                  </a:lnTo>
                  <a:lnTo>
                    <a:pt x="953" y="108"/>
                  </a:lnTo>
                  <a:lnTo>
                    <a:pt x="953" y="112"/>
                  </a:lnTo>
                  <a:lnTo>
                    <a:pt x="953" y="113"/>
                  </a:lnTo>
                  <a:lnTo>
                    <a:pt x="951" y="116"/>
                  </a:lnTo>
                  <a:lnTo>
                    <a:pt x="949" y="118"/>
                  </a:lnTo>
                  <a:lnTo>
                    <a:pt x="949" y="118"/>
                  </a:lnTo>
                  <a:lnTo>
                    <a:pt x="943" y="119"/>
                  </a:lnTo>
                  <a:lnTo>
                    <a:pt x="940" y="121"/>
                  </a:lnTo>
                  <a:lnTo>
                    <a:pt x="935" y="121"/>
                  </a:lnTo>
                  <a:lnTo>
                    <a:pt x="931" y="121"/>
                  </a:lnTo>
                  <a:lnTo>
                    <a:pt x="927" y="121"/>
                  </a:lnTo>
                  <a:lnTo>
                    <a:pt x="926" y="121"/>
                  </a:lnTo>
                  <a:lnTo>
                    <a:pt x="926" y="121"/>
                  </a:lnTo>
                  <a:lnTo>
                    <a:pt x="924" y="119"/>
                  </a:lnTo>
                  <a:lnTo>
                    <a:pt x="923" y="118"/>
                  </a:lnTo>
                  <a:lnTo>
                    <a:pt x="923" y="115"/>
                  </a:lnTo>
                  <a:lnTo>
                    <a:pt x="921" y="110"/>
                  </a:lnTo>
                  <a:lnTo>
                    <a:pt x="921" y="110"/>
                  </a:lnTo>
                  <a:lnTo>
                    <a:pt x="923" y="107"/>
                  </a:lnTo>
                  <a:lnTo>
                    <a:pt x="924" y="104"/>
                  </a:lnTo>
                  <a:lnTo>
                    <a:pt x="926" y="100"/>
                  </a:lnTo>
                  <a:lnTo>
                    <a:pt x="929" y="97"/>
                  </a:lnTo>
                  <a:lnTo>
                    <a:pt x="931" y="96"/>
                  </a:lnTo>
                  <a:lnTo>
                    <a:pt x="932" y="96"/>
                  </a:lnTo>
                  <a:lnTo>
                    <a:pt x="935" y="94"/>
                  </a:lnTo>
                  <a:lnTo>
                    <a:pt x="937" y="94"/>
                  </a:lnTo>
                  <a:lnTo>
                    <a:pt x="938" y="94"/>
                  </a:lnTo>
                  <a:lnTo>
                    <a:pt x="940" y="94"/>
                  </a:lnTo>
                  <a:lnTo>
                    <a:pt x="942" y="94"/>
                  </a:lnTo>
                  <a:close/>
                  <a:moveTo>
                    <a:pt x="897" y="94"/>
                  </a:moveTo>
                  <a:lnTo>
                    <a:pt x="899" y="94"/>
                  </a:lnTo>
                  <a:lnTo>
                    <a:pt x="899" y="96"/>
                  </a:lnTo>
                  <a:lnTo>
                    <a:pt x="897" y="97"/>
                  </a:lnTo>
                  <a:lnTo>
                    <a:pt x="896" y="97"/>
                  </a:lnTo>
                  <a:lnTo>
                    <a:pt x="894" y="96"/>
                  </a:lnTo>
                  <a:lnTo>
                    <a:pt x="894" y="96"/>
                  </a:lnTo>
                  <a:lnTo>
                    <a:pt x="894" y="94"/>
                  </a:lnTo>
                  <a:lnTo>
                    <a:pt x="897" y="94"/>
                  </a:lnTo>
                  <a:close/>
                  <a:moveTo>
                    <a:pt x="522" y="88"/>
                  </a:moveTo>
                  <a:lnTo>
                    <a:pt x="525" y="88"/>
                  </a:lnTo>
                  <a:lnTo>
                    <a:pt x="527" y="88"/>
                  </a:lnTo>
                  <a:lnTo>
                    <a:pt x="528" y="89"/>
                  </a:lnTo>
                  <a:lnTo>
                    <a:pt x="528" y="91"/>
                  </a:lnTo>
                  <a:lnTo>
                    <a:pt x="528" y="91"/>
                  </a:lnTo>
                  <a:lnTo>
                    <a:pt x="528" y="91"/>
                  </a:lnTo>
                  <a:lnTo>
                    <a:pt x="527" y="93"/>
                  </a:lnTo>
                  <a:lnTo>
                    <a:pt x="527" y="93"/>
                  </a:lnTo>
                  <a:lnTo>
                    <a:pt x="525" y="93"/>
                  </a:lnTo>
                  <a:lnTo>
                    <a:pt x="524" y="91"/>
                  </a:lnTo>
                  <a:lnTo>
                    <a:pt x="522" y="89"/>
                  </a:lnTo>
                  <a:lnTo>
                    <a:pt x="521" y="89"/>
                  </a:lnTo>
                  <a:lnTo>
                    <a:pt x="521" y="88"/>
                  </a:lnTo>
                  <a:lnTo>
                    <a:pt x="521" y="88"/>
                  </a:lnTo>
                  <a:lnTo>
                    <a:pt x="522" y="88"/>
                  </a:lnTo>
                  <a:close/>
                  <a:moveTo>
                    <a:pt x="951" y="85"/>
                  </a:moveTo>
                  <a:lnTo>
                    <a:pt x="954" y="85"/>
                  </a:lnTo>
                  <a:lnTo>
                    <a:pt x="954" y="86"/>
                  </a:lnTo>
                  <a:lnTo>
                    <a:pt x="956" y="89"/>
                  </a:lnTo>
                  <a:lnTo>
                    <a:pt x="957" y="89"/>
                  </a:lnTo>
                  <a:lnTo>
                    <a:pt x="957" y="91"/>
                  </a:lnTo>
                  <a:lnTo>
                    <a:pt x="957" y="91"/>
                  </a:lnTo>
                  <a:lnTo>
                    <a:pt x="957" y="93"/>
                  </a:lnTo>
                  <a:lnTo>
                    <a:pt x="957" y="93"/>
                  </a:lnTo>
                  <a:lnTo>
                    <a:pt x="957" y="93"/>
                  </a:lnTo>
                  <a:lnTo>
                    <a:pt x="957" y="93"/>
                  </a:lnTo>
                  <a:lnTo>
                    <a:pt x="956" y="94"/>
                  </a:lnTo>
                  <a:lnTo>
                    <a:pt x="956" y="94"/>
                  </a:lnTo>
                  <a:lnTo>
                    <a:pt x="954" y="93"/>
                  </a:lnTo>
                  <a:lnTo>
                    <a:pt x="949" y="91"/>
                  </a:lnTo>
                  <a:lnTo>
                    <a:pt x="949" y="89"/>
                  </a:lnTo>
                  <a:lnTo>
                    <a:pt x="949" y="88"/>
                  </a:lnTo>
                  <a:lnTo>
                    <a:pt x="949" y="88"/>
                  </a:lnTo>
                  <a:lnTo>
                    <a:pt x="949" y="86"/>
                  </a:lnTo>
                  <a:lnTo>
                    <a:pt x="951" y="85"/>
                  </a:lnTo>
                  <a:lnTo>
                    <a:pt x="951" y="85"/>
                  </a:lnTo>
                  <a:close/>
                  <a:moveTo>
                    <a:pt x="565" y="82"/>
                  </a:moveTo>
                  <a:lnTo>
                    <a:pt x="566" y="83"/>
                  </a:lnTo>
                  <a:lnTo>
                    <a:pt x="568" y="83"/>
                  </a:lnTo>
                  <a:lnTo>
                    <a:pt x="568" y="83"/>
                  </a:lnTo>
                  <a:lnTo>
                    <a:pt x="568" y="85"/>
                  </a:lnTo>
                  <a:lnTo>
                    <a:pt x="568" y="86"/>
                  </a:lnTo>
                  <a:lnTo>
                    <a:pt x="568" y="86"/>
                  </a:lnTo>
                  <a:lnTo>
                    <a:pt x="566" y="88"/>
                  </a:lnTo>
                  <a:lnTo>
                    <a:pt x="566" y="88"/>
                  </a:lnTo>
                  <a:lnTo>
                    <a:pt x="565" y="88"/>
                  </a:lnTo>
                  <a:lnTo>
                    <a:pt x="560" y="86"/>
                  </a:lnTo>
                  <a:lnTo>
                    <a:pt x="560" y="85"/>
                  </a:lnTo>
                  <a:lnTo>
                    <a:pt x="560" y="85"/>
                  </a:lnTo>
                  <a:lnTo>
                    <a:pt x="562" y="83"/>
                  </a:lnTo>
                  <a:lnTo>
                    <a:pt x="563" y="83"/>
                  </a:lnTo>
                  <a:lnTo>
                    <a:pt x="565" y="82"/>
                  </a:lnTo>
                  <a:close/>
                  <a:moveTo>
                    <a:pt x="585" y="77"/>
                  </a:moveTo>
                  <a:lnTo>
                    <a:pt x="587" y="77"/>
                  </a:lnTo>
                  <a:lnTo>
                    <a:pt x="588" y="77"/>
                  </a:lnTo>
                  <a:lnTo>
                    <a:pt x="588" y="78"/>
                  </a:lnTo>
                  <a:lnTo>
                    <a:pt x="590" y="78"/>
                  </a:lnTo>
                  <a:lnTo>
                    <a:pt x="590" y="80"/>
                  </a:lnTo>
                  <a:lnTo>
                    <a:pt x="590" y="82"/>
                  </a:lnTo>
                  <a:lnTo>
                    <a:pt x="590" y="83"/>
                  </a:lnTo>
                  <a:lnTo>
                    <a:pt x="588" y="83"/>
                  </a:lnTo>
                  <a:lnTo>
                    <a:pt x="588" y="85"/>
                  </a:lnTo>
                  <a:lnTo>
                    <a:pt x="587" y="85"/>
                  </a:lnTo>
                  <a:lnTo>
                    <a:pt x="587" y="83"/>
                  </a:lnTo>
                  <a:lnTo>
                    <a:pt x="587" y="83"/>
                  </a:lnTo>
                  <a:lnTo>
                    <a:pt x="585" y="83"/>
                  </a:lnTo>
                  <a:lnTo>
                    <a:pt x="585" y="83"/>
                  </a:lnTo>
                  <a:lnTo>
                    <a:pt x="585" y="83"/>
                  </a:lnTo>
                  <a:lnTo>
                    <a:pt x="585" y="83"/>
                  </a:lnTo>
                  <a:lnTo>
                    <a:pt x="584" y="83"/>
                  </a:lnTo>
                  <a:lnTo>
                    <a:pt x="584" y="82"/>
                  </a:lnTo>
                  <a:lnTo>
                    <a:pt x="584" y="80"/>
                  </a:lnTo>
                  <a:lnTo>
                    <a:pt x="585" y="78"/>
                  </a:lnTo>
                  <a:lnTo>
                    <a:pt x="585" y="78"/>
                  </a:lnTo>
                  <a:lnTo>
                    <a:pt x="584" y="77"/>
                  </a:lnTo>
                  <a:lnTo>
                    <a:pt x="585" y="77"/>
                  </a:lnTo>
                  <a:lnTo>
                    <a:pt x="585" y="77"/>
                  </a:lnTo>
                  <a:lnTo>
                    <a:pt x="585" y="77"/>
                  </a:lnTo>
                  <a:close/>
                  <a:moveTo>
                    <a:pt x="592" y="74"/>
                  </a:moveTo>
                  <a:lnTo>
                    <a:pt x="592" y="74"/>
                  </a:lnTo>
                  <a:lnTo>
                    <a:pt x="593" y="75"/>
                  </a:lnTo>
                  <a:lnTo>
                    <a:pt x="593" y="77"/>
                  </a:lnTo>
                  <a:lnTo>
                    <a:pt x="593" y="77"/>
                  </a:lnTo>
                  <a:lnTo>
                    <a:pt x="593" y="78"/>
                  </a:lnTo>
                  <a:lnTo>
                    <a:pt x="592" y="78"/>
                  </a:lnTo>
                  <a:lnTo>
                    <a:pt x="590" y="77"/>
                  </a:lnTo>
                  <a:lnTo>
                    <a:pt x="590" y="77"/>
                  </a:lnTo>
                  <a:lnTo>
                    <a:pt x="590" y="75"/>
                  </a:lnTo>
                  <a:lnTo>
                    <a:pt x="590" y="75"/>
                  </a:lnTo>
                  <a:lnTo>
                    <a:pt x="590" y="74"/>
                  </a:lnTo>
                  <a:lnTo>
                    <a:pt x="592" y="74"/>
                  </a:lnTo>
                  <a:close/>
                  <a:moveTo>
                    <a:pt x="729" y="67"/>
                  </a:moveTo>
                  <a:lnTo>
                    <a:pt x="729" y="67"/>
                  </a:lnTo>
                  <a:lnTo>
                    <a:pt x="730" y="69"/>
                  </a:lnTo>
                  <a:lnTo>
                    <a:pt x="730" y="71"/>
                  </a:lnTo>
                  <a:lnTo>
                    <a:pt x="730" y="71"/>
                  </a:lnTo>
                  <a:lnTo>
                    <a:pt x="730" y="72"/>
                  </a:lnTo>
                  <a:lnTo>
                    <a:pt x="729" y="72"/>
                  </a:lnTo>
                  <a:lnTo>
                    <a:pt x="729" y="71"/>
                  </a:lnTo>
                  <a:lnTo>
                    <a:pt x="729" y="71"/>
                  </a:lnTo>
                  <a:lnTo>
                    <a:pt x="727" y="71"/>
                  </a:lnTo>
                  <a:lnTo>
                    <a:pt x="727" y="71"/>
                  </a:lnTo>
                  <a:lnTo>
                    <a:pt x="727" y="69"/>
                  </a:lnTo>
                  <a:lnTo>
                    <a:pt x="727" y="69"/>
                  </a:lnTo>
                  <a:lnTo>
                    <a:pt x="729" y="67"/>
                  </a:lnTo>
                  <a:close/>
                  <a:moveTo>
                    <a:pt x="905" y="67"/>
                  </a:moveTo>
                  <a:lnTo>
                    <a:pt x="907" y="67"/>
                  </a:lnTo>
                  <a:lnTo>
                    <a:pt x="907" y="67"/>
                  </a:lnTo>
                  <a:lnTo>
                    <a:pt x="907" y="67"/>
                  </a:lnTo>
                  <a:lnTo>
                    <a:pt x="908" y="69"/>
                  </a:lnTo>
                  <a:lnTo>
                    <a:pt x="908" y="69"/>
                  </a:lnTo>
                  <a:lnTo>
                    <a:pt x="907" y="71"/>
                  </a:lnTo>
                  <a:lnTo>
                    <a:pt x="905" y="72"/>
                  </a:lnTo>
                  <a:lnTo>
                    <a:pt x="904" y="74"/>
                  </a:lnTo>
                  <a:lnTo>
                    <a:pt x="904" y="74"/>
                  </a:lnTo>
                  <a:lnTo>
                    <a:pt x="904" y="75"/>
                  </a:lnTo>
                  <a:lnTo>
                    <a:pt x="902" y="75"/>
                  </a:lnTo>
                  <a:lnTo>
                    <a:pt x="901" y="77"/>
                  </a:lnTo>
                  <a:lnTo>
                    <a:pt x="901" y="78"/>
                  </a:lnTo>
                  <a:lnTo>
                    <a:pt x="899" y="80"/>
                  </a:lnTo>
                  <a:lnTo>
                    <a:pt x="896" y="80"/>
                  </a:lnTo>
                  <a:lnTo>
                    <a:pt x="894" y="82"/>
                  </a:lnTo>
                  <a:lnTo>
                    <a:pt x="893" y="82"/>
                  </a:lnTo>
                  <a:lnTo>
                    <a:pt x="891" y="82"/>
                  </a:lnTo>
                  <a:lnTo>
                    <a:pt x="891" y="80"/>
                  </a:lnTo>
                  <a:lnTo>
                    <a:pt x="891" y="80"/>
                  </a:lnTo>
                  <a:lnTo>
                    <a:pt x="891" y="78"/>
                  </a:lnTo>
                  <a:lnTo>
                    <a:pt x="891" y="78"/>
                  </a:lnTo>
                  <a:lnTo>
                    <a:pt x="893" y="77"/>
                  </a:lnTo>
                  <a:lnTo>
                    <a:pt x="893" y="75"/>
                  </a:lnTo>
                  <a:lnTo>
                    <a:pt x="894" y="75"/>
                  </a:lnTo>
                  <a:lnTo>
                    <a:pt x="897" y="74"/>
                  </a:lnTo>
                  <a:lnTo>
                    <a:pt x="897" y="74"/>
                  </a:lnTo>
                  <a:lnTo>
                    <a:pt x="899" y="71"/>
                  </a:lnTo>
                  <a:lnTo>
                    <a:pt x="901" y="71"/>
                  </a:lnTo>
                  <a:lnTo>
                    <a:pt x="902" y="71"/>
                  </a:lnTo>
                  <a:lnTo>
                    <a:pt x="902" y="71"/>
                  </a:lnTo>
                  <a:lnTo>
                    <a:pt x="901" y="69"/>
                  </a:lnTo>
                  <a:lnTo>
                    <a:pt x="901" y="69"/>
                  </a:lnTo>
                  <a:lnTo>
                    <a:pt x="902" y="69"/>
                  </a:lnTo>
                  <a:lnTo>
                    <a:pt x="902" y="67"/>
                  </a:lnTo>
                  <a:lnTo>
                    <a:pt x="905" y="67"/>
                  </a:lnTo>
                  <a:close/>
                  <a:moveTo>
                    <a:pt x="735" y="66"/>
                  </a:moveTo>
                  <a:lnTo>
                    <a:pt x="735" y="66"/>
                  </a:lnTo>
                  <a:lnTo>
                    <a:pt x="735" y="69"/>
                  </a:lnTo>
                  <a:lnTo>
                    <a:pt x="733" y="71"/>
                  </a:lnTo>
                  <a:lnTo>
                    <a:pt x="733" y="71"/>
                  </a:lnTo>
                  <a:lnTo>
                    <a:pt x="733" y="71"/>
                  </a:lnTo>
                  <a:lnTo>
                    <a:pt x="732" y="71"/>
                  </a:lnTo>
                  <a:lnTo>
                    <a:pt x="730" y="69"/>
                  </a:lnTo>
                  <a:lnTo>
                    <a:pt x="730" y="67"/>
                  </a:lnTo>
                  <a:lnTo>
                    <a:pt x="732" y="67"/>
                  </a:lnTo>
                  <a:lnTo>
                    <a:pt x="732" y="67"/>
                  </a:lnTo>
                  <a:lnTo>
                    <a:pt x="733" y="66"/>
                  </a:lnTo>
                  <a:lnTo>
                    <a:pt x="733" y="67"/>
                  </a:lnTo>
                  <a:lnTo>
                    <a:pt x="735" y="66"/>
                  </a:lnTo>
                  <a:close/>
                  <a:moveTo>
                    <a:pt x="923" y="66"/>
                  </a:moveTo>
                  <a:lnTo>
                    <a:pt x="924" y="66"/>
                  </a:lnTo>
                  <a:lnTo>
                    <a:pt x="926" y="67"/>
                  </a:lnTo>
                  <a:lnTo>
                    <a:pt x="929" y="67"/>
                  </a:lnTo>
                  <a:lnTo>
                    <a:pt x="931" y="67"/>
                  </a:lnTo>
                  <a:lnTo>
                    <a:pt x="931" y="67"/>
                  </a:lnTo>
                  <a:lnTo>
                    <a:pt x="931" y="69"/>
                  </a:lnTo>
                  <a:lnTo>
                    <a:pt x="931" y="69"/>
                  </a:lnTo>
                  <a:lnTo>
                    <a:pt x="929" y="71"/>
                  </a:lnTo>
                  <a:lnTo>
                    <a:pt x="927" y="72"/>
                  </a:lnTo>
                  <a:lnTo>
                    <a:pt x="927" y="72"/>
                  </a:lnTo>
                  <a:lnTo>
                    <a:pt x="926" y="74"/>
                  </a:lnTo>
                  <a:lnTo>
                    <a:pt x="924" y="74"/>
                  </a:lnTo>
                  <a:lnTo>
                    <a:pt x="923" y="74"/>
                  </a:lnTo>
                  <a:lnTo>
                    <a:pt x="921" y="74"/>
                  </a:lnTo>
                  <a:lnTo>
                    <a:pt x="921" y="72"/>
                  </a:lnTo>
                  <a:lnTo>
                    <a:pt x="920" y="71"/>
                  </a:lnTo>
                  <a:lnTo>
                    <a:pt x="921" y="69"/>
                  </a:lnTo>
                  <a:lnTo>
                    <a:pt x="921" y="67"/>
                  </a:lnTo>
                  <a:lnTo>
                    <a:pt x="921" y="67"/>
                  </a:lnTo>
                  <a:lnTo>
                    <a:pt x="921" y="67"/>
                  </a:lnTo>
                  <a:lnTo>
                    <a:pt x="923" y="66"/>
                  </a:lnTo>
                  <a:close/>
                  <a:moveTo>
                    <a:pt x="574" y="63"/>
                  </a:moveTo>
                  <a:lnTo>
                    <a:pt x="576" y="63"/>
                  </a:lnTo>
                  <a:lnTo>
                    <a:pt x="577" y="64"/>
                  </a:lnTo>
                  <a:lnTo>
                    <a:pt x="579" y="64"/>
                  </a:lnTo>
                  <a:lnTo>
                    <a:pt x="579" y="66"/>
                  </a:lnTo>
                  <a:lnTo>
                    <a:pt x="577" y="66"/>
                  </a:lnTo>
                  <a:lnTo>
                    <a:pt x="577" y="66"/>
                  </a:lnTo>
                  <a:lnTo>
                    <a:pt x="577" y="67"/>
                  </a:lnTo>
                  <a:lnTo>
                    <a:pt x="576" y="67"/>
                  </a:lnTo>
                  <a:lnTo>
                    <a:pt x="576" y="67"/>
                  </a:lnTo>
                  <a:lnTo>
                    <a:pt x="574" y="67"/>
                  </a:lnTo>
                  <a:lnTo>
                    <a:pt x="574" y="67"/>
                  </a:lnTo>
                  <a:lnTo>
                    <a:pt x="574" y="66"/>
                  </a:lnTo>
                  <a:lnTo>
                    <a:pt x="574" y="66"/>
                  </a:lnTo>
                  <a:lnTo>
                    <a:pt x="576" y="66"/>
                  </a:lnTo>
                  <a:lnTo>
                    <a:pt x="576" y="66"/>
                  </a:lnTo>
                  <a:lnTo>
                    <a:pt x="576" y="64"/>
                  </a:lnTo>
                  <a:lnTo>
                    <a:pt x="574" y="64"/>
                  </a:lnTo>
                  <a:lnTo>
                    <a:pt x="574" y="64"/>
                  </a:lnTo>
                  <a:lnTo>
                    <a:pt x="574" y="63"/>
                  </a:lnTo>
                  <a:lnTo>
                    <a:pt x="574" y="63"/>
                  </a:lnTo>
                  <a:close/>
                  <a:moveTo>
                    <a:pt x="655" y="61"/>
                  </a:moveTo>
                  <a:lnTo>
                    <a:pt x="655" y="61"/>
                  </a:lnTo>
                  <a:lnTo>
                    <a:pt x="656" y="63"/>
                  </a:lnTo>
                  <a:lnTo>
                    <a:pt x="658" y="63"/>
                  </a:lnTo>
                  <a:lnTo>
                    <a:pt x="659" y="64"/>
                  </a:lnTo>
                  <a:lnTo>
                    <a:pt x="659" y="66"/>
                  </a:lnTo>
                  <a:lnTo>
                    <a:pt x="659" y="66"/>
                  </a:lnTo>
                  <a:lnTo>
                    <a:pt x="659" y="67"/>
                  </a:lnTo>
                  <a:lnTo>
                    <a:pt x="658" y="69"/>
                  </a:lnTo>
                  <a:lnTo>
                    <a:pt x="658" y="69"/>
                  </a:lnTo>
                  <a:lnTo>
                    <a:pt x="656" y="69"/>
                  </a:lnTo>
                  <a:lnTo>
                    <a:pt x="655" y="69"/>
                  </a:lnTo>
                  <a:lnTo>
                    <a:pt x="655" y="67"/>
                  </a:lnTo>
                  <a:lnTo>
                    <a:pt x="656" y="67"/>
                  </a:lnTo>
                  <a:lnTo>
                    <a:pt x="656" y="66"/>
                  </a:lnTo>
                  <a:lnTo>
                    <a:pt x="656" y="64"/>
                  </a:lnTo>
                  <a:lnTo>
                    <a:pt x="655" y="64"/>
                  </a:lnTo>
                  <a:lnTo>
                    <a:pt x="655" y="63"/>
                  </a:lnTo>
                  <a:lnTo>
                    <a:pt x="653" y="63"/>
                  </a:lnTo>
                  <a:lnTo>
                    <a:pt x="653" y="64"/>
                  </a:lnTo>
                  <a:lnTo>
                    <a:pt x="655" y="64"/>
                  </a:lnTo>
                  <a:lnTo>
                    <a:pt x="653" y="66"/>
                  </a:lnTo>
                  <a:lnTo>
                    <a:pt x="653" y="67"/>
                  </a:lnTo>
                  <a:lnTo>
                    <a:pt x="653" y="69"/>
                  </a:lnTo>
                  <a:lnTo>
                    <a:pt x="651" y="67"/>
                  </a:lnTo>
                  <a:lnTo>
                    <a:pt x="651" y="67"/>
                  </a:lnTo>
                  <a:lnTo>
                    <a:pt x="651" y="66"/>
                  </a:lnTo>
                  <a:lnTo>
                    <a:pt x="651" y="66"/>
                  </a:lnTo>
                  <a:lnTo>
                    <a:pt x="651" y="64"/>
                  </a:lnTo>
                  <a:lnTo>
                    <a:pt x="651" y="63"/>
                  </a:lnTo>
                  <a:lnTo>
                    <a:pt x="653" y="61"/>
                  </a:lnTo>
                  <a:lnTo>
                    <a:pt x="655" y="61"/>
                  </a:lnTo>
                  <a:close/>
                  <a:moveTo>
                    <a:pt x="27" y="61"/>
                  </a:moveTo>
                  <a:lnTo>
                    <a:pt x="29" y="61"/>
                  </a:lnTo>
                  <a:lnTo>
                    <a:pt x="30" y="61"/>
                  </a:lnTo>
                  <a:lnTo>
                    <a:pt x="32" y="63"/>
                  </a:lnTo>
                  <a:lnTo>
                    <a:pt x="29" y="63"/>
                  </a:lnTo>
                  <a:lnTo>
                    <a:pt x="27" y="64"/>
                  </a:lnTo>
                  <a:lnTo>
                    <a:pt x="25" y="63"/>
                  </a:lnTo>
                  <a:lnTo>
                    <a:pt x="25" y="63"/>
                  </a:lnTo>
                  <a:lnTo>
                    <a:pt x="27" y="61"/>
                  </a:lnTo>
                  <a:close/>
                  <a:moveTo>
                    <a:pt x="1057" y="60"/>
                  </a:moveTo>
                  <a:lnTo>
                    <a:pt x="1058" y="60"/>
                  </a:lnTo>
                  <a:lnTo>
                    <a:pt x="1060" y="61"/>
                  </a:lnTo>
                  <a:lnTo>
                    <a:pt x="1058" y="63"/>
                  </a:lnTo>
                  <a:lnTo>
                    <a:pt x="1057" y="64"/>
                  </a:lnTo>
                  <a:lnTo>
                    <a:pt x="1057" y="64"/>
                  </a:lnTo>
                  <a:lnTo>
                    <a:pt x="1054" y="63"/>
                  </a:lnTo>
                  <a:lnTo>
                    <a:pt x="1052" y="61"/>
                  </a:lnTo>
                  <a:lnTo>
                    <a:pt x="1055" y="61"/>
                  </a:lnTo>
                  <a:lnTo>
                    <a:pt x="1055" y="60"/>
                  </a:lnTo>
                  <a:lnTo>
                    <a:pt x="1057" y="60"/>
                  </a:lnTo>
                  <a:close/>
                  <a:moveTo>
                    <a:pt x="908" y="58"/>
                  </a:moveTo>
                  <a:lnTo>
                    <a:pt x="908" y="58"/>
                  </a:lnTo>
                  <a:lnTo>
                    <a:pt x="910" y="60"/>
                  </a:lnTo>
                  <a:lnTo>
                    <a:pt x="912" y="60"/>
                  </a:lnTo>
                  <a:lnTo>
                    <a:pt x="912" y="61"/>
                  </a:lnTo>
                  <a:lnTo>
                    <a:pt x="910" y="61"/>
                  </a:lnTo>
                  <a:lnTo>
                    <a:pt x="907" y="63"/>
                  </a:lnTo>
                  <a:lnTo>
                    <a:pt x="904" y="64"/>
                  </a:lnTo>
                  <a:lnTo>
                    <a:pt x="904" y="64"/>
                  </a:lnTo>
                  <a:lnTo>
                    <a:pt x="902" y="64"/>
                  </a:lnTo>
                  <a:lnTo>
                    <a:pt x="899" y="66"/>
                  </a:lnTo>
                  <a:lnTo>
                    <a:pt x="899" y="64"/>
                  </a:lnTo>
                  <a:lnTo>
                    <a:pt x="899" y="64"/>
                  </a:lnTo>
                  <a:lnTo>
                    <a:pt x="902" y="61"/>
                  </a:lnTo>
                  <a:lnTo>
                    <a:pt x="905" y="61"/>
                  </a:lnTo>
                  <a:lnTo>
                    <a:pt x="907" y="60"/>
                  </a:lnTo>
                  <a:lnTo>
                    <a:pt x="907" y="60"/>
                  </a:lnTo>
                  <a:lnTo>
                    <a:pt x="907" y="60"/>
                  </a:lnTo>
                  <a:lnTo>
                    <a:pt x="907" y="60"/>
                  </a:lnTo>
                  <a:lnTo>
                    <a:pt x="908" y="58"/>
                  </a:lnTo>
                  <a:close/>
                  <a:moveTo>
                    <a:pt x="888" y="56"/>
                  </a:moveTo>
                  <a:lnTo>
                    <a:pt x="891" y="56"/>
                  </a:lnTo>
                  <a:lnTo>
                    <a:pt x="891" y="58"/>
                  </a:lnTo>
                  <a:lnTo>
                    <a:pt x="891" y="60"/>
                  </a:lnTo>
                  <a:lnTo>
                    <a:pt x="891" y="60"/>
                  </a:lnTo>
                  <a:lnTo>
                    <a:pt x="888" y="61"/>
                  </a:lnTo>
                  <a:lnTo>
                    <a:pt x="883" y="61"/>
                  </a:lnTo>
                  <a:lnTo>
                    <a:pt x="882" y="61"/>
                  </a:lnTo>
                  <a:lnTo>
                    <a:pt x="883" y="63"/>
                  </a:lnTo>
                  <a:lnTo>
                    <a:pt x="883" y="64"/>
                  </a:lnTo>
                  <a:lnTo>
                    <a:pt x="883" y="64"/>
                  </a:lnTo>
                  <a:lnTo>
                    <a:pt x="882" y="64"/>
                  </a:lnTo>
                  <a:lnTo>
                    <a:pt x="880" y="64"/>
                  </a:lnTo>
                  <a:lnTo>
                    <a:pt x="879" y="63"/>
                  </a:lnTo>
                  <a:lnTo>
                    <a:pt x="879" y="63"/>
                  </a:lnTo>
                  <a:lnTo>
                    <a:pt x="879" y="63"/>
                  </a:lnTo>
                  <a:lnTo>
                    <a:pt x="879" y="63"/>
                  </a:lnTo>
                  <a:lnTo>
                    <a:pt x="877" y="63"/>
                  </a:lnTo>
                  <a:lnTo>
                    <a:pt x="877" y="61"/>
                  </a:lnTo>
                  <a:lnTo>
                    <a:pt x="875" y="61"/>
                  </a:lnTo>
                  <a:lnTo>
                    <a:pt x="871" y="60"/>
                  </a:lnTo>
                  <a:lnTo>
                    <a:pt x="871" y="60"/>
                  </a:lnTo>
                  <a:lnTo>
                    <a:pt x="871" y="60"/>
                  </a:lnTo>
                  <a:lnTo>
                    <a:pt x="872" y="58"/>
                  </a:lnTo>
                  <a:lnTo>
                    <a:pt x="872" y="58"/>
                  </a:lnTo>
                  <a:lnTo>
                    <a:pt x="875" y="58"/>
                  </a:lnTo>
                  <a:lnTo>
                    <a:pt x="875" y="58"/>
                  </a:lnTo>
                  <a:lnTo>
                    <a:pt x="875" y="58"/>
                  </a:lnTo>
                  <a:lnTo>
                    <a:pt x="875" y="56"/>
                  </a:lnTo>
                  <a:lnTo>
                    <a:pt x="879" y="56"/>
                  </a:lnTo>
                  <a:lnTo>
                    <a:pt x="879" y="56"/>
                  </a:lnTo>
                  <a:lnTo>
                    <a:pt x="880" y="58"/>
                  </a:lnTo>
                  <a:lnTo>
                    <a:pt x="880" y="58"/>
                  </a:lnTo>
                  <a:lnTo>
                    <a:pt x="882" y="58"/>
                  </a:lnTo>
                  <a:lnTo>
                    <a:pt x="883" y="58"/>
                  </a:lnTo>
                  <a:lnTo>
                    <a:pt x="885" y="58"/>
                  </a:lnTo>
                  <a:lnTo>
                    <a:pt x="886" y="56"/>
                  </a:lnTo>
                  <a:lnTo>
                    <a:pt x="888" y="56"/>
                  </a:lnTo>
                  <a:close/>
                  <a:moveTo>
                    <a:pt x="625" y="55"/>
                  </a:moveTo>
                  <a:lnTo>
                    <a:pt x="626" y="56"/>
                  </a:lnTo>
                  <a:lnTo>
                    <a:pt x="628" y="56"/>
                  </a:lnTo>
                  <a:lnTo>
                    <a:pt x="631" y="58"/>
                  </a:lnTo>
                  <a:lnTo>
                    <a:pt x="631" y="60"/>
                  </a:lnTo>
                  <a:lnTo>
                    <a:pt x="631" y="60"/>
                  </a:lnTo>
                  <a:lnTo>
                    <a:pt x="629" y="60"/>
                  </a:lnTo>
                  <a:lnTo>
                    <a:pt x="629" y="60"/>
                  </a:lnTo>
                  <a:lnTo>
                    <a:pt x="631" y="61"/>
                  </a:lnTo>
                  <a:lnTo>
                    <a:pt x="631" y="61"/>
                  </a:lnTo>
                  <a:lnTo>
                    <a:pt x="631" y="61"/>
                  </a:lnTo>
                  <a:lnTo>
                    <a:pt x="633" y="60"/>
                  </a:lnTo>
                  <a:lnTo>
                    <a:pt x="633" y="60"/>
                  </a:lnTo>
                  <a:lnTo>
                    <a:pt x="633" y="60"/>
                  </a:lnTo>
                  <a:lnTo>
                    <a:pt x="636" y="61"/>
                  </a:lnTo>
                  <a:lnTo>
                    <a:pt x="637" y="63"/>
                  </a:lnTo>
                  <a:lnTo>
                    <a:pt x="639" y="64"/>
                  </a:lnTo>
                  <a:lnTo>
                    <a:pt x="640" y="66"/>
                  </a:lnTo>
                  <a:lnTo>
                    <a:pt x="647" y="69"/>
                  </a:lnTo>
                  <a:lnTo>
                    <a:pt x="648" y="71"/>
                  </a:lnTo>
                  <a:lnTo>
                    <a:pt x="650" y="74"/>
                  </a:lnTo>
                  <a:lnTo>
                    <a:pt x="651" y="77"/>
                  </a:lnTo>
                  <a:lnTo>
                    <a:pt x="653" y="78"/>
                  </a:lnTo>
                  <a:lnTo>
                    <a:pt x="655" y="80"/>
                  </a:lnTo>
                  <a:lnTo>
                    <a:pt x="658" y="82"/>
                  </a:lnTo>
                  <a:lnTo>
                    <a:pt x="659" y="80"/>
                  </a:lnTo>
                  <a:lnTo>
                    <a:pt x="659" y="80"/>
                  </a:lnTo>
                  <a:lnTo>
                    <a:pt x="661" y="80"/>
                  </a:lnTo>
                  <a:lnTo>
                    <a:pt x="661" y="82"/>
                  </a:lnTo>
                  <a:lnTo>
                    <a:pt x="661" y="82"/>
                  </a:lnTo>
                  <a:lnTo>
                    <a:pt x="661" y="83"/>
                  </a:lnTo>
                  <a:lnTo>
                    <a:pt x="659" y="83"/>
                  </a:lnTo>
                  <a:lnTo>
                    <a:pt x="656" y="83"/>
                  </a:lnTo>
                  <a:lnTo>
                    <a:pt x="656" y="85"/>
                  </a:lnTo>
                  <a:lnTo>
                    <a:pt x="655" y="85"/>
                  </a:lnTo>
                  <a:lnTo>
                    <a:pt x="653" y="86"/>
                  </a:lnTo>
                  <a:lnTo>
                    <a:pt x="650" y="88"/>
                  </a:lnTo>
                  <a:lnTo>
                    <a:pt x="647" y="89"/>
                  </a:lnTo>
                  <a:lnTo>
                    <a:pt x="645" y="91"/>
                  </a:lnTo>
                  <a:lnTo>
                    <a:pt x="642" y="91"/>
                  </a:lnTo>
                  <a:lnTo>
                    <a:pt x="636" y="89"/>
                  </a:lnTo>
                  <a:lnTo>
                    <a:pt x="633" y="89"/>
                  </a:lnTo>
                  <a:lnTo>
                    <a:pt x="629" y="89"/>
                  </a:lnTo>
                  <a:lnTo>
                    <a:pt x="626" y="86"/>
                  </a:lnTo>
                  <a:lnTo>
                    <a:pt x="623" y="86"/>
                  </a:lnTo>
                  <a:lnTo>
                    <a:pt x="618" y="83"/>
                  </a:lnTo>
                  <a:lnTo>
                    <a:pt x="618" y="83"/>
                  </a:lnTo>
                  <a:lnTo>
                    <a:pt x="618" y="83"/>
                  </a:lnTo>
                  <a:lnTo>
                    <a:pt x="618" y="82"/>
                  </a:lnTo>
                  <a:lnTo>
                    <a:pt x="618" y="82"/>
                  </a:lnTo>
                  <a:lnTo>
                    <a:pt x="617" y="82"/>
                  </a:lnTo>
                  <a:lnTo>
                    <a:pt x="617" y="82"/>
                  </a:lnTo>
                  <a:lnTo>
                    <a:pt x="615" y="82"/>
                  </a:lnTo>
                  <a:lnTo>
                    <a:pt x="614" y="83"/>
                  </a:lnTo>
                  <a:lnTo>
                    <a:pt x="612" y="82"/>
                  </a:lnTo>
                  <a:lnTo>
                    <a:pt x="610" y="82"/>
                  </a:lnTo>
                  <a:lnTo>
                    <a:pt x="610" y="82"/>
                  </a:lnTo>
                  <a:lnTo>
                    <a:pt x="609" y="80"/>
                  </a:lnTo>
                  <a:lnTo>
                    <a:pt x="609" y="80"/>
                  </a:lnTo>
                  <a:lnTo>
                    <a:pt x="609" y="80"/>
                  </a:lnTo>
                  <a:lnTo>
                    <a:pt x="609" y="78"/>
                  </a:lnTo>
                  <a:lnTo>
                    <a:pt x="609" y="78"/>
                  </a:lnTo>
                  <a:lnTo>
                    <a:pt x="607" y="80"/>
                  </a:lnTo>
                  <a:lnTo>
                    <a:pt x="606" y="80"/>
                  </a:lnTo>
                  <a:lnTo>
                    <a:pt x="607" y="80"/>
                  </a:lnTo>
                  <a:lnTo>
                    <a:pt x="606" y="80"/>
                  </a:lnTo>
                  <a:lnTo>
                    <a:pt x="604" y="80"/>
                  </a:lnTo>
                  <a:lnTo>
                    <a:pt x="603" y="80"/>
                  </a:lnTo>
                  <a:lnTo>
                    <a:pt x="601" y="80"/>
                  </a:lnTo>
                  <a:lnTo>
                    <a:pt x="601" y="78"/>
                  </a:lnTo>
                  <a:lnTo>
                    <a:pt x="599" y="77"/>
                  </a:lnTo>
                  <a:lnTo>
                    <a:pt x="599" y="75"/>
                  </a:lnTo>
                  <a:lnTo>
                    <a:pt x="599" y="75"/>
                  </a:lnTo>
                  <a:lnTo>
                    <a:pt x="601" y="74"/>
                  </a:lnTo>
                  <a:lnTo>
                    <a:pt x="606" y="74"/>
                  </a:lnTo>
                  <a:lnTo>
                    <a:pt x="609" y="74"/>
                  </a:lnTo>
                  <a:lnTo>
                    <a:pt x="612" y="72"/>
                  </a:lnTo>
                  <a:lnTo>
                    <a:pt x="615" y="69"/>
                  </a:lnTo>
                  <a:lnTo>
                    <a:pt x="615" y="69"/>
                  </a:lnTo>
                  <a:lnTo>
                    <a:pt x="615" y="69"/>
                  </a:lnTo>
                  <a:lnTo>
                    <a:pt x="615" y="67"/>
                  </a:lnTo>
                  <a:lnTo>
                    <a:pt x="614" y="66"/>
                  </a:lnTo>
                  <a:lnTo>
                    <a:pt x="614" y="66"/>
                  </a:lnTo>
                  <a:lnTo>
                    <a:pt x="614" y="66"/>
                  </a:lnTo>
                  <a:lnTo>
                    <a:pt x="615" y="66"/>
                  </a:lnTo>
                  <a:lnTo>
                    <a:pt x="615" y="64"/>
                  </a:lnTo>
                  <a:lnTo>
                    <a:pt x="614" y="64"/>
                  </a:lnTo>
                  <a:lnTo>
                    <a:pt x="614" y="63"/>
                  </a:lnTo>
                  <a:lnTo>
                    <a:pt x="614" y="63"/>
                  </a:lnTo>
                  <a:lnTo>
                    <a:pt x="615" y="63"/>
                  </a:lnTo>
                  <a:lnTo>
                    <a:pt x="617" y="63"/>
                  </a:lnTo>
                  <a:lnTo>
                    <a:pt x="618" y="64"/>
                  </a:lnTo>
                  <a:lnTo>
                    <a:pt x="620" y="66"/>
                  </a:lnTo>
                  <a:lnTo>
                    <a:pt x="621" y="66"/>
                  </a:lnTo>
                  <a:lnTo>
                    <a:pt x="620" y="64"/>
                  </a:lnTo>
                  <a:lnTo>
                    <a:pt x="618" y="61"/>
                  </a:lnTo>
                  <a:lnTo>
                    <a:pt x="618" y="60"/>
                  </a:lnTo>
                  <a:lnTo>
                    <a:pt x="618" y="60"/>
                  </a:lnTo>
                  <a:lnTo>
                    <a:pt x="618" y="58"/>
                  </a:lnTo>
                  <a:lnTo>
                    <a:pt x="618" y="58"/>
                  </a:lnTo>
                  <a:lnTo>
                    <a:pt x="620" y="56"/>
                  </a:lnTo>
                  <a:lnTo>
                    <a:pt x="621" y="56"/>
                  </a:lnTo>
                  <a:lnTo>
                    <a:pt x="623" y="55"/>
                  </a:lnTo>
                  <a:lnTo>
                    <a:pt x="625" y="55"/>
                  </a:lnTo>
                  <a:close/>
                  <a:moveTo>
                    <a:pt x="779" y="49"/>
                  </a:moveTo>
                  <a:lnTo>
                    <a:pt x="782" y="49"/>
                  </a:lnTo>
                  <a:lnTo>
                    <a:pt x="784" y="49"/>
                  </a:lnTo>
                  <a:lnTo>
                    <a:pt x="785" y="49"/>
                  </a:lnTo>
                  <a:lnTo>
                    <a:pt x="787" y="49"/>
                  </a:lnTo>
                  <a:lnTo>
                    <a:pt x="787" y="50"/>
                  </a:lnTo>
                  <a:lnTo>
                    <a:pt x="789" y="50"/>
                  </a:lnTo>
                  <a:lnTo>
                    <a:pt x="789" y="52"/>
                  </a:lnTo>
                  <a:lnTo>
                    <a:pt x="787" y="52"/>
                  </a:lnTo>
                  <a:lnTo>
                    <a:pt x="785" y="52"/>
                  </a:lnTo>
                  <a:lnTo>
                    <a:pt x="784" y="52"/>
                  </a:lnTo>
                  <a:lnTo>
                    <a:pt x="781" y="52"/>
                  </a:lnTo>
                  <a:lnTo>
                    <a:pt x="781" y="52"/>
                  </a:lnTo>
                  <a:lnTo>
                    <a:pt x="778" y="52"/>
                  </a:lnTo>
                  <a:lnTo>
                    <a:pt x="778" y="50"/>
                  </a:lnTo>
                  <a:lnTo>
                    <a:pt x="776" y="50"/>
                  </a:lnTo>
                  <a:lnTo>
                    <a:pt x="776" y="49"/>
                  </a:lnTo>
                  <a:lnTo>
                    <a:pt x="779" y="49"/>
                  </a:lnTo>
                  <a:lnTo>
                    <a:pt x="779" y="49"/>
                  </a:lnTo>
                  <a:close/>
                  <a:moveTo>
                    <a:pt x="584" y="34"/>
                  </a:moveTo>
                  <a:lnTo>
                    <a:pt x="585" y="34"/>
                  </a:lnTo>
                  <a:lnTo>
                    <a:pt x="587" y="34"/>
                  </a:lnTo>
                  <a:lnTo>
                    <a:pt x="590" y="36"/>
                  </a:lnTo>
                  <a:lnTo>
                    <a:pt x="588" y="36"/>
                  </a:lnTo>
                  <a:lnTo>
                    <a:pt x="588" y="37"/>
                  </a:lnTo>
                  <a:lnTo>
                    <a:pt x="588" y="39"/>
                  </a:lnTo>
                  <a:lnTo>
                    <a:pt x="588" y="39"/>
                  </a:lnTo>
                  <a:lnTo>
                    <a:pt x="588" y="39"/>
                  </a:lnTo>
                  <a:lnTo>
                    <a:pt x="585" y="37"/>
                  </a:lnTo>
                  <a:lnTo>
                    <a:pt x="584" y="37"/>
                  </a:lnTo>
                  <a:lnTo>
                    <a:pt x="584" y="37"/>
                  </a:lnTo>
                  <a:lnTo>
                    <a:pt x="584" y="36"/>
                  </a:lnTo>
                  <a:lnTo>
                    <a:pt x="584" y="34"/>
                  </a:lnTo>
                  <a:lnTo>
                    <a:pt x="584" y="34"/>
                  </a:lnTo>
                  <a:close/>
                  <a:moveTo>
                    <a:pt x="670" y="0"/>
                  </a:moveTo>
                  <a:lnTo>
                    <a:pt x="672" y="0"/>
                  </a:lnTo>
                  <a:lnTo>
                    <a:pt x="674" y="1"/>
                  </a:lnTo>
                  <a:lnTo>
                    <a:pt x="674" y="3"/>
                  </a:lnTo>
                  <a:lnTo>
                    <a:pt x="675" y="4"/>
                  </a:lnTo>
                  <a:lnTo>
                    <a:pt x="677" y="6"/>
                  </a:lnTo>
                  <a:lnTo>
                    <a:pt x="678" y="4"/>
                  </a:lnTo>
                  <a:lnTo>
                    <a:pt x="683" y="4"/>
                  </a:lnTo>
                  <a:lnTo>
                    <a:pt x="683" y="6"/>
                  </a:lnTo>
                  <a:lnTo>
                    <a:pt x="683" y="6"/>
                  </a:lnTo>
                  <a:lnTo>
                    <a:pt x="683" y="8"/>
                  </a:lnTo>
                  <a:lnTo>
                    <a:pt x="683" y="9"/>
                  </a:lnTo>
                  <a:lnTo>
                    <a:pt x="686" y="11"/>
                  </a:lnTo>
                  <a:lnTo>
                    <a:pt x="688" y="12"/>
                  </a:lnTo>
                  <a:lnTo>
                    <a:pt x="691" y="14"/>
                  </a:lnTo>
                  <a:lnTo>
                    <a:pt x="694" y="17"/>
                  </a:lnTo>
                  <a:lnTo>
                    <a:pt x="694" y="17"/>
                  </a:lnTo>
                  <a:lnTo>
                    <a:pt x="696" y="19"/>
                  </a:lnTo>
                  <a:lnTo>
                    <a:pt x="696" y="22"/>
                  </a:lnTo>
                  <a:lnTo>
                    <a:pt x="696" y="23"/>
                  </a:lnTo>
                  <a:lnTo>
                    <a:pt x="696" y="28"/>
                  </a:lnTo>
                  <a:lnTo>
                    <a:pt x="696" y="28"/>
                  </a:lnTo>
                  <a:lnTo>
                    <a:pt x="694" y="30"/>
                  </a:lnTo>
                  <a:lnTo>
                    <a:pt x="696" y="30"/>
                  </a:lnTo>
                  <a:lnTo>
                    <a:pt x="697" y="31"/>
                  </a:lnTo>
                  <a:lnTo>
                    <a:pt x="699" y="33"/>
                  </a:lnTo>
                  <a:lnTo>
                    <a:pt x="700" y="34"/>
                  </a:lnTo>
                  <a:lnTo>
                    <a:pt x="703" y="34"/>
                  </a:lnTo>
                  <a:lnTo>
                    <a:pt x="703" y="36"/>
                  </a:lnTo>
                  <a:lnTo>
                    <a:pt x="703" y="36"/>
                  </a:lnTo>
                  <a:lnTo>
                    <a:pt x="705" y="39"/>
                  </a:lnTo>
                  <a:lnTo>
                    <a:pt x="708" y="42"/>
                  </a:lnTo>
                  <a:lnTo>
                    <a:pt x="708" y="42"/>
                  </a:lnTo>
                  <a:lnTo>
                    <a:pt x="708" y="44"/>
                  </a:lnTo>
                  <a:lnTo>
                    <a:pt x="708" y="44"/>
                  </a:lnTo>
                  <a:lnTo>
                    <a:pt x="710" y="44"/>
                  </a:lnTo>
                  <a:lnTo>
                    <a:pt x="710" y="44"/>
                  </a:lnTo>
                  <a:lnTo>
                    <a:pt x="711" y="44"/>
                  </a:lnTo>
                  <a:lnTo>
                    <a:pt x="711" y="42"/>
                  </a:lnTo>
                  <a:lnTo>
                    <a:pt x="713" y="44"/>
                  </a:lnTo>
                  <a:lnTo>
                    <a:pt x="713" y="44"/>
                  </a:lnTo>
                  <a:lnTo>
                    <a:pt x="715" y="45"/>
                  </a:lnTo>
                  <a:lnTo>
                    <a:pt x="715" y="47"/>
                  </a:lnTo>
                  <a:lnTo>
                    <a:pt x="715" y="47"/>
                  </a:lnTo>
                  <a:lnTo>
                    <a:pt x="715" y="49"/>
                  </a:lnTo>
                  <a:lnTo>
                    <a:pt x="711" y="49"/>
                  </a:lnTo>
                  <a:lnTo>
                    <a:pt x="708" y="49"/>
                  </a:lnTo>
                  <a:lnTo>
                    <a:pt x="707" y="47"/>
                  </a:lnTo>
                  <a:lnTo>
                    <a:pt x="705" y="47"/>
                  </a:lnTo>
                  <a:lnTo>
                    <a:pt x="705" y="45"/>
                  </a:lnTo>
                  <a:lnTo>
                    <a:pt x="703" y="45"/>
                  </a:lnTo>
                  <a:lnTo>
                    <a:pt x="703" y="47"/>
                  </a:lnTo>
                  <a:lnTo>
                    <a:pt x="702" y="49"/>
                  </a:lnTo>
                  <a:lnTo>
                    <a:pt x="702" y="49"/>
                  </a:lnTo>
                  <a:lnTo>
                    <a:pt x="702" y="50"/>
                  </a:lnTo>
                  <a:lnTo>
                    <a:pt x="707" y="50"/>
                  </a:lnTo>
                  <a:lnTo>
                    <a:pt x="708" y="50"/>
                  </a:lnTo>
                  <a:lnTo>
                    <a:pt x="710" y="50"/>
                  </a:lnTo>
                  <a:lnTo>
                    <a:pt x="708" y="52"/>
                  </a:lnTo>
                  <a:lnTo>
                    <a:pt x="705" y="55"/>
                  </a:lnTo>
                  <a:lnTo>
                    <a:pt x="697" y="60"/>
                  </a:lnTo>
                  <a:lnTo>
                    <a:pt x="696" y="60"/>
                  </a:lnTo>
                  <a:lnTo>
                    <a:pt x="697" y="61"/>
                  </a:lnTo>
                  <a:lnTo>
                    <a:pt x="697" y="61"/>
                  </a:lnTo>
                  <a:lnTo>
                    <a:pt x="699" y="61"/>
                  </a:lnTo>
                  <a:lnTo>
                    <a:pt x="702" y="60"/>
                  </a:lnTo>
                  <a:lnTo>
                    <a:pt x="705" y="60"/>
                  </a:lnTo>
                  <a:lnTo>
                    <a:pt x="705" y="61"/>
                  </a:lnTo>
                  <a:lnTo>
                    <a:pt x="705" y="61"/>
                  </a:lnTo>
                  <a:lnTo>
                    <a:pt x="705" y="63"/>
                  </a:lnTo>
                  <a:lnTo>
                    <a:pt x="710" y="64"/>
                  </a:lnTo>
                  <a:lnTo>
                    <a:pt x="713" y="63"/>
                  </a:lnTo>
                  <a:lnTo>
                    <a:pt x="716" y="61"/>
                  </a:lnTo>
                  <a:lnTo>
                    <a:pt x="718" y="61"/>
                  </a:lnTo>
                  <a:lnTo>
                    <a:pt x="721" y="61"/>
                  </a:lnTo>
                  <a:lnTo>
                    <a:pt x="721" y="61"/>
                  </a:lnTo>
                  <a:lnTo>
                    <a:pt x="721" y="61"/>
                  </a:lnTo>
                  <a:lnTo>
                    <a:pt x="719" y="63"/>
                  </a:lnTo>
                  <a:lnTo>
                    <a:pt x="718" y="64"/>
                  </a:lnTo>
                  <a:lnTo>
                    <a:pt x="718" y="64"/>
                  </a:lnTo>
                  <a:lnTo>
                    <a:pt x="719" y="63"/>
                  </a:lnTo>
                  <a:lnTo>
                    <a:pt x="724" y="64"/>
                  </a:lnTo>
                  <a:lnTo>
                    <a:pt x="727" y="64"/>
                  </a:lnTo>
                  <a:lnTo>
                    <a:pt x="729" y="64"/>
                  </a:lnTo>
                  <a:lnTo>
                    <a:pt x="730" y="64"/>
                  </a:lnTo>
                  <a:lnTo>
                    <a:pt x="732" y="66"/>
                  </a:lnTo>
                  <a:lnTo>
                    <a:pt x="732" y="66"/>
                  </a:lnTo>
                  <a:lnTo>
                    <a:pt x="730" y="66"/>
                  </a:lnTo>
                  <a:lnTo>
                    <a:pt x="729" y="66"/>
                  </a:lnTo>
                  <a:lnTo>
                    <a:pt x="727" y="66"/>
                  </a:lnTo>
                  <a:lnTo>
                    <a:pt x="727" y="67"/>
                  </a:lnTo>
                  <a:lnTo>
                    <a:pt x="726" y="69"/>
                  </a:lnTo>
                  <a:lnTo>
                    <a:pt x="726" y="71"/>
                  </a:lnTo>
                  <a:lnTo>
                    <a:pt x="726" y="71"/>
                  </a:lnTo>
                  <a:lnTo>
                    <a:pt x="722" y="71"/>
                  </a:lnTo>
                  <a:lnTo>
                    <a:pt x="722" y="71"/>
                  </a:lnTo>
                  <a:lnTo>
                    <a:pt x="722" y="69"/>
                  </a:lnTo>
                  <a:lnTo>
                    <a:pt x="722" y="69"/>
                  </a:lnTo>
                  <a:lnTo>
                    <a:pt x="721" y="69"/>
                  </a:lnTo>
                  <a:lnTo>
                    <a:pt x="721" y="69"/>
                  </a:lnTo>
                  <a:lnTo>
                    <a:pt x="719" y="71"/>
                  </a:lnTo>
                  <a:lnTo>
                    <a:pt x="727" y="75"/>
                  </a:lnTo>
                  <a:lnTo>
                    <a:pt x="729" y="78"/>
                  </a:lnTo>
                  <a:lnTo>
                    <a:pt x="730" y="80"/>
                  </a:lnTo>
                  <a:lnTo>
                    <a:pt x="730" y="80"/>
                  </a:lnTo>
                  <a:lnTo>
                    <a:pt x="730" y="82"/>
                  </a:lnTo>
                  <a:lnTo>
                    <a:pt x="730" y="83"/>
                  </a:lnTo>
                  <a:lnTo>
                    <a:pt x="730" y="85"/>
                  </a:lnTo>
                  <a:lnTo>
                    <a:pt x="730" y="88"/>
                  </a:lnTo>
                  <a:lnTo>
                    <a:pt x="729" y="91"/>
                  </a:lnTo>
                  <a:lnTo>
                    <a:pt x="730" y="91"/>
                  </a:lnTo>
                  <a:lnTo>
                    <a:pt x="732" y="93"/>
                  </a:lnTo>
                  <a:lnTo>
                    <a:pt x="732" y="94"/>
                  </a:lnTo>
                  <a:lnTo>
                    <a:pt x="733" y="94"/>
                  </a:lnTo>
                  <a:lnTo>
                    <a:pt x="733" y="96"/>
                  </a:lnTo>
                  <a:lnTo>
                    <a:pt x="733" y="96"/>
                  </a:lnTo>
                  <a:lnTo>
                    <a:pt x="735" y="96"/>
                  </a:lnTo>
                  <a:lnTo>
                    <a:pt x="735" y="96"/>
                  </a:lnTo>
                  <a:lnTo>
                    <a:pt x="735" y="94"/>
                  </a:lnTo>
                  <a:lnTo>
                    <a:pt x="737" y="94"/>
                  </a:lnTo>
                  <a:lnTo>
                    <a:pt x="738" y="93"/>
                  </a:lnTo>
                  <a:lnTo>
                    <a:pt x="740" y="89"/>
                  </a:lnTo>
                  <a:lnTo>
                    <a:pt x="740" y="89"/>
                  </a:lnTo>
                  <a:lnTo>
                    <a:pt x="740" y="88"/>
                  </a:lnTo>
                  <a:lnTo>
                    <a:pt x="740" y="86"/>
                  </a:lnTo>
                  <a:lnTo>
                    <a:pt x="741" y="85"/>
                  </a:lnTo>
                  <a:lnTo>
                    <a:pt x="741" y="82"/>
                  </a:lnTo>
                  <a:lnTo>
                    <a:pt x="741" y="78"/>
                  </a:lnTo>
                  <a:lnTo>
                    <a:pt x="743" y="77"/>
                  </a:lnTo>
                  <a:lnTo>
                    <a:pt x="744" y="75"/>
                  </a:lnTo>
                  <a:lnTo>
                    <a:pt x="748" y="72"/>
                  </a:lnTo>
                  <a:lnTo>
                    <a:pt x="748" y="71"/>
                  </a:lnTo>
                  <a:lnTo>
                    <a:pt x="749" y="71"/>
                  </a:lnTo>
                  <a:lnTo>
                    <a:pt x="751" y="71"/>
                  </a:lnTo>
                  <a:lnTo>
                    <a:pt x="752" y="72"/>
                  </a:lnTo>
                  <a:lnTo>
                    <a:pt x="756" y="74"/>
                  </a:lnTo>
                  <a:lnTo>
                    <a:pt x="757" y="75"/>
                  </a:lnTo>
                  <a:lnTo>
                    <a:pt x="762" y="78"/>
                  </a:lnTo>
                  <a:lnTo>
                    <a:pt x="763" y="80"/>
                  </a:lnTo>
                  <a:lnTo>
                    <a:pt x="767" y="82"/>
                  </a:lnTo>
                  <a:lnTo>
                    <a:pt x="767" y="85"/>
                  </a:lnTo>
                  <a:lnTo>
                    <a:pt x="768" y="88"/>
                  </a:lnTo>
                  <a:lnTo>
                    <a:pt x="768" y="91"/>
                  </a:lnTo>
                  <a:lnTo>
                    <a:pt x="770" y="91"/>
                  </a:lnTo>
                  <a:lnTo>
                    <a:pt x="770" y="93"/>
                  </a:lnTo>
                  <a:lnTo>
                    <a:pt x="770" y="94"/>
                  </a:lnTo>
                  <a:lnTo>
                    <a:pt x="770" y="94"/>
                  </a:lnTo>
                  <a:lnTo>
                    <a:pt x="768" y="96"/>
                  </a:lnTo>
                  <a:lnTo>
                    <a:pt x="768" y="96"/>
                  </a:lnTo>
                  <a:lnTo>
                    <a:pt x="767" y="96"/>
                  </a:lnTo>
                  <a:lnTo>
                    <a:pt x="765" y="96"/>
                  </a:lnTo>
                  <a:lnTo>
                    <a:pt x="765" y="96"/>
                  </a:lnTo>
                  <a:lnTo>
                    <a:pt x="763" y="94"/>
                  </a:lnTo>
                  <a:lnTo>
                    <a:pt x="763" y="94"/>
                  </a:lnTo>
                  <a:lnTo>
                    <a:pt x="762" y="96"/>
                  </a:lnTo>
                  <a:lnTo>
                    <a:pt x="762" y="96"/>
                  </a:lnTo>
                  <a:lnTo>
                    <a:pt x="762" y="99"/>
                  </a:lnTo>
                  <a:lnTo>
                    <a:pt x="762" y="102"/>
                  </a:lnTo>
                  <a:lnTo>
                    <a:pt x="762" y="104"/>
                  </a:lnTo>
                  <a:lnTo>
                    <a:pt x="763" y="108"/>
                  </a:lnTo>
                  <a:lnTo>
                    <a:pt x="767" y="112"/>
                  </a:lnTo>
                  <a:lnTo>
                    <a:pt x="774" y="118"/>
                  </a:lnTo>
                  <a:lnTo>
                    <a:pt x="774" y="119"/>
                  </a:lnTo>
                  <a:lnTo>
                    <a:pt x="774" y="123"/>
                  </a:lnTo>
                  <a:lnTo>
                    <a:pt x="776" y="123"/>
                  </a:lnTo>
                  <a:lnTo>
                    <a:pt x="776" y="123"/>
                  </a:lnTo>
                  <a:lnTo>
                    <a:pt x="776" y="123"/>
                  </a:lnTo>
                  <a:lnTo>
                    <a:pt x="778" y="123"/>
                  </a:lnTo>
                  <a:lnTo>
                    <a:pt x="779" y="121"/>
                  </a:lnTo>
                  <a:lnTo>
                    <a:pt x="782" y="118"/>
                  </a:lnTo>
                  <a:lnTo>
                    <a:pt x="784" y="118"/>
                  </a:lnTo>
                  <a:lnTo>
                    <a:pt x="785" y="118"/>
                  </a:lnTo>
                  <a:lnTo>
                    <a:pt x="785" y="116"/>
                  </a:lnTo>
                  <a:lnTo>
                    <a:pt x="787" y="116"/>
                  </a:lnTo>
                  <a:lnTo>
                    <a:pt x="787" y="115"/>
                  </a:lnTo>
                  <a:lnTo>
                    <a:pt x="787" y="115"/>
                  </a:lnTo>
                  <a:lnTo>
                    <a:pt x="789" y="112"/>
                  </a:lnTo>
                  <a:lnTo>
                    <a:pt x="789" y="110"/>
                  </a:lnTo>
                  <a:lnTo>
                    <a:pt x="790" y="107"/>
                  </a:lnTo>
                  <a:lnTo>
                    <a:pt x="790" y="107"/>
                  </a:lnTo>
                  <a:lnTo>
                    <a:pt x="797" y="102"/>
                  </a:lnTo>
                  <a:lnTo>
                    <a:pt x="797" y="100"/>
                  </a:lnTo>
                  <a:lnTo>
                    <a:pt x="798" y="94"/>
                  </a:lnTo>
                  <a:lnTo>
                    <a:pt x="800" y="91"/>
                  </a:lnTo>
                  <a:lnTo>
                    <a:pt x="800" y="89"/>
                  </a:lnTo>
                  <a:lnTo>
                    <a:pt x="800" y="88"/>
                  </a:lnTo>
                  <a:lnTo>
                    <a:pt x="800" y="86"/>
                  </a:lnTo>
                  <a:lnTo>
                    <a:pt x="800" y="86"/>
                  </a:lnTo>
                  <a:lnTo>
                    <a:pt x="801" y="85"/>
                  </a:lnTo>
                  <a:lnTo>
                    <a:pt x="801" y="85"/>
                  </a:lnTo>
                  <a:lnTo>
                    <a:pt x="803" y="83"/>
                  </a:lnTo>
                  <a:lnTo>
                    <a:pt x="803" y="83"/>
                  </a:lnTo>
                  <a:lnTo>
                    <a:pt x="804" y="83"/>
                  </a:lnTo>
                  <a:lnTo>
                    <a:pt x="804" y="83"/>
                  </a:lnTo>
                  <a:lnTo>
                    <a:pt x="806" y="83"/>
                  </a:lnTo>
                  <a:lnTo>
                    <a:pt x="812" y="83"/>
                  </a:lnTo>
                  <a:lnTo>
                    <a:pt x="812" y="83"/>
                  </a:lnTo>
                  <a:lnTo>
                    <a:pt x="809" y="82"/>
                  </a:lnTo>
                  <a:lnTo>
                    <a:pt x="809" y="80"/>
                  </a:lnTo>
                  <a:lnTo>
                    <a:pt x="809" y="80"/>
                  </a:lnTo>
                  <a:lnTo>
                    <a:pt x="809" y="78"/>
                  </a:lnTo>
                  <a:lnTo>
                    <a:pt x="811" y="78"/>
                  </a:lnTo>
                  <a:lnTo>
                    <a:pt x="812" y="77"/>
                  </a:lnTo>
                  <a:lnTo>
                    <a:pt x="812" y="77"/>
                  </a:lnTo>
                  <a:lnTo>
                    <a:pt x="812" y="75"/>
                  </a:lnTo>
                  <a:lnTo>
                    <a:pt x="812" y="75"/>
                  </a:lnTo>
                  <a:lnTo>
                    <a:pt x="809" y="74"/>
                  </a:lnTo>
                  <a:lnTo>
                    <a:pt x="806" y="74"/>
                  </a:lnTo>
                  <a:lnTo>
                    <a:pt x="806" y="72"/>
                  </a:lnTo>
                  <a:lnTo>
                    <a:pt x="804" y="72"/>
                  </a:lnTo>
                  <a:lnTo>
                    <a:pt x="804" y="69"/>
                  </a:lnTo>
                  <a:lnTo>
                    <a:pt x="804" y="69"/>
                  </a:lnTo>
                  <a:lnTo>
                    <a:pt x="804" y="67"/>
                  </a:lnTo>
                  <a:lnTo>
                    <a:pt x="804" y="66"/>
                  </a:lnTo>
                  <a:lnTo>
                    <a:pt x="804" y="66"/>
                  </a:lnTo>
                  <a:lnTo>
                    <a:pt x="804" y="64"/>
                  </a:lnTo>
                  <a:lnTo>
                    <a:pt x="804" y="64"/>
                  </a:lnTo>
                  <a:lnTo>
                    <a:pt x="804" y="63"/>
                  </a:lnTo>
                  <a:lnTo>
                    <a:pt x="804" y="63"/>
                  </a:lnTo>
                  <a:lnTo>
                    <a:pt x="803" y="61"/>
                  </a:lnTo>
                  <a:lnTo>
                    <a:pt x="803" y="61"/>
                  </a:lnTo>
                  <a:lnTo>
                    <a:pt x="803" y="58"/>
                  </a:lnTo>
                  <a:lnTo>
                    <a:pt x="803" y="58"/>
                  </a:lnTo>
                  <a:lnTo>
                    <a:pt x="803" y="56"/>
                  </a:lnTo>
                  <a:lnTo>
                    <a:pt x="803" y="56"/>
                  </a:lnTo>
                  <a:lnTo>
                    <a:pt x="803" y="56"/>
                  </a:lnTo>
                  <a:lnTo>
                    <a:pt x="804" y="55"/>
                  </a:lnTo>
                  <a:lnTo>
                    <a:pt x="806" y="56"/>
                  </a:lnTo>
                  <a:lnTo>
                    <a:pt x="808" y="56"/>
                  </a:lnTo>
                  <a:lnTo>
                    <a:pt x="809" y="56"/>
                  </a:lnTo>
                  <a:lnTo>
                    <a:pt x="812" y="56"/>
                  </a:lnTo>
                  <a:lnTo>
                    <a:pt x="815" y="55"/>
                  </a:lnTo>
                  <a:lnTo>
                    <a:pt x="820" y="56"/>
                  </a:lnTo>
                  <a:lnTo>
                    <a:pt x="820" y="56"/>
                  </a:lnTo>
                  <a:lnTo>
                    <a:pt x="825" y="58"/>
                  </a:lnTo>
                  <a:lnTo>
                    <a:pt x="830" y="60"/>
                  </a:lnTo>
                  <a:lnTo>
                    <a:pt x="831" y="60"/>
                  </a:lnTo>
                  <a:lnTo>
                    <a:pt x="839" y="60"/>
                  </a:lnTo>
                  <a:lnTo>
                    <a:pt x="842" y="60"/>
                  </a:lnTo>
                  <a:lnTo>
                    <a:pt x="844" y="60"/>
                  </a:lnTo>
                  <a:lnTo>
                    <a:pt x="849" y="61"/>
                  </a:lnTo>
                  <a:lnTo>
                    <a:pt x="847" y="63"/>
                  </a:lnTo>
                  <a:lnTo>
                    <a:pt x="847" y="64"/>
                  </a:lnTo>
                  <a:lnTo>
                    <a:pt x="844" y="64"/>
                  </a:lnTo>
                  <a:lnTo>
                    <a:pt x="842" y="64"/>
                  </a:lnTo>
                  <a:lnTo>
                    <a:pt x="844" y="66"/>
                  </a:lnTo>
                  <a:lnTo>
                    <a:pt x="849" y="67"/>
                  </a:lnTo>
                  <a:lnTo>
                    <a:pt x="850" y="69"/>
                  </a:lnTo>
                  <a:lnTo>
                    <a:pt x="850" y="69"/>
                  </a:lnTo>
                  <a:lnTo>
                    <a:pt x="850" y="71"/>
                  </a:lnTo>
                  <a:lnTo>
                    <a:pt x="850" y="71"/>
                  </a:lnTo>
                  <a:lnTo>
                    <a:pt x="852" y="71"/>
                  </a:lnTo>
                  <a:lnTo>
                    <a:pt x="853" y="71"/>
                  </a:lnTo>
                  <a:lnTo>
                    <a:pt x="858" y="71"/>
                  </a:lnTo>
                  <a:lnTo>
                    <a:pt x="861" y="72"/>
                  </a:lnTo>
                  <a:lnTo>
                    <a:pt x="863" y="72"/>
                  </a:lnTo>
                  <a:lnTo>
                    <a:pt x="863" y="74"/>
                  </a:lnTo>
                  <a:lnTo>
                    <a:pt x="863" y="74"/>
                  </a:lnTo>
                  <a:lnTo>
                    <a:pt x="860" y="77"/>
                  </a:lnTo>
                  <a:lnTo>
                    <a:pt x="856" y="78"/>
                  </a:lnTo>
                  <a:lnTo>
                    <a:pt x="853" y="80"/>
                  </a:lnTo>
                  <a:lnTo>
                    <a:pt x="853" y="80"/>
                  </a:lnTo>
                  <a:lnTo>
                    <a:pt x="858" y="80"/>
                  </a:lnTo>
                  <a:lnTo>
                    <a:pt x="861" y="80"/>
                  </a:lnTo>
                  <a:lnTo>
                    <a:pt x="863" y="82"/>
                  </a:lnTo>
                  <a:lnTo>
                    <a:pt x="863" y="82"/>
                  </a:lnTo>
                  <a:lnTo>
                    <a:pt x="864" y="83"/>
                  </a:lnTo>
                  <a:lnTo>
                    <a:pt x="864" y="83"/>
                  </a:lnTo>
                  <a:lnTo>
                    <a:pt x="864" y="85"/>
                  </a:lnTo>
                  <a:lnTo>
                    <a:pt x="864" y="86"/>
                  </a:lnTo>
                  <a:lnTo>
                    <a:pt x="860" y="88"/>
                  </a:lnTo>
                  <a:lnTo>
                    <a:pt x="858" y="89"/>
                  </a:lnTo>
                  <a:lnTo>
                    <a:pt x="856" y="89"/>
                  </a:lnTo>
                  <a:lnTo>
                    <a:pt x="855" y="91"/>
                  </a:lnTo>
                  <a:lnTo>
                    <a:pt x="853" y="91"/>
                  </a:lnTo>
                  <a:lnTo>
                    <a:pt x="852" y="89"/>
                  </a:lnTo>
                  <a:lnTo>
                    <a:pt x="850" y="89"/>
                  </a:lnTo>
                  <a:lnTo>
                    <a:pt x="847" y="91"/>
                  </a:lnTo>
                  <a:lnTo>
                    <a:pt x="845" y="91"/>
                  </a:lnTo>
                  <a:lnTo>
                    <a:pt x="845" y="91"/>
                  </a:lnTo>
                  <a:lnTo>
                    <a:pt x="845" y="91"/>
                  </a:lnTo>
                  <a:lnTo>
                    <a:pt x="847" y="93"/>
                  </a:lnTo>
                  <a:lnTo>
                    <a:pt x="847" y="94"/>
                  </a:lnTo>
                  <a:lnTo>
                    <a:pt x="847" y="94"/>
                  </a:lnTo>
                  <a:lnTo>
                    <a:pt x="847" y="94"/>
                  </a:lnTo>
                  <a:lnTo>
                    <a:pt x="847" y="96"/>
                  </a:lnTo>
                  <a:lnTo>
                    <a:pt x="847" y="96"/>
                  </a:lnTo>
                  <a:lnTo>
                    <a:pt x="850" y="99"/>
                  </a:lnTo>
                  <a:lnTo>
                    <a:pt x="850" y="99"/>
                  </a:lnTo>
                  <a:lnTo>
                    <a:pt x="852" y="99"/>
                  </a:lnTo>
                  <a:lnTo>
                    <a:pt x="852" y="97"/>
                  </a:lnTo>
                  <a:lnTo>
                    <a:pt x="853" y="97"/>
                  </a:lnTo>
                  <a:lnTo>
                    <a:pt x="853" y="97"/>
                  </a:lnTo>
                  <a:lnTo>
                    <a:pt x="853" y="97"/>
                  </a:lnTo>
                  <a:lnTo>
                    <a:pt x="852" y="100"/>
                  </a:lnTo>
                  <a:lnTo>
                    <a:pt x="852" y="102"/>
                  </a:lnTo>
                  <a:lnTo>
                    <a:pt x="852" y="102"/>
                  </a:lnTo>
                  <a:lnTo>
                    <a:pt x="852" y="104"/>
                  </a:lnTo>
                  <a:lnTo>
                    <a:pt x="853" y="105"/>
                  </a:lnTo>
                  <a:lnTo>
                    <a:pt x="855" y="107"/>
                  </a:lnTo>
                  <a:lnTo>
                    <a:pt x="858" y="110"/>
                  </a:lnTo>
                  <a:lnTo>
                    <a:pt x="861" y="112"/>
                  </a:lnTo>
                  <a:lnTo>
                    <a:pt x="861" y="113"/>
                  </a:lnTo>
                  <a:lnTo>
                    <a:pt x="864" y="115"/>
                  </a:lnTo>
                  <a:lnTo>
                    <a:pt x="864" y="116"/>
                  </a:lnTo>
                  <a:lnTo>
                    <a:pt x="863" y="118"/>
                  </a:lnTo>
                  <a:lnTo>
                    <a:pt x="863" y="123"/>
                  </a:lnTo>
                  <a:lnTo>
                    <a:pt x="861" y="124"/>
                  </a:lnTo>
                  <a:lnTo>
                    <a:pt x="861" y="126"/>
                  </a:lnTo>
                  <a:lnTo>
                    <a:pt x="858" y="127"/>
                  </a:lnTo>
                  <a:lnTo>
                    <a:pt x="858" y="127"/>
                  </a:lnTo>
                  <a:lnTo>
                    <a:pt x="855" y="127"/>
                  </a:lnTo>
                  <a:lnTo>
                    <a:pt x="855" y="127"/>
                  </a:lnTo>
                  <a:lnTo>
                    <a:pt x="853" y="129"/>
                  </a:lnTo>
                  <a:lnTo>
                    <a:pt x="852" y="132"/>
                  </a:lnTo>
                  <a:lnTo>
                    <a:pt x="850" y="132"/>
                  </a:lnTo>
                  <a:lnTo>
                    <a:pt x="850" y="134"/>
                  </a:lnTo>
                  <a:lnTo>
                    <a:pt x="849" y="134"/>
                  </a:lnTo>
                  <a:lnTo>
                    <a:pt x="845" y="137"/>
                  </a:lnTo>
                  <a:lnTo>
                    <a:pt x="844" y="137"/>
                  </a:lnTo>
                  <a:lnTo>
                    <a:pt x="839" y="138"/>
                  </a:lnTo>
                  <a:lnTo>
                    <a:pt x="836" y="141"/>
                  </a:lnTo>
                  <a:lnTo>
                    <a:pt x="834" y="141"/>
                  </a:lnTo>
                  <a:lnTo>
                    <a:pt x="833" y="143"/>
                  </a:lnTo>
                  <a:lnTo>
                    <a:pt x="831" y="143"/>
                  </a:lnTo>
                  <a:lnTo>
                    <a:pt x="830" y="141"/>
                  </a:lnTo>
                  <a:lnTo>
                    <a:pt x="830" y="140"/>
                  </a:lnTo>
                  <a:lnTo>
                    <a:pt x="830" y="140"/>
                  </a:lnTo>
                  <a:lnTo>
                    <a:pt x="828" y="138"/>
                  </a:lnTo>
                  <a:lnTo>
                    <a:pt x="825" y="135"/>
                  </a:lnTo>
                  <a:lnTo>
                    <a:pt x="825" y="134"/>
                  </a:lnTo>
                  <a:lnTo>
                    <a:pt x="823" y="134"/>
                  </a:lnTo>
                  <a:lnTo>
                    <a:pt x="822" y="134"/>
                  </a:lnTo>
                  <a:lnTo>
                    <a:pt x="822" y="134"/>
                  </a:lnTo>
                  <a:lnTo>
                    <a:pt x="820" y="132"/>
                  </a:lnTo>
                  <a:lnTo>
                    <a:pt x="819" y="132"/>
                  </a:lnTo>
                  <a:lnTo>
                    <a:pt x="819" y="132"/>
                  </a:lnTo>
                  <a:lnTo>
                    <a:pt x="820" y="130"/>
                  </a:lnTo>
                  <a:lnTo>
                    <a:pt x="820" y="130"/>
                  </a:lnTo>
                  <a:lnTo>
                    <a:pt x="817" y="129"/>
                  </a:lnTo>
                  <a:lnTo>
                    <a:pt x="817" y="127"/>
                  </a:lnTo>
                  <a:lnTo>
                    <a:pt x="817" y="127"/>
                  </a:lnTo>
                  <a:lnTo>
                    <a:pt x="814" y="127"/>
                  </a:lnTo>
                  <a:lnTo>
                    <a:pt x="812" y="126"/>
                  </a:lnTo>
                  <a:lnTo>
                    <a:pt x="809" y="129"/>
                  </a:lnTo>
                  <a:lnTo>
                    <a:pt x="809" y="129"/>
                  </a:lnTo>
                  <a:lnTo>
                    <a:pt x="809" y="130"/>
                  </a:lnTo>
                  <a:lnTo>
                    <a:pt x="809" y="130"/>
                  </a:lnTo>
                  <a:lnTo>
                    <a:pt x="811" y="130"/>
                  </a:lnTo>
                  <a:lnTo>
                    <a:pt x="811" y="129"/>
                  </a:lnTo>
                  <a:lnTo>
                    <a:pt x="812" y="129"/>
                  </a:lnTo>
                  <a:lnTo>
                    <a:pt x="814" y="129"/>
                  </a:lnTo>
                  <a:lnTo>
                    <a:pt x="815" y="129"/>
                  </a:lnTo>
                  <a:lnTo>
                    <a:pt x="815" y="130"/>
                  </a:lnTo>
                  <a:lnTo>
                    <a:pt x="815" y="130"/>
                  </a:lnTo>
                  <a:lnTo>
                    <a:pt x="820" y="134"/>
                  </a:lnTo>
                  <a:lnTo>
                    <a:pt x="822" y="135"/>
                  </a:lnTo>
                  <a:lnTo>
                    <a:pt x="822" y="135"/>
                  </a:lnTo>
                  <a:lnTo>
                    <a:pt x="822" y="137"/>
                  </a:lnTo>
                  <a:lnTo>
                    <a:pt x="823" y="138"/>
                  </a:lnTo>
                  <a:lnTo>
                    <a:pt x="825" y="141"/>
                  </a:lnTo>
                  <a:lnTo>
                    <a:pt x="826" y="145"/>
                  </a:lnTo>
                  <a:lnTo>
                    <a:pt x="828" y="146"/>
                  </a:lnTo>
                  <a:lnTo>
                    <a:pt x="826" y="146"/>
                  </a:lnTo>
                  <a:lnTo>
                    <a:pt x="826" y="146"/>
                  </a:lnTo>
                  <a:lnTo>
                    <a:pt x="825" y="146"/>
                  </a:lnTo>
                  <a:lnTo>
                    <a:pt x="820" y="145"/>
                  </a:lnTo>
                  <a:lnTo>
                    <a:pt x="820" y="145"/>
                  </a:lnTo>
                  <a:lnTo>
                    <a:pt x="819" y="145"/>
                  </a:lnTo>
                  <a:lnTo>
                    <a:pt x="819" y="146"/>
                  </a:lnTo>
                  <a:lnTo>
                    <a:pt x="817" y="146"/>
                  </a:lnTo>
                  <a:lnTo>
                    <a:pt x="815" y="146"/>
                  </a:lnTo>
                  <a:lnTo>
                    <a:pt x="811" y="145"/>
                  </a:lnTo>
                  <a:lnTo>
                    <a:pt x="809" y="143"/>
                  </a:lnTo>
                  <a:lnTo>
                    <a:pt x="808" y="143"/>
                  </a:lnTo>
                  <a:lnTo>
                    <a:pt x="806" y="140"/>
                  </a:lnTo>
                  <a:lnTo>
                    <a:pt x="803" y="138"/>
                  </a:lnTo>
                  <a:lnTo>
                    <a:pt x="801" y="138"/>
                  </a:lnTo>
                  <a:lnTo>
                    <a:pt x="798" y="138"/>
                  </a:lnTo>
                  <a:lnTo>
                    <a:pt x="795" y="138"/>
                  </a:lnTo>
                  <a:lnTo>
                    <a:pt x="787" y="138"/>
                  </a:lnTo>
                  <a:lnTo>
                    <a:pt x="785" y="138"/>
                  </a:lnTo>
                  <a:lnTo>
                    <a:pt x="785" y="138"/>
                  </a:lnTo>
                  <a:lnTo>
                    <a:pt x="785" y="140"/>
                  </a:lnTo>
                  <a:lnTo>
                    <a:pt x="785" y="140"/>
                  </a:lnTo>
                  <a:lnTo>
                    <a:pt x="785" y="141"/>
                  </a:lnTo>
                  <a:lnTo>
                    <a:pt x="785" y="141"/>
                  </a:lnTo>
                  <a:lnTo>
                    <a:pt x="785" y="143"/>
                  </a:lnTo>
                  <a:lnTo>
                    <a:pt x="787" y="143"/>
                  </a:lnTo>
                  <a:lnTo>
                    <a:pt x="792" y="145"/>
                  </a:lnTo>
                  <a:lnTo>
                    <a:pt x="793" y="146"/>
                  </a:lnTo>
                  <a:lnTo>
                    <a:pt x="795" y="146"/>
                  </a:lnTo>
                  <a:lnTo>
                    <a:pt x="797" y="148"/>
                  </a:lnTo>
                  <a:lnTo>
                    <a:pt x="797" y="148"/>
                  </a:lnTo>
                  <a:lnTo>
                    <a:pt x="795" y="149"/>
                  </a:lnTo>
                  <a:lnTo>
                    <a:pt x="795" y="151"/>
                  </a:lnTo>
                  <a:lnTo>
                    <a:pt x="785" y="159"/>
                  </a:lnTo>
                  <a:lnTo>
                    <a:pt x="782" y="162"/>
                  </a:lnTo>
                  <a:lnTo>
                    <a:pt x="779" y="165"/>
                  </a:lnTo>
                  <a:lnTo>
                    <a:pt x="778" y="167"/>
                  </a:lnTo>
                  <a:lnTo>
                    <a:pt x="778" y="167"/>
                  </a:lnTo>
                  <a:lnTo>
                    <a:pt x="774" y="167"/>
                  </a:lnTo>
                  <a:lnTo>
                    <a:pt x="771" y="167"/>
                  </a:lnTo>
                  <a:lnTo>
                    <a:pt x="767" y="167"/>
                  </a:lnTo>
                  <a:lnTo>
                    <a:pt x="765" y="165"/>
                  </a:lnTo>
                  <a:lnTo>
                    <a:pt x="760" y="162"/>
                  </a:lnTo>
                  <a:lnTo>
                    <a:pt x="759" y="160"/>
                  </a:lnTo>
                  <a:lnTo>
                    <a:pt x="757" y="160"/>
                  </a:lnTo>
                  <a:lnTo>
                    <a:pt x="756" y="159"/>
                  </a:lnTo>
                  <a:lnTo>
                    <a:pt x="756" y="159"/>
                  </a:lnTo>
                  <a:lnTo>
                    <a:pt x="752" y="159"/>
                  </a:lnTo>
                  <a:lnTo>
                    <a:pt x="751" y="157"/>
                  </a:lnTo>
                  <a:lnTo>
                    <a:pt x="746" y="154"/>
                  </a:lnTo>
                  <a:lnTo>
                    <a:pt x="743" y="154"/>
                  </a:lnTo>
                  <a:lnTo>
                    <a:pt x="741" y="152"/>
                  </a:lnTo>
                  <a:lnTo>
                    <a:pt x="740" y="152"/>
                  </a:lnTo>
                  <a:lnTo>
                    <a:pt x="738" y="152"/>
                  </a:lnTo>
                  <a:lnTo>
                    <a:pt x="740" y="154"/>
                  </a:lnTo>
                  <a:lnTo>
                    <a:pt x="740" y="154"/>
                  </a:lnTo>
                  <a:lnTo>
                    <a:pt x="738" y="154"/>
                  </a:lnTo>
                  <a:lnTo>
                    <a:pt x="737" y="154"/>
                  </a:lnTo>
                  <a:lnTo>
                    <a:pt x="733" y="152"/>
                  </a:lnTo>
                  <a:lnTo>
                    <a:pt x="730" y="152"/>
                  </a:lnTo>
                  <a:lnTo>
                    <a:pt x="729" y="152"/>
                  </a:lnTo>
                  <a:lnTo>
                    <a:pt x="726" y="152"/>
                  </a:lnTo>
                  <a:lnTo>
                    <a:pt x="722" y="152"/>
                  </a:lnTo>
                  <a:lnTo>
                    <a:pt x="719" y="152"/>
                  </a:lnTo>
                  <a:lnTo>
                    <a:pt x="718" y="152"/>
                  </a:lnTo>
                  <a:lnTo>
                    <a:pt x="718" y="152"/>
                  </a:lnTo>
                  <a:lnTo>
                    <a:pt x="719" y="154"/>
                  </a:lnTo>
                  <a:lnTo>
                    <a:pt x="722" y="156"/>
                  </a:lnTo>
                  <a:lnTo>
                    <a:pt x="722" y="154"/>
                  </a:lnTo>
                  <a:lnTo>
                    <a:pt x="722" y="154"/>
                  </a:lnTo>
                  <a:lnTo>
                    <a:pt x="724" y="152"/>
                  </a:lnTo>
                  <a:lnTo>
                    <a:pt x="729" y="154"/>
                  </a:lnTo>
                  <a:lnTo>
                    <a:pt x="735" y="156"/>
                  </a:lnTo>
                  <a:lnTo>
                    <a:pt x="737" y="156"/>
                  </a:lnTo>
                  <a:lnTo>
                    <a:pt x="738" y="157"/>
                  </a:lnTo>
                  <a:lnTo>
                    <a:pt x="741" y="157"/>
                  </a:lnTo>
                  <a:lnTo>
                    <a:pt x="743" y="160"/>
                  </a:lnTo>
                  <a:lnTo>
                    <a:pt x="749" y="165"/>
                  </a:lnTo>
                  <a:lnTo>
                    <a:pt x="751" y="165"/>
                  </a:lnTo>
                  <a:lnTo>
                    <a:pt x="752" y="167"/>
                  </a:lnTo>
                  <a:lnTo>
                    <a:pt x="763" y="168"/>
                  </a:lnTo>
                  <a:lnTo>
                    <a:pt x="768" y="168"/>
                  </a:lnTo>
                  <a:lnTo>
                    <a:pt x="776" y="168"/>
                  </a:lnTo>
                  <a:lnTo>
                    <a:pt x="779" y="170"/>
                  </a:lnTo>
                  <a:lnTo>
                    <a:pt x="781" y="170"/>
                  </a:lnTo>
                  <a:lnTo>
                    <a:pt x="781" y="173"/>
                  </a:lnTo>
                  <a:lnTo>
                    <a:pt x="781" y="173"/>
                  </a:lnTo>
                  <a:lnTo>
                    <a:pt x="779" y="176"/>
                  </a:lnTo>
                  <a:lnTo>
                    <a:pt x="778" y="179"/>
                  </a:lnTo>
                  <a:lnTo>
                    <a:pt x="768" y="189"/>
                  </a:lnTo>
                  <a:lnTo>
                    <a:pt x="767" y="192"/>
                  </a:lnTo>
                  <a:lnTo>
                    <a:pt x="767" y="192"/>
                  </a:lnTo>
                  <a:lnTo>
                    <a:pt x="765" y="193"/>
                  </a:lnTo>
                  <a:lnTo>
                    <a:pt x="762" y="197"/>
                  </a:lnTo>
                  <a:lnTo>
                    <a:pt x="757" y="198"/>
                  </a:lnTo>
                  <a:lnTo>
                    <a:pt x="756" y="198"/>
                  </a:lnTo>
                  <a:lnTo>
                    <a:pt x="752" y="198"/>
                  </a:lnTo>
                  <a:lnTo>
                    <a:pt x="751" y="198"/>
                  </a:lnTo>
                  <a:lnTo>
                    <a:pt x="749" y="195"/>
                  </a:lnTo>
                  <a:lnTo>
                    <a:pt x="749" y="195"/>
                  </a:lnTo>
                  <a:lnTo>
                    <a:pt x="751" y="198"/>
                  </a:lnTo>
                  <a:lnTo>
                    <a:pt x="751" y="198"/>
                  </a:lnTo>
                  <a:lnTo>
                    <a:pt x="749" y="198"/>
                  </a:lnTo>
                  <a:lnTo>
                    <a:pt x="746" y="197"/>
                  </a:lnTo>
                  <a:lnTo>
                    <a:pt x="746" y="198"/>
                  </a:lnTo>
                  <a:lnTo>
                    <a:pt x="744" y="198"/>
                  </a:lnTo>
                  <a:lnTo>
                    <a:pt x="744" y="198"/>
                  </a:lnTo>
                  <a:lnTo>
                    <a:pt x="743" y="198"/>
                  </a:lnTo>
                  <a:lnTo>
                    <a:pt x="741" y="197"/>
                  </a:lnTo>
                  <a:lnTo>
                    <a:pt x="741" y="197"/>
                  </a:lnTo>
                  <a:lnTo>
                    <a:pt x="741" y="195"/>
                  </a:lnTo>
                  <a:lnTo>
                    <a:pt x="740" y="193"/>
                  </a:lnTo>
                  <a:lnTo>
                    <a:pt x="737" y="195"/>
                  </a:lnTo>
                  <a:lnTo>
                    <a:pt x="737" y="195"/>
                  </a:lnTo>
                  <a:lnTo>
                    <a:pt x="738" y="197"/>
                  </a:lnTo>
                  <a:lnTo>
                    <a:pt x="738" y="197"/>
                  </a:lnTo>
                  <a:lnTo>
                    <a:pt x="740" y="198"/>
                  </a:lnTo>
                  <a:lnTo>
                    <a:pt x="740" y="200"/>
                  </a:lnTo>
                  <a:lnTo>
                    <a:pt x="738" y="200"/>
                  </a:lnTo>
                  <a:lnTo>
                    <a:pt x="735" y="198"/>
                  </a:lnTo>
                  <a:lnTo>
                    <a:pt x="735" y="198"/>
                  </a:lnTo>
                  <a:lnTo>
                    <a:pt x="737" y="201"/>
                  </a:lnTo>
                  <a:lnTo>
                    <a:pt x="738" y="203"/>
                  </a:lnTo>
                  <a:lnTo>
                    <a:pt x="738" y="203"/>
                  </a:lnTo>
                  <a:lnTo>
                    <a:pt x="735" y="206"/>
                  </a:lnTo>
                  <a:lnTo>
                    <a:pt x="733" y="206"/>
                  </a:lnTo>
                  <a:lnTo>
                    <a:pt x="732" y="208"/>
                  </a:lnTo>
                  <a:lnTo>
                    <a:pt x="732" y="206"/>
                  </a:lnTo>
                  <a:lnTo>
                    <a:pt x="730" y="206"/>
                  </a:lnTo>
                  <a:lnTo>
                    <a:pt x="729" y="206"/>
                  </a:lnTo>
                  <a:lnTo>
                    <a:pt x="729" y="208"/>
                  </a:lnTo>
                  <a:lnTo>
                    <a:pt x="727" y="208"/>
                  </a:lnTo>
                  <a:lnTo>
                    <a:pt x="726" y="208"/>
                  </a:lnTo>
                  <a:lnTo>
                    <a:pt x="724" y="208"/>
                  </a:lnTo>
                  <a:lnTo>
                    <a:pt x="722" y="208"/>
                  </a:lnTo>
                  <a:lnTo>
                    <a:pt x="716" y="204"/>
                  </a:lnTo>
                  <a:lnTo>
                    <a:pt x="713" y="204"/>
                  </a:lnTo>
                  <a:lnTo>
                    <a:pt x="710" y="204"/>
                  </a:lnTo>
                  <a:lnTo>
                    <a:pt x="710" y="203"/>
                  </a:lnTo>
                  <a:lnTo>
                    <a:pt x="710" y="203"/>
                  </a:lnTo>
                  <a:lnTo>
                    <a:pt x="710" y="203"/>
                  </a:lnTo>
                  <a:lnTo>
                    <a:pt x="710" y="203"/>
                  </a:lnTo>
                  <a:lnTo>
                    <a:pt x="710" y="203"/>
                  </a:lnTo>
                  <a:lnTo>
                    <a:pt x="708" y="203"/>
                  </a:lnTo>
                  <a:lnTo>
                    <a:pt x="708" y="203"/>
                  </a:lnTo>
                  <a:lnTo>
                    <a:pt x="707" y="203"/>
                  </a:lnTo>
                  <a:lnTo>
                    <a:pt x="703" y="203"/>
                  </a:lnTo>
                  <a:lnTo>
                    <a:pt x="700" y="203"/>
                  </a:lnTo>
                  <a:lnTo>
                    <a:pt x="694" y="200"/>
                  </a:lnTo>
                  <a:lnTo>
                    <a:pt x="688" y="198"/>
                  </a:lnTo>
                  <a:lnTo>
                    <a:pt x="685" y="195"/>
                  </a:lnTo>
                  <a:lnTo>
                    <a:pt x="686" y="197"/>
                  </a:lnTo>
                  <a:lnTo>
                    <a:pt x="686" y="198"/>
                  </a:lnTo>
                  <a:lnTo>
                    <a:pt x="685" y="198"/>
                  </a:lnTo>
                  <a:lnTo>
                    <a:pt x="685" y="200"/>
                  </a:lnTo>
                  <a:lnTo>
                    <a:pt x="686" y="201"/>
                  </a:lnTo>
                  <a:lnTo>
                    <a:pt x="688" y="201"/>
                  </a:lnTo>
                  <a:lnTo>
                    <a:pt x="691" y="201"/>
                  </a:lnTo>
                  <a:lnTo>
                    <a:pt x="691" y="201"/>
                  </a:lnTo>
                  <a:lnTo>
                    <a:pt x="689" y="201"/>
                  </a:lnTo>
                  <a:lnTo>
                    <a:pt x="689" y="200"/>
                  </a:lnTo>
                  <a:lnTo>
                    <a:pt x="688" y="200"/>
                  </a:lnTo>
                  <a:lnTo>
                    <a:pt x="689" y="200"/>
                  </a:lnTo>
                  <a:lnTo>
                    <a:pt x="691" y="200"/>
                  </a:lnTo>
                  <a:lnTo>
                    <a:pt x="692" y="200"/>
                  </a:lnTo>
                  <a:lnTo>
                    <a:pt x="702" y="204"/>
                  </a:lnTo>
                  <a:lnTo>
                    <a:pt x="703" y="204"/>
                  </a:lnTo>
                  <a:lnTo>
                    <a:pt x="707" y="204"/>
                  </a:lnTo>
                  <a:lnTo>
                    <a:pt x="707" y="206"/>
                  </a:lnTo>
                  <a:lnTo>
                    <a:pt x="705" y="206"/>
                  </a:lnTo>
                  <a:lnTo>
                    <a:pt x="702" y="208"/>
                  </a:lnTo>
                  <a:lnTo>
                    <a:pt x="702" y="209"/>
                  </a:lnTo>
                  <a:lnTo>
                    <a:pt x="705" y="208"/>
                  </a:lnTo>
                  <a:lnTo>
                    <a:pt x="708" y="206"/>
                  </a:lnTo>
                  <a:lnTo>
                    <a:pt x="710" y="206"/>
                  </a:lnTo>
                  <a:lnTo>
                    <a:pt x="711" y="204"/>
                  </a:lnTo>
                  <a:lnTo>
                    <a:pt x="713" y="206"/>
                  </a:lnTo>
                  <a:lnTo>
                    <a:pt x="716" y="208"/>
                  </a:lnTo>
                  <a:lnTo>
                    <a:pt x="719" y="209"/>
                  </a:lnTo>
                  <a:lnTo>
                    <a:pt x="722" y="211"/>
                  </a:lnTo>
                  <a:lnTo>
                    <a:pt x="724" y="211"/>
                  </a:lnTo>
                  <a:lnTo>
                    <a:pt x="727" y="212"/>
                  </a:lnTo>
                  <a:lnTo>
                    <a:pt x="727" y="214"/>
                  </a:lnTo>
                  <a:lnTo>
                    <a:pt x="727" y="219"/>
                  </a:lnTo>
                  <a:lnTo>
                    <a:pt x="727" y="220"/>
                  </a:lnTo>
                  <a:lnTo>
                    <a:pt x="727" y="220"/>
                  </a:lnTo>
                  <a:lnTo>
                    <a:pt x="727" y="222"/>
                  </a:lnTo>
                  <a:lnTo>
                    <a:pt x="726" y="222"/>
                  </a:lnTo>
                  <a:lnTo>
                    <a:pt x="722" y="222"/>
                  </a:lnTo>
                  <a:lnTo>
                    <a:pt x="721" y="223"/>
                  </a:lnTo>
                  <a:lnTo>
                    <a:pt x="718" y="225"/>
                  </a:lnTo>
                  <a:lnTo>
                    <a:pt x="716" y="225"/>
                  </a:lnTo>
                  <a:lnTo>
                    <a:pt x="711" y="225"/>
                  </a:lnTo>
                  <a:lnTo>
                    <a:pt x="708" y="225"/>
                  </a:lnTo>
                  <a:lnTo>
                    <a:pt x="707" y="225"/>
                  </a:lnTo>
                  <a:lnTo>
                    <a:pt x="707" y="225"/>
                  </a:lnTo>
                  <a:lnTo>
                    <a:pt x="707" y="225"/>
                  </a:lnTo>
                  <a:lnTo>
                    <a:pt x="703" y="225"/>
                  </a:lnTo>
                  <a:lnTo>
                    <a:pt x="703" y="225"/>
                  </a:lnTo>
                  <a:lnTo>
                    <a:pt x="703" y="227"/>
                  </a:lnTo>
                  <a:lnTo>
                    <a:pt x="703" y="227"/>
                  </a:lnTo>
                  <a:lnTo>
                    <a:pt x="705" y="228"/>
                  </a:lnTo>
                  <a:lnTo>
                    <a:pt x="705" y="228"/>
                  </a:lnTo>
                  <a:lnTo>
                    <a:pt x="707" y="228"/>
                  </a:lnTo>
                  <a:lnTo>
                    <a:pt x="710" y="230"/>
                  </a:lnTo>
                  <a:lnTo>
                    <a:pt x="710" y="230"/>
                  </a:lnTo>
                  <a:lnTo>
                    <a:pt x="710" y="231"/>
                  </a:lnTo>
                  <a:lnTo>
                    <a:pt x="708" y="231"/>
                  </a:lnTo>
                  <a:lnTo>
                    <a:pt x="708" y="231"/>
                  </a:lnTo>
                  <a:lnTo>
                    <a:pt x="705" y="230"/>
                  </a:lnTo>
                  <a:lnTo>
                    <a:pt x="705" y="230"/>
                  </a:lnTo>
                  <a:lnTo>
                    <a:pt x="703" y="231"/>
                  </a:lnTo>
                  <a:lnTo>
                    <a:pt x="703" y="231"/>
                  </a:lnTo>
                  <a:lnTo>
                    <a:pt x="702" y="231"/>
                  </a:lnTo>
                  <a:lnTo>
                    <a:pt x="700" y="231"/>
                  </a:lnTo>
                  <a:lnTo>
                    <a:pt x="700" y="233"/>
                  </a:lnTo>
                  <a:lnTo>
                    <a:pt x="700" y="233"/>
                  </a:lnTo>
                  <a:lnTo>
                    <a:pt x="699" y="234"/>
                  </a:lnTo>
                  <a:lnTo>
                    <a:pt x="697" y="234"/>
                  </a:lnTo>
                  <a:lnTo>
                    <a:pt x="697" y="236"/>
                  </a:lnTo>
                  <a:lnTo>
                    <a:pt x="699" y="236"/>
                  </a:lnTo>
                  <a:lnTo>
                    <a:pt x="700" y="238"/>
                  </a:lnTo>
                  <a:lnTo>
                    <a:pt x="700" y="239"/>
                  </a:lnTo>
                  <a:lnTo>
                    <a:pt x="702" y="239"/>
                  </a:lnTo>
                  <a:lnTo>
                    <a:pt x="700" y="239"/>
                  </a:lnTo>
                  <a:lnTo>
                    <a:pt x="699" y="239"/>
                  </a:lnTo>
                  <a:lnTo>
                    <a:pt x="699" y="238"/>
                  </a:lnTo>
                  <a:lnTo>
                    <a:pt x="696" y="236"/>
                  </a:lnTo>
                  <a:lnTo>
                    <a:pt x="692" y="236"/>
                  </a:lnTo>
                  <a:lnTo>
                    <a:pt x="691" y="236"/>
                  </a:lnTo>
                  <a:lnTo>
                    <a:pt x="692" y="236"/>
                  </a:lnTo>
                  <a:lnTo>
                    <a:pt x="694" y="238"/>
                  </a:lnTo>
                  <a:lnTo>
                    <a:pt x="696" y="238"/>
                  </a:lnTo>
                  <a:lnTo>
                    <a:pt x="696" y="239"/>
                  </a:lnTo>
                  <a:lnTo>
                    <a:pt x="694" y="241"/>
                  </a:lnTo>
                  <a:lnTo>
                    <a:pt x="694" y="241"/>
                  </a:lnTo>
                  <a:lnTo>
                    <a:pt x="694" y="241"/>
                  </a:lnTo>
                  <a:lnTo>
                    <a:pt x="694" y="242"/>
                  </a:lnTo>
                  <a:lnTo>
                    <a:pt x="694" y="242"/>
                  </a:lnTo>
                  <a:lnTo>
                    <a:pt x="692" y="242"/>
                  </a:lnTo>
                  <a:lnTo>
                    <a:pt x="689" y="242"/>
                  </a:lnTo>
                  <a:lnTo>
                    <a:pt x="689" y="244"/>
                  </a:lnTo>
                  <a:lnTo>
                    <a:pt x="689" y="244"/>
                  </a:lnTo>
                  <a:lnTo>
                    <a:pt x="691" y="244"/>
                  </a:lnTo>
                  <a:lnTo>
                    <a:pt x="689" y="245"/>
                  </a:lnTo>
                  <a:lnTo>
                    <a:pt x="689" y="245"/>
                  </a:lnTo>
                  <a:lnTo>
                    <a:pt x="686" y="245"/>
                  </a:lnTo>
                  <a:lnTo>
                    <a:pt x="686" y="247"/>
                  </a:lnTo>
                  <a:lnTo>
                    <a:pt x="688" y="247"/>
                  </a:lnTo>
                  <a:lnTo>
                    <a:pt x="688" y="247"/>
                  </a:lnTo>
                  <a:lnTo>
                    <a:pt x="689" y="249"/>
                  </a:lnTo>
                  <a:lnTo>
                    <a:pt x="689" y="249"/>
                  </a:lnTo>
                  <a:lnTo>
                    <a:pt x="689" y="250"/>
                  </a:lnTo>
                  <a:lnTo>
                    <a:pt x="688" y="250"/>
                  </a:lnTo>
                  <a:lnTo>
                    <a:pt x="685" y="252"/>
                  </a:lnTo>
                  <a:lnTo>
                    <a:pt x="681" y="255"/>
                  </a:lnTo>
                  <a:lnTo>
                    <a:pt x="681" y="256"/>
                  </a:lnTo>
                  <a:lnTo>
                    <a:pt x="681" y="258"/>
                  </a:lnTo>
                  <a:lnTo>
                    <a:pt x="681" y="258"/>
                  </a:lnTo>
                  <a:lnTo>
                    <a:pt x="681" y="260"/>
                  </a:lnTo>
                  <a:lnTo>
                    <a:pt x="678" y="258"/>
                  </a:lnTo>
                  <a:lnTo>
                    <a:pt x="678" y="260"/>
                  </a:lnTo>
                  <a:lnTo>
                    <a:pt x="680" y="260"/>
                  </a:lnTo>
                  <a:lnTo>
                    <a:pt x="680" y="261"/>
                  </a:lnTo>
                  <a:lnTo>
                    <a:pt x="678" y="263"/>
                  </a:lnTo>
                  <a:lnTo>
                    <a:pt x="678" y="266"/>
                  </a:lnTo>
                  <a:lnTo>
                    <a:pt x="675" y="269"/>
                  </a:lnTo>
                  <a:lnTo>
                    <a:pt x="674" y="272"/>
                  </a:lnTo>
                  <a:lnTo>
                    <a:pt x="672" y="274"/>
                  </a:lnTo>
                  <a:lnTo>
                    <a:pt x="672" y="275"/>
                  </a:lnTo>
                  <a:lnTo>
                    <a:pt x="670" y="275"/>
                  </a:lnTo>
                  <a:lnTo>
                    <a:pt x="669" y="277"/>
                  </a:lnTo>
                  <a:lnTo>
                    <a:pt x="670" y="277"/>
                  </a:lnTo>
                  <a:lnTo>
                    <a:pt x="670" y="277"/>
                  </a:lnTo>
                  <a:lnTo>
                    <a:pt x="670" y="279"/>
                  </a:lnTo>
                  <a:lnTo>
                    <a:pt x="670" y="282"/>
                  </a:lnTo>
                  <a:lnTo>
                    <a:pt x="669" y="285"/>
                  </a:lnTo>
                  <a:lnTo>
                    <a:pt x="669" y="288"/>
                  </a:lnTo>
                  <a:lnTo>
                    <a:pt x="669" y="299"/>
                  </a:lnTo>
                  <a:lnTo>
                    <a:pt x="669" y="304"/>
                  </a:lnTo>
                  <a:lnTo>
                    <a:pt x="669" y="305"/>
                  </a:lnTo>
                  <a:lnTo>
                    <a:pt x="667" y="307"/>
                  </a:lnTo>
                  <a:lnTo>
                    <a:pt x="666" y="307"/>
                  </a:lnTo>
                  <a:lnTo>
                    <a:pt x="667" y="308"/>
                  </a:lnTo>
                  <a:lnTo>
                    <a:pt x="669" y="308"/>
                  </a:lnTo>
                  <a:lnTo>
                    <a:pt x="669" y="310"/>
                  </a:lnTo>
                  <a:lnTo>
                    <a:pt x="669" y="312"/>
                  </a:lnTo>
                  <a:lnTo>
                    <a:pt x="670" y="312"/>
                  </a:lnTo>
                  <a:lnTo>
                    <a:pt x="670" y="312"/>
                  </a:lnTo>
                  <a:lnTo>
                    <a:pt x="672" y="312"/>
                  </a:lnTo>
                  <a:lnTo>
                    <a:pt x="672" y="312"/>
                  </a:lnTo>
                  <a:lnTo>
                    <a:pt x="674" y="315"/>
                  </a:lnTo>
                  <a:lnTo>
                    <a:pt x="675" y="315"/>
                  </a:lnTo>
                  <a:lnTo>
                    <a:pt x="675" y="316"/>
                  </a:lnTo>
                  <a:lnTo>
                    <a:pt x="675" y="323"/>
                  </a:lnTo>
                  <a:lnTo>
                    <a:pt x="675" y="324"/>
                  </a:lnTo>
                  <a:lnTo>
                    <a:pt x="677" y="323"/>
                  </a:lnTo>
                  <a:lnTo>
                    <a:pt x="677" y="316"/>
                  </a:lnTo>
                  <a:lnTo>
                    <a:pt x="678" y="315"/>
                  </a:lnTo>
                  <a:lnTo>
                    <a:pt x="680" y="315"/>
                  </a:lnTo>
                  <a:lnTo>
                    <a:pt x="683" y="313"/>
                  </a:lnTo>
                  <a:lnTo>
                    <a:pt x="688" y="315"/>
                  </a:lnTo>
                  <a:lnTo>
                    <a:pt x="689" y="315"/>
                  </a:lnTo>
                  <a:lnTo>
                    <a:pt x="691" y="315"/>
                  </a:lnTo>
                  <a:lnTo>
                    <a:pt x="692" y="315"/>
                  </a:lnTo>
                  <a:lnTo>
                    <a:pt x="692" y="315"/>
                  </a:lnTo>
                  <a:lnTo>
                    <a:pt x="692" y="318"/>
                  </a:lnTo>
                  <a:lnTo>
                    <a:pt x="692" y="319"/>
                  </a:lnTo>
                  <a:lnTo>
                    <a:pt x="696" y="326"/>
                  </a:lnTo>
                  <a:lnTo>
                    <a:pt x="697" y="329"/>
                  </a:lnTo>
                  <a:lnTo>
                    <a:pt x="699" y="334"/>
                  </a:lnTo>
                  <a:lnTo>
                    <a:pt x="699" y="335"/>
                  </a:lnTo>
                  <a:lnTo>
                    <a:pt x="702" y="342"/>
                  </a:lnTo>
                  <a:lnTo>
                    <a:pt x="702" y="343"/>
                  </a:lnTo>
                  <a:lnTo>
                    <a:pt x="702" y="345"/>
                  </a:lnTo>
                  <a:lnTo>
                    <a:pt x="702" y="345"/>
                  </a:lnTo>
                  <a:lnTo>
                    <a:pt x="702" y="346"/>
                  </a:lnTo>
                  <a:lnTo>
                    <a:pt x="700" y="348"/>
                  </a:lnTo>
                  <a:lnTo>
                    <a:pt x="700" y="349"/>
                  </a:lnTo>
                  <a:lnTo>
                    <a:pt x="699" y="351"/>
                  </a:lnTo>
                  <a:lnTo>
                    <a:pt x="699" y="353"/>
                  </a:lnTo>
                  <a:lnTo>
                    <a:pt x="697" y="353"/>
                  </a:lnTo>
                  <a:lnTo>
                    <a:pt x="697" y="353"/>
                  </a:lnTo>
                  <a:lnTo>
                    <a:pt x="699" y="353"/>
                  </a:lnTo>
                  <a:lnTo>
                    <a:pt x="699" y="351"/>
                  </a:lnTo>
                  <a:lnTo>
                    <a:pt x="702" y="351"/>
                  </a:lnTo>
                  <a:lnTo>
                    <a:pt x="702" y="349"/>
                  </a:lnTo>
                  <a:lnTo>
                    <a:pt x="705" y="349"/>
                  </a:lnTo>
                  <a:lnTo>
                    <a:pt x="705" y="351"/>
                  </a:lnTo>
                  <a:lnTo>
                    <a:pt x="703" y="351"/>
                  </a:lnTo>
                  <a:lnTo>
                    <a:pt x="703" y="351"/>
                  </a:lnTo>
                  <a:lnTo>
                    <a:pt x="705" y="351"/>
                  </a:lnTo>
                  <a:lnTo>
                    <a:pt x="708" y="349"/>
                  </a:lnTo>
                  <a:lnTo>
                    <a:pt x="722" y="346"/>
                  </a:lnTo>
                  <a:lnTo>
                    <a:pt x="724" y="346"/>
                  </a:lnTo>
                  <a:lnTo>
                    <a:pt x="729" y="346"/>
                  </a:lnTo>
                  <a:lnTo>
                    <a:pt x="733" y="348"/>
                  </a:lnTo>
                  <a:lnTo>
                    <a:pt x="737" y="349"/>
                  </a:lnTo>
                  <a:lnTo>
                    <a:pt x="741" y="351"/>
                  </a:lnTo>
                  <a:lnTo>
                    <a:pt x="748" y="353"/>
                  </a:lnTo>
                  <a:lnTo>
                    <a:pt x="749" y="353"/>
                  </a:lnTo>
                  <a:lnTo>
                    <a:pt x="752" y="354"/>
                  </a:lnTo>
                  <a:lnTo>
                    <a:pt x="754" y="354"/>
                  </a:lnTo>
                  <a:lnTo>
                    <a:pt x="757" y="356"/>
                  </a:lnTo>
                  <a:lnTo>
                    <a:pt x="760" y="359"/>
                  </a:lnTo>
                  <a:lnTo>
                    <a:pt x="763" y="360"/>
                  </a:lnTo>
                  <a:lnTo>
                    <a:pt x="765" y="362"/>
                  </a:lnTo>
                  <a:lnTo>
                    <a:pt x="768" y="364"/>
                  </a:lnTo>
                  <a:lnTo>
                    <a:pt x="773" y="370"/>
                  </a:lnTo>
                  <a:lnTo>
                    <a:pt x="774" y="371"/>
                  </a:lnTo>
                  <a:lnTo>
                    <a:pt x="778" y="371"/>
                  </a:lnTo>
                  <a:lnTo>
                    <a:pt x="782" y="373"/>
                  </a:lnTo>
                  <a:lnTo>
                    <a:pt x="790" y="376"/>
                  </a:lnTo>
                  <a:lnTo>
                    <a:pt x="793" y="378"/>
                  </a:lnTo>
                  <a:lnTo>
                    <a:pt x="797" y="378"/>
                  </a:lnTo>
                  <a:lnTo>
                    <a:pt x="798" y="378"/>
                  </a:lnTo>
                  <a:lnTo>
                    <a:pt x="800" y="379"/>
                  </a:lnTo>
                  <a:lnTo>
                    <a:pt x="801" y="381"/>
                  </a:lnTo>
                  <a:lnTo>
                    <a:pt x="803" y="383"/>
                  </a:lnTo>
                  <a:lnTo>
                    <a:pt x="804" y="383"/>
                  </a:lnTo>
                  <a:lnTo>
                    <a:pt x="806" y="384"/>
                  </a:lnTo>
                  <a:lnTo>
                    <a:pt x="808" y="384"/>
                  </a:lnTo>
                  <a:lnTo>
                    <a:pt x="808" y="386"/>
                  </a:lnTo>
                  <a:lnTo>
                    <a:pt x="804" y="390"/>
                  </a:lnTo>
                  <a:lnTo>
                    <a:pt x="804" y="390"/>
                  </a:lnTo>
                  <a:lnTo>
                    <a:pt x="808" y="387"/>
                  </a:lnTo>
                  <a:lnTo>
                    <a:pt x="808" y="386"/>
                  </a:lnTo>
                  <a:lnTo>
                    <a:pt x="809" y="386"/>
                  </a:lnTo>
                  <a:lnTo>
                    <a:pt x="811" y="386"/>
                  </a:lnTo>
                  <a:lnTo>
                    <a:pt x="814" y="386"/>
                  </a:lnTo>
                  <a:lnTo>
                    <a:pt x="817" y="386"/>
                  </a:lnTo>
                  <a:lnTo>
                    <a:pt x="819" y="386"/>
                  </a:lnTo>
                  <a:lnTo>
                    <a:pt x="822" y="386"/>
                  </a:lnTo>
                  <a:lnTo>
                    <a:pt x="823" y="386"/>
                  </a:lnTo>
                  <a:lnTo>
                    <a:pt x="825" y="386"/>
                  </a:lnTo>
                  <a:lnTo>
                    <a:pt x="825" y="386"/>
                  </a:lnTo>
                  <a:lnTo>
                    <a:pt x="826" y="386"/>
                  </a:lnTo>
                  <a:lnTo>
                    <a:pt x="830" y="386"/>
                  </a:lnTo>
                  <a:lnTo>
                    <a:pt x="831" y="386"/>
                  </a:lnTo>
                  <a:lnTo>
                    <a:pt x="836" y="387"/>
                  </a:lnTo>
                  <a:lnTo>
                    <a:pt x="839" y="387"/>
                  </a:lnTo>
                  <a:lnTo>
                    <a:pt x="839" y="387"/>
                  </a:lnTo>
                  <a:lnTo>
                    <a:pt x="841" y="389"/>
                  </a:lnTo>
                  <a:lnTo>
                    <a:pt x="842" y="389"/>
                  </a:lnTo>
                  <a:lnTo>
                    <a:pt x="844" y="389"/>
                  </a:lnTo>
                  <a:lnTo>
                    <a:pt x="845" y="389"/>
                  </a:lnTo>
                  <a:lnTo>
                    <a:pt x="847" y="390"/>
                  </a:lnTo>
                  <a:lnTo>
                    <a:pt x="849" y="392"/>
                  </a:lnTo>
                  <a:lnTo>
                    <a:pt x="850" y="395"/>
                  </a:lnTo>
                  <a:lnTo>
                    <a:pt x="850" y="395"/>
                  </a:lnTo>
                  <a:lnTo>
                    <a:pt x="849" y="401"/>
                  </a:lnTo>
                  <a:lnTo>
                    <a:pt x="847" y="405"/>
                  </a:lnTo>
                  <a:lnTo>
                    <a:pt x="847" y="406"/>
                  </a:lnTo>
                  <a:lnTo>
                    <a:pt x="847" y="408"/>
                  </a:lnTo>
                  <a:lnTo>
                    <a:pt x="850" y="409"/>
                  </a:lnTo>
                  <a:lnTo>
                    <a:pt x="850" y="411"/>
                  </a:lnTo>
                  <a:lnTo>
                    <a:pt x="852" y="414"/>
                  </a:lnTo>
                  <a:lnTo>
                    <a:pt x="852" y="416"/>
                  </a:lnTo>
                  <a:lnTo>
                    <a:pt x="852" y="417"/>
                  </a:lnTo>
                  <a:lnTo>
                    <a:pt x="850" y="419"/>
                  </a:lnTo>
                  <a:lnTo>
                    <a:pt x="850" y="420"/>
                  </a:lnTo>
                  <a:lnTo>
                    <a:pt x="852" y="423"/>
                  </a:lnTo>
                  <a:lnTo>
                    <a:pt x="852" y="427"/>
                  </a:lnTo>
                  <a:lnTo>
                    <a:pt x="850" y="427"/>
                  </a:lnTo>
                  <a:lnTo>
                    <a:pt x="850" y="428"/>
                  </a:lnTo>
                  <a:lnTo>
                    <a:pt x="849" y="430"/>
                  </a:lnTo>
                  <a:lnTo>
                    <a:pt x="849" y="431"/>
                  </a:lnTo>
                  <a:lnTo>
                    <a:pt x="850" y="431"/>
                  </a:lnTo>
                  <a:lnTo>
                    <a:pt x="850" y="433"/>
                  </a:lnTo>
                  <a:lnTo>
                    <a:pt x="852" y="433"/>
                  </a:lnTo>
                  <a:lnTo>
                    <a:pt x="853" y="435"/>
                  </a:lnTo>
                  <a:lnTo>
                    <a:pt x="855" y="438"/>
                  </a:lnTo>
                  <a:lnTo>
                    <a:pt x="856" y="439"/>
                  </a:lnTo>
                  <a:lnTo>
                    <a:pt x="860" y="442"/>
                  </a:lnTo>
                  <a:lnTo>
                    <a:pt x="860" y="444"/>
                  </a:lnTo>
                  <a:lnTo>
                    <a:pt x="860" y="444"/>
                  </a:lnTo>
                  <a:lnTo>
                    <a:pt x="858" y="446"/>
                  </a:lnTo>
                  <a:lnTo>
                    <a:pt x="856" y="446"/>
                  </a:lnTo>
                  <a:lnTo>
                    <a:pt x="856" y="446"/>
                  </a:lnTo>
                  <a:lnTo>
                    <a:pt x="856" y="447"/>
                  </a:lnTo>
                  <a:lnTo>
                    <a:pt x="858" y="446"/>
                  </a:lnTo>
                  <a:lnTo>
                    <a:pt x="860" y="446"/>
                  </a:lnTo>
                  <a:lnTo>
                    <a:pt x="861" y="447"/>
                  </a:lnTo>
                  <a:lnTo>
                    <a:pt x="863" y="447"/>
                  </a:lnTo>
                  <a:lnTo>
                    <a:pt x="864" y="449"/>
                  </a:lnTo>
                  <a:lnTo>
                    <a:pt x="866" y="450"/>
                  </a:lnTo>
                  <a:lnTo>
                    <a:pt x="869" y="452"/>
                  </a:lnTo>
                  <a:lnTo>
                    <a:pt x="872" y="455"/>
                  </a:lnTo>
                  <a:lnTo>
                    <a:pt x="872" y="455"/>
                  </a:lnTo>
                  <a:lnTo>
                    <a:pt x="874" y="457"/>
                  </a:lnTo>
                  <a:lnTo>
                    <a:pt x="875" y="460"/>
                  </a:lnTo>
                  <a:lnTo>
                    <a:pt x="875" y="461"/>
                  </a:lnTo>
                  <a:lnTo>
                    <a:pt x="875" y="463"/>
                  </a:lnTo>
                  <a:lnTo>
                    <a:pt x="875" y="463"/>
                  </a:lnTo>
                  <a:lnTo>
                    <a:pt x="872" y="464"/>
                  </a:lnTo>
                  <a:lnTo>
                    <a:pt x="871" y="468"/>
                  </a:lnTo>
                  <a:lnTo>
                    <a:pt x="871" y="468"/>
                  </a:lnTo>
                  <a:lnTo>
                    <a:pt x="872" y="466"/>
                  </a:lnTo>
                  <a:lnTo>
                    <a:pt x="875" y="464"/>
                  </a:lnTo>
                  <a:lnTo>
                    <a:pt x="877" y="463"/>
                  </a:lnTo>
                  <a:lnTo>
                    <a:pt x="879" y="464"/>
                  </a:lnTo>
                  <a:lnTo>
                    <a:pt x="880" y="464"/>
                  </a:lnTo>
                  <a:lnTo>
                    <a:pt x="883" y="466"/>
                  </a:lnTo>
                  <a:lnTo>
                    <a:pt x="885" y="466"/>
                  </a:lnTo>
                  <a:lnTo>
                    <a:pt x="888" y="469"/>
                  </a:lnTo>
                  <a:lnTo>
                    <a:pt x="890" y="472"/>
                  </a:lnTo>
                  <a:lnTo>
                    <a:pt x="891" y="474"/>
                  </a:lnTo>
                  <a:lnTo>
                    <a:pt x="891" y="472"/>
                  </a:lnTo>
                  <a:lnTo>
                    <a:pt x="890" y="471"/>
                  </a:lnTo>
                  <a:lnTo>
                    <a:pt x="888" y="469"/>
                  </a:lnTo>
                  <a:lnTo>
                    <a:pt x="886" y="468"/>
                  </a:lnTo>
                  <a:lnTo>
                    <a:pt x="886" y="468"/>
                  </a:lnTo>
                  <a:lnTo>
                    <a:pt x="886" y="466"/>
                  </a:lnTo>
                  <a:lnTo>
                    <a:pt x="886" y="464"/>
                  </a:lnTo>
                  <a:lnTo>
                    <a:pt x="886" y="463"/>
                  </a:lnTo>
                  <a:lnTo>
                    <a:pt x="888" y="461"/>
                  </a:lnTo>
                  <a:lnTo>
                    <a:pt x="888" y="461"/>
                  </a:lnTo>
                  <a:lnTo>
                    <a:pt x="890" y="460"/>
                  </a:lnTo>
                  <a:lnTo>
                    <a:pt x="890" y="460"/>
                  </a:lnTo>
                  <a:lnTo>
                    <a:pt x="890" y="458"/>
                  </a:lnTo>
                  <a:lnTo>
                    <a:pt x="891" y="458"/>
                  </a:lnTo>
                  <a:lnTo>
                    <a:pt x="893" y="458"/>
                  </a:lnTo>
                  <a:lnTo>
                    <a:pt x="893" y="460"/>
                  </a:lnTo>
                  <a:lnTo>
                    <a:pt x="893" y="460"/>
                  </a:lnTo>
                  <a:lnTo>
                    <a:pt x="894" y="460"/>
                  </a:lnTo>
                  <a:lnTo>
                    <a:pt x="896" y="460"/>
                  </a:lnTo>
                  <a:lnTo>
                    <a:pt x="896" y="461"/>
                  </a:lnTo>
                  <a:lnTo>
                    <a:pt x="897" y="461"/>
                  </a:lnTo>
                  <a:lnTo>
                    <a:pt x="897" y="463"/>
                  </a:lnTo>
                  <a:lnTo>
                    <a:pt x="897" y="464"/>
                  </a:lnTo>
                  <a:lnTo>
                    <a:pt x="897" y="466"/>
                  </a:lnTo>
                  <a:lnTo>
                    <a:pt x="897" y="464"/>
                  </a:lnTo>
                  <a:lnTo>
                    <a:pt x="899" y="463"/>
                  </a:lnTo>
                  <a:lnTo>
                    <a:pt x="899" y="461"/>
                  </a:lnTo>
                  <a:lnTo>
                    <a:pt x="901" y="460"/>
                  </a:lnTo>
                  <a:lnTo>
                    <a:pt x="901" y="460"/>
                  </a:lnTo>
                  <a:lnTo>
                    <a:pt x="901" y="460"/>
                  </a:lnTo>
                  <a:lnTo>
                    <a:pt x="897" y="455"/>
                  </a:lnTo>
                  <a:lnTo>
                    <a:pt x="897" y="455"/>
                  </a:lnTo>
                  <a:lnTo>
                    <a:pt x="897" y="455"/>
                  </a:lnTo>
                  <a:lnTo>
                    <a:pt x="899" y="453"/>
                  </a:lnTo>
                  <a:lnTo>
                    <a:pt x="899" y="452"/>
                  </a:lnTo>
                  <a:lnTo>
                    <a:pt x="899" y="452"/>
                  </a:lnTo>
                  <a:lnTo>
                    <a:pt x="901" y="450"/>
                  </a:lnTo>
                  <a:lnTo>
                    <a:pt x="902" y="449"/>
                  </a:lnTo>
                  <a:lnTo>
                    <a:pt x="904" y="447"/>
                  </a:lnTo>
                  <a:lnTo>
                    <a:pt x="904" y="446"/>
                  </a:lnTo>
                  <a:lnTo>
                    <a:pt x="905" y="446"/>
                  </a:lnTo>
                  <a:lnTo>
                    <a:pt x="904" y="446"/>
                  </a:lnTo>
                  <a:lnTo>
                    <a:pt x="904" y="444"/>
                  </a:lnTo>
                  <a:lnTo>
                    <a:pt x="904" y="442"/>
                  </a:lnTo>
                  <a:lnTo>
                    <a:pt x="904" y="441"/>
                  </a:lnTo>
                  <a:lnTo>
                    <a:pt x="902" y="441"/>
                  </a:lnTo>
                  <a:lnTo>
                    <a:pt x="901" y="438"/>
                  </a:lnTo>
                  <a:lnTo>
                    <a:pt x="901" y="438"/>
                  </a:lnTo>
                  <a:lnTo>
                    <a:pt x="901" y="436"/>
                  </a:lnTo>
                  <a:lnTo>
                    <a:pt x="901" y="435"/>
                  </a:lnTo>
                  <a:lnTo>
                    <a:pt x="901" y="435"/>
                  </a:lnTo>
                  <a:lnTo>
                    <a:pt x="901" y="433"/>
                  </a:lnTo>
                  <a:lnTo>
                    <a:pt x="899" y="431"/>
                  </a:lnTo>
                  <a:lnTo>
                    <a:pt x="897" y="430"/>
                  </a:lnTo>
                  <a:lnTo>
                    <a:pt x="897" y="427"/>
                  </a:lnTo>
                  <a:lnTo>
                    <a:pt x="897" y="423"/>
                  </a:lnTo>
                  <a:lnTo>
                    <a:pt x="896" y="420"/>
                  </a:lnTo>
                  <a:lnTo>
                    <a:pt x="896" y="419"/>
                  </a:lnTo>
                  <a:lnTo>
                    <a:pt x="896" y="417"/>
                  </a:lnTo>
                  <a:lnTo>
                    <a:pt x="896" y="417"/>
                  </a:lnTo>
                  <a:lnTo>
                    <a:pt x="896" y="416"/>
                  </a:lnTo>
                  <a:lnTo>
                    <a:pt x="897" y="414"/>
                  </a:lnTo>
                  <a:lnTo>
                    <a:pt x="897" y="416"/>
                  </a:lnTo>
                  <a:lnTo>
                    <a:pt x="897" y="414"/>
                  </a:lnTo>
                  <a:lnTo>
                    <a:pt x="896" y="414"/>
                  </a:lnTo>
                  <a:lnTo>
                    <a:pt x="896" y="412"/>
                  </a:lnTo>
                  <a:lnTo>
                    <a:pt x="896" y="412"/>
                  </a:lnTo>
                  <a:lnTo>
                    <a:pt x="897" y="411"/>
                  </a:lnTo>
                  <a:lnTo>
                    <a:pt x="896" y="411"/>
                  </a:lnTo>
                  <a:lnTo>
                    <a:pt x="896" y="411"/>
                  </a:lnTo>
                  <a:lnTo>
                    <a:pt x="893" y="409"/>
                  </a:lnTo>
                  <a:lnTo>
                    <a:pt x="894" y="409"/>
                  </a:lnTo>
                  <a:lnTo>
                    <a:pt x="894" y="408"/>
                  </a:lnTo>
                  <a:lnTo>
                    <a:pt x="894" y="408"/>
                  </a:lnTo>
                  <a:lnTo>
                    <a:pt x="894" y="408"/>
                  </a:lnTo>
                  <a:lnTo>
                    <a:pt x="893" y="408"/>
                  </a:lnTo>
                  <a:lnTo>
                    <a:pt x="891" y="406"/>
                  </a:lnTo>
                  <a:lnTo>
                    <a:pt x="891" y="405"/>
                  </a:lnTo>
                  <a:lnTo>
                    <a:pt x="890" y="403"/>
                  </a:lnTo>
                  <a:lnTo>
                    <a:pt x="890" y="401"/>
                  </a:lnTo>
                  <a:lnTo>
                    <a:pt x="888" y="400"/>
                  </a:lnTo>
                  <a:lnTo>
                    <a:pt x="888" y="398"/>
                  </a:lnTo>
                  <a:lnTo>
                    <a:pt x="886" y="398"/>
                  </a:lnTo>
                  <a:lnTo>
                    <a:pt x="886" y="398"/>
                  </a:lnTo>
                  <a:lnTo>
                    <a:pt x="886" y="398"/>
                  </a:lnTo>
                  <a:lnTo>
                    <a:pt x="886" y="398"/>
                  </a:lnTo>
                  <a:lnTo>
                    <a:pt x="897" y="394"/>
                  </a:lnTo>
                  <a:lnTo>
                    <a:pt x="899" y="394"/>
                  </a:lnTo>
                  <a:lnTo>
                    <a:pt x="904" y="392"/>
                  </a:lnTo>
                  <a:lnTo>
                    <a:pt x="907" y="390"/>
                  </a:lnTo>
                  <a:lnTo>
                    <a:pt x="910" y="389"/>
                  </a:lnTo>
                  <a:lnTo>
                    <a:pt x="913" y="387"/>
                  </a:lnTo>
                  <a:lnTo>
                    <a:pt x="915" y="386"/>
                  </a:lnTo>
                  <a:lnTo>
                    <a:pt x="915" y="384"/>
                  </a:lnTo>
                  <a:lnTo>
                    <a:pt x="921" y="381"/>
                  </a:lnTo>
                  <a:lnTo>
                    <a:pt x="923" y="378"/>
                  </a:lnTo>
                  <a:lnTo>
                    <a:pt x="924" y="376"/>
                  </a:lnTo>
                  <a:lnTo>
                    <a:pt x="926" y="375"/>
                  </a:lnTo>
                  <a:lnTo>
                    <a:pt x="929" y="371"/>
                  </a:lnTo>
                  <a:lnTo>
                    <a:pt x="931" y="370"/>
                  </a:lnTo>
                  <a:lnTo>
                    <a:pt x="932" y="367"/>
                  </a:lnTo>
                  <a:lnTo>
                    <a:pt x="932" y="364"/>
                  </a:lnTo>
                  <a:lnTo>
                    <a:pt x="932" y="360"/>
                  </a:lnTo>
                  <a:lnTo>
                    <a:pt x="932" y="357"/>
                  </a:lnTo>
                  <a:lnTo>
                    <a:pt x="932" y="353"/>
                  </a:lnTo>
                  <a:lnTo>
                    <a:pt x="932" y="348"/>
                  </a:lnTo>
                  <a:lnTo>
                    <a:pt x="932" y="345"/>
                  </a:lnTo>
                  <a:lnTo>
                    <a:pt x="931" y="343"/>
                  </a:lnTo>
                  <a:lnTo>
                    <a:pt x="929" y="338"/>
                  </a:lnTo>
                  <a:lnTo>
                    <a:pt x="929" y="337"/>
                  </a:lnTo>
                  <a:lnTo>
                    <a:pt x="927" y="335"/>
                  </a:lnTo>
                  <a:lnTo>
                    <a:pt x="923" y="329"/>
                  </a:lnTo>
                  <a:lnTo>
                    <a:pt x="918" y="326"/>
                  </a:lnTo>
                  <a:lnTo>
                    <a:pt x="918" y="326"/>
                  </a:lnTo>
                  <a:lnTo>
                    <a:pt x="916" y="324"/>
                  </a:lnTo>
                  <a:lnTo>
                    <a:pt x="913" y="323"/>
                  </a:lnTo>
                  <a:lnTo>
                    <a:pt x="912" y="321"/>
                  </a:lnTo>
                  <a:lnTo>
                    <a:pt x="905" y="318"/>
                  </a:lnTo>
                  <a:lnTo>
                    <a:pt x="904" y="318"/>
                  </a:lnTo>
                  <a:lnTo>
                    <a:pt x="904" y="316"/>
                  </a:lnTo>
                  <a:lnTo>
                    <a:pt x="904" y="316"/>
                  </a:lnTo>
                  <a:lnTo>
                    <a:pt x="904" y="313"/>
                  </a:lnTo>
                  <a:lnTo>
                    <a:pt x="904" y="313"/>
                  </a:lnTo>
                  <a:lnTo>
                    <a:pt x="905" y="312"/>
                  </a:lnTo>
                  <a:lnTo>
                    <a:pt x="905" y="312"/>
                  </a:lnTo>
                  <a:lnTo>
                    <a:pt x="907" y="308"/>
                  </a:lnTo>
                  <a:lnTo>
                    <a:pt x="908" y="305"/>
                  </a:lnTo>
                  <a:lnTo>
                    <a:pt x="910" y="305"/>
                  </a:lnTo>
                  <a:lnTo>
                    <a:pt x="912" y="304"/>
                  </a:lnTo>
                  <a:lnTo>
                    <a:pt x="913" y="302"/>
                  </a:lnTo>
                  <a:lnTo>
                    <a:pt x="915" y="301"/>
                  </a:lnTo>
                  <a:lnTo>
                    <a:pt x="915" y="301"/>
                  </a:lnTo>
                  <a:lnTo>
                    <a:pt x="913" y="299"/>
                  </a:lnTo>
                  <a:lnTo>
                    <a:pt x="913" y="299"/>
                  </a:lnTo>
                  <a:lnTo>
                    <a:pt x="915" y="297"/>
                  </a:lnTo>
                  <a:lnTo>
                    <a:pt x="915" y="296"/>
                  </a:lnTo>
                  <a:lnTo>
                    <a:pt x="915" y="294"/>
                  </a:lnTo>
                  <a:lnTo>
                    <a:pt x="915" y="294"/>
                  </a:lnTo>
                  <a:lnTo>
                    <a:pt x="916" y="294"/>
                  </a:lnTo>
                  <a:lnTo>
                    <a:pt x="920" y="297"/>
                  </a:lnTo>
                  <a:lnTo>
                    <a:pt x="921" y="296"/>
                  </a:lnTo>
                  <a:lnTo>
                    <a:pt x="920" y="296"/>
                  </a:lnTo>
                  <a:lnTo>
                    <a:pt x="918" y="294"/>
                  </a:lnTo>
                  <a:lnTo>
                    <a:pt x="920" y="294"/>
                  </a:lnTo>
                  <a:lnTo>
                    <a:pt x="921" y="291"/>
                  </a:lnTo>
                  <a:lnTo>
                    <a:pt x="921" y="291"/>
                  </a:lnTo>
                  <a:lnTo>
                    <a:pt x="921" y="290"/>
                  </a:lnTo>
                  <a:lnTo>
                    <a:pt x="920" y="290"/>
                  </a:lnTo>
                  <a:lnTo>
                    <a:pt x="921" y="286"/>
                  </a:lnTo>
                  <a:lnTo>
                    <a:pt x="921" y="286"/>
                  </a:lnTo>
                  <a:lnTo>
                    <a:pt x="918" y="286"/>
                  </a:lnTo>
                  <a:lnTo>
                    <a:pt x="918" y="285"/>
                  </a:lnTo>
                  <a:lnTo>
                    <a:pt x="918" y="285"/>
                  </a:lnTo>
                  <a:lnTo>
                    <a:pt x="920" y="285"/>
                  </a:lnTo>
                  <a:lnTo>
                    <a:pt x="920" y="285"/>
                  </a:lnTo>
                  <a:lnTo>
                    <a:pt x="916" y="280"/>
                  </a:lnTo>
                  <a:lnTo>
                    <a:pt x="916" y="279"/>
                  </a:lnTo>
                  <a:lnTo>
                    <a:pt x="916" y="277"/>
                  </a:lnTo>
                  <a:lnTo>
                    <a:pt x="918" y="275"/>
                  </a:lnTo>
                  <a:lnTo>
                    <a:pt x="918" y="275"/>
                  </a:lnTo>
                  <a:lnTo>
                    <a:pt x="916" y="275"/>
                  </a:lnTo>
                  <a:lnTo>
                    <a:pt x="915" y="275"/>
                  </a:lnTo>
                  <a:lnTo>
                    <a:pt x="915" y="274"/>
                  </a:lnTo>
                  <a:lnTo>
                    <a:pt x="915" y="272"/>
                  </a:lnTo>
                  <a:lnTo>
                    <a:pt x="915" y="272"/>
                  </a:lnTo>
                  <a:lnTo>
                    <a:pt x="916" y="271"/>
                  </a:lnTo>
                  <a:lnTo>
                    <a:pt x="916" y="271"/>
                  </a:lnTo>
                  <a:lnTo>
                    <a:pt x="916" y="269"/>
                  </a:lnTo>
                  <a:lnTo>
                    <a:pt x="913" y="271"/>
                  </a:lnTo>
                  <a:lnTo>
                    <a:pt x="912" y="269"/>
                  </a:lnTo>
                  <a:lnTo>
                    <a:pt x="910" y="271"/>
                  </a:lnTo>
                  <a:lnTo>
                    <a:pt x="908" y="269"/>
                  </a:lnTo>
                  <a:lnTo>
                    <a:pt x="908" y="269"/>
                  </a:lnTo>
                  <a:lnTo>
                    <a:pt x="912" y="266"/>
                  </a:lnTo>
                  <a:lnTo>
                    <a:pt x="913" y="264"/>
                  </a:lnTo>
                  <a:lnTo>
                    <a:pt x="915" y="263"/>
                  </a:lnTo>
                  <a:lnTo>
                    <a:pt x="915" y="261"/>
                  </a:lnTo>
                  <a:lnTo>
                    <a:pt x="915" y="261"/>
                  </a:lnTo>
                  <a:lnTo>
                    <a:pt x="915" y="256"/>
                  </a:lnTo>
                  <a:lnTo>
                    <a:pt x="915" y="256"/>
                  </a:lnTo>
                  <a:lnTo>
                    <a:pt x="916" y="255"/>
                  </a:lnTo>
                  <a:lnTo>
                    <a:pt x="918" y="253"/>
                  </a:lnTo>
                  <a:lnTo>
                    <a:pt x="915" y="252"/>
                  </a:lnTo>
                  <a:lnTo>
                    <a:pt x="913" y="250"/>
                  </a:lnTo>
                  <a:lnTo>
                    <a:pt x="913" y="250"/>
                  </a:lnTo>
                  <a:lnTo>
                    <a:pt x="912" y="249"/>
                  </a:lnTo>
                  <a:lnTo>
                    <a:pt x="912" y="247"/>
                  </a:lnTo>
                  <a:lnTo>
                    <a:pt x="910" y="245"/>
                  </a:lnTo>
                  <a:lnTo>
                    <a:pt x="908" y="241"/>
                  </a:lnTo>
                  <a:lnTo>
                    <a:pt x="908" y="239"/>
                  </a:lnTo>
                  <a:lnTo>
                    <a:pt x="908" y="238"/>
                  </a:lnTo>
                  <a:lnTo>
                    <a:pt x="910" y="236"/>
                  </a:lnTo>
                  <a:lnTo>
                    <a:pt x="910" y="236"/>
                  </a:lnTo>
                  <a:lnTo>
                    <a:pt x="913" y="234"/>
                  </a:lnTo>
                  <a:lnTo>
                    <a:pt x="916" y="231"/>
                  </a:lnTo>
                  <a:lnTo>
                    <a:pt x="920" y="231"/>
                  </a:lnTo>
                  <a:lnTo>
                    <a:pt x="923" y="231"/>
                  </a:lnTo>
                  <a:lnTo>
                    <a:pt x="927" y="231"/>
                  </a:lnTo>
                  <a:lnTo>
                    <a:pt x="931" y="233"/>
                  </a:lnTo>
                  <a:lnTo>
                    <a:pt x="943" y="236"/>
                  </a:lnTo>
                  <a:lnTo>
                    <a:pt x="945" y="238"/>
                  </a:lnTo>
                  <a:lnTo>
                    <a:pt x="943" y="239"/>
                  </a:lnTo>
                  <a:lnTo>
                    <a:pt x="943" y="239"/>
                  </a:lnTo>
                  <a:lnTo>
                    <a:pt x="948" y="238"/>
                  </a:lnTo>
                  <a:lnTo>
                    <a:pt x="948" y="236"/>
                  </a:lnTo>
                  <a:lnTo>
                    <a:pt x="949" y="236"/>
                  </a:lnTo>
                  <a:lnTo>
                    <a:pt x="953" y="238"/>
                  </a:lnTo>
                  <a:lnTo>
                    <a:pt x="954" y="238"/>
                  </a:lnTo>
                  <a:lnTo>
                    <a:pt x="956" y="239"/>
                  </a:lnTo>
                  <a:lnTo>
                    <a:pt x="961" y="241"/>
                  </a:lnTo>
                  <a:lnTo>
                    <a:pt x="961" y="241"/>
                  </a:lnTo>
                  <a:lnTo>
                    <a:pt x="959" y="239"/>
                  </a:lnTo>
                  <a:lnTo>
                    <a:pt x="959" y="239"/>
                  </a:lnTo>
                  <a:lnTo>
                    <a:pt x="962" y="238"/>
                  </a:lnTo>
                  <a:lnTo>
                    <a:pt x="967" y="236"/>
                  </a:lnTo>
                  <a:lnTo>
                    <a:pt x="968" y="236"/>
                  </a:lnTo>
                  <a:lnTo>
                    <a:pt x="972" y="234"/>
                  </a:lnTo>
                  <a:lnTo>
                    <a:pt x="973" y="233"/>
                  </a:lnTo>
                  <a:lnTo>
                    <a:pt x="973" y="233"/>
                  </a:lnTo>
                  <a:lnTo>
                    <a:pt x="975" y="233"/>
                  </a:lnTo>
                  <a:lnTo>
                    <a:pt x="978" y="236"/>
                  </a:lnTo>
                  <a:lnTo>
                    <a:pt x="979" y="236"/>
                  </a:lnTo>
                  <a:lnTo>
                    <a:pt x="981" y="238"/>
                  </a:lnTo>
                  <a:lnTo>
                    <a:pt x="983" y="239"/>
                  </a:lnTo>
                  <a:lnTo>
                    <a:pt x="984" y="239"/>
                  </a:lnTo>
                  <a:lnTo>
                    <a:pt x="986" y="241"/>
                  </a:lnTo>
                  <a:lnTo>
                    <a:pt x="987" y="241"/>
                  </a:lnTo>
                  <a:lnTo>
                    <a:pt x="987" y="241"/>
                  </a:lnTo>
                  <a:lnTo>
                    <a:pt x="989" y="241"/>
                  </a:lnTo>
                  <a:lnTo>
                    <a:pt x="989" y="242"/>
                  </a:lnTo>
                  <a:lnTo>
                    <a:pt x="989" y="242"/>
                  </a:lnTo>
                  <a:lnTo>
                    <a:pt x="989" y="242"/>
                  </a:lnTo>
                  <a:lnTo>
                    <a:pt x="989" y="244"/>
                  </a:lnTo>
                  <a:lnTo>
                    <a:pt x="987" y="247"/>
                  </a:lnTo>
                  <a:lnTo>
                    <a:pt x="987" y="247"/>
                  </a:lnTo>
                  <a:lnTo>
                    <a:pt x="989" y="247"/>
                  </a:lnTo>
                  <a:lnTo>
                    <a:pt x="989" y="245"/>
                  </a:lnTo>
                  <a:lnTo>
                    <a:pt x="990" y="245"/>
                  </a:lnTo>
                  <a:lnTo>
                    <a:pt x="992" y="245"/>
                  </a:lnTo>
                  <a:lnTo>
                    <a:pt x="995" y="247"/>
                  </a:lnTo>
                  <a:lnTo>
                    <a:pt x="995" y="249"/>
                  </a:lnTo>
                  <a:lnTo>
                    <a:pt x="997" y="249"/>
                  </a:lnTo>
                  <a:lnTo>
                    <a:pt x="997" y="250"/>
                  </a:lnTo>
                  <a:lnTo>
                    <a:pt x="997" y="250"/>
                  </a:lnTo>
                  <a:lnTo>
                    <a:pt x="997" y="252"/>
                  </a:lnTo>
                  <a:lnTo>
                    <a:pt x="997" y="252"/>
                  </a:lnTo>
                  <a:lnTo>
                    <a:pt x="994" y="252"/>
                  </a:lnTo>
                  <a:lnTo>
                    <a:pt x="995" y="253"/>
                  </a:lnTo>
                  <a:lnTo>
                    <a:pt x="998" y="252"/>
                  </a:lnTo>
                  <a:lnTo>
                    <a:pt x="998" y="252"/>
                  </a:lnTo>
                  <a:lnTo>
                    <a:pt x="998" y="250"/>
                  </a:lnTo>
                  <a:lnTo>
                    <a:pt x="1000" y="250"/>
                  </a:lnTo>
                  <a:lnTo>
                    <a:pt x="1003" y="252"/>
                  </a:lnTo>
                  <a:lnTo>
                    <a:pt x="1003" y="253"/>
                  </a:lnTo>
                  <a:lnTo>
                    <a:pt x="1003" y="253"/>
                  </a:lnTo>
                  <a:lnTo>
                    <a:pt x="1003" y="253"/>
                  </a:lnTo>
                  <a:lnTo>
                    <a:pt x="1002" y="253"/>
                  </a:lnTo>
                  <a:lnTo>
                    <a:pt x="1000" y="255"/>
                  </a:lnTo>
                  <a:lnTo>
                    <a:pt x="1000" y="256"/>
                  </a:lnTo>
                  <a:lnTo>
                    <a:pt x="1002" y="256"/>
                  </a:lnTo>
                  <a:lnTo>
                    <a:pt x="1003" y="256"/>
                  </a:lnTo>
                  <a:lnTo>
                    <a:pt x="1003" y="256"/>
                  </a:lnTo>
                  <a:lnTo>
                    <a:pt x="1002" y="258"/>
                  </a:lnTo>
                  <a:lnTo>
                    <a:pt x="1002" y="258"/>
                  </a:lnTo>
                  <a:lnTo>
                    <a:pt x="1005" y="261"/>
                  </a:lnTo>
                  <a:lnTo>
                    <a:pt x="1006" y="263"/>
                  </a:lnTo>
                  <a:lnTo>
                    <a:pt x="1008" y="263"/>
                  </a:lnTo>
                  <a:lnTo>
                    <a:pt x="1009" y="263"/>
                  </a:lnTo>
                  <a:lnTo>
                    <a:pt x="1013" y="263"/>
                  </a:lnTo>
                  <a:lnTo>
                    <a:pt x="1016" y="264"/>
                  </a:lnTo>
                  <a:lnTo>
                    <a:pt x="1019" y="264"/>
                  </a:lnTo>
                  <a:lnTo>
                    <a:pt x="1022" y="264"/>
                  </a:lnTo>
                  <a:lnTo>
                    <a:pt x="1024" y="264"/>
                  </a:lnTo>
                  <a:lnTo>
                    <a:pt x="1024" y="264"/>
                  </a:lnTo>
                  <a:lnTo>
                    <a:pt x="1025" y="266"/>
                  </a:lnTo>
                  <a:lnTo>
                    <a:pt x="1025" y="266"/>
                  </a:lnTo>
                  <a:lnTo>
                    <a:pt x="1025" y="268"/>
                  </a:lnTo>
                  <a:lnTo>
                    <a:pt x="1025" y="269"/>
                  </a:lnTo>
                  <a:lnTo>
                    <a:pt x="1027" y="269"/>
                  </a:lnTo>
                  <a:lnTo>
                    <a:pt x="1028" y="269"/>
                  </a:lnTo>
                  <a:lnTo>
                    <a:pt x="1030" y="268"/>
                  </a:lnTo>
                  <a:lnTo>
                    <a:pt x="1031" y="268"/>
                  </a:lnTo>
                  <a:lnTo>
                    <a:pt x="1031" y="268"/>
                  </a:lnTo>
                  <a:lnTo>
                    <a:pt x="1031" y="266"/>
                  </a:lnTo>
                  <a:lnTo>
                    <a:pt x="1033" y="264"/>
                  </a:lnTo>
                  <a:lnTo>
                    <a:pt x="1033" y="264"/>
                  </a:lnTo>
                  <a:lnTo>
                    <a:pt x="1035" y="264"/>
                  </a:lnTo>
                  <a:lnTo>
                    <a:pt x="1035" y="266"/>
                  </a:lnTo>
                  <a:lnTo>
                    <a:pt x="1035" y="268"/>
                  </a:lnTo>
                  <a:lnTo>
                    <a:pt x="1036" y="268"/>
                  </a:lnTo>
                  <a:lnTo>
                    <a:pt x="1036" y="269"/>
                  </a:lnTo>
                  <a:lnTo>
                    <a:pt x="1035" y="269"/>
                  </a:lnTo>
                  <a:lnTo>
                    <a:pt x="1035" y="271"/>
                  </a:lnTo>
                  <a:lnTo>
                    <a:pt x="1033" y="271"/>
                  </a:lnTo>
                  <a:lnTo>
                    <a:pt x="1031" y="272"/>
                  </a:lnTo>
                  <a:lnTo>
                    <a:pt x="1031" y="275"/>
                  </a:lnTo>
                  <a:lnTo>
                    <a:pt x="1030" y="277"/>
                  </a:lnTo>
                  <a:lnTo>
                    <a:pt x="1030" y="279"/>
                  </a:lnTo>
                  <a:lnTo>
                    <a:pt x="1030" y="279"/>
                  </a:lnTo>
                  <a:lnTo>
                    <a:pt x="1030" y="280"/>
                  </a:lnTo>
                  <a:lnTo>
                    <a:pt x="1031" y="282"/>
                  </a:lnTo>
                  <a:lnTo>
                    <a:pt x="1031" y="283"/>
                  </a:lnTo>
                  <a:lnTo>
                    <a:pt x="1031" y="283"/>
                  </a:lnTo>
                  <a:lnTo>
                    <a:pt x="1033" y="285"/>
                  </a:lnTo>
                  <a:lnTo>
                    <a:pt x="1031" y="285"/>
                  </a:lnTo>
                  <a:lnTo>
                    <a:pt x="1031" y="286"/>
                  </a:lnTo>
                  <a:lnTo>
                    <a:pt x="1030" y="286"/>
                  </a:lnTo>
                  <a:lnTo>
                    <a:pt x="1027" y="286"/>
                  </a:lnTo>
                  <a:lnTo>
                    <a:pt x="1019" y="286"/>
                  </a:lnTo>
                  <a:lnTo>
                    <a:pt x="1017" y="286"/>
                  </a:lnTo>
                  <a:lnTo>
                    <a:pt x="1017" y="288"/>
                  </a:lnTo>
                  <a:lnTo>
                    <a:pt x="1020" y="288"/>
                  </a:lnTo>
                  <a:lnTo>
                    <a:pt x="1022" y="288"/>
                  </a:lnTo>
                  <a:lnTo>
                    <a:pt x="1030" y="288"/>
                  </a:lnTo>
                  <a:lnTo>
                    <a:pt x="1031" y="290"/>
                  </a:lnTo>
                  <a:lnTo>
                    <a:pt x="1031" y="290"/>
                  </a:lnTo>
                  <a:lnTo>
                    <a:pt x="1031" y="291"/>
                  </a:lnTo>
                  <a:lnTo>
                    <a:pt x="1033" y="293"/>
                  </a:lnTo>
                  <a:lnTo>
                    <a:pt x="1033" y="294"/>
                  </a:lnTo>
                  <a:lnTo>
                    <a:pt x="1033" y="296"/>
                  </a:lnTo>
                  <a:lnTo>
                    <a:pt x="1031" y="297"/>
                  </a:lnTo>
                  <a:lnTo>
                    <a:pt x="1031" y="299"/>
                  </a:lnTo>
                  <a:lnTo>
                    <a:pt x="1031" y="301"/>
                  </a:lnTo>
                  <a:lnTo>
                    <a:pt x="1031" y="302"/>
                  </a:lnTo>
                  <a:lnTo>
                    <a:pt x="1036" y="302"/>
                  </a:lnTo>
                  <a:lnTo>
                    <a:pt x="1036" y="302"/>
                  </a:lnTo>
                  <a:lnTo>
                    <a:pt x="1036" y="304"/>
                  </a:lnTo>
                  <a:lnTo>
                    <a:pt x="1035" y="305"/>
                  </a:lnTo>
                  <a:lnTo>
                    <a:pt x="1035" y="305"/>
                  </a:lnTo>
                  <a:lnTo>
                    <a:pt x="1035" y="307"/>
                  </a:lnTo>
                  <a:lnTo>
                    <a:pt x="1035" y="307"/>
                  </a:lnTo>
                  <a:lnTo>
                    <a:pt x="1035" y="308"/>
                  </a:lnTo>
                  <a:lnTo>
                    <a:pt x="1035" y="308"/>
                  </a:lnTo>
                  <a:lnTo>
                    <a:pt x="1035" y="310"/>
                  </a:lnTo>
                  <a:lnTo>
                    <a:pt x="1033" y="312"/>
                  </a:lnTo>
                  <a:lnTo>
                    <a:pt x="1033" y="313"/>
                  </a:lnTo>
                  <a:lnTo>
                    <a:pt x="1031" y="313"/>
                  </a:lnTo>
                  <a:lnTo>
                    <a:pt x="1031" y="313"/>
                  </a:lnTo>
                  <a:lnTo>
                    <a:pt x="1030" y="310"/>
                  </a:lnTo>
                  <a:lnTo>
                    <a:pt x="1030" y="310"/>
                  </a:lnTo>
                  <a:lnTo>
                    <a:pt x="1030" y="310"/>
                  </a:lnTo>
                  <a:lnTo>
                    <a:pt x="1030" y="310"/>
                  </a:lnTo>
                  <a:lnTo>
                    <a:pt x="1030" y="312"/>
                  </a:lnTo>
                  <a:lnTo>
                    <a:pt x="1030" y="312"/>
                  </a:lnTo>
                  <a:lnTo>
                    <a:pt x="1028" y="312"/>
                  </a:lnTo>
                  <a:lnTo>
                    <a:pt x="1027" y="313"/>
                  </a:lnTo>
                  <a:lnTo>
                    <a:pt x="1025" y="313"/>
                  </a:lnTo>
                  <a:lnTo>
                    <a:pt x="1025" y="315"/>
                  </a:lnTo>
                  <a:lnTo>
                    <a:pt x="1027" y="315"/>
                  </a:lnTo>
                  <a:lnTo>
                    <a:pt x="1028" y="315"/>
                  </a:lnTo>
                  <a:lnTo>
                    <a:pt x="1030" y="315"/>
                  </a:lnTo>
                  <a:lnTo>
                    <a:pt x="1031" y="315"/>
                  </a:lnTo>
                  <a:lnTo>
                    <a:pt x="1036" y="312"/>
                  </a:lnTo>
                  <a:lnTo>
                    <a:pt x="1038" y="312"/>
                  </a:lnTo>
                  <a:lnTo>
                    <a:pt x="1039" y="312"/>
                  </a:lnTo>
                  <a:lnTo>
                    <a:pt x="1041" y="312"/>
                  </a:lnTo>
                  <a:lnTo>
                    <a:pt x="1043" y="312"/>
                  </a:lnTo>
                  <a:lnTo>
                    <a:pt x="1046" y="312"/>
                  </a:lnTo>
                  <a:lnTo>
                    <a:pt x="1047" y="312"/>
                  </a:lnTo>
                  <a:lnTo>
                    <a:pt x="1047" y="312"/>
                  </a:lnTo>
                  <a:lnTo>
                    <a:pt x="1049" y="313"/>
                  </a:lnTo>
                  <a:lnTo>
                    <a:pt x="1050" y="313"/>
                  </a:lnTo>
                  <a:lnTo>
                    <a:pt x="1050" y="315"/>
                  </a:lnTo>
                  <a:lnTo>
                    <a:pt x="1050" y="318"/>
                  </a:lnTo>
                  <a:lnTo>
                    <a:pt x="1052" y="318"/>
                  </a:lnTo>
                  <a:lnTo>
                    <a:pt x="1052" y="319"/>
                  </a:lnTo>
                  <a:lnTo>
                    <a:pt x="1052" y="319"/>
                  </a:lnTo>
                  <a:lnTo>
                    <a:pt x="1052" y="321"/>
                  </a:lnTo>
                  <a:lnTo>
                    <a:pt x="1052" y="326"/>
                  </a:lnTo>
                  <a:lnTo>
                    <a:pt x="1050" y="327"/>
                  </a:lnTo>
                  <a:lnTo>
                    <a:pt x="1049" y="329"/>
                  </a:lnTo>
                  <a:lnTo>
                    <a:pt x="1047" y="329"/>
                  </a:lnTo>
                  <a:lnTo>
                    <a:pt x="1044" y="331"/>
                  </a:lnTo>
                  <a:lnTo>
                    <a:pt x="1043" y="331"/>
                  </a:lnTo>
                  <a:lnTo>
                    <a:pt x="1041" y="332"/>
                  </a:lnTo>
                  <a:lnTo>
                    <a:pt x="1041" y="332"/>
                  </a:lnTo>
                  <a:lnTo>
                    <a:pt x="1044" y="331"/>
                  </a:lnTo>
                  <a:lnTo>
                    <a:pt x="1049" y="331"/>
                  </a:lnTo>
                  <a:lnTo>
                    <a:pt x="1050" y="329"/>
                  </a:lnTo>
                  <a:lnTo>
                    <a:pt x="1050" y="327"/>
                  </a:lnTo>
                  <a:lnTo>
                    <a:pt x="1052" y="326"/>
                  </a:lnTo>
                  <a:lnTo>
                    <a:pt x="1054" y="321"/>
                  </a:lnTo>
                  <a:lnTo>
                    <a:pt x="1054" y="319"/>
                  </a:lnTo>
                  <a:lnTo>
                    <a:pt x="1055" y="319"/>
                  </a:lnTo>
                  <a:lnTo>
                    <a:pt x="1057" y="321"/>
                  </a:lnTo>
                  <a:lnTo>
                    <a:pt x="1057" y="323"/>
                  </a:lnTo>
                  <a:lnTo>
                    <a:pt x="1057" y="324"/>
                  </a:lnTo>
                  <a:lnTo>
                    <a:pt x="1057" y="324"/>
                  </a:lnTo>
                  <a:lnTo>
                    <a:pt x="1055" y="327"/>
                  </a:lnTo>
                  <a:lnTo>
                    <a:pt x="1055" y="327"/>
                  </a:lnTo>
                  <a:lnTo>
                    <a:pt x="1058" y="324"/>
                  </a:lnTo>
                  <a:lnTo>
                    <a:pt x="1058" y="324"/>
                  </a:lnTo>
                  <a:lnTo>
                    <a:pt x="1058" y="323"/>
                  </a:lnTo>
                  <a:lnTo>
                    <a:pt x="1060" y="321"/>
                  </a:lnTo>
                  <a:lnTo>
                    <a:pt x="1060" y="323"/>
                  </a:lnTo>
                  <a:lnTo>
                    <a:pt x="1060" y="324"/>
                  </a:lnTo>
                  <a:lnTo>
                    <a:pt x="1060" y="327"/>
                  </a:lnTo>
                  <a:lnTo>
                    <a:pt x="1060" y="327"/>
                  </a:lnTo>
                  <a:lnTo>
                    <a:pt x="1060" y="331"/>
                  </a:lnTo>
                  <a:lnTo>
                    <a:pt x="1060" y="331"/>
                  </a:lnTo>
                  <a:lnTo>
                    <a:pt x="1061" y="329"/>
                  </a:lnTo>
                  <a:lnTo>
                    <a:pt x="1061" y="327"/>
                  </a:lnTo>
                  <a:lnTo>
                    <a:pt x="1061" y="326"/>
                  </a:lnTo>
                  <a:lnTo>
                    <a:pt x="1061" y="326"/>
                  </a:lnTo>
                  <a:lnTo>
                    <a:pt x="1065" y="324"/>
                  </a:lnTo>
                  <a:lnTo>
                    <a:pt x="1068" y="323"/>
                  </a:lnTo>
                  <a:lnTo>
                    <a:pt x="1069" y="321"/>
                  </a:lnTo>
                  <a:lnTo>
                    <a:pt x="1071" y="321"/>
                  </a:lnTo>
                  <a:lnTo>
                    <a:pt x="1074" y="319"/>
                  </a:lnTo>
                  <a:lnTo>
                    <a:pt x="1076" y="318"/>
                  </a:lnTo>
                  <a:lnTo>
                    <a:pt x="1077" y="316"/>
                  </a:lnTo>
                  <a:lnTo>
                    <a:pt x="1077" y="315"/>
                  </a:lnTo>
                  <a:lnTo>
                    <a:pt x="1077" y="315"/>
                  </a:lnTo>
                  <a:lnTo>
                    <a:pt x="1079" y="313"/>
                  </a:lnTo>
                  <a:lnTo>
                    <a:pt x="1080" y="313"/>
                  </a:lnTo>
                  <a:lnTo>
                    <a:pt x="1082" y="313"/>
                  </a:lnTo>
                  <a:lnTo>
                    <a:pt x="1082" y="315"/>
                  </a:lnTo>
                  <a:lnTo>
                    <a:pt x="1084" y="316"/>
                  </a:lnTo>
                  <a:lnTo>
                    <a:pt x="1084" y="318"/>
                  </a:lnTo>
                  <a:lnTo>
                    <a:pt x="1084" y="318"/>
                  </a:lnTo>
                  <a:lnTo>
                    <a:pt x="1085" y="321"/>
                  </a:lnTo>
                  <a:lnTo>
                    <a:pt x="1085" y="321"/>
                  </a:lnTo>
                  <a:lnTo>
                    <a:pt x="1085" y="319"/>
                  </a:lnTo>
                  <a:lnTo>
                    <a:pt x="1085" y="318"/>
                  </a:lnTo>
                  <a:lnTo>
                    <a:pt x="1085" y="318"/>
                  </a:lnTo>
                  <a:lnTo>
                    <a:pt x="1085" y="316"/>
                  </a:lnTo>
                  <a:lnTo>
                    <a:pt x="1085" y="315"/>
                  </a:lnTo>
                  <a:lnTo>
                    <a:pt x="1084" y="313"/>
                  </a:lnTo>
                  <a:lnTo>
                    <a:pt x="1084" y="313"/>
                  </a:lnTo>
                  <a:lnTo>
                    <a:pt x="1085" y="312"/>
                  </a:lnTo>
                  <a:lnTo>
                    <a:pt x="1087" y="312"/>
                  </a:lnTo>
                  <a:lnTo>
                    <a:pt x="1087" y="312"/>
                  </a:lnTo>
                  <a:lnTo>
                    <a:pt x="1085" y="312"/>
                  </a:lnTo>
                  <a:lnTo>
                    <a:pt x="1085" y="310"/>
                  </a:lnTo>
                  <a:lnTo>
                    <a:pt x="1087" y="310"/>
                  </a:lnTo>
                  <a:lnTo>
                    <a:pt x="1088" y="310"/>
                  </a:lnTo>
                  <a:lnTo>
                    <a:pt x="1088" y="310"/>
                  </a:lnTo>
                  <a:lnTo>
                    <a:pt x="1088" y="308"/>
                  </a:lnTo>
                  <a:lnTo>
                    <a:pt x="1088" y="308"/>
                  </a:lnTo>
                  <a:lnTo>
                    <a:pt x="1090" y="308"/>
                  </a:lnTo>
                  <a:lnTo>
                    <a:pt x="1091" y="308"/>
                  </a:lnTo>
                  <a:lnTo>
                    <a:pt x="1091" y="308"/>
                  </a:lnTo>
                  <a:lnTo>
                    <a:pt x="1093" y="308"/>
                  </a:lnTo>
                  <a:lnTo>
                    <a:pt x="1093" y="307"/>
                  </a:lnTo>
                  <a:lnTo>
                    <a:pt x="1091" y="307"/>
                  </a:lnTo>
                  <a:lnTo>
                    <a:pt x="1090" y="307"/>
                  </a:lnTo>
                  <a:lnTo>
                    <a:pt x="1090" y="307"/>
                  </a:lnTo>
                  <a:lnTo>
                    <a:pt x="1090" y="305"/>
                  </a:lnTo>
                  <a:lnTo>
                    <a:pt x="1088" y="304"/>
                  </a:lnTo>
                  <a:lnTo>
                    <a:pt x="1090" y="304"/>
                  </a:lnTo>
                  <a:lnTo>
                    <a:pt x="1090" y="304"/>
                  </a:lnTo>
                  <a:lnTo>
                    <a:pt x="1090" y="304"/>
                  </a:lnTo>
                  <a:lnTo>
                    <a:pt x="1091" y="304"/>
                  </a:lnTo>
                  <a:lnTo>
                    <a:pt x="1091" y="302"/>
                  </a:lnTo>
                  <a:lnTo>
                    <a:pt x="1091" y="302"/>
                  </a:lnTo>
                  <a:lnTo>
                    <a:pt x="1093" y="302"/>
                  </a:lnTo>
                  <a:lnTo>
                    <a:pt x="1093" y="302"/>
                  </a:lnTo>
                  <a:lnTo>
                    <a:pt x="1091" y="299"/>
                  </a:lnTo>
                  <a:lnTo>
                    <a:pt x="1093" y="299"/>
                  </a:lnTo>
                  <a:lnTo>
                    <a:pt x="1095" y="299"/>
                  </a:lnTo>
                  <a:lnTo>
                    <a:pt x="1095" y="299"/>
                  </a:lnTo>
                  <a:lnTo>
                    <a:pt x="1098" y="301"/>
                  </a:lnTo>
                  <a:lnTo>
                    <a:pt x="1099" y="301"/>
                  </a:lnTo>
                  <a:lnTo>
                    <a:pt x="1098" y="301"/>
                  </a:lnTo>
                  <a:lnTo>
                    <a:pt x="1096" y="299"/>
                  </a:lnTo>
                  <a:lnTo>
                    <a:pt x="1095" y="299"/>
                  </a:lnTo>
                  <a:lnTo>
                    <a:pt x="1095" y="297"/>
                  </a:lnTo>
                  <a:lnTo>
                    <a:pt x="1093" y="297"/>
                  </a:lnTo>
                  <a:lnTo>
                    <a:pt x="1093" y="296"/>
                  </a:lnTo>
                  <a:lnTo>
                    <a:pt x="1091" y="294"/>
                  </a:lnTo>
                  <a:lnTo>
                    <a:pt x="1091" y="294"/>
                  </a:lnTo>
                  <a:lnTo>
                    <a:pt x="1093" y="293"/>
                  </a:lnTo>
                  <a:lnTo>
                    <a:pt x="1093" y="291"/>
                  </a:lnTo>
                  <a:lnTo>
                    <a:pt x="1095" y="291"/>
                  </a:lnTo>
                  <a:lnTo>
                    <a:pt x="1095" y="291"/>
                  </a:lnTo>
                  <a:lnTo>
                    <a:pt x="1096" y="291"/>
                  </a:lnTo>
                  <a:lnTo>
                    <a:pt x="1098" y="293"/>
                  </a:lnTo>
                  <a:lnTo>
                    <a:pt x="1099" y="293"/>
                  </a:lnTo>
                  <a:lnTo>
                    <a:pt x="1098" y="291"/>
                  </a:lnTo>
                  <a:lnTo>
                    <a:pt x="1096" y="291"/>
                  </a:lnTo>
                  <a:lnTo>
                    <a:pt x="1096" y="291"/>
                  </a:lnTo>
                  <a:lnTo>
                    <a:pt x="1096" y="290"/>
                  </a:lnTo>
                  <a:lnTo>
                    <a:pt x="1098" y="288"/>
                  </a:lnTo>
                  <a:lnTo>
                    <a:pt x="1098" y="286"/>
                  </a:lnTo>
                  <a:lnTo>
                    <a:pt x="1101" y="282"/>
                  </a:lnTo>
                  <a:lnTo>
                    <a:pt x="1101" y="282"/>
                  </a:lnTo>
                  <a:lnTo>
                    <a:pt x="1101" y="280"/>
                  </a:lnTo>
                  <a:lnTo>
                    <a:pt x="1102" y="280"/>
                  </a:lnTo>
                  <a:lnTo>
                    <a:pt x="1104" y="280"/>
                  </a:lnTo>
                  <a:lnTo>
                    <a:pt x="1106" y="282"/>
                  </a:lnTo>
                  <a:lnTo>
                    <a:pt x="1107" y="283"/>
                  </a:lnTo>
                  <a:lnTo>
                    <a:pt x="1107" y="283"/>
                  </a:lnTo>
                  <a:lnTo>
                    <a:pt x="1106" y="285"/>
                  </a:lnTo>
                  <a:lnTo>
                    <a:pt x="1104" y="286"/>
                  </a:lnTo>
                  <a:lnTo>
                    <a:pt x="1102" y="288"/>
                  </a:lnTo>
                  <a:lnTo>
                    <a:pt x="1102" y="288"/>
                  </a:lnTo>
                  <a:lnTo>
                    <a:pt x="1106" y="286"/>
                  </a:lnTo>
                  <a:lnTo>
                    <a:pt x="1107" y="286"/>
                  </a:lnTo>
                  <a:lnTo>
                    <a:pt x="1109" y="286"/>
                  </a:lnTo>
                  <a:lnTo>
                    <a:pt x="1110" y="288"/>
                  </a:lnTo>
                  <a:lnTo>
                    <a:pt x="1112" y="291"/>
                  </a:lnTo>
                  <a:lnTo>
                    <a:pt x="1110" y="293"/>
                  </a:lnTo>
                  <a:lnTo>
                    <a:pt x="1112" y="293"/>
                  </a:lnTo>
                  <a:lnTo>
                    <a:pt x="1113" y="291"/>
                  </a:lnTo>
                  <a:lnTo>
                    <a:pt x="1113" y="293"/>
                  </a:lnTo>
                  <a:lnTo>
                    <a:pt x="1113" y="294"/>
                  </a:lnTo>
                  <a:lnTo>
                    <a:pt x="1115" y="296"/>
                  </a:lnTo>
                  <a:lnTo>
                    <a:pt x="1117" y="297"/>
                  </a:lnTo>
                  <a:lnTo>
                    <a:pt x="1117" y="297"/>
                  </a:lnTo>
                  <a:lnTo>
                    <a:pt x="1115" y="299"/>
                  </a:lnTo>
                  <a:lnTo>
                    <a:pt x="1113" y="301"/>
                  </a:lnTo>
                  <a:lnTo>
                    <a:pt x="1115" y="301"/>
                  </a:lnTo>
                  <a:lnTo>
                    <a:pt x="1117" y="302"/>
                  </a:lnTo>
                  <a:lnTo>
                    <a:pt x="1117" y="302"/>
                  </a:lnTo>
                  <a:lnTo>
                    <a:pt x="1117" y="304"/>
                  </a:lnTo>
                  <a:lnTo>
                    <a:pt x="1117" y="304"/>
                  </a:lnTo>
                  <a:lnTo>
                    <a:pt x="1118" y="302"/>
                  </a:lnTo>
                  <a:lnTo>
                    <a:pt x="1120" y="302"/>
                  </a:lnTo>
                  <a:lnTo>
                    <a:pt x="1121" y="305"/>
                  </a:lnTo>
                  <a:lnTo>
                    <a:pt x="1121" y="307"/>
                  </a:lnTo>
                  <a:lnTo>
                    <a:pt x="1118" y="307"/>
                  </a:lnTo>
                  <a:lnTo>
                    <a:pt x="1117" y="307"/>
                  </a:lnTo>
                  <a:lnTo>
                    <a:pt x="1115" y="307"/>
                  </a:lnTo>
                  <a:lnTo>
                    <a:pt x="1113" y="308"/>
                  </a:lnTo>
                  <a:lnTo>
                    <a:pt x="1115" y="308"/>
                  </a:lnTo>
                  <a:lnTo>
                    <a:pt x="1117" y="308"/>
                  </a:lnTo>
                  <a:lnTo>
                    <a:pt x="1120" y="308"/>
                  </a:lnTo>
                  <a:lnTo>
                    <a:pt x="1123" y="307"/>
                  </a:lnTo>
                  <a:lnTo>
                    <a:pt x="1123" y="307"/>
                  </a:lnTo>
                  <a:lnTo>
                    <a:pt x="1124" y="307"/>
                  </a:lnTo>
                  <a:lnTo>
                    <a:pt x="1124" y="308"/>
                  </a:lnTo>
                  <a:lnTo>
                    <a:pt x="1123" y="308"/>
                  </a:lnTo>
                  <a:lnTo>
                    <a:pt x="1123" y="308"/>
                  </a:lnTo>
                  <a:lnTo>
                    <a:pt x="1124" y="308"/>
                  </a:lnTo>
                  <a:lnTo>
                    <a:pt x="1124" y="310"/>
                  </a:lnTo>
                  <a:lnTo>
                    <a:pt x="1124" y="310"/>
                  </a:lnTo>
                  <a:lnTo>
                    <a:pt x="1124" y="312"/>
                  </a:lnTo>
                  <a:lnTo>
                    <a:pt x="1126" y="312"/>
                  </a:lnTo>
                  <a:lnTo>
                    <a:pt x="1128" y="312"/>
                  </a:lnTo>
                  <a:lnTo>
                    <a:pt x="1128" y="312"/>
                  </a:lnTo>
                  <a:lnTo>
                    <a:pt x="1129" y="313"/>
                  </a:lnTo>
                  <a:lnTo>
                    <a:pt x="1129" y="316"/>
                  </a:lnTo>
                  <a:lnTo>
                    <a:pt x="1126" y="318"/>
                  </a:lnTo>
                  <a:lnTo>
                    <a:pt x="1124" y="319"/>
                  </a:lnTo>
                  <a:lnTo>
                    <a:pt x="1123" y="321"/>
                  </a:lnTo>
                  <a:lnTo>
                    <a:pt x="1121" y="321"/>
                  </a:lnTo>
                  <a:lnTo>
                    <a:pt x="1120" y="323"/>
                  </a:lnTo>
                  <a:lnTo>
                    <a:pt x="1121" y="323"/>
                  </a:lnTo>
                  <a:lnTo>
                    <a:pt x="1124" y="321"/>
                  </a:lnTo>
                  <a:lnTo>
                    <a:pt x="1124" y="319"/>
                  </a:lnTo>
                  <a:lnTo>
                    <a:pt x="1126" y="321"/>
                  </a:lnTo>
                  <a:lnTo>
                    <a:pt x="1126" y="321"/>
                  </a:lnTo>
                  <a:lnTo>
                    <a:pt x="1126" y="321"/>
                  </a:lnTo>
                  <a:lnTo>
                    <a:pt x="1128" y="321"/>
                  </a:lnTo>
                  <a:lnTo>
                    <a:pt x="1131" y="319"/>
                  </a:lnTo>
                  <a:lnTo>
                    <a:pt x="1132" y="319"/>
                  </a:lnTo>
                  <a:lnTo>
                    <a:pt x="1134" y="319"/>
                  </a:lnTo>
                  <a:lnTo>
                    <a:pt x="1134" y="319"/>
                  </a:lnTo>
                  <a:lnTo>
                    <a:pt x="1132" y="323"/>
                  </a:lnTo>
                  <a:lnTo>
                    <a:pt x="1131" y="326"/>
                  </a:lnTo>
                  <a:lnTo>
                    <a:pt x="1128" y="327"/>
                  </a:lnTo>
                  <a:lnTo>
                    <a:pt x="1126" y="329"/>
                  </a:lnTo>
                  <a:lnTo>
                    <a:pt x="1124" y="329"/>
                  </a:lnTo>
                  <a:lnTo>
                    <a:pt x="1124" y="331"/>
                  </a:lnTo>
                  <a:lnTo>
                    <a:pt x="1128" y="327"/>
                  </a:lnTo>
                  <a:lnTo>
                    <a:pt x="1131" y="327"/>
                  </a:lnTo>
                  <a:lnTo>
                    <a:pt x="1134" y="327"/>
                  </a:lnTo>
                  <a:lnTo>
                    <a:pt x="1136" y="327"/>
                  </a:lnTo>
                  <a:lnTo>
                    <a:pt x="1139" y="331"/>
                  </a:lnTo>
                  <a:lnTo>
                    <a:pt x="1140" y="331"/>
                  </a:lnTo>
                  <a:lnTo>
                    <a:pt x="1140" y="331"/>
                  </a:lnTo>
                  <a:lnTo>
                    <a:pt x="1143" y="332"/>
                  </a:lnTo>
                  <a:lnTo>
                    <a:pt x="1143" y="334"/>
                  </a:lnTo>
                  <a:lnTo>
                    <a:pt x="1143" y="334"/>
                  </a:lnTo>
                  <a:lnTo>
                    <a:pt x="1143" y="334"/>
                  </a:lnTo>
                  <a:lnTo>
                    <a:pt x="1142" y="335"/>
                  </a:lnTo>
                  <a:lnTo>
                    <a:pt x="1143" y="337"/>
                  </a:lnTo>
                  <a:lnTo>
                    <a:pt x="1143" y="338"/>
                  </a:lnTo>
                  <a:lnTo>
                    <a:pt x="1142" y="340"/>
                  </a:lnTo>
                  <a:lnTo>
                    <a:pt x="1140" y="340"/>
                  </a:lnTo>
                  <a:lnTo>
                    <a:pt x="1139" y="340"/>
                  </a:lnTo>
                  <a:lnTo>
                    <a:pt x="1137" y="342"/>
                  </a:lnTo>
                  <a:lnTo>
                    <a:pt x="1137" y="342"/>
                  </a:lnTo>
                  <a:lnTo>
                    <a:pt x="1136" y="340"/>
                  </a:lnTo>
                  <a:lnTo>
                    <a:pt x="1136" y="342"/>
                  </a:lnTo>
                  <a:lnTo>
                    <a:pt x="1137" y="342"/>
                  </a:lnTo>
                  <a:lnTo>
                    <a:pt x="1139" y="342"/>
                  </a:lnTo>
                  <a:lnTo>
                    <a:pt x="1140" y="342"/>
                  </a:lnTo>
                  <a:lnTo>
                    <a:pt x="1142" y="342"/>
                  </a:lnTo>
                  <a:lnTo>
                    <a:pt x="1143" y="342"/>
                  </a:lnTo>
                  <a:lnTo>
                    <a:pt x="1145" y="343"/>
                  </a:lnTo>
                  <a:lnTo>
                    <a:pt x="1145" y="343"/>
                  </a:lnTo>
                  <a:lnTo>
                    <a:pt x="1143" y="343"/>
                  </a:lnTo>
                  <a:lnTo>
                    <a:pt x="1143" y="345"/>
                  </a:lnTo>
                  <a:lnTo>
                    <a:pt x="1143" y="346"/>
                  </a:lnTo>
                  <a:lnTo>
                    <a:pt x="1143" y="346"/>
                  </a:lnTo>
                  <a:lnTo>
                    <a:pt x="1145" y="346"/>
                  </a:lnTo>
                  <a:lnTo>
                    <a:pt x="1145" y="346"/>
                  </a:lnTo>
                  <a:lnTo>
                    <a:pt x="1147" y="346"/>
                  </a:lnTo>
                  <a:lnTo>
                    <a:pt x="1148" y="346"/>
                  </a:lnTo>
                  <a:lnTo>
                    <a:pt x="1153" y="351"/>
                  </a:lnTo>
                  <a:lnTo>
                    <a:pt x="1151" y="353"/>
                  </a:lnTo>
                  <a:lnTo>
                    <a:pt x="1151" y="354"/>
                  </a:lnTo>
                  <a:lnTo>
                    <a:pt x="1151" y="356"/>
                  </a:lnTo>
                  <a:lnTo>
                    <a:pt x="1151" y="357"/>
                  </a:lnTo>
                  <a:lnTo>
                    <a:pt x="1150" y="357"/>
                  </a:lnTo>
                  <a:lnTo>
                    <a:pt x="1142" y="357"/>
                  </a:lnTo>
                  <a:lnTo>
                    <a:pt x="1137" y="356"/>
                  </a:lnTo>
                  <a:lnTo>
                    <a:pt x="1137" y="356"/>
                  </a:lnTo>
                  <a:lnTo>
                    <a:pt x="1139" y="354"/>
                  </a:lnTo>
                  <a:lnTo>
                    <a:pt x="1137" y="354"/>
                  </a:lnTo>
                  <a:lnTo>
                    <a:pt x="1136" y="354"/>
                  </a:lnTo>
                  <a:lnTo>
                    <a:pt x="1136" y="354"/>
                  </a:lnTo>
                  <a:lnTo>
                    <a:pt x="1137" y="356"/>
                  </a:lnTo>
                  <a:lnTo>
                    <a:pt x="1140" y="357"/>
                  </a:lnTo>
                  <a:lnTo>
                    <a:pt x="1142" y="359"/>
                  </a:lnTo>
                  <a:lnTo>
                    <a:pt x="1145" y="359"/>
                  </a:lnTo>
                  <a:lnTo>
                    <a:pt x="1145" y="360"/>
                  </a:lnTo>
                  <a:lnTo>
                    <a:pt x="1147" y="360"/>
                  </a:lnTo>
                  <a:lnTo>
                    <a:pt x="1147" y="360"/>
                  </a:lnTo>
                  <a:lnTo>
                    <a:pt x="1143" y="360"/>
                  </a:lnTo>
                  <a:lnTo>
                    <a:pt x="1142" y="362"/>
                  </a:lnTo>
                  <a:lnTo>
                    <a:pt x="1143" y="362"/>
                  </a:lnTo>
                  <a:lnTo>
                    <a:pt x="1147" y="364"/>
                  </a:lnTo>
                  <a:lnTo>
                    <a:pt x="1150" y="364"/>
                  </a:lnTo>
                  <a:lnTo>
                    <a:pt x="1151" y="364"/>
                  </a:lnTo>
                  <a:lnTo>
                    <a:pt x="1150" y="365"/>
                  </a:lnTo>
                  <a:lnTo>
                    <a:pt x="1147" y="365"/>
                  </a:lnTo>
                  <a:lnTo>
                    <a:pt x="1147" y="367"/>
                  </a:lnTo>
                  <a:lnTo>
                    <a:pt x="1148" y="367"/>
                  </a:lnTo>
                  <a:lnTo>
                    <a:pt x="1151" y="367"/>
                  </a:lnTo>
                  <a:lnTo>
                    <a:pt x="1151" y="367"/>
                  </a:lnTo>
                  <a:lnTo>
                    <a:pt x="1153" y="370"/>
                  </a:lnTo>
                  <a:lnTo>
                    <a:pt x="1153" y="370"/>
                  </a:lnTo>
                  <a:lnTo>
                    <a:pt x="1150" y="371"/>
                  </a:lnTo>
                  <a:lnTo>
                    <a:pt x="1150" y="371"/>
                  </a:lnTo>
                  <a:lnTo>
                    <a:pt x="1151" y="371"/>
                  </a:lnTo>
                  <a:lnTo>
                    <a:pt x="1154" y="371"/>
                  </a:lnTo>
                  <a:lnTo>
                    <a:pt x="1154" y="373"/>
                  </a:lnTo>
                  <a:lnTo>
                    <a:pt x="1154" y="373"/>
                  </a:lnTo>
                  <a:lnTo>
                    <a:pt x="1156" y="375"/>
                  </a:lnTo>
                  <a:lnTo>
                    <a:pt x="1158" y="375"/>
                  </a:lnTo>
                  <a:lnTo>
                    <a:pt x="1159" y="373"/>
                  </a:lnTo>
                  <a:lnTo>
                    <a:pt x="1159" y="371"/>
                  </a:lnTo>
                  <a:lnTo>
                    <a:pt x="1161" y="373"/>
                  </a:lnTo>
                  <a:lnTo>
                    <a:pt x="1161" y="373"/>
                  </a:lnTo>
                  <a:lnTo>
                    <a:pt x="1162" y="375"/>
                  </a:lnTo>
                  <a:lnTo>
                    <a:pt x="1162" y="375"/>
                  </a:lnTo>
                  <a:lnTo>
                    <a:pt x="1164" y="376"/>
                  </a:lnTo>
                  <a:lnTo>
                    <a:pt x="1164" y="375"/>
                  </a:lnTo>
                  <a:lnTo>
                    <a:pt x="1165" y="376"/>
                  </a:lnTo>
                  <a:lnTo>
                    <a:pt x="1167" y="376"/>
                  </a:lnTo>
                  <a:lnTo>
                    <a:pt x="1165" y="378"/>
                  </a:lnTo>
                  <a:lnTo>
                    <a:pt x="1165" y="378"/>
                  </a:lnTo>
                  <a:lnTo>
                    <a:pt x="1167" y="379"/>
                  </a:lnTo>
                  <a:lnTo>
                    <a:pt x="1167" y="381"/>
                  </a:lnTo>
                  <a:lnTo>
                    <a:pt x="1169" y="383"/>
                  </a:lnTo>
                  <a:lnTo>
                    <a:pt x="1169" y="383"/>
                  </a:lnTo>
                  <a:lnTo>
                    <a:pt x="1165" y="384"/>
                  </a:lnTo>
                  <a:lnTo>
                    <a:pt x="1165" y="387"/>
                  </a:lnTo>
                  <a:lnTo>
                    <a:pt x="1165" y="387"/>
                  </a:lnTo>
                  <a:lnTo>
                    <a:pt x="1164" y="389"/>
                  </a:lnTo>
                  <a:lnTo>
                    <a:pt x="1162" y="390"/>
                  </a:lnTo>
                  <a:lnTo>
                    <a:pt x="1164" y="390"/>
                  </a:lnTo>
                  <a:lnTo>
                    <a:pt x="1167" y="387"/>
                  </a:lnTo>
                  <a:lnTo>
                    <a:pt x="1169" y="387"/>
                  </a:lnTo>
                  <a:lnTo>
                    <a:pt x="1172" y="386"/>
                  </a:lnTo>
                  <a:lnTo>
                    <a:pt x="1173" y="386"/>
                  </a:lnTo>
                  <a:lnTo>
                    <a:pt x="1175" y="386"/>
                  </a:lnTo>
                  <a:lnTo>
                    <a:pt x="1177" y="386"/>
                  </a:lnTo>
                  <a:lnTo>
                    <a:pt x="1177" y="387"/>
                  </a:lnTo>
                  <a:lnTo>
                    <a:pt x="1177" y="389"/>
                  </a:lnTo>
                  <a:lnTo>
                    <a:pt x="1178" y="387"/>
                  </a:lnTo>
                  <a:lnTo>
                    <a:pt x="1180" y="387"/>
                  </a:lnTo>
                  <a:lnTo>
                    <a:pt x="1178" y="389"/>
                  </a:lnTo>
                  <a:lnTo>
                    <a:pt x="1175" y="392"/>
                  </a:lnTo>
                  <a:lnTo>
                    <a:pt x="1173" y="394"/>
                  </a:lnTo>
                  <a:lnTo>
                    <a:pt x="1173" y="395"/>
                  </a:lnTo>
                  <a:lnTo>
                    <a:pt x="1175" y="394"/>
                  </a:lnTo>
                  <a:lnTo>
                    <a:pt x="1180" y="390"/>
                  </a:lnTo>
                  <a:lnTo>
                    <a:pt x="1180" y="390"/>
                  </a:lnTo>
                  <a:lnTo>
                    <a:pt x="1181" y="389"/>
                  </a:lnTo>
                  <a:lnTo>
                    <a:pt x="1183" y="387"/>
                  </a:lnTo>
                  <a:lnTo>
                    <a:pt x="1184" y="387"/>
                  </a:lnTo>
                  <a:lnTo>
                    <a:pt x="1186" y="389"/>
                  </a:lnTo>
                  <a:lnTo>
                    <a:pt x="1186" y="390"/>
                  </a:lnTo>
                  <a:lnTo>
                    <a:pt x="1188" y="392"/>
                  </a:lnTo>
                  <a:lnTo>
                    <a:pt x="1189" y="395"/>
                  </a:lnTo>
                  <a:lnTo>
                    <a:pt x="1192" y="395"/>
                  </a:lnTo>
                  <a:lnTo>
                    <a:pt x="1194" y="397"/>
                  </a:lnTo>
                  <a:lnTo>
                    <a:pt x="1197" y="395"/>
                  </a:lnTo>
                  <a:lnTo>
                    <a:pt x="1197" y="394"/>
                  </a:lnTo>
                  <a:lnTo>
                    <a:pt x="1200" y="394"/>
                  </a:lnTo>
                  <a:lnTo>
                    <a:pt x="1200" y="394"/>
                  </a:lnTo>
                  <a:lnTo>
                    <a:pt x="1202" y="397"/>
                  </a:lnTo>
                  <a:lnTo>
                    <a:pt x="1203" y="397"/>
                  </a:lnTo>
                  <a:lnTo>
                    <a:pt x="1205" y="398"/>
                  </a:lnTo>
                  <a:lnTo>
                    <a:pt x="1205" y="398"/>
                  </a:lnTo>
                  <a:lnTo>
                    <a:pt x="1208" y="398"/>
                  </a:lnTo>
                  <a:lnTo>
                    <a:pt x="1210" y="400"/>
                  </a:lnTo>
                  <a:lnTo>
                    <a:pt x="1210" y="400"/>
                  </a:lnTo>
                  <a:lnTo>
                    <a:pt x="1208" y="401"/>
                  </a:lnTo>
                  <a:lnTo>
                    <a:pt x="1206" y="403"/>
                  </a:lnTo>
                  <a:lnTo>
                    <a:pt x="1205" y="405"/>
                  </a:lnTo>
                  <a:lnTo>
                    <a:pt x="1202" y="405"/>
                  </a:lnTo>
                  <a:lnTo>
                    <a:pt x="1199" y="405"/>
                  </a:lnTo>
                  <a:lnTo>
                    <a:pt x="1199" y="405"/>
                  </a:lnTo>
                  <a:lnTo>
                    <a:pt x="1197" y="406"/>
                  </a:lnTo>
                  <a:lnTo>
                    <a:pt x="1195" y="406"/>
                  </a:lnTo>
                  <a:lnTo>
                    <a:pt x="1194" y="408"/>
                  </a:lnTo>
                  <a:lnTo>
                    <a:pt x="1192" y="409"/>
                  </a:lnTo>
                  <a:lnTo>
                    <a:pt x="1191" y="411"/>
                  </a:lnTo>
                  <a:lnTo>
                    <a:pt x="1189" y="411"/>
                  </a:lnTo>
                  <a:lnTo>
                    <a:pt x="1188" y="411"/>
                  </a:lnTo>
                  <a:lnTo>
                    <a:pt x="1188" y="411"/>
                  </a:lnTo>
                  <a:lnTo>
                    <a:pt x="1186" y="411"/>
                  </a:lnTo>
                  <a:lnTo>
                    <a:pt x="1186" y="412"/>
                  </a:lnTo>
                  <a:lnTo>
                    <a:pt x="1186" y="412"/>
                  </a:lnTo>
                  <a:lnTo>
                    <a:pt x="1183" y="412"/>
                  </a:lnTo>
                  <a:lnTo>
                    <a:pt x="1178" y="414"/>
                  </a:lnTo>
                  <a:lnTo>
                    <a:pt x="1177" y="416"/>
                  </a:lnTo>
                  <a:lnTo>
                    <a:pt x="1175" y="414"/>
                  </a:lnTo>
                  <a:lnTo>
                    <a:pt x="1173" y="414"/>
                  </a:lnTo>
                  <a:lnTo>
                    <a:pt x="1173" y="416"/>
                  </a:lnTo>
                  <a:lnTo>
                    <a:pt x="1172" y="416"/>
                  </a:lnTo>
                  <a:lnTo>
                    <a:pt x="1170" y="417"/>
                  </a:lnTo>
                  <a:lnTo>
                    <a:pt x="1170" y="417"/>
                  </a:lnTo>
                  <a:lnTo>
                    <a:pt x="1170" y="419"/>
                  </a:lnTo>
                  <a:lnTo>
                    <a:pt x="1170" y="419"/>
                  </a:lnTo>
                  <a:lnTo>
                    <a:pt x="1169" y="419"/>
                  </a:lnTo>
                  <a:lnTo>
                    <a:pt x="1167" y="419"/>
                  </a:lnTo>
                  <a:lnTo>
                    <a:pt x="1165" y="419"/>
                  </a:lnTo>
                  <a:lnTo>
                    <a:pt x="1165" y="419"/>
                  </a:lnTo>
                  <a:lnTo>
                    <a:pt x="1169" y="420"/>
                  </a:lnTo>
                  <a:lnTo>
                    <a:pt x="1170" y="422"/>
                  </a:lnTo>
                  <a:lnTo>
                    <a:pt x="1169" y="422"/>
                  </a:lnTo>
                  <a:lnTo>
                    <a:pt x="1167" y="423"/>
                  </a:lnTo>
                  <a:lnTo>
                    <a:pt x="1167" y="423"/>
                  </a:lnTo>
                  <a:lnTo>
                    <a:pt x="1167" y="425"/>
                  </a:lnTo>
                  <a:lnTo>
                    <a:pt x="1167" y="425"/>
                  </a:lnTo>
                  <a:lnTo>
                    <a:pt x="1167" y="425"/>
                  </a:lnTo>
                  <a:lnTo>
                    <a:pt x="1167" y="425"/>
                  </a:lnTo>
                  <a:lnTo>
                    <a:pt x="1167" y="427"/>
                  </a:lnTo>
                  <a:lnTo>
                    <a:pt x="1169" y="425"/>
                  </a:lnTo>
                  <a:lnTo>
                    <a:pt x="1172" y="423"/>
                  </a:lnTo>
                  <a:lnTo>
                    <a:pt x="1173" y="422"/>
                  </a:lnTo>
                  <a:lnTo>
                    <a:pt x="1173" y="422"/>
                  </a:lnTo>
                  <a:lnTo>
                    <a:pt x="1177" y="420"/>
                  </a:lnTo>
                  <a:lnTo>
                    <a:pt x="1178" y="420"/>
                  </a:lnTo>
                  <a:lnTo>
                    <a:pt x="1181" y="419"/>
                  </a:lnTo>
                  <a:lnTo>
                    <a:pt x="1184" y="417"/>
                  </a:lnTo>
                  <a:lnTo>
                    <a:pt x="1188" y="414"/>
                  </a:lnTo>
                  <a:lnTo>
                    <a:pt x="1191" y="412"/>
                  </a:lnTo>
                  <a:lnTo>
                    <a:pt x="1195" y="411"/>
                  </a:lnTo>
                  <a:lnTo>
                    <a:pt x="1199" y="409"/>
                  </a:lnTo>
                  <a:lnTo>
                    <a:pt x="1202" y="409"/>
                  </a:lnTo>
                  <a:lnTo>
                    <a:pt x="1202" y="409"/>
                  </a:lnTo>
                  <a:lnTo>
                    <a:pt x="1199" y="409"/>
                  </a:lnTo>
                  <a:lnTo>
                    <a:pt x="1197" y="409"/>
                  </a:lnTo>
                  <a:lnTo>
                    <a:pt x="1195" y="409"/>
                  </a:lnTo>
                  <a:lnTo>
                    <a:pt x="1195" y="408"/>
                  </a:lnTo>
                  <a:lnTo>
                    <a:pt x="1195" y="408"/>
                  </a:lnTo>
                  <a:lnTo>
                    <a:pt x="1195" y="408"/>
                  </a:lnTo>
                  <a:lnTo>
                    <a:pt x="1197" y="408"/>
                  </a:lnTo>
                  <a:lnTo>
                    <a:pt x="1206" y="408"/>
                  </a:lnTo>
                  <a:lnTo>
                    <a:pt x="1208" y="408"/>
                  </a:lnTo>
                  <a:lnTo>
                    <a:pt x="1211" y="412"/>
                  </a:lnTo>
                  <a:lnTo>
                    <a:pt x="1213" y="414"/>
                  </a:lnTo>
                  <a:lnTo>
                    <a:pt x="1213" y="416"/>
                  </a:lnTo>
                  <a:lnTo>
                    <a:pt x="1213" y="416"/>
                  </a:lnTo>
                  <a:lnTo>
                    <a:pt x="1211" y="417"/>
                  </a:lnTo>
                  <a:lnTo>
                    <a:pt x="1208" y="419"/>
                  </a:lnTo>
                  <a:lnTo>
                    <a:pt x="1206" y="419"/>
                  </a:lnTo>
                  <a:lnTo>
                    <a:pt x="1206" y="419"/>
                  </a:lnTo>
                  <a:lnTo>
                    <a:pt x="1208" y="420"/>
                  </a:lnTo>
                  <a:lnTo>
                    <a:pt x="1210" y="420"/>
                  </a:lnTo>
                  <a:lnTo>
                    <a:pt x="1210" y="422"/>
                  </a:lnTo>
                  <a:lnTo>
                    <a:pt x="1211" y="420"/>
                  </a:lnTo>
                  <a:lnTo>
                    <a:pt x="1214" y="419"/>
                  </a:lnTo>
                  <a:lnTo>
                    <a:pt x="1218" y="417"/>
                  </a:lnTo>
                  <a:lnTo>
                    <a:pt x="1219" y="416"/>
                  </a:lnTo>
                  <a:lnTo>
                    <a:pt x="1222" y="416"/>
                  </a:lnTo>
                  <a:lnTo>
                    <a:pt x="1222" y="416"/>
                  </a:lnTo>
                  <a:lnTo>
                    <a:pt x="1222" y="417"/>
                  </a:lnTo>
                  <a:lnTo>
                    <a:pt x="1224" y="419"/>
                  </a:lnTo>
                  <a:lnTo>
                    <a:pt x="1225" y="419"/>
                  </a:lnTo>
                  <a:lnTo>
                    <a:pt x="1227" y="420"/>
                  </a:lnTo>
                  <a:lnTo>
                    <a:pt x="1230" y="422"/>
                  </a:lnTo>
                  <a:lnTo>
                    <a:pt x="1230" y="423"/>
                  </a:lnTo>
                  <a:lnTo>
                    <a:pt x="1232" y="425"/>
                  </a:lnTo>
                  <a:lnTo>
                    <a:pt x="1232" y="425"/>
                  </a:lnTo>
                  <a:lnTo>
                    <a:pt x="1232" y="425"/>
                  </a:lnTo>
                  <a:lnTo>
                    <a:pt x="1232" y="427"/>
                  </a:lnTo>
                  <a:lnTo>
                    <a:pt x="1232" y="427"/>
                  </a:lnTo>
                  <a:lnTo>
                    <a:pt x="1232" y="428"/>
                  </a:lnTo>
                  <a:lnTo>
                    <a:pt x="1230" y="431"/>
                  </a:lnTo>
                  <a:lnTo>
                    <a:pt x="1232" y="433"/>
                  </a:lnTo>
                  <a:lnTo>
                    <a:pt x="1232" y="435"/>
                  </a:lnTo>
                  <a:lnTo>
                    <a:pt x="1232" y="436"/>
                  </a:lnTo>
                  <a:lnTo>
                    <a:pt x="1232" y="438"/>
                  </a:lnTo>
                  <a:lnTo>
                    <a:pt x="1232" y="438"/>
                  </a:lnTo>
                  <a:lnTo>
                    <a:pt x="1232" y="439"/>
                  </a:lnTo>
                  <a:lnTo>
                    <a:pt x="1227" y="439"/>
                  </a:lnTo>
                  <a:lnTo>
                    <a:pt x="1225" y="439"/>
                  </a:lnTo>
                  <a:lnTo>
                    <a:pt x="1224" y="441"/>
                  </a:lnTo>
                  <a:lnTo>
                    <a:pt x="1225" y="441"/>
                  </a:lnTo>
                  <a:lnTo>
                    <a:pt x="1229" y="441"/>
                  </a:lnTo>
                  <a:lnTo>
                    <a:pt x="1232" y="441"/>
                  </a:lnTo>
                  <a:lnTo>
                    <a:pt x="1233" y="441"/>
                  </a:lnTo>
                  <a:lnTo>
                    <a:pt x="1233" y="442"/>
                  </a:lnTo>
                  <a:lnTo>
                    <a:pt x="1233" y="442"/>
                  </a:lnTo>
                  <a:lnTo>
                    <a:pt x="1232" y="444"/>
                  </a:lnTo>
                  <a:lnTo>
                    <a:pt x="1230" y="444"/>
                  </a:lnTo>
                  <a:lnTo>
                    <a:pt x="1229" y="442"/>
                  </a:lnTo>
                  <a:lnTo>
                    <a:pt x="1229" y="444"/>
                  </a:lnTo>
                  <a:lnTo>
                    <a:pt x="1232" y="444"/>
                  </a:lnTo>
                  <a:lnTo>
                    <a:pt x="1232" y="446"/>
                  </a:lnTo>
                  <a:lnTo>
                    <a:pt x="1233" y="446"/>
                  </a:lnTo>
                  <a:lnTo>
                    <a:pt x="1233" y="447"/>
                  </a:lnTo>
                  <a:lnTo>
                    <a:pt x="1233" y="449"/>
                  </a:lnTo>
                  <a:lnTo>
                    <a:pt x="1229" y="452"/>
                  </a:lnTo>
                  <a:lnTo>
                    <a:pt x="1225" y="455"/>
                  </a:lnTo>
                  <a:lnTo>
                    <a:pt x="1221" y="457"/>
                  </a:lnTo>
                  <a:lnTo>
                    <a:pt x="1214" y="461"/>
                  </a:lnTo>
                  <a:lnTo>
                    <a:pt x="1214" y="461"/>
                  </a:lnTo>
                  <a:lnTo>
                    <a:pt x="1213" y="461"/>
                  </a:lnTo>
                  <a:lnTo>
                    <a:pt x="1211" y="461"/>
                  </a:lnTo>
                  <a:lnTo>
                    <a:pt x="1208" y="461"/>
                  </a:lnTo>
                  <a:lnTo>
                    <a:pt x="1203" y="461"/>
                  </a:lnTo>
                  <a:lnTo>
                    <a:pt x="1202" y="463"/>
                  </a:lnTo>
                  <a:lnTo>
                    <a:pt x="1200" y="463"/>
                  </a:lnTo>
                  <a:lnTo>
                    <a:pt x="1199" y="464"/>
                  </a:lnTo>
                  <a:lnTo>
                    <a:pt x="1197" y="464"/>
                  </a:lnTo>
                  <a:lnTo>
                    <a:pt x="1194" y="464"/>
                  </a:lnTo>
                  <a:lnTo>
                    <a:pt x="1192" y="464"/>
                  </a:lnTo>
                  <a:lnTo>
                    <a:pt x="1192" y="464"/>
                  </a:lnTo>
                  <a:lnTo>
                    <a:pt x="1191" y="466"/>
                  </a:lnTo>
                  <a:lnTo>
                    <a:pt x="1191" y="466"/>
                  </a:lnTo>
                  <a:lnTo>
                    <a:pt x="1184" y="472"/>
                  </a:lnTo>
                  <a:lnTo>
                    <a:pt x="1183" y="474"/>
                  </a:lnTo>
                  <a:lnTo>
                    <a:pt x="1180" y="475"/>
                  </a:lnTo>
                  <a:lnTo>
                    <a:pt x="1177" y="480"/>
                  </a:lnTo>
                  <a:lnTo>
                    <a:pt x="1173" y="480"/>
                  </a:lnTo>
                  <a:lnTo>
                    <a:pt x="1173" y="483"/>
                  </a:lnTo>
                  <a:lnTo>
                    <a:pt x="1170" y="483"/>
                  </a:lnTo>
                  <a:lnTo>
                    <a:pt x="1165" y="485"/>
                  </a:lnTo>
                  <a:lnTo>
                    <a:pt x="1162" y="485"/>
                  </a:lnTo>
                  <a:lnTo>
                    <a:pt x="1159" y="483"/>
                  </a:lnTo>
                  <a:lnTo>
                    <a:pt x="1158" y="485"/>
                  </a:lnTo>
                  <a:lnTo>
                    <a:pt x="1154" y="485"/>
                  </a:lnTo>
                  <a:lnTo>
                    <a:pt x="1153" y="485"/>
                  </a:lnTo>
                  <a:lnTo>
                    <a:pt x="1147" y="486"/>
                  </a:lnTo>
                  <a:lnTo>
                    <a:pt x="1145" y="485"/>
                  </a:lnTo>
                  <a:lnTo>
                    <a:pt x="1143" y="485"/>
                  </a:lnTo>
                  <a:lnTo>
                    <a:pt x="1140" y="485"/>
                  </a:lnTo>
                  <a:lnTo>
                    <a:pt x="1137" y="483"/>
                  </a:lnTo>
                  <a:lnTo>
                    <a:pt x="1134" y="483"/>
                  </a:lnTo>
                  <a:lnTo>
                    <a:pt x="1132" y="483"/>
                  </a:lnTo>
                  <a:lnTo>
                    <a:pt x="1131" y="483"/>
                  </a:lnTo>
                  <a:lnTo>
                    <a:pt x="1129" y="483"/>
                  </a:lnTo>
                  <a:lnTo>
                    <a:pt x="1126" y="483"/>
                  </a:lnTo>
                  <a:lnTo>
                    <a:pt x="1124" y="485"/>
                  </a:lnTo>
                  <a:lnTo>
                    <a:pt x="1120" y="483"/>
                  </a:lnTo>
                  <a:lnTo>
                    <a:pt x="1118" y="483"/>
                  </a:lnTo>
                  <a:lnTo>
                    <a:pt x="1115" y="483"/>
                  </a:lnTo>
                  <a:lnTo>
                    <a:pt x="1113" y="483"/>
                  </a:lnTo>
                  <a:lnTo>
                    <a:pt x="1112" y="483"/>
                  </a:lnTo>
                  <a:lnTo>
                    <a:pt x="1106" y="483"/>
                  </a:lnTo>
                  <a:lnTo>
                    <a:pt x="1101" y="483"/>
                  </a:lnTo>
                  <a:lnTo>
                    <a:pt x="1096" y="483"/>
                  </a:lnTo>
                  <a:lnTo>
                    <a:pt x="1095" y="483"/>
                  </a:lnTo>
                  <a:lnTo>
                    <a:pt x="1088" y="483"/>
                  </a:lnTo>
                  <a:lnTo>
                    <a:pt x="1085" y="483"/>
                  </a:lnTo>
                  <a:lnTo>
                    <a:pt x="1084" y="485"/>
                  </a:lnTo>
                  <a:lnTo>
                    <a:pt x="1082" y="485"/>
                  </a:lnTo>
                  <a:lnTo>
                    <a:pt x="1079" y="485"/>
                  </a:lnTo>
                  <a:lnTo>
                    <a:pt x="1079" y="485"/>
                  </a:lnTo>
                  <a:lnTo>
                    <a:pt x="1077" y="485"/>
                  </a:lnTo>
                  <a:lnTo>
                    <a:pt x="1077" y="485"/>
                  </a:lnTo>
                  <a:lnTo>
                    <a:pt x="1076" y="486"/>
                  </a:lnTo>
                  <a:lnTo>
                    <a:pt x="1074" y="488"/>
                  </a:lnTo>
                  <a:lnTo>
                    <a:pt x="1071" y="488"/>
                  </a:lnTo>
                  <a:lnTo>
                    <a:pt x="1066" y="496"/>
                  </a:lnTo>
                  <a:lnTo>
                    <a:pt x="1066" y="499"/>
                  </a:lnTo>
                  <a:lnTo>
                    <a:pt x="1065" y="501"/>
                  </a:lnTo>
                  <a:lnTo>
                    <a:pt x="1063" y="501"/>
                  </a:lnTo>
                  <a:lnTo>
                    <a:pt x="1063" y="501"/>
                  </a:lnTo>
                  <a:lnTo>
                    <a:pt x="1055" y="502"/>
                  </a:lnTo>
                  <a:lnTo>
                    <a:pt x="1052" y="504"/>
                  </a:lnTo>
                  <a:lnTo>
                    <a:pt x="1052" y="505"/>
                  </a:lnTo>
                  <a:lnTo>
                    <a:pt x="1052" y="505"/>
                  </a:lnTo>
                  <a:lnTo>
                    <a:pt x="1050" y="505"/>
                  </a:lnTo>
                  <a:lnTo>
                    <a:pt x="1047" y="507"/>
                  </a:lnTo>
                  <a:lnTo>
                    <a:pt x="1047" y="507"/>
                  </a:lnTo>
                  <a:lnTo>
                    <a:pt x="1046" y="509"/>
                  </a:lnTo>
                  <a:lnTo>
                    <a:pt x="1043" y="510"/>
                  </a:lnTo>
                  <a:lnTo>
                    <a:pt x="1038" y="515"/>
                  </a:lnTo>
                  <a:lnTo>
                    <a:pt x="1036" y="520"/>
                  </a:lnTo>
                  <a:lnTo>
                    <a:pt x="1033" y="521"/>
                  </a:lnTo>
                  <a:lnTo>
                    <a:pt x="1031" y="523"/>
                  </a:lnTo>
                  <a:lnTo>
                    <a:pt x="1030" y="523"/>
                  </a:lnTo>
                  <a:lnTo>
                    <a:pt x="1028" y="523"/>
                  </a:lnTo>
                  <a:lnTo>
                    <a:pt x="1027" y="521"/>
                  </a:lnTo>
                  <a:lnTo>
                    <a:pt x="1025" y="521"/>
                  </a:lnTo>
                  <a:lnTo>
                    <a:pt x="1022" y="520"/>
                  </a:lnTo>
                  <a:lnTo>
                    <a:pt x="1013" y="518"/>
                  </a:lnTo>
                  <a:lnTo>
                    <a:pt x="1014" y="518"/>
                  </a:lnTo>
                  <a:lnTo>
                    <a:pt x="1014" y="520"/>
                  </a:lnTo>
                  <a:lnTo>
                    <a:pt x="1017" y="520"/>
                  </a:lnTo>
                  <a:lnTo>
                    <a:pt x="1019" y="520"/>
                  </a:lnTo>
                  <a:lnTo>
                    <a:pt x="1025" y="521"/>
                  </a:lnTo>
                  <a:lnTo>
                    <a:pt x="1027" y="523"/>
                  </a:lnTo>
                  <a:lnTo>
                    <a:pt x="1028" y="523"/>
                  </a:lnTo>
                  <a:lnTo>
                    <a:pt x="1030" y="524"/>
                  </a:lnTo>
                  <a:lnTo>
                    <a:pt x="1030" y="527"/>
                  </a:lnTo>
                  <a:lnTo>
                    <a:pt x="1028" y="529"/>
                  </a:lnTo>
                  <a:lnTo>
                    <a:pt x="1027" y="531"/>
                  </a:lnTo>
                  <a:lnTo>
                    <a:pt x="1022" y="535"/>
                  </a:lnTo>
                  <a:lnTo>
                    <a:pt x="1020" y="537"/>
                  </a:lnTo>
                  <a:lnTo>
                    <a:pt x="1017" y="542"/>
                  </a:lnTo>
                  <a:lnTo>
                    <a:pt x="1013" y="545"/>
                  </a:lnTo>
                  <a:lnTo>
                    <a:pt x="1011" y="546"/>
                  </a:lnTo>
                  <a:lnTo>
                    <a:pt x="1008" y="548"/>
                  </a:lnTo>
                  <a:lnTo>
                    <a:pt x="1003" y="550"/>
                  </a:lnTo>
                  <a:lnTo>
                    <a:pt x="1002" y="550"/>
                  </a:lnTo>
                  <a:lnTo>
                    <a:pt x="1000" y="550"/>
                  </a:lnTo>
                  <a:lnTo>
                    <a:pt x="997" y="551"/>
                  </a:lnTo>
                  <a:lnTo>
                    <a:pt x="995" y="553"/>
                  </a:lnTo>
                  <a:lnTo>
                    <a:pt x="994" y="554"/>
                  </a:lnTo>
                  <a:lnTo>
                    <a:pt x="987" y="557"/>
                  </a:lnTo>
                  <a:lnTo>
                    <a:pt x="986" y="557"/>
                  </a:lnTo>
                  <a:lnTo>
                    <a:pt x="984" y="559"/>
                  </a:lnTo>
                  <a:lnTo>
                    <a:pt x="983" y="561"/>
                  </a:lnTo>
                  <a:lnTo>
                    <a:pt x="981" y="561"/>
                  </a:lnTo>
                  <a:lnTo>
                    <a:pt x="981" y="562"/>
                  </a:lnTo>
                  <a:lnTo>
                    <a:pt x="979" y="564"/>
                  </a:lnTo>
                  <a:lnTo>
                    <a:pt x="976" y="567"/>
                  </a:lnTo>
                  <a:lnTo>
                    <a:pt x="973" y="567"/>
                  </a:lnTo>
                  <a:lnTo>
                    <a:pt x="972" y="568"/>
                  </a:lnTo>
                  <a:lnTo>
                    <a:pt x="970" y="570"/>
                  </a:lnTo>
                  <a:lnTo>
                    <a:pt x="968" y="572"/>
                  </a:lnTo>
                  <a:lnTo>
                    <a:pt x="965" y="570"/>
                  </a:lnTo>
                  <a:lnTo>
                    <a:pt x="965" y="572"/>
                  </a:lnTo>
                  <a:lnTo>
                    <a:pt x="968" y="573"/>
                  </a:lnTo>
                  <a:lnTo>
                    <a:pt x="970" y="575"/>
                  </a:lnTo>
                  <a:lnTo>
                    <a:pt x="967" y="575"/>
                  </a:lnTo>
                  <a:lnTo>
                    <a:pt x="964" y="576"/>
                  </a:lnTo>
                  <a:lnTo>
                    <a:pt x="959" y="579"/>
                  </a:lnTo>
                  <a:lnTo>
                    <a:pt x="957" y="581"/>
                  </a:lnTo>
                  <a:lnTo>
                    <a:pt x="957" y="579"/>
                  </a:lnTo>
                  <a:lnTo>
                    <a:pt x="954" y="581"/>
                  </a:lnTo>
                  <a:lnTo>
                    <a:pt x="953" y="583"/>
                  </a:lnTo>
                  <a:lnTo>
                    <a:pt x="949" y="584"/>
                  </a:lnTo>
                  <a:lnTo>
                    <a:pt x="943" y="589"/>
                  </a:lnTo>
                  <a:lnTo>
                    <a:pt x="943" y="589"/>
                  </a:lnTo>
                  <a:lnTo>
                    <a:pt x="943" y="589"/>
                  </a:lnTo>
                  <a:lnTo>
                    <a:pt x="943" y="589"/>
                  </a:lnTo>
                  <a:lnTo>
                    <a:pt x="942" y="590"/>
                  </a:lnTo>
                  <a:lnTo>
                    <a:pt x="940" y="592"/>
                  </a:lnTo>
                  <a:lnTo>
                    <a:pt x="935" y="592"/>
                  </a:lnTo>
                  <a:lnTo>
                    <a:pt x="934" y="594"/>
                  </a:lnTo>
                  <a:lnTo>
                    <a:pt x="934" y="594"/>
                  </a:lnTo>
                  <a:lnTo>
                    <a:pt x="932" y="594"/>
                  </a:lnTo>
                  <a:lnTo>
                    <a:pt x="931" y="594"/>
                  </a:lnTo>
                  <a:lnTo>
                    <a:pt x="929" y="595"/>
                  </a:lnTo>
                  <a:lnTo>
                    <a:pt x="926" y="597"/>
                  </a:lnTo>
                  <a:lnTo>
                    <a:pt x="926" y="597"/>
                  </a:lnTo>
                  <a:lnTo>
                    <a:pt x="924" y="597"/>
                  </a:lnTo>
                  <a:lnTo>
                    <a:pt x="924" y="597"/>
                  </a:lnTo>
                  <a:lnTo>
                    <a:pt x="926" y="595"/>
                  </a:lnTo>
                  <a:lnTo>
                    <a:pt x="927" y="595"/>
                  </a:lnTo>
                  <a:lnTo>
                    <a:pt x="927" y="595"/>
                  </a:lnTo>
                  <a:lnTo>
                    <a:pt x="926" y="595"/>
                  </a:lnTo>
                  <a:lnTo>
                    <a:pt x="926" y="595"/>
                  </a:lnTo>
                  <a:lnTo>
                    <a:pt x="926" y="595"/>
                  </a:lnTo>
                  <a:lnTo>
                    <a:pt x="926" y="595"/>
                  </a:lnTo>
                  <a:lnTo>
                    <a:pt x="924" y="594"/>
                  </a:lnTo>
                  <a:lnTo>
                    <a:pt x="924" y="595"/>
                  </a:lnTo>
                  <a:lnTo>
                    <a:pt x="923" y="595"/>
                  </a:lnTo>
                  <a:lnTo>
                    <a:pt x="923" y="595"/>
                  </a:lnTo>
                  <a:lnTo>
                    <a:pt x="923" y="595"/>
                  </a:lnTo>
                  <a:lnTo>
                    <a:pt x="921" y="595"/>
                  </a:lnTo>
                  <a:lnTo>
                    <a:pt x="921" y="595"/>
                  </a:lnTo>
                  <a:lnTo>
                    <a:pt x="920" y="595"/>
                  </a:lnTo>
                  <a:lnTo>
                    <a:pt x="918" y="595"/>
                  </a:lnTo>
                  <a:lnTo>
                    <a:pt x="918" y="597"/>
                  </a:lnTo>
                  <a:lnTo>
                    <a:pt x="918" y="597"/>
                  </a:lnTo>
                  <a:lnTo>
                    <a:pt x="920" y="595"/>
                  </a:lnTo>
                  <a:lnTo>
                    <a:pt x="920" y="595"/>
                  </a:lnTo>
                  <a:lnTo>
                    <a:pt x="921" y="595"/>
                  </a:lnTo>
                  <a:lnTo>
                    <a:pt x="921" y="595"/>
                  </a:lnTo>
                  <a:lnTo>
                    <a:pt x="921" y="595"/>
                  </a:lnTo>
                  <a:lnTo>
                    <a:pt x="921" y="597"/>
                  </a:lnTo>
                  <a:lnTo>
                    <a:pt x="921" y="597"/>
                  </a:lnTo>
                  <a:lnTo>
                    <a:pt x="921" y="597"/>
                  </a:lnTo>
                  <a:lnTo>
                    <a:pt x="921" y="597"/>
                  </a:lnTo>
                  <a:lnTo>
                    <a:pt x="921" y="595"/>
                  </a:lnTo>
                  <a:lnTo>
                    <a:pt x="921" y="595"/>
                  </a:lnTo>
                  <a:lnTo>
                    <a:pt x="921" y="595"/>
                  </a:lnTo>
                  <a:lnTo>
                    <a:pt x="924" y="595"/>
                  </a:lnTo>
                  <a:lnTo>
                    <a:pt x="924" y="595"/>
                  </a:lnTo>
                  <a:lnTo>
                    <a:pt x="924" y="597"/>
                  </a:lnTo>
                  <a:lnTo>
                    <a:pt x="924" y="597"/>
                  </a:lnTo>
                  <a:lnTo>
                    <a:pt x="926" y="597"/>
                  </a:lnTo>
                  <a:lnTo>
                    <a:pt x="926" y="597"/>
                  </a:lnTo>
                  <a:lnTo>
                    <a:pt x="927" y="597"/>
                  </a:lnTo>
                  <a:lnTo>
                    <a:pt x="927" y="597"/>
                  </a:lnTo>
                  <a:lnTo>
                    <a:pt x="927" y="597"/>
                  </a:lnTo>
                  <a:lnTo>
                    <a:pt x="927" y="597"/>
                  </a:lnTo>
                  <a:lnTo>
                    <a:pt x="926" y="598"/>
                  </a:lnTo>
                  <a:lnTo>
                    <a:pt x="924" y="598"/>
                  </a:lnTo>
                  <a:lnTo>
                    <a:pt x="926" y="598"/>
                  </a:lnTo>
                  <a:lnTo>
                    <a:pt x="926" y="598"/>
                  </a:lnTo>
                  <a:lnTo>
                    <a:pt x="927" y="598"/>
                  </a:lnTo>
                  <a:lnTo>
                    <a:pt x="927" y="598"/>
                  </a:lnTo>
                  <a:lnTo>
                    <a:pt x="927" y="598"/>
                  </a:lnTo>
                  <a:lnTo>
                    <a:pt x="926" y="600"/>
                  </a:lnTo>
                  <a:lnTo>
                    <a:pt x="924" y="600"/>
                  </a:lnTo>
                  <a:lnTo>
                    <a:pt x="924" y="600"/>
                  </a:lnTo>
                  <a:lnTo>
                    <a:pt x="923" y="600"/>
                  </a:lnTo>
                  <a:lnTo>
                    <a:pt x="923" y="600"/>
                  </a:lnTo>
                  <a:lnTo>
                    <a:pt x="923" y="598"/>
                  </a:lnTo>
                  <a:lnTo>
                    <a:pt x="923" y="598"/>
                  </a:lnTo>
                  <a:lnTo>
                    <a:pt x="921" y="600"/>
                  </a:lnTo>
                  <a:lnTo>
                    <a:pt x="921" y="600"/>
                  </a:lnTo>
                  <a:lnTo>
                    <a:pt x="921" y="598"/>
                  </a:lnTo>
                  <a:lnTo>
                    <a:pt x="921" y="598"/>
                  </a:lnTo>
                  <a:lnTo>
                    <a:pt x="921" y="598"/>
                  </a:lnTo>
                  <a:lnTo>
                    <a:pt x="923" y="598"/>
                  </a:lnTo>
                  <a:lnTo>
                    <a:pt x="921" y="598"/>
                  </a:lnTo>
                  <a:lnTo>
                    <a:pt x="920" y="598"/>
                  </a:lnTo>
                  <a:lnTo>
                    <a:pt x="918" y="598"/>
                  </a:lnTo>
                  <a:lnTo>
                    <a:pt x="918" y="598"/>
                  </a:lnTo>
                  <a:lnTo>
                    <a:pt x="918" y="598"/>
                  </a:lnTo>
                  <a:lnTo>
                    <a:pt x="918" y="598"/>
                  </a:lnTo>
                  <a:lnTo>
                    <a:pt x="918" y="597"/>
                  </a:lnTo>
                  <a:lnTo>
                    <a:pt x="918" y="597"/>
                  </a:lnTo>
                  <a:lnTo>
                    <a:pt x="916" y="597"/>
                  </a:lnTo>
                  <a:lnTo>
                    <a:pt x="915" y="597"/>
                  </a:lnTo>
                  <a:lnTo>
                    <a:pt x="915" y="598"/>
                  </a:lnTo>
                  <a:lnTo>
                    <a:pt x="913" y="598"/>
                  </a:lnTo>
                  <a:lnTo>
                    <a:pt x="913" y="598"/>
                  </a:lnTo>
                  <a:lnTo>
                    <a:pt x="912" y="598"/>
                  </a:lnTo>
                  <a:lnTo>
                    <a:pt x="908" y="598"/>
                  </a:lnTo>
                  <a:lnTo>
                    <a:pt x="907" y="598"/>
                  </a:lnTo>
                  <a:lnTo>
                    <a:pt x="905" y="600"/>
                  </a:lnTo>
                  <a:lnTo>
                    <a:pt x="904" y="600"/>
                  </a:lnTo>
                  <a:lnTo>
                    <a:pt x="902" y="600"/>
                  </a:lnTo>
                  <a:lnTo>
                    <a:pt x="902" y="600"/>
                  </a:lnTo>
                  <a:lnTo>
                    <a:pt x="899" y="600"/>
                  </a:lnTo>
                  <a:lnTo>
                    <a:pt x="897" y="600"/>
                  </a:lnTo>
                  <a:lnTo>
                    <a:pt x="896" y="602"/>
                  </a:lnTo>
                  <a:lnTo>
                    <a:pt x="894" y="602"/>
                  </a:lnTo>
                  <a:lnTo>
                    <a:pt x="893" y="603"/>
                  </a:lnTo>
                  <a:lnTo>
                    <a:pt x="891" y="605"/>
                  </a:lnTo>
                  <a:lnTo>
                    <a:pt x="890" y="605"/>
                  </a:lnTo>
                  <a:lnTo>
                    <a:pt x="890" y="605"/>
                  </a:lnTo>
                  <a:lnTo>
                    <a:pt x="890" y="605"/>
                  </a:lnTo>
                  <a:lnTo>
                    <a:pt x="888" y="605"/>
                  </a:lnTo>
                  <a:lnTo>
                    <a:pt x="888" y="606"/>
                  </a:lnTo>
                  <a:lnTo>
                    <a:pt x="888" y="606"/>
                  </a:lnTo>
                  <a:lnTo>
                    <a:pt x="888" y="608"/>
                  </a:lnTo>
                  <a:lnTo>
                    <a:pt x="885" y="609"/>
                  </a:lnTo>
                  <a:lnTo>
                    <a:pt x="885" y="611"/>
                  </a:lnTo>
                  <a:lnTo>
                    <a:pt x="886" y="611"/>
                  </a:lnTo>
                  <a:lnTo>
                    <a:pt x="888" y="611"/>
                  </a:lnTo>
                  <a:lnTo>
                    <a:pt x="890" y="613"/>
                  </a:lnTo>
                  <a:lnTo>
                    <a:pt x="891" y="613"/>
                  </a:lnTo>
                  <a:lnTo>
                    <a:pt x="891" y="613"/>
                  </a:lnTo>
                  <a:lnTo>
                    <a:pt x="893" y="613"/>
                  </a:lnTo>
                  <a:lnTo>
                    <a:pt x="894" y="611"/>
                  </a:lnTo>
                  <a:lnTo>
                    <a:pt x="896" y="611"/>
                  </a:lnTo>
                  <a:lnTo>
                    <a:pt x="896" y="611"/>
                  </a:lnTo>
                  <a:lnTo>
                    <a:pt x="896" y="614"/>
                  </a:lnTo>
                  <a:lnTo>
                    <a:pt x="896" y="614"/>
                  </a:lnTo>
                  <a:lnTo>
                    <a:pt x="896" y="614"/>
                  </a:lnTo>
                  <a:lnTo>
                    <a:pt x="896" y="614"/>
                  </a:lnTo>
                  <a:lnTo>
                    <a:pt x="896" y="616"/>
                  </a:lnTo>
                  <a:lnTo>
                    <a:pt x="896" y="616"/>
                  </a:lnTo>
                  <a:lnTo>
                    <a:pt x="897" y="616"/>
                  </a:lnTo>
                  <a:lnTo>
                    <a:pt x="897" y="617"/>
                  </a:lnTo>
                  <a:lnTo>
                    <a:pt x="897" y="617"/>
                  </a:lnTo>
                  <a:lnTo>
                    <a:pt x="896" y="617"/>
                  </a:lnTo>
                  <a:lnTo>
                    <a:pt x="894" y="617"/>
                  </a:lnTo>
                  <a:lnTo>
                    <a:pt x="894" y="617"/>
                  </a:lnTo>
                  <a:lnTo>
                    <a:pt x="893" y="617"/>
                  </a:lnTo>
                  <a:lnTo>
                    <a:pt x="891" y="617"/>
                  </a:lnTo>
                  <a:lnTo>
                    <a:pt x="888" y="619"/>
                  </a:lnTo>
                  <a:lnTo>
                    <a:pt x="886" y="619"/>
                  </a:lnTo>
                  <a:lnTo>
                    <a:pt x="886" y="617"/>
                  </a:lnTo>
                  <a:lnTo>
                    <a:pt x="886" y="617"/>
                  </a:lnTo>
                  <a:lnTo>
                    <a:pt x="883" y="619"/>
                  </a:lnTo>
                  <a:lnTo>
                    <a:pt x="880" y="619"/>
                  </a:lnTo>
                  <a:lnTo>
                    <a:pt x="879" y="619"/>
                  </a:lnTo>
                  <a:lnTo>
                    <a:pt x="879" y="620"/>
                  </a:lnTo>
                  <a:lnTo>
                    <a:pt x="877" y="620"/>
                  </a:lnTo>
                  <a:lnTo>
                    <a:pt x="877" y="620"/>
                  </a:lnTo>
                  <a:lnTo>
                    <a:pt x="877" y="620"/>
                  </a:lnTo>
                  <a:lnTo>
                    <a:pt x="875" y="622"/>
                  </a:lnTo>
                  <a:lnTo>
                    <a:pt x="875" y="622"/>
                  </a:lnTo>
                  <a:lnTo>
                    <a:pt x="877" y="622"/>
                  </a:lnTo>
                  <a:lnTo>
                    <a:pt x="879" y="622"/>
                  </a:lnTo>
                  <a:lnTo>
                    <a:pt x="880" y="624"/>
                  </a:lnTo>
                  <a:lnTo>
                    <a:pt x="882" y="624"/>
                  </a:lnTo>
                  <a:lnTo>
                    <a:pt x="882" y="624"/>
                  </a:lnTo>
                  <a:lnTo>
                    <a:pt x="877" y="624"/>
                  </a:lnTo>
                  <a:lnTo>
                    <a:pt x="875" y="624"/>
                  </a:lnTo>
                  <a:lnTo>
                    <a:pt x="874" y="622"/>
                  </a:lnTo>
                  <a:lnTo>
                    <a:pt x="871" y="622"/>
                  </a:lnTo>
                  <a:lnTo>
                    <a:pt x="867" y="622"/>
                  </a:lnTo>
                  <a:lnTo>
                    <a:pt x="864" y="622"/>
                  </a:lnTo>
                  <a:lnTo>
                    <a:pt x="863" y="622"/>
                  </a:lnTo>
                  <a:lnTo>
                    <a:pt x="861" y="622"/>
                  </a:lnTo>
                  <a:lnTo>
                    <a:pt x="858" y="625"/>
                  </a:lnTo>
                  <a:lnTo>
                    <a:pt x="856" y="627"/>
                  </a:lnTo>
                  <a:lnTo>
                    <a:pt x="856" y="628"/>
                  </a:lnTo>
                  <a:lnTo>
                    <a:pt x="855" y="628"/>
                  </a:lnTo>
                  <a:lnTo>
                    <a:pt x="855" y="628"/>
                  </a:lnTo>
                  <a:lnTo>
                    <a:pt x="855" y="628"/>
                  </a:lnTo>
                  <a:lnTo>
                    <a:pt x="855" y="628"/>
                  </a:lnTo>
                  <a:lnTo>
                    <a:pt x="855" y="627"/>
                  </a:lnTo>
                  <a:lnTo>
                    <a:pt x="855" y="628"/>
                  </a:lnTo>
                  <a:lnTo>
                    <a:pt x="855" y="628"/>
                  </a:lnTo>
                  <a:lnTo>
                    <a:pt x="853" y="628"/>
                  </a:lnTo>
                  <a:lnTo>
                    <a:pt x="852" y="628"/>
                  </a:lnTo>
                  <a:lnTo>
                    <a:pt x="849" y="630"/>
                  </a:lnTo>
                  <a:lnTo>
                    <a:pt x="847" y="631"/>
                  </a:lnTo>
                  <a:lnTo>
                    <a:pt x="847" y="631"/>
                  </a:lnTo>
                  <a:lnTo>
                    <a:pt x="847" y="633"/>
                  </a:lnTo>
                  <a:lnTo>
                    <a:pt x="847" y="635"/>
                  </a:lnTo>
                  <a:lnTo>
                    <a:pt x="845" y="635"/>
                  </a:lnTo>
                  <a:lnTo>
                    <a:pt x="845" y="633"/>
                  </a:lnTo>
                  <a:lnTo>
                    <a:pt x="845" y="633"/>
                  </a:lnTo>
                  <a:lnTo>
                    <a:pt x="844" y="633"/>
                  </a:lnTo>
                  <a:lnTo>
                    <a:pt x="844" y="633"/>
                  </a:lnTo>
                  <a:lnTo>
                    <a:pt x="841" y="633"/>
                  </a:lnTo>
                  <a:lnTo>
                    <a:pt x="839" y="633"/>
                  </a:lnTo>
                  <a:lnTo>
                    <a:pt x="838" y="631"/>
                  </a:lnTo>
                  <a:lnTo>
                    <a:pt x="838" y="631"/>
                  </a:lnTo>
                  <a:lnTo>
                    <a:pt x="838" y="631"/>
                  </a:lnTo>
                  <a:lnTo>
                    <a:pt x="838" y="630"/>
                  </a:lnTo>
                  <a:lnTo>
                    <a:pt x="838" y="628"/>
                  </a:lnTo>
                  <a:lnTo>
                    <a:pt x="838" y="628"/>
                  </a:lnTo>
                  <a:lnTo>
                    <a:pt x="839" y="628"/>
                  </a:lnTo>
                  <a:lnTo>
                    <a:pt x="839" y="627"/>
                  </a:lnTo>
                  <a:lnTo>
                    <a:pt x="841" y="627"/>
                  </a:lnTo>
                  <a:lnTo>
                    <a:pt x="845" y="627"/>
                  </a:lnTo>
                  <a:lnTo>
                    <a:pt x="845" y="627"/>
                  </a:lnTo>
                  <a:lnTo>
                    <a:pt x="847" y="627"/>
                  </a:lnTo>
                  <a:lnTo>
                    <a:pt x="847" y="627"/>
                  </a:lnTo>
                  <a:lnTo>
                    <a:pt x="847" y="625"/>
                  </a:lnTo>
                  <a:lnTo>
                    <a:pt x="847" y="625"/>
                  </a:lnTo>
                  <a:lnTo>
                    <a:pt x="847" y="624"/>
                  </a:lnTo>
                  <a:lnTo>
                    <a:pt x="847" y="624"/>
                  </a:lnTo>
                  <a:lnTo>
                    <a:pt x="847" y="624"/>
                  </a:lnTo>
                  <a:lnTo>
                    <a:pt x="844" y="624"/>
                  </a:lnTo>
                  <a:lnTo>
                    <a:pt x="844" y="624"/>
                  </a:lnTo>
                  <a:lnTo>
                    <a:pt x="844" y="624"/>
                  </a:lnTo>
                  <a:lnTo>
                    <a:pt x="845" y="622"/>
                  </a:lnTo>
                  <a:lnTo>
                    <a:pt x="847" y="620"/>
                  </a:lnTo>
                  <a:lnTo>
                    <a:pt x="847" y="616"/>
                  </a:lnTo>
                  <a:lnTo>
                    <a:pt x="849" y="614"/>
                  </a:lnTo>
                  <a:lnTo>
                    <a:pt x="850" y="614"/>
                  </a:lnTo>
                  <a:lnTo>
                    <a:pt x="852" y="613"/>
                  </a:lnTo>
                  <a:lnTo>
                    <a:pt x="853" y="613"/>
                  </a:lnTo>
                  <a:lnTo>
                    <a:pt x="853" y="611"/>
                  </a:lnTo>
                  <a:lnTo>
                    <a:pt x="855" y="611"/>
                  </a:lnTo>
                  <a:lnTo>
                    <a:pt x="855" y="611"/>
                  </a:lnTo>
                  <a:lnTo>
                    <a:pt x="856" y="609"/>
                  </a:lnTo>
                  <a:lnTo>
                    <a:pt x="856" y="609"/>
                  </a:lnTo>
                  <a:lnTo>
                    <a:pt x="858" y="608"/>
                  </a:lnTo>
                  <a:lnTo>
                    <a:pt x="858" y="606"/>
                  </a:lnTo>
                  <a:lnTo>
                    <a:pt x="858" y="605"/>
                  </a:lnTo>
                  <a:lnTo>
                    <a:pt x="858" y="598"/>
                  </a:lnTo>
                  <a:lnTo>
                    <a:pt x="858" y="597"/>
                  </a:lnTo>
                  <a:lnTo>
                    <a:pt x="858" y="595"/>
                  </a:lnTo>
                  <a:lnTo>
                    <a:pt x="858" y="595"/>
                  </a:lnTo>
                  <a:lnTo>
                    <a:pt x="860" y="594"/>
                  </a:lnTo>
                  <a:lnTo>
                    <a:pt x="860" y="592"/>
                  </a:lnTo>
                  <a:lnTo>
                    <a:pt x="860" y="592"/>
                  </a:lnTo>
                  <a:lnTo>
                    <a:pt x="860" y="590"/>
                  </a:lnTo>
                  <a:lnTo>
                    <a:pt x="861" y="590"/>
                  </a:lnTo>
                  <a:lnTo>
                    <a:pt x="861" y="590"/>
                  </a:lnTo>
                  <a:lnTo>
                    <a:pt x="863" y="590"/>
                  </a:lnTo>
                  <a:lnTo>
                    <a:pt x="863" y="589"/>
                  </a:lnTo>
                  <a:lnTo>
                    <a:pt x="863" y="589"/>
                  </a:lnTo>
                  <a:lnTo>
                    <a:pt x="863" y="587"/>
                  </a:lnTo>
                  <a:lnTo>
                    <a:pt x="864" y="587"/>
                  </a:lnTo>
                  <a:lnTo>
                    <a:pt x="864" y="586"/>
                  </a:lnTo>
                  <a:lnTo>
                    <a:pt x="864" y="584"/>
                  </a:lnTo>
                  <a:lnTo>
                    <a:pt x="863" y="583"/>
                  </a:lnTo>
                  <a:lnTo>
                    <a:pt x="863" y="583"/>
                  </a:lnTo>
                  <a:lnTo>
                    <a:pt x="863" y="583"/>
                  </a:lnTo>
                  <a:lnTo>
                    <a:pt x="863" y="581"/>
                  </a:lnTo>
                  <a:lnTo>
                    <a:pt x="863" y="581"/>
                  </a:lnTo>
                  <a:lnTo>
                    <a:pt x="861" y="581"/>
                  </a:lnTo>
                  <a:lnTo>
                    <a:pt x="861" y="579"/>
                  </a:lnTo>
                  <a:lnTo>
                    <a:pt x="861" y="579"/>
                  </a:lnTo>
                  <a:lnTo>
                    <a:pt x="860" y="578"/>
                  </a:lnTo>
                  <a:lnTo>
                    <a:pt x="860" y="578"/>
                  </a:lnTo>
                  <a:lnTo>
                    <a:pt x="860" y="578"/>
                  </a:lnTo>
                  <a:lnTo>
                    <a:pt x="858" y="576"/>
                  </a:lnTo>
                  <a:lnTo>
                    <a:pt x="858" y="576"/>
                  </a:lnTo>
                  <a:lnTo>
                    <a:pt x="858" y="576"/>
                  </a:lnTo>
                  <a:lnTo>
                    <a:pt x="858" y="576"/>
                  </a:lnTo>
                  <a:lnTo>
                    <a:pt x="860" y="576"/>
                  </a:lnTo>
                  <a:lnTo>
                    <a:pt x="863" y="576"/>
                  </a:lnTo>
                  <a:lnTo>
                    <a:pt x="864" y="576"/>
                  </a:lnTo>
                  <a:lnTo>
                    <a:pt x="864" y="576"/>
                  </a:lnTo>
                  <a:lnTo>
                    <a:pt x="863" y="576"/>
                  </a:lnTo>
                  <a:lnTo>
                    <a:pt x="863" y="578"/>
                  </a:lnTo>
                  <a:lnTo>
                    <a:pt x="864" y="578"/>
                  </a:lnTo>
                  <a:lnTo>
                    <a:pt x="864" y="579"/>
                  </a:lnTo>
                  <a:lnTo>
                    <a:pt x="864" y="579"/>
                  </a:lnTo>
                  <a:lnTo>
                    <a:pt x="864" y="579"/>
                  </a:lnTo>
                  <a:lnTo>
                    <a:pt x="864" y="579"/>
                  </a:lnTo>
                  <a:lnTo>
                    <a:pt x="866" y="581"/>
                  </a:lnTo>
                  <a:lnTo>
                    <a:pt x="866" y="581"/>
                  </a:lnTo>
                  <a:lnTo>
                    <a:pt x="866" y="581"/>
                  </a:lnTo>
                  <a:lnTo>
                    <a:pt x="866" y="581"/>
                  </a:lnTo>
                  <a:lnTo>
                    <a:pt x="866" y="581"/>
                  </a:lnTo>
                  <a:lnTo>
                    <a:pt x="867" y="581"/>
                  </a:lnTo>
                  <a:lnTo>
                    <a:pt x="867" y="581"/>
                  </a:lnTo>
                  <a:lnTo>
                    <a:pt x="867" y="581"/>
                  </a:lnTo>
                  <a:lnTo>
                    <a:pt x="867" y="581"/>
                  </a:lnTo>
                  <a:lnTo>
                    <a:pt x="869" y="581"/>
                  </a:lnTo>
                  <a:lnTo>
                    <a:pt x="867" y="581"/>
                  </a:lnTo>
                  <a:lnTo>
                    <a:pt x="867" y="583"/>
                  </a:lnTo>
                  <a:lnTo>
                    <a:pt x="867" y="583"/>
                  </a:lnTo>
                  <a:lnTo>
                    <a:pt x="867" y="583"/>
                  </a:lnTo>
                  <a:lnTo>
                    <a:pt x="866" y="584"/>
                  </a:lnTo>
                  <a:lnTo>
                    <a:pt x="866" y="584"/>
                  </a:lnTo>
                  <a:lnTo>
                    <a:pt x="866" y="584"/>
                  </a:lnTo>
                  <a:lnTo>
                    <a:pt x="867" y="584"/>
                  </a:lnTo>
                  <a:lnTo>
                    <a:pt x="869" y="584"/>
                  </a:lnTo>
                  <a:lnTo>
                    <a:pt x="869" y="584"/>
                  </a:lnTo>
                  <a:lnTo>
                    <a:pt x="869" y="584"/>
                  </a:lnTo>
                  <a:lnTo>
                    <a:pt x="869" y="584"/>
                  </a:lnTo>
                  <a:lnTo>
                    <a:pt x="869" y="586"/>
                  </a:lnTo>
                  <a:lnTo>
                    <a:pt x="869" y="587"/>
                  </a:lnTo>
                  <a:lnTo>
                    <a:pt x="869" y="587"/>
                  </a:lnTo>
                  <a:lnTo>
                    <a:pt x="871" y="586"/>
                  </a:lnTo>
                  <a:lnTo>
                    <a:pt x="871" y="586"/>
                  </a:lnTo>
                  <a:lnTo>
                    <a:pt x="872" y="586"/>
                  </a:lnTo>
                  <a:lnTo>
                    <a:pt x="872" y="586"/>
                  </a:lnTo>
                  <a:lnTo>
                    <a:pt x="874" y="587"/>
                  </a:lnTo>
                  <a:lnTo>
                    <a:pt x="875" y="587"/>
                  </a:lnTo>
                  <a:lnTo>
                    <a:pt x="879" y="589"/>
                  </a:lnTo>
                  <a:lnTo>
                    <a:pt x="882" y="589"/>
                  </a:lnTo>
                  <a:lnTo>
                    <a:pt x="882" y="589"/>
                  </a:lnTo>
                  <a:lnTo>
                    <a:pt x="882" y="587"/>
                  </a:lnTo>
                  <a:lnTo>
                    <a:pt x="882" y="586"/>
                  </a:lnTo>
                  <a:lnTo>
                    <a:pt x="882" y="586"/>
                  </a:lnTo>
                  <a:lnTo>
                    <a:pt x="882" y="584"/>
                  </a:lnTo>
                  <a:lnTo>
                    <a:pt x="880" y="584"/>
                  </a:lnTo>
                  <a:lnTo>
                    <a:pt x="880" y="584"/>
                  </a:lnTo>
                  <a:lnTo>
                    <a:pt x="882" y="583"/>
                  </a:lnTo>
                  <a:lnTo>
                    <a:pt x="882" y="583"/>
                  </a:lnTo>
                  <a:lnTo>
                    <a:pt x="883" y="583"/>
                  </a:lnTo>
                  <a:lnTo>
                    <a:pt x="883" y="583"/>
                  </a:lnTo>
                  <a:lnTo>
                    <a:pt x="883" y="584"/>
                  </a:lnTo>
                  <a:lnTo>
                    <a:pt x="883" y="584"/>
                  </a:lnTo>
                  <a:lnTo>
                    <a:pt x="883" y="584"/>
                  </a:lnTo>
                  <a:lnTo>
                    <a:pt x="885" y="584"/>
                  </a:lnTo>
                  <a:lnTo>
                    <a:pt x="885" y="584"/>
                  </a:lnTo>
                  <a:lnTo>
                    <a:pt x="886" y="584"/>
                  </a:lnTo>
                  <a:lnTo>
                    <a:pt x="886" y="584"/>
                  </a:lnTo>
                  <a:lnTo>
                    <a:pt x="886" y="584"/>
                  </a:lnTo>
                  <a:lnTo>
                    <a:pt x="886" y="584"/>
                  </a:lnTo>
                  <a:lnTo>
                    <a:pt x="886" y="583"/>
                  </a:lnTo>
                  <a:lnTo>
                    <a:pt x="886" y="583"/>
                  </a:lnTo>
                  <a:lnTo>
                    <a:pt x="886" y="583"/>
                  </a:lnTo>
                  <a:lnTo>
                    <a:pt x="886" y="583"/>
                  </a:lnTo>
                  <a:lnTo>
                    <a:pt x="886" y="584"/>
                  </a:lnTo>
                  <a:lnTo>
                    <a:pt x="885" y="584"/>
                  </a:lnTo>
                  <a:lnTo>
                    <a:pt x="885" y="583"/>
                  </a:lnTo>
                  <a:lnTo>
                    <a:pt x="885" y="583"/>
                  </a:lnTo>
                  <a:lnTo>
                    <a:pt x="885" y="581"/>
                  </a:lnTo>
                  <a:lnTo>
                    <a:pt x="883" y="581"/>
                  </a:lnTo>
                  <a:lnTo>
                    <a:pt x="883" y="581"/>
                  </a:lnTo>
                  <a:lnTo>
                    <a:pt x="883" y="581"/>
                  </a:lnTo>
                  <a:lnTo>
                    <a:pt x="883" y="579"/>
                  </a:lnTo>
                  <a:lnTo>
                    <a:pt x="883" y="579"/>
                  </a:lnTo>
                  <a:lnTo>
                    <a:pt x="882" y="579"/>
                  </a:lnTo>
                  <a:lnTo>
                    <a:pt x="882" y="578"/>
                  </a:lnTo>
                  <a:lnTo>
                    <a:pt x="882" y="578"/>
                  </a:lnTo>
                  <a:lnTo>
                    <a:pt x="882" y="578"/>
                  </a:lnTo>
                  <a:lnTo>
                    <a:pt x="882" y="578"/>
                  </a:lnTo>
                  <a:lnTo>
                    <a:pt x="882" y="578"/>
                  </a:lnTo>
                  <a:lnTo>
                    <a:pt x="882" y="576"/>
                  </a:lnTo>
                  <a:lnTo>
                    <a:pt x="882" y="576"/>
                  </a:lnTo>
                  <a:lnTo>
                    <a:pt x="882" y="576"/>
                  </a:lnTo>
                  <a:lnTo>
                    <a:pt x="880" y="576"/>
                  </a:lnTo>
                  <a:lnTo>
                    <a:pt x="880" y="576"/>
                  </a:lnTo>
                  <a:lnTo>
                    <a:pt x="880" y="576"/>
                  </a:lnTo>
                  <a:lnTo>
                    <a:pt x="882" y="575"/>
                  </a:lnTo>
                  <a:lnTo>
                    <a:pt x="882" y="575"/>
                  </a:lnTo>
                  <a:lnTo>
                    <a:pt x="882" y="573"/>
                  </a:lnTo>
                  <a:lnTo>
                    <a:pt x="882" y="573"/>
                  </a:lnTo>
                  <a:lnTo>
                    <a:pt x="880" y="573"/>
                  </a:lnTo>
                  <a:lnTo>
                    <a:pt x="880" y="573"/>
                  </a:lnTo>
                  <a:lnTo>
                    <a:pt x="880" y="573"/>
                  </a:lnTo>
                  <a:lnTo>
                    <a:pt x="880" y="575"/>
                  </a:lnTo>
                  <a:lnTo>
                    <a:pt x="880" y="575"/>
                  </a:lnTo>
                  <a:lnTo>
                    <a:pt x="879" y="573"/>
                  </a:lnTo>
                  <a:lnTo>
                    <a:pt x="879" y="573"/>
                  </a:lnTo>
                  <a:lnTo>
                    <a:pt x="877" y="573"/>
                  </a:lnTo>
                  <a:lnTo>
                    <a:pt x="877" y="572"/>
                  </a:lnTo>
                  <a:lnTo>
                    <a:pt x="877" y="572"/>
                  </a:lnTo>
                  <a:lnTo>
                    <a:pt x="877" y="570"/>
                  </a:lnTo>
                  <a:lnTo>
                    <a:pt x="877" y="568"/>
                  </a:lnTo>
                  <a:lnTo>
                    <a:pt x="875" y="568"/>
                  </a:lnTo>
                  <a:lnTo>
                    <a:pt x="875" y="570"/>
                  </a:lnTo>
                  <a:lnTo>
                    <a:pt x="875" y="570"/>
                  </a:lnTo>
                  <a:lnTo>
                    <a:pt x="875" y="570"/>
                  </a:lnTo>
                  <a:lnTo>
                    <a:pt x="875" y="570"/>
                  </a:lnTo>
                  <a:lnTo>
                    <a:pt x="875" y="568"/>
                  </a:lnTo>
                  <a:lnTo>
                    <a:pt x="874" y="568"/>
                  </a:lnTo>
                  <a:lnTo>
                    <a:pt x="874" y="568"/>
                  </a:lnTo>
                  <a:lnTo>
                    <a:pt x="874" y="567"/>
                  </a:lnTo>
                  <a:lnTo>
                    <a:pt x="874" y="567"/>
                  </a:lnTo>
                  <a:lnTo>
                    <a:pt x="872" y="567"/>
                  </a:lnTo>
                  <a:lnTo>
                    <a:pt x="872" y="567"/>
                  </a:lnTo>
                  <a:lnTo>
                    <a:pt x="872" y="565"/>
                  </a:lnTo>
                  <a:lnTo>
                    <a:pt x="872" y="565"/>
                  </a:lnTo>
                  <a:lnTo>
                    <a:pt x="872" y="565"/>
                  </a:lnTo>
                  <a:lnTo>
                    <a:pt x="871" y="564"/>
                  </a:lnTo>
                  <a:lnTo>
                    <a:pt x="871" y="564"/>
                  </a:lnTo>
                  <a:lnTo>
                    <a:pt x="871" y="564"/>
                  </a:lnTo>
                  <a:lnTo>
                    <a:pt x="869" y="564"/>
                  </a:lnTo>
                  <a:lnTo>
                    <a:pt x="869" y="564"/>
                  </a:lnTo>
                  <a:lnTo>
                    <a:pt x="866" y="564"/>
                  </a:lnTo>
                  <a:lnTo>
                    <a:pt x="866" y="564"/>
                  </a:lnTo>
                  <a:lnTo>
                    <a:pt x="866" y="562"/>
                  </a:lnTo>
                  <a:lnTo>
                    <a:pt x="866" y="562"/>
                  </a:lnTo>
                  <a:lnTo>
                    <a:pt x="866" y="562"/>
                  </a:lnTo>
                  <a:lnTo>
                    <a:pt x="864" y="562"/>
                  </a:lnTo>
                  <a:lnTo>
                    <a:pt x="864" y="562"/>
                  </a:lnTo>
                  <a:lnTo>
                    <a:pt x="864" y="562"/>
                  </a:lnTo>
                  <a:lnTo>
                    <a:pt x="863" y="562"/>
                  </a:lnTo>
                  <a:lnTo>
                    <a:pt x="861" y="562"/>
                  </a:lnTo>
                  <a:lnTo>
                    <a:pt x="861" y="562"/>
                  </a:lnTo>
                  <a:lnTo>
                    <a:pt x="860" y="564"/>
                  </a:lnTo>
                  <a:lnTo>
                    <a:pt x="858" y="562"/>
                  </a:lnTo>
                  <a:lnTo>
                    <a:pt x="860" y="562"/>
                  </a:lnTo>
                  <a:lnTo>
                    <a:pt x="860" y="562"/>
                  </a:lnTo>
                  <a:lnTo>
                    <a:pt x="860" y="562"/>
                  </a:lnTo>
                  <a:lnTo>
                    <a:pt x="858" y="562"/>
                  </a:lnTo>
                  <a:lnTo>
                    <a:pt x="858" y="562"/>
                  </a:lnTo>
                  <a:lnTo>
                    <a:pt x="860" y="561"/>
                  </a:lnTo>
                  <a:lnTo>
                    <a:pt x="860" y="561"/>
                  </a:lnTo>
                  <a:lnTo>
                    <a:pt x="860" y="561"/>
                  </a:lnTo>
                  <a:lnTo>
                    <a:pt x="858" y="561"/>
                  </a:lnTo>
                  <a:lnTo>
                    <a:pt x="858" y="561"/>
                  </a:lnTo>
                  <a:lnTo>
                    <a:pt x="858" y="561"/>
                  </a:lnTo>
                  <a:lnTo>
                    <a:pt x="858" y="561"/>
                  </a:lnTo>
                  <a:lnTo>
                    <a:pt x="856" y="561"/>
                  </a:lnTo>
                  <a:lnTo>
                    <a:pt x="856" y="561"/>
                  </a:lnTo>
                  <a:lnTo>
                    <a:pt x="856" y="561"/>
                  </a:lnTo>
                  <a:lnTo>
                    <a:pt x="856" y="561"/>
                  </a:lnTo>
                  <a:lnTo>
                    <a:pt x="856" y="561"/>
                  </a:lnTo>
                  <a:lnTo>
                    <a:pt x="853" y="561"/>
                  </a:lnTo>
                  <a:lnTo>
                    <a:pt x="852" y="561"/>
                  </a:lnTo>
                  <a:lnTo>
                    <a:pt x="850" y="561"/>
                  </a:lnTo>
                  <a:lnTo>
                    <a:pt x="849" y="559"/>
                  </a:lnTo>
                  <a:lnTo>
                    <a:pt x="849" y="559"/>
                  </a:lnTo>
                  <a:lnTo>
                    <a:pt x="845" y="559"/>
                  </a:lnTo>
                  <a:lnTo>
                    <a:pt x="844" y="559"/>
                  </a:lnTo>
                  <a:lnTo>
                    <a:pt x="844" y="559"/>
                  </a:lnTo>
                  <a:lnTo>
                    <a:pt x="842" y="559"/>
                  </a:lnTo>
                  <a:lnTo>
                    <a:pt x="841" y="559"/>
                  </a:lnTo>
                  <a:lnTo>
                    <a:pt x="839" y="559"/>
                  </a:lnTo>
                  <a:lnTo>
                    <a:pt x="833" y="557"/>
                  </a:lnTo>
                  <a:lnTo>
                    <a:pt x="831" y="557"/>
                  </a:lnTo>
                  <a:lnTo>
                    <a:pt x="830" y="557"/>
                  </a:lnTo>
                  <a:lnTo>
                    <a:pt x="830" y="557"/>
                  </a:lnTo>
                  <a:lnTo>
                    <a:pt x="826" y="557"/>
                  </a:lnTo>
                  <a:lnTo>
                    <a:pt x="826" y="557"/>
                  </a:lnTo>
                  <a:lnTo>
                    <a:pt x="826" y="556"/>
                  </a:lnTo>
                  <a:lnTo>
                    <a:pt x="825" y="556"/>
                  </a:lnTo>
                  <a:lnTo>
                    <a:pt x="823" y="556"/>
                  </a:lnTo>
                  <a:lnTo>
                    <a:pt x="823" y="556"/>
                  </a:lnTo>
                  <a:lnTo>
                    <a:pt x="823" y="556"/>
                  </a:lnTo>
                  <a:lnTo>
                    <a:pt x="823" y="554"/>
                  </a:lnTo>
                  <a:lnTo>
                    <a:pt x="823" y="554"/>
                  </a:lnTo>
                  <a:lnTo>
                    <a:pt x="823" y="553"/>
                  </a:lnTo>
                  <a:lnTo>
                    <a:pt x="823" y="553"/>
                  </a:lnTo>
                  <a:lnTo>
                    <a:pt x="822" y="553"/>
                  </a:lnTo>
                  <a:lnTo>
                    <a:pt x="822" y="553"/>
                  </a:lnTo>
                  <a:lnTo>
                    <a:pt x="820" y="553"/>
                  </a:lnTo>
                  <a:lnTo>
                    <a:pt x="819" y="553"/>
                  </a:lnTo>
                  <a:lnTo>
                    <a:pt x="819" y="553"/>
                  </a:lnTo>
                  <a:lnTo>
                    <a:pt x="817" y="554"/>
                  </a:lnTo>
                  <a:lnTo>
                    <a:pt x="817" y="554"/>
                  </a:lnTo>
                  <a:lnTo>
                    <a:pt x="817" y="553"/>
                  </a:lnTo>
                  <a:lnTo>
                    <a:pt x="817" y="553"/>
                  </a:lnTo>
                  <a:lnTo>
                    <a:pt x="817" y="551"/>
                  </a:lnTo>
                  <a:lnTo>
                    <a:pt x="817" y="550"/>
                  </a:lnTo>
                  <a:lnTo>
                    <a:pt x="819" y="550"/>
                  </a:lnTo>
                  <a:lnTo>
                    <a:pt x="817" y="550"/>
                  </a:lnTo>
                  <a:lnTo>
                    <a:pt x="817" y="550"/>
                  </a:lnTo>
                  <a:lnTo>
                    <a:pt x="817" y="550"/>
                  </a:lnTo>
                  <a:lnTo>
                    <a:pt x="817" y="550"/>
                  </a:lnTo>
                  <a:lnTo>
                    <a:pt x="817" y="550"/>
                  </a:lnTo>
                  <a:lnTo>
                    <a:pt x="817" y="550"/>
                  </a:lnTo>
                  <a:lnTo>
                    <a:pt x="817" y="548"/>
                  </a:lnTo>
                  <a:lnTo>
                    <a:pt x="817" y="548"/>
                  </a:lnTo>
                  <a:lnTo>
                    <a:pt x="817" y="546"/>
                  </a:lnTo>
                  <a:lnTo>
                    <a:pt x="819" y="546"/>
                  </a:lnTo>
                  <a:lnTo>
                    <a:pt x="819" y="546"/>
                  </a:lnTo>
                  <a:lnTo>
                    <a:pt x="819" y="546"/>
                  </a:lnTo>
                  <a:lnTo>
                    <a:pt x="819" y="546"/>
                  </a:lnTo>
                  <a:lnTo>
                    <a:pt x="819" y="545"/>
                  </a:lnTo>
                  <a:lnTo>
                    <a:pt x="817" y="545"/>
                  </a:lnTo>
                  <a:lnTo>
                    <a:pt x="817" y="545"/>
                  </a:lnTo>
                  <a:lnTo>
                    <a:pt x="815" y="545"/>
                  </a:lnTo>
                  <a:lnTo>
                    <a:pt x="815" y="546"/>
                  </a:lnTo>
                  <a:lnTo>
                    <a:pt x="815" y="546"/>
                  </a:lnTo>
                  <a:lnTo>
                    <a:pt x="815" y="545"/>
                  </a:lnTo>
                  <a:lnTo>
                    <a:pt x="814" y="545"/>
                  </a:lnTo>
                  <a:lnTo>
                    <a:pt x="814" y="545"/>
                  </a:lnTo>
                  <a:lnTo>
                    <a:pt x="814" y="543"/>
                  </a:lnTo>
                  <a:lnTo>
                    <a:pt x="814" y="542"/>
                  </a:lnTo>
                  <a:lnTo>
                    <a:pt x="814" y="542"/>
                  </a:lnTo>
                  <a:lnTo>
                    <a:pt x="814" y="540"/>
                  </a:lnTo>
                  <a:lnTo>
                    <a:pt x="815" y="540"/>
                  </a:lnTo>
                  <a:lnTo>
                    <a:pt x="815" y="538"/>
                  </a:lnTo>
                  <a:lnTo>
                    <a:pt x="815" y="538"/>
                  </a:lnTo>
                  <a:lnTo>
                    <a:pt x="815" y="537"/>
                  </a:lnTo>
                  <a:lnTo>
                    <a:pt x="815" y="537"/>
                  </a:lnTo>
                  <a:lnTo>
                    <a:pt x="814" y="537"/>
                  </a:lnTo>
                  <a:lnTo>
                    <a:pt x="814" y="537"/>
                  </a:lnTo>
                  <a:lnTo>
                    <a:pt x="814" y="535"/>
                  </a:lnTo>
                  <a:lnTo>
                    <a:pt x="812" y="535"/>
                  </a:lnTo>
                  <a:lnTo>
                    <a:pt x="811" y="534"/>
                  </a:lnTo>
                  <a:lnTo>
                    <a:pt x="811" y="534"/>
                  </a:lnTo>
                  <a:lnTo>
                    <a:pt x="809" y="532"/>
                  </a:lnTo>
                  <a:lnTo>
                    <a:pt x="811" y="532"/>
                  </a:lnTo>
                  <a:lnTo>
                    <a:pt x="811" y="532"/>
                  </a:lnTo>
                  <a:lnTo>
                    <a:pt x="811" y="531"/>
                  </a:lnTo>
                  <a:lnTo>
                    <a:pt x="811" y="531"/>
                  </a:lnTo>
                  <a:lnTo>
                    <a:pt x="811" y="529"/>
                  </a:lnTo>
                  <a:lnTo>
                    <a:pt x="811" y="529"/>
                  </a:lnTo>
                  <a:lnTo>
                    <a:pt x="811" y="529"/>
                  </a:lnTo>
                  <a:lnTo>
                    <a:pt x="812" y="527"/>
                  </a:lnTo>
                  <a:lnTo>
                    <a:pt x="812" y="527"/>
                  </a:lnTo>
                  <a:lnTo>
                    <a:pt x="812" y="527"/>
                  </a:lnTo>
                  <a:lnTo>
                    <a:pt x="811" y="527"/>
                  </a:lnTo>
                  <a:lnTo>
                    <a:pt x="808" y="527"/>
                  </a:lnTo>
                  <a:lnTo>
                    <a:pt x="804" y="527"/>
                  </a:lnTo>
                  <a:lnTo>
                    <a:pt x="803" y="527"/>
                  </a:lnTo>
                  <a:lnTo>
                    <a:pt x="801" y="527"/>
                  </a:lnTo>
                  <a:lnTo>
                    <a:pt x="798" y="526"/>
                  </a:lnTo>
                  <a:lnTo>
                    <a:pt x="797" y="526"/>
                  </a:lnTo>
                  <a:lnTo>
                    <a:pt x="795" y="524"/>
                  </a:lnTo>
                  <a:lnTo>
                    <a:pt x="793" y="523"/>
                  </a:lnTo>
                  <a:lnTo>
                    <a:pt x="793" y="520"/>
                  </a:lnTo>
                  <a:lnTo>
                    <a:pt x="793" y="520"/>
                  </a:lnTo>
                  <a:lnTo>
                    <a:pt x="793" y="518"/>
                  </a:lnTo>
                  <a:lnTo>
                    <a:pt x="792" y="518"/>
                  </a:lnTo>
                  <a:lnTo>
                    <a:pt x="792" y="518"/>
                  </a:lnTo>
                  <a:lnTo>
                    <a:pt x="792" y="516"/>
                  </a:lnTo>
                  <a:lnTo>
                    <a:pt x="792" y="515"/>
                  </a:lnTo>
                  <a:lnTo>
                    <a:pt x="792" y="515"/>
                  </a:lnTo>
                  <a:lnTo>
                    <a:pt x="790" y="515"/>
                  </a:lnTo>
                  <a:lnTo>
                    <a:pt x="790" y="513"/>
                  </a:lnTo>
                  <a:lnTo>
                    <a:pt x="790" y="513"/>
                  </a:lnTo>
                  <a:lnTo>
                    <a:pt x="790" y="512"/>
                  </a:lnTo>
                  <a:lnTo>
                    <a:pt x="789" y="512"/>
                  </a:lnTo>
                  <a:lnTo>
                    <a:pt x="789" y="512"/>
                  </a:lnTo>
                  <a:lnTo>
                    <a:pt x="787" y="512"/>
                  </a:lnTo>
                  <a:lnTo>
                    <a:pt x="787" y="512"/>
                  </a:lnTo>
                  <a:lnTo>
                    <a:pt x="785" y="512"/>
                  </a:lnTo>
                  <a:lnTo>
                    <a:pt x="785" y="512"/>
                  </a:lnTo>
                  <a:lnTo>
                    <a:pt x="784" y="512"/>
                  </a:lnTo>
                  <a:lnTo>
                    <a:pt x="784" y="512"/>
                  </a:lnTo>
                  <a:lnTo>
                    <a:pt x="782" y="512"/>
                  </a:lnTo>
                  <a:lnTo>
                    <a:pt x="781" y="512"/>
                  </a:lnTo>
                  <a:lnTo>
                    <a:pt x="779" y="512"/>
                  </a:lnTo>
                  <a:lnTo>
                    <a:pt x="778" y="512"/>
                  </a:lnTo>
                  <a:lnTo>
                    <a:pt x="776" y="512"/>
                  </a:lnTo>
                  <a:lnTo>
                    <a:pt x="774" y="510"/>
                  </a:lnTo>
                  <a:lnTo>
                    <a:pt x="774" y="510"/>
                  </a:lnTo>
                  <a:lnTo>
                    <a:pt x="773" y="510"/>
                  </a:lnTo>
                  <a:lnTo>
                    <a:pt x="773" y="510"/>
                  </a:lnTo>
                  <a:lnTo>
                    <a:pt x="773" y="510"/>
                  </a:lnTo>
                  <a:lnTo>
                    <a:pt x="773" y="510"/>
                  </a:lnTo>
                  <a:lnTo>
                    <a:pt x="771" y="509"/>
                  </a:lnTo>
                  <a:lnTo>
                    <a:pt x="770" y="509"/>
                  </a:lnTo>
                  <a:lnTo>
                    <a:pt x="767" y="509"/>
                  </a:lnTo>
                  <a:lnTo>
                    <a:pt x="767" y="507"/>
                  </a:lnTo>
                  <a:lnTo>
                    <a:pt x="765" y="507"/>
                  </a:lnTo>
                  <a:lnTo>
                    <a:pt x="765" y="507"/>
                  </a:lnTo>
                  <a:lnTo>
                    <a:pt x="765" y="509"/>
                  </a:lnTo>
                  <a:lnTo>
                    <a:pt x="763" y="509"/>
                  </a:lnTo>
                  <a:lnTo>
                    <a:pt x="763" y="507"/>
                  </a:lnTo>
                  <a:lnTo>
                    <a:pt x="763" y="509"/>
                  </a:lnTo>
                  <a:lnTo>
                    <a:pt x="763" y="509"/>
                  </a:lnTo>
                  <a:lnTo>
                    <a:pt x="763" y="509"/>
                  </a:lnTo>
                  <a:lnTo>
                    <a:pt x="763" y="510"/>
                  </a:lnTo>
                  <a:lnTo>
                    <a:pt x="765" y="510"/>
                  </a:lnTo>
                  <a:lnTo>
                    <a:pt x="765" y="512"/>
                  </a:lnTo>
                  <a:lnTo>
                    <a:pt x="765" y="512"/>
                  </a:lnTo>
                  <a:lnTo>
                    <a:pt x="765" y="513"/>
                  </a:lnTo>
                  <a:lnTo>
                    <a:pt x="763" y="515"/>
                  </a:lnTo>
                  <a:lnTo>
                    <a:pt x="763" y="515"/>
                  </a:lnTo>
                  <a:lnTo>
                    <a:pt x="762" y="515"/>
                  </a:lnTo>
                  <a:lnTo>
                    <a:pt x="762" y="515"/>
                  </a:lnTo>
                  <a:lnTo>
                    <a:pt x="760" y="516"/>
                  </a:lnTo>
                  <a:lnTo>
                    <a:pt x="760" y="515"/>
                  </a:lnTo>
                  <a:lnTo>
                    <a:pt x="760" y="515"/>
                  </a:lnTo>
                  <a:lnTo>
                    <a:pt x="760" y="516"/>
                  </a:lnTo>
                  <a:lnTo>
                    <a:pt x="760" y="516"/>
                  </a:lnTo>
                  <a:lnTo>
                    <a:pt x="760" y="516"/>
                  </a:lnTo>
                  <a:lnTo>
                    <a:pt x="759" y="518"/>
                  </a:lnTo>
                  <a:lnTo>
                    <a:pt x="759" y="518"/>
                  </a:lnTo>
                  <a:lnTo>
                    <a:pt x="759" y="518"/>
                  </a:lnTo>
                  <a:lnTo>
                    <a:pt x="759" y="516"/>
                  </a:lnTo>
                  <a:lnTo>
                    <a:pt x="759" y="516"/>
                  </a:lnTo>
                  <a:lnTo>
                    <a:pt x="759" y="516"/>
                  </a:lnTo>
                  <a:lnTo>
                    <a:pt x="760" y="513"/>
                  </a:lnTo>
                  <a:lnTo>
                    <a:pt x="762" y="513"/>
                  </a:lnTo>
                  <a:lnTo>
                    <a:pt x="762" y="512"/>
                  </a:lnTo>
                  <a:lnTo>
                    <a:pt x="762" y="512"/>
                  </a:lnTo>
                  <a:lnTo>
                    <a:pt x="762" y="510"/>
                  </a:lnTo>
                  <a:lnTo>
                    <a:pt x="760" y="510"/>
                  </a:lnTo>
                  <a:lnTo>
                    <a:pt x="760" y="510"/>
                  </a:lnTo>
                  <a:lnTo>
                    <a:pt x="759" y="510"/>
                  </a:lnTo>
                  <a:lnTo>
                    <a:pt x="759" y="512"/>
                  </a:lnTo>
                  <a:lnTo>
                    <a:pt x="759" y="512"/>
                  </a:lnTo>
                  <a:lnTo>
                    <a:pt x="759" y="513"/>
                  </a:lnTo>
                  <a:lnTo>
                    <a:pt x="759" y="513"/>
                  </a:lnTo>
                  <a:lnTo>
                    <a:pt x="759" y="515"/>
                  </a:lnTo>
                  <a:lnTo>
                    <a:pt x="759" y="515"/>
                  </a:lnTo>
                  <a:lnTo>
                    <a:pt x="757" y="515"/>
                  </a:lnTo>
                  <a:lnTo>
                    <a:pt x="757" y="516"/>
                  </a:lnTo>
                  <a:lnTo>
                    <a:pt x="757" y="516"/>
                  </a:lnTo>
                  <a:lnTo>
                    <a:pt x="757" y="516"/>
                  </a:lnTo>
                  <a:lnTo>
                    <a:pt x="757" y="516"/>
                  </a:lnTo>
                  <a:lnTo>
                    <a:pt x="756" y="518"/>
                  </a:lnTo>
                  <a:lnTo>
                    <a:pt x="756" y="520"/>
                  </a:lnTo>
                  <a:lnTo>
                    <a:pt x="756" y="520"/>
                  </a:lnTo>
                  <a:lnTo>
                    <a:pt x="754" y="520"/>
                  </a:lnTo>
                  <a:lnTo>
                    <a:pt x="752" y="520"/>
                  </a:lnTo>
                  <a:lnTo>
                    <a:pt x="754" y="520"/>
                  </a:lnTo>
                  <a:lnTo>
                    <a:pt x="754" y="520"/>
                  </a:lnTo>
                  <a:lnTo>
                    <a:pt x="754" y="520"/>
                  </a:lnTo>
                  <a:lnTo>
                    <a:pt x="756" y="516"/>
                  </a:lnTo>
                  <a:lnTo>
                    <a:pt x="756" y="515"/>
                  </a:lnTo>
                  <a:lnTo>
                    <a:pt x="756" y="515"/>
                  </a:lnTo>
                  <a:lnTo>
                    <a:pt x="751" y="516"/>
                  </a:lnTo>
                  <a:lnTo>
                    <a:pt x="749" y="518"/>
                  </a:lnTo>
                  <a:lnTo>
                    <a:pt x="749" y="518"/>
                  </a:lnTo>
                  <a:lnTo>
                    <a:pt x="749" y="520"/>
                  </a:lnTo>
                  <a:lnTo>
                    <a:pt x="749" y="520"/>
                  </a:lnTo>
                  <a:lnTo>
                    <a:pt x="749" y="520"/>
                  </a:lnTo>
                  <a:lnTo>
                    <a:pt x="749" y="521"/>
                  </a:lnTo>
                  <a:lnTo>
                    <a:pt x="748" y="523"/>
                  </a:lnTo>
                  <a:lnTo>
                    <a:pt x="748" y="523"/>
                  </a:lnTo>
                  <a:lnTo>
                    <a:pt x="748" y="524"/>
                  </a:lnTo>
                  <a:lnTo>
                    <a:pt x="746" y="524"/>
                  </a:lnTo>
                  <a:lnTo>
                    <a:pt x="746" y="524"/>
                  </a:lnTo>
                  <a:lnTo>
                    <a:pt x="744" y="526"/>
                  </a:lnTo>
                  <a:lnTo>
                    <a:pt x="744" y="526"/>
                  </a:lnTo>
                  <a:lnTo>
                    <a:pt x="741" y="526"/>
                  </a:lnTo>
                  <a:lnTo>
                    <a:pt x="740" y="526"/>
                  </a:lnTo>
                  <a:lnTo>
                    <a:pt x="738" y="526"/>
                  </a:lnTo>
                  <a:lnTo>
                    <a:pt x="737" y="524"/>
                  </a:lnTo>
                  <a:lnTo>
                    <a:pt x="737" y="524"/>
                  </a:lnTo>
                  <a:lnTo>
                    <a:pt x="733" y="524"/>
                  </a:lnTo>
                  <a:lnTo>
                    <a:pt x="729" y="524"/>
                  </a:lnTo>
                  <a:lnTo>
                    <a:pt x="727" y="524"/>
                  </a:lnTo>
                  <a:lnTo>
                    <a:pt x="726" y="524"/>
                  </a:lnTo>
                  <a:lnTo>
                    <a:pt x="726" y="523"/>
                  </a:lnTo>
                  <a:lnTo>
                    <a:pt x="724" y="523"/>
                  </a:lnTo>
                  <a:lnTo>
                    <a:pt x="722" y="523"/>
                  </a:lnTo>
                  <a:lnTo>
                    <a:pt x="721" y="524"/>
                  </a:lnTo>
                  <a:lnTo>
                    <a:pt x="718" y="524"/>
                  </a:lnTo>
                  <a:lnTo>
                    <a:pt x="716" y="524"/>
                  </a:lnTo>
                  <a:lnTo>
                    <a:pt x="715" y="524"/>
                  </a:lnTo>
                  <a:lnTo>
                    <a:pt x="711" y="523"/>
                  </a:lnTo>
                  <a:lnTo>
                    <a:pt x="708" y="521"/>
                  </a:lnTo>
                  <a:lnTo>
                    <a:pt x="707" y="520"/>
                  </a:lnTo>
                  <a:lnTo>
                    <a:pt x="705" y="520"/>
                  </a:lnTo>
                  <a:lnTo>
                    <a:pt x="703" y="521"/>
                  </a:lnTo>
                  <a:lnTo>
                    <a:pt x="703" y="521"/>
                  </a:lnTo>
                  <a:lnTo>
                    <a:pt x="702" y="520"/>
                  </a:lnTo>
                  <a:lnTo>
                    <a:pt x="702" y="518"/>
                  </a:lnTo>
                  <a:lnTo>
                    <a:pt x="700" y="518"/>
                  </a:lnTo>
                  <a:lnTo>
                    <a:pt x="699" y="516"/>
                  </a:lnTo>
                  <a:lnTo>
                    <a:pt x="697" y="515"/>
                  </a:lnTo>
                  <a:lnTo>
                    <a:pt x="694" y="515"/>
                  </a:lnTo>
                  <a:lnTo>
                    <a:pt x="694" y="515"/>
                  </a:lnTo>
                  <a:lnTo>
                    <a:pt x="692" y="515"/>
                  </a:lnTo>
                  <a:lnTo>
                    <a:pt x="691" y="515"/>
                  </a:lnTo>
                  <a:lnTo>
                    <a:pt x="689" y="515"/>
                  </a:lnTo>
                  <a:lnTo>
                    <a:pt x="688" y="515"/>
                  </a:lnTo>
                  <a:lnTo>
                    <a:pt x="686" y="516"/>
                  </a:lnTo>
                  <a:lnTo>
                    <a:pt x="685" y="516"/>
                  </a:lnTo>
                  <a:lnTo>
                    <a:pt x="683" y="516"/>
                  </a:lnTo>
                  <a:lnTo>
                    <a:pt x="681" y="515"/>
                  </a:lnTo>
                  <a:lnTo>
                    <a:pt x="680" y="513"/>
                  </a:lnTo>
                  <a:lnTo>
                    <a:pt x="674" y="513"/>
                  </a:lnTo>
                  <a:lnTo>
                    <a:pt x="670" y="512"/>
                  </a:lnTo>
                  <a:lnTo>
                    <a:pt x="670" y="512"/>
                  </a:lnTo>
                  <a:lnTo>
                    <a:pt x="670" y="512"/>
                  </a:lnTo>
                  <a:lnTo>
                    <a:pt x="670" y="510"/>
                  </a:lnTo>
                  <a:lnTo>
                    <a:pt x="670" y="510"/>
                  </a:lnTo>
                  <a:lnTo>
                    <a:pt x="669" y="507"/>
                  </a:lnTo>
                  <a:lnTo>
                    <a:pt x="667" y="505"/>
                  </a:lnTo>
                  <a:lnTo>
                    <a:pt x="667" y="502"/>
                  </a:lnTo>
                  <a:lnTo>
                    <a:pt x="667" y="502"/>
                  </a:lnTo>
                  <a:lnTo>
                    <a:pt x="667" y="502"/>
                  </a:lnTo>
                  <a:lnTo>
                    <a:pt x="666" y="501"/>
                  </a:lnTo>
                  <a:lnTo>
                    <a:pt x="662" y="501"/>
                  </a:lnTo>
                  <a:lnTo>
                    <a:pt x="662" y="504"/>
                  </a:lnTo>
                  <a:lnTo>
                    <a:pt x="662" y="507"/>
                  </a:lnTo>
                  <a:lnTo>
                    <a:pt x="659" y="507"/>
                  </a:lnTo>
                  <a:lnTo>
                    <a:pt x="264" y="507"/>
                  </a:lnTo>
                  <a:lnTo>
                    <a:pt x="264" y="507"/>
                  </a:lnTo>
                  <a:lnTo>
                    <a:pt x="262" y="505"/>
                  </a:lnTo>
                  <a:lnTo>
                    <a:pt x="262" y="505"/>
                  </a:lnTo>
                  <a:lnTo>
                    <a:pt x="260" y="507"/>
                  </a:lnTo>
                  <a:lnTo>
                    <a:pt x="260" y="507"/>
                  </a:lnTo>
                  <a:lnTo>
                    <a:pt x="260" y="507"/>
                  </a:lnTo>
                  <a:lnTo>
                    <a:pt x="260" y="509"/>
                  </a:lnTo>
                  <a:lnTo>
                    <a:pt x="259" y="509"/>
                  </a:lnTo>
                  <a:lnTo>
                    <a:pt x="259" y="507"/>
                  </a:lnTo>
                  <a:lnTo>
                    <a:pt x="259" y="507"/>
                  </a:lnTo>
                  <a:lnTo>
                    <a:pt x="259" y="505"/>
                  </a:lnTo>
                  <a:lnTo>
                    <a:pt x="259" y="505"/>
                  </a:lnTo>
                  <a:lnTo>
                    <a:pt x="259" y="505"/>
                  </a:lnTo>
                  <a:lnTo>
                    <a:pt x="259" y="505"/>
                  </a:lnTo>
                  <a:lnTo>
                    <a:pt x="259" y="505"/>
                  </a:lnTo>
                  <a:lnTo>
                    <a:pt x="257" y="505"/>
                  </a:lnTo>
                  <a:lnTo>
                    <a:pt x="257" y="504"/>
                  </a:lnTo>
                  <a:lnTo>
                    <a:pt x="257" y="502"/>
                  </a:lnTo>
                  <a:lnTo>
                    <a:pt x="257" y="502"/>
                  </a:lnTo>
                  <a:lnTo>
                    <a:pt x="260" y="502"/>
                  </a:lnTo>
                  <a:lnTo>
                    <a:pt x="262" y="502"/>
                  </a:lnTo>
                  <a:lnTo>
                    <a:pt x="262" y="501"/>
                  </a:lnTo>
                  <a:lnTo>
                    <a:pt x="262" y="501"/>
                  </a:lnTo>
                  <a:lnTo>
                    <a:pt x="262" y="501"/>
                  </a:lnTo>
                  <a:lnTo>
                    <a:pt x="260" y="501"/>
                  </a:lnTo>
                  <a:lnTo>
                    <a:pt x="259" y="501"/>
                  </a:lnTo>
                  <a:lnTo>
                    <a:pt x="257" y="501"/>
                  </a:lnTo>
                  <a:lnTo>
                    <a:pt x="257" y="501"/>
                  </a:lnTo>
                  <a:lnTo>
                    <a:pt x="257" y="501"/>
                  </a:lnTo>
                  <a:lnTo>
                    <a:pt x="257" y="501"/>
                  </a:lnTo>
                  <a:lnTo>
                    <a:pt x="257" y="499"/>
                  </a:lnTo>
                  <a:lnTo>
                    <a:pt x="257" y="496"/>
                  </a:lnTo>
                  <a:lnTo>
                    <a:pt x="257" y="496"/>
                  </a:lnTo>
                  <a:lnTo>
                    <a:pt x="259" y="494"/>
                  </a:lnTo>
                  <a:lnTo>
                    <a:pt x="257" y="494"/>
                  </a:lnTo>
                  <a:lnTo>
                    <a:pt x="256" y="496"/>
                  </a:lnTo>
                  <a:lnTo>
                    <a:pt x="256" y="498"/>
                  </a:lnTo>
                  <a:lnTo>
                    <a:pt x="256" y="498"/>
                  </a:lnTo>
                  <a:lnTo>
                    <a:pt x="256" y="499"/>
                  </a:lnTo>
                  <a:lnTo>
                    <a:pt x="256" y="499"/>
                  </a:lnTo>
                  <a:lnTo>
                    <a:pt x="254" y="499"/>
                  </a:lnTo>
                  <a:lnTo>
                    <a:pt x="254" y="501"/>
                  </a:lnTo>
                  <a:lnTo>
                    <a:pt x="253" y="501"/>
                  </a:lnTo>
                  <a:lnTo>
                    <a:pt x="248" y="499"/>
                  </a:lnTo>
                  <a:lnTo>
                    <a:pt x="248" y="498"/>
                  </a:lnTo>
                  <a:lnTo>
                    <a:pt x="246" y="498"/>
                  </a:lnTo>
                  <a:lnTo>
                    <a:pt x="246" y="496"/>
                  </a:lnTo>
                  <a:lnTo>
                    <a:pt x="246" y="494"/>
                  </a:lnTo>
                  <a:lnTo>
                    <a:pt x="246" y="494"/>
                  </a:lnTo>
                  <a:lnTo>
                    <a:pt x="246" y="494"/>
                  </a:lnTo>
                  <a:lnTo>
                    <a:pt x="246" y="494"/>
                  </a:lnTo>
                  <a:lnTo>
                    <a:pt x="248" y="494"/>
                  </a:lnTo>
                  <a:lnTo>
                    <a:pt x="248" y="496"/>
                  </a:lnTo>
                  <a:lnTo>
                    <a:pt x="249" y="496"/>
                  </a:lnTo>
                  <a:lnTo>
                    <a:pt x="249" y="496"/>
                  </a:lnTo>
                  <a:lnTo>
                    <a:pt x="253" y="496"/>
                  </a:lnTo>
                  <a:lnTo>
                    <a:pt x="253" y="494"/>
                  </a:lnTo>
                  <a:lnTo>
                    <a:pt x="251" y="496"/>
                  </a:lnTo>
                  <a:lnTo>
                    <a:pt x="249" y="494"/>
                  </a:lnTo>
                  <a:lnTo>
                    <a:pt x="249" y="494"/>
                  </a:lnTo>
                  <a:lnTo>
                    <a:pt x="248" y="494"/>
                  </a:lnTo>
                  <a:lnTo>
                    <a:pt x="248" y="493"/>
                  </a:lnTo>
                  <a:lnTo>
                    <a:pt x="248" y="490"/>
                  </a:lnTo>
                  <a:lnTo>
                    <a:pt x="248" y="488"/>
                  </a:lnTo>
                  <a:lnTo>
                    <a:pt x="249" y="488"/>
                  </a:lnTo>
                  <a:lnTo>
                    <a:pt x="249" y="486"/>
                  </a:lnTo>
                  <a:lnTo>
                    <a:pt x="249" y="486"/>
                  </a:lnTo>
                  <a:lnTo>
                    <a:pt x="249" y="486"/>
                  </a:lnTo>
                  <a:lnTo>
                    <a:pt x="248" y="485"/>
                  </a:lnTo>
                  <a:lnTo>
                    <a:pt x="248" y="485"/>
                  </a:lnTo>
                  <a:lnTo>
                    <a:pt x="248" y="485"/>
                  </a:lnTo>
                  <a:lnTo>
                    <a:pt x="248" y="486"/>
                  </a:lnTo>
                  <a:lnTo>
                    <a:pt x="248" y="488"/>
                  </a:lnTo>
                  <a:lnTo>
                    <a:pt x="246" y="490"/>
                  </a:lnTo>
                  <a:lnTo>
                    <a:pt x="246" y="490"/>
                  </a:lnTo>
                  <a:lnTo>
                    <a:pt x="246" y="491"/>
                  </a:lnTo>
                  <a:lnTo>
                    <a:pt x="246" y="491"/>
                  </a:lnTo>
                  <a:lnTo>
                    <a:pt x="245" y="491"/>
                  </a:lnTo>
                  <a:lnTo>
                    <a:pt x="245" y="493"/>
                  </a:lnTo>
                  <a:lnTo>
                    <a:pt x="241" y="493"/>
                  </a:lnTo>
                  <a:lnTo>
                    <a:pt x="240" y="493"/>
                  </a:lnTo>
                  <a:lnTo>
                    <a:pt x="240" y="493"/>
                  </a:lnTo>
                  <a:lnTo>
                    <a:pt x="237" y="490"/>
                  </a:lnTo>
                  <a:lnTo>
                    <a:pt x="235" y="488"/>
                  </a:lnTo>
                  <a:lnTo>
                    <a:pt x="235" y="488"/>
                  </a:lnTo>
                  <a:lnTo>
                    <a:pt x="232" y="483"/>
                  </a:lnTo>
                  <a:lnTo>
                    <a:pt x="232" y="483"/>
                  </a:lnTo>
                  <a:lnTo>
                    <a:pt x="232" y="482"/>
                  </a:lnTo>
                  <a:lnTo>
                    <a:pt x="230" y="482"/>
                  </a:lnTo>
                  <a:lnTo>
                    <a:pt x="230" y="480"/>
                  </a:lnTo>
                  <a:lnTo>
                    <a:pt x="232" y="479"/>
                  </a:lnTo>
                  <a:lnTo>
                    <a:pt x="234" y="477"/>
                  </a:lnTo>
                  <a:lnTo>
                    <a:pt x="234" y="475"/>
                  </a:lnTo>
                  <a:lnTo>
                    <a:pt x="234" y="475"/>
                  </a:lnTo>
                  <a:lnTo>
                    <a:pt x="234" y="472"/>
                  </a:lnTo>
                  <a:lnTo>
                    <a:pt x="234" y="472"/>
                  </a:lnTo>
                  <a:lnTo>
                    <a:pt x="232" y="474"/>
                  </a:lnTo>
                  <a:lnTo>
                    <a:pt x="232" y="474"/>
                  </a:lnTo>
                  <a:lnTo>
                    <a:pt x="232" y="475"/>
                  </a:lnTo>
                  <a:lnTo>
                    <a:pt x="232" y="475"/>
                  </a:lnTo>
                  <a:lnTo>
                    <a:pt x="232" y="477"/>
                  </a:lnTo>
                  <a:lnTo>
                    <a:pt x="230" y="479"/>
                  </a:lnTo>
                  <a:lnTo>
                    <a:pt x="229" y="480"/>
                  </a:lnTo>
                  <a:lnTo>
                    <a:pt x="224" y="479"/>
                  </a:lnTo>
                  <a:lnTo>
                    <a:pt x="224" y="479"/>
                  </a:lnTo>
                  <a:lnTo>
                    <a:pt x="224" y="479"/>
                  </a:lnTo>
                  <a:lnTo>
                    <a:pt x="224" y="477"/>
                  </a:lnTo>
                  <a:lnTo>
                    <a:pt x="224" y="477"/>
                  </a:lnTo>
                  <a:lnTo>
                    <a:pt x="223" y="479"/>
                  </a:lnTo>
                  <a:lnTo>
                    <a:pt x="223" y="480"/>
                  </a:lnTo>
                  <a:lnTo>
                    <a:pt x="223" y="480"/>
                  </a:lnTo>
                  <a:lnTo>
                    <a:pt x="221" y="480"/>
                  </a:lnTo>
                  <a:lnTo>
                    <a:pt x="221" y="480"/>
                  </a:lnTo>
                  <a:lnTo>
                    <a:pt x="221" y="479"/>
                  </a:lnTo>
                  <a:lnTo>
                    <a:pt x="219" y="479"/>
                  </a:lnTo>
                  <a:lnTo>
                    <a:pt x="218" y="480"/>
                  </a:lnTo>
                  <a:lnTo>
                    <a:pt x="216" y="479"/>
                  </a:lnTo>
                  <a:lnTo>
                    <a:pt x="216" y="479"/>
                  </a:lnTo>
                  <a:lnTo>
                    <a:pt x="215" y="479"/>
                  </a:lnTo>
                  <a:lnTo>
                    <a:pt x="212" y="479"/>
                  </a:lnTo>
                  <a:lnTo>
                    <a:pt x="212" y="479"/>
                  </a:lnTo>
                  <a:lnTo>
                    <a:pt x="212" y="477"/>
                  </a:lnTo>
                  <a:lnTo>
                    <a:pt x="212" y="477"/>
                  </a:lnTo>
                  <a:lnTo>
                    <a:pt x="213" y="477"/>
                  </a:lnTo>
                  <a:lnTo>
                    <a:pt x="216" y="475"/>
                  </a:lnTo>
                  <a:lnTo>
                    <a:pt x="219" y="475"/>
                  </a:lnTo>
                  <a:lnTo>
                    <a:pt x="219" y="475"/>
                  </a:lnTo>
                  <a:lnTo>
                    <a:pt x="218" y="475"/>
                  </a:lnTo>
                  <a:lnTo>
                    <a:pt x="212" y="475"/>
                  </a:lnTo>
                  <a:lnTo>
                    <a:pt x="210" y="475"/>
                  </a:lnTo>
                  <a:lnTo>
                    <a:pt x="210" y="475"/>
                  </a:lnTo>
                  <a:lnTo>
                    <a:pt x="210" y="475"/>
                  </a:lnTo>
                  <a:lnTo>
                    <a:pt x="210" y="474"/>
                  </a:lnTo>
                  <a:lnTo>
                    <a:pt x="212" y="474"/>
                  </a:lnTo>
                  <a:lnTo>
                    <a:pt x="212" y="472"/>
                  </a:lnTo>
                  <a:lnTo>
                    <a:pt x="212" y="472"/>
                  </a:lnTo>
                  <a:lnTo>
                    <a:pt x="210" y="472"/>
                  </a:lnTo>
                  <a:lnTo>
                    <a:pt x="210" y="472"/>
                  </a:lnTo>
                  <a:lnTo>
                    <a:pt x="210" y="471"/>
                  </a:lnTo>
                  <a:lnTo>
                    <a:pt x="210" y="469"/>
                  </a:lnTo>
                  <a:lnTo>
                    <a:pt x="210" y="471"/>
                  </a:lnTo>
                  <a:lnTo>
                    <a:pt x="208" y="471"/>
                  </a:lnTo>
                  <a:lnTo>
                    <a:pt x="204" y="472"/>
                  </a:lnTo>
                  <a:lnTo>
                    <a:pt x="202" y="472"/>
                  </a:lnTo>
                  <a:lnTo>
                    <a:pt x="202" y="472"/>
                  </a:lnTo>
                  <a:lnTo>
                    <a:pt x="199" y="471"/>
                  </a:lnTo>
                  <a:lnTo>
                    <a:pt x="197" y="471"/>
                  </a:lnTo>
                  <a:lnTo>
                    <a:pt x="196" y="471"/>
                  </a:lnTo>
                  <a:lnTo>
                    <a:pt x="194" y="468"/>
                  </a:lnTo>
                  <a:lnTo>
                    <a:pt x="193" y="468"/>
                  </a:lnTo>
                  <a:lnTo>
                    <a:pt x="193" y="464"/>
                  </a:lnTo>
                  <a:lnTo>
                    <a:pt x="193" y="463"/>
                  </a:lnTo>
                  <a:lnTo>
                    <a:pt x="194" y="461"/>
                  </a:lnTo>
                  <a:lnTo>
                    <a:pt x="197" y="458"/>
                  </a:lnTo>
                  <a:lnTo>
                    <a:pt x="197" y="458"/>
                  </a:lnTo>
                  <a:lnTo>
                    <a:pt x="199" y="457"/>
                  </a:lnTo>
                  <a:lnTo>
                    <a:pt x="204" y="457"/>
                  </a:lnTo>
                  <a:lnTo>
                    <a:pt x="207" y="457"/>
                  </a:lnTo>
                  <a:lnTo>
                    <a:pt x="207" y="457"/>
                  </a:lnTo>
                  <a:lnTo>
                    <a:pt x="202" y="457"/>
                  </a:lnTo>
                  <a:lnTo>
                    <a:pt x="197" y="457"/>
                  </a:lnTo>
                  <a:lnTo>
                    <a:pt x="196" y="457"/>
                  </a:lnTo>
                  <a:lnTo>
                    <a:pt x="194" y="460"/>
                  </a:lnTo>
                  <a:lnTo>
                    <a:pt x="194" y="460"/>
                  </a:lnTo>
                  <a:lnTo>
                    <a:pt x="194" y="461"/>
                  </a:lnTo>
                  <a:lnTo>
                    <a:pt x="193" y="461"/>
                  </a:lnTo>
                  <a:lnTo>
                    <a:pt x="193" y="460"/>
                  </a:lnTo>
                  <a:lnTo>
                    <a:pt x="193" y="460"/>
                  </a:lnTo>
                  <a:lnTo>
                    <a:pt x="193" y="460"/>
                  </a:lnTo>
                  <a:lnTo>
                    <a:pt x="191" y="458"/>
                  </a:lnTo>
                  <a:lnTo>
                    <a:pt x="191" y="457"/>
                  </a:lnTo>
                  <a:lnTo>
                    <a:pt x="191" y="455"/>
                  </a:lnTo>
                  <a:lnTo>
                    <a:pt x="191" y="453"/>
                  </a:lnTo>
                  <a:lnTo>
                    <a:pt x="191" y="453"/>
                  </a:lnTo>
                  <a:lnTo>
                    <a:pt x="193" y="450"/>
                  </a:lnTo>
                  <a:lnTo>
                    <a:pt x="191" y="450"/>
                  </a:lnTo>
                  <a:lnTo>
                    <a:pt x="191" y="449"/>
                  </a:lnTo>
                  <a:lnTo>
                    <a:pt x="191" y="447"/>
                  </a:lnTo>
                  <a:lnTo>
                    <a:pt x="193" y="446"/>
                  </a:lnTo>
                  <a:lnTo>
                    <a:pt x="194" y="446"/>
                  </a:lnTo>
                  <a:lnTo>
                    <a:pt x="196" y="444"/>
                  </a:lnTo>
                  <a:lnTo>
                    <a:pt x="199" y="442"/>
                  </a:lnTo>
                  <a:lnTo>
                    <a:pt x="200" y="444"/>
                  </a:lnTo>
                  <a:lnTo>
                    <a:pt x="202" y="446"/>
                  </a:lnTo>
                  <a:lnTo>
                    <a:pt x="204" y="446"/>
                  </a:lnTo>
                  <a:lnTo>
                    <a:pt x="204" y="447"/>
                  </a:lnTo>
                  <a:lnTo>
                    <a:pt x="205" y="449"/>
                  </a:lnTo>
                  <a:lnTo>
                    <a:pt x="207" y="449"/>
                  </a:lnTo>
                  <a:lnTo>
                    <a:pt x="207" y="449"/>
                  </a:lnTo>
                  <a:lnTo>
                    <a:pt x="207" y="449"/>
                  </a:lnTo>
                  <a:lnTo>
                    <a:pt x="204" y="446"/>
                  </a:lnTo>
                  <a:lnTo>
                    <a:pt x="204" y="446"/>
                  </a:lnTo>
                  <a:lnTo>
                    <a:pt x="204" y="444"/>
                  </a:lnTo>
                  <a:lnTo>
                    <a:pt x="200" y="444"/>
                  </a:lnTo>
                  <a:lnTo>
                    <a:pt x="200" y="442"/>
                  </a:lnTo>
                  <a:lnTo>
                    <a:pt x="200" y="442"/>
                  </a:lnTo>
                  <a:lnTo>
                    <a:pt x="200" y="441"/>
                  </a:lnTo>
                  <a:lnTo>
                    <a:pt x="200" y="441"/>
                  </a:lnTo>
                  <a:lnTo>
                    <a:pt x="204" y="438"/>
                  </a:lnTo>
                  <a:lnTo>
                    <a:pt x="204" y="436"/>
                  </a:lnTo>
                  <a:lnTo>
                    <a:pt x="204" y="436"/>
                  </a:lnTo>
                  <a:lnTo>
                    <a:pt x="204" y="436"/>
                  </a:lnTo>
                  <a:lnTo>
                    <a:pt x="202" y="435"/>
                  </a:lnTo>
                  <a:lnTo>
                    <a:pt x="202" y="435"/>
                  </a:lnTo>
                  <a:lnTo>
                    <a:pt x="202" y="436"/>
                  </a:lnTo>
                  <a:lnTo>
                    <a:pt x="202" y="436"/>
                  </a:lnTo>
                  <a:lnTo>
                    <a:pt x="202" y="438"/>
                  </a:lnTo>
                  <a:lnTo>
                    <a:pt x="202" y="438"/>
                  </a:lnTo>
                  <a:lnTo>
                    <a:pt x="202" y="438"/>
                  </a:lnTo>
                  <a:lnTo>
                    <a:pt x="196" y="444"/>
                  </a:lnTo>
                  <a:lnTo>
                    <a:pt x="194" y="444"/>
                  </a:lnTo>
                  <a:lnTo>
                    <a:pt x="193" y="444"/>
                  </a:lnTo>
                  <a:lnTo>
                    <a:pt x="191" y="446"/>
                  </a:lnTo>
                  <a:lnTo>
                    <a:pt x="191" y="446"/>
                  </a:lnTo>
                  <a:lnTo>
                    <a:pt x="189" y="447"/>
                  </a:lnTo>
                  <a:lnTo>
                    <a:pt x="188" y="452"/>
                  </a:lnTo>
                  <a:lnTo>
                    <a:pt x="186" y="455"/>
                  </a:lnTo>
                  <a:lnTo>
                    <a:pt x="186" y="450"/>
                  </a:lnTo>
                  <a:lnTo>
                    <a:pt x="183" y="447"/>
                  </a:lnTo>
                  <a:lnTo>
                    <a:pt x="188" y="444"/>
                  </a:lnTo>
                  <a:lnTo>
                    <a:pt x="188" y="444"/>
                  </a:lnTo>
                  <a:lnTo>
                    <a:pt x="188" y="442"/>
                  </a:lnTo>
                  <a:lnTo>
                    <a:pt x="188" y="442"/>
                  </a:lnTo>
                  <a:lnTo>
                    <a:pt x="188" y="441"/>
                  </a:lnTo>
                  <a:lnTo>
                    <a:pt x="189" y="441"/>
                  </a:lnTo>
                  <a:lnTo>
                    <a:pt x="189" y="439"/>
                  </a:lnTo>
                  <a:lnTo>
                    <a:pt x="188" y="441"/>
                  </a:lnTo>
                  <a:lnTo>
                    <a:pt x="186" y="442"/>
                  </a:lnTo>
                  <a:lnTo>
                    <a:pt x="185" y="444"/>
                  </a:lnTo>
                  <a:lnTo>
                    <a:pt x="185" y="444"/>
                  </a:lnTo>
                  <a:lnTo>
                    <a:pt x="185" y="442"/>
                  </a:lnTo>
                  <a:lnTo>
                    <a:pt x="186" y="439"/>
                  </a:lnTo>
                  <a:lnTo>
                    <a:pt x="186" y="435"/>
                  </a:lnTo>
                  <a:lnTo>
                    <a:pt x="186" y="435"/>
                  </a:lnTo>
                  <a:lnTo>
                    <a:pt x="188" y="433"/>
                  </a:lnTo>
                  <a:lnTo>
                    <a:pt x="186" y="433"/>
                  </a:lnTo>
                  <a:lnTo>
                    <a:pt x="183" y="435"/>
                  </a:lnTo>
                  <a:lnTo>
                    <a:pt x="182" y="433"/>
                  </a:lnTo>
                  <a:lnTo>
                    <a:pt x="182" y="428"/>
                  </a:lnTo>
                  <a:lnTo>
                    <a:pt x="178" y="427"/>
                  </a:lnTo>
                  <a:lnTo>
                    <a:pt x="175" y="425"/>
                  </a:lnTo>
                  <a:lnTo>
                    <a:pt x="172" y="423"/>
                  </a:lnTo>
                  <a:lnTo>
                    <a:pt x="172" y="422"/>
                  </a:lnTo>
                  <a:lnTo>
                    <a:pt x="172" y="420"/>
                  </a:lnTo>
                  <a:lnTo>
                    <a:pt x="172" y="419"/>
                  </a:lnTo>
                  <a:lnTo>
                    <a:pt x="174" y="417"/>
                  </a:lnTo>
                  <a:lnTo>
                    <a:pt x="175" y="417"/>
                  </a:lnTo>
                  <a:lnTo>
                    <a:pt x="177" y="417"/>
                  </a:lnTo>
                  <a:lnTo>
                    <a:pt x="177" y="419"/>
                  </a:lnTo>
                  <a:lnTo>
                    <a:pt x="175" y="420"/>
                  </a:lnTo>
                  <a:lnTo>
                    <a:pt x="177" y="420"/>
                  </a:lnTo>
                  <a:lnTo>
                    <a:pt x="180" y="423"/>
                  </a:lnTo>
                  <a:lnTo>
                    <a:pt x="182" y="423"/>
                  </a:lnTo>
                  <a:lnTo>
                    <a:pt x="183" y="422"/>
                  </a:lnTo>
                  <a:lnTo>
                    <a:pt x="185" y="422"/>
                  </a:lnTo>
                  <a:lnTo>
                    <a:pt x="186" y="423"/>
                  </a:lnTo>
                  <a:lnTo>
                    <a:pt x="188" y="423"/>
                  </a:lnTo>
                  <a:lnTo>
                    <a:pt x="189" y="425"/>
                  </a:lnTo>
                  <a:lnTo>
                    <a:pt x="189" y="425"/>
                  </a:lnTo>
                  <a:lnTo>
                    <a:pt x="186" y="422"/>
                  </a:lnTo>
                  <a:lnTo>
                    <a:pt x="185" y="422"/>
                  </a:lnTo>
                  <a:lnTo>
                    <a:pt x="183" y="422"/>
                  </a:lnTo>
                  <a:lnTo>
                    <a:pt x="182" y="422"/>
                  </a:lnTo>
                  <a:lnTo>
                    <a:pt x="182" y="422"/>
                  </a:lnTo>
                  <a:lnTo>
                    <a:pt x="180" y="422"/>
                  </a:lnTo>
                  <a:lnTo>
                    <a:pt x="178" y="420"/>
                  </a:lnTo>
                  <a:lnTo>
                    <a:pt x="177" y="419"/>
                  </a:lnTo>
                  <a:lnTo>
                    <a:pt x="177" y="417"/>
                  </a:lnTo>
                  <a:lnTo>
                    <a:pt x="177" y="417"/>
                  </a:lnTo>
                  <a:lnTo>
                    <a:pt x="178" y="416"/>
                  </a:lnTo>
                  <a:lnTo>
                    <a:pt x="178" y="416"/>
                  </a:lnTo>
                  <a:lnTo>
                    <a:pt x="178" y="416"/>
                  </a:lnTo>
                  <a:lnTo>
                    <a:pt x="180" y="414"/>
                  </a:lnTo>
                  <a:lnTo>
                    <a:pt x="180" y="414"/>
                  </a:lnTo>
                  <a:lnTo>
                    <a:pt x="178" y="412"/>
                  </a:lnTo>
                  <a:lnTo>
                    <a:pt x="178" y="412"/>
                  </a:lnTo>
                  <a:lnTo>
                    <a:pt x="175" y="416"/>
                  </a:lnTo>
                  <a:lnTo>
                    <a:pt x="175" y="416"/>
                  </a:lnTo>
                  <a:lnTo>
                    <a:pt x="175" y="414"/>
                  </a:lnTo>
                  <a:lnTo>
                    <a:pt x="175" y="414"/>
                  </a:lnTo>
                  <a:lnTo>
                    <a:pt x="174" y="416"/>
                  </a:lnTo>
                  <a:lnTo>
                    <a:pt x="174" y="416"/>
                  </a:lnTo>
                  <a:lnTo>
                    <a:pt x="171" y="419"/>
                  </a:lnTo>
                  <a:lnTo>
                    <a:pt x="171" y="420"/>
                  </a:lnTo>
                  <a:lnTo>
                    <a:pt x="171" y="422"/>
                  </a:lnTo>
                  <a:lnTo>
                    <a:pt x="171" y="423"/>
                  </a:lnTo>
                  <a:lnTo>
                    <a:pt x="171" y="423"/>
                  </a:lnTo>
                  <a:lnTo>
                    <a:pt x="167" y="425"/>
                  </a:lnTo>
                  <a:lnTo>
                    <a:pt x="166" y="427"/>
                  </a:lnTo>
                  <a:lnTo>
                    <a:pt x="164" y="425"/>
                  </a:lnTo>
                  <a:lnTo>
                    <a:pt x="163" y="423"/>
                  </a:lnTo>
                  <a:lnTo>
                    <a:pt x="161" y="420"/>
                  </a:lnTo>
                  <a:lnTo>
                    <a:pt x="158" y="420"/>
                  </a:lnTo>
                  <a:lnTo>
                    <a:pt x="156" y="419"/>
                  </a:lnTo>
                  <a:lnTo>
                    <a:pt x="155" y="417"/>
                  </a:lnTo>
                  <a:lnTo>
                    <a:pt x="156" y="414"/>
                  </a:lnTo>
                  <a:lnTo>
                    <a:pt x="158" y="412"/>
                  </a:lnTo>
                  <a:lnTo>
                    <a:pt x="158" y="409"/>
                  </a:lnTo>
                  <a:lnTo>
                    <a:pt x="159" y="409"/>
                  </a:lnTo>
                  <a:lnTo>
                    <a:pt x="163" y="408"/>
                  </a:lnTo>
                  <a:lnTo>
                    <a:pt x="164" y="406"/>
                  </a:lnTo>
                  <a:lnTo>
                    <a:pt x="163" y="406"/>
                  </a:lnTo>
                  <a:lnTo>
                    <a:pt x="161" y="408"/>
                  </a:lnTo>
                  <a:lnTo>
                    <a:pt x="158" y="408"/>
                  </a:lnTo>
                  <a:lnTo>
                    <a:pt x="155" y="406"/>
                  </a:lnTo>
                  <a:lnTo>
                    <a:pt x="153" y="405"/>
                  </a:lnTo>
                  <a:lnTo>
                    <a:pt x="153" y="403"/>
                  </a:lnTo>
                  <a:lnTo>
                    <a:pt x="153" y="401"/>
                  </a:lnTo>
                  <a:lnTo>
                    <a:pt x="153" y="401"/>
                  </a:lnTo>
                  <a:lnTo>
                    <a:pt x="155" y="400"/>
                  </a:lnTo>
                  <a:lnTo>
                    <a:pt x="155" y="398"/>
                  </a:lnTo>
                  <a:lnTo>
                    <a:pt x="155" y="398"/>
                  </a:lnTo>
                  <a:lnTo>
                    <a:pt x="156" y="397"/>
                  </a:lnTo>
                  <a:lnTo>
                    <a:pt x="158" y="395"/>
                  </a:lnTo>
                  <a:lnTo>
                    <a:pt x="158" y="394"/>
                  </a:lnTo>
                  <a:lnTo>
                    <a:pt x="159" y="390"/>
                  </a:lnTo>
                  <a:lnTo>
                    <a:pt x="161" y="389"/>
                  </a:lnTo>
                  <a:lnTo>
                    <a:pt x="163" y="386"/>
                  </a:lnTo>
                  <a:lnTo>
                    <a:pt x="166" y="383"/>
                  </a:lnTo>
                  <a:lnTo>
                    <a:pt x="164" y="383"/>
                  </a:lnTo>
                  <a:lnTo>
                    <a:pt x="164" y="383"/>
                  </a:lnTo>
                  <a:lnTo>
                    <a:pt x="164" y="383"/>
                  </a:lnTo>
                  <a:lnTo>
                    <a:pt x="163" y="383"/>
                  </a:lnTo>
                  <a:lnTo>
                    <a:pt x="163" y="381"/>
                  </a:lnTo>
                  <a:lnTo>
                    <a:pt x="163" y="381"/>
                  </a:lnTo>
                  <a:lnTo>
                    <a:pt x="163" y="381"/>
                  </a:lnTo>
                  <a:lnTo>
                    <a:pt x="163" y="383"/>
                  </a:lnTo>
                  <a:lnTo>
                    <a:pt x="161" y="386"/>
                  </a:lnTo>
                  <a:lnTo>
                    <a:pt x="161" y="387"/>
                  </a:lnTo>
                  <a:lnTo>
                    <a:pt x="159" y="389"/>
                  </a:lnTo>
                  <a:lnTo>
                    <a:pt x="159" y="390"/>
                  </a:lnTo>
                  <a:lnTo>
                    <a:pt x="158" y="389"/>
                  </a:lnTo>
                  <a:lnTo>
                    <a:pt x="158" y="387"/>
                  </a:lnTo>
                  <a:lnTo>
                    <a:pt x="159" y="386"/>
                  </a:lnTo>
                  <a:lnTo>
                    <a:pt x="159" y="384"/>
                  </a:lnTo>
                  <a:lnTo>
                    <a:pt x="159" y="383"/>
                  </a:lnTo>
                  <a:lnTo>
                    <a:pt x="158" y="381"/>
                  </a:lnTo>
                  <a:lnTo>
                    <a:pt x="158" y="379"/>
                  </a:lnTo>
                  <a:lnTo>
                    <a:pt x="158" y="378"/>
                  </a:lnTo>
                  <a:lnTo>
                    <a:pt x="158" y="376"/>
                  </a:lnTo>
                  <a:lnTo>
                    <a:pt x="158" y="375"/>
                  </a:lnTo>
                  <a:lnTo>
                    <a:pt x="159" y="373"/>
                  </a:lnTo>
                  <a:lnTo>
                    <a:pt x="159" y="373"/>
                  </a:lnTo>
                  <a:lnTo>
                    <a:pt x="159" y="373"/>
                  </a:lnTo>
                  <a:lnTo>
                    <a:pt x="159" y="371"/>
                  </a:lnTo>
                  <a:lnTo>
                    <a:pt x="158" y="370"/>
                  </a:lnTo>
                  <a:lnTo>
                    <a:pt x="158" y="368"/>
                  </a:lnTo>
                  <a:lnTo>
                    <a:pt x="156" y="370"/>
                  </a:lnTo>
                  <a:lnTo>
                    <a:pt x="153" y="368"/>
                  </a:lnTo>
                  <a:lnTo>
                    <a:pt x="153" y="367"/>
                  </a:lnTo>
                  <a:lnTo>
                    <a:pt x="150" y="365"/>
                  </a:lnTo>
                  <a:lnTo>
                    <a:pt x="148" y="364"/>
                  </a:lnTo>
                  <a:lnTo>
                    <a:pt x="145" y="364"/>
                  </a:lnTo>
                  <a:lnTo>
                    <a:pt x="144" y="364"/>
                  </a:lnTo>
                  <a:lnTo>
                    <a:pt x="142" y="362"/>
                  </a:lnTo>
                  <a:lnTo>
                    <a:pt x="141" y="360"/>
                  </a:lnTo>
                  <a:lnTo>
                    <a:pt x="139" y="360"/>
                  </a:lnTo>
                  <a:lnTo>
                    <a:pt x="137" y="359"/>
                  </a:lnTo>
                  <a:lnTo>
                    <a:pt x="136" y="359"/>
                  </a:lnTo>
                  <a:lnTo>
                    <a:pt x="133" y="359"/>
                  </a:lnTo>
                  <a:lnTo>
                    <a:pt x="133" y="357"/>
                  </a:lnTo>
                  <a:lnTo>
                    <a:pt x="133" y="356"/>
                  </a:lnTo>
                  <a:lnTo>
                    <a:pt x="133" y="356"/>
                  </a:lnTo>
                  <a:lnTo>
                    <a:pt x="131" y="354"/>
                  </a:lnTo>
                  <a:lnTo>
                    <a:pt x="130" y="354"/>
                  </a:lnTo>
                  <a:lnTo>
                    <a:pt x="130" y="353"/>
                  </a:lnTo>
                  <a:lnTo>
                    <a:pt x="130" y="351"/>
                  </a:lnTo>
                  <a:lnTo>
                    <a:pt x="128" y="349"/>
                  </a:lnTo>
                  <a:lnTo>
                    <a:pt x="126" y="349"/>
                  </a:lnTo>
                  <a:lnTo>
                    <a:pt x="126" y="348"/>
                  </a:lnTo>
                  <a:lnTo>
                    <a:pt x="128" y="346"/>
                  </a:lnTo>
                  <a:lnTo>
                    <a:pt x="126" y="345"/>
                  </a:lnTo>
                  <a:lnTo>
                    <a:pt x="125" y="343"/>
                  </a:lnTo>
                  <a:lnTo>
                    <a:pt x="123" y="340"/>
                  </a:lnTo>
                  <a:lnTo>
                    <a:pt x="120" y="337"/>
                  </a:lnTo>
                  <a:lnTo>
                    <a:pt x="118" y="335"/>
                  </a:lnTo>
                  <a:lnTo>
                    <a:pt x="117" y="332"/>
                  </a:lnTo>
                  <a:lnTo>
                    <a:pt x="115" y="331"/>
                  </a:lnTo>
                  <a:lnTo>
                    <a:pt x="114" y="329"/>
                  </a:lnTo>
                  <a:lnTo>
                    <a:pt x="112" y="326"/>
                  </a:lnTo>
                  <a:lnTo>
                    <a:pt x="111" y="323"/>
                  </a:lnTo>
                  <a:lnTo>
                    <a:pt x="111" y="321"/>
                  </a:lnTo>
                  <a:lnTo>
                    <a:pt x="107" y="319"/>
                  </a:lnTo>
                  <a:lnTo>
                    <a:pt x="106" y="318"/>
                  </a:lnTo>
                  <a:lnTo>
                    <a:pt x="104" y="315"/>
                  </a:lnTo>
                  <a:lnTo>
                    <a:pt x="103" y="315"/>
                  </a:lnTo>
                  <a:lnTo>
                    <a:pt x="101" y="313"/>
                  </a:lnTo>
                  <a:lnTo>
                    <a:pt x="98" y="312"/>
                  </a:lnTo>
                  <a:lnTo>
                    <a:pt x="98" y="312"/>
                  </a:lnTo>
                  <a:lnTo>
                    <a:pt x="96" y="310"/>
                  </a:lnTo>
                  <a:lnTo>
                    <a:pt x="96" y="310"/>
                  </a:lnTo>
                  <a:lnTo>
                    <a:pt x="96" y="308"/>
                  </a:lnTo>
                  <a:lnTo>
                    <a:pt x="96" y="308"/>
                  </a:lnTo>
                  <a:lnTo>
                    <a:pt x="95" y="307"/>
                  </a:lnTo>
                  <a:lnTo>
                    <a:pt x="93" y="305"/>
                  </a:lnTo>
                  <a:lnTo>
                    <a:pt x="92" y="305"/>
                  </a:lnTo>
                  <a:lnTo>
                    <a:pt x="90" y="304"/>
                  </a:lnTo>
                  <a:lnTo>
                    <a:pt x="89" y="304"/>
                  </a:lnTo>
                  <a:lnTo>
                    <a:pt x="89" y="302"/>
                  </a:lnTo>
                  <a:lnTo>
                    <a:pt x="87" y="299"/>
                  </a:lnTo>
                  <a:lnTo>
                    <a:pt x="87" y="299"/>
                  </a:lnTo>
                  <a:lnTo>
                    <a:pt x="87" y="297"/>
                  </a:lnTo>
                  <a:lnTo>
                    <a:pt x="87" y="296"/>
                  </a:lnTo>
                  <a:lnTo>
                    <a:pt x="84" y="294"/>
                  </a:lnTo>
                  <a:lnTo>
                    <a:pt x="82" y="293"/>
                  </a:lnTo>
                  <a:lnTo>
                    <a:pt x="81" y="293"/>
                  </a:lnTo>
                  <a:lnTo>
                    <a:pt x="77" y="293"/>
                  </a:lnTo>
                  <a:lnTo>
                    <a:pt x="74" y="294"/>
                  </a:lnTo>
                  <a:lnTo>
                    <a:pt x="71" y="296"/>
                  </a:lnTo>
                  <a:lnTo>
                    <a:pt x="68" y="296"/>
                  </a:lnTo>
                  <a:lnTo>
                    <a:pt x="70" y="297"/>
                  </a:lnTo>
                  <a:lnTo>
                    <a:pt x="68" y="299"/>
                  </a:lnTo>
                  <a:lnTo>
                    <a:pt x="68" y="299"/>
                  </a:lnTo>
                  <a:lnTo>
                    <a:pt x="66" y="299"/>
                  </a:lnTo>
                  <a:lnTo>
                    <a:pt x="66" y="304"/>
                  </a:lnTo>
                  <a:lnTo>
                    <a:pt x="65" y="305"/>
                  </a:lnTo>
                  <a:lnTo>
                    <a:pt x="62" y="305"/>
                  </a:lnTo>
                  <a:lnTo>
                    <a:pt x="59" y="307"/>
                  </a:lnTo>
                  <a:lnTo>
                    <a:pt x="57" y="308"/>
                  </a:lnTo>
                  <a:lnTo>
                    <a:pt x="54" y="308"/>
                  </a:lnTo>
                  <a:lnTo>
                    <a:pt x="52" y="312"/>
                  </a:lnTo>
                  <a:lnTo>
                    <a:pt x="51" y="310"/>
                  </a:lnTo>
                  <a:lnTo>
                    <a:pt x="51" y="308"/>
                  </a:lnTo>
                  <a:lnTo>
                    <a:pt x="51" y="307"/>
                  </a:lnTo>
                  <a:lnTo>
                    <a:pt x="49" y="304"/>
                  </a:lnTo>
                  <a:lnTo>
                    <a:pt x="48" y="302"/>
                  </a:lnTo>
                  <a:lnTo>
                    <a:pt x="46" y="301"/>
                  </a:lnTo>
                  <a:lnTo>
                    <a:pt x="44" y="299"/>
                  </a:lnTo>
                  <a:lnTo>
                    <a:pt x="41" y="297"/>
                  </a:lnTo>
                  <a:lnTo>
                    <a:pt x="40" y="296"/>
                  </a:lnTo>
                  <a:lnTo>
                    <a:pt x="38" y="294"/>
                  </a:lnTo>
                  <a:lnTo>
                    <a:pt x="35" y="293"/>
                  </a:lnTo>
                  <a:lnTo>
                    <a:pt x="33" y="290"/>
                  </a:lnTo>
                  <a:lnTo>
                    <a:pt x="32" y="288"/>
                  </a:lnTo>
                  <a:lnTo>
                    <a:pt x="29" y="288"/>
                  </a:lnTo>
                  <a:lnTo>
                    <a:pt x="27" y="286"/>
                  </a:lnTo>
                  <a:lnTo>
                    <a:pt x="27" y="283"/>
                  </a:lnTo>
                  <a:lnTo>
                    <a:pt x="29" y="282"/>
                  </a:lnTo>
                  <a:lnTo>
                    <a:pt x="29" y="280"/>
                  </a:lnTo>
                  <a:lnTo>
                    <a:pt x="25" y="280"/>
                  </a:lnTo>
                  <a:lnTo>
                    <a:pt x="22" y="280"/>
                  </a:lnTo>
                  <a:lnTo>
                    <a:pt x="19" y="280"/>
                  </a:lnTo>
                  <a:lnTo>
                    <a:pt x="18" y="282"/>
                  </a:lnTo>
                  <a:lnTo>
                    <a:pt x="16" y="283"/>
                  </a:lnTo>
                  <a:lnTo>
                    <a:pt x="13" y="282"/>
                  </a:lnTo>
                  <a:lnTo>
                    <a:pt x="8" y="282"/>
                  </a:lnTo>
                  <a:lnTo>
                    <a:pt x="8" y="283"/>
                  </a:lnTo>
                  <a:lnTo>
                    <a:pt x="3" y="282"/>
                  </a:lnTo>
                  <a:lnTo>
                    <a:pt x="0" y="282"/>
                  </a:lnTo>
                  <a:lnTo>
                    <a:pt x="0" y="61"/>
                  </a:lnTo>
                  <a:lnTo>
                    <a:pt x="2" y="61"/>
                  </a:lnTo>
                  <a:lnTo>
                    <a:pt x="10" y="63"/>
                  </a:lnTo>
                  <a:lnTo>
                    <a:pt x="16" y="61"/>
                  </a:lnTo>
                  <a:lnTo>
                    <a:pt x="27" y="64"/>
                  </a:lnTo>
                  <a:lnTo>
                    <a:pt x="33" y="69"/>
                  </a:lnTo>
                  <a:lnTo>
                    <a:pt x="40" y="72"/>
                  </a:lnTo>
                  <a:lnTo>
                    <a:pt x="41" y="74"/>
                  </a:lnTo>
                  <a:lnTo>
                    <a:pt x="46" y="75"/>
                  </a:lnTo>
                  <a:lnTo>
                    <a:pt x="54" y="78"/>
                  </a:lnTo>
                  <a:lnTo>
                    <a:pt x="57" y="78"/>
                  </a:lnTo>
                  <a:lnTo>
                    <a:pt x="62" y="80"/>
                  </a:lnTo>
                  <a:lnTo>
                    <a:pt x="65" y="80"/>
                  </a:lnTo>
                  <a:lnTo>
                    <a:pt x="71" y="80"/>
                  </a:lnTo>
                  <a:lnTo>
                    <a:pt x="74" y="82"/>
                  </a:lnTo>
                  <a:lnTo>
                    <a:pt x="82" y="85"/>
                  </a:lnTo>
                  <a:lnTo>
                    <a:pt x="84" y="85"/>
                  </a:lnTo>
                  <a:lnTo>
                    <a:pt x="84" y="85"/>
                  </a:lnTo>
                  <a:lnTo>
                    <a:pt x="81" y="82"/>
                  </a:lnTo>
                  <a:lnTo>
                    <a:pt x="81" y="82"/>
                  </a:lnTo>
                  <a:lnTo>
                    <a:pt x="77" y="80"/>
                  </a:lnTo>
                  <a:lnTo>
                    <a:pt x="74" y="80"/>
                  </a:lnTo>
                  <a:lnTo>
                    <a:pt x="74" y="78"/>
                  </a:lnTo>
                  <a:lnTo>
                    <a:pt x="74" y="78"/>
                  </a:lnTo>
                  <a:lnTo>
                    <a:pt x="74" y="77"/>
                  </a:lnTo>
                  <a:lnTo>
                    <a:pt x="74" y="77"/>
                  </a:lnTo>
                  <a:lnTo>
                    <a:pt x="77" y="77"/>
                  </a:lnTo>
                  <a:lnTo>
                    <a:pt x="79" y="77"/>
                  </a:lnTo>
                  <a:lnTo>
                    <a:pt x="79" y="77"/>
                  </a:lnTo>
                  <a:lnTo>
                    <a:pt x="77" y="77"/>
                  </a:lnTo>
                  <a:lnTo>
                    <a:pt x="76" y="75"/>
                  </a:lnTo>
                  <a:lnTo>
                    <a:pt x="74" y="75"/>
                  </a:lnTo>
                  <a:lnTo>
                    <a:pt x="74" y="74"/>
                  </a:lnTo>
                  <a:lnTo>
                    <a:pt x="77" y="69"/>
                  </a:lnTo>
                  <a:lnTo>
                    <a:pt x="79" y="71"/>
                  </a:lnTo>
                  <a:lnTo>
                    <a:pt x="81" y="69"/>
                  </a:lnTo>
                  <a:lnTo>
                    <a:pt x="82" y="69"/>
                  </a:lnTo>
                  <a:lnTo>
                    <a:pt x="84" y="69"/>
                  </a:lnTo>
                  <a:lnTo>
                    <a:pt x="84" y="66"/>
                  </a:lnTo>
                  <a:lnTo>
                    <a:pt x="84" y="66"/>
                  </a:lnTo>
                  <a:lnTo>
                    <a:pt x="85" y="66"/>
                  </a:lnTo>
                  <a:lnTo>
                    <a:pt x="90" y="64"/>
                  </a:lnTo>
                  <a:lnTo>
                    <a:pt x="95" y="66"/>
                  </a:lnTo>
                  <a:lnTo>
                    <a:pt x="95" y="66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95" y="61"/>
                  </a:lnTo>
                  <a:lnTo>
                    <a:pt x="95" y="60"/>
                  </a:lnTo>
                  <a:lnTo>
                    <a:pt x="96" y="60"/>
                  </a:lnTo>
                  <a:lnTo>
                    <a:pt x="98" y="60"/>
                  </a:lnTo>
                  <a:lnTo>
                    <a:pt x="100" y="61"/>
                  </a:lnTo>
                  <a:lnTo>
                    <a:pt x="100" y="63"/>
                  </a:lnTo>
                  <a:lnTo>
                    <a:pt x="101" y="63"/>
                  </a:lnTo>
                  <a:lnTo>
                    <a:pt x="103" y="64"/>
                  </a:lnTo>
                  <a:lnTo>
                    <a:pt x="103" y="64"/>
                  </a:lnTo>
                  <a:lnTo>
                    <a:pt x="103" y="66"/>
                  </a:lnTo>
                  <a:lnTo>
                    <a:pt x="101" y="67"/>
                  </a:lnTo>
                  <a:lnTo>
                    <a:pt x="100" y="71"/>
                  </a:lnTo>
                  <a:lnTo>
                    <a:pt x="100" y="71"/>
                  </a:lnTo>
                  <a:lnTo>
                    <a:pt x="103" y="69"/>
                  </a:lnTo>
                  <a:lnTo>
                    <a:pt x="106" y="67"/>
                  </a:lnTo>
                  <a:lnTo>
                    <a:pt x="109" y="67"/>
                  </a:lnTo>
                  <a:lnTo>
                    <a:pt x="112" y="67"/>
                  </a:lnTo>
                  <a:lnTo>
                    <a:pt x="114" y="66"/>
                  </a:lnTo>
                  <a:lnTo>
                    <a:pt x="115" y="66"/>
                  </a:lnTo>
                  <a:lnTo>
                    <a:pt x="115" y="64"/>
                  </a:lnTo>
                  <a:lnTo>
                    <a:pt x="117" y="61"/>
                  </a:lnTo>
                  <a:lnTo>
                    <a:pt x="118" y="61"/>
                  </a:lnTo>
                  <a:lnTo>
                    <a:pt x="123" y="61"/>
                  </a:lnTo>
                  <a:lnTo>
                    <a:pt x="125" y="61"/>
                  </a:lnTo>
                  <a:lnTo>
                    <a:pt x="125" y="61"/>
                  </a:lnTo>
                  <a:lnTo>
                    <a:pt x="125" y="60"/>
                  </a:lnTo>
                  <a:lnTo>
                    <a:pt x="123" y="60"/>
                  </a:lnTo>
                  <a:lnTo>
                    <a:pt x="122" y="60"/>
                  </a:lnTo>
                  <a:lnTo>
                    <a:pt x="122" y="60"/>
                  </a:lnTo>
                  <a:lnTo>
                    <a:pt x="123" y="58"/>
                  </a:lnTo>
                  <a:lnTo>
                    <a:pt x="123" y="58"/>
                  </a:lnTo>
                  <a:lnTo>
                    <a:pt x="126" y="58"/>
                  </a:lnTo>
                  <a:lnTo>
                    <a:pt x="128" y="60"/>
                  </a:lnTo>
                  <a:lnTo>
                    <a:pt x="128" y="60"/>
                  </a:lnTo>
                  <a:lnTo>
                    <a:pt x="131" y="58"/>
                  </a:lnTo>
                  <a:lnTo>
                    <a:pt x="137" y="55"/>
                  </a:lnTo>
                  <a:lnTo>
                    <a:pt x="139" y="53"/>
                  </a:lnTo>
                  <a:lnTo>
                    <a:pt x="141" y="53"/>
                  </a:lnTo>
                  <a:lnTo>
                    <a:pt x="142" y="55"/>
                  </a:lnTo>
                  <a:lnTo>
                    <a:pt x="144" y="55"/>
                  </a:lnTo>
                  <a:lnTo>
                    <a:pt x="145" y="52"/>
                  </a:lnTo>
                  <a:lnTo>
                    <a:pt x="145" y="52"/>
                  </a:lnTo>
                  <a:lnTo>
                    <a:pt x="147" y="50"/>
                  </a:lnTo>
                  <a:lnTo>
                    <a:pt x="150" y="49"/>
                  </a:lnTo>
                  <a:lnTo>
                    <a:pt x="152" y="49"/>
                  </a:lnTo>
                  <a:lnTo>
                    <a:pt x="153" y="49"/>
                  </a:lnTo>
                  <a:lnTo>
                    <a:pt x="155" y="49"/>
                  </a:lnTo>
                  <a:lnTo>
                    <a:pt x="156" y="50"/>
                  </a:lnTo>
                  <a:lnTo>
                    <a:pt x="159" y="49"/>
                  </a:lnTo>
                  <a:lnTo>
                    <a:pt x="161" y="50"/>
                  </a:lnTo>
                  <a:lnTo>
                    <a:pt x="161" y="49"/>
                  </a:lnTo>
                  <a:lnTo>
                    <a:pt x="163" y="47"/>
                  </a:lnTo>
                  <a:lnTo>
                    <a:pt x="164" y="47"/>
                  </a:lnTo>
                  <a:lnTo>
                    <a:pt x="164" y="47"/>
                  </a:lnTo>
                  <a:lnTo>
                    <a:pt x="166" y="49"/>
                  </a:lnTo>
                  <a:lnTo>
                    <a:pt x="166" y="50"/>
                  </a:lnTo>
                  <a:lnTo>
                    <a:pt x="164" y="52"/>
                  </a:lnTo>
                  <a:lnTo>
                    <a:pt x="153" y="58"/>
                  </a:lnTo>
                  <a:lnTo>
                    <a:pt x="150" y="60"/>
                  </a:lnTo>
                  <a:lnTo>
                    <a:pt x="147" y="61"/>
                  </a:lnTo>
                  <a:lnTo>
                    <a:pt x="145" y="61"/>
                  </a:lnTo>
                  <a:lnTo>
                    <a:pt x="142" y="61"/>
                  </a:lnTo>
                  <a:lnTo>
                    <a:pt x="141" y="63"/>
                  </a:lnTo>
                  <a:lnTo>
                    <a:pt x="139" y="63"/>
                  </a:lnTo>
                  <a:lnTo>
                    <a:pt x="133" y="63"/>
                  </a:lnTo>
                  <a:lnTo>
                    <a:pt x="131" y="64"/>
                  </a:lnTo>
                  <a:lnTo>
                    <a:pt x="131" y="64"/>
                  </a:lnTo>
                  <a:lnTo>
                    <a:pt x="128" y="67"/>
                  </a:lnTo>
                  <a:lnTo>
                    <a:pt x="128" y="67"/>
                  </a:lnTo>
                  <a:lnTo>
                    <a:pt x="126" y="69"/>
                  </a:lnTo>
                  <a:lnTo>
                    <a:pt x="123" y="71"/>
                  </a:lnTo>
                  <a:lnTo>
                    <a:pt x="120" y="71"/>
                  </a:lnTo>
                  <a:lnTo>
                    <a:pt x="118" y="72"/>
                  </a:lnTo>
                  <a:lnTo>
                    <a:pt x="117" y="75"/>
                  </a:lnTo>
                  <a:lnTo>
                    <a:pt x="115" y="77"/>
                  </a:lnTo>
                  <a:lnTo>
                    <a:pt x="112" y="78"/>
                  </a:lnTo>
                  <a:lnTo>
                    <a:pt x="111" y="80"/>
                  </a:lnTo>
                  <a:lnTo>
                    <a:pt x="111" y="82"/>
                  </a:lnTo>
                  <a:lnTo>
                    <a:pt x="111" y="83"/>
                  </a:lnTo>
                  <a:lnTo>
                    <a:pt x="111" y="83"/>
                  </a:lnTo>
                  <a:lnTo>
                    <a:pt x="114" y="83"/>
                  </a:lnTo>
                  <a:lnTo>
                    <a:pt x="114" y="83"/>
                  </a:lnTo>
                  <a:lnTo>
                    <a:pt x="114" y="83"/>
                  </a:lnTo>
                  <a:lnTo>
                    <a:pt x="112" y="82"/>
                  </a:lnTo>
                  <a:lnTo>
                    <a:pt x="111" y="82"/>
                  </a:lnTo>
                  <a:lnTo>
                    <a:pt x="112" y="82"/>
                  </a:lnTo>
                  <a:lnTo>
                    <a:pt x="120" y="82"/>
                  </a:lnTo>
                  <a:lnTo>
                    <a:pt x="122" y="82"/>
                  </a:lnTo>
                  <a:lnTo>
                    <a:pt x="123" y="80"/>
                  </a:lnTo>
                  <a:lnTo>
                    <a:pt x="123" y="80"/>
                  </a:lnTo>
                  <a:lnTo>
                    <a:pt x="120" y="80"/>
                  </a:lnTo>
                  <a:lnTo>
                    <a:pt x="120" y="80"/>
                  </a:lnTo>
                  <a:lnTo>
                    <a:pt x="120" y="78"/>
                  </a:lnTo>
                  <a:lnTo>
                    <a:pt x="120" y="77"/>
                  </a:lnTo>
                  <a:lnTo>
                    <a:pt x="120" y="77"/>
                  </a:lnTo>
                  <a:lnTo>
                    <a:pt x="120" y="75"/>
                  </a:lnTo>
                  <a:lnTo>
                    <a:pt x="123" y="74"/>
                  </a:lnTo>
                  <a:lnTo>
                    <a:pt x="125" y="74"/>
                  </a:lnTo>
                  <a:lnTo>
                    <a:pt x="128" y="72"/>
                  </a:lnTo>
                  <a:lnTo>
                    <a:pt x="128" y="71"/>
                  </a:lnTo>
                  <a:lnTo>
                    <a:pt x="131" y="71"/>
                  </a:lnTo>
                  <a:lnTo>
                    <a:pt x="133" y="69"/>
                  </a:lnTo>
                  <a:lnTo>
                    <a:pt x="134" y="67"/>
                  </a:lnTo>
                  <a:lnTo>
                    <a:pt x="134" y="67"/>
                  </a:lnTo>
                  <a:lnTo>
                    <a:pt x="133" y="67"/>
                  </a:lnTo>
                  <a:lnTo>
                    <a:pt x="134" y="66"/>
                  </a:lnTo>
                  <a:lnTo>
                    <a:pt x="136" y="66"/>
                  </a:lnTo>
                  <a:lnTo>
                    <a:pt x="137" y="66"/>
                  </a:lnTo>
                  <a:lnTo>
                    <a:pt x="141" y="66"/>
                  </a:lnTo>
                  <a:lnTo>
                    <a:pt x="141" y="67"/>
                  </a:lnTo>
                  <a:lnTo>
                    <a:pt x="141" y="67"/>
                  </a:lnTo>
                  <a:lnTo>
                    <a:pt x="141" y="67"/>
                  </a:lnTo>
                  <a:lnTo>
                    <a:pt x="142" y="66"/>
                  </a:lnTo>
                  <a:lnTo>
                    <a:pt x="142" y="66"/>
                  </a:lnTo>
                  <a:lnTo>
                    <a:pt x="144" y="66"/>
                  </a:lnTo>
                  <a:lnTo>
                    <a:pt x="144" y="66"/>
                  </a:lnTo>
                  <a:lnTo>
                    <a:pt x="145" y="66"/>
                  </a:lnTo>
                  <a:lnTo>
                    <a:pt x="145" y="67"/>
                  </a:lnTo>
                  <a:lnTo>
                    <a:pt x="145" y="71"/>
                  </a:lnTo>
                  <a:lnTo>
                    <a:pt x="145" y="72"/>
                  </a:lnTo>
                  <a:lnTo>
                    <a:pt x="147" y="71"/>
                  </a:lnTo>
                  <a:lnTo>
                    <a:pt x="147" y="69"/>
                  </a:lnTo>
                  <a:lnTo>
                    <a:pt x="150" y="64"/>
                  </a:lnTo>
                  <a:lnTo>
                    <a:pt x="152" y="63"/>
                  </a:lnTo>
                  <a:lnTo>
                    <a:pt x="155" y="61"/>
                  </a:lnTo>
                  <a:lnTo>
                    <a:pt x="158" y="60"/>
                  </a:lnTo>
                  <a:lnTo>
                    <a:pt x="166" y="56"/>
                  </a:lnTo>
                  <a:lnTo>
                    <a:pt x="171" y="55"/>
                  </a:lnTo>
                  <a:lnTo>
                    <a:pt x="172" y="55"/>
                  </a:lnTo>
                  <a:lnTo>
                    <a:pt x="174" y="55"/>
                  </a:lnTo>
                  <a:lnTo>
                    <a:pt x="174" y="53"/>
                  </a:lnTo>
                  <a:lnTo>
                    <a:pt x="175" y="53"/>
                  </a:lnTo>
                  <a:lnTo>
                    <a:pt x="175" y="53"/>
                  </a:lnTo>
                  <a:lnTo>
                    <a:pt x="175" y="55"/>
                  </a:lnTo>
                  <a:lnTo>
                    <a:pt x="175" y="55"/>
                  </a:lnTo>
                  <a:lnTo>
                    <a:pt x="172" y="56"/>
                  </a:lnTo>
                  <a:lnTo>
                    <a:pt x="172" y="56"/>
                  </a:lnTo>
                  <a:lnTo>
                    <a:pt x="172" y="58"/>
                  </a:lnTo>
                  <a:lnTo>
                    <a:pt x="172" y="60"/>
                  </a:lnTo>
                  <a:lnTo>
                    <a:pt x="174" y="60"/>
                  </a:lnTo>
                  <a:lnTo>
                    <a:pt x="174" y="60"/>
                  </a:lnTo>
                  <a:lnTo>
                    <a:pt x="177" y="58"/>
                  </a:lnTo>
                  <a:lnTo>
                    <a:pt x="178" y="56"/>
                  </a:lnTo>
                  <a:lnTo>
                    <a:pt x="183" y="53"/>
                  </a:lnTo>
                  <a:lnTo>
                    <a:pt x="183" y="52"/>
                  </a:lnTo>
                  <a:lnTo>
                    <a:pt x="185" y="49"/>
                  </a:lnTo>
                  <a:lnTo>
                    <a:pt x="186" y="47"/>
                  </a:lnTo>
                  <a:lnTo>
                    <a:pt x="191" y="45"/>
                  </a:lnTo>
                  <a:lnTo>
                    <a:pt x="193" y="45"/>
                  </a:lnTo>
                  <a:lnTo>
                    <a:pt x="189" y="44"/>
                  </a:lnTo>
                  <a:lnTo>
                    <a:pt x="188" y="44"/>
                  </a:lnTo>
                  <a:lnTo>
                    <a:pt x="188" y="44"/>
                  </a:lnTo>
                  <a:lnTo>
                    <a:pt x="188" y="42"/>
                  </a:lnTo>
                  <a:lnTo>
                    <a:pt x="186" y="41"/>
                  </a:lnTo>
                  <a:lnTo>
                    <a:pt x="186" y="41"/>
                  </a:lnTo>
                  <a:lnTo>
                    <a:pt x="186" y="39"/>
                  </a:lnTo>
                  <a:lnTo>
                    <a:pt x="186" y="37"/>
                  </a:lnTo>
                  <a:lnTo>
                    <a:pt x="188" y="37"/>
                  </a:lnTo>
                  <a:lnTo>
                    <a:pt x="188" y="37"/>
                  </a:lnTo>
                  <a:lnTo>
                    <a:pt x="191" y="37"/>
                  </a:lnTo>
                  <a:lnTo>
                    <a:pt x="193" y="37"/>
                  </a:lnTo>
                  <a:lnTo>
                    <a:pt x="197" y="42"/>
                  </a:lnTo>
                  <a:lnTo>
                    <a:pt x="199" y="44"/>
                  </a:lnTo>
                  <a:lnTo>
                    <a:pt x="200" y="45"/>
                  </a:lnTo>
                  <a:lnTo>
                    <a:pt x="204" y="50"/>
                  </a:lnTo>
                  <a:lnTo>
                    <a:pt x="205" y="53"/>
                  </a:lnTo>
                  <a:lnTo>
                    <a:pt x="207" y="55"/>
                  </a:lnTo>
                  <a:lnTo>
                    <a:pt x="207" y="58"/>
                  </a:lnTo>
                  <a:lnTo>
                    <a:pt x="208" y="58"/>
                  </a:lnTo>
                  <a:lnTo>
                    <a:pt x="213" y="63"/>
                  </a:lnTo>
                  <a:lnTo>
                    <a:pt x="216" y="66"/>
                  </a:lnTo>
                  <a:lnTo>
                    <a:pt x="219" y="67"/>
                  </a:lnTo>
                  <a:lnTo>
                    <a:pt x="221" y="67"/>
                  </a:lnTo>
                  <a:lnTo>
                    <a:pt x="224" y="69"/>
                  </a:lnTo>
                  <a:lnTo>
                    <a:pt x="226" y="69"/>
                  </a:lnTo>
                  <a:lnTo>
                    <a:pt x="229" y="66"/>
                  </a:lnTo>
                  <a:lnTo>
                    <a:pt x="229" y="66"/>
                  </a:lnTo>
                  <a:lnTo>
                    <a:pt x="227" y="63"/>
                  </a:lnTo>
                  <a:lnTo>
                    <a:pt x="227" y="61"/>
                  </a:lnTo>
                  <a:lnTo>
                    <a:pt x="227" y="61"/>
                  </a:lnTo>
                  <a:lnTo>
                    <a:pt x="229" y="58"/>
                  </a:lnTo>
                  <a:lnTo>
                    <a:pt x="229" y="58"/>
                  </a:lnTo>
                  <a:lnTo>
                    <a:pt x="229" y="56"/>
                  </a:lnTo>
                  <a:lnTo>
                    <a:pt x="230" y="56"/>
                  </a:lnTo>
                  <a:lnTo>
                    <a:pt x="230" y="56"/>
                  </a:lnTo>
                  <a:lnTo>
                    <a:pt x="232" y="56"/>
                  </a:lnTo>
                  <a:lnTo>
                    <a:pt x="232" y="55"/>
                  </a:lnTo>
                  <a:lnTo>
                    <a:pt x="234" y="53"/>
                  </a:lnTo>
                  <a:lnTo>
                    <a:pt x="235" y="53"/>
                  </a:lnTo>
                  <a:lnTo>
                    <a:pt x="235" y="52"/>
                  </a:lnTo>
                  <a:lnTo>
                    <a:pt x="234" y="52"/>
                  </a:lnTo>
                  <a:lnTo>
                    <a:pt x="234" y="52"/>
                  </a:lnTo>
                  <a:lnTo>
                    <a:pt x="232" y="52"/>
                  </a:lnTo>
                  <a:lnTo>
                    <a:pt x="232" y="52"/>
                  </a:lnTo>
                  <a:lnTo>
                    <a:pt x="232" y="50"/>
                  </a:lnTo>
                  <a:lnTo>
                    <a:pt x="235" y="50"/>
                  </a:lnTo>
                  <a:lnTo>
                    <a:pt x="237" y="49"/>
                  </a:lnTo>
                  <a:lnTo>
                    <a:pt x="237" y="49"/>
                  </a:lnTo>
                  <a:lnTo>
                    <a:pt x="238" y="49"/>
                  </a:lnTo>
                  <a:lnTo>
                    <a:pt x="238" y="49"/>
                  </a:lnTo>
                  <a:lnTo>
                    <a:pt x="240" y="49"/>
                  </a:lnTo>
                  <a:lnTo>
                    <a:pt x="240" y="50"/>
                  </a:lnTo>
                  <a:lnTo>
                    <a:pt x="240" y="52"/>
                  </a:lnTo>
                  <a:lnTo>
                    <a:pt x="240" y="53"/>
                  </a:lnTo>
                  <a:lnTo>
                    <a:pt x="240" y="58"/>
                  </a:lnTo>
                  <a:lnTo>
                    <a:pt x="241" y="58"/>
                  </a:lnTo>
                  <a:lnTo>
                    <a:pt x="245" y="60"/>
                  </a:lnTo>
                  <a:lnTo>
                    <a:pt x="245" y="61"/>
                  </a:lnTo>
                  <a:lnTo>
                    <a:pt x="240" y="64"/>
                  </a:lnTo>
                  <a:lnTo>
                    <a:pt x="240" y="66"/>
                  </a:lnTo>
                  <a:lnTo>
                    <a:pt x="240" y="66"/>
                  </a:lnTo>
                  <a:lnTo>
                    <a:pt x="240" y="67"/>
                  </a:lnTo>
                  <a:lnTo>
                    <a:pt x="240" y="67"/>
                  </a:lnTo>
                  <a:lnTo>
                    <a:pt x="241" y="67"/>
                  </a:lnTo>
                  <a:lnTo>
                    <a:pt x="245" y="67"/>
                  </a:lnTo>
                  <a:lnTo>
                    <a:pt x="246" y="67"/>
                  </a:lnTo>
                  <a:lnTo>
                    <a:pt x="253" y="67"/>
                  </a:lnTo>
                  <a:lnTo>
                    <a:pt x="253" y="67"/>
                  </a:lnTo>
                  <a:lnTo>
                    <a:pt x="254" y="66"/>
                  </a:lnTo>
                  <a:lnTo>
                    <a:pt x="256" y="64"/>
                  </a:lnTo>
                  <a:lnTo>
                    <a:pt x="257" y="64"/>
                  </a:lnTo>
                  <a:lnTo>
                    <a:pt x="257" y="64"/>
                  </a:lnTo>
                  <a:lnTo>
                    <a:pt x="259" y="61"/>
                  </a:lnTo>
                  <a:lnTo>
                    <a:pt x="259" y="58"/>
                  </a:lnTo>
                  <a:lnTo>
                    <a:pt x="259" y="58"/>
                  </a:lnTo>
                  <a:lnTo>
                    <a:pt x="260" y="56"/>
                  </a:lnTo>
                  <a:lnTo>
                    <a:pt x="262" y="56"/>
                  </a:lnTo>
                  <a:lnTo>
                    <a:pt x="264" y="56"/>
                  </a:lnTo>
                  <a:lnTo>
                    <a:pt x="265" y="56"/>
                  </a:lnTo>
                  <a:lnTo>
                    <a:pt x="270" y="56"/>
                  </a:lnTo>
                  <a:lnTo>
                    <a:pt x="275" y="56"/>
                  </a:lnTo>
                  <a:lnTo>
                    <a:pt x="279" y="56"/>
                  </a:lnTo>
                  <a:lnTo>
                    <a:pt x="282" y="58"/>
                  </a:lnTo>
                  <a:lnTo>
                    <a:pt x="284" y="58"/>
                  </a:lnTo>
                  <a:lnTo>
                    <a:pt x="290" y="61"/>
                  </a:lnTo>
                  <a:lnTo>
                    <a:pt x="292" y="61"/>
                  </a:lnTo>
                  <a:lnTo>
                    <a:pt x="300" y="66"/>
                  </a:lnTo>
                  <a:lnTo>
                    <a:pt x="301" y="67"/>
                  </a:lnTo>
                  <a:lnTo>
                    <a:pt x="306" y="69"/>
                  </a:lnTo>
                  <a:lnTo>
                    <a:pt x="320" y="71"/>
                  </a:lnTo>
                  <a:lnTo>
                    <a:pt x="322" y="71"/>
                  </a:lnTo>
                  <a:lnTo>
                    <a:pt x="327" y="74"/>
                  </a:lnTo>
                  <a:lnTo>
                    <a:pt x="328" y="75"/>
                  </a:lnTo>
                  <a:lnTo>
                    <a:pt x="331" y="77"/>
                  </a:lnTo>
                  <a:lnTo>
                    <a:pt x="336" y="77"/>
                  </a:lnTo>
                  <a:lnTo>
                    <a:pt x="342" y="78"/>
                  </a:lnTo>
                  <a:lnTo>
                    <a:pt x="344" y="80"/>
                  </a:lnTo>
                  <a:lnTo>
                    <a:pt x="346" y="80"/>
                  </a:lnTo>
                  <a:lnTo>
                    <a:pt x="347" y="80"/>
                  </a:lnTo>
                  <a:lnTo>
                    <a:pt x="353" y="80"/>
                  </a:lnTo>
                  <a:lnTo>
                    <a:pt x="355" y="80"/>
                  </a:lnTo>
                  <a:lnTo>
                    <a:pt x="357" y="80"/>
                  </a:lnTo>
                  <a:lnTo>
                    <a:pt x="358" y="82"/>
                  </a:lnTo>
                  <a:lnTo>
                    <a:pt x="361" y="82"/>
                  </a:lnTo>
                  <a:lnTo>
                    <a:pt x="361" y="82"/>
                  </a:lnTo>
                  <a:lnTo>
                    <a:pt x="358" y="78"/>
                  </a:lnTo>
                  <a:lnTo>
                    <a:pt x="358" y="78"/>
                  </a:lnTo>
                  <a:lnTo>
                    <a:pt x="360" y="78"/>
                  </a:lnTo>
                  <a:lnTo>
                    <a:pt x="363" y="78"/>
                  </a:lnTo>
                  <a:lnTo>
                    <a:pt x="363" y="77"/>
                  </a:lnTo>
                  <a:lnTo>
                    <a:pt x="364" y="77"/>
                  </a:lnTo>
                  <a:lnTo>
                    <a:pt x="368" y="78"/>
                  </a:lnTo>
                  <a:lnTo>
                    <a:pt x="369" y="78"/>
                  </a:lnTo>
                  <a:lnTo>
                    <a:pt x="372" y="80"/>
                  </a:lnTo>
                  <a:lnTo>
                    <a:pt x="377" y="82"/>
                  </a:lnTo>
                  <a:lnTo>
                    <a:pt x="382" y="83"/>
                  </a:lnTo>
                  <a:lnTo>
                    <a:pt x="385" y="86"/>
                  </a:lnTo>
                  <a:lnTo>
                    <a:pt x="388" y="88"/>
                  </a:lnTo>
                  <a:lnTo>
                    <a:pt x="390" y="91"/>
                  </a:lnTo>
                  <a:lnTo>
                    <a:pt x="390" y="91"/>
                  </a:lnTo>
                  <a:lnTo>
                    <a:pt x="390" y="93"/>
                  </a:lnTo>
                  <a:lnTo>
                    <a:pt x="391" y="93"/>
                  </a:lnTo>
                  <a:lnTo>
                    <a:pt x="391" y="93"/>
                  </a:lnTo>
                  <a:lnTo>
                    <a:pt x="390" y="94"/>
                  </a:lnTo>
                  <a:lnTo>
                    <a:pt x="390" y="96"/>
                  </a:lnTo>
                  <a:lnTo>
                    <a:pt x="390" y="96"/>
                  </a:lnTo>
                  <a:lnTo>
                    <a:pt x="387" y="96"/>
                  </a:lnTo>
                  <a:lnTo>
                    <a:pt x="380" y="96"/>
                  </a:lnTo>
                  <a:lnTo>
                    <a:pt x="379" y="97"/>
                  </a:lnTo>
                  <a:lnTo>
                    <a:pt x="374" y="99"/>
                  </a:lnTo>
                  <a:lnTo>
                    <a:pt x="374" y="100"/>
                  </a:lnTo>
                  <a:lnTo>
                    <a:pt x="374" y="100"/>
                  </a:lnTo>
                  <a:lnTo>
                    <a:pt x="374" y="102"/>
                  </a:lnTo>
                  <a:lnTo>
                    <a:pt x="374" y="102"/>
                  </a:lnTo>
                  <a:lnTo>
                    <a:pt x="371" y="104"/>
                  </a:lnTo>
                  <a:lnTo>
                    <a:pt x="371" y="105"/>
                  </a:lnTo>
                  <a:lnTo>
                    <a:pt x="372" y="105"/>
                  </a:lnTo>
                  <a:lnTo>
                    <a:pt x="374" y="107"/>
                  </a:lnTo>
                  <a:lnTo>
                    <a:pt x="375" y="107"/>
                  </a:lnTo>
                  <a:lnTo>
                    <a:pt x="379" y="107"/>
                  </a:lnTo>
                  <a:lnTo>
                    <a:pt x="382" y="107"/>
                  </a:lnTo>
                  <a:lnTo>
                    <a:pt x="385" y="108"/>
                  </a:lnTo>
                  <a:lnTo>
                    <a:pt x="387" y="108"/>
                  </a:lnTo>
                  <a:lnTo>
                    <a:pt x="388" y="108"/>
                  </a:lnTo>
                  <a:lnTo>
                    <a:pt x="390" y="110"/>
                  </a:lnTo>
                  <a:lnTo>
                    <a:pt x="393" y="110"/>
                  </a:lnTo>
                  <a:lnTo>
                    <a:pt x="396" y="110"/>
                  </a:lnTo>
                  <a:lnTo>
                    <a:pt x="402" y="110"/>
                  </a:lnTo>
                  <a:lnTo>
                    <a:pt x="404" y="110"/>
                  </a:lnTo>
                  <a:lnTo>
                    <a:pt x="407" y="110"/>
                  </a:lnTo>
                  <a:lnTo>
                    <a:pt x="412" y="110"/>
                  </a:lnTo>
                  <a:lnTo>
                    <a:pt x="413" y="110"/>
                  </a:lnTo>
                  <a:lnTo>
                    <a:pt x="415" y="110"/>
                  </a:lnTo>
                  <a:lnTo>
                    <a:pt x="416" y="108"/>
                  </a:lnTo>
                  <a:lnTo>
                    <a:pt x="418" y="108"/>
                  </a:lnTo>
                  <a:lnTo>
                    <a:pt x="424" y="108"/>
                  </a:lnTo>
                  <a:lnTo>
                    <a:pt x="426" y="108"/>
                  </a:lnTo>
                  <a:lnTo>
                    <a:pt x="428" y="108"/>
                  </a:lnTo>
                  <a:lnTo>
                    <a:pt x="431" y="107"/>
                  </a:lnTo>
                  <a:lnTo>
                    <a:pt x="431" y="107"/>
                  </a:lnTo>
                  <a:lnTo>
                    <a:pt x="432" y="107"/>
                  </a:lnTo>
                  <a:lnTo>
                    <a:pt x="432" y="108"/>
                  </a:lnTo>
                  <a:lnTo>
                    <a:pt x="434" y="108"/>
                  </a:lnTo>
                  <a:lnTo>
                    <a:pt x="437" y="107"/>
                  </a:lnTo>
                  <a:lnTo>
                    <a:pt x="443" y="104"/>
                  </a:lnTo>
                  <a:lnTo>
                    <a:pt x="445" y="104"/>
                  </a:lnTo>
                  <a:lnTo>
                    <a:pt x="446" y="102"/>
                  </a:lnTo>
                  <a:lnTo>
                    <a:pt x="448" y="102"/>
                  </a:lnTo>
                  <a:lnTo>
                    <a:pt x="448" y="104"/>
                  </a:lnTo>
                  <a:lnTo>
                    <a:pt x="450" y="105"/>
                  </a:lnTo>
                  <a:lnTo>
                    <a:pt x="450" y="105"/>
                  </a:lnTo>
                  <a:lnTo>
                    <a:pt x="451" y="105"/>
                  </a:lnTo>
                  <a:lnTo>
                    <a:pt x="453" y="107"/>
                  </a:lnTo>
                  <a:lnTo>
                    <a:pt x="453" y="108"/>
                  </a:lnTo>
                  <a:lnTo>
                    <a:pt x="454" y="108"/>
                  </a:lnTo>
                  <a:lnTo>
                    <a:pt x="459" y="108"/>
                  </a:lnTo>
                  <a:lnTo>
                    <a:pt x="462" y="110"/>
                  </a:lnTo>
                  <a:lnTo>
                    <a:pt x="462" y="110"/>
                  </a:lnTo>
                  <a:lnTo>
                    <a:pt x="464" y="112"/>
                  </a:lnTo>
                  <a:lnTo>
                    <a:pt x="464" y="115"/>
                  </a:lnTo>
                  <a:lnTo>
                    <a:pt x="464" y="115"/>
                  </a:lnTo>
                  <a:lnTo>
                    <a:pt x="465" y="116"/>
                  </a:lnTo>
                  <a:lnTo>
                    <a:pt x="465" y="116"/>
                  </a:lnTo>
                  <a:lnTo>
                    <a:pt x="465" y="116"/>
                  </a:lnTo>
                  <a:lnTo>
                    <a:pt x="467" y="113"/>
                  </a:lnTo>
                  <a:lnTo>
                    <a:pt x="467" y="112"/>
                  </a:lnTo>
                  <a:lnTo>
                    <a:pt x="469" y="113"/>
                  </a:lnTo>
                  <a:lnTo>
                    <a:pt x="469" y="113"/>
                  </a:lnTo>
                  <a:lnTo>
                    <a:pt x="470" y="115"/>
                  </a:lnTo>
                  <a:lnTo>
                    <a:pt x="473" y="118"/>
                  </a:lnTo>
                  <a:lnTo>
                    <a:pt x="478" y="121"/>
                  </a:lnTo>
                  <a:lnTo>
                    <a:pt x="478" y="123"/>
                  </a:lnTo>
                  <a:lnTo>
                    <a:pt x="480" y="123"/>
                  </a:lnTo>
                  <a:lnTo>
                    <a:pt x="478" y="124"/>
                  </a:lnTo>
                  <a:lnTo>
                    <a:pt x="478" y="124"/>
                  </a:lnTo>
                  <a:lnTo>
                    <a:pt x="476" y="126"/>
                  </a:lnTo>
                  <a:lnTo>
                    <a:pt x="475" y="126"/>
                  </a:lnTo>
                  <a:lnTo>
                    <a:pt x="473" y="126"/>
                  </a:lnTo>
                  <a:lnTo>
                    <a:pt x="470" y="124"/>
                  </a:lnTo>
                  <a:lnTo>
                    <a:pt x="470" y="124"/>
                  </a:lnTo>
                  <a:lnTo>
                    <a:pt x="472" y="126"/>
                  </a:lnTo>
                  <a:lnTo>
                    <a:pt x="475" y="129"/>
                  </a:lnTo>
                  <a:lnTo>
                    <a:pt x="475" y="130"/>
                  </a:lnTo>
                  <a:lnTo>
                    <a:pt x="476" y="130"/>
                  </a:lnTo>
                  <a:lnTo>
                    <a:pt x="476" y="130"/>
                  </a:lnTo>
                  <a:lnTo>
                    <a:pt x="478" y="132"/>
                  </a:lnTo>
                  <a:lnTo>
                    <a:pt x="478" y="132"/>
                  </a:lnTo>
                  <a:lnTo>
                    <a:pt x="481" y="135"/>
                  </a:lnTo>
                  <a:lnTo>
                    <a:pt x="481" y="135"/>
                  </a:lnTo>
                  <a:lnTo>
                    <a:pt x="484" y="140"/>
                  </a:lnTo>
                  <a:lnTo>
                    <a:pt x="486" y="141"/>
                  </a:lnTo>
                  <a:lnTo>
                    <a:pt x="487" y="141"/>
                  </a:lnTo>
                  <a:lnTo>
                    <a:pt x="487" y="141"/>
                  </a:lnTo>
                  <a:lnTo>
                    <a:pt x="487" y="141"/>
                  </a:lnTo>
                  <a:lnTo>
                    <a:pt x="484" y="137"/>
                  </a:lnTo>
                  <a:lnTo>
                    <a:pt x="481" y="134"/>
                  </a:lnTo>
                  <a:lnTo>
                    <a:pt x="481" y="132"/>
                  </a:lnTo>
                  <a:lnTo>
                    <a:pt x="481" y="132"/>
                  </a:lnTo>
                  <a:lnTo>
                    <a:pt x="481" y="127"/>
                  </a:lnTo>
                  <a:lnTo>
                    <a:pt x="481" y="127"/>
                  </a:lnTo>
                  <a:lnTo>
                    <a:pt x="483" y="127"/>
                  </a:lnTo>
                  <a:lnTo>
                    <a:pt x="484" y="129"/>
                  </a:lnTo>
                  <a:lnTo>
                    <a:pt x="486" y="129"/>
                  </a:lnTo>
                  <a:lnTo>
                    <a:pt x="486" y="129"/>
                  </a:lnTo>
                  <a:lnTo>
                    <a:pt x="486" y="129"/>
                  </a:lnTo>
                  <a:lnTo>
                    <a:pt x="487" y="129"/>
                  </a:lnTo>
                  <a:lnTo>
                    <a:pt x="489" y="130"/>
                  </a:lnTo>
                  <a:lnTo>
                    <a:pt x="489" y="130"/>
                  </a:lnTo>
                  <a:lnTo>
                    <a:pt x="489" y="127"/>
                  </a:lnTo>
                  <a:lnTo>
                    <a:pt x="487" y="126"/>
                  </a:lnTo>
                  <a:lnTo>
                    <a:pt x="487" y="126"/>
                  </a:lnTo>
                  <a:lnTo>
                    <a:pt x="487" y="124"/>
                  </a:lnTo>
                  <a:lnTo>
                    <a:pt x="487" y="124"/>
                  </a:lnTo>
                  <a:lnTo>
                    <a:pt x="484" y="123"/>
                  </a:lnTo>
                  <a:lnTo>
                    <a:pt x="484" y="121"/>
                  </a:lnTo>
                  <a:lnTo>
                    <a:pt x="483" y="118"/>
                  </a:lnTo>
                  <a:lnTo>
                    <a:pt x="483" y="116"/>
                  </a:lnTo>
                  <a:lnTo>
                    <a:pt x="483" y="115"/>
                  </a:lnTo>
                  <a:lnTo>
                    <a:pt x="483" y="115"/>
                  </a:lnTo>
                  <a:lnTo>
                    <a:pt x="481" y="113"/>
                  </a:lnTo>
                  <a:lnTo>
                    <a:pt x="480" y="112"/>
                  </a:lnTo>
                  <a:lnTo>
                    <a:pt x="478" y="110"/>
                  </a:lnTo>
                  <a:lnTo>
                    <a:pt x="478" y="108"/>
                  </a:lnTo>
                  <a:lnTo>
                    <a:pt x="478" y="107"/>
                  </a:lnTo>
                  <a:lnTo>
                    <a:pt x="480" y="105"/>
                  </a:lnTo>
                  <a:lnTo>
                    <a:pt x="481" y="105"/>
                  </a:lnTo>
                  <a:lnTo>
                    <a:pt x="481" y="104"/>
                  </a:lnTo>
                  <a:lnTo>
                    <a:pt x="481" y="102"/>
                  </a:lnTo>
                  <a:lnTo>
                    <a:pt x="481" y="102"/>
                  </a:lnTo>
                  <a:lnTo>
                    <a:pt x="481" y="102"/>
                  </a:lnTo>
                  <a:lnTo>
                    <a:pt x="484" y="100"/>
                  </a:lnTo>
                  <a:lnTo>
                    <a:pt x="486" y="100"/>
                  </a:lnTo>
                  <a:lnTo>
                    <a:pt x="487" y="100"/>
                  </a:lnTo>
                  <a:lnTo>
                    <a:pt x="489" y="100"/>
                  </a:lnTo>
                  <a:lnTo>
                    <a:pt x="491" y="100"/>
                  </a:lnTo>
                  <a:lnTo>
                    <a:pt x="492" y="100"/>
                  </a:lnTo>
                  <a:lnTo>
                    <a:pt x="494" y="99"/>
                  </a:lnTo>
                  <a:lnTo>
                    <a:pt x="494" y="99"/>
                  </a:lnTo>
                  <a:lnTo>
                    <a:pt x="495" y="99"/>
                  </a:lnTo>
                  <a:lnTo>
                    <a:pt x="497" y="97"/>
                  </a:lnTo>
                  <a:lnTo>
                    <a:pt x="497" y="97"/>
                  </a:lnTo>
                  <a:lnTo>
                    <a:pt x="498" y="97"/>
                  </a:lnTo>
                  <a:lnTo>
                    <a:pt x="500" y="97"/>
                  </a:lnTo>
                  <a:lnTo>
                    <a:pt x="500" y="97"/>
                  </a:lnTo>
                  <a:lnTo>
                    <a:pt x="500" y="96"/>
                  </a:lnTo>
                  <a:lnTo>
                    <a:pt x="500" y="94"/>
                  </a:lnTo>
                  <a:lnTo>
                    <a:pt x="503" y="93"/>
                  </a:lnTo>
                  <a:lnTo>
                    <a:pt x="505" y="93"/>
                  </a:lnTo>
                  <a:lnTo>
                    <a:pt x="506" y="93"/>
                  </a:lnTo>
                  <a:lnTo>
                    <a:pt x="508" y="91"/>
                  </a:lnTo>
                  <a:lnTo>
                    <a:pt x="508" y="91"/>
                  </a:lnTo>
                  <a:lnTo>
                    <a:pt x="510" y="89"/>
                  </a:lnTo>
                  <a:lnTo>
                    <a:pt x="510" y="88"/>
                  </a:lnTo>
                  <a:lnTo>
                    <a:pt x="510" y="88"/>
                  </a:lnTo>
                  <a:lnTo>
                    <a:pt x="508" y="86"/>
                  </a:lnTo>
                  <a:lnTo>
                    <a:pt x="506" y="86"/>
                  </a:lnTo>
                  <a:lnTo>
                    <a:pt x="503" y="88"/>
                  </a:lnTo>
                  <a:lnTo>
                    <a:pt x="500" y="89"/>
                  </a:lnTo>
                  <a:lnTo>
                    <a:pt x="498" y="91"/>
                  </a:lnTo>
                  <a:lnTo>
                    <a:pt x="498" y="93"/>
                  </a:lnTo>
                  <a:lnTo>
                    <a:pt x="497" y="94"/>
                  </a:lnTo>
                  <a:lnTo>
                    <a:pt x="495" y="93"/>
                  </a:lnTo>
                  <a:lnTo>
                    <a:pt x="494" y="93"/>
                  </a:lnTo>
                  <a:lnTo>
                    <a:pt x="492" y="93"/>
                  </a:lnTo>
                  <a:lnTo>
                    <a:pt x="491" y="94"/>
                  </a:lnTo>
                  <a:lnTo>
                    <a:pt x="491" y="94"/>
                  </a:lnTo>
                  <a:lnTo>
                    <a:pt x="487" y="96"/>
                  </a:lnTo>
                  <a:lnTo>
                    <a:pt x="484" y="94"/>
                  </a:lnTo>
                  <a:lnTo>
                    <a:pt x="483" y="94"/>
                  </a:lnTo>
                  <a:lnTo>
                    <a:pt x="481" y="96"/>
                  </a:lnTo>
                  <a:lnTo>
                    <a:pt x="481" y="96"/>
                  </a:lnTo>
                  <a:lnTo>
                    <a:pt x="483" y="97"/>
                  </a:lnTo>
                  <a:lnTo>
                    <a:pt x="481" y="97"/>
                  </a:lnTo>
                  <a:lnTo>
                    <a:pt x="476" y="99"/>
                  </a:lnTo>
                  <a:lnTo>
                    <a:pt x="476" y="99"/>
                  </a:lnTo>
                  <a:lnTo>
                    <a:pt x="473" y="99"/>
                  </a:lnTo>
                  <a:lnTo>
                    <a:pt x="473" y="99"/>
                  </a:lnTo>
                  <a:lnTo>
                    <a:pt x="472" y="97"/>
                  </a:lnTo>
                  <a:lnTo>
                    <a:pt x="467" y="96"/>
                  </a:lnTo>
                  <a:lnTo>
                    <a:pt x="467" y="96"/>
                  </a:lnTo>
                  <a:lnTo>
                    <a:pt x="469" y="93"/>
                  </a:lnTo>
                  <a:lnTo>
                    <a:pt x="473" y="88"/>
                  </a:lnTo>
                  <a:lnTo>
                    <a:pt x="473" y="88"/>
                  </a:lnTo>
                  <a:lnTo>
                    <a:pt x="481" y="86"/>
                  </a:lnTo>
                  <a:lnTo>
                    <a:pt x="486" y="85"/>
                  </a:lnTo>
                  <a:lnTo>
                    <a:pt x="494" y="82"/>
                  </a:lnTo>
                  <a:lnTo>
                    <a:pt x="495" y="82"/>
                  </a:lnTo>
                  <a:lnTo>
                    <a:pt x="502" y="80"/>
                  </a:lnTo>
                  <a:lnTo>
                    <a:pt x="505" y="80"/>
                  </a:lnTo>
                  <a:lnTo>
                    <a:pt x="506" y="80"/>
                  </a:lnTo>
                  <a:lnTo>
                    <a:pt x="510" y="80"/>
                  </a:lnTo>
                  <a:lnTo>
                    <a:pt x="511" y="82"/>
                  </a:lnTo>
                  <a:lnTo>
                    <a:pt x="513" y="83"/>
                  </a:lnTo>
                  <a:lnTo>
                    <a:pt x="513" y="85"/>
                  </a:lnTo>
                  <a:lnTo>
                    <a:pt x="514" y="88"/>
                  </a:lnTo>
                  <a:lnTo>
                    <a:pt x="514" y="91"/>
                  </a:lnTo>
                  <a:lnTo>
                    <a:pt x="516" y="93"/>
                  </a:lnTo>
                  <a:lnTo>
                    <a:pt x="517" y="94"/>
                  </a:lnTo>
                  <a:lnTo>
                    <a:pt x="519" y="94"/>
                  </a:lnTo>
                  <a:lnTo>
                    <a:pt x="521" y="96"/>
                  </a:lnTo>
                  <a:lnTo>
                    <a:pt x="521" y="94"/>
                  </a:lnTo>
                  <a:lnTo>
                    <a:pt x="522" y="94"/>
                  </a:lnTo>
                  <a:lnTo>
                    <a:pt x="522" y="94"/>
                  </a:lnTo>
                  <a:lnTo>
                    <a:pt x="522" y="96"/>
                  </a:lnTo>
                  <a:lnTo>
                    <a:pt x="522" y="96"/>
                  </a:lnTo>
                  <a:lnTo>
                    <a:pt x="524" y="96"/>
                  </a:lnTo>
                  <a:lnTo>
                    <a:pt x="525" y="97"/>
                  </a:lnTo>
                  <a:lnTo>
                    <a:pt x="527" y="97"/>
                  </a:lnTo>
                  <a:lnTo>
                    <a:pt x="525" y="99"/>
                  </a:lnTo>
                  <a:lnTo>
                    <a:pt x="527" y="99"/>
                  </a:lnTo>
                  <a:lnTo>
                    <a:pt x="528" y="100"/>
                  </a:lnTo>
                  <a:lnTo>
                    <a:pt x="530" y="102"/>
                  </a:lnTo>
                  <a:lnTo>
                    <a:pt x="533" y="102"/>
                  </a:lnTo>
                  <a:lnTo>
                    <a:pt x="536" y="102"/>
                  </a:lnTo>
                  <a:lnTo>
                    <a:pt x="541" y="100"/>
                  </a:lnTo>
                  <a:lnTo>
                    <a:pt x="543" y="99"/>
                  </a:lnTo>
                  <a:lnTo>
                    <a:pt x="546" y="100"/>
                  </a:lnTo>
                  <a:lnTo>
                    <a:pt x="549" y="104"/>
                  </a:lnTo>
                  <a:lnTo>
                    <a:pt x="552" y="107"/>
                  </a:lnTo>
                  <a:lnTo>
                    <a:pt x="554" y="107"/>
                  </a:lnTo>
                  <a:lnTo>
                    <a:pt x="558" y="108"/>
                  </a:lnTo>
                  <a:lnTo>
                    <a:pt x="560" y="108"/>
                  </a:lnTo>
                  <a:lnTo>
                    <a:pt x="562" y="108"/>
                  </a:lnTo>
                  <a:lnTo>
                    <a:pt x="563" y="108"/>
                  </a:lnTo>
                  <a:lnTo>
                    <a:pt x="566" y="108"/>
                  </a:lnTo>
                  <a:lnTo>
                    <a:pt x="569" y="110"/>
                  </a:lnTo>
                  <a:lnTo>
                    <a:pt x="571" y="110"/>
                  </a:lnTo>
                  <a:lnTo>
                    <a:pt x="577" y="108"/>
                  </a:lnTo>
                  <a:lnTo>
                    <a:pt x="579" y="108"/>
                  </a:lnTo>
                  <a:lnTo>
                    <a:pt x="580" y="107"/>
                  </a:lnTo>
                  <a:lnTo>
                    <a:pt x="582" y="107"/>
                  </a:lnTo>
                  <a:lnTo>
                    <a:pt x="584" y="107"/>
                  </a:lnTo>
                  <a:lnTo>
                    <a:pt x="585" y="107"/>
                  </a:lnTo>
                  <a:lnTo>
                    <a:pt x="587" y="107"/>
                  </a:lnTo>
                  <a:lnTo>
                    <a:pt x="590" y="107"/>
                  </a:lnTo>
                  <a:lnTo>
                    <a:pt x="596" y="107"/>
                  </a:lnTo>
                  <a:lnTo>
                    <a:pt x="601" y="108"/>
                  </a:lnTo>
                  <a:lnTo>
                    <a:pt x="604" y="108"/>
                  </a:lnTo>
                  <a:lnTo>
                    <a:pt x="606" y="110"/>
                  </a:lnTo>
                  <a:lnTo>
                    <a:pt x="607" y="110"/>
                  </a:lnTo>
                  <a:lnTo>
                    <a:pt x="609" y="110"/>
                  </a:lnTo>
                  <a:lnTo>
                    <a:pt x="610" y="108"/>
                  </a:lnTo>
                  <a:lnTo>
                    <a:pt x="612" y="108"/>
                  </a:lnTo>
                  <a:lnTo>
                    <a:pt x="615" y="107"/>
                  </a:lnTo>
                  <a:lnTo>
                    <a:pt x="617" y="107"/>
                  </a:lnTo>
                  <a:lnTo>
                    <a:pt x="617" y="107"/>
                  </a:lnTo>
                  <a:lnTo>
                    <a:pt x="615" y="105"/>
                  </a:lnTo>
                  <a:lnTo>
                    <a:pt x="614" y="105"/>
                  </a:lnTo>
                  <a:lnTo>
                    <a:pt x="612" y="104"/>
                  </a:lnTo>
                  <a:lnTo>
                    <a:pt x="612" y="102"/>
                  </a:lnTo>
                  <a:lnTo>
                    <a:pt x="612" y="102"/>
                  </a:lnTo>
                  <a:lnTo>
                    <a:pt x="612" y="100"/>
                  </a:lnTo>
                  <a:lnTo>
                    <a:pt x="614" y="100"/>
                  </a:lnTo>
                  <a:lnTo>
                    <a:pt x="614" y="100"/>
                  </a:lnTo>
                  <a:lnTo>
                    <a:pt x="617" y="102"/>
                  </a:lnTo>
                  <a:lnTo>
                    <a:pt x="621" y="108"/>
                  </a:lnTo>
                  <a:lnTo>
                    <a:pt x="623" y="108"/>
                  </a:lnTo>
                  <a:lnTo>
                    <a:pt x="623" y="110"/>
                  </a:lnTo>
                  <a:lnTo>
                    <a:pt x="628" y="112"/>
                  </a:lnTo>
                  <a:lnTo>
                    <a:pt x="629" y="112"/>
                  </a:lnTo>
                  <a:lnTo>
                    <a:pt x="633" y="110"/>
                  </a:lnTo>
                  <a:lnTo>
                    <a:pt x="634" y="110"/>
                  </a:lnTo>
                  <a:lnTo>
                    <a:pt x="634" y="110"/>
                  </a:lnTo>
                  <a:lnTo>
                    <a:pt x="634" y="108"/>
                  </a:lnTo>
                  <a:lnTo>
                    <a:pt x="634" y="107"/>
                  </a:lnTo>
                  <a:lnTo>
                    <a:pt x="634" y="107"/>
                  </a:lnTo>
                  <a:lnTo>
                    <a:pt x="634" y="107"/>
                  </a:lnTo>
                  <a:lnTo>
                    <a:pt x="631" y="105"/>
                  </a:lnTo>
                  <a:lnTo>
                    <a:pt x="629" y="104"/>
                  </a:lnTo>
                  <a:lnTo>
                    <a:pt x="626" y="104"/>
                  </a:lnTo>
                  <a:lnTo>
                    <a:pt x="623" y="104"/>
                  </a:lnTo>
                  <a:lnTo>
                    <a:pt x="620" y="105"/>
                  </a:lnTo>
                  <a:lnTo>
                    <a:pt x="620" y="104"/>
                  </a:lnTo>
                  <a:lnTo>
                    <a:pt x="615" y="100"/>
                  </a:lnTo>
                  <a:lnTo>
                    <a:pt x="615" y="99"/>
                  </a:lnTo>
                  <a:lnTo>
                    <a:pt x="615" y="99"/>
                  </a:lnTo>
                  <a:lnTo>
                    <a:pt x="617" y="99"/>
                  </a:lnTo>
                  <a:lnTo>
                    <a:pt x="617" y="99"/>
                  </a:lnTo>
                  <a:lnTo>
                    <a:pt x="615" y="97"/>
                  </a:lnTo>
                  <a:lnTo>
                    <a:pt x="615" y="97"/>
                  </a:lnTo>
                  <a:lnTo>
                    <a:pt x="614" y="94"/>
                  </a:lnTo>
                  <a:lnTo>
                    <a:pt x="612" y="93"/>
                  </a:lnTo>
                  <a:lnTo>
                    <a:pt x="614" y="93"/>
                  </a:lnTo>
                  <a:lnTo>
                    <a:pt x="615" y="93"/>
                  </a:lnTo>
                  <a:lnTo>
                    <a:pt x="615" y="93"/>
                  </a:lnTo>
                  <a:lnTo>
                    <a:pt x="618" y="94"/>
                  </a:lnTo>
                  <a:lnTo>
                    <a:pt x="621" y="94"/>
                  </a:lnTo>
                  <a:lnTo>
                    <a:pt x="625" y="93"/>
                  </a:lnTo>
                  <a:lnTo>
                    <a:pt x="623" y="91"/>
                  </a:lnTo>
                  <a:lnTo>
                    <a:pt x="623" y="89"/>
                  </a:lnTo>
                  <a:lnTo>
                    <a:pt x="623" y="89"/>
                  </a:lnTo>
                  <a:lnTo>
                    <a:pt x="625" y="89"/>
                  </a:lnTo>
                  <a:lnTo>
                    <a:pt x="628" y="91"/>
                  </a:lnTo>
                  <a:lnTo>
                    <a:pt x="629" y="91"/>
                  </a:lnTo>
                  <a:lnTo>
                    <a:pt x="629" y="89"/>
                  </a:lnTo>
                  <a:lnTo>
                    <a:pt x="631" y="89"/>
                  </a:lnTo>
                  <a:lnTo>
                    <a:pt x="631" y="91"/>
                  </a:lnTo>
                  <a:lnTo>
                    <a:pt x="633" y="91"/>
                  </a:lnTo>
                  <a:lnTo>
                    <a:pt x="634" y="93"/>
                  </a:lnTo>
                  <a:lnTo>
                    <a:pt x="636" y="94"/>
                  </a:lnTo>
                  <a:lnTo>
                    <a:pt x="637" y="96"/>
                  </a:lnTo>
                  <a:lnTo>
                    <a:pt x="637" y="96"/>
                  </a:lnTo>
                  <a:lnTo>
                    <a:pt x="642" y="96"/>
                  </a:lnTo>
                  <a:lnTo>
                    <a:pt x="645" y="94"/>
                  </a:lnTo>
                  <a:lnTo>
                    <a:pt x="645" y="96"/>
                  </a:lnTo>
                  <a:lnTo>
                    <a:pt x="644" y="96"/>
                  </a:lnTo>
                  <a:lnTo>
                    <a:pt x="640" y="100"/>
                  </a:lnTo>
                  <a:lnTo>
                    <a:pt x="640" y="102"/>
                  </a:lnTo>
                  <a:lnTo>
                    <a:pt x="642" y="100"/>
                  </a:lnTo>
                  <a:lnTo>
                    <a:pt x="644" y="100"/>
                  </a:lnTo>
                  <a:lnTo>
                    <a:pt x="644" y="100"/>
                  </a:lnTo>
                  <a:lnTo>
                    <a:pt x="644" y="99"/>
                  </a:lnTo>
                  <a:lnTo>
                    <a:pt x="645" y="99"/>
                  </a:lnTo>
                  <a:lnTo>
                    <a:pt x="650" y="96"/>
                  </a:lnTo>
                  <a:lnTo>
                    <a:pt x="651" y="96"/>
                  </a:lnTo>
                  <a:lnTo>
                    <a:pt x="650" y="99"/>
                  </a:lnTo>
                  <a:lnTo>
                    <a:pt x="648" y="107"/>
                  </a:lnTo>
                  <a:lnTo>
                    <a:pt x="648" y="110"/>
                  </a:lnTo>
                  <a:lnTo>
                    <a:pt x="648" y="110"/>
                  </a:lnTo>
                  <a:lnTo>
                    <a:pt x="645" y="113"/>
                  </a:lnTo>
                  <a:lnTo>
                    <a:pt x="645" y="115"/>
                  </a:lnTo>
                  <a:lnTo>
                    <a:pt x="648" y="118"/>
                  </a:lnTo>
                  <a:lnTo>
                    <a:pt x="648" y="118"/>
                  </a:lnTo>
                  <a:lnTo>
                    <a:pt x="648" y="119"/>
                  </a:lnTo>
                  <a:lnTo>
                    <a:pt x="648" y="121"/>
                  </a:lnTo>
                  <a:lnTo>
                    <a:pt x="651" y="121"/>
                  </a:lnTo>
                  <a:lnTo>
                    <a:pt x="653" y="119"/>
                  </a:lnTo>
                  <a:lnTo>
                    <a:pt x="655" y="119"/>
                  </a:lnTo>
                  <a:lnTo>
                    <a:pt x="655" y="119"/>
                  </a:lnTo>
                  <a:lnTo>
                    <a:pt x="655" y="123"/>
                  </a:lnTo>
                  <a:lnTo>
                    <a:pt x="655" y="123"/>
                  </a:lnTo>
                  <a:lnTo>
                    <a:pt x="656" y="123"/>
                  </a:lnTo>
                  <a:lnTo>
                    <a:pt x="658" y="123"/>
                  </a:lnTo>
                  <a:lnTo>
                    <a:pt x="658" y="123"/>
                  </a:lnTo>
                  <a:lnTo>
                    <a:pt x="659" y="123"/>
                  </a:lnTo>
                  <a:lnTo>
                    <a:pt x="659" y="124"/>
                  </a:lnTo>
                  <a:lnTo>
                    <a:pt x="659" y="126"/>
                  </a:lnTo>
                  <a:lnTo>
                    <a:pt x="659" y="127"/>
                  </a:lnTo>
                  <a:lnTo>
                    <a:pt x="659" y="127"/>
                  </a:lnTo>
                  <a:lnTo>
                    <a:pt x="658" y="127"/>
                  </a:lnTo>
                  <a:lnTo>
                    <a:pt x="658" y="127"/>
                  </a:lnTo>
                  <a:lnTo>
                    <a:pt x="656" y="127"/>
                  </a:lnTo>
                  <a:lnTo>
                    <a:pt x="655" y="127"/>
                  </a:lnTo>
                  <a:lnTo>
                    <a:pt x="653" y="127"/>
                  </a:lnTo>
                  <a:lnTo>
                    <a:pt x="651" y="127"/>
                  </a:lnTo>
                  <a:lnTo>
                    <a:pt x="651" y="127"/>
                  </a:lnTo>
                  <a:lnTo>
                    <a:pt x="650" y="127"/>
                  </a:lnTo>
                  <a:lnTo>
                    <a:pt x="648" y="127"/>
                  </a:lnTo>
                  <a:lnTo>
                    <a:pt x="645" y="126"/>
                  </a:lnTo>
                  <a:lnTo>
                    <a:pt x="645" y="126"/>
                  </a:lnTo>
                  <a:lnTo>
                    <a:pt x="645" y="126"/>
                  </a:lnTo>
                  <a:lnTo>
                    <a:pt x="645" y="126"/>
                  </a:lnTo>
                  <a:lnTo>
                    <a:pt x="645" y="127"/>
                  </a:lnTo>
                  <a:lnTo>
                    <a:pt x="653" y="134"/>
                  </a:lnTo>
                  <a:lnTo>
                    <a:pt x="653" y="135"/>
                  </a:lnTo>
                  <a:lnTo>
                    <a:pt x="655" y="137"/>
                  </a:lnTo>
                  <a:lnTo>
                    <a:pt x="655" y="137"/>
                  </a:lnTo>
                  <a:lnTo>
                    <a:pt x="655" y="135"/>
                  </a:lnTo>
                  <a:lnTo>
                    <a:pt x="655" y="134"/>
                  </a:lnTo>
                  <a:lnTo>
                    <a:pt x="651" y="130"/>
                  </a:lnTo>
                  <a:lnTo>
                    <a:pt x="650" y="129"/>
                  </a:lnTo>
                  <a:lnTo>
                    <a:pt x="650" y="129"/>
                  </a:lnTo>
                  <a:lnTo>
                    <a:pt x="651" y="129"/>
                  </a:lnTo>
                  <a:lnTo>
                    <a:pt x="656" y="129"/>
                  </a:lnTo>
                  <a:lnTo>
                    <a:pt x="658" y="129"/>
                  </a:lnTo>
                  <a:lnTo>
                    <a:pt x="659" y="129"/>
                  </a:lnTo>
                  <a:lnTo>
                    <a:pt x="661" y="127"/>
                  </a:lnTo>
                  <a:lnTo>
                    <a:pt x="661" y="123"/>
                  </a:lnTo>
                  <a:lnTo>
                    <a:pt x="661" y="121"/>
                  </a:lnTo>
                  <a:lnTo>
                    <a:pt x="661" y="118"/>
                  </a:lnTo>
                  <a:lnTo>
                    <a:pt x="659" y="115"/>
                  </a:lnTo>
                  <a:lnTo>
                    <a:pt x="659" y="112"/>
                  </a:lnTo>
                  <a:lnTo>
                    <a:pt x="656" y="110"/>
                  </a:lnTo>
                  <a:lnTo>
                    <a:pt x="656" y="108"/>
                  </a:lnTo>
                  <a:lnTo>
                    <a:pt x="659" y="102"/>
                  </a:lnTo>
                  <a:lnTo>
                    <a:pt x="659" y="102"/>
                  </a:lnTo>
                  <a:lnTo>
                    <a:pt x="659" y="100"/>
                  </a:lnTo>
                  <a:lnTo>
                    <a:pt x="662" y="100"/>
                  </a:lnTo>
                  <a:lnTo>
                    <a:pt x="664" y="100"/>
                  </a:lnTo>
                  <a:lnTo>
                    <a:pt x="666" y="100"/>
                  </a:lnTo>
                  <a:lnTo>
                    <a:pt x="667" y="102"/>
                  </a:lnTo>
                  <a:lnTo>
                    <a:pt x="669" y="100"/>
                  </a:lnTo>
                  <a:lnTo>
                    <a:pt x="674" y="97"/>
                  </a:lnTo>
                  <a:lnTo>
                    <a:pt x="675" y="97"/>
                  </a:lnTo>
                  <a:lnTo>
                    <a:pt x="677" y="96"/>
                  </a:lnTo>
                  <a:lnTo>
                    <a:pt x="678" y="93"/>
                  </a:lnTo>
                  <a:lnTo>
                    <a:pt x="681" y="91"/>
                  </a:lnTo>
                  <a:lnTo>
                    <a:pt x="685" y="89"/>
                  </a:lnTo>
                  <a:lnTo>
                    <a:pt x="688" y="88"/>
                  </a:lnTo>
                  <a:lnTo>
                    <a:pt x="688" y="86"/>
                  </a:lnTo>
                  <a:lnTo>
                    <a:pt x="686" y="86"/>
                  </a:lnTo>
                  <a:lnTo>
                    <a:pt x="685" y="86"/>
                  </a:lnTo>
                  <a:lnTo>
                    <a:pt x="685" y="85"/>
                  </a:lnTo>
                  <a:lnTo>
                    <a:pt x="685" y="83"/>
                  </a:lnTo>
                  <a:lnTo>
                    <a:pt x="685" y="82"/>
                  </a:lnTo>
                  <a:lnTo>
                    <a:pt x="685" y="80"/>
                  </a:lnTo>
                  <a:lnTo>
                    <a:pt x="685" y="78"/>
                  </a:lnTo>
                  <a:lnTo>
                    <a:pt x="683" y="78"/>
                  </a:lnTo>
                  <a:lnTo>
                    <a:pt x="683" y="77"/>
                  </a:lnTo>
                  <a:lnTo>
                    <a:pt x="681" y="77"/>
                  </a:lnTo>
                  <a:lnTo>
                    <a:pt x="681" y="77"/>
                  </a:lnTo>
                  <a:lnTo>
                    <a:pt x="681" y="78"/>
                  </a:lnTo>
                  <a:lnTo>
                    <a:pt x="681" y="80"/>
                  </a:lnTo>
                  <a:lnTo>
                    <a:pt x="680" y="82"/>
                  </a:lnTo>
                  <a:lnTo>
                    <a:pt x="678" y="83"/>
                  </a:lnTo>
                  <a:lnTo>
                    <a:pt x="677" y="83"/>
                  </a:lnTo>
                  <a:lnTo>
                    <a:pt x="674" y="83"/>
                  </a:lnTo>
                  <a:lnTo>
                    <a:pt x="672" y="83"/>
                  </a:lnTo>
                  <a:lnTo>
                    <a:pt x="672" y="82"/>
                  </a:lnTo>
                  <a:lnTo>
                    <a:pt x="672" y="80"/>
                  </a:lnTo>
                  <a:lnTo>
                    <a:pt x="674" y="78"/>
                  </a:lnTo>
                  <a:lnTo>
                    <a:pt x="677" y="75"/>
                  </a:lnTo>
                  <a:lnTo>
                    <a:pt x="678" y="74"/>
                  </a:lnTo>
                  <a:lnTo>
                    <a:pt x="678" y="74"/>
                  </a:lnTo>
                  <a:lnTo>
                    <a:pt x="677" y="74"/>
                  </a:lnTo>
                  <a:lnTo>
                    <a:pt x="677" y="74"/>
                  </a:lnTo>
                  <a:lnTo>
                    <a:pt x="675" y="71"/>
                  </a:lnTo>
                  <a:lnTo>
                    <a:pt x="677" y="71"/>
                  </a:lnTo>
                  <a:lnTo>
                    <a:pt x="677" y="69"/>
                  </a:lnTo>
                  <a:lnTo>
                    <a:pt x="678" y="69"/>
                  </a:lnTo>
                  <a:lnTo>
                    <a:pt x="681" y="67"/>
                  </a:lnTo>
                  <a:lnTo>
                    <a:pt x="686" y="67"/>
                  </a:lnTo>
                  <a:lnTo>
                    <a:pt x="686" y="67"/>
                  </a:lnTo>
                  <a:lnTo>
                    <a:pt x="683" y="71"/>
                  </a:lnTo>
                  <a:lnTo>
                    <a:pt x="683" y="71"/>
                  </a:lnTo>
                  <a:lnTo>
                    <a:pt x="683" y="72"/>
                  </a:lnTo>
                  <a:lnTo>
                    <a:pt x="686" y="69"/>
                  </a:lnTo>
                  <a:lnTo>
                    <a:pt x="688" y="69"/>
                  </a:lnTo>
                  <a:lnTo>
                    <a:pt x="688" y="67"/>
                  </a:lnTo>
                  <a:lnTo>
                    <a:pt x="686" y="67"/>
                  </a:lnTo>
                  <a:lnTo>
                    <a:pt x="686" y="67"/>
                  </a:lnTo>
                  <a:lnTo>
                    <a:pt x="686" y="66"/>
                  </a:lnTo>
                  <a:lnTo>
                    <a:pt x="686" y="64"/>
                  </a:lnTo>
                  <a:lnTo>
                    <a:pt x="685" y="64"/>
                  </a:lnTo>
                  <a:lnTo>
                    <a:pt x="683" y="64"/>
                  </a:lnTo>
                  <a:lnTo>
                    <a:pt x="681" y="66"/>
                  </a:lnTo>
                  <a:lnTo>
                    <a:pt x="680" y="66"/>
                  </a:lnTo>
                  <a:lnTo>
                    <a:pt x="678" y="66"/>
                  </a:lnTo>
                  <a:lnTo>
                    <a:pt x="677" y="66"/>
                  </a:lnTo>
                  <a:lnTo>
                    <a:pt x="675" y="66"/>
                  </a:lnTo>
                  <a:lnTo>
                    <a:pt x="674" y="64"/>
                  </a:lnTo>
                  <a:lnTo>
                    <a:pt x="672" y="63"/>
                  </a:lnTo>
                  <a:lnTo>
                    <a:pt x="670" y="61"/>
                  </a:lnTo>
                  <a:lnTo>
                    <a:pt x="670" y="61"/>
                  </a:lnTo>
                  <a:lnTo>
                    <a:pt x="670" y="61"/>
                  </a:lnTo>
                  <a:lnTo>
                    <a:pt x="669" y="63"/>
                  </a:lnTo>
                  <a:lnTo>
                    <a:pt x="667" y="63"/>
                  </a:lnTo>
                  <a:lnTo>
                    <a:pt x="661" y="60"/>
                  </a:lnTo>
                  <a:lnTo>
                    <a:pt x="658" y="60"/>
                  </a:lnTo>
                  <a:lnTo>
                    <a:pt x="656" y="58"/>
                  </a:lnTo>
                  <a:lnTo>
                    <a:pt x="655" y="58"/>
                  </a:lnTo>
                  <a:lnTo>
                    <a:pt x="653" y="58"/>
                  </a:lnTo>
                  <a:lnTo>
                    <a:pt x="651" y="56"/>
                  </a:lnTo>
                  <a:lnTo>
                    <a:pt x="650" y="56"/>
                  </a:lnTo>
                  <a:lnTo>
                    <a:pt x="650" y="55"/>
                  </a:lnTo>
                  <a:lnTo>
                    <a:pt x="648" y="53"/>
                  </a:lnTo>
                  <a:lnTo>
                    <a:pt x="647" y="52"/>
                  </a:lnTo>
                  <a:lnTo>
                    <a:pt x="644" y="49"/>
                  </a:lnTo>
                  <a:lnTo>
                    <a:pt x="644" y="47"/>
                  </a:lnTo>
                  <a:lnTo>
                    <a:pt x="644" y="45"/>
                  </a:lnTo>
                  <a:lnTo>
                    <a:pt x="644" y="44"/>
                  </a:lnTo>
                  <a:lnTo>
                    <a:pt x="647" y="39"/>
                  </a:lnTo>
                  <a:lnTo>
                    <a:pt x="647" y="39"/>
                  </a:lnTo>
                  <a:lnTo>
                    <a:pt x="648" y="37"/>
                  </a:lnTo>
                  <a:lnTo>
                    <a:pt x="650" y="37"/>
                  </a:lnTo>
                  <a:lnTo>
                    <a:pt x="650" y="37"/>
                  </a:lnTo>
                  <a:lnTo>
                    <a:pt x="653" y="37"/>
                  </a:lnTo>
                  <a:lnTo>
                    <a:pt x="651" y="36"/>
                  </a:lnTo>
                  <a:lnTo>
                    <a:pt x="651" y="36"/>
                  </a:lnTo>
                  <a:lnTo>
                    <a:pt x="653" y="34"/>
                  </a:lnTo>
                  <a:lnTo>
                    <a:pt x="653" y="33"/>
                  </a:lnTo>
                  <a:lnTo>
                    <a:pt x="648" y="34"/>
                  </a:lnTo>
                  <a:lnTo>
                    <a:pt x="647" y="34"/>
                  </a:lnTo>
                  <a:lnTo>
                    <a:pt x="645" y="34"/>
                  </a:lnTo>
                  <a:lnTo>
                    <a:pt x="644" y="31"/>
                  </a:lnTo>
                  <a:lnTo>
                    <a:pt x="644" y="28"/>
                  </a:lnTo>
                  <a:lnTo>
                    <a:pt x="644" y="25"/>
                  </a:lnTo>
                  <a:lnTo>
                    <a:pt x="644" y="23"/>
                  </a:lnTo>
                  <a:lnTo>
                    <a:pt x="644" y="22"/>
                  </a:lnTo>
                  <a:lnTo>
                    <a:pt x="644" y="22"/>
                  </a:lnTo>
                  <a:lnTo>
                    <a:pt x="645" y="22"/>
                  </a:lnTo>
                  <a:lnTo>
                    <a:pt x="645" y="20"/>
                  </a:lnTo>
                  <a:lnTo>
                    <a:pt x="645" y="19"/>
                  </a:lnTo>
                  <a:lnTo>
                    <a:pt x="645" y="19"/>
                  </a:lnTo>
                  <a:lnTo>
                    <a:pt x="647" y="17"/>
                  </a:lnTo>
                  <a:lnTo>
                    <a:pt x="648" y="15"/>
                  </a:lnTo>
                  <a:lnTo>
                    <a:pt x="650" y="14"/>
                  </a:lnTo>
                  <a:lnTo>
                    <a:pt x="651" y="14"/>
                  </a:lnTo>
                  <a:lnTo>
                    <a:pt x="651" y="15"/>
                  </a:lnTo>
                  <a:lnTo>
                    <a:pt x="653" y="15"/>
                  </a:lnTo>
                  <a:lnTo>
                    <a:pt x="655" y="17"/>
                  </a:lnTo>
                  <a:lnTo>
                    <a:pt x="656" y="17"/>
                  </a:lnTo>
                  <a:lnTo>
                    <a:pt x="658" y="17"/>
                  </a:lnTo>
                  <a:lnTo>
                    <a:pt x="659" y="14"/>
                  </a:lnTo>
                  <a:lnTo>
                    <a:pt x="659" y="12"/>
                  </a:lnTo>
                  <a:lnTo>
                    <a:pt x="659" y="12"/>
                  </a:lnTo>
                  <a:lnTo>
                    <a:pt x="656" y="12"/>
                  </a:lnTo>
                  <a:lnTo>
                    <a:pt x="655" y="12"/>
                  </a:lnTo>
                  <a:lnTo>
                    <a:pt x="653" y="12"/>
                  </a:lnTo>
                  <a:lnTo>
                    <a:pt x="653" y="11"/>
                  </a:lnTo>
                  <a:lnTo>
                    <a:pt x="653" y="9"/>
                  </a:lnTo>
                  <a:lnTo>
                    <a:pt x="656" y="8"/>
                  </a:lnTo>
                  <a:lnTo>
                    <a:pt x="658" y="4"/>
                  </a:lnTo>
                  <a:lnTo>
                    <a:pt x="662" y="1"/>
                  </a:lnTo>
                  <a:lnTo>
                    <a:pt x="667" y="0"/>
                  </a:lnTo>
                  <a:lnTo>
                    <a:pt x="669" y="0"/>
                  </a:lnTo>
                  <a:lnTo>
                    <a:pt x="670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66" name="Freeform 313">
              <a:extLst>
                <a:ext uri="{FF2B5EF4-FFF2-40B4-BE49-F238E27FC236}">
                  <a16:creationId xmlns:a16="http://schemas.microsoft.com/office/drawing/2014/main" id="{4965AC27-9B27-9C72-3602-55AD0FDA60C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12333" y="1825407"/>
              <a:ext cx="1625651" cy="588665"/>
            </a:xfrm>
            <a:custGeom>
              <a:avLst/>
              <a:gdLst>
                <a:gd name="T0" fmla="*/ 68 w 834"/>
                <a:gd name="T1" fmla="*/ 37 h 302"/>
                <a:gd name="T2" fmla="*/ 112 w 834"/>
                <a:gd name="T3" fmla="*/ 44 h 302"/>
                <a:gd name="T4" fmla="*/ 156 w 834"/>
                <a:gd name="T5" fmla="*/ 61 h 302"/>
                <a:gd name="T6" fmla="*/ 165 w 834"/>
                <a:gd name="T7" fmla="*/ 18 h 302"/>
                <a:gd name="T8" fmla="*/ 214 w 834"/>
                <a:gd name="T9" fmla="*/ 83 h 302"/>
                <a:gd name="T10" fmla="*/ 257 w 834"/>
                <a:gd name="T11" fmla="*/ 115 h 302"/>
                <a:gd name="T12" fmla="*/ 230 w 834"/>
                <a:gd name="T13" fmla="*/ 121 h 302"/>
                <a:gd name="T14" fmla="*/ 216 w 834"/>
                <a:gd name="T15" fmla="*/ 135 h 302"/>
                <a:gd name="T16" fmla="*/ 137 w 834"/>
                <a:gd name="T17" fmla="*/ 140 h 302"/>
                <a:gd name="T18" fmla="*/ 27 w 834"/>
                <a:gd name="T19" fmla="*/ 111 h 302"/>
                <a:gd name="T20" fmla="*/ 28 w 834"/>
                <a:gd name="T21" fmla="*/ 91 h 302"/>
                <a:gd name="T22" fmla="*/ 9 w 834"/>
                <a:gd name="T23" fmla="*/ 64 h 302"/>
                <a:gd name="T24" fmla="*/ 208 w 834"/>
                <a:gd name="T25" fmla="*/ 18 h 302"/>
                <a:gd name="T26" fmla="*/ 607 w 834"/>
                <a:gd name="T27" fmla="*/ 15 h 302"/>
                <a:gd name="T28" fmla="*/ 552 w 834"/>
                <a:gd name="T29" fmla="*/ 14 h 302"/>
                <a:gd name="T30" fmla="*/ 473 w 834"/>
                <a:gd name="T31" fmla="*/ 56 h 302"/>
                <a:gd name="T32" fmla="*/ 489 w 834"/>
                <a:gd name="T33" fmla="*/ 63 h 302"/>
                <a:gd name="T34" fmla="*/ 482 w 834"/>
                <a:gd name="T35" fmla="*/ 34 h 302"/>
                <a:gd name="T36" fmla="*/ 552 w 834"/>
                <a:gd name="T37" fmla="*/ 20 h 302"/>
                <a:gd name="T38" fmla="*/ 552 w 834"/>
                <a:gd name="T39" fmla="*/ 56 h 302"/>
                <a:gd name="T40" fmla="*/ 586 w 834"/>
                <a:gd name="T41" fmla="*/ 47 h 302"/>
                <a:gd name="T42" fmla="*/ 626 w 834"/>
                <a:gd name="T43" fmla="*/ 56 h 302"/>
                <a:gd name="T44" fmla="*/ 638 w 834"/>
                <a:gd name="T45" fmla="*/ 72 h 302"/>
                <a:gd name="T46" fmla="*/ 689 w 834"/>
                <a:gd name="T47" fmla="*/ 70 h 302"/>
                <a:gd name="T48" fmla="*/ 684 w 834"/>
                <a:gd name="T49" fmla="*/ 92 h 302"/>
                <a:gd name="T50" fmla="*/ 731 w 834"/>
                <a:gd name="T51" fmla="*/ 92 h 302"/>
                <a:gd name="T52" fmla="*/ 733 w 834"/>
                <a:gd name="T53" fmla="*/ 104 h 302"/>
                <a:gd name="T54" fmla="*/ 741 w 834"/>
                <a:gd name="T55" fmla="*/ 121 h 302"/>
                <a:gd name="T56" fmla="*/ 727 w 834"/>
                <a:gd name="T57" fmla="*/ 137 h 302"/>
                <a:gd name="T58" fmla="*/ 755 w 834"/>
                <a:gd name="T59" fmla="*/ 157 h 302"/>
                <a:gd name="T60" fmla="*/ 782 w 834"/>
                <a:gd name="T61" fmla="*/ 157 h 302"/>
                <a:gd name="T62" fmla="*/ 805 w 834"/>
                <a:gd name="T63" fmla="*/ 181 h 302"/>
                <a:gd name="T64" fmla="*/ 815 w 834"/>
                <a:gd name="T65" fmla="*/ 196 h 302"/>
                <a:gd name="T66" fmla="*/ 804 w 834"/>
                <a:gd name="T67" fmla="*/ 225 h 302"/>
                <a:gd name="T68" fmla="*/ 783 w 834"/>
                <a:gd name="T69" fmla="*/ 204 h 302"/>
                <a:gd name="T70" fmla="*/ 747 w 834"/>
                <a:gd name="T71" fmla="*/ 192 h 302"/>
                <a:gd name="T72" fmla="*/ 738 w 834"/>
                <a:gd name="T73" fmla="*/ 211 h 302"/>
                <a:gd name="T74" fmla="*/ 757 w 834"/>
                <a:gd name="T75" fmla="*/ 230 h 302"/>
                <a:gd name="T76" fmla="*/ 777 w 834"/>
                <a:gd name="T77" fmla="*/ 252 h 302"/>
                <a:gd name="T78" fmla="*/ 779 w 834"/>
                <a:gd name="T79" fmla="*/ 271 h 302"/>
                <a:gd name="T80" fmla="*/ 757 w 834"/>
                <a:gd name="T81" fmla="*/ 271 h 302"/>
                <a:gd name="T82" fmla="*/ 738 w 834"/>
                <a:gd name="T83" fmla="*/ 274 h 302"/>
                <a:gd name="T84" fmla="*/ 746 w 834"/>
                <a:gd name="T85" fmla="*/ 296 h 302"/>
                <a:gd name="T86" fmla="*/ 687 w 834"/>
                <a:gd name="T87" fmla="*/ 263 h 302"/>
                <a:gd name="T88" fmla="*/ 651 w 834"/>
                <a:gd name="T89" fmla="*/ 242 h 302"/>
                <a:gd name="T90" fmla="*/ 615 w 834"/>
                <a:gd name="T91" fmla="*/ 247 h 302"/>
                <a:gd name="T92" fmla="*/ 610 w 834"/>
                <a:gd name="T93" fmla="*/ 220 h 302"/>
                <a:gd name="T94" fmla="*/ 649 w 834"/>
                <a:gd name="T95" fmla="*/ 217 h 302"/>
                <a:gd name="T96" fmla="*/ 664 w 834"/>
                <a:gd name="T97" fmla="*/ 155 h 302"/>
                <a:gd name="T98" fmla="*/ 640 w 834"/>
                <a:gd name="T99" fmla="*/ 135 h 302"/>
                <a:gd name="T100" fmla="*/ 624 w 834"/>
                <a:gd name="T101" fmla="*/ 124 h 302"/>
                <a:gd name="T102" fmla="*/ 596 w 834"/>
                <a:gd name="T103" fmla="*/ 100 h 302"/>
                <a:gd name="T104" fmla="*/ 552 w 834"/>
                <a:gd name="T105" fmla="*/ 105 h 302"/>
                <a:gd name="T106" fmla="*/ 470 w 834"/>
                <a:gd name="T107" fmla="*/ 96 h 302"/>
                <a:gd name="T108" fmla="*/ 454 w 834"/>
                <a:gd name="T109" fmla="*/ 81 h 302"/>
                <a:gd name="T110" fmla="*/ 429 w 834"/>
                <a:gd name="T111" fmla="*/ 25 h 302"/>
                <a:gd name="T112" fmla="*/ 312 w 834"/>
                <a:gd name="T113" fmla="*/ 11 h 302"/>
                <a:gd name="T114" fmla="*/ 315 w 834"/>
                <a:gd name="T115" fmla="*/ 36 h 302"/>
                <a:gd name="T116" fmla="*/ 299 w 834"/>
                <a:gd name="T117" fmla="*/ 61 h 302"/>
                <a:gd name="T118" fmla="*/ 255 w 834"/>
                <a:gd name="T119" fmla="*/ 45 h 302"/>
                <a:gd name="T120" fmla="*/ 271 w 834"/>
                <a:gd name="T121" fmla="*/ 29 h 302"/>
                <a:gd name="T122" fmla="*/ 261 w 834"/>
                <a:gd name="T123" fmla="*/ 11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34" h="302">
                  <a:moveTo>
                    <a:pt x="320" y="22"/>
                  </a:moveTo>
                  <a:lnTo>
                    <a:pt x="320" y="22"/>
                  </a:lnTo>
                  <a:lnTo>
                    <a:pt x="321" y="23"/>
                  </a:lnTo>
                  <a:lnTo>
                    <a:pt x="321" y="23"/>
                  </a:lnTo>
                  <a:lnTo>
                    <a:pt x="323" y="23"/>
                  </a:lnTo>
                  <a:lnTo>
                    <a:pt x="323" y="25"/>
                  </a:lnTo>
                  <a:lnTo>
                    <a:pt x="323" y="25"/>
                  </a:lnTo>
                  <a:lnTo>
                    <a:pt x="323" y="26"/>
                  </a:lnTo>
                  <a:lnTo>
                    <a:pt x="323" y="28"/>
                  </a:lnTo>
                  <a:lnTo>
                    <a:pt x="321" y="28"/>
                  </a:lnTo>
                  <a:lnTo>
                    <a:pt x="321" y="28"/>
                  </a:lnTo>
                  <a:lnTo>
                    <a:pt x="318" y="28"/>
                  </a:lnTo>
                  <a:lnTo>
                    <a:pt x="317" y="26"/>
                  </a:lnTo>
                  <a:lnTo>
                    <a:pt x="317" y="25"/>
                  </a:lnTo>
                  <a:lnTo>
                    <a:pt x="317" y="23"/>
                  </a:lnTo>
                  <a:lnTo>
                    <a:pt x="317" y="23"/>
                  </a:lnTo>
                  <a:lnTo>
                    <a:pt x="317" y="22"/>
                  </a:lnTo>
                  <a:lnTo>
                    <a:pt x="320" y="22"/>
                  </a:lnTo>
                  <a:close/>
                  <a:moveTo>
                    <a:pt x="63" y="17"/>
                  </a:moveTo>
                  <a:lnTo>
                    <a:pt x="68" y="17"/>
                  </a:lnTo>
                  <a:lnTo>
                    <a:pt x="69" y="18"/>
                  </a:lnTo>
                  <a:lnTo>
                    <a:pt x="69" y="18"/>
                  </a:lnTo>
                  <a:lnTo>
                    <a:pt x="71" y="20"/>
                  </a:lnTo>
                  <a:lnTo>
                    <a:pt x="71" y="22"/>
                  </a:lnTo>
                  <a:lnTo>
                    <a:pt x="71" y="25"/>
                  </a:lnTo>
                  <a:lnTo>
                    <a:pt x="71" y="26"/>
                  </a:lnTo>
                  <a:lnTo>
                    <a:pt x="71" y="28"/>
                  </a:lnTo>
                  <a:lnTo>
                    <a:pt x="71" y="29"/>
                  </a:lnTo>
                  <a:lnTo>
                    <a:pt x="71" y="31"/>
                  </a:lnTo>
                  <a:lnTo>
                    <a:pt x="69" y="31"/>
                  </a:lnTo>
                  <a:lnTo>
                    <a:pt x="68" y="34"/>
                  </a:lnTo>
                  <a:lnTo>
                    <a:pt x="64" y="37"/>
                  </a:lnTo>
                  <a:lnTo>
                    <a:pt x="64" y="37"/>
                  </a:lnTo>
                  <a:lnTo>
                    <a:pt x="64" y="37"/>
                  </a:lnTo>
                  <a:lnTo>
                    <a:pt x="68" y="37"/>
                  </a:lnTo>
                  <a:lnTo>
                    <a:pt x="69" y="37"/>
                  </a:lnTo>
                  <a:lnTo>
                    <a:pt x="72" y="36"/>
                  </a:lnTo>
                  <a:lnTo>
                    <a:pt x="77" y="36"/>
                  </a:lnTo>
                  <a:lnTo>
                    <a:pt x="77" y="36"/>
                  </a:lnTo>
                  <a:lnTo>
                    <a:pt x="79" y="36"/>
                  </a:lnTo>
                  <a:lnTo>
                    <a:pt x="79" y="34"/>
                  </a:lnTo>
                  <a:lnTo>
                    <a:pt x="79" y="34"/>
                  </a:lnTo>
                  <a:lnTo>
                    <a:pt x="79" y="33"/>
                  </a:lnTo>
                  <a:lnTo>
                    <a:pt x="79" y="31"/>
                  </a:lnTo>
                  <a:lnTo>
                    <a:pt x="80" y="29"/>
                  </a:lnTo>
                  <a:lnTo>
                    <a:pt x="82" y="28"/>
                  </a:lnTo>
                  <a:lnTo>
                    <a:pt x="83" y="26"/>
                  </a:lnTo>
                  <a:lnTo>
                    <a:pt x="85" y="26"/>
                  </a:lnTo>
                  <a:lnTo>
                    <a:pt x="90" y="26"/>
                  </a:lnTo>
                  <a:lnTo>
                    <a:pt x="94" y="28"/>
                  </a:lnTo>
                  <a:lnTo>
                    <a:pt x="101" y="29"/>
                  </a:lnTo>
                  <a:lnTo>
                    <a:pt x="109" y="33"/>
                  </a:lnTo>
                  <a:lnTo>
                    <a:pt x="112" y="34"/>
                  </a:lnTo>
                  <a:lnTo>
                    <a:pt x="112" y="36"/>
                  </a:lnTo>
                  <a:lnTo>
                    <a:pt x="110" y="39"/>
                  </a:lnTo>
                  <a:lnTo>
                    <a:pt x="107" y="42"/>
                  </a:lnTo>
                  <a:lnTo>
                    <a:pt x="104" y="44"/>
                  </a:lnTo>
                  <a:lnTo>
                    <a:pt x="102" y="44"/>
                  </a:lnTo>
                  <a:lnTo>
                    <a:pt x="104" y="45"/>
                  </a:lnTo>
                  <a:lnTo>
                    <a:pt x="105" y="45"/>
                  </a:lnTo>
                  <a:lnTo>
                    <a:pt x="107" y="44"/>
                  </a:lnTo>
                  <a:lnTo>
                    <a:pt x="109" y="42"/>
                  </a:lnTo>
                  <a:lnTo>
                    <a:pt x="110" y="42"/>
                  </a:lnTo>
                  <a:lnTo>
                    <a:pt x="112" y="42"/>
                  </a:lnTo>
                  <a:lnTo>
                    <a:pt x="112" y="42"/>
                  </a:lnTo>
                  <a:lnTo>
                    <a:pt x="112" y="42"/>
                  </a:lnTo>
                  <a:lnTo>
                    <a:pt x="112" y="44"/>
                  </a:lnTo>
                  <a:lnTo>
                    <a:pt x="112" y="44"/>
                  </a:lnTo>
                  <a:lnTo>
                    <a:pt x="112" y="44"/>
                  </a:lnTo>
                  <a:lnTo>
                    <a:pt x="112" y="44"/>
                  </a:lnTo>
                  <a:lnTo>
                    <a:pt x="113" y="44"/>
                  </a:lnTo>
                  <a:lnTo>
                    <a:pt x="116" y="42"/>
                  </a:lnTo>
                  <a:lnTo>
                    <a:pt x="118" y="39"/>
                  </a:lnTo>
                  <a:lnTo>
                    <a:pt x="123" y="37"/>
                  </a:lnTo>
                  <a:lnTo>
                    <a:pt x="123" y="36"/>
                  </a:lnTo>
                  <a:lnTo>
                    <a:pt x="126" y="36"/>
                  </a:lnTo>
                  <a:lnTo>
                    <a:pt x="126" y="36"/>
                  </a:lnTo>
                  <a:lnTo>
                    <a:pt x="127" y="33"/>
                  </a:lnTo>
                  <a:lnTo>
                    <a:pt x="126" y="33"/>
                  </a:lnTo>
                  <a:lnTo>
                    <a:pt x="121" y="29"/>
                  </a:lnTo>
                  <a:lnTo>
                    <a:pt x="120" y="28"/>
                  </a:lnTo>
                  <a:lnTo>
                    <a:pt x="120" y="26"/>
                  </a:lnTo>
                  <a:lnTo>
                    <a:pt x="123" y="26"/>
                  </a:lnTo>
                  <a:lnTo>
                    <a:pt x="127" y="26"/>
                  </a:lnTo>
                  <a:lnTo>
                    <a:pt x="129" y="26"/>
                  </a:lnTo>
                  <a:lnTo>
                    <a:pt x="135" y="29"/>
                  </a:lnTo>
                  <a:lnTo>
                    <a:pt x="137" y="31"/>
                  </a:lnTo>
                  <a:lnTo>
                    <a:pt x="138" y="33"/>
                  </a:lnTo>
                  <a:lnTo>
                    <a:pt x="142" y="34"/>
                  </a:lnTo>
                  <a:lnTo>
                    <a:pt x="143" y="36"/>
                  </a:lnTo>
                  <a:lnTo>
                    <a:pt x="145" y="36"/>
                  </a:lnTo>
                  <a:lnTo>
                    <a:pt x="145" y="36"/>
                  </a:lnTo>
                  <a:lnTo>
                    <a:pt x="145" y="36"/>
                  </a:lnTo>
                  <a:lnTo>
                    <a:pt x="145" y="37"/>
                  </a:lnTo>
                  <a:lnTo>
                    <a:pt x="145" y="37"/>
                  </a:lnTo>
                  <a:lnTo>
                    <a:pt x="146" y="39"/>
                  </a:lnTo>
                  <a:lnTo>
                    <a:pt x="148" y="39"/>
                  </a:lnTo>
                  <a:lnTo>
                    <a:pt x="148" y="40"/>
                  </a:lnTo>
                  <a:lnTo>
                    <a:pt x="150" y="42"/>
                  </a:lnTo>
                  <a:lnTo>
                    <a:pt x="151" y="45"/>
                  </a:lnTo>
                  <a:lnTo>
                    <a:pt x="151" y="50"/>
                  </a:lnTo>
                  <a:lnTo>
                    <a:pt x="154" y="56"/>
                  </a:lnTo>
                  <a:lnTo>
                    <a:pt x="156" y="61"/>
                  </a:lnTo>
                  <a:lnTo>
                    <a:pt x="156" y="61"/>
                  </a:lnTo>
                  <a:lnTo>
                    <a:pt x="156" y="61"/>
                  </a:lnTo>
                  <a:lnTo>
                    <a:pt x="159" y="63"/>
                  </a:lnTo>
                  <a:lnTo>
                    <a:pt x="159" y="64"/>
                  </a:lnTo>
                  <a:lnTo>
                    <a:pt x="161" y="64"/>
                  </a:lnTo>
                  <a:lnTo>
                    <a:pt x="162" y="64"/>
                  </a:lnTo>
                  <a:lnTo>
                    <a:pt x="162" y="63"/>
                  </a:lnTo>
                  <a:lnTo>
                    <a:pt x="164" y="61"/>
                  </a:lnTo>
                  <a:lnTo>
                    <a:pt x="168" y="59"/>
                  </a:lnTo>
                  <a:lnTo>
                    <a:pt x="168" y="58"/>
                  </a:lnTo>
                  <a:lnTo>
                    <a:pt x="167" y="58"/>
                  </a:lnTo>
                  <a:lnTo>
                    <a:pt x="167" y="58"/>
                  </a:lnTo>
                  <a:lnTo>
                    <a:pt x="167" y="56"/>
                  </a:lnTo>
                  <a:lnTo>
                    <a:pt x="168" y="56"/>
                  </a:lnTo>
                  <a:lnTo>
                    <a:pt x="165" y="53"/>
                  </a:lnTo>
                  <a:lnTo>
                    <a:pt x="162" y="50"/>
                  </a:lnTo>
                  <a:lnTo>
                    <a:pt x="162" y="45"/>
                  </a:lnTo>
                  <a:lnTo>
                    <a:pt x="161" y="44"/>
                  </a:lnTo>
                  <a:lnTo>
                    <a:pt x="161" y="42"/>
                  </a:lnTo>
                  <a:lnTo>
                    <a:pt x="161" y="40"/>
                  </a:lnTo>
                  <a:lnTo>
                    <a:pt x="161" y="40"/>
                  </a:lnTo>
                  <a:lnTo>
                    <a:pt x="159" y="39"/>
                  </a:lnTo>
                  <a:lnTo>
                    <a:pt x="159" y="39"/>
                  </a:lnTo>
                  <a:lnTo>
                    <a:pt x="159" y="37"/>
                  </a:lnTo>
                  <a:lnTo>
                    <a:pt x="159" y="36"/>
                  </a:lnTo>
                  <a:lnTo>
                    <a:pt x="156" y="23"/>
                  </a:lnTo>
                  <a:lnTo>
                    <a:pt x="156" y="22"/>
                  </a:lnTo>
                  <a:lnTo>
                    <a:pt x="156" y="22"/>
                  </a:lnTo>
                  <a:lnTo>
                    <a:pt x="157" y="22"/>
                  </a:lnTo>
                  <a:lnTo>
                    <a:pt x="159" y="20"/>
                  </a:lnTo>
                  <a:lnTo>
                    <a:pt x="159" y="20"/>
                  </a:lnTo>
                  <a:lnTo>
                    <a:pt x="159" y="20"/>
                  </a:lnTo>
                  <a:lnTo>
                    <a:pt x="157" y="18"/>
                  </a:lnTo>
                  <a:lnTo>
                    <a:pt x="157" y="18"/>
                  </a:lnTo>
                  <a:lnTo>
                    <a:pt x="157" y="17"/>
                  </a:lnTo>
                  <a:lnTo>
                    <a:pt x="162" y="17"/>
                  </a:lnTo>
                  <a:lnTo>
                    <a:pt x="165" y="18"/>
                  </a:lnTo>
                  <a:lnTo>
                    <a:pt x="172" y="22"/>
                  </a:lnTo>
                  <a:lnTo>
                    <a:pt x="172" y="22"/>
                  </a:lnTo>
                  <a:lnTo>
                    <a:pt x="173" y="20"/>
                  </a:lnTo>
                  <a:lnTo>
                    <a:pt x="173" y="18"/>
                  </a:lnTo>
                  <a:lnTo>
                    <a:pt x="175" y="18"/>
                  </a:lnTo>
                  <a:lnTo>
                    <a:pt x="181" y="22"/>
                  </a:lnTo>
                  <a:lnTo>
                    <a:pt x="186" y="25"/>
                  </a:lnTo>
                  <a:lnTo>
                    <a:pt x="191" y="26"/>
                  </a:lnTo>
                  <a:lnTo>
                    <a:pt x="192" y="28"/>
                  </a:lnTo>
                  <a:lnTo>
                    <a:pt x="195" y="31"/>
                  </a:lnTo>
                  <a:lnTo>
                    <a:pt x="195" y="33"/>
                  </a:lnTo>
                  <a:lnTo>
                    <a:pt x="195" y="33"/>
                  </a:lnTo>
                  <a:lnTo>
                    <a:pt x="195" y="34"/>
                  </a:lnTo>
                  <a:lnTo>
                    <a:pt x="195" y="34"/>
                  </a:lnTo>
                  <a:lnTo>
                    <a:pt x="197" y="36"/>
                  </a:lnTo>
                  <a:lnTo>
                    <a:pt x="197" y="36"/>
                  </a:lnTo>
                  <a:lnTo>
                    <a:pt x="197" y="39"/>
                  </a:lnTo>
                  <a:lnTo>
                    <a:pt x="198" y="40"/>
                  </a:lnTo>
                  <a:lnTo>
                    <a:pt x="198" y="42"/>
                  </a:lnTo>
                  <a:lnTo>
                    <a:pt x="203" y="55"/>
                  </a:lnTo>
                  <a:lnTo>
                    <a:pt x="205" y="56"/>
                  </a:lnTo>
                  <a:lnTo>
                    <a:pt x="205" y="58"/>
                  </a:lnTo>
                  <a:lnTo>
                    <a:pt x="209" y="63"/>
                  </a:lnTo>
                  <a:lnTo>
                    <a:pt x="211" y="66"/>
                  </a:lnTo>
                  <a:lnTo>
                    <a:pt x="211" y="67"/>
                  </a:lnTo>
                  <a:lnTo>
                    <a:pt x="211" y="67"/>
                  </a:lnTo>
                  <a:lnTo>
                    <a:pt x="211" y="69"/>
                  </a:lnTo>
                  <a:lnTo>
                    <a:pt x="211" y="70"/>
                  </a:lnTo>
                  <a:lnTo>
                    <a:pt x="211" y="72"/>
                  </a:lnTo>
                  <a:lnTo>
                    <a:pt x="209" y="72"/>
                  </a:lnTo>
                  <a:lnTo>
                    <a:pt x="209" y="74"/>
                  </a:lnTo>
                  <a:lnTo>
                    <a:pt x="208" y="77"/>
                  </a:lnTo>
                  <a:lnTo>
                    <a:pt x="208" y="78"/>
                  </a:lnTo>
                  <a:lnTo>
                    <a:pt x="209" y="78"/>
                  </a:lnTo>
                  <a:lnTo>
                    <a:pt x="214" y="83"/>
                  </a:lnTo>
                  <a:lnTo>
                    <a:pt x="217" y="86"/>
                  </a:lnTo>
                  <a:lnTo>
                    <a:pt x="219" y="88"/>
                  </a:lnTo>
                  <a:lnTo>
                    <a:pt x="222" y="91"/>
                  </a:lnTo>
                  <a:lnTo>
                    <a:pt x="227" y="92"/>
                  </a:lnTo>
                  <a:lnTo>
                    <a:pt x="228" y="92"/>
                  </a:lnTo>
                  <a:lnTo>
                    <a:pt x="230" y="94"/>
                  </a:lnTo>
                  <a:lnTo>
                    <a:pt x="230" y="94"/>
                  </a:lnTo>
                  <a:lnTo>
                    <a:pt x="230" y="92"/>
                  </a:lnTo>
                  <a:lnTo>
                    <a:pt x="230" y="92"/>
                  </a:lnTo>
                  <a:lnTo>
                    <a:pt x="232" y="92"/>
                  </a:lnTo>
                  <a:lnTo>
                    <a:pt x="230" y="91"/>
                  </a:lnTo>
                  <a:lnTo>
                    <a:pt x="230" y="89"/>
                  </a:lnTo>
                  <a:lnTo>
                    <a:pt x="230" y="89"/>
                  </a:lnTo>
                  <a:lnTo>
                    <a:pt x="235" y="92"/>
                  </a:lnTo>
                  <a:lnTo>
                    <a:pt x="236" y="94"/>
                  </a:lnTo>
                  <a:lnTo>
                    <a:pt x="239" y="96"/>
                  </a:lnTo>
                  <a:lnTo>
                    <a:pt x="246" y="99"/>
                  </a:lnTo>
                  <a:lnTo>
                    <a:pt x="246" y="99"/>
                  </a:lnTo>
                  <a:lnTo>
                    <a:pt x="249" y="99"/>
                  </a:lnTo>
                  <a:lnTo>
                    <a:pt x="250" y="99"/>
                  </a:lnTo>
                  <a:lnTo>
                    <a:pt x="250" y="100"/>
                  </a:lnTo>
                  <a:lnTo>
                    <a:pt x="250" y="100"/>
                  </a:lnTo>
                  <a:lnTo>
                    <a:pt x="250" y="102"/>
                  </a:lnTo>
                  <a:lnTo>
                    <a:pt x="252" y="104"/>
                  </a:lnTo>
                  <a:lnTo>
                    <a:pt x="257" y="104"/>
                  </a:lnTo>
                  <a:lnTo>
                    <a:pt x="258" y="104"/>
                  </a:lnTo>
                  <a:lnTo>
                    <a:pt x="258" y="104"/>
                  </a:lnTo>
                  <a:lnTo>
                    <a:pt x="258" y="104"/>
                  </a:lnTo>
                  <a:lnTo>
                    <a:pt x="260" y="107"/>
                  </a:lnTo>
                  <a:lnTo>
                    <a:pt x="261" y="110"/>
                  </a:lnTo>
                  <a:lnTo>
                    <a:pt x="261" y="111"/>
                  </a:lnTo>
                  <a:lnTo>
                    <a:pt x="260" y="115"/>
                  </a:lnTo>
                  <a:lnTo>
                    <a:pt x="260" y="115"/>
                  </a:lnTo>
                  <a:lnTo>
                    <a:pt x="258" y="115"/>
                  </a:lnTo>
                  <a:lnTo>
                    <a:pt x="257" y="115"/>
                  </a:lnTo>
                  <a:lnTo>
                    <a:pt x="255" y="115"/>
                  </a:lnTo>
                  <a:lnTo>
                    <a:pt x="254" y="113"/>
                  </a:lnTo>
                  <a:lnTo>
                    <a:pt x="254" y="111"/>
                  </a:lnTo>
                  <a:lnTo>
                    <a:pt x="252" y="110"/>
                  </a:lnTo>
                  <a:lnTo>
                    <a:pt x="252" y="111"/>
                  </a:lnTo>
                  <a:lnTo>
                    <a:pt x="252" y="113"/>
                  </a:lnTo>
                  <a:lnTo>
                    <a:pt x="250" y="115"/>
                  </a:lnTo>
                  <a:lnTo>
                    <a:pt x="250" y="115"/>
                  </a:lnTo>
                  <a:lnTo>
                    <a:pt x="249" y="115"/>
                  </a:lnTo>
                  <a:lnTo>
                    <a:pt x="247" y="113"/>
                  </a:lnTo>
                  <a:lnTo>
                    <a:pt x="244" y="111"/>
                  </a:lnTo>
                  <a:lnTo>
                    <a:pt x="243" y="111"/>
                  </a:lnTo>
                  <a:lnTo>
                    <a:pt x="243" y="111"/>
                  </a:lnTo>
                  <a:lnTo>
                    <a:pt x="241" y="111"/>
                  </a:lnTo>
                  <a:lnTo>
                    <a:pt x="238" y="113"/>
                  </a:lnTo>
                  <a:lnTo>
                    <a:pt x="236" y="115"/>
                  </a:lnTo>
                  <a:lnTo>
                    <a:pt x="238" y="115"/>
                  </a:lnTo>
                  <a:lnTo>
                    <a:pt x="238" y="116"/>
                  </a:lnTo>
                  <a:lnTo>
                    <a:pt x="238" y="116"/>
                  </a:lnTo>
                  <a:lnTo>
                    <a:pt x="238" y="118"/>
                  </a:lnTo>
                  <a:lnTo>
                    <a:pt x="238" y="118"/>
                  </a:lnTo>
                  <a:lnTo>
                    <a:pt x="236" y="118"/>
                  </a:lnTo>
                  <a:lnTo>
                    <a:pt x="235" y="118"/>
                  </a:lnTo>
                  <a:lnTo>
                    <a:pt x="232" y="118"/>
                  </a:lnTo>
                  <a:lnTo>
                    <a:pt x="230" y="118"/>
                  </a:lnTo>
                  <a:lnTo>
                    <a:pt x="227" y="115"/>
                  </a:lnTo>
                  <a:lnTo>
                    <a:pt x="225" y="115"/>
                  </a:lnTo>
                  <a:lnTo>
                    <a:pt x="225" y="115"/>
                  </a:lnTo>
                  <a:lnTo>
                    <a:pt x="224" y="116"/>
                  </a:lnTo>
                  <a:lnTo>
                    <a:pt x="225" y="116"/>
                  </a:lnTo>
                  <a:lnTo>
                    <a:pt x="227" y="118"/>
                  </a:lnTo>
                  <a:lnTo>
                    <a:pt x="228" y="119"/>
                  </a:lnTo>
                  <a:lnTo>
                    <a:pt x="230" y="119"/>
                  </a:lnTo>
                  <a:lnTo>
                    <a:pt x="230" y="119"/>
                  </a:lnTo>
                  <a:lnTo>
                    <a:pt x="230" y="121"/>
                  </a:lnTo>
                  <a:lnTo>
                    <a:pt x="230" y="121"/>
                  </a:lnTo>
                  <a:lnTo>
                    <a:pt x="230" y="122"/>
                  </a:lnTo>
                  <a:lnTo>
                    <a:pt x="228" y="126"/>
                  </a:lnTo>
                  <a:lnTo>
                    <a:pt x="228" y="127"/>
                  </a:lnTo>
                  <a:lnTo>
                    <a:pt x="230" y="127"/>
                  </a:lnTo>
                  <a:lnTo>
                    <a:pt x="233" y="124"/>
                  </a:lnTo>
                  <a:lnTo>
                    <a:pt x="235" y="122"/>
                  </a:lnTo>
                  <a:lnTo>
                    <a:pt x="238" y="121"/>
                  </a:lnTo>
                  <a:lnTo>
                    <a:pt x="239" y="121"/>
                  </a:lnTo>
                  <a:lnTo>
                    <a:pt x="243" y="119"/>
                  </a:lnTo>
                  <a:lnTo>
                    <a:pt x="244" y="121"/>
                  </a:lnTo>
                  <a:lnTo>
                    <a:pt x="246" y="121"/>
                  </a:lnTo>
                  <a:lnTo>
                    <a:pt x="246" y="122"/>
                  </a:lnTo>
                  <a:lnTo>
                    <a:pt x="244" y="122"/>
                  </a:lnTo>
                  <a:lnTo>
                    <a:pt x="244" y="124"/>
                  </a:lnTo>
                  <a:lnTo>
                    <a:pt x="244" y="124"/>
                  </a:lnTo>
                  <a:lnTo>
                    <a:pt x="244" y="126"/>
                  </a:lnTo>
                  <a:lnTo>
                    <a:pt x="244" y="126"/>
                  </a:lnTo>
                  <a:lnTo>
                    <a:pt x="246" y="126"/>
                  </a:lnTo>
                  <a:lnTo>
                    <a:pt x="247" y="126"/>
                  </a:lnTo>
                  <a:lnTo>
                    <a:pt x="247" y="126"/>
                  </a:lnTo>
                  <a:lnTo>
                    <a:pt x="247" y="127"/>
                  </a:lnTo>
                  <a:lnTo>
                    <a:pt x="249" y="127"/>
                  </a:lnTo>
                  <a:lnTo>
                    <a:pt x="249" y="129"/>
                  </a:lnTo>
                  <a:lnTo>
                    <a:pt x="247" y="132"/>
                  </a:lnTo>
                  <a:lnTo>
                    <a:pt x="246" y="132"/>
                  </a:lnTo>
                  <a:lnTo>
                    <a:pt x="239" y="135"/>
                  </a:lnTo>
                  <a:lnTo>
                    <a:pt x="238" y="135"/>
                  </a:lnTo>
                  <a:lnTo>
                    <a:pt x="235" y="135"/>
                  </a:lnTo>
                  <a:lnTo>
                    <a:pt x="233" y="137"/>
                  </a:lnTo>
                  <a:lnTo>
                    <a:pt x="232" y="137"/>
                  </a:lnTo>
                  <a:lnTo>
                    <a:pt x="228" y="137"/>
                  </a:lnTo>
                  <a:lnTo>
                    <a:pt x="224" y="137"/>
                  </a:lnTo>
                  <a:lnTo>
                    <a:pt x="219" y="137"/>
                  </a:lnTo>
                  <a:lnTo>
                    <a:pt x="216" y="135"/>
                  </a:lnTo>
                  <a:lnTo>
                    <a:pt x="211" y="133"/>
                  </a:lnTo>
                  <a:lnTo>
                    <a:pt x="209" y="135"/>
                  </a:lnTo>
                  <a:lnTo>
                    <a:pt x="208" y="135"/>
                  </a:lnTo>
                  <a:lnTo>
                    <a:pt x="200" y="135"/>
                  </a:lnTo>
                  <a:lnTo>
                    <a:pt x="200" y="133"/>
                  </a:lnTo>
                  <a:lnTo>
                    <a:pt x="200" y="133"/>
                  </a:lnTo>
                  <a:lnTo>
                    <a:pt x="202" y="130"/>
                  </a:lnTo>
                  <a:lnTo>
                    <a:pt x="202" y="130"/>
                  </a:lnTo>
                  <a:lnTo>
                    <a:pt x="202" y="130"/>
                  </a:lnTo>
                  <a:lnTo>
                    <a:pt x="198" y="130"/>
                  </a:lnTo>
                  <a:lnTo>
                    <a:pt x="194" y="129"/>
                  </a:lnTo>
                  <a:lnTo>
                    <a:pt x="191" y="129"/>
                  </a:lnTo>
                  <a:lnTo>
                    <a:pt x="187" y="129"/>
                  </a:lnTo>
                  <a:lnTo>
                    <a:pt x="186" y="129"/>
                  </a:lnTo>
                  <a:lnTo>
                    <a:pt x="184" y="127"/>
                  </a:lnTo>
                  <a:lnTo>
                    <a:pt x="183" y="127"/>
                  </a:lnTo>
                  <a:lnTo>
                    <a:pt x="183" y="126"/>
                  </a:lnTo>
                  <a:lnTo>
                    <a:pt x="183" y="126"/>
                  </a:lnTo>
                  <a:lnTo>
                    <a:pt x="183" y="124"/>
                  </a:lnTo>
                  <a:lnTo>
                    <a:pt x="183" y="122"/>
                  </a:lnTo>
                  <a:lnTo>
                    <a:pt x="181" y="122"/>
                  </a:lnTo>
                  <a:lnTo>
                    <a:pt x="179" y="121"/>
                  </a:lnTo>
                  <a:lnTo>
                    <a:pt x="178" y="121"/>
                  </a:lnTo>
                  <a:lnTo>
                    <a:pt x="176" y="122"/>
                  </a:lnTo>
                  <a:lnTo>
                    <a:pt x="175" y="124"/>
                  </a:lnTo>
                  <a:lnTo>
                    <a:pt x="173" y="127"/>
                  </a:lnTo>
                  <a:lnTo>
                    <a:pt x="172" y="129"/>
                  </a:lnTo>
                  <a:lnTo>
                    <a:pt x="168" y="132"/>
                  </a:lnTo>
                  <a:lnTo>
                    <a:pt x="167" y="132"/>
                  </a:lnTo>
                  <a:lnTo>
                    <a:pt x="161" y="133"/>
                  </a:lnTo>
                  <a:lnTo>
                    <a:pt x="153" y="133"/>
                  </a:lnTo>
                  <a:lnTo>
                    <a:pt x="151" y="135"/>
                  </a:lnTo>
                  <a:lnTo>
                    <a:pt x="148" y="137"/>
                  </a:lnTo>
                  <a:lnTo>
                    <a:pt x="145" y="138"/>
                  </a:lnTo>
                  <a:lnTo>
                    <a:pt x="137" y="140"/>
                  </a:lnTo>
                  <a:lnTo>
                    <a:pt x="131" y="141"/>
                  </a:lnTo>
                  <a:lnTo>
                    <a:pt x="123" y="143"/>
                  </a:lnTo>
                  <a:lnTo>
                    <a:pt x="118" y="143"/>
                  </a:lnTo>
                  <a:lnTo>
                    <a:pt x="116" y="143"/>
                  </a:lnTo>
                  <a:lnTo>
                    <a:pt x="113" y="143"/>
                  </a:lnTo>
                  <a:lnTo>
                    <a:pt x="110" y="144"/>
                  </a:lnTo>
                  <a:lnTo>
                    <a:pt x="107" y="144"/>
                  </a:lnTo>
                  <a:lnTo>
                    <a:pt x="96" y="144"/>
                  </a:lnTo>
                  <a:lnTo>
                    <a:pt x="91" y="146"/>
                  </a:lnTo>
                  <a:lnTo>
                    <a:pt x="88" y="146"/>
                  </a:lnTo>
                  <a:lnTo>
                    <a:pt x="86" y="146"/>
                  </a:lnTo>
                  <a:lnTo>
                    <a:pt x="85" y="144"/>
                  </a:lnTo>
                  <a:lnTo>
                    <a:pt x="83" y="144"/>
                  </a:lnTo>
                  <a:lnTo>
                    <a:pt x="82" y="143"/>
                  </a:lnTo>
                  <a:lnTo>
                    <a:pt x="79" y="138"/>
                  </a:lnTo>
                  <a:lnTo>
                    <a:pt x="77" y="137"/>
                  </a:lnTo>
                  <a:lnTo>
                    <a:pt x="77" y="133"/>
                  </a:lnTo>
                  <a:lnTo>
                    <a:pt x="77" y="132"/>
                  </a:lnTo>
                  <a:lnTo>
                    <a:pt x="77" y="127"/>
                  </a:lnTo>
                  <a:lnTo>
                    <a:pt x="75" y="127"/>
                  </a:lnTo>
                  <a:lnTo>
                    <a:pt x="71" y="126"/>
                  </a:lnTo>
                  <a:lnTo>
                    <a:pt x="68" y="126"/>
                  </a:lnTo>
                  <a:lnTo>
                    <a:pt x="61" y="126"/>
                  </a:lnTo>
                  <a:lnTo>
                    <a:pt x="55" y="126"/>
                  </a:lnTo>
                  <a:lnTo>
                    <a:pt x="49" y="126"/>
                  </a:lnTo>
                  <a:lnTo>
                    <a:pt x="45" y="124"/>
                  </a:lnTo>
                  <a:lnTo>
                    <a:pt x="41" y="124"/>
                  </a:lnTo>
                  <a:lnTo>
                    <a:pt x="36" y="121"/>
                  </a:lnTo>
                  <a:lnTo>
                    <a:pt x="34" y="121"/>
                  </a:lnTo>
                  <a:lnTo>
                    <a:pt x="34" y="121"/>
                  </a:lnTo>
                  <a:lnTo>
                    <a:pt x="34" y="119"/>
                  </a:lnTo>
                  <a:lnTo>
                    <a:pt x="33" y="118"/>
                  </a:lnTo>
                  <a:lnTo>
                    <a:pt x="28" y="115"/>
                  </a:lnTo>
                  <a:lnTo>
                    <a:pt x="27" y="111"/>
                  </a:lnTo>
                  <a:lnTo>
                    <a:pt x="27" y="111"/>
                  </a:lnTo>
                  <a:lnTo>
                    <a:pt x="27" y="110"/>
                  </a:lnTo>
                  <a:lnTo>
                    <a:pt x="25" y="107"/>
                  </a:lnTo>
                  <a:lnTo>
                    <a:pt x="25" y="105"/>
                  </a:lnTo>
                  <a:lnTo>
                    <a:pt x="27" y="104"/>
                  </a:lnTo>
                  <a:lnTo>
                    <a:pt x="27" y="104"/>
                  </a:lnTo>
                  <a:lnTo>
                    <a:pt x="34" y="102"/>
                  </a:lnTo>
                  <a:lnTo>
                    <a:pt x="50" y="100"/>
                  </a:lnTo>
                  <a:lnTo>
                    <a:pt x="63" y="99"/>
                  </a:lnTo>
                  <a:lnTo>
                    <a:pt x="69" y="99"/>
                  </a:lnTo>
                  <a:lnTo>
                    <a:pt x="72" y="99"/>
                  </a:lnTo>
                  <a:lnTo>
                    <a:pt x="77" y="100"/>
                  </a:lnTo>
                  <a:lnTo>
                    <a:pt x="83" y="100"/>
                  </a:lnTo>
                  <a:lnTo>
                    <a:pt x="91" y="100"/>
                  </a:lnTo>
                  <a:lnTo>
                    <a:pt x="93" y="100"/>
                  </a:lnTo>
                  <a:lnTo>
                    <a:pt x="97" y="100"/>
                  </a:lnTo>
                  <a:lnTo>
                    <a:pt x="97" y="99"/>
                  </a:lnTo>
                  <a:lnTo>
                    <a:pt x="104" y="100"/>
                  </a:lnTo>
                  <a:lnTo>
                    <a:pt x="105" y="99"/>
                  </a:lnTo>
                  <a:lnTo>
                    <a:pt x="105" y="99"/>
                  </a:lnTo>
                  <a:lnTo>
                    <a:pt x="105" y="97"/>
                  </a:lnTo>
                  <a:lnTo>
                    <a:pt x="99" y="96"/>
                  </a:lnTo>
                  <a:lnTo>
                    <a:pt x="85" y="91"/>
                  </a:lnTo>
                  <a:lnTo>
                    <a:pt x="80" y="89"/>
                  </a:lnTo>
                  <a:lnTo>
                    <a:pt x="75" y="89"/>
                  </a:lnTo>
                  <a:lnTo>
                    <a:pt x="72" y="88"/>
                  </a:lnTo>
                  <a:lnTo>
                    <a:pt x="69" y="89"/>
                  </a:lnTo>
                  <a:lnTo>
                    <a:pt x="68" y="89"/>
                  </a:lnTo>
                  <a:lnTo>
                    <a:pt x="63" y="89"/>
                  </a:lnTo>
                  <a:lnTo>
                    <a:pt x="60" y="91"/>
                  </a:lnTo>
                  <a:lnTo>
                    <a:pt x="53" y="91"/>
                  </a:lnTo>
                  <a:lnTo>
                    <a:pt x="42" y="91"/>
                  </a:lnTo>
                  <a:lnTo>
                    <a:pt x="42" y="91"/>
                  </a:lnTo>
                  <a:lnTo>
                    <a:pt x="39" y="91"/>
                  </a:lnTo>
                  <a:lnTo>
                    <a:pt x="38" y="91"/>
                  </a:lnTo>
                  <a:lnTo>
                    <a:pt x="28" y="91"/>
                  </a:lnTo>
                  <a:lnTo>
                    <a:pt x="20" y="91"/>
                  </a:lnTo>
                  <a:lnTo>
                    <a:pt x="11" y="83"/>
                  </a:lnTo>
                  <a:lnTo>
                    <a:pt x="9" y="81"/>
                  </a:lnTo>
                  <a:lnTo>
                    <a:pt x="9" y="80"/>
                  </a:lnTo>
                  <a:lnTo>
                    <a:pt x="11" y="80"/>
                  </a:lnTo>
                  <a:lnTo>
                    <a:pt x="16" y="77"/>
                  </a:lnTo>
                  <a:lnTo>
                    <a:pt x="17" y="77"/>
                  </a:lnTo>
                  <a:lnTo>
                    <a:pt x="23" y="75"/>
                  </a:lnTo>
                  <a:lnTo>
                    <a:pt x="31" y="74"/>
                  </a:lnTo>
                  <a:lnTo>
                    <a:pt x="36" y="72"/>
                  </a:lnTo>
                  <a:lnTo>
                    <a:pt x="39" y="70"/>
                  </a:lnTo>
                  <a:lnTo>
                    <a:pt x="42" y="70"/>
                  </a:lnTo>
                  <a:lnTo>
                    <a:pt x="44" y="70"/>
                  </a:lnTo>
                  <a:lnTo>
                    <a:pt x="44" y="70"/>
                  </a:lnTo>
                  <a:lnTo>
                    <a:pt x="42" y="69"/>
                  </a:lnTo>
                  <a:lnTo>
                    <a:pt x="42" y="69"/>
                  </a:lnTo>
                  <a:lnTo>
                    <a:pt x="44" y="67"/>
                  </a:lnTo>
                  <a:lnTo>
                    <a:pt x="47" y="67"/>
                  </a:lnTo>
                  <a:lnTo>
                    <a:pt x="50" y="69"/>
                  </a:lnTo>
                  <a:lnTo>
                    <a:pt x="52" y="67"/>
                  </a:lnTo>
                  <a:lnTo>
                    <a:pt x="53" y="67"/>
                  </a:lnTo>
                  <a:lnTo>
                    <a:pt x="52" y="67"/>
                  </a:lnTo>
                  <a:lnTo>
                    <a:pt x="49" y="66"/>
                  </a:lnTo>
                  <a:lnTo>
                    <a:pt x="31" y="69"/>
                  </a:lnTo>
                  <a:lnTo>
                    <a:pt x="23" y="69"/>
                  </a:lnTo>
                  <a:lnTo>
                    <a:pt x="19" y="70"/>
                  </a:lnTo>
                  <a:lnTo>
                    <a:pt x="16" y="70"/>
                  </a:lnTo>
                  <a:lnTo>
                    <a:pt x="11" y="69"/>
                  </a:lnTo>
                  <a:lnTo>
                    <a:pt x="11" y="69"/>
                  </a:lnTo>
                  <a:lnTo>
                    <a:pt x="11" y="69"/>
                  </a:lnTo>
                  <a:lnTo>
                    <a:pt x="12" y="67"/>
                  </a:lnTo>
                  <a:lnTo>
                    <a:pt x="16" y="66"/>
                  </a:lnTo>
                  <a:lnTo>
                    <a:pt x="17" y="63"/>
                  </a:lnTo>
                  <a:lnTo>
                    <a:pt x="16" y="63"/>
                  </a:lnTo>
                  <a:lnTo>
                    <a:pt x="9" y="64"/>
                  </a:lnTo>
                  <a:lnTo>
                    <a:pt x="6" y="63"/>
                  </a:lnTo>
                  <a:lnTo>
                    <a:pt x="1" y="63"/>
                  </a:lnTo>
                  <a:lnTo>
                    <a:pt x="0" y="61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0" y="56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6" y="50"/>
                  </a:lnTo>
                  <a:lnTo>
                    <a:pt x="9" y="48"/>
                  </a:lnTo>
                  <a:lnTo>
                    <a:pt x="11" y="47"/>
                  </a:lnTo>
                  <a:lnTo>
                    <a:pt x="11" y="45"/>
                  </a:lnTo>
                  <a:lnTo>
                    <a:pt x="11" y="45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8" y="42"/>
                  </a:lnTo>
                  <a:lnTo>
                    <a:pt x="8" y="40"/>
                  </a:lnTo>
                  <a:lnTo>
                    <a:pt x="9" y="39"/>
                  </a:lnTo>
                  <a:lnTo>
                    <a:pt x="12" y="36"/>
                  </a:lnTo>
                  <a:lnTo>
                    <a:pt x="20" y="31"/>
                  </a:lnTo>
                  <a:lnTo>
                    <a:pt x="25" y="29"/>
                  </a:lnTo>
                  <a:lnTo>
                    <a:pt x="28" y="28"/>
                  </a:lnTo>
                  <a:lnTo>
                    <a:pt x="34" y="25"/>
                  </a:lnTo>
                  <a:lnTo>
                    <a:pt x="49" y="20"/>
                  </a:lnTo>
                  <a:lnTo>
                    <a:pt x="63" y="17"/>
                  </a:lnTo>
                  <a:close/>
                  <a:moveTo>
                    <a:pt x="197" y="4"/>
                  </a:moveTo>
                  <a:lnTo>
                    <a:pt x="200" y="6"/>
                  </a:lnTo>
                  <a:lnTo>
                    <a:pt x="205" y="9"/>
                  </a:lnTo>
                  <a:lnTo>
                    <a:pt x="206" y="9"/>
                  </a:lnTo>
                  <a:lnTo>
                    <a:pt x="206" y="9"/>
                  </a:lnTo>
                  <a:lnTo>
                    <a:pt x="208" y="11"/>
                  </a:lnTo>
                  <a:lnTo>
                    <a:pt x="208" y="12"/>
                  </a:lnTo>
                  <a:lnTo>
                    <a:pt x="208" y="14"/>
                  </a:lnTo>
                  <a:lnTo>
                    <a:pt x="208" y="17"/>
                  </a:lnTo>
                  <a:lnTo>
                    <a:pt x="208" y="18"/>
                  </a:lnTo>
                  <a:lnTo>
                    <a:pt x="205" y="22"/>
                  </a:lnTo>
                  <a:lnTo>
                    <a:pt x="202" y="25"/>
                  </a:lnTo>
                  <a:lnTo>
                    <a:pt x="202" y="25"/>
                  </a:lnTo>
                  <a:lnTo>
                    <a:pt x="202" y="26"/>
                  </a:lnTo>
                  <a:lnTo>
                    <a:pt x="198" y="28"/>
                  </a:lnTo>
                  <a:lnTo>
                    <a:pt x="198" y="28"/>
                  </a:lnTo>
                  <a:lnTo>
                    <a:pt x="197" y="29"/>
                  </a:lnTo>
                  <a:lnTo>
                    <a:pt x="195" y="28"/>
                  </a:lnTo>
                  <a:lnTo>
                    <a:pt x="194" y="26"/>
                  </a:lnTo>
                  <a:lnTo>
                    <a:pt x="191" y="23"/>
                  </a:lnTo>
                  <a:lnTo>
                    <a:pt x="186" y="22"/>
                  </a:lnTo>
                  <a:lnTo>
                    <a:pt x="186" y="20"/>
                  </a:lnTo>
                  <a:lnTo>
                    <a:pt x="184" y="18"/>
                  </a:lnTo>
                  <a:lnTo>
                    <a:pt x="179" y="15"/>
                  </a:lnTo>
                  <a:lnTo>
                    <a:pt x="176" y="14"/>
                  </a:lnTo>
                  <a:lnTo>
                    <a:pt x="175" y="14"/>
                  </a:lnTo>
                  <a:lnTo>
                    <a:pt x="173" y="12"/>
                  </a:lnTo>
                  <a:lnTo>
                    <a:pt x="175" y="9"/>
                  </a:lnTo>
                  <a:lnTo>
                    <a:pt x="178" y="7"/>
                  </a:lnTo>
                  <a:lnTo>
                    <a:pt x="178" y="7"/>
                  </a:lnTo>
                  <a:lnTo>
                    <a:pt x="183" y="6"/>
                  </a:lnTo>
                  <a:lnTo>
                    <a:pt x="194" y="6"/>
                  </a:lnTo>
                  <a:lnTo>
                    <a:pt x="197" y="4"/>
                  </a:lnTo>
                  <a:close/>
                  <a:moveTo>
                    <a:pt x="555" y="4"/>
                  </a:moveTo>
                  <a:lnTo>
                    <a:pt x="558" y="6"/>
                  </a:lnTo>
                  <a:lnTo>
                    <a:pt x="561" y="7"/>
                  </a:lnTo>
                  <a:lnTo>
                    <a:pt x="564" y="7"/>
                  </a:lnTo>
                  <a:lnTo>
                    <a:pt x="571" y="7"/>
                  </a:lnTo>
                  <a:lnTo>
                    <a:pt x="572" y="9"/>
                  </a:lnTo>
                  <a:lnTo>
                    <a:pt x="588" y="7"/>
                  </a:lnTo>
                  <a:lnTo>
                    <a:pt x="591" y="9"/>
                  </a:lnTo>
                  <a:lnTo>
                    <a:pt x="601" y="12"/>
                  </a:lnTo>
                  <a:lnTo>
                    <a:pt x="604" y="12"/>
                  </a:lnTo>
                  <a:lnTo>
                    <a:pt x="605" y="14"/>
                  </a:lnTo>
                  <a:lnTo>
                    <a:pt x="607" y="15"/>
                  </a:lnTo>
                  <a:lnTo>
                    <a:pt x="607" y="17"/>
                  </a:lnTo>
                  <a:lnTo>
                    <a:pt x="610" y="18"/>
                  </a:lnTo>
                  <a:lnTo>
                    <a:pt x="612" y="20"/>
                  </a:lnTo>
                  <a:lnTo>
                    <a:pt x="612" y="20"/>
                  </a:lnTo>
                  <a:lnTo>
                    <a:pt x="613" y="22"/>
                  </a:lnTo>
                  <a:lnTo>
                    <a:pt x="615" y="23"/>
                  </a:lnTo>
                  <a:lnTo>
                    <a:pt x="616" y="23"/>
                  </a:lnTo>
                  <a:lnTo>
                    <a:pt x="616" y="25"/>
                  </a:lnTo>
                  <a:lnTo>
                    <a:pt x="616" y="26"/>
                  </a:lnTo>
                  <a:lnTo>
                    <a:pt x="618" y="28"/>
                  </a:lnTo>
                  <a:lnTo>
                    <a:pt x="619" y="29"/>
                  </a:lnTo>
                  <a:lnTo>
                    <a:pt x="619" y="29"/>
                  </a:lnTo>
                  <a:lnTo>
                    <a:pt x="618" y="31"/>
                  </a:lnTo>
                  <a:lnTo>
                    <a:pt x="615" y="31"/>
                  </a:lnTo>
                  <a:lnTo>
                    <a:pt x="607" y="31"/>
                  </a:lnTo>
                  <a:lnTo>
                    <a:pt x="594" y="29"/>
                  </a:lnTo>
                  <a:lnTo>
                    <a:pt x="588" y="29"/>
                  </a:lnTo>
                  <a:lnTo>
                    <a:pt x="585" y="31"/>
                  </a:lnTo>
                  <a:lnTo>
                    <a:pt x="575" y="33"/>
                  </a:lnTo>
                  <a:lnTo>
                    <a:pt x="574" y="33"/>
                  </a:lnTo>
                  <a:lnTo>
                    <a:pt x="571" y="33"/>
                  </a:lnTo>
                  <a:lnTo>
                    <a:pt x="566" y="31"/>
                  </a:lnTo>
                  <a:lnTo>
                    <a:pt x="564" y="29"/>
                  </a:lnTo>
                  <a:lnTo>
                    <a:pt x="564" y="29"/>
                  </a:lnTo>
                  <a:lnTo>
                    <a:pt x="563" y="26"/>
                  </a:lnTo>
                  <a:lnTo>
                    <a:pt x="561" y="25"/>
                  </a:lnTo>
                  <a:lnTo>
                    <a:pt x="561" y="22"/>
                  </a:lnTo>
                  <a:lnTo>
                    <a:pt x="561" y="20"/>
                  </a:lnTo>
                  <a:lnTo>
                    <a:pt x="560" y="20"/>
                  </a:lnTo>
                  <a:lnTo>
                    <a:pt x="555" y="18"/>
                  </a:lnTo>
                  <a:lnTo>
                    <a:pt x="553" y="18"/>
                  </a:lnTo>
                  <a:lnTo>
                    <a:pt x="552" y="17"/>
                  </a:lnTo>
                  <a:lnTo>
                    <a:pt x="552" y="15"/>
                  </a:lnTo>
                  <a:lnTo>
                    <a:pt x="552" y="15"/>
                  </a:lnTo>
                  <a:lnTo>
                    <a:pt x="552" y="14"/>
                  </a:lnTo>
                  <a:lnTo>
                    <a:pt x="552" y="14"/>
                  </a:lnTo>
                  <a:lnTo>
                    <a:pt x="553" y="14"/>
                  </a:lnTo>
                  <a:lnTo>
                    <a:pt x="552" y="12"/>
                  </a:lnTo>
                  <a:lnTo>
                    <a:pt x="552" y="11"/>
                  </a:lnTo>
                  <a:lnTo>
                    <a:pt x="550" y="7"/>
                  </a:lnTo>
                  <a:lnTo>
                    <a:pt x="552" y="6"/>
                  </a:lnTo>
                  <a:lnTo>
                    <a:pt x="552" y="6"/>
                  </a:lnTo>
                  <a:lnTo>
                    <a:pt x="552" y="6"/>
                  </a:lnTo>
                  <a:lnTo>
                    <a:pt x="555" y="4"/>
                  </a:lnTo>
                  <a:close/>
                  <a:moveTo>
                    <a:pt x="471" y="3"/>
                  </a:moveTo>
                  <a:lnTo>
                    <a:pt x="478" y="3"/>
                  </a:lnTo>
                  <a:lnTo>
                    <a:pt x="490" y="4"/>
                  </a:lnTo>
                  <a:lnTo>
                    <a:pt x="490" y="4"/>
                  </a:lnTo>
                  <a:lnTo>
                    <a:pt x="492" y="6"/>
                  </a:lnTo>
                  <a:lnTo>
                    <a:pt x="492" y="6"/>
                  </a:lnTo>
                  <a:lnTo>
                    <a:pt x="492" y="7"/>
                  </a:lnTo>
                  <a:lnTo>
                    <a:pt x="489" y="9"/>
                  </a:lnTo>
                  <a:lnTo>
                    <a:pt x="484" y="12"/>
                  </a:lnTo>
                  <a:lnTo>
                    <a:pt x="481" y="14"/>
                  </a:lnTo>
                  <a:lnTo>
                    <a:pt x="476" y="18"/>
                  </a:lnTo>
                  <a:lnTo>
                    <a:pt x="476" y="18"/>
                  </a:lnTo>
                  <a:lnTo>
                    <a:pt x="470" y="28"/>
                  </a:lnTo>
                  <a:lnTo>
                    <a:pt x="468" y="29"/>
                  </a:lnTo>
                  <a:lnTo>
                    <a:pt x="468" y="29"/>
                  </a:lnTo>
                  <a:lnTo>
                    <a:pt x="466" y="33"/>
                  </a:lnTo>
                  <a:lnTo>
                    <a:pt x="466" y="34"/>
                  </a:lnTo>
                  <a:lnTo>
                    <a:pt x="468" y="36"/>
                  </a:lnTo>
                  <a:lnTo>
                    <a:pt x="471" y="39"/>
                  </a:lnTo>
                  <a:lnTo>
                    <a:pt x="471" y="40"/>
                  </a:lnTo>
                  <a:lnTo>
                    <a:pt x="471" y="42"/>
                  </a:lnTo>
                  <a:lnTo>
                    <a:pt x="471" y="47"/>
                  </a:lnTo>
                  <a:lnTo>
                    <a:pt x="471" y="48"/>
                  </a:lnTo>
                  <a:lnTo>
                    <a:pt x="471" y="50"/>
                  </a:lnTo>
                  <a:lnTo>
                    <a:pt x="473" y="53"/>
                  </a:lnTo>
                  <a:lnTo>
                    <a:pt x="473" y="56"/>
                  </a:lnTo>
                  <a:lnTo>
                    <a:pt x="476" y="59"/>
                  </a:lnTo>
                  <a:lnTo>
                    <a:pt x="481" y="64"/>
                  </a:lnTo>
                  <a:lnTo>
                    <a:pt x="484" y="66"/>
                  </a:lnTo>
                  <a:lnTo>
                    <a:pt x="487" y="67"/>
                  </a:lnTo>
                  <a:lnTo>
                    <a:pt x="490" y="70"/>
                  </a:lnTo>
                  <a:lnTo>
                    <a:pt x="490" y="70"/>
                  </a:lnTo>
                  <a:lnTo>
                    <a:pt x="489" y="72"/>
                  </a:lnTo>
                  <a:lnTo>
                    <a:pt x="485" y="75"/>
                  </a:lnTo>
                  <a:lnTo>
                    <a:pt x="481" y="75"/>
                  </a:lnTo>
                  <a:lnTo>
                    <a:pt x="478" y="77"/>
                  </a:lnTo>
                  <a:lnTo>
                    <a:pt x="474" y="78"/>
                  </a:lnTo>
                  <a:lnTo>
                    <a:pt x="470" y="80"/>
                  </a:lnTo>
                  <a:lnTo>
                    <a:pt x="468" y="80"/>
                  </a:lnTo>
                  <a:lnTo>
                    <a:pt x="468" y="81"/>
                  </a:lnTo>
                  <a:lnTo>
                    <a:pt x="471" y="80"/>
                  </a:lnTo>
                  <a:lnTo>
                    <a:pt x="474" y="80"/>
                  </a:lnTo>
                  <a:lnTo>
                    <a:pt x="479" y="77"/>
                  </a:lnTo>
                  <a:lnTo>
                    <a:pt x="482" y="77"/>
                  </a:lnTo>
                  <a:lnTo>
                    <a:pt x="490" y="77"/>
                  </a:lnTo>
                  <a:lnTo>
                    <a:pt x="492" y="77"/>
                  </a:lnTo>
                  <a:lnTo>
                    <a:pt x="490" y="78"/>
                  </a:lnTo>
                  <a:lnTo>
                    <a:pt x="490" y="78"/>
                  </a:lnTo>
                  <a:lnTo>
                    <a:pt x="490" y="78"/>
                  </a:lnTo>
                  <a:lnTo>
                    <a:pt x="492" y="80"/>
                  </a:lnTo>
                  <a:lnTo>
                    <a:pt x="493" y="80"/>
                  </a:lnTo>
                  <a:lnTo>
                    <a:pt x="493" y="80"/>
                  </a:lnTo>
                  <a:lnTo>
                    <a:pt x="493" y="78"/>
                  </a:lnTo>
                  <a:lnTo>
                    <a:pt x="495" y="70"/>
                  </a:lnTo>
                  <a:lnTo>
                    <a:pt x="496" y="69"/>
                  </a:lnTo>
                  <a:lnTo>
                    <a:pt x="496" y="67"/>
                  </a:lnTo>
                  <a:lnTo>
                    <a:pt x="496" y="64"/>
                  </a:lnTo>
                  <a:lnTo>
                    <a:pt x="495" y="64"/>
                  </a:lnTo>
                  <a:lnTo>
                    <a:pt x="493" y="63"/>
                  </a:lnTo>
                  <a:lnTo>
                    <a:pt x="490" y="63"/>
                  </a:lnTo>
                  <a:lnTo>
                    <a:pt x="489" y="63"/>
                  </a:lnTo>
                  <a:lnTo>
                    <a:pt x="487" y="63"/>
                  </a:lnTo>
                  <a:lnTo>
                    <a:pt x="485" y="63"/>
                  </a:lnTo>
                  <a:lnTo>
                    <a:pt x="485" y="61"/>
                  </a:lnTo>
                  <a:lnTo>
                    <a:pt x="484" y="59"/>
                  </a:lnTo>
                  <a:lnTo>
                    <a:pt x="482" y="58"/>
                  </a:lnTo>
                  <a:lnTo>
                    <a:pt x="479" y="55"/>
                  </a:lnTo>
                  <a:lnTo>
                    <a:pt x="478" y="55"/>
                  </a:lnTo>
                  <a:lnTo>
                    <a:pt x="479" y="53"/>
                  </a:lnTo>
                  <a:lnTo>
                    <a:pt x="481" y="52"/>
                  </a:lnTo>
                  <a:lnTo>
                    <a:pt x="484" y="52"/>
                  </a:lnTo>
                  <a:lnTo>
                    <a:pt x="485" y="48"/>
                  </a:lnTo>
                  <a:lnTo>
                    <a:pt x="487" y="47"/>
                  </a:lnTo>
                  <a:lnTo>
                    <a:pt x="490" y="48"/>
                  </a:lnTo>
                  <a:lnTo>
                    <a:pt x="496" y="50"/>
                  </a:lnTo>
                  <a:lnTo>
                    <a:pt x="500" y="53"/>
                  </a:lnTo>
                  <a:lnTo>
                    <a:pt x="501" y="53"/>
                  </a:lnTo>
                  <a:lnTo>
                    <a:pt x="501" y="52"/>
                  </a:lnTo>
                  <a:lnTo>
                    <a:pt x="501" y="52"/>
                  </a:lnTo>
                  <a:lnTo>
                    <a:pt x="496" y="48"/>
                  </a:lnTo>
                  <a:lnTo>
                    <a:pt x="495" y="47"/>
                  </a:lnTo>
                  <a:lnTo>
                    <a:pt x="493" y="45"/>
                  </a:lnTo>
                  <a:lnTo>
                    <a:pt x="493" y="45"/>
                  </a:lnTo>
                  <a:lnTo>
                    <a:pt x="496" y="44"/>
                  </a:lnTo>
                  <a:lnTo>
                    <a:pt x="496" y="44"/>
                  </a:lnTo>
                  <a:lnTo>
                    <a:pt x="493" y="42"/>
                  </a:lnTo>
                  <a:lnTo>
                    <a:pt x="492" y="42"/>
                  </a:lnTo>
                  <a:lnTo>
                    <a:pt x="490" y="44"/>
                  </a:lnTo>
                  <a:lnTo>
                    <a:pt x="489" y="44"/>
                  </a:lnTo>
                  <a:lnTo>
                    <a:pt x="485" y="42"/>
                  </a:lnTo>
                  <a:lnTo>
                    <a:pt x="485" y="42"/>
                  </a:lnTo>
                  <a:lnTo>
                    <a:pt x="484" y="40"/>
                  </a:lnTo>
                  <a:lnTo>
                    <a:pt x="482" y="39"/>
                  </a:lnTo>
                  <a:lnTo>
                    <a:pt x="482" y="37"/>
                  </a:lnTo>
                  <a:lnTo>
                    <a:pt x="482" y="36"/>
                  </a:lnTo>
                  <a:lnTo>
                    <a:pt x="482" y="34"/>
                  </a:lnTo>
                  <a:lnTo>
                    <a:pt x="482" y="33"/>
                  </a:lnTo>
                  <a:lnTo>
                    <a:pt x="482" y="31"/>
                  </a:lnTo>
                  <a:lnTo>
                    <a:pt x="482" y="31"/>
                  </a:lnTo>
                  <a:lnTo>
                    <a:pt x="484" y="28"/>
                  </a:lnTo>
                  <a:lnTo>
                    <a:pt x="485" y="28"/>
                  </a:lnTo>
                  <a:lnTo>
                    <a:pt x="487" y="28"/>
                  </a:lnTo>
                  <a:lnTo>
                    <a:pt x="492" y="28"/>
                  </a:lnTo>
                  <a:lnTo>
                    <a:pt x="501" y="33"/>
                  </a:lnTo>
                  <a:lnTo>
                    <a:pt x="501" y="31"/>
                  </a:lnTo>
                  <a:lnTo>
                    <a:pt x="490" y="26"/>
                  </a:lnTo>
                  <a:lnTo>
                    <a:pt x="485" y="25"/>
                  </a:lnTo>
                  <a:lnTo>
                    <a:pt x="484" y="23"/>
                  </a:lnTo>
                  <a:lnTo>
                    <a:pt x="490" y="17"/>
                  </a:lnTo>
                  <a:lnTo>
                    <a:pt x="496" y="15"/>
                  </a:lnTo>
                  <a:lnTo>
                    <a:pt x="500" y="14"/>
                  </a:lnTo>
                  <a:lnTo>
                    <a:pt x="504" y="14"/>
                  </a:lnTo>
                  <a:lnTo>
                    <a:pt x="509" y="15"/>
                  </a:lnTo>
                  <a:lnTo>
                    <a:pt x="509" y="15"/>
                  </a:lnTo>
                  <a:lnTo>
                    <a:pt x="506" y="12"/>
                  </a:lnTo>
                  <a:lnTo>
                    <a:pt x="507" y="12"/>
                  </a:lnTo>
                  <a:lnTo>
                    <a:pt x="509" y="11"/>
                  </a:lnTo>
                  <a:lnTo>
                    <a:pt x="514" y="9"/>
                  </a:lnTo>
                  <a:lnTo>
                    <a:pt x="520" y="7"/>
                  </a:lnTo>
                  <a:lnTo>
                    <a:pt x="520" y="7"/>
                  </a:lnTo>
                  <a:lnTo>
                    <a:pt x="522" y="6"/>
                  </a:lnTo>
                  <a:lnTo>
                    <a:pt x="525" y="6"/>
                  </a:lnTo>
                  <a:lnTo>
                    <a:pt x="531" y="6"/>
                  </a:lnTo>
                  <a:lnTo>
                    <a:pt x="536" y="6"/>
                  </a:lnTo>
                  <a:lnTo>
                    <a:pt x="541" y="7"/>
                  </a:lnTo>
                  <a:lnTo>
                    <a:pt x="542" y="9"/>
                  </a:lnTo>
                  <a:lnTo>
                    <a:pt x="544" y="11"/>
                  </a:lnTo>
                  <a:lnTo>
                    <a:pt x="545" y="14"/>
                  </a:lnTo>
                  <a:lnTo>
                    <a:pt x="547" y="18"/>
                  </a:lnTo>
                  <a:lnTo>
                    <a:pt x="548" y="20"/>
                  </a:lnTo>
                  <a:lnTo>
                    <a:pt x="552" y="20"/>
                  </a:lnTo>
                  <a:lnTo>
                    <a:pt x="553" y="22"/>
                  </a:lnTo>
                  <a:lnTo>
                    <a:pt x="555" y="23"/>
                  </a:lnTo>
                  <a:lnTo>
                    <a:pt x="555" y="25"/>
                  </a:lnTo>
                  <a:lnTo>
                    <a:pt x="555" y="26"/>
                  </a:lnTo>
                  <a:lnTo>
                    <a:pt x="555" y="28"/>
                  </a:lnTo>
                  <a:lnTo>
                    <a:pt x="556" y="31"/>
                  </a:lnTo>
                  <a:lnTo>
                    <a:pt x="556" y="31"/>
                  </a:lnTo>
                  <a:lnTo>
                    <a:pt x="560" y="33"/>
                  </a:lnTo>
                  <a:lnTo>
                    <a:pt x="560" y="34"/>
                  </a:lnTo>
                  <a:lnTo>
                    <a:pt x="558" y="34"/>
                  </a:lnTo>
                  <a:lnTo>
                    <a:pt x="556" y="36"/>
                  </a:lnTo>
                  <a:lnTo>
                    <a:pt x="553" y="39"/>
                  </a:lnTo>
                  <a:lnTo>
                    <a:pt x="548" y="42"/>
                  </a:lnTo>
                  <a:lnTo>
                    <a:pt x="545" y="45"/>
                  </a:lnTo>
                  <a:lnTo>
                    <a:pt x="545" y="47"/>
                  </a:lnTo>
                  <a:lnTo>
                    <a:pt x="552" y="42"/>
                  </a:lnTo>
                  <a:lnTo>
                    <a:pt x="555" y="42"/>
                  </a:lnTo>
                  <a:lnTo>
                    <a:pt x="555" y="42"/>
                  </a:lnTo>
                  <a:lnTo>
                    <a:pt x="553" y="45"/>
                  </a:lnTo>
                  <a:lnTo>
                    <a:pt x="552" y="47"/>
                  </a:lnTo>
                  <a:lnTo>
                    <a:pt x="550" y="48"/>
                  </a:lnTo>
                  <a:lnTo>
                    <a:pt x="550" y="48"/>
                  </a:lnTo>
                  <a:lnTo>
                    <a:pt x="553" y="52"/>
                  </a:lnTo>
                  <a:lnTo>
                    <a:pt x="553" y="52"/>
                  </a:lnTo>
                  <a:lnTo>
                    <a:pt x="552" y="52"/>
                  </a:lnTo>
                  <a:lnTo>
                    <a:pt x="550" y="52"/>
                  </a:lnTo>
                  <a:lnTo>
                    <a:pt x="550" y="52"/>
                  </a:lnTo>
                  <a:lnTo>
                    <a:pt x="550" y="53"/>
                  </a:lnTo>
                  <a:lnTo>
                    <a:pt x="550" y="53"/>
                  </a:lnTo>
                  <a:lnTo>
                    <a:pt x="550" y="55"/>
                  </a:lnTo>
                  <a:lnTo>
                    <a:pt x="550" y="55"/>
                  </a:lnTo>
                  <a:lnTo>
                    <a:pt x="550" y="56"/>
                  </a:lnTo>
                  <a:lnTo>
                    <a:pt x="550" y="56"/>
                  </a:lnTo>
                  <a:lnTo>
                    <a:pt x="552" y="56"/>
                  </a:lnTo>
                  <a:lnTo>
                    <a:pt x="552" y="56"/>
                  </a:lnTo>
                  <a:lnTo>
                    <a:pt x="553" y="55"/>
                  </a:lnTo>
                  <a:lnTo>
                    <a:pt x="558" y="50"/>
                  </a:lnTo>
                  <a:lnTo>
                    <a:pt x="561" y="48"/>
                  </a:lnTo>
                  <a:lnTo>
                    <a:pt x="561" y="48"/>
                  </a:lnTo>
                  <a:lnTo>
                    <a:pt x="564" y="48"/>
                  </a:lnTo>
                  <a:lnTo>
                    <a:pt x="564" y="48"/>
                  </a:lnTo>
                  <a:lnTo>
                    <a:pt x="563" y="45"/>
                  </a:lnTo>
                  <a:lnTo>
                    <a:pt x="561" y="45"/>
                  </a:lnTo>
                  <a:lnTo>
                    <a:pt x="563" y="44"/>
                  </a:lnTo>
                  <a:lnTo>
                    <a:pt x="563" y="44"/>
                  </a:lnTo>
                  <a:lnTo>
                    <a:pt x="564" y="42"/>
                  </a:lnTo>
                  <a:lnTo>
                    <a:pt x="566" y="42"/>
                  </a:lnTo>
                  <a:lnTo>
                    <a:pt x="566" y="42"/>
                  </a:lnTo>
                  <a:lnTo>
                    <a:pt x="567" y="44"/>
                  </a:lnTo>
                  <a:lnTo>
                    <a:pt x="569" y="45"/>
                  </a:lnTo>
                  <a:lnTo>
                    <a:pt x="569" y="45"/>
                  </a:lnTo>
                  <a:lnTo>
                    <a:pt x="572" y="45"/>
                  </a:lnTo>
                  <a:lnTo>
                    <a:pt x="574" y="44"/>
                  </a:lnTo>
                  <a:lnTo>
                    <a:pt x="575" y="44"/>
                  </a:lnTo>
                  <a:lnTo>
                    <a:pt x="578" y="47"/>
                  </a:lnTo>
                  <a:lnTo>
                    <a:pt x="577" y="48"/>
                  </a:lnTo>
                  <a:lnTo>
                    <a:pt x="577" y="52"/>
                  </a:lnTo>
                  <a:lnTo>
                    <a:pt x="577" y="53"/>
                  </a:lnTo>
                  <a:lnTo>
                    <a:pt x="582" y="56"/>
                  </a:lnTo>
                  <a:lnTo>
                    <a:pt x="583" y="56"/>
                  </a:lnTo>
                  <a:lnTo>
                    <a:pt x="583" y="56"/>
                  </a:lnTo>
                  <a:lnTo>
                    <a:pt x="583" y="56"/>
                  </a:lnTo>
                  <a:lnTo>
                    <a:pt x="583" y="56"/>
                  </a:lnTo>
                  <a:lnTo>
                    <a:pt x="582" y="55"/>
                  </a:lnTo>
                  <a:lnTo>
                    <a:pt x="580" y="53"/>
                  </a:lnTo>
                  <a:lnTo>
                    <a:pt x="580" y="52"/>
                  </a:lnTo>
                  <a:lnTo>
                    <a:pt x="580" y="47"/>
                  </a:lnTo>
                  <a:lnTo>
                    <a:pt x="582" y="44"/>
                  </a:lnTo>
                  <a:lnTo>
                    <a:pt x="583" y="45"/>
                  </a:lnTo>
                  <a:lnTo>
                    <a:pt x="586" y="47"/>
                  </a:lnTo>
                  <a:lnTo>
                    <a:pt x="588" y="47"/>
                  </a:lnTo>
                  <a:lnTo>
                    <a:pt x="591" y="47"/>
                  </a:lnTo>
                  <a:lnTo>
                    <a:pt x="596" y="48"/>
                  </a:lnTo>
                  <a:lnTo>
                    <a:pt x="599" y="48"/>
                  </a:lnTo>
                  <a:lnTo>
                    <a:pt x="599" y="48"/>
                  </a:lnTo>
                  <a:lnTo>
                    <a:pt x="597" y="47"/>
                  </a:lnTo>
                  <a:lnTo>
                    <a:pt x="593" y="45"/>
                  </a:lnTo>
                  <a:lnTo>
                    <a:pt x="588" y="44"/>
                  </a:lnTo>
                  <a:lnTo>
                    <a:pt x="586" y="42"/>
                  </a:lnTo>
                  <a:lnTo>
                    <a:pt x="585" y="40"/>
                  </a:lnTo>
                  <a:lnTo>
                    <a:pt x="585" y="40"/>
                  </a:lnTo>
                  <a:lnTo>
                    <a:pt x="586" y="39"/>
                  </a:lnTo>
                  <a:lnTo>
                    <a:pt x="586" y="39"/>
                  </a:lnTo>
                  <a:lnTo>
                    <a:pt x="588" y="37"/>
                  </a:lnTo>
                  <a:lnTo>
                    <a:pt x="593" y="36"/>
                  </a:lnTo>
                  <a:lnTo>
                    <a:pt x="596" y="34"/>
                  </a:lnTo>
                  <a:lnTo>
                    <a:pt x="599" y="34"/>
                  </a:lnTo>
                  <a:lnTo>
                    <a:pt x="604" y="34"/>
                  </a:lnTo>
                  <a:lnTo>
                    <a:pt x="608" y="34"/>
                  </a:lnTo>
                  <a:lnTo>
                    <a:pt x="612" y="34"/>
                  </a:lnTo>
                  <a:lnTo>
                    <a:pt x="615" y="36"/>
                  </a:lnTo>
                  <a:lnTo>
                    <a:pt x="618" y="39"/>
                  </a:lnTo>
                  <a:lnTo>
                    <a:pt x="619" y="39"/>
                  </a:lnTo>
                  <a:lnTo>
                    <a:pt x="621" y="39"/>
                  </a:lnTo>
                  <a:lnTo>
                    <a:pt x="624" y="37"/>
                  </a:lnTo>
                  <a:lnTo>
                    <a:pt x="626" y="39"/>
                  </a:lnTo>
                  <a:lnTo>
                    <a:pt x="632" y="40"/>
                  </a:lnTo>
                  <a:lnTo>
                    <a:pt x="634" y="42"/>
                  </a:lnTo>
                  <a:lnTo>
                    <a:pt x="634" y="44"/>
                  </a:lnTo>
                  <a:lnTo>
                    <a:pt x="635" y="45"/>
                  </a:lnTo>
                  <a:lnTo>
                    <a:pt x="635" y="47"/>
                  </a:lnTo>
                  <a:lnTo>
                    <a:pt x="635" y="48"/>
                  </a:lnTo>
                  <a:lnTo>
                    <a:pt x="630" y="53"/>
                  </a:lnTo>
                  <a:lnTo>
                    <a:pt x="627" y="53"/>
                  </a:lnTo>
                  <a:lnTo>
                    <a:pt x="626" y="56"/>
                  </a:lnTo>
                  <a:lnTo>
                    <a:pt x="624" y="59"/>
                  </a:lnTo>
                  <a:lnTo>
                    <a:pt x="623" y="61"/>
                  </a:lnTo>
                  <a:lnTo>
                    <a:pt x="623" y="61"/>
                  </a:lnTo>
                  <a:lnTo>
                    <a:pt x="623" y="61"/>
                  </a:lnTo>
                  <a:lnTo>
                    <a:pt x="624" y="61"/>
                  </a:lnTo>
                  <a:lnTo>
                    <a:pt x="626" y="58"/>
                  </a:lnTo>
                  <a:lnTo>
                    <a:pt x="627" y="56"/>
                  </a:lnTo>
                  <a:lnTo>
                    <a:pt x="629" y="55"/>
                  </a:lnTo>
                  <a:lnTo>
                    <a:pt x="634" y="52"/>
                  </a:lnTo>
                  <a:lnTo>
                    <a:pt x="637" y="52"/>
                  </a:lnTo>
                  <a:lnTo>
                    <a:pt x="640" y="52"/>
                  </a:lnTo>
                  <a:lnTo>
                    <a:pt x="643" y="52"/>
                  </a:lnTo>
                  <a:lnTo>
                    <a:pt x="645" y="52"/>
                  </a:lnTo>
                  <a:lnTo>
                    <a:pt x="646" y="53"/>
                  </a:lnTo>
                  <a:lnTo>
                    <a:pt x="646" y="53"/>
                  </a:lnTo>
                  <a:lnTo>
                    <a:pt x="646" y="55"/>
                  </a:lnTo>
                  <a:lnTo>
                    <a:pt x="646" y="55"/>
                  </a:lnTo>
                  <a:lnTo>
                    <a:pt x="646" y="56"/>
                  </a:lnTo>
                  <a:lnTo>
                    <a:pt x="645" y="58"/>
                  </a:lnTo>
                  <a:lnTo>
                    <a:pt x="642" y="59"/>
                  </a:lnTo>
                  <a:lnTo>
                    <a:pt x="638" y="61"/>
                  </a:lnTo>
                  <a:lnTo>
                    <a:pt x="637" y="61"/>
                  </a:lnTo>
                  <a:lnTo>
                    <a:pt x="632" y="61"/>
                  </a:lnTo>
                  <a:lnTo>
                    <a:pt x="632" y="63"/>
                  </a:lnTo>
                  <a:lnTo>
                    <a:pt x="637" y="63"/>
                  </a:lnTo>
                  <a:lnTo>
                    <a:pt x="640" y="63"/>
                  </a:lnTo>
                  <a:lnTo>
                    <a:pt x="640" y="63"/>
                  </a:lnTo>
                  <a:lnTo>
                    <a:pt x="638" y="66"/>
                  </a:lnTo>
                  <a:lnTo>
                    <a:pt x="637" y="67"/>
                  </a:lnTo>
                  <a:lnTo>
                    <a:pt x="638" y="69"/>
                  </a:lnTo>
                  <a:lnTo>
                    <a:pt x="638" y="70"/>
                  </a:lnTo>
                  <a:lnTo>
                    <a:pt x="637" y="72"/>
                  </a:lnTo>
                  <a:lnTo>
                    <a:pt x="635" y="75"/>
                  </a:lnTo>
                  <a:lnTo>
                    <a:pt x="635" y="75"/>
                  </a:lnTo>
                  <a:lnTo>
                    <a:pt x="638" y="72"/>
                  </a:lnTo>
                  <a:lnTo>
                    <a:pt x="640" y="67"/>
                  </a:lnTo>
                  <a:lnTo>
                    <a:pt x="642" y="66"/>
                  </a:lnTo>
                  <a:lnTo>
                    <a:pt x="643" y="63"/>
                  </a:lnTo>
                  <a:lnTo>
                    <a:pt x="645" y="63"/>
                  </a:lnTo>
                  <a:lnTo>
                    <a:pt x="648" y="63"/>
                  </a:lnTo>
                  <a:lnTo>
                    <a:pt x="649" y="61"/>
                  </a:lnTo>
                  <a:lnTo>
                    <a:pt x="653" y="59"/>
                  </a:lnTo>
                  <a:lnTo>
                    <a:pt x="653" y="59"/>
                  </a:lnTo>
                  <a:lnTo>
                    <a:pt x="654" y="61"/>
                  </a:lnTo>
                  <a:lnTo>
                    <a:pt x="654" y="61"/>
                  </a:lnTo>
                  <a:lnTo>
                    <a:pt x="653" y="64"/>
                  </a:lnTo>
                  <a:lnTo>
                    <a:pt x="648" y="70"/>
                  </a:lnTo>
                  <a:lnTo>
                    <a:pt x="649" y="69"/>
                  </a:lnTo>
                  <a:lnTo>
                    <a:pt x="651" y="67"/>
                  </a:lnTo>
                  <a:lnTo>
                    <a:pt x="653" y="67"/>
                  </a:lnTo>
                  <a:lnTo>
                    <a:pt x="654" y="64"/>
                  </a:lnTo>
                  <a:lnTo>
                    <a:pt x="656" y="67"/>
                  </a:lnTo>
                  <a:lnTo>
                    <a:pt x="657" y="67"/>
                  </a:lnTo>
                  <a:lnTo>
                    <a:pt x="659" y="70"/>
                  </a:lnTo>
                  <a:lnTo>
                    <a:pt x="660" y="72"/>
                  </a:lnTo>
                  <a:lnTo>
                    <a:pt x="662" y="74"/>
                  </a:lnTo>
                  <a:lnTo>
                    <a:pt x="662" y="72"/>
                  </a:lnTo>
                  <a:lnTo>
                    <a:pt x="660" y="67"/>
                  </a:lnTo>
                  <a:lnTo>
                    <a:pt x="660" y="66"/>
                  </a:lnTo>
                  <a:lnTo>
                    <a:pt x="662" y="66"/>
                  </a:lnTo>
                  <a:lnTo>
                    <a:pt x="665" y="63"/>
                  </a:lnTo>
                  <a:lnTo>
                    <a:pt x="668" y="64"/>
                  </a:lnTo>
                  <a:lnTo>
                    <a:pt x="670" y="64"/>
                  </a:lnTo>
                  <a:lnTo>
                    <a:pt x="671" y="64"/>
                  </a:lnTo>
                  <a:lnTo>
                    <a:pt x="673" y="64"/>
                  </a:lnTo>
                  <a:lnTo>
                    <a:pt x="678" y="64"/>
                  </a:lnTo>
                  <a:lnTo>
                    <a:pt x="681" y="66"/>
                  </a:lnTo>
                  <a:lnTo>
                    <a:pt x="684" y="67"/>
                  </a:lnTo>
                  <a:lnTo>
                    <a:pt x="687" y="69"/>
                  </a:lnTo>
                  <a:lnTo>
                    <a:pt x="689" y="70"/>
                  </a:lnTo>
                  <a:lnTo>
                    <a:pt x="690" y="70"/>
                  </a:lnTo>
                  <a:lnTo>
                    <a:pt x="690" y="72"/>
                  </a:lnTo>
                  <a:lnTo>
                    <a:pt x="690" y="74"/>
                  </a:lnTo>
                  <a:lnTo>
                    <a:pt x="690" y="74"/>
                  </a:lnTo>
                  <a:lnTo>
                    <a:pt x="687" y="77"/>
                  </a:lnTo>
                  <a:lnTo>
                    <a:pt x="686" y="78"/>
                  </a:lnTo>
                  <a:lnTo>
                    <a:pt x="684" y="78"/>
                  </a:lnTo>
                  <a:lnTo>
                    <a:pt x="681" y="78"/>
                  </a:lnTo>
                  <a:lnTo>
                    <a:pt x="679" y="78"/>
                  </a:lnTo>
                  <a:lnTo>
                    <a:pt x="679" y="78"/>
                  </a:lnTo>
                  <a:lnTo>
                    <a:pt x="675" y="81"/>
                  </a:lnTo>
                  <a:lnTo>
                    <a:pt x="673" y="83"/>
                  </a:lnTo>
                  <a:lnTo>
                    <a:pt x="670" y="85"/>
                  </a:lnTo>
                  <a:lnTo>
                    <a:pt x="670" y="85"/>
                  </a:lnTo>
                  <a:lnTo>
                    <a:pt x="675" y="85"/>
                  </a:lnTo>
                  <a:lnTo>
                    <a:pt x="676" y="85"/>
                  </a:lnTo>
                  <a:lnTo>
                    <a:pt x="676" y="81"/>
                  </a:lnTo>
                  <a:lnTo>
                    <a:pt x="679" y="80"/>
                  </a:lnTo>
                  <a:lnTo>
                    <a:pt x="683" y="80"/>
                  </a:lnTo>
                  <a:lnTo>
                    <a:pt x="687" y="81"/>
                  </a:lnTo>
                  <a:lnTo>
                    <a:pt x="690" y="81"/>
                  </a:lnTo>
                  <a:lnTo>
                    <a:pt x="692" y="80"/>
                  </a:lnTo>
                  <a:lnTo>
                    <a:pt x="695" y="78"/>
                  </a:lnTo>
                  <a:lnTo>
                    <a:pt x="695" y="78"/>
                  </a:lnTo>
                  <a:lnTo>
                    <a:pt x="697" y="78"/>
                  </a:lnTo>
                  <a:lnTo>
                    <a:pt x="698" y="80"/>
                  </a:lnTo>
                  <a:lnTo>
                    <a:pt x="698" y="80"/>
                  </a:lnTo>
                  <a:lnTo>
                    <a:pt x="698" y="83"/>
                  </a:lnTo>
                  <a:lnTo>
                    <a:pt x="698" y="85"/>
                  </a:lnTo>
                  <a:lnTo>
                    <a:pt x="697" y="86"/>
                  </a:lnTo>
                  <a:lnTo>
                    <a:pt x="694" y="89"/>
                  </a:lnTo>
                  <a:lnTo>
                    <a:pt x="690" y="91"/>
                  </a:lnTo>
                  <a:lnTo>
                    <a:pt x="687" y="91"/>
                  </a:lnTo>
                  <a:lnTo>
                    <a:pt x="686" y="92"/>
                  </a:lnTo>
                  <a:lnTo>
                    <a:pt x="684" y="92"/>
                  </a:lnTo>
                  <a:lnTo>
                    <a:pt x="683" y="94"/>
                  </a:lnTo>
                  <a:lnTo>
                    <a:pt x="683" y="94"/>
                  </a:lnTo>
                  <a:lnTo>
                    <a:pt x="681" y="96"/>
                  </a:lnTo>
                  <a:lnTo>
                    <a:pt x="683" y="97"/>
                  </a:lnTo>
                  <a:lnTo>
                    <a:pt x="683" y="96"/>
                  </a:lnTo>
                  <a:lnTo>
                    <a:pt x="684" y="96"/>
                  </a:lnTo>
                  <a:lnTo>
                    <a:pt x="686" y="94"/>
                  </a:lnTo>
                  <a:lnTo>
                    <a:pt x="687" y="92"/>
                  </a:lnTo>
                  <a:lnTo>
                    <a:pt x="687" y="92"/>
                  </a:lnTo>
                  <a:lnTo>
                    <a:pt x="687" y="92"/>
                  </a:lnTo>
                  <a:lnTo>
                    <a:pt x="689" y="92"/>
                  </a:lnTo>
                  <a:lnTo>
                    <a:pt x="689" y="94"/>
                  </a:lnTo>
                  <a:lnTo>
                    <a:pt x="689" y="96"/>
                  </a:lnTo>
                  <a:lnTo>
                    <a:pt x="687" y="104"/>
                  </a:lnTo>
                  <a:lnTo>
                    <a:pt x="687" y="104"/>
                  </a:lnTo>
                  <a:lnTo>
                    <a:pt x="689" y="102"/>
                  </a:lnTo>
                  <a:lnTo>
                    <a:pt x="692" y="92"/>
                  </a:lnTo>
                  <a:lnTo>
                    <a:pt x="694" y="91"/>
                  </a:lnTo>
                  <a:lnTo>
                    <a:pt x="695" y="89"/>
                  </a:lnTo>
                  <a:lnTo>
                    <a:pt x="700" y="88"/>
                  </a:lnTo>
                  <a:lnTo>
                    <a:pt x="703" y="86"/>
                  </a:lnTo>
                  <a:lnTo>
                    <a:pt x="706" y="85"/>
                  </a:lnTo>
                  <a:lnTo>
                    <a:pt x="709" y="85"/>
                  </a:lnTo>
                  <a:lnTo>
                    <a:pt x="711" y="85"/>
                  </a:lnTo>
                  <a:lnTo>
                    <a:pt x="712" y="86"/>
                  </a:lnTo>
                  <a:lnTo>
                    <a:pt x="714" y="86"/>
                  </a:lnTo>
                  <a:lnTo>
                    <a:pt x="717" y="86"/>
                  </a:lnTo>
                  <a:lnTo>
                    <a:pt x="719" y="86"/>
                  </a:lnTo>
                  <a:lnTo>
                    <a:pt x="720" y="86"/>
                  </a:lnTo>
                  <a:lnTo>
                    <a:pt x="722" y="88"/>
                  </a:lnTo>
                  <a:lnTo>
                    <a:pt x="724" y="89"/>
                  </a:lnTo>
                  <a:lnTo>
                    <a:pt x="730" y="91"/>
                  </a:lnTo>
                  <a:lnTo>
                    <a:pt x="730" y="91"/>
                  </a:lnTo>
                  <a:lnTo>
                    <a:pt x="731" y="92"/>
                  </a:lnTo>
                  <a:lnTo>
                    <a:pt x="731" y="92"/>
                  </a:lnTo>
                  <a:lnTo>
                    <a:pt x="731" y="94"/>
                  </a:lnTo>
                  <a:lnTo>
                    <a:pt x="731" y="96"/>
                  </a:lnTo>
                  <a:lnTo>
                    <a:pt x="730" y="96"/>
                  </a:lnTo>
                  <a:lnTo>
                    <a:pt x="728" y="96"/>
                  </a:lnTo>
                  <a:lnTo>
                    <a:pt x="728" y="97"/>
                  </a:lnTo>
                  <a:lnTo>
                    <a:pt x="725" y="99"/>
                  </a:lnTo>
                  <a:lnTo>
                    <a:pt x="725" y="99"/>
                  </a:lnTo>
                  <a:lnTo>
                    <a:pt x="722" y="99"/>
                  </a:lnTo>
                  <a:lnTo>
                    <a:pt x="717" y="99"/>
                  </a:lnTo>
                  <a:lnTo>
                    <a:pt x="716" y="100"/>
                  </a:lnTo>
                  <a:lnTo>
                    <a:pt x="712" y="102"/>
                  </a:lnTo>
                  <a:lnTo>
                    <a:pt x="706" y="105"/>
                  </a:lnTo>
                  <a:lnTo>
                    <a:pt x="708" y="105"/>
                  </a:lnTo>
                  <a:lnTo>
                    <a:pt x="709" y="107"/>
                  </a:lnTo>
                  <a:lnTo>
                    <a:pt x="711" y="105"/>
                  </a:lnTo>
                  <a:lnTo>
                    <a:pt x="712" y="104"/>
                  </a:lnTo>
                  <a:lnTo>
                    <a:pt x="716" y="102"/>
                  </a:lnTo>
                  <a:lnTo>
                    <a:pt x="719" y="102"/>
                  </a:lnTo>
                  <a:lnTo>
                    <a:pt x="724" y="102"/>
                  </a:lnTo>
                  <a:lnTo>
                    <a:pt x="725" y="102"/>
                  </a:lnTo>
                  <a:lnTo>
                    <a:pt x="725" y="102"/>
                  </a:lnTo>
                  <a:lnTo>
                    <a:pt x="727" y="102"/>
                  </a:lnTo>
                  <a:lnTo>
                    <a:pt x="727" y="104"/>
                  </a:lnTo>
                  <a:lnTo>
                    <a:pt x="725" y="104"/>
                  </a:lnTo>
                  <a:lnTo>
                    <a:pt x="725" y="105"/>
                  </a:lnTo>
                  <a:lnTo>
                    <a:pt x="722" y="107"/>
                  </a:lnTo>
                  <a:lnTo>
                    <a:pt x="724" y="108"/>
                  </a:lnTo>
                  <a:lnTo>
                    <a:pt x="727" y="108"/>
                  </a:lnTo>
                  <a:lnTo>
                    <a:pt x="727" y="108"/>
                  </a:lnTo>
                  <a:lnTo>
                    <a:pt x="728" y="107"/>
                  </a:lnTo>
                  <a:lnTo>
                    <a:pt x="730" y="105"/>
                  </a:lnTo>
                  <a:lnTo>
                    <a:pt x="731" y="105"/>
                  </a:lnTo>
                  <a:lnTo>
                    <a:pt x="733" y="105"/>
                  </a:lnTo>
                  <a:lnTo>
                    <a:pt x="733" y="104"/>
                  </a:lnTo>
                  <a:lnTo>
                    <a:pt x="733" y="104"/>
                  </a:lnTo>
                  <a:lnTo>
                    <a:pt x="731" y="102"/>
                  </a:lnTo>
                  <a:lnTo>
                    <a:pt x="731" y="102"/>
                  </a:lnTo>
                  <a:lnTo>
                    <a:pt x="733" y="100"/>
                  </a:lnTo>
                  <a:lnTo>
                    <a:pt x="735" y="99"/>
                  </a:lnTo>
                  <a:lnTo>
                    <a:pt x="735" y="99"/>
                  </a:lnTo>
                  <a:lnTo>
                    <a:pt x="736" y="99"/>
                  </a:lnTo>
                  <a:lnTo>
                    <a:pt x="739" y="99"/>
                  </a:lnTo>
                  <a:lnTo>
                    <a:pt x="741" y="100"/>
                  </a:lnTo>
                  <a:lnTo>
                    <a:pt x="746" y="105"/>
                  </a:lnTo>
                  <a:lnTo>
                    <a:pt x="747" y="107"/>
                  </a:lnTo>
                  <a:lnTo>
                    <a:pt x="749" y="110"/>
                  </a:lnTo>
                  <a:lnTo>
                    <a:pt x="749" y="111"/>
                  </a:lnTo>
                  <a:lnTo>
                    <a:pt x="749" y="113"/>
                  </a:lnTo>
                  <a:lnTo>
                    <a:pt x="749" y="113"/>
                  </a:lnTo>
                  <a:lnTo>
                    <a:pt x="747" y="115"/>
                  </a:lnTo>
                  <a:lnTo>
                    <a:pt x="746" y="115"/>
                  </a:lnTo>
                  <a:lnTo>
                    <a:pt x="739" y="113"/>
                  </a:lnTo>
                  <a:lnTo>
                    <a:pt x="736" y="113"/>
                  </a:lnTo>
                  <a:lnTo>
                    <a:pt x="735" y="113"/>
                  </a:lnTo>
                  <a:lnTo>
                    <a:pt x="735" y="113"/>
                  </a:lnTo>
                  <a:lnTo>
                    <a:pt x="733" y="115"/>
                  </a:lnTo>
                  <a:lnTo>
                    <a:pt x="733" y="115"/>
                  </a:lnTo>
                  <a:lnTo>
                    <a:pt x="731" y="116"/>
                  </a:lnTo>
                  <a:lnTo>
                    <a:pt x="727" y="116"/>
                  </a:lnTo>
                  <a:lnTo>
                    <a:pt x="725" y="116"/>
                  </a:lnTo>
                  <a:lnTo>
                    <a:pt x="720" y="118"/>
                  </a:lnTo>
                  <a:lnTo>
                    <a:pt x="719" y="118"/>
                  </a:lnTo>
                  <a:lnTo>
                    <a:pt x="719" y="119"/>
                  </a:lnTo>
                  <a:lnTo>
                    <a:pt x="722" y="119"/>
                  </a:lnTo>
                  <a:lnTo>
                    <a:pt x="725" y="118"/>
                  </a:lnTo>
                  <a:lnTo>
                    <a:pt x="730" y="118"/>
                  </a:lnTo>
                  <a:lnTo>
                    <a:pt x="736" y="121"/>
                  </a:lnTo>
                  <a:lnTo>
                    <a:pt x="738" y="121"/>
                  </a:lnTo>
                  <a:lnTo>
                    <a:pt x="739" y="121"/>
                  </a:lnTo>
                  <a:lnTo>
                    <a:pt x="741" y="121"/>
                  </a:lnTo>
                  <a:lnTo>
                    <a:pt x="746" y="121"/>
                  </a:lnTo>
                  <a:lnTo>
                    <a:pt x="747" y="121"/>
                  </a:lnTo>
                  <a:lnTo>
                    <a:pt x="750" y="121"/>
                  </a:lnTo>
                  <a:lnTo>
                    <a:pt x="755" y="124"/>
                  </a:lnTo>
                  <a:lnTo>
                    <a:pt x="755" y="124"/>
                  </a:lnTo>
                  <a:lnTo>
                    <a:pt x="755" y="126"/>
                  </a:lnTo>
                  <a:lnTo>
                    <a:pt x="757" y="126"/>
                  </a:lnTo>
                  <a:lnTo>
                    <a:pt x="757" y="127"/>
                  </a:lnTo>
                  <a:lnTo>
                    <a:pt x="755" y="129"/>
                  </a:lnTo>
                  <a:lnTo>
                    <a:pt x="753" y="129"/>
                  </a:lnTo>
                  <a:lnTo>
                    <a:pt x="749" y="129"/>
                  </a:lnTo>
                  <a:lnTo>
                    <a:pt x="747" y="127"/>
                  </a:lnTo>
                  <a:lnTo>
                    <a:pt x="744" y="129"/>
                  </a:lnTo>
                  <a:lnTo>
                    <a:pt x="742" y="127"/>
                  </a:lnTo>
                  <a:lnTo>
                    <a:pt x="741" y="127"/>
                  </a:lnTo>
                  <a:lnTo>
                    <a:pt x="738" y="126"/>
                  </a:lnTo>
                  <a:lnTo>
                    <a:pt x="735" y="127"/>
                  </a:lnTo>
                  <a:lnTo>
                    <a:pt x="731" y="127"/>
                  </a:lnTo>
                  <a:lnTo>
                    <a:pt x="728" y="127"/>
                  </a:lnTo>
                  <a:lnTo>
                    <a:pt x="722" y="130"/>
                  </a:lnTo>
                  <a:lnTo>
                    <a:pt x="722" y="130"/>
                  </a:lnTo>
                  <a:lnTo>
                    <a:pt x="731" y="129"/>
                  </a:lnTo>
                  <a:lnTo>
                    <a:pt x="733" y="129"/>
                  </a:lnTo>
                  <a:lnTo>
                    <a:pt x="735" y="129"/>
                  </a:lnTo>
                  <a:lnTo>
                    <a:pt x="739" y="130"/>
                  </a:lnTo>
                  <a:lnTo>
                    <a:pt x="741" y="132"/>
                  </a:lnTo>
                  <a:lnTo>
                    <a:pt x="741" y="133"/>
                  </a:lnTo>
                  <a:lnTo>
                    <a:pt x="739" y="135"/>
                  </a:lnTo>
                  <a:lnTo>
                    <a:pt x="738" y="138"/>
                  </a:lnTo>
                  <a:lnTo>
                    <a:pt x="736" y="138"/>
                  </a:lnTo>
                  <a:lnTo>
                    <a:pt x="731" y="137"/>
                  </a:lnTo>
                  <a:lnTo>
                    <a:pt x="730" y="137"/>
                  </a:lnTo>
                  <a:lnTo>
                    <a:pt x="728" y="137"/>
                  </a:lnTo>
                  <a:lnTo>
                    <a:pt x="727" y="137"/>
                  </a:lnTo>
                  <a:lnTo>
                    <a:pt x="727" y="137"/>
                  </a:lnTo>
                  <a:lnTo>
                    <a:pt x="719" y="135"/>
                  </a:lnTo>
                  <a:lnTo>
                    <a:pt x="717" y="135"/>
                  </a:lnTo>
                  <a:lnTo>
                    <a:pt x="717" y="135"/>
                  </a:lnTo>
                  <a:lnTo>
                    <a:pt x="717" y="137"/>
                  </a:lnTo>
                  <a:lnTo>
                    <a:pt x="724" y="138"/>
                  </a:lnTo>
                  <a:lnTo>
                    <a:pt x="728" y="138"/>
                  </a:lnTo>
                  <a:lnTo>
                    <a:pt x="731" y="140"/>
                  </a:lnTo>
                  <a:lnTo>
                    <a:pt x="733" y="140"/>
                  </a:lnTo>
                  <a:lnTo>
                    <a:pt x="735" y="140"/>
                  </a:lnTo>
                  <a:lnTo>
                    <a:pt x="735" y="141"/>
                  </a:lnTo>
                  <a:lnTo>
                    <a:pt x="736" y="143"/>
                  </a:lnTo>
                  <a:lnTo>
                    <a:pt x="738" y="144"/>
                  </a:lnTo>
                  <a:lnTo>
                    <a:pt x="739" y="144"/>
                  </a:lnTo>
                  <a:lnTo>
                    <a:pt x="741" y="144"/>
                  </a:lnTo>
                  <a:lnTo>
                    <a:pt x="742" y="143"/>
                  </a:lnTo>
                  <a:lnTo>
                    <a:pt x="742" y="144"/>
                  </a:lnTo>
                  <a:lnTo>
                    <a:pt x="744" y="144"/>
                  </a:lnTo>
                  <a:lnTo>
                    <a:pt x="747" y="144"/>
                  </a:lnTo>
                  <a:lnTo>
                    <a:pt x="749" y="146"/>
                  </a:lnTo>
                  <a:lnTo>
                    <a:pt x="750" y="146"/>
                  </a:lnTo>
                  <a:lnTo>
                    <a:pt x="753" y="146"/>
                  </a:lnTo>
                  <a:lnTo>
                    <a:pt x="755" y="146"/>
                  </a:lnTo>
                  <a:lnTo>
                    <a:pt x="755" y="146"/>
                  </a:lnTo>
                  <a:lnTo>
                    <a:pt x="755" y="146"/>
                  </a:lnTo>
                  <a:lnTo>
                    <a:pt x="752" y="148"/>
                  </a:lnTo>
                  <a:lnTo>
                    <a:pt x="750" y="149"/>
                  </a:lnTo>
                  <a:lnTo>
                    <a:pt x="752" y="151"/>
                  </a:lnTo>
                  <a:lnTo>
                    <a:pt x="753" y="152"/>
                  </a:lnTo>
                  <a:lnTo>
                    <a:pt x="753" y="152"/>
                  </a:lnTo>
                  <a:lnTo>
                    <a:pt x="752" y="155"/>
                  </a:lnTo>
                  <a:lnTo>
                    <a:pt x="752" y="155"/>
                  </a:lnTo>
                  <a:lnTo>
                    <a:pt x="752" y="155"/>
                  </a:lnTo>
                  <a:lnTo>
                    <a:pt x="755" y="154"/>
                  </a:lnTo>
                  <a:lnTo>
                    <a:pt x="755" y="154"/>
                  </a:lnTo>
                  <a:lnTo>
                    <a:pt x="755" y="157"/>
                  </a:lnTo>
                  <a:lnTo>
                    <a:pt x="757" y="157"/>
                  </a:lnTo>
                  <a:lnTo>
                    <a:pt x="757" y="154"/>
                  </a:lnTo>
                  <a:lnTo>
                    <a:pt x="757" y="152"/>
                  </a:lnTo>
                  <a:lnTo>
                    <a:pt x="758" y="151"/>
                  </a:lnTo>
                  <a:lnTo>
                    <a:pt x="763" y="151"/>
                  </a:lnTo>
                  <a:lnTo>
                    <a:pt x="761" y="154"/>
                  </a:lnTo>
                  <a:lnTo>
                    <a:pt x="761" y="157"/>
                  </a:lnTo>
                  <a:lnTo>
                    <a:pt x="760" y="160"/>
                  </a:lnTo>
                  <a:lnTo>
                    <a:pt x="758" y="160"/>
                  </a:lnTo>
                  <a:lnTo>
                    <a:pt x="758" y="162"/>
                  </a:lnTo>
                  <a:lnTo>
                    <a:pt x="760" y="162"/>
                  </a:lnTo>
                  <a:lnTo>
                    <a:pt x="760" y="162"/>
                  </a:lnTo>
                  <a:lnTo>
                    <a:pt x="761" y="162"/>
                  </a:lnTo>
                  <a:lnTo>
                    <a:pt x="763" y="159"/>
                  </a:lnTo>
                  <a:lnTo>
                    <a:pt x="766" y="155"/>
                  </a:lnTo>
                  <a:lnTo>
                    <a:pt x="766" y="155"/>
                  </a:lnTo>
                  <a:lnTo>
                    <a:pt x="766" y="157"/>
                  </a:lnTo>
                  <a:lnTo>
                    <a:pt x="766" y="159"/>
                  </a:lnTo>
                  <a:lnTo>
                    <a:pt x="768" y="159"/>
                  </a:lnTo>
                  <a:lnTo>
                    <a:pt x="769" y="159"/>
                  </a:lnTo>
                  <a:lnTo>
                    <a:pt x="769" y="157"/>
                  </a:lnTo>
                  <a:lnTo>
                    <a:pt x="772" y="157"/>
                  </a:lnTo>
                  <a:lnTo>
                    <a:pt x="772" y="159"/>
                  </a:lnTo>
                  <a:lnTo>
                    <a:pt x="772" y="159"/>
                  </a:lnTo>
                  <a:lnTo>
                    <a:pt x="772" y="162"/>
                  </a:lnTo>
                  <a:lnTo>
                    <a:pt x="772" y="163"/>
                  </a:lnTo>
                  <a:lnTo>
                    <a:pt x="774" y="165"/>
                  </a:lnTo>
                  <a:lnTo>
                    <a:pt x="774" y="165"/>
                  </a:lnTo>
                  <a:lnTo>
                    <a:pt x="774" y="165"/>
                  </a:lnTo>
                  <a:lnTo>
                    <a:pt x="774" y="162"/>
                  </a:lnTo>
                  <a:lnTo>
                    <a:pt x="774" y="160"/>
                  </a:lnTo>
                  <a:lnTo>
                    <a:pt x="776" y="159"/>
                  </a:lnTo>
                  <a:lnTo>
                    <a:pt x="779" y="157"/>
                  </a:lnTo>
                  <a:lnTo>
                    <a:pt x="780" y="157"/>
                  </a:lnTo>
                  <a:lnTo>
                    <a:pt x="782" y="157"/>
                  </a:lnTo>
                  <a:lnTo>
                    <a:pt x="782" y="157"/>
                  </a:lnTo>
                  <a:lnTo>
                    <a:pt x="782" y="159"/>
                  </a:lnTo>
                  <a:lnTo>
                    <a:pt x="780" y="159"/>
                  </a:lnTo>
                  <a:lnTo>
                    <a:pt x="780" y="160"/>
                  </a:lnTo>
                  <a:lnTo>
                    <a:pt x="779" y="162"/>
                  </a:lnTo>
                  <a:lnTo>
                    <a:pt x="780" y="163"/>
                  </a:lnTo>
                  <a:lnTo>
                    <a:pt x="782" y="163"/>
                  </a:lnTo>
                  <a:lnTo>
                    <a:pt x="785" y="162"/>
                  </a:lnTo>
                  <a:lnTo>
                    <a:pt x="787" y="162"/>
                  </a:lnTo>
                  <a:lnTo>
                    <a:pt x="788" y="163"/>
                  </a:lnTo>
                  <a:lnTo>
                    <a:pt x="793" y="167"/>
                  </a:lnTo>
                  <a:lnTo>
                    <a:pt x="794" y="167"/>
                  </a:lnTo>
                  <a:lnTo>
                    <a:pt x="796" y="168"/>
                  </a:lnTo>
                  <a:lnTo>
                    <a:pt x="793" y="170"/>
                  </a:lnTo>
                  <a:lnTo>
                    <a:pt x="794" y="173"/>
                  </a:lnTo>
                  <a:lnTo>
                    <a:pt x="790" y="173"/>
                  </a:lnTo>
                  <a:lnTo>
                    <a:pt x="788" y="174"/>
                  </a:lnTo>
                  <a:lnTo>
                    <a:pt x="787" y="173"/>
                  </a:lnTo>
                  <a:lnTo>
                    <a:pt x="785" y="173"/>
                  </a:lnTo>
                  <a:lnTo>
                    <a:pt x="787" y="174"/>
                  </a:lnTo>
                  <a:lnTo>
                    <a:pt x="790" y="174"/>
                  </a:lnTo>
                  <a:lnTo>
                    <a:pt x="790" y="176"/>
                  </a:lnTo>
                  <a:lnTo>
                    <a:pt x="791" y="176"/>
                  </a:lnTo>
                  <a:lnTo>
                    <a:pt x="793" y="176"/>
                  </a:lnTo>
                  <a:lnTo>
                    <a:pt x="798" y="176"/>
                  </a:lnTo>
                  <a:lnTo>
                    <a:pt x="798" y="174"/>
                  </a:lnTo>
                  <a:lnTo>
                    <a:pt x="799" y="173"/>
                  </a:lnTo>
                  <a:lnTo>
                    <a:pt x="801" y="173"/>
                  </a:lnTo>
                  <a:lnTo>
                    <a:pt x="801" y="173"/>
                  </a:lnTo>
                  <a:lnTo>
                    <a:pt x="804" y="174"/>
                  </a:lnTo>
                  <a:lnTo>
                    <a:pt x="809" y="176"/>
                  </a:lnTo>
                  <a:lnTo>
                    <a:pt x="807" y="178"/>
                  </a:lnTo>
                  <a:lnTo>
                    <a:pt x="805" y="179"/>
                  </a:lnTo>
                  <a:lnTo>
                    <a:pt x="805" y="181"/>
                  </a:lnTo>
                  <a:lnTo>
                    <a:pt x="805" y="181"/>
                  </a:lnTo>
                  <a:lnTo>
                    <a:pt x="804" y="182"/>
                  </a:lnTo>
                  <a:lnTo>
                    <a:pt x="799" y="187"/>
                  </a:lnTo>
                  <a:lnTo>
                    <a:pt x="799" y="187"/>
                  </a:lnTo>
                  <a:lnTo>
                    <a:pt x="802" y="185"/>
                  </a:lnTo>
                  <a:lnTo>
                    <a:pt x="807" y="184"/>
                  </a:lnTo>
                  <a:lnTo>
                    <a:pt x="810" y="184"/>
                  </a:lnTo>
                  <a:lnTo>
                    <a:pt x="812" y="184"/>
                  </a:lnTo>
                  <a:lnTo>
                    <a:pt x="812" y="184"/>
                  </a:lnTo>
                  <a:lnTo>
                    <a:pt x="813" y="184"/>
                  </a:lnTo>
                  <a:lnTo>
                    <a:pt x="815" y="184"/>
                  </a:lnTo>
                  <a:lnTo>
                    <a:pt x="818" y="184"/>
                  </a:lnTo>
                  <a:lnTo>
                    <a:pt x="821" y="181"/>
                  </a:lnTo>
                  <a:lnTo>
                    <a:pt x="824" y="182"/>
                  </a:lnTo>
                  <a:lnTo>
                    <a:pt x="826" y="184"/>
                  </a:lnTo>
                  <a:lnTo>
                    <a:pt x="831" y="187"/>
                  </a:lnTo>
                  <a:lnTo>
                    <a:pt x="832" y="190"/>
                  </a:lnTo>
                  <a:lnTo>
                    <a:pt x="834" y="190"/>
                  </a:lnTo>
                  <a:lnTo>
                    <a:pt x="834" y="192"/>
                  </a:lnTo>
                  <a:lnTo>
                    <a:pt x="831" y="193"/>
                  </a:lnTo>
                  <a:lnTo>
                    <a:pt x="831" y="193"/>
                  </a:lnTo>
                  <a:lnTo>
                    <a:pt x="828" y="190"/>
                  </a:lnTo>
                  <a:lnTo>
                    <a:pt x="824" y="190"/>
                  </a:lnTo>
                  <a:lnTo>
                    <a:pt x="823" y="190"/>
                  </a:lnTo>
                  <a:lnTo>
                    <a:pt x="821" y="190"/>
                  </a:lnTo>
                  <a:lnTo>
                    <a:pt x="823" y="192"/>
                  </a:lnTo>
                  <a:lnTo>
                    <a:pt x="829" y="195"/>
                  </a:lnTo>
                  <a:lnTo>
                    <a:pt x="829" y="196"/>
                  </a:lnTo>
                  <a:lnTo>
                    <a:pt x="829" y="196"/>
                  </a:lnTo>
                  <a:lnTo>
                    <a:pt x="826" y="198"/>
                  </a:lnTo>
                  <a:lnTo>
                    <a:pt x="824" y="198"/>
                  </a:lnTo>
                  <a:lnTo>
                    <a:pt x="821" y="198"/>
                  </a:lnTo>
                  <a:lnTo>
                    <a:pt x="820" y="196"/>
                  </a:lnTo>
                  <a:lnTo>
                    <a:pt x="818" y="196"/>
                  </a:lnTo>
                  <a:lnTo>
                    <a:pt x="817" y="196"/>
                  </a:lnTo>
                  <a:lnTo>
                    <a:pt x="815" y="196"/>
                  </a:lnTo>
                  <a:lnTo>
                    <a:pt x="818" y="198"/>
                  </a:lnTo>
                  <a:lnTo>
                    <a:pt x="818" y="200"/>
                  </a:lnTo>
                  <a:lnTo>
                    <a:pt x="817" y="200"/>
                  </a:lnTo>
                  <a:lnTo>
                    <a:pt x="817" y="201"/>
                  </a:lnTo>
                  <a:lnTo>
                    <a:pt x="820" y="203"/>
                  </a:lnTo>
                  <a:lnTo>
                    <a:pt x="823" y="204"/>
                  </a:lnTo>
                  <a:lnTo>
                    <a:pt x="823" y="206"/>
                  </a:lnTo>
                  <a:lnTo>
                    <a:pt x="821" y="206"/>
                  </a:lnTo>
                  <a:lnTo>
                    <a:pt x="820" y="206"/>
                  </a:lnTo>
                  <a:lnTo>
                    <a:pt x="817" y="206"/>
                  </a:lnTo>
                  <a:lnTo>
                    <a:pt x="815" y="206"/>
                  </a:lnTo>
                  <a:lnTo>
                    <a:pt x="815" y="206"/>
                  </a:lnTo>
                  <a:lnTo>
                    <a:pt x="817" y="207"/>
                  </a:lnTo>
                  <a:lnTo>
                    <a:pt x="817" y="207"/>
                  </a:lnTo>
                  <a:lnTo>
                    <a:pt x="818" y="209"/>
                  </a:lnTo>
                  <a:lnTo>
                    <a:pt x="818" y="209"/>
                  </a:lnTo>
                  <a:lnTo>
                    <a:pt x="818" y="211"/>
                  </a:lnTo>
                  <a:lnTo>
                    <a:pt x="817" y="211"/>
                  </a:lnTo>
                  <a:lnTo>
                    <a:pt x="815" y="212"/>
                  </a:lnTo>
                  <a:lnTo>
                    <a:pt x="813" y="215"/>
                  </a:lnTo>
                  <a:lnTo>
                    <a:pt x="812" y="215"/>
                  </a:lnTo>
                  <a:lnTo>
                    <a:pt x="812" y="215"/>
                  </a:lnTo>
                  <a:lnTo>
                    <a:pt x="810" y="215"/>
                  </a:lnTo>
                  <a:lnTo>
                    <a:pt x="807" y="214"/>
                  </a:lnTo>
                  <a:lnTo>
                    <a:pt x="805" y="214"/>
                  </a:lnTo>
                  <a:lnTo>
                    <a:pt x="802" y="209"/>
                  </a:lnTo>
                  <a:lnTo>
                    <a:pt x="802" y="211"/>
                  </a:lnTo>
                  <a:lnTo>
                    <a:pt x="802" y="212"/>
                  </a:lnTo>
                  <a:lnTo>
                    <a:pt x="802" y="214"/>
                  </a:lnTo>
                  <a:lnTo>
                    <a:pt x="799" y="214"/>
                  </a:lnTo>
                  <a:lnTo>
                    <a:pt x="799" y="214"/>
                  </a:lnTo>
                  <a:lnTo>
                    <a:pt x="802" y="215"/>
                  </a:lnTo>
                  <a:lnTo>
                    <a:pt x="804" y="215"/>
                  </a:lnTo>
                  <a:lnTo>
                    <a:pt x="804" y="217"/>
                  </a:lnTo>
                  <a:lnTo>
                    <a:pt x="804" y="225"/>
                  </a:lnTo>
                  <a:lnTo>
                    <a:pt x="804" y="226"/>
                  </a:lnTo>
                  <a:lnTo>
                    <a:pt x="802" y="230"/>
                  </a:lnTo>
                  <a:lnTo>
                    <a:pt x="801" y="231"/>
                  </a:lnTo>
                  <a:lnTo>
                    <a:pt x="798" y="230"/>
                  </a:lnTo>
                  <a:lnTo>
                    <a:pt x="798" y="228"/>
                  </a:lnTo>
                  <a:lnTo>
                    <a:pt x="798" y="228"/>
                  </a:lnTo>
                  <a:lnTo>
                    <a:pt x="796" y="228"/>
                  </a:lnTo>
                  <a:lnTo>
                    <a:pt x="794" y="226"/>
                  </a:lnTo>
                  <a:lnTo>
                    <a:pt x="794" y="226"/>
                  </a:lnTo>
                  <a:lnTo>
                    <a:pt x="793" y="228"/>
                  </a:lnTo>
                  <a:lnTo>
                    <a:pt x="791" y="228"/>
                  </a:lnTo>
                  <a:lnTo>
                    <a:pt x="790" y="226"/>
                  </a:lnTo>
                  <a:lnTo>
                    <a:pt x="790" y="222"/>
                  </a:lnTo>
                  <a:lnTo>
                    <a:pt x="791" y="220"/>
                  </a:lnTo>
                  <a:lnTo>
                    <a:pt x="790" y="220"/>
                  </a:lnTo>
                  <a:lnTo>
                    <a:pt x="790" y="222"/>
                  </a:lnTo>
                  <a:lnTo>
                    <a:pt x="788" y="223"/>
                  </a:lnTo>
                  <a:lnTo>
                    <a:pt x="787" y="226"/>
                  </a:lnTo>
                  <a:lnTo>
                    <a:pt x="785" y="226"/>
                  </a:lnTo>
                  <a:lnTo>
                    <a:pt x="783" y="225"/>
                  </a:lnTo>
                  <a:lnTo>
                    <a:pt x="782" y="223"/>
                  </a:lnTo>
                  <a:lnTo>
                    <a:pt x="780" y="222"/>
                  </a:lnTo>
                  <a:lnTo>
                    <a:pt x="779" y="219"/>
                  </a:lnTo>
                  <a:lnTo>
                    <a:pt x="777" y="217"/>
                  </a:lnTo>
                  <a:lnTo>
                    <a:pt x="777" y="215"/>
                  </a:lnTo>
                  <a:lnTo>
                    <a:pt x="776" y="214"/>
                  </a:lnTo>
                  <a:lnTo>
                    <a:pt x="776" y="214"/>
                  </a:lnTo>
                  <a:lnTo>
                    <a:pt x="776" y="214"/>
                  </a:lnTo>
                  <a:lnTo>
                    <a:pt x="774" y="212"/>
                  </a:lnTo>
                  <a:lnTo>
                    <a:pt x="774" y="211"/>
                  </a:lnTo>
                  <a:lnTo>
                    <a:pt x="776" y="209"/>
                  </a:lnTo>
                  <a:lnTo>
                    <a:pt x="777" y="207"/>
                  </a:lnTo>
                  <a:lnTo>
                    <a:pt x="780" y="206"/>
                  </a:lnTo>
                  <a:lnTo>
                    <a:pt x="782" y="206"/>
                  </a:lnTo>
                  <a:lnTo>
                    <a:pt x="783" y="204"/>
                  </a:lnTo>
                  <a:lnTo>
                    <a:pt x="785" y="201"/>
                  </a:lnTo>
                  <a:lnTo>
                    <a:pt x="787" y="200"/>
                  </a:lnTo>
                  <a:lnTo>
                    <a:pt x="788" y="198"/>
                  </a:lnTo>
                  <a:lnTo>
                    <a:pt x="787" y="198"/>
                  </a:lnTo>
                  <a:lnTo>
                    <a:pt x="785" y="200"/>
                  </a:lnTo>
                  <a:lnTo>
                    <a:pt x="783" y="201"/>
                  </a:lnTo>
                  <a:lnTo>
                    <a:pt x="782" y="203"/>
                  </a:lnTo>
                  <a:lnTo>
                    <a:pt x="780" y="204"/>
                  </a:lnTo>
                  <a:lnTo>
                    <a:pt x="776" y="206"/>
                  </a:lnTo>
                  <a:lnTo>
                    <a:pt x="774" y="206"/>
                  </a:lnTo>
                  <a:lnTo>
                    <a:pt x="772" y="206"/>
                  </a:lnTo>
                  <a:lnTo>
                    <a:pt x="768" y="206"/>
                  </a:lnTo>
                  <a:lnTo>
                    <a:pt x="768" y="206"/>
                  </a:lnTo>
                  <a:lnTo>
                    <a:pt x="768" y="204"/>
                  </a:lnTo>
                  <a:lnTo>
                    <a:pt x="771" y="201"/>
                  </a:lnTo>
                  <a:lnTo>
                    <a:pt x="771" y="201"/>
                  </a:lnTo>
                  <a:lnTo>
                    <a:pt x="769" y="203"/>
                  </a:lnTo>
                  <a:lnTo>
                    <a:pt x="768" y="203"/>
                  </a:lnTo>
                  <a:lnTo>
                    <a:pt x="766" y="203"/>
                  </a:lnTo>
                  <a:lnTo>
                    <a:pt x="765" y="203"/>
                  </a:lnTo>
                  <a:lnTo>
                    <a:pt x="763" y="201"/>
                  </a:lnTo>
                  <a:lnTo>
                    <a:pt x="761" y="201"/>
                  </a:lnTo>
                  <a:lnTo>
                    <a:pt x="760" y="200"/>
                  </a:lnTo>
                  <a:lnTo>
                    <a:pt x="758" y="200"/>
                  </a:lnTo>
                  <a:lnTo>
                    <a:pt x="755" y="195"/>
                  </a:lnTo>
                  <a:lnTo>
                    <a:pt x="755" y="193"/>
                  </a:lnTo>
                  <a:lnTo>
                    <a:pt x="755" y="193"/>
                  </a:lnTo>
                  <a:lnTo>
                    <a:pt x="753" y="192"/>
                  </a:lnTo>
                  <a:lnTo>
                    <a:pt x="752" y="192"/>
                  </a:lnTo>
                  <a:lnTo>
                    <a:pt x="750" y="192"/>
                  </a:lnTo>
                  <a:lnTo>
                    <a:pt x="752" y="192"/>
                  </a:lnTo>
                  <a:lnTo>
                    <a:pt x="752" y="193"/>
                  </a:lnTo>
                  <a:lnTo>
                    <a:pt x="750" y="193"/>
                  </a:lnTo>
                  <a:lnTo>
                    <a:pt x="749" y="193"/>
                  </a:lnTo>
                  <a:lnTo>
                    <a:pt x="747" y="192"/>
                  </a:lnTo>
                  <a:lnTo>
                    <a:pt x="747" y="193"/>
                  </a:lnTo>
                  <a:lnTo>
                    <a:pt x="749" y="196"/>
                  </a:lnTo>
                  <a:lnTo>
                    <a:pt x="749" y="198"/>
                  </a:lnTo>
                  <a:lnTo>
                    <a:pt x="747" y="198"/>
                  </a:lnTo>
                  <a:lnTo>
                    <a:pt x="747" y="200"/>
                  </a:lnTo>
                  <a:lnTo>
                    <a:pt x="746" y="198"/>
                  </a:lnTo>
                  <a:lnTo>
                    <a:pt x="742" y="196"/>
                  </a:lnTo>
                  <a:lnTo>
                    <a:pt x="741" y="195"/>
                  </a:lnTo>
                  <a:lnTo>
                    <a:pt x="739" y="195"/>
                  </a:lnTo>
                  <a:lnTo>
                    <a:pt x="738" y="195"/>
                  </a:lnTo>
                  <a:lnTo>
                    <a:pt x="739" y="198"/>
                  </a:lnTo>
                  <a:lnTo>
                    <a:pt x="741" y="200"/>
                  </a:lnTo>
                  <a:lnTo>
                    <a:pt x="744" y="201"/>
                  </a:lnTo>
                  <a:lnTo>
                    <a:pt x="747" y="204"/>
                  </a:lnTo>
                  <a:lnTo>
                    <a:pt x="749" y="206"/>
                  </a:lnTo>
                  <a:lnTo>
                    <a:pt x="747" y="207"/>
                  </a:lnTo>
                  <a:lnTo>
                    <a:pt x="746" y="207"/>
                  </a:lnTo>
                  <a:lnTo>
                    <a:pt x="746" y="207"/>
                  </a:lnTo>
                  <a:lnTo>
                    <a:pt x="744" y="207"/>
                  </a:lnTo>
                  <a:lnTo>
                    <a:pt x="739" y="207"/>
                  </a:lnTo>
                  <a:lnTo>
                    <a:pt x="738" y="206"/>
                  </a:lnTo>
                  <a:lnTo>
                    <a:pt x="735" y="203"/>
                  </a:lnTo>
                  <a:lnTo>
                    <a:pt x="730" y="200"/>
                  </a:lnTo>
                  <a:lnTo>
                    <a:pt x="730" y="200"/>
                  </a:lnTo>
                  <a:lnTo>
                    <a:pt x="727" y="201"/>
                  </a:lnTo>
                  <a:lnTo>
                    <a:pt x="727" y="201"/>
                  </a:lnTo>
                  <a:lnTo>
                    <a:pt x="728" y="201"/>
                  </a:lnTo>
                  <a:lnTo>
                    <a:pt x="730" y="203"/>
                  </a:lnTo>
                  <a:lnTo>
                    <a:pt x="733" y="204"/>
                  </a:lnTo>
                  <a:lnTo>
                    <a:pt x="735" y="206"/>
                  </a:lnTo>
                  <a:lnTo>
                    <a:pt x="733" y="206"/>
                  </a:lnTo>
                  <a:lnTo>
                    <a:pt x="733" y="207"/>
                  </a:lnTo>
                  <a:lnTo>
                    <a:pt x="735" y="209"/>
                  </a:lnTo>
                  <a:lnTo>
                    <a:pt x="735" y="211"/>
                  </a:lnTo>
                  <a:lnTo>
                    <a:pt x="738" y="211"/>
                  </a:lnTo>
                  <a:lnTo>
                    <a:pt x="738" y="211"/>
                  </a:lnTo>
                  <a:lnTo>
                    <a:pt x="739" y="212"/>
                  </a:lnTo>
                  <a:lnTo>
                    <a:pt x="738" y="215"/>
                  </a:lnTo>
                  <a:lnTo>
                    <a:pt x="738" y="217"/>
                  </a:lnTo>
                  <a:lnTo>
                    <a:pt x="738" y="217"/>
                  </a:lnTo>
                  <a:lnTo>
                    <a:pt x="738" y="217"/>
                  </a:lnTo>
                  <a:lnTo>
                    <a:pt x="741" y="215"/>
                  </a:lnTo>
                  <a:lnTo>
                    <a:pt x="742" y="215"/>
                  </a:lnTo>
                  <a:lnTo>
                    <a:pt x="742" y="215"/>
                  </a:lnTo>
                  <a:lnTo>
                    <a:pt x="744" y="215"/>
                  </a:lnTo>
                  <a:lnTo>
                    <a:pt x="746" y="215"/>
                  </a:lnTo>
                  <a:lnTo>
                    <a:pt x="746" y="217"/>
                  </a:lnTo>
                  <a:lnTo>
                    <a:pt x="747" y="219"/>
                  </a:lnTo>
                  <a:lnTo>
                    <a:pt x="747" y="219"/>
                  </a:lnTo>
                  <a:lnTo>
                    <a:pt x="749" y="220"/>
                  </a:lnTo>
                  <a:lnTo>
                    <a:pt x="749" y="220"/>
                  </a:lnTo>
                  <a:lnTo>
                    <a:pt x="747" y="222"/>
                  </a:lnTo>
                  <a:lnTo>
                    <a:pt x="746" y="222"/>
                  </a:lnTo>
                  <a:lnTo>
                    <a:pt x="747" y="222"/>
                  </a:lnTo>
                  <a:lnTo>
                    <a:pt x="749" y="223"/>
                  </a:lnTo>
                  <a:lnTo>
                    <a:pt x="750" y="225"/>
                  </a:lnTo>
                  <a:lnTo>
                    <a:pt x="752" y="226"/>
                  </a:lnTo>
                  <a:lnTo>
                    <a:pt x="752" y="226"/>
                  </a:lnTo>
                  <a:lnTo>
                    <a:pt x="752" y="228"/>
                  </a:lnTo>
                  <a:lnTo>
                    <a:pt x="752" y="228"/>
                  </a:lnTo>
                  <a:lnTo>
                    <a:pt x="752" y="228"/>
                  </a:lnTo>
                  <a:lnTo>
                    <a:pt x="753" y="228"/>
                  </a:lnTo>
                  <a:lnTo>
                    <a:pt x="753" y="228"/>
                  </a:lnTo>
                  <a:lnTo>
                    <a:pt x="753" y="228"/>
                  </a:lnTo>
                  <a:lnTo>
                    <a:pt x="753" y="230"/>
                  </a:lnTo>
                  <a:lnTo>
                    <a:pt x="755" y="233"/>
                  </a:lnTo>
                  <a:lnTo>
                    <a:pt x="755" y="234"/>
                  </a:lnTo>
                  <a:lnTo>
                    <a:pt x="757" y="234"/>
                  </a:lnTo>
                  <a:lnTo>
                    <a:pt x="757" y="231"/>
                  </a:lnTo>
                  <a:lnTo>
                    <a:pt x="757" y="230"/>
                  </a:lnTo>
                  <a:lnTo>
                    <a:pt x="758" y="231"/>
                  </a:lnTo>
                  <a:lnTo>
                    <a:pt x="761" y="233"/>
                  </a:lnTo>
                  <a:lnTo>
                    <a:pt x="763" y="233"/>
                  </a:lnTo>
                  <a:lnTo>
                    <a:pt x="763" y="234"/>
                  </a:lnTo>
                  <a:lnTo>
                    <a:pt x="761" y="236"/>
                  </a:lnTo>
                  <a:lnTo>
                    <a:pt x="761" y="236"/>
                  </a:lnTo>
                  <a:lnTo>
                    <a:pt x="763" y="236"/>
                  </a:lnTo>
                  <a:lnTo>
                    <a:pt x="763" y="236"/>
                  </a:lnTo>
                  <a:lnTo>
                    <a:pt x="765" y="234"/>
                  </a:lnTo>
                  <a:lnTo>
                    <a:pt x="765" y="234"/>
                  </a:lnTo>
                  <a:lnTo>
                    <a:pt x="766" y="233"/>
                  </a:lnTo>
                  <a:lnTo>
                    <a:pt x="769" y="233"/>
                  </a:lnTo>
                  <a:lnTo>
                    <a:pt x="771" y="236"/>
                  </a:lnTo>
                  <a:lnTo>
                    <a:pt x="771" y="236"/>
                  </a:lnTo>
                  <a:lnTo>
                    <a:pt x="772" y="237"/>
                  </a:lnTo>
                  <a:lnTo>
                    <a:pt x="774" y="236"/>
                  </a:lnTo>
                  <a:lnTo>
                    <a:pt x="776" y="239"/>
                  </a:lnTo>
                  <a:lnTo>
                    <a:pt x="776" y="239"/>
                  </a:lnTo>
                  <a:lnTo>
                    <a:pt x="772" y="241"/>
                  </a:lnTo>
                  <a:lnTo>
                    <a:pt x="772" y="242"/>
                  </a:lnTo>
                  <a:lnTo>
                    <a:pt x="772" y="242"/>
                  </a:lnTo>
                  <a:lnTo>
                    <a:pt x="777" y="242"/>
                  </a:lnTo>
                  <a:lnTo>
                    <a:pt x="779" y="242"/>
                  </a:lnTo>
                  <a:lnTo>
                    <a:pt x="779" y="244"/>
                  </a:lnTo>
                  <a:lnTo>
                    <a:pt x="777" y="247"/>
                  </a:lnTo>
                  <a:lnTo>
                    <a:pt x="776" y="245"/>
                  </a:lnTo>
                  <a:lnTo>
                    <a:pt x="772" y="245"/>
                  </a:lnTo>
                  <a:lnTo>
                    <a:pt x="771" y="245"/>
                  </a:lnTo>
                  <a:lnTo>
                    <a:pt x="772" y="247"/>
                  </a:lnTo>
                  <a:lnTo>
                    <a:pt x="776" y="248"/>
                  </a:lnTo>
                  <a:lnTo>
                    <a:pt x="776" y="248"/>
                  </a:lnTo>
                  <a:lnTo>
                    <a:pt x="777" y="250"/>
                  </a:lnTo>
                  <a:lnTo>
                    <a:pt x="779" y="252"/>
                  </a:lnTo>
                  <a:lnTo>
                    <a:pt x="779" y="252"/>
                  </a:lnTo>
                  <a:lnTo>
                    <a:pt x="777" y="252"/>
                  </a:lnTo>
                  <a:lnTo>
                    <a:pt x="777" y="253"/>
                  </a:lnTo>
                  <a:lnTo>
                    <a:pt x="780" y="253"/>
                  </a:lnTo>
                  <a:lnTo>
                    <a:pt x="782" y="253"/>
                  </a:lnTo>
                  <a:lnTo>
                    <a:pt x="783" y="253"/>
                  </a:lnTo>
                  <a:lnTo>
                    <a:pt x="785" y="253"/>
                  </a:lnTo>
                  <a:lnTo>
                    <a:pt x="785" y="253"/>
                  </a:lnTo>
                  <a:lnTo>
                    <a:pt x="785" y="255"/>
                  </a:lnTo>
                  <a:lnTo>
                    <a:pt x="783" y="255"/>
                  </a:lnTo>
                  <a:lnTo>
                    <a:pt x="783" y="255"/>
                  </a:lnTo>
                  <a:lnTo>
                    <a:pt x="785" y="255"/>
                  </a:lnTo>
                  <a:lnTo>
                    <a:pt x="787" y="256"/>
                  </a:lnTo>
                  <a:lnTo>
                    <a:pt x="788" y="258"/>
                  </a:lnTo>
                  <a:lnTo>
                    <a:pt x="788" y="259"/>
                  </a:lnTo>
                  <a:lnTo>
                    <a:pt x="788" y="261"/>
                  </a:lnTo>
                  <a:lnTo>
                    <a:pt x="787" y="261"/>
                  </a:lnTo>
                  <a:lnTo>
                    <a:pt x="787" y="263"/>
                  </a:lnTo>
                  <a:lnTo>
                    <a:pt x="787" y="266"/>
                  </a:lnTo>
                  <a:lnTo>
                    <a:pt x="788" y="267"/>
                  </a:lnTo>
                  <a:lnTo>
                    <a:pt x="787" y="271"/>
                  </a:lnTo>
                  <a:lnTo>
                    <a:pt x="787" y="271"/>
                  </a:lnTo>
                  <a:lnTo>
                    <a:pt x="785" y="271"/>
                  </a:lnTo>
                  <a:lnTo>
                    <a:pt x="785" y="271"/>
                  </a:lnTo>
                  <a:lnTo>
                    <a:pt x="782" y="264"/>
                  </a:lnTo>
                  <a:lnTo>
                    <a:pt x="782" y="263"/>
                  </a:lnTo>
                  <a:lnTo>
                    <a:pt x="780" y="261"/>
                  </a:lnTo>
                  <a:lnTo>
                    <a:pt x="777" y="258"/>
                  </a:lnTo>
                  <a:lnTo>
                    <a:pt x="777" y="259"/>
                  </a:lnTo>
                  <a:lnTo>
                    <a:pt x="779" y="261"/>
                  </a:lnTo>
                  <a:lnTo>
                    <a:pt x="779" y="263"/>
                  </a:lnTo>
                  <a:lnTo>
                    <a:pt x="780" y="266"/>
                  </a:lnTo>
                  <a:lnTo>
                    <a:pt x="780" y="269"/>
                  </a:lnTo>
                  <a:lnTo>
                    <a:pt x="780" y="269"/>
                  </a:lnTo>
                  <a:lnTo>
                    <a:pt x="779" y="269"/>
                  </a:lnTo>
                  <a:lnTo>
                    <a:pt x="779" y="271"/>
                  </a:lnTo>
                  <a:lnTo>
                    <a:pt x="779" y="271"/>
                  </a:lnTo>
                  <a:lnTo>
                    <a:pt x="782" y="274"/>
                  </a:lnTo>
                  <a:lnTo>
                    <a:pt x="783" y="275"/>
                  </a:lnTo>
                  <a:lnTo>
                    <a:pt x="783" y="277"/>
                  </a:lnTo>
                  <a:lnTo>
                    <a:pt x="783" y="277"/>
                  </a:lnTo>
                  <a:lnTo>
                    <a:pt x="785" y="278"/>
                  </a:lnTo>
                  <a:lnTo>
                    <a:pt x="785" y="278"/>
                  </a:lnTo>
                  <a:lnTo>
                    <a:pt x="783" y="278"/>
                  </a:lnTo>
                  <a:lnTo>
                    <a:pt x="782" y="278"/>
                  </a:lnTo>
                  <a:lnTo>
                    <a:pt x="782" y="278"/>
                  </a:lnTo>
                  <a:lnTo>
                    <a:pt x="779" y="277"/>
                  </a:lnTo>
                  <a:lnTo>
                    <a:pt x="777" y="278"/>
                  </a:lnTo>
                  <a:lnTo>
                    <a:pt x="779" y="283"/>
                  </a:lnTo>
                  <a:lnTo>
                    <a:pt x="779" y="285"/>
                  </a:lnTo>
                  <a:lnTo>
                    <a:pt x="779" y="285"/>
                  </a:lnTo>
                  <a:lnTo>
                    <a:pt x="777" y="285"/>
                  </a:lnTo>
                  <a:lnTo>
                    <a:pt x="776" y="283"/>
                  </a:lnTo>
                  <a:lnTo>
                    <a:pt x="774" y="282"/>
                  </a:lnTo>
                  <a:lnTo>
                    <a:pt x="772" y="278"/>
                  </a:lnTo>
                  <a:lnTo>
                    <a:pt x="769" y="278"/>
                  </a:lnTo>
                  <a:lnTo>
                    <a:pt x="769" y="278"/>
                  </a:lnTo>
                  <a:lnTo>
                    <a:pt x="769" y="278"/>
                  </a:lnTo>
                  <a:lnTo>
                    <a:pt x="768" y="278"/>
                  </a:lnTo>
                  <a:lnTo>
                    <a:pt x="768" y="278"/>
                  </a:lnTo>
                  <a:lnTo>
                    <a:pt x="766" y="277"/>
                  </a:lnTo>
                  <a:lnTo>
                    <a:pt x="766" y="277"/>
                  </a:lnTo>
                  <a:lnTo>
                    <a:pt x="763" y="274"/>
                  </a:lnTo>
                  <a:lnTo>
                    <a:pt x="761" y="274"/>
                  </a:lnTo>
                  <a:lnTo>
                    <a:pt x="763" y="274"/>
                  </a:lnTo>
                  <a:lnTo>
                    <a:pt x="763" y="275"/>
                  </a:lnTo>
                  <a:lnTo>
                    <a:pt x="763" y="277"/>
                  </a:lnTo>
                  <a:lnTo>
                    <a:pt x="761" y="277"/>
                  </a:lnTo>
                  <a:lnTo>
                    <a:pt x="760" y="275"/>
                  </a:lnTo>
                  <a:lnTo>
                    <a:pt x="758" y="274"/>
                  </a:lnTo>
                  <a:lnTo>
                    <a:pt x="757" y="271"/>
                  </a:lnTo>
                  <a:lnTo>
                    <a:pt x="757" y="271"/>
                  </a:lnTo>
                  <a:lnTo>
                    <a:pt x="757" y="271"/>
                  </a:lnTo>
                  <a:lnTo>
                    <a:pt x="757" y="274"/>
                  </a:lnTo>
                  <a:lnTo>
                    <a:pt x="757" y="274"/>
                  </a:lnTo>
                  <a:lnTo>
                    <a:pt x="755" y="275"/>
                  </a:lnTo>
                  <a:lnTo>
                    <a:pt x="755" y="274"/>
                  </a:lnTo>
                  <a:lnTo>
                    <a:pt x="755" y="274"/>
                  </a:lnTo>
                  <a:lnTo>
                    <a:pt x="755" y="272"/>
                  </a:lnTo>
                  <a:lnTo>
                    <a:pt x="753" y="272"/>
                  </a:lnTo>
                  <a:lnTo>
                    <a:pt x="752" y="271"/>
                  </a:lnTo>
                  <a:lnTo>
                    <a:pt x="752" y="271"/>
                  </a:lnTo>
                  <a:lnTo>
                    <a:pt x="752" y="269"/>
                  </a:lnTo>
                  <a:lnTo>
                    <a:pt x="750" y="269"/>
                  </a:lnTo>
                  <a:lnTo>
                    <a:pt x="749" y="269"/>
                  </a:lnTo>
                  <a:lnTo>
                    <a:pt x="747" y="269"/>
                  </a:lnTo>
                  <a:lnTo>
                    <a:pt x="744" y="266"/>
                  </a:lnTo>
                  <a:lnTo>
                    <a:pt x="741" y="261"/>
                  </a:lnTo>
                  <a:lnTo>
                    <a:pt x="739" y="259"/>
                  </a:lnTo>
                  <a:lnTo>
                    <a:pt x="738" y="259"/>
                  </a:lnTo>
                  <a:lnTo>
                    <a:pt x="739" y="261"/>
                  </a:lnTo>
                  <a:lnTo>
                    <a:pt x="741" y="264"/>
                  </a:lnTo>
                  <a:lnTo>
                    <a:pt x="741" y="266"/>
                  </a:lnTo>
                  <a:lnTo>
                    <a:pt x="741" y="266"/>
                  </a:lnTo>
                  <a:lnTo>
                    <a:pt x="739" y="266"/>
                  </a:lnTo>
                  <a:lnTo>
                    <a:pt x="733" y="261"/>
                  </a:lnTo>
                  <a:lnTo>
                    <a:pt x="730" y="259"/>
                  </a:lnTo>
                  <a:lnTo>
                    <a:pt x="728" y="259"/>
                  </a:lnTo>
                  <a:lnTo>
                    <a:pt x="725" y="259"/>
                  </a:lnTo>
                  <a:lnTo>
                    <a:pt x="724" y="259"/>
                  </a:lnTo>
                  <a:lnTo>
                    <a:pt x="725" y="263"/>
                  </a:lnTo>
                  <a:lnTo>
                    <a:pt x="727" y="264"/>
                  </a:lnTo>
                  <a:lnTo>
                    <a:pt x="728" y="266"/>
                  </a:lnTo>
                  <a:lnTo>
                    <a:pt x="731" y="267"/>
                  </a:lnTo>
                  <a:lnTo>
                    <a:pt x="733" y="271"/>
                  </a:lnTo>
                  <a:lnTo>
                    <a:pt x="735" y="272"/>
                  </a:lnTo>
                  <a:lnTo>
                    <a:pt x="738" y="274"/>
                  </a:lnTo>
                  <a:lnTo>
                    <a:pt x="739" y="274"/>
                  </a:lnTo>
                  <a:lnTo>
                    <a:pt x="741" y="274"/>
                  </a:lnTo>
                  <a:lnTo>
                    <a:pt x="741" y="274"/>
                  </a:lnTo>
                  <a:lnTo>
                    <a:pt x="741" y="275"/>
                  </a:lnTo>
                  <a:lnTo>
                    <a:pt x="741" y="275"/>
                  </a:lnTo>
                  <a:lnTo>
                    <a:pt x="744" y="277"/>
                  </a:lnTo>
                  <a:lnTo>
                    <a:pt x="746" y="278"/>
                  </a:lnTo>
                  <a:lnTo>
                    <a:pt x="747" y="280"/>
                  </a:lnTo>
                  <a:lnTo>
                    <a:pt x="749" y="280"/>
                  </a:lnTo>
                  <a:lnTo>
                    <a:pt x="752" y="283"/>
                  </a:lnTo>
                  <a:lnTo>
                    <a:pt x="752" y="283"/>
                  </a:lnTo>
                  <a:lnTo>
                    <a:pt x="755" y="285"/>
                  </a:lnTo>
                  <a:lnTo>
                    <a:pt x="757" y="285"/>
                  </a:lnTo>
                  <a:lnTo>
                    <a:pt x="758" y="288"/>
                  </a:lnTo>
                  <a:lnTo>
                    <a:pt x="760" y="288"/>
                  </a:lnTo>
                  <a:lnTo>
                    <a:pt x="760" y="291"/>
                  </a:lnTo>
                  <a:lnTo>
                    <a:pt x="761" y="293"/>
                  </a:lnTo>
                  <a:lnTo>
                    <a:pt x="765" y="293"/>
                  </a:lnTo>
                  <a:lnTo>
                    <a:pt x="766" y="294"/>
                  </a:lnTo>
                  <a:lnTo>
                    <a:pt x="766" y="294"/>
                  </a:lnTo>
                  <a:lnTo>
                    <a:pt x="766" y="296"/>
                  </a:lnTo>
                  <a:lnTo>
                    <a:pt x="765" y="296"/>
                  </a:lnTo>
                  <a:lnTo>
                    <a:pt x="765" y="296"/>
                  </a:lnTo>
                  <a:lnTo>
                    <a:pt x="765" y="297"/>
                  </a:lnTo>
                  <a:lnTo>
                    <a:pt x="765" y="299"/>
                  </a:lnTo>
                  <a:lnTo>
                    <a:pt x="765" y="300"/>
                  </a:lnTo>
                  <a:lnTo>
                    <a:pt x="765" y="300"/>
                  </a:lnTo>
                  <a:lnTo>
                    <a:pt x="761" y="302"/>
                  </a:lnTo>
                  <a:lnTo>
                    <a:pt x="761" y="302"/>
                  </a:lnTo>
                  <a:lnTo>
                    <a:pt x="760" y="300"/>
                  </a:lnTo>
                  <a:lnTo>
                    <a:pt x="758" y="300"/>
                  </a:lnTo>
                  <a:lnTo>
                    <a:pt x="753" y="299"/>
                  </a:lnTo>
                  <a:lnTo>
                    <a:pt x="749" y="297"/>
                  </a:lnTo>
                  <a:lnTo>
                    <a:pt x="747" y="296"/>
                  </a:lnTo>
                  <a:lnTo>
                    <a:pt x="746" y="296"/>
                  </a:lnTo>
                  <a:lnTo>
                    <a:pt x="746" y="296"/>
                  </a:lnTo>
                  <a:lnTo>
                    <a:pt x="731" y="293"/>
                  </a:lnTo>
                  <a:lnTo>
                    <a:pt x="728" y="293"/>
                  </a:lnTo>
                  <a:lnTo>
                    <a:pt x="728" y="293"/>
                  </a:lnTo>
                  <a:lnTo>
                    <a:pt x="727" y="291"/>
                  </a:lnTo>
                  <a:lnTo>
                    <a:pt x="720" y="289"/>
                  </a:lnTo>
                  <a:lnTo>
                    <a:pt x="720" y="289"/>
                  </a:lnTo>
                  <a:lnTo>
                    <a:pt x="717" y="286"/>
                  </a:lnTo>
                  <a:lnTo>
                    <a:pt x="714" y="282"/>
                  </a:lnTo>
                  <a:lnTo>
                    <a:pt x="714" y="282"/>
                  </a:lnTo>
                  <a:lnTo>
                    <a:pt x="711" y="282"/>
                  </a:lnTo>
                  <a:lnTo>
                    <a:pt x="708" y="282"/>
                  </a:lnTo>
                  <a:lnTo>
                    <a:pt x="706" y="282"/>
                  </a:lnTo>
                  <a:lnTo>
                    <a:pt x="705" y="282"/>
                  </a:lnTo>
                  <a:lnTo>
                    <a:pt x="703" y="282"/>
                  </a:lnTo>
                  <a:lnTo>
                    <a:pt x="700" y="278"/>
                  </a:lnTo>
                  <a:lnTo>
                    <a:pt x="697" y="278"/>
                  </a:lnTo>
                  <a:lnTo>
                    <a:pt x="694" y="277"/>
                  </a:lnTo>
                  <a:lnTo>
                    <a:pt x="692" y="277"/>
                  </a:lnTo>
                  <a:lnTo>
                    <a:pt x="692" y="275"/>
                  </a:lnTo>
                  <a:lnTo>
                    <a:pt x="694" y="274"/>
                  </a:lnTo>
                  <a:lnTo>
                    <a:pt x="694" y="274"/>
                  </a:lnTo>
                  <a:lnTo>
                    <a:pt x="690" y="275"/>
                  </a:lnTo>
                  <a:lnTo>
                    <a:pt x="689" y="275"/>
                  </a:lnTo>
                  <a:lnTo>
                    <a:pt x="686" y="274"/>
                  </a:lnTo>
                  <a:lnTo>
                    <a:pt x="684" y="272"/>
                  </a:lnTo>
                  <a:lnTo>
                    <a:pt x="681" y="267"/>
                  </a:lnTo>
                  <a:lnTo>
                    <a:pt x="679" y="267"/>
                  </a:lnTo>
                  <a:lnTo>
                    <a:pt x="679" y="266"/>
                  </a:lnTo>
                  <a:lnTo>
                    <a:pt x="681" y="266"/>
                  </a:lnTo>
                  <a:lnTo>
                    <a:pt x="684" y="266"/>
                  </a:lnTo>
                  <a:lnTo>
                    <a:pt x="684" y="266"/>
                  </a:lnTo>
                  <a:lnTo>
                    <a:pt x="687" y="264"/>
                  </a:lnTo>
                  <a:lnTo>
                    <a:pt x="687" y="264"/>
                  </a:lnTo>
                  <a:lnTo>
                    <a:pt x="687" y="263"/>
                  </a:lnTo>
                  <a:lnTo>
                    <a:pt x="686" y="263"/>
                  </a:lnTo>
                  <a:lnTo>
                    <a:pt x="686" y="263"/>
                  </a:lnTo>
                  <a:lnTo>
                    <a:pt x="686" y="261"/>
                  </a:lnTo>
                  <a:lnTo>
                    <a:pt x="684" y="261"/>
                  </a:lnTo>
                  <a:lnTo>
                    <a:pt x="683" y="259"/>
                  </a:lnTo>
                  <a:lnTo>
                    <a:pt x="681" y="259"/>
                  </a:lnTo>
                  <a:lnTo>
                    <a:pt x="676" y="259"/>
                  </a:lnTo>
                  <a:lnTo>
                    <a:pt x="675" y="259"/>
                  </a:lnTo>
                  <a:lnTo>
                    <a:pt x="675" y="259"/>
                  </a:lnTo>
                  <a:lnTo>
                    <a:pt x="676" y="256"/>
                  </a:lnTo>
                  <a:lnTo>
                    <a:pt x="676" y="256"/>
                  </a:lnTo>
                  <a:lnTo>
                    <a:pt x="676" y="256"/>
                  </a:lnTo>
                  <a:lnTo>
                    <a:pt x="676" y="256"/>
                  </a:lnTo>
                  <a:lnTo>
                    <a:pt x="676" y="256"/>
                  </a:lnTo>
                  <a:lnTo>
                    <a:pt x="673" y="258"/>
                  </a:lnTo>
                  <a:lnTo>
                    <a:pt x="671" y="258"/>
                  </a:lnTo>
                  <a:lnTo>
                    <a:pt x="670" y="255"/>
                  </a:lnTo>
                  <a:lnTo>
                    <a:pt x="670" y="253"/>
                  </a:lnTo>
                  <a:lnTo>
                    <a:pt x="670" y="253"/>
                  </a:lnTo>
                  <a:lnTo>
                    <a:pt x="668" y="253"/>
                  </a:lnTo>
                  <a:lnTo>
                    <a:pt x="665" y="250"/>
                  </a:lnTo>
                  <a:lnTo>
                    <a:pt x="662" y="247"/>
                  </a:lnTo>
                  <a:lnTo>
                    <a:pt x="660" y="245"/>
                  </a:lnTo>
                  <a:lnTo>
                    <a:pt x="659" y="244"/>
                  </a:lnTo>
                  <a:lnTo>
                    <a:pt x="657" y="244"/>
                  </a:lnTo>
                  <a:lnTo>
                    <a:pt x="657" y="244"/>
                  </a:lnTo>
                  <a:lnTo>
                    <a:pt x="660" y="241"/>
                  </a:lnTo>
                  <a:lnTo>
                    <a:pt x="660" y="239"/>
                  </a:lnTo>
                  <a:lnTo>
                    <a:pt x="659" y="241"/>
                  </a:lnTo>
                  <a:lnTo>
                    <a:pt x="656" y="239"/>
                  </a:lnTo>
                  <a:lnTo>
                    <a:pt x="654" y="241"/>
                  </a:lnTo>
                  <a:lnTo>
                    <a:pt x="653" y="241"/>
                  </a:lnTo>
                  <a:lnTo>
                    <a:pt x="653" y="239"/>
                  </a:lnTo>
                  <a:lnTo>
                    <a:pt x="651" y="241"/>
                  </a:lnTo>
                  <a:lnTo>
                    <a:pt x="651" y="242"/>
                  </a:lnTo>
                  <a:lnTo>
                    <a:pt x="651" y="244"/>
                  </a:lnTo>
                  <a:lnTo>
                    <a:pt x="649" y="244"/>
                  </a:lnTo>
                  <a:lnTo>
                    <a:pt x="649" y="244"/>
                  </a:lnTo>
                  <a:lnTo>
                    <a:pt x="648" y="242"/>
                  </a:lnTo>
                  <a:lnTo>
                    <a:pt x="648" y="242"/>
                  </a:lnTo>
                  <a:lnTo>
                    <a:pt x="648" y="239"/>
                  </a:lnTo>
                  <a:lnTo>
                    <a:pt x="648" y="239"/>
                  </a:lnTo>
                  <a:lnTo>
                    <a:pt x="645" y="239"/>
                  </a:lnTo>
                  <a:lnTo>
                    <a:pt x="643" y="239"/>
                  </a:lnTo>
                  <a:lnTo>
                    <a:pt x="643" y="237"/>
                  </a:lnTo>
                  <a:lnTo>
                    <a:pt x="642" y="236"/>
                  </a:lnTo>
                  <a:lnTo>
                    <a:pt x="642" y="234"/>
                  </a:lnTo>
                  <a:lnTo>
                    <a:pt x="642" y="234"/>
                  </a:lnTo>
                  <a:lnTo>
                    <a:pt x="640" y="234"/>
                  </a:lnTo>
                  <a:lnTo>
                    <a:pt x="640" y="234"/>
                  </a:lnTo>
                  <a:lnTo>
                    <a:pt x="640" y="234"/>
                  </a:lnTo>
                  <a:lnTo>
                    <a:pt x="638" y="234"/>
                  </a:lnTo>
                  <a:lnTo>
                    <a:pt x="637" y="234"/>
                  </a:lnTo>
                  <a:lnTo>
                    <a:pt x="637" y="236"/>
                  </a:lnTo>
                  <a:lnTo>
                    <a:pt x="638" y="236"/>
                  </a:lnTo>
                  <a:lnTo>
                    <a:pt x="640" y="237"/>
                  </a:lnTo>
                  <a:lnTo>
                    <a:pt x="642" y="241"/>
                  </a:lnTo>
                  <a:lnTo>
                    <a:pt x="640" y="242"/>
                  </a:lnTo>
                  <a:lnTo>
                    <a:pt x="637" y="242"/>
                  </a:lnTo>
                  <a:lnTo>
                    <a:pt x="635" y="242"/>
                  </a:lnTo>
                  <a:lnTo>
                    <a:pt x="632" y="242"/>
                  </a:lnTo>
                  <a:lnTo>
                    <a:pt x="630" y="242"/>
                  </a:lnTo>
                  <a:lnTo>
                    <a:pt x="629" y="241"/>
                  </a:lnTo>
                  <a:lnTo>
                    <a:pt x="626" y="241"/>
                  </a:lnTo>
                  <a:lnTo>
                    <a:pt x="624" y="244"/>
                  </a:lnTo>
                  <a:lnTo>
                    <a:pt x="624" y="244"/>
                  </a:lnTo>
                  <a:lnTo>
                    <a:pt x="621" y="244"/>
                  </a:lnTo>
                  <a:lnTo>
                    <a:pt x="619" y="244"/>
                  </a:lnTo>
                  <a:lnTo>
                    <a:pt x="615" y="247"/>
                  </a:lnTo>
                  <a:lnTo>
                    <a:pt x="615" y="247"/>
                  </a:lnTo>
                  <a:lnTo>
                    <a:pt x="613" y="247"/>
                  </a:lnTo>
                  <a:lnTo>
                    <a:pt x="612" y="247"/>
                  </a:lnTo>
                  <a:lnTo>
                    <a:pt x="610" y="247"/>
                  </a:lnTo>
                  <a:lnTo>
                    <a:pt x="608" y="248"/>
                  </a:lnTo>
                  <a:lnTo>
                    <a:pt x="607" y="247"/>
                  </a:lnTo>
                  <a:lnTo>
                    <a:pt x="604" y="247"/>
                  </a:lnTo>
                  <a:lnTo>
                    <a:pt x="602" y="247"/>
                  </a:lnTo>
                  <a:lnTo>
                    <a:pt x="601" y="247"/>
                  </a:lnTo>
                  <a:lnTo>
                    <a:pt x="599" y="245"/>
                  </a:lnTo>
                  <a:lnTo>
                    <a:pt x="597" y="245"/>
                  </a:lnTo>
                  <a:lnTo>
                    <a:pt x="596" y="245"/>
                  </a:lnTo>
                  <a:lnTo>
                    <a:pt x="596" y="245"/>
                  </a:lnTo>
                  <a:lnTo>
                    <a:pt x="593" y="242"/>
                  </a:lnTo>
                  <a:lnTo>
                    <a:pt x="591" y="242"/>
                  </a:lnTo>
                  <a:lnTo>
                    <a:pt x="589" y="239"/>
                  </a:lnTo>
                  <a:lnTo>
                    <a:pt x="589" y="237"/>
                  </a:lnTo>
                  <a:lnTo>
                    <a:pt x="589" y="236"/>
                  </a:lnTo>
                  <a:lnTo>
                    <a:pt x="589" y="236"/>
                  </a:lnTo>
                  <a:lnTo>
                    <a:pt x="589" y="234"/>
                  </a:lnTo>
                  <a:lnTo>
                    <a:pt x="591" y="231"/>
                  </a:lnTo>
                  <a:lnTo>
                    <a:pt x="591" y="230"/>
                  </a:lnTo>
                  <a:lnTo>
                    <a:pt x="593" y="230"/>
                  </a:lnTo>
                  <a:lnTo>
                    <a:pt x="594" y="228"/>
                  </a:lnTo>
                  <a:lnTo>
                    <a:pt x="601" y="226"/>
                  </a:lnTo>
                  <a:lnTo>
                    <a:pt x="602" y="225"/>
                  </a:lnTo>
                  <a:lnTo>
                    <a:pt x="602" y="225"/>
                  </a:lnTo>
                  <a:lnTo>
                    <a:pt x="601" y="222"/>
                  </a:lnTo>
                  <a:lnTo>
                    <a:pt x="601" y="222"/>
                  </a:lnTo>
                  <a:lnTo>
                    <a:pt x="601" y="222"/>
                  </a:lnTo>
                  <a:lnTo>
                    <a:pt x="602" y="220"/>
                  </a:lnTo>
                  <a:lnTo>
                    <a:pt x="602" y="219"/>
                  </a:lnTo>
                  <a:lnTo>
                    <a:pt x="604" y="219"/>
                  </a:lnTo>
                  <a:lnTo>
                    <a:pt x="605" y="220"/>
                  </a:lnTo>
                  <a:lnTo>
                    <a:pt x="607" y="220"/>
                  </a:lnTo>
                  <a:lnTo>
                    <a:pt x="610" y="220"/>
                  </a:lnTo>
                  <a:lnTo>
                    <a:pt x="615" y="222"/>
                  </a:lnTo>
                  <a:lnTo>
                    <a:pt x="619" y="223"/>
                  </a:lnTo>
                  <a:lnTo>
                    <a:pt x="624" y="225"/>
                  </a:lnTo>
                  <a:lnTo>
                    <a:pt x="626" y="226"/>
                  </a:lnTo>
                  <a:lnTo>
                    <a:pt x="627" y="228"/>
                  </a:lnTo>
                  <a:lnTo>
                    <a:pt x="629" y="230"/>
                  </a:lnTo>
                  <a:lnTo>
                    <a:pt x="627" y="231"/>
                  </a:lnTo>
                  <a:lnTo>
                    <a:pt x="627" y="231"/>
                  </a:lnTo>
                  <a:lnTo>
                    <a:pt x="627" y="233"/>
                  </a:lnTo>
                  <a:lnTo>
                    <a:pt x="627" y="233"/>
                  </a:lnTo>
                  <a:lnTo>
                    <a:pt x="629" y="234"/>
                  </a:lnTo>
                  <a:lnTo>
                    <a:pt x="629" y="233"/>
                  </a:lnTo>
                  <a:lnTo>
                    <a:pt x="629" y="233"/>
                  </a:lnTo>
                  <a:lnTo>
                    <a:pt x="629" y="231"/>
                  </a:lnTo>
                  <a:lnTo>
                    <a:pt x="630" y="231"/>
                  </a:lnTo>
                  <a:lnTo>
                    <a:pt x="630" y="230"/>
                  </a:lnTo>
                  <a:lnTo>
                    <a:pt x="630" y="228"/>
                  </a:lnTo>
                  <a:lnTo>
                    <a:pt x="629" y="228"/>
                  </a:lnTo>
                  <a:lnTo>
                    <a:pt x="629" y="226"/>
                  </a:lnTo>
                  <a:lnTo>
                    <a:pt x="624" y="223"/>
                  </a:lnTo>
                  <a:lnTo>
                    <a:pt x="624" y="223"/>
                  </a:lnTo>
                  <a:lnTo>
                    <a:pt x="626" y="223"/>
                  </a:lnTo>
                  <a:lnTo>
                    <a:pt x="630" y="223"/>
                  </a:lnTo>
                  <a:lnTo>
                    <a:pt x="634" y="223"/>
                  </a:lnTo>
                  <a:lnTo>
                    <a:pt x="634" y="222"/>
                  </a:lnTo>
                  <a:lnTo>
                    <a:pt x="635" y="222"/>
                  </a:lnTo>
                  <a:lnTo>
                    <a:pt x="635" y="222"/>
                  </a:lnTo>
                  <a:lnTo>
                    <a:pt x="638" y="220"/>
                  </a:lnTo>
                  <a:lnTo>
                    <a:pt x="640" y="222"/>
                  </a:lnTo>
                  <a:lnTo>
                    <a:pt x="642" y="222"/>
                  </a:lnTo>
                  <a:lnTo>
                    <a:pt x="643" y="222"/>
                  </a:lnTo>
                  <a:lnTo>
                    <a:pt x="645" y="220"/>
                  </a:lnTo>
                  <a:lnTo>
                    <a:pt x="646" y="219"/>
                  </a:lnTo>
                  <a:lnTo>
                    <a:pt x="648" y="219"/>
                  </a:lnTo>
                  <a:lnTo>
                    <a:pt x="649" y="217"/>
                  </a:lnTo>
                  <a:lnTo>
                    <a:pt x="653" y="217"/>
                  </a:lnTo>
                  <a:lnTo>
                    <a:pt x="654" y="219"/>
                  </a:lnTo>
                  <a:lnTo>
                    <a:pt x="657" y="219"/>
                  </a:lnTo>
                  <a:lnTo>
                    <a:pt x="656" y="217"/>
                  </a:lnTo>
                  <a:lnTo>
                    <a:pt x="656" y="214"/>
                  </a:lnTo>
                  <a:lnTo>
                    <a:pt x="654" y="212"/>
                  </a:lnTo>
                  <a:lnTo>
                    <a:pt x="653" y="211"/>
                  </a:lnTo>
                  <a:lnTo>
                    <a:pt x="649" y="209"/>
                  </a:lnTo>
                  <a:lnTo>
                    <a:pt x="646" y="206"/>
                  </a:lnTo>
                  <a:lnTo>
                    <a:pt x="645" y="204"/>
                  </a:lnTo>
                  <a:lnTo>
                    <a:pt x="643" y="203"/>
                  </a:lnTo>
                  <a:lnTo>
                    <a:pt x="645" y="203"/>
                  </a:lnTo>
                  <a:lnTo>
                    <a:pt x="645" y="201"/>
                  </a:lnTo>
                  <a:lnTo>
                    <a:pt x="651" y="198"/>
                  </a:lnTo>
                  <a:lnTo>
                    <a:pt x="656" y="193"/>
                  </a:lnTo>
                  <a:lnTo>
                    <a:pt x="659" y="192"/>
                  </a:lnTo>
                  <a:lnTo>
                    <a:pt x="659" y="190"/>
                  </a:lnTo>
                  <a:lnTo>
                    <a:pt x="660" y="190"/>
                  </a:lnTo>
                  <a:lnTo>
                    <a:pt x="662" y="189"/>
                  </a:lnTo>
                  <a:lnTo>
                    <a:pt x="664" y="189"/>
                  </a:lnTo>
                  <a:lnTo>
                    <a:pt x="665" y="187"/>
                  </a:lnTo>
                  <a:lnTo>
                    <a:pt x="665" y="185"/>
                  </a:lnTo>
                  <a:lnTo>
                    <a:pt x="665" y="185"/>
                  </a:lnTo>
                  <a:lnTo>
                    <a:pt x="667" y="181"/>
                  </a:lnTo>
                  <a:lnTo>
                    <a:pt x="670" y="181"/>
                  </a:lnTo>
                  <a:lnTo>
                    <a:pt x="671" y="179"/>
                  </a:lnTo>
                  <a:lnTo>
                    <a:pt x="673" y="179"/>
                  </a:lnTo>
                  <a:lnTo>
                    <a:pt x="676" y="176"/>
                  </a:lnTo>
                  <a:lnTo>
                    <a:pt x="676" y="174"/>
                  </a:lnTo>
                  <a:lnTo>
                    <a:pt x="675" y="174"/>
                  </a:lnTo>
                  <a:lnTo>
                    <a:pt x="673" y="174"/>
                  </a:lnTo>
                  <a:lnTo>
                    <a:pt x="670" y="167"/>
                  </a:lnTo>
                  <a:lnTo>
                    <a:pt x="668" y="162"/>
                  </a:lnTo>
                  <a:lnTo>
                    <a:pt x="665" y="159"/>
                  </a:lnTo>
                  <a:lnTo>
                    <a:pt x="664" y="155"/>
                  </a:lnTo>
                  <a:lnTo>
                    <a:pt x="660" y="151"/>
                  </a:lnTo>
                  <a:lnTo>
                    <a:pt x="660" y="149"/>
                  </a:lnTo>
                  <a:lnTo>
                    <a:pt x="660" y="149"/>
                  </a:lnTo>
                  <a:lnTo>
                    <a:pt x="660" y="148"/>
                  </a:lnTo>
                  <a:lnTo>
                    <a:pt x="656" y="151"/>
                  </a:lnTo>
                  <a:lnTo>
                    <a:pt x="656" y="151"/>
                  </a:lnTo>
                  <a:lnTo>
                    <a:pt x="654" y="149"/>
                  </a:lnTo>
                  <a:lnTo>
                    <a:pt x="653" y="148"/>
                  </a:lnTo>
                  <a:lnTo>
                    <a:pt x="651" y="146"/>
                  </a:lnTo>
                  <a:lnTo>
                    <a:pt x="653" y="146"/>
                  </a:lnTo>
                  <a:lnTo>
                    <a:pt x="653" y="144"/>
                  </a:lnTo>
                  <a:lnTo>
                    <a:pt x="653" y="143"/>
                  </a:lnTo>
                  <a:lnTo>
                    <a:pt x="653" y="141"/>
                  </a:lnTo>
                  <a:lnTo>
                    <a:pt x="653" y="141"/>
                  </a:lnTo>
                  <a:lnTo>
                    <a:pt x="653" y="140"/>
                  </a:lnTo>
                  <a:lnTo>
                    <a:pt x="653" y="140"/>
                  </a:lnTo>
                  <a:lnTo>
                    <a:pt x="651" y="140"/>
                  </a:lnTo>
                  <a:lnTo>
                    <a:pt x="649" y="140"/>
                  </a:lnTo>
                  <a:lnTo>
                    <a:pt x="648" y="140"/>
                  </a:lnTo>
                  <a:lnTo>
                    <a:pt x="651" y="143"/>
                  </a:lnTo>
                  <a:lnTo>
                    <a:pt x="649" y="144"/>
                  </a:lnTo>
                  <a:lnTo>
                    <a:pt x="648" y="144"/>
                  </a:lnTo>
                  <a:lnTo>
                    <a:pt x="646" y="144"/>
                  </a:lnTo>
                  <a:lnTo>
                    <a:pt x="645" y="143"/>
                  </a:lnTo>
                  <a:lnTo>
                    <a:pt x="645" y="143"/>
                  </a:lnTo>
                  <a:lnTo>
                    <a:pt x="640" y="140"/>
                  </a:lnTo>
                  <a:lnTo>
                    <a:pt x="640" y="138"/>
                  </a:lnTo>
                  <a:lnTo>
                    <a:pt x="640" y="138"/>
                  </a:lnTo>
                  <a:lnTo>
                    <a:pt x="640" y="137"/>
                  </a:lnTo>
                  <a:lnTo>
                    <a:pt x="640" y="138"/>
                  </a:lnTo>
                  <a:lnTo>
                    <a:pt x="638" y="138"/>
                  </a:lnTo>
                  <a:lnTo>
                    <a:pt x="637" y="137"/>
                  </a:lnTo>
                  <a:lnTo>
                    <a:pt x="637" y="137"/>
                  </a:lnTo>
                  <a:lnTo>
                    <a:pt x="638" y="135"/>
                  </a:lnTo>
                  <a:lnTo>
                    <a:pt x="640" y="135"/>
                  </a:lnTo>
                  <a:lnTo>
                    <a:pt x="638" y="133"/>
                  </a:lnTo>
                  <a:lnTo>
                    <a:pt x="637" y="133"/>
                  </a:lnTo>
                  <a:lnTo>
                    <a:pt x="637" y="133"/>
                  </a:lnTo>
                  <a:lnTo>
                    <a:pt x="637" y="133"/>
                  </a:lnTo>
                  <a:lnTo>
                    <a:pt x="638" y="132"/>
                  </a:lnTo>
                  <a:lnTo>
                    <a:pt x="640" y="132"/>
                  </a:lnTo>
                  <a:lnTo>
                    <a:pt x="638" y="130"/>
                  </a:lnTo>
                  <a:lnTo>
                    <a:pt x="638" y="130"/>
                  </a:lnTo>
                  <a:lnTo>
                    <a:pt x="637" y="132"/>
                  </a:lnTo>
                  <a:lnTo>
                    <a:pt x="634" y="133"/>
                  </a:lnTo>
                  <a:lnTo>
                    <a:pt x="632" y="135"/>
                  </a:lnTo>
                  <a:lnTo>
                    <a:pt x="630" y="133"/>
                  </a:lnTo>
                  <a:lnTo>
                    <a:pt x="629" y="133"/>
                  </a:lnTo>
                  <a:lnTo>
                    <a:pt x="627" y="133"/>
                  </a:lnTo>
                  <a:lnTo>
                    <a:pt x="627" y="135"/>
                  </a:lnTo>
                  <a:lnTo>
                    <a:pt x="624" y="137"/>
                  </a:lnTo>
                  <a:lnTo>
                    <a:pt x="618" y="140"/>
                  </a:lnTo>
                  <a:lnTo>
                    <a:pt x="615" y="140"/>
                  </a:lnTo>
                  <a:lnTo>
                    <a:pt x="613" y="140"/>
                  </a:lnTo>
                  <a:lnTo>
                    <a:pt x="612" y="140"/>
                  </a:lnTo>
                  <a:lnTo>
                    <a:pt x="612" y="138"/>
                  </a:lnTo>
                  <a:lnTo>
                    <a:pt x="613" y="138"/>
                  </a:lnTo>
                  <a:lnTo>
                    <a:pt x="613" y="137"/>
                  </a:lnTo>
                  <a:lnTo>
                    <a:pt x="613" y="137"/>
                  </a:lnTo>
                  <a:lnTo>
                    <a:pt x="613" y="133"/>
                  </a:lnTo>
                  <a:lnTo>
                    <a:pt x="613" y="132"/>
                  </a:lnTo>
                  <a:lnTo>
                    <a:pt x="615" y="132"/>
                  </a:lnTo>
                  <a:lnTo>
                    <a:pt x="616" y="130"/>
                  </a:lnTo>
                  <a:lnTo>
                    <a:pt x="619" y="132"/>
                  </a:lnTo>
                  <a:lnTo>
                    <a:pt x="621" y="132"/>
                  </a:lnTo>
                  <a:lnTo>
                    <a:pt x="623" y="130"/>
                  </a:lnTo>
                  <a:lnTo>
                    <a:pt x="624" y="130"/>
                  </a:lnTo>
                  <a:lnTo>
                    <a:pt x="626" y="129"/>
                  </a:lnTo>
                  <a:lnTo>
                    <a:pt x="626" y="127"/>
                  </a:lnTo>
                  <a:lnTo>
                    <a:pt x="624" y="124"/>
                  </a:lnTo>
                  <a:lnTo>
                    <a:pt x="624" y="124"/>
                  </a:lnTo>
                  <a:lnTo>
                    <a:pt x="621" y="122"/>
                  </a:lnTo>
                  <a:lnTo>
                    <a:pt x="618" y="122"/>
                  </a:lnTo>
                  <a:lnTo>
                    <a:pt x="616" y="121"/>
                  </a:lnTo>
                  <a:lnTo>
                    <a:pt x="615" y="121"/>
                  </a:lnTo>
                  <a:lnTo>
                    <a:pt x="615" y="121"/>
                  </a:lnTo>
                  <a:lnTo>
                    <a:pt x="613" y="119"/>
                  </a:lnTo>
                  <a:lnTo>
                    <a:pt x="613" y="118"/>
                  </a:lnTo>
                  <a:lnTo>
                    <a:pt x="613" y="118"/>
                  </a:lnTo>
                  <a:lnTo>
                    <a:pt x="615" y="116"/>
                  </a:lnTo>
                  <a:lnTo>
                    <a:pt x="618" y="116"/>
                  </a:lnTo>
                  <a:lnTo>
                    <a:pt x="618" y="116"/>
                  </a:lnTo>
                  <a:lnTo>
                    <a:pt x="615" y="115"/>
                  </a:lnTo>
                  <a:lnTo>
                    <a:pt x="613" y="115"/>
                  </a:lnTo>
                  <a:lnTo>
                    <a:pt x="613" y="116"/>
                  </a:lnTo>
                  <a:lnTo>
                    <a:pt x="612" y="118"/>
                  </a:lnTo>
                  <a:lnTo>
                    <a:pt x="610" y="118"/>
                  </a:lnTo>
                  <a:lnTo>
                    <a:pt x="608" y="116"/>
                  </a:lnTo>
                  <a:lnTo>
                    <a:pt x="607" y="116"/>
                  </a:lnTo>
                  <a:lnTo>
                    <a:pt x="605" y="116"/>
                  </a:lnTo>
                  <a:lnTo>
                    <a:pt x="605" y="116"/>
                  </a:lnTo>
                  <a:lnTo>
                    <a:pt x="605" y="115"/>
                  </a:lnTo>
                  <a:lnTo>
                    <a:pt x="607" y="115"/>
                  </a:lnTo>
                  <a:lnTo>
                    <a:pt x="608" y="113"/>
                  </a:lnTo>
                  <a:lnTo>
                    <a:pt x="608" y="113"/>
                  </a:lnTo>
                  <a:lnTo>
                    <a:pt x="607" y="111"/>
                  </a:lnTo>
                  <a:lnTo>
                    <a:pt x="607" y="111"/>
                  </a:lnTo>
                  <a:lnTo>
                    <a:pt x="604" y="110"/>
                  </a:lnTo>
                  <a:lnTo>
                    <a:pt x="599" y="111"/>
                  </a:lnTo>
                  <a:lnTo>
                    <a:pt x="597" y="111"/>
                  </a:lnTo>
                  <a:lnTo>
                    <a:pt x="597" y="110"/>
                  </a:lnTo>
                  <a:lnTo>
                    <a:pt x="597" y="108"/>
                  </a:lnTo>
                  <a:lnTo>
                    <a:pt x="597" y="105"/>
                  </a:lnTo>
                  <a:lnTo>
                    <a:pt x="596" y="102"/>
                  </a:lnTo>
                  <a:lnTo>
                    <a:pt x="596" y="100"/>
                  </a:lnTo>
                  <a:lnTo>
                    <a:pt x="594" y="100"/>
                  </a:lnTo>
                  <a:lnTo>
                    <a:pt x="589" y="100"/>
                  </a:lnTo>
                  <a:lnTo>
                    <a:pt x="589" y="100"/>
                  </a:lnTo>
                  <a:lnTo>
                    <a:pt x="588" y="100"/>
                  </a:lnTo>
                  <a:lnTo>
                    <a:pt x="585" y="99"/>
                  </a:lnTo>
                  <a:lnTo>
                    <a:pt x="583" y="97"/>
                  </a:lnTo>
                  <a:lnTo>
                    <a:pt x="583" y="97"/>
                  </a:lnTo>
                  <a:lnTo>
                    <a:pt x="582" y="96"/>
                  </a:lnTo>
                  <a:lnTo>
                    <a:pt x="580" y="94"/>
                  </a:lnTo>
                  <a:lnTo>
                    <a:pt x="578" y="94"/>
                  </a:lnTo>
                  <a:lnTo>
                    <a:pt x="578" y="91"/>
                  </a:lnTo>
                  <a:lnTo>
                    <a:pt x="577" y="91"/>
                  </a:lnTo>
                  <a:lnTo>
                    <a:pt x="575" y="91"/>
                  </a:lnTo>
                  <a:lnTo>
                    <a:pt x="574" y="92"/>
                  </a:lnTo>
                  <a:lnTo>
                    <a:pt x="572" y="94"/>
                  </a:lnTo>
                  <a:lnTo>
                    <a:pt x="572" y="96"/>
                  </a:lnTo>
                  <a:lnTo>
                    <a:pt x="572" y="96"/>
                  </a:lnTo>
                  <a:lnTo>
                    <a:pt x="572" y="97"/>
                  </a:lnTo>
                  <a:lnTo>
                    <a:pt x="577" y="99"/>
                  </a:lnTo>
                  <a:lnTo>
                    <a:pt x="578" y="99"/>
                  </a:lnTo>
                  <a:lnTo>
                    <a:pt x="580" y="100"/>
                  </a:lnTo>
                  <a:lnTo>
                    <a:pt x="580" y="102"/>
                  </a:lnTo>
                  <a:lnTo>
                    <a:pt x="582" y="104"/>
                  </a:lnTo>
                  <a:lnTo>
                    <a:pt x="582" y="105"/>
                  </a:lnTo>
                  <a:lnTo>
                    <a:pt x="580" y="107"/>
                  </a:lnTo>
                  <a:lnTo>
                    <a:pt x="580" y="107"/>
                  </a:lnTo>
                  <a:lnTo>
                    <a:pt x="577" y="108"/>
                  </a:lnTo>
                  <a:lnTo>
                    <a:pt x="574" y="110"/>
                  </a:lnTo>
                  <a:lnTo>
                    <a:pt x="571" y="110"/>
                  </a:lnTo>
                  <a:lnTo>
                    <a:pt x="569" y="110"/>
                  </a:lnTo>
                  <a:lnTo>
                    <a:pt x="561" y="107"/>
                  </a:lnTo>
                  <a:lnTo>
                    <a:pt x="560" y="107"/>
                  </a:lnTo>
                  <a:lnTo>
                    <a:pt x="558" y="107"/>
                  </a:lnTo>
                  <a:lnTo>
                    <a:pt x="553" y="105"/>
                  </a:lnTo>
                  <a:lnTo>
                    <a:pt x="552" y="105"/>
                  </a:lnTo>
                  <a:lnTo>
                    <a:pt x="547" y="105"/>
                  </a:lnTo>
                  <a:lnTo>
                    <a:pt x="541" y="104"/>
                  </a:lnTo>
                  <a:lnTo>
                    <a:pt x="539" y="104"/>
                  </a:lnTo>
                  <a:lnTo>
                    <a:pt x="541" y="105"/>
                  </a:lnTo>
                  <a:lnTo>
                    <a:pt x="542" y="107"/>
                  </a:lnTo>
                  <a:lnTo>
                    <a:pt x="544" y="107"/>
                  </a:lnTo>
                  <a:lnTo>
                    <a:pt x="545" y="107"/>
                  </a:lnTo>
                  <a:lnTo>
                    <a:pt x="548" y="110"/>
                  </a:lnTo>
                  <a:lnTo>
                    <a:pt x="550" y="110"/>
                  </a:lnTo>
                  <a:lnTo>
                    <a:pt x="552" y="111"/>
                  </a:lnTo>
                  <a:lnTo>
                    <a:pt x="552" y="113"/>
                  </a:lnTo>
                  <a:lnTo>
                    <a:pt x="550" y="113"/>
                  </a:lnTo>
                  <a:lnTo>
                    <a:pt x="541" y="108"/>
                  </a:lnTo>
                  <a:lnTo>
                    <a:pt x="534" y="110"/>
                  </a:lnTo>
                  <a:lnTo>
                    <a:pt x="533" y="111"/>
                  </a:lnTo>
                  <a:lnTo>
                    <a:pt x="530" y="111"/>
                  </a:lnTo>
                  <a:lnTo>
                    <a:pt x="528" y="110"/>
                  </a:lnTo>
                  <a:lnTo>
                    <a:pt x="522" y="108"/>
                  </a:lnTo>
                  <a:lnTo>
                    <a:pt x="519" y="107"/>
                  </a:lnTo>
                  <a:lnTo>
                    <a:pt x="519" y="107"/>
                  </a:lnTo>
                  <a:lnTo>
                    <a:pt x="512" y="108"/>
                  </a:lnTo>
                  <a:lnTo>
                    <a:pt x="507" y="108"/>
                  </a:lnTo>
                  <a:lnTo>
                    <a:pt x="498" y="107"/>
                  </a:lnTo>
                  <a:lnTo>
                    <a:pt x="495" y="105"/>
                  </a:lnTo>
                  <a:lnTo>
                    <a:pt x="493" y="105"/>
                  </a:lnTo>
                  <a:lnTo>
                    <a:pt x="492" y="105"/>
                  </a:lnTo>
                  <a:lnTo>
                    <a:pt x="490" y="105"/>
                  </a:lnTo>
                  <a:lnTo>
                    <a:pt x="485" y="104"/>
                  </a:lnTo>
                  <a:lnTo>
                    <a:pt x="479" y="105"/>
                  </a:lnTo>
                  <a:lnTo>
                    <a:pt x="474" y="104"/>
                  </a:lnTo>
                  <a:lnTo>
                    <a:pt x="471" y="104"/>
                  </a:lnTo>
                  <a:lnTo>
                    <a:pt x="471" y="102"/>
                  </a:lnTo>
                  <a:lnTo>
                    <a:pt x="470" y="99"/>
                  </a:lnTo>
                  <a:lnTo>
                    <a:pt x="470" y="97"/>
                  </a:lnTo>
                  <a:lnTo>
                    <a:pt x="470" y="96"/>
                  </a:lnTo>
                  <a:lnTo>
                    <a:pt x="470" y="96"/>
                  </a:lnTo>
                  <a:lnTo>
                    <a:pt x="471" y="94"/>
                  </a:lnTo>
                  <a:lnTo>
                    <a:pt x="468" y="96"/>
                  </a:lnTo>
                  <a:lnTo>
                    <a:pt x="466" y="97"/>
                  </a:lnTo>
                  <a:lnTo>
                    <a:pt x="465" y="97"/>
                  </a:lnTo>
                  <a:lnTo>
                    <a:pt x="460" y="96"/>
                  </a:lnTo>
                  <a:lnTo>
                    <a:pt x="460" y="96"/>
                  </a:lnTo>
                  <a:lnTo>
                    <a:pt x="460" y="97"/>
                  </a:lnTo>
                  <a:lnTo>
                    <a:pt x="462" y="97"/>
                  </a:lnTo>
                  <a:lnTo>
                    <a:pt x="462" y="99"/>
                  </a:lnTo>
                  <a:lnTo>
                    <a:pt x="459" y="99"/>
                  </a:lnTo>
                  <a:lnTo>
                    <a:pt x="455" y="99"/>
                  </a:lnTo>
                  <a:lnTo>
                    <a:pt x="454" y="99"/>
                  </a:lnTo>
                  <a:lnTo>
                    <a:pt x="452" y="99"/>
                  </a:lnTo>
                  <a:lnTo>
                    <a:pt x="451" y="100"/>
                  </a:lnTo>
                  <a:lnTo>
                    <a:pt x="451" y="100"/>
                  </a:lnTo>
                  <a:lnTo>
                    <a:pt x="449" y="100"/>
                  </a:lnTo>
                  <a:lnTo>
                    <a:pt x="444" y="97"/>
                  </a:lnTo>
                  <a:lnTo>
                    <a:pt x="441" y="96"/>
                  </a:lnTo>
                  <a:lnTo>
                    <a:pt x="438" y="94"/>
                  </a:lnTo>
                  <a:lnTo>
                    <a:pt x="437" y="94"/>
                  </a:lnTo>
                  <a:lnTo>
                    <a:pt x="435" y="92"/>
                  </a:lnTo>
                  <a:lnTo>
                    <a:pt x="430" y="86"/>
                  </a:lnTo>
                  <a:lnTo>
                    <a:pt x="430" y="86"/>
                  </a:lnTo>
                  <a:lnTo>
                    <a:pt x="427" y="80"/>
                  </a:lnTo>
                  <a:lnTo>
                    <a:pt x="427" y="80"/>
                  </a:lnTo>
                  <a:lnTo>
                    <a:pt x="427" y="78"/>
                  </a:lnTo>
                  <a:lnTo>
                    <a:pt x="429" y="78"/>
                  </a:lnTo>
                  <a:lnTo>
                    <a:pt x="433" y="80"/>
                  </a:lnTo>
                  <a:lnTo>
                    <a:pt x="438" y="80"/>
                  </a:lnTo>
                  <a:lnTo>
                    <a:pt x="440" y="80"/>
                  </a:lnTo>
                  <a:lnTo>
                    <a:pt x="443" y="81"/>
                  </a:lnTo>
                  <a:lnTo>
                    <a:pt x="448" y="81"/>
                  </a:lnTo>
                  <a:lnTo>
                    <a:pt x="449" y="81"/>
                  </a:lnTo>
                  <a:lnTo>
                    <a:pt x="454" y="81"/>
                  </a:lnTo>
                  <a:lnTo>
                    <a:pt x="460" y="81"/>
                  </a:lnTo>
                  <a:lnTo>
                    <a:pt x="460" y="80"/>
                  </a:lnTo>
                  <a:lnTo>
                    <a:pt x="457" y="80"/>
                  </a:lnTo>
                  <a:lnTo>
                    <a:pt x="454" y="78"/>
                  </a:lnTo>
                  <a:lnTo>
                    <a:pt x="451" y="75"/>
                  </a:lnTo>
                  <a:lnTo>
                    <a:pt x="449" y="75"/>
                  </a:lnTo>
                  <a:lnTo>
                    <a:pt x="446" y="75"/>
                  </a:lnTo>
                  <a:lnTo>
                    <a:pt x="440" y="74"/>
                  </a:lnTo>
                  <a:lnTo>
                    <a:pt x="432" y="74"/>
                  </a:lnTo>
                  <a:lnTo>
                    <a:pt x="427" y="70"/>
                  </a:lnTo>
                  <a:lnTo>
                    <a:pt x="424" y="69"/>
                  </a:lnTo>
                  <a:lnTo>
                    <a:pt x="421" y="69"/>
                  </a:lnTo>
                  <a:lnTo>
                    <a:pt x="421" y="67"/>
                  </a:lnTo>
                  <a:lnTo>
                    <a:pt x="421" y="66"/>
                  </a:lnTo>
                  <a:lnTo>
                    <a:pt x="419" y="61"/>
                  </a:lnTo>
                  <a:lnTo>
                    <a:pt x="419" y="58"/>
                  </a:lnTo>
                  <a:lnTo>
                    <a:pt x="419" y="56"/>
                  </a:lnTo>
                  <a:lnTo>
                    <a:pt x="418" y="55"/>
                  </a:lnTo>
                  <a:lnTo>
                    <a:pt x="419" y="53"/>
                  </a:lnTo>
                  <a:lnTo>
                    <a:pt x="424" y="50"/>
                  </a:lnTo>
                  <a:lnTo>
                    <a:pt x="424" y="48"/>
                  </a:lnTo>
                  <a:lnTo>
                    <a:pt x="422" y="48"/>
                  </a:lnTo>
                  <a:lnTo>
                    <a:pt x="421" y="48"/>
                  </a:lnTo>
                  <a:lnTo>
                    <a:pt x="421" y="47"/>
                  </a:lnTo>
                  <a:lnTo>
                    <a:pt x="421" y="45"/>
                  </a:lnTo>
                  <a:lnTo>
                    <a:pt x="421" y="44"/>
                  </a:lnTo>
                  <a:lnTo>
                    <a:pt x="421" y="42"/>
                  </a:lnTo>
                  <a:lnTo>
                    <a:pt x="421" y="40"/>
                  </a:lnTo>
                  <a:lnTo>
                    <a:pt x="422" y="39"/>
                  </a:lnTo>
                  <a:lnTo>
                    <a:pt x="425" y="34"/>
                  </a:lnTo>
                  <a:lnTo>
                    <a:pt x="429" y="33"/>
                  </a:lnTo>
                  <a:lnTo>
                    <a:pt x="429" y="31"/>
                  </a:lnTo>
                  <a:lnTo>
                    <a:pt x="429" y="28"/>
                  </a:lnTo>
                  <a:lnTo>
                    <a:pt x="429" y="26"/>
                  </a:lnTo>
                  <a:lnTo>
                    <a:pt x="429" y="25"/>
                  </a:lnTo>
                  <a:lnTo>
                    <a:pt x="430" y="23"/>
                  </a:lnTo>
                  <a:lnTo>
                    <a:pt x="432" y="22"/>
                  </a:lnTo>
                  <a:lnTo>
                    <a:pt x="433" y="20"/>
                  </a:lnTo>
                  <a:lnTo>
                    <a:pt x="437" y="18"/>
                  </a:lnTo>
                  <a:lnTo>
                    <a:pt x="437" y="17"/>
                  </a:lnTo>
                  <a:lnTo>
                    <a:pt x="437" y="17"/>
                  </a:lnTo>
                  <a:lnTo>
                    <a:pt x="437" y="15"/>
                  </a:lnTo>
                  <a:lnTo>
                    <a:pt x="438" y="15"/>
                  </a:lnTo>
                  <a:lnTo>
                    <a:pt x="444" y="11"/>
                  </a:lnTo>
                  <a:lnTo>
                    <a:pt x="449" y="7"/>
                  </a:lnTo>
                  <a:lnTo>
                    <a:pt x="452" y="6"/>
                  </a:lnTo>
                  <a:lnTo>
                    <a:pt x="455" y="6"/>
                  </a:lnTo>
                  <a:lnTo>
                    <a:pt x="465" y="3"/>
                  </a:lnTo>
                  <a:lnTo>
                    <a:pt x="471" y="3"/>
                  </a:lnTo>
                  <a:close/>
                  <a:moveTo>
                    <a:pt x="274" y="0"/>
                  </a:moveTo>
                  <a:lnTo>
                    <a:pt x="287" y="6"/>
                  </a:lnTo>
                  <a:lnTo>
                    <a:pt x="288" y="6"/>
                  </a:lnTo>
                  <a:lnTo>
                    <a:pt x="291" y="6"/>
                  </a:lnTo>
                  <a:lnTo>
                    <a:pt x="296" y="4"/>
                  </a:lnTo>
                  <a:lnTo>
                    <a:pt x="301" y="4"/>
                  </a:lnTo>
                  <a:lnTo>
                    <a:pt x="304" y="3"/>
                  </a:lnTo>
                  <a:lnTo>
                    <a:pt x="306" y="1"/>
                  </a:lnTo>
                  <a:lnTo>
                    <a:pt x="307" y="1"/>
                  </a:lnTo>
                  <a:lnTo>
                    <a:pt x="309" y="1"/>
                  </a:lnTo>
                  <a:lnTo>
                    <a:pt x="314" y="3"/>
                  </a:lnTo>
                  <a:lnTo>
                    <a:pt x="314" y="3"/>
                  </a:lnTo>
                  <a:lnTo>
                    <a:pt x="315" y="3"/>
                  </a:lnTo>
                  <a:lnTo>
                    <a:pt x="317" y="4"/>
                  </a:lnTo>
                  <a:lnTo>
                    <a:pt x="317" y="7"/>
                  </a:lnTo>
                  <a:lnTo>
                    <a:pt x="318" y="7"/>
                  </a:lnTo>
                  <a:lnTo>
                    <a:pt x="318" y="7"/>
                  </a:lnTo>
                  <a:lnTo>
                    <a:pt x="317" y="9"/>
                  </a:lnTo>
                  <a:lnTo>
                    <a:pt x="315" y="11"/>
                  </a:lnTo>
                  <a:lnTo>
                    <a:pt x="314" y="11"/>
                  </a:lnTo>
                  <a:lnTo>
                    <a:pt x="312" y="11"/>
                  </a:lnTo>
                  <a:lnTo>
                    <a:pt x="310" y="12"/>
                  </a:lnTo>
                  <a:lnTo>
                    <a:pt x="309" y="12"/>
                  </a:lnTo>
                  <a:lnTo>
                    <a:pt x="309" y="12"/>
                  </a:lnTo>
                  <a:lnTo>
                    <a:pt x="309" y="14"/>
                  </a:lnTo>
                  <a:lnTo>
                    <a:pt x="309" y="14"/>
                  </a:lnTo>
                  <a:lnTo>
                    <a:pt x="310" y="14"/>
                  </a:lnTo>
                  <a:lnTo>
                    <a:pt x="310" y="12"/>
                  </a:lnTo>
                  <a:lnTo>
                    <a:pt x="312" y="14"/>
                  </a:lnTo>
                  <a:lnTo>
                    <a:pt x="314" y="14"/>
                  </a:lnTo>
                  <a:lnTo>
                    <a:pt x="314" y="15"/>
                  </a:lnTo>
                  <a:lnTo>
                    <a:pt x="314" y="15"/>
                  </a:lnTo>
                  <a:lnTo>
                    <a:pt x="310" y="17"/>
                  </a:lnTo>
                  <a:lnTo>
                    <a:pt x="306" y="18"/>
                  </a:lnTo>
                  <a:lnTo>
                    <a:pt x="301" y="23"/>
                  </a:lnTo>
                  <a:lnTo>
                    <a:pt x="298" y="25"/>
                  </a:lnTo>
                  <a:lnTo>
                    <a:pt x="298" y="26"/>
                  </a:lnTo>
                  <a:lnTo>
                    <a:pt x="296" y="26"/>
                  </a:lnTo>
                  <a:lnTo>
                    <a:pt x="296" y="28"/>
                  </a:lnTo>
                  <a:lnTo>
                    <a:pt x="298" y="28"/>
                  </a:lnTo>
                  <a:lnTo>
                    <a:pt x="298" y="28"/>
                  </a:lnTo>
                  <a:lnTo>
                    <a:pt x="301" y="26"/>
                  </a:lnTo>
                  <a:lnTo>
                    <a:pt x="302" y="26"/>
                  </a:lnTo>
                  <a:lnTo>
                    <a:pt x="304" y="25"/>
                  </a:lnTo>
                  <a:lnTo>
                    <a:pt x="307" y="25"/>
                  </a:lnTo>
                  <a:lnTo>
                    <a:pt x="309" y="26"/>
                  </a:lnTo>
                  <a:lnTo>
                    <a:pt x="310" y="26"/>
                  </a:lnTo>
                  <a:lnTo>
                    <a:pt x="314" y="28"/>
                  </a:lnTo>
                  <a:lnTo>
                    <a:pt x="314" y="29"/>
                  </a:lnTo>
                  <a:lnTo>
                    <a:pt x="314" y="29"/>
                  </a:lnTo>
                  <a:lnTo>
                    <a:pt x="312" y="29"/>
                  </a:lnTo>
                  <a:lnTo>
                    <a:pt x="312" y="29"/>
                  </a:lnTo>
                  <a:lnTo>
                    <a:pt x="314" y="31"/>
                  </a:lnTo>
                  <a:lnTo>
                    <a:pt x="317" y="33"/>
                  </a:lnTo>
                  <a:lnTo>
                    <a:pt x="317" y="34"/>
                  </a:lnTo>
                  <a:lnTo>
                    <a:pt x="315" y="36"/>
                  </a:lnTo>
                  <a:lnTo>
                    <a:pt x="315" y="36"/>
                  </a:lnTo>
                  <a:lnTo>
                    <a:pt x="315" y="37"/>
                  </a:lnTo>
                  <a:lnTo>
                    <a:pt x="317" y="36"/>
                  </a:lnTo>
                  <a:lnTo>
                    <a:pt x="320" y="36"/>
                  </a:lnTo>
                  <a:lnTo>
                    <a:pt x="323" y="34"/>
                  </a:lnTo>
                  <a:lnTo>
                    <a:pt x="323" y="34"/>
                  </a:lnTo>
                  <a:lnTo>
                    <a:pt x="325" y="34"/>
                  </a:lnTo>
                  <a:lnTo>
                    <a:pt x="325" y="37"/>
                  </a:lnTo>
                  <a:lnTo>
                    <a:pt x="326" y="39"/>
                  </a:lnTo>
                  <a:lnTo>
                    <a:pt x="326" y="40"/>
                  </a:lnTo>
                  <a:lnTo>
                    <a:pt x="325" y="42"/>
                  </a:lnTo>
                  <a:lnTo>
                    <a:pt x="325" y="44"/>
                  </a:lnTo>
                  <a:lnTo>
                    <a:pt x="323" y="45"/>
                  </a:lnTo>
                  <a:lnTo>
                    <a:pt x="321" y="45"/>
                  </a:lnTo>
                  <a:lnTo>
                    <a:pt x="320" y="45"/>
                  </a:lnTo>
                  <a:lnTo>
                    <a:pt x="320" y="45"/>
                  </a:lnTo>
                  <a:lnTo>
                    <a:pt x="323" y="47"/>
                  </a:lnTo>
                  <a:lnTo>
                    <a:pt x="323" y="47"/>
                  </a:lnTo>
                  <a:lnTo>
                    <a:pt x="323" y="48"/>
                  </a:lnTo>
                  <a:lnTo>
                    <a:pt x="323" y="48"/>
                  </a:lnTo>
                  <a:lnTo>
                    <a:pt x="323" y="50"/>
                  </a:lnTo>
                  <a:lnTo>
                    <a:pt x="321" y="53"/>
                  </a:lnTo>
                  <a:lnTo>
                    <a:pt x="321" y="53"/>
                  </a:lnTo>
                  <a:lnTo>
                    <a:pt x="321" y="53"/>
                  </a:lnTo>
                  <a:lnTo>
                    <a:pt x="323" y="55"/>
                  </a:lnTo>
                  <a:lnTo>
                    <a:pt x="323" y="58"/>
                  </a:lnTo>
                  <a:lnTo>
                    <a:pt x="318" y="59"/>
                  </a:lnTo>
                  <a:lnTo>
                    <a:pt x="317" y="61"/>
                  </a:lnTo>
                  <a:lnTo>
                    <a:pt x="315" y="61"/>
                  </a:lnTo>
                  <a:lnTo>
                    <a:pt x="315" y="63"/>
                  </a:lnTo>
                  <a:lnTo>
                    <a:pt x="310" y="64"/>
                  </a:lnTo>
                  <a:lnTo>
                    <a:pt x="309" y="64"/>
                  </a:lnTo>
                  <a:lnTo>
                    <a:pt x="301" y="63"/>
                  </a:lnTo>
                  <a:lnTo>
                    <a:pt x="299" y="63"/>
                  </a:lnTo>
                  <a:lnTo>
                    <a:pt x="299" y="61"/>
                  </a:lnTo>
                  <a:lnTo>
                    <a:pt x="299" y="59"/>
                  </a:lnTo>
                  <a:lnTo>
                    <a:pt x="298" y="59"/>
                  </a:lnTo>
                  <a:lnTo>
                    <a:pt x="299" y="58"/>
                  </a:lnTo>
                  <a:lnTo>
                    <a:pt x="299" y="58"/>
                  </a:lnTo>
                  <a:lnTo>
                    <a:pt x="298" y="58"/>
                  </a:lnTo>
                  <a:lnTo>
                    <a:pt x="298" y="58"/>
                  </a:lnTo>
                  <a:lnTo>
                    <a:pt x="296" y="59"/>
                  </a:lnTo>
                  <a:lnTo>
                    <a:pt x="298" y="61"/>
                  </a:lnTo>
                  <a:lnTo>
                    <a:pt x="299" y="66"/>
                  </a:lnTo>
                  <a:lnTo>
                    <a:pt x="301" y="67"/>
                  </a:lnTo>
                  <a:lnTo>
                    <a:pt x="301" y="69"/>
                  </a:lnTo>
                  <a:lnTo>
                    <a:pt x="301" y="69"/>
                  </a:lnTo>
                  <a:lnTo>
                    <a:pt x="298" y="72"/>
                  </a:lnTo>
                  <a:lnTo>
                    <a:pt x="295" y="72"/>
                  </a:lnTo>
                  <a:lnTo>
                    <a:pt x="293" y="72"/>
                  </a:lnTo>
                  <a:lnTo>
                    <a:pt x="291" y="72"/>
                  </a:lnTo>
                  <a:lnTo>
                    <a:pt x="290" y="70"/>
                  </a:lnTo>
                  <a:lnTo>
                    <a:pt x="288" y="70"/>
                  </a:lnTo>
                  <a:lnTo>
                    <a:pt x="287" y="70"/>
                  </a:lnTo>
                  <a:lnTo>
                    <a:pt x="285" y="70"/>
                  </a:lnTo>
                  <a:lnTo>
                    <a:pt x="285" y="69"/>
                  </a:lnTo>
                  <a:lnTo>
                    <a:pt x="284" y="66"/>
                  </a:lnTo>
                  <a:lnTo>
                    <a:pt x="280" y="63"/>
                  </a:lnTo>
                  <a:lnTo>
                    <a:pt x="277" y="61"/>
                  </a:lnTo>
                  <a:lnTo>
                    <a:pt x="273" y="56"/>
                  </a:lnTo>
                  <a:lnTo>
                    <a:pt x="269" y="53"/>
                  </a:lnTo>
                  <a:lnTo>
                    <a:pt x="266" y="50"/>
                  </a:lnTo>
                  <a:lnTo>
                    <a:pt x="265" y="48"/>
                  </a:lnTo>
                  <a:lnTo>
                    <a:pt x="263" y="48"/>
                  </a:lnTo>
                  <a:lnTo>
                    <a:pt x="260" y="48"/>
                  </a:lnTo>
                  <a:lnTo>
                    <a:pt x="260" y="47"/>
                  </a:lnTo>
                  <a:lnTo>
                    <a:pt x="258" y="47"/>
                  </a:lnTo>
                  <a:lnTo>
                    <a:pt x="257" y="45"/>
                  </a:lnTo>
                  <a:lnTo>
                    <a:pt x="257" y="45"/>
                  </a:lnTo>
                  <a:lnTo>
                    <a:pt x="255" y="45"/>
                  </a:lnTo>
                  <a:lnTo>
                    <a:pt x="252" y="47"/>
                  </a:lnTo>
                  <a:lnTo>
                    <a:pt x="249" y="45"/>
                  </a:lnTo>
                  <a:lnTo>
                    <a:pt x="249" y="45"/>
                  </a:lnTo>
                  <a:lnTo>
                    <a:pt x="247" y="44"/>
                  </a:lnTo>
                  <a:lnTo>
                    <a:pt x="247" y="42"/>
                  </a:lnTo>
                  <a:lnTo>
                    <a:pt x="247" y="42"/>
                  </a:lnTo>
                  <a:lnTo>
                    <a:pt x="246" y="40"/>
                  </a:lnTo>
                  <a:lnTo>
                    <a:pt x="239" y="37"/>
                  </a:lnTo>
                  <a:lnTo>
                    <a:pt x="236" y="34"/>
                  </a:lnTo>
                  <a:lnTo>
                    <a:pt x="235" y="33"/>
                  </a:lnTo>
                  <a:lnTo>
                    <a:pt x="235" y="33"/>
                  </a:lnTo>
                  <a:lnTo>
                    <a:pt x="235" y="31"/>
                  </a:lnTo>
                  <a:lnTo>
                    <a:pt x="236" y="29"/>
                  </a:lnTo>
                  <a:lnTo>
                    <a:pt x="238" y="26"/>
                  </a:lnTo>
                  <a:lnTo>
                    <a:pt x="238" y="26"/>
                  </a:lnTo>
                  <a:lnTo>
                    <a:pt x="241" y="25"/>
                  </a:lnTo>
                  <a:lnTo>
                    <a:pt x="243" y="25"/>
                  </a:lnTo>
                  <a:lnTo>
                    <a:pt x="246" y="25"/>
                  </a:lnTo>
                  <a:lnTo>
                    <a:pt x="246" y="25"/>
                  </a:lnTo>
                  <a:lnTo>
                    <a:pt x="247" y="26"/>
                  </a:lnTo>
                  <a:lnTo>
                    <a:pt x="249" y="28"/>
                  </a:lnTo>
                  <a:lnTo>
                    <a:pt x="249" y="28"/>
                  </a:lnTo>
                  <a:lnTo>
                    <a:pt x="250" y="29"/>
                  </a:lnTo>
                  <a:lnTo>
                    <a:pt x="252" y="29"/>
                  </a:lnTo>
                  <a:lnTo>
                    <a:pt x="254" y="31"/>
                  </a:lnTo>
                  <a:lnTo>
                    <a:pt x="255" y="34"/>
                  </a:lnTo>
                  <a:lnTo>
                    <a:pt x="255" y="34"/>
                  </a:lnTo>
                  <a:lnTo>
                    <a:pt x="258" y="34"/>
                  </a:lnTo>
                  <a:lnTo>
                    <a:pt x="261" y="34"/>
                  </a:lnTo>
                  <a:lnTo>
                    <a:pt x="268" y="33"/>
                  </a:lnTo>
                  <a:lnTo>
                    <a:pt x="268" y="33"/>
                  </a:lnTo>
                  <a:lnTo>
                    <a:pt x="268" y="31"/>
                  </a:lnTo>
                  <a:lnTo>
                    <a:pt x="268" y="26"/>
                  </a:lnTo>
                  <a:lnTo>
                    <a:pt x="269" y="26"/>
                  </a:lnTo>
                  <a:lnTo>
                    <a:pt x="271" y="29"/>
                  </a:lnTo>
                  <a:lnTo>
                    <a:pt x="271" y="29"/>
                  </a:lnTo>
                  <a:lnTo>
                    <a:pt x="273" y="29"/>
                  </a:lnTo>
                  <a:lnTo>
                    <a:pt x="273" y="28"/>
                  </a:lnTo>
                  <a:lnTo>
                    <a:pt x="273" y="28"/>
                  </a:lnTo>
                  <a:lnTo>
                    <a:pt x="271" y="25"/>
                  </a:lnTo>
                  <a:lnTo>
                    <a:pt x="271" y="23"/>
                  </a:lnTo>
                  <a:lnTo>
                    <a:pt x="269" y="23"/>
                  </a:lnTo>
                  <a:lnTo>
                    <a:pt x="269" y="23"/>
                  </a:lnTo>
                  <a:lnTo>
                    <a:pt x="268" y="23"/>
                  </a:lnTo>
                  <a:lnTo>
                    <a:pt x="266" y="23"/>
                  </a:lnTo>
                  <a:lnTo>
                    <a:pt x="266" y="22"/>
                  </a:lnTo>
                  <a:lnTo>
                    <a:pt x="266" y="22"/>
                  </a:lnTo>
                  <a:lnTo>
                    <a:pt x="268" y="20"/>
                  </a:lnTo>
                  <a:lnTo>
                    <a:pt x="268" y="20"/>
                  </a:lnTo>
                  <a:lnTo>
                    <a:pt x="269" y="18"/>
                  </a:lnTo>
                  <a:lnTo>
                    <a:pt x="271" y="20"/>
                  </a:lnTo>
                  <a:lnTo>
                    <a:pt x="273" y="20"/>
                  </a:lnTo>
                  <a:lnTo>
                    <a:pt x="274" y="22"/>
                  </a:lnTo>
                  <a:lnTo>
                    <a:pt x="277" y="20"/>
                  </a:lnTo>
                  <a:lnTo>
                    <a:pt x="274" y="20"/>
                  </a:lnTo>
                  <a:lnTo>
                    <a:pt x="271" y="17"/>
                  </a:lnTo>
                  <a:lnTo>
                    <a:pt x="269" y="17"/>
                  </a:lnTo>
                  <a:lnTo>
                    <a:pt x="266" y="18"/>
                  </a:lnTo>
                  <a:lnTo>
                    <a:pt x="266" y="18"/>
                  </a:lnTo>
                  <a:lnTo>
                    <a:pt x="263" y="18"/>
                  </a:lnTo>
                  <a:lnTo>
                    <a:pt x="261" y="18"/>
                  </a:lnTo>
                  <a:lnTo>
                    <a:pt x="254" y="14"/>
                  </a:lnTo>
                  <a:lnTo>
                    <a:pt x="252" y="14"/>
                  </a:lnTo>
                  <a:lnTo>
                    <a:pt x="252" y="12"/>
                  </a:lnTo>
                  <a:lnTo>
                    <a:pt x="252" y="12"/>
                  </a:lnTo>
                  <a:lnTo>
                    <a:pt x="254" y="12"/>
                  </a:lnTo>
                  <a:lnTo>
                    <a:pt x="255" y="11"/>
                  </a:lnTo>
                  <a:lnTo>
                    <a:pt x="258" y="11"/>
                  </a:lnTo>
                  <a:lnTo>
                    <a:pt x="260" y="9"/>
                  </a:lnTo>
                  <a:lnTo>
                    <a:pt x="261" y="11"/>
                  </a:lnTo>
                  <a:lnTo>
                    <a:pt x="265" y="12"/>
                  </a:lnTo>
                  <a:lnTo>
                    <a:pt x="266" y="14"/>
                  </a:lnTo>
                  <a:lnTo>
                    <a:pt x="266" y="14"/>
                  </a:lnTo>
                  <a:lnTo>
                    <a:pt x="266" y="12"/>
                  </a:lnTo>
                  <a:lnTo>
                    <a:pt x="265" y="11"/>
                  </a:lnTo>
                  <a:lnTo>
                    <a:pt x="265" y="11"/>
                  </a:lnTo>
                  <a:lnTo>
                    <a:pt x="263" y="9"/>
                  </a:lnTo>
                  <a:lnTo>
                    <a:pt x="261" y="7"/>
                  </a:lnTo>
                  <a:lnTo>
                    <a:pt x="260" y="7"/>
                  </a:lnTo>
                  <a:lnTo>
                    <a:pt x="260" y="6"/>
                  </a:lnTo>
                  <a:lnTo>
                    <a:pt x="260" y="6"/>
                  </a:lnTo>
                  <a:lnTo>
                    <a:pt x="260" y="4"/>
                  </a:lnTo>
                  <a:lnTo>
                    <a:pt x="261" y="4"/>
                  </a:lnTo>
                  <a:lnTo>
                    <a:pt x="268" y="3"/>
                  </a:lnTo>
                  <a:lnTo>
                    <a:pt x="271" y="4"/>
                  </a:lnTo>
                  <a:lnTo>
                    <a:pt x="274" y="4"/>
                  </a:lnTo>
                  <a:lnTo>
                    <a:pt x="276" y="3"/>
                  </a:lnTo>
                  <a:lnTo>
                    <a:pt x="276" y="3"/>
                  </a:lnTo>
                  <a:lnTo>
                    <a:pt x="274" y="3"/>
                  </a:lnTo>
                  <a:lnTo>
                    <a:pt x="273" y="3"/>
                  </a:lnTo>
                  <a:lnTo>
                    <a:pt x="271" y="3"/>
                  </a:lnTo>
                  <a:lnTo>
                    <a:pt x="271" y="1"/>
                  </a:lnTo>
                  <a:lnTo>
                    <a:pt x="273" y="1"/>
                  </a:lnTo>
                  <a:lnTo>
                    <a:pt x="274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67" name="Freeform 314">
              <a:extLst>
                <a:ext uri="{FF2B5EF4-FFF2-40B4-BE49-F238E27FC236}">
                  <a16:creationId xmlns:a16="http://schemas.microsoft.com/office/drawing/2014/main" id="{BE9FADAE-D013-5092-C3EE-5DEB3A5CDE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17411" y="1377086"/>
              <a:ext cx="1325471" cy="600360"/>
            </a:xfrm>
            <a:custGeom>
              <a:avLst/>
              <a:gdLst>
                <a:gd name="T0" fmla="*/ 496 w 680"/>
                <a:gd name="T1" fmla="*/ 228 h 308"/>
                <a:gd name="T2" fmla="*/ 462 w 680"/>
                <a:gd name="T3" fmla="*/ 277 h 308"/>
                <a:gd name="T4" fmla="*/ 445 w 680"/>
                <a:gd name="T5" fmla="*/ 230 h 308"/>
                <a:gd name="T6" fmla="*/ 119 w 680"/>
                <a:gd name="T7" fmla="*/ 222 h 308"/>
                <a:gd name="T8" fmla="*/ 68 w 680"/>
                <a:gd name="T9" fmla="*/ 299 h 308"/>
                <a:gd name="T10" fmla="*/ 4 w 680"/>
                <a:gd name="T11" fmla="*/ 277 h 308"/>
                <a:gd name="T12" fmla="*/ 24 w 680"/>
                <a:gd name="T13" fmla="*/ 231 h 308"/>
                <a:gd name="T14" fmla="*/ 316 w 680"/>
                <a:gd name="T15" fmla="*/ 187 h 308"/>
                <a:gd name="T16" fmla="*/ 469 w 680"/>
                <a:gd name="T17" fmla="*/ 201 h 308"/>
                <a:gd name="T18" fmla="*/ 432 w 680"/>
                <a:gd name="T19" fmla="*/ 187 h 308"/>
                <a:gd name="T20" fmla="*/ 70 w 680"/>
                <a:gd name="T21" fmla="*/ 178 h 308"/>
                <a:gd name="T22" fmla="*/ 119 w 680"/>
                <a:gd name="T23" fmla="*/ 173 h 308"/>
                <a:gd name="T24" fmla="*/ 335 w 680"/>
                <a:gd name="T25" fmla="*/ 162 h 308"/>
                <a:gd name="T26" fmla="*/ 320 w 680"/>
                <a:gd name="T27" fmla="*/ 152 h 308"/>
                <a:gd name="T28" fmla="*/ 409 w 680"/>
                <a:gd name="T29" fmla="*/ 170 h 308"/>
                <a:gd name="T30" fmla="*/ 387 w 680"/>
                <a:gd name="T31" fmla="*/ 200 h 308"/>
                <a:gd name="T32" fmla="*/ 341 w 680"/>
                <a:gd name="T33" fmla="*/ 176 h 308"/>
                <a:gd name="T34" fmla="*/ 358 w 680"/>
                <a:gd name="T35" fmla="*/ 163 h 308"/>
                <a:gd name="T36" fmla="*/ 379 w 680"/>
                <a:gd name="T37" fmla="*/ 152 h 308"/>
                <a:gd name="T38" fmla="*/ 257 w 680"/>
                <a:gd name="T39" fmla="*/ 163 h 308"/>
                <a:gd name="T40" fmla="*/ 275 w 680"/>
                <a:gd name="T41" fmla="*/ 171 h 308"/>
                <a:gd name="T42" fmla="*/ 227 w 680"/>
                <a:gd name="T43" fmla="*/ 204 h 308"/>
                <a:gd name="T44" fmla="*/ 197 w 680"/>
                <a:gd name="T45" fmla="*/ 196 h 308"/>
                <a:gd name="T46" fmla="*/ 166 w 680"/>
                <a:gd name="T47" fmla="*/ 196 h 308"/>
                <a:gd name="T48" fmla="*/ 155 w 680"/>
                <a:gd name="T49" fmla="*/ 179 h 308"/>
                <a:gd name="T50" fmla="*/ 145 w 680"/>
                <a:gd name="T51" fmla="*/ 160 h 308"/>
                <a:gd name="T52" fmla="*/ 223 w 680"/>
                <a:gd name="T53" fmla="*/ 184 h 308"/>
                <a:gd name="T54" fmla="*/ 522 w 680"/>
                <a:gd name="T55" fmla="*/ 149 h 308"/>
                <a:gd name="T56" fmla="*/ 451 w 680"/>
                <a:gd name="T57" fmla="*/ 141 h 308"/>
                <a:gd name="T58" fmla="*/ 499 w 680"/>
                <a:gd name="T59" fmla="*/ 157 h 308"/>
                <a:gd name="T60" fmla="*/ 537 w 680"/>
                <a:gd name="T61" fmla="*/ 185 h 308"/>
                <a:gd name="T62" fmla="*/ 633 w 680"/>
                <a:gd name="T63" fmla="*/ 176 h 308"/>
                <a:gd name="T64" fmla="*/ 660 w 680"/>
                <a:gd name="T65" fmla="*/ 203 h 308"/>
                <a:gd name="T66" fmla="*/ 614 w 680"/>
                <a:gd name="T67" fmla="*/ 209 h 308"/>
                <a:gd name="T68" fmla="*/ 540 w 680"/>
                <a:gd name="T69" fmla="*/ 214 h 308"/>
                <a:gd name="T70" fmla="*/ 502 w 680"/>
                <a:gd name="T71" fmla="*/ 207 h 308"/>
                <a:gd name="T72" fmla="*/ 467 w 680"/>
                <a:gd name="T73" fmla="*/ 162 h 308"/>
                <a:gd name="T74" fmla="*/ 425 w 680"/>
                <a:gd name="T75" fmla="*/ 141 h 308"/>
                <a:gd name="T76" fmla="*/ 127 w 680"/>
                <a:gd name="T77" fmla="*/ 160 h 308"/>
                <a:gd name="T78" fmla="*/ 97 w 680"/>
                <a:gd name="T79" fmla="*/ 167 h 308"/>
                <a:gd name="T80" fmla="*/ 65 w 680"/>
                <a:gd name="T81" fmla="*/ 171 h 308"/>
                <a:gd name="T82" fmla="*/ 92 w 680"/>
                <a:gd name="T83" fmla="*/ 135 h 308"/>
                <a:gd name="T84" fmla="*/ 502 w 680"/>
                <a:gd name="T85" fmla="*/ 126 h 308"/>
                <a:gd name="T86" fmla="*/ 451 w 680"/>
                <a:gd name="T87" fmla="*/ 116 h 308"/>
                <a:gd name="T88" fmla="*/ 338 w 680"/>
                <a:gd name="T89" fmla="*/ 116 h 308"/>
                <a:gd name="T90" fmla="*/ 227 w 680"/>
                <a:gd name="T91" fmla="*/ 113 h 308"/>
                <a:gd name="T92" fmla="*/ 182 w 680"/>
                <a:gd name="T93" fmla="*/ 115 h 308"/>
                <a:gd name="T94" fmla="*/ 237 w 680"/>
                <a:gd name="T95" fmla="*/ 99 h 308"/>
                <a:gd name="T96" fmla="*/ 423 w 680"/>
                <a:gd name="T97" fmla="*/ 88 h 308"/>
                <a:gd name="T98" fmla="*/ 409 w 680"/>
                <a:gd name="T99" fmla="*/ 108 h 308"/>
                <a:gd name="T100" fmla="*/ 336 w 680"/>
                <a:gd name="T101" fmla="*/ 80 h 308"/>
                <a:gd name="T102" fmla="*/ 388 w 680"/>
                <a:gd name="T103" fmla="*/ 107 h 308"/>
                <a:gd name="T104" fmla="*/ 303 w 680"/>
                <a:gd name="T105" fmla="*/ 92 h 308"/>
                <a:gd name="T106" fmla="*/ 294 w 680"/>
                <a:gd name="T107" fmla="*/ 74 h 308"/>
                <a:gd name="T108" fmla="*/ 475 w 680"/>
                <a:gd name="T109" fmla="*/ 0 h 308"/>
                <a:gd name="T110" fmla="*/ 543 w 680"/>
                <a:gd name="T111" fmla="*/ 37 h 308"/>
                <a:gd name="T112" fmla="*/ 579 w 680"/>
                <a:gd name="T113" fmla="*/ 59 h 308"/>
                <a:gd name="T114" fmla="*/ 544 w 680"/>
                <a:gd name="T115" fmla="*/ 88 h 308"/>
                <a:gd name="T116" fmla="*/ 521 w 680"/>
                <a:gd name="T117" fmla="*/ 102 h 308"/>
                <a:gd name="T118" fmla="*/ 470 w 680"/>
                <a:gd name="T119" fmla="*/ 85 h 308"/>
                <a:gd name="T120" fmla="*/ 442 w 680"/>
                <a:gd name="T121" fmla="*/ 66 h 308"/>
                <a:gd name="T122" fmla="*/ 431 w 680"/>
                <a:gd name="T123" fmla="*/ 37 h 308"/>
                <a:gd name="T124" fmla="*/ 469 w 680"/>
                <a:gd name="T125" fmla="*/ 9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80" h="308">
                  <a:moveTo>
                    <a:pt x="406" y="225"/>
                  </a:moveTo>
                  <a:lnTo>
                    <a:pt x="407" y="225"/>
                  </a:lnTo>
                  <a:lnTo>
                    <a:pt x="407" y="226"/>
                  </a:lnTo>
                  <a:lnTo>
                    <a:pt x="407" y="226"/>
                  </a:lnTo>
                  <a:lnTo>
                    <a:pt x="407" y="226"/>
                  </a:lnTo>
                  <a:lnTo>
                    <a:pt x="407" y="228"/>
                  </a:lnTo>
                  <a:lnTo>
                    <a:pt x="406" y="230"/>
                  </a:lnTo>
                  <a:lnTo>
                    <a:pt x="401" y="231"/>
                  </a:lnTo>
                  <a:lnTo>
                    <a:pt x="399" y="233"/>
                  </a:lnTo>
                  <a:lnTo>
                    <a:pt x="395" y="233"/>
                  </a:lnTo>
                  <a:lnTo>
                    <a:pt x="393" y="233"/>
                  </a:lnTo>
                  <a:lnTo>
                    <a:pt x="391" y="233"/>
                  </a:lnTo>
                  <a:lnTo>
                    <a:pt x="391" y="234"/>
                  </a:lnTo>
                  <a:lnTo>
                    <a:pt x="388" y="234"/>
                  </a:lnTo>
                  <a:lnTo>
                    <a:pt x="384" y="233"/>
                  </a:lnTo>
                  <a:lnTo>
                    <a:pt x="384" y="231"/>
                  </a:lnTo>
                  <a:lnTo>
                    <a:pt x="382" y="231"/>
                  </a:lnTo>
                  <a:lnTo>
                    <a:pt x="382" y="231"/>
                  </a:lnTo>
                  <a:lnTo>
                    <a:pt x="384" y="231"/>
                  </a:lnTo>
                  <a:lnTo>
                    <a:pt x="387" y="230"/>
                  </a:lnTo>
                  <a:lnTo>
                    <a:pt x="388" y="230"/>
                  </a:lnTo>
                  <a:lnTo>
                    <a:pt x="390" y="230"/>
                  </a:lnTo>
                  <a:lnTo>
                    <a:pt x="390" y="228"/>
                  </a:lnTo>
                  <a:lnTo>
                    <a:pt x="391" y="228"/>
                  </a:lnTo>
                  <a:lnTo>
                    <a:pt x="395" y="228"/>
                  </a:lnTo>
                  <a:lnTo>
                    <a:pt x="402" y="225"/>
                  </a:lnTo>
                  <a:lnTo>
                    <a:pt x="406" y="225"/>
                  </a:lnTo>
                  <a:close/>
                  <a:moveTo>
                    <a:pt x="469" y="223"/>
                  </a:moveTo>
                  <a:lnTo>
                    <a:pt x="473" y="223"/>
                  </a:lnTo>
                  <a:lnTo>
                    <a:pt x="478" y="225"/>
                  </a:lnTo>
                  <a:lnTo>
                    <a:pt x="481" y="226"/>
                  </a:lnTo>
                  <a:lnTo>
                    <a:pt x="483" y="226"/>
                  </a:lnTo>
                  <a:lnTo>
                    <a:pt x="484" y="228"/>
                  </a:lnTo>
                  <a:lnTo>
                    <a:pt x="486" y="230"/>
                  </a:lnTo>
                  <a:lnTo>
                    <a:pt x="492" y="228"/>
                  </a:lnTo>
                  <a:lnTo>
                    <a:pt x="496" y="228"/>
                  </a:lnTo>
                  <a:lnTo>
                    <a:pt x="503" y="228"/>
                  </a:lnTo>
                  <a:lnTo>
                    <a:pt x="510" y="230"/>
                  </a:lnTo>
                  <a:lnTo>
                    <a:pt x="513" y="231"/>
                  </a:lnTo>
                  <a:lnTo>
                    <a:pt x="513" y="233"/>
                  </a:lnTo>
                  <a:lnTo>
                    <a:pt x="513" y="233"/>
                  </a:lnTo>
                  <a:lnTo>
                    <a:pt x="511" y="236"/>
                  </a:lnTo>
                  <a:lnTo>
                    <a:pt x="511" y="237"/>
                  </a:lnTo>
                  <a:lnTo>
                    <a:pt x="508" y="241"/>
                  </a:lnTo>
                  <a:lnTo>
                    <a:pt x="505" y="242"/>
                  </a:lnTo>
                  <a:lnTo>
                    <a:pt x="505" y="242"/>
                  </a:lnTo>
                  <a:lnTo>
                    <a:pt x="505" y="244"/>
                  </a:lnTo>
                  <a:lnTo>
                    <a:pt x="503" y="245"/>
                  </a:lnTo>
                  <a:lnTo>
                    <a:pt x="500" y="248"/>
                  </a:lnTo>
                  <a:lnTo>
                    <a:pt x="500" y="248"/>
                  </a:lnTo>
                  <a:lnTo>
                    <a:pt x="496" y="250"/>
                  </a:lnTo>
                  <a:lnTo>
                    <a:pt x="497" y="250"/>
                  </a:lnTo>
                  <a:lnTo>
                    <a:pt x="499" y="252"/>
                  </a:lnTo>
                  <a:lnTo>
                    <a:pt x="497" y="253"/>
                  </a:lnTo>
                  <a:lnTo>
                    <a:pt x="496" y="256"/>
                  </a:lnTo>
                  <a:lnTo>
                    <a:pt x="492" y="259"/>
                  </a:lnTo>
                  <a:lnTo>
                    <a:pt x="491" y="261"/>
                  </a:lnTo>
                  <a:lnTo>
                    <a:pt x="488" y="263"/>
                  </a:lnTo>
                  <a:lnTo>
                    <a:pt x="486" y="264"/>
                  </a:lnTo>
                  <a:lnTo>
                    <a:pt x="484" y="264"/>
                  </a:lnTo>
                  <a:lnTo>
                    <a:pt x="470" y="263"/>
                  </a:lnTo>
                  <a:lnTo>
                    <a:pt x="467" y="263"/>
                  </a:lnTo>
                  <a:lnTo>
                    <a:pt x="458" y="263"/>
                  </a:lnTo>
                  <a:lnTo>
                    <a:pt x="459" y="264"/>
                  </a:lnTo>
                  <a:lnTo>
                    <a:pt x="462" y="264"/>
                  </a:lnTo>
                  <a:lnTo>
                    <a:pt x="464" y="266"/>
                  </a:lnTo>
                  <a:lnTo>
                    <a:pt x="467" y="269"/>
                  </a:lnTo>
                  <a:lnTo>
                    <a:pt x="467" y="269"/>
                  </a:lnTo>
                  <a:lnTo>
                    <a:pt x="467" y="270"/>
                  </a:lnTo>
                  <a:lnTo>
                    <a:pt x="467" y="272"/>
                  </a:lnTo>
                  <a:lnTo>
                    <a:pt x="467" y="272"/>
                  </a:lnTo>
                  <a:lnTo>
                    <a:pt x="462" y="277"/>
                  </a:lnTo>
                  <a:lnTo>
                    <a:pt x="461" y="280"/>
                  </a:lnTo>
                  <a:lnTo>
                    <a:pt x="461" y="283"/>
                  </a:lnTo>
                  <a:lnTo>
                    <a:pt x="459" y="283"/>
                  </a:lnTo>
                  <a:lnTo>
                    <a:pt x="453" y="283"/>
                  </a:lnTo>
                  <a:lnTo>
                    <a:pt x="451" y="283"/>
                  </a:lnTo>
                  <a:lnTo>
                    <a:pt x="447" y="283"/>
                  </a:lnTo>
                  <a:lnTo>
                    <a:pt x="443" y="283"/>
                  </a:lnTo>
                  <a:lnTo>
                    <a:pt x="443" y="278"/>
                  </a:lnTo>
                  <a:lnTo>
                    <a:pt x="443" y="274"/>
                  </a:lnTo>
                  <a:lnTo>
                    <a:pt x="443" y="270"/>
                  </a:lnTo>
                  <a:lnTo>
                    <a:pt x="439" y="263"/>
                  </a:lnTo>
                  <a:lnTo>
                    <a:pt x="439" y="261"/>
                  </a:lnTo>
                  <a:lnTo>
                    <a:pt x="437" y="259"/>
                  </a:lnTo>
                  <a:lnTo>
                    <a:pt x="437" y="258"/>
                  </a:lnTo>
                  <a:lnTo>
                    <a:pt x="437" y="256"/>
                  </a:lnTo>
                  <a:lnTo>
                    <a:pt x="437" y="253"/>
                  </a:lnTo>
                  <a:lnTo>
                    <a:pt x="437" y="252"/>
                  </a:lnTo>
                  <a:lnTo>
                    <a:pt x="437" y="247"/>
                  </a:lnTo>
                  <a:lnTo>
                    <a:pt x="437" y="241"/>
                  </a:lnTo>
                  <a:lnTo>
                    <a:pt x="437" y="239"/>
                  </a:lnTo>
                  <a:lnTo>
                    <a:pt x="437" y="237"/>
                  </a:lnTo>
                  <a:lnTo>
                    <a:pt x="437" y="237"/>
                  </a:lnTo>
                  <a:lnTo>
                    <a:pt x="439" y="236"/>
                  </a:lnTo>
                  <a:lnTo>
                    <a:pt x="440" y="236"/>
                  </a:lnTo>
                  <a:lnTo>
                    <a:pt x="440" y="236"/>
                  </a:lnTo>
                  <a:lnTo>
                    <a:pt x="447" y="237"/>
                  </a:lnTo>
                  <a:lnTo>
                    <a:pt x="450" y="237"/>
                  </a:lnTo>
                  <a:lnTo>
                    <a:pt x="451" y="237"/>
                  </a:lnTo>
                  <a:lnTo>
                    <a:pt x="451" y="237"/>
                  </a:lnTo>
                  <a:lnTo>
                    <a:pt x="450" y="237"/>
                  </a:lnTo>
                  <a:lnTo>
                    <a:pt x="448" y="236"/>
                  </a:lnTo>
                  <a:lnTo>
                    <a:pt x="445" y="234"/>
                  </a:lnTo>
                  <a:lnTo>
                    <a:pt x="445" y="231"/>
                  </a:lnTo>
                  <a:lnTo>
                    <a:pt x="445" y="231"/>
                  </a:lnTo>
                  <a:lnTo>
                    <a:pt x="443" y="231"/>
                  </a:lnTo>
                  <a:lnTo>
                    <a:pt x="445" y="230"/>
                  </a:lnTo>
                  <a:lnTo>
                    <a:pt x="445" y="230"/>
                  </a:lnTo>
                  <a:lnTo>
                    <a:pt x="447" y="228"/>
                  </a:lnTo>
                  <a:lnTo>
                    <a:pt x="447" y="228"/>
                  </a:lnTo>
                  <a:lnTo>
                    <a:pt x="450" y="226"/>
                  </a:lnTo>
                  <a:lnTo>
                    <a:pt x="455" y="225"/>
                  </a:lnTo>
                  <a:lnTo>
                    <a:pt x="462" y="225"/>
                  </a:lnTo>
                  <a:lnTo>
                    <a:pt x="464" y="225"/>
                  </a:lnTo>
                  <a:lnTo>
                    <a:pt x="467" y="223"/>
                  </a:lnTo>
                  <a:lnTo>
                    <a:pt x="469" y="223"/>
                  </a:lnTo>
                  <a:close/>
                  <a:moveTo>
                    <a:pt x="63" y="212"/>
                  </a:moveTo>
                  <a:lnTo>
                    <a:pt x="67" y="214"/>
                  </a:lnTo>
                  <a:lnTo>
                    <a:pt x="68" y="214"/>
                  </a:lnTo>
                  <a:lnTo>
                    <a:pt x="73" y="217"/>
                  </a:lnTo>
                  <a:lnTo>
                    <a:pt x="78" y="218"/>
                  </a:lnTo>
                  <a:lnTo>
                    <a:pt x="86" y="222"/>
                  </a:lnTo>
                  <a:lnTo>
                    <a:pt x="92" y="222"/>
                  </a:lnTo>
                  <a:lnTo>
                    <a:pt x="89" y="225"/>
                  </a:lnTo>
                  <a:lnTo>
                    <a:pt x="89" y="225"/>
                  </a:lnTo>
                  <a:lnTo>
                    <a:pt x="89" y="225"/>
                  </a:lnTo>
                  <a:lnTo>
                    <a:pt x="89" y="225"/>
                  </a:lnTo>
                  <a:lnTo>
                    <a:pt x="93" y="223"/>
                  </a:lnTo>
                  <a:lnTo>
                    <a:pt x="95" y="223"/>
                  </a:lnTo>
                  <a:lnTo>
                    <a:pt x="97" y="223"/>
                  </a:lnTo>
                  <a:lnTo>
                    <a:pt x="97" y="223"/>
                  </a:lnTo>
                  <a:lnTo>
                    <a:pt x="97" y="223"/>
                  </a:lnTo>
                  <a:lnTo>
                    <a:pt x="98" y="225"/>
                  </a:lnTo>
                  <a:lnTo>
                    <a:pt x="98" y="228"/>
                  </a:lnTo>
                  <a:lnTo>
                    <a:pt x="98" y="228"/>
                  </a:lnTo>
                  <a:lnTo>
                    <a:pt x="98" y="228"/>
                  </a:lnTo>
                  <a:lnTo>
                    <a:pt x="100" y="228"/>
                  </a:lnTo>
                  <a:lnTo>
                    <a:pt x="103" y="223"/>
                  </a:lnTo>
                  <a:lnTo>
                    <a:pt x="104" y="222"/>
                  </a:lnTo>
                  <a:lnTo>
                    <a:pt x="106" y="222"/>
                  </a:lnTo>
                  <a:lnTo>
                    <a:pt x="111" y="222"/>
                  </a:lnTo>
                  <a:lnTo>
                    <a:pt x="114" y="222"/>
                  </a:lnTo>
                  <a:lnTo>
                    <a:pt x="119" y="222"/>
                  </a:lnTo>
                  <a:lnTo>
                    <a:pt x="120" y="222"/>
                  </a:lnTo>
                  <a:lnTo>
                    <a:pt x="125" y="223"/>
                  </a:lnTo>
                  <a:lnTo>
                    <a:pt x="130" y="225"/>
                  </a:lnTo>
                  <a:lnTo>
                    <a:pt x="133" y="228"/>
                  </a:lnTo>
                  <a:lnTo>
                    <a:pt x="144" y="236"/>
                  </a:lnTo>
                  <a:lnTo>
                    <a:pt x="149" y="237"/>
                  </a:lnTo>
                  <a:lnTo>
                    <a:pt x="150" y="239"/>
                  </a:lnTo>
                  <a:lnTo>
                    <a:pt x="150" y="241"/>
                  </a:lnTo>
                  <a:lnTo>
                    <a:pt x="152" y="242"/>
                  </a:lnTo>
                  <a:lnTo>
                    <a:pt x="152" y="242"/>
                  </a:lnTo>
                  <a:lnTo>
                    <a:pt x="152" y="244"/>
                  </a:lnTo>
                  <a:lnTo>
                    <a:pt x="150" y="244"/>
                  </a:lnTo>
                  <a:lnTo>
                    <a:pt x="150" y="245"/>
                  </a:lnTo>
                  <a:lnTo>
                    <a:pt x="142" y="247"/>
                  </a:lnTo>
                  <a:lnTo>
                    <a:pt x="139" y="248"/>
                  </a:lnTo>
                  <a:lnTo>
                    <a:pt x="136" y="250"/>
                  </a:lnTo>
                  <a:lnTo>
                    <a:pt x="128" y="253"/>
                  </a:lnTo>
                  <a:lnTo>
                    <a:pt x="122" y="255"/>
                  </a:lnTo>
                  <a:lnTo>
                    <a:pt x="114" y="259"/>
                  </a:lnTo>
                  <a:lnTo>
                    <a:pt x="100" y="266"/>
                  </a:lnTo>
                  <a:lnTo>
                    <a:pt x="98" y="266"/>
                  </a:lnTo>
                  <a:lnTo>
                    <a:pt x="98" y="267"/>
                  </a:lnTo>
                  <a:lnTo>
                    <a:pt x="93" y="274"/>
                  </a:lnTo>
                  <a:lnTo>
                    <a:pt x="92" y="275"/>
                  </a:lnTo>
                  <a:lnTo>
                    <a:pt x="89" y="277"/>
                  </a:lnTo>
                  <a:lnTo>
                    <a:pt x="84" y="277"/>
                  </a:lnTo>
                  <a:lnTo>
                    <a:pt x="82" y="278"/>
                  </a:lnTo>
                  <a:lnTo>
                    <a:pt x="82" y="280"/>
                  </a:lnTo>
                  <a:lnTo>
                    <a:pt x="81" y="285"/>
                  </a:lnTo>
                  <a:lnTo>
                    <a:pt x="79" y="286"/>
                  </a:lnTo>
                  <a:lnTo>
                    <a:pt x="79" y="294"/>
                  </a:lnTo>
                  <a:lnTo>
                    <a:pt x="78" y="294"/>
                  </a:lnTo>
                  <a:lnTo>
                    <a:pt x="78" y="296"/>
                  </a:lnTo>
                  <a:lnTo>
                    <a:pt x="76" y="297"/>
                  </a:lnTo>
                  <a:lnTo>
                    <a:pt x="71" y="299"/>
                  </a:lnTo>
                  <a:lnTo>
                    <a:pt x="68" y="299"/>
                  </a:lnTo>
                  <a:lnTo>
                    <a:pt x="63" y="300"/>
                  </a:lnTo>
                  <a:lnTo>
                    <a:pt x="63" y="300"/>
                  </a:lnTo>
                  <a:lnTo>
                    <a:pt x="62" y="299"/>
                  </a:lnTo>
                  <a:lnTo>
                    <a:pt x="60" y="299"/>
                  </a:lnTo>
                  <a:lnTo>
                    <a:pt x="60" y="299"/>
                  </a:lnTo>
                  <a:lnTo>
                    <a:pt x="54" y="304"/>
                  </a:lnTo>
                  <a:lnTo>
                    <a:pt x="48" y="305"/>
                  </a:lnTo>
                  <a:lnTo>
                    <a:pt x="46" y="307"/>
                  </a:lnTo>
                  <a:lnTo>
                    <a:pt x="45" y="308"/>
                  </a:lnTo>
                  <a:lnTo>
                    <a:pt x="43" y="308"/>
                  </a:lnTo>
                  <a:lnTo>
                    <a:pt x="40" y="308"/>
                  </a:lnTo>
                  <a:lnTo>
                    <a:pt x="38" y="307"/>
                  </a:lnTo>
                  <a:lnTo>
                    <a:pt x="37" y="307"/>
                  </a:lnTo>
                  <a:lnTo>
                    <a:pt x="37" y="305"/>
                  </a:lnTo>
                  <a:lnTo>
                    <a:pt x="34" y="299"/>
                  </a:lnTo>
                  <a:lnTo>
                    <a:pt x="32" y="297"/>
                  </a:lnTo>
                  <a:lnTo>
                    <a:pt x="30" y="296"/>
                  </a:lnTo>
                  <a:lnTo>
                    <a:pt x="27" y="293"/>
                  </a:lnTo>
                  <a:lnTo>
                    <a:pt x="27" y="293"/>
                  </a:lnTo>
                  <a:lnTo>
                    <a:pt x="16" y="288"/>
                  </a:lnTo>
                  <a:lnTo>
                    <a:pt x="11" y="286"/>
                  </a:lnTo>
                  <a:lnTo>
                    <a:pt x="10" y="285"/>
                  </a:lnTo>
                  <a:lnTo>
                    <a:pt x="8" y="285"/>
                  </a:lnTo>
                  <a:lnTo>
                    <a:pt x="2" y="285"/>
                  </a:lnTo>
                  <a:lnTo>
                    <a:pt x="0" y="285"/>
                  </a:lnTo>
                  <a:lnTo>
                    <a:pt x="0" y="285"/>
                  </a:lnTo>
                  <a:lnTo>
                    <a:pt x="2" y="283"/>
                  </a:lnTo>
                  <a:lnTo>
                    <a:pt x="2" y="282"/>
                  </a:lnTo>
                  <a:lnTo>
                    <a:pt x="2" y="282"/>
                  </a:lnTo>
                  <a:lnTo>
                    <a:pt x="2" y="280"/>
                  </a:lnTo>
                  <a:lnTo>
                    <a:pt x="2" y="280"/>
                  </a:lnTo>
                  <a:lnTo>
                    <a:pt x="4" y="278"/>
                  </a:lnTo>
                  <a:lnTo>
                    <a:pt x="4" y="278"/>
                  </a:lnTo>
                  <a:lnTo>
                    <a:pt x="4" y="278"/>
                  </a:lnTo>
                  <a:lnTo>
                    <a:pt x="4" y="277"/>
                  </a:lnTo>
                  <a:lnTo>
                    <a:pt x="4" y="277"/>
                  </a:lnTo>
                  <a:lnTo>
                    <a:pt x="5" y="277"/>
                  </a:lnTo>
                  <a:lnTo>
                    <a:pt x="5" y="275"/>
                  </a:lnTo>
                  <a:lnTo>
                    <a:pt x="7" y="274"/>
                  </a:lnTo>
                  <a:lnTo>
                    <a:pt x="7" y="272"/>
                  </a:lnTo>
                  <a:lnTo>
                    <a:pt x="8" y="272"/>
                  </a:lnTo>
                  <a:lnTo>
                    <a:pt x="10" y="269"/>
                  </a:lnTo>
                  <a:lnTo>
                    <a:pt x="11" y="269"/>
                  </a:lnTo>
                  <a:lnTo>
                    <a:pt x="13" y="267"/>
                  </a:lnTo>
                  <a:lnTo>
                    <a:pt x="13" y="267"/>
                  </a:lnTo>
                  <a:lnTo>
                    <a:pt x="13" y="267"/>
                  </a:lnTo>
                  <a:lnTo>
                    <a:pt x="13" y="266"/>
                  </a:lnTo>
                  <a:lnTo>
                    <a:pt x="13" y="264"/>
                  </a:lnTo>
                  <a:lnTo>
                    <a:pt x="13" y="263"/>
                  </a:lnTo>
                  <a:lnTo>
                    <a:pt x="13" y="261"/>
                  </a:lnTo>
                  <a:lnTo>
                    <a:pt x="13" y="261"/>
                  </a:lnTo>
                  <a:lnTo>
                    <a:pt x="13" y="259"/>
                  </a:lnTo>
                  <a:lnTo>
                    <a:pt x="19" y="258"/>
                  </a:lnTo>
                  <a:lnTo>
                    <a:pt x="19" y="258"/>
                  </a:lnTo>
                  <a:lnTo>
                    <a:pt x="19" y="258"/>
                  </a:lnTo>
                  <a:lnTo>
                    <a:pt x="19" y="256"/>
                  </a:lnTo>
                  <a:lnTo>
                    <a:pt x="19" y="256"/>
                  </a:lnTo>
                  <a:lnTo>
                    <a:pt x="18" y="256"/>
                  </a:lnTo>
                  <a:lnTo>
                    <a:pt x="16" y="256"/>
                  </a:lnTo>
                  <a:lnTo>
                    <a:pt x="16" y="255"/>
                  </a:lnTo>
                  <a:lnTo>
                    <a:pt x="15" y="255"/>
                  </a:lnTo>
                  <a:lnTo>
                    <a:pt x="16" y="253"/>
                  </a:lnTo>
                  <a:lnTo>
                    <a:pt x="18" y="250"/>
                  </a:lnTo>
                  <a:lnTo>
                    <a:pt x="19" y="250"/>
                  </a:lnTo>
                  <a:lnTo>
                    <a:pt x="21" y="245"/>
                  </a:lnTo>
                  <a:lnTo>
                    <a:pt x="26" y="242"/>
                  </a:lnTo>
                  <a:lnTo>
                    <a:pt x="27" y="239"/>
                  </a:lnTo>
                  <a:lnTo>
                    <a:pt x="30" y="234"/>
                  </a:lnTo>
                  <a:lnTo>
                    <a:pt x="30" y="234"/>
                  </a:lnTo>
                  <a:lnTo>
                    <a:pt x="29" y="233"/>
                  </a:lnTo>
                  <a:lnTo>
                    <a:pt x="26" y="233"/>
                  </a:lnTo>
                  <a:lnTo>
                    <a:pt x="24" y="231"/>
                  </a:lnTo>
                  <a:lnTo>
                    <a:pt x="24" y="230"/>
                  </a:lnTo>
                  <a:lnTo>
                    <a:pt x="19" y="222"/>
                  </a:lnTo>
                  <a:lnTo>
                    <a:pt x="18" y="220"/>
                  </a:lnTo>
                  <a:lnTo>
                    <a:pt x="18" y="220"/>
                  </a:lnTo>
                  <a:lnTo>
                    <a:pt x="18" y="218"/>
                  </a:lnTo>
                  <a:lnTo>
                    <a:pt x="18" y="218"/>
                  </a:lnTo>
                  <a:lnTo>
                    <a:pt x="35" y="215"/>
                  </a:lnTo>
                  <a:lnTo>
                    <a:pt x="48" y="215"/>
                  </a:lnTo>
                  <a:lnTo>
                    <a:pt x="60" y="214"/>
                  </a:lnTo>
                  <a:lnTo>
                    <a:pt x="63" y="212"/>
                  </a:lnTo>
                  <a:close/>
                  <a:moveTo>
                    <a:pt x="412" y="211"/>
                  </a:moveTo>
                  <a:lnTo>
                    <a:pt x="414" y="211"/>
                  </a:lnTo>
                  <a:lnTo>
                    <a:pt x="414" y="212"/>
                  </a:lnTo>
                  <a:lnTo>
                    <a:pt x="414" y="212"/>
                  </a:lnTo>
                  <a:lnTo>
                    <a:pt x="412" y="214"/>
                  </a:lnTo>
                  <a:lnTo>
                    <a:pt x="409" y="215"/>
                  </a:lnTo>
                  <a:lnTo>
                    <a:pt x="407" y="214"/>
                  </a:lnTo>
                  <a:lnTo>
                    <a:pt x="407" y="214"/>
                  </a:lnTo>
                  <a:lnTo>
                    <a:pt x="410" y="211"/>
                  </a:lnTo>
                  <a:lnTo>
                    <a:pt x="412" y="211"/>
                  </a:lnTo>
                  <a:close/>
                  <a:moveTo>
                    <a:pt x="437" y="211"/>
                  </a:moveTo>
                  <a:lnTo>
                    <a:pt x="439" y="211"/>
                  </a:lnTo>
                  <a:lnTo>
                    <a:pt x="442" y="212"/>
                  </a:lnTo>
                  <a:lnTo>
                    <a:pt x="442" y="214"/>
                  </a:lnTo>
                  <a:lnTo>
                    <a:pt x="442" y="214"/>
                  </a:lnTo>
                  <a:lnTo>
                    <a:pt x="442" y="214"/>
                  </a:lnTo>
                  <a:lnTo>
                    <a:pt x="442" y="214"/>
                  </a:lnTo>
                  <a:lnTo>
                    <a:pt x="440" y="214"/>
                  </a:lnTo>
                  <a:lnTo>
                    <a:pt x="436" y="212"/>
                  </a:lnTo>
                  <a:lnTo>
                    <a:pt x="434" y="212"/>
                  </a:lnTo>
                  <a:lnTo>
                    <a:pt x="434" y="212"/>
                  </a:lnTo>
                  <a:lnTo>
                    <a:pt x="436" y="211"/>
                  </a:lnTo>
                  <a:lnTo>
                    <a:pt x="436" y="211"/>
                  </a:lnTo>
                  <a:lnTo>
                    <a:pt x="437" y="211"/>
                  </a:lnTo>
                  <a:close/>
                  <a:moveTo>
                    <a:pt x="311" y="187"/>
                  </a:moveTo>
                  <a:lnTo>
                    <a:pt x="316" y="187"/>
                  </a:lnTo>
                  <a:lnTo>
                    <a:pt x="317" y="189"/>
                  </a:lnTo>
                  <a:lnTo>
                    <a:pt x="319" y="189"/>
                  </a:lnTo>
                  <a:lnTo>
                    <a:pt x="319" y="190"/>
                  </a:lnTo>
                  <a:lnTo>
                    <a:pt x="320" y="192"/>
                  </a:lnTo>
                  <a:lnTo>
                    <a:pt x="320" y="192"/>
                  </a:lnTo>
                  <a:lnTo>
                    <a:pt x="320" y="193"/>
                  </a:lnTo>
                  <a:lnTo>
                    <a:pt x="322" y="195"/>
                  </a:lnTo>
                  <a:lnTo>
                    <a:pt x="322" y="195"/>
                  </a:lnTo>
                  <a:lnTo>
                    <a:pt x="320" y="196"/>
                  </a:lnTo>
                  <a:lnTo>
                    <a:pt x="320" y="196"/>
                  </a:lnTo>
                  <a:lnTo>
                    <a:pt x="319" y="198"/>
                  </a:lnTo>
                  <a:lnTo>
                    <a:pt x="314" y="198"/>
                  </a:lnTo>
                  <a:lnTo>
                    <a:pt x="313" y="200"/>
                  </a:lnTo>
                  <a:lnTo>
                    <a:pt x="308" y="198"/>
                  </a:lnTo>
                  <a:lnTo>
                    <a:pt x="305" y="196"/>
                  </a:lnTo>
                  <a:lnTo>
                    <a:pt x="303" y="195"/>
                  </a:lnTo>
                  <a:lnTo>
                    <a:pt x="303" y="195"/>
                  </a:lnTo>
                  <a:lnTo>
                    <a:pt x="305" y="195"/>
                  </a:lnTo>
                  <a:lnTo>
                    <a:pt x="305" y="193"/>
                  </a:lnTo>
                  <a:lnTo>
                    <a:pt x="306" y="190"/>
                  </a:lnTo>
                  <a:lnTo>
                    <a:pt x="306" y="190"/>
                  </a:lnTo>
                  <a:lnTo>
                    <a:pt x="309" y="187"/>
                  </a:lnTo>
                  <a:lnTo>
                    <a:pt x="311" y="187"/>
                  </a:lnTo>
                  <a:close/>
                  <a:moveTo>
                    <a:pt x="448" y="181"/>
                  </a:moveTo>
                  <a:lnTo>
                    <a:pt x="451" y="182"/>
                  </a:lnTo>
                  <a:lnTo>
                    <a:pt x="455" y="182"/>
                  </a:lnTo>
                  <a:lnTo>
                    <a:pt x="458" y="184"/>
                  </a:lnTo>
                  <a:lnTo>
                    <a:pt x="462" y="187"/>
                  </a:lnTo>
                  <a:lnTo>
                    <a:pt x="464" y="190"/>
                  </a:lnTo>
                  <a:lnTo>
                    <a:pt x="466" y="192"/>
                  </a:lnTo>
                  <a:lnTo>
                    <a:pt x="467" y="193"/>
                  </a:lnTo>
                  <a:lnTo>
                    <a:pt x="469" y="196"/>
                  </a:lnTo>
                  <a:lnTo>
                    <a:pt x="467" y="196"/>
                  </a:lnTo>
                  <a:lnTo>
                    <a:pt x="467" y="198"/>
                  </a:lnTo>
                  <a:lnTo>
                    <a:pt x="467" y="200"/>
                  </a:lnTo>
                  <a:lnTo>
                    <a:pt x="469" y="201"/>
                  </a:lnTo>
                  <a:lnTo>
                    <a:pt x="469" y="203"/>
                  </a:lnTo>
                  <a:lnTo>
                    <a:pt x="469" y="204"/>
                  </a:lnTo>
                  <a:lnTo>
                    <a:pt x="469" y="206"/>
                  </a:lnTo>
                  <a:lnTo>
                    <a:pt x="469" y="207"/>
                  </a:lnTo>
                  <a:lnTo>
                    <a:pt x="467" y="207"/>
                  </a:lnTo>
                  <a:lnTo>
                    <a:pt x="467" y="207"/>
                  </a:lnTo>
                  <a:lnTo>
                    <a:pt x="467" y="209"/>
                  </a:lnTo>
                  <a:lnTo>
                    <a:pt x="467" y="209"/>
                  </a:lnTo>
                  <a:lnTo>
                    <a:pt x="466" y="209"/>
                  </a:lnTo>
                  <a:lnTo>
                    <a:pt x="461" y="211"/>
                  </a:lnTo>
                  <a:lnTo>
                    <a:pt x="458" y="211"/>
                  </a:lnTo>
                  <a:lnTo>
                    <a:pt x="453" y="211"/>
                  </a:lnTo>
                  <a:lnTo>
                    <a:pt x="451" y="211"/>
                  </a:lnTo>
                  <a:lnTo>
                    <a:pt x="450" y="209"/>
                  </a:lnTo>
                  <a:lnTo>
                    <a:pt x="447" y="209"/>
                  </a:lnTo>
                  <a:lnTo>
                    <a:pt x="442" y="206"/>
                  </a:lnTo>
                  <a:lnTo>
                    <a:pt x="440" y="206"/>
                  </a:lnTo>
                  <a:lnTo>
                    <a:pt x="434" y="204"/>
                  </a:lnTo>
                  <a:lnTo>
                    <a:pt x="431" y="201"/>
                  </a:lnTo>
                  <a:lnTo>
                    <a:pt x="429" y="201"/>
                  </a:lnTo>
                  <a:lnTo>
                    <a:pt x="428" y="203"/>
                  </a:lnTo>
                  <a:lnTo>
                    <a:pt x="428" y="201"/>
                  </a:lnTo>
                  <a:lnTo>
                    <a:pt x="428" y="201"/>
                  </a:lnTo>
                  <a:lnTo>
                    <a:pt x="428" y="200"/>
                  </a:lnTo>
                  <a:lnTo>
                    <a:pt x="426" y="200"/>
                  </a:lnTo>
                  <a:lnTo>
                    <a:pt x="425" y="200"/>
                  </a:lnTo>
                  <a:lnTo>
                    <a:pt x="423" y="200"/>
                  </a:lnTo>
                  <a:lnTo>
                    <a:pt x="423" y="200"/>
                  </a:lnTo>
                  <a:lnTo>
                    <a:pt x="423" y="198"/>
                  </a:lnTo>
                  <a:lnTo>
                    <a:pt x="425" y="196"/>
                  </a:lnTo>
                  <a:lnTo>
                    <a:pt x="426" y="193"/>
                  </a:lnTo>
                  <a:lnTo>
                    <a:pt x="428" y="193"/>
                  </a:lnTo>
                  <a:lnTo>
                    <a:pt x="429" y="193"/>
                  </a:lnTo>
                  <a:lnTo>
                    <a:pt x="431" y="192"/>
                  </a:lnTo>
                  <a:lnTo>
                    <a:pt x="431" y="190"/>
                  </a:lnTo>
                  <a:lnTo>
                    <a:pt x="432" y="187"/>
                  </a:lnTo>
                  <a:lnTo>
                    <a:pt x="434" y="185"/>
                  </a:lnTo>
                  <a:lnTo>
                    <a:pt x="437" y="184"/>
                  </a:lnTo>
                  <a:lnTo>
                    <a:pt x="445" y="182"/>
                  </a:lnTo>
                  <a:lnTo>
                    <a:pt x="448" y="181"/>
                  </a:lnTo>
                  <a:close/>
                  <a:moveTo>
                    <a:pt x="426" y="181"/>
                  </a:moveTo>
                  <a:lnTo>
                    <a:pt x="429" y="182"/>
                  </a:lnTo>
                  <a:lnTo>
                    <a:pt x="431" y="182"/>
                  </a:lnTo>
                  <a:lnTo>
                    <a:pt x="432" y="184"/>
                  </a:lnTo>
                  <a:lnTo>
                    <a:pt x="432" y="184"/>
                  </a:lnTo>
                  <a:lnTo>
                    <a:pt x="431" y="185"/>
                  </a:lnTo>
                  <a:lnTo>
                    <a:pt x="429" y="185"/>
                  </a:lnTo>
                  <a:lnTo>
                    <a:pt x="429" y="185"/>
                  </a:lnTo>
                  <a:lnTo>
                    <a:pt x="428" y="185"/>
                  </a:lnTo>
                  <a:lnTo>
                    <a:pt x="425" y="185"/>
                  </a:lnTo>
                  <a:lnTo>
                    <a:pt x="423" y="187"/>
                  </a:lnTo>
                  <a:lnTo>
                    <a:pt x="421" y="189"/>
                  </a:lnTo>
                  <a:lnTo>
                    <a:pt x="421" y="189"/>
                  </a:lnTo>
                  <a:lnTo>
                    <a:pt x="420" y="189"/>
                  </a:lnTo>
                  <a:lnTo>
                    <a:pt x="418" y="189"/>
                  </a:lnTo>
                  <a:lnTo>
                    <a:pt x="418" y="189"/>
                  </a:lnTo>
                  <a:lnTo>
                    <a:pt x="417" y="185"/>
                  </a:lnTo>
                  <a:lnTo>
                    <a:pt x="418" y="185"/>
                  </a:lnTo>
                  <a:lnTo>
                    <a:pt x="420" y="184"/>
                  </a:lnTo>
                  <a:lnTo>
                    <a:pt x="425" y="182"/>
                  </a:lnTo>
                  <a:lnTo>
                    <a:pt x="426" y="182"/>
                  </a:lnTo>
                  <a:lnTo>
                    <a:pt x="426" y="181"/>
                  </a:lnTo>
                  <a:lnTo>
                    <a:pt x="426" y="181"/>
                  </a:lnTo>
                  <a:lnTo>
                    <a:pt x="426" y="181"/>
                  </a:lnTo>
                  <a:close/>
                  <a:moveTo>
                    <a:pt x="71" y="173"/>
                  </a:moveTo>
                  <a:lnTo>
                    <a:pt x="73" y="173"/>
                  </a:lnTo>
                  <a:lnTo>
                    <a:pt x="73" y="173"/>
                  </a:lnTo>
                  <a:lnTo>
                    <a:pt x="71" y="174"/>
                  </a:lnTo>
                  <a:lnTo>
                    <a:pt x="71" y="176"/>
                  </a:lnTo>
                  <a:lnTo>
                    <a:pt x="71" y="176"/>
                  </a:lnTo>
                  <a:lnTo>
                    <a:pt x="70" y="178"/>
                  </a:lnTo>
                  <a:lnTo>
                    <a:pt x="70" y="178"/>
                  </a:lnTo>
                  <a:lnTo>
                    <a:pt x="68" y="178"/>
                  </a:lnTo>
                  <a:lnTo>
                    <a:pt x="67" y="178"/>
                  </a:lnTo>
                  <a:lnTo>
                    <a:pt x="67" y="178"/>
                  </a:lnTo>
                  <a:lnTo>
                    <a:pt x="70" y="174"/>
                  </a:lnTo>
                  <a:lnTo>
                    <a:pt x="70" y="174"/>
                  </a:lnTo>
                  <a:lnTo>
                    <a:pt x="70" y="174"/>
                  </a:lnTo>
                  <a:lnTo>
                    <a:pt x="70" y="173"/>
                  </a:lnTo>
                  <a:lnTo>
                    <a:pt x="71" y="173"/>
                  </a:lnTo>
                  <a:lnTo>
                    <a:pt x="71" y="173"/>
                  </a:lnTo>
                  <a:close/>
                  <a:moveTo>
                    <a:pt x="453" y="171"/>
                  </a:moveTo>
                  <a:lnTo>
                    <a:pt x="453" y="171"/>
                  </a:lnTo>
                  <a:lnTo>
                    <a:pt x="455" y="171"/>
                  </a:lnTo>
                  <a:lnTo>
                    <a:pt x="455" y="173"/>
                  </a:lnTo>
                  <a:lnTo>
                    <a:pt x="455" y="174"/>
                  </a:lnTo>
                  <a:lnTo>
                    <a:pt x="456" y="176"/>
                  </a:lnTo>
                  <a:lnTo>
                    <a:pt x="456" y="176"/>
                  </a:lnTo>
                  <a:lnTo>
                    <a:pt x="456" y="178"/>
                  </a:lnTo>
                  <a:lnTo>
                    <a:pt x="456" y="178"/>
                  </a:lnTo>
                  <a:lnTo>
                    <a:pt x="453" y="178"/>
                  </a:lnTo>
                  <a:lnTo>
                    <a:pt x="451" y="178"/>
                  </a:lnTo>
                  <a:lnTo>
                    <a:pt x="450" y="178"/>
                  </a:lnTo>
                  <a:lnTo>
                    <a:pt x="450" y="176"/>
                  </a:lnTo>
                  <a:lnTo>
                    <a:pt x="450" y="176"/>
                  </a:lnTo>
                  <a:lnTo>
                    <a:pt x="448" y="174"/>
                  </a:lnTo>
                  <a:lnTo>
                    <a:pt x="448" y="174"/>
                  </a:lnTo>
                  <a:lnTo>
                    <a:pt x="448" y="173"/>
                  </a:lnTo>
                  <a:lnTo>
                    <a:pt x="448" y="173"/>
                  </a:lnTo>
                  <a:lnTo>
                    <a:pt x="448" y="173"/>
                  </a:lnTo>
                  <a:lnTo>
                    <a:pt x="448" y="171"/>
                  </a:lnTo>
                  <a:lnTo>
                    <a:pt x="450" y="171"/>
                  </a:lnTo>
                  <a:lnTo>
                    <a:pt x="453" y="171"/>
                  </a:lnTo>
                  <a:close/>
                  <a:moveTo>
                    <a:pt x="119" y="167"/>
                  </a:moveTo>
                  <a:lnTo>
                    <a:pt x="120" y="168"/>
                  </a:lnTo>
                  <a:lnTo>
                    <a:pt x="122" y="168"/>
                  </a:lnTo>
                  <a:lnTo>
                    <a:pt x="119" y="171"/>
                  </a:lnTo>
                  <a:lnTo>
                    <a:pt x="119" y="173"/>
                  </a:lnTo>
                  <a:lnTo>
                    <a:pt x="116" y="176"/>
                  </a:lnTo>
                  <a:lnTo>
                    <a:pt x="111" y="182"/>
                  </a:lnTo>
                  <a:lnTo>
                    <a:pt x="109" y="182"/>
                  </a:lnTo>
                  <a:lnTo>
                    <a:pt x="104" y="185"/>
                  </a:lnTo>
                  <a:lnTo>
                    <a:pt x="103" y="184"/>
                  </a:lnTo>
                  <a:lnTo>
                    <a:pt x="98" y="184"/>
                  </a:lnTo>
                  <a:lnTo>
                    <a:pt x="95" y="182"/>
                  </a:lnTo>
                  <a:lnTo>
                    <a:pt x="93" y="182"/>
                  </a:lnTo>
                  <a:lnTo>
                    <a:pt x="93" y="182"/>
                  </a:lnTo>
                  <a:lnTo>
                    <a:pt x="95" y="181"/>
                  </a:lnTo>
                  <a:lnTo>
                    <a:pt x="97" y="179"/>
                  </a:lnTo>
                  <a:lnTo>
                    <a:pt x="100" y="178"/>
                  </a:lnTo>
                  <a:lnTo>
                    <a:pt x="104" y="173"/>
                  </a:lnTo>
                  <a:lnTo>
                    <a:pt x="109" y="171"/>
                  </a:lnTo>
                  <a:lnTo>
                    <a:pt x="112" y="171"/>
                  </a:lnTo>
                  <a:lnTo>
                    <a:pt x="116" y="168"/>
                  </a:lnTo>
                  <a:lnTo>
                    <a:pt x="117" y="167"/>
                  </a:lnTo>
                  <a:lnTo>
                    <a:pt x="119" y="167"/>
                  </a:lnTo>
                  <a:close/>
                  <a:moveTo>
                    <a:pt x="677" y="167"/>
                  </a:moveTo>
                  <a:lnTo>
                    <a:pt x="678" y="167"/>
                  </a:lnTo>
                  <a:lnTo>
                    <a:pt x="680" y="168"/>
                  </a:lnTo>
                  <a:lnTo>
                    <a:pt x="678" y="170"/>
                  </a:lnTo>
                  <a:lnTo>
                    <a:pt x="677" y="171"/>
                  </a:lnTo>
                  <a:lnTo>
                    <a:pt x="677" y="173"/>
                  </a:lnTo>
                  <a:lnTo>
                    <a:pt x="677" y="174"/>
                  </a:lnTo>
                  <a:lnTo>
                    <a:pt x="675" y="174"/>
                  </a:lnTo>
                  <a:lnTo>
                    <a:pt x="672" y="176"/>
                  </a:lnTo>
                  <a:lnTo>
                    <a:pt x="671" y="176"/>
                  </a:lnTo>
                  <a:lnTo>
                    <a:pt x="669" y="174"/>
                  </a:lnTo>
                  <a:lnTo>
                    <a:pt x="667" y="174"/>
                  </a:lnTo>
                  <a:lnTo>
                    <a:pt x="671" y="171"/>
                  </a:lnTo>
                  <a:lnTo>
                    <a:pt x="672" y="170"/>
                  </a:lnTo>
                  <a:lnTo>
                    <a:pt x="675" y="168"/>
                  </a:lnTo>
                  <a:lnTo>
                    <a:pt x="677" y="167"/>
                  </a:lnTo>
                  <a:close/>
                  <a:moveTo>
                    <a:pt x="330" y="162"/>
                  </a:moveTo>
                  <a:lnTo>
                    <a:pt x="335" y="162"/>
                  </a:lnTo>
                  <a:lnTo>
                    <a:pt x="336" y="162"/>
                  </a:lnTo>
                  <a:lnTo>
                    <a:pt x="338" y="165"/>
                  </a:lnTo>
                  <a:lnTo>
                    <a:pt x="338" y="168"/>
                  </a:lnTo>
                  <a:lnTo>
                    <a:pt x="339" y="168"/>
                  </a:lnTo>
                  <a:lnTo>
                    <a:pt x="343" y="170"/>
                  </a:lnTo>
                  <a:lnTo>
                    <a:pt x="346" y="171"/>
                  </a:lnTo>
                  <a:lnTo>
                    <a:pt x="346" y="173"/>
                  </a:lnTo>
                  <a:lnTo>
                    <a:pt x="344" y="173"/>
                  </a:lnTo>
                  <a:lnTo>
                    <a:pt x="341" y="173"/>
                  </a:lnTo>
                  <a:lnTo>
                    <a:pt x="339" y="174"/>
                  </a:lnTo>
                  <a:lnTo>
                    <a:pt x="338" y="176"/>
                  </a:lnTo>
                  <a:lnTo>
                    <a:pt x="336" y="178"/>
                  </a:lnTo>
                  <a:lnTo>
                    <a:pt x="332" y="178"/>
                  </a:lnTo>
                  <a:lnTo>
                    <a:pt x="327" y="178"/>
                  </a:lnTo>
                  <a:lnTo>
                    <a:pt x="327" y="176"/>
                  </a:lnTo>
                  <a:lnTo>
                    <a:pt x="330" y="173"/>
                  </a:lnTo>
                  <a:lnTo>
                    <a:pt x="328" y="171"/>
                  </a:lnTo>
                  <a:lnTo>
                    <a:pt x="319" y="174"/>
                  </a:lnTo>
                  <a:lnTo>
                    <a:pt x="317" y="173"/>
                  </a:lnTo>
                  <a:lnTo>
                    <a:pt x="319" y="170"/>
                  </a:lnTo>
                  <a:lnTo>
                    <a:pt x="317" y="170"/>
                  </a:lnTo>
                  <a:lnTo>
                    <a:pt x="313" y="170"/>
                  </a:lnTo>
                  <a:lnTo>
                    <a:pt x="311" y="167"/>
                  </a:lnTo>
                  <a:lnTo>
                    <a:pt x="311" y="165"/>
                  </a:lnTo>
                  <a:lnTo>
                    <a:pt x="316" y="163"/>
                  </a:lnTo>
                  <a:lnTo>
                    <a:pt x="322" y="163"/>
                  </a:lnTo>
                  <a:lnTo>
                    <a:pt x="330" y="162"/>
                  </a:lnTo>
                  <a:close/>
                  <a:moveTo>
                    <a:pt x="313" y="151"/>
                  </a:moveTo>
                  <a:lnTo>
                    <a:pt x="316" y="151"/>
                  </a:lnTo>
                  <a:lnTo>
                    <a:pt x="316" y="151"/>
                  </a:lnTo>
                  <a:lnTo>
                    <a:pt x="317" y="151"/>
                  </a:lnTo>
                  <a:lnTo>
                    <a:pt x="317" y="152"/>
                  </a:lnTo>
                  <a:lnTo>
                    <a:pt x="316" y="152"/>
                  </a:lnTo>
                  <a:lnTo>
                    <a:pt x="317" y="154"/>
                  </a:lnTo>
                  <a:lnTo>
                    <a:pt x="319" y="152"/>
                  </a:lnTo>
                  <a:lnTo>
                    <a:pt x="320" y="152"/>
                  </a:lnTo>
                  <a:lnTo>
                    <a:pt x="322" y="154"/>
                  </a:lnTo>
                  <a:lnTo>
                    <a:pt x="322" y="154"/>
                  </a:lnTo>
                  <a:lnTo>
                    <a:pt x="328" y="155"/>
                  </a:lnTo>
                  <a:lnTo>
                    <a:pt x="330" y="157"/>
                  </a:lnTo>
                  <a:lnTo>
                    <a:pt x="330" y="157"/>
                  </a:lnTo>
                  <a:lnTo>
                    <a:pt x="330" y="159"/>
                  </a:lnTo>
                  <a:lnTo>
                    <a:pt x="328" y="159"/>
                  </a:lnTo>
                  <a:lnTo>
                    <a:pt x="327" y="160"/>
                  </a:lnTo>
                  <a:lnTo>
                    <a:pt x="324" y="160"/>
                  </a:lnTo>
                  <a:lnTo>
                    <a:pt x="313" y="160"/>
                  </a:lnTo>
                  <a:lnTo>
                    <a:pt x="311" y="160"/>
                  </a:lnTo>
                  <a:lnTo>
                    <a:pt x="311" y="160"/>
                  </a:lnTo>
                  <a:lnTo>
                    <a:pt x="309" y="155"/>
                  </a:lnTo>
                  <a:lnTo>
                    <a:pt x="308" y="154"/>
                  </a:lnTo>
                  <a:lnTo>
                    <a:pt x="308" y="152"/>
                  </a:lnTo>
                  <a:lnTo>
                    <a:pt x="308" y="152"/>
                  </a:lnTo>
                  <a:lnTo>
                    <a:pt x="309" y="152"/>
                  </a:lnTo>
                  <a:lnTo>
                    <a:pt x="313" y="151"/>
                  </a:lnTo>
                  <a:close/>
                  <a:moveTo>
                    <a:pt x="393" y="149"/>
                  </a:moveTo>
                  <a:lnTo>
                    <a:pt x="396" y="151"/>
                  </a:lnTo>
                  <a:lnTo>
                    <a:pt x="399" y="152"/>
                  </a:lnTo>
                  <a:lnTo>
                    <a:pt x="399" y="154"/>
                  </a:lnTo>
                  <a:lnTo>
                    <a:pt x="404" y="154"/>
                  </a:lnTo>
                  <a:lnTo>
                    <a:pt x="406" y="155"/>
                  </a:lnTo>
                  <a:lnTo>
                    <a:pt x="407" y="155"/>
                  </a:lnTo>
                  <a:lnTo>
                    <a:pt x="407" y="157"/>
                  </a:lnTo>
                  <a:lnTo>
                    <a:pt x="407" y="159"/>
                  </a:lnTo>
                  <a:lnTo>
                    <a:pt x="407" y="159"/>
                  </a:lnTo>
                  <a:lnTo>
                    <a:pt x="407" y="160"/>
                  </a:lnTo>
                  <a:lnTo>
                    <a:pt x="407" y="160"/>
                  </a:lnTo>
                  <a:lnTo>
                    <a:pt x="407" y="162"/>
                  </a:lnTo>
                  <a:lnTo>
                    <a:pt x="409" y="163"/>
                  </a:lnTo>
                  <a:lnTo>
                    <a:pt x="410" y="165"/>
                  </a:lnTo>
                  <a:lnTo>
                    <a:pt x="410" y="167"/>
                  </a:lnTo>
                  <a:lnTo>
                    <a:pt x="410" y="167"/>
                  </a:lnTo>
                  <a:lnTo>
                    <a:pt x="409" y="170"/>
                  </a:lnTo>
                  <a:lnTo>
                    <a:pt x="409" y="171"/>
                  </a:lnTo>
                  <a:lnTo>
                    <a:pt x="409" y="173"/>
                  </a:lnTo>
                  <a:lnTo>
                    <a:pt x="409" y="174"/>
                  </a:lnTo>
                  <a:lnTo>
                    <a:pt x="409" y="174"/>
                  </a:lnTo>
                  <a:lnTo>
                    <a:pt x="407" y="176"/>
                  </a:lnTo>
                  <a:lnTo>
                    <a:pt x="404" y="178"/>
                  </a:lnTo>
                  <a:lnTo>
                    <a:pt x="406" y="178"/>
                  </a:lnTo>
                  <a:lnTo>
                    <a:pt x="412" y="179"/>
                  </a:lnTo>
                  <a:lnTo>
                    <a:pt x="412" y="181"/>
                  </a:lnTo>
                  <a:lnTo>
                    <a:pt x="412" y="184"/>
                  </a:lnTo>
                  <a:lnTo>
                    <a:pt x="412" y="187"/>
                  </a:lnTo>
                  <a:lnTo>
                    <a:pt x="412" y="187"/>
                  </a:lnTo>
                  <a:lnTo>
                    <a:pt x="410" y="187"/>
                  </a:lnTo>
                  <a:lnTo>
                    <a:pt x="409" y="185"/>
                  </a:lnTo>
                  <a:lnTo>
                    <a:pt x="404" y="187"/>
                  </a:lnTo>
                  <a:lnTo>
                    <a:pt x="406" y="192"/>
                  </a:lnTo>
                  <a:lnTo>
                    <a:pt x="407" y="195"/>
                  </a:lnTo>
                  <a:lnTo>
                    <a:pt x="407" y="195"/>
                  </a:lnTo>
                  <a:lnTo>
                    <a:pt x="407" y="196"/>
                  </a:lnTo>
                  <a:lnTo>
                    <a:pt x="406" y="196"/>
                  </a:lnTo>
                  <a:lnTo>
                    <a:pt x="406" y="196"/>
                  </a:lnTo>
                  <a:lnTo>
                    <a:pt x="404" y="195"/>
                  </a:lnTo>
                  <a:lnTo>
                    <a:pt x="402" y="193"/>
                  </a:lnTo>
                  <a:lnTo>
                    <a:pt x="402" y="193"/>
                  </a:lnTo>
                  <a:lnTo>
                    <a:pt x="402" y="195"/>
                  </a:lnTo>
                  <a:lnTo>
                    <a:pt x="402" y="195"/>
                  </a:lnTo>
                  <a:lnTo>
                    <a:pt x="402" y="196"/>
                  </a:lnTo>
                  <a:lnTo>
                    <a:pt x="404" y="198"/>
                  </a:lnTo>
                  <a:lnTo>
                    <a:pt x="402" y="198"/>
                  </a:lnTo>
                  <a:lnTo>
                    <a:pt x="401" y="200"/>
                  </a:lnTo>
                  <a:lnTo>
                    <a:pt x="399" y="200"/>
                  </a:lnTo>
                  <a:lnTo>
                    <a:pt x="395" y="200"/>
                  </a:lnTo>
                  <a:lnTo>
                    <a:pt x="393" y="200"/>
                  </a:lnTo>
                  <a:lnTo>
                    <a:pt x="391" y="200"/>
                  </a:lnTo>
                  <a:lnTo>
                    <a:pt x="388" y="200"/>
                  </a:lnTo>
                  <a:lnTo>
                    <a:pt x="387" y="200"/>
                  </a:lnTo>
                  <a:lnTo>
                    <a:pt x="385" y="200"/>
                  </a:lnTo>
                  <a:lnTo>
                    <a:pt x="384" y="198"/>
                  </a:lnTo>
                  <a:lnTo>
                    <a:pt x="382" y="198"/>
                  </a:lnTo>
                  <a:lnTo>
                    <a:pt x="379" y="200"/>
                  </a:lnTo>
                  <a:lnTo>
                    <a:pt x="376" y="200"/>
                  </a:lnTo>
                  <a:lnTo>
                    <a:pt x="371" y="200"/>
                  </a:lnTo>
                  <a:lnTo>
                    <a:pt x="369" y="200"/>
                  </a:lnTo>
                  <a:lnTo>
                    <a:pt x="369" y="198"/>
                  </a:lnTo>
                  <a:lnTo>
                    <a:pt x="368" y="195"/>
                  </a:lnTo>
                  <a:lnTo>
                    <a:pt x="368" y="193"/>
                  </a:lnTo>
                  <a:lnTo>
                    <a:pt x="373" y="193"/>
                  </a:lnTo>
                  <a:lnTo>
                    <a:pt x="373" y="193"/>
                  </a:lnTo>
                  <a:lnTo>
                    <a:pt x="369" y="192"/>
                  </a:lnTo>
                  <a:lnTo>
                    <a:pt x="365" y="190"/>
                  </a:lnTo>
                  <a:lnTo>
                    <a:pt x="363" y="190"/>
                  </a:lnTo>
                  <a:lnTo>
                    <a:pt x="365" y="189"/>
                  </a:lnTo>
                  <a:lnTo>
                    <a:pt x="365" y="189"/>
                  </a:lnTo>
                  <a:lnTo>
                    <a:pt x="369" y="187"/>
                  </a:lnTo>
                  <a:lnTo>
                    <a:pt x="374" y="184"/>
                  </a:lnTo>
                  <a:lnTo>
                    <a:pt x="377" y="182"/>
                  </a:lnTo>
                  <a:lnTo>
                    <a:pt x="377" y="181"/>
                  </a:lnTo>
                  <a:lnTo>
                    <a:pt x="380" y="181"/>
                  </a:lnTo>
                  <a:lnTo>
                    <a:pt x="385" y="181"/>
                  </a:lnTo>
                  <a:lnTo>
                    <a:pt x="385" y="179"/>
                  </a:lnTo>
                  <a:lnTo>
                    <a:pt x="376" y="179"/>
                  </a:lnTo>
                  <a:lnTo>
                    <a:pt x="361" y="182"/>
                  </a:lnTo>
                  <a:lnTo>
                    <a:pt x="357" y="182"/>
                  </a:lnTo>
                  <a:lnTo>
                    <a:pt x="354" y="182"/>
                  </a:lnTo>
                  <a:lnTo>
                    <a:pt x="338" y="185"/>
                  </a:lnTo>
                  <a:lnTo>
                    <a:pt x="336" y="185"/>
                  </a:lnTo>
                  <a:lnTo>
                    <a:pt x="335" y="184"/>
                  </a:lnTo>
                  <a:lnTo>
                    <a:pt x="333" y="182"/>
                  </a:lnTo>
                  <a:lnTo>
                    <a:pt x="335" y="181"/>
                  </a:lnTo>
                  <a:lnTo>
                    <a:pt x="339" y="179"/>
                  </a:lnTo>
                  <a:lnTo>
                    <a:pt x="341" y="178"/>
                  </a:lnTo>
                  <a:lnTo>
                    <a:pt x="341" y="176"/>
                  </a:lnTo>
                  <a:lnTo>
                    <a:pt x="343" y="174"/>
                  </a:lnTo>
                  <a:lnTo>
                    <a:pt x="346" y="174"/>
                  </a:lnTo>
                  <a:lnTo>
                    <a:pt x="350" y="176"/>
                  </a:lnTo>
                  <a:lnTo>
                    <a:pt x="354" y="178"/>
                  </a:lnTo>
                  <a:lnTo>
                    <a:pt x="355" y="178"/>
                  </a:lnTo>
                  <a:lnTo>
                    <a:pt x="358" y="178"/>
                  </a:lnTo>
                  <a:lnTo>
                    <a:pt x="360" y="176"/>
                  </a:lnTo>
                  <a:lnTo>
                    <a:pt x="360" y="176"/>
                  </a:lnTo>
                  <a:lnTo>
                    <a:pt x="355" y="178"/>
                  </a:lnTo>
                  <a:lnTo>
                    <a:pt x="355" y="176"/>
                  </a:lnTo>
                  <a:lnTo>
                    <a:pt x="354" y="174"/>
                  </a:lnTo>
                  <a:lnTo>
                    <a:pt x="354" y="174"/>
                  </a:lnTo>
                  <a:lnTo>
                    <a:pt x="352" y="173"/>
                  </a:lnTo>
                  <a:lnTo>
                    <a:pt x="352" y="173"/>
                  </a:lnTo>
                  <a:lnTo>
                    <a:pt x="354" y="171"/>
                  </a:lnTo>
                  <a:lnTo>
                    <a:pt x="349" y="170"/>
                  </a:lnTo>
                  <a:lnTo>
                    <a:pt x="347" y="170"/>
                  </a:lnTo>
                  <a:lnTo>
                    <a:pt x="347" y="168"/>
                  </a:lnTo>
                  <a:lnTo>
                    <a:pt x="347" y="168"/>
                  </a:lnTo>
                  <a:lnTo>
                    <a:pt x="349" y="167"/>
                  </a:lnTo>
                  <a:lnTo>
                    <a:pt x="352" y="163"/>
                  </a:lnTo>
                  <a:lnTo>
                    <a:pt x="352" y="163"/>
                  </a:lnTo>
                  <a:lnTo>
                    <a:pt x="347" y="163"/>
                  </a:lnTo>
                  <a:lnTo>
                    <a:pt x="346" y="163"/>
                  </a:lnTo>
                  <a:lnTo>
                    <a:pt x="343" y="162"/>
                  </a:lnTo>
                  <a:lnTo>
                    <a:pt x="344" y="160"/>
                  </a:lnTo>
                  <a:lnTo>
                    <a:pt x="346" y="159"/>
                  </a:lnTo>
                  <a:lnTo>
                    <a:pt x="347" y="157"/>
                  </a:lnTo>
                  <a:lnTo>
                    <a:pt x="349" y="157"/>
                  </a:lnTo>
                  <a:lnTo>
                    <a:pt x="350" y="157"/>
                  </a:lnTo>
                  <a:lnTo>
                    <a:pt x="354" y="157"/>
                  </a:lnTo>
                  <a:lnTo>
                    <a:pt x="355" y="159"/>
                  </a:lnTo>
                  <a:lnTo>
                    <a:pt x="358" y="160"/>
                  </a:lnTo>
                  <a:lnTo>
                    <a:pt x="358" y="162"/>
                  </a:lnTo>
                  <a:lnTo>
                    <a:pt x="358" y="162"/>
                  </a:lnTo>
                  <a:lnTo>
                    <a:pt x="358" y="163"/>
                  </a:lnTo>
                  <a:lnTo>
                    <a:pt x="361" y="165"/>
                  </a:lnTo>
                  <a:lnTo>
                    <a:pt x="371" y="170"/>
                  </a:lnTo>
                  <a:lnTo>
                    <a:pt x="373" y="171"/>
                  </a:lnTo>
                  <a:lnTo>
                    <a:pt x="374" y="173"/>
                  </a:lnTo>
                  <a:lnTo>
                    <a:pt x="376" y="173"/>
                  </a:lnTo>
                  <a:lnTo>
                    <a:pt x="377" y="173"/>
                  </a:lnTo>
                  <a:lnTo>
                    <a:pt x="379" y="173"/>
                  </a:lnTo>
                  <a:lnTo>
                    <a:pt x="379" y="171"/>
                  </a:lnTo>
                  <a:lnTo>
                    <a:pt x="374" y="170"/>
                  </a:lnTo>
                  <a:lnTo>
                    <a:pt x="374" y="168"/>
                  </a:lnTo>
                  <a:lnTo>
                    <a:pt x="373" y="167"/>
                  </a:lnTo>
                  <a:lnTo>
                    <a:pt x="373" y="167"/>
                  </a:lnTo>
                  <a:lnTo>
                    <a:pt x="374" y="167"/>
                  </a:lnTo>
                  <a:lnTo>
                    <a:pt x="377" y="167"/>
                  </a:lnTo>
                  <a:lnTo>
                    <a:pt x="380" y="167"/>
                  </a:lnTo>
                  <a:lnTo>
                    <a:pt x="377" y="165"/>
                  </a:lnTo>
                  <a:lnTo>
                    <a:pt x="374" y="165"/>
                  </a:lnTo>
                  <a:lnTo>
                    <a:pt x="371" y="165"/>
                  </a:lnTo>
                  <a:lnTo>
                    <a:pt x="368" y="163"/>
                  </a:lnTo>
                  <a:lnTo>
                    <a:pt x="368" y="163"/>
                  </a:lnTo>
                  <a:lnTo>
                    <a:pt x="369" y="162"/>
                  </a:lnTo>
                  <a:lnTo>
                    <a:pt x="374" y="162"/>
                  </a:lnTo>
                  <a:lnTo>
                    <a:pt x="374" y="162"/>
                  </a:lnTo>
                  <a:lnTo>
                    <a:pt x="374" y="162"/>
                  </a:lnTo>
                  <a:lnTo>
                    <a:pt x="373" y="160"/>
                  </a:lnTo>
                  <a:lnTo>
                    <a:pt x="371" y="160"/>
                  </a:lnTo>
                  <a:lnTo>
                    <a:pt x="365" y="159"/>
                  </a:lnTo>
                  <a:lnTo>
                    <a:pt x="363" y="157"/>
                  </a:lnTo>
                  <a:lnTo>
                    <a:pt x="361" y="157"/>
                  </a:lnTo>
                  <a:lnTo>
                    <a:pt x="361" y="155"/>
                  </a:lnTo>
                  <a:lnTo>
                    <a:pt x="361" y="155"/>
                  </a:lnTo>
                  <a:lnTo>
                    <a:pt x="366" y="152"/>
                  </a:lnTo>
                  <a:lnTo>
                    <a:pt x="368" y="152"/>
                  </a:lnTo>
                  <a:lnTo>
                    <a:pt x="373" y="151"/>
                  </a:lnTo>
                  <a:lnTo>
                    <a:pt x="377" y="151"/>
                  </a:lnTo>
                  <a:lnTo>
                    <a:pt x="379" y="152"/>
                  </a:lnTo>
                  <a:lnTo>
                    <a:pt x="384" y="155"/>
                  </a:lnTo>
                  <a:lnTo>
                    <a:pt x="387" y="157"/>
                  </a:lnTo>
                  <a:lnTo>
                    <a:pt x="390" y="157"/>
                  </a:lnTo>
                  <a:lnTo>
                    <a:pt x="388" y="154"/>
                  </a:lnTo>
                  <a:lnTo>
                    <a:pt x="388" y="152"/>
                  </a:lnTo>
                  <a:lnTo>
                    <a:pt x="390" y="151"/>
                  </a:lnTo>
                  <a:lnTo>
                    <a:pt x="393" y="149"/>
                  </a:lnTo>
                  <a:close/>
                  <a:moveTo>
                    <a:pt x="365" y="148"/>
                  </a:moveTo>
                  <a:lnTo>
                    <a:pt x="368" y="148"/>
                  </a:lnTo>
                  <a:lnTo>
                    <a:pt x="371" y="149"/>
                  </a:lnTo>
                  <a:lnTo>
                    <a:pt x="363" y="151"/>
                  </a:lnTo>
                  <a:lnTo>
                    <a:pt x="357" y="154"/>
                  </a:lnTo>
                  <a:lnTo>
                    <a:pt x="352" y="154"/>
                  </a:lnTo>
                  <a:lnTo>
                    <a:pt x="350" y="152"/>
                  </a:lnTo>
                  <a:lnTo>
                    <a:pt x="350" y="152"/>
                  </a:lnTo>
                  <a:lnTo>
                    <a:pt x="352" y="152"/>
                  </a:lnTo>
                  <a:lnTo>
                    <a:pt x="357" y="151"/>
                  </a:lnTo>
                  <a:lnTo>
                    <a:pt x="360" y="149"/>
                  </a:lnTo>
                  <a:lnTo>
                    <a:pt x="361" y="148"/>
                  </a:lnTo>
                  <a:lnTo>
                    <a:pt x="365" y="148"/>
                  </a:lnTo>
                  <a:close/>
                  <a:moveTo>
                    <a:pt x="246" y="146"/>
                  </a:moveTo>
                  <a:lnTo>
                    <a:pt x="251" y="148"/>
                  </a:lnTo>
                  <a:lnTo>
                    <a:pt x="251" y="148"/>
                  </a:lnTo>
                  <a:lnTo>
                    <a:pt x="251" y="148"/>
                  </a:lnTo>
                  <a:lnTo>
                    <a:pt x="251" y="149"/>
                  </a:lnTo>
                  <a:lnTo>
                    <a:pt x="251" y="151"/>
                  </a:lnTo>
                  <a:lnTo>
                    <a:pt x="250" y="152"/>
                  </a:lnTo>
                  <a:lnTo>
                    <a:pt x="250" y="152"/>
                  </a:lnTo>
                  <a:lnTo>
                    <a:pt x="250" y="152"/>
                  </a:lnTo>
                  <a:lnTo>
                    <a:pt x="251" y="154"/>
                  </a:lnTo>
                  <a:lnTo>
                    <a:pt x="251" y="155"/>
                  </a:lnTo>
                  <a:lnTo>
                    <a:pt x="251" y="157"/>
                  </a:lnTo>
                  <a:lnTo>
                    <a:pt x="251" y="157"/>
                  </a:lnTo>
                  <a:lnTo>
                    <a:pt x="254" y="159"/>
                  </a:lnTo>
                  <a:lnTo>
                    <a:pt x="256" y="160"/>
                  </a:lnTo>
                  <a:lnTo>
                    <a:pt x="257" y="163"/>
                  </a:lnTo>
                  <a:lnTo>
                    <a:pt x="256" y="165"/>
                  </a:lnTo>
                  <a:lnTo>
                    <a:pt x="254" y="167"/>
                  </a:lnTo>
                  <a:lnTo>
                    <a:pt x="253" y="167"/>
                  </a:lnTo>
                  <a:lnTo>
                    <a:pt x="253" y="168"/>
                  </a:lnTo>
                  <a:lnTo>
                    <a:pt x="253" y="168"/>
                  </a:lnTo>
                  <a:lnTo>
                    <a:pt x="254" y="168"/>
                  </a:lnTo>
                  <a:lnTo>
                    <a:pt x="256" y="168"/>
                  </a:lnTo>
                  <a:lnTo>
                    <a:pt x="259" y="168"/>
                  </a:lnTo>
                  <a:lnTo>
                    <a:pt x="261" y="168"/>
                  </a:lnTo>
                  <a:lnTo>
                    <a:pt x="262" y="170"/>
                  </a:lnTo>
                  <a:lnTo>
                    <a:pt x="262" y="171"/>
                  </a:lnTo>
                  <a:lnTo>
                    <a:pt x="262" y="171"/>
                  </a:lnTo>
                  <a:lnTo>
                    <a:pt x="262" y="171"/>
                  </a:lnTo>
                  <a:lnTo>
                    <a:pt x="262" y="173"/>
                  </a:lnTo>
                  <a:lnTo>
                    <a:pt x="259" y="176"/>
                  </a:lnTo>
                  <a:lnTo>
                    <a:pt x="259" y="176"/>
                  </a:lnTo>
                  <a:lnTo>
                    <a:pt x="259" y="176"/>
                  </a:lnTo>
                  <a:lnTo>
                    <a:pt x="259" y="176"/>
                  </a:lnTo>
                  <a:lnTo>
                    <a:pt x="262" y="174"/>
                  </a:lnTo>
                  <a:lnTo>
                    <a:pt x="265" y="173"/>
                  </a:lnTo>
                  <a:lnTo>
                    <a:pt x="267" y="173"/>
                  </a:lnTo>
                  <a:lnTo>
                    <a:pt x="270" y="174"/>
                  </a:lnTo>
                  <a:lnTo>
                    <a:pt x="272" y="174"/>
                  </a:lnTo>
                  <a:lnTo>
                    <a:pt x="272" y="174"/>
                  </a:lnTo>
                  <a:lnTo>
                    <a:pt x="272" y="174"/>
                  </a:lnTo>
                  <a:lnTo>
                    <a:pt x="273" y="178"/>
                  </a:lnTo>
                  <a:lnTo>
                    <a:pt x="275" y="181"/>
                  </a:lnTo>
                  <a:lnTo>
                    <a:pt x="275" y="179"/>
                  </a:lnTo>
                  <a:lnTo>
                    <a:pt x="275" y="178"/>
                  </a:lnTo>
                  <a:lnTo>
                    <a:pt x="275" y="178"/>
                  </a:lnTo>
                  <a:lnTo>
                    <a:pt x="278" y="176"/>
                  </a:lnTo>
                  <a:lnTo>
                    <a:pt x="278" y="176"/>
                  </a:lnTo>
                  <a:lnTo>
                    <a:pt x="276" y="174"/>
                  </a:lnTo>
                  <a:lnTo>
                    <a:pt x="276" y="174"/>
                  </a:lnTo>
                  <a:lnTo>
                    <a:pt x="275" y="173"/>
                  </a:lnTo>
                  <a:lnTo>
                    <a:pt x="275" y="171"/>
                  </a:lnTo>
                  <a:lnTo>
                    <a:pt x="276" y="171"/>
                  </a:lnTo>
                  <a:lnTo>
                    <a:pt x="278" y="170"/>
                  </a:lnTo>
                  <a:lnTo>
                    <a:pt x="279" y="170"/>
                  </a:lnTo>
                  <a:lnTo>
                    <a:pt x="281" y="168"/>
                  </a:lnTo>
                  <a:lnTo>
                    <a:pt x="289" y="170"/>
                  </a:lnTo>
                  <a:lnTo>
                    <a:pt x="292" y="171"/>
                  </a:lnTo>
                  <a:lnTo>
                    <a:pt x="292" y="173"/>
                  </a:lnTo>
                  <a:lnTo>
                    <a:pt x="294" y="173"/>
                  </a:lnTo>
                  <a:lnTo>
                    <a:pt x="294" y="174"/>
                  </a:lnTo>
                  <a:lnTo>
                    <a:pt x="295" y="178"/>
                  </a:lnTo>
                  <a:lnTo>
                    <a:pt x="295" y="179"/>
                  </a:lnTo>
                  <a:lnTo>
                    <a:pt x="294" y="181"/>
                  </a:lnTo>
                  <a:lnTo>
                    <a:pt x="292" y="185"/>
                  </a:lnTo>
                  <a:lnTo>
                    <a:pt x="292" y="189"/>
                  </a:lnTo>
                  <a:lnTo>
                    <a:pt x="289" y="195"/>
                  </a:lnTo>
                  <a:lnTo>
                    <a:pt x="287" y="196"/>
                  </a:lnTo>
                  <a:lnTo>
                    <a:pt x="286" y="196"/>
                  </a:lnTo>
                  <a:lnTo>
                    <a:pt x="279" y="200"/>
                  </a:lnTo>
                  <a:lnTo>
                    <a:pt x="273" y="201"/>
                  </a:lnTo>
                  <a:lnTo>
                    <a:pt x="272" y="201"/>
                  </a:lnTo>
                  <a:lnTo>
                    <a:pt x="270" y="201"/>
                  </a:lnTo>
                  <a:lnTo>
                    <a:pt x="267" y="201"/>
                  </a:lnTo>
                  <a:lnTo>
                    <a:pt x="261" y="200"/>
                  </a:lnTo>
                  <a:lnTo>
                    <a:pt x="257" y="200"/>
                  </a:lnTo>
                  <a:lnTo>
                    <a:pt x="256" y="201"/>
                  </a:lnTo>
                  <a:lnTo>
                    <a:pt x="253" y="201"/>
                  </a:lnTo>
                  <a:lnTo>
                    <a:pt x="251" y="201"/>
                  </a:lnTo>
                  <a:lnTo>
                    <a:pt x="250" y="201"/>
                  </a:lnTo>
                  <a:lnTo>
                    <a:pt x="248" y="200"/>
                  </a:lnTo>
                  <a:lnTo>
                    <a:pt x="250" y="200"/>
                  </a:lnTo>
                  <a:lnTo>
                    <a:pt x="250" y="200"/>
                  </a:lnTo>
                  <a:lnTo>
                    <a:pt x="250" y="198"/>
                  </a:lnTo>
                  <a:lnTo>
                    <a:pt x="246" y="198"/>
                  </a:lnTo>
                  <a:lnTo>
                    <a:pt x="245" y="200"/>
                  </a:lnTo>
                  <a:lnTo>
                    <a:pt x="237" y="203"/>
                  </a:lnTo>
                  <a:lnTo>
                    <a:pt x="227" y="204"/>
                  </a:lnTo>
                  <a:lnTo>
                    <a:pt x="224" y="206"/>
                  </a:lnTo>
                  <a:lnTo>
                    <a:pt x="221" y="206"/>
                  </a:lnTo>
                  <a:lnTo>
                    <a:pt x="221" y="207"/>
                  </a:lnTo>
                  <a:lnTo>
                    <a:pt x="218" y="209"/>
                  </a:lnTo>
                  <a:lnTo>
                    <a:pt x="216" y="211"/>
                  </a:lnTo>
                  <a:lnTo>
                    <a:pt x="212" y="212"/>
                  </a:lnTo>
                  <a:lnTo>
                    <a:pt x="205" y="214"/>
                  </a:lnTo>
                  <a:lnTo>
                    <a:pt x="193" y="217"/>
                  </a:lnTo>
                  <a:lnTo>
                    <a:pt x="186" y="217"/>
                  </a:lnTo>
                  <a:lnTo>
                    <a:pt x="179" y="217"/>
                  </a:lnTo>
                  <a:lnTo>
                    <a:pt x="177" y="215"/>
                  </a:lnTo>
                  <a:lnTo>
                    <a:pt x="174" y="214"/>
                  </a:lnTo>
                  <a:lnTo>
                    <a:pt x="169" y="212"/>
                  </a:lnTo>
                  <a:lnTo>
                    <a:pt x="168" y="211"/>
                  </a:lnTo>
                  <a:lnTo>
                    <a:pt x="166" y="209"/>
                  </a:lnTo>
                  <a:lnTo>
                    <a:pt x="168" y="207"/>
                  </a:lnTo>
                  <a:lnTo>
                    <a:pt x="169" y="206"/>
                  </a:lnTo>
                  <a:lnTo>
                    <a:pt x="174" y="206"/>
                  </a:lnTo>
                  <a:lnTo>
                    <a:pt x="182" y="203"/>
                  </a:lnTo>
                  <a:lnTo>
                    <a:pt x="188" y="201"/>
                  </a:lnTo>
                  <a:lnTo>
                    <a:pt x="191" y="200"/>
                  </a:lnTo>
                  <a:lnTo>
                    <a:pt x="197" y="200"/>
                  </a:lnTo>
                  <a:lnTo>
                    <a:pt x="201" y="200"/>
                  </a:lnTo>
                  <a:lnTo>
                    <a:pt x="204" y="200"/>
                  </a:lnTo>
                  <a:lnTo>
                    <a:pt x="205" y="200"/>
                  </a:lnTo>
                  <a:lnTo>
                    <a:pt x="209" y="198"/>
                  </a:lnTo>
                  <a:lnTo>
                    <a:pt x="212" y="196"/>
                  </a:lnTo>
                  <a:lnTo>
                    <a:pt x="213" y="195"/>
                  </a:lnTo>
                  <a:lnTo>
                    <a:pt x="215" y="193"/>
                  </a:lnTo>
                  <a:lnTo>
                    <a:pt x="213" y="192"/>
                  </a:lnTo>
                  <a:lnTo>
                    <a:pt x="213" y="192"/>
                  </a:lnTo>
                  <a:lnTo>
                    <a:pt x="209" y="195"/>
                  </a:lnTo>
                  <a:lnTo>
                    <a:pt x="207" y="195"/>
                  </a:lnTo>
                  <a:lnTo>
                    <a:pt x="204" y="195"/>
                  </a:lnTo>
                  <a:lnTo>
                    <a:pt x="201" y="196"/>
                  </a:lnTo>
                  <a:lnTo>
                    <a:pt x="197" y="196"/>
                  </a:lnTo>
                  <a:lnTo>
                    <a:pt x="197" y="196"/>
                  </a:lnTo>
                  <a:lnTo>
                    <a:pt x="194" y="193"/>
                  </a:lnTo>
                  <a:lnTo>
                    <a:pt x="193" y="193"/>
                  </a:lnTo>
                  <a:lnTo>
                    <a:pt x="191" y="193"/>
                  </a:lnTo>
                  <a:lnTo>
                    <a:pt x="191" y="195"/>
                  </a:lnTo>
                  <a:lnTo>
                    <a:pt x="190" y="196"/>
                  </a:lnTo>
                  <a:lnTo>
                    <a:pt x="188" y="196"/>
                  </a:lnTo>
                  <a:lnTo>
                    <a:pt x="186" y="196"/>
                  </a:lnTo>
                  <a:lnTo>
                    <a:pt x="182" y="196"/>
                  </a:lnTo>
                  <a:lnTo>
                    <a:pt x="175" y="198"/>
                  </a:lnTo>
                  <a:lnTo>
                    <a:pt x="175" y="198"/>
                  </a:lnTo>
                  <a:lnTo>
                    <a:pt x="174" y="196"/>
                  </a:lnTo>
                  <a:lnTo>
                    <a:pt x="174" y="196"/>
                  </a:lnTo>
                  <a:lnTo>
                    <a:pt x="174" y="195"/>
                  </a:lnTo>
                  <a:lnTo>
                    <a:pt x="174" y="193"/>
                  </a:lnTo>
                  <a:lnTo>
                    <a:pt x="174" y="192"/>
                  </a:lnTo>
                  <a:lnTo>
                    <a:pt x="174" y="192"/>
                  </a:lnTo>
                  <a:lnTo>
                    <a:pt x="175" y="190"/>
                  </a:lnTo>
                  <a:lnTo>
                    <a:pt x="179" y="189"/>
                  </a:lnTo>
                  <a:lnTo>
                    <a:pt x="180" y="187"/>
                  </a:lnTo>
                  <a:lnTo>
                    <a:pt x="177" y="189"/>
                  </a:lnTo>
                  <a:lnTo>
                    <a:pt x="174" y="189"/>
                  </a:lnTo>
                  <a:lnTo>
                    <a:pt x="172" y="189"/>
                  </a:lnTo>
                  <a:lnTo>
                    <a:pt x="172" y="187"/>
                  </a:lnTo>
                  <a:lnTo>
                    <a:pt x="172" y="187"/>
                  </a:lnTo>
                  <a:lnTo>
                    <a:pt x="171" y="187"/>
                  </a:lnTo>
                  <a:lnTo>
                    <a:pt x="171" y="189"/>
                  </a:lnTo>
                  <a:lnTo>
                    <a:pt x="171" y="192"/>
                  </a:lnTo>
                  <a:lnTo>
                    <a:pt x="169" y="193"/>
                  </a:lnTo>
                  <a:lnTo>
                    <a:pt x="168" y="193"/>
                  </a:lnTo>
                  <a:lnTo>
                    <a:pt x="166" y="192"/>
                  </a:lnTo>
                  <a:lnTo>
                    <a:pt x="164" y="192"/>
                  </a:lnTo>
                  <a:lnTo>
                    <a:pt x="164" y="192"/>
                  </a:lnTo>
                  <a:lnTo>
                    <a:pt x="164" y="192"/>
                  </a:lnTo>
                  <a:lnTo>
                    <a:pt x="166" y="195"/>
                  </a:lnTo>
                  <a:lnTo>
                    <a:pt x="166" y="196"/>
                  </a:lnTo>
                  <a:lnTo>
                    <a:pt x="166" y="198"/>
                  </a:lnTo>
                  <a:lnTo>
                    <a:pt x="160" y="200"/>
                  </a:lnTo>
                  <a:lnTo>
                    <a:pt x="156" y="201"/>
                  </a:lnTo>
                  <a:lnTo>
                    <a:pt x="156" y="200"/>
                  </a:lnTo>
                  <a:lnTo>
                    <a:pt x="155" y="200"/>
                  </a:lnTo>
                  <a:lnTo>
                    <a:pt x="155" y="198"/>
                  </a:lnTo>
                  <a:lnTo>
                    <a:pt x="153" y="196"/>
                  </a:lnTo>
                  <a:lnTo>
                    <a:pt x="152" y="196"/>
                  </a:lnTo>
                  <a:lnTo>
                    <a:pt x="152" y="196"/>
                  </a:lnTo>
                  <a:lnTo>
                    <a:pt x="150" y="196"/>
                  </a:lnTo>
                  <a:lnTo>
                    <a:pt x="150" y="198"/>
                  </a:lnTo>
                  <a:lnTo>
                    <a:pt x="149" y="198"/>
                  </a:lnTo>
                  <a:lnTo>
                    <a:pt x="149" y="200"/>
                  </a:lnTo>
                  <a:lnTo>
                    <a:pt x="147" y="201"/>
                  </a:lnTo>
                  <a:lnTo>
                    <a:pt x="147" y="201"/>
                  </a:lnTo>
                  <a:lnTo>
                    <a:pt x="141" y="198"/>
                  </a:lnTo>
                  <a:lnTo>
                    <a:pt x="136" y="195"/>
                  </a:lnTo>
                  <a:lnTo>
                    <a:pt x="131" y="195"/>
                  </a:lnTo>
                  <a:lnTo>
                    <a:pt x="128" y="195"/>
                  </a:lnTo>
                  <a:lnTo>
                    <a:pt x="122" y="193"/>
                  </a:lnTo>
                  <a:lnTo>
                    <a:pt x="120" y="193"/>
                  </a:lnTo>
                  <a:lnTo>
                    <a:pt x="120" y="192"/>
                  </a:lnTo>
                  <a:lnTo>
                    <a:pt x="120" y="192"/>
                  </a:lnTo>
                  <a:lnTo>
                    <a:pt x="120" y="190"/>
                  </a:lnTo>
                  <a:lnTo>
                    <a:pt x="120" y="190"/>
                  </a:lnTo>
                  <a:lnTo>
                    <a:pt x="123" y="187"/>
                  </a:lnTo>
                  <a:lnTo>
                    <a:pt x="123" y="187"/>
                  </a:lnTo>
                  <a:lnTo>
                    <a:pt x="125" y="187"/>
                  </a:lnTo>
                  <a:lnTo>
                    <a:pt x="127" y="185"/>
                  </a:lnTo>
                  <a:lnTo>
                    <a:pt x="130" y="185"/>
                  </a:lnTo>
                  <a:lnTo>
                    <a:pt x="139" y="185"/>
                  </a:lnTo>
                  <a:lnTo>
                    <a:pt x="142" y="185"/>
                  </a:lnTo>
                  <a:lnTo>
                    <a:pt x="152" y="182"/>
                  </a:lnTo>
                  <a:lnTo>
                    <a:pt x="153" y="181"/>
                  </a:lnTo>
                  <a:lnTo>
                    <a:pt x="155" y="181"/>
                  </a:lnTo>
                  <a:lnTo>
                    <a:pt x="155" y="179"/>
                  </a:lnTo>
                  <a:lnTo>
                    <a:pt x="155" y="179"/>
                  </a:lnTo>
                  <a:lnTo>
                    <a:pt x="142" y="182"/>
                  </a:lnTo>
                  <a:lnTo>
                    <a:pt x="136" y="182"/>
                  </a:lnTo>
                  <a:lnTo>
                    <a:pt x="128" y="182"/>
                  </a:lnTo>
                  <a:lnTo>
                    <a:pt x="127" y="182"/>
                  </a:lnTo>
                  <a:lnTo>
                    <a:pt x="127" y="181"/>
                  </a:lnTo>
                  <a:lnTo>
                    <a:pt x="128" y="179"/>
                  </a:lnTo>
                  <a:lnTo>
                    <a:pt x="128" y="178"/>
                  </a:lnTo>
                  <a:lnTo>
                    <a:pt x="131" y="178"/>
                  </a:lnTo>
                  <a:lnTo>
                    <a:pt x="138" y="176"/>
                  </a:lnTo>
                  <a:lnTo>
                    <a:pt x="145" y="176"/>
                  </a:lnTo>
                  <a:lnTo>
                    <a:pt x="150" y="174"/>
                  </a:lnTo>
                  <a:lnTo>
                    <a:pt x="155" y="174"/>
                  </a:lnTo>
                  <a:lnTo>
                    <a:pt x="158" y="173"/>
                  </a:lnTo>
                  <a:lnTo>
                    <a:pt x="149" y="173"/>
                  </a:lnTo>
                  <a:lnTo>
                    <a:pt x="138" y="174"/>
                  </a:lnTo>
                  <a:lnTo>
                    <a:pt x="136" y="174"/>
                  </a:lnTo>
                  <a:lnTo>
                    <a:pt x="133" y="173"/>
                  </a:lnTo>
                  <a:lnTo>
                    <a:pt x="133" y="171"/>
                  </a:lnTo>
                  <a:lnTo>
                    <a:pt x="134" y="171"/>
                  </a:lnTo>
                  <a:lnTo>
                    <a:pt x="134" y="170"/>
                  </a:lnTo>
                  <a:lnTo>
                    <a:pt x="134" y="168"/>
                  </a:lnTo>
                  <a:lnTo>
                    <a:pt x="134" y="168"/>
                  </a:lnTo>
                  <a:lnTo>
                    <a:pt x="136" y="167"/>
                  </a:lnTo>
                  <a:lnTo>
                    <a:pt x="139" y="165"/>
                  </a:lnTo>
                  <a:lnTo>
                    <a:pt x="142" y="165"/>
                  </a:lnTo>
                  <a:lnTo>
                    <a:pt x="145" y="165"/>
                  </a:lnTo>
                  <a:lnTo>
                    <a:pt x="158" y="165"/>
                  </a:lnTo>
                  <a:lnTo>
                    <a:pt x="161" y="165"/>
                  </a:lnTo>
                  <a:lnTo>
                    <a:pt x="160" y="165"/>
                  </a:lnTo>
                  <a:lnTo>
                    <a:pt x="156" y="165"/>
                  </a:lnTo>
                  <a:lnTo>
                    <a:pt x="147" y="163"/>
                  </a:lnTo>
                  <a:lnTo>
                    <a:pt x="145" y="163"/>
                  </a:lnTo>
                  <a:lnTo>
                    <a:pt x="145" y="162"/>
                  </a:lnTo>
                  <a:lnTo>
                    <a:pt x="145" y="162"/>
                  </a:lnTo>
                  <a:lnTo>
                    <a:pt x="145" y="160"/>
                  </a:lnTo>
                  <a:lnTo>
                    <a:pt x="145" y="160"/>
                  </a:lnTo>
                  <a:lnTo>
                    <a:pt x="149" y="157"/>
                  </a:lnTo>
                  <a:lnTo>
                    <a:pt x="158" y="155"/>
                  </a:lnTo>
                  <a:lnTo>
                    <a:pt x="161" y="155"/>
                  </a:lnTo>
                  <a:lnTo>
                    <a:pt x="164" y="155"/>
                  </a:lnTo>
                  <a:lnTo>
                    <a:pt x="168" y="155"/>
                  </a:lnTo>
                  <a:lnTo>
                    <a:pt x="169" y="157"/>
                  </a:lnTo>
                  <a:lnTo>
                    <a:pt x="169" y="157"/>
                  </a:lnTo>
                  <a:lnTo>
                    <a:pt x="171" y="159"/>
                  </a:lnTo>
                  <a:lnTo>
                    <a:pt x="171" y="160"/>
                  </a:lnTo>
                  <a:lnTo>
                    <a:pt x="171" y="160"/>
                  </a:lnTo>
                  <a:lnTo>
                    <a:pt x="171" y="162"/>
                  </a:lnTo>
                  <a:lnTo>
                    <a:pt x="172" y="163"/>
                  </a:lnTo>
                  <a:lnTo>
                    <a:pt x="174" y="165"/>
                  </a:lnTo>
                  <a:lnTo>
                    <a:pt x="182" y="163"/>
                  </a:lnTo>
                  <a:lnTo>
                    <a:pt x="183" y="163"/>
                  </a:lnTo>
                  <a:lnTo>
                    <a:pt x="186" y="163"/>
                  </a:lnTo>
                  <a:lnTo>
                    <a:pt x="191" y="165"/>
                  </a:lnTo>
                  <a:lnTo>
                    <a:pt x="196" y="168"/>
                  </a:lnTo>
                  <a:lnTo>
                    <a:pt x="202" y="173"/>
                  </a:lnTo>
                  <a:lnTo>
                    <a:pt x="202" y="173"/>
                  </a:lnTo>
                  <a:lnTo>
                    <a:pt x="201" y="174"/>
                  </a:lnTo>
                  <a:lnTo>
                    <a:pt x="199" y="174"/>
                  </a:lnTo>
                  <a:lnTo>
                    <a:pt x="201" y="176"/>
                  </a:lnTo>
                  <a:lnTo>
                    <a:pt x="202" y="176"/>
                  </a:lnTo>
                  <a:lnTo>
                    <a:pt x="205" y="176"/>
                  </a:lnTo>
                  <a:lnTo>
                    <a:pt x="207" y="176"/>
                  </a:lnTo>
                  <a:lnTo>
                    <a:pt x="207" y="176"/>
                  </a:lnTo>
                  <a:lnTo>
                    <a:pt x="209" y="178"/>
                  </a:lnTo>
                  <a:lnTo>
                    <a:pt x="210" y="181"/>
                  </a:lnTo>
                  <a:lnTo>
                    <a:pt x="212" y="182"/>
                  </a:lnTo>
                  <a:lnTo>
                    <a:pt x="213" y="184"/>
                  </a:lnTo>
                  <a:lnTo>
                    <a:pt x="215" y="184"/>
                  </a:lnTo>
                  <a:lnTo>
                    <a:pt x="216" y="184"/>
                  </a:lnTo>
                  <a:lnTo>
                    <a:pt x="220" y="184"/>
                  </a:lnTo>
                  <a:lnTo>
                    <a:pt x="223" y="184"/>
                  </a:lnTo>
                  <a:lnTo>
                    <a:pt x="243" y="185"/>
                  </a:lnTo>
                  <a:lnTo>
                    <a:pt x="243" y="185"/>
                  </a:lnTo>
                  <a:lnTo>
                    <a:pt x="245" y="184"/>
                  </a:lnTo>
                  <a:lnTo>
                    <a:pt x="245" y="182"/>
                  </a:lnTo>
                  <a:lnTo>
                    <a:pt x="245" y="182"/>
                  </a:lnTo>
                  <a:lnTo>
                    <a:pt x="245" y="181"/>
                  </a:lnTo>
                  <a:lnTo>
                    <a:pt x="245" y="179"/>
                  </a:lnTo>
                  <a:lnTo>
                    <a:pt x="232" y="174"/>
                  </a:lnTo>
                  <a:lnTo>
                    <a:pt x="232" y="173"/>
                  </a:lnTo>
                  <a:lnTo>
                    <a:pt x="237" y="170"/>
                  </a:lnTo>
                  <a:lnTo>
                    <a:pt x="238" y="170"/>
                  </a:lnTo>
                  <a:lnTo>
                    <a:pt x="238" y="168"/>
                  </a:lnTo>
                  <a:lnTo>
                    <a:pt x="238" y="167"/>
                  </a:lnTo>
                  <a:lnTo>
                    <a:pt x="237" y="167"/>
                  </a:lnTo>
                  <a:lnTo>
                    <a:pt x="234" y="163"/>
                  </a:lnTo>
                  <a:lnTo>
                    <a:pt x="231" y="163"/>
                  </a:lnTo>
                  <a:lnTo>
                    <a:pt x="227" y="162"/>
                  </a:lnTo>
                  <a:lnTo>
                    <a:pt x="226" y="162"/>
                  </a:lnTo>
                  <a:lnTo>
                    <a:pt x="226" y="160"/>
                  </a:lnTo>
                  <a:lnTo>
                    <a:pt x="224" y="160"/>
                  </a:lnTo>
                  <a:lnTo>
                    <a:pt x="226" y="159"/>
                  </a:lnTo>
                  <a:lnTo>
                    <a:pt x="226" y="159"/>
                  </a:lnTo>
                  <a:lnTo>
                    <a:pt x="231" y="155"/>
                  </a:lnTo>
                  <a:lnTo>
                    <a:pt x="232" y="155"/>
                  </a:lnTo>
                  <a:lnTo>
                    <a:pt x="237" y="149"/>
                  </a:lnTo>
                  <a:lnTo>
                    <a:pt x="238" y="148"/>
                  </a:lnTo>
                  <a:lnTo>
                    <a:pt x="242" y="146"/>
                  </a:lnTo>
                  <a:lnTo>
                    <a:pt x="243" y="146"/>
                  </a:lnTo>
                  <a:lnTo>
                    <a:pt x="246" y="146"/>
                  </a:lnTo>
                  <a:close/>
                  <a:moveTo>
                    <a:pt x="516" y="146"/>
                  </a:moveTo>
                  <a:lnTo>
                    <a:pt x="519" y="146"/>
                  </a:lnTo>
                  <a:lnTo>
                    <a:pt x="522" y="148"/>
                  </a:lnTo>
                  <a:lnTo>
                    <a:pt x="522" y="148"/>
                  </a:lnTo>
                  <a:lnTo>
                    <a:pt x="524" y="148"/>
                  </a:lnTo>
                  <a:lnTo>
                    <a:pt x="524" y="149"/>
                  </a:lnTo>
                  <a:lnTo>
                    <a:pt x="522" y="149"/>
                  </a:lnTo>
                  <a:lnTo>
                    <a:pt x="522" y="151"/>
                  </a:lnTo>
                  <a:lnTo>
                    <a:pt x="521" y="152"/>
                  </a:lnTo>
                  <a:lnTo>
                    <a:pt x="521" y="152"/>
                  </a:lnTo>
                  <a:lnTo>
                    <a:pt x="522" y="154"/>
                  </a:lnTo>
                  <a:lnTo>
                    <a:pt x="522" y="154"/>
                  </a:lnTo>
                  <a:lnTo>
                    <a:pt x="522" y="155"/>
                  </a:lnTo>
                  <a:lnTo>
                    <a:pt x="522" y="155"/>
                  </a:lnTo>
                  <a:lnTo>
                    <a:pt x="522" y="155"/>
                  </a:lnTo>
                  <a:lnTo>
                    <a:pt x="519" y="155"/>
                  </a:lnTo>
                  <a:lnTo>
                    <a:pt x="519" y="155"/>
                  </a:lnTo>
                  <a:lnTo>
                    <a:pt x="518" y="155"/>
                  </a:lnTo>
                  <a:lnTo>
                    <a:pt x="516" y="155"/>
                  </a:lnTo>
                  <a:lnTo>
                    <a:pt x="514" y="152"/>
                  </a:lnTo>
                  <a:lnTo>
                    <a:pt x="513" y="151"/>
                  </a:lnTo>
                  <a:lnTo>
                    <a:pt x="511" y="149"/>
                  </a:lnTo>
                  <a:lnTo>
                    <a:pt x="511" y="148"/>
                  </a:lnTo>
                  <a:lnTo>
                    <a:pt x="511" y="148"/>
                  </a:lnTo>
                  <a:lnTo>
                    <a:pt x="513" y="146"/>
                  </a:lnTo>
                  <a:lnTo>
                    <a:pt x="516" y="146"/>
                  </a:lnTo>
                  <a:close/>
                  <a:moveTo>
                    <a:pt x="174" y="143"/>
                  </a:moveTo>
                  <a:lnTo>
                    <a:pt x="175" y="144"/>
                  </a:lnTo>
                  <a:lnTo>
                    <a:pt x="177" y="144"/>
                  </a:lnTo>
                  <a:lnTo>
                    <a:pt x="179" y="146"/>
                  </a:lnTo>
                  <a:lnTo>
                    <a:pt x="179" y="148"/>
                  </a:lnTo>
                  <a:lnTo>
                    <a:pt x="179" y="148"/>
                  </a:lnTo>
                  <a:lnTo>
                    <a:pt x="175" y="149"/>
                  </a:lnTo>
                  <a:lnTo>
                    <a:pt x="161" y="148"/>
                  </a:lnTo>
                  <a:lnTo>
                    <a:pt x="160" y="148"/>
                  </a:lnTo>
                  <a:lnTo>
                    <a:pt x="160" y="146"/>
                  </a:lnTo>
                  <a:lnTo>
                    <a:pt x="163" y="144"/>
                  </a:lnTo>
                  <a:lnTo>
                    <a:pt x="166" y="144"/>
                  </a:lnTo>
                  <a:lnTo>
                    <a:pt x="174" y="143"/>
                  </a:lnTo>
                  <a:close/>
                  <a:moveTo>
                    <a:pt x="434" y="138"/>
                  </a:moveTo>
                  <a:lnTo>
                    <a:pt x="437" y="138"/>
                  </a:lnTo>
                  <a:lnTo>
                    <a:pt x="445" y="140"/>
                  </a:lnTo>
                  <a:lnTo>
                    <a:pt x="451" y="141"/>
                  </a:lnTo>
                  <a:lnTo>
                    <a:pt x="456" y="143"/>
                  </a:lnTo>
                  <a:lnTo>
                    <a:pt x="459" y="143"/>
                  </a:lnTo>
                  <a:lnTo>
                    <a:pt x="462" y="143"/>
                  </a:lnTo>
                  <a:lnTo>
                    <a:pt x="464" y="143"/>
                  </a:lnTo>
                  <a:lnTo>
                    <a:pt x="467" y="144"/>
                  </a:lnTo>
                  <a:lnTo>
                    <a:pt x="469" y="146"/>
                  </a:lnTo>
                  <a:lnTo>
                    <a:pt x="472" y="148"/>
                  </a:lnTo>
                  <a:lnTo>
                    <a:pt x="472" y="148"/>
                  </a:lnTo>
                  <a:lnTo>
                    <a:pt x="472" y="148"/>
                  </a:lnTo>
                  <a:lnTo>
                    <a:pt x="472" y="149"/>
                  </a:lnTo>
                  <a:lnTo>
                    <a:pt x="472" y="149"/>
                  </a:lnTo>
                  <a:lnTo>
                    <a:pt x="472" y="151"/>
                  </a:lnTo>
                  <a:lnTo>
                    <a:pt x="472" y="152"/>
                  </a:lnTo>
                  <a:lnTo>
                    <a:pt x="470" y="154"/>
                  </a:lnTo>
                  <a:lnTo>
                    <a:pt x="469" y="155"/>
                  </a:lnTo>
                  <a:lnTo>
                    <a:pt x="469" y="155"/>
                  </a:lnTo>
                  <a:lnTo>
                    <a:pt x="467" y="157"/>
                  </a:lnTo>
                  <a:lnTo>
                    <a:pt x="469" y="157"/>
                  </a:lnTo>
                  <a:lnTo>
                    <a:pt x="475" y="152"/>
                  </a:lnTo>
                  <a:lnTo>
                    <a:pt x="480" y="152"/>
                  </a:lnTo>
                  <a:lnTo>
                    <a:pt x="486" y="152"/>
                  </a:lnTo>
                  <a:lnTo>
                    <a:pt x="492" y="151"/>
                  </a:lnTo>
                  <a:lnTo>
                    <a:pt x="497" y="149"/>
                  </a:lnTo>
                  <a:lnTo>
                    <a:pt x="500" y="151"/>
                  </a:lnTo>
                  <a:lnTo>
                    <a:pt x="502" y="151"/>
                  </a:lnTo>
                  <a:lnTo>
                    <a:pt x="508" y="152"/>
                  </a:lnTo>
                  <a:lnTo>
                    <a:pt x="510" y="154"/>
                  </a:lnTo>
                  <a:lnTo>
                    <a:pt x="511" y="155"/>
                  </a:lnTo>
                  <a:lnTo>
                    <a:pt x="511" y="155"/>
                  </a:lnTo>
                  <a:lnTo>
                    <a:pt x="510" y="157"/>
                  </a:lnTo>
                  <a:lnTo>
                    <a:pt x="507" y="155"/>
                  </a:lnTo>
                  <a:lnTo>
                    <a:pt x="500" y="155"/>
                  </a:lnTo>
                  <a:lnTo>
                    <a:pt x="499" y="155"/>
                  </a:lnTo>
                  <a:lnTo>
                    <a:pt x="499" y="155"/>
                  </a:lnTo>
                  <a:lnTo>
                    <a:pt x="497" y="155"/>
                  </a:lnTo>
                  <a:lnTo>
                    <a:pt x="499" y="157"/>
                  </a:lnTo>
                  <a:lnTo>
                    <a:pt x="499" y="157"/>
                  </a:lnTo>
                  <a:lnTo>
                    <a:pt x="507" y="157"/>
                  </a:lnTo>
                  <a:lnTo>
                    <a:pt x="529" y="162"/>
                  </a:lnTo>
                  <a:lnTo>
                    <a:pt x="530" y="163"/>
                  </a:lnTo>
                  <a:lnTo>
                    <a:pt x="530" y="163"/>
                  </a:lnTo>
                  <a:lnTo>
                    <a:pt x="529" y="163"/>
                  </a:lnTo>
                  <a:lnTo>
                    <a:pt x="527" y="165"/>
                  </a:lnTo>
                  <a:lnTo>
                    <a:pt x="514" y="167"/>
                  </a:lnTo>
                  <a:lnTo>
                    <a:pt x="507" y="165"/>
                  </a:lnTo>
                  <a:lnTo>
                    <a:pt x="500" y="163"/>
                  </a:lnTo>
                  <a:lnTo>
                    <a:pt x="499" y="163"/>
                  </a:lnTo>
                  <a:lnTo>
                    <a:pt x="500" y="165"/>
                  </a:lnTo>
                  <a:lnTo>
                    <a:pt x="503" y="167"/>
                  </a:lnTo>
                  <a:lnTo>
                    <a:pt x="507" y="168"/>
                  </a:lnTo>
                  <a:lnTo>
                    <a:pt x="508" y="168"/>
                  </a:lnTo>
                  <a:lnTo>
                    <a:pt x="514" y="170"/>
                  </a:lnTo>
                  <a:lnTo>
                    <a:pt x="516" y="170"/>
                  </a:lnTo>
                  <a:lnTo>
                    <a:pt x="518" y="171"/>
                  </a:lnTo>
                  <a:lnTo>
                    <a:pt x="521" y="171"/>
                  </a:lnTo>
                  <a:lnTo>
                    <a:pt x="522" y="173"/>
                  </a:lnTo>
                  <a:lnTo>
                    <a:pt x="524" y="174"/>
                  </a:lnTo>
                  <a:lnTo>
                    <a:pt x="524" y="174"/>
                  </a:lnTo>
                  <a:lnTo>
                    <a:pt x="525" y="174"/>
                  </a:lnTo>
                  <a:lnTo>
                    <a:pt x="529" y="176"/>
                  </a:lnTo>
                  <a:lnTo>
                    <a:pt x="530" y="178"/>
                  </a:lnTo>
                  <a:lnTo>
                    <a:pt x="530" y="178"/>
                  </a:lnTo>
                  <a:lnTo>
                    <a:pt x="530" y="179"/>
                  </a:lnTo>
                  <a:lnTo>
                    <a:pt x="529" y="181"/>
                  </a:lnTo>
                  <a:lnTo>
                    <a:pt x="524" y="182"/>
                  </a:lnTo>
                  <a:lnTo>
                    <a:pt x="524" y="184"/>
                  </a:lnTo>
                  <a:lnTo>
                    <a:pt x="529" y="184"/>
                  </a:lnTo>
                  <a:lnTo>
                    <a:pt x="529" y="184"/>
                  </a:lnTo>
                  <a:lnTo>
                    <a:pt x="535" y="187"/>
                  </a:lnTo>
                  <a:lnTo>
                    <a:pt x="535" y="187"/>
                  </a:lnTo>
                  <a:lnTo>
                    <a:pt x="535" y="187"/>
                  </a:lnTo>
                  <a:lnTo>
                    <a:pt x="537" y="185"/>
                  </a:lnTo>
                  <a:lnTo>
                    <a:pt x="537" y="184"/>
                  </a:lnTo>
                  <a:lnTo>
                    <a:pt x="535" y="182"/>
                  </a:lnTo>
                  <a:lnTo>
                    <a:pt x="535" y="182"/>
                  </a:lnTo>
                  <a:lnTo>
                    <a:pt x="537" y="181"/>
                  </a:lnTo>
                  <a:lnTo>
                    <a:pt x="537" y="181"/>
                  </a:lnTo>
                  <a:lnTo>
                    <a:pt x="538" y="181"/>
                  </a:lnTo>
                  <a:lnTo>
                    <a:pt x="540" y="181"/>
                  </a:lnTo>
                  <a:lnTo>
                    <a:pt x="544" y="185"/>
                  </a:lnTo>
                  <a:lnTo>
                    <a:pt x="552" y="182"/>
                  </a:lnTo>
                  <a:lnTo>
                    <a:pt x="552" y="184"/>
                  </a:lnTo>
                  <a:lnTo>
                    <a:pt x="554" y="185"/>
                  </a:lnTo>
                  <a:lnTo>
                    <a:pt x="554" y="185"/>
                  </a:lnTo>
                  <a:lnTo>
                    <a:pt x="557" y="182"/>
                  </a:lnTo>
                  <a:lnTo>
                    <a:pt x="559" y="182"/>
                  </a:lnTo>
                  <a:lnTo>
                    <a:pt x="565" y="185"/>
                  </a:lnTo>
                  <a:lnTo>
                    <a:pt x="568" y="187"/>
                  </a:lnTo>
                  <a:lnTo>
                    <a:pt x="570" y="187"/>
                  </a:lnTo>
                  <a:lnTo>
                    <a:pt x="573" y="189"/>
                  </a:lnTo>
                  <a:lnTo>
                    <a:pt x="578" y="189"/>
                  </a:lnTo>
                  <a:lnTo>
                    <a:pt x="578" y="187"/>
                  </a:lnTo>
                  <a:lnTo>
                    <a:pt x="576" y="185"/>
                  </a:lnTo>
                  <a:lnTo>
                    <a:pt x="578" y="184"/>
                  </a:lnTo>
                  <a:lnTo>
                    <a:pt x="582" y="182"/>
                  </a:lnTo>
                  <a:lnTo>
                    <a:pt x="585" y="184"/>
                  </a:lnTo>
                  <a:lnTo>
                    <a:pt x="592" y="181"/>
                  </a:lnTo>
                  <a:lnTo>
                    <a:pt x="595" y="181"/>
                  </a:lnTo>
                  <a:lnTo>
                    <a:pt x="596" y="181"/>
                  </a:lnTo>
                  <a:lnTo>
                    <a:pt x="604" y="178"/>
                  </a:lnTo>
                  <a:lnTo>
                    <a:pt x="606" y="178"/>
                  </a:lnTo>
                  <a:lnTo>
                    <a:pt x="606" y="176"/>
                  </a:lnTo>
                  <a:lnTo>
                    <a:pt x="609" y="176"/>
                  </a:lnTo>
                  <a:lnTo>
                    <a:pt x="617" y="178"/>
                  </a:lnTo>
                  <a:lnTo>
                    <a:pt x="619" y="178"/>
                  </a:lnTo>
                  <a:lnTo>
                    <a:pt x="626" y="176"/>
                  </a:lnTo>
                  <a:lnTo>
                    <a:pt x="630" y="176"/>
                  </a:lnTo>
                  <a:lnTo>
                    <a:pt x="633" y="176"/>
                  </a:lnTo>
                  <a:lnTo>
                    <a:pt x="639" y="176"/>
                  </a:lnTo>
                  <a:lnTo>
                    <a:pt x="645" y="178"/>
                  </a:lnTo>
                  <a:lnTo>
                    <a:pt x="647" y="178"/>
                  </a:lnTo>
                  <a:lnTo>
                    <a:pt x="645" y="179"/>
                  </a:lnTo>
                  <a:lnTo>
                    <a:pt x="647" y="181"/>
                  </a:lnTo>
                  <a:lnTo>
                    <a:pt x="647" y="181"/>
                  </a:lnTo>
                  <a:lnTo>
                    <a:pt x="648" y="181"/>
                  </a:lnTo>
                  <a:lnTo>
                    <a:pt x="656" y="181"/>
                  </a:lnTo>
                  <a:lnTo>
                    <a:pt x="658" y="181"/>
                  </a:lnTo>
                  <a:lnTo>
                    <a:pt x="661" y="182"/>
                  </a:lnTo>
                  <a:lnTo>
                    <a:pt x="661" y="184"/>
                  </a:lnTo>
                  <a:lnTo>
                    <a:pt x="661" y="184"/>
                  </a:lnTo>
                  <a:lnTo>
                    <a:pt x="660" y="185"/>
                  </a:lnTo>
                  <a:lnTo>
                    <a:pt x="660" y="185"/>
                  </a:lnTo>
                  <a:lnTo>
                    <a:pt x="661" y="185"/>
                  </a:lnTo>
                  <a:lnTo>
                    <a:pt x="667" y="187"/>
                  </a:lnTo>
                  <a:lnTo>
                    <a:pt x="669" y="187"/>
                  </a:lnTo>
                  <a:lnTo>
                    <a:pt x="669" y="189"/>
                  </a:lnTo>
                  <a:lnTo>
                    <a:pt x="671" y="192"/>
                  </a:lnTo>
                  <a:lnTo>
                    <a:pt x="671" y="192"/>
                  </a:lnTo>
                  <a:lnTo>
                    <a:pt x="669" y="193"/>
                  </a:lnTo>
                  <a:lnTo>
                    <a:pt x="664" y="196"/>
                  </a:lnTo>
                  <a:lnTo>
                    <a:pt x="658" y="198"/>
                  </a:lnTo>
                  <a:lnTo>
                    <a:pt x="658" y="200"/>
                  </a:lnTo>
                  <a:lnTo>
                    <a:pt x="660" y="200"/>
                  </a:lnTo>
                  <a:lnTo>
                    <a:pt x="661" y="200"/>
                  </a:lnTo>
                  <a:lnTo>
                    <a:pt x="663" y="200"/>
                  </a:lnTo>
                  <a:lnTo>
                    <a:pt x="667" y="200"/>
                  </a:lnTo>
                  <a:lnTo>
                    <a:pt x="667" y="200"/>
                  </a:lnTo>
                  <a:lnTo>
                    <a:pt x="671" y="200"/>
                  </a:lnTo>
                  <a:lnTo>
                    <a:pt x="671" y="201"/>
                  </a:lnTo>
                  <a:lnTo>
                    <a:pt x="672" y="203"/>
                  </a:lnTo>
                  <a:lnTo>
                    <a:pt x="671" y="203"/>
                  </a:lnTo>
                  <a:lnTo>
                    <a:pt x="664" y="204"/>
                  </a:lnTo>
                  <a:lnTo>
                    <a:pt x="661" y="203"/>
                  </a:lnTo>
                  <a:lnTo>
                    <a:pt x="660" y="203"/>
                  </a:lnTo>
                  <a:lnTo>
                    <a:pt x="658" y="203"/>
                  </a:lnTo>
                  <a:lnTo>
                    <a:pt x="660" y="203"/>
                  </a:lnTo>
                  <a:lnTo>
                    <a:pt x="661" y="204"/>
                  </a:lnTo>
                  <a:lnTo>
                    <a:pt x="661" y="206"/>
                  </a:lnTo>
                  <a:lnTo>
                    <a:pt x="661" y="206"/>
                  </a:lnTo>
                  <a:lnTo>
                    <a:pt x="660" y="207"/>
                  </a:lnTo>
                  <a:lnTo>
                    <a:pt x="660" y="209"/>
                  </a:lnTo>
                  <a:lnTo>
                    <a:pt x="660" y="209"/>
                  </a:lnTo>
                  <a:lnTo>
                    <a:pt x="660" y="212"/>
                  </a:lnTo>
                  <a:lnTo>
                    <a:pt x="660" y="212"/>
                  </a:lnTo>
                  <a:lnTo>
                    <a:pt x="645" y="212"/>
                  </a:lnTo>
                  <a:lnTo>
                    <a:pt x="644" y="212"/>
                  </a:lnTo>
                  <a:lnTo>
                    <a:pt x="641" y="214"/>
                  </a:lnTo>
                  <a:lnTo>
                    <a:pt x="637" y="215"/>
                  </a:lnTo>
                  <a:lnTo>
                    <a:pt x="636" y="215"/>
                  </a:lnTo>
                  <a:lnTo>
                    <a:pt x="633" y="215"/>
                  </a:lnTo>
                  <a:lnTo>
                    <a:pt x="628" y="214"/>
                  </a:lnTo>
                  <a:lnTo>
                    <a:pt x="625" y="214"/>
                  </a:lnTo>
                  <a:lnTo>
                    <a:pt x="623" y="214"/>
                  </a:lnTo>
                  <a:lnTo>
                    <a:pt x="622" y="212"/>
                  </a:lnTo>
                  <a:lnTo>
                    <a:pt x="620" y="212"/>
                  </a:lnTo>
                  <a:lnTo>
                    <a:pt x="619" y="211"/>
                  </a:lnTo>
                  <a:lnTo>
                    <a:pt x="619" y="209"/>
                  </a:lnTo>
                  <a:lnTo>
                    <a:pt x="619" y="207"/>
                  </a:lnTo>
                  <a:lnTo>
                    <a:pt x="619" y="206"/>
                  </a:lnTo>
                  <a:lnTo>
                    <a:pt x="619" y="206"/>
                  </a:lnTo>
                  <a:lnTo>
                    <a:pt x="617" y="206"/>
                  </a:lnTo>
                  <a:lnTo>
                    <a:pt x="617" y="204"/>
                  </a:lnTo>
                  <a:lnTo>
                    <a:pt x="614" y="203"/>
                  </a:lnTo>
                  <a:lnTo>
                    <a:pt x="612" y="203"/>
                  </a:lnTo>
                  <a:lnTo>
                    <a:pt x="612" y="203"/>
                  </a:lnTo>
                  <a:lnTo>
                    <a:pt x="612" y="204"/>
                  </a:lnTo>
                  <a:lnTo>
                    <a:pt x="612" y="204"/>
                  </a:lnTo>
                  <a:lnTo>
                    <a:pt x="615" y="206"/>
                  </a:lnTo>
                  <a:lnTo>
                    <a:pt x="615" y="206"/>
                  </a:lnTo>
                  <a:lnTo>
                    <a:pt x="614" y="209"/>
                  </a:lnTo>
                  <a:lnTo>
                    <a:pt x="614" y="209"/>
                  </a:lnTo>
                  <a:lnTo>
                    <a:pt x="612" y="212"/>
                  </a:lnTo>
                  <a:lnTo>
                    <a:pt x="611" y="212"/>
                  </a:lnTo>
                  <a:lnTo>
                    <a:pt x="607" y="212"/>
                  </a:lnTo>
                  <a:lnTo>
                    <a:pt x="601" y="214"/>
                  </a:lnTo>
                  <a:lnTo>
                    <a:pt x="600" y="214"/>
                  </a:lnTo>
                  <a:lnTo>
                    <a:pt x="596" y="214"/>
                  </a:lnTo>
                  <a:lnTo>
                    <a:pt x="593" y="214"/>
                  </a:lnTo>
                  <a:lnTo>
                    <a:pt x="592" y="212"/>
                  </a:lnTo>
                  <a:lnTo>
                    <a:pt x="590" y="211"/>
                  </a:lnTo>
                  <a:lnTo>
                    <a:pt x="590" y="211"/>
                  </a:lnTo>
                  <a:lnTo>
                    <a:pt x="590" y="214"/>
                  </a:lnTo>
                  <a:lnTo>
                    <a:pt x="589" y="214"/>
                  </a:lnTo>
                  <a:lnTo>
                    <a:pt x="589" y="214"/>
                  </a:lnTo>
                  <a:lnTo>
                    <a:pt x="585" y="212"/>
                  </a:lnTo>
                  <a:lnTo>
                    <a:pt x="584" y="211"/>
                  </a:lnTo>
                  <a:lnTo>
                    <a:pt x="584" y="211"/>
                  </a:lnTo>
                  <a:lnTo>
                    <a:pt x="584" y="212"/>
                  </a:lnTo>
                  <a:lnTo>
                    <a:pt x="584" y="212"/>
                  </a:lnTo>
                  <a:lnTo>
                    <a:pt x="584" y="214"/>
                  </a:lnTo>
                  <a:lnTo>
                    <a:pt x="579" y="214"/>
                  </a:lnTo>
                  <a:lnTo>
                    <a:pt x="578" y="214"/>
                  </a:lnTo>
                  <a:lnTo>
                    <a:pt x="574" y="214"/>
                  </a:lnTo>
                  <a:lnTo>
                    <a:pt x="573" y="214"/>
                  </a:lnTo>
                  <a:lnTo>
                    <a:pt x="571" y="214"/>
                  </a:lnTo>
                  <a:lnTo>
                    <a:pt x="566" y="212"/>
                  </a:lnTo>
                  <a:lnTo>
                    <a:pt x="566" y="212"/>
                  </a:lnTo>
                  <a:lnTo>
                    <a:pt x="566" y="214"/>
                  </a:lnTo>
                  <a:lnTo>
                    <a:pt x="565" y="215"/>
                  </a:lnTo>
                  <a:lnTo>
                    <a:pt x="562" y="215"/>
                  </a:lnTo>
                  <a:lnTo>
                    <a:pt x="557" y="214"/>
                  </a:lnTo>
                  <a:lnTo>
                    <a:pt x="554" y="215"/>
                  </a:lnTo>
                  <a:lnTo>
                    <a:pt x="548" y="214"/>
                  </a:lnTo>
                  <a:lnTo>
                    <a:pt x="541" y="214"/>
                  </a:lnTo>
                  <a:lnTo>
                    <a:pt x="540" y="214"/>
                  </a:lnTo>
                  <a:lnTo>
                    <a:pt x="540" y="214"/>
                  </a:lnTo>
                  <a:lnTo>
                    <a:pt x="540" y="212"/>
                  </a:lnTo>
                  <a:lnTo>
                    <a:pt x="540" y="211"/>
                  </a:lnTo>
                  <a:lnTo>
                    <a:pt x="541" y="209"/>
                  </a:lnTo>
                  <a:lnTo>
                    <a:pt x="543" y="207"/>
                  </a:lnTo>
                  <a:lnTo>
                    <a:pt x="543" y="206"/>
                  </a:lnTo>
                  <a:lnTo>
                    <a:pt x="541" y="206"/>
                  </a:lnTo>
                  <a:lnTo>
                    <a:pt x="541" y="204"/>
                  </a:lnTo>
                  <a:lnTo>
                    <a:pt x="540" y="204"/>
                  </a:lnTo>
                  <a:lnTo>
                    <a:pt x="538" y="206"/>
                  </a:lnTo>
                  <a:lnTo>
                    <a:pt x="537" y="207"/>
                  </a:lnTo>
                  <a:lnTo>
                    <a:pt x="535" y="209"/>
                  </a:lnTo>
                  <a:lnTo>
                    <a:pt x="535" y="207"/>
                  </a:lnTo>
                  <a:lnTo>
                    <a:pt x="535" y="206"/>
                  </a:lnTo>
                  <a:lnTo>
                    <a:pt x="533" y="206"/>
                  </a:lnTo>
                  <a:lnTo>
                    <a:pt x="533" y="206"/>
                  </a:lnTo>
                  <a:lnTo>
                    <a:pt x="533" y="206"/>
                  </a:lnTo>
                  <a:lnTo>
                    <a:pt x="532" y="207"/>
                  </a:lnTo>
                  <a:lnTo>
                    <a:pt x="532" y="207"/>
                  </a:lnTo>
                  <a:lnTo>
                    <a:pt x="530" y="207"/>
                  </a:lnTo>
                  <a:lnTo>
                    <a:pt x="530" y="207"/>
                  </a:lnTo>
                  <a:lnTo>
                    <a:pt x="530" y="209"/>
                  </a:lnTo>
                  <a:lnTo>
                    <a:pt x="530" y="209"/>
                  </a:lnTo>
                  <a:lnTo>
                    <a:pt x="530" y="211"/>
                  </a:lnTo>
                  <a:lnTo>
                    <a:pt x="529" y="211"/>
                  </a:lnTo>
                  <a:lnTo>
                    <a:pt x="527" y="212"/>
                  </a:lnTo>
                  <a:lnTo>
                    <a:pt x="525" y="212"/>
                  </a:lnTo>
                  <a:lnTo>
                    <a:pt x="521" y="212"/>
                  </a:lnTo>
                  <a:lnTo>
                    <a:pt x="519" y="212"/>
                  </a:lnTo>
                  <a:lnTo>
                    <a:pt x="513" y="211"/>
                  </a:lnTo>
                  <a:lnTo>
                    <a:pt x="511" y="211"/>
                  </a:lnTo>
                  <a:lnTo>
                    <a:pt x="508" y="209"/>
                  </a:lnTo>
                  <a:lnTo>
                    <a:pt x="505" y="207"/>
                  </a:lnTo>
                  <a:lnTo>
                    <a:pt x="505" y="207"/>
                  </a:lnTo>
                  <a:lnTo>
                    <a:pt x="507" y="206"/>
                  </a:lnTo>
                  <a:lnTo>
                    <a:pt x="507" y="204"/>
                  </a:lnTo>
                  <a:lnTo>
                    <a:pt x="502" y="207"/>
                  </a:lnTo>
                  <a:lnTo>
                    <a:pt x="502" y="207"/>
                  </a:lnTo>
                  <a:lnTo>
                    <a:pt x="502" y="211"/>
                  </a:lnTo>
                  <a:lnTo>
                    <a:pt x="502" y="211"/>
                  </a:lnTo>
                  <a:lnTo>
                    <a:pt x="499" y="209"/>
                  </a:lnTo>
                  <a:lnTo>
                    <a:pt x="497" y="211"/>
                  </a:lnTo>
                  <a:lnTo>
                    <a:pt x="497" y="209"/>
                  </a:lnTo>
                  <a:lnTo>
                    <a:pt x="494" y="209"/>
                  </a:lnTo>
                  <a:lnTo>
                    <a:pt x="492" y="207"/>
                  </a:lnTo>
                  <a:lnTo>
                    <a:pt x="491" y="206"/>
                  </a:lnTo>
                  <a:lnTo>
                    <a:pt x="488" y="201"/>
                  </a:lnTo>
                  <a:lnTo>
                    <a:pt x="488" y="198"/>
                  </a:lnTo>
                  <a:lnTo>
                    <a:pt x="488" y="198"/>
                  </a:lnTo>
                  <a:lnTo>
                    <a:pt x="489" y="196"/>
                  </a:lnTo>
                  <a:lnTo>
                    <a:pt x="489" y="196"/>
                  </a:lnTo>
                  <a:lnTo>
                    <a:pt x="486" y="195"/>
                  </a:lnTo>
                  <a:lnTo>
                    <a:pt x="484" y="193"/>
                  </a:lnTo>
                  <a:lnTo>
                    <a:pt x="484" y="192"/>
                  </a:lnTo>
                  <a:lnTo>
                    <a:pt x="484" y="192"/>
                  </a:lnTo>
                  <a:lnTo>
                    <a:pt x="483" y="190"/>
                  </a:lnTo>
                  <a:lnTo>
                    <a:pt x="483" y="189"/>
                  </a:lnTo>
                  <a:lnTo>
                    <a:pt x="484" y="189"/>
                  </a:lnTo>
                  <a:lnTo>
                    <a:pt x="484" y="185"/>
                  </a:lnTo>
                  <a:lnTo>
                    <a:pt x="488" y="182"/>
                  </a:lnTo>
                  <a:lnTo>
                    <a:pt x="489" y="181"/>
                  </a:lnTo>
                  <a:lnTo>
                    <a:pt x="489" y="181"/>
                  </a:lnTo>
                  <a:lnTo>
                    <a:pt x="488" y="179"/>
                  </a:lnTo>
                  <a:lnTo>
                    <a:pt x="488" y="176"/>
                  </a:lnTo>
                  <a:lnTo>
                    <a:pt x="488" y="174"/>
                  </a:lnTo>
                  <a:lnTo>
                    <a:pt x="486" y="173"/>
                  </a:lnTo>
                  <a:lnTo>
                    <a:pt x="483" y="171"/>
                  </a:lnTo>
                  <a:lnTo>
                    <a:pt x="480" y="167"/>
                  </a:lnTo>
                  <a:lnTo>
                    <a:pt x="477" y="163"/>
                  </a:lnTo>
                  <a:lnTo>
                    <a:pt x="473" y="160"/>
                  </a:lnTo>
                  <a:lnTo>
                    <a:pt x="472" y="160"/>
                  </a:lnTo>
                  <a:lnTo>
                    <a:pt x="470" y="160"/>
                  </a:lnTo>
                  <a:lnTo>
                    <a:pt x="467" y="162"/>
                  </a:lnTo>
                  <a:lnTo>
                    <a:pt x="466" y="162"/>
                  </a:lnTo>
                  <a:lnTo>
                    <a:pt x="466" y="162"/>
                  </a:lnTo>
                  <a:lnTo>
                    <a:pt x="462" y="162"/>
                  </a:lnTo>
                  <a:lnTo>
                    <a:pt x="456" y="162"/>
                  </a:lnTo>
                  <a:lnTo>
                    <a:pt x="453" y="162"/>
                  </a:lnTo>
                  <a:lnTo>
                    <a:pt x="450" y="162"/>
                  </a:lnTo>
                  <a:lnTo>
                    <a:pt x="447" y="163"/>
                  </a:lnTo>
                  <a:lnTo>
                    <a:pt x="442" y="163"/>
                  </a:lnTo>
                  <a:lnTo>
                    <a:pt x="440" y="160"/>
                  </a:lnTo>
                  <a:lnTo>
                    <a:pt x="434" y="159"/>
                  </a:lnTo>
                  <a:lnTo>
                    <a:pt x="432" y="157"/>
                  </a:lnTo>
                  <a:lnTo>
                    <a:pt x="431" y="155"/>
                  </a:lnTo>
                  <a:lnTo>
                    <a:pt x="432" y="155"/>
                  </a:lnTo>
                  <a:lnTo>
                    <a:pt x="436" y="154"/>
                  </a:lnTo>
                  <a:lnTo>
                    <a:pt x="436" y="154"/>
                  </a:lnTo>
                  <a:lnTo>
                    <a:pt x="437" y="152"/>
                  </a:lnTo>
                  <a:lnTo>
                    <a:pt x="434" y="154"/>
                  </a:lnTo>
                  <a:lnTo>
                    <a:pt x="432" y="154"/>
                  </a:lnTo>
                  <a:lnTo>
                    <a:pt x="423" y="149"/>
                  </a:lnTo>
                  <a:lnTo>
                    <a:pt x="420" y="149"/>
                  </a:lnTo>
                  <a:lnTo>
                    <a:pt x="420" y="148"/>
                  </a:lnTo>
                  <a:lnTo>
                    <a:pt x="418" y="148"/>
                  </a:lnTo>
                  <a:lnTo>
                    <a:pt x="418" y="148"/>
                  </a:lnTo>
                  <a:lnTo>
                    <a:pt x="420" y="146"/>
                  </a:lnTo>
                  <a:lnTo>
                    <a:pt x="421" y="148"/>
                  </a:lnTo>
                  <a:lnTo>
                    <a:pt x="423" y="148"/>
                  </a:lnTo>
                  <a:lnTo>
                    <a:pt x="426" y="148"/>
                  </a:lnTo>
                  <a:lnTo>
                    <a:pt x="426" y="146"/>
                  </a:lnTo>
                  <a:lnTo>
                    <a:pt x="426" y="146"/>
                  </a:lnTo>
                  <a:lnTo>
                    <a:pt x="423" y="144"/>
                  </a:lnTo>
                  <a:lnTo>
                    <a:pt x="421" y="144"/>
                  </a:lnTo>
                  <a:lnTo>
                    <a:pt x="420" y="143"/>
                  </a:lnTo>
                  <a:lnTo>
                    <a:pt x="421" y="141"/>
                  </a:lnTo>
                  <a:lnTo>
                    <a:pt x="421" y="141"/>
                  </a:lnTo>
                  <a:lnTo>
                    <a:pt x="421" y="141"/>
                  </a:lnTo>
                  <a:lnTo>
                    <a:pt x="425" y="141"/>
                  </a:lnTo>
                  <a:lnTo>
                    <a:pt x="426" y="140"/>
                  </a:lnTo>
                  <a:lnTo>
                    <a:pt x="431" y="138"/>
                  </a:lnTo>
                  <a:lnTo>
                    <a:pt x="434" y="138"/>
                  </a:lnTo>
                  <a:close/>
                  <a:moveTo>
                    <a:pt x="136" y="124"/>
                  </a:moveTo>
                  <a:lnTo>
                    <a:pt x="138" y="124"/>
                  </a:lnTo>
                  <a:lnTo>
                    <a:pt x="139" y="124"/>
                  </a:lnTo>
                  <a:lnTo>
                    <a:pt x="142" y="126"/>
                  </a:lnTo>
                  <a:lnTo>
                    <a:pt x="149" y="129"/>
                  </a:lnTo>
                  <a:lnTo>
                    <a:pt x="150" y="130"/>
                  </a:lnTo>
                  <a:lnTo>
                    <a:pt x="150" y="130"/>
                  </a:lnTo>
                  <a:lnTo>
                    <a:pt x="150" y="132"/>
                  </a:lnTo>
                  <a:lnTo>
                    <a:pt x="149" y="132"/>
                  </a:lnTo>
                  <a:lnTo>
                    <a:pt x="139" y="135"/>
                  </a:lnTo>
                  <a:lnTo>
                    <a:pt x="138" y="137"/>
                  </a:lnTo>
                  <a:lnTo>
                    <a:pt x="139" y="137"/>
                  </a:lnTo>
                  <a:lnTo>
                    <a:pt x="142" y="140"/>
                  </a:lnTo>
                  <a:lnTo>
                    <a:pt x="145" y="141"/>
                  </a:lnTo>
                  <a:lnTo>
                    <a:pt x="145" y="143"/>
                  </a:lnTo>
                  <a:lnTo>
                    <a:pt x="144" y="143"/>
                  </a:lnTo>
                  <a:lnTo>
                    <a:pt x="141" y="143"/>
                  </a:lnTo>
                  <a:lnTo>
                    <a:pt x="141" y="143"/>
                  </a:lnTo>
                  <a:lnTo>
                    <a:pt x="139" y="143"/>
                  </a:lnTo>
                  <a:lnTo>
                    <a:pt x="139" y="144"/>
                  </a:lnTo>
                  <a:lnTo>
                    <a:pt x="142" y="148"/>
                  </a:lnTo>
                  <a:lnTo>
                    <a:pt x="144" y="148"/>
                  </a:lnTo>
                  <a:lnTo>
                    <a:pt x="144" y="149"/>
                  </a:lnTo>
                  <a:lnTo>
                    <a:pt x="142" y="149"/>
                  </a:lnTo>
                  <a:lnTo>
                    <a:pt x="142" y="151"/>
                  </a:lnTo>
                  <a:lnTo>
                    <a:pt x="139" y="152"/>
                  </a:lnTo>
                  <a:lnTo>
                    <a:pt x="136" y="154"/>
                  </a:lnTo>
                  <a:lnTo>
                    <a:pt x="128" y="154"/>
                  </a:lnTo>
                  <a:lnTo>
                    <a:pt x="128" y="155"/>
                  </a:lnTo>
                  <a:lnTo>
                    <a:pt x="128" y="157"/>
                  </a:lnTo>
                  <a:lnTo>
                    <a:pt x="128" y="159"/>
                  </a:lnTo>
                  <a:lnTo>
                    <a:pt x="128" y="159"/>
                  </a:lnTo>
                  <a:lnTo>
                    <a:pt x="127" y="160"/>
                  </a:lnTo>
                  <a:lnTo>
                    <a:pt x="127" y="162"/>
                  </a:lnTo>
                  <a:lnTo>
                    <a:pt x="125" y="162"/>
                  </a:lnTo>
                  <a:lnTo>
                    <a:pt x="123" y="162"/>
                  </a:lnTo>
                  <a:lnTo>
                    <a:pt x="122" y="162"/>
                  </a:lnTo>
                  <a:lnTo>
                    <a:pt x="117" y="162"/>
                  </a:lnTo>
                  <a:lnTo>
                    <a:pt x="116" y="160"/>
                  </a:lnTo>
                  <a:lnTo>
                    <a:pt x="114" y="159"/>
                  </a:lnTo>
                  <a:lnTo>
                    <a:pt x="114" y="157"/>
                  </a:lnTo>
                  <a:lnTo>
                    <a:pt x="114" y="155"/>
                  </a:lnTo>
                  <a:lnTo>
                    <a:pt x="114" y="154"/>
                  </a:lnTo>
                  <a:lnTo>
                    <a:pt x="116" y="151"/>
                  </a:lnTo>
                  <a:lnTo>
                    <a:pt x="117" y="149"/>
                  </a:lnTo>
                  <a:lnTo>
                    <a:pt x="117" y="148"/>
                  </a:lnTo>
                  <a:lnTo>
                    <a:pt x="117" y="146"/>
                  </a:lnTo>
                  <a:lnTo>
                    <a:pt x="116" y="146"/>
                  </a:lnTo>
                  <a:lnTo>
                    <a:pt x="112" y="148"/>
                  </a:lnTo>
                  <a:lnTo>
                    <a:pt x="111" y="148"/>
                  </a:lnTo>
                  <a:lnTo>
                    <a:pt x="109" y="148"/>
                  </a:lnTo>
                  <a:lnTo>
                    <a:pt x="109" y="149"/>
                  </a:lnTo>
                  <a:lnTo>
                    <a:pt x="108" y="151"/>
                  </a:lnTo>
                  <a:lnTo>
                    <a:pt x="108" y="152"/>
                  </a:lnTo>
                  <a:lnTo>
                    <a:pt x="108" y="154"/>
                  </a:lnTo>
                  <a:lnTo>
                    <a:pt x="106" y="155"/>
                  </a:lnTo>
                  <a:lnTo>
                    <a:pt x="103" y="155"/>
                  </a:lnTo>
                  <a:lnTo>
                    <a:pt x="103" y="155"/>
                  </a:lnTo>
                  <a:lnTo>
                    <a:pt x="101" y="155"/>
                  </a:lnTo>
                  <a:lnTo>
                    <a:pt x="103" y="157"/>
                  </a:lnTo>
                  <a:lnTo>
                    <a:pt x="104" y="159"/>
                  </a:lnTo>
                  <a:lnTo>
                    <a:pt x="104" y="160"/>
                  </a:lnTo>
                  <a:lnTo>
                    <a:pt x="104" y="160"/>
                  </a:lnTo>
                  <a:lnTo>
                    <a:pt x="103" y="162"/>
                  </a:lnTo>
                  <a:lnTo>
                    <a:pt x="101" y="163"/>
                  </a:lnTo>
                  <a:lnTo>
                    <a:pt x="100" y="165"/>
                  </a:lnTo>
                  <a:lnTo>
                    <a:pt x="100" y="167"/>
                  </a:lnTo>
                  <a:lnTo>
                    <a:pt x="98" y="167"/>
                  </a:lnTo>
                  <a:lnTo>
                    <a:pt x="97" y="167"/>
                  </a:lnTo>
                  <a:lnTo>
                    <a:pt x="97" y="165"/>
                  </a:lnTo>
                  <a:lnTo>
                    <a:pt x="93" y="163"/>
                  </a:lnTo>
                  <a:lnTo>
                    <a:pt x="93" y="162"/>
                  </a:lnTo>
                  <a:lnTo>
                    <a:pt x="92" y="160"/>
                  </a:lnTo>
                  <a:lnTo>
                    <a:pt x="92" y="160"/>
                  </a:lnTo>
                  <a:lnTo>
                    <a:pt x="92" y="160"/>
                  </a:lnTo>
                  <a:lnTo>
                    <a:pt x="90" y="162"/>
                  </a:lnTo>
                  <a:lnTo>
                    <a:pt x="90" y="163"/>
                  </a:lnTo>
                  <a:lnTo>
                    <a:pt x="90" y="165"/>
                  </a:lnTo>
                  <a:lnTo>
                    <a:pt x="90" y="167"/>
                  </a:lnTo>
                  <a:lnTo>
                    <a:pt x="89" y="167"/>
                  </a:lnTo>
                  <a:lnTo>
                    <a:pt x="89" y="168"/>
                  </a:lnTo>
                  <a:lnTo>
                    <a:pt x="92" y="170"/>
                  </a:lnTo>
                  <a:lnTo>
                    <a:pt x="92" y="170"/>
                  </a:lnTo>
                  <a:lnTo>
                    <a:pt x="92" y="171"/>
                  </a:lnTo>
                  <a:lnTo>
                    <a:pt x="92" y="171"/>
                  </a:lnTo>
                  <a:lnTo>
                    <a:pt x="90" y="171"/>
                  </a:lnTo>
                  <a:lnTo>
                    <a:pt x="90" y="173"/>
                  </a:lnTo>
                  <a:lnTo>
                    <a:pt x="89" y="173"/>
                  </a:lnTo>
                  <a:lnTo>
                    <a:pt x="86" y="174"/>
                  </a:lnTo>
                  <a:lnTo>
                    <a:pt x="82" y="174"/>
                  </a:lnTo>
                  <a:lnTo>
                    <a:pt x="79" y="176"/>
                  </a:lnTo>
                  <a:lnTo>
                    <a:pt x="79" y="176"/>
                  </a:lnTo>
                  <a:lnTo>
                    <a:pt x="78" y="174"/>
                  </a:lnTo>
                  <a:lnTo>
                    <a:pt x="78" y="171"/>
                  </a:lnTo>
                  <a:lnTo>
                    <a:pt x="78" y="170"/>
                  </a:lnTo>
                  <a:lnTo>
                    <a:pt x="76" y="170"/>
                  </a:lnTo>
                  <a:lnTo>
                    <a:pt x="75" y="167"/>
                  </a:lnTo>
                  <a:lnTo>
                    <a:pt x="75" y="165"/>
                  </a:lnTo>
                  <a:lnTo>
                    <a:pt x="73" y="165"/>
                  </a:lnTo>
                  <a:lnTo>
                    <a:pt x="73" y="165"/>
                  </a:lnTo>
                  <a:lnTo>
                    <a:pt x="71" y="165"/>
                  </a:lnTo>
                  <a:lnTo>
                    <a:pt x="70" y="170"/>
                  </a:lnTo>
                  <a:lnTo>
                    <a:pt x="68" y="171"/>
                  </a:lnTo>
                  <a:lnTo>
                    <a:pt x="67" y="171"/>
                  </a:lnTo>
                  <a:lnTo>
                    <a:pt x="65" y="171"/>
                  </a:lnTo>
                  <a:lnTo>
                    <a:pt x="60" y="170"/>
                  </a:lnTo>
                  <a:lnTo>
                    <a:pt x="57" y="170"/>
                  </a:lnTo>
                  <a:lnTo>
                    <a:pt x="56" y="170"/>
                  </a:lnTo>
                  <a:lnTo>
                    <a:pt x="52" y="171"/>
                  </a:lnTo>
                  <a:lnTo>
                    <a:pt x="51" y="173"/>
                  </a:lnTo>
                  <a:lnTo>
                    <a:pt x="48" y="171"/>
                  </a:lnTo>
                  <a:lnTo>
                    <a:pt x="48" y="171"/>
                  </a:lnTo>
                  <a:lnTo>
                    <a:pt x="46" y="170"/>
                  </a:lnTo>
                  <a:lnTo>
                    <a:pt x="46" y="170"/>
                  </a:lnTo>
                  <a:lnTo>
                    <a:pt x="48" y="170"/>
                  </a:lnTo>
                  <a:lnTo>
                    <a:pt x="48" y="168"/>
                  </a:lnTo>
                  <a:lnTo>
                    <a:pt x="48" y="168"/>
                  </a:lnTo>
                  <a:lnTo>
                    <a:pt x="48" y="167"/>
                  </a:lnTo>
                  <a:lnTo>
                    <a:pt x="48" y="167"/>
                  </a:lnTo>
                  <a:lnTo>
                    <a:pt x="48" y="167"/>
                  </a:lnTo>
                  <a:lnTo>
                    <a:pt x="48" y="165"/>
                  </a:lnTo>
                  <a:lnTo>
                    <a:pt x="48" y="165"/>
                  </a:lnTo>
                  <a:lnTo>
                    <a:pt x="46" y="165"/>
                  </a:lnTo>
                  <a:lnTo>
                    <a:pt x="43" y="167"/>
                  </a:lnTo>
                  <a:lnTo>
                    <a:pt x="43" y="165"/>
                  </a:lnTo>
                  <a:lnTo>
                    <a:pt x="45" y="163"/>
                  </a:lnTo>
                  <a:lnTo>
                    <a:pt x="49" y="160"/>
                  </a:lnTo>
                  <a:lnTo>
                    <a:pt x="49" y="159"/>
                  </a:lnTo>
                  <a:lnTo>
                    <a:pt x="51" y="159"/>
                  </a:lnTo>
                  <a:lnTo>
                    <a:pt x="62" y="157"/>
                  </a:lnTo>
                  <a:lnTo>
                    <a:pt x="62" y="157"/>
                  </a:lnTo>
                  <a:lnTo>
                    <a:pt x="68" y="152"/>
                  </a:lnTo>
                  <a:lnTo>
                    <a:pt x="70" y="151"/>
                  </a:lnTo>
                  <a:lnTo>
                    <a:pt x="71" y="149"/>
                  </a:lnTo>
                  <a:lnTo>
                    <a:pt x="78" y="146"/>
                  </a:lnTo>
                  <a:lnTo>
                    <a:pt x="79" y="146"/>
                  </a:lnTo>
                  <a:lnTo>
                    <a:pt x="79" y="144"/>
                  </a:lnTo>
                  <a:lnTo>
                    <a:pt x="81" y="143"/>
                  </a:lnTo>
                  <a:lnTo>
                    <a:pt x="82" y="143"/>
                  </a:lnTo>
                  <a:lnTo>
                    <a:pt x="87" y="138"/>
                  </a:lnTo>
                  <a:lnTo>
                    <a:pt x="92" y="135"/>
                  </a:lnTo>
                  <a:lnTo>
                    <a:pt x="95" y="133"/>
                  </a:lnTo>
                  <a:lnTo>
                    <a:pt x="98" y="130"/>
                  </a:lnTo>
                  <a:lnTo>
                    <a:pt x="103" y="130"/>
                  </a:lnTo>
                  <a:lnTo>
                    <a:pt x="114" y="129"/>
                  </a:lnTo>
                  <a:lnTo>
                    <a:pt x="122" y="130"/>
                  </a:lnTo>
                  <a:lnTo>
                    <a:pt x="125" y="130"/>
                  </a:lnTo>
                  <a:lnTo>
                    <a:pt x="125" y="130"/>
                  </a:lnTo>
                  <a:lnTo>
                    <a:pt x="127" y="129"/>
                  </a:lnTo>
                  <a:lnTo>
                    <a:pt x="128" y="130"/>
                  </a:lnTo>
                  <a:lnTo>
                    <a:pt x="131" y="130"/>
                  </a:lnTo>
                  <a:lnTo>
                    <a:pt x="131" y="130"/>
                  </a:lnTo>
                  <a:lnTo>
                    <a:pt x="133" y="129"/>
                  </a:lnTo>
                  <a:lnTo>
                    <a:pt x="131" y="129"/>
                  </a:lnTo>
                  <a:lnTo>
                    <a:pt x="128" y="127"/>
                  </a:lnTo>
                  <a:lnTo>
                    <a:pt x="128" y="127"/>
                  </a:lnTo>
                  <a:lnTo>
                    <a:pt x="128" y="126"/>
                  </a:lnTo>
                  <a:lnTo>
                    <a:pt x="130" y="126"/>
                  </a:lnTo>
                  <a:lnTo>
                    <a:pt x="131" y="124"/>
                  </a:lnTo>
                  <a:lnTo>
                    <a:pt x="136" y="124"/>
                  </a:lnTo>
                  <a:close/>
                  <a:moveTo>
                    <a:pt x="507" y="121"/>
                  </a:moveTo>
                  <a:lnTo>
                    <a:pt x="510" y="121"/>
                  </a:lnTo>
                  <a:lnTo>
                    <a:pt x="513" y="121"/>
                  </a:lnTo>
                  <a:lnTo>
                    <a:pt x="516" y="122"/>
                  </a:lnTo>
                  <a:lnTo>
                    <a:pt x="521" y="126"/>
                  </a:lnTo>
                  <a:lnTo>
                    <a:pt x="522" y="127"/>
                  </a:lnTo>
                  <a:lnTo>
                    <a:pt x="524" y="129"/>
                  </a:lnTo>
                  <a:lnTo>
                    <a:pt x="524" y="130"/>
                  </a:lnTo>
                  <a:lnTo>
                    <a:pt x="522" y="130"/>
                  </a:lnTo>
                  <a:lnTo>
                    <a:pt x="522" y="132"/>
                  </a:lnTo>
                  <a:lnTo>
                    <a:pt x="521" y="132"/>
                  </a:lnTo>
                  <a:lnTo>
                    <a:pt x="518" y="133"/>
                  </a:lnTo>
                  <a:lnTo>
                    <a:pt x="516" y="133"/>
                  </a:lnTo>
                  <a:lnTo>
                    <a:pt x="505" y="130"/>
                  </a:lnTo>
                  <a:lnTo>
                    <a:pt x="502" y="129"/>
                  </a:lnTo>
                  <a:lnTo>
                    <a:pt x="502" y="127"/>
                  </a:lnTo>
                  <a:lnTo>
                    <a:pt x="502" y="126"/>
                  </a:lnTo>
                  <a:lnTo>
                    <a:pt x="502" y="124"/>
                  </a:lnTo>
                  <a:lnTo>
                    <a:pt x="502" y="122"/>
                  </a:lnTo>
                  <a:lnTo>
                    <a:pt x="503" y="121"/>
                  </a:lnTo>
                  <a:lnTo>
                    <a:pt x="503" y="121"/>
                  </a:lnTo>
                  <a:lnTo>
                    <a:pt x="507" y="121"/>
                  </a:lnTo>
                  <a:close/>
                  <a:moveTo>
                    <a:pt x="289" y="118"/>
                  </a:moveTo>
                  <a:lnTo>
                    <a:pt x="294" y="118"/>
                  </a:lnTo>
                  <a:lnTo>
                    <a:pt x="295" y="119"/>
                  </a:lnTo>
                  <a:lnTo>
                    <a:pt x="298" y="121"/>
                  </a:lnTo>
                  <a:lnTo>
                    <a:pt x="302" y="124"/>
                  </a:lnTo>
                  <a:lnTo>
                    <a:pt x="302" y="126"/>
                  </a:lnTo>
                  <a:lnTo>
                    <a:pt x="302" y="127"/>
                  </a:lnTo>
                  <a:lnTo>
                    <a:pt x="303" y="127"/>
                  </a:lnTo>
                  <a:lnTo>
                    <a:pt x="305" y="127"/>
                  </a:lnTo>
                  <a:lnTo>
                    <a:pt x="308" y="130"/>
                  </a:lnTo>
                  <a:lnTo>
                    <a:pt x="309" y="130"/>
                  </a:lnTo>
                  <a:lnTo>
                    <a:pt x="309" y="133"/>
                  </a:lnTo>
                  <a:lnTo>
                    <a:pt x="309" y="133"/>
                  </a:lnTo>
                  <a:lnTo>
                    <a:pt x="309" y="135"/>
                  </a:lnTo>
                  <a:lnTo>
                    <a:pt x="308" y="137"/>
                  </a:lnTo>
                  <a:lnTo>
                    <a:pt x="306" y="137"/>
                  </a:lnTo>
                  <a:lnTo>
                    <a:pt x="302" y="135"/>
                  </a:lnTo>
                  <a:lnTo>
                    <a:pt x="298" y="135"/>
                  </a:lnTo>
                  <a:lnTo>
                    <a:pt x="297" y="132"/>
                  </a:lnTo>
                  <a:lnTo>
                    <a:pt x="294" y="130"/>
                  </a:lnTo>
                  <a:lnTo>
                    <a:pt x="292" y="126"/>
                  </a:lnTo>
                  <a:lnTo>
                    <a:pt x="291" y="124"/>
                  </a:lnTo>
                  <a:lnTo>
                    <a:pt x="289" y="122"/>
                  </a:lnTo>
                  <a:lnTo>
                    <a:pt x="289" y="121"/>
                  </a:lnTo>
                  <a:lnTo>
                    <a:pt x="286" y="118"/>
                  </a:lnTo>
                  <a:lnTo>
                    <a:pt x="287" y="118"/>
                  </a:lnTo>
                  <a:lnTo>
                    <a:pt x="289" y="118"/>
                  </a:lnTo>
                  <a:close/>
                  <a:moveTo>
                    <a:pt x="439" y="116"/>
                  </a:moveTo>
                  <a:lnTo>
                    <a:pt x="443" y="118"/>
                  </a:lnTo>
                  <a:lnTo>
                    <a:pt x="447" y="116"/>
                  </a:lnTo>
                  <a:lnTo>
                    <a:pt x="451" y="116"/>
                  </a:lnTo>
                  <a:lnTo>
                    <a:pt x="461" y="118"/>
                  </a:lnTo>
                  <a:lnTo>
                    <a:pt x="467" y="116"/>
                  </a:lnTo>
                  <a:lnTo>
                    <a:pt x="469" y="116"/>
                  </a:lnTo>
                  <a:lnTo>
                    <a:pt x="470" y="118"/>
                  </a:lnTo>
                  <a:lnTo>
                    <a:pt x="472" y="119"/>
                  </a:lnTo>
                  <a:lnTo>
                    <a:pt x="473" y="121"/>
                  </a:lnTo>
                  <a:lnTo>
                    <a:pt x="470" y="121"/>
                  </a:lnTo>
                  <a:lnTo>
                    <a:pt x="467" y="126"/>
                  </a:lnTo>
                  <a:lnTo>
                    <a:pt x="467" y="126"/>
                  </a:lnTo>
                  <a:lnTo>
                    <a:pt x="464" y="126"/>
                  </a:lnTo>
                  <a:lnTo>
                    <a:pt x="464" y="127"/>
                  </a:lnTo>
                  <a:lnTo>
                    <a:pt x="455" y="126"/>
                  </a:lnTo>
                  <a:lnTo>
                    <a:pt x="432" y="126"/>
                  </a:lnTo>
                  <a:lnTo>
                    <a:pt x="431" y="126"/>
                  </a:lnTo>
                  <a:lnTo>
                    <a:pt x="428" y="122"/>
                  </a:lnTo>
                  <a:lnTo>
                    <a:pt x="428" y="121"/>
                  </a:lnTo>
                  <a:lnTo>
                    <a:pt x="429" y="119"/>
                  </a:lnTo>
                  <a:lnTo>
                    <a:pt x="429" y="119"/>
                  </a:lnTo>
                  <a:lnTo>
                    <a:pt x="429" y="118"/>
                  </a:lnTo>
                  <a:lnTo>
                    <a:pt x="437" y="116"/>
                  </a:lnTo>
                  <a:lnTo>
                    <a:pt x="439" y="116"/>
                  </a:lnTo>
                  <a:close/>
                  <a:moveTo>
                    <a:pt x="346" y="113"/>
                  </a:moveTo>
                  <a:lnTo>
                    <a:pt x="350" y="113"/>
                  </a:lnTo>
                  <a:lnTo>
                    <a:pt x="355" y="115"/>
                  </a:lnTo>
                  <a:lnTo>
                    <a:pt x="357" y="115"/>
                  </a:lnTo>
                  <a:lnTo>
                    <a:pt x="358" y="116"/>
                  </a:lnTo>
                  <a:lnTo>
                    <a:pt x="358" y="116"/>
                  </a:lnTo>
                  <a:lnTo>
                    <a:pt x="360" y="118"/>
                  </a:lnTo>
                  <a:lnTo>
                    <a:pt x="360" y="118"/>
                  </a:lnTo>
                  <a:lnTo>
                    <a:pt x="354" y="118"/>
                  </a:lnTo>
                  <a:lnTo>
                    <a:pt x="352" y="118"/>
                  </a:lnTo>
                  <a:lnTo>
                    <a:pt x="350" y="119"/>
                  </a:lnTo>
                  <a:lnTo>
                    <a:pt x="347" y="119"/>
                  </a:lnTo>
                  <a:lnTo>
                    <a:pt x="344" y="119"/>
                  </a:lnTo>
                  <a:lnTo>
                    <a:pt x="339" y="118"/>
                  </a:lnTo>
                  <a:lnTo>
                    <a:pt x="338" y="116"/>
                  </a:lnTo>
                  <a:lnTo>
                    <a:pt x="338" y="115"/>
                  </a:lnTo>
                  <a:lnTo>
                    <a:pt x="338" y="113"/>
                  </a:lnTo>
                  <a:lnTo>
                    <a:pt x="339" y="113"/>
                  </a:lnTo>
                  <a:lnTo>
                    <a:pt x="341" y="113"/>
                  </a:lnTo>
                  <a:lnTo>
                    <a:pt x="346" y="113"/>
                  </a:lnTo>
                  <a:close/>
                  <a:moveTo>
                    <a:pt x="168" y="107"/>
                  </a:moveTo>
                  <a:lnTo>
                    <a:pt x="168" y="108"/>
                  </a:lnTo>
                  <a:lnTo>
                    <a:pt x="168" y="108"/>
                  </a:lnTo>
                  <a:lnTo>
                    <a:pt x="168" y="110"/>
                  </a:lnTo>
                  <a:lnTo>
                    <a:pt x="169" y="110"/>
                  </a:lnTo>
                  <a:lnTo>
                    <a:pt x="171" y="110"/>
                  </a:lnTo>
                  <a:lnTo>
                    <a:pt x="174" y="111"/>
                  </a:lnTo>
                  <a:lnTo>
                    <a:pt x="175" y="113"/>
                  </a:lnTo>
                  <a:lnTo>
                    <a:pt x="175" y="113"/>
                  </a:lnTo>
                  <a:lnTo>
                    <a:pt x="175" y="113"/>
                  </a:lnTo>
                  <a:lnTo>
                    <a:pt x="177" y="115"/>
                  </a:lnTo>
                  <a:lnTo>
                    <a:pt x="177" y="115"/>
                  </a:lnTo>
                  <a:lnTo>
                    <a:pt x="175" y="116"/>
                  </a:lnTo>
                  <a:lnTo>
                    <a:pt x="174" y="118"/>
                  </a:lnTo>
                  <a:lnTo>
                    <a:pt x="171" y="118"/>
                  </a:lnTo>
                  <a:lnTo>
                    <a:pt x="168" y="118"/>
                  </a:lnTo>
                  <a:lnTo>
                    <a:pt x="163" y="116"/>
                  </a:lnTo>
                  <a:lnTo>
                    <a:pt x="158" y="111"/>
                  </a:lnTo>
                  <a:lnTo>
                    <a:pt x="156" y="110"/>
                  </a:lnTo>
                  <a:lnTo>
                    <a:pt x="160" y="110"/>
                  </a:lnTo>
                  <a:lnTo>
                    <a:pt x="160" y="110"/>
                  </a:lnTo>
                  <a:lnTo>
                    <a:pt x="161" y="108"/>
                  </a:lnTo>
                  <a:lnTo>
                    <a:pt x="163" y="108"/>
                  </a:lnTo>
                  <a:lnTo>
                    <a:pt x="168" y="107"/>
                  </a:lnTo>
                  <a:close/>
                  <a:moveTo>
                    <a:pt x="223" y="107"/>
                  </a:moveTo>
                  <a:lnTo>
                    <a:pt x="235" y="107"/>
                  </a:lnTo>
                  <a:lnTo>
                    <a:pt x="235" y="107"/>
                  </a:lnTo>
                  <a:lnTo>
                    <a:pt x="235" y="108"/>
                  </a:lnTo>
                  <a:lnTo>
                    <a:pt x="234" y="110"/>
                  </a:lnTo>
                  <a:lnTo>
                    <a:pt x="232" y="111"/>
                  </a:lnTo>
                  <a:lnTo>
                    <a:pt x="227" y="113"/>
                  </a:lnTo>
                  <a:lnTo>
                    <a:pt x="218" y="115"/>
                  </a:lnTo>
                  <a:lnTo>
                    <a:pt x="216" y="115"/>
                  </a:lnTo>
                  <a:lnTo>
                    <a:pt x="218" y="115"/>
                  </a:lnTo>
                  <a:lnTo>
                    <a:pt x="218" y="116"/>
                  </a:lnTo>
                  <a:lnTo>
                    <a:pt x="220" y="116"/>
                  </a:lnTo>
                  <a:lnTo>
                    <a:pt x="226" y="116"/>
                  </a:lnTo>
                  <a:lnTo>
                    <a:pt x="227" y="116"/>
                  </a:lnTo>
                  <a:lnTo>
                    <a:pt x="227" y="116"/>
                  </a:lnTo>
                  <a:lnTo>
                    <a:pt x="227" y="118"/>
                  </a:lnTo>
                  <a:lnTo>
                    <a:pt x="227" y="118"/>
                  </a:lnTo>
                  <a:lnTo>
                    <a:pt x="227" y="121"/>
                  </a:lnTo>
                  <a:lnTo>
                    <a:pt x="227" y="122"/>
                  </a:lnTo>
                  <a:lnTo>
                    <a:pt x="227" y="124"/>
                  </a:lnTo>
                  <a:lnTo>
                    <a:pt x="224" y="126"/>
                  </a:lnTo>
                  <a:lnTo>
                    <a:pt x="220" y="127"/>
                  </a:lnTo>
                  <a:lnTo>
                    <a:pt x="216" y="127"/>
                  </a:lnTo>
                  <a:lnTo>
                    <a:pt x="215" y="127"/>
                  </a:lnTo>
                  <a:lnTo>
                    <a:pt x="212" y="127"/>
                  </a:lnTo>
                  <a:lnTo>
                    <a:pt x="201" y="130"/>
                  </a:lnTo>
                  <a:lnTo>
                    <a:pt x="197" y="130"/>
                  </a:lnTo>
                  <a:lnTo>
                    <a:pt x="196" y="129"/>
                  </a:lnTo>
                  <a:lnTo>
                    <a:pt x="191" y="127"/>
                  </a:lnTo>
                  <a:lnTo>
                    <a:pt x="188" y="126"/>
                  </a:lnTo>
                  <a:lnTo>
                    <a:pt x="185" y="124"/>
                  </a:lnTo>
                  <a:lnTo>
                    <a:pt x="183" y="124"/>
                  </a:lnTo>
                  <a:lnTo>
                    <a:pt x="183" y="124"/>
                  </a:lnTo>
                  <a:lnTo>
                    <a:pt x="183" y="122"/>
                  </a:lnTo>
                  <a:lnTo>
                    <a:pt x="183" y="122"/>
                  </a:lnTo>
                  <a:lnTo>
                    <a:pt x="185" y="121"/>
                  </a:lnTo>
                  <a:lnTo>
                    <a:pt x="185" y="121"/>
                  </a:lnTo>
                  <a:lnTo>
                    <a:pt x="183" y="119"/>
                  </a:lnTo>
                  <a:lnTo>
                    <a:pt x="183" y="118"/>
                  </a:lnTo>
                  <a:lnTo>
                    <a:pt x="182" y="116"/>
                  </a:lnTo>
                  <a:lnTo>
                    <a:pt x="182" y="116"/>
                  </a:lnTo>
                  <a:lnTo>
                    <a:pt x="182" y="115"/>
                  </a:lnTo>
                  <a:lnTo>
                    <a:pt x="182" y="115"/>
                  </a:lnTo>
                  <a:lnTo>
                    <a:pt x="183" y="113"/>
                  </a:lnTo>
                  <a:lnTo>
                    <a:pt x="183" y="113"/>
                  </a:lnTo>
                  <a:lnTo>
                    <a:pt x="186" y="111"/>
                  </a:lnTo>
                  <a:lnTo>
                    <a:pt x="190" y="111"/>
                  </a:lnTo>
                  <a:lnTo>
                    <a:pt x="196" y="110"/>
                  </a:lnTo>
                  <a:lnTo>
                    <a:pt x="212" y="107"/>
                  </a:lnTo>
                  <a:lnTo>
                    <a:pt x="216" y="107"/>
                  </a:lnTo>
                  <a:lnTo>
                    <a:pt x="220" y="107"/>
                  </a:lnTo>
                  <a:lnTo>
                    <a:pt x="223" y="107"/>
                  </a:lnTo>
                  <a:close/>
                  <a:moveTo>
                    <a:pt x="333" y="100"/>
                  </a:moveTo>
                  <a:lnTo>
                    <a:pt x="333" y="102"/>
                  </a:lnTo>
                  <a:lnTo>
                    <a:pt x="333" y="102"/>
                  </a:lnTo>
                  <a:lnTo>
                    <a:pt x="332" y="105"/>
                  </a:lnTo>
                  <a:lnTo>
                    <a:pt x="328" y="105"/>
                  </a:lnTo>
                  <a:lnTo>
                    <a:pt x="327" y="105"/>
                  </a:lnTo>
                  <a:lnTo>
                    <a:pt x="327" y="105"/>
                  </a:lnTo>
                  <a:lnTo>
                    <a:pt x="327" y="103"/>
                  </a:lnTo>
                  <a:lnTo>
                    <a:pt x="327" y="103"/>
                  </a:lnTo>
                  <a:lnTo>
                    <a:pt x="330" y="102"/>
                  </a:lnTo>
                  <a:lnTo>
                    <a:pt x="332" y="100"/>
                  </a:lnTo>
                  <a:lnTo>
                    <a:pt x="333" y="100"/>
                  </a:lnTo>
                  <a:close/>
                  <a:moveTo>
                    <a:pt x="221" y="86"/>
                  </a:moveTo>
                  <a:lnTo>
                    <a:pt x="224" y="86"/>
                  </a:lnTo>
                  <a:lnTo>
                    <a:pt x="227" y="88"/>
                  </a:lnTo>
                  <a:lnTo>
                    <a:pt x="231" y="88"/>
                  </a:lnTo>
                  <a:lnTo>
                    <a:pt x="232" y="89"/>
                  </a:lnTo>
                  <a:lnTo>
                    <a:pt x="235" y="91"/>
                  </a:lnTo>
                  <a:lnTo>
                    <a:pt x="235" y="91"/>
                  </a:lnTo>
                  <a:lnTo>
                    <a:pt x="237" y="91"/>
                  </a:lnTo>
                  <a:lnTo>
                    <a:pt x="237" y="91"/>
                  </a:lnTo>
                  <a:lnTo>
                    <a:pt x="238" y="94"/>
                  </a:lnTo>
                  <a:lnTo>
                    <a:pt x="238" y="96"/>
                  </a:lnTo>
                  <a:lnTo>
                    <a:pt x="238" y="97"/>
                  </a:lnTo>
                  <a:lnTo>
                    <a:pt x="238" y="97"/>
                  </a:lnTo>
                  <a:lnTo>
                    <a:pt x="238" y="99"/>
                  </a:lnTo>
                  <a:lnTo>
                    <a:pt x="237" y="99"/>
                  </a:lnTo>
                  <a:lnTo>
                    <a:pt x="234" y="100"/>
                  </a:lnTo>
                  <a:lnTo>
                    <a:pt x="229" y="99"/>
                  </a:lnTo>
                  <a:lnTo>
                    <a:pt x="226" y="100"/>
                  </a:lnTo>
                  <a:lnTo>
                    <a:pt x="224" y="100"/>
                  </a:lnTo>
                  <a:lnTo>
                    <a:pt x="218" y="100"/>
                  </a:lnTo>
                  <a:lnTo>
                    <a:pt x="218" y="99"/>
                  </a:lnTo>
                  <a:lnTo>
                    <a:pt x="215" y="97"/>
                  </a:lnTo>
                  <a:lnTo>
                    <a:pt x="213" y="97"/>
                  </a:lnTo>
                  <a:lnTo>
                    <a:pt x="212" y="97"/>
                  </a:lnTo>
                  <a:lnTo>
                    <a:pt x="210" y="99"/>
                  </a:lnTo>
                  <a:lnTo>
                    <a:pt x="209" y="100"/>
                  </a:lnTo>
                  <a:lnTo>
                    <a:pt x="207" y="100"/>
                  </a:lnTo>
                  <a:lnTo>
                    <a:pt x="204" y="100"/>
                  </a:lnTo>
                  <a:lnTo>
                    <a:pt x="199" y="97"/>
                  </a:lnTo>
                  <a:lnTo>
                    <a:pt x="193" y="99"/>
                  </a:lnTo>
                  <a:lnTo>
                    <a:pt x="186" y="100"/>
                  </a:lnTo>
                  <a:lnTo>
                    <a:pt x="183" y="100"/>
                  </a:lnTo>
                  <a:lnTo>
                    <a:pt x="183" y="100"/>
                  </a:lnTo>
                  <a:lnTo>
                    <a:pt x="182" y="99"/>
                  </a:lnTo>
                  <a:lnTo>
                    <a:pt x="182" y="99"/>
                  </a:lnTo>
                  <a:lnTo>
                    <a:pt x="183" y="97"/>
                  </a:lnTo>
                  <a:lnTo>
                    <a:pt x="188" y="94"/>
                  </a:lnTo>
                  <a:lnTo>
                    <a:pt x="191" y="94"/>
                  </a:lnTo>
                  <a:lnTo>
                    <a:pt x="197" y="92"/>
                  </a:lnTo>
                  <a:lnTo>
                    <a:pt x="205" y="91"/>
                  </a:lnTo>
                  <a:lnTo>
                    <a:pt x="207" y="91"/>
                  </a:lnTo>
                  <a:lnTo>
                    <a:pt x="210" y="89"/>
                  </a:lnTo>
                  <a:lnTo>
                    <a:pt x="215" y="88"/>
                  </a:lnTo>
                  <a:lnTo>
                    <a:pt x="216" y="86"/>
                  </a:lnTo>
                  <a:lnTo>
                    <a:pt x="221" y="86"/>
                  </a:lnTo>
                  <a:close/>
                  <a:moveTo>
                    <a:pt x="402" y="85"/>
                  </a:moveTo>
                  <a:lnTo>
                    <a:pt x="409" y="85"/>
                  </a:lnTo>
                  <a:lnTo>
                    <a:pt x="412" y="85"/>
                  </a:lnTo>
                  <a:lnTo>
                    <a:pt x="415" y="86"/>
                  </a:lnTo>
                  <a:lnTo>
                    <a:pt x="418" y="86"/>
                  </a:lnTo>
                  <a:lnTo>
                    <a:pt x="423" y="88"/>
                  </a:lnTo>
                  <a:lnTo>
                    <a:pt x="425" y="88"/>
                  </a:lnTo>
                  <a:lnTo>
                    <a:pt x="428" y="91"/>
                  </a:lnTo>
                  <a:lnTo>
                    <a:pt x="428" y="91"/>
                  </a:lnTo>
                  <a:lnTo>
                    <a:pt x="428" y="92"/>
                  </a:lnTo>
                  <a:lnTo>
                    <a:pt x="429" y="92"/>
                  </a:lnTo>
                  <a:lnTo>
                    <a:pt x="432" y="94"/>
                  </a:lnTo>
                  <a:lnTo>
                    <a:pt x="439" y="92"/>
                  </a:lnTo>
                  <a:lnTo>
                    <a:pt x="440" y="94"/>
                  </a:lnTo>
                  <a:lnTo>
                    <a:pt x="447" y="96"/>
                  </a:lnTo>
                  <a:lnTo>
                    <a:pt x="448" y="97"/>
                  </a:lnTo>
                  <a:lnTo>
                    <a:pt x="448" y="99"/>
                  </a:lnTo>
                  <a:lnTo>
                    <a:pt x="448" y="99"/>
                  </a:lnTo>
                  <a:lnTo>
                    <a:pt x="447" y="100"/>
                  </a:lnTo>
                  <a:lnTo>
                    <a:pt x="442" y="102"/>
                  </a:lnTo>
                  <a:lnTo>
                    <a:pt x="442" y="102"/>
                  </a:lnTo>
                  <a:lnTo>
                    <a:pt x="445" y="103"/>
                  </a:lnTo>
                  <a:lnTo>
                    <a:pt x="447" y="105"/>
                  </a:lnTo>
                  <a:lnTo>
                    <a:pt x="447" y="107"/>
                  </a:lnTo>
                  <a:lnTo>
                    <a:pt x="447" y="107"/>
                  </a:lnTo>
                  <a:lnTo>
                    <a:pt x="445" y="110"/>
                  </a:lnTo>
                  <a:lnTo>
                    <a:pt x="443" y="110"/>
                  </a:lnTo>
                  <a:lnTo>
                    <a:pt x="440" y="110"/>
                  </a:lnTo>
                  <a:lnTo>
                    <a:pt x="440" y="111"/>
                  </a:lnTo>
                  <a:lnTo>
                    <a:pt x="437" y="111"/>
                  </a:lnTo>
                  <a:lnTo>
                    <a:pt x="432" y="113"/>
                  </a:lnTo>
                  <a:lnTo>
                    <a:pt x="425" y="113"/>
                  </a:lnTo>
                  <a:lnTo>
                    <a:pt x="423" y="115"/>
                  </a:lnTo>
                  <a:lnTo>
                    <a:pt x="420" y="116"/>
                  </a:lnTo>
                  <a:lnTo>
                    <a:pt x="418" y="116"/>
                  </a:lnTo>
                  <a:lnTo>
                    <a:pt x="417" y="115"/>
                  </a:lnTo>
                  <a:lnTo>
                    <a:pt x="417" y="115"/>
                  </a:lnTo>
                  <a:lnTo>
                    <a:pt x="417" y="113"/>
                  </a:lnTo>
                  <a:lnTo>
                    <a:pt x="417" y="113"/>
                  </a:lnTo>
                  <a:lnTo>
                    <a:pt x="417" y="111"/>
                  </a:lnTo>
                  <a:lnTo>
                    <a:pt x="412" y="110"/>
                  </a:lnTo>
                  <a:lnTo>
                    <a:pt x="409" y="108"/>
                  </a:lnTo>
                  <a:lnTo>
                    <a:pt x="409" y="107"/>
                  </a:lnTo>
                  <a:lnTo>
                    <a:pt x="409" y="107"/>
                  </a:lnTo>
                  <a:lnTo>
                    <a:pt x="414" y="107"/>
                  </a:lnTo>
                  <a:lnTo>
                    <a:pt x="417" y="105"/>
                  </a:lnTo>
                  <a:lnTo>
                    <a:pt x="418" y="105"/>
                  </a:lnTo>
                  <a:lnTo>
                    <a:pt x="418" y="105"/>
                  </a:lnTo>
                  <a:lnTo>
                    <a:pt x="417" y="105"/>
                  </a:lnTo>
                  <a:lnTo>
                    <a:pt x="414" y="103"/>
                  </a:lnTo>
                  <a:lnTo>
                    <a:pt x="406" y="102"/>
                  </a:lnTo>
                  <a:lnTo>
                    <a:pt x="406" y="102"/>
                  </a:lnTo>
                  <a:lnTo>
                    <a:pt x="402" y="99"/>
                  </a:lnTo>
                  <a:lnTo>
                    <a:pt x="402" y="97"/>
                  </a:lnTo>
                  <a:lnTo>
                    <a:pt x="401" y="97"/>
                  </a:lnTo>
                  <a:lnTo>
                    <a:pt x="399" y="96"/>
                  </a:lnTo>
                  <a:lnTo>
                    <a:pt x="399" y="96"/>
                  </a:lnTo>
                  <a:lnTo>
                    <a:pt x="398" y="94"/>
                  </a:lnTo>
                  <a:lnTo>
                    <a:pt x="398" y="94"/>
                  </a:lnTo>
                  <a:lnTo>
                    <a:pt x="398" y="92"/>
                  </a:lnTo>
                  <a:lnTo>
                    <a:pt x="402" y="92"/>
                  </a:lnTo>
                  <a:lnTo>
                    <a:pt x="401" y="91"/>
                  </a:lnTo>
                  <a:lnTo>
                    <a:pt x="399" y="88"/>
                  </a:lnTo>
                  <a:lnTo>
                    <a:pt x="398" y="86"/>
                  </a:lnTo>
                  <a:lnTo>
                    <a:pt x="398" y="85"/>
                  </a:lnTo>
                  <a:lnTo>
                    <a:pt x="399" y="85"/>
                  </a:lnTo>
                  <a:lnTo>
                    <a:pt x="402" y="85"/>
                  </a:lnTo>
                  <a:close/>
                  <a:moveTo>
                    <a:pt x="320" y="66"/>
                  </a:moveTo>
                  <a:lnTo>
                    <a:pt x="325" y="67"/>
                  </a:lnTo>
                  <a:lnTo>
                    <a:pt x="328" y="69"/>
                  </a:lnTo>
                  <a:lnTo>
                    <a:pt x="332" y="70"/>
                  </a:lnTo>
                  <a:lnTo>
                    <a:pt x="336" y="75"/>
                  </a:lnTo>
                  <a:lnTo>
                    <a:pt x="336" y="75"/>
                  </a:lnTo>
                  <a:lnTo>
                    <a:pt x="336" y="77"/>
                  </a:lnTo>
                  <a:lnTo>
                    <a:pt x="336" y="77"/>
                  </a:lnTo>
                  <a:lnTo>
                    <a:pt x="335" y="78"/>
                  </a:lnTo>
                  <a:lnTo>
                    <a:pt x="335" y="78"/>
                  </a:lnTo>
                  <a:lnTo>
                    <a:pt x="336" y="80"/>
                  </a:lnTo>
                  <a:lnTo>
                    <a:pt x="336" y="80"/>
                  </a:lnTo>
                  <a:lnTo>
                    <a:pt x="336" y="81"/>
                  </a:lnTo>
                  <a:lnTo>
                    <a:pt x="336" y="81"/>
                  </a:lnTo>
                  <a:lnTo>
                    <a:pt x="338" y="81"/>
                  </a:lnTo>
                  <a:lnTo>
                    <a:pt x="339" y="80"/>
                  </a:lnTo>
                  <a:lnTo>
                    <a:pt x="339" y="80"/>
                  </a:lnTo>
                  <a:lnTo>
                    <a:pt x="339" y="77"/>
                  </a:lnTo>
                  <a:lnTo>
                    <a:pt x="343" y="77"/>
                  </a:lnTo>
                  <a:lnTo>
                    <a:pt x="346" y="75"/>
                  </a:lnTo>
                  <a:lnTo>
                    <a:pt x="347" y="75"/>
                  </a:lnTo>
                  <a:lnTo>
                    <a:pt x="349" y="75"/>
                  </a:lnTo>
                  <a:lnTo>
                    <a:pt x="355" y="78"/>
                  </a:lnTo>
                  <a:lnTo>
                    <a:pt x="358" y="78"/>
                  </a:lnTo>
                  <a:lnTo>
                    <a:pt x="358" y="78"/>
                  </a:lnTo>
                  <a:lnTo>
                    <a:pt x="360" y="80"/>
                  </a:lnTo>
                  <a:lnTo>
                    <a:pt x="360" y="80"/>
                  </a:lnTo>
                  <a:lnTo>
                    <a:pt x="358" y="83"/>
                  </a:lnTo>
                  <a:lnTo>
                    <a:pt x="358" y="83"/>
                  </a:lnTo>
                  <a:lnTo>
                    <a:pt x="358" y="85"/>
                  </a:lnTo>
                  <a:lnTo>
                    <a:pt x="361" y="85"/>
                  </a:lnTo>
                  <a:lnTo>
                    <a:pt x="368" y="83"/>
                  </a:lnTo>
                  <a:lnTo>
                    <a:pt x="374" y="86"/>
                  </a:lnTo>
                  <a:lnTo>
                    <a:pt x="377" y="89"/>
                  </a:lnTo>
                  <a:lnTo>
                    <a:pt x="380" y="91"/>
                  </a:lnTo>
                  <a:lnTo>
                    <a:pt x="380" y="92"/>
                  </a:lnTo>
                  <a:lnTo>
                    <a:pt x="379" y="92"/>
                  </a:lnTo>
                  <a:lnTo>
                    <a:pt x="379" y="94"/>
                  </a:lnTo>
                  <a:lnTo>
                    <a:pt x="377" y="96"/>
                  </a:lnTo>
                  <a:lnTo>
                    <a:pt x="376" y="96"/>
                  </a:lnTo>
                  <a:lnTo>
                    <a:pt x="377" y="97"/>
                  </a:lnTo>
                  <a:lnTo>
                    <a:pt x="377" y="99"/>
                  </a:lnTo>
                  <a:lnTo>
                    <a:pt x="377" y="99"/>
                  </a:lnTo>
                  <a:lnTo>
                    <a:pt x="377" y="100"/>
                  </a:lnTo>
                  <a:lnTo>
                    <a:pt x="380" y="100"/>
                  </a:lnTo>
                  <a:lnTo>
                    <a:pt x="387" y="105"/>
                  </a:lnTo>
                  <a:lnTo>
                    <a:pt x="388" y="107"/>
                  </a:lnTo>
                  <a:lnTo>
                    <a:pt x="388" y="108"/>
                  </a:lnTo>
                  <a:lnTo>
                    <a:pt x="388" y="110"/>
                  </a:lnTo>
                  <a:lnTo>
                    <a:pt x="388" y="110"/>
                  </a:lnTo>
                  <a:lnTo>
                    <a:pt x="387" y="113"/>
                  </a:lnTo>
                  <a:lnTo>
                    <a:pt x="387" y="115"/>
                  </a:lnTo>
                  <a:lnTo>
                    <a:pt x="384" y="115"/>
                  </a:lnTo>
                  <a:lnTo>
                    <a:pt x="379" y="115"/>
                  </a:lnTo>
                  <a:lnTo>
                    <a:pt x="374" y="116"/>
                  </a:lnTo>
                  <a:lnTo>
                    <a:pt x="371" y="115"/>
                  </a:lnTo>
                  <a:lnTo>
                    <a:pt x="366" y="113"/>
                  </a:lnTo>
                  <a:lnTo>
                    <a:pt x="365" y="111"/>
                  </a:lnTo>
                  <a:lnTo>
                    <a:pt x="363" y="110"/>
                  </a:lnTo>
                  <a:lnTo>
                    <a:pt x="363" y="110"/>
                  </a:lnTo>
                  <a:lnTo>
                    <a:pt x="363" y="107"/>
                  </a:lnTo>
                  <a:lnTo>
                    <a:pt x="361" y="107"/>
                  </a:lnTo>
                  <a:lnTo>
                    <a:pt x="360" y="105"/>
                  </a:lnTo>
                  <a:lnTo>
                    <a:pt x="358" y="103"/>
                  </a:lnTo>
                  <a:lnTo>
                    <a:pt x="355" y="103"/>
                  </a:lnTo>
                  <a:lnTo>
                    <a:pt x="347" y="102"/>
                  </a:lnTo>
                  <a:lnTo>
                    <a:pt x="344" y="100"/>
                  </a:lnTo>
                  <a:lnTo>
                    <a:pt x="341" y="100"/>
                  </a:lnTo>
                  <a:lnTo>
                    <a:pt x="336" y="102"/>
                  </a:lnTo>
                  <a:lnTo>
                    <a:pt x="336" y="102"/>
                  </a:lnTo>
                  <a:lnTo>
                    <a:pt x="335" y="100"/>
                  </a:lnTo>
                  <a:lnTo>
                    <a:pt x="335" y="100"/>
                  </a:lnTo>
                  <a:lnTo>
                    <a:pt x="335" y="99"/>
                  </a:lnTo>
                  <a:lnTo>
                    <a:pt x="335" y="97"/>
                  </a:lnTo>
                  <a:lnTo>
                    <a:pt x="320" y="99"/>
                  </a:lnTo>
                  <a:lnTo>
                    <a:pt x="317" y="102"/>
                  </a:lnTo>
                  <a:lnTo>
                    <a:pt x="311" y="100"/>
                  </a:lnTo>
                  <a:lnTo>
                    <a:pt x="309" y="100"/>
                  </a:lnTo>
                  <a:lnTo>
                    <a:pt x="305" y="99"/>
                  </a:lnTo>
                  <a:lnTo>
                    <a:pt x="303" y="97"/>
                  </a:lnTo>
                  <a:lnTo>
                    <a:pt x="302" y="94"/>
                  </a:lnTo>
                  <a:lnTo>
                    <a:pt x="302" y="92"/>
                  </a:lnTo>
                  <a:lnTo>
                    <a:pt x="303" y="92"/>
                  </a:lnTo>
                  <a:lnTo>
                    <a:pt x="305" y="91"/>
                  </a:lnTo>
                  <a:lnTo>
                    <a:pt x="306" y="91"/>
                  </a:lnTo>
                  <a:lnTo>
                    <a:pt x="313" y="92"/>
                  </a:lnTo>
                  <a:lnTo>
                    <a:pt x="320" y="92"/>
                  </a:lnTo>
                  <a:lnTo>
                    <a:pt x="322" y="92"/>
                  </a:lnTo>
                  <a:lnTo>
                    <a:pt x="324" y="91"/>
                  </a:lnTo>
                  <a:lnTo>
                    <a:pt x="322" y="89"/>
                  </a:lnTo>
                  <a:lnTo>
                    <a:pt x="316" y="89"/>
                  </a:lnTo>
                  <a:lnTo>
                    <a:pt x="317" y="89"/>
                  </a:lnTo>
                  <a:lnTo>
                    <a:pt x="322" y="88"/>
                  </a:lnTo>
                  <a:lnTo>
                    <a:pt x="325" y="86"/>
                  </a:lnTo>
                  <a:lnTo>
                    <a:pt x="325" y="86"/>
                  </a:lnTo>
                  <a:lnTo>
                    <a:pt x="324" y="85"/>
                  </a:lnTo>
                  <a:lnTo>
                    <a:pt x="316" y="85"/>
                  </a:lnTo>
                  <a:lnTo>
                    <a:pt x="314" y="85"/>
                  </a:lnTo>
                  <a:lnTo>
                    <a:pt x="314" y="85"/>
                  </a:lnTo>
                  <a:lnTo>
                    <a:pt x="314" y="83"/>
                  </a:lnTo>
                  <a:lnTo>
                    <a:pt x="319" y="81"/>
                  </a:lnTo>
                  <a:lnTo>
                    <a:pt x="317" y="80"/>
                  </a:lnTo>
                  <a:lnTo>
                    <a:pt x="316" y="80"/>
                  </a:lnTo>
                  <a:lnTo>
                    <a:pt x="314" y="78"/>
                  </a:lnTo>
                  <a:lnTo>
                    <a:pt x="314" y="78"/>
                  </a:lnTo>
                  <a:lnTo>
                    <a:pt x="311" y="80"/>
                  </a:lnTo>
                  <a:lnTo>
                    <a:pt x="306" y="83"/>
                  </a:lnTo>
                  <a:lnTo>
                    <a:pt x="305" y="85"/>
                  </a:lnTo>
                  <a:lnTo>
                    <a:pt x="303" y="85"/>
                  </a:lnTo>
                  <a:lnTo>
                    <a:pt x="302" y="83"/>
                  </a:lnTo>
                  <a:lnTo>
                    <a:pt x="302" y="83"/>
                  </a:lnTo>
                  <a:lnTo>
                    <a:pt x="303" y="81"/>
                  </a:lnTo>
                  <a:lnTo>
                    <a:pt x="306" y="78"/>
                  </a:lnTo>
                  <a:lnTo>
                    <a:pt x="306" y="77"/>
                  </a:lnTo>
                  <a:lnTo>
                    <a:pt x="303" y="77"/>
                  </a:lnTo>
                  <a:lnTo>
                    <a:pt x="297" y="77"/>
                  </a:lnTo>
                  <a:lnTo>
                    <a:pt x="294" y="77"/>
                  </a:lnTo>
                  <a:lnTo>
                    <a:pt x="294" y="75"/>
                  </a:lnTo>
                  <a:lnTo>
                    <a:pt x="294" y="74"/>
                  </a:lnTo>
                  <a:lnTo>
                    <a:pt x="294" y="72"/>
                  </a:lnTo>
                  <a:lnTo>
                    <a:pt x="294" y="70"/>
                  </a:lnTo>
                  <a:lnTo>
                    <a:pt x="295" y="67"/>
                  </a:lnTo>
                  <a:lnTo>
                    <a:pt x="297" y="67"/>
                  </a:lnTo>
                  <a:lnTo>
                    <a:pt x="305" y="67"/>
                  </a:lnTo>
                  <a:lnTo>
                    <a:pt x="317" y="67"/>
                  </a:lnTo>
                  <a:lnTo>
                    <a:pt x="320" y="66"/>
                  </a:lnTo>
                  <a:close/>
                  <a:moveTo>
                    <a:pt x="377" y="40"/>
                  </a:moveTo>
                  <a:lnTo>
                    <a:pt x="382" y="40"/>
                  </a:lnTo>
                  <a:lnTo>
                    <a:pt x="387" y="40"/>
                  </a:lnTo>
                  <a:lnTo>
                    <a:pt x="388" y="42"/>
                  </a:lnTo>
                  <a:lnTo>
                    <a:pt x="390" y="42"/>
                  </a:lnTo>
                  <a:lnTo>
                    <a:pt x="391" y="44"/>
                  </a:lnTo>
                  <a:lnTo>
                    <a:pt x="391" y="45"/>
                  </a:lnTo>
                  <a:lnTo>
                    <a:pt x="391" y="50"/>
                  </a:lnTo>
                  <a:lnTo>
                    <a:pt x="391" y="51"/>
                  </a:lnTo>
                  <a:lnTo>
                    <a:pt x="391" y="53"/>
                  </a:lnTo>
                  <a:lnTo>
                    <a:pt x="390" y="55"/>
                  </a:lnTo>
                  <a:lnTo>
                    <a:pt x="390" y="55"/>
                  </a:lnTo>
                  <a:lnTo>
                    <a:pt x="385" y="53"/>
                  </a:lnTo>
                  <a:lnTo>
                    <a:pt x="384" y="51"/>
                  </a:lnTo>
                  <a:lnTo>
                    <a:pt x="384" y="51"/>
                  </a:lnTo>
                  <a:lnTo>
                    <a:pt x="384" y="50"/>
                  </a:lnTo>
                  <a:lnTo>
                    <a:pt x="380" y="48"/>
                  </a:lnTo>
                  <a:lnTo>
                    <a:pt x="376" y="48"/>
                  </a:lnTo>
                  <a:lnTo>
                    <a:pt x="374" y="48"/>
                  </a:lnTo>
                  <a:lnTo>
                    <a:pt x="374" y="48"/>
                  </a:lnTo>
                  <a:lnTo>
                    <a:pt x="373" y="48"/>
                  </a:lnTo>
                  <a:lnTo>
                    <a:pt x="373" y="45"/>
                  </a:lnTo>
                  <a:lnTo>
                    <a:pt x="373" y="44"/>
                  </a:lnTo>
                  <a:lnTo>
                    <a:pt x="373" y="42"/>
                  </a:lnTo>
                  <a:lnTo>
                    <a:pt x="374" y="42"/>
                  </a:lnTo>
                  <a:lnTo>
                    <a:pt x="377" y="40"/>
                  </a:lnTo>
                  <a:lnTo>
                    <a:pt x="377" y="40"/>
                  </a:lnTo>
                  <a:close/>
                  <a:moveTo>
                    <a:pt x="470" y="0"/>
                  </a:moveTo>
                  <a:lnTo>
                    <a:pt x="475" y="0"/>
                  </a:lnTo>
                  <a:lnTo>
                    <a:pt x="484" y="3"/>
                  </a:lnTo>
                  <a:lnTo>
                    <a:pt x="486" y="3"/>
                  </a:lnTo>
                  <a:lnTo>
                    <a:pt x="489" y="6"/>
                  </a:lnTo>
                  <a:lnTo>
                    <a:pt x="491" y="7"/>
                  </a:lnTo>
                  <a:lnTo>
                    <a:pt x="494" y="11"/>
                  </a:lnTo>
                  <a:lnTo>
                    <a:pt x="500" y="17"/>
                  </a:lnTo>
                  <a:lnTo>
                    <a:pt x="503" y="18"/>
                  </a:lnTo>
                  <a:lnTo>
                    <a:pt x="508" y="22"/>
                  </a:lnTo>
                  <a:lnTo>
                    <a:pt x="510" y="23"/>
                  </a:lnTo>
                  <a:lnTo>
                    <a:pt x="510" y="23"/>
                  </a:lnTo>
                  <a:lnTo>
                    <a:pt x="510" y="25"/>
                  </a:lnTo>
                  <a:lnTo>
                    <a:pt x="511" y="26"/>
                  </a:lnTo>
                  <a:lnTo>
                    <a:pt x="516" y="26"/>
                  </a:lnTo>
                  <a:lnTo>
                    <a:pt x="521" y="28"/>
                  </a:lnTo>
                  <a:lnTo>
                    <a:pt x="522" y="28"/>
                  </a:lnTo>
                  <a:lnTo>
                    <a:pt x="524" y="28"/>
                  </a:lnTo>
                  <a:lnTo>
                    <a:pt x="525" y="28"/>
                  </a:lnTo>
                  <a:lnTo>
                    <a:pt x="529" y="28"/>
                  </a:lnTo>
                  <a:lnTo>
                    <a:pt x="530" y="28"/>
                  </a:lnTo>
                  <a:lnTo>
                    <a:pt x="530" y="29"/>
                  </a:lnTo>
                  <a:lnTo>
                    <a:pt x="532" y="29"/>
                  </a:lnTo>
                  <a:lnTo>
                    <a:pt x="532" y="31"/>
                  </a:lnTo>
                  <a:lnTo>
                    <a:pt x="530" y="31"/>
                  </a:lnTo>
                  <a:lnTo>
                    <a:pt x="530" y="33"/>
                  </a:lnTo>
                  <a:lnTo>
                    <a:pt x="530" y="33"/>
                  </a:lnTo>
                  <a:lnTo>
                    <a:pt x="532" y="33"/>
                  </a:lnTo>
                  <a:lnTo>
                    <a:pt x="530" y="36"/>
                  </a:lnTo>
                  <a:lnTo>
                    <a:pt x="530" y="36"/>
                  </a:lnTo>
                  <a:lnTo>
                    <a:pt x="533" y="39"/>
                  </a:lnTo>
                  <a:lnTo>
                    <a:pt x="535" y="39"/>
                  </a:lnTo>
                  <a:lnTo>
                    <a:pt x="540" y="40"/>
                  </a:lnTo>
                  <a:lnTo>
                    <a:pt x="543" y="40"/>
                  </a:lnTo>
                  <a:lnTo>
                    <a:pt x="544" y="42"/>
                  </a:lnTo>
                  <a:lnTo>
                    <a:pt x="544" y="40"/>
                  </a:lnTo>
                  <a:lnTo>
                    <a:pt x="544" y="39"/>
                  </a:lnTo>
                  <a:lnTo>
                    <a:pt x="543" y="37"/>
                  </a:lnTo>
                  <a:lnTo>
                    <a:pt x="538" y="37"/>
                  </a:lnTo>
                  <a:lnTo>
                    <a:pt x="538" y="36"/>
                  </a:lnTo>
                  <a:lnTo>
                    <a:pt x="538" y="34"/>
                  </a:lnTo>
                  <a:lnTo>
                    <a:pt x="538" y="33"/>
                  </a:lnTo>
                  <a:lnTo>
                    <a:pt x="540" y="31"/>
                  </a:lnTo>
                  <a:lnTo>
                    <a:pt x="541" y="31"/>
                  </a:lnTo>
                  <a:lnTo>
                    <a:pt x="546" y="31"/>
                  </a:lnTo>
                  <a:lnTo>
                    <a:pt x="548" y="31"/>
                  </a:lnTo>
                  <a:lnTo>
                    <a:pt x="552" y="33"/>
                  </a:lnTo>
                  <a:lnTo>
                    <a:pt x="552" y="34"/>
                  </a:lnTo>
                  <a:lnTo>
                    <a:pt x="552" y="36"/>
                  </a:lnTo>
                  <a:lnTo>
                    <a:pt x="554" y="39"/>
                  </a:lnTo>
                  <a:lnTo>
                    <a:pt x="552" y="39"/>
                  </a:lnTo>
                  <a:lnTo>
                    <a:pt x="549" y="40"/>
                  </a:lnTo>
                  <a:lnTo>
                    <a:pt x="549" y="42"/>
                  </a:lnTo>
                  <a:lnTo>
                    <a:pt x="549" y="42"/>
                  </a:lnTo>
                  <a:lnTo>
                    <a:pt x="552" y="42"/>
                  </a:lnTo>
                  <a:lnTo>
                    <a:pt x="557" y="44"/>
                  </a:lnTo>
                  <a:lnTo>
                    <a:pt x="559" y="44"/>
                  </a:lnTo>
                  <a:lnTo>
                    <a:pt x="562" y="47"/>
                  </a:lnTo>
                  <a:lnTo>
                    <a:pt x="562" y="48"/>
                  </a:lnTo>
                  <a:lnTo>
                    <a:pt x="562" y="51"/>
                  </a:lnTo>
                  <a:lnTo>
                    <a:pt x="560" y="56"/>
                  </a:lnTo>
                  <a:lnTo>
                    <a:pt x="559" y="58"/>
                  </a:lnTo>
                  <a:lnTo>
                    <a:pt x="559" y="59"/>
                  </a:lnTo>
                  <a:lnTo>
                    <a:pt x="559" y="59"/>
                  </a:lnTo>
                  <a:lnTo>
                    <a:pt x="563" y="58"/>
                  </a:lnTo>
                  <a:lnTo>
                    <a:pt x="563" y="58"/>
                  </a:lnTo>
                  <a:lnTo>
                    <a:pt x="566" y="56"/>
                  </a:lnTo>
                  <a:lnTo>
                    <a:pt x="571" y="58"/>
                  </a:lnTo>
                  <a:lnTo>
                    <a:pt x="573" y="58"/>
                  </a:lnTo>
                  <a:lnTo>
                    <a:pt x="574" y="58"/>
                  </a:lnTo>
                  <a:lnTo>
                    <a:pt x="576" y="59"/>
                  </a:lnTo>
                  <a:lnTo>
                    <a:pt x="576" y="63"/>
                  </a:lnTo>
                  <a:lnTo>
                    <a:pt x="578" y="63"/>
                  </a:lnTo>
                  <a:lnTo>
                    <a:pt x="579" y="59"/>
                  </a:lnTo>
                  <a:lnTo>
                    <a:pt x="581" y="58"/>
                  </a:lnTo>
                  <a:lnTo>
                    <a:pt x="581" y="58"/>
                  </a:lnTo>
                  <a:lnTo>
                    <a:pt x="582" y="58"/>
                  </a:lnTo>
                  <a:lnTo>
                    <a:pt x="584" y="61"/>
                  </a:lnTo>
                  <a:lnTo>
                    <a:pt x="589" y="66"/>
                  </a:lnTo>
                  <a:lnTo>
                    <a:pt x="590" y="67"/>
                  </a:lnTo>
                  <a:lnTo>
                    <a:pt x="590" y="69"/>
                  </a:lnTo>
                  <a:lnTo>
                    <a:pt x="589" y="70"/>
                  </a:lnTo>
                  <a:lnTo>
                    <a:pt x="587" y="70"/>
                  </a:lnTo>
                  <a:lnTo>
                    <a:pt x="576" y="75"/>
                  </a:lnTo>
                  <a:lnTo>
                    <a:pt x="570" y="77"/>
                  </a:lnTo>
                  <a:lnTo>
                    <a:pt x="568" y="78"/>
                  </a:lnTo>
                  <a:lnTo>
                    <a:pt x="566" y="78"/>
                  </a:lnTo>
                  <a:lnTo>
                    <a:pt x="563" y="78"/>
                  </a:lnTo>
                  <a:lnTo>
                    <a:pt x="563" y="78"/>
                  </a:lnTo>
                  <a:lnTo>
                    <a:pt x="562" y="81"/>
                  </a:lnTo>
                  <a:lnTo>
                    <a:pt x="560" y="81"/>
                  </a:lnTo>
                  <a:lnTo>
                    <a:pt x="559" y="83"/>
                  </a:lnTo>
                  <a:lnTo>
                    <a:pt x="555" y="86"/>
                  </a:lnTo>
                  <a:lnTo>
                    <a:pt x="554" y="88"/>
                  </a:lnTo>
                  <a:lnTo>
                    <a:pt x="549" y="88"/>
                  </a:lnTo>
                  <a:lnTo>
                    <a:pt x="549" y="86"/>
                  </a:lnTo>
                  <a:lnTo>
                    <a:pt x="548" y="83"/>
                  </a:lnTo>
                  <a:lnTo>
                    <a:pt x="548" y="81"/>
                  </a:lnTo>
                  <a:lnTo>
                    <a:pt x="548" y="80"/>
                  </a:lnTo>
                  <a:lnTo>
                    <a:pt x="549" y="80"/>
                  </a:lnTo>
                  <a:lnTo>
                    <a:pt x="551" y="77"/>
                  </a:lnTo>
                  <a:lnTo>
                    <a:pt x="551" y="77"/>
                  </a:lnTo>
                  <a:lnTo>
                    <a:pt x="549" y="77"/>
                  </a:lnTo>
                  <a:lnTo>
                    <a:pt x="548" y="78"/>
                  </a:lnTo>
                  <a:lnTo>
                    <a:pt x="546" y="78"/>
                  </a:lnTo>
                  <a:lnTo>
                    <a:pt x="546" y="80"/>
                  </a:lnTo>
                  <a:lnTo>
                    <a:pt x="544" y="81"/>
                  </a:lnTo>
                  <a:lnTo>
                    <a:pt x="546" y="86"/>
                  </a:lnTo>
                  <a:lnTo>
                    <a:pt x="544" y="88"/>
                  </a:lnTo>
                  <a:lnTo>
                    <a:pt x="544" y="88"/>
                  </a:lnTo>
                  <a:lnTo>
                    <a:pt x="544" y="89"/>
                  </a:lnTo>
                  <a:lnTo>
                    <a:pt x="548" y="89"/>
                  </a:lnTo>
                  <a:lnTo>
                    <a:pt x="548" y="89"/>
                  </a:lnTo>
                  <a:lnTo>
                    <a:pt x="548" y="91"/>
                  </a:lnTo>
                  <a:lnTo>
                    <a:pt x="548" y="91"/>
                  </a:lnTo>
                  <a:lnTo>
                    <a:pt x="548" y="92"/>
                  </a:lnTo>
                  <a:lnTo>
                    <a:pt x="548" y="94"/>
                  </a:lnTo>
                  <a:lnTo>
                    <a:pt x="546" y="94"/>
                  </a:lnTo>
                  <a:lnTo>
                    <a:pt x="543" y="94"/>
                  </a:lnTo>
                  <a:lnTo>
                    <a:pt x="540" y="91"/>
                  </a:lnTo>
                  <a:lnTo>
                    <a:pt x="538" y="91"/>
                  </a:lnTo>
                  <a:lnTo>
                    <a:pt x="537" y="91"/>
                  </a:lnTo>
                  <a:lnTo>
                    <a:pt x="538" y="92"/>
                  </a:lnTo>
                  <a:lnTo>
                    <a:pt x="538" y="96"/>
                  </a:lnTo>
                  <a:lnTo>
                    <a:pt x="538" y="97"/>
                  </a:lnTo>
                  <a:lnTo>
                    <a:pt x="538" y="99"/>
                  </a:lnTo>
                  <a:lnTo>
                    <a:pt x="537" y="102"/>
                  </a:lnTo>
                  <a:lnTo>
                    <a:pt x="537" y="103"/>
                  </a:lnTo>
                  <a:lnTo>
                    <a:pt x="537" y="103"/>
                  </a:lnTo>
                  <a:lnTo>
                    <a:pt x="533" y="103"/>
                  </a:lnTo>
                  <a:lnTo>
                    <a:pt x="532" y="103"/>
                  </a:lnTo>
                  <a:lnTo>
                    <a:pt x="527" y="97"/>
                  </a:lnTo>
                  <a:lnTo>
                    <a:pt x="524" y="96"/>
                  </a:lnTo>
                  <a:lnTo>
                    <a:pt x="519" y="91"/>
                  </a:lnTo>
                  <a:lnTo>
                    <a:pt x="519" y="91"/>
                  </a:lnTo>
                  <a:lnTo>
                    <a:pt x="518" y="91"/>
                  </a:lnTo>
                  <a:lnTo>
                    <a:pt x="518" y="92"/>
                  </a:lnTo>
                  <a:lnTo>
                    <a:pt x="519" y="94"/>
                  </a:lnTo>
                  <a:lnTo>
                    <a:pt x="522" y="97"/>
                  </a:lnTo>
                  <a:lnTo>
                    <a:pt x="524" y="100"/>
                  </a:lnTo>
                  <a:lnTo>
                    <a:pt x="525" y="103"/>
                  </a:lnTo>
                  <a:lnTo>
                    <a:pt x="525" y="103"/>
                  </a:lnTo>
                  <a:lnTo>
                    <a:pt x="525" y="105"/>
                  </a:lnTo>
                  <a:lnTo>
                    <a:pt x="525" y="103"/>
                  </a:lnTo>
                  <a:lnTo>
                    <a:pt x="524" y="103"/>
                  </a:lnTo>
                  <a:lnTo>
                    <a:pt x="521" y="102"/>
                  </a:lnTo>
                  <a:lnTo>
                    <a:pt x="519" y="102"/>
                  </a:lnTo>
                  <a:lnTo>
                    <a:pt x="518" y="100"/>
                  </a:lnTo>
                  <a:lnTo>
                    <a:pt x="516" y="100"/>
                  </a:lnTo>
                  <a:lnTo>
                    <a:pt x="514" y="99"/>
                  </a:lnTo>
                  <a:lnTo>
                    <a:pt x="513" y="99"/>
                  </a:lnTo>
                  <a:lnTo>
                    <a:pt x="510" y="99"/>
                  </a:lnTo>
                  <a:lnTo>
                    <a:pt x="510" y="100"/>
                  </a:lnTo>
                  <a:lnTo>
                    <a:pt x="511" y="100"/>
                  </a:lnTo>
                  <a:lnTo>
                    <a:pt x="513" y="102"/>
                  </a:lnTo>
                  <a:lnTo>
                    <a:pt x="513" y="102"/>
                  </a:lnTo>
                  <a:lnTo>
                    <a:pt x="514" y="103"/>
                  </a:lnTo>
                  <a:lnTo>
                    <a:pt x="513" y="105"/>
                  </a:lnTo>
                  <a:lnTo>
                    <a:pt x="510" y="105"/>
                  </a:lnTo>
                  <a:lnTo>
                    <a:pt x="505" y="105"/>
                  </a:lnTo>
                  <a:lnTo>
                    <a:pt x="499" y="103"/>
                  </a:lnTo>
                  <a:lnTo>
                    <a:pt x="491" y="102"/>
                  </a:lnTo>
                  <a:lnTo>
                    <a:pt x="484" y="100"/>
                  </a:lnTo>
                  <a:lnTo>
                    <a:pt x="480" y="97"/>
                  </a:lnTo>
                  <a:lnTo>
                    <a:pt x="478" y="96"/>
                  </a:lnTo>
                  <a:lnTo>
                    <a:pt x="478" y="96"/>
                  </a:lnTo>
                  <a:lnTo>
                    <a:pt x="480" y="94"/>
                  </a:lnTo>
                  <a:lnTo>
                    <a:pt x="486" y="92"/>
                  </a:lnTo>
                  <a:lnTo>
                    <a:pt x="492" y="92"/>
                  </a:lnTo>
                  <a:lnTo>
                    <a:pt x="491" y="92"/>
                  </a:lnTo>
                  <a:lnTo>
                    <a:pt x="480" y="91"/>
                  </a:lnTo>
                  <a:lnTo>
                    <a:pt x="475" y="91"/>
                  </a:lnTo>
                  <a:lnTo>
                    <a:pt x="473" y="91"/>
                  </a:lnTo>
                  <a:lnTo>
                    <a:pt x="472" y="91"/>
                  </a:lnTo>
                  <a:lnTo>
                    <a:pt x="470" y="89"/>
                  </a:lnTo>
                  <a:lnTo>
                    <a:pt x="467" y="88"/>
                  </a:lnTo>
                  <a:lnTo>
                    <a:pt x="466" y="86"/>
                  </a:lnTo>
                  <a:lnTo>
                    <a:pt x="466" y="85"/>
                  </a:lnTo>
                  <a:lnTo>
                    <a:pt x="467" y="85"/>
                  </a:lnTo>
                  <a:lnTo>
                    <a:pt x="472" y="85"/>
                  </a:lnTo>
                  <a:lnTo>
                    <a:pt x="473" y="85"/>
                  </a:lnTo>
                  <a:lnTo>
                    <a:pt x="470" y="85"/>
                  </a:lnTo>
                  <a:lnTo>
                    <a:pt x="462" y="81"/>
                  </a:lnTo>
                  <a:lnTo>
                    <a:pt x="459" y="80"/>
                  </a:lnTo>
                  <a:lnTo>
                    <a:pt x="459" y="80"/>
                  </a:lnTo>
                  <a:lnTo>
                    <a:pt x="458" y="78"/>
                  </a:lnTo>
                  <a:lnTo>
                    <a:pt x="459" y="78"/>
                  </a:lnTo>
                  <a:lnTo>
                    <a:pt x="461" y="77"/>
                  </a:lnTo>
                  <a:lnTo>
                    <a:pt x="472" y="74"/>
                  </a:lnTo>
                  <a:lnTo>
                    <a:pt x="475" y="72"/>
                  </a:lnTo>
                  <a:lnTo>
                    <a:pt x="478" y="72"/>
                  </a:lnTo>
                  <a:lnTo>
                    <a:pt x="480" y="72"/>
                  </a:lnTo>
                  <a:lnTo>
                    <a:pt x="481" y="69"/>
                  </a:lnTo>
                  <a:lnTo>
                    <a:pt x="492" y="67"/>
                  </a:lnTo>
                  <a:lnTo>
                    <a:pt x="499" y="66"/>
                  </a:lnTo>
                  <a:lnTo>
                    <a:pt x="500" y="66"/>
                  </a:lnTo>
                  <a:lnTo>
                    <a:pt x="494" y="66"/>
                  </a:lnTo>
                  <a:lnTo>
                    <a:pt x="486" y="66"/>
                  </a:lnTo>
                  <a:lnTo>
                    <a:pt x="483" y="64"/>
                  </a:lnTo>
                  <a:lnTo>
                    <a:pt x="480" y="63"/>
                  </a:lnTo>
                  <a:lnTo>
                    <a:pt x="478" y="63"/>
                  </a:lnTo>
                  <a:lnTo>
                    <a:pt x="475" y="64"/>
                  </a:lnTo>
                  <a:lnTo>
                    <a:pt x="470" y="66"/>
                  </a:lnTo>
                  <a:lnTo>
                    <a:pt x="467" y="66"/>
                  </a:lnTo>
                  <a:lnTo>
                    <a:pt x="462" y="69"/>
                  </a:lnTo>
                  <a:lnTo>
                    <a:pt x="461" y="69"/>
                  </a:lnTo>
                  <a:lnTo>
                    <a:pt x="459" y="67"/>
                  </a:lnTo>
                  <a:lnTo>
                    <a:pt x="459" y="67"/>
                  </a:lnTo>
                  <a:lnTo>
                    <a:pt x="461" y="66"/>
                  </a:lnTo>
                  <a:lnTo>
                    <a:pt x="462" y="66"/>
                  </a:lnTo>
                  <a:lnTo>
                    <a:pt x="461" y="66"/>
                  </a:lnTo>
                  <a:lnTo>
                    <a:pt x="459" y="64"/>
                  </a:lnTo>
                  <a:lnTo>
                    <a:pt x="456" y="64"/>
                  </a:lnTo>
                  <a:lnTo>
                    <a:pt x="455" y="66"/>
                  </a:lnTo>
                  <a:lnTo>
                    <a:pt x="448" y="67"/>
                  </a:lnTo>
                  <a:lnTo>
                    <a:pt x="445" y="69"/>
                  </a:lnTo>
                  <a:lnTo>
                    <a:pt x="445" y="69"/>
                  </a:lnTo>
                  <a:lnTo>
                    <a:pt x="442" y="66"/>
                  </a:lnTo>
                  <a:lnTo>
                    <a:pt x="437" y="66"/>
                  </a:lnTo>
                  <a:lnTo>
                    <a:pt x="436" y="64"/>
                  </a:lnTo>
                  <a:lnTo>
                    <a:pt x="437" y="61"/>
                  </a:lnTo>
                  <a:lnTo>
                    <a:pt x="439" y="59"/>
                  </a:lnTo>
                  <a:lnTo>
                    <a:pt x="442" y="59"/>
                  </a:lnTo>
                  <a:lnTo>
                    <a:pt x="453" y="56"/>
                  </a:lnTo>
                  <a:lnTo>
                    <a:pt x="455" y="56"/>
                  </a:lnTo>
                  <a:lnTo>
                    <a:pt x="455" y="53"/>
                  </a:lnTo>
                  <a:lnTo>
                    <a:pt x="453" y="55"/>
                  </a:lnTo>
                  <a:lnTo>
                    <a:pt x="447" y="56"/>
                  </a:lnTo>
                  <a:lnTo>
                    <a:pt x="442" y="56"/>
                  </a:lnTo>
                  <a:lnTo>
                    <a:pt x="439" y="56"/>
                  </a:lnTo>
                  <a:lnTo>
                    <a:pt x="436" y="56"/>
                  </a:lnTo>
                  <a:lnTo>
                    <a:pt x="434" y="56"/>
                  </a:lnTo>
                  <a:lnTo>
                    <a:pt x="432" y="55"/>
                  </a:lnTo>
                  <a:lnTo>
                    <a:pt x="425" y="50"/>
                  </a:lnTo>
                  <a:lnTo>
                    <a:pt x="423" y="48"/>
                  </a:lnTo>
                  <a:lnTo>
                    <a:pt x="423" y="45"/>
                  </a:lnTo>
                  <a:lnTo>
                    <a:pt x="423" y="44"/>
                  </a:lnTo>
                  <a:lnTo>
                    <a:pt x="421" y="40"/>
                  </a:lnTo>
                  <a:lnTo>
                    <a:pt x="436" y="44"/>
                  </a:lnTo>
                  <a:lnTo>
                    <a:pt x="440" y="44"/>
                  </a:lnTo>
                  <a:lnTo>
                    <a:pt x="451" y="44"/>
                  </a:lnTo>
                  <a:lnTo>
                    <a:pt x="451" y="44"/>
                  </a:lnTo>
                  <a:lnTo>
                    <a:pt x="453" y="42"/>
                  </a:lnTo>
                  <a:lnTo>
                    <a:pt x="451" y="42"/>
                  </a:lnTo>
                  <a:lnTo>
                    <a:pt x="451" y="40"/>
                  </a:lnTo>
                  <a:lnTo>
                    <a:pt x="453" y="40"/>
                  </a:lnTo>
                  <a:lnTo>
                    <a:pt x="456" y="39"/>
                  </a:lnTo>
                  <a:lnTo>
                    <a:pt x="458" y="39"/>
                  </a:lnTo>
                  <a:lnTo>
                    <a:pt x="453" y="39"/>
                  </a:lnTo>
                  <a:lnTo>
                    <a:pt x="443" y="40"/>
                  </a:lnTo>
                  <a:lnTo>
                    <a:pt x="440" y="40"/>
                  </a:lnTo>
                  <a:lnTo>
                    <a:pt x="437" y="37"/>
                  </a:lnTo>
                  <a:lnTo>
                    <a:pt x="434" y="37"/>
                  </a:lnTo>
                  <a:lnTo>
                    <a:pt x="431" y="37"/>
                  </a:lnTo>
                  <a:lnTo>
                    <a:pt x="429" y="37"/>
                  </a:lnTo>
                  <a:lnTo>
                    <a:pt x="428" y="36"/>
                  </a:lnTo>
                  <a:lnTo>
                    <a:pt x="426" y="36"/>
                  </a:lnTo>
                  <a:lnTo>
                    <a:pt x="426" y="34"/>
                  </a:lnTo>
                  <a:lnTo>
                    <a:pt x="426" y="34"/>
                  </a:lnTo>
                  <a:lnTo>
                    <a:pt x="428" y="34"/>
                  </a:lnTo>
                  <a:lnTo>
                    <a:pt x="431" y="33"/>
                  </a:lnTo>
                  <a:lnTo>
                    <a:pt x="432" y="33"/>
                  </a:lnTo>
                  <a:lnTo>
                    <a:pt x="436" y="33"/>
                  </a:lnTo>
                  <a:lnTo>
                    <a:pt x="439" y="33"/>
                  </a:lnTo>
                  <a:lnTo>
                    <a:pt x="437" y="33"/>
                  </a:lnTo>
                  <a:lnTo>
                    <a:pt x="434" y="29"/>
                  </a:lnTo>
                  <a:lnTo>
                    <a:pt x="429" y="26"/>
                  </a:lnTo>
                  <a:lnTo>
                    <a:pt x="429" y="22"/>
                  </a:lnTo>
                  <a:lnTo>
                    <a:pt x="432" y="22"/>
                  </a:lnTo>
                  <a:lnTo>
                    <a:pt x="436" y="22"/>
                  </a:lnTo>
                  <a:lnTo>
                    <a:pt x="439" y="22"/>
                  </a:lnTo>
                  <a:lnTo>
                    <a:pt x="443" y="22"/>
                  </a:lnTo>
                  <a:lnTo>
                    <a:pt x="447" y="23"/>
                  </a:lnTo>
                  <a:lnTo>
                    <a:pt x="448" y="26"/>
                  </a:lnTo>
                  <a:lnTo>
                    <a:pt x="450" y="26"/>
                  </a:lnTo>
                  <a:lnTo>
                    <a:pt x="455" y="26"/>
                  </a:lnTo>
                  <a:lnTo>
                    <a:pt x="462" y="26"/>
                  </a:lnTo>
                  <a:lnTo>
                    <a:pt x="461" y="26"/>
                  </a:lnTo>
                  <a:lnTo>
                    <a:pt x="458" y="25"/>
                  </a:lnTo>
                  <a:lnTo>
                    <a:pt x="453" y="23"/>
                  </a:lnTo>
                  <a:lnTo>
                    <a:pt x="450" y="20"/>
                  </a:lnTo>
                  <a:lnTo>
                    <a:pt x="443" y="18"/>
                  </a:lnTo>
                  <a:lnTo>
                    <a:pt x="439" y="17"/>
                  </a:lnTo>
                  <a:lnTo>
                    <a:pt x="439" y="17"/>
                  </a:lnTo>
                  <a:lnTo>
                    <a:pt x="442" y="12"/>
                  </a:lnTo>
                  <a:lnTo>
                    <a:pt x="447" y="11"/>
                  </a:lnTo>
                  <a:lnTo>
                    <a:pt x="453" y="11"/>
                  </a:lnTo>
                  <a:lnTo>
                    <a:pt x="458" y="9"/>
                  </a:lnTo>
                  <a:lnTo>
                    <a:pt x="464" y="7"/>
                  </a:lnTo>
                  <a:lnTo>
                    <a:pt x="469" y="9"/>
                  </a:lnTo>
                  <a:lnTo>
                    <a:pt x="470" y="9"/>
                  </a:lnTo>
                  <a:lnTo>
                    <a:pt x="472" y="7"/>
                  </a:lnTo>
                  <a:lnTo>
                    <a:pt x="472" y="7"/>
                  </a:lnTo>
                  <a:lnTo>
                    <a:pt x="472" y="6"/>
                  </a:lnTo>
                  <a:lnTo>
                    <a:pt x="472" y="6"/>
                  </a:lnTo>
                  <a:lnTo>
                    <a:pt x="469" y="4"/>
                  </a:lnTo>
                  <a:lnTo>
                    <a:pt x="462" y="4"/>
                  </a:lnTo>
                  <a:lnTo>
                    <a:pt x="459" y="4"/>
                  </a:lnTo>
                  <a:lnTo>
                    <a:pt x="458" y="3"/>
                  </a:lnTo>
                  <a:lnTo>
                    <a:pt x="458" y="3"/>
                  </a:lnTo>
                  <a:lnTo>
                    <a:pt x="458" y="1"/>
                  </a:lnTo>
                  <a:lnTo>
                    <a:pt x="458" y="1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9" y="0"/>
                  </a:lnTo>
                  <a:lnTo>
                    <a:pt x="467" y="0"/>
                  </a:lnTo>
                  <a:lnTo>
                    <a:pt x="470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68" name="Freeform 315">
              <a:extLst>
                <a:ext uri="{FF2B5EF4-FFF2-40B4-BE49-F238E27FC236}">
                  <a16:creationId xmlns:a16="http://schemas.microsoft.com/office/drawing/2014/main" id="{1508D767-20AC-691D-3052-F4B491733E49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0327" y="1252336"/>
              <a:ext cx="859607" cy="446372"/>
            </a:xfrm>
            <a:custGeom>
              <a:avLst/>
              <a:gdLst>
                <a:gd name="T0" fmla="*/ 366 w 441"/>
                <a:gd name="T1" fmla="*/ 8 h 229"/>
                <a:gd name="T2" fmla="*/ 375 w 441"/>
                <a:gd name="T3" fmla="*/ 12 h 229"/>
                <a:gd name="T4" fmla="*/ 399 w 441"/>
                <a:gd name="T5" fmla="*/ 12 h 229"/>
                <a:gd name="T6" fmla="*/ 411 w 441"/>
                <a:gd name="T7" fmla="*/ 26 h 229"/>
                <a:gd name="T8" fmla="*/ 399 w 441"/>
                <a:gd name="T9" fmla="*/ 48 h 229"/>
                <a:gd name="T10" fmla="*/ 333 w 441"/>
                <a:gd name="T11" fmla="*/ 65 h 229"/>
                <a:gd name="T12" fmla="*/ 330 w 441"/>
                <a:gd name="T13" fmla="*/ 90 h 229"/>
                <a:gd name="T14" fmla="*/ 293 w 441"/>
                <a:gd name="T15" fmla="*/ 104 h 229"/>
                <a:gd name="T16" fmla="*/ 295 w 441"/>
                <a:gd name="T17" fmla="*/ 112 h 229"/>
                <a:gd name="T18" fmla="*/ 246 w 441"/>
                <a:gd name="T19" fmla="*/ 114 h 229"/>
                <a:gd name="T20" fmla="*/ 255 w 441"/>
                <a:gd name="T21" fmla="*/ 127 h 229"/>
                <a:gd name="T22" fmla="*/ 225 w 441"/>
                <a:gd name="T23" fmla="*/ 131 h 229"/>
                <a:gd name="T24" fmla="*/ 225 w 441"/>
                <a:gd name="T25" fmla="*/ 139 h 229"/>
                <a:gd name="T26" fmla="*/ 200 w 441"/>
                <a:gd name="T27" fmla="*/ 144 h 229"/>
                <a:gd name="T28" fmla="*/ 249 w 441"/>
                <a:gd name="T29" fmla="*/ 150 h 229"/>
                <a:gd name="T30" fmla="*/ 229 w 441"/>
                <a:gd name="T31" fmla="*/ 174 h 229"/>
                <a:gd name="T32" fmla="*/ 195 w 441"/>
                <a:gd name="T33" fmla="*/ 190 h 229"/>
                <a:gd name="T34" fmla="*/ 145 w 441"/>
                <a:gd name="T35" fmla="*/ 190 h 229"/>
                <a:gd name="T36" fmla="*/ 151 w 441"/>
                <a:gd name="T37" fmla="*/ 196 h 229"/>
                <a:gd name="T38" fmla="*/ 184 w 441"/>
                <a:gd name="T39" fmla="*/ 207 h 229"/>
                <a:gd name="T40" fmla="*/ 180 w 441"/>
                <a:gd name="T41" fmla="*/ 224 h 229"/>
                <a:gd name="T42" fmla="*/ 154 w 441"/>
                <a:gd name="T43" fmla="*/ 219 h 229"/>
                <a:gd name="T44" fmla="*/ 134 w 441"/>
                <a:gd name="T45" fmla="*/ 213 h 229"/>
                <a:gd name="T46" fmla="*/ 80 w 441"/>
                <a:gd name="T47" fmla="*/ 221 h 229"/>
                <a:gd name="T48" fmla="*/ 47 w 441"/>
                <a:gd name="T49" fmla="*/ 216 h 229"/>
                <a:gd name="T50" fmla="*/ 52 w 441"/>
                <a:gd name="T51" fmla="*/ 201 h 229"/>
                <a:gd name="T52" fmla="*/ 58 w 441"/>
                <a:gd name="T53" fmla="*/ 191 h 229"/>
                <a:gd name="T54" fmla="*/ 87 w 441"/>
                <a:gd name="T55" fmla="*/ 188 h 229"/>
                <a:gd name="T56" fmla="*/ 131 w 441"/>
                <a:gd name="T57" fmla="*/ 177 h 229"/>
                <a:gd name="T58" fmla="*/ 93 w 441"/>
                <a:gd name="T59" fmla="*/ 180 h 229"/>
                <a:gd name="T60" fmla="*/ 91 w 441"/>
                <a:gd name="T61" fmla="*/ 169 h 229"/>
                <a:gd name="T62" fmla="*/ 63 w 441"/>
                <a:gd name="T63" fmla="*/ 158 h 229"/>
                <a:gd name="T64" fmla="*/ 125 w 441"/>
                <a:gd name="T65" fmla="*/ 149 h 229"/>
                <a:gd name="T66" fmla="*/ 125 w 441"/>
                <a:gd name="T67" fmla="*/ 144 h 229"/>
                <a:gd name="T68" fmla="*/ 117 w 441"/>
                <a:gd name="T69" fmla="*/ 139 h 229"/>
                <a:gd name="T70" fmla="*/ 74 w 441"/>
                <a:gd name="T71" fmla="*/ 104 h 229"/>
                <a:gd name="T72" fmla="*/ 145 w 441"/>
                <a:gd name="T73" fmla="*/ 120 h 229"/>
                <a:gd name="T74" fmla="*/ 142 w 441"/>
                <a:gd name="T75" fmla="*/ 111 h 229"/>
                <a:gd name="T76" fmla="*/ 210 w 441"/>
                <a:gd name="T77" fmla="*/ 81 h 229"/>
                <a:gd name="T78" fmla="*/ 213 w 441"/>
                <a:gd name="T79" fmla="*/ 62 h 229"/>
                <a:gd name="T80" fmla="*/ 173 w 441"/>
                <a:gd name="T81" fmla="*/ 81 h 229"/>
                <a:gd name="T82" fmla="*/ 120 w 441"/>
                <a:gd name="T83" fmla="*/ 86 h 229"/>
                <a:gd name="T84" fmla="*/ 74 w 441"/>
                <a:gd name="T85" fmla="*/ 87 h 229"/>
                <a:gd name="T86" fmla="*/ 63 w 441"/>
                <a:gd name="T87" fmla="*/ 87 h 229"/>
                <a:gd name="T88" fmla="*/ 69 w 441"/>
                <a:gd name="T89" fmla="*/ 76 h 229"/>
                <a:gd name="T90" fmla="*/ 28 w 441"/>
                <a:gd name="T91" fmla="*/ 73 h 229"/>
                <a:gd name="T92" fmla="*/ 60 w 441"/>
                <a:gd name="T93" fmla="*/ 57 h 229"/>
                <a:gd name="T94" fmla="*/ 13 w 441"/>
                <a:gd name="T95" fmla="*/ 54 h 229"/>
                <a:gd name="T96" fmla="*/ 36 w 441"/>
                <a:gd name="T97" fmla="*/ 43 h 229"/>
                <a:gd name="T98" fmla="*/ 85 w 441"/>
                <a:gd name="T99" fmla="*/ 41 h 229"/>
                <a:gd name="T100" fmla="*/ 90 w 441"/>
                <a:gd name="T101" fmla="*/ 27 h 229"/>
                <a:gd name="T102" fmla="*/ 136 w 441"/>
                <a:gd name="T103" fmla="*/ 38 h 229"/>
                <a:gd name="T104" fmla="*/ 178 w 441"/>
                <a:gd name="T105" fmla="*/ 46 h 229"/>
                <a:gd name="T106" fmla="*/ 139 w 441"/>
                <a:gd name="T107" fmla="*/ 19 h 229"/>
                <a:gd name="T108" fmla="*/ 183 w 441"/>
                <a:gd name="T109" fmla="*/ 16 h 229"/>
                <a:gd name="T110" fmla="*/ 203 w 441"/>
                <a:gd name="T111" fmla="*/ 8 h 229"/>
                <a:gd name="T112" fmla="*/ 221 w 441"/>
                <a:gd name="T113" fmla="*/ 12 h 229"/>
                <a:gd name="T114" fmla="*/ 266 w 441"/>
                <a:gd name="T115" fmla="*/ 12 h 229"/>
                <a:gd name="T116" fmla="*/ 293 w 441"/>
                <a:gd name="T117" fmla="*/ 5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41" h="229">
                  <a:moveTo>
                    <a:pt x="314" y="0"/>
                  </a:moveTo>
                  <a:lnTo>
                    <a:pt x="315" y="0"/>
                  </a:lnTo>
                  <a:lnTo>
                    <a:pt x="317" y="2"/>
                  </a:lnTo>
                  <a:lnTo>
                    <a:pt x="320" y="4"/>
                  </a:lnTo>
                  <a:lnTo>
                    <a:pt x="322" y="5"/>
                  </a:lnTo>
                  <a:lnTo>
                    <a:pt x="333" y="5"/>
                  </a:lnTo>
                  <a:lnTo>
                    <a:pt x="337" y="5"/>
                  </a:lnTo>
                  <a:lnTo>
                    <a:pt x="341" y="7"/>
                  </a:lnTo>
                  <a:lnTo>
                    <a:pt x="344" y="7"/>
                  </a:lnTo>
                  <a:lnTo>
                    <a:pt x="348" y="7"/>
                  </a:lnTo>
                  <a:lnTo>
                    <a:pt x="352" y="7"/>
                  </a:lnTo>
                  <a:lnTo>
                    <a:pt x="363" y="7"/>
                  </a:lnTo>
                  <a:lnTo>
                    <a:pt x="366" y="8"/>
                  </a:lnTo>
                  <a:lnTo>
                    <a:pt x="366" y="8"/>
                  </a:lnTo>
                  <a:lnTo>
                    <a:pt x="363" y="10"/>
                  </a:lnTo>
                  <a:lnTo>
                    <a:pt x="359" y="12"/>
                  </a:lnTo>
                  <a:lnTo>
                    <a:pt x="337" y="16"/>
                  </a:lnTo>
                  <a:lnTo>
                    <a:pt x="336" y="18"/>
                  </a:lnTo>
                  <a:lnTo>
                    <a:pt x="341" y="18"/>
                  </a:lnTo>
                  <a:lnTo>
                    <a:pt x="347" y="18"/>
                  </a:lnTo>
                  <a:lnTo>
                    <a:pt x="352" y="18"/>
                  </a:lnTo>
                  <a:lnTo>
                    <a:pt x="358" y="16"/>
                  </a:lnTo>
                  <a:lnTo>
                    <a:pt x="359" y="15"/>
                  </a:lnTo>
                  <a:lnTo>
                    <a:pt x="363" y="15"/>
                  </a:lnTo>
                  <a:lnTo>
                    <a:pt x="371" y="12"/>
                  </a:lnTo>
                  <a:lnTo>
                    <a:pt x="375" y="12"/>
                  </a:lnTo>
                  <a:lnTo>
                    <a:pt x="378" y="12"/>
                  </a:lnTo>
                  <a:lnTo>
                    <a:pt x="380" y="13"/>
                  </a:lnTo>
                  <a:lnTo>
                    <a:pt x="382" y="13"/>
                  </a:lnTo>
                  <a:lnTo>
                    <a:pt x="383" y="12"/>
                  </a:lnTo>
                  <a:lnTo>
                    <a:pt x="383" y="10"/>
                  </a:lnTo>
                  <a:lnTo>
                    <a:pt x="385" y="10"/>
                  </a:lnTo>
                  <a:lnTo>
                    <a:pt x="386" y="8"/>
                  </a:lnTo>
                  <a:lnTo>
                    <a:pt x="388" y="8"/>
                  </a:lnTo>
                  <a:lnTo>
                    <a:pt x="389" y="10"/>
                  </a:lnTo>
                  <a:lnTo>
                    <a:pt x="391" y="12"/>
                  </a:lnTo>
                  <a:lnTo>
                    <a:pt x="393" y="13"/>
                  </a:lnTo>
                  <a:lnTo>
                    <a:pt x="394" y="13"/>
                  </a:lnTo>
                  <a:lnTo>
                    <a:pt x="399" y="12"/>
                  </a:lnTo>
                  <a:lnTo>
                    <a:pt x="400" y="12"/>
                  </a:lnTo>
                  <a:lnTo>
                    <a:pt x="405" y="12"/>
                  </a:lnTo>
                  <a:lnTo>
                    <a:pt x="408" y="13"/>
                  </a:lnTo>
                  <a:lnTo>
                    <a:pt x="408" y="13"/>
                  </a:lnTo>
                  <a:lnTo>
                    <a:pt x="407" y="15"/>
                  </a:lnTo>
                  <a:lnTo>
                    <a:pt x="407" y="15"/>
                  </a:lnTo>
                  <a:lnTo>
                    <a:pt x="405" y="16"/>
                  </a:lnTo>
                  <a:lnTo>
                    <a:pt x="407" y="16"/>
                  </a:lnTo>
                  <a:lnTo>
                    <a:pt x="410" y="18"/>
                  </a:lnTo>
                  <a:lnTo>
                    <a:pt x="413" y="21"/>
                  </a:lnTo>
                  <a:lnTo>
                    <a:pt x="413" y="23"/>
                  </a:lnTo>
                  <a:lnTo>
                    <a:pt x="411" y="24"/>
                  </a:lnTo>
                  <a:lnTo>
                    <a:pt x="411" y="26"/>
                  </a:lnTo>
                  <a:lnTo>
                    <a:pt x="423" y="23"/>
                  </a:lnTo>
                  <a:lnTo>
                    <a:pt x="434" y="24"/>
                  </a:lnTo>
                  <a:lnTo>
                    <a:pt x="437" y="24"/>
                  </a:lnTo>
                  <a:lnTo>
                    <a:pt x="438" y="26"/>
                  </a:lnTo>
                  <a:lnTo>
                    <a:pt x="440" y="27"/>
                  </a:lnTo>
                  <a:lnTo>
                    <a:pt x="441" y="29"/>
                  </a:lnTo>
                  <a:lnTo>
                    <a:pt x="440" y="30"/>
                  </a:lnTo>
                  <a:lnTo>
                    <a:pt x="435" y="35"/>
                  </a:lnTo>
                  <a:lnTo>
                    <a:pt x="430" y="37"/>
                  </a:lnTo>
                  <a:lnTo>
                    <a:pt x="427" y="40"/>
                  </a:lnTo>
                  <a:lnTo>
                    <a:pt x="423" y="41"/>
                  </a:lnTo>
                  <a:lnTo>
                    <a:pt x="407" y="46"/>
                  </a:lnTo>
                  <a:lnTo>
                    <a:pt x="399" y="48"/>
                  </a:lnTo>
                  <a:lnTo>
                    <a:pt x="394" y="49"/>
                  </a:lnTo>
                  <a:lnTo>
                    <a:pt x="393" y="51"/>
                  </a:lnTo>
                  <a:lnTo>
                    <a:pt x="383" y="49"/>
                  </a:lnTo>
                  <a:lnTo>
                    <a:pt x="380" y="51"/>
                  </a:lnTo>
                  <a:lnTo>
                    <a:pt x="378" y="52"/>
                  </a:lnTo>
                  <a:lnTo>
                    <a:pt x="375" y="54"/>
                  </a:lnTo>
                  <a:lnTo>
                    <a:pt x="372" y="54"/>
                  </a:lnTo>
                  <a:lnTo>
                    <a:pt x="363" y="54"/>
                  </a:lnTo>
                  <a:lnTo>
                    <a:pt x="361" y="56"/>
                  </a:lnTo>
                  <a:lnTo>
                    <a:pt x="359" y="57"/>
                  </a:lnTo>
                  <a:lnTo>
                    <a:pt x="359" y="59"/>
                  </a:lnTo>
                  <a:lnTo>
                    <a:pt x="358" y="59"/>
                  </a:lnTo>
                  <a:lnTo>
                    <a:pt x="333" y="65"/>
                  </a:lnTo>
                  <a:lnTo>
                    <a:pt x="333" y="67"/>
                  </a:lnTo>
                  <a:lnTo>
                    <a:pt x="334" y="67"/>
                  </a:lnTo>
                  <a:lnTo>
                    <a:pt x="337" y="67"/>
                  </a:lnTo>
                  <a:lnTo>
                    <a:pt x="375" y="59"/>
                  </a:lnTo>
                  <a:lnTo>
                    <a:pt x="383" y="59"/>
                  </a:lnTo>
                  <a:lnTo>
                    <a:pt x="389" y="59"/>
                  </a:lnTo>
                  <a:lnTo>
                    <a:pt x="388" y="60"/>
                  </a:lnTo>
                  <a:lnTo>
                    <a:pt x="378" y="65"/>
                  </a:lnTo>
                  <a:lnTo>
                    <a:pt x="367" y="70"/>
                  </a:lnTo>
                  <a:lnTo>
                    <a:pt x="361" y="75"/>
                  </a:lnTo>
                  <a:lnTo>
                    <a:pt x="345" y="81"/>
                  </a:lnTo>
                  <a:lnTo>
                    <a:pt x="334" y="87"/>
                  </a:lnTo>
                  <a:lnTo>
                    <a:pt x="330" y="90"/>
                  </a:lnTo>
                  <a:lnTo>
                    <a:pt x="323" y="95"/>
                  </a:lnTo>
                  <a:lnTo>
                    <a:pt x="320" y="97"/>
                  </a:lnTo>
                  <a:lnTo>
                    <a:pt x="318" y="97"/>
                  </a:lnTo>
                  <a:lnTo>
                    <a:pt x="315" y="97"/>
                  </a:lnTo>
                  <a:lnTo>
                    <a:pt x="312" y="97"/>
                  </a:lnTo>
                  <a:lnTo>
                    <a:pt x="307" y="93"/>
                  </a:lnTo>
                  <a:lnTo>
                    <a:pt x="304" y="92"/>
                  </a:lnTo>
                  <a:lnTo>
                    <a:pt x="304" y="92"/>
                  </a:lnTo>
                  <a:lnTo>
                    <a:pt x="304" y="92"/>
                  </a:lnTo>
                  <a:lnTo>
                    <a:pt x="311" y="100"/>
                  </a:lnTo>
                  <a:lnTo>
                    <a:pt x="311" y="101"/>
                  </a:lnTo>
                  <a:lnTo>
                    <a:pt x="298" y="103"/>
                  </a:lnTo>
                  <a:lnTo>
                    <a:pt x="293" y="104"/>
                  </a:lnTo>
                  <a:lnTo>
                    <a:pt x="290" y="104"/>
                  </a:lnTo>
                  <a:lnTo>
                    <a:pt x="289" y="104"/>
                  </a:lnTo>
                  <a:lnTo>
                    <a:pt x="285" y="104"/>
                  </a:lnTo>
                  <a:lnTo>
                    <a:pt x="284" y="104"/>
                  </a:lnTo>
                  <a:lnTo>
                    <a:pt x="284" y="106"/>
                  </a:lnTo>
                  <a:lnTo>
                    <a:pt x="285" y="106"/>
                  </a:lnTo>
                  <a:lnTo>
                    <a:pt x="290" y="106"/>
                  </a:lnTo>
                  <a:lnTo>
                    <a:pt x="301" y="104"/>
                  </a:lnTo>
                  <a:lnTo>
                    <a:pt x="303" y="104"/>
                  </a:lnTo>
                  <a:lnTo>
                    <a:pt x="306" y="106"/>
                  </a:lnTo>
                  <a:lnTo>
                    <a:pt x="306" y="106"/>
                  </a:lnTo>
                  <a:lnTo>
                    <a:pt x="303" y="109"/>
                  </a:lnTo>
                  <a:lnTo>
                    <a:pt x="295" y="112"/>
                  </a:lnTo>
                  <a:lnTo>
                    <a:pt x="295" y="112"/>
                  </a:lnTo>
                  <a:lnTo>
                    <a:pt x="298" y="114"/>
                  </a:lnTo>
                  <a:lnTo>
                    <a:pt x="298" y="114"/>
                  </a:lnTo>
                  <a:lnTo>
                    <a:pt x="295" y="117"/>
                  </a:lnTo>
                  <a:lnTo>
                    <a:pt x="293" y="117"/>
                  </a:lnTo>
                  <a:lnTo>
                    <a:pt x="285" y="119"/>
                  </a:lnTo>
                  <a:lnTo>
                    <a:pt x="282" y="120"/>
                  </a:lnTo>
                  <a:lnTo>
                    <a:pt x="279" y="119"/>
                  </a:lnTo>
                  <a:lnTo>
                    <a:pt x="263" y="115"/>
                  </a:lnTo>
                  <a:lnTo>
                    <a:pt x="259" y="114"/>
                  </a:lnTo>
                  <a:lnTo>
                    <a:pt x="254" y="112"/>
                  </a:lnTo>
                  <a:lnTo>
                    <a:pt x="251" y="114"/>
                  </a:lnTo>
                  <a:lnTo>
                    <a:pt x="246" y="114"/>
                  </a:lnTo>
                  <a:lnTo>
                    <a:pt x="248" y="115"/>
                  </a:lnTo>
                  <a:lnTo>
                    <a:pt x="255" y="117"/>
                  </a:lnTo>
                  <a:lnTo>
                    <a:pt x="262" y="117"/>
                  </a:lnTo>
                  <a:lnTo>
                    <a:pt x="263" y="117"/>
                  </a:lnTo>
                  <a:lnTo>
                    <a:pt x="265" y="119"/>
                  </a:lnTo>
                  <a:lnTo>
                    <a:pt x="266" y="120"/>
                  </a:lnTo>
                  <a:lnTo>
                    <a:pt x="268" y="122"/>
                  </a:lnTo>
                  <a:lnTo>
                    <a:pt x="266" y="123"/>
                  </a:lnTo>
                  <a:lnTo>
                    <a:pt x="266" y="125"/>
                  </a:lnTo>
                  <a:lnTo>
                    <a:pt x="265" y="125"/>
                  </a:lnTo>
                  <a:lnTo>
                    <a:pt x="263" y="125"/>
                  </a:lnTo>
                  <a:lnTo>
                    <a:pt x="259" y="125"/>
                  </a:lnTo>
                  <a:lnTo>
                    <a:pt x="255" y="127"/>
                  </a:lnTo>
                  <a:lnTo>
                    <a:pt x="254" y="127"/>
                  </a:lnTo>
                  <a:lnTo>
                    <a:pt x="251" y="127"/>
                  </a:lnTo>
                  <a:lnTo>
                    <a:pt x="244" y="127"/>
                  </a:lnTo>
                  <a:lnTo>
                    <a:pt x="238" y="128"/>
                  </a:lnTo>
                  <a:lnTo>
                    <a:pt x="235" y="128"/>
                  </a:lnTo>
                  <a:lnTo>
                    <a:pt x="230" y="128"/>
                  </a:lnTo>
                  <a:lnTo>
                    <a:pt x="225" y="127"/>
                  </a:lnTo>
                  <a:lnTo>
                    <a:pt x="222" y="125"/>
                  </a:lnTo>
                  <a:lnTo>
                    <a:pt x="214" y="125"/>
                  </a:lnTo>
                  <a:lnTo>
                    <a:pt x="214" y="127"/>
                  </a:lnTo>
                  <a:lnTo>
                    <a:pt x="218" y="127"/>
                  </a:lnTo>
                  <a:lnTo>
                    <a:pt x="222" y="128"/>
                  </a:lnTo>
                  <a:lnTo>
                    <a:pt x="225" y="131"/>
                  </a:lnTo>
                  <a:lnTo>
                    <a:pt x="229" y="131"/>
                  </a:lnTo>
                  <a:lnTo>
                    <a:pt x="233" y="134"/>
                  </a:lnTo>
                  <a:lnTo>
                    <a:pt x="236" y="134"/>
                  </a:lnTo>
                  <a:lnTo>
                    <a:pt x="240" y="134"/>
                  </a:lnTo>
                  <a:lnTo>
                    <a:pt x="246" y="134"/>
                  </a:lnTo>
                  <a:lnTo>
                    <a:pt x="249" y="134"/>
                  </a:lnTo>
                  <a:lnTo>
                    <a:pt x="249" y="141"/>
                  </a:lnTo>
                  <a:lnTo>
                    <a:pt x="248" y="141"/>
                  </a:lnTo>
                  <a:lnTo>
                    <a:pt x="238" y="141"/>
                  </a:lnTo>
                  <a:lnTo>
                    <a:pt x="235" y="139"/>
                  </a:lnTo>
                  <a:lnTo>
                    <a:pt x="232" y="139"/>
                  </a:lnTo>
                  <a:lnTo>
                    <a:pt x="229" y="138"/>
                  </a:lnTo>
                  <a:lnTo>
                    <a:pt x="225" y="139"/>
                  </a:lnTo>
                  <a:lnTo>
                    <a:pt x="222" y="139"/>
                  </a:lnTo>
                  <a:lnTo>
                    <a:pt x="219" y="139"/>
                  </a:lnTo>
                  <a:lnTo>
                    <a:pt x="216" y="139"/>
                  </a:lnTo>
                  <a:lnTo>
                    <a:pt x="207" y="139"/>
                  </a:lnTo>
                  <a:lnTo>
                    <a:pt x="202" y="139"/>
                  </a:lnTo>
                  <a:lnTo>
                    <a:pt x="199" y="139"/>
                  </a:lnTo>
                  <a:lnTo>
                    <a:pt x="194" y="139"/>
                  </a:lnTo>
                  <a:lnTo>
                    <a:pt x="189" y="139"/>
                  </a:lnTo>
                  <a:lnTo>
                    <a:pt x="191" y="141"/>
                  </a:lnTo>
                  <a:lnTo>
                    <a:pt x="192" y="141"/>
                  </a:lnTo>
                  <a:lnTo>
                    <a:pt x="195" y="141"/>
                  </a:lnTo>
                  <a:lnTo>
                    <a:pt x="197" y="142"/>
                  </a:lnTo>
                  <a:lnTo>
                    <a:pt x="200" y="144"/>
                  </a:lnTo>
                  <a:lnTo>
                    <a:pt x="202" y="144"/>
                  </a:lnTo>
                  <a:lnTo>
                    <a:pt x="205" y="142"/>
                  </a:lnTo>
                  <a:lnTo>
                    <a:pt x="214" y="141"/>
                  </a:lnTo>
                  <a:lnTo>
                    <a:pt x="219" y="141"/>
                  </a:lnTo>
                  <a:lnTo>
                    <a:pt x="224" y="142"/>
                  </a:lnTo>
                  <a:lnTo>
                    <a:pt x="225" y="142"/>
                  </a:lnTo>
                  <a:lnTo>
                    <a:pt x="227" y="142"/>
                  </a:lnTo>
                  <a:lnTo>
                    <a:pt x="230" y="145"/>
                  </a:lnTo>
                  <a:lnTo>
                    <a:pt x="236" y="145"/>
                  </a:lnTo>
                  <a:lnTo>
                    <a:pt x="240" y="147"/>
                  </a:lnTo>
                  <a:lnTo>
                    <a:pt x="248" y="150"/>
                  </a:lnTo>
                  <a:lnTo>
                    <a:pt x="249" y="150"/>
                  </a:lnTo>
                  <a:lnTo>
                    <a:pt x="249" y="150"/>
                  </a:lnTo>
                  <a:lnTo>
                    <a:pt x="248" y="153"/>
                  </a:lnTo>
                  <a:lnTo>
                    <a:pt x="248" y="153"/>
                  </a:lnTo>
                  <a:lnTo>
                    <a:pt x="243" y="156"/>
                  </a:lnTo>
                  <a:lnTo>
                    <a:pt x="236" y="156"/>
                  </a:lnTo>
                  <a:lnTo>
                    <a:pt x="227" y="156"/>
                  </a:lnTo>
                  <a:lnTo>
                    <a:pt x="222" y="156"/>
                  </a:lnTo>
                  <a:lnTo>
                    <a:pt x="221" y="158"/>
                  </a:lnTo>
                  <a:lnTo>
                    <a:pt x="225" y="158"/>
                  </a:lnTo>
                  <a:lnTo>
                    <a:pt x="235" y="161"/>
                  </a:lnTo>
                  <a:lnTo>
                    <a:pt x="238" y="163"/>
                  </a:lnTo>
                  <a:lnTo>
                    <a:pt x="238" y="163"/>
                  </a:lnTo>
                  <a:lnTo>
                    <a:pt x="233" y="166"/>
                  </a:lnTo>
                  <a:lnTo>
                    <a:pt x="229" y="174"/>
                  </a:lnTo>
                  <a:lnTo>
                    <a:pt x="227" y="174"/>
                  </a:lnTo>
                  <a:lnTo>
                    <a:pt x="225" y="174"/>
                  </a:lnTo>
                  <a:lnTo>
                    <a:pt x="222" y="174"/>
                  </a:lnTo>
                  <a:lnTo>
                    <a:pt x="218" y="175"/>
                  </a:lnTo>
                  <a:lnTo>
                    <a:pt x="213" y="175"/>
                  </a:lnTo>
                  <a:lnTo>
                    <a:pt x="207" y="175"/>
                  </a:lnTo>
                  <a:lnTo>
                    <a:pt x="199" y="175"/>
                  </a:lnTo>
                  <a:lnTo>
                    <a:pt x="197" y="177"/>
                  </a:lnTo>
                  <a:lnTo>
                    <a:pt x="197" y="179"/>
                  </a:lnTo>
                  <a:lnTo>
                    <a:pt x="197" y="182"/>
                  </a:lnTo>
                  <a:lnTo>
                    <a:pt x="197" y="185"/>
                  </a:lnTo>
                  <a:lnTo>
                    <a:pt x="197" y="188"/>
                  </a:lnTo>
                  <a:lnTo>
                    <a:pt x="195" y="190"/>
                  </a:lnTo>
                  <a:lnTo>
                    <a:pt x="194" y="191"/>
                  </a:lnTo>
                  <a:lnTo>
                    <a:pt x="191" y="193"/>
                  </a:lnTo>
                  <a:lnTo>
                    <a:pt x="188" y="194"/>
                  </a:lnTo>
                  <a:lnTo>
                    <a:pt x="186" y="194"/>
                  </a:lnTo>
                  <a:lnTo>
                    <a:pt x="181" y="194"/>
                  </a:lnTo>
                  <a:lnTo>
                    <a:pt x="170" y="196"/>
                  </a:lnTo>
                  <a:lnTo>
                    <a:pt x="166" y="196"/>
                  </a:lnTo>
                  <a:lnTo>
                    <a:pt x="161" y="194"/>
                  </a:lnTo>
                  <a:lnTo>
                    <a:pt x="156" y="193"/>
                  </a:lnTo>
                  <a:lnTo>
                    <a:pt x="150" y="190"/>
                  </a:lnTo>
                  <a:lnTo>
                    <a:pt x="147" y="188"/>
                  </a:lnTo>
                  <a:lnTo>
                    <a:pt x="145" y="188"/>
                  </a:lnTo>
                  <a:lnTo>
                    <a:pt x="145" y="190"/>
                  </a:lnTo>
                  <a:lnTo>
                    <a:pt x="148" y="191"/>
                  </a:lnTo>
                  <a:lnTo>
                    <a:pt x="150" y="193"/>
                  </a:lnTo>
                  <a:lnTo>
                    <a:pt x="151" y="193"/>
                  </a:lnTo>
                  <a:lnTo>
                    <a:pt x="150" y="194"/>
                  </a:lnTo>
                  <a:lnTo>
                    <a:pt x="147" y="194"/>
                  </a:lnTo>
                  <a:lnTo>
                    <a:pt x="143" y="196"/>
                  </a:lnTo>
                  <a:lnTo>
                    <a:pt x="140" y="196"/>
                  </a:lnTo>
                  <a:lnTo>
                    <a:pt x="139" y="196"/>
                  </a:lnTo>
                  <a:lnTo>
                    <a:pt x="140" y="197"/>
                  </a:lnTo>
                  <a:lnTo>
                    <a:pt x="143" y="197"/>
                  </a:lnTo>
                  <a:lnTo>
                    <a:pt x="143" y="197"/>
                  </a:lnTo>
                  <a:lnTo>
                    <a:pt x="147" y="197"/>
                  </a:lnTo>
                  <a:lnTo>
                    <a:pt x="151" y="196"/>
                  </a:lnTo>
                  <a:lnTo>
                    <a:pt x="153" y="196"/>
                  </a:lnTo>
                  <a:lnTo>
                    <a:pt x="158" y="196"/>
                  </a:lnTo>
                  <a:lnTo>
                    <a:pt x="159" y="197"/>
                  </a:lnTo>
                  <a:lnTo>
                    <a:pt x="166" y="199"/>
                  </a:lnTo>
                  <a:lnTo>
                    <a:pt x="166" y="201"/>
                  </a:lnTo>
                  <a:lnTo>
                    <a:pt x="170" y="199"/>
                  </a:lnTo>
                  <a:lnTo>
                    <a:pt x="177" y="199"/>
                  </a:lnTo>
                  <a:lnTo>
                    <a:pt x="178" y="199"/>
                  </a:lnTo>
                  <a:lnTo>
                    <a:pt x="180" y="202"/>
                  </a:lnTo>
                  <a:lnTo>
                    <a:pt x="180" y="204"/>
                  </a:lnTo>
                  <a:lnTo>
                    <a:pt x="180" y="205"/>
                  </a:lnTo>
                  <a:lnTo>
                    <a:pt x="181" y="207"/>
                  </a:lnTo>
                  <a:lnTo>
                    <a:pt x="184" y="207"/>
                  </a:lnTo>
                  <a:lnTo>
                    <a:pt x="186" y="208"/>
                  </a:lnTo>
                  <a:lnTo>
                    <a:pt x="189" y="207"/>
                  </a:lnTo>
                  <a:lnTo>
                    <a:pt x="192" y="205"/>
                  </a:lnTo>
                  <a:lnTo>
                    <a:pt x="192" y="205"/>
                  </a:lnTo>
                  <a:lnTo>
                    <a:pt x="194" y="205"/>
                  </a:lnTo>
                  <a:lnTo>
                    <a:pt x="195" y="207"/>
                  </a:lnTo>
                  <a:lnTo>
                    <a:pt x="199" y="208"/>
                  </a:lnTo>
                  <a:lnTo>
                    <a:pt x="199" y="212"/>
                  </a:lnTo>
                  <a:lnTo>
                    <a:pt x="197" y="215"/>
                  </a:lnTo>
                  <a:lnTo>
                    <a:pt x="194" y="218"/>
                  </a:lnTo>
                  <a:lnTo>
                    <a:pt x="184" y="221"/>
                  </a:lnTo>
                  <a:lnTo>
                    <a:pt x="181" y="223"/>
                  </a:lnTo>
                  <a:lnTo>
                    <a:pt x="180" y="224"/>
                  </a:lnTo>
                  <a:lnTo>
                    <a:pt x="177" y="226"/>
                  </a:lnTo>
                  <a:lnTo>
                    <a:pt x="170" y="227"/>
                  </a:lnTo>
                  <a:lnTo>
                    <a:pt x="167" y="227"/>
                  </a:lnTo>
                  <a:lnTo>
                    <a:pt x="159" y="229"/>
                  </a:lnTo>
                  <a:lnTo>
                    <a:pt x="158" y="229"/>
                  </a:lnTo>
                  <a:lnTo>
                    <a:pt x="156" y="229"/>
                  </a:lnTo>
                  <a:lnTo>
                    <a:pt x="154" y="227"/>
                  </a:lnTo>
                  <a:lnTo>
                    <a:pt x="156" y="226"/>
                  </a:lnTo>
                  <a:lnTo>
                    <a:pt x="156" y="224"/>
                  </a:lnTo>
                  <a:lnTo>
                    <a:pt x="158" y="224"/>
                  </a:lnTo>
                  <a:lnTo>
                    <a:pt x="158" y="223"/>
                  </a:lnTo>
                  <a:lnTo>
                    <a:pt x="154" y="221"/>
                  </a:lnTo>
                  <a:lnTo>
                    <a:pt x="154" y="219"/>
                  </a:lnTo>
                  <a:lnTo>
                    <a:pt x="153" y="219"/>
                  </a:lnTo>
                  <a:lnTo>
                    <a:pt x="150" y="219"/>
                  </a:lnTo>
                  <a:lnTo>
                    <a:pt x="148" y="219"/>
                  </a:lnTo>
                  <a:lnTo>
                    <a:pt x="147" y="219"/>
                  </a:lnTo>
                  <a:lnTo>
                    <a:pt x="145" y="219"/>
                  </a:lnTo>
                  <a:lnTo>
                    <a:pt x="143" y="219"/>
                  </a:lnTo>
                  <a:lnTo>
                    <a:pt x="140" y="216"/>
                  </a:lnTo>
                  <a:lnTo>
                    <a:pt x="139" y="215"/>
                  </a:lnTo>
                  <a:lnTo>
                    <a:pt x="137" y="215"/>
                  </a:lnTo>
                  <a:lnTo>
                    <a:pt x="136" y="215"/>
                  </a:lnTo>
                  <a:lnTo>
                    <a:pt x="134" y="213"/>
                  </a:lnTo>
                  <a:lnTo>
                    <a:pt x="132" y="213"/>
                  </a:lnTo>
                  <a:lnTo>
                    <a:pt x="134" y="213"/>
                  </a:lnTo>
                  <a:lnTo>
                    <a:pt x="136" y="215"/>
                  </a:lnTo>
                  <a:lnTo>
                    <a:pt x="137" y="218"/>
                  </a:lnTo>
                  <a:lnTo>
                    <a:pt x="137" y="219"/>
                  </a:lnTo>
                  <a:lnTo>
                    <a:pt x="137" y="221"/>
                  </a:lnTo>
                  <a:lnTo>
                    <a:pt x="120" y="221"/>
                  </a:lnTo>
                  <a:lnTo>
                    <a:pt x="113" y="221"/>
                  </a:lnTo>
                  <a:lnTo>
                    <a:pt x="112" y="219"/>
                  </a:lnTo>
                  <a:lnTo>
                    <a:pt x="109" y="215"/>
                  </a:lnTo>
                  <a:lnTo>
                    <a:pt x="107" y="224"/>
                  </a:lnTo>
                  <a:lnTo>
                    <a:pt x="95" y="226"/>
                  </a:lnTo>
                  <a:lnTo>
                    <a:pt x="91" y="226"/>
                  </a:lnTo>
                  <a:lnTo>
                    <a:pt x="87" y="224"/>
                  </a:lnTo>
                  <a:lnTo>
                    <a:pt x="80" y="221"/>
                  </a:lnTo>
                  <a:lnTo>
                    <a:pt x="79" y="219"/>
                  </a:lnTo>
                  <a:lnTo>
                    <a:pt x="77" y="218"/>
                  </a:lnTo>
                  <a:lnTo>
                    <a:pt x="77" y="216"/>
                  </a:lnTo>
                  <a:lnTo>
                    <a:pt x="76" y="216"/>
                  </a:lnTo>
                  <a:lnTo>
                    <a:pt x="74" y="219"/>
                  </a:lnTo>
                  <a:lnTo>
                    <a:pt x="72" y="223"/>
                  </a:lnTo>
                  <a:lnTo>
                    <a:pt x="68" y="223"/>
                  </a:lnTo>
                  <a:lnTo>
                    <a:pt x="63" y="221"/>
                  </a:lnTo>
                  <a:lnTo>
                    <a:pt x="61" y="216"/>
                  </a:lnTo>
                  <a:lnTo>
                    <a:pt x="61" y="223"/>
                  </a:lnTo>
                  <a:lnTo>
                    <a:pt x="52" y="223"/>
                  </a:lnTo>
                  <a:lnTo>
                    <a:pt x="47" y="223"/>
                  </a:lnTo>
                  <a:lnTo>
                    <a:pt x="47" y="216"/>
                  </a:lnTo>
                  <a:lnTo>
                    <a:pt x="46" y="212"/>
                  </a:lnTo>
                  <a:lnTo>
                    <a:pt x="44" y="215"/>
                  </a:lnTo>
                  <a:lnTo>
                    <a:pt x="46" y="218"/>
                  </a:lnTo>
                  <a:lnTo>
                    <a:pt x="46" y="223"/>
                  </a:lnTo>
                  <a:lnTo>
                    <a:pt x="43" y="221"/>
                  </a:lnTo>
                  <a:lnTo>
                    <a:pt x="33" y="221"/>
                  </a:lnTo>
                  <a:lnTo>
                    <a:pt x="31" y="219"/>
                  </a:lnTo>
                  <a:lnTo>
                    <a:pt x="31" y="215"/>
                  </a:lnTo>
                  <a:lnTo>
                    <a:pt x="31" y="210"/>
                  </a:lnTo>
                  <a:lnTo>
                    <a:pt x="43" y="205"/>
                  </a:lnTo>
                  <a:lnTo>
                    <a:pt x="46" y="202"/>
                  </a:lnTo>
                  <a:lnTo>
                    <a:pt x="47" y="201"/>
                  </a:lnTo>
                  <a:lnTo>
                    <a:pt x="52" y="201"/>
                  </a:lnTo>
                  <a:lnTo>
                    <a:pt x="57" y="201"/>
                  </a:lnTo>
                  <a:lnTo>
                    <a:pt x="60" y="201"/>
                  </a:lnTo>
                  <a:lnTo>
                    <a:pt x="63" y="201"/>
                  </a:lnTo>
                  <a:lnTo>
                    <a:pt x="68" y="199"/>
                  </a:lnTo>
                  <a:lnTo>
                    <a:pt x="71" y="199"/>
                  </a:lnTo>
                  <a:lnTo>
                    <a:pt x="71" y="199"/>
                  </a:lnTo>
                  <a:lnTo>
                    <a:pt x="69" y="199"/>
                  </a:lnTo>
                  <a:lnTo>
                    <a:pt x="66" y="194"/>
                  </a:lnTo>
                  <a:lnTo>
                    <a:pt x="66" y="194"/>
                  </a:lnTo>
                  <a:lnTo>
                    <a:pt x="65" y="194"/>
                  </a:lnTo>
                  <a:lnTo>
                    <a:pt x="61" y="194"/>
                  </a:lnTo>
                  <a:lnTo>
                    <a:pt x="60" y="193"/>
                  </a:lnTo>
                  <a:lnTo>
                    <a:pt x="58" y="191"/>
                  </a:lnTo>
                  <a:lnTo>
                    <a:pt x="57" y="190"/>
                  </a:lnTo>
                  <a:lnTo>
                    <a:pt x="55" y="186"/>
                  </a:lnTo>
                  <a:lnTo>
                    <a:pt x="52" y="182"/>
                  </a:lnTo>
                  <a:lnTo>
                    <a:pt x="54" y="180"/>
                  </a:lnTo>
                  <a:lnTo>
                    <a:pt x="57" y="179"/>
                  </a:lnTo>
                  <a:lnTo>
                    <a:pt x="61" y="177"/>
                  </a:lnTo>
                  <a:lnTo>
                    <a:pt x="65" y="177"/>
                  </a:lnTo>
                  <a:lnTo>
                    <a:pt x="68" y="177"/>
                  </a:lnTo>
                  <a:lnTo>
                    <a:pt x="71" y="179"/>
                  </a:lnTo>
                  <a:lnTo>
                    <a:pt x="77" y="180"/>
                  </a:lnTo>
                  <a:lnTo>
                    <a:pt x="80" y="182"/>
                  </a:lnTo>
                  <a:lnTo>
                    <a:pt x="84" y="185"/>
                  </a:lnTo>
                  <a:lnTo>
                    <a:pt x="87" y="188"/>
                  </a:lnTo>
                  <a:lnTo>
                    <a:pt x="88" y="190"/>
                  </a:lnTo>
                  <a:lnTo>
                    <a:pt x="98" y="193"/>
                  </a:lnTo>
                  <a:lnTo>
                    <a:pt x="101" y="193"/>
                  </a:lnTo>
                  <a:lnTo>
                    <a:pt x="104" y="193"/>
                  </a:lnTo>
                  <a:lnTo>
                    <a:pt x="112" y="193"/>
                  </a:lnTo>
                  <a:lnTo>
                    <a:pt x="115" y="191"/>
                  </a:lnTo>
                  <a:lnTo>
                    <a:pt x="117" y="191"/>
                  </a:lnTo>
                  <a:lnTo>
                    <a:pt x="118" y="190"/>
                  </a:lnTo>
                  <a:lnTo>
                    <a:pt x="120" y="188"/>
                  </a:lnTo>
                  <a:lnTo>
                    <a:pt x="123" y="186"/>
                  </a:lnTo>
                  <a:lnTo>
                    <a:pt x="128" y="182"/>
                  </a:lnTo>
                  <a:lnTo>
                    <a:pt x="131" y="179"/>
                  </a:lnTo>
                  <a:lnTo>
                    <a:pt x="131" y="177"/>
                  </a:lnTo>
                  <a:lnTo>
                    <a:pt x="131" y="175"/>
                  </a:lnTo>
                  <a:lnTo>
                    <a:pt x="132" y="174"/>
                  </a:lnTo>
                  <a:lnTo>
                    <a:pt x="131" y="175"/>
                  </a:lnTo>
                  <a:lnTo>
                    <a:pt x="121" y="183"/>
                  </a:lnTo>
                  <a:lnTo>
                    <a:pt x="120" y="185"/>
                  </a:lnTo>
                  <a:lnTo>
                    <a:pt x="115" y="188"/>
                  </a:lnTo>
                  <a:lnTo>
                    <a:pt x="112" y="188"/>
                  </a:lnTo>
                  <a:lnTo>
                    <a:pt x="109" y="188"/>
                  </a:lnTo>
                  <a:lnTo>
                    <a:pt x="104" y="186"/>
                  </a:lnTo>
                  <a:lnTo>
                    <a:pt x="99" y="190"/>
                  </a:lnTo>
                  <a:lnTo>
                    <a:pt x="96" y="188"/>
                  </a:lnTo>
                  <a:lnTo>
                    <a:pt x="93" y="188"/>
                  </a:lnTo>
                  <a:lnTo>
                    <a:pt x="93" y="180"/>
                  </a:lnTo>
                  <a:lnTo>
                    <a:pt x="90" y="175"/>
                  </a:lnTo>
                  <a:lnTo>
                    <a:pt x="93" y="174"/>
                  </a:lnTo>
                  <a:lnTo>
                    <a:pt x="96" y="172"/>
                  </a:lnTo>
                  <a:lnTo>
                    <a:pt x="102" y="167"/>
                  </a:lnTo>
                  <a:lnTo>
                    <a:pt x="104" y="167"/>
                  </a:lnTo>
                  <a:lnTo>
                    <a:pt x="109" y="167"/>
                  </a:lnTo>
                  <a:lnTo>
                    <a:pt x="106" y="167"/>
                  </a:lnTo>
                  <a:lnTo>
                    <a:pt x="104" y="166"/>
                  </a:lnTo>
                  <a:lnTo>
                    <a:pt x="98" y="166"/>
                  </a:lnTo>
                  <a:lnTo>
                    <a:pt x="101" y="156"/>
                  </a:lnTo>
                  <a:lnTo>
                    <a:pt x="96" y="164"/>
                  </a:lnTo>
                  <a:lnTo>
                    <a:pt x="93" y="167"/>
                  </a:lnTo>
                  <a:lnTo>
                    <a:pt x="91" y="169"/>
                  </a:lnTo>
                  <a:lnTo>
                    <a:pt x="88" y="171"/>
                  </a:lnTo>
                  <a:lnTo>
                    <a:pt x="79" y="171"/>
                  </a:lnTo>
                  <a:lnTo>
                    <a:pt x="82" y="167"/>
                  </a:lnTo>
                  <a:lnTo>
                    <a:pt x="84" y="163"/>
                  </a:lnTo>
                  <a:lnTo>
                    <a:pt x="82" y="164"/>
                  </a:lnTo>
                  <a:lnTo>
                    <a:pt x="76" y="167"/>
                  </a:lnTo>
                  <a:lnTo>
                    <a:pt x="72" y="169"/>
                  </a:lnTo>
                  <a:lnTo>
                    <a:pt x="69" y="169"/>
                  </a:lnTo>
                  <a:lnTo>
                    <a:pt x="63" y="169"/>
                  </a:lnTo>
                  <a:lnTo>
                    <a:pt x="60" y="167"/>
                  </a:lnTo>
                  <a:lnTo>
                    <a:pt x="61" y="164"/>
                  </a:lnTo>
                  <a:lnTo>
                    <a:pt x="61" y="160"/>
                  </a:lnTo>
                  <a:lnTo>
                    <a:pt x="63" y="158"/>
                  </a:lnTo>
                  <a:lnTo>
                    <a:pt x="66" y="156"/>
                  </a:lnTo>
                  <a:lnTo>
                    <a:pt x="69" y="152"/>
                  </a:lnTo>
                  <a:lnTo>
                    <a:pt x="71" y="149"/>
                  </a:lnTo>
                  <a:lnTo>
                    <a:pt x="79" y="147"/>
                  </a:lnTo>
                  <a:lnTo>
                    <a:pt x="87" y="147"/>
                  </a:lnTo>
                  <a:lnTo>
                    <a:pt x="93" y="145"/>
                  </a:lnTo>
                  <a:lnTo>
                    <a:pt x="98" y="144"/>
                  </a:lnTo>
                  <a:lnTo>
                    <a:pt x="99" y="145"/>
                  </a:lnTo>
                  <a:lnTo>
                    <a:pt x="113" y="147"/>
                  </a:lnTo>
                  <a:lnTo>
                    <a:pt x="118" y="149"/>
                  </a:lnTo>
                  <a:lnTo>
                    <a:pt x="120" y="149"/>
                  </a:lnTo>
                  <a:lnTo>
                    <a:pt x="121" y="149"/>
                  </a:lnTo>
                  <a:lnTo>
                    <a:pt x="125" y="149"/>
                  </a:lnTo>
                  <a:lnTo>
                    <a:pt x="126" y="147"/>
                  </a:lnTo>
                  <a:lnTo>
                    <a:pt x="134" y="147"/>
                  </a:lnTo>
                  <a:lnTo>
                    <a:pt x="136" y="147"/>
                  </a:lnTo>
                  <a:lnTo>
                    <a:pt x="139" y="145"/>
                  </a:lnTo>
                  <a:lnTo>
                    <a:pt x="140" y="145"/>
                  </a:lnTo>
                  <a:lnTo>
                    <a:pt x="143" y="144"/>
                  </a:lnTo>
                  <a:lnTo>
                    <a:pt x="143" y="142"/>
                  </a:lnTo>
                  <a:lnTo>
                    <a:pt x="142" y="142"/>
                  </a:lnTo>
                  <a:lnTo>
                    <a:pt x="140" y="142"/>
                  </a:lnTo>
                  <a:lnTo>
                    <a:pt x="137" y="144"/>
                  </a:lnTo>
                  <a:lnTo>
                    <a:pt x="134" y="145"/>
                  </a:lnTo>
                  <a:lnTo>
                    <a:pt x="131" y="145"/>
                  </a:lnTo>
                  <a:lnTo>
                    <a:pt x="125" y="144"/>
                  </a:lnTo>
                  <a:lnTo>
                    <a:pt x="115" y="144"/>
                  </a:lnTo>
                  <a:lnTo>
                    <a:pt x="109" y="142"/>
                  </a:lnTo>
                  <a:lnTo>
                    <a:pt x="107" y="142"/>
                  </a:lnTo>
                  <a:lnTo>
                    <a:pt x="106" y="142"/>
                  </a:lnTo>
                  <a:lnTo>
                    <a:pt x="104" y="141"/>
                  </a:lnTo>
                  <a:lnTo>
                    <a:pt x="104" y="139"/>
                  </a:lnTo>
                  <a:lnTo>
                    <a:pt x="104" y="139"/>
                  </a:lnTo>
                  <a:lnTo>
                    <a:pt x="106" y="138"/>
                  </a:lnTo>
                  <a:lnTo>
                    <a:pt x="107" y="138"/>
                  </a:lnTo>
                  <a:lnTo>
                    <a:pt x="110" y="139"/>
                  </a:lnTo>
                  <a:lnTo>
                    <a:pt x="113" y="139"/>
                  </a:lnTo>
                  <a:lnTo>
                    <a:pt x="118" y="141"/>
                  </a:lnTo>
                  <a:lnTo>
                    <a:pt x="117" y="139"/>
                  </a:lnTo>
                  <a:lnTo>
                    <a:pt x="112" y="136"/>
                  </a:lnTo>
                  <a:lnTo>
                    <a:pt x="109" y="134"/>
                  </a:lnTo>
                  <a:lnTo>
                    <a:pt x="106" y="131"/>
                  </a:lnTo>
                  <a:lnTo>
                    <a:pt x="104" y="130"/>
                  </a:lnTo>
                  <a:lnTo>
                    <a:pt x="99" y="125"/>
                  </a:lnTo>
                  <a:lnTo>
                    <a:pt x="96" y="122"/>
                  </a:lnTo>
                  <a:lnTo>
                    <a:pt x="93" y="120"/>
                  </a:lnTo>
                  <a:lnTo>
                    <a:pt x="90" y="119"/>
                  </a:lnTo>
                  <a:lnTo>
                    <a:pt x="82" y="119"/>
                  </a:lnTo>
                  <a:lnTo>
                    <a:pt x="80" y="117"/>
                  </a:lnTo>
                  <a:lnTo>
                    <a:pt x="77" y="114"/>
                  </a:lnTo>
                  <a:lnTo>
                    <a:pt x="76" y="109"/>
                  </a:lnTo>
                  <a:lnTo>
                    <a:pt x="74" y="104"/>
                  </a:lnTo>
                  <a:lnTo>
                    <a:pt x="76" y="101"/>
                  </a:lnTo>
                  <a:lnTo>
                    <a:pt x="79" y="98"/>
                  </a:lnTo>
                  <a:lnTo>
                    <a:pt x="95" y="100"/>
                  </a:lnTo>
                  <a:lnTo>
                    <a:pt x="102" y="100"/>
                  </a:lnTo>
                  <a:lnTo>
                    <a:pt x="110" y="100"/>
                  </a:lnTo>
                  <a:lnTo>
                    <a:pt x="115" y="101"/>
                  </a:lnTo>
                  <a:lnTo>
                    <a:pt x="121" y="104"/>
                  </a:lnTo>
                  <a:lnTo>
                    <a:pt x="126" y="108"/>
                  </a:lnTo>
                  <a:lnTo>
                    <a:pt x="131" y="109"/>
                  </a:lnTo>
                  <a:lnTo>
                    <a:pt x="136" y="112"/>
                  </a:lnTo>
                  <a:lnTo>
                    <a:pt x="140" y="115"/>
                  </a:lnTo>
                  <a:lnTo>
                    <a:pt x="142" y="119"/>
                  </a:lnTo>
                  <a:lnTo>
                    <a:pt x="145" y="120"/>
                  </a:lnTo>
                  <a:lnTo>
                    <a:pt x="148" y="120"/>
                  </a:lnTo>
                  <a:lnTo>
                    <a:pt x="154" y="122"/>
                  </a:lnTo>
                  <a:lnTo>
                    <a:pt x="159" y="122"/>
                  </a:lnTo>
                  <a:lnTo>
                    <a:pt x="162" y="122"/>
                  </a:lnTo>
                  <a:lnTo>
                    <a:pt x="166" y="122"/>
                  </a:lnTo>
                  <a:lnTo>
                    <a:pt x="167" y="120"/>
                  </a:lnTo>
                  <a:lnTo>
                    <a:pt x="166" y="120"/>
                  </a:lnTo>
                  <a:lnTo>
                    <a:pt x="159" y="120"/>
                  </a:lnTo>
                  <a:lnTo>
                    <a:pt x="154" y="119"/>
                  </a:lnTo>
                  <a:lnTo>
                    <a:pt x="153" y="119"/>
                  </a:lnTo>
                  <a:lnTo>
                    <a:pt x="150" y="115"/>
                  </a:lnTo>
                  <a:lnTo>
                    <a:pt x="145" y="112"/>
                  </a:lnTo>
                  <a:lnTo>
                    <a:pt x="142" y="111"/>
                  </a:lnTo>
                  <a:lnTo>
                    <a:pt x="136" y="108"/>
                  </a:lnTo>
                  <a:lnTo>
                    <a:pt x="131" y="103"/>
                  </a:lnTo>
                  <a:lnTo>
                    <a:pt x="126" y="100"/>
                  </a:lnTo>
                  <a:lnTo>
                    <a:pt x="126" y="98"/>
                  </a:lnTo>
                  <a:lnTo>
                    <a:pt x="129" y="97"/>
                  </a:lnTo>
                  <a:lnTo>
                    <a:pt x="132" y="97"/>
                  </a:lnTo>
                  <a:lnTo>
                    <a:pt x="154" y="95"/>
                  </a:lnTo>
                  <a:lnTo>
                    <a:pt x="169" y="92"/>
                  </a:lnTo>
                  <a:lnTo>
                    <a:pt x="173" y="89"/>
                  </a:lnTo>
                  <a:lnTo>
                    <a:pt x="175" y="87"/>
                  </a:lnTo>
                  <a:lnTo>
                    <a:pt x="192" y="82"/>
                  </a:lnTo>
                  <a:lnTo>
                    <a:pt x="205" y="81"/>
                  </a:lnTo>
                  <a:lnTo>
                    <a:pt x="210" y="81"/>
                  </a:lnTo>
                  <a:lnTo>
                    <a:pt x="214" y="81"/>
                  </a:lnTo>
                  <a:lnTo>
                    <a:pt x="214" y="79"/>
                  </a:lnTo>
                  <a:lnTo>
                    <a:pt x="211" y="79"/>
                  </a:lnTo>
                  <a:lnTo>
                    <a:pt x="207" y="79"/>
                  </a:lnTo>
                  <a:lnTo>
                    <a:pt x="199" y="79"/>
                  </a:lnTo>
                  <a:lnTo>
                    <a:pt x="191" y="78"/>
                  </a:lnTo>
                  <a:lnTo>
                    <a:pt x="188" y="78"/>
                  </a:lnTo>
                  <a:lnTo>
                    <a:pt x="188" y="76"/>
                  </a:lnTo>
                  <a:lnTo>
                    <a:pt x="189" y="75"/>
                  </a:lnTo>
                  <a:lnTo>
                    <a:pt x="191" y="71"/>
                  </a:lnTo>
                  <a:lnTo>
                    <a:pt x="194" y="70"/>
                  </a:lnTo>
                  <a:lnTo>
                    <a:pt x="205" y="65"/>
                  </a:lnTo>
                  <a:lnTo>
                    <a:pt x="213" y="62"/>
                  </a:lnTo>
                  <a:lnTo>
                    <a:pt x="214" y="60"/>
                  </a:lnTo>
                  <a:lnTo>
                    <a:pt x="199" y="64"/>
                  </a:lnTo>
                  <a:lnTo>
                    <a:pt x="192" y="67"/>
                  </a:lnTo>
                  <a:lnTo>
                    <a:pt x="188" y="70"/>
                  </a:lnTo>
                  <a:lnTo>
                    <a:pt x="184" y="71"/>
                  </a:lnTo>
                  <a:lnTo>
                    <a:pt x="183" y="71"/>
                  </a:lnTo>
                  <a:lnTo>
                    <a:pt x="181" y="71"/>
                  </a:lnTo>
                  <a:lnTo>
                    <a:pt x="180" y="73"/>
                  </a:lnTo>
                  <a:lnTo>
                    <a:pt x="178" y="75"/>
                  </a:lnTo>
                  <a:lnTo>
                    <a:pt x="177" y="76"/>
                  </a:lnTo>
                  <a:lnTo>
                    <a:pt x="177" y="79"/>
                  </a:lnTo>
                  <a:lnTo>
                    <a:pt x="175" y="79"/>
                  </a:lnTo>
                  <a:lnTo>
                    <a:pt x="173" y="81"/>
                  </a:lnTo>
                  <a:lnTo>
                    <a:pt x="167" y="84"/>
                  </a:lnTo>
                  <a:lnTo>
                    <a:pt x="154" y="87"/>
                  </a:lnTo>
                  <a:lnTo>
                    <a:pt x="150" y="89"/>
                  </a:lnTo>
                  <a:lnTo>
                    <a:pt x="147" y="89"/>
                  </a:lnTo>
                  <a:lnTo>
                    <a:pt x="136" y="90"/>
                  </a:lnTo>
                  <a:lnTo>
                    <a:pt x="131" y="90"/>
                  </a:lnTo>
                  <a:lnTo>
                    <a:pt x="128" y="90"/>
                  </a:lnTo>
                  <a:lnTo>
                    <a:pt x="129" y="89"/>
                  </a:lnTo>
                  <a:lnTo>
                    <a:pt x="136" y="84"/>
                  </a:lnTo>
                  <a:lnTo>
                    <a:pt x="137" y="84"/>
                  </a:lnTo>
                  <a:lnTo>
                    <a:pt x="132" y="84"/>
                  </a:lnTo>
                  <a:lnTo>
                    <a:pt x="129" y="84"/>
                  </a:lnTo>
                  <a:lnTo>
                    <a:pt x="120" y="86"/>
                  </a:lnTo>
                  <a:lnTo>
                    <a:pt x="117" y="87"/>
                  </a:lnTo>
                  <a:lnTo>
                    <a:pt x="113" y="89"/>
                  </a:lnTo>
                  <a:lnTo>
                    <a:pt x="110" y="90"/>
                  </a:lnTo>
                  <a:lnTo>
                    <a:pt x="109" y="92"/>
                  </a:lnTo>
                  <a:lnTo>
                    <a:pt x="106" y="92"/>
                  </a:lnTo>
                  <a:lnTo>
                    <a:pt x="95" y="92"/>
                  </a:lnTo>
                  <a:lnTo>
                    <a:pt x="93" y="92"/>
                  </a:lnTo>
                  <a:lnTo>
                    <a:pt x="87" y="90"/>
                  </a:lnTo>
                  <a:lnTo>
                    <a:pt x="80" y="90"/>
                  </a:lnTo>
                  <a:lnTo>
                    <a:pt x="79" y="90"/>
                  </a:lnTo>
                  <a:lnTo>
                    <a:pt x="76" y="89"/>
                  </a:lnTo>
                  <a:lnTo>
                    <a:pt x="74" y="89"/>
                  </a:lnTo>
                  <a:lnTo>
                    <a:pt x="74" y="87"/>
                  </a:lnTo>
                  <a:lnTo>
                    <a:pt x="76" y="84"/>
                  </a:lnTo>
                  <a:lnTo>
                    <a:pt x="79" y="82"/>
                  </a:lnTo>
                  <a:lnTo>
                    <a:pt x="88" y="78"/>
                  </a:lnTo>
                  <a:lnTo>
                    <a:pt x="93" y="76"/>
                  </a:lnTo>
                  <a:lnTo>
                    <a:pt x="101" y="75"/>
                  </a:lnTo>
                  <a:lnTo>
                    <a:pt x="121" y="71"/>
                  </a:lnTo>
                  <a:lnTo>
                    <a:pt x="121" y="70"/>
                  </a:lnTo>
                  <a:lnTo>
                    <a:pt x="102" y="73"/>
                  </a:lnTo>
                  <a:lnTo>
                    <a:pt x="85" y="75"/>
                  </a:lnTo>
                  <a:lnTo>
                    <a:pt x="84" y="75"/>
                  </a:lnTo>
                  <a:lnTo>
                    <a:pt x="79" y="78"/>
                  </a:lnTo>
                  <a:lnTo>
                    <a:pt x="66" y="86"/>
                  </a:lnTo>
                  <a:lnTo>
                    <a:pt x="63" y="87"/>
                  </a:lnTo>
                  <a:lnTo>
                    <a:pt x="58" y="87"/>
                  </a:lnTo>
                  <a:lnTo>
                    <a:pt x="54" y="87"/>
                  </a:lnTo>
                  <a:lnTo>
                    <a:pt x="50" y="86"/>
                  </a:lnTo>
                  <a:lnTo>
                    <a:pt x="44" y="84"/>
                  </a:lnTo>
                  <a:lnTo>
                    <a:pt x="41" y="82"/>
                  </a:lnTo>
                  <a:lnTo>
                    <a:pt x="38" y="81"/>
                  </a:lnTo>
                  <a:lnTo>
                    <a:pt x="38" y="81"/>
                  </a:lnTo>
                  <a:lnTo>
                    <a:pt x="36" y="79"/>
                  </a:lnTo>
                  <a:lnTo>
                    <a:pt x="35" y="78"/>
                  </a:lnTo>
                  <a:lnTo>
                    <a:pt x="36" y="78"/>
                  </a:lnTo>
                  <a:lnTo>
                    <a:pt x="47" y="76"/>
                  </a:lnTo>
                  <a:lnTo>
                    <a:pt x="63" y="76"/>
                  </a:lnTo>
                  <a:lnTo>
                    <a:pt x="69" y="76"/>
                  </a:lnTo>
                  <a:lnTo>
                    <a:pt x="76" y="75"/>
                  </a:lnTo>
                  <a:lnTo>
                    <a:pt x="85" y="71"/>
                  </a:lnTo>
                  <a:lnTo>
                    <a:pt x="96" y="67"/>
                  </a:lnTo>
                  <a:lnTo>
                    <a:pt x="98" y="65"/>
                  </a:lnTo>
                  <a:lnTo>
                    <a:pt x="95" y="65"/>
                  </a:lnTo>
                  <a:lnTo>
                    <a:pt x="91" y="65"/>
                  </a:lnTo>
                  <a:lnTo>
                    <a:pt x="85" y="67"/>
                  </a:lnTo>
                  <a:lnTo>
                    <a:pt x="74" y="71"/>
                  </a:lnTo>
                  <a:lnTo>
                    <a:pt x="65" y="73"/>
                  </a:lnTo>
                  <a:lnTo>
                    <a:pt x="41" y="73"/>
                  </a:lnTo>
                  <a:lnTo>
                    <a:pt x="33" y="75"/>
                  </a:lnTo>
                  <a:lnTo>
                    <a:pt x="30" y="75"/>
                  </a:lnTo>
                  <a:lnTo>
                    <a:pt x="28" y="73"/>
                  </a:lnTo>
                  <a:lnTo>
                    <a:pt x="25" y="71"/>
                  </a:lnTo>
                  <a:lnTo>
                    <a:pt x="25" y="70"/>
                  </a:lnTo>
                  <a:lnTo>
                    <a:pt x="31" y="68"/>
                  </a:lnTo>
                  <a:lnTo>
                    <a:pt x="35" y="67"/>
                  </a:lnTo>
                  <a:lnTo>
                    <a:pt x="36" y="67"/>
                  </a:lnTo>
                  <a:lnTo>
                    <a:pt x="30" y="65"/>
                  </a:lnTo>
                  <a:lnTo>
                    <a:pt x="30" y="64"/>
                  </a:lnTo>
                  <a:lnTo>
                    <a:pt x="33" y="62"/>
                  </a:lnTo>
                  <a:lnTo>
                    <a:pt x="41" y="59"/>
                  </a:lnTo>
                  <a:lnTo>
                    <a:pt x="44" y="59"/>
                  </a:lnTo>
                  <a:lnTo>
                    <a:pt x="52" y="57"/>
                  </a:lnTo>
                  <a:lnTo>
                    <a:pt x="60" y="59"/>
                  </a:lnTo>
                  <a:lnTo>
                    <a:pt x="60" y="57"/>
                  </a:lnTo>
                  <a:lnTo>
                    <a:pt x="52" y="56"/>
                  </a:lnTo>
                  <a:lnTo>
                    <a:pt x="47" y="56"/>
                  </a:lnTo>
                  <a:lnTo>
                    <a:pt x="39" y="57"/>
                  </a:lnTo>
                  <a:lnTo>
                    <a:pt x="20" y="62"/>
                  </a:lnTo>
                  <a:lnTo>
                    <a:pt x="19" y="62"/>
                  </a:lnTo>
                  <a:lnTo>
                    <a:pt x="16" y="60"/>
                  </a:lnTo>
                  <a:lnTo>
                    <a:pt x="17" y="60"/>
                  </a:lnTo>
                  <a:lnTo>
                    <a:pt x="27" y="54"/>
                  </a:lnTo>
                  <a:lnTo>
                    <a:pt x="27" y="54"/>
                  </a:lnTo>
                  <a:lnTo>
                    <a:pt x="20" y="54"/>
                  </a:lnTo>
                  <a:lnTo>
                    <a:pt x="17" y="54"/>
                  </a:lnTo>
                  <a:lnTo>
                    <a:pt x="16" y="52"/>
                  </a:lnTo>
                  <a:lnTo>
                    <a:pt x="13" y="54"/>
                  </a:lnTo>
                  <a:lnTo>
                    <a:pt x="9" y="56"/>
                  </a:lnTo>
                  <a:lnTo>
                    <a:pt x="6" y="56"/>
                  </a:lnTo>
                  <a:lnTo>
                    <a:pt x="5" y="56"/>
                  </a:lnTo>
                  <a:lnTo>
                    <a:pt x="0" y="54"/>
                  </a:lnTo>
                  <a:lnTo>
                    <a:pt x="2" y="52"/>
                  </a:lnTo>
                  <a:lnTo>
                    <a:pt x="5" y="49"/>
                  </a:lnTo>
                  <a:lnTo>
                    <a:pt x="8" y="48"/>
                  </a:lnTo>
                  <a:lnTo>
                    <a:pt x="11" y="48"/>
                  </a:lnTo>
                  <a:lnTo>
                    <a:pt x="17" y="45"/>
                  </a:lnTo>
                  <a:lnTo>
                    <a:pt x="22" y="45"/>
                  </a:lnTo>
                  <a:lnTo>
                    <a:pt x="30" y="45"/>
                  </a:lnTo>
                  <a:lnTo>
                    <a:pt x="33" y="45"/>
                  </a:lnTo>
                  <a:lnTo>
                    <a:pt x="36" y="43"/>
                  </a:lnTo>
                  <a:lnTo>
                    <a:pt x="41" y="40"/>
                  </a:lnTo>
                  <a:lnTo>
                    <a:pt x="46" y="38"/>
                  </a:lnTo>
                  <a:lnTo>
                    <a:pt x="52" y="38"/>
                  </a:lnTo>
                  <a:lnTo>
                    <a:pt x="58" y="38"/>
                  </a:lnTo>
                  <a:lnTo>
                    <a:pt x="63" y="38"/>
                  </a:lnTo>
                  <a:lnTo>
                    <a:pt x="65" y="41"/>
                  </a:lnTo>
                  <a:lnTo>
                    <a:pt x="68" y="43"/>
                  </a:lnTo>
                  <a:lnTo>
                    <a:pt x="68" y="41"/>
                  </a:lnTo>
                  <a:lnTo>
                    <a:pt x="71" y="40"/>
                  </a:lnTo>
                  <a:lnTo>
                    <a:pt x="74" y="40"/>
                  </a:lnTo>
                  <a:lnTo>
                    <a:pt x="77" y="40"/>
                  </a:lnTo>
                  <a:lnTo>
                    <a:pt x="80" y="40"/>
                  </a:lnTo>
                  <a:lnTo>
                    <a:pt x="85" y="41"/>
                  </a:lnTo>
                  <a:lnTo>
                    <a:pt x="88" y="43"/>
                  </a:lnTo>
                  <a:lnTo>
                    <a:pt x="90" y="43"/>
                  </a:lnTo>
                  <a:lnTo>
                    <a:pt x="91" y="41"/>
                  </a:lnTo>
                  <a:lnTo>
                    <a:pt x="96" y="41"/>
                  </a:lnTo>
                  <a:lnTo>
                    <a:pt x="96" y="41"/>
                  </a:lnTo>
                  <a:lnTo>
                    <a:pt x="95" y="40"/>
                  </a:lnTo>
                  <a:lnTo>
                    <a:pt x="93" y="40"/>
                  </a:lnTo>
                  <a:lnTo>
                    <a:pt x="74" y="34"/>
                  </a:lnTo>
                  <a:lnTo>
                    <a:pt x="74" y="34"/>
                  </a:lnTo>
                  <a:lnTo>
                    <a:pt x="80" y="32"/>
                  </a:lnTo>
                  <a:lnTo>
                    <a:pt x="84" y="30"/>
                  </a:lnTo>
                  <a:lnTo>
                    <a:pt x="85" y="30"/>
                  </a:lnTo>
                  <a:lnTo>
                    <a:pt x="90" y="27"/>
                  </a:lnTo>
                  <a:lnTo>
                    <a:pt x="93" y="27"/>
                  </a:lnTo>
                  <a:lnTo>
                    <a:pt x="98" y="26"/>
                  </a:lnTo>
                  <a:lnTo>
                    <a:pt x="101" y="26"/>
                  </a:lnTo>
                  <a:lnTo>
                    <a:pt x="104" y="27"/>
                  </a:lnTo>
                  <a:lnTo>
                    <a:pt x="106" y="27"/>
                  </a:lnTo>
                  <a:lnTo>
                    <a:pt x="113" y="29"/>
                  </a:lnTo>
                  <a:lnTo>
                    <a:pt x="117" y="29"/>
                  </a:lnTo>
                  <a:lnTo>
                    <a:pt x="123" y="34"/>
                  </a:lnTo>
                  <a:lnTo>
                    <a:pt x="126" y="37"/>
                  </a:lnTo>
                  <a:lnTo>
                    <a:pt x="129" y="38"/>
                  </a:lnTo>
                  <a:lnTo>
                    <a:pt x="131" y="38"/>
                  </a:lnTo>
                  <a:lnTo>
                    <a:pt x="136" y="38"/>
                  </a:lnTo>
                  <a:lnTo>
                    <a:pt x="136" y="38"/>
                  </a:lnTo>
                  <a:lnTo>
                    <a:pt x="131" y="35"/>
                  </a:lnTo>
                  <a:lnTo>
                    <a:pt x="129" y="34"/>
                  </a:lnTo>
                  <a:lnTo>
                    <a:pt x="131" y="34"/>
                  </a:lnTo>
                  <a:lnTo>
                    <a:pt x="131" y="32"/>
                  </a:lnTo>
                  <a:lnTo>
                    <a:pt x="132" y="32"/>
                  </a:lnTo>
                  <a:lnTo>
                    <a:pt x="137" y="34"/>
                  </a:lnTo>
                  <a:lnTo>
                    <a:pt x="147" y="37"/>
                  </a:lnTo>
                  <a:lnTo>
                    <a:pt x="161" y="41"/>
                  </a:lnTo>
                  <a:lnTo>
                    <a:pt x="167" y="41"/>
                  </a:lnTo>
                  <a:lnTo>
                    <a:pt x="170" y="43"/>
                  </a:lnTo>
                  <a:lnTo>
                    <a:pt x="173" y="45"/>
                  </a:lnTo>
                  <a:lnTo>
                    <a:pt x="177" y="46"/>
                  </a:lnTo>
                  <a:lnTo>
                    <a:pt x="178" y="46"/>
                  </a:lnTo>
                  <a:lnTo>
                    <a:pt x="175" y="43"/>
                  </a:lnTo>
                  <a:lnTo>
                    <a:pt x="167" y="40"/>
                  </a:lnTo>
                  <a:lnTo>
                    <a:pt x="148" y="34"/>
                  </a:lnTo>
                  <a:lnTo>
                    <a:pt x="140" y="30"/>
                  </a:lnTo>
                  <a:lnTo>
                    <a:pt x="137" y="29"/>
                  </a:lnTo>
                  <a:lnTo>
                    <a:pt x="134" y="27"/>
                  </a:lnTo>
                  <a:lnTo>
                    <a:pt x="134" y="26"/>
                  </a:lnTo>
                  <a:lnTo>
                    <a:pt x="137" y="24"/>
                  </a:lnTo>
                  <a:lnTo>
                    <a:pt x="140" y="24"/>
                  </a:lnTo>
                  <a:lnTo>
                    <a:pt x="145" y="23"/>
                  </a:lnTo>
                  <a:lnTo>
                    <a:pt x="145" y="23"/>
                  </a:lnTo>
                  <a:lnTo>
                    <a:pt x="140" y="21"/>
                  </a:lnTo>
                  <a:lnTo>
                    <a:pt x="139" y="19"/>
                  </a:lnTo>
                  <a:lnTo>
                    <a:pt x="139" y="19"/>
                  </a:lnTo>
                  <a:lnTo>
                    <a:pt x="143" y="18"/>
                  </a:lnTo>
                  <a:lnTo>
                    <a:pt x="147" y="18"/>
                  </a:lnTo>
                  <a:lnTo>
                    <a:pt x="151" y="19"/>
                  </a:lnTo>
                  <a:lnTo>
                    <a:pt x="156" y="21"/>
                  </a:lnTo>
                  <a:lnTo>
                    <a:pt x="158" y="19"/>
                  </a:lnTo>
                  <a:lnTo>
                    <a:pt x="153" y="16"/>
                  </a:lnTo>
                  <a:lnTo>
                    <a:pt x="153" y="15"/>
                  </a:lnTo>
                  <a:lnTo>
                    <a:pt x="153" y="13"/>
                  </a:lnTo>
                  <a:lnTo>
                    <a:pt x="154" y="13"/>
                  </a:lnTo>
                  <a:lnTo>
                    <a:pt x="159" y="13"/>
                  </a:lnTo>
                  <a:lnTo>
                    <a:pt x="169" y="16"/>
                  </a:lnTo>
                  <a:lnTo>
                    <a:pt x="183" y="16"/>
                  </a:lnTo>
                  <a:lnTo>
                    <a:pt x="188" y="16"/>
                  </a:lnTo>
                  <a:lnTo>
                    <a:pt x="186" y="16"/>
                  </a:lnTo>
                  <a:lnTo>
                    <a:pt x="181" y="15"/>
                  </a:lnTo>
                  <a:lnTo>
                    <a:pt x="175" y="13"/>
                  </a:lnTo>
                  <a:lnTo>
                    <a:pt x="172" y="12"/>
                  </a:lnTo>
                  <a:lnTo>
                    <a:pt x="170" y="10"/>
                  </a:lnTo>
                  <a:lnTo>
                    <a:pt x="167" y="8"/>
                  </a:lnTo>
                  <a:lnTo>
                    <a:pt x="167" y="8"/>
                  </a:lnTo>
                  <a:lnTo>
                    <a:pt x="170" y="7"/>
                  </a:lnTo>
                  <a:lnTo>
                    <a:pt x="181" y="8"/>
                  </a:lnTo>
                  <a:lnTo>
                    <a:pt x="191" y="10"/>
                  </a:lnTo>
                  <a:lnTo>
                    <a:pt x="199" y="8"/>
                  </a:lnTo>
                  <a:lnTo>
                    <a:pt x="203" y="8"/>
                  </a:lnTo>
                  <a:lnTo>
                    <a:pt x="205" y="10"/>
                  </a:lnTo>
                  <a:lnTo>
                    <a:pt x="210" y="12"/>
                  </a:lnTo>
                  <a:lnTo>
                    <a:pt x="221" y="18"/>
                  </a:lnTo>
                  <a:lnTo>
                    <a:pt x="222" y="18"/>
                  </a:lnTo>
                  <a:lnTo>
                    <a:pt x="224" y="19"/>
                  </a:lnTo>
                  <a:lnTo>
                    <a:pt x="225" y="21"/>
                  </a:lnTo>
                  <a:lnTo>
                    <a:pt x="227" y="23"/>
                  </a:lnTo>
                  <a:lnTo>
                    <a:pt x="230" y="21"/>
                  </a:lnTo>
                  <a:lnTo>
                    <a:pt x="233" y="19"/>
                  </a:lnTo>
                  <a:lnTo>
                    <a:pt x="232" y="18"/>
                  </a:lnTo>
                  <a:lnTo>
                    <a:pt x="225" y="15"/>
                  </a:lnTo>
                  <a:lnTo>
                    <a:pt x="224" y="15"/>
                  </a:lnTo>
                  <a:lnTo>
                    <a:pt x="221" y="12"/>
                  </a:lnTo>
                  <a:lnTo>
                    <a:pt x="214" y="8"/>
                  </a:lnTo>
                  <a:lnTo>
                    <a:pt x="213" y="7"/>
                  </a:lnTo>
                  <a:lnTo>
                    <a:pt x="211" y="5"/>
                  </a:lnTo>
                  <a:lnTo>
                    <a:pt x="230" y="4"/>
                  </a:lnTo>
                  <a:lnTo>
                    <a:pt x="251" y="5"/>
                  </a:lnTo>
                  <a:lnTo>
                    <a:pt x="254" y="5"/>
                  </a:lnTo>
                  <a:lnTo>
                    <a:pt x="255" y="7"/>
                  </a:lnTo>
                  <a:lnTo>
                    <a:pt x="257" y="8"/>
                  </a:lnTo>
                  <a:lnTo>
                    <a:pt x="260" y="10"/>
                  </a:lnTo>
                  <a:lnTo>
                    <a:pt x="266" y="13"/>
                  </a:lnTo>
                  <a:lnTo>
                    <a:pt x="276" y="15"/>
                  </a:lnTo>
                  <a:lnTo>
                    <a:pt x="274" y="15"/>
                  </a:lnTo>
                  <a:lnTo>
                    <a:pt x="266" y="12"/>
                  </a:lnTo>
                  <a:lnTo>
                    <a:pt x="265" y="8"/>
                  </a:lnTo>
                  <a:lnTo>
                    <a:pt x="265" y="7"/>
                  </a:lnTo>
                  <a:lnTo>
                    <a:pt x="265" y="7"/>
                  </a:lnTo>
                  <a:lnTo>
                    <a:pt x="266" y="5"/>
                  </a:lnTo>
                  <a:lnTo>
                    <a:pt x="273" y="2"/>
                  </a:lnTo>
                  <a:lnTo>
                    <a:pt x="284" y="2"/>
                  </a:lnTo>
                  <a:lnTo>
                    <a:pt x="285" y="2"/>
                  </a:lnTo>
                  <a:lnTo>
                    <a:pt x="293" y="7"/>
                  </a:lnTo>
                  <a:lnTo>
                    <a:pt x="298" y="8"/>
                  </a:lnTo>
                  <a:lnTo>
                    <a:pt x="300" y="8"/>
                  </a:lnTo>
                  <a:lnTo>
                    <a:pt x="301" y="8"/>
                  </a:lnTo>
                  <a:lnTo>
                    <a:pt x="296" y="7"/>
                  </a:lnTo>
                  <a:lnTo>
                    <a:pt x="293" y="5"/>
                  </a:lnTo>
                  <a:lnTo>
                    <a:pt x="293" y="5"/>
                  </a:lnTo>
                  <a:lnTo>
                    <a:pt x="298" y="2"/>
                  </a:lnTo>
                  <a:lnTo>
                    <a:pt x="301" y="2"/>
                  </a:lnTo>
                  <a:lnTo>
                    <a:pt x="314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69" name="Freeform 316">
              <a:extLst>
                <a:ext uri="{FF2B5EF4-FFF2-40B4-BE49-F238E27FC236}">
                  <a16:creationId xmlns:a16="http://schemas.microsoft.com/office/drawing/2014/main" id="{5940A7D1-8128-3F85-4528-D596FA3CC69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50499" y="3893532"/>
              <a:ext cx="40934" cy="74070"/>
            </a:xfrm>
            <a:custGeom>
              <a:avLst/>
              <a:gdLst>
                <a:gd name="T0" fmla="*/ 21 w 21"/>
                <a:gd name="T1" fmla="*/ 15 h 38"/>
                <a:gd name="T2" fmla="*/ 19 w 21"/>
                <a:gd name="T3" fmla="*/ 16 h 38"/>
                <a:gd name="T4" fmla="*/ 19 w 21"/>
                <a:gd name="T5" fmla="*/ 18 h 38"/>
                <a:gd name="T6" fmla="*/ 19 w 21"/>
                <a:gd name="T7" fmla="*/ 15 h 38"/>
                <a:gd name="T8" fmla="*/ 21 w 21"/>
                <a:gd name="T9" fmla="*/ 15 h 38"/>
                <a:gd name="T10" fmla="*/ 19 w 21"/>
                <a:gd name="T11" fmla="*/ 5 h 38"/>
                <a:gd name="T12" fmla="*/ 18 w 21"/>
                <a:gd name="T13" fmla="*/ 8 h 38"/>
                <a:gd name="T14" fmla="*/ 18 w 21"/>
                <a:gd name="T15" fmla="*/ 8 h 38"/>
                <a:gd name="T16" fmla="*/ 19 w 21"/>
                <a:gd name="T17" fmla="*/ 5 h 38"/>
                <a:gd name="T18" fmla="*/ 13 w 21"/>
                <a:gd name="T19" fmla="*/ 0 h 38"/>
                <a:gd name="T20" fmla="*/ 13 w 21"/>
                <a:gd name="T21" fmla="*/ 2 h 38"/>
                <a:gd name="T22" fmla="*/ 16 w 21"/>
                <a:gd name="T23" fmla="*/ 2 h 38"/>
                <a:gd name="T24" fmla="*/ 16 w 21"/>
                <a:gd name="T25" fmla="*/ 5 h 38"/>
                <a:gd name="T26" fmla="*/ 14 w 21"/>
                <a:gd name="T27" fmla="*/ 11 h 38"/>
                <a:gd name="T28" fmla="*/ 14 w 21"/>
                <a:gd name="T29" fmla="*/ 15 h 38"/>
                <a:gd name="T30" fmla="*/ 13 w 21"/>
                <a:gd name="T31" fmla="*/ 18 h 38"/>
                <a:gd name="T32" fmla="*/ 14 w 21"/>
                <a:gd name="T33" fmla="*/ 22 h 38"/>
                <a:gd name="T34" fmla="*/ 11 w 21"/>
                <a:gd name="T35" fmla="*/ 30 h 38"/>
                <a:gd name="T36" fmla="*/ 10 w 21"/>
                <a:gd name="T37" fmla="*/ 32 h 38"/>
                <a:gd name="T38" fmla="*/ 5 w 21"/>
                <a:gd name="T39" fmla="*/ 37 h 38"/>
                <a:gd name="T40" fmla="*/ 5 w 21"/>
                <a:gd name="T41" fmla="*/ 38 h 38"/>
                <a:gd name="T42" fmla="*/ 2 w 21"/>
                <a:gd name="T43" fmla="*/ 38 h 38"/>
                <a:gd name="T44" fmla="*/ 0 w 21"/>
                <a:gd name="T45" fmla="*/ 38 h 38"/>
                <a:gd name="T46" fmla="*/ 0 w 21"/>
                <a:gd name="T47" fmla="*/ 29 h 38"/>
                <a:gd name="T48" fmla="*/ 0 w 21"/>
                <a:gd name="T49" fmla="*/ 21 h 38"/>
                <a:gd name="T50" fmla="*/ 0 w 21"/>
                <a:gd name="T51" fmla="*/ 13 h 38"/>
                <a:gd name="T52" fmla="*/ 0 w 21"/>
                <a:gd name="T53" fmla="*/ 8 h 38"/>
                <a:gd name="T54" fmla="*/ 2 w 21"/>
                <a:gd name="T55" fmla="*/ 7 h 38"/>
                <a:gd name="T56" fmla="*/ 5 w 21"/>
                <a:gd name="T57" fmla="*/ 8 h 38"/>
                <a:gd name="T58" fmla="*/ 7 w 21"/>
                <a:gd name="T59" fmla="*/ 8 h 38"/>
                <a:gd name="T60" fmla="*/ 10 w 21"/>
                <a:gd name="T61" fmla="*/ 4 h 38"/>
                <a:gd name="T62" fmla="*/ 11 w 21"/>
                <a:gd name="T63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1" h="38">
                  <a:moveTo>
                    <a:pt x="21" y="15"/>
                  </a:moveTo>
                  <a:lnTo>
                    <a:pt x="21" y="15"/>
                  </a:lnTo>
                  <a:lnTo>
                    <a:pt x="21" y="15"/>
                  </a:lnTo>
                  <a:lnTo>
                    <a:pt x="19" y="16"/>
                  </a:lnTo>
                  <a:lnTo>
                    <a:pt x="19" y="18"/>
                  </a:lnTo>
                  <a:lnTo>
                    <a:pt x="19" y="18"/>
                  </a:lnTo>
                  <a:lnTo>
                    <a:pt x="19" y="16"/>
                  </a:lnTo>
                  <a:lnTo>
                    <a:pt x="19" y="15"/>
                  </a:lnTo>
                  <a:lnTo>
                    <a:pt x="21" y="15"/>
                  </a:lnTo>
                  <a:lnTo>
                    <a:pt x="21" y="15"/>
                  </a:lnTo>
                  <a:close/>
                  <a:moveTo>
                    <a:pt x="19" y="5"/>
                  </a:moveTo>
                  <a:lnTo>
                    <a:pt x="19" y="5"/>
                  </a:lnTo>
                  <a:lnTo>
                    <a:pt x="19" y="5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7"/>
                  </a:lnTo>
                  <a:lnTo>
                    <a:pt x="19" y="5"/>
                  </a:lnTo>
                  <a:close/>
                  <a:moveTo>
                    <a:pt x="13" y="0"/>
                  </a:moveTo>
                  <a:lnTo>
                    <a:pt x="13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4" y="2"/>
                  </a:lnTo>
                  <a:lnTo>
                    <a:pt x="16" y="2"/>
                  </a:lnTo>
                  <a:lnTo>
                    <a:pt x="16" y="4"/>
                  </a:lnTo>
                  <a:lnTo>
                    <a:pt x="16" y="5"/>
                  </a:lnTo>
                  <a:lnTo>
                    <a:pt x="14" y="10"/>
                  </a:lnTo>
                  <a:lnTo>
                    <a:pt x="14" y="11"/>
                  </a:lnTo>
                  <a:lnTo>
                    <a:pt x="14" y="13"/>
                  </a:lnTo>
                  <a:lnTo>
                    <a:pt x="14" y="15"/>
                  </a:lnTo>
                  <a:lnTo>
                    <a:pt x="14" y="16"/>
                  </a:lnTo>
                  <a:lnTo>
                    <a:pt x="13" y="18"/>
                  </a:lnTo>
                  <a:lnTo>
                    <a:pt x="13" y="19"/>
                  </a:lnTo>
                  <a:lnTo>
                    <a:pt x="14" y="22"/>
                  </a:lnTo>
                  <a:lnTo>
                    <a:pt x="13" y="27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0" y="32"/>
                  </a:lnTo>
                  <a:lnTo>
                    <a:pt x="8" y="33"/>
                  </a:lnTo>
                  <a:lnTo>
                    <a:pt x="5" y="37"/>
                  </a:lnTo>
                  <a:lnTo>
                    <a:pt x="5" y="38"/>
                  </a:lnTo>
                  <a:lnTo>
                    <a:pt x="5" y="38"/>
                  </a:lnTo>
                  <a:lnTo>
                    <a:pt x="3" y="38"/>
                  </a:lnTo>
                  <a:lnTo>
                    <a:pt x="2" y="38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5"/>
                  </a:lnTo>
                  <a:lnTo>
                    <a:pt x="0" y="29"/>
                  </a:lnTo>
                  <a:lnTo>
                    <a:pt x="0" y="26"/>
                  </a:lnTo>
                  <a:lnTo>
                    <a:pt x="0" y="21"/>
                  </a:lnTo>
                  <a:lnTo>
                    <a:pt x="0" y="18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8"/>
                  </a:lnTo>
                  <a:lnTo>
                    <a:pt x="2" y="8"/>
                  </a:lnTo>
                  <a:lnTo>
                    <a:pt x="2" y="7"/>
                  </a:lnTo>
                  <a:lnTo>
                    <a:pt x="3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7" y="8"/>
                  </a:lnTo>
                  <a:lnTo>
                    <a:pt x="7" y="7"/>
                  </a:lnTo>
                  <a:lnTo>
                    <a:pt x="10" y="4"/>
                  </a:lnTo>
                  <a:lnTo>
                    <a:pt x="10" y="0"/>
                  </a:lnTo>
                  <a:lnTo>
                    <a:pt x="11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70" name="Freeform 317">
              <a:extLst>
                <a:ext uri="{FF2B5EF4-FFF2-40B4-BE49-F238E27FC236}">
                  <a16:creationId xmlns:a16="http://schemas.microsoft.com/office/drawing/2014/main" id="{CF700833-AFD7-814D-8FA1-C39E06568F39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6034" y="2649928"/>
              <a:ext cx="270942" cy="187125"/>
            </a:xfrm>
            <a:custGeom>
              <a:avLst/>
              <a:gdLst>
                <a:gd name="T0" fmla="*/ 76 w 139"/>
                <a:gd name="T1" fmla="*/ 2 h 96"/>
                <a:gd name="T2" fmla="*/ 84 w 139"/>
                <a:gd name="T3" fmla="*/ 3 h 96"/>
                <a:gd name="T4" fmla="*/ 90 w 139"/>
                <a:gd name="T5" fmla="*/ 5 h 96"/>
                <a:gd name="T6" fmla="*/ 95 w 139"/>
                <a:gd name="T7" fmla="*/ 8 h 96"/>
                <a:gd name="T8" fmla="*/ 103 w 139"/>
                <a:gd name="T9" fmla="*/ 7 h 96"/>
                <a:gd name="T10" fmla="*/ 109 w 139"/>
                <a:gd name="T11" fmla="*/ 11 h 96"/>
                <a:gd name="T12" fmla="*/ 112 w 139"/>
                <a:gd name="T13" fmla="*/ 16 h 96"/>
                <a:gd name="T14" fmla="*/ 114 w 139"/>
                <a:gd name="T15" fmla="*/ 21 h 96"/>
                <a:gd name="T16" fmla="*/ 111 w 139"/>
                <a:gd name="T17" fmla="*/ 27 h 96"/>
                <a:gd name="T18" fmla="*/ 115 w 139"/>
                <a:gd name="T19" fmla="*/ 33 h 96"/>
                <a:gd name="T20" fmla="*/ 123 w 139"/>
                <a:gd name="T21" fmla="*/ 41 h 96"/>
                <a:gd name="T22" fmla="*/ 125 w 139"/>
                <a:gd name="T23" fmla="*/ 48 h 96"/>
                <a:gd name="T24" fmla="*/ 134 w 139"/>
                <a:gd name="T25" fmla="*/ 51 h 96"/>
                <a:gd name="T26" fmla="*/ 139 w 139"/>
                <a:gd name="T27" fmla="*/ 57 h 96"/>
                <a:gd name="T28" fmla="*/ 130 w 139"/>
                <a:gd name="T29" fmla="*/ 62 h 96"/>
                <a:gd name="T30" fmla="*/ 122 w 139"/>
                <a:gd name="T31" fmla="*/ 59 h 96"/>
                <a:gd name="T32" fmla="*/ 119 w 139"/>
                <a:gd name="T33" fmla="*/ 63 h 96"/>
                <a:gd name="T34" fmla="*/ 122 w 139"/>
                <a:gd name="T35" fmla="*/ 70 h 96"/>
                <a:gd name="T36" fmla="*/ 123 w 139"/>
                <a:gd name="T37" fmla="*/ 78 h 96"/>
                <a:gd name="T38" fmla="*/ 119 w 139"/>
                <a:gd name="T39" fmla="*/ 81 h 96"/>
                <a:gd name="T40" fmla="*/ 111 w 139"/>
                <a:gd name="T41" fmla="*/ 84 h 96"/>
                <a:gd name="T42" fmla="*/ 108 w 139"/>
                <a:gd name="T43" fmla="*/ 93 h 96"/>
                <a:gd name="T44" fmla="*/ 104 w 139"/>
                <a:gd name="T45" fmla="*/ 95 h 96"/>
                <a:gd name="T46" fmla="*/ 95 w 139"/>
                <a:gd name="T47" fmla="*/ 93 h 96"/>
                <a:gd name="T48" fmla="*/ 87 w 139"/>
                <a:gd name="T49" fmla="*/ 90 h 96"/>
                <a:gd name="T50" fmla="*/ 84 w 139"/>
                <a:gd name="T51" fmla="*/ 92 h 96"/>
                <a:gd name="T52" fmla="*/ 79 w 139"/>
                <a:gd name="T53" fmla="*/ 92 h 96"/>
                <a:gd name="T54" fmla="*/ 71 w 139"/>
                <a:gd name="T55" fmla="*/ 92 h 96"/>
                <a:gd name="T56" fmla="*/ 67 w 139"/>
                <a:gd name="T57" fmla="*/ 93 h 96"/>
                <a:gd name="T58" fmla="*/ 60 w 139"/>
                <a:gd name="T59" fmla="*/ 90 h 96"/>
                <a:gd name="T60" fmla="*/ 49 w 139"/>
                <a:gd name="T61" fmla="*/ 87 h 96"/>
                <a:gd name="T62" fmla="*/ 35 w 139"/>
                <a:gd name="T63" fmla="*/ 84 h 96"/>
                <a:gd name="T64" fmla="*/ 21 w 139"/>
                <a:gd name="T65" fmla="*/ 85 h 96"/>
                <a:gd name="T66" fmla="*/ 13 w 139"/>
                <a:gd name="T67" fmla="*/ 90 h 96"/>
                <a:gd name="T68" fmla="*/ 7 w 139"/>
                <a:gd name="T69" fmla="*/ 90 h 96"/>
                <a:gd name="T70" fmla="*/ 7 w 139"/>
                <a:gd name="T71" fmla="*/ 87 h 96"/>
                <a:gd name="T72" fmla="*/ 5 w 139"/>
                <a:gd name="T73" fmla="*/ 79 h 96"/>
                <a:gd name="T74" fmla="*/ 2 w 139"/>
                <a:gd name="T75" fmla="*/ 76 h 96"/>
                <a:gd name="T76" fmla="*/ 11 w 139"/>
                <a:gd name="T77" fmla="*/ 68 h 96"/>
                <a:gd name="T78" fmla="*/ 7 w 139"/>
                <a:gd name="T79" fmla="*/ 51 h 96"/>
                <a:gd name="T80" fmla="*/ 13 w 139"/>
                <a:gd name="T81" fmla="*/ 44 h 96"/>
                <a:gd name="T82" fmla="*/ 22 w 139"/>
                <a:gd name="T83" fmla="*/ 44 h 96"/>
                <a:gd name="T84" fmla="*/ 29 w 139"/>
                <a:gd name="T85" fmla="*/ 40 h 96"/>
                <a:gd name="T86" fmla="*/ 35 w 139"/>
                <a:gd name="T87" fmla="*/ 40 h 96"/>
                <a:gd name="T88" fmla="*/ 38 w 139"/>
                <a:gd name="T89" fmla="*/ 40 h 96"/>
                <a:gd name="T90" fmla="*/ 35 w 139"/>
                <a:gd name="T91" fmla="*/ 37 h 96"/>
                <a:gd name="T92" fmla="*/ 38 w 139"/>
                <a:gd name="T93" fmla="*/ 30 h 96"/>
                <a:gd name="T94" fmla="*/ 45 w 139"/>
                <a:gd name="T95" fmla="*/ 24 h 96"/>
                <a:gd name="T96" fmla="*/ 51 w 139"/>
                <a:gd name="T97" fmla="*/ 19 h 96"/>
                <a:gd name="T98" fmla="*/ 49 w 139"/>
                <a:gd name="T99" fmla="*/ 18 h 96"/>
                <a:gd name="T100" fmla="*/ 51 w 139"/>
                <a:gd name="T101" fmla="*/ 10 h 96"/>
                <a:gd name="T102" fmla="*/ 60 w 139"/>
                <a:gd name="T103" fmla="*/ 7 h 96"/>
                <a:gd name="T104" fmla="*/ 67 w 139"/>
                <a:gd name="T105" fmla="*/ 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9" h="96">
                  <a:moveTo>
                    <a:pt x="73" y="0"/>
                  </a:moveTo>
                  <a:lnTo>
                    <a:pt x="73" y="0"/>
                  </a:lnTo>
                  <a:lnTo>
                    <a:pt x="74" y="2"/>
                  </a:lnTo>
                  <a:lnTo>
                    <a:pt x="74" y="2"/>
                  </a:lnTo>
                  <a:lnTo>
                    <a:pt x="76" y="2"/>
                  </a:lnTo>
                  <a:lnTo>
                    <a:pt x="76" y="2"/>
                  </a:lnTo>
                  <a:lnTo>
                    <a:pt x="79" y="2"/>
                  </a:lnTo>
                  <a:lnTo>
                    <a:pt x="79" y="2"/>
                  </a:lnTo>
                  <a:lnTo>
                    <a:pt x="81" y="3"/>
                  </a:lnTo>
                  <a:lnTo>
                    <a:pt x="81" y="3"/>
                  </a:lnTo>
                  <a:lnTo>
                    <a:pt x="82" y="5"/>
                  </a:lnTo>
                  <a:lnTo>
                    <a:pt x="84" y="3"/>
                  </a:lnTo>
                  <a:lnTo>
                    <a:pt x="86" y="3"/>
                  </a:lnTo>
                  <a:lnTo>
                    <a:pt x="86" y="3"/>
                  </a:lnTo>
                  <a:lnTo>
                    <a:pt x="89" y="3"/>
                  </a:lnTo>
                  <a:lnTo>
                    <a:pt x="90" y="5"/>
                  </a:lnTo>
                  <a:lnTo>
                    <a:pt x="90" y="5"/>
                  </a:lnTo>
                  <a:lnTo>
                    <a:pt x="90" y="5"/>
                  </a:lnTo>
                  <a:lnTo>
                    <a:pt x="90" y="7"/>
                  </a:lnTo>
                  <a:lnTo>
                    <a:pt x="90" y="8"/>
                  </a:lnTo>
                  <a:lnTo>
                    <a:pt x="90" y="8"/>
                  </a:lnTo>
                  <a:lnTo>
                    <a:pt x="92" y="10"/>
                  </a:lnTo>
                  <a:lnTo>
                    <a:pt x="93" y="8"/>
                  </a:lnTo>
                  <a:lnTo>
                    <a:pt x="95" y="8"/>
                  </a:lnTo>
                  <a:lnTo>
                    <a:pt x="95" y="8"/>
                  </a:lnTo>
                  <a:lnTo>
                    <a:pt x="97" y="8"/>
                  </a:lnTo>
                  <a:lnTo>
                    <a:pt x="98" y="7"/>
                  </a:lnTo>
                  <a:lnTo>
                    <a:pt x="98" y="7"/>
                  </a:lnTo>
                  <a:lnTo>
                    <a:pt x="100" y="7"/>
                  </a:lnTo>
                  <a:lnTo>
                    <a:pt x="103" y="7"/>
                  </a:lnTo>
                  <a:lnTo>
                    <a:pt x="106" y="8"/>
                  </a:lnTo>
                  <a:lnTo>
                    <a:pt x="106" y="8"/>
                  </a:lnTo>
                  <a:lnTo>
                    <a:pt x="108" y="10"/>
                  </a:lnTo>
                  <a:lnTo>
                    <a:pt x="109" y="10"/>
                  </a:lnTo>
                  <a:lnTo>
                    <a:pt x="109" y="10"/>
                  </a:lnTo>
                  <a:lnTo>
                    <a:pt x="109" y="11"/>
                  </a:lnTo>
                  <a:lnTo>
                    <a:pt x="111" y="11"/>
                  </a:lnTo>
                  <a:lnTo>
                    <a:pt x="112" y="11"/>
                  </a:lnTo>
                  <a:lnTo>
                    <a:pt x="112" y="11"/>
                  </a:lnTo>
                  <a:lnTo>
                    <a:pt x="112" y="11"/>
                  </a:lnTo>
                  <a:lnTo>
                    <a:pt x="112" y="13"/>
                  </a:lnTo>
                  <a:lnTo>
                    <a:pt x="112" y="16"/>
                  </a:lnTo>
                  <a:lnTo>
                    <a:pt x="112" y="16"/>
                  </a:lnTo>
                  <a:lnTo>
                    <a:pt x="111" y="18"/>
                  </a:lnTo>
                  <a:lnTo>
                    <a:pt x="111" y="18"/>
                  </a:lnTo>
                  <a:lnTo>
                    <a:pt x="111" y="18"/>
                  </a:lnTo>
                  <a:lnTo>
                    <a:pt x="112" y="19"/>
                  </a:lnTo>
                  <a:lnTo>
                    <a:pt x="114" y="21"/>
                  </a:lnTo>
                  <a:lnTo>
                    <a:pt x="114" y="22"/>
                  </a:lnTo>
                  <a:lnTo>
                    <a:pt x="114" y="22"/>
                  </a:lnTo>
                  <a:lnTo>
                    <a:pt x="112" y="24"/>
                  </a:lnTo>
                  <a:lnTo>
                    <a:pt x="111" y="26"/>
                  </a:lnTo>
                  <a:lnTo>
                    <a:pt x="111" y="27"/>
                  </a:lnTo>
                  <a:lnTo>
                    <a:pt x="111" y="27"/>
                  </a:lnTo>
                  <a:lnTo>
                    <a:pt x="111" y="27"/>
                  </a:lnTo>
                  <a:lnTo>
                    <a:pt x="114" y="30"/>
                  </a:lnTo>
                  <a:lnTo>
                    <a:pt x="115" y="30"/>
                  </a:lnTo>
                  <a:lnTo>
                    <a:pt x="115" y="30"/>
                  </a:lnTo>
                  <a:lnTo>
                    <a:pt x="115" y="32"/>
                  </a:lnTo>
                  <a:lnTo>
                    <a:pt x="115" y="33"/>
                  </a:lnTo>
                  <a:lnTo>
                    <a:pt x="115" y="33"/>
                  </a:lnTo>
                  <a:lnTo>
                    <a:pt x="117" y="35"/>
                  </a:lnTo>
                  <a:lnTo>
                    <a:pt x="117" y="35"/>
                  </a:lnTo>
                  <a:lnTo>
                    <a:pt x="119" y="38"/>
                  </a:lnTo>
                  <a:lnTo>
                    <a:pt x="120" y="40"/>
                  </a:lnTo>
                  <a:lnTo>
                    <a:pt x="123" y="41"/>
                  </a:lnTo>
                  <a:lnTo>
                    <a:pt x="125" y="43"/>
                  </a:lnTo>
                  <a:lnTo>
                    <a:pt x="127" y="43"/>
                  </a:lnTo>
                  <a:lnTo>
                    <a:pt x="127" y="43"/>
                  </a:lnTo>
                  <a:lnTo>
                    <a:pt x="127" y="44"/>
                  </a:lnTo>
                  <a:lnTo>
                    <a:pt x="125" y="46"/>
                  </a:lnTo>
                  <a:lnTo>
                    <a:pt x="125" y="48"/>
                  </a:lnTo>
                  <a:lnTo>
                    <a:pt x="127" y="48"/>
                  </a:lnTo>
                  <a:lnTo>
                    <a:pt x="128" y="48"/>
                  </a:lnTo>
                  <a:lnTo>
                    <a:pt x="131" y="48"/>
                  </a:lnTo>
                  <a:lnTo>
                    <a:pt x="134" y="49"/>
                  </a:lnTo>
                  <a:lnTo>
                    <a:pt x="134" y="51"/>
                  </a:lnTo>
                  <a:lnTo>
                    <a:pt x="134" y="51"/>
                  </a:lnTo>
                  <a:lnTo>
                    <a:pt x="134" y="52"/>
                  </a:lnTo>
                  <a:lnTo>
                    <a:pt x="134" y="52"/>
                  </a:lnTo>
                  <a:lnTo>
                    <a:pt x="138" y="54"/>
                  </a:lnTo>
                  <a:lnTo>
                    <a:pt x="139" y="55"/>
                  </a:lnTo>
                  <a:lnTo>
                    <a:pt x="139" y="55"/>
                  </a:lnTo>
                  <a:lnTo>
                    <a:pt x="139" y="57"/>
                  </a:lnTo>
                  <a:lnTo>
                    <a:pt x="138" y="57"/>
                  </a:lnTo>
                  <a:lnTo>
                    <a:pt x="136" y="57"/>
                  </a:lnTo>
                  <a:lnTo>
                    <a:pt x="134" y="59"/>
                  </a:lnTo>
                  <a:lnTo>
                    <a:pt x="134" y="59"/>
                  </a:lnTo>
                  <a:lnTo>
                    <a:pt x="131" y="60"/>
                  </a:lnTo>
                  <a:lnTo>
                    <a:pt x="130" y="62"/>
                  </a:lnTo>
                  <a:lnTo>
                    <a:pt x="130" y="62"/>
                  </a:lnTo>
                  <a:lnTo>
                    <a:pt x="127" y="62"/>
                  </a:lnTo>
                  <a:lnTo>
                    <a:pt x="125" y="60"/>
                  </a:lnTo>
                  <a:lnTo>
                    <a:pt x="125" y="60"/>
                  </a:lnTo>
                  <a:lnTo>
                    <a:pt x="123" y="59"/>
                  </a:lnTo>
                  <a:lnTo>
                    <a:pt x="122" y="59"/>
                  </a:lnTo>
                  <a:lnTo>
                    <a:pt x="120" y="59"/>
                  </a:lnTo>
                  <a:lnTo>
                    <a:pt x="120" y="60"/>
                  </a:lnTo>
                  <a:lnTo>
                    <a:pt x="119" y="60"/>
                  </a:lnTo>
                  <a:lnTo>
                    <a:pt x="119" y="62"/>
                  </a:lnTo>
                  <a:lnTo>
                    <a:pt x="117" y="63"/>
                  </a:lnTo>
                  <a:lnTo>
                    <a:pt x="119" y="63"/>
                  </a:lnTo>
                  <a:lnTo>
                    <a:pt x="119" y="65"/>
                  </a:lnTo>
                  <a:lnTo>
                    <a:pt x="120" y="67"/>
                  </a:lnTo>
                  <a:lnTo>
                    <a:pt x="122" y="67"/>
                  </a:lnTo>
                  <a:lnTo>
                    <a:pt x="122" y="68"/>
                  </a:lnTo>
                  <a:lnTo>
                    <a:pt x="122" y="68"/>
                  </a:lnTo>
                  <a:lnTo>
                    <a:pt x="122" y="70"/>
                  </a:lnTo>
                  <a:lnTo>
                    <a:pt x="122" y="70"/>
                  </a:lnTo>
                  <a:lnTo>
                    <a:pt x="123" y="71"/>
                  </a:lnTo>
                  <a:lnTo>
                    <a:pt x="122" y="73"/>
                  </a:lnTo>
                  <a:lnTo>
                    <a:pt x="122" y="74"/>
                  </a:lnTo>
                  <a:lnTo>
                    <a:pt x="122" y="76"/>
                  </a:lnTo>
                  <a:lnTo>
                    <a:pt x="123" y="78"/>
                  </a:lnTo>
                  <a:lnTo>
                    <a:pt x="123" y="78"/>
                  </a:lnTo>
                  <a:lnTo>
                    <a:pt x="123" y="79"/>
                  </a:lnTo>
                  <a:lnTo>
                    <a:pt x="125" y="81"/>
                  </a:lnTo>
                  <a:lnTo>
                    <a:pt x="125" y="81"/>
                  </a:lnTo>
                  <a:lnTo>
                    <a:pt x="122" y="81"/>
                  </a:lnTo>
                  <a:lnTo>
                    <a:pt x="119" y="81"/>
                  </a:lnTo>
                  <a:lnTo>
                    <a:pt x="117" y="82"/>
                  </a:lnTo>
                  <a:lnTo>
                    <a:pt x="117" y="81"/>
                  </a:lnTo>
                  <a:lnTo>
                    <a:pt x="115" y="81"/>
                  </a:lnTo>
                  <a:lnTo>
                    <a:pt x="114" y="82"/>
                  </a:lnTo>
                  <a:lnTo>
                    <a:pt x="112" y="84"/>
                  </a:lnTo>
                  <a:lnTo>
                    <a:pt x="111" y="84"/>
                  </a:lnTo>
                  <a:lnTo>
                    <a:pt x="109" y="85"/>
                  </a:lnTo>
                  <a:lnTo>
                    <a:pt x="109" y="87"/>
                  </a:lnTo>
                  <a:lnTo>
                    <a:pt x="108" y="89"/>
                  </a:lnTo>
                  <a:lnTo>
                    <a:pt x="108" y="90"/>
                  </a:lnTo>
                  <a:lnTo>
                    <a:pt x="108" y="92"/>
                  </a:lnTo>
                  <a:lnTo>
                    <a:pt x="108" y="93"/>
                  </a:lnTo>
                  <a:lnTo>
                    <a:pt x="108" y="93"/>
                  </a:lnTo>
                  <a:lnTo>
                    <a:pt x="109" y="95"/>
                  </a:lnTo>
                  <a:lnTo>
                    <a:pt x="108" y="96"/>
                  </a:lnTo>
                  <a:lnTo>
                    <a:pt x="108" y="96"/>
                  </a:lnTo>
                  <a:lnTo>
                    <a:pt x="106" y="96"/>
                  </a:lnTo>
                  <a:lnTo>
                    <a:pt x="104" y="95"/>
                  </a:lnTo>
                  <a:lnTo>
                    <a:pt x="104" y="95"/>
                  </a:lnTo>
                  <a:lnTo>
                    <a:pt x="103" y="93"/>
                  </a:lnTo>
                  <a:lnTo>
                    <a:pt x="101" y="93"/>
                  </a:lnTo>
                  <a:lnTo>
                    <a:pt x="100" y="93"/>
                  </a:lnTo>
                  <a:lnTo>
                    <a:pt x="98" y="93"/>
                  </a:lnTo>
                  <a:lnTo>
                    <a:pt x="95" y="93"/>
                  </a:lnTo>
                  <a:lnTo>
                    <a:pt x="93" y="93"/>
                  </a:lnTo>
                  <a:lnTo>
                    <a:pt x="92" y="93"/>
                  </a:lnTo>
                  <a:lnTo>
                    <a:pt x="90" y="95"/>
                  </a:lnTo>
                  <a:lnTo>
                    <a:pt x="89" y="93"/>
                  </a:lnTo>
                  <a:lnTo>
                    <a:pt x="89" y="92"/>
                  </a:lnTo>
                  <a:lnTo>
                    <a:pt x="87" y="90"/>
                  </a:lnTo>
                  <a:lnTo>
                    <a:pt x="87" y="90"/>
                  </a:lnTo>
                  <a:lnTo>
                    <a:pt x="87" y="90"/>
                  </a:lnTo>
                  <a:lnTo>
                    <a:pt x="86" y="90"/>
                  </a:lnTo>
                  <a:lnTo>
                    <a:pt x="86" y="90"/>
                  </a:lnTo>
                  <a:lnTo>
                    <a:pt x="84" y="90"/>
                  </a:lnTo>
                  <a:lnTo>
                    <a:pt x="84" y="92"/>
                  </a:lnTo>
                  <a:lnTo>
                    <a:pt x="82" y="92"/>
                  </a:lnTo>
                  <a:lnTo>
                    <a:pt x="82" y="92"/>
                  </a:lnTo>
                  <a:lnTo>
                    <a:pt x="81" y="93"/>
                  </a:lnTo>
                  <a:lnTo>
                    <a:pt x="81" y="93"/>
                  </a:lnTo>
                  <a:lnTo>
                    <a:pt x="79" y="93"/>
                  </a:lnTo>
                  <a:lnTo>
                    <a:pt x="79" y="92"/>
                  </a:lnTo>
                  <a:lnTo>
                    <a:pt x="78" y="92"/>
                  </a:lnTo>
                  <a:lnTo>
                    <a:pt x="76" y="92"/>
                  </a:lnTo>
                  <a:lnTo>
                    <a:pt x="74" y="90"/>
                  </a:lnTo>
                  <a:lnTo>
                    <a:pt x="73" y="90"/>
                  </a:lnTo>
                  <a:lnTo>
                    <a:pt x="73" y="90"/>
                  </a:lnTo>
                  <a:lnTo>
                    <a:pt x="71" y="92"/>
                  </a:lnTo>
                  <a:lnTo>
                    <a:pt x="71" y="92"/>
                  </a:lnTo>
                  <a:lnTo>
                    <a:pt x="68" y="90"/>
                  </a:lnTo>
                  <a:lnTo>
                    <a:pt x="68" y="90"/>
                  </a:lnTo>
                  <a:lnTo>
                    <a:pt x="68" y="92"/>
                  </a:lnTo>
                  <a:lnTo>
                    <a:pt x="67" y="93"/>
                  </a:lnTo>
                  <a:lnTo>
                    <a:pt x="67" y="93"/>
                  </a:lnTo>
                  <a:lnTo>
                    <a:pt x="67" y="92"/>
                  </a:lnTo>
                  <a:lnTo>
                    <a:pt x="67" y="90"/>
                  </a:lnTo>
                  <a:lnTo>
                    <a:pt x="65" y="90"/>
                  </a:lnTo>
                  <a:lnTo>
                    <a:pt x="62" y="90"/>
                  </a:lnTo>
                  <a:lnTo>
                    <a:pt x="62" y="90"/>
                  </a:lnTo>
                  <a:lnTo>
                    <a:pt x="60" y="90"/>
                  </a:lnTo>
                  <a:lnTo>
                    <a:pt x="60" y="90"/>
                  </a:lnTo>
                  <a:lnTo>
                    <a:pt x="59" y="87"/>
                  </a:lnTo>
                  <a:lnTo>
                    <a:pt x="57" y="87"/>
                  </a:lnTo>
                  <a:lnTo>
                    <a:pt x="56" y="87"/>
                  </a:lnTo>
                  <a:lnTo>
                    <a:pt x="52" y="87"/>
                  </a:lnTo>
                  <a:lnTo>
                    <a:pt x="49" y="87"/>
                  </a:lnTo>
                  <a:lnTo>
                    <a:pt x="48" y="85"/>
                  </a:lnTo>
                  <a:lnTo>
                    <a:pt x="48" y="85"/>
                  </a:lnTo>
                  <a:lnTo>
                    <a:pt x="46" y="85"/>
                  </a:lnTo>
                  <a:lnTo>
                    <a:pt x="40" y="84"/>
                  </a:lnTo>
                  <a:lnTo>
                    <a:pt x="38" y="84"/>
                  </a:lnTo>
                  <a:lnTo>
                    <a:pt x="35" y="84"/>
                  </a:lnTo>
                  <a:lnTo>
                    <a:pt x="30" y="84"/>
                  </a:lnTo>
                  <a:lnTo>
                    <a:pt x="29" y="84"/>
                  </a:lnTo>
                  <a:lnTo>
                    <a:pt x="27" y="84"/>
                  </a:lnTo>
                  <a:lnTo>
                    <a:pt x="26" y="84"/>
                  </a:lnTo>
                  <a:lnTo>
                    <a:pt x="22" y="85"/>
                  </a:lnTo>
                  <a:lnTo>
                    <a:pt x="21" y="85"/>
                  </a:lnTo>
                  <a:lnTo>
                    <a:pt x="19" y="85"/>
                  </a:lnTo>
                  <a:lnTo>
                    <a:pt x="18" y="85"/>
                  </a:lnTo>
                  <a:lnTo>
                    <a:pt x="18" y="85"/>
                  </a:lnTo>
                  <a:lnTo>
                    <a:pt x="16" y="87"/>
                  </a:lnTo>
                  <a:lnTo>
                    <a:pt x="15" y="89"/>
                  </a:lnTo>
                  <a:lnTo>
                    <a:pt x="13" y="90"/>
                  </a:lnTo>
                  <a:lnTo>
                    <a:pt x="11" y="90"/>
                  </a:lnTo>
                  <a:lnTo>
                    <a:pt x="11" y="90"/>
                  </a:lnTo>
                  <a:lnTo>
                    <a:pt x="10" y="90"/>
                  </a:lnTo>
                  <a:lnTo>
                    <a:pt x="8" y="90"/>
                  </a:lnTo>
                  <a:lnTo>
                    <a:pt x="8" y="90"/>
                  </a:lnTo>
                  <a:lnTo>
                    <a:pt x="7" y="90"/>
                  </a:lnTo>
                  <a:lnTo>
                    <a:pt x="7" y="92"/>
                  </a:lnTo>
                  <a:lnTo>
                    <a:pt x="7" y="92"/>
                  </a:lnTo>
                  <a:lnTo>
                    <a:pt x="7" y="90"/>
                  </a:lnTo>
                  <a:lnTo>
                    <a:pt x="7" y="89"/>
                  </a:lnTo>
                  <a:lnTo>
                    <a:pt x="7" y="87"/>
                  </a:lnTo>
                  <a:lnTo>
                    <a:pt x="7" y="87"/>
                  </a:lnTo>
                  <a:lnTo>
                    <a:pt x="7" y="85"/>
                  </a:lnTo>
                  <a:lnTo>
                    <a:pt x="8" y="84"/>
                  </a:lnTo>
                  <a:lnTo>
                    <a:pt x="8" y="82"/>
                  </a:lnTo>
                  <a:lnTo>
                    <a:pt x="7" y="81"/>
                  </a:lnTo>
                  <a:lnTo>
                    <a:pt x="7" y="81"/>
                  </a:lnTo>
                  <a:lnTo>
                    <a:pt x="5" y="79"/>
                  </a:lnTo>
                  <a:lnTo>
                    <a:pt x="5" y="79"/>
                  </a:lnTo>
                  <a:lnTo>
                    <a:pt x="4" y="79"/>
                  </a:lnTo>
                  <a:lnTo>
                    <a:pt x="0" y="78"/>
                  </a:lnTo>
                  <a:lnTo>
                    <a:pt x="0" y="78"/>
                  </a:lnTo>
                  <a:lnTo>
                    <a:pt x="0" y="76"/>
                  </a:lnTo>
                  <a:lnTo>
                    <a:pt x="2" y="76"/>
                  </a:lnTo>
                  <a:lnTo>
                    <a:pt x="2" y="74"/>
                  </a:lnTo>
                  <a:lnTo>
                    <a:pt x="4" y="73"/>
                  </a:lnTo>
                  <a:lnTo>
                    <a:pt x="5" y="71"/>
                  </a:lnTo>
                  <a:lnTo>
                    <a:pt x="10" y="70"/>
                  </a:lnTo>
                  <a:lnTo>
                    <a:pt x="11" y="70"/>
                  </a:lnTo>
                  <a:lnTo>
                    <a:pt x="11" y="68"/>
                  </a:lnTo>
                  <a:lnTo>
                    <a:pt x="11" y="67"/>
                  </a:lnTo>
                  <a:lnTo>
                    <a:pt x="11" y="65"/>
                  </a:lnTo>
                  <a:lnTo>
                    <a:pt x="11" y="63"/>
                  </a:lnTo>
                  <a:lnTo>
                    <a:pt x="11" y="60"/>
                  </a:lnTo>
                  <a:lnTo>
                    <a:pt x="10" y="59"/>
                  </a:lnTo>
                  <a:lnTo>
                    <a:pt x="7" y="51"/>
                  </a:lnTo>
                  <a:lnTo>
                    <a:pt x="5" y="44"/>
                  </a:lnTo>
                  <a:lnTo>
                    <a:pt x="7" y="44"/>
                  </a:lnTo>
                  <a:lnTo>
                    <a:pt x="8" y="44"/>
                  </a:lnTo>
                  <a:lnTo>
                    <a:pt x="11" y="44"/>
                  </a:lnTo>
                  <a:lnTo>
                    <a:pt x="11" y="44"/>
                  </a:lnTo>
                  <a:lnTo>
                    <a:pt x="13" y="44"/>
                  </a:lnTo>
                  <a:lnTo>
                    <a:pt x="15" y="44"/>
                  </a:lnTo>
                  <a:lnTo>
                    <a:pt x="16" y="44"/>
                  </a:lnTo>
                  <a:lnTo>
                    <a:pt x="16" y="44"/>
                  </a:lnTo>
                  <a:lnTo>
                    <a:pt x="18" y="46"/>
                  </a:lnTo>
                  <a:lnTo>
                    <a:pt x="19" y="44"/>
                  </a:lnTo>
                  <a:lnTo>
                    <a:pt x="22" y="44"/>
                  </a:lnTo>
                  <a:lnTo>
                    <a:pt x="24" y="44"/>
                  </a:lnTo>
                  <a:lnTo>
                    <a:pt x="24" y="43"/>
                  </a:lnTo>
                  <a:lnTo>
                    <a:pt x="24" y="41"/>
                  </a:lnTo>
                  <a:lnTo>
                    <a:pt x="26" y="41"/>
                  </a:lnTo>
                  <a:lnTo>
                    <a:pt x="27" y="41"/>
                  </a:lnTo>
                  <a:lnTo>
                    <a:pt x="29" y="40"/>
                  </a:lnTo>
                  <a:lnTo>
                    <a:pt x="30" y="40"/>
                  </a:lnTo>
                  <a:lnTo>
                    <a:pt x="32" y="38"/>
                  </a:lnTo>
                  <a:lnTo>
                    <a:pt x="32" y="38"/>
                  </a:lnTo>
                  <a:lnTo>
                    <a:pt x="33" y="38"/>
                  </a:lnTo>
                  <a:lnTo>
                    <a:pt x="35" y="38"/>
                  </a:lnTo>
                  <a:lnTo>
                    <a:pt x="35" y="40"/>
                  </a:lnTo>
                  <a:lnTo>
                    <a:pt x="35" y="40"/>
                  </a:lnTo>
                  <a:lnTo>
                    <a:pt x="35" y="40"/>
                  </a:lnTo>
                  <a:lnTo>
                    <a:pt x="35" y="41"/>
                  </a:lnTo>
                  <a:lnTo>
                    <a:pt x="37" y="41"/>
                  </a:lnTo>
                  <a:lnTo>
                    <a:pt x="38" y="40"/>
                  </a:lnTo>
                  <a:lnTo>
                    <a:pt x="38" y="40"/>
                  </a:lnTo>
                  <a:lnTo>
                    <a:pt x="38" y="40"/>
                  </a:lnTo>
                  <a:lnTo>
                    <a:pt x="38" y="38"/>
                  </a:lnTo>
                  <a:lnTo>
                    <a:pt x="37" y="38"/>
                  </a:lnTo>
                  <a:lnTo>
                    <a:pt x="37" y="37"/>
                  </a:lnTo>
                  <a:lnTo>
                    <a:pt x="35" y="37"/>
                  </a:lnTo>
                  <a:lnTo>
                    <a:pt x="35" y="37"/>
                  </a:lnTo>
                  <a:lnTo>
                    <a:pt x="35" y="37"/>
                  </a:lnTo>
                  <a:lnTo>
                    <a:pt x="37" y="35"/>
                  </a:lnTo>
                  <a:lnTo>
                    <a:pt x="37" y="33"/>
                  </a:lnTo>
                  <a:lnTo>
                    <a:pt x="38" y="32"/>
                  </a:lnTo>
                  <a:lnTo>
                    <a:pt x="38" y="32"/>
                  </a:lnTo>
                  <a:lnTo>
                    <a:pt x="38" y="30"/>
                  </a:lnTo>
                  <a:lnTo>
                    <a:pt x="38" y="29"/>
                  </a:lnTo>
                  <a:lnTo>
                    <a:pt x="38" y="27"/>
                  </a:lnTo>
                  <a:lnTo>
                    <a:pt x="40" y="26"/>
                  </a:lnTo>
                  <a:lnTo>
                    <a:pt x="41" y="24"/>
                  </a:lnTo>
                  <a:lnTo>
                    <a:pt x="43" y="24"/>
                  </a:lnTo>
                  <a:lnTo>
                    <a:pt x="45" y="24"/>
                  </a:lnTo>
                  <a:lnTo>
                    <a:pt x="45" y="22"/>
                  </a:lnTo>
                  <a:lnTo>
                    <a:pt x="45" y="22"/>
                  </a:lnTo>
                  <a:lnTo>
                    <a:pt x="45" y="21"/>
                  </a:lnTo>
                  <a:lnTo>
                    <a:pt x="46" y="21"/>
                  </a:lnTo>
                  <a:lnTo>
                    <a:pt x="51" y="21"/>
                  </a:lnTo>
                  <a:lnTo>
                    <a:pt x="51" y="19"/>
                  </a:lnTo>
                  <a:lnTo>
                    <a:pt x="51" y="19"/>
                  </a:lnTo>
                  <a:lnTo>
                    <a:pt x="52" y="19"/>
                  </a:lnTo>
                  <a:lnTo>
                    <a:pt x="52" y="18"/>
                  </a:lnTo>
                  <a:lnTo>
                    <a:pt x="52" y="18"/>
                  </a:lnTo>
                  <a:lnTo>
                    <a:pt x="51" y="18"/>
                  </a:lnTo>
                  <a:lnTo>
                    <a:pt x="49" y="18"/>
                  </a:lnTo>
                  <a:lnTo>
                    <a:pt x="48" y="16"/>
                  </a:lnTo>
                  <a:lnTo>
                    <a:pt x="48" y="16"/>
                  </a:lnTo>
                  <a:lnTo>
                    <a:pt x="49" y="15"/>
                  </a:lnTo>
                  <a:lnTo>
                    <a:pt x="49" y="13"/>
                  </a:lnTo>
                  <a:lnTo>
                    <a:pt x="51" y="11"/>
                  </a:lnTo>
                  <a:lnTo>
                    <a:pt x="51" y="10"/>
                  </a:lnTo>
                  <a:lnTo>
                    <a:pt x="51" y="10"/>
                  </a:lnTo>
                  <a:lnTo>
                    <a:pt x="52" y="10"/>
                  </a:lnTo>
                  <a:lnTo>
                    <a:pt x="54" y="10"/>
                  </a:lnTo>
                  <a:lnTo>
                    <a:pt x="56" y="7"/>
                  </a:lnTo>
                  <a:lnTo>
                    <a:pt x="57" y="7"/>
                  </a:lnTo>
                  <a:lnTo>
                    <a:pt x="60" y="7"/>
                  </a:lnTo>
                  <a:lnTo>
                    <a:pt x="62" y="7"/>
                  </a:lnTo>
                  <a:lnTo>
                    <a:pt x="63" y="7"/>
                  </a:lnTo>
                  <a:lnTo>
                    <a:pt x="65" y="8"/>
                  </a:lnTo>
                  <a:lnTo>
                    <a:pt x="65" y="7"/>
                  </a:lnTo>
                  <a:lnTo>
                    <a:pt x="65" y="5"/>
                  </a:lnTo>
                  <a:lnTo>
                    <a:pt x="67" y="5"/>
                  </a:lnTo>
                  <a:lnTo>
                    <a:pt x="70" y="2"/>
                  </a:lnTo>
                  <a:lnTo>
                    <a:pt x="71" y="0"/>
                  </a:lnTo>
                  <a:lnTo>
                    <a:pt x="73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71" name="Freeform 318">
              <a:extLst>
                <a:ext uri="{FF2B5EF4-FFF2-40B4-BE49-F238E27FC236}">
                  <a16:creationId xmlns:a16="http://schemas.microsoft.com/office/drawing/2014/main" id="{34DDAC60-E451-48CD-1B88-6F481DC65875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8319" y="4920771"/>
              <a:ext cx="263145" cy="267044"/>
            </a:xfrm>
            <a:custGeom>
              <a:avLst/>
              <a:gdLst>
                <a:gd name="T0" fmla="*/ 75 w 135"/>
                <a:gd name="T1" fmla="*/ 1 h 137"/>
                <a:gd name="T2" fmla="*/ 78 w 135"/>
                <a:gd name="T3" fmla="*/ 4 h 137"/>
                <a:gd name="T4" fmla="*/ 83 w 135"/>
                <a:gd name="T5" fmla="*/ 12 h 137"/>
                <a:gd name="T6" fmla="*/ 86 w 135"/>
                <a:gd name="T7" fmla="*/ 17 h 137"/>
                <a:gd name="T8" fmla="*/ 90 w 135"/>
                <a:gd name="T9" fmla="*/ 26 h 137"/>
                <a:gd name="T10" fmla="*/ 102 w 135"/>
                <a:gd name="T11" fmla="*/ 33 h 137"/>
                <a:gd name="T12" fmla="*/ 105 w 135"/>
                <a:gd name="T13" fmla="*/ 37 h 137"/>
                <a:gd name="T14" fmla="*/ 112 w 135"/>
                <a:gd name="T15" fmla="*/ 39 h 137"/>
                <a:gd name="T16" fmla="*/ 112 w 135"/>
                <a:gd name="T17" fmla="*/ 44 h 137"/>
                <a:gd name="T18" fmla="*/ 112 w 135"/>
                <a:gd name="T19" fmla="*/ 48 h 137"/>
                <a:gd name="T20" fmla="*/ 116 w 135"/>
                <a:gd name="T21" fmla="*/ 55 h 137"/>
                <a:gd name="T22" fmla="*/ 126 w 135"/>
                <a:gd name="T23" fmla="*/ 58 h 137"/>
                <a:gd name="T24" fmla="*/ 131 w 135"/>
                <a:gd name="T25" fmla="*/ 59 h 137"/>
                <a:gd name="T26" fmla="*/ 131 w 135"/>
                <a:gd name="T27" fmla="*/ 63 h 137"/>
                <a:gd name="T28" fmla="*/ 135 w 135"/>
                <a:gd name="T29" fmla="*/ 66 h 137"/>
                <a:gd name="T30" fmla="*/ 127 w 135"/>
                <a:gd name="T31" fmla="*/ 69 h 137"/>
                <a:gd name="T32" fmla="*/ 118 w 135"/>
                <a:gd name="T33" fmla="*/ 72 h 137"/>
                <a:gd name="T34" fmla="*/ 113 w 135"/>
                <a:gd name="T35" fmla="*/ 78 h 137"/>
                <a:gd name="T36" fmla="*/ 112 w 135"/>
                <a:gd name="T37" fmla="*/ 80 h 137"/>
                <a:gd name="T38" fmla="*/ 108 w 135"/>
                <a:gd name="T39" fmla="*/ 83 h 137"/>
                <a:gd name="T40" fmla="*/ 104 w 135"/>
                <a:gd name="T41" fmla="*/ 85 h 137"/>
                <a:gd name="T42" fmla="*/ 101 w 135"/>
                <a:gd name="T43" fmla="*/ 89 h 137"/>
                <a:gd name="T44" fmla="*/ 94 w 135"/>
                <a:gd name="T45" fmla="*/ 100 h 137"/>
                <a:gd name="T46" fmla="*/ 86 w 135"/>
                <a:gd name="T47" fmla="*/ 104 h 137"/>
                <a:gd name="T48" fmla="*/ 83 w 135"/>
                <a:gd name="T49" fmla="*/ 110 h 137"/>
                <a:gd name="T50" fmla="*/ 80 w 135"/>
                <a:gd name="T51" fmla="*/ 118 h 137"/>
                <a:gd name="T52" fmla="*/ 74 w 135"/>
                <a:gd name="T53" fmla="*/ 119 h 137"/>
                <a:gd name="T54" fmla="*/ 66 w 135"/>
                <a:gd name="T55" fmla="*/ 119 h 137"/>
                <a:gd name="T56" fmla="*/ 60 w 135"/>
                <a:gd name="T57" fmla="*/ 118 h 137"/>
                <a:gd name="T58" fmla="*/ 53 w 135"/>
                <a:gd name="T59" fmla="*/ 115 h 137"/>
                <a:gd name="T60" fmla="*/ 45 w 135"/>
                <a:gd name="T61" fmla="*/ 111 h 137"/>
                <a:gd name="T62" fmla="*/ 42 w 135"/>
                <a:gd name="T63" fmla="*/ 115 h 137"/>
                <a:gd name="T64" fmla="*/ 37 w 135"/>
                <a:gd name="T65" fmla="*/ 124 h 137"/>
                <a:gd name="T66" fmla="*/ 31 w 135"/>
                <a:gd name="T67" fmla="*/ 129 h 137"/>
                <a:gd name="T68" fmla="*/ 26 w 135"/>
                <a:gd name="T69" fmla="*/ 134 h 137"/>
                <a:gd name="T70" fmla="*/ 23 w 135"/>
                <a:gd name="T71" fmla="*/ 137 h 137"/>
                <a:gd name="T72" fmla="*/ 14 w 135"/>
                <a:gd name="T73" fmla="*/ 135 h 137"/>
                <a:gd name="T74" fmla="*/ 9 w 135"/>
                <a:gd name="T75" fmla="*/ 135 h 137"/>
                <a:gd name="T76" fmla="*/ 11 w 135"/>
                <a:gd name="T77" fmla="*/ 127 h 137"/>
                <a:gd name="T78" fmla="*/ 11 w 135"/>
                <a:gd name="T79" fmla="*/ 123 h 137"/>
                <a:gd name="T80" fmla="*/ 6 w 135"/>
                <a:gd name="T81" fmla="*/ 111 h 137"/>
                <a:gd name="T82" fmla="*/ 0 w 135"/>
                <a:gd name="T83" fmla="*/ 104 h 137"/>
                <a:gd name="T84" fmla="*/ 0 w 135"/>
                <a:gd name="T85" fmla="*/ 93 h 137"/>
                <a:gd name="T86" fmla="*/ 0 w 135"/>
                <a:gd name="T87" fmla="*/ 75 h 137"/>
                <a:gd name="T88" fmla="*/ 14 w 135"/>
                <a:gd name="T89" fmla="*/ 63 h 137"/>
                <a:gd name="T90" fmla="*/ 14 w 135"/>
                <a:gd name="T91" fmla="*/ 47 h 137"/>
                <a:gd name="T92" fmla="*/ 14 w 135"/>
                <a:gd name="T93" fmla="*/ 22 h 137"/>
                <a:gd name="T94" fmla="*/ 17 w 135"/>
                <a:gd name="T95" fmla="*/ 8 h 137"/>
                <a:gd name="T96" fmla="*/ 39 w 135"/>
                <a:gd name="T97" fmla="*/ 3 h 137"/>
                <a:gd name="T98" fmla="*/ 47 w 135"/>
                <a:gd name="T99" fmla="*/ 3 h 137"/>
                <a:gd name="T100" fmla="*/ 52 w 135"/>
                <a:gd name="T101" fmla="*/ 9 h 137"/>
                <a:gd name="T102" fmla="*/ 56 w 135"/>
                <a:gd name="T103" fmla="*/ 6 h 137"/>
                <a:gd name="T104" fmla="*/ 63 w 135"/>
                <a:gd name="T105" fmla="*/ 3 h 137"/>
                <a:gd name="T106" fmla="*/ 69 w 135"/>
                <a:gd name="T107" fmla="*/ 1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137">
                  <a:moveTo>
                    <a:pt x="75" y="0"/>
                  </a:moveTo>
                  <a:lnTo>
                    <a:pt x="75" y="0"/>
                  </a:lnTo>
                  <a:lnTo>
                    <a:pt x="75" y="0"/>
                  </a:lnTo>
                  <a:lnTo>
                    <a:pt x="75" y="1"/>
                  </a:lnTo>
                  <a:lnTo>
                    <a:pt x="75" y="1"/>
                  </a:lnTo>
                  <a:lnTo>
                    <a:pt x="77" y="3"/>
                  </a:lnTo>
                  <a:lnTo>
                    <a:pt x="77" y="4"/>
                  </a:lnTo>
                  <a:lnTo>
                    <a:pt x="78" y="4"/>
                  </a:lnTo>
                  <a:lnTo>
                    <a:pt x="78" y="6"/>
                  </a:lnTo>
                  <a:lnTo>
                    <a:pt x="78" y="8"/>
                  </a:lnTo>
                  <a:lnTo>
                    <a:pt x="80" y="9"/>
                  </a:lnTo>
                  <a:lnTo>
                    <a:pt x="83" y="12"/>
                  </a:lnTo>
                  <a:lnTo>
                    <a:pt x="83" y="14"/>
                  </a:lnTo>
                  <a:lnTo>
                    <a:pt x="83" y="14"/>
                  </a:lnTo>
                  <a:lnTo>
                    <a:pt x="86" y="17"/>
                  </a:lnTo>
                  <a:lnTo>
                    <a:pt x="86" y="17"/>
                  </a:lnTo>
                  <a:lnTo>
                    <a:pt x="86" y="19"/>
                  </a:lnTo>
                  <a:lnTo>
                    <a:pt x="88" y="23"/>
                  </a:lnTo>
                  <a:lnTo>
                    <a:pt x="90" y="25"/>
                  </a:lnTo>
                  <a:lnTo>
                    <a:pt x="90" y="26"/>
                  </a:lnTo>
                  <a:lnTo>
                    <a:pt x="94" y="28"/>
                  </a:lnTo>
                  <a:lnTo>
                    <a:pt x="96" y="31"/>
                  </a:lnTo>
                  <a:lnTo>
                    <a:pt x="101" y="33"/>
                  </a:lnTo>
                  <a:lnTo>
                    <a:pt x="102" y="33"/>
                  </a:lnTo>
                  <a:lnTo>
                    <a:pt x="104" y="34"/>
                  </a:lnTo>
                  <a:lnTo>
                    <a:pt x="104" y="34"/>
                  </a:lnTo>
                  <a:lnTo>
                    <a:pt x="105" y="36"/>
                  </a:lnTo>
                  <a:lnTo>
                    <a:pt x="105" y="37"/>
                  </a:lnTo>
                  <a:lnTo>
                    <a:pt x="105" y="39"/>
                  </a:lnTo>
                  <a:lnTo>
                    <a:pt x="108" y="39"/>
                  </a:lnTo>
                  <a:lnTo>
                    <a:pt x="110" y="39"/>
                  </a:lnTo>
                  <a:lnTo>
                    <a:pt x="112" y="39"/>
                  </a:lnTo>
                  <a:lnTo>
                    <a:pt x="112" y="41"/>
                  </a:lnTo>
                  <a:lnTo>
                    <a:pt x="112" y="41"/>
                  </a:lnTo>
                  <a:lnTo>
                    <a:pt x="112" y="42"/>
                  </a:lnTo>
                  <a:lnTo>
                    <a:pt x="112" y="44"/>
                  </a:lnTo>
                  <a:lnTo>
                    <a:pt x="112" y="45"/>
                  </a:lnTo>
                  <a:lnTo>
                    <a:pt x="112" y="47"/>
                  </a:lnTo>
                  <a:lnTo>
                    <a:pt x="110" y="48"/>
                  </a:lnTo>
                  <a:lnTo>
                    <a:pt x="112" y="48"/>
                  </a:lnTo>
                  <a:lnTo>
                    <a:pt x="113" y="52"/>
                  </a:lnTo>
                  <a:lnTo>
                    <a:pt x="115" y="53"/>
                  </a:lnTo>
                  <a:lnTo>
                    <a:pt x="115" y="55"/>
                  </a:lnTo>
                  <a:lnTo>
                    <a:pt x="116" y="55"/>
                  </a:lnTo>
                  <a:lnTo>
                    <a:pt x="116" y="56"/>
                  </a:lnTo>
                  <a:lnTo>
                    <a:pt x="118" y="56"/>
                  </a:lnTo>
                  <a:lnTo>
                    <a:pt x="123" y="56"/>
                  </a:lnTo>
                  <a:lnTo>
                    <a:pt x="126" y="58"/>
                  </a:lnTo>
                  <a:lnTo>
                    <a:pt x="129" y="58"/>
                  </a:lnTo>
                  <a:lnTo>
                    <a:pt x="131" y="59"/>
                  </a:lnTo>
                  <a:lnTo>
                    <a:pt x="131" y="59"/>
                  </a:lnTo>
                  <a:lnTo>
                    <a:pt x="131" y="59"/>
                  </a:lnTo>
                  <a:lnTo>
                    <a:pt x="131" y="61"/>
                  </a:lnTo>
                  <a:lnTo>
                    <a:pt x="131" y="63"/>
                  </a:lnTo>
                  <a:lnTo>
                    <a:pt x="131" y="63"/>
                  </a:lnTo>
                  <a:lnTo>
                    <a:pt x="131" y="63"/>
                  </a:lnTo>
                  <a:lnTo>
                    <a:pt x="132" y="63"/>
                  </a:lnTo>
                  <a:lnTo>
                    <a:pt x="134" y="63"/>
                  </a:lnTo>
                  <a:lnTo>
                    <a:pt x="135" y="64"/>
                  </a:lnTo>
                  <a:lnTo>
                    <a:pt x="135" y="66"/>
                  </a:lnTo>
                  <a:lnTo>
                    <a:pt x="132" y="66"/>
                  </a:lnTo>
                  <a:lnTo>
                    <a:pt x="131" y="66"/>
                  </a:lnTo>
                  <a:lnTo>
                    <a:pt x="129" y="67"/>
                  </a:lnTo>
                  <a:lnTo>
                    <a:pt x="127" y="69"/>
                  </a:lnTo>
                  <a:lnTo>
                    <a:pt x="126" y="71"/>
                  </a:lnTo>
                  <a:lnTo>
                    <a:pt x="123" y="71"/>
                  </a:lnTo>
                  <a:lnTo>
                    <a:pt x="121" y="71"/>
                  </a:lnTo>
                  <a:lnTo>
                    <a:pt x="118" y="72"/>
                  </a:lnTo>
                  <a:lnTo>
                    <a:pt x="116" y="75"/>
                  </a:lnTo>
                  <a:lnTo>
                    <a:pt x="115" y="77"/>
                  </a:lnTo>
                  <a:lnTo>
                    <a:pt x="115" y="78"/>
                  </a:lnTo>
                  <a:lnTo>
                    <a:pt x="113" y="78"/>
                  </a:lnTo>
                  <a:lnTo>
                    <a:pt x="113" y="78"/>
                  </a:lnTo>
                  <a:lnTo>
                    <a:pt x="112" y="80"/>
                  </a:lnTo>
                  <a:lnTo>
                    <a:pt x="112" y="80"/>
                  </a:lnTo>
                  <a:lnTo>
                    <a:pt x="112" y="80"/>
                  </a:lnTo>
                  <a:lnTo>
                    <a:pt x="110" y="80"/>
                  </a:lnTo>
                  <a:lnTo>
                    <a:pt x="110" y="82"/>
                  </a:lnTo>
                  <a:lnTo>
                    <a:pt x="108" y="82"/>
                  </a:lnTo>
                  <a:lnTo>
                    <a:pt x="108" y="83"/>
                  </a:lnTo>
                  <a:lnTo>
                    <a:pt x="107" y="83"/>
                  </a:lnTo>
                  <a:lnTo>
                    <a:pt x="105" y="83"/>
                  </a:lnTo>
                  <a:lnTo>
                    <a:pt x="105" y="85"/>
                  </a:lnTo>
                  <a:lnTo>
                    <a:pt x="104" y="85"/>
                  </a:lnTo>
                  <a:lnTo>
                    <a:pt x="104" y="85"/>
                  </a:lnTo>
                  <a:lnTo>
                    <a:pt x="102" y="86"/>
                  </a:lnTo>
                  <a:lnTo>
                    <a:pt x="101" y="88"/>
                  </a:lnTo>
                  <a:lnTo>
                    <a:pt x="101" y="89"/>
                  </a:lnTo>
                  <a:lnTo>
                    <a:pt x="99" y="96"/>
                  </a:lnTo>
                  <a:lnTo>
                    <a:pt x="97" y="97"/>
                  </a:lnTo>
                  <a:lnTo>
                    <a:pt x="96" y="99"/>
                  </a:lnTo>
                  <a:lnTo>
                    <a:pt x="94" y="100"/>
                  </a:lnTo>
                  <a:lnTo>
                    <a:pt x="93" y="102"/>
                  </a:lnTo>
                  <a:lnTo>
                    <a:pt x="93" y="102"/>
                  </a:lnTo>
                  <a:lnTo>
                    <a:pt x="88" y="102"/>
                  </a:lnTo>
                  <a:lnTo>
                    <a:pt x="86" y="104"/>
                  </a:lnTo>
                  <a:lnTo>
                    <a:pt x="85" y="104"/>
                  </a:lnTo>
                  <a:lnTo>
                    <a:pt x="85" y="105"/>
                  </a:lnTo>
                  <a:lnTo>
                    <a:pt x="85" y="107"/>
                  </a:lnTo>
                  <a:lnTo>
                    <a:pt x="83" y="110"/>
                  </a:lnTo>
                  <a:lnTo>
                    <a:pt x="82" y="113"/>
                  </a:lnTo>
                  <a:lnTo>
                    <a:pt x="82" y="115"/>
                  </a:lnTo>
                  <a:lnTo>
                    <a:pt x="80" y="118"/>
                  </a:lnTo>
                  <a:lnTo>
                    <a:pt x="80" y="118"/>
                  </a:lnTo>
                  <a:lnTo>
                    <a:pt x="78" y="119"/>
                  </a:lnTo>
                  <a:lnTo>
                    <a:pt x="77" y="119"/>
                  </a:lnTo>
                  <a:lnTo>
                    <a:pt x="75" y="119"/>
                  </a:lnTo>
                  <a:lnTo>
                    <a:pt x="74" y="119"/>
                  </a:lnTo>
                  <a:lnTo>
                    <a:pt x="72" y="119"/>
                  </a:lnTo>
                  <a:lnTo>
                    <a:pt x="71" y="121"/>
                  </a:lnTo>
                  <a:lnTo>
                    <a:pt x="69" y="121"/>
                  </a:lnTo>
                  <a:lnTo>
                    <a:pt x="66" y="119"/>
                  </a:lnTo>
                  <a:lnTo>
                    <a:pt x="63" y="119"/>
                  </a:lnTo>
                  <a:lnTo>
                    <a:pt x="63" y="119"/>
                  </a:lnTo>
                  <a:lnTo>
                    <a:pt x="61" y="118"/>
                  </a:lnTo>
                  <a:lnTo>
                    <a:pt x="60" y="118"/>
                  </a:lnTo>
                  <a:lnTo>
                    <a:pt x="58" y="118"/>
                  </a:lnTo>
                  <a:lnTo>
                    <a:pt x="56" y="116"/>
                  </a:lnTo>
                  <a:lnTo>
                    <a:pt x="55" y="116"/>
                  </a:lnTo>
                  <a:lnTo>
                    <a:pt x="53" y="115"/>
                  </a:lnTo>
                  <a:lnTo>
                    <a:pt x="50" y="113"/>
                  </a:lnTo>
                  <a:lnTo>
                    <a:pt x="49" y="111"/>
                  </a:lnTo>
                  <a:lnTo>
                    <a:pt x="47" y="111"/>
                  </a:lnTo>
                  <a:lnTo>
                    <a:pt x="45" y="111"/>
                  </a:lnTo>
                  <a:lnTo>
                    <a:pt x="44" y="113"/>
                  </a:lnTo>
                  <a:lnTo>
                    <a:pt x="44" y="113"/>
                  </a:lnTo>
                  <a:lnTo>
                    <a:pt x="42" y="113"/>
                  </a:lnTo>
                  <a:lnTo>
                    <a:pt x="42" y="115"/>
                  </a:lnTo>
                  <a:lnTo>
                    <a:pt x="41" y="116"/>
                  </a:lnTo>
                  <a:lnTo>
                    <a:pt x="41" y="118"/>
                  </a:lnTo>
                  <a:lnTo>
                    <a:pt x="39" y="121"/>
                  </a:lnTo>
                  <a:lnTo>
                    <a:pt x="37" y="124"/>
                  </a:lnTo>
                  <a:lnTo>
                    <a:pt x="37" y="126"/>
                  </a:lnTo>
                  <a:lnTo>
                    <a:pt x="37" y="126"/>
                  </a:lnTo>
                  <a:lnTo>
                    <a:pt x="36" y="126"/>
                  </a:lnTo>
                  <a:lnTo>
                    <a:pt x="31" y="129"/>
                  </a:lnTo>
                  <a:lnTo>
                    <a:pt x="30" y="132"/>
                  </a:lnTo>
                  <a:lnTo>
                    <a:pt x="30" y="134"/>
                  </a:lnTo>
                  <a:lnTo>
                    <a:pt x="28" y="134"/>
                  </a:lnTo>
                  <a:lnTo>
                    <a:pt x="26" y="134"/>
                  </a:lnTo>
                  <a:lnTo>
                    <a:pt x="26" y="134"/>
                  </a:lnTo>
                  <a:lnTo>
                    <a:pt x="25" y="135"/>
                  </a:lnTo>
                  <a:lnTo>
                    <a:pt x="25" y="137"/>
                  </a:lnTo>
                  <a:lnTo>
                    <a:pt x="23" y="137"/>
                  </a:lnTo>
                  <a:lnTo>
                    <a:pt x="22" y="137"/>
                  </a:lnTo>
                  <a:lnTo>
                    <a:pt x="20" y="135"/>
                  </a:lnTo>
                  <a:lnTo>
                    <a:pt x="15" y="137"/>
                  </a:lnTo>
                  <a:lnTo>
                    <a:pt x="14" y="135"/>
                  </a:lnTo>
                  <a:lnTo>
                    <a:pt x="12" y="135"/>
                  </a:lnTo>
                  <a:lnTo>
                    <a:pt x="11" y="137"/>
                  </a:lnTo>
                  <a:lnTo>
                    <a:pt x="9" y="135"/>
                  </a:lnTo>
                  <a:lnTo>
                    <a:pt x="9" y="135"/>
                  </a:lnTo>
                  <a:lnTo>
                    <a:pt x="9" y="132"/>
                  </a:lnTo>
                  <a:lnTo>
                    <a:pt x="9" y="130"/>
                  </a:lnTo>
                  <a:lnTo>
                    <a:pt x="11" y="129"/>
                  </a:lnTo>
                  <a:lnTo>
                    <a:pt x="11" y="127"/>
                  </a:lnTo>
                  <a:lnTo>
                    <a:pt x="12" y="126"/>
                  </a:lnTo>
                  <a:lnTo>
                    <a:pt x="12" y="126"/>
                  </a:lnTo>
                  <a:lnTo>
                    <a:pt x="12" y="124"/>
                  </a:lnTo>
                  <a:lnTo>
                    <a:pt x="11" y="123"/>
                  </a:lnTo>
                  <a:lnTo>
                    <a:pt x="11" y="123"/>
                  </a:lnTo>
                  <a:lnTo>
                    <a:pt x="11" y="119"/>
                  </a:lnTo>
                  <a:lnTo>
                    <a:pt x="9" y="115"/>
                  </a:lnTo>
                  <a:lnTo>
                    <a:pt x="6" y="111"/>
                  </a:lnTo>
                  <a:lnTo>
                    <a:pt x="6" y="110"/>
                  </a:lnTo>
                  <a:lnTo>
                    <a:pt x="4" y="108"/>
                  </a:lnTo>
                  <a:lnTo>
                    <a:pt x="0" y="105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0" y="100"/>
                  </a:lnTo>
                  <a:lnTo>
                    <a:pt x="0" y="96"/>
                  </a:lnTo>
                  <a:lnTo>
                    <a:pt x="0" y="93"/>
                  </a:lnTo>
                  <a:lnTo>
                    <a:pt x="0" y="88"/>
                  </a:lnTo>
                  <a:lnTo>
                    <a:pt x="0" y="83"/>
                  </a:lnTo>
                  <a:lnTo>
                    <a:pt x="0" y="78"/>
                  </a:lnTo>
                  <a:lnTo>
                    <a:pt x="0" y="75"/>
                  </a:lnTo>
                  <a:lnTo>
                    <a:pt x="0" y="71"/>
                  </a:lnTo>
                  <a:lnTo>
                    <a:pt x="0" y="66"/>
                  </a:lnTo>
                  <a:lnTo>
                    <a:pt x="0" y="63"/>
                  </a:lnTo>
                  <a:lnTo>
                    <a:pt x="14" y="63"/>
                  </a:lnTo>
                  <a:lnTo>
                    <a:pt x="14" y="61"/>
                  </a:lnTo>
                  <a:lnTo>
                    <a:pt x="14" y="59"/>
                  </a:lnTo>
                  <a:lnTo>
                    <a:pt x="14" y="53"/>
                  </a:lnTo>
                  <a:lnTo>
                    <a:pt x="14" y="47"/>
                  </a:lnTo>
                  <a:lnTo>
                    <a:pt x="14" y="41"/>
                  </a:lnTo>
                  <a:lnTo>
                    <a:pt x="14" y="34"/>
                  </a:lnTo>
                  <a:lnTo>
                    <a:pt x="14" y="28"/>
                  </a:lnTo>
                  <a:lnTo>
                    <a:pt x="14" y="22"/>
                  </a:lnTo>
                  <a:lnTo>
                    <a:pt x="14" y="17"/>
                  </a:lnTo>
                  <a:lnTo>
                    <a:pt x="14" y="11"/>
                  </a:lnTo>
                  <a:lnTo>
                    <a:pt x="14" y="8"/>
                  </a:lnTo>
                  <a:lnTo>
                    <a:pt x="17" y="8"/>
                  </a:lnTo>
                  <a:lnTo>
                    <a:pt x="22" y="6"/>
                  </a:lnTo>
                  <a:lnTo>
                    <a:pt x="30" y="6"/>
                  </a:lnTo>
                  <a:lnTo>
                    <a:pt x="36" y="4"/>
                  </a:lnTo>
                  <a:lnTo>
                    <a:pt x="39" y="3"/>
                  </a:lnTo>
                  <a:lnTo>
                    <a:pt x="45" y="3"/>
                  </a:lnTo>
                  <a:lnTo>
                    <a:pt x="47" y="3"/>
                  </a:lnTo>
                  <a:lnTo>
                    <a:pt x="47" y="3"/>
                  </a:lnTo>
                  <a:lnTo>
                    <a:pt x="47" y="3"/>
                  </a:lnTo>
                  <a:lnTo>
                    <a:pt x="50" y="6"/>
                  </a:lnTo>
                  <a:lnTo>
                    <a:pt x="52" y="8"/>
                  </a:lnTo>
                  <a:lnTo>
                    <a:pt x="52" y="9"/>
                  </a:lnTo>
                  <a:lnTo>
                    <a:pt x="52" y="9"/>
                  </a:lnTo>
                  <a:lnTo>
                    <a:pt x="53" y="9"/>
                  </a:lnTo>
                  <a:lnTo>
                    <a:pt x="53" y="9"/>
                  </a:lnTo>
                  <a:lnTo>
                    <a:pt x="56" y="6"/>
                  </a:lnTo>
                  <a:lnTo>
                    <a:pt x="56" y="6"/>
                  </a:lnTo>
                  <a:lnTo>
                    <a:pt x="58" y="4"/>
                  </a:lnTo>
                  <a:lnTo>
                    <a:pt x="60" y="4"/>
                  </a:lnTo>
                  <a:lnTo>
                    <a:pt x="61" y="3"/>
                  </a:lnTo>
                  <a:lnTo>
                    <a:pt x="63" y="3"/>
                  </a:lnTo>
                  <a:lnTo>
                    <a:pt x="64" y="3"/>
                  </a:lnTo>
                  <a:lnTo>
                    <a:pt x="64" y="3"/>
                  </a:lnTo>
                  <a:lnTo>
                    <a:pt x="66" y="3"/>
                  </a:lnTo>
                  <a:lnTo>
                    <a:pt x="69" y="1"/>
                  </a:lnTo>
                  <a:lnTo>
                    <a:pt x="71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72" name="Freeform 319">
              <a:extLst>
                <a:ext uri="{FF2B5EF4-FFF2-40B4-BE49-F238E27FC236}">
                  <a16:creationId xmlns:a16="http://schemas.microsoft.com/office/drawing/2014/main" id="{40A16D9C-1161-ADEE-54D2-A91C98C2943F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3896" y="3603097"/>
              <a:ext cx="95512" cy="48731"/>
            </a:xfrm>
            <a:custGeom>
              <a:avLst/>
              <a:gdLst>
                <a:gd name="T0" fmla="*/ 21 w 49"/>
                <a:gd name="T1" fmla="*/ 0 h 25"/>
                <a:gd name="T2" fmla="*/ 24 w 49"/>
                <a:gd name="T3" fmla="*/ 1 h 25"/>
                <a:gd name="T4" fmla="*/ 24 w 49"/>
                <a:gd name="T5" fmla="*/ 1 h 25"/>
                <a:gd name="T6" fmla="*/ 24 w 49"/>
                <a:gd name="T7" fmla="*/ 3 h 25"/>
                <a:gd name="T8" fmla="*/ 25 w 49"/>
                <a:gd name="T9" fmla="*/ 3 h 25"/>
                <a:gd name="T10" fmla="*/ 28 w 49"/>
                <a:gd name="T11" fmla="*/ 3 h 25"/>
                <a:gd name="T12" fmla="*/ 33 w 49"/>
                <a:gd name="T13" fmla="*/ 4 h 25"/>
                <a:gd name="T14" fmla="*/ 35 w 49"/>
                <a:gd name="T15" fmla="*/ 4 h 25"/>
                <a:gd name="T16" fmla="*/ 36 w 49"/>
                <a:gd name="T17" fmla="*/ 3 h 25"/>
                <a:gd name="T18" fmla="*/ 38 w 49"/>
                <a:gd name="T19" fmla="*/ 4 h 25"/>
                <a:gd name="T20" fmla="*/ 41 w 49"/>
                <a:gd name="T21" fmla="*/ 4 h 25"/>
                <a:gd name="T22" fmla="*/ 43 w 49"/>
                <a:gd name="T23" fmla="*/ 6 h 25"/>
                <a:gd name="T24" fmla="*/ 43 w 49"/>
                <a:gd name="T25" fmla="*/ 9 h 25"/>
                <a:gd name="T26" fmla="*/ 43 w 49"/>
                <a:gd name="T27" fmla="*/ 9 h 25"/>
                <a:gd name="T28" fmla="*/ 43 w 49"/>
                <a:gd name="T29" fmla="*/ 12 h 25"/>
                <a:gd name="T30" fmla="*/ 44 w 49"/>
                <a:gd name="T31" fmla="*/ 14 h 25"/>
                <a:gd name="T32" fmla="*/ 47 w 49"/>
                <a:gd name="T33" fmla="*/ 12 h 25"/>
                <a:gd name="T34" fmla="*/ 49 w 49"/>
                <a:gd name="T35" fmla="*/ 14 h 25"/>
                <a:gd name="T36" fmla="*/ 49 w 49"/>
                <a:gd name="T37" fmla="*/ 17 h 25"/>
                <a:gd name="T38" fmla="*/ 47 w 49"/>
                <a:gd name="T39" fmla="*/ 19 h 25"/>
                <a:gd name="T40" fmla="*/ 47 w 49"/>
                <a:gd name="T41" fmla="*/ 20 h 25"/>
                <a:gd name="T42" fmla="*/ 49 w 49"/>
                <a:gd name="T43" fmla="*/ 22 h 25"/>
                <a:gd name="T44" fmla="*/ 47 w 49"/>
                <a:gd name="T45" fmla="*/ 22 h 25"/>
                <a:gd name="T46" fmla="*/ 46 w 49"/>
                <a:gd name="T47" fmla="*/ 22 h 25"/>
                <a:gd name="T48" fmla="*/ 44 w 49"/>
                <a:gd name="T49" fmla="*/ 23 h 25"/>
                <a:gd name="T50" fmla="*/ 41 w 49"/>
                <a:gd name="T51" fmla="*/ 23 h 25"/>
                <a:gd name="T52" fmla="*/ 39 w 49"/>
                <a:gd name="T53" fmla="*/ 22 h 25"/>
                <a:gd name="T54" fmla="*/ 35 w 49"/>
                <a:gd name="T55" fmla="*/ 23 h 25"/>
                <a:gd name="T56" fmla="*/ 30 w 49"/>
                <a:gd name="T57" fmla="*/ 23 h 25"/>
                <a:gd name="T58" fmla="*/ 27 w 49"/>
                <a:gd name="T59" fmla="*/ 23 h 25"/>
                <a:gd name="T60" fmla="*/ 24 w 49"/>
                <a:gd name="T61" fmla="*/ 22 h 25"/>
                <a:gd name="T62" fmla="*/ 22 w 49"/>
                <a:gd name="T63" fmla="*/ 22 h 25"/>
                <a:gd name="T64" fmla="*/ 17 w 49"/>
                <a:gd name="T65" fmla="*/ 25 h 25"/>
                <a:gd name="T66" fmla="*/ 14 w 49"/>
                <a:gd name="T67" fmla="*/ 25 h 25"/>
                <a:gd name="T68" fmla="*/ 13 w 49"/>
                <a:gd name="T69" fmla="*/ 25 h 25"/>
                <a:gd name="T70" fmla="*/ 13 w 49"/>
                <a:gd name="T71" fmla="*/ 23 h 25"/>
                <a:gd name="T72" fmla="*/ 11 w 49"/>
                <a:gd name="T73" fmla="*/ 23 h 25"/>
                <a:gd name="T74" fmla="*/ 9 w 49"/>
                <a:gd name="T75" fmla="*/ 22 h 25"/>
                <a:gd name="T76" fmla="*/ 5 w 49"/>
                <a:gd name="T77" fmla="*/ 22 h 25"/>
                <a:gd name="T78" fmla="*/ 2 w 49"/>
                <a:gd name="T79" fmla="*/ 20 h 25"/>
                <a:gd name="T80" fmla="*/ 2 w 49"/>
                <a:gd name="T81" fmla="*/ 19 h 25"/>
                <a:gd name="T82" fmla="*/ 0 w 49"/>
                <a:gd name="T83" fmla="*/ 17 h 25"/>
                <a:gd name="T84" fmla="*/ 3 w 49"/>
                <a:gd name="T85" fmla="*/ 15 h 25"/>
                <a:gd name="T86" fmla="*/ 3 w 49"/>
                <a:gd name="T87" fmla="*/ 12 h 25"/>
                <a:gd name="T88" fmla="*/ 6 w 49"/>
                <a:gd name="T89" fmla="*/ 11 h 25"/>
                <a:gd name="T90" fmla="*/ 8 w 49"/>
                <a:gd name="T91" fmla="*/ 8 h 25"/>
                <a:gd name="T92" fmla="*/ 11 w 49"/>
                <a:gd name="T93" fmla="*/ 4 h 25"/>
                <a:gd name="T94" fmla="*/ 14 w 49"/>
                <a:gd name="T95" fmla="*/ 3 h 25"/>
                <a:gd name="T96" fmla="*/ 16 w 49"/>
                <a:gd name="T97" fmla="*/ 1 h 25"/>
                <a:gd name="T98" fmla="*/ 19 w 49"/>
                <a:gd name="T9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9" h="25">
                  <a:moveTo>
                    <a:pt x="19" y="0"/>
                  </a:moveTo>
                  <a:lnTo>
                    <a:pt x="21" y="0"/>
                  </a:lnTo>
                  <a:lnTo>
                    <a:pt x="22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5" y="3"/>
                  </a:lnTo>
                  <a:lnTo>
                    <a:pt x="28" y="3"/>
                  </a:lnTo>
                  <a:lnTo>
                    <a:pt x="28" y="3"/>
                  </a:lnTo>
                  <a:lnTo>
                    <a:pt x="32" y="4"/>
                  </a:lnTo>
                  <a:lnTo>
                    <a:pt x="33" y="4"/>
                  </a:lnTo>
                  <a:lnTo>
                    <a:pt x="33" y="4"/>
                  </a:lnTo>
                  <a:lnTo>
                    <a:pt x="35" y="4"/>
                  </a:lnTo>
                  <a:lnTo>
                    <a:pt x="35" y="4"/>
                  </a:lnTo>
                  <a:lnTo>
                    <a:pt x="36" y="3"/>
                  </a:lnTo>
                  <a:lnTo>
                    <a:pt x="38" y="3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41" y="4"/>
                  </a:lnTo>
                  <a:lnTo>
                    <a:pt x="43" y="6"/>
                  </a:lnTo>
                  <a:lnTo>
                    <a:pt x="43" y="6"/>
                  </a:lnTo>
                  <a:lnTo>
                    <a:pt x="43" y="8"/>
                  </a:lnTo>
                  <a:lnTo>
                    <a:pt x="43" y="9"/>
                  </a:lnTo>
                  <a:lnTo>
                    <a:pt x="43" y="9"/>
                  </a:lnTo>
                  <a:lnTo>
                    <a:pt x="43" y="9"/>
                  </a:lnTo>
                  <a:lnTo>
                    <a:pt x="41" y="11"/>
                  </a:lnTo>
                  <a:lnTo>
                    <a:pt x="43" y="12"/>
                  </a:lnTo>
                  <a:lnTo>
                    <a:pt x="43" y="12"/>
                  </a:lnTo>
                  <a:lnTo>
                    <a:pt x="44" y="14"/>
                  </a:lnTo>
                  <a:lnTo>
                    <a:pt x="46" y="14"/>
                  </a:lnTo>
                  <a:lnTo>
                    <a:pt x="47" y="12"/>
                  </a:lnTo>
                  <a:lnTo>
                    <a:pt x="47" y="14"/>
                  </a:lnTo>
                  <a:lnTo>
                    <a:pt x="49" y="14"/>
                  </a:lnTo>
                  <a:lnTo>
                    <a:pt x="49" y="15"/>
                  </a:lnTo>
                  <a:lnTo>
                    <a:pt x="49" y="17"/>
                  </a:lnTo>
                  <a:lnTo>
                    <a:pt x="47" y="19"/>
                  </a:lnTo>
                  <a:lnTo>
                    <a:pt x="47" y="19"/>
                  </a:lnTo>
                  <a:lnTo>
                    <a:pt x="47" y="19"/>
                  </a:lnTo>
                  <a:lnTo>
                    <a:pt x="47" y="20"/>
                  </a:lnTo>
                  <a:lnTo>
                    <a:pt x="49" y="20"/>
                  </a:lnTo>
                  <a:lnTo>
                    <a:pt x="49" y="22"/>
                  </a:lnTo>
                  <a:lnTo>
                    <a:pt x="49" y="22"/>
                  </a:lnTo>
                  <a:lnTo>
                    <a:pt x="47" y="22"/>
                  </a:lnTo>
                  <a:lnTo>
                    <a:pt x="47" y="22"/>
                  </a:lnTo>
                  <a:lnTo>
                    <a:pt x="46" y="22"/>
                  </a:lnTo>
                  <a:lnTo>
                    <a:pt x="46" y="22"/>
                  </a:lnTo>
                  <a:lnTo>
                    <a:pt x="44" y="23"/>
                  </a:lnTo>
                  <a:lnTo>
                    <a:pt x="43" y="23"/>
                  </a:lnTo>
                  <a:lnTo>
                    <a:pt x="41" y="23"/>
                  </a:lnTo>
                  <a:lnTo>
                    <a:pt x="39" y="22"/>
                  </a:lnTo>
                  <a:lnTo>
                    <a:pt x="39" y="22"/>
                  </a:lnTo>
                  <a:lnTo>
                    <a:pt x="38" y="23"/>
                  </a:lnTo>
                  <a:lnTo>
                    <a:pt x="35" y="23"/>
                  </a:lnTo>
                  <a:lnTo>
                    <a:pt x="32" y="23"/>
                  </a:lnTo>
                  <a:lnTo>
                    <a:pt x="30" y="23"/>
                  </a:lnTo>
                  <a:lnTo>
                    <a:pt x="28" y="23"/>
                  </a:lnTo>
                  <a:lnTo>
                    <a:pt x="27" y="23"/>
                  </a:lnTo>
                  <a:lnTo>
                    <a:pt x="25" y="22"/>
                  </a:lnTo>
                  <a:lnTo>
                    <a:pt x="24" y="22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21" y="23"/>
                  </a:lnTo>
                  <a:lnTo>
                    <a:pt x="17" y="25"/>
                  </a:lnTo>
                  <a:lnTo>
                    <a:pt x="16" y="25"/>
                  </a:lnTo>
                  <a:lnTo>
                    <a:pt x="14" y="25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1" y="23"/>
                  </a:lnTo>
                  <a:lnTo>
                    <a:pt x="9" y="23"/>
                  </a:lnTo>
                  <a:lnTo>
                    <a:pt x="9" y="22"/>
                  </a:lnTo>
                  <a:lnTo>
                    <a:pt x="6" y="23"/>
                  </a:lnTo>
                  <a:lnTo>
                    <a:pt x="5" y="22"/>
                  </a:lnTo>
                  <a:lnTo>
                    <a:pt x="3" y="22"/>
                  </a:lnTo>
                  <a:lnTo>
                    <a:pt x="2" y="20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0" y="17"/>
                  </a:lnTo>
                  <a:lnTo>
                    <a:pt x="2" y="17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3" y="12"/>
                  </a:lnTo>
                  <a:lnTo>
                    <a:pt x="5" y="12"/>
                  </a:lnTo>
                  <a:lnTo>
                    <a:pt x="6" y="11"/>
                  </a:lnTo>
                  <a:lnTo>
                    <a:pt x="6" y="9"/>
                  </a:lnTo>
                  <a:lnTo>
                    <a:pt x="8" y="8"/>
                  </a:lnTo>
                  <a:lnTo>
                    <a:pt x="9" y="6"/>
                  </a:lnTo>
                  <a:lnTo>
                    <a:pt x="11" y="4"/>
                  </a:lnTo>
                  <a:lnTo>
                    <a:pt x="13" y="3"/>
                  </a:lnTo>
                  <a:lnTo>
                    <a:pt x="14" y="3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7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73" name="Freeform 320">
              <a:extLst>
                <a:ext uri="{FF2B5EF4-FFF2-40B4-BE49-F238E27FC236}">
                  <a16:creationId xmlns:a16="http://schemas.microsoft.com/office/drawing/2014/main" id="{B971DDD3-D8A2-E7C5-29C6-757517CFCE1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38983" y="3645980"/>
              <a:ext cx="175430" cy="177380"/>
            </a:xfrm>
            <a:custGeom>
              <a:avLst/>
              <a:gdLst>
                <a:gd name="T0" fmla="*/ 84 w 90"/>
                <a:gd name="T1" fmla="*/ 90 h 91"/>
                <a:gd name="T2" fmla="*/ 76 w 90"/>
                <a:gd name="T3" fmla="*/ 88 h 91"/>
                <a:gd name="T4" fmla="*/ 81 w 90"/>
                <a:gd name="T5" fmla="*/ 86 h 91"/>
                <a:gd name="T6" fmla="*/ 87 w 90"/>
                <a:gd name="T7" fmla="*/ 82 h 91"/>
                <a:gd name="T8" fmla="*/ 84 w 90"/>
                <a:gd name="T9" fmla="*/ 68 h 91"/>
                <a:gd name="T10" fmla="*/ 90 w 90"/>
                <a:gd name="T11" fmla="*/ 69 h 91"/>
                <a:gd name="T12" fmla="*/ 86 w 90"/>
                <a:gd name="T13" fmla="*/ 69 h 91"/>
                <a:gd name="T14" fmla="*/ 75 w 90"/>
                <a:gd name="T15" fmla="*/ 66 h 91"/>
                <a:gd name="T16" fmla="*/ 68 w 90"/>
                <a:gd name="T17" fmla="*/ 71 h 91"/>
                <a:gd name="T18" fmla="*/ 73 w 90"/>
                <a:gd name="T19" fmla="*/ 68 h 91"/>
                <a:gd name="T20" fmla="*/ 73 w 90"/>
                <a:gd name="T21" fmla="*/ 64 h 91"/>
                <a:gd name="T22" fmla="*/ 71 w 90"/>
                <a:gd name="T23" fmla="*/ 63 h 91"/>
                <a:gd name="T24" fmla="*/ 68 w 90"/>
                <a:gd name="T25" fmla="*/ 63 h 91"/>
                <a:gd name="T26" fmla="*/ 56 w 90"/>
                <a:gd name="T27" fmla="*/ 53 h 91"/>
                <a:gd name="T28" fmla="*/ 60 w 90"/>
                <a:gd name="T29" fmla="*/ 61 h 91"/>
                <a:gd name="T30" fmla="*/ 54 w 90"/>
                <a:gd name="T31" fmla="*/ 57 h 91"/>
                <a:gd name="T32" fmla="*/ 54 w 90"/>
                <a:gd name="T33" fmla="*/ 50 h 91"/>
                <a:gd name="T34" fmla="*/ 46 w 90"/>
                <a:gd name="T35" fmla="*/ 52 h 91"/>
                <a:gd name="T36" fmla="*/ 43 w 90"/>
                <a:gd name="T37" fmla="*/ 50 h 91"/>
                <a:gd name="T38" fmla="*/ 65 w 90"/>
                <a:gd name="T39" fmla="*/ 44 h 91"/>
                <a:gd name="T40" fmla="*/ 18 w 90"/>
                <a:gd name="T41" fmla="*/ 39 h 91"/>
                <a:gd name="T42" fmla="*/ 19 w 90"/>
                <a:gd name="T43" fmla="*/ 41 h 91"/>
                <a:gd name="T44" fmla="*/ 21 w 90"/>
                <a:gd name="T45" fmla="*/ 45 h 91"/>
                <a:gd name="T46" fmla="*/ 16 w 90"/>
                <a:gd name="T47" fmla="*/ 45 h 91"/>
                <a:gd name="T48" fmla="*/ 16 w 90"/>
                <a:gd name="T49" fmla="*/ 41 h 91"/>
                <a:gd name="T50" fmla="*/ 48 w 90"/>
                <a:gd name="T51" fmla="*/ 34 h 91"/>
                <a:gd name="T52" fmla="*/ 52 w 90"/>
                <a:gd name="T53" fmla="*/ 42 h 91"/>
                <a:gd name="T54" fmla="*/ 51 w 90"/>
                <a:gd name="T55" fmla="*/ 41 h 91"/>
                <a:gd name="T56" fmla="*/ 46 w 90"/>
                <a:gd name="T57" fmla="*/ 34 h 91"/>
                <a:gd name="T58" fmla="*/ 24 w 90"/>
                <a:gd name="T59" fmla="*/ 28 h 91"/>
                <a:gd name="T60" fmla="*/ 21 w 90"/>
                <a:gd name="T61" fmla="*/ 28 h 91"/>
                <a:gd name="T62" fmla="*/ 15 w 90"/>
                <a:gd name="T63" fmla="*/ 28 h 91"/>
                <a:gd name="T64" fmla="*/ 18 w 90"/>
                <a:gd name="T65" fmla="*/ 36 h 91"/>
                <a:gd name="T66" fmla="*/ 15 w 90"/>
                <a:gd name="T67" fmla="*/ 39 h 91"/>
                <a:gd name="T68" fmla="*/ 11 w 90"/>
                <a:gd name="T69" fmla="*/ 38 h 91"/>
                <a:gd name="T70" fmla="*/ 10 w 90"/>
                <a:gd name="T71" fmla="*/ 34 h 91"/>
                <a:gd name="T72" fmla="*/ 11 w 90"/>
                <a:gd name="T73" fmla="*/ 30 h 91"/>
                <a:gd name="T74" fmla="*/ 34 w 90"/>
                <a:gd name="T75" fmla="*/ 22 h 91"/>
                <a:gd name="T76" fmla="*/ 41 w 90"/>
                <a:gd name="T77" fmla="*/ 28 h 91"/>
                <a:gd name="T78" fmla="*/ 40 w 90"/>
                <a:gd name="T79" fmla="*/ 33 h 91"/>
                <a:gd name="T80" fmla="*/ 41 w 90"/>
                <a:gd name="T81" fmla="*/ 28 h 91"/>
                <a:gd name="T82" fmla="*/ 34 w 90"/>
                <a:gd name="T83" fmla="*/ 22 h 91"/>
                <a:gd name="T84" fmla="*/ 34 w 90"/>
                <a:gd name="T85" fmla="*/ 20 h 91"/>
                <a:gd name="T86" fmla="*/ 10 w 90"/>
                <a:gd name="T87" fmla="*/ 3 h 91"/>
                <a:gd name="T88" fmla="*/ 11 w 90"/>
                <a:gd name="T89" fmla="*/ 5 h 91"/>
                <a:gd name="T90" fmla="*/ 0 w 90"/>
                <a:gd name="T91" fmla="*/ 3 h 91"/>
                <a:gd name="T92" fmla="*/ 5 w 90"/>
                <a:gd name="T93" fmla="*/ 3 h 91"/>
                <a:gd name="T94" fmla="*/ 19 w 90"/>
                <a:gd name="T95" fmla="*/ 0 h 91"/>
                <a:gd name="T96" fmla="*/ 24 w 90"/>
                <a:gd name="T97" fmla="*/ 3 h 91"/>
                <a:gd name="T98" fmla="*/ 29 w 90"/>
                <a:gd name="T99" fmla="*/ 9 h 91"/>
                <a:gd name="T100" fmla="*/ 24 w 90"/>
                <a:gd name="T101" fmla="*/ 14 h 91"/>
                <a:gd name="T102" fmla="*/ 26 w 90"/>
                <a:gd name="T103" fmla="*/ 8 h 91"/>
                <a:gd name="T104" fmla="*/ 21 w 90"/>
                <a:gd name="T105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0" h="91">
                  <a:moveTo>
                    <a:pt x="86" y="85"/>
                  </a:moveTo>
                  <a:lnTo>
                    <a:pt x="86" y="85"/>
                  </a:lnTo>
                  <a:lnTo>
                    <a:pt x="86" y="86"/>
                  </a:lnTo>
                  <a:lnTo>
                    <a:pt x="86" y="88"/>
                  </a:lnTo>
                  <a:lnTo>
                    <a:pt x="84" y="90"/>
                  </a:lnTo>
                  <a:lnTo>
                    <a:pt x="81" y="90"/>
                  </a:lnTo>
                  <a:lnTo>
                    <a:pt x="76" y="91"/>
                  </a:lnTo>
                  <a:lnTo>
                    <a:pt x="76" y="90"/>
                  </a:lnTo>
                  <a:lnTo>
                    <a:pt x="76" y="90"/>
                  </a:lnTo>
                  <a:lnTo>
                    <a:pt x="76" y="88"/>
                  </a:lnTo>
                  <a:lnTo>
                    <a:pt x="76" y="88"/>
                  </a:lnTo>
                  <a:lnTo>
                    <a:pt x="76" y="88"/>
                  </a:lnTo>
                  <a:lnTo>
                    <a:pt x="78" y="88"/>
                  </a:lnTo>
                  <a:lnTo>
                    <a:pt x="79" y="86"/>
                  </a:lnTo>
                  <a:lnTo>
                    <a:pt x="81" y="86"/>
                  </a:lnTo>
                  <a:lnTo>
                    <a:pt x="82" y="86"/>
                  </a:lnTo>
                  <a:lnTo>
                    <a:pt x="82" y="86"/>
                  </a:lnTo>
                  <a:lnTo>
                    <a:pt x="84" y="86"/>
                  </a:lnTo>
                  <a:lnTo>
                    <a:pt x="86" y="85"/>
                  </a:lnTo>
                  <a:close/>
                  <a:moveTo>
                    <a:pt x="87" y="82"/>
                  </a:moveTo>
                  <a:lnTo>
                    <a:pt x="87" y="82"/>
                  </a:lnTo>
                  <a:lnTo>
                    <a:pt x="86" y="83"/>
                  </a:lnTo>
                  <a:lnTo>
                    <a:pt x="86" y="82"/>
                  </a:lnTo>
                  <a:lnTo>
                    <a:pt x="87" y="82"/>
                  </a:lnTo>
                  <a:close/>
                  <a:moveTo>
                    <a:pt x="84" y="68"/>
                  </a:moveTo>
                  <a:lnTo>
                    <a:pt x="86" y="68"/>
                  </a:lnTo>
                  <a:lnTo>
                    <a:pt x="87" y="68"/>
                  </a:lnTo>
                  <a:lnTo>
                    <a:pt x="87" y="68"/>
                  </a:lnTo>
                  <a:lnTo>
                    <a:pt x="89" y="69"/>
                  </a:lnTo>
                  <a:lnTo>
                    <a:pt x="90" y="69"/>
                  </a:lnTo>
                  <a:lnTo>
                    <a:pt x="90" y="69"/>
                  </a:lnTo>
                  <a:lnTo>
                    <a:pt x="90" y="71"/>
                  </a:lnTo>
                  <a:lnTo>
                    <a:pt x="89" y="69"/>
                  </a:lnTo>
                  <a:lnTo>
                    <a:pt x="87" y="69"/>
                  </a:lnTo>
                  <a:lnTo>
                    <a:pt x="86" y="69"/>
                  </a:lnTo>
                  <a:lnTo>
                    <a:pt x="84" y="69"/>
                  </a:lnTo>
                  <a:lnTo>
                    <a:pt x="84" y="68"/>
                  </a:lnTo>
                  <a:close/>
                  <a:moveTo>
                    <a:pt x="75" y="63"/>
                  </a:moveTo>
                  <a:lnTo>
                    <a:pt x="75" y="64"/>
                  </a:lnTo>
                  <a:lnTo>
                    <a:pt x="75" y="66"/>
                  </a:lnTo>
                  <a:lnTo>
                    <a:pt x="73" y="69"/>
                  </a:lnTo>
                  <a:lnTo>
                    <a:pt x="71" y="69"/>
                  </a:lnTo>
                  <a:lnTo>
                    <a:pt x="68" y="71"/>
                  </a:lnTo>
                  <a:lnTo>
                    <a:pt x="68" y="72"/>
                  </a:lnTo>
                  <a:lnTo>
                    <a:pt x="68" y="71"/>
                  </a:lnTo>
                  <a:lnTo>
                    <a:pt x="70" y="69"/>
                  </a:lnTo>
                  <a:lnTo>
                    <a:pt x="71" y="69"/>
                  </a:lnTo>
                  <a:lnTo>
                    <a:pt x="71" y="68"/>
                  </a:lnTo>
                  <a:lnTo>
                    <a:pt x="71" y="68"/>
                  </a:lnTo>
                  <a:lnTo>
                    <a:pt x="73" y="68"/>
                  </a:lnTo>
                  <a:lnTo>
                    <a:pt x="73" y="66"/>
                  </a:lnTo>
                  <a:lnTo>
                    <a:pt x="73" y="66"/>
                  </a:lnTo>
                  <a:lnTo>
                    <a:pt x="73" y="64"/>
                  </a:lnTo>
                  <a:lnTo>
                    <a:pt x="73" y="64"/>
                  </a:lnTo>
                  <a:lnTo>
                    <a:pt x="73" y="64"/>
                  </a:lnTo>
                  <a:lnTo>
                    <a:pt x="75" y="63"/>
                  </a:lnTo>
                  <a:close/>
                  <a:moveTo>
                    <a:pt x="68" y="61"/>
                  </a:moveTo>
                  <a:lnTo>
                    <a:pt x="68" y="63"/>
                  </a:lnTo>
                  <a:lnTo>
                    <a:pt x="70" y="63"/>
                  </a:lnTo>
                  <a:lnTo>
                    <a:pt x="71" y="63"/>
                  </a:lnTo>
                  <a:lnTo>
                    <a:pt x="71" y="64"/>
                  </a:lnTo>
                  <a:lnTo>
                    <a:pt x="70" y="64"/>
                  </a:lnTo>
                  <a:lnTo>
                    <a:pt x="68" y="64"/>
                  </a:lnTo>
                  <a:lnTo>
                    <a:pt x="68" y="64"/>
                  </a:lnTo>
                  <a:lnTo>
                    <a:pt x="68" y="63"/>
                  </a:lnTo>
                  <a:lnTo>
                    <a:pt x="68" y="63"/>
                  </a:lnTo>
                  <a:lnTo>
                    <a:pt x="68" y="61"/>
                  </a:lnTo>
                  <a:close/>
                  <a:moveTo>
                    <a:pt x="52" y="49"/>
                  </a:moveTo>
                  <a:lnTo>
                    <a:pt x="54" y="52"/>
                  </a:lnTo>
                  <a:lnTo>
                    <a:pt x="56" y="53"/>
                  </a:lnTo>
                  <a:lnTo>
                    <a:pt x="56" y="55"/>
                  </a:lnTo>
                  <a:lnTo>
                    <a:pt x="57" y="57"/>
                  </a:lnTo>
                  <a:lnTo>
                    <a:pt x="59" y="58"/>
                  </a:lnTo>
                  <a:lnTo>
                    <a:pt x="60" y="60"/>
                  </a:lnTo>
                  <a:lnTo>
                    <a:pt x="60" y="61"/>
                  </a:lnTo>
                  <a:lnTo>
                    <a:pt x="60" y="61"/>
                  </a:lnTo>
                  <a:lnTo>
                    <a:pt x="57" y="58"/>
                  </a:lnTo>
                  <a:lnTo>
                    <a:pt x="56" y="58"/>
                  </a:lnTo>
                  <a:lnTo>
                    <a:pt x="54" y="57"/>
                  </a:lnTo>
                  <a:lnTo>
                    <a:pt x="54" y="57"/>
                  </a:lnTo>
                  <a:lnTo>
                    <a:pt x="56" y="57"/>
                  </a:lnTo>
                  <a:lnTo>
                    <a:pt x="56" y="55"/>
                  </a:lnTo>
                  <a:lnTo>
                    <a:pt x="56" y="55"/>
                  </a:lnTo>
                  <a:lnTo>
                    <a:pt x="54" y="52"/>
                  </a:lnTo>
                  <a:lnTo>
                    <a:pt x="54" y="50"/>
                  </a:lnTo>
                  <a:lnTo>
                    <a:pt x="52" y="50"/>
                  </a:lnTo>
                  <a:lnTo>
                    <a:pt x="52" y="49"/>
                  </a:lnTo>
                  <a:close/>
                  <a:moveTo>
                    <a:pt x="43" y="49"/>
                  </a:moveTo>
                  <a:lnTo>
                    <a:pt x="45" y="49"/>
                  </a:lnTo>
                  <a:lnTo>
                    <a:pt x="46" y="52"/>
                  </a:lnTo>
                  <a:lnTo>
                    <a:pt x="46" y="52"/>
                  </a:lnTo>
                  <a:lnTo>
                    <a:pt x="48" y="52"/>
                  </a:lnTo>
                  <a:lnTo>
                    <a:pt x="48" y="53"/>
                  </a:lnTo>
                  <a:lnTo>
                    <a:pt x="46" y="52"/>
                  </a:lnTo>
                  <a:lnTo>
                    <a:pt x="43" y="50"/>
                  </a:lnTo>
                  <a:lnTo>
                    <a:pt x="43" y="50"/>
                  </a:lnTo>
                  <a:lnTo>
                    <a:pt x="43" y="49"/>
                  </a:lnTo>
                  <a:close/>
                  <a:moveTo>
                    <a:pt x="65" y="42"/>
                  </a:moveTo>
                  <a:lnTo>
                    <a:pt x="65" y="42"/>
                  </a:lnTo>
                  <a:lnTo>
                    <a:pt x="65" y="44"/>
                  </a:lnTo>
                  <a:lnTo>
                    <a:pt x="65" y="45"/>
                  </a:lnTo>
                  <a:lnTo>
                    <a:pt x="64" y="44"/>
                  </a:lnTo>
                  <a:lnTo>
                    <a:pt x="65" y="42"/>
                  </a:lnTo>
                  <a:lnTo>
                    <a:pt x="65" y="42"/>
                  </a:lnTo>
                  <a:close/>
                  <a:moveTo>
                    <a:pt x="18" y="39"/>
                  </a:moveTo>
                  <a:lnTo>
                    <a:pt x="19" y="41"/>
                  </a:lnTo>
                  <a:lnTo>
                    <a:pt x="19" y="41"/>
                  </a:lnTo>
                  <a:lnTo>
                    <a:pt x="18" y="42"/>
                  </a:lnTo>
                  <a:lnTo>
                    <a:pt x="19" y="42"/>
                  </a:lnTo>
                  <a:lnTo>
                    <a:pt x="19" y="41"/>
                  </a:lnTo>
                  <a:lnTo>
                    <a:pt x="21" y="42"/>
                  </a:lnTo>
                  <a:lnTo>
                    <a:pt x="21" y="44"/>
                  </a:lnTo>
                  <a:lnTo>
                    <a:pt x="21" y="45"/>
                  </a:lnTo>
                  <a:lnTo>
                    <a:pt x="21" y="45"/>
                  </a:lnTo>
                  <a:lnTo>
                    <a:pt x="21" y="45"/>
                  </a:lnTo>
                  <a:lnTo>
                    <a:pt x="21" y="45"/>
                  </a:lnTo>
                  <a:lnTo>
                    <a:pt x="21" y="49"/>
                  </a:lnTo>
                  <a:lnTo>
                    <a:pt x="18" y="49"/>
                  </a:lnTo>
                  <a:lnTo>
                    <a:pt x="18" y="47"/>
                  </a:lnTo>
                  <a:lnTo>
                    <a:pt x="16" y="45"/>
                  </a:lnTo>
                  <a:lnTo>
                    <a:pt x="16" y="44"/>
                  </a:lnTo>
                  <a:lnTo>
                    <a:pt x="16" y="42"/>
                  </a:lnTo>
                  <a:lnTo>
                    <a:pt x="15" y="41"/>
                  </a:lnTo>
                  <a:lnTo>
                    <a:pt x="15" y="41"/>
                  </a:lnTo>
                  <a:lnTo>
                    <a:pt x="16" y="41"/>
                  </a:lnTo>
                  <a:lnTo>
                    <a:pt x="16" y="41"/>
                  </a:lnTo>
                  <a:lnTo>
                    <a:pt x="18" y="41"/>
                  </a:lnTo>
                  <a:lnTo>
                    <a:pt x="18" y="39"/>
                  </a:lnTo>
                  <a:close/>
                  <a:moveTo>
                    <a:pt x="48" y="33"/>
                  </a:moveTo>
                  <a:lnTo>
                    <a:pt x="48" y="34"/>
                  </a:lnTo>
                  <a:lnTo>
                    <a:pt x="49" y="38"/>
                  </a:lnTo>
                  <a:lnTo>
                    <a:pt x="49" y="38"/>
                  </a:lnTo>
                  <a:lnTo>
                    <a:pt x="52" y="41"/>
                  </a:lnTo>
                  <a:lnTo>
                    <a:pt x="52" y="42"/>
                  </a:lnTo>
                  <a:lnTo>
                    <a:pt x="52" y="42"/>
                  </a:lnTo>
                  <a:lnTo>
                    <a:pt x="51" y="42"/>
                  </a:lnTo>
                  <a:lnTo>
                    <a:pt x="51" y="42"/>
                  </a:lnTo>
                  <a:lnTo>
                    <a:pt x="51" y="42"/>
                  </a:lnTo>
                  <a:lnTo>
                    <a:pt x="51" y="41"/>
                  </a:lnTo>
                  <a:lnTo>
                    <a:pt x="51" y="41"/>
                  </a:lnTo>
                  <a:lnTo>
                    <a:pt x="51" y="39"/>
                  </a:lnTo>
                  <a:lnTo>
                    <a:pt x="49" y="36"/>
                  </a:lnTo>
                  <a:lnTo>
                    <a:pt x="48" y="36"/>
                  </a:lnTo>
                  <a:lnTo>
                    <a:pt x="48" y="34"/>
                  </a:lnTo>
                  <a:lnTo>
                    <a:pt x="46" y="34"/>
                  </a:lnTo>
                  <a:lnTo>
                    <a:pt x="48" y="34"/>
                  </a:lnTo>
                  <a:lnTo>
                    <a:pt x="48" y="33"/>
                  </a:lnTo>
                  <a:close/>
                  <a:moveTo>
                    <a:pt x="24" y="28"/>
                  </a:moveTo>
                  <a:lnTo>
                    <a:pt x="24" y="28"/>
                  </a:lnTo>
                  <a:lnTo>
                    <a:pt x="24" y="28"/>
                  </a:lnTo>
                  <a:lnTo>
                    <a:pt x="24" y="28"/>
                  </a:lnTo>
                  <a:lnTo>
                    <a:pt x="23" y="30"/>
                  </a:lnTo>
                  <a:lnTo>
                    <a:pt x="21" y="28"/>
                  </a:lnTo>
                  <a:lnTo>
                    <a:pt x="21" y="28"/>
                  </a:lnTo>
                  <a:lnTo>
                    <a:pt x="21" y="28"/>
                  </a:lnTo>
                  <a:lnTo>
                    <a:pt x="23" y="28"/>
                  </a:lnTo>
                  <a:lnTo>
                    <a:pt x="24" y="28"/>
                  </a:lnTo>
                  <a:close/>
                  <a:moveTo>
                    <a:pt x="11" y="27"/>
                  </a:moveTo>
                  <a:lnTo>
                    <a:pt x="13" y="27"/>
                  </a:lnTo>
                  <a:lnTo>
                    <a:pt x="15" y="28"/>
                  </a:lnTo>
                  <a:lnTo>
                    <a:pt x="15" y="28"/>
                  </a:lnTo>
                  <a:lnTo>
                    <a:pt x="15" y="30"/>
                  </a:lnTo>
                  <a:lnTo>
                    <a:pt x="16" y="31"/>
                  </a:lnTo>
                  <a:lnTo>
                    <a:pt x="18" y="33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18" y="38"/>
                  </a:lnTo>
                  <a:lnTo>
                    <a:pt x="16" y="38"/>
                  </a:lnTo>
                  <a:lnTo>
                    <a:pt x="16" y="39"/>
                  </a:lnTo>
                  <a:lnTo>
                    <a:pt x="15" y="39"/>
                  </a:lnTo>
                  <a:lnTo>
                    <a:pt x="13" y="39"/>
                  </a:lnTo>
                  <a:lnTo>
                    <a:pt x="13" y="39"/>
                  </a:lnTo>
                  <a:lnTo>
                    <a:pt x="11" y="38"/>
                  </a:lnTo>
                  <a:lnTo>
                    <a:pt x="11" y="36"/>
                  </a:lnTo>
                  <a:lnTo>
                    <a:pt x="11" y="38"/>
                  </a:lnTo>
                  <a:lnTo>
                    <a:pt x="10" y="38"/>
                  </a:lnTo>
                  <a:lnTo>
                    <a:pt x="8" y="36"/>
                  </a:lnTo>
                  <a:lnTo>
                    <a:pt x="8" y="34"/>
                  </a:lnTo>
                  <a:lnTo>
                    <a:pt x="10" y="34"/>
                  </a:lnTo>
                  <a:lnTo>
                    <a:pt x="10" y="34"/>
                  </a:lnTo>
                  <a:lnTo>
                    <a:pt x="10" y="34"/>
                  </a:lnTo>
                  <a:lnTo>
                    <a:pt x="10" y="34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11" y="30"/>
                  </a:lnTo>
                  <a:lnTo>
                    <a:pt x="11" y="28"/>
                  </a:lnTo>
                  <a:lnTo>
                    <a:pt x="11" y="27"/>
                  </a:lnTo>
                  <a:lnTo>
                    <a:pt x="11" y="27"/>
                  </a:lnTo>
                  <a:close/>
                  <a:moveTo>
                    <a:pt x="34" y="20"/>
                  </a:moveTo>
                  <a:lnTo>
                    <a:pt x="34" y="22"/>
                  </a:lnTo>
                  <a:lnTo>
                    <a:pt x="37" y="23"/>
                  </a:lnTo>
                  <a:lnTo>
                    <a:pt x="38" y="23"/>
                  </a:lnTo>
                  <a:lnTo>
                    <a:pt x="40" y="27"/>
                  </a:lnTo>
                  <a:lnTo>
                    <a:pt x="41" y="27"/>
                  </a:lnTo>
                  <a:lnTo>
                    <a:pt x="41" y="28"/>
                  </a:lnTo>
                  <a:lnTo>
                    <a:pt x="41" y="31"/>
                  </a:lnTo>
                  <a:lnTo>
                    <a:pt x="40" y="33"/>
                  </a:lnTo>
                  <a:lnTo>
                    <a:pt x="41" y="34"/>
                  </a:lnTo>
                  <a:lnTo>
                    <a:pt x="40" y="34"/>
                  </a:lnTo>
                  <a:lnTo>
                    <a:pt x="40" y="33"/>
                  </a:lnTo>
                  <a:lnTo>
                    <a:pt x="38" y="31"/>
                  </a:lnTo>
                  <a:lnTo>
                    <a:pt x="38" y="31"/>
                  </a:lnTo>
                  <a:lnTo>
                    <a:pt x="40" y="31"/>
                  </a:lnTo>
                  <a:lnTo>
                    <a:pt x="40" y="30"/>
                  </a:lnTo>
                  <a:lnTo>
                    <a:pt x="41" y="28"/>
                  </a:lnTo>
                  <a:lnTo>
                    <a:pt x="41" y="27"/>
                  </a:lnTo>
                  <a:lnTo>
                    <a:pt x="38" y="25"/>
                  </a:lnTo>
                  <a:lnTo>
                    <a:pt x="38" y="23"/>
                  </a:lnTo>
                  <a:lnTo>
                    <a:pt x="35" y="23"/>
                  </a:lnTo>
                  <a:lnTo>
                    <a:pt x="34" y="22"/>
                  </a:lnTo>
                  <a:lnTo>
                    <a:pt x="34" y="22"/>
                  </a:lnTo>
                  <a:lnTo>
                    <a:pt x="32" y="22"/>
                  </a:lnTo>
                  <a:lnTo>
                    <a:pt x="32" y="22"/>
                  </a:lnTo>
                  <a:lnTo>
                    <a:pt x="32" y="20"/>
                  </a:lnTo>
                  <a:lnTo>
                    <a:pt x="34" y="20"/>
                  </a:lnTo>
                  <a:close/>
                  <a:moveTo>
                    <a:pt x="5" y="1"/>
                  </a:moveTo>
                  <a:lnTo>
                    <a:pt x="7" y="3"/>
                  </a:lnTo>
                  <a:lnTo>
                    <a:pt x="8" y="3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3" y="3"/>
                  </a:lnTo>
                  <a:lnTo>
                    <a:pt x="15" y="1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1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4" y="6"/>
                  </a:lnTo>
                  <a:lnTo>
                    <a:pt x="2" y="6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5"/>
                  </a:lnTo>
                  <a:lnTo>
                    <a:pt x="4" y="5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1"/>
                  </a:lnTo>
                  <a:close/>
                  <a:moveTo>
                    <a:pt x="16" y="0"/>
                  </a:moveTo>
                  <a:lnTo>
                    <a:pt x="18" y="0"/>
                  </a:lnTo>
                  <a:lnTo>
                    <a:pt x="19" y="0"/>
                  </a:lnTo>
                  <a:lnTo>
                    <a:pt x="21" y="0"/>
                  </a:lnTo>
                  <a:lnTo>
                    <a:pt x="23" y="1"/>
                  </a:lnTo>
                  <a:lnTo>
                    <a:pt x="24" y="1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27" y="6"/>
                  </a:lnTo>
                  <a:lnTo>
                    <a:pt x="29" y="9"/>
                  </a:lnTo>
                  <a:lnTo>
                    <a:pt x="26" y="9"/>
                  </a:lnTo>
                  <a:lnTo>
                    <a:pt x="26" y="14"/>
                  </a:lnTo>
                  <a:lnTo>
                    <a:pt x="26" y="16"/>
                  </a:lnTo>
                  <a:lnTo>
                    <a:pt x="26" y="16"/>
                  </a:lnTo>
                  <a:lnTo>
                    <a:pt x="24" y="14"/>
                  </a:lnTo>
                  <a:lnTo>
                    <a:pt x="23" y="14"/>
                  </a:lnTo>
                  <a:lnTo>
                    <a:pt x="24" y="12"/>
                  </a:lnTo>
                  <a:lnTo>
                    <a:pt x="26" y="11"/>
                  </a:lnTo>
                  <a:lnTo>
                    <a:pt x="26" y="9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26" y="6"/>
                  </a:lnTo>
                  <a:lnTo>
                    <a:pt x="26" y="5"/>
                  </a:lnTo>
                  <a:lnTo>
                    <a:pt x="24" y="5"/>
                  </a:lnTo>
                  <a:lnTo>
                    <a:pt x="21" y="0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74" name="Freeform 321">
              <a:extLst>
                <a:ext uri="{FF2B5EF4-FFF2-40B4-BE49-F238E27FC236}">
                  <a16:creationId xmlns:a16="http://schemas.microsoft.com/office/drawing/2014/main" id="{46B614B7-1550-8126-083D-E371A0B185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77378" y="4269731"/>
              <a:ext cx="1107158" cy="1128600"/>
            </a:xfrm>
            <a:custGeom>
              <a:avLst/>
              <a:gdLst>
                <a:gd name="T0" fmla="*/ 431 w 568"/>
                <a:gd name="T1" fmla="*/ 412 h 579"/>
                <a:gd name="T2" fmla="*/ 428 w 568"/>
                <a:gd name="T3" fmla="*/ 118 h 579"/>
                <a:gd name="T4" fmla="*/ 354 w 568"/>
                <a:gd name="T5" fmla="*/ 78 h 579"/>
                <a:gd name="T6" fmla="*/ 361 w 568"/>
                <a:gd name="T7" fmla="*/ 97 h 579"/>
                <a:gd name="T8" fmla="*/ 338 w 568"/>
                <a:gd name="T9" fmla="*/ 91 h 579"/>
                <a:gd name="T10" fmla="*/ 350 w 568"/>
                <a:gd name="T11" fmla="*/ 77 h 579"/>
                <a:gd name="T12" fmla="*/ 347 w 568"/>
                <a:gd name="T13" fmla="*/ 66 h 579"/>
                <a:gd name="T14" fmla="*/ 202 w 568"/>
                <a:gd name="T15" fmla="*/ 9 h 579"/>
                <a:gd name="T16" fmla="*/ 204 w 568"/>
                <a:gd name="T17" fmla="*/ 33 h 579"/>
                <a:gd name="T18" fmla="*/ 224 w 568"/>
                <a:gd name="T19" fmla="*/ 56 h 579"/>
                <a:gd name="T20" fmla="*/ 245 w 568"/>
                <a:gd name="T21" fmla="*/ 47 h 579"/>
                <a:gd name="T22" fmla="*/ 262 w 568"/>
                <a:gd name="T23" fmla="*/ 39 h 579"/>
                <a:gd name="T24" fmla="*/ 289 w 568"/>
                <a:gd name="T25" fmla="*/ 44 h 579"/>
                <a:gd name="T26" fmla="*/ 313 w 568"/>
                <a:gd name="T27" fmla="*/ 33 h 579"/>
                <a:gd name="T28" fmla="*/ 338 w 568"/>
                <a:gd name="T29" fmla="*/ 44 h 579"/>
                <a:gd name="T30" fmla="*/ 324 w 568"/>
                <a:gd name="T31" fmla="*/ 86 h 579"/>
                <a:gd name="T32" fmla="*/ 338 w 568"/>
                <a:gd name="T33" fmla="*/ 100 h 579"/>
                <a:gd name="T34" fmla="*/ 371 w 568"/>
                <a:gd name="T35" fmla="*/ 96 h 579"/>
                <a:gd name="T36" fmla="*/ 391 w 568"/>
                <a:gd name="T37" fmla="*/ 86 h 579"/>
                <a:gd name="T38" fmla="*/ 425 w 568"/>
                <a:gd name="T39" fmla="*/ 100 h 579"/>
                <a:gd name="T40" fmla="*/ 432 w 568"/>
                <a:gd name="T41" fmla="*/ 111 h 579"/>
                <a:gd name="T42" fmla="*/ 500 w 568"/>
                <a:gd name="T43" fmla="*/ 121 h 579"/>
                <a:gd name="T44" fmla="*/ 568 w 568"/>
                <a:gd name="T45" fmla="*/ 181 h 579"/>
                <a:gd name="T46" fmla="*/ 530 w 568"/>
                <a:gd name="T47" fmla="*/ 239 h 579"/>
                <a:gd name="T48" fmla="*/ 507 w 568"/>
                <a:gd name="T49" fmla="*/ 272 h 579"/>
                <a:gd name="T50" fmla="*/ 496 w 568"/>
                <a:gd name="T51" fmla="*/ 360 h 579"/>
                <a:gd name="T52" fmla="*/ 448 w 568"/>
                <a:gd name="T53" fmla="*/ 411 h 579"/>
                <a:gd name="T54" fmla="*/ 425 w 568"/>
                <a:gd name="T55" fmla="*/ 417 h 579"/>
                <a:gd name="T56" fmla="*/ 369 w 568"/>
                <a:gd name="T57" fmla="*/ 449 h 579"/>
                <a:gd name="T58" fmla="*/ 366 w 568"/>
                <a:gd name="T59" fmla="*/ 493 h 579"/>
                <a:gd name="T60" fmla="*/ 332 w 568"/>
                <a:gd name="T61" fmla="*/ 537 h 579"/>
                <a:gd name="T62" fmla="*/ 327 w 568"/>
                <a:gd name="T63" fmla="*/ 534 h 579"/>
                <a:gd name="T64" fmla="*/ 298 w 568"/>
                <a:gd name="T65" fmla="*/ 576 h 579"/>
                <a:gd name="T66" fmla="*/ 309 w 568"/>
                <a:gd name="T67" fmla="*/ 554 h 579"/>
                <a:gd name="T68" fmla="*/ 281 w 568"/>
                <a:gd name="T69" fmla="*/ 543 h 579"/>
                <a:gd name="T70" fmla="*/ 248 w 568"/>
                <a:gd name="T71" fmla="*/ 521 h 579"/>
                <a:gd name="T72" fmla="*/ 264 w 568"/>
                <a:gd name="T73" fmla="*/ 493 h 579"/>
                <a:gd name="T74" fmla="*/ 287 w 568"/>
                <a:gd name="T75" fmla="*/ 477 h 579"/>
                <a:gd name="T76" fmla="*/ 283 w 568"/>
                <a:gd name="T77" fmla="*/ 450 h 579"/>
                <a:gd name="T78" fmla="*/ 268 w 568"/>
                <a:gd name="T79" fmla="*/ 420 h 579"/>
                <a:gd name="T80" fmla="*/ 253 w 568"/>
                <a:gd name="T81" fmla="*/ 398 h 579"/>
                <a:gd name="T82" fmla="*/ 234 w 568"/>
                <a:gd name="T83" fmla="*/ 389 h 579"/>
                <a:gd name="T84" fmla="*/ 234 w 568"/>
                <a:gd name="T85" fmla="*/ 367 h 579"/>
                <a:gd name="T86" fmla="*/ 226 w 568"/>
                <a:gd name="T87" fmla="*/ 321 h 579"/>
                <a:gd name="T88" fmla="*/ 197 w 568"/>
                <a:gd name="T89" fmla="*/ 278 h 579"/>
                <a:gd name="T90" fmla="*/ 156 w 568"/>
                <a:gd name="T91" fmla="*/ 258 h 579"/>
                <a:gd name="T92" fmla="*/ 127 w 568"/>
                <a:gd name="T93" fmla="*/ 241 h 579"/>
                <a:gd name="T94" fmla="*/ 106 w 568"/>
                <a:gd name="T95" fmla="*/ 219 h 579"/>
                <a:gd name="T96" fmla="*/ 57 w 568"/>
                <a:gd name="T97" fmla="*/ 233 h 579"/>
                <a:gd name="T98" fmla="*/ 40 w 568"/>
                <a:gd name="T99" fmla="*/ 219 h 579"/>
                <a:gd name="T100" fmla="*/ 8 w 568"/>
                <a:gd name="T101" fmla="*/ 195 h 579"/>
                <a:gd name="T102" fmla="*/ 4 w 568"/>
                <a:gd name="T103" fmla="*/ 178 h 579"/>
                <a:gd name="T104" fmla="*/ 29 w 568"/>
                <a:gd name="T105" fmla="*/ 141 h 579"/>
                <a:gd name="T106" fmla="*/ 63 w 568"/>
                <a:gd name="T107" fmla="*/ 119 h 579"/>
                <a:gd name="T108" fmla="*/ 59 w 568"/>
                <a:gd name="T109" fmla="*/ 78 h 579"/>
                <a:gd name="T110" fmla="*/ 71 w 568"/>
                <a:gd name="T111" fmla="*/ 64 h 579"/>
                <a:gd name="T112" fmla="*/ 84 w 568"/>
                <a:gd name="T113" fmla="*/ 50 h 579"/>
                <a:gd name="T114" fmla="*/ 111 w 568"/>
                <a:gd name="T115" fmla="*/ 64 h 579"/>
                <a:gd name="T116" fmla="*/ 142 w 568"/>
                <a:gd name="T117" fmla="*/ 53 h 579"/>
                <a:gd name="T118" fmla="*/ 136 w 568"/>
                <a:gd name="T119" fmla="*/ 19 h 579"/>
                <a:gd name="T120" fmla="*/ 166 w 568"/>
                <a:gd name="T121" fmla="*/ 17 h 579"/>
                <a:gd name="T122" fmla="*/ 201 w 568"/>
                <a:gd name="T123" fmla="*/ 0 h 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68" h="579">
                  <a:moveTo>
                    <a:pt x="371" y="479"/>
                  </a:moveTo>
                  <a:lnTo>
                    <a:pt x="371" y="480"/>
                  </a:lnTo>
                  <a:lnTo>
                    <a:pt x="371" y="482"/>
                  </a:lnTo>
                  <a:lnTo>
                    <a:pt x="369" y="483"/>
                  </a:lnTo>
                  <a:lnTo>
                    <a:pt x="369" y="485"/>
                  </a:lnTo>
                  <a:lnTo>
                    <a:pt x="369" y="485"/>
                  </a:lnTo>
                  <a:lnTo>
                    <a:pt x="369" y="482"/>
                  </a:lnTo>
                  <a:lnTo>
                    <a:pt x="369" y="480"/>
                  </a:lnTo>
                  <a:lnTo>
                    <a:pt x="369" y="479"/>
                  </a:lnTo>
                  <a:lnTo>
                    <a:pt x="371" y="479"/>
                  </a:lnTo>
                  <a:close/>
                  <a:moveTo>
                    <a:pt x="369" y="460"/>
                  </a:moveTo>
                  <a:lnTo>
                    <a:pt x="369" y="460"/>
                  </a:lnTo>
                  <a:lnTo>
                    <a:pt x="369" y="461"/>
                  </a:lnTo>
                  <a:lnTo>
                    <a:pt x="369" y="463"/>
                  </a:lnTo>
                  <a:lnTo>
                    <a:pt x="368" y="463"/>
                  </a:lnTo>
                  <a:lnTo>
                    <a:pt x="368" y="463"/>
                  </a:lnTo>
                  <a:lnTo>
                    <a:pt x="368" y="461"/>
                  </a:lnTo>
                  <a:lnTo>
                    <a:pt x="369" y="460"/>
                  </a:lnTo>
                  <a:close/>
                  <a:moveTo>
                    <a:pt x="415" y="422"/>
                  </a:moveTo>
                  <a:lnTo>
                    <a:pt x="417" y="423"/>
                  </a:lnTo>
                  <a:lnTo>
                    <a:pt x="417" y="423"/>
                  </a:lnTo>
                  <a:lnTo>
                    <a:pt x="417" y="423"/>
                  </a:lnTo>
                  <a:lnTo>
                    <a:pt x="417" y="425"/>
                  </a:lnTo>
                  <a:lnTo>
                    <a:pt x="417" y="425"/>
                  </a:lnTo>
                  <a:lnTo>
                    <a:pt x="417" y="425"/>
                  </a:lnTo>
                  <a:lnTo>
                    <a:pt x="415" y="425"/>
                  </a:lnTo>
                  <a:lnTo>
                    <a:pt x="414" y="425"/>
                  </a:lnTo>
                  <a:lnTo>
                    <a:pt x="414" y="425"/>
                  </a:lnTo>
                  <a:lnTo>
                    <a:pt x="415" y="422"/>
                  </a:lnTo>
                  <a:close/>
                  <a:moveTo>
                    <a:pt x="431" y="412"/>
                  </a:moveTo>
                  <a:lnTo>
                    <a:pt x="431" y="412"/>
                  </a:lnTo>
                  <a:lnTo>
                    <a:pt x="432" y="412"/>
                  </a:lnTo>
                  <a:lnTo>
                    <a:pt x="432" y="414"/>
                  </a:lnTo>
                  <a:lnTo>
                    <a:pt x="434" y="414"/>
                  </a:lnTo>
                  <a:lnTo>
                    <a:pt x="432" y="414"/>
                  </a:lnTo>
                  <a:lnTo>
                    <a:pt x="431" y="414"/>
                  </a:lnTo>
                  <a:lnTo>
                    <a:pt x="429" y="414"/>
                  </a:lnTo>
                  <a:lnTo>
                    <a:pt x="429" y="414"/>
                  </a:lnTo>
                  <a:lnTo>
                    <a:pt x="431" y="412"/>
                  </a:lnTo>
                  <a:lnTo>
                    <a:pt x="431" y="412"/>
                  </a:lnTo>
                  <a:close/>
                  <a:moveTo>
                    <a:pt x="507" y="269"/>
                  </a:moveTo>
                  <a:lnTo>
                    <a:pt x="508" y="269"/>
                  </a:lnTo>
                  <a:lnTo>
                    <a:pt x="508" y="271"/>
                  </a:lnTo>
                  <a:lnTo>
                    <a:pt x="508" y="271"/>
                  </a:lnTo>
                  <a:lnTo>
                    <a:pt x="507" y="271"/>
                  </a:lnTo>
                  <a:lnTo>
                    <a:pt x="507" y="271"/>
                  </a:lnTo>
                  <a:lnTo>
                    <a:pt x="507" y="269"/>
                  </a:lnTo>
                  <a:lnTo>
                    <a:pt x="507" y="269"/>
                  </a:lnTo>
                  <a:lnTo>
                    <a:pt x="507" y="269"/>
                  </a:lnTo>
                  <a:close/>
                  <a:moveTo>
                    <a:pt x="511" y="261"/>
                  </a:moveTo>
                  <a:lnTo>
                    <a:pt x="513" y="261"/>
                  </a:lnTo>
                  <a:lnTo>
                    <a:pt x="513" y="263"/>
                  </a:lnTo>
                  <a:lnTo>
                    <a:pt x="513" y="263"/>
                  </a:lnTo>
                  <a:lnTo>
                    <a:pt x="511" y="264"/>
                  </a:lnTo>
                  <a:lnTo>
                    <a:pt x="510" y="264"/>
                  </a:lnTo>
                  <a:lnTo>
                    <a:pt x="510" y="264"/>
                  </a:lnTo>
                  <a:lnTo>
                    <a:pt x="511" y="263"/>
                  </a:lnTo>
                  <a:lnTo>
                    <a:pt x="511" y="261"/>
                  </a:lnTo>
                  <a:close/>
                  <a:moveTo>
                    <a:pt x="428" y="115"/>
                  </a:moveTo>
                  <a:lnTo>
                    <a:pt x="428" y="115"/>
                  </a:lnTo>
                  <a:lnTo>
                    <a:pt x="428" y="116"/>
                  </a:lnTo>
                  <a:lnTo>
                    <a:pt x="428" y="118"/>
                  </a:lnTo>
                  <a:lnTo>
                    <a:pt x="426" y="119"/>
                  </a:lnTo>
                  <a:lnTo>
                    <a:pt x="426" y="118"/>
                  </a:lnTo>
                  <a:lnTo>
                    <a:pt x="426" y="116"/>
                  </a:lnTo>
                  <a:lnTo>
                    <a:pt x="426" y="115"/>
                  </a:lnTo>
                  <a:lnTo>
                    <a:pt x="428" y="115"/>
                  </a:lnTo>
                  <a:lnTo>
                    <a:pt x="428" y="115"/>
                  </a:lnTo>
                  <a:close/>
                  <a:moveTo>
                    <a:pt x="420" y="94"/>
                  </a:moveTo>
                  <a:lnTo>
                    <a:pt x="421" y="94"/>
                  </a:lnTo>
                  <a:lnTo>
                    <a:pt x="421" y="94"/>
                  </a:lnTo>
                  <a:lnTo>
                    <a:pt x="421" y="96"/>
                  </a:lnTo>
                  <a:lnTo>
                    <a:pt x="421" y="96"/>
                  </a:lnTo>
                  <a:lnTo>
                    <a:pt x="420" y="96"/>
                  </a:lnTo>
                  <a:lnTo>
                    <a:pt x="420" y="94"/>
                  </a:lnTo>
                  <a:lnTo>
                    <a:pt x="420" y="94"/>
                  </a:lnTo>
                  <a:lnTo>
                    <a:pt x="420" y="94"/>
                  </a:lnTo>
                  <a:close/>
                  <a:moveTo>
                    <a:pt x="330" y="83"/>
                  </a:moveTo>
                  <a:lnTo>
                    <a:pt x="332" y="85"/>
                  </a:lnTo>
                  <a:lnTo>
                    <a:pt x="330" y="89"/>
                  </a:lnTo>
                  <a:lnTo>
                    <a:pt x="328" y="89"/>
                  </a:lnTo>
                  <a:lnTo>
                    <a:pt x="327" y="93"/>
                  </a:lnTo>
                  <a:lnTo>
                    <a:pt x="324" y="94"/>
                  </a:lnTo>
                  <a:lnTo>
                    <a:pt x="322" y="96"/>
                  </a:lnTo>
                  <a:lnTo>
                    <a:pt x="320" y="96"/>
                  </a:lnTo>
                  <a:lnTo>
                    <a:pt x="322" y="93"/>
                  </a:lnTo>
                  <a:lnTo>
                    <a:pt x="324" y="91"/>
                  </a:lnTo>
                  <a:lnTo>
                    <a:pt x="324" y="88"/>
                  </a:lnTo>
                  <a:lnTo>
                    <a:pt x="325" y="85"/>
                  </a:lnTo>
                  <a:lnTo>
                    <a:pt x="327" y="83"/>
                  </a:lnTo>
                  <a:lnTo>
                    <a:pt x="330" y="83"/>
                  </a:lnTo>
                  <a:close/>
                  <a:moveTo>
                    <a:pt x="344" y="77"/>
                  </a:moveTo>
                  <a:lnTo>
                    <a:pt x="354" y="78"/>
                  </a:lnTo>
                  <a:lnTo>
                    <a:pt x="355" y="78"/>
                  </a:lnTo>
                  <a:lnTo>
                    <a:pt x="357" y="78"/>
                  </a:lnTo>
                  <a:lnTo>
                    <a:pt x="358" y="78"/>
                  </a:lnTo>
                  <a:lnTo>
                    <a:pt x="360" y="78"/>
                  </a:lnTo>
                  <a:lnTo>
                    <a:pt x="361" y="78"/>
                  </a:lnTo>
                  <a:lnTo>
                    <a:pt x="366" y="78"/>
                  </a:lnTo>
                  <a:lnTo>
                    <a:pt x="368" y="78"/>
                  </a:lnTo>
                  <a:lnTo>
                    <a:pt x="369" y="78"/>
                  </a:lnTo>
                  <a:lnTo>
                    <a:pt x="371" y="80"/>
                  </a:lnTo>
                  <a:lnTo>
                    <a:pt x="371" y="80"/>
                  </a:lnTo>
                  <a:lnTo>
                    <a:pt x="371" y="80"/>
                  </a:lnTo>
                  <a:lnTo>
                    <a:pt x="371" y="82"/>
                  </a:lnTo>
                  <a:lnTo>
                    <a:pt x="369" y="83"/>
                  </a:lnTo>
                  <a:lnTo>
                    <a:pt x="369" y="85"/>
                  </a:lnTo>
                  <a:lnTo>
                    <a:pt x="369" y="85"/>
                  </a:lnTo>
                  <a:lnTo>
                    <a:pt x="369" y="85"/>
                  </a:lnTo>
                  <a:lnTo>
                    <a:pt x="369" y="86"/>
                  </a:lnTo>
                  <a:lnTo>
                    <a:pt x="369" y="88"/>
                  </a:lnTo>
                  <a:lnTo>
                    <a:pt x="369" y="88"/>
                  </a:lnTo>
                  <a:lnTo>
                    <a:pt x="368" y="89"/>
                  </a:lnTo>
                  <a:lnTo>
                    <a:pt x="366" y="91"/>
                  </a:lnTo>
                  <a:lnTo>
                    <a:pt x="366" y="91"/>
                  </a:lnTo>
                  <a:lnTo>
                    <a:pt x="366" y="93"/>
                  </a:lnTo>
                  <a:lnTo>
                    <a:pt x="365" y="93"/>
                  </a:lnTo>
                  <a:lnTo>
                    <a:pt x="365" y="94"/>
                  </a:lnTo>
                  <a:lnTo>
                    <a:pt x="365" y="94"/>
                  </a:lnTo>
                  <a:lnTo>
                    <a:pt x="365" y="96"/>
                  </a:lnTo>
                  <a:lnTo>
                    <a:pt x="363" y="97"/>
                  </a:lnTo>
                  <a:lnTo>
                    <a:pt x="363" y="97"/>
                  </a:lnTo>
                  <a:lnTo>
                    <a:pt x="361" y="97"/>
                  </a:lnTo>
                  <a:lnTo>
                    <a:pt x="361" y="97"/>
                  </a:lnTo>
                  <a:lnTo>
                    <a:pt x="360" y="96"/>
                  </a:lnTo>
                  <a:lnTo>
                    <a:pt x="360" y="97"/>
                  </a:lnTo>
                  <a:lnTo>
                    <a:pt x="360" y="97"/>
                  </a:lnTo>
                  <a:lnTo>
                    <a:pt x="358" y="99"/>
                  </a:lnTo>
                  <a:lnTo>
                    <a:pt x="357" y="99"/>
                  </a:lnTo>
                  <a:lnTo>
                    <a:pt x="357" y="97"/>
                  </a:lnTo>
                  <a:lnTo>
                    <a:pt x="355" y="97"/>
                  </a:lnTo>
                  <a:lnTo>
                    <a:pt x="355" y="99"/>
                  </a:lnTo>
                  <a:lnTo>
                    <a:pt x="354" y="100"/>
                  </a:lnTo>
                  <a:lnTo>
                    <a:pt x="354" y="100"/>
                  </a:lnTo>
                  <a:lnTo>
                    <a:pt x="352" y="100"/>
                  </a:lnTo>
                  <a:lnTo>
                    <a:pt x="350" y="100"/>
                  </a:lnTo>
                  <a:lnTo>
                    <a:pt x="349" y="100"/>
                  </a:lnTo>
                  <a:lnTo>
                    <a:pt x="347" y="100"/>
                  </a:lnTo>
                  <a:lnTo>
                    <a:pt x="347" y="100"/>
                  </a:lnTo>
                  <a:lnTo>
                    <a:pt x="346" y="100"/>
                  </a:lnTo>
                  <a:lnTo>
                    <a:pt x="343" y="100"/>
                  </a:lnTo>
                  <a:lnTo>
                    <a:pt x="341" y="100"/>
                  </a:lnTo>
                  <a:lnTo>
                    <a:pt x="341" y="100"/>
                  </a:lnTo>
                  <a:lnTo>
                    <a:pt x="339" y="100"/>
                  </a:lnTo>
                  <a:lnTo>
                    <a:pt x="339" y="99"/>
                  </a:lnTo>
                  <a:lnTo>
                    <a:pt x="338" y="97"/>
                  </a:lnTo>
                  <a:lnTo>
                    <a:pt x="338" y="96"/>
                  </a:lnTo>
                  <a:lnTo>
                    <a:pt x="336" y="93"/>
                  </a:lnTo>
                  <a:lnTo>
                    <a:pt x="338" y="91"/>
                  </a:lnTo>
                  <a:lnTo>
                    <a:pt x="338" y="91"/>
                  </a:lnTo>
                  <a:lnTo>
                    <a:pt x="339" y="93"/>
                  </a:lnTo>
                  <a:lnTo>
                    <a:pt x="339" y="91"/>
                  </a:lnTo>
                  <a:lnTo>
                    <a:pt x="339" y="91"/>
                  </a:lnTo>
                  <a:lnTo>
                    <a:pt x="339" y="91"/>
                  </a:lnTo>
                  <a:lnTo>
                    <a:pt x="338" y="91"/>
                  </a:lnTo>
                  <a:lnTo>
                    <a:pt x="336" y="89"/>
                  </a:lnTo>
                  <a:lnTo>
                    <a:pt x="336" y="88"/>
                  </a:lnTo>
                  <a:lnTo>
                    <a:pt x="336" y="85"/>
                  </a:lnTo>
                  <a:lnTo>
                    <a:pt x="336" y="85"/>
                  </a:lnTo>
                  <a:lnTo>
                    <a:pt x="338" y="83"/>
                  </a:lnTo>
                  <a:lnTo>
                    <a:pt x="338" y="83"/>
                  </a:lnTo>
                  <a:lnTo>
                    <a:pt x="338" y="82"/>
                  </a:lnTo>
                  <a:lnTo>
                    <a:pt x="338" y="80"/>
                  </a:lnTo>
                  <a:lnTo>
                    <a:pt x="338" y="80"/>
                  </a:lnTo>
                  <a:lnTo>
                    <a:pt x="341" y="77"/>
                  </a:lnTo>
                  <a:lnTo>
                    <a:pt x="344" y="77"/>
                  </a:lnTo>
                  <a:close/>
                  <a:moveTo>
                    <a:pt x="336" y="75"/>
                  </a:moveTo>
                  <a:lnTo>
                    <a:pt x="338" y="77"/>
                  </a:lnTo>
                  <a:lnTo>
                    <a:pt x="338" y="77"/>
                  </a:lnTo>
                  <a:lnTo>
                    <a:pt x="338" y="77"/>
                  </a:lnTo>
                  <a:lnTo>
                    <a:pt x="335" y="80"/>
                  </a:lnTo>
                  <a:lnTo>
                    <a:pt x="333" y="78"/>
                  </a:lnTo>
                  <a:lnTo>
                    <a:pt x="333" y="78"/>
                  </a:lnTo>
                  <a:lnTo>
                    <a:pt x="333" y="78"/>
                  </a:lnTo>
                  <a:lnTo>
                    <a:pt x="333" y="78"/>
                  </a:lnTo>
                  <a:lnTo>
                    <a:pt x="333" y="77"/>
                  </a:lnTo>
                  <a:lnTo>
                    <a:pt x="336" y="77"/>
                  </a:lnTo>
                  <a:lnTo>
                    <a:pt x="336" y="75"/>
                  </a:lnTo>
                  <a:close/>
                  <a:moveTo>
                    <a:pt x="355" y="74"/>
                  </a:moveTo>
                  <a:lnTo>
                    <a:pt x="357" y="75"/>
                  </a:lnTo>
                  <a:lnTo>
                    <a:pt x="357" y="75"/>
                  </a:lnTo>
                  <a:lnTo>
                    <a:pt x="357" y="77"/>
                  </a:lnTo>
                  <a:lnTo>
                    <a:pt x="357" y="77"/>
                  </a:lnTo>
                  <a:lnTo>
                    <a:pt x="352" y="77"/>
                  </a:lnTo>
                  <a:lnTo>
                    <a:pt x="350" y="77"/>
                  </a:lnTo>
                  <a:lnTo>
                    <a:pt x="350" y="77"/>
                  </a:lnTo>
                  <a:lnTo>
                    <a:pt x="352" y="75"/>
                  </a:lnTo>
                  <a:lnTo>
                    <a:pt x="354" y="74"/>
                  </a:lnTo>
                  <a:lnTo>
                    <a:pt x="355" y="74"/>
                  </a:lnTo>
                  <a:close/>
                  <a:moveTo>
                    <a:pt x="350" y="71"/>
                  </a:moveTo>
                  <a:lnTo>
                    <a:pt x="352" y="72"/>
                  </a:lnTo>
                  <a:lnTo>
                    <a:pt x="352" y="72"/>
                  </a:lnTo>
                  <a:lnTo>
                    <a:pt x="350" y="75"/>
                  </a:lnTo>
                  <a:lnTo>
                    <a:pt x="349" y="75"/>
                  </a:lnTo>
                  <a:lnTo>
                    <a:pt x="347" y="75"/>
                  </a:lnTo>
                  <a:lnTo>
                    <a:pt x="346" y="75"/>
                  </a:lnTo>
                  <a:lnTo>
                    <a:pt x="344" y="75"/>
                  </a:lnTo>
                  <a:lnTo>
                    <a:pt x="343" y="75"/>
                  </a:lnTo>
                  <a:lnTo>
                    <a:pt x="343" y="74"/>
                  </a:lnTo>
                  <a:lnTo>
                    <a:pt x="344" y="72"/>
                  </a:lnTo>
                  <a:lnTo>
                    <a:pt x="346" y="72"/>
                  </a:lnTo>
                  <a:lnTo>
                    <a:pt x="350" y="71"/>
                  </a:lnTo>
                  <a:close/>
                  <a:moveTo>
                    <a:pt x="343" y="67"/>
                  </a:moveTo>
                  <a:lnTo>
                    <a:pt x="343" y="67"/>
                  </a:lnTo>
                  <a:lnTo>
                    <a:pt x="343" y="71"/>
                  </a:lnTo>
                  <a:lnTo>
                    <a:pt x="343" y="72"/>
                  </a:lnTo>
                  <a:lnTo>
                    <a:pt x="343" y="74"/>
                  </a:lnTo>
                  <a:lnTo>
                    <a:pt x="341" y="75"/>
                  </a:lnTo>
                  <a:lnTo>
                    <a:pt x="339" y="75"/>
                  </a:lnTo>
                  <a:lnTo>
                    <a:pt x="339" y="72"/>
                  </a:lnTo>
                  <a:lnTo>
                    <a:pt x="341" y="72"/>
                  </a:lnTo>
                  <a:lnTo>
                    <a:pt x="341" y="71"/>
                  </a:lnTo>
                  <a:lnTo>
                    <a:pt x="343" y="69"/>
                  </a:lnTo>
                  <a:lnTo>
                    <a:pt x="343" y="67"/>
                  </a:lnTo>
                  <a:lnTo>
                    <a:pt x="343" y="67"/>
                  </a:lnTo>
                  <a:lnTo>
                    <a:pt x="343" y="67"/>
                  </a:lnTo>
                  <a:close/>
                  <a:moveTo>
                    <a:pt x="347" y="66"/>
                  </a:moveTo>
                  <a:lnTo>
                    <a:pt x="347" y="67"/>
                  </a:lnTo>
                  <a:lnTo>
                    <a:pt x="347" y="67"/>
                  </a:lnTo>
                  <a:lnTo>
                    <a:pt x="346" y="69"/>
                  </a:lnTo>
                  <a:lnTo>
                    <a:pt x="344" y="71"/>
                  </a:lnTo>
                  <a:lnTo>
                    <a:pt x="344" y="71"/>
                  </a:lnTo>
                  <a:lnTo>
                    <a:pt x="344" y="67"/>
                  </a:lnTo>
                  <a:lnTo>
                    <a:pt x="344" y="67"/>
                  </a:lnTo>
                  <a:lnTo>
                    <a:pt x="346" y="67"/>
                  </a:lnTo>
                  <a:lnTo>
                    <a:pt x="347" y="66"/>
                  </a:lnTo>
                  <a:lnTo>
                    <a:pt x="347" y="66"/>
                  </a:lnTo>
                  <a:close/>
                  <a:moveTo>
                    <a:pt x="343" y="44"/>
                  </a:moveTo>
                  <a:lnTo>
                    <a:pt x="343" y="44"/>
                  </a:lnTo>
                  <a:lnTo>
                    <a:pt x="343" y="45"/>
                  </a:lnTo>
                  <a:lnTo>
                    <a:pt x="344" y="47"/>
                  </a:lnTo>
                  <a:lnTo>
                    <a:pt x="344" y="47"/>
                  </a:lnTo>
                  <a:lnTo>
                    <a:pt x="343" y="48"/>
                  </a:lnTo>
                  <a:lnTo>
                    <a:pt x="341" y="48"/>
                  </a:lnTo>
                  <a:lnTo>
                    <a:pt x="341" y="47"/>
                  </a:lnTo>
                  <a:lnTo>
                    <a:pt x="341" y="45"/>
                  </a:lnTo>
                  <a:lnTo>
                    <a:pt x="343" y="44"/>
                  </a:lnTo>
                  <a:close/>
                  <a:moveTo>
                    <a:pt x="201" y="0"/>
                  </a:moveTo>
                  <a:lnTo>
                    <a:pt x="201" y="0"/>
                  </a:lnTo>
                  <a:lnTo>
                    <a:pt x="201" y="0"/>
                  </a:lnTo>
                  <a:lnTo>
                    <a:pt x="202" y="1"/>
                  </a:lnTo>
                  <a:lnTo>
                    <a:pt x="202" y="1"/>
                  </a:lnTo>
                  <a:lnTo>
                    <a:pt x="204" y="3"/>
                  </a:lnTo>
                  <a:lnTo>
                    <a:pt x="204" y="4"/>
                  </a:lnTo>
                  <a:lnTo>
                    <a:pt x="204" y="4"/>
                  </a:lnTo>
                  <a:lnTo>
                    <a:pt x="202" y="6"/>
                  </a:lnTo>
                  <a:lnTo>
                    <a:pt x="202" y="8"/>
                  </a:lnTo>
                  <a:lnTo>
                    <a:pt x="202" y="9"/>
                  </a:lnTo>
                  <a:lnTo>
                    <a:pt x="202" y="9"/>
                  </a:lnTo>
                  <a:lnTo>
                    <a:pt x="201" y="9"/>
                  </a:lnTo>
                  <a:lnTo>
                    <a:pt x="201" y="11"/>
                  </a:lnTo>
                  <a:lnTo>
                    <a:pt x="202" y="11"/>
                  </a:lnTo>
                  <a:lnTo>
                    <a:pt x="202" y="11"/>
                  </a:lnTo>
                  <a:lnTo>
                    <a:pt x="204" y="11"/>
                  </a:lnTo>
                  <a:lnTo>
                    <a:pt x="205" y="11"/>
                  </a:lnTo>
                  <a:lnTo>
                    <a:pt x="205" y="11"/>
                  </a:lnTo>
                  <a:lnTo>
                    <a:pt x="207" y="12"/>
                  </a:lnTo>
                  <a:lnTo>
                    <a:pt x="207" y="12"/>
                  </a:lnTo>
                  <a:lnTo>
                    <a:pt x="207" y="12"/>
                  </a:lnTo>
                  <a:lnTo>
                    <a:pt x="207" y="14"/>
                  </a:lnTo>
                  <a:lnTo>
                    <a:pt x="207" y="15"/>
                  </a:lnTo>
                  <a:lnTo>
                    <a:pt x="207" y="15"/>
                  </a:lnTo>
                  <a:lnTo>
                    <a:pt x="209" y="15"/>
                  </a:lnTo>
                  <a:lnTo>
                    <a:pt x="209" y="17"/>
                  </a:lnTo>
                  <a:lnTo>
                    <a:pt x="210" y="19"/>
                  </a:lnTo>
                  <a:lnTo>
                    <a:pt x="210" y="19"/>
                  </a:lnTo>
                  <a:lnTo>
                    <a:pt x="210" y="19"/>
                  </a:lnTo>
                  <a:lnTo>
                    <a:pt x="210" y="20"/>
                  </a:lnTo>
                  <a:lnTo>
                    <a:pt x="209" y="20"/>
                  </a:lnTo>
                  <a:lnTo>
                    <a:pt x="209" y="22"/>
                  </a:lnTo>
                  <a:lnTo>
                    <a:pt x="209" y="22"/>
                  </a:lnTo>
                  <a:lnTo>
                    <a:pt x="207" y="23"/>
                  </a:lnTo>
                  <a:lnTo>
                    <a:pt x="205" y="23"/>
                  </a:lnTo>
                  <a:lnTo>
                    <a:pt x="205" y="26"/>
                  </a:lnTo>
                  <a:lnTo>
                    <a:pt x="205" y="26"/>
                  </a:lnTo>
                  <a:lnTo>
                    <a:pt x="205" y="28"/>
                  </a:lnTo>
                  <a:lnTo>
                    <a:pt x="205" y="28"/>
                  </a:lnTo>
                  <a:lnTo>
                    <a:pt x="204" y="31"/>
                  </a:lnTo>
                  <a:lnTo>
                    <a:pt x="204" y="33"/>
                  </a:lnTo>
                  <a:lnTo>
                    <a:pt x="204" y="36"/>
                  </a:lnTo>
                  <a:lnTo>
                    <a:pt x="204" y="37"/>
                  </a:lnTo>
                  <a:lnTo>
                    <a:pt x="204" y="37"/>
                  </a:lnTo>
                  <a:lnTo>
                    <a:pt x="205" y="42"/>
                  </a:lnTo>
                  <a:lnTo>
                    <a:pt x="205" y="42"/>
                  </a:lnTo>
                  <a:lnTo>
                    <a:pt x="207" y="42"/>
                  </a:lnTo>
                  <a:lnTo>
                    <a:pt x="207" y="45"/>
                  </a:lnTo>
                  <a:lnTo>
                    <a:pt x="207" y="47"/>
                  </a:lnTo>
                  <a:lnTo>
                    <a:pt x="207" y="48"/>
                  </a:lnTo>
                  <a:lnTo>
                    <a:pt x="207" y="48"/>
                  </a:lnTo>
                  <a:lnTo>
                    <a:pt x="209" y="48"/>
                  </a:lnTo>
                  <a:lnTo>
                    <a:pt x="209" y="48"/>
                  </a:lnTo>
                  <a:lnTo>
                    <a:pt x="209" y="50"/>
                  </a:lnTo>
                  <a:lnTo>
                    <a:pt x="209" y="50"/>
                  </a:lnTo>
                  <a:lnTo>
                    <a:pt x="209" y="50"/>
                  </a:lnTo>
                  <a:lnTo>
                    <a:pt x="210" y="52"/>
                  </a:lnTo>
                  <a:lnTo>
                    <a:pt x="212" y="52"/>
                  </a:lnTo>
                  <a:lnTo>
                    <a:pt x="212" y="53"/>
                  </a:lnTo>
                  <a:lnTo>
                    <a:pt x="213" y="53"/>
                  </a:lnTo>
                  <a:lnTo>
                    <a:pt x="213" y="55"/>
                  </a:lnTo>
                  <a:lnTo>
                    <a:pt x="215" y="56"/>
                  </a:lnTo>
                  <a:lnTo>
                    <a:pt x="216" y="56"/>
                  </a:lnTo>
                  <a:lnTo>
                    <a:pt x="218" y="56"/>
                  </a:lnTo>
                  <a:lnTo>
                    <a:pt x="220" y="58"/>
                  </a:lnTo>
                  <a:lnTo>
                    <a:pt x="220" y="58"/>
                  </a:lnTo>
                  <a:lnTo>
                    <a:pt x="221" y="58"/>
                  </a:lnTo>
                  <a:lnTo>
                    <a:pt x="221" y="58"/>
                  </a:lnTo>
                  <a:lnTo>
                    <a:pt x="221" y="58"/>
                  </a:lnTo>
                  <a:lnTo>
                    <a:pt x="223" y="56"/>
                  </a:lnTo>
                  <a:lnTo>
                    <a:pt x="224" y="56"/>
                  </a:lnTo>
                  <a:lnTo>
                    <a:pt x="224" y="56"/>
                  </a:lnTo>
                  <a:lnTo>
                    <a:pt x="226" y="56"/>
                  </a:lnTo>
                  <a:lnTo>
                    <a:pt x="226" y="56"/>
                  </a:lnTo>
                  <a:lnTo>
                    <a:pt x="224" y="55"/>
                  </a:lnTo>
                  <a:lnTo>
                    <a:pt x="226" y="55"/>
                  </a:lnTo>
                  <a:lnTo>
                    <a:pt x="226" y="55"/>
                  </a:lnTo>
                  <a:lnTo>
                    <a:pt x="227" y="53"/>
                  </a:lnTo>
                  <a:lnTo>
                    <a:pt x="227" y="53"/>
                  </a:lnTo>
                  <a:lnTo>
                    <a:pt x="227" y="53"/>
                  </a:lnTo>
                  <a:lnTo>
                    <a:pt x="227" y="53"/>
                  </a:lnTo>
                  <a:lnTo>
                    <a:pt x="227" y="53"/>
                  </a:lnTo>
                  <a:lnTo>
                    <a:pt x="229" y="53"/>
                  </a:lnTo>
                  <a:lnTo>
                    <a:pt x="229" y="53"/>
                  </a:lnTo>
                  <a:lnTo>
                    <a:pt x="231" y="53"/>
                  </a:lnTo>
                  <a:lnTo>
                    <a:pt x="231" y="53"/>
                  </a:lnTo>
                  <a:lnTo>
                    <a:pt x="232" y="53"/>
                  </a:lnTo>
                  <a:lnTo>
                    <a:pt x="232" y="53"/>
                  </a:lnTo>
                  <a:lnTo>
                    <a:pt x="232" y="53"/>
                  </a:lnTo>
                  <a:lnTo>
                    <a:pt x="232" y="52"/>
                  </a:lnTo>
                  <a:lnTo>
                    <a:pt x="234" y="52"/>
                  </a:lnTo>
                  <a:lnTo>
                    <a:pt x="234" y="52"/>
                  </a:lnTo>
                  <a:lnTo>
                    <a:pt x="235" y="52"/>
                  </a:lnTo>
                  <a:lnTo>
                    <a:pt x="237" y="52"/>
                  </a:lnTo>
                  <a:lnTo>
                    <a:pt x="238" y="52"/>
                  </a:lnTo>
                  <a:lnTo>
                    <a:pt x="238" y="50"/>
                  </a:lnTo>
                  <a:lnTo>
                    <a:pt x="240" y="50"/>
                  </a:lnTo>
                  <a:lnTo>
                    <a:pt x="240" y="48"/>
                  </a:lnTo>
                  <a:lnTo>
                    <a:pt x="242" y="47"/>
                  </a:lnTo>
                  <a:lnTo>
                    <a:pt x="242" y="47"/>
                  </a:lnTo>
                  <a:lnTo>
                    <a:pt x="243" y="47"/>
                  </a:lnTo>
                  <a:lnTo>
                    <a:pt x="245" y="47"/>
                  </a:lnTo>
                  <a:lnTo>
                    <a:pt x="245" y="47"/>
                  </a:lnTo>
                  <a:lnTo>
                    <a:pt x="245" y="47"/>
                  </a:lnTo>
                  <a:lnTo>
                    <a:pt x="246" y="47"/>
                  </a:lnTo>
                  <a:lnTo>
                    <a:pt x="246" y="48"/>
                  </a:lnTo>
                  <a:lnTo>
                    <a:pt x="248" y="48"/>
                  </a:lnTo>
                  <a:lnTo>
                    <a:pt x="250" y="48"/>
                  </a:lnTo>
                  <a:lnTo>
                    <a:pt x="250" y="48"/>
                  </a:lnTo>
                  <a:lnTo>
                    <a:pt x="251" y="48"/>
                  </a:lnTo>
                  <a:lnTo>
                    <a:pt x="253" y="48"/>
                  </a:lnTo>
                  <a:lnTo>
                    <a:pt x="253" y="48"/>
                  </a:lnTo>
                  <a:lnTo>
                    <a:pt x="254" y="48"/>
                  </a:lnTo>
                  <a:lnTo>
                    <a:pt x="254" y="47"/>
                  </a:lnTo>
                  <a:lnTo>
                    <a:pt x="254" y="47"/>
                  </a:lnTo>
                  <a:lnTo>
                    <a:pt x="256" y="48"/>
                  </a:lnTo>
                  <a:lnTo>
                    <a:pt x="257" y="48"/>
                  </a:lnTo>
                  <a:lnTo>
                    <a:pt x="261" y="48"/>
                  </a:lnTo>
                  <a:lnTo>
                    <a:pt x="262" y="48"/>
                  </a:lnTo>
                  <a:lnTo>
                    <a:pt x="262" y="48"/>
                  </a:lnTo>
                  <a:lnTo>
                    <a:pt x="262" y="47"/>
                  </a:lnTo>
                  <a:lnTo>
                    <a:pt x="262" y="45"/>
                  </a:lnTo>
                  <a:lnTo>
                    <a:pt x="262" y="45"/>
                  </a:lnTo>
                  <a:lnTo>
                    <a:pt x="261" y="44"/>
                  </a:lnTo>
                  <a:lnTo>
                    <a:pt x="261" y="44"/>
                  </a:lnTo>
                  <a:lnTo>
                    <a:pt x="259" y="42"/>
                  </a:lnTo>
                  <a:lnTo>
                    <a:pt x="259" y="42"/>
                  </a:lnTo>
                  <a:lnTo>
                    <a:pt x="261" y="42"/>
                  </a:lnTo>
                  <a:lnTo>
                    <a:pt x="261" y="42"/>
                  </a:lnTo>
                  <a:lnTo>
                    <a:pt x="261" y="41"/>
                  </a:lnTo>
                  <a:lnTo>
                    <a:pt x="261" y="39"/>
                  </a:lnTo>
                  <a:lnTo>
                    <a:pt x="262" y="39"/>
                  </a:lnTo>
                  <a:lnTo>
                    <a:pt x="262" y="39"/>
                  </a:lnTo>
                  <a:lnTo>
                    <a:pt x="262" y="39"/>
                  </a:lnTo>
                  <a:lnTo>
                    <a:pt x="262" y="39"/>
                  </a:lnTo>
                  <a:lnTo>
                    <a:pt x="265" y="41"/>
                  </a:lnTo>
                  <a:lnTo>
                    <a:pt x="267" y="41"/>
                  </a:lnTo>
                  <a:lnTo>
                    <a:pt x="270" y="41"/>
                  </a:lnTo>
                  <a:lnTo>
                    <a:pt x="270" y="39"/>
                  </a:lnTo>
                  <a:lnTo>
                    <a:pt x="272" y="39"/>
                  </a:lnTo>
                  <a:lnTo>
                    <a:pt x="273" y="39"/>
                  </a:lnTo>
                  <a:lnTo>
                    <a:pt x="273" y="39"/>
                  </a:lnTo>
                  <a:lnTo>
                    <a:pt x="275" y="39"/>
                  </a:lnTo>
                  <a:lnTo>
                    <a:pt x="275" y="39"/>
                  </a:lnTo>
                  <a:lnTo>
                    <a:pt x="276" y="37"/>
                  </a:lnTo>
                  <a:lnTo>
                    <a:pt x="276" y="37"/>
                  </a:lnTo>
                  <a:lnTo>
                    <a:pt x="276" y="39"/>
                  </a:lnTo>
                  <a:lnTo>
                    <a:pt x="276" y="39"/>
                  </a:lnTo>
                  <a:lnTo>
                    <a:pt x="278" y="41"/>
                  </a:lnTo>
                  <a:lnTo>
                    <a:pt x="278" y="41"/>
                  </a:lnTo>
                  <a:lnTo>
                    <a:pt x="279" y="41"/>
                  </a:lnTo>
                  <a:lnTo>
                    <a:pt x="279" y="41"/>
                  </a:lnTo>
                  <a:lnTo>
                    <a:pt x="279" y="41"/>
                  </a:lnTo>
                  <a:lnTo>
                    <a:pt x="279" y="42"/>
                  </a:lnTo>
                  <a:lnTo>
                    <a:pt x="281" y="42"/>
                  </a:lnTo>
                  <a:lnTo>
                    <a:pt x="281" y="42"/>
                  </a:lnTo>
                  <a:lnTo>
                    <a:pt x="281" y="42"/>
                  </a:lnTo>
                  <a:lnTo>
                    <a:pt x="283" y="42"/>
                  </a:lnTo>
                  <a:lnTo>
                    <a:pt x="283" y="44"/>
                  </a:lnTo>
                  <a:lnTo>
                    <a:pt x="284" y="44"/>
                  </a:lnTo>
                  <a:lnTo>
                    <a:pt x="286" y="44"/>
                  </a:lnTo>
                  <a:lnTo>
                    <a:pt x="287" y="44"/>
                  </a:lnTo>
                  <a:lnTo>
                    <a:pt x="287" y="45"/>
                  </a:lnTo>
                  <a:lnTo>
                    <a:pt x="289" y="45"/>
                  </a:lnTo>
                  <a:lnTo>
                    <a:pt x="289" y="44"/>
                  </a:lnTo>
                  <a:lnTo>
                    <a:pt x="291" y="44"/>
                  </a:lnTo>
                  <a:lnTo>
                    <a:pt x="292" y="42"/>
                  </a:lnTo>
                  <a:lnTo>
                    <a:pt x="292" y="42"/>
                  </a:lnTo>
                  <a:lnTo>
                    <a:pt x="294" y="42"/>
                  </a:lnTo>
                  <a:lnTo>
                    <a:pt x="294" y="42"/>
                  </a:lnTo>
                  <a:lnTo>
                    <a:pt x="294" y="42"/>
                  </a:lnTo>
                  <a:lnTo>
                    <a:pt x="294" y="42"/>
                  </a:lnTo>
                  <a:lnTo>
                    <a:pt x="295" y="42"/>
                  </a:lnTo>
                  <a:lnTo>
                    <a:pt x="297" y="42"/>
                  </a:lnTo>
                  <a:lnTo>
                    <a:pt x="297" y="44"/>
                  </a:lnTo>
                  <a:lnTo>
                    <a:pt x="298" y="42"/>
                  </a:lnTo>
                  <a:lnTo>
                    <a:pt x="300" y="42"/>
                  </a:lnTo>
                  <a:lnTo>
                    <a:pt x="300" y="42"/>
                  </a:lnTo>
                  <a:lnTo>
                    <a:pt x="300" y="42"/>
                  </a:lnTo>
                  <a:lnTo>
                    <a:pt x="302" y="44"/>
                  </a:lnTo>
                  <a:lnTo>
                    <a:pt x="302" y="44"/>
                  </a:lnTo>
                  <a:lnTo>
                    <a:pt x="302" y="44"/>
                  </a:lnTo>
                  <a:lnTo>
                    <a:pt x="303" y="44"/>
                  </a:lnTo>
                  <a:lnTo>
                    <a:pt x="305" y="44"/>
                  </a:lnTo>
                  <a:lnTo>
                    <a:pt x="305" y="44"/>
                  </a:lnTo>
                  <a:lnTo>
                    <a:pt x="306" y="44"/>
                  </a:lnTo>
                  <a:lnTo>
                    <a:pt x="306" y="42"/>
                  </a:lnTo>
                  <a:lnTo>
                    <a:pt x="308" y="42"/>
                  </a:lnTo>
                  <a:lnTo>
                    <a:pt x="309" y="42"/>
                  </a:lnTo>
                  <a:lnTo>
                    <a:pt x="309" y="41"/>
                  </a:lnTo>
                  <a:lnTo>
                    <a:pt x="311" y="39"/>
                  </a:lnTo>
                  <a:lnTo>
                    <a:pt x="311" y="39"/>
                  </a:lnTo>
                  <a:lnTo>
                    <a:pt x="311" y="37"/>
                  </a:lnTo>
                  <a:lnTo>
                    <a:pt x="313" y="34"/>
                  </a:lnTo>
                  <a:lnTo>
                    <a:pt x="313" y="34"/>
                  </a:lnTo>
                  <a:lnTo>
                    <a:pt x="313" y="33"/>
                  </a:lnTo>
                  <a:lnTo>
                    <a:pt x="314" y="31"/>
                  </a:lnTo>
                  <a:lnTo>
                    <a:pt x="314" y="31"/>
                  </a:lnTo>
                  <a:lnTo>
                    <a:pt x="314" y="30"/>
                  </a:lnTo>
                  <a:lnTo>
                    <a:pt x="316" y="30"/>
                  </a:lnTo>
                  <a:lnTo>
                    <a:pt x="316" y="28"/>
                  </a:lnTo>
                  <a:lnTo>
                    <a:pt x="317" y="26"/>
                  </a:lnTo>
                  <a:lnTo>
                    <a:pt x="317" y="26"/>
                  </a:lnTo>
                  <a:lnTo>
                    <a:pt x="319" y="23"/>
                  </a:lnTo>
                  <a:lnTo>
                    <a:pt x="319" y="22"/>
                  </a:lnTo>
                  <a:lnTo>
                    <a:pt x="320" y="22"/>
                  </a:lnTo>
                  <a:lnTo>
                    <a:pt x="320" y="22"/>
                  </a:lnTo>
                  <a:lnTo>
                    <a:pt x="320" y="20"/>
                  </a:lnTo>
                  <a:lnTo>
                    <a:pt x="322" y="20"/>
                  </a:lnTo>
                  <a:lnTo>
                    <a:pt x="322" y="19"/>
                  </a:lnTo>
                  <a:lnTo>
                    <a:pt x="322" y="19"/>
                  </a:lnTo>
                  <a:lnTo>
                    <a:pt x="324" y="17"/>
                  </a:lnTo>
                  <a:lnTo>
                    <a:pt x="324" y="17"/>
                  </a:lnTo>
                  <a:lnTo>
                    <a:pt x="325" y="14"/>
                  </a:lnTo>
                  <a:lnTo>
                    <a:pt x="325" y="14"/>
                  </a:lnTo>
                  <a:lnTo>
                    <a:pt x="327" y="14"/>
                  </a:lnTo>
                  <a:lnTo>
                    <a:pt x="328" y="15"/>
                  </a:lnTo>
                  <a:lnTo>
                    <a:pt x="330" y="17"/>
                  </a:lnTo>
                  <a:lnTo>
                    <a:pt x="333" y="23"/>
                  </a:lnTo>
                  <a:lnTo>
                    <a:pt x="333" y="28"/>
                  </a:lnTo>
                  <a:lnTo>
                    <a:pt x="333" y="31"/>
                  </a:lnTo>
                  <a:lnTo>
                    <a:pt x="336" y="37"/>
                  </a:lnTo>
                  <a:lnTo>
                    <a:pt x="336" y="39"/>
                  </a:lnTo>
                  <a:lnTo>
                    <a:pt x="336" y="39"/>
                  </a:lnTo>
                  <a:lnTo>
                    <a:pt x="338" y="41"/>
                  </a:lnTo>
                  <a:lnTo>
                    <a:pt x="338" y="44"/>
                  </a:lnTo>
                  <a:lnTo>
                    <a:pt x="338" y="44"/>
                  </a:lnTo>
                  <a:lnTo>
                    <a:pt x="338" y="45"/>
                  </a:lnTo>
                  <a:lnTo>
                    <a:pt x="338" y="45"/>
                  </a:lnTo>
                  <a:lnTo>
                    <a:pt x="339" y="45"/>
                  </a:lnTo>
                  <a:lnTo>
                    <a:pt x="339" y="47"/>
                  </a:lnTo>
                  <a:lnTo>
                    <a:pt x="341" y="48"/>
                  </a:lnTo>
                  <a:lnTo>
                    <a:pt x="341" y="48"/>
                  </a:lnTo>
                  <a:lnTo>
                    <a:pt x="344" y="50"/>
                  </a:lnTo>
                  <a:lnTo>
                    <a:pt x="346" y="50"/>
                  </a:lnTo>
                  <a:lnTo>
                    <a:pt x="347" y="50"/>
                  </a:lnTo>
                  <a:lnTo>
                    <a:pt x="349" y="52"/>
                  </a:lnTo>
                  <a:lnTo>
                    <a:pt x="350" y="55"/>
                  </a:lnTo>
                  <a:lnTo>
                    <a:pt x="349" y="58"/>
                  </a:lnTo>
                  <a:lnTo>
                    <a:pt x="349" y="58"/>
                  </a:lnTo>
                  <a:lnTo>
                    <a:pt x="349" y="59"/>
                  </a:lnTo>
                  <a:lnTo>
                    <a:pt x="347" y="59"/>
                  </a:lnTo>
                  <a:lnTo>
                    <a:pt x="347" y="61"/>
                  </a:lnTo>
                  <a:lnTo>
                    <a:pt x="344" y="63"/>
                  </a:lnTo>
                  <a:lnTo>
                    <a:pt x="343" y="64"/>
                  </a:lnTo>
                  <a:lnTo>
                    <a:pt x="341" y="66"/>
                  </a:lnTo>
                  <a:lnTo>
                    <a:pt x="339" y="69"/>
                  </a:lnTo>
                  <a:lnTo>
                    <a:pt x="336" y="72"/>
                  </a:lnTo>
                  <a:lnTo>
                    <a:pt x="336" y="72"/>
                  </a:lnTo>
                  <a:lnTo>
                    <a:pt x="335" y="74"/>
                  </a:lnTo>
                  <a:lnTo>
                    <a:pt x="335" y="74"/>
                  </a:lnTo>
                  <a:lnTo>
                    <a:pt x="332" y="75"/>
                  </a:lnTo>
                  <a:lnTo>
                    <a:pt x="330" y="77"/>
                  </a:lnTo>
                  <a:lnTo>
                    <a:pt x="328" y="78"/>
                  </a:lnTo>
                  <a:lnTo>
                    <a:pt x="328" y="82"/>
                  </a:lnTo>
                  <a:lnTo>
                    <a:pt x="327" y="83"/>
                  </a:lnTo>
                  <a:lnTo>
                    <a:pt x="325" y="83"/>
                  </a:lnTo>
                  <a:lnTo>
                    <a:pt x="324" y="86"/>
                  </a:lnTo>
                  <a:lnTo>
                    <a:pt x="324" y="88"/>
                  </a:lnTo>
                  <a:lnTo>
                    <a:pt x="324" y="89"/>
                  </a:lnTo>
                  <a:lnTo>
                    <a:pt x="322" y="91"/>
                  </a:lnTo>
                  <a:lnTo>
                    <a:pt x="320" y="93"/>
                  </a:lnTo>
                  <a:lnTo>
                    <a:pt x="320" y="94"/>
                  </a:lnTo>
                  <a:lnTo>
                    <a:pt x="319" y="96"/>
                  </a:lnTo>
                  <a:lnTo>
                    <a:pt x="319" y="96"/>
                  </a:lnTo>
                  <a:lnTo>
                    <a:pt x="316" y="94"/>
                  </a:lnTo>
                  <a:lnTo>
                    <a:pt x="311" y="97"/>
                  </a:lnTo>
                  <a:lnTo>
                    <a:pt x="309" y="97"/>
                  </a:lnTo>
                  <a:lnTo>
                    <a:pt x="314" y="97"/>
                  </a:lnTo>
                  <a:lnTo>
                    <a:pt x="316" y="99"/>
                  </a:lnTo>
                  <a:lnTo>
                    <a:pt x="320" y="99"/>
                  </a:lnTo>
                  <a:lnTo>
                    <a:pt x="324" y="96"/>
                  </a:lnTo>
                  <a:lnTo>
                    <a:pt x="325" y="94"/>
                  </a:lnTo>
                  <a:lnTo>
                    <a:pt x="330" y="93"/>
                  </a:lnTo>
                  <a:lnTo>
                    <a:pt x="330" y="91"/>
                  </a:lnTo>
                  <a:lnTo>
                    <a:pt x="333" y="89"/>
                  </a:lnTo>
                  <a:lnTo>
                    <a:pt x="333" y="89"/>
                  </a:lnTo>
                  <a:lnTo>
                    <a:pt x="335" y="89"/>
                  </a:lnTo>
                  <a:lnTo>
                    <a:pt x="336" y="89"/>
                  </a:lnTo>
                  <a:lnTo>
                    <a:pt x="336" y="91"/>
                  </a:lnTo>
                  <a:lnTo>
                    <a:pt x="335" y="91"/>
                  </a:lnTo>
                  <a:lnTo>
                    <a:pt x="335" y="93"/>
                  </a:lnTo>
                  <a:lnTo>
                    <a:pt x="336" y="93"/>
                  </a:lnTo>
                  <a:lnTo>
                    <a:pt x="336" y="94"/>
                  </a:lnTo>
                  <a:lnTo>
                    <a:pt x="336" y="96"/>
                  </a:lnTo>
                  <a:lnTo>
                    <a:pt x="336" y="97"/>
                  </a:lnTo>
                  <a:lnTo>
                    <a:pt x="338" y="99"/>
                  </a:lnTo>
                  <a:lnTo>
                    <a:pt x="338" y="99"/>
                  </a:lnTo>
                  <a:lnTo>
                    <a:pt x="338" y="100"/>
                  </a:lnTo>
                  <a:lnTo>
                    <a:pt x="339" y="102"/>
                  </a:lnTo>
                  <a:lnTo>
                    <a:pt x="339" y="102"/>
                  </a:lnTo>
                  <a:lnTo>
                    <a:pt x="343" y="104"/>
                  </a:lnTo>
                  <a:lnTo>
                    <a:pt x="344" y="104"/>
                  </a:lnTo>
                  <a:lnTo>
                    <a:pt x="346" y="102"/>
                  </a:lnTo>
                  <a:lnTo>
                    <a:pt x="346" y="102"/>
                  </a:lnTo>
                  <a:lnTo>
                    <a:pt x="347" y="102"/>
                  </a:lnTo>
                  <a:lnTo>
                    <a:pt x="349" y="102"/>
                  </a:lnTo>
                  <a:lnTo>
                    <a:pt x="352" y="104"/>
                  </a:lnTo>
                  <a:lnTo>
                    <a:pt x="354" y="102"/>
                  </a:lnTo>
                  <a:lnTo>
                    <a:pt x="358" y="100"/>
                  </a:lnTo>
                  <a:lnTo>
                    <a:pt x="357" y="104"/>
                  </a:lnTo>
                  <a:lnTo>
                    <a:pt x="355" y="107"/>
                  </a:lnTo>
                  <a:lnTo>
                    <a:pt x="355" y="108"/>
                  </a:lnTo>
                  <a:lnTo>
                    <a:pt x="355" y="111"/>
                  </a:lnTo>
                  <a:lnTo>
                    <a:pt x="354" y="113"/>
                  </a:lnTo>
                  <a:lnTo>
                    <a:pt x="354" y="113"/>
                  </a:lnTo>
                  <a:lnTo>
                    <a:pt x="354" y="113"/>
                  </a:lnTo>
                  <a:lnTo>
                    <a:pt x="355" y="113"/>
                  </a:lnTo>
                  <a:lnTo>
                    <a:pt x="355" y="111"/>
                  </a:lnTo>
                  <a:lnTo>
                    <a:pt x="357" y="108"/>
                  </a:lnTo>
                  <a:lnTo>
                    <a:pt x="360" y="104"/>
                  </a:lnTo>
                  <a:lnTo>
                    <a:pt x="360" y="102"/>
                  </a:lnTo>
                  <a:lnTo>
                    <a:pt x="363" y="102"/>
                  </a:lnTo>
                  <a:lnTo>
                    <a:pt x="366" y="97"/>
                  </a:lnTo>
                  <a:lnTo>
                    <a:pt x="368" y="97"/>
                  </a:lnTo>
                  <a:lnTo>
                    <a:pt x="369" y="97"/>
                  </a:lnTo>
                  <a:lnTo>
                    <a:pt x="371" y="99"/>
                  </a:lnTo>
                  <a:lnTo>
                    <a:pt x="371" y="97"/>
                  </a:lnTo>
                  <a:lnTo>
                    <a:pt x="373" y="97"/>
                  </a:lnTo>
                  <a:lnTo>
                    <a:pt x="371" y="96"/>
                  </a:lnTo>
                  <a:lnTo>
                    <a:pt x="369" y="96"/>
                  </a:lnTo>
                  <a:lnTo>
                    <a:pt x="369" y="94"/>
                  </a:lnTo>
                  <a:lnTo>
                    <a:pt x="371" y="93"/>
                  </a:lnTo>
                  <a:lnTo>
                    <a:pt x="371" y="91"/>
                  </a:lnTo>
                  <a:lnTo>
                    <a:pt x="373" y="91"/>
                  </a:lnTo>
                  <a:lnTo>
                    <a:pt x="373" y="89"/>
                  </a:lnTo>
                  <a:lnTo>
                    <a:pt x="373" y="88"/>
                  </a:lnTo>
                  <a:lnTo>
                    <a:pt x="374" y="88"/>
                  </a:lnTo>
                  <a:lnTo>
                    <a:pt x="376" y="86"/>
                  </a:lnTo>
                  <a:lnTo>
                    <a:pt x="376" y="86"/>
                  </a:lnTo>
                  <a:lnTo>
                    <a:pt x="376" y="86"/>
                  </a:lnTo>
                  <a:lnTo>
                    <a:pt x="376" y="85"/>
                  </a:lnTo>
                  <a:lnTo>
                    <a:pt x="377" y="86"/>
                  </a:lnTo>
                  <a:lnTo>
                    <a:pt x="379" y="85"/>
                  </a:lnTo>
                  <a:lnTo>
                    <a:pt x="380" y="85"/>
                  </a:lnTo>
                  <a:lnTo>
                    <a:pt x="380" y="85"/>
                  </a:lnTo>
                  <a:lnTo>
                    <a:pt x="380" y="86"/>
                  </a:lnTo>
                  <a:lnTo>
                    <a:pt x="382" y="86"/>
                  </a:lnTo>
                  <a:lnTo>
                    <a:pt x="382" y="86"/>
                  </a:lnTo>
                  <a:lnTo>
                    <a:pt x="384" y="85"/>
                  </a:lnTo>
                  <a:lnTo>
                    <a:pt x="385" y="86"/>
                  </a:lnTo>
                  <a:lnTo>
                    <a:pt x="385" y="86"/>
                  </a:lnTo>
                  <a:lnTo>
                    <a:pt x="385" y="86"/>
                  </a:lnTo>
                  <a:lnTo>
                    <a:pt x="385" y="85"/>
                  </a:lnTo>
                  <a:lnTo>
                    <a:pt x="385" y="85"/>
                  </a:lnTo>
                  <a:lnTo>
                    <a:pt x="385" y="85"/>
                  </a:lnTo>
                  <a:lnTo>
                    <a:pt x="387" y="85"/>
                  </a:lnTo>
                  <a:lnTo>
                    <a:pt x="388" y="85"/>
                  </a:lnTo>
                  <a:lnTo>
                    <a:pt x="390" y="86"/>
                  </a:lnTo>
                  <a:lnTo>
                    <a:pt x="391" y="86"/>
                  </a:lnTo>
                  <a:lnTo>
                    <a:pt x="391" y="86"/>
                  </a:lnTo>
                  <a:lnTo>
                    <a:pt x="393" y="86"/>
                  </a:lnTo>
                  <a:lnTo>
                    <a:pt x="395" y="86"/>
                  </a:lnTo>
                  <a:lnTo>
                    <a:pt x="395" y="88"/>
                  </a:lnTo>
                  <a:lnTo>
                    <a:pt x="396" y="88"/>
                  </a:lnTo>
                  <a:lnTo>
                    <a:pt x="396" y="89"/>
                  </a:lnTo>
                  <a:lnTo>
                    <a:pt x="398" y="89"/>
                  </a:lnTo>
                  <a:lnTo>
                    <a:pt x="399" y="89"/>
                  </a:lnTo>
                  <a:lnTo>
                    <a:pt x="401" y="91"/>
                  </a:lnTo>
                  <a:lnTo>
                    <a:pt x="402" y="89"/>
                  </a:lnTo>
                  <a:lnTo>
                    <a:pt x="402" y="91"/>
                  </a:lnTo>
                  <a:lnTo>
                    <a:pt x="404" y="91"/>
                  </a:lnTo>
                  <a:lnTo>
                    <a:pt x="406" y="91"/>
                  </a:lnTo>
                  <a:lnTo>
                    <a:pt x="406" y="93"/>
                  </a:lnTo>
                  <a:lnTo>
                    <a:pt x="409" y="93"/>
                  </a:lnTo>
                  <a:lnTo>
                    <a:pt x="410" y="94"/>
                  </a:lnTo>
                  <a:lnTo>
                    <a:pt x="412" y="94"/>
                  </a:lnTo>
                  <a:lnTo>
                    <a:pt x="414" y="94"/>
                  </a:lnTo>
                  <a:lnTo>
                    <a:pt x="415" y="97"/>
                  </a:lnTo>
                  <a:lnTo>
                    <a:pt x="415" y="100"/>
                  </a:lnTo>
                  <a:lnTo>
                    <a:pt x="417" y="100"/>
                  </a:lnTo>
                  <a:lnTo>
                    <a:pt x="417" y="99"/>
                  </a:lnTo>
                  <a:lnTo>
                    <a:pt x="418" y="97"/>
                  </a:lnTo>
                  <a:lnTo>
                    <a:pt x="420" y="96"/>
                  </a:lnTo>
                  <a:lnTo>
                    <a:pt x="420" y="97"/>
                  </a:lnTo>
                  <a:lnTo>
                    <a:pt x="421" y="99"/>
                  </a:lnTo>
                  <a:lnTo>
                    <a:pt x="423" y="99"/>
                  </a:lnTo>
                  <a:lnTo>
                    <a:pt x="423" y="100"/>
                  </a:lnTo>
                  <a:lnTo>
                    <a:pt x="425" y="100"/>
                  </a:lnTo>
                  <a:lnTo>
                    <a:pt x="423" y="100"/>
                  </a:lnTo>
                  <a:lnTo>
                    <a:pt x="425" y="100"/>
                  </a:lnTo>
                  <a:lnTo>
                    <a:pt x="425" y="100"/>
                  </a:lnTo>
                  <a:lnTo>
                    <a:pt x="426" y="102"/>
                  </a:lnTo>
                  <a:lnTo>
                    <a:pt x="426" y="104"/>
                  </a:lnTo>
                  <a:lnTo>
                    <a:pt x="426" y="105"/>
                  </a:lnTo>
                  <a:lnTo>
                    <a:pt x="426" y="105"/>
                  </a:lnTo>
                  <a:lnTo>
                    <a:pt x="426" y="107"/>
                  </a:lnTo>
                  <a:lnTo>
                    <a:pt x="425" y="107"/>
                  </a:lnTo>
                  <a:lnTo>
                    <a:pt x="425" y="107"/>
                  </a:lnTo>
                  <a:lnTo>
                    <a:pt x="423" y="108"/>
                  </a:lnTo>
                  <a:lnTo>
                    <a:pt x="425" y="108"/>
                  </a:lnTo>
                  <a:lnTo>
                    <a:pt x="425" y="110"/>
                  </a:lnTo>
                  <a:lnTo>
                    <a:pt x="426" y="107"/>
                  </a:lnTo>
                  <a:lnTo>
                    <a:pt x="428" y="107"/>
                  </a:lnTo>
                  <a:lnTo>
                    <a:pt x="428" y="107"/>
                  </a:lnTo>
                  <a:lnTo>
                    <a:pt x="429" y="108"/>
                  </a:lnTo>
                  <a:lnTo>
                    <a:pt x="429" y="110"/>
                  </a:lnTo>
                  <a:lnTo>
                    <a:pt x="428" y="110"/>
                  </a:lnTo>
                  <a:lnTo>
                    <a:pt x="428" y="111"/>
                  </a:lnTo>
                  <a:lnTo>
                    <a:pt x="426" y="111"/>
                  </a:lnTo>
                  <a:lnTo>
                    <a:pt x="426" y="111"/>
                  </a:lnTo>
                  <a:lnTo>
                    <a:pt x="426" y="113"/>
                  </a:lnTo>
                  <a:lnTo>
                    <a:pt x="426" y="115"/>
                  </a:lnTo>
                  <a:lnTo>
                    <a:pt x="425" y="121"/>
                  </a:lnTo>
                  <a:lnTo>
                    <a:pt x="425" y="121"/>
                  </a:lnTo>
                  <a:lnTo>
                    <a:pt x="426" y="121"/>
                  </a:lnTo>
                  <a:lnTo>
                    <a:pt x="428" y="118"/>
                  </a:lnTo>
                  <a:lnTo>
                    <a:pt x="429" y="115"/>
                  </a:lnTo>
                  <a:lnTo>
                    <a:pt x="431" y="111"/>
                  </a:lnTo>
                  <a:lnTo>
                    <a:pt x="431" y="111"/>
                  </a:lnTo>
                  <a:lnTo>
                    <a:pt x="432" y="111"/>
                  </a:lnTo>
                  <a:lnTo>
                    <a:pt x="432" y="111"/>
                  </a:lnTo>
                  <a:lnTo>
                    <a:pt x="432" y="111"/>
                  </a:lnTo>
                  <a:lnTo>
                    <a:pt x="432" y="113"/>
                  </a:lnTo>
                  <a:lnTo>
                    <a:pt x="432" y="115"/>
                  </a:lnTo>
                  <a:lnTo>
                    <a:pt x="431" y="115"/>
                  </a:lnTo>
                  <a:lnTo>
                    <a:pt x="432" y="116"/>
                  </a:lnTo>
                  <a:lnTo>
                    <a:pt x="434" y="113"/>
                  </a:lnTo>
                  <a:lnTo>
                    <a:pt x="436" y="113"/>
                  </a:lnTo>
                  <a:lnTo>
                    <a:pt x="437" y="113"/>
                  </a:lnTo>
                  <a:lnTo>
                    <a:pt x="439" y="111"/>
                  </a:lnTo>
                  <a:lnTo>
                    <a:pt x="442" y="111"/>
                  </a:lnTo>
                  <a:lnTo>
                    <a:pt x="443" y="110"/>
                  </a:lnTo>
                  <a:lnTo>
                    <a:pt x="443" y="110"/>
                  </a:lnTo>
                  <a:lnTo>
                    <a:pt x="445" y="110"/>
                  </a:lnTo>
                  <a:lnTo>
                    <a:pt x="450" y="111"/>
                  </a:lnTo>
                  <a:lnTo>
                    <a:pt x="451" y="111"/>
                  </a:lnTo>
                  <a:lnTo>
                    <a:pt x="455" y="113"/>
                  </a:lnTo>
                  <a:lnTo>
                    <a:pt x="455" y="113"/>
                  </a:lnTo>
                  <a:lnTo>
                    <a:pt x="459" y="115"/>
                  </a:lnTo>
                  <a:lnTo>
                    <a:pt x="464" y="116"/>
                  </a:lnTo>
                  <a:lnTo>
                    <a:pt x="466" y="115"/>
                  </a:lnTo>
                  <a:lnTo>
                    <a:pt x="467" y="116"/>
                  </a:lnTo>
                  <a:lnTo>
                    <a:pt x="469" y="116"/>
                  </a:lnTo>
                  <a:lnTo>
                    <a:pt x="472" y="118"/>
                  </a:lnTo>
                  <a:lnTo>
                    <a:pt x="473" y="118"/>
                  </a:lnTo>
                  <a:lnTo>
                    <a:pt x="475" y="116"/>
                  </a:lnTo>
                  <a:lnTo>
                    <a:pt x="480" y="116"/>
                  </a:lnTo>
                  <a:lnTo>
                    <a:pt x="486" y="116"/>
                  </a:lnTo>
                  <a:lnTo>
                    <a:pt x="489" y="116"/>
                  </a:lnTo>
                  <a:lnTo>
                    <a:pt x="492" y="116"/>
                  </a:lnTo>
                  <a:lnTo>
                    <a:pt x="496" y="118"/>
                  </a:lnTo>
                  <a:lnTo>
                    <a:pt x="499" y="119"/>
                  </a:lnTo>
                  <a:lnTo>
                    <a:pt x="500" y="121"/>
                  </a:lnTo>
                  <a:lnTo>
                    <a:pt x="502" y="121"/>
                  </a:lnTo>
                  <a:lnTo>
                    <a:pt x="507" y="124"/>
                  </a:lnTo>
                  <a:lnTo>
                    <a:pt x="508" y="126"/>
                  </a:lnTo>
                  <a:lnTo>
                    <a:pt x="511" y="127"/>
                  </a:lnTo>
                  <a:lnTo>
                    <a:pt x="514" y="129"/>
                  </a:lnTo>
                  <a:lnTo>
                    <a:pt x="516" y="130"/>
                  </a:lnTo>
                  <a:lnTo>
                    <a:pt x="518" y="132"/>
                  </a:lnTo>
                  <a:lnTo>
                    <a:pt x="521" y="135"/>
                  </a:lnTo>
                  <a:lnTo>
                    <a:pt x="524" y="138"/>
                  </a:lnTo>
                  <a:lnTo>
                    <a:pt x="527" y="141"/>
                  </a:lnTo>
                  <a:lnTo>
                    <a:pt x="532" y="143"/>
                  </a:lnTo>
                  <a:lnTo>
                    <a:pt x="533" y="146"/>
                  </a:lnTo>
                  <a:lnTo>
                    <a:pt x="537" y="146"/>
                  </a:lnTo>
                  <a:lnTo>
                    <a:pt x="538" y="146"/>
                  </a:lnTo>
                  <a:lnTo>
                    <a:pt x="540" y="148"/>
                  </a:lnTo>
                  <a:lnTo>
                    <a:pt x="541" y="149"/>
                  </a:lnTo>
                  <a:lnTo>
                    <a:pt x="544" y="148"/>
                  </a:lnTo>
                  <a:lnTo>
                    <a:pt x="548" y="148"/>
                  </a:lnTo>
                  <a:lnTo>
                    <a:pt x="551" y="148"/>
                  </a:lnTo>
                  <a:lnTo>
                    <a:pt x="557" y="149"/>
                  </a:lnTo>
                  <a:lnTo>
                    <a:pt x="559" y="149"/>
                  </a:lnTo>
                  <a:lnTo>
                    <a:pt x="559" y="151"/>
                  </a:lnTo>
                  <a:lnTo>
                    <a:pt x="562" y="156"/>
                  </a:lnTo>
                  <a:lnTo>
                    <a:pt x="563" y="160"/>
                  </a:lnTo>
                  <a:lnTo>
                    <a:pt x="563" y="163"/>
                  </a:lnTo>
                  <a:lnTo>
                    <a:pt x="565" y="167"/>
                  </a:lnTo>
                  <a:lnTo>
                    <a:pt x="566" y="173"/>
                  </a:lnTo>
                  <a:lnTo>
                    <a:pt x="566" y="175"/>
                  </a:lnTo>
                  <a:lnTo>
                    <a:pt x="566" y="176"/>
                  </a:lnTo>
                  <a:lnTo>
                    <a:pt x="566" y="176"/>
                  </a:lnTo>
                  <a:lnTo>
                    <a:pt x="568" y="181"/>
                  </a:lnTo>
                  <a:lnTo>
                    <a:pt x="568" y="182"/>
                  </a:lnTo>
                  <a:lnTo>
                    <a:pt x="566" y="184"/>
                  </a:lnTo>
                  <a:lnTo>
                    <a:pt x="566" y="184"/>
                  </a:lnTo>
                  <a:lnTo>
                    <a:pt x="566" y="186"/>
                  </a:lnTo>
                  <a:lnTo>
                    <a:pt x="566" y="186"/>
                  </a:lnTo>
                  <a:lnTo>
                    <a:pt x="566" y="187"/>
                  </a:lnTo>
                  <a:lnTo>
                    <a:pt x="566" y="189"/>
                  </a:lnTo>
                  <a:lnTo>
                    <a:pt x="566" y="190"/>
                  </a:lnTo>
                  <a:lnTo>
                    <a:pt x="566" y="192"/>
                  </a:lnTo>
                  <a:lnTo>
                    <a:pt x="565" y="197"/>
                  </a:lnTo>
                  <a:lnTo>
                    <a:pt x="562" y="204"/>
                  </a:lnTo>
                  <a:lnTo>
                    <a:pt x="560" y="208"/>
                  </a:lnTo>
                  <a:lnTo>
                    <a:pt x="555" y="212"/>
                  </a:lnTo>
                  <a:lnTo>
                    <a:pt x="554" y="215"/>
                  </a:lnTo>
                  <a:lnTo>
                    <a:pt x="552" y="215"/>
                  </a:lnTo>
                  <a:lnTo>
                    <a:pt x="552" y="215"/>
                  </a:lnTo>
                  <a:lnTo>
                    <a:pt x="552" y="215"/>
                  </a:lnTo>
                  <a:lnTo>
                    <a:pt x="552" y="217"/>
                  </a:lnTo>
                  <a:lnTo>
                    <a:pt x="549" y="220"/>
                  </a:lnTo>
                  <a:lnTo>
                    <a:pt x="548" y="222"/>
                  </a:lnTo>
                  <a:lnTo>
                    <a:pt x="544" y="226"/>
                  </a:lnTo>
                  <a:lnTo>
                    <a:pt x="544" y="226"/>
                  </a:lnTo>
                  <a:lnTo>
                    <a:pt x="541" y="228"/>
                  </a:lnTo>
                  <a:lnTo>
                    <a:pt x="540" y="230"/>
                  </a:lnTo>
                  <a:lnTo>
                    <a:pt x="537" y="231"/>
                  </a:lnTo>
                  <a:lnTo>
                    <a:pt x="535" y="234"/>
                  </a:lnTo>
                  <a:lnTo>
                    <a:pt x="533" y="234"/>
                  </a:lnTo>
                  <a:lnTo>
                    <a:pt x="533" y="234"/>
                  </a:lnTo>
                  <a:lnTo>
                    <a:pt x="533" y="236"/>
                  </a:lnTo>
                  <a:lnTo>
                    <a:pt x="532" y="239"/>
                  </a:lnTo>
                  <a:lnTo>
                    <a:pt x="530" y="239"/>
                  </a:lnTo>
                  <a:lnTo>
                    <a:pt x="530" y="239"/>
                  </a:lnTo>
                  <a:lnTo>
                    <a:pt x="532" y="238"/>
                  </a:lnTo>
                  <a:lnTo>
                    <a:pt x="532" y="238"/>
                  </a:lnTo>
                  <a:lnTo>
                    <a:pt x="532" y="238"/>
                  </a:lnTo>
                  <a:lnTo>
                    <a:pt x="530" y="238"/>
                  </a:lnTo>
                  <a:lnTo>
                    <a:pt x="530" y="239"/>
                  </a:lnTo>
                  <a:lnTo>
                    <a:pt x="530" y="241"/>
                  </a:lnTo>
                  <a:lnTo>
                    <a:pt x="529" y="244"/>
                  </a:lnTo>
                  <a:lnTo>
                    <a:pt x="525" y="250"/>
                  </a:lnTo>
                  <a:lnTo>
                    <a:pt x="522" y="255"/>
                  </a:lnTo>
                  <a:lnTo>
                    <a:pt x="521" y="256"/>
                  </a:lnTo>
                  <a:lnTo>
                    <a:pt x="518" y="261"/>
                  </a:lnTo>
                  <a:lnTo>
                    <a:pt x="516" y="263"/>
                  </a:lnTo>
                  <a:lnTo>
                    <a:pt x="514" y="263"/>
                  </a:lnTo>
                  <a:lnTo>
                    <a:pt x="514" y="263"/>
                  </a:lnTo>
                  <a:lnTo>
                    <a:pt x="514" y="260"/>
                  </a:lnTo>
                  <a:lnTo>
                    <a:pt x="511" y="258"/>
                  </a:lnTo>
                  <a:lnTo>
                    <a:pt x="511" y="258"/>
                  </a:lnTo>
                  <a:lnTo>
                    <a:pt x="511" y="260"/>
                  </a:lnTo>
                  <a:lnTo>
                    <a:pt x="510" y="260"/>
                  </a:lnTo>
                  <a:lnTo>
                    <a:pt x="510" y="260"/>
                  </a:lnTo>
                  <a:lnTo>
                    <a:pt x="510" y="261"/>
                  </a:lnTo>
                  <a:lnTo>
                    <a:pt x="510" y="261"/>
                  </a:lnTo>
                  <a:lnTo>
                    <a:pt x="510" y="263"/>
                  </a:lnTo>
                  <a:lnTo>
                    <a:pt x="510" y="264"/>
                  </a:lnTo>
                  <a:lnTo>
                    <a:pt x="508" y="267"/>
                  </a:lnTo>
                  <a:lnTo>
                    <a:pt x="507" y="267"/>
                  </a:lnTo>
                  <a:lnTo>
                    <a:pt x="507" y="271"/>
                  </a:lnTo>
                  <a:lnTo>
                    <a:pt x="505" y="272"/>
                  </a:lnTo>
                  <a:lnTo>
                    <a:pt x="507" y="271"/>
                  </a:lnTo>
                  <a:lnTo>
                    <a:pt x="507" y="272"/>
                  </a:lnTo>
                  <a:lnTo>
                    <a:pt x="507" y="272"/>
                  </a:lnTo>
                  <a:lnTo>
                    <a:pt x="507" y="272"/>
                  </a:lnTo>
                  <a:lnTo>
                    <a:pt x="507" y="274"/>
                  </a:lnTo>
                  <a:lnTo>
                    <a:pt x="507" y="277"/>
                  </a:lnTo>
                  <a:lnTo>
                    <a:pt x="507" y="278"/>
                  </a:lnTo>
                  <a:lnTo>
                    <a:pt x="507" y="278"/>
                  </a:lnTo>
                  <a:lnTo>
                    <a:pt x="508" y="277"/>
                  </a:lnTo>
                  <a:lnTo>
                    <a:pt x="508" y="278"/>
                  </a:lnTo>
                  <a:lnTo>
                    <a:pt x="507" y="286"/>
                  </a:lnTo>
                  <a:lnTo>
                    <a:pt x="507" y="291"/>
                  </a:lnTo>
                  <a:lnTo>
                    <a:pt x="507" y="296"/>
                  </a:lnTo>
                  <a:lnTo>
                    <a:pt x="508" y="301"/>
                  </a:lnTo>
                  <a:lnTo>
                    <a:pt x="508" y="305"/>
                  </a:lnTo>
                  <a:lnTo>
                    <a:pt x="508" y="305"/>
                  </a:lnTo>
                  <a:lnTo>
                    <a:pt x="508" y="310"/>
                  </a:lnTo>
                  <a:lnTo>
                    <a:pt x="507" y="315"/>
                  </a:lnTo>
                  <a:lnTo>
                    <a:pt x="505" y="318"/>
                  </a:lnTo>
                  <a:lnTo>
                    <a:pt x="505" y="323"/>
                  </a:lnTo>
                  <a:lnTo>
                    <a:pt x="503" y="324"/>
                  </a:lnTo>
                  <a:lnTo>
                    <a:pt x="503" y="326"/>
                  </a:lnTo>
                  <a:lnTo>
                    <a:pt x="505" y="330"/>
                  </a:lnTo>
                  <a:lnTo>
                    <a:pt x="505" y="332"/>
                  </a:lnTo>
                  <a:lnTo>
                    <a:pt x="503" y="334"/>
                  </a:lnTo>
                  <a:lnTo>
                    <a:pt x="500" y="335"/>
                  </a:lnTo>
                  <a:lnTo>
                    <a:pt x="500" y="337"/>
                  </a:lnTo>
                  <a:lnTo>
                    <a:pt x="497" y="340"/>
                  </a:lnTo>
                  <a:lnTo>
                    <a:pt x="496" y="346"/>
                  </a:lnTo>
                  <a:lnTo>
                    <a:pt x="496" y="349"/>
                  </a:lnTo>
                  <a:lnTo>
                    <a:pt x="497" y="356"/>
                  </a:lnTo>
                  <a:lnTo>
                    <a:pt x="497" y="357"/>
                  </a:lnTo>
                  <a:lnTo>
                    <a:pt x="496" y="360"/>
                  </a:lnTo>
                  <a:lnTo>
                    <a:pt x="496" y="360"/>
                  </a:lnTo>
                  <a:lnTo>
                    <a:pt x="492" y="362"/>
                  </a:lnTo>
                  <a:lnTo>
                    <a:pt x="491" y="365"/>
                  </a:lnTo>
                  <a:lnTo>
                    <a:pt x="489" y="370"/>
                  </a:lnTo>
                  <a:lnTo>
                    <a:pt x="488" y="370"/>
                  </a:lnTo>
                  <a:lnTo>
                    <a:pt x="488" y="373"/>
                  </a:lnTo>
                  <a:lnTo>
                    <a:pt x="486" y="375"/>
                  </a:lnTo>
                  <a:lnTo>
                    <a:pt x="484" y="378"/>
                  </a:lnTo>
                  <a:lnTo>
                    <a:pt x="481" y="379"/>
                  </a:lnTo>
                  <a:lnTo>
                    <a:pt x="481" y="379"/>
                  </a:lnTo>
                  <a:lnTo>
                    <a:pt x="480" y="381"/>
                  </a:lnTo>
                  <a:lnTo>
                    <a:pt x="478" y="384"/>
                  </a:lnTo>
                  <a:lnTo>
                    <a:pt x="477" y="389"/>
                  </a:lnTo>
                  <a:lnTo>
                    <a:pt x="478" y="390"/>
                  </a:lnTo>
                  <a:lnTo>
                    <a:pt x="478" y="390"/>
                  </a:lnTo>
                  <a:lnTo>
                    <a:pt x="478" y="395"/>
                  </a:lnTo>
                  <a:lnTo>
                    <a:pt x="478" y="397"/>
                  </a:lnTo>
                  <a:lnTo>
                    <a:pt x="477" y="398"/>
                  </a:lnTo>
                  <a:lnTo>
                    <a:pt x="470" y="400"/>
                  </a:lnTo>
                  <a:lnTo>
                    <a:pt x="467" y="401"/>
                  </a:lnTo>
                  <a:lnTo>
                    <a:pt x="464" y="405"/>
                  </a:lnTo>
                  <a:lnTo>
                    <a:pt x="464" y="406"/>
                  </a:lnTo>
                  <a:lnTo>
                    <a:pt x="464" y="408"/>
                  </a:lnTo>
                  <a:lnTo>
                    <a:pt x="464" y="408"/>
                  </a:lnTo>
                  <a:lnTo>
                    <a:pt x="464" y="409"/>
                  </a:lnTo>
                  <a:lnTo>
                    <a:pt x="462" y="411"/>
                  </a:lnTo>
                  <a:lnTo>
                    <a:pt x="462" y="411"/>
                  </a:lnTo>
                  <a:lnTo>
                    <a:pt x="455" y="411"/>
                  </a:lnTo>
                  <a:lnTo>
                    <a:pt x="451" y="411"/>
                  </a:lnTo>
                  <a:lnTo>
                    <a:pt x="450" y="411"/>
                  </a:lnTo>
                  <a:lnTo>
                    <a:pt x="448" y="411"/>
                  </a:lnTo>
                  <a:lnTo>
                    <a:pt x="448" y="409"/>
                  </a:lnTo>
                  <a:lnTo>
                    <a:pt x="448" y="409"/>
                  </a:lnTo>
                  <a:lnTo>
                    <a:pt x="448" y="408"/>
                  </a:lnTo>
                  <a:lnTo>
                    <a:pt x="448" y="408"/>
                  </a:lnTo>
                  <a:lnTo>
                    <a:pt x="447" y="408"/>
                  </a:lnTo>
                  <a:lnTo>
                    <a:pt x="445" y="408"/>
                  </a:lnTo>
                  <a:lnTo>
                    <a:pt x="445" y="408"/>
                  </a:lnTo>
                  <a:lnTo>
                    <a:pt x="445" y="409"/>
                  </a:lnTo>
                  <a:lnTo>
                    <a:pt x="447" y="409"/>
                  </a:lnTo>
                  <a:lnTo>
                    <a:pt x="447" y="411"/>
                  </a:lnTo>
                  <a:lnTo>
                    <a:pt x="447" y="411"/>
                  </a:lnTo>
                  <a:lnTo>
                    <a:pt x="443" y="411"/>
                  </a:lnTo>
                  <a:lnTo>
                    <a:pt x="442" y="412"/>
                  </a:lnTo>
                  <a:lnTo>
                    <a:pt x="439" y="412"/>
                  </a:lnTo>
                  <a:lnTo>
                    <a:pt x="436" y="412"/>
                  </a:lnTo>
                  <a:lnTo>
                    <a:pt x="436" y="412"/>
                  </a:lnTo>
                  <a:lnTo>
                    <a:pt x="436" y="412"/>
                  </a:lnTo>
                  <a:lnTo>
                    <a:pt x="437" y="412"/>
                  </a:lnTo>
                  <a:lnTo>
                    <a:pt x="439" y="411"/>
                  </a:lnTo>
                  <a:lnTo>
                    <a:pt x="439" y="411"/>
                  </a:lnTo>
                  <a:lnTo>
                    <a:pt x="437" y="409"/>
                  </a:lnTo>
                  <a:lnTo>
                    <a:pt x="434" y="411"/>
                  </a:lnTo>
                  <a:lnTo>
                    <a:pt x="432" y="411"/>
                  </a:lnTo>
                  <a:lnTo>
                    <a:pt x="429" y="411"/>
                  </a:lnTo>
                  <a:lnTo>
                    <a:pt x="426" y="412"/>
                  </a:lnTo>
                  <a:lnTo>
                    <a:pt x="425" y="412"/>
                  </a:lnTo>
                  <a:lnTo>
                    <a:pt x="425" y="414"/>
                  </a:lnTo>
                  <a:lnTo>
                    <a:pt x="426" y="414"/>
                  </a:lnTo>
                  <a:lnTo>
                    <a:pt x="426" y="416"/>
                  </a:lnTo>
                  <a:lnTo>
                    <a:pt x="426" y="416"/>
                  </a:lnTo>
                  <a:lnTo>
                    <a:pt x="425" y="417"/>
                  </a:lnTo>
                  <a:lnTo>
                    <a:pt x="421" y="417"/>
                  </a:lnTo>
                  <a:lnTo>
                    <a:pt x="417" y="420"/>
                  </a:lnTo>
                  <a:lnTo>
                    <a:pt x="415" y="420"/>
                  </a:lnTo>
                  <a:lnTo>
                    <a:pt x="414" y="422"/>
                  </a:lnTo>
                  <a:lnTo>
                    <a:pt x="414" y="423"/>
                  </a:lnTo>
                  <a:lnTo>
                    <a:pt x="414" y="423"/>
                  </a:lnTo>
                  <a:lnTo>
                    <a:pt x="412" y="423"/>
                  </a:lnTo>
                  <a:lnTo>
                    <a:pt x="410" y="423"/>
                  </a:lnTo>
                  <a:lnTo>
                    <a:pt x="409" y="423"/>
                  </a:lnTo>
                  <a:lnTo>
                    <a:pt x="406" y="423"/>
                  </a:lnTo>
                  <a:lnTo>
                    <a:pt x="396" y="428"/>
                  </a:lnTo>
                  <a:lnTo>
                    <a:pt x="393" y="430"/>
                  </a:lnTo>
                  <a:lnTo>
                    <a:pt x="390" y="434"/>
                  </a:lnTo>
                  <a:lnTo>
                    <a:pt x="382" y="438"/>
                  </a:lnTo>
                  <a:lnTo>
                    <a:pt x="379" y="441"/>
                  </a:lnTo>
                  <a:lnTo>
                    <a:pt x="379" y="442"/>
                  </a:lnTo>
                  <a:lnTo>
                    <a:pt x="379" y="442"/>
                  </a:lnTo>
                  <a:lnTo>
                    <a:pt x="377" y="442"/>
                  </a:lnTo>
                  <a:lnTo>
                    <a:pt x="377" y="442"/>
                  </a:lnTo>
                  <a:lnTo>
                    <a:pt x="379" y="442"/>
                  </a:lnTo>
                  <a:lnTo>
                    <a:pt x="377" y="444"/>
                  </a:lnTo>
                  <a:lnTo>
                    <a:pt x="377" y="445"/>
                  </a:lnTo>
                  <a:lnTo>
                    <a:pt x="374" y="449"/>
                  </a:lnTo>
                  <a:lnTo>
                    <a:pt x="374" y="449"/>
                  </a:lnTo>
                  <a:lnTo>
                    <a:pt x="374" y="447"/>
                  </a:lnTo>
                  <a:lnTo>
                    <a:pt x="373" y="447"/>
                  </a:lnTo>
                  <a:lnTo>
                    <a:pt x="371" y="445"/>
                  </a:lnTo>
                  <a:lnTo>
                    <a:pt x="371" y="447"/>
                  </a:lnTo>
                  <a:lnTo>
                    <a:pt x="371" y="449"/>
                  </a:lnTo>
                  <a:lnTo>
                    <a:pt x="369" y="449"/>
                  </a:lnTo>
                  <a:lnTo>
                    <a:pt x="369" y="449"/>
                  </a:lnTo>
                  <a:lnTo>
                    <a:pt x="368" y="449"/>
                  </a:lnTo>
                  <a:lnTo>
                    <a:pt x="366" y="447"/>
                  </a:lnTo>
                  <a:lnTo>
                    <a:pt x="366" y="449"/>
                  </a:lnTo>
                  <a:lnTo>
                    <a:pt x="369" y="450"/>
                  </a:lnTo>
                  <a:lnTo>
                    <a:pt x="371" y="450"/>
                  </a:lnTo>
                  <a:lnTo>
                    <a:pt x="371" y="450"/>
                  </a:lnTo>
                  <a:lnTo>
                    <a:pt x="369" y="455"/>
                  </a:lnTo>
                  <a:lnTo>
                    <a:pt x="368" y="455"/>
                  </a:lnTo>
                  <a:lnTo>
                    <a:pt x="368" y="455"/>
                  </a:lnTo>
                  <a:lnTo>
                    <a:pt x="368" y="455"/>
                  </a:lnTo>
                  <a:lnTo>
                    <a:pt x="368" y="457"/>
                  </a:lnTo>
                  <a:lnTo>
                    <a:pt x="368" y="460"/>
                  </a:lnTo>
                  <a:lnTo>
                    <a:pt x="368" y="461"/>
                  </a:lnTo>
                  <a:lnTo>
                    <a:pt x="366" y="461"/>
                  </a:lnTo>
                  <a:lnTo>
                    <a:pt x="366" y="461"/>
                  </a:lnTo>
                  <a:lnTo>
                    <a:pt x="366" y="463"/>
                  </a:lnTo>
                  <a:lnTo>
                    <a:pt x="368" y="463"/>
                  </a:lnTo>
                  <a:lnTo>
                    <a:pt x="368" y="464"/>
                  </a:lnTo>
                  <a:lnTo>
                    <a:pt x="368" y="466"/>
                  </a:lnTo>
                  <a:lnTo>
                    <a:pt x="368" y="468"/>
                  </a:lnTo>
                  <a:lnTo>
                    <a:pt x="368" y="471"/>
                  </a:lnTo>
                  <a:lnTo>
                    <a:pt x="368" y="474"/>
                  </a:lnTo>
                  <a:lnTo>
                    <a:pt x="369" y="474"/>
                  </a:lnTo>
                  <a:lnTo>
                    <a:pt x="369" y="475"/>
                  </a:lnTo>
                  <a:lnTo>
                    <a:pt x="368" y="477"/>
                  </a:lnTo>
                  <a:lnTo>
                    <a:pt x="369" y="479"/>
                  </a:lnTo>
                  <a:lnTo>
                    <a:pt x="368" y="482"/>
                  </a:lnTo>
                  <a:lnTo>
                    <a:pt x="368" y="485"/>
                  </a:lnTo>
                  <a:lnTo>
                    <a:pt x="368" y="490"/>
                  </a:lnTo>
                  <a:lnTo>
                    <a:pt x="368" y="491"/>
                  </a:lnTo>
                  <a:lnTo>
                    <a:pt x="366" y="493"/>
                  </a:lnTo>
                  <a:lnTo>
                    <a:pt x="365" y="494"/>
                  </a:lnTo>
                  <a:lnTo>
                    <a:pt x="365" y="497"/>
                  </a:lnTo>
                  <a:lnTo>
                    <a:pt x="361" y="499"/>
                  </a:lnTo>
                  <a:lnTo>
                    <a:pt x="358" y="502"/>
                  </a:lnTo>
                  <a:lnTo>
                    <a:pt x="355" y="505"/>
                  </a:lnTo>
                  <a:lnTo>
                    <a:pt x="352" y="509"/>
                  </a:lnTo>
                  <a:lnTo>
                    <a:pt x="347" y="516"/>
                  </a:lnTo>
                  <a:lnTo>
                    <a:pt x="344" y="526"/>
                  </a:lnTo>
                  <a:lnTo>
                    <a:pt x="339" y="534"/>
                  </a:lnTo>
                  <a:lnTo>
                    <a:pt x="338" y="537"/>
                  </a:lnTo>
                  <a:lnTo>
                    <a:pt x="335" y="538"/>
                  </a:lnTo>
                  <a:lnTo>
                    <a:pt x="332" y="543"/>
                  </a:lnTo>
                  <a:lnTo>
                    <a:pt x="327" y="546"/>
                  </a:lnTo>
                  <a:lnTo>
                    <a:pt x="322" y="549"/>
                  </a:lnTo>
                  <a:lnTo>
                    <a:pt x="320" y="551"/>
                  </a:lnTo>
                  <a:lnTo>
                    <a:pt x="319" y="553"/>
                  </a:lnTo>
                  <a:lnTo>
                    <a:pt x="317" y="553"/>
                  </a:lnTo>
                  <a:lnTo>
                    <a:pt x="319" y="551"/>
                  </a:lnTo>
                  <a:lnTo>
                    <a:pt x="319" y="549"/>
                  </a:lnTo>
                  <a:lnTo>
                    <a:pt x="317" y="548"/>
                  </a:lnTo>
                  <a:lnTo>
                    <a:pt x="319" y="548"/>
                  </a:lnTo>
                  <a:lnTo>
                    <a:pt x="320" y="549"/>
                  </a:lnTo>
                  <a:lnTo>
                    <a:pt x="322" y="548"/>
                  </a:lnTo>
                  <a:lnTo>
                    <a:pt x="322" y="548"/>
                  </a:lnTo>
                  <a:lnTo>
                    <a:pt x="324" y="548"/>
                  </a:lnTo>
                  <a:lnTo>
                    <a:pt x="327" y="543"/>
                  </a:lnTo>
                  <a:lnTo>
                    <a:pt x="330" y="543"/>
                  </a:lnTo>
                  <a:lnTo>
                    <a:pt x="332" y="540"/>
                  </a:lnTo>
                  <a:lnTo>
                    <a:pt x="332" y="540"/>
                  </a:lnTo>
                  <a:lnTo>
                    <a:pt x="332" y="537"/>
                  </a:lnTo>
                  <a:lnTo>
                    <a:pt x="332" y="537"/>
                  </a:lnTo>
                  <a:lnTo>
                    <a:pt x="333" y="537"/>
                  </a:lnTo>
                  <a:lnTo>
                    <a:pt x="335" y="535"/>
                  </a:lnTo>
                  <a:lnTo>
                    <a:pt x="335" y="535"/>
                  </a:lnTo>
                  <a:lnTo>
                    <a:pt x="335" y="534"/>
                  </a:lnTo>
                  <a:lnTo>
                    <a:pt x="336" y="532"/>
                  </a:lnTo>
                  <a:lnTo>
                    <a:pt x="338" y="531"/>
                  </a:lnTo>
                  <a:lnTo>
                    <a:pt x="338" y="526"/>
                  </a:lnTo>
                  <a:lnTo>
                    <a:pt x="338" y="526"/>
                  </a:lnTo>
                  <a:lnTo>
                    <a:pt x="339" y="526"/>
                  </a:lnTo>
                  <a:lnTo>
                    <a:pt x="339" y="526"/>
                  </a:lnTo>
                  <a:lnTo>
                    <a:pt x="339" y="524"/>
                  </a:lnTo>
                  <a:lnTo>
                    <a:pt x="339" y="523"/>
                  </a:lnTo>
                  <a:lnTo>
                    <a:pt x="338" y="523"/>
                  </a:lnTo>
                  <a:lnTo>
                    <a:pt x="335" y="526"/>
                  </a:lnTo>
                  <a:lnTo>
                    <a:pt x="333" y="526"/>
                  </a:lnTo>
                  <a:lnTo>
                    <a:pt x="333" y="523"/>
                  </a:lnTo>
                  <a:lnTo>
                    <a:pt x="332" y="523"/>
                  </a:lnTo>
                  <a:lnTo>
                    <a:pt x="330" y="521"/>
                  </a:lnTo>
                  <a:lnTo>
                    <a:pt x="330" y="520"/>
                  </a:lnTo>
                  <a:lnTo>
                    <a:pt x="330" y="520"/>
                  </a:lnTo>
                  <a:lnTo>
                    <a:pt x="330" y="521"/>
                  </a:lnTo>
                  <a:lnTo>
                    <a:pt x="330" y="523"/>
                  </a:lnTo>
                  <a:lnTo>
                    <a:pt x="332" y="524"/>
                  </a:lnTo>
                  <a:lnTo>
                    <a:pt x="332" y="526"/>
                  </a:lnTo>
                  <a:lnTo>
                    <a:pt x="330" y="527"/>
                  </a:lnTo>
                  <a:lnTo>
                    <a:pt x="330" y="529"/>
                  </a:lnTo>
                  <a:lnTo>
                    <a:pt x="330" y="531"/>
                  </a:lnTo>
                  <a:lnTo>
                    <a:pt x="328" y="531"/>
                  </a:lnTo>
                  <a:lnTo>
                    <a:pt x="328" y="531"/>
                  </a:lnTo>
                  <a:lnTo>
                    <a:pt x="328" y="532"/>
                  </a:lnTo>
                  <a:lnTo>
                    <a:pt x="327" y="534"/>
                  </a:lnTo>
                  <a:lnTo>
                    <a:pt x="327" y="535"/>
                  </a:lnTo>
                  <a:lnTo>
                    <a:pt x="327" y="535"/>
                  </a:lnTo>
                  <a:lnTo>
                    <a:pt x="327" y="537"/>
                  </a:lnTo>
                  <a:lnTo>
                    <a:pt x="324" y="538"/>
                  </a:lnTo>
                  <a:lnTo>
                    <a:pt x="320" y="540"/>
                  </a:lnTo>
                  <a:lnTo>
                    <a:pt x="319" y="542"/>
                  </a:lnTo>
                  <a:lnTo>
                    <a:pt x="319" y="543"/>
                  </a:lnTo>
                  <a:lnTo>
                    <a:pt x="319" y="545"/>
                  </a:lnTo>
                  <a:lnTo>
                    <a:pt x="317" y="546"/>
                  </a:lnTo>
                  <a:lnTo>
                    <a:pt x="316" y="549"/>
                  </a:lnTo>
                  <a:lnTo>
                    <a:pt x="316" y="551"/>
                  </a:lnTo>
                  <a:lnTo>
                    <a:pt x="317" y="553"/>
                  </a:lnTo>
                  <a:lnTo>
                    <a:pt x="317" y="554"/>
                  </a:lnTo>
                  <a:lnTo>
                    <a:pt x="316" y="554"/>
                  </a:lnTo>
                  <a:lnTo>
                    <a:pt x="316" y="556"/>
                  </a:lnTo>
                  <a:lnTo>
                    <a:pt x="314" y="557"/>
                  </a:lnTo>
                  <a:lnTo>
                    <a:pt x="311" y="565"/>
                  </a:lnTo>
                  <a:lnTo>
                    <a:pt x="309" y="570"/>
                  </a:lnTo>
                  <a:lnTo>
                    <a:pt x="308" y="572"/>
                  </a:lnTo>
                  <a:lnTo>
                    <a:pt x="306" y="573"/>
                  </a:lnTo>
                  <a:lnTo>
                    <a:pt x="300" y="579"/>
                  </a:lnTo>
                  <a:lnTo>
                    <a:pt x="298" y="579"/>
                  </a:lnTo>
                  <a:lnTo>
                    <a:pt x="298" y="578"/>
                  </a:lnTo>
                  <a:lnTo>
                    <a:pt x="297" y="578"/>
                  </a:lnTo>
                  <a:lnTo>
                    <a:pt x="297" y="578"/>
                  </a:lnTo>
                  <a:lnTo>
                    <a:pt x="297" y="576"/>
                  </a:lnTo>
                  <a:lnTo>
                    <a:pt x="297" y="576"/>
                  </a:lnTo>
                  <a:lnTo>
                    <a:pt x="297" y="576"/>
                  </a:lnTo>
                  <a:lnTo>
                    <a:pt x="297" y="576"/>
                  </a:lnTo>
                  <a:lnTo>
                    <a:pt x="297" y="576"/>
                  </a:lnTo>
                  <a:lnTo>
                    <a:pt x="298" y="576"/>
                  </a:lnTo>
                  <a:lnTo>
                    <a:pt x="298" y="575"/>
                  </a:lnTo>
                  <a:lnTo>
                    <a:pt x="298" y="573"/>
                  </a:lnTo>
                  <a:lnTo>
                    <a:pt x="298" y="572"/>
                  </a:lnTo>
                  <a:lnTo>
                    <a:pt x="298" y="570"/>
                  </a:lnTo>
                  <a:lnTo>
                    <a:pt x="298" y="568"/>
                  </a:lnTo>
                  <a:lnTo>
                    <a:pt x="300" y="568"/>
                  </a:lnTo>
                  <a:lnTo>
                    <a:pt x="300" y="568"/>
                  </a:lnTo>
                  <a:lnTo>
                    <a:pt x="300" y="568"/>
                  </a:lnTo>
                  <a:lnTo>
                    <a:pt x="302" y="568"/>
                  </a:lnTo>
                  <a:lnTo>
                    <a:pt x="302" y="567"/>
                  </a:lnTo>
                  <a:lnTo>
                    <a:pt x="303" y="565"/>
                  </a:lnTo>
                  <a:lnTo>
                    <a:pt x="303" y="564"/>
                  </a:lnTo>
                  <a:lnTo>
                    <a:pt x="305" y="564"/>
                  </a:lnTo>
                  <a:lnTo>
                    <a:pt x="305" y="564"/>
                  </a:lnTo>
                  <a:lnTo>
                    <a:pt x="305" y="565"/>
                  </a:lnTo>
                  <a:lnTo>
                    <a:pt x="306" y="565"/>
                  </a:lnTo>
                  <a:lnTo>
                    <a:pt x="306" y="565"/>
                  </a:lnTo>
                  <a:lnTo>
                    <a:pt x="308" y="565"/>
                  </a:lnTo>
                  <a:lnTo>
                    <a:pt x="308" y="565"/>
                  </a:lnTo>
                  <a:lnTo>
                    <a:pt x="308" y="564"/>
                  </a:lnTo>
                  <a:lnTo>
                    <a:pt x="309" y="564"/>
                  </a:lnTo>
                  <a:lnTo>
                    <a:pt x="309" y="562"/>
                  </a:lnTo>
                  <a:lnTo>
                    <a:pt x="309" y="561"/>
                  </a:lnTo>
                  <a:lnTo>
                    <a:pt x="311" y="561"/>
                  </a:lnTo>
                  <a:lnTo>
                    <a:pt x="311" y="559"/>
                  </a:lnTo>
                  <a:lnTo>
                    <a:pt x="311" y="559"/>
                  </a:lnTo>
                  <a:lnTo>
                    <a:pt x="309" y="559"/>
                  </a:lnTo>
                  <a:lnTo>
                    <a:pt x="309" y="557"/>
                  </a:lnTo>
                  <a:lnTo>
                    <a:pt x="309" y="556"/>
                  </a:lnTo>
                  <a:lnTo>
                    <a:pt x="309" y="554"/>
                  </a:lnTo>
                  <a:lnTo>
                    <a:pt x="309" y="554"/>
                  </a:lnTo>
                  <a:lnTo>
                    <a:pt x="308" y="554"/>
                  </a:lnTo>
                  <a:lnTo>
                    <a:pt x="308" y="554"/>
                  </a:lnTo>
                  <a:lnTo>
                    <a:pt x="308" y="556"/>
                  </a:lnTo>
                  <a:lnTo>
                    <a:pt x="308" y="556"/>
                  </a:lnTo>
                  <a:lnTo>
                    <a:pt x="308" y="556"/>
                  </a:lnTo>
                  <a:lnTo>
                    <a:pt x="308" y="557"/>
                  </a:lnTo>
                  <a:lnTo>
                    <a:pt x="306" y="557"/>
                  </a:lnTo>
                  <a:lnTo>
                    <a:pt x="305" y="559"/>
                  </a:lnTo>
                  <a:lnTo>
                    <a:pt x="305" y="559"/>
                  </a:lnTo>
                  <a:lnTo>
                    <a:pt x="305" y="561"/>
                  </a:lnTo>
                  <a:lnTo>
                    <a:pt x="303" y="561"/>
                  </a:lnTo>
                  <a:lnTo>
                    <a:pt x="303" y="562"/>
                  </a:lnTo>
                  <a:lnTo>
                    <a:pt x="302" y="562"/>
                  </a:lnTo>
                  <a:lnTo>
                    <a:pt x="302" y="561"/>
                  </a:lnTo>
                  <a:lnTo>
                    <a:pt x="300" y="561"/>
                  </a:lnTo>
                  <a:lnTo>
                    <a:pt x="297" y="559"/>
                  </a:lnTo>
                  <a:lnTo>
                    <a:pt x="295" y="557"/>
                  </a:lnTo>
                  <a:lnTo>
                    <a:pt x="295" y="556"/>
                  </a:lnTo>
                  <a:lnTo>
                    <a:pt x="294" y="554"/>
                  </a:lnTo>
                  <a:lnTo>
                    <a:pt x="294" y="553"/>
                  </a:lnTo>
                  <a:lnTo>
                    <a:pt x="294" y="553"/>
                  </a:lnTo>
                  <a:lnTo>
                    <a:pt x="294" y="551"/>
                  </a:lnTo>
                  <a:lnTo>
                    <a:pt x="292" y="551"/>
                  </a:lnTo>
                  <a:lnTo>
                    <a:pt x="291" y="549"/>
                  </a:lnTo>
                  <a:lnTo>
                    <a:pt x="291" y="549"/>
                  </a:lnTo>
                  <a:lnTo>
                    <a:pt x="289" y="549"/>
                  </a:lnTo>
                  <a:lnTo>
                    <a:pt x="287" y="548"/>
                  </a:lnTo>
                  <a:lnTo>
                    <a:pt x="284" y="546"/>
                  </a:lnTo>
                  <a:lnTo>
                    <a:pt x="283" y="545"/>
                  </a:lnTo>
                  <a:lnTo>
                    <a:pt x="283" y="543"/>
                  </a:lnTo>
                  <a:lnTo>
                    <a:pt x="281" y="543"/>
                  </a:lnTo>
                  <a:lnTo>
                    <a:pt x="278" y="542"/>
                  </a:lnTo>
                  <a:lnTo>
                    <a:pt x="275" y="540"/>
                  </a:lnTo>
                  <a:lnTo>
                    <a:pt x="275" y="540"/>
                  </a:lnTo>
                  <a:lnTo>
                    <a:pt x="273" y="540"/>
                  </a:lnTo>
                  <a:lnTo>
                    <a:pt x="272" y="538"/>
                  </a:lnTo>
                  <a:lnTo>
                    <a:pt x="272" y="538"/>
                  </a:lnTo>
                  <a:lnTo>
                    <a:pt x="272" y="537"/>
                  </a:lnTo>
                  <a:lnTo>
                    <a:pt x="270" y="537"/>
                  </a:lnTo>
                  <a:lnTo>
                    <a:pt x="270" y="535"/>
                  </a:lnTo>
                  <a:lnTo>
                    <a:pt x="268" y="534"/>
                  </a:lnTo>
                  <a:lnTo>
                    <a:pt x="267" y="534"/>
                  </a:lnTo>
                  <a:lnTo>
                    <a:pt x="267" y="532"/>
                  </a:lnTo>
                  <a:lnTo>
                    <a:pt x="267" y="532"/>
                  </a:lnTo>
                  <a:lnTo>
                    <a:pt x="267" y="534"/>
                  </a:lnTo>
                  <a:lnTo>
                    <a:pt x="265" y="534"/>
                  </a:lnTo>
                  <a:lnTo>
                    <a:pt x="265" y="534"/>
                  </a:lnTo>
                  <a:lnTo>
                    <a:pt x="265" y="535"/>
                  </a:lnTo>
                  <a:lnTo>
                    <a:pt x="264" y="535"/>
                  </a:lnTo>
                  <a:lnTo>
                    <a:pt x="264" y="537"/>
                  </a:lnTo>
                  <a:lnTo>
                    <a:pt x="262" y="537"/>
                  </a:lnTo>
                  <a:lnTo>
                    <a:pt x="261" y="537"/>
                  </a:lnTo>
                  <a:lnTo>
                    <a:pt x="261" y="535"/>
                  </a:lnTo>
                  <a:lnTo>
                    <a:pt x="261" y="535"/>
                  </a:lnTo>
                  <a:lnTo>
                    <a:pt x="261" y="532"/>
                  </a:lnTo>
                  <a:lnTo>
                    <a:pt x="261" y="532"/>
                  </a:lnTo>
                  <a:lnTo>
                    <a:pt x="259" y="531"/>
                  </a:lnTo>
                  <a:lnTo>
                    <a:pt x="259" y="529"/>
                  </a:lnTo>
                  <a:lnTo>
                    <a:pt x="256" y="526"/>
                  </a:lnTo>
                  <a:lnTo>
                    <a:pt x="251" y="523"/>
                  </a:lnTo>
                  <a:lnTo>
                    <a:pt x="250" y="521"/>
                  </a:lnTo>
                  <a:lnTo>
                    <a:pt x="248" y="521"/>
                  </a:lnTo>
                  <a:lnTo>
                    <a:pt x="246" y="521"/>
                  </a:lnTo>
                  <a:lnTo>
                    <a:pt x="245" y="521"/>
                  </a:lnTo>
                  <a:lnTo>
                    <a:pt x="245" y="523"/>
                  </a:lnTo>
                  <a:lnTo>
                    <a:pt x="243" y="524"/>
                  </a:lnTo>
                  <a:lnTo>
                    <a:pt x="242" y="524"/>
                  </a:lnTo>
                  <a:lnTo>
                    <a:pt x="238" y="523"/>
                  </a:lnTo>
                  <a:lnTo>
                    <a:pt x="238" y="523"/>
                  </a:lnTo>
                  <a:lnTo>
                    <a:pt x="238" y="521"/>
                  </a:lnTo>
                  <a:lnTo>
                    <a:pt x="242" y="520"/>
                  </a:lnTo>
                  <a:lnTo>
                    <a:pt x="242" y="518"/>
                  </a:lnTo>
                  <a:lnTo>
                    <a:pt x="242" y="516"/>
                  </a:lnTo>
                  <a:lnTo>
                    <a:pt x="243" y="516"/>
                  </a:lnTo>
                  <a:lnTo>
                    <a:pt x="245" y="515"/>
                  </a:lnTo>
                  <a:lnTo>
                    <a:pt x="248" y="513"/>
                  </a:lnTo>
                  <a:lnTo>
                    <a:pt x="250" y="510"/>
                  </a:lnTo>
                  <a:lnTo>
                    <a:pt x="251" y="509"/>
                  </a:lnTo>
                  <a:lnTo>
                    <a:pt x="253" y="507"/>
                  </a:lnTo>
                  <a:lnTo>
                    <a:pt x="253" y="505"/>
                  </a:lnTo>
                  <a:lnTo>
                    <a:pt x="254" y="505"/>
                  </a:lnTo>
                  <a:lnTo>
                    <a:pt x="256" y="504"/>
                  </a:lnTo>
                  <a:lnTo>
                    <a:pt x="256" y="501"/>
                  </a:lnTo>
                  <a:lnTo>
                    <a:pt x="257" y="499"/>
                  </a:lnTo>
                  <a:lnTo>
                    <a:pt x="259" y="497"/>
                  </a:lnTo>
                  <a:lnTo>
                    <a:pt x="261" y="497"/>
                  </a:lnTo>
                  <a:lnTo>
                    <a:pt x="261" y="496"/>
                  </a:lnTo>
                  <a:lnTo>
                    <a:pt x="262" y="496"/>
                  </a:lnTo>
                  <a:lnTo>
                    <a:pt x="262" y="496"/>
                  </a:lnTo>
                  <a:lnTo>
                    <a:pt x="262" y="494"/>
                  </a:lnTo>
                  <a:lnTo>
                    <a:pt x="262" y="494"/>
                  </a:lnTo>
                  <a:lnTo>
                    <a:pt x="262" y="494"/>
                  </a:lnTo>
                  <a:lnTo>
                    <a:pt x="264" y="493"/>
                  </a:lnTo>
                  <a:lnTo>
                    <a:pt x="264" y="494"/>
                  </a:lnTo>
                  <a:lnTo>
                    <a:pt x="265" y="494"/>
                  </a:lnTo>
                  <a:lnTo>
                    <a:pt x="265" y="494"/>
                  </a:lnTo>
                  <a:lnTo>
                    <a:pt x="265" y="493"/>
                  </a:lnTo>
                  <a:lnTo>
                    <a:pt x="265" y="493"/>
                  </a:lnTo>
                  <a:lnTo>
                    <a:pt x="265" y="493"/>
                  </a:lnTo>
                  <a:lnTo>
                    <a:pt x="265" y="491"/>
                  </a:lnTo>
                  <a:lnTo>
                    <a:pt x="267" y="490"/>
                  </a:lnTo>
                  <a:lnTo>
                    <a:pt x="268" y="490"/>
                  </a:lnTo>
                  <a:lnTo>
                    <a:pt x="270" y="488"/>
                  </a:lnTo>
                  <a:lnTo>
                    <a:pt x="270" y="488"/>
                  </a:lnTo>
                  <a:lnTo>
                    <a:pt x="272" y="486"/>
                  </a:lnTo>
                  <a:lnTo>
                    <a:pt x="275" y="486"/>
                  </a:lnTo>
                  <a:lnTo>
                    <a:pt x="275" y="485"/>
                  </a:lnTo>
                  <a:lnTo>
                    <a:pt x="275" y="485"/>
                  </a:lnTo>
                  <a:lnTo>
                    <a:pt x="275" y="485"/>
                  </a:lnTo>
                  <a:lnTo>
                    <a:pt x="276" y="483"/>
                  </a:lnTo>
                  <a:lnTo>
                    <a:pt x="276" y="483"/>
                  </a:lnTo>
                  <a:lnTo>
                    <a:pt x="276" y="483"/>
                  </a:lnTo>
                  <a:lnTo>
                    <a:pt x="278" y="482"/>
                  </a:lnTo>
                  <a:lnTo>
                    <a:pt x="278" y="482"/>
                  </a:lnTo>
                  <a:lnTo>
                    <a:pt x="279" y="480"/>
                  </a:lnTo>
                  <a:lnTo>
                    <a:pt x="279" y="480"/>
                  </a:lnTo>
                  <a:lnTo>
                    <a:pt x="281" y="480"/>
                  </a:lnTo>
                  <a:lnTo>
                    <a:pt x="281" y="480"/>
                  </a:lnTo>
                  <a:lnTo>
                    <a:pt x="283" y="480"/>
                  </a:lnTo>
                  <a:lnTo>
                    <a:pt x="283" y="480"/>
                  </a:lnTo>
                  <a:lnTo>
                    <a:pt x="284" y="480"/>
                  </a:lnTo>
                  <a:lnTo>
                    <a:pt x="286" y="479"/>
                  </a:lnTo>
                  <a:lnTo>
                    <a:pt x="286" y="479"/>
                  </a:lnTo>
                  <a:lnTo>
                    <a:pt x="287" y="477"/>
                  </a:lnTo>
                  <a:lnTo>
                    <a:pt x="287" y="477"/>
                  </a:lnTo>
                  <a:lnTo>
                    <a:pt x="289" y="477"/>
                  </a:lnTo>
                  <a:lnTo>
                    <a:pt x="289" y="477"/>
                  </a:lnTo>
                  <a:lnTo>
                    <a:pt x="291" y="475"/>
                  </a:lnTo>
                  <a:lnTo>
                    <a:pt x="292" y="475"/>
                  </a:lnTo>
                  <a:lnTo>
                    <a:pt x="292" y="474"/>
                  </a:lnTo>
                  <a:lnTo>
                    <a:pt x="294" y="472"/>
                  </a:lnTo>
                  <a:lnTo>
                    <a:pt x="294" y="471"/>
                  </a:lnTo>
                  <a:lnTo>
                    <a:pt x="294" y="469"/>
                  </a:lnTo>
                  <a:lnTo>
                    <a:pt x="294" y="469"/>
                  </a:lnTo>
                  <a:lnTo>
                    <a:pt x="294" y="468"/>
                  </a:lnTo>
                  <a:lnTo>
                    <a:pt x="294" y="464"/>
                  </a:lnTo>
                  <a:lnTo>
                    <a:pt x="294" y="463"/>
                  </a:lnTo>
                  <a:lnTo>
                    <a:pt x="295" y="461"/>
                  </a:lnTo>
                  <a:lnTo>
                    <a:pt x="295" y="461"/>
                  </a:lnTo>
                  <a:lnTo>
                    <a:pt x="294" y="458"/>
                  </a:lnTo>
                  <a:lnTo>
                    <a:pt x="292" y="457"/>
                  </a:lnTo>
                  <a:lnTo>
                    <a:pt x="292" y="453"/>
                  </a:lnTo>
                  <a:lnTo>
                    <a:pt x="292" y="452"/>
                  </a:lnTo>
                  <a:lnTo>
                    <a:pt x="291" y="452"/>
                  </a:lnTo>
                  <a:lnTo>
                    <a:pt x="291" y="450"/>
                  </a:lnTo>
                  <a:lnTo>
                    <a:pt x="289" y="450"/>
                  </a:lnTo>
                  <a:lnTo>
                    <a:pt x="289" y="450"/>
                  </a:lnTo>
                  <a:lnTo>
                    <a:pt x="287" y="450"/>
                  </a:lnTo>
                  <a:lnTo>
                    <a:pt x="287" y="450"/>
                  </a:lnTo>
                  <a:lnTo>
                    <a:pt x="286" y="450"/>
                  </a:lnTo>
                  <a:lnTo>
                    <a:pt x="286" y="450"/>
                  </a:lnTo>
                  <a:lnTo>
                    <a:pt x="284" y="450"/>
                  </a:lnTo>
                  <a:lnTo>
                    <a:pt x="284" y="452"/>
                  </a:lnTo>
                  <a:lnTo>
                    <a:pt x="283" y="452"/>
                  </a:lnTo>
                  <a:lnTo>
                    <a:pt x="283" y="450"/>
                  </a:lnTo>
                  <a:lnTo>
                    <a:pt x="281" y="450"/>
                  </a:lnTo>
                  <a:lnTo>
                    <a:pt x="281" y="449"/>
                  </a:lnTo>
                  <a:lnTo>
                    <a:pt x="283" y="445"/>
                  </a:lnTo>
                  <a:lnTo>
                    <a:pt x="284" y="444"/>
                  </a:lnTo>
                  <a:lnTo>
                    <a:pt x="284" y="442"/>
                  </a:lnTo>
                  <a:lnTo>
                    <a:pt x="284" y="439"/>
                  </a:lnTo>
                  <a:lnTo>
                    <a:pt x="286" y="434"/>
                  </a:lnTo>
                  <a:lnTo>
                    <a:pt x="286" y="431"/>
                  </a:lnTo>
                  <a:lnTo>
                    <a:pt x="286" y="430"/>
                  </a:lnTo>
                  <a:lnTo>
                    <a:pt x="286" y="428"/>
                  </a:lnTo>
                  <a:lnTo>
                    <a:pt x="286" y="428"/>
                  </a:lnTo>
                  <a:lnTo>
                    <a:pt x="287" y="427"/>
                  </a:lnTo>
                  <a:lnTo>
                    <a:pt x="284" y="427"/>
                  </a:lnTo>
                  <a:lnTo>
                    <a:pt x="284" y="425"/>
                  </a:lnTo>
                  <a:lnTo>
                    <a:pt x="283" y="425"/>
                  </a:lnTo>
                  <a:lnTo>
                    <a:pt x="281" y="423"/>
                  </a:lnTo>
                  <a:lnTo>
                    <a:pt x="281" y="423"/>
                  </a:lnTo>
                  <a:lnTo>
                    <a:pt x="279" y="425"/>
                  </a:lnTo>
                  <a:lnTo>
                    <a:pt x="278" y="425"/>
                  </a:lnTo>
                  <a:lnTo>
                    <a:pt x="276" y="425"/>
                  </a:lnTo>
                  <a:lnTo>
                    <a:pt x="276" y="427"/>
                  </a:lnTo>
                  <a:lnTo>
                    <a:pt x="275" y="427"/>
                  </a:lnTo>
                  <a:lnTo>
                    <a:pt x="273" y="427"/>
                  </a:lnTo>
                  <a:lnTo>
                    <a:pt x="272" y="427"/>
                  </a:lnTo>
                  <a:lnTo>
                    <a:pt x="270" y="427"/>
                  </a:lnTo>
                  <a:lnTo>
                    <a:pt x="270" y="425"/>
                  </a:lnTo>
                  <a:lnTo>
                    <a:pt x="270" y="425"/>
                  </a:lnTo>
                  <a:lnTo>
                    <a:pt x="270" y="423"/>
                  </a:lnTo>
                  <a:lnTo>
                    <a:pt x="268" y="422"/>
                  </a:lnTo>
                  <a:lnTo>
                    <a:pt x="268" y="420"/>
                  </a:lnTo>
                  <a:lnTo>
                    <a:pt x="268" y="420"/>
                  </a:lnTo>
                  <a:lnTo>
                    <a:pt x="268" y="419"/>
                  </a:lnTo>
                  <a:lnTo>
                    <a:pt x="268" y="419"/>
                  </a:lnTo>
                  <a:lnTo>
                    <a:pt x="268" y="417"/>
                  </a:lnTo>
                  <a:lnTo>
                    <a:pt x="268" y="417"/>
                  </a:lnTo>
                  <a:lnTo>
                    <a:pt x="267" y="416"/>
                  </a:lnTo>
                  <a:lnTo>
                    <a:pt x="268" y="416"/>
                  </a:lnTo>
                  <a:lnTo>
                    <a:pt x="267" y="414"/>
                  </a:lnTo>
                  <a:lnTo>
                    <a:pt x="267" y="412"/>
                  </a:lnTo>
                  <a:lnTo>
                    <a:pt x="267" y="412"/>
                  </a:lnTo>
                  <a:lnTo>
                    <a:pt x="267" y="411"/>
                  </a:lnTo>
                  <a:lnTo>
                    <a:pt x="267" y="409"/>
                  </a:lnTo>
                  <a:lnTo>
                    <a:pt x="267" y="408"/>
                  </a:lnTo>
                  <a:lnTo>
                    <a:pt x="267" y="408"/>
                  </a:lnTo>
                  <a:lnTo>
                    <a:pt x="267" y="406"/>
                  </a:lnTo>
                  <a:lnTo>
                    <a:pt x="267" y="406"/>
                  </a:lnTo>
                  <a:lnTo>
                    <a:pt x="265" y="405"/>
                  </a:lnTo>
                  <a:lnTo>
                    <a:pt x="265" y="405"/>
                  </a:lnTo>
                  <a:lnTo>
                    <a:pt x="265" y="403"/>
                  </a:lnTo>
                  <a:lnTo>
                    <a:pt x="264" y="401"/>
                  </a:lnTo>
                  <a:lnTo>
                    <a:pt x="264" y="401"/>
                  </a:lnTo>
                  <a:lnTo>
                    <a:pt x="262" y="401"/>
                  </a:lnTo>
                  <a:lnTo>
                    <a:pt x="261" y="400"/>
                  </a:lnTo>
                  <a:lnTo>
                    <a:pt x="261" y="400"/>
                  </a:lnTo>
                  <a:lnTo>
                    <a:pt x="259" y="400"/>
                  </a:lnTo>
                  <a:lnTo>
                    <a:pt x="257" y="400"/>
                  </a:lnTo>
                  <a:lnTo>
                    <a:pt x="257" y="400"/>
                  </a:lnTo>
                  <a:lnTo>
                    <a:pt x="256" y="398"/>
                  </a:lnTo>
                  <a:lnTo>
                    <a:pt x="256" y="398"/>
                  </a:lnTo>
                  <a:lnTo>
                    <a:pt x="254" y="397"/>
                  </a:lnTo>
                  <a:lnTo>
                    <a:pt x="254" y="398"/>
                  </a:lnTo>
                  <a:lnTo>
                    <a:pt x="253" y="398"/>
                  </a:lnTo>
                  <a:lnTo>
                    <a:pt x="253" y="398"/>
                  </a:lnTo>
                  <a:lnTo>
                    <a:pt x="253" y="400"/>
                  </a:lnTo>
                  <a:lnTo>
                    <a:pt x="251" y="400"/>
                  </a:lnTo>
                  <a:lnTo>
                    <a:pt x="250" y="400"/>
                  </a:lnTo>
                  <a:lnTo>
                    <a:pt x="250" y="400"/>
                  </a:lnTo>
                  <a:lnTo>
                    <a:pt x="248" y="400"/>
                  </a:lnTo>
                  <a:lnTo>
                    <a:pt x="246" y="400"/>
                  </a:lnTo>
                  <a:lnTo>
                    <a:pt x="245" y="400"/>
                  </a:lnTo>
                  <a:lnTo>
                    <a:pt x="243" y="400"/>
                  </a:lnTo>
                  <a:lnTo>
                    <a:pt x="242" y="400"/>
                  </a:lnTo>
                  <a:lnTo>
                    <a:pt x="242" y="400"/>
                  </a:lnTo>
                  <a:lnTo>
                    <a:pt x="240" y="400"/>
                  </a:lnTo>
                  <a:lnTo>
                    <a:pt x="238" y="398"/>
                  </a:lnTo>
                  <a:lnTo>
                    <a:pt x="237" y="398"/>
                  </a:lnTo>
                  <a:lnTo>
                    <a:pt x="237" y="398"/>
                  </a:lnTo>
                  <a:lnTo>
                    <a:pt x="235" y="398"/>
                  </a:lnTo>
                  <a:lnTo>
                    <a:pt x="235" y="398"/>
                  </a:lnTo>
                  <a:lnTo>
                    <a:pt x="234" y="398"/>
                  </a:lnTo>
                  <a:lnTo>
                    <a:pt x="232" y="398"/>
                  </a:lnTo>
                  <a:lnTo>
                    <a:pt x="232" y="397"/>
                  </a:lnTo>
                  <a:lnTo>
                    <a:pt x="232" y="397"/>
                  </a:lnTo>
                  <a:lnTo>
                    <a:pt x="232" y="395"/>
                  </a:lnTo>
                  <a:lnTo>
                    <a:pt x="234" y="395"/>
                  </a:lnTo>
                  <a:lnTo>
                    <a:pt x="234" y="393"/>
                  </a:lnTo>
                  <a:lnTo>
                    <a:pt x="234" y="393"/>
                  </a:lnTo>
                  <a:lnTo>
                    <a:pt x="234" y="392"/>
                  </a:lnTo>
                  <a:lnTo>
                    <a:pt x="234" y="392"/>
                  </a:lnTo>
                  <a:lnTo>
                    <a:pt x="234" y="390"/>
                  </a:lnTo>
                  <a:lnTo>
                    <a:pt x="234" y="390"/>
                  </a:lnTo>
                  <a:lnTo>
                    <a:pt x="234" y="389"/>
                  </a:lnTo>
                  <a:lnTo>
                    <a:pt x="234" y="389"/>
                  </a:lnTo>
                  <a:lnTo>
                    <a:pt x="234" y="387"/>
                  </a:lnTo>
                  <a:lnTo>
                    <a:pt x="234" y="387"/>
                  </a:lnTo>
                  <a:lnTo>
                    <a:pt x="234" y="386"/>
                  </a:lnTo>
                  <a:lnTo>
                    <a:pt x="234" y="386"/>
                  </a:lnTo>
                  <a:lnTo>
                    <a:pt x="234" y="384"/>
                  </a:lnTo>
                  <a:lnTo>
                    <a:pt x="235" y="382"/>
                  </a:lnTo>
                  <a:lnTo>
                    <a:pt x="235" y="381"/>
                  </a:lnTo>
                  <a:lnTo>
                    <a:pt x="234" y="379"/>
                  </a:lnTo>
                  <a:lnTo>
                    <a:pt x="234" y="379"/>
                  </a:lnTo>
                  <a:lnTo>
                    <a:pt x="234" y="379"/>
                  </a:lnTo>
                  <a:lnTo>
                    <a:pt x="234" y="379"/>
                  </a:lnTo>
                  <a:lnTo>
                    <a:pt x="234" y="378"/>
                  </a:lnTo>
                  <a:lnTo>
                    <a:pt x="234" y="378"/>
                  </a:lnTo>
                  <a:lnTo>
                    <a:pt x="234" y="378"/>
                  </a:lnTo>
                  <a:lnTo>
                    <a:pt x="234" y="376"/>
                  </a:lnTo>
                  <a:lnTo>
                    <a:pt x="232" y="376"/>
                  </a:lnTo>
                  <a:lnTo>
                    <a:pt x="232" y="376"/>
                  </a:lnTo>
                  <a:lnTo>
                    <a:pt x="232" y="375"/>
                  </a:lnTo>
                  <a:lnTo>
                    <a:pt x="232" y="375"/>
                  </a:lnTo>
                  <a:lnTo>
                    <a:pt x="232" y="373"/>
                  </a:lnTo>
                  <a:lnTo>
                    <a:pt x="232" y="373"/>
                  </a:lnTo>
                  <a:lnTo>
                    <a:pt x="232" y="371"/>
                  </a:lnTo>
                  <a:lnTo>
                    <a:pt x="231" y="371"/>
                  </a:lnTo>
                  <a:lnTo>
                    <a:pt x="231" y="370"/>
                  </a:lnTo>
                  <a:lnTo>
                    <a:pt x="231" y="370"/>
                  </a:lnTo>
                  <a:lnTo>
                    <a:pt x="231" y="368"/>
                  </a:lnTo>
                  <a:lnTo>
                    <a:pt x="231" y="368"/>
                  </a:lnTo>
                  <a:lnTo>
                    <a:pt x="231" y="368"/>
                  </a:lnTo>
                  <a:lnTo>
                    <a:pt x="232" y="367"/>
                  </a:lnTo>
                  <a:lnTo>
                    <a:pt x="232" y="367"/>
                  </a:lnTo>
                  <a:lnTo>
                    <a:pt x="234" y="367"/>
                  </a:lnTo>
                  <a:lnTo>
                    <a:pt x="234" y="365"/>
                  </a:lnTo>
                  <a:lnTo>
                    <a:pt x="232" y="364"/>
                  </a:lnTo>
                  <a:lnTo>
                    <a:pt x="231" y="362"/>
                  </a:lnTo>
                  <a:lnTo>
                    <a:pt x="231" y="360"/>
                  </a:lnTo>
                  <a:lnTo>
                    <a:pt x="232" y="357"/>
                  </a:lnTo>
                  <a:lnTo>
                    <a:pt x="234" y="354"/>
                  </a:lnTo>
                  <a:lnTo>
                    <a:pt x="235" y="353"/>
                  </a:lnTo>
                  <a:lnTo>
                    <a:pt x="235" y="353"/>
                  </a:lnTo>
                  <a:lnTo>
                    <a:pt x="237" y="353"/>
                  </a:lnTo>
                  <a:lnTo>
                    <a:pt x="237" y="351"/>
                  </a:lnTo>
                  <a:lnTo>
                    <a:pt x="237" y="349"/>
                  </a:lnTo>
                  <a:lnTo>
                    <a:pt x="235" y="349"/>
                  </a:lnTo>
                  <a:lnTo>
                    <a:pt x="237" y="348"/>
                  </a:lnTo>
                  <a:lnTo>
                    <a:pt x="237" y="343"/>
                  </a:lnTo>
                  <a:lnTo>
                    <a:pt x="238" y="340"/>
                  </a:lnTo>
                  <a:lnTo>
                    <a:pt x="238" y="340"/>
                  </a:lnTo>
                  <a:lnTo>
                    <a:pt x="240" y="340"/>
                  </a:lnTo>
                  <a:lnTo>
                    <a:pt x="240" y="340"/>
                  </a:lnTo>
                  <a:lnTo>
                    <a:pt x="238" y="340"/>
                  </a:lnTo>
                  <a:lnTo>
                    <a:pt x="238" y="338"/>
                  </a:lnTo>
                  <a:lnTo>
                    <a:pt x="237" y="335"/>
                  </a:lnTo>
                  <a:lnTo>
                    <a:pt x="235" y="332"/>
                  </a:lnTo>
                  <a:lnTo>
                    <a:pt x="235" y="330"/>
                  </a:lnTo>
                  <a:lnTo>
                    <a:pt x="235" y="329"/>
                  </a:lnTo>
                  <a:lnTo>
                    <a:pt x="234" y="329"/>
                  </a:lnTo>
                  <a:lnTo>
                    <a:pt x="232" y="329"/>
                  </a:lnTo>
                  <a:lnTo>
                    <a:pt x="229" y="327"/>
                  </a:lnTo>
                  <a:lnTo>
                    <a:pt x="227" y="326"/>
                  </a:lnTo>
                  <a:lnTo>
                    <a:pt x="226" y="326"/>
                  </a:lnTo>
                  <a:lnTo>
                    <a:pt x="226" y="323"/>
                  </a:lnTo>
                  <a:lnTo>
                    <a:pt x="226" y="321"/>
                  </a:lnTo>
                  <a:lnTo>
                    <a:pt x="226" y="318"/>
                  </a:lnTo>
                  <a:lnTo>
                    <a:pt x="226" y="316"/>
                  </a:lnTo>
                  <a:lnTo>
                    <a:pt x="227" y="315"/>
                  </a:lnTo>
                  <a:lnTo>
                    <a:pt x="227" y="313"/>
                  </a:lnTo>
                  <a:lnTo>
                    <a:pt x="227" y="312"/>
                  </a:lnTo>
                  <a:lnTo>
                    <a:pt x="227" y="312"/>
                  </a:lnTo>
                  <a:lnTo>
                    <a:pt x="227" y="312"/>
                  </a:lnTo>
                  <a:lnTo>
                    <a:pt x="226" y="312"/>
                  </a:lnTo>
                  <a:lnTo>
                    <a:pt x="226" y="312"/>
                  </a:lnTo>
                  <a:lnTo>
                    <a:pt x="224" y="312"/>
                  </a:lnTo>
                  <a:lnTo>
                    <a:pt x="218" y="312"/>
                  </a:lnTo>
                  <a:lnTo>
                    <a:pt x="212" y="312"/>
                  </a:lnTo>
                  <a:lnTo>
                    <a:pt x="205" y="312"/>
                  </a:lnTo>
                  <a:lnTo>
                    <a:pt x="201" y="312"/>
                  </a:lnTo>
                  <a:lnTo>
                    <a:pt x="201" y="308"/>
                  </a:lnTo>
                  <a:lnTo>
                    <a:pt x="201" y="305"/>
                  </a:lnTo>
                  <a:lnTo>
                    <a:pt x="201" y="304"/>
                  </a:lnTo>
                  <a:lnTo>
                    <a:pt x="201" y="299"/>
                  </a:lnTo>
                  <a:lnTo>
                    <a:pt x="197" y="297"/>
                  </a:lnTo>
                  <a:lnTo>
                    <a:pt x="196" y="294"/>
                  </a:lnTo>
                  <a:lnTo>
                    <a:pt x="194" y="294"/>
                  </a:lnTo>
                  <a:lnTo>
                    <a:pt x="197" y="294"/>
                  </a:lnTo>
                  <a:lnTo>
                    <a:pt x="199" y="294"/>
                  </a:lnTo>
                  <a:lnTo>
                    <a:pt x="199" y="286"/>
                  </a:lnTo>
                  <a:lnTo>
                    <a:pt x="199" y="286"/>
                  </a:lnTo>
                  <a:lnTo>
                    <a:pt x="197" y="283"/>
                  </a:lnTo>
                  <a:lnTo>
                    <a:pt x="197" y="282"/>
                  </a:lnTo>
                  <a:lnTo>
                    <a:pt x="197" y="282"/>
                  </a:lnTo>
                  <a:lnTo>
                    <a:pt x="196" y="280"/>
                  </a:lnTo>
                  <a:lnTo>
                    <a:pt x="196" y="280"/>
                  </a:lnTo>
                  <a:lnTo>
                    <a:pt x="197" y="278"/>
                  </a:lnTo>
                  <a:lnTo>
                    <a:pt x="197" y="278"/>
                  </a:lnTo>
                  <a:lnTo>
                    <a:pt x="197" y="277"/>
                  </a:lnTo>
                  <a:lnTo>
                    <a:pt x="197" y="275"/>
                  </a:lnTo>
                  <a:lnTo>
                    <a:pt x="196" y="274"/>
                  </a:lnTo>
                  <a:lnTo>
                    <a:pt x="194" y="274"/>
                  </a:lnTo>
                  <a:lnTo>
                    <a:pt x="193" y="272"/>
                  </a:lnTo>
                  <a:lnTo>
                    <a:pt x="190" y="271"/>
                  </a:lnTo>
                  <a:lnTo>
                    <a:pt x="188" y="271"/>
                  </a:lnTo>
                  <a:lnTo>
                    <a:pt x="186" y="271"/>
                  </a:lnTo>
                  <a:lnTo>
                    <a:pt x="183" y="271"/>
                  </a:lnTo>
                  <a:lnTo>
                    <a:pt x="182" y="271"/>
                  </a:lnTo>
                  <a:lnTo>
                    <a:pt x="180" y="271"/>
                  </a:lnTo>
                  <a:lnTo>
                    <a:pt x="177" y="271"/>
                  </a:lnTo>
                  <a:lnTo>
                    <a:pt x="177" y="269"/>
                  </a:lnTo>
                  <a:lnTo>
                    <a:pt x="175" y="269"/>
                  </a:lnTo>
                  <a:lnTo>
                    <a:pt x="174" y="266"/>
                  </a:lnTo>
                  <a:lnTo>
                    <a:pt x="172" y="266"/>
                  </a:lnTo>
                  <a:lnTo>
                    <a:pt x="172" y="264"/>
                  </a:lnTo>
                  <a:lnTo>
                    <a:pt x="171" y="264"/>
                  </a:lnTo>
                  <a:lnTo>
                    <a:pt x="169" y="264"/>
                  </a:lnTo>
                  <a:lnTo>
                    <a:pt x="168" y="264"/>
                  </a:lnTo>
                  <a:lnTo>
                    <a:pt x="164" y="263"/>
                  </a:lnTo>
                  <a:lnTo>
                    <a:pt x="163" y="263"/>
                  </a:lnTo>
                  <a:lnTo>
                    <a:pt x="163" y="263"/>
                  </a:lnTo>
                  <a:lnTo>
                    <a:pt x="161" y="261"/>
                  </a:lnTo>
                  <a:lnTo>
                    <a:pt x="160" y="260"/>
                  </a:lnTo>
                  <a:lnTo>
                    <a:pt x="160" y="260"/>
                  </a:lnTo>
                  <a:lnTo>
                    <a:pt x="160" y="258"/>
                  </a:lnTo>
                  <a:lnTo>
                    <a:pt x="158" y="258"/>
                  </a:lnTo>
                  <a:lnTo>
                    <a:pt x="158" y="258"/>
                  </a:lnTo>
                  <a:lnTo>
                    <a:pt x="156" y="258"/>
                  </a:lnTo>
                  <a:lnTo>
                    <a:pt x="155" y="258"/>
                  </a:lnTo>
                  <a:lnTo>
                    <a:pt x="153" y="256"/>
                  </a:lnTo>
                  <a:lnTo>
                    <a:pt x="152" y="256"/>
                  </a:lnTo>
                  <a:lnTo>
                    <a:pt x="152" y="256"/>
                  </a:lnTo>
                  <a:lnTo>
                    <a:pt x="150" y="255"/>
                  </a:lnTo>
                  <a:lnTo>
                    <a:pt x="149" y="255"/>
                  </a:lnTo>
                  <a:lnTo>
                    <a:pt x="147" y="256"/>
                  </a:lnTo>
                  <a:lnTo>
                    <a:pt x="145" y="256"/>
                  </a:lnTo>
                  <a:lnTo>
                    <a:pt x="142" y="255"/>
                  </a:lnTo>
                  <a:lnTo>
                    <a:pt x="139" y="255"/>
                  </a:lnTo>
                  <a:lnTo>
                    <a:pt x="139" y="253"/>
                  </a:lnTo>
                  <a:lnTo>
                    <a:pt x="138" y="252"/>
                  </a:lnTo>
                  <a:lnTo>
                    <a:pt x="136" y="252"/>
                  </a:lnTo>
                  <a:lnTo>
                    <a:pt x="136" y="250"/>
                  </a:lnTo>
                  <a:lnTo>
                    <a:pt x="134" y="249"/>
                  </a:lnTo>
                  <a:lnTo>
                    <a:pt x="133" y="249"/>
                  </a:lnTo>
                  <a:lnTo>
                    <a:pt x="133" y="249"/>
                  </a:lnTo>
                  <a:lnTo>
                    <a:pt x="131" y="249"/>
                  </a:lnTo>
                  <a:lnTo>
                    <a:pt x="131" y="247"/>
                  </a:lnTo>
                  <a:lnTo>
                    <a:pt x="131" y="245"/>
                  </a:lnTo>
                  <a:lnTo>
                    <a:pt x="131" y="245"/>
                  </a:lnTo>
                  <a:lnTo>
                    <a:pt x="130" y="244"/>
                  </a:lnTo>
                  <a:lnTo>
                    <a:pt x="130" y="244"/>
                  </a:lnTo>
                  <a:lnTo>
                    <a:pt x="130" y="245"/>
                  </a:lnTo>
                  <a:lnTo>
                    <a:pt x="128" y="245"/>
                  </a:lnTo>
                  <a:lnTo>
                    <a:pt x="128" y="245"/>
                  </a:lnTo>
                  <a:lnTo>
                    <a:pt x="128" y="244"/>
                  </a:lnTo>
                  <a:lnTo>
                    <a:pt x="128" y="244"/>
                  </a:lnTo>
                  <a:lnTo>
                    <a:pt x="128" y="242"/>
                  </a:lnTo>
                  <a:lnTo>
                    <a:pt x="127" y="241"/>
                  </a:lnTo>
                  <a:lnTo>
                    <a:pt x="127" y="241"/>
                  </a:lnTo>
                  <a:lnTo>
                    <a:pt x="127" y="239"/>
                  </a:lnTo>
                  <a:lnTo>
                    <a:pt x="127" y="239"/>
                  </a:lnTo>
                  <a:lnTo>
                    <a:pt x="125" y="238"/>
                  </a:lnTo>
                  <a:lnTo>
                    <a:pt x="125" y="238"/>
                  </a:lnTo>
                  <a:lnTo>
                    <a:pt x="125" y="236"/>
                  </a:lnTo>
                  <a:lnTo>
                    <a:pt x="125" y="236"/>
                  </a:lnTo>
                  <a:lnTo>
                    <a:pt x="127" y="234"/>
                  </a:lnTo>
                  <a:lnTo>
                    <a:pt x="127" y="233"/>
                  </a:lnTo>
                  <a:lnTo>
                    <a:pt x="125" y="230"/>
                  </a:lnTo>
                  <a:lnTo>
                    <a:pt x="125" y="228"/>
                  </a:lnTo>
                  <a:lnTo>
                    <a:pt x="125" y="226"/>
                  </a:lnTo>
                  <a:lnTo>
                    <a:pt x="125" y="226"/>
                  </a:lnTo>
                  <a:lnTo>
                    <a:pt x="125" y="225"/>
                  </a:lnTo>
                  <a:lnTo>
                    <a:pt x="127" y="223"/>
                  </a:lnTo>
                  <a:lnTo>
                    <a:pt x="127" y="222"/>
                  </a:lnTo>
                  <a:lnTo>
                    <a:pt x="127" y="220"/>
                  </a:lnTo>
                  <a:lnTo>
                    <a:pt x="127" y="219"/>
                  </a:lnTo>
                  <a:lnTo>
                    <a:pt x="127" y="217"/>
                  </a:lnTo>
                  <a:lnTo>
                    <a:pt x="127" y="215"/>
                  </a:lnTo>
                  <a:lnTo>
                    <a:pt x="125" y="215"/>
                  </a:lnTo>
                  <a:lnTo>
                    <a:pt x="125" y="215"/>
                  </a:lnTo>
                  <a:lnTo>
                    <a:pt x="123" y="215"/>
                  </a:lnTo>
                  <a:lnTo>
                    <a:pt x="123" y="217"/>
                  </a:lnTo>
                  <a:lnTo>
                    <a:pt x="122" y="217"/>
                  </a:lnTo>
                  <a:lnTo>
                    <a:pt x="120" y="215"/>
                  </a:lnTo>
                  <a:lnTo>
                    <a:pt x="117" y="215"/>
                  </a:lnTo>
                  <a:lnTo>
                    <a:pt x="112" y="217"/>
                  </a:lnTo>
                  <a:lnTo>
                    <a:pt x="111" y="217"/>
                  </a:lnTo>
                  <a:lnTo>
                    <a:pt x="109" y="217"/>
                  </a:lnTo>
                  <a:lnTo>
                    <a:pt x="108" y="219"/>
                  </a:lnTo>
                  <a:lnTo>
                    <a:pt x="106" y="219"/>
                  </a:lnTo>
                  <a:lnTo>
                    <a:pt x="101" y="223"/>
                  </a:lnTo>
                  <a:lnTo>
                    <a:pt x="100" y="223"/>
                  </a:lnTo>
                  <a:lnTo>
                    <a:pt x="98" y="223"/>
                  </a:lnTo>
                  <a:lnTo>
                    <a:pt x="98" y="225"/>
                  </a:lnTo>
                  <a:lnTo>
                    <a:pt x="97" y="225"/>
                  </a:lnTo>
                  <a:lnTo>
                    <a:pt x="93" y="226"/>
                  </a:lnTo>
                  <a:lnTo>
                    <a:pt x="92" y="228"/>
                  </a:lnTo>
                  <a:lnTo>
                    <a:pt x="92" y="230"/>
                  </a:lnTo>
                  <a:lnTo>
                    <a:pt x="90" y="230"/>
                  </a:lnTo>
                  <a:lnTo>
                    <a:pt x="90" y="230"/>
                  </a:lnTo>
                  <a:lnTo>
                    <a:pt x="87" y="230"/>
                  </a:lnTo>
                  <a:lnTo>
                    <a:pt x="87" y="230"/>
                  </a:lnTo>
                  <a:lnTo>
                    <a:pt x="86" y="231"/>
                  </a:lnTo>
                  <a:lnTo>
                    <a:pt x="84" y="233"/>
                  </a:lnTo>
                  <a:lnTo>
                    <a:pt x="84" y="233"/>
                  </a:lnTo>
                  <a:lnTo>
                    <a:pt x="82" y="234"/>
                  </a:lnTo>
                  <a:lnTo>
                    <a:pt x="81" y="234"/>
                  </a:lnTo>
                  <a:lnTo>
                    <a:pt x="79" y="236"/>
                  </a:lnTo>
                  <a:lnTo>
                    <a:pt x="78" y="236"/>
                  </a:lnTo>
                  <a:lnTo>
                    <a:pt x="78" y="236"/>
                  </a:lnTo>
                  <a:lnTo>
                    <a:pt x="76" y="236"/>
                  </a:lnTo>
                  <a:lnTo>
                    <a:pt x="76" y="234"/>
                  </a:lnTo>
                  <a:lnTo>
                    <a:pt x="76" y="234"/>
                  </a:lnTo>
                  <a:lnTo>
                    <a:pt x="73" y="234"/>
                  </a:lnTo>
                  <a:lnTo>
                    <a:pt x="70" y="233"/>
                  </a:lnTo>
                  <a:lnTo>
                    <a:pt x="67" y="233"/>
                  </a:lnTo>
                  <a:lnTo>
                    <a:pt x="65" y="233"/>
                  </a:lnTo>
                  <a:lnTo>
                    <a:pt x="63" y="233"/>
                  </a:lnTo>
                  <a:lnTo>
                    <a:pt x="62" y="233"/>
                  </a:lnTo>
                  <a:lnTo>
                    <a:pt x="59" y="233"/>
                  </a:lnTo>
                  <a:lnTo>
                    <a:pt x="57" y="233"/>
                  </a:lnTo>
                  <a:lnTo>
                    <a:pt x="56" y="234"/>
                  </a:lnTo>
                  <a:lnTo>
                    <a:pt x="54" y="234"/>
                  </a:lnTo>
                  <a:lnTo>
                    <a:pt x="54" y="234"/>
                  </a:lnTo>
                  <a:lnTo>
                    <a:pt x="52" y="234"/>
                  </a:lnTo>
                  <a:lnTo>
                    <a:pt x="52" y="234"/>
                  </a:lnTo>
                  <a:lnTo>
                    <a:pt x="51" y="233"/>
                  </a:lnTo>
                  <a:lnTo>
                    <a:pt x="51" y="233"/>
                  </a:lnTo>
                  <a:lnTo>
                    <a:pt x="49" y="234"/>
                  </a:lnTo>
                  <a:lnTo>
                    <a:pt x="49" y="231"/>
                  </a:lnTo>
                  <a:lnTo>
                    <a:pt x="49" y="228"/>
                  </a:lnTo>
                  <a:lnTo>
                    <a:pt x="49" y="225"/>
                  </a:lnTo>
                  <a:lnTo>
                    <a:pt x="49" y="222"/>
                  </a:lnTo>
                  <a:lnTo>
                    <a:pt x="49" y="219"/>
                  </a:lnTo>
                  <a:lnTo>
                    <a:pt x="49" y="217"/>
                  </a:lnTo>
                  <a:lnTo>
                    <a:pt x="51" y="215"/>
                  </a:lnTo>
                  <a:lnTo>
                    <a:pt x="51" y="215"/>
                  </a:lnTo>
                  <a:lnTo>
                    <a:pt x="51" y="214"/>
                  </a:lnTo>
                  <a:lnTo>
                    <a:pt x="51" y="212"/>
                  </a:lnTo>
                  <a:lnTo>
                    <a:pt x="51" y="212"/>
                  </a:lnTo>
                  <a:lnTo>
                    <a:pt x="51" y="211"/>
                  </a:lnTo>
                  <a:lnTo>
                    <a:pt x="49" y="211"/>
                  </a:lnTo>
                  <a:lnTo>
                    <a:pt x="49" y="212"/>
                  </a:lnTo>
                  <a:lnTo>
                    <a:pt x="49" y="212"/>
                  </a:lnTo>
                  <a:lnTo>
                    <a:pt x="48" y="212"/>
                  </a:lnTo>
                  <a:lnTo>
                    <a:pt x="48" y="214"/>
                  </a:lnTo>
                  <a:lnTo>
                    <a:pt x="46" y="214"/>
                  </a:lnTo>
                  <a:lnTo>
                    <a:pt x="45" y="215"/>
                  </a:lnTo>
                  <a:lnTo>
                    <a:pt x="45" y="217"/>
                  </a:lnTo>
                  <a:lnTo>
                    <a:pt x="43" y="217"/>
                  </a:lnTo>
                  <a:lnTo>
                    <a:pt x="41" y="219"/>
                  </a:lnTo>
                  <a:lnTo>
                    <a:pt x="40" y="219"/>
                  </a:lnTo>
                  <a:lnTo>
                    <a:pt x="35" y="219"/>
                  </a:lnTo>
                  <a:lnTo>
                    <a:pt x="32" y="219"/>
                  </a:lnTo>
                  <a:lnTo>
                    <a:pt x="27" y="219"/>
                  </a:lnTo>
                  <a:lnTo>
                    <a:pt x="27" y="219"/>
                  </a:lnTo>
                  <a:lnTo>
                    <a:pt x="27" y="219"/>
                  </a:lnTo>
                  <a:lnTo>
                    <a:pt x="27" y="217"/>
                  </a:lnTo>
                  <a:lnTo>
                    <a:pt x="26" y="215"/>
                  </a:lnTo>
                  <a:lnTo>
                    <a:pt x="26" y="215"/>
                  </a:lnTo>
                  <a:lnTo>
                    <a:pt x="26" y="214"/>
                  </a:lnTo>
                  <a:lnTo>
                    <a:pt x="26" y="212"/>
                  </a:lnTo>
                  <a:lnTo>
                    <a:pt x="24" y="212"/>
                  </a:lnTo>
                  <a:lnTo>
                    <a:pt x="22" y="212"/>
                  </a:lnTo>
                  <a:lnTo>
                    <a:pt x="21" y="211"/>
                  </a:lnTo>
                  <a:lnTo>
                    <a:pt x="18" y="211"/>
                  </a:lnTo>
                  <a:lnTo>
                    <a:pt x="15" y="211"/>
                  </a:lnTo>
                  <a:lnTo>
                    <a:pt x="13" y="211"/>
                  </a:lnTo>
                  <a:lnTo>
                    <a:pt x="15" y="209"/>
                  </a:lnTo>
                  <a:lnTo>
                    <a:pt x="16" y="206"/>
                  </a:lnTo>
                  <a:lnTo>
                    <a:pt x="16" y="204"/>
                  </a:lnTo>
                  <a:lnTo>
                    <a:pt x="15" y="203"/>
                  </a:lnTo>
                  <a:lnTo>
                    <a:pt x="13" y="203"/>
                  </a:lnTo>
                  <a:lnTo>
                    <a:pt x="13" y="201"/>
                  </a:lnTo>
                  <a:lnTo>
                    <a:pt x="11" y="200"/>
                  </a:lnTo>
                  <a:lnTo>
                    <a:pt x="10" y="198"/>
                  </a:lnTo>
                  <a:lnTo>
                    <a:pt x="10" y="198"/>
                  </a:lnTo>
                  <a:lnTo>
                    <a:pt x="10" y="197"/>
                  </a:lnTo>
                  <a:lnTo>
                    <a:pt x="10" y="197"/>
                  </a:lnTo>
                  <a:lnTo>
                    <a:pt x="10" y="197"/>
                  </a:lnTo>
                  <a:lnTo>
                    <a:pt x="8" y="197"/>
                  </a:lnTo>
                  <a:lnTo>
                    <a:pt x="8" y="195"/>
                  </a:lnTo>
                  <a:lnTo>
                    <a:pt x="8" y="195"/>
                  </a:lnTo>
                  <a:lnTo>
                    <a:pt x="7" y="193"/>
                  </a:lnTo>
                  <a:lnTo>
                    <a:pt x="7" y="193"/>
                  </a:lnTo>
                  <a:lnTo>
                    <a:pt x="7" y="192"/>
                  </a:lnTo>
                  <a:lnTo>
                    <a:pt x="7" y="192"/>
                  </a:lnTo>
                  <a:lnTo>
                    <a:pt x="5" y="190"/>
                  </a:lnTo>
                  <a:lnTo>
                    <a:pt x="5" y="190"/>
                  </a:lnTo>
                  <a:lnTo>
                    <a:pt x="4" y="189"/>
                  </a:lnTo>
                  <a:lnTo>
                    <a:pt x="4" y="189"/>
                  </a:lnTo>
                  <a:lnTo>
                    <a:pt x="5" y="189"/>
                  </a:lnTo>
                  <a:lnTo>
                    <a:pt x="5" y="189"/>
                  </a:lnTo>
                  <a:lnTo>
                    <a:pt x="5" y="187"/>
                  </a:lnTo>
                  <a:lnTo>
                    <a:pt x="5" y="187"/>
                  </a:lnTo>
                  <a:lnTo>
                    <a:pt x="4" y="187"/>
                  </a:lnTo>
                  <a:lnTo>
                    <a:pt x="2" y="186"/>
                  </a:lnTo>
                  <a:lnTo>
                    <a:pt x="2" y="186"/>
                  </a:lnTo>
                  <a:lnTo>
                    <a:pt x="2" y="184"/>
                  </a:lnTo>
                  <a:lnTo>
                    <a:pt x="0" y="184"/>
                  </a:lnTo>
                  <a:lnTo>
                    <a:pt x="2" y="184"/>
                  </a:lnTo>
                  <a:lnTo>
                    <a:pt x="2" y="184"/>
                  </a:lnTo>
                  <a:lnTo>
                    <a:pt x="2" y="182"/>
                  </a:lnTo>
                  <a:lnTo>
                    <a:pt x="2" y="182"/>
                  </a:lnTo>
                  <a:lnTo>
                    <a:pt x="2" y="181"/>
                  </a:lnTo>
                  <a:lnTo>
                    <a:pt x="2" y="181"/>
                  </a:lnTo>
                  <a:lnTo>
                    <a:pt x="2" y="181"/>
                  </a:lnTo>
                  <a:lnTo>
                    <a:pt x="4" y="181"/>
                  </a:lnTo>
                  <a:lnTo>
                    <a:pt x="4" y="181"/>
                  </a:lnTo>
                  <a:lnTo>
                    <a:pt x="5" y="181"/>
                  </a:lnTo>
                  <a:lnTo>
                    <a:pt x="5" y="181"/>
                  </a:lnTo>
                  <a:lnTo>
                    <a:pt x="5" y="179"/>
                  </a:lnTo>
                  <a:lnTo>
                    <a:pt x="5" y="178"/>
                  </a:lnTo>
                  <a:lnTo>
                    <a:pt x="4" y="178"/>
                  </a:lnTo>
                  <a:lnTo>
                    <a:pt x="4" y="178"/>
                  </a:lnTo>
                  <a:lnTo>
                    <a:pt x="4" y="176"/>
                  </a:lnTo>
                  <a:lnTo>
                    <a:pt x="5" y="175"/>
                  </a:lnTo>
                  <a:lnTo>
                    <a:pt x="5" y="173"/>
                  </a:lnTo>
                  <a:lnTo>
                    <a:pt x="8" y="171"/>
                  </a:lnTo>
                  <a:lnTo>
                    <a:pt x="11" y="170"/>
                  </a:lnTo>
                  <a:lnTo>
                    <a:pt x="11" y="170"/>
                  </a:lnTo>
                  <a:lnTo>
                    <a:pt x="13" y="170"/>
                  </a:lnTo>
                  <a:lnTo>
                    <a:pt x="13" y="168"/>
                  </a:lnTo>
                  <a:lnTo>
                    <a:pt x="13" y="167"/>
                  </a:lnTo>
                  <a:lnTo>
                    <a:pt x="13" y="167"/>
                  </a:lnTo>
                  <a:lnTo>
                    <a:pt x="13" y="165"/>
                  </a:lnTo>
                  <a:lnTo>
                    <a:pt x="13" y="163"/>
                  </a:lnTo>
                  <a:lnTo>
                    <a:pt x="11" y="163"/>
                  </a:lnTo>
                  <a:lnTo>
                    <a:pt x="13" y="162"/>
                  </a:lnTo>
                  <a:lnTo>
                    <a:pt x="13" y="160"/>
                  </a:lnTo>
                  <a:lnTo>
                    <a:pt x="15" y="159"/>
                  </a:lnTo>
                  <a:lnTo>
                    <a:pt x="16" y="156"/>
                  </a:lnTo>
                  <a:lnTo>
                    <a:pt x="16" y="156"/>
                  </a:lnTo>
                  <a:lnTo>
                    <a:pt x="16" y="154"/>
                  </a:lnTo>
                  <a:lnTo>
                    <a:pt x="16" y="151"/>
                  </a:lnTo>
                  <a:lnTo>
                    <a:pt x="18" y="149"/>
                  </a:lnTo>
                  <a:lnTo>
                    <a:pt x="16" y="149"/>
                  </a:lnTo>
                  <a:lnTo>
                    <a:pt x="18" y="149"/>
                  </a:lnTo>
                  <a:lnTo>
                    <a:pt x="18" y="148"/>
                  </a:lnTo>
                  <a:lnTo>
                    <a:pt x="19" y="148"/>
                  </a:lnTo>
                  <a:lnTo>
                    <a:pt x="21" y="148"/>
                  </a:lnTo>
                  <a:lnTo>
                    <a:pt x="22" y="146"/>
                  </a:lnTo>
                  <a:lnTo>
                    <a:pt x="24" y="145"/>
                  </a:lnTo>
                  <a:lnTo>
                    <a:pt x="26" y="143"/>
                  </a:lnTo>
                  <a:lnTo>
                    <a:pt x="29" y="141"/>
                  </a:lnTo>
                  <a:lnTo>
                    <a:pt x="30" y="141"/>
                  </a:lnTo>
                  <a:lnTo>
                    <a:pt x="30" y="141"/>
                  </a:lnTo>
                  <a:lnTo>
                    <a:pt x="32" y="140"/>
                  </a:lnTo>
                  <a:lnTo>
                    <a:pt x="35" y="140"/>
                  </a:lnTo>
                  <a:lnTo>
                    <a:pt x="37" y="140"/>
                  </a:lnTo>
                  <a:lnTo>
                    <a:pt x="38" y="138"/>
                  </a:lnTo>
                  <a:lnTo>
                    <a:pt x="40" y="138"/>
                  </a:lnTo>
                  <a:lnTo>
                    <a:pt x="41" y="138"/>
                  </a:lnTo>
                  <a:lnTo>
                    <a:pt x="43" y="138"/>
                  </a:lnTo>
                  <a:lnTo>
                    <a:pt x="45" y="138"/>
                  </a:lnTo>
                  <a:lnTo>
                    <a:pt x="46" y="137"/>
                  </a:lnTo>
                  <a:lnTo>
                    <a:pt x="46" y="137"/>
                  </a:lnTo>
                  <a:lnTo>
                    <a:pt x="48" y="135"/>
                  </a:lnTo>
                  <a:lnTo>
                    <a:pt x="48" y="135"/>
                  </a:lnTo>
                  <a:lnTo>
                    <a:pt x="49" y="135"/>
                  </a:lnTo>
                  <a:lnTo>
                    <a:pt x="51" y="135"/>
                  </a:lnTo>
                  <a:lnTo>
                    <a:pt x="52" y="135"/>
                  </a:lnTo>
                  <a:lnTo>
                    <a:pt x="54" y="135"/>
                  </a:lnTo>
                  <a:lnTo>
                    <a:pt x="54" y="137"/>
                  </a:lnTo>
                  <a:lnTo>
                    <a:pt x="56" y="137"/>
                  </a:lnTo>
                  <a:lnTo>
                    <a:pt x="56" y="137"/>
                  </a:lnTo>
                  <a:lnTo>
                    <a:pt x="57" y="137"/>
                  </a:lnTo>
                  <a:lnTo>
                    <a:pt x="59" y="138"/>
                  </a:lnTo>
                  <a:lnTo>
                    <a:pt x="59" y="137"/>
                  </a:lnTo>
                  <a:lnTo>
                    <a:pt x="59" y="137"/>
                  </a:lnTo>
                  <a:lnTo>
                    <a:pt x="59" y="137"/>
                  </a:lnTo>
                  <a:lnTo>
                    <a:pt x="60" y="135"/>
                  </a:lnTo>
                  <a:lnTo>
                    <a:pt x="60" y="132"/>
                  </a:lnTo>
                  <a:lnTo>
                    <a:pt x="60" y="127"/>
                  </a:lnTo>
                  <a:lnTo>
                    <a:pt x="62" y="124"/>
                  </a:lnTo>
                  <a:lnTo>
                    <a:pt x="63" y="119"/>
                  </a:lnTo>
                  <a:lnTo>
                    <a:pt x="63" y="113"/>
                  </a:lnTo>
                  <a:lnTo>
                    <a:pt x="65" y="108"/>
                  </a:lnTo>
                  <a:lnTo>
                    <a:pt x="65" y="104"/>
                  </a:lnTo>
                  <a:lnTo>
                    <a:pt x="67" y="100"/>
                  </a:lnTo>
                  <a:lnTo>
                    <a:pt x="67" y="99"/>
                  </a:lnTo>
                  <a:lnTo>
                    <a:pt x="67" y="96"/>
                  </a:lnTo>
                  <a:lnTo>
                    <a:pt x="67" y="93"/>
                  </a:lnTo>
                  <a:lnTo>
                    <a:pt x="68" y="93"/>
                  </a:lnTo>
                  <a:lnTo>
                    <a:pt x="67" y="93"/>
                  </a:lnTo>
                  <a:lnTo>
                    <a:pt x="67" y="91"/>
                  </a:lnTo>
                  <a:lnTo>
                    <a:pt x="67" y="91"/>
                  </a:lnTo>
                  <a:lnTo>
                    <a:pt x="67" y="89"/>
                  </a:lnTo>
                  <a:lnTo>
                    <a:pt x="67" y="89"/>
                  </a:lnTo>
                  <a:lnTo>
                    <a:pt x="67" y="89"/>
                  </a:lnTo>
                  <a:lnTo>
                    <a:pt x="65" y="89"/>
                  </a:lnTo>
                  <a:lnTo>
                    <a:pt x="65" y="88"/>
                  </a:lnTo>
                  <a:lnTo>
                    <a:pt x="65" y="88"/>
                  </a:lnTo>
                  <a:lnTo>
                    <a:pt x="65" y="88"/>
                  </a:lnTo>
                  <a:lnTo>
                    <a:pt x="65" y="86"/>
                  </a:lnTo>
                  <a:lnTo>
                    <a:pt x="65" y="86"/>
                  </a:lnTo>
                  <a:lnTo>
                    <a:pt x="65" y="86"/>
                  </a:lnTo>
                  <a:lnTo>
                    <a:pt x="65" y="85"/>
                  </a:lnTo>
                  <a:lnTo>
                    <a:pt x="65" y="85"/>
                  </a:lnTo>
                  <a:lnTo>
                    <a:pt x="65" y="85"/>
                  </a:lnTo>
                  <a:lnTo>
                    <a:pt x="65" y="83"/>
                  </a:lnTo>
                  <a:lnTo>
                    <a:pt x="63" y="83"/>
                  </a:lnTo>
                  <a:lnTo>
                    <a:pt x="63" y="82"/>
                  </a:lnTo>
                  <a:lnTo>
                    <a:pt x="62" y="82"/>
                  </a:lnTo>
                  <a:lnTo>
                    <a:pt x="62" y="82"/>
                  </a:lnTo>
                  <a:lnTo>
                    <a:pt x="60" y="80"/>
                  </a:lnTo>
                  <a:lnTo>
                    <a:pt x="59" y="78"/>
                  </a:lnTo>
                  <a:lnTo>
                    <a:pt x="57" y="77"/>
                  </a:lnTo>
                  <a:lnTo>
                    <a:pt x="57" y="75"/>
                  </a:lnTo>
                  <a:lnTo>
                    <a:pt x="57" y="72"/>
                  </a:lnTo>
                  <a:lnTo>
                    <a:pt x="59" y="69"/>
                  </a:lnTo>
                  <a:lnTo>
                    <a:pt x="59" y="67"/>
                  </a:lnTo>
                  <a:lnTo>
                    <a:pt x="59" y="67"/>
                  </a:lnTo>
                  <a:lnTo>
                    <a:pt x="60" y="67"/>
                  </a:lnTo>
                  <a:lnTo>
                    <a:pt x="60" y="67"/>
                  </a:lnTo>
                  <a:lnTo>
                    <a:pt x="62" y="67"/>
                  </a:lnTo>
                  <a:lnTo>
                    <a:pt x="62" y="66"/>
                  </a:lnTo>
                  <a:lnTo>
                    <a:pt x="63" y="66"/>
                  </a:lnTo>
                  <a:lnTo>
                    <a:pt x="63" y="66"/>
                  </a:lnTo>
                  <a:lnTo>
                    <a:pt x="63" y="66"/>
                  </a:lnTo>
                  <a:lnTo>
                    <a:pt x="65" y="66"/>
                  </a:lnTo>
                  <a:lnTo>
                    <a:pt x="65" y="66"/>
                  </a:lnTo>
                  <a:lnTo>
                    <a:pt x="65" y="66"/>
                  </a:lnTo>
                  <a:lnTo>
                    <a:pt x="67" y="64"/>
                  </a:lnTo>
                  <a:lnTo>
                    <a:pt x="67" y="66"/>
                  </a:lnTo>
                  <a:lnTo>
                    <a:pt x="68" y="66"/>
                  </a:lnTo>
                  <a:lnTo>
                    <a:pt x="68" y="66"/>
                  </a:lnTo>
                  <a:lnTo>
                    <a:pt x="68" y="66"/>
                  </a:lnTo>
                  <a:lnTo>
                    <a:pt x="68" y="66"/>
                  </a:lnTo>
                  <a:lnTo>
                    <a:pt x="70" y="66"/>
                  </a:lnTo>
                  <a:lnTo>
                    <a:pt x="70" y="66"/>
                  </a:lnTo>
                  <a:lnTo>
                    <a:pt x="70" y="66"/>
                  </a:lnTo>
                  <a:lnTo>
                    <a:pt x="71" y="66"/>
                  </a:lnTo>
                  <a:lnTo>
                    <a:pt x="71" y="66"/>
                  </a:lnTo>
                  <a:lnTo>
                    <a:pt x="71" y="66"/>
                  </a:lnTo>
                  <a:lnTo>
                    <a:pt x="71" y="66"/>
                  </a:lnTo>
                  <a:lnTo>
                    <a:pt x="71" y="66"/>
                  </a:lnTo>
                  <a:lnTo>
                    <a:pt x="71" y="64"/>
                  </a:lnTo>
                  <a:lnTo>
                    <a:pt x="71" y="64"/>
                  </a:lnTo>
                  <a:lnTo>
                    <a:pt x="71" y="63"/>
                  </a:lnTo>
                  <a:lnTo>
                    <a:pt x="70" y="63"/>
                  </a:lnTo>
                  <a:lnTo>
                    <a:pt x="70" y="61"/>
                  </a:lnTo>
                  <a:lnTo>
                    <a:pt x="70" y="61"/>
                  </a:lnTo>
                  <a:lnTo>
                    <a:pt x="68" y="59"/>
                  </a:lnTo>
                  <a:lnTo>
                    <a:pt x="68" y="59"/>
                  </a:lnTo>
                  <a:lnTo>
                    <a:pt x="68" y="61"/>
                  </a:lnTo>
                  <a:lnTo>
                    <a:pt x="67" y="61"/>
                  </a:lnTo>
                  <a:lnTo>
                    <a:pt x="67" y="59"/>
                  </a:lnTo>
                  <a:lnTo>
                    <a:pt x="65" y="59"/>
                  </a:lnTo>
                  <a:lnTo>
                    <a:pt x="65" y="59"/>
                  </a:lnTo>
                  <a:lnTo>
                    <a:pt x="65" y="59"/>
                  </a:lnTo>
                  <a:lnTo>
                    <a:pt x="63" y="59"/>
                  </a:lnTo>
                  <a:lnTo>
                    <a:pt x="62" y="59"/>
                  </a:lnTo>
                  <a:lnTo>
                    <a:pt x="62" y="59"/>
                  </a:lnTo>
                  <a:lnTo>
                    <a:pt x="60" y="59"/>
                  </a:lnTo>
                  <a:lnTo>
                    <a:pt x="60" y="56"/>
                  </a:lnTo>
                  <a:lnTo>
                    <a:pt x="60" y="53"/>
                  </a:lnTo>
                  <a:lnTo>
                    <a:pt x="60" y="50"/>
                  </a:lnTo>
                  <a:lnTo>
                    <a:pt x="62" y="52"/>
                  </a:lnTo>
                  <a:lnTo>
                    <a:pt x="62" y="50"/>
                  </a:lnTo>
                  <a:lnTo>
                    <a:pt x="63" y="50"/>
                  </a:lnTo>
                  <a:lnTo>
                    <a:pt x="65" y="50"/>
                  </a:lnTo>
                  <a:lnTo>
                    <a:pt x="65" y="50"/>
                  </a:lnTo>
                  <a:lnTo>
                    <a:pt x="67" y="50"/>
                  </a:lnTo>
                  <a:lnTo>
                    <a:pt x="68" y="50"/>
                  </a:lnTo>
                  <a:lnTo>
                    <a:pt x="68" y="50"/>
                  </a:lnTo>
                  <a:lnTo>
                    <a:pt x="71" y="50"/>
                  </a:lnTo>
                  <a:lnTo>
                    <a:pt x="75" y="50"/>
                  </a:lnTo>
                  <a:lnTo>
                    <a:pt x="84" y="50"/>
                  </a:lnTo>
                  <a:lnTo>
                    <a:pt x="86" y="50"/>
                  </a:lnTo>
                  <a:lnTo>
                    <a:pt x="84" y="50"/>
                  </a:lnTo>
                  <a:lnTo>
                    <a:pt x="84" y="48"/>
                  </a:lnTo>
                  <a:lnTo>
                    <a:pt x="84" y="48"/>
                  </a:lnTo>
                  <a:lnTo>
                    <a:pt x="84" y="47"/>
                  </a:lnTo>
                  <a:lnTo>
                    <a:pt x="86" y="47"/>
                  </a:lnTo>
                  <a:lnTo>
                    <a:pt x="86" y="47"/>
                  </a:lnTo>
                  <a:lnTo>
                    <a:pt x="87" y="48"/>
                  </a:lnTo>
                  <a:lnTo>
                    <a:pt x="87" y="50"/>
                  </a:lnTo>
                  <a:lnTo>
                    <a:pt x="87" y="50"/>
                  </a:lnTo>
                  <a:lnTo>
                    <a:pt x="89" y="50"/>
                  </a:lnTo>
                  <a:lnTo>
                    <a:pt x="90" y="50"/>
                  </a:lnTo>
                  <a:lnTo>
                    <a:pt x="90" y="50"/>
                  </a:lnTo>
                  <a:lnTo>
                    <a:pt x="92" y="48"/>
                  </a:lnTo>
                  <a:lnTo>
                    <a:pt x="93" y="47"/>
                  </a:lnTo>
                  <a:lnTo>
                    <a:pt x="93" y="45"/>
                  </a:lnTo>
                  <a:lnTo>
                    <a:pt x="95" y="45"/>
                  </a:lnTo>
                  <a:lnTo>
                    <a:pt x="95" y="45"/>
                  </a:lnTo>
                  <a:lnTo>
                    <a:pt x="97" y="45"/>
                  </a:lnTo>
                  <a:lnTo>
                    <a:pt x="97" y="45"/>
                  </a:lnTo>
                  <a:lnTo>
                    <a:pt x="98" y="47"/>
                  </a:lnTo>
                  <a:lnTo>
                    <a:pt x="100" y="48"/>
                  </a:lnTo>
                  <a:lnTo>
                    <a:pt x="100" y="52"/>
                  </a:lnTo>
                  <a:lnTo>
                    <a:pt x="101" y="52"/>
                  </a:lnTo>
                  <a:lnTo>
                    <a:pt x="101" y="55"/>
                  </a:lnTo>
                  <a:lnTo>
                    <a:pt x="101" y="58"/>
                  </a:lnTo>
                  <a:lnTo>
                    <a:pt x="101" y="58"/>
                  </a:lnTo>
                  <a:lnTo>
                    <a:pt x="101" y="58"/>
                  </a:lnTo>
                  <a:lnTo>
                    <a:pt x="104" y="58"/>
                  </a:lnTo>
                  <a:lnTo>
                    <a:pt x="108" y="61"/>
                  </a:lnTo>
                  <a:lnTo>
                    <a:pt x="111" y="64"/>
                  </a:lnTo>
                  <a:lnTo>
                    <a:pt x="112" y="64"/>
                  </a:lnTo>
                  <a:lnTo>
                    <a:pt x="112" y="64"/>
                  </a:lnTo>
                  <a:lnTo>
                    <a:pt x="114" y="64"/>
                  </a:lnTo>
                  <a:lnTo>
                    <a:pt x="116" y="64"/>
                  </a:lnTo>
                  <a:lnTo>
                    <a:pt x="117" y="64"/>
                  </a:lnTo>
                  <a:lnTo>
                    <a:pt x="117" y="63"/>
                  </a:lnTo>
                  <a:lnTo>
                    <a:pt x="119" y="63"/>
                  </a:lnTo>
                  <a:lnTo>
                    <a:pt x="120" y="61"/>
                  </a:lnTo>
                  <a:lnTo>
                    <a:pt x="122" y="61"/>
                  </a:lnTo>
                  <a:lnTo>
                    <a:pt x="122" y="61"/>
                  </a:lnTo>
                  <a:lnTo>
                    <a:pt x="123" y="63"/>
                  </a:lnTo>
                  <a:lnTo>
                    <a:pt x="123" y="63"/>
                  </a:lnTo>
                  <a:lnTo>
                    <a:pt x="123" y="64"/>
                  </a:lnTo>
                  <a:lnTo>
                    <a:pt x="123" y="66"/>
                  </a:lnTo>
                  <a:lnTo>
                    <a:pt x="125" y="66"/>
                  </a:lnTo>
                  <a:lnTo>
                    <a:pt x="125" y="64"/>
                  </a:lnTo>
                  <a:lnTo>
                    <a:pt x="127" y="63"/>
                  </a:lnTo>
                  <a:lnTo>
                    <a:pt x="127" y="63"/>
                  </a:lnTo>
                  <a:lnTo>
                    <a:pt x="128" y="61"/>
                  </a:lnTo>
                  <a:lnTo>
                    <a:pt x="130" y="59"/>
                  </a:lnTo>
                  <a:lnTo>
                    <a:pt x="131" y="59"/>
                  </a:lnTo>
                  <a:lnTo>
                    <a:pt x="133" y="58"/>
                  </a:lnTo>
                  <a:lnTo>
                    <a:pt x="134" y="58"/>
                  </a:lnTo>
                  <a:lnTo>
                    <a:pt x="134" y="58"/>
                  </a:lnTo>
                  <a:lnTo>
                    <a:pt x="136" y="56"/>
                  </a:lnTo>
                  <a:lnTo>
                    <a:pt x="138" y="56"/>
                  </a:lnTo>
                  <a:lnTo>
                    <a:pt x="138" y="55"/>
                  </a:lnTo>
                  <a:lnTo>
                    <a:pt x="139" y="55"/>
                  </a:lnTo>
                  <a:lnTo>
                    <a:pt x="139" y="55"/>
                  </a:lnTo>
                  <a:lnTo>
                    <a:pt x="141" y="55"/>
                  </a:lnTo>
                  <a:lnTo>
                    <a:pt x="142" y="53"/>
                  </a:lnTo>
                  <a:lnTo>
                    <a:pt x="144" y="52"/>
                  </a:lnTo>
                  <a:lnTo>
                    <a:pt x="144" y="50"/>
                  </a:lnTo>
                  <a:lnTo>
                    <a:pt x="145" y="48"/>
                  </a:lnTo>
                  <a:lnTo>
                    <a:pt x="145" y="47"/>
                  </a:lnTo>
                  <a:lnTo>
                    <a:pt x="145" y="47"/>
                  </a:lnTo>
                  <a:lnTo>
                    <a:pt x="147" y="47"/>
                  </a:lnTo>
                  <a:lnTo>
                    <a:pt x="147" y="47"/>
                  </a:lnTo>
                  <a:lnTo>
                    <a:pt x="150" y="45"/>
                  </a:lnTo>
                  <a:lnTo>
                    <a:pt x="152" y="45"/>
                  </a:lnTo>
                  <a:lnTo>
                    <a:pt x="153" y="45"/>
                  </a:lnTo>
                  <a:lnTo>
                    <a:pt x="153" y="44"/>
                  </a:lnTo>
                  <a:lnTo>
                    <a:pt x="155" y="44"/>
                  </a:lnTo>
                  <a:lnTo>
                    <a:pt x="155" y="42"/>
                  </a:lnTo>
                  <a:lnTo>
                    <a:pt x="155" y="41"/>
                  </a:lnTo>
                  <a:lnTo>
                    <a:pt x="152" y="41"/>
                  </a:lnTo>
                  <a:lnTo>
                    <a:pt x="150" y="41"/>
                  </a:lnTo>
                  <a:lnTo>
                    <a:pt x="147" y="41"/>
                  </a:lnTo>
                  <a:lnTo>
                    <a:pt x="145" y="39"/>
                  </a:lnTo>
                  <a:lnTo>
                    <a:pt x="145" y="39"/>
                  </a:lnTo>
                  <a:lnTo>
                    <a:pt x="145" y="39"/>
                  </a:lnTo>
                  <a:lnTo>
                    <a:pt x="145" y="39"/>
                  </a:lnTo>
                  <a:lnTo>
                    <a:pt x="145" y="37"/>
                  </a:lnTo>
                  <a:lnTo>
                    <a:pt x="145" y="36"/>
                  </a:lnTo>
                  <a:lnTo>
                    <a:pt x="144" y="33"/>
                  </a:lnTo>
                  <a:lnTo>
                    <a:pt x="142" y="30"/>
                  </a:lnTo>
                  <a:lnTo>
                    <a:pt x="142" y="28"/>
                  </a:lnTo>
                  <a:lnTo>
                    <a:pt x="142" y="25"/>
                  </a:lnTo>
                  <a:lnTo>
                    <a:pt x="142" y="23"/>
                  </a:lnTo>
                  <a:lnTo>
                    <a:pt x="142" y="23"/>
                  </a:lnTo>
                  <a:lnTo>
                    <a:pt x="138" y="20"/>
                  </a:lnTo>
                  <a:lnTo>
                    <a:pt x="136" y="19"/>
                  </a:lnTo>
                  <a:lnTo>
                    <a:pt x="136" y="17"/>
                  </a:lnTo>
                  <a:lnTo>
                    <a:pt x="134" y="14"/>
                  </a:lnTo>
                  <a:lnTo>
                    <a:pt x="134" y="14"/>
                  </a:lnTo>
                  <a:lnTo>
                    <a:pt x="134" y="14"/>
                  </a:lnTo>
                  <a:lnTo>
                    <a:pt x="136" y="14"/>
                  </a:lnTo>
                  <a:lnTo>
                    <a:pt x="136" y="15"/>
                  </a:lnTo>
                  <a:lnTo>
                    <a:pt x="138" y="15"/>
                  </a:lnTo>
                  <a:lnTo>
                    <a:pt x="142" y="15"/>
                  </a:lnTo>
                  <a:lnTo>
                    <a:pt x="142" y="15"/>
                  </a:lnTo>
                  <a:lnTo>
                    <a:pt x="144" y="17"/>
                  </a:lnTo>
                  <a:lnTo>
                    <a:pt x="144" y="17"/>
                  </a:lnTo>
                  <a:lnTo>
                    <a:pt x="144" y="19"/>
                  </a:lnTo>
                  <a:lnTo>
                    <a:pt x="145" y="19"/>
                  </a:lnTo>
                  <a:lnTo>
                    <a:pt x="147" y="19"/>
                  </a:lnTo>
                  <a:lnTo>
                    <a:pt x="149" y="19"/>
                  </a:lnTo>
                  <a:lnTo>
                    <a:pt x="150" y="19"/>
                  </a:lnTo>
                  <a:lnTo>
                    <a:pt x="152" y="19"/>
                  </a:lnTo>
                  <a:lnTo>
                    <a:pt x="152" y="20"/>
                  </a:lnTo>
                  <a:lnTo>
                    <a:pt x="155" y="19"/>
                  </a:lnTo>
                  <a:lnTo>
                    <a:pt x="155" y="19"/>
                  </a:lnTo>
                  <a:lnTo>
                    <a:pt x="156" y="19"/>
                  </a:lnTo>
                  <a:lnTo>
                    <a:pt x="158" y="22"/>
                  </a:lnTo>
                  <a:lnTo>
                    <a:pt x="160" y="22"/>
                  </a:lnTo>
                  <a:lnTo>
                    <a:pt x="161" y="23"/>
                  </a:lnTo>
                  <a:lnTo>
                    <a:pt x="163" y="23"/>
                  </a:lnTo>
                  <a:lnTo>
                    <a:pt x="163" y="23"/>
                  </a:lnTo>
                  <a:lnTo>
                    <a:pt x="164" y="19"/>
                  </a:lnTo>
                  <a:lnTo>
                    <a:pt x="164" y="17"/>
                  </a:lnTo>
                  <a:lnTo>
                    <a:pt x="164" y="17"/>
                  </a:lnTo>
                  <a:lnTo>
                    <a:pt x="166" y="17"/>
                  </a:lnTo>
                  <a:lnTo>
                    <a:pt x="166" y="17"/>
                  </a:lnTo>
                  <a:lnTo>
                    <a:pt x="168" y="15"/>
                  </a:lnTo>
                  <a:lnTo>
                    <a:pt x="169" y="15"/>
                  </a:lnTo>
                  <a:lnTo>
                    <a:pt x="172" y="17"/>
                  </a:lnTo>
                  <a:lnTo>
                    <a:pt x="174" y="15"/>
                  </a:lnTo>
                  <a:lnTo>
                    <a:pt x="177" y="15"/>
                  </a:lnTo>
                  <a:lnTo>
                    <a:pt x="180" y="14"/>
                  </a:lnTo>
                  <a:lnTo>
                    <a:pt x="182" y="12"/>
                  </a:lnTo>
                  <a:lnTo>
                    <a:pt x="183" y="12"/>
                  </a:lnTo>
                  <a:lnTo>
                    <a:pt x="185" y="11"/>
                  </a:lnTo>
                  <a:lnTo>
                    <a:pt x="186" y="11"/>
                  </a:lnTo>
                  <a:lnTo>
                    <a:pt x="188" y="11"/>
                  </a:lnTo>
                  <a:lnTo>
                    <a:pt x="188" y="11"/>
                  </a:lnTo>
                  <a:lnTo>
                    <a:pt x="190" y="11"/>
                  </a:lnTo>
                  <a:lnTo>
                    <a:pt x="190" y="9"/>
                  </a:lnTo>
                  <a:lnTo>
                    <a:pt x="190" y="8"/>
                  </a:lnTo>
                  <a:lnTo>
                    <a:pt x="191" y="8"/>
                  </a:lnTo>
                  <a:lnTo>
                    <a:pt x="193" y="8"/>
                  </a:lnTo>
                  <a:lnTo>
                    <a:pt x="194" y="6"/>
                  </a:lnTo>
                  <a:lnTo>
                    <a:pt x="194" y="4"/>
                  </a:lnTo>
                  <a:lnTo>
                    <a:pt x="194" y="4"/>
                  </a:lnTo>
                  <a:lnTo>
                    <a:pt x="194" y="4"/>
                  </a:lnTo>
                  <a:lnTo>
                    <a:pt x="194" y="3"/>
                  </a:lnTo>
                  <a:lnTo>
                    <a:pt x="194" y="1"/>
                  </a:lnTo>
                  <a:lnTo>
                    <a:pt x="193" y="1"/>
                  </a:lnTo>
                  <a:lnTo>
                    <a:pt x="193" y="1"/>
                  </a:lnTo>
                  <a:lnTo>
                    <a:pt x="194" y="0"/>
                  </a:lnTo>
                  <a:lnTo>
                    <a:pt x="194" y="1"/>
                  </a:lnTo>
                  <a:lnTo>
                    <a:pt x="197" y="1"/>
                  </a:lnTo>
                  <a:lnTo>
                    <a:pt x="197" y="1"/>
                  </a:lnTo>
                  <a:lnTo>
                    <a:pt x="199" y="1"/>
                  </a:lnTo>
                  <a:lnTo>
                    <a:pt x="201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75" name="Freeform 322">
              <a:extLst>
                <a:ext uri="{FF2B5EF4-FFF2-40B4-BE49-F238E27FC236}">
                  <a16:creationId xmlns:a16="http://schemas.microsoft.com/office/drawing/2014/main" id="{AC59B471-16A8-11DC-675F-A49283FB3B44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7214" y="4068962"/>
              <a:ext cx="7797" cy="9747"/>
            </a:xfrm>
            <a:custGeom>
              <a:avLst/>
              <a:gdLst>
                <a:gd name="T0" fmla="*/ 0 w 4"/>
                <a:gd name="T1" fmla="*/ 0 h 5"/>
                <a:gd name="T2" fmla="*/ 2 w 4"/>
                <a:gd name="T3" fmla="*/ 2 h 5"/>
                <a:gd name="T4" fmla="*/ 4 w 4"/>
                <a:gd name="T5" fmla="*/ 3 h 5"/>
                <a:gd name="T6" fmla="*/ 2 w 4"/>
                <a:gd name="T7" fmla="*/ 5 h 5"/>
                <a:gd name="T8" fmla="*/ 2 w 4"/>
                <a:gd name="T9" fmla="*/ 3 h 5"/>
                <a:gd name="T10" fmla="*/ 2 w 4"/>
                <a:gd name="T11" fmla="*/ 3 h 5"/>
                <a:gd name="T12" fmla="*/ 2 w 4"/>
                <a:gd name="T13" fmla="*/ 2 h 5"/>
                <a:gd name="T14" fmla="*/ 0 w 4"/>
                <a:gd name="T15" fmla="*/ 2 h 5"/>
                <a:gd name="T16" fmla="*/ 0 w 4"/>
                <a:gd name="T17" fmla="*/ 2 h 5"/>
                <a:gd name="T18" fmla="*/ 0 w 4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5">
                  <a:moveTo>
                    <a:pt x="0" y="0"/>
                  </a:moveTo>
                  <a:lnTo>
                    <a:pt x="2" y="2"/>
                  </a:lnTo>
                  <a:lnTo>
                    <a:pt x="4" y="3"/>
                  </a:lnTo>
                  <a:lnTo>
                    <a:pt x="2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76" name="Freeform 323">
              <a:extLst>
                <a:ext uri="{FF2B5EF4-FFF2-40B4-BE49-F238E27FC236}">
                  <a16:creationId xmlns:a16="http://schemas.microsoft.com/office/drawing/2014/main" id="{0C2ABF9D-9FDA-62DA-C90B-ABD2556C5EC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00179" y="4688814"/>
              <a:ext cx="345013" cy="378149"/>
            </a:xfrm>
            <a:custGeom>
              <a:avLst/>
              <a:gdLst>
                <a:gd name="T0" fmla="*/ 10 w 177"/>
                <a:gd name="T1" fmla="*/ 95 h 194"/>
                <a:gd name="T2" fmla="*/ 62 w 177"/>
                <a:gd name="T3" fmla="*/ 0 h 194"/>
                <a:gd name="T4" fmla="*/ 62 w 177"/>
                <a:gd name="T5" fmla="*/ 11 h 194"/>
                <a:gd name="T6" fmla="*/ 62 w 177"/>
                <a:gd name="T7" fmla="*/ 23 h 194"/>
                <a:gd name="T8" fmla="*/ 65 w 177"/>
                <a:gd name="T9" fmla="*/ 29 h 194"/>
                <a:gd name="T10" fmla="*/ 68 w 177"/>
                <a:gd name="T11" fmla="*/ 32 h 194"/>
                <a:gd name="T12" fmla="*/ 76 w 177"/>
                <a:gd name="T13" fmla="*/ 38 h 194"/>
                <a:gd name="T14" fmla="*/ 89 w 177"/>
                <a:gd name="T15" fmla="*/ 41 h 194"/>
                <a:gd name="T16" fmla="*/ 97 w 177"/>
                <a:gd name="T17" fmla="*/ 45 h 194"/>
                <a:gd name="T18" fmla="*/ 109 w 177"/>
                <a:gd name="T19" fmla="*/ 49 h 194"/>
                <a:gd name="T20" fmla="*/ 120 w 177"/>
                <a:gd name="T21" fmla="*/ 56 h 194"/>
                <a:gd name="T22" fmla="*/ 134 w 177"/>
                <a:gd name="T23" fmla="*/ 62 h 194"/>
                <a:gd name="T24" fmla="*/ 136 w 177"/>
                <a:gd name="T25" fmla="*/ 71 h 194"/>
                <a:gd name="T26" fmla="*/ 138 w 177"/>
                <a:gd name="T27" fmla="*/ 89 h 194"/>
                <a:gd name="T28" fmla="*/ 163 w 177"/>
                <a:gd name="T29" fmla="*/ 97 h 194"/>
                <a:gd name="T30" fmla="*/ 163 w 177"/>
                <a:gd name="T31" fmla="*/ 103 h 194"/>
                <a:gd name="T32" fmla="*/ 172 w 177"/>
                <a:gd name="T33" fmla="*/ 114 h 194"/>
                <a:gd name="T34" fmla="*/ 175 w 177"/>
                <a:gd name="T35" fmla="*/ 125 h 194"/>
                <a:gd name="T36" fmla="*/ 172 w 177"/>
                <a:gd name="T37" fmla="*/ 138 h 194"/>
                <a:gd name="T38" fmla="*/ 171 w 177"/>
                <a:gd name="T39" fmla="*/ 152 h 194"/>
                <a:gd name="T40" fmla="*/ 166 w 177"/>
                <a:gd name="T41" fmla="*/ 149 h 194"/>
                <a:gd name="T42" fmla="*/ 125 w 177"/>
                <a:gd name="T43" fmla="*/ 144 h 194"/>
                <a:gd name="T44" fmla="*/ 108 w 177"/>
                <a:gd name="T45" fmla="*/ 167 h 194"/>
                <a:gd name="T46" fmla="*/ 100 w 177"/>
                <a:gd name="T47" fmla="*/ 182 h 194"/>
                <a:gd name="T48" fmla="*/ 84 w 177"/>
                <a:gd name="T49" fmla="*/ 182 h 194"/>
                <a:gd name="T50" fmla="*/ 78 w 177"/>
                <a:gd name="T51" fmla="*/ 193 h 194"/>
                <a:gd name="T52" fmla="*/ 68 w 177"/>
                <a:gd name="T53" fmla="*/ 183 h 194"/>
                <a:gd name="T54" fmla="*/ 53 w 177"/>
                <a:gd name="T55" fmla="*/ 178 h 194"/>
                <a:gd name="T56" fmla="*/ 45 w 177"/>
                <a:gd name="T57" fmla="*/ 185 h 194"/>
                <a:gd name="T58" fmla="*/ 37 w 177"/>
                <a:gd name="T59" fmla="*/ 193 h 194"/>
                <a:gd name="T60" fmla="*/ 26 w 177"/>
                <a:gd name="T61" fmla="*/ 193 h 194"/>
                <a:gd name="T62" fmla="*/ 24 w 177"/>
                <a:gd name="T63" fmla="*/ 182 h 194"/>
                <a:gd name="T64" fmla="*/ 18 w 177"/>
                <a:gd name="T65" fmla="*/ 164 h 194"/>
                <a:gd name="T66" fmla="*/ 15 w 177"/>
                <a:gd name="T67" fmla="*/ 158 h 194"/>
                <a:gd name="T68" fmla="*/ 13 w 177"/>
                <a:gd name="T69" fmla="*/ 153 h 194"/>
                <a:gd name="T70" fmla="*/ 15 w 177"/>
                <a:gd name="T71" fmla="*/ 147 h 194"/>
                <a:gd name="T72" fmla="*/ 15 w 177"/>
                <a:gd name="T73" fmla="*/ 139 h 194"/>
                <a:gd name="T74" fmla="*/ 10 w 177"/>
                <a:gd name="T75" fmla="*/ 130 h 194"/>
                <a:gd name="T76" fmla="*/ 8 w 177"/>
                <a:gd name="T77" fmla="*/ 122 h 194"/>
                <a:gd name="T78" fmla="*/ 2 w 177"/>
                <a:gd name="T79" fmla="*/ 112 h 194"/>
                <a:gd name="T80" fmla="*/ 7 w 177"/>
                <a:gd name="T81" fmla="*/ 104 h 194"/>
                <a:gd name="T82" fmla="*/ 12 w 177"/>
                <a:gd name="T83" fmla="*/ 100 h 194"/>
                <a:gd name="T84" fmla="*/ 12 w 177"/>
                <a:gd name="T85" fmla="*/ 98 h 194"/>
                <a:gd name="T86" fmla="*/ 15 w 177"/>
                <a:gd name="T87" fmla="*/ 97 h 194"/>
                <a:gd name="T88" fmla="*/ 13 w 177"/>
                <a:gd name="T89" fmla="*/ 95 h 194"/>
                <a:gd name="T90" fmla="*/ 13 w 177"/>
                <a:gd name="T91" fmla="*/ 92 h 194"/>
                <a:gd name="T92" fmla="*/ 8 w 177"/>
                <a:gd name="T93" fmla="*/ 87 h 194"/>
                <a:gd name="T94" fmla="*/ 7 w 177"/>
                <a:gd name="T95" fmla="*/ 82 h 194"/>
                <a:gd name="T96" fmla="*/ 7 w 177"/>
                <a:gd name="T97" fmla="*/ 73 h 194"/>
                <a:gd name="T98" fmla="*/ 10 w 177"/>
                <a:gd name="T99" fmla="*/ 67 h 194"/>
                <a:gd name="T100" fmla="*/ 10 w 177"/>
                <a:gd name="T101" fmla="*/ 57 h 194"/>
                <a:gd name="T102" fmla="*/ 13 w 177"/>
                <a:gd name="T103" fmla="*/ 45 h 194"/>
                <a:gd name="T104" fmla="*/ 8 w 177"/>
                <a:gd name="T105" fmla="*/ 29 h 194"/>
                <a:gd name="T106" fmla="*/ 13 w 177"/>
                <a:gd name="T107" fmla="*/ 19 h 194"/>
                <a:gd name="T108" fmla="*/ 21 w 177"/>
                <a:gd name="T109" fmla="*/ 18 h 194"/>
                <a:gd name="T110" fmla="*/ 29 w 177"/>
                <a:gd name="T111" fmla="*/ 13 h 194"/>
                <a:gd name="T112" fmla="*/ 45 w 177"/>
                <a:gd name="T113" fmla="*/ 4 h 194"/>
                <a:gd name="T114" fmla="*/ 60 w 177"/>
                <a:gd name="T115" fmla="*/ 0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77" h="194">
                  <a:moveTo>
                    <a:pt x="10" y="93"/>
                  </a:moveTo>
                  <a:lnTo>
                    <a:pt x="10" y="93"/>
                  </a:lnTo>
                  <a:lnTo>
                    <a:pt x="12" y="95"/>
                  </a:lnTo>
                  <a:lnTo>
                    <a:pt x="12" y="95"/>
                  </a:lnTo>
                  <a:lnTo>
                    <a:pt x="12" y="95"/>
                  </a:lnTo>
                  <a:lnTo>
                    <a:pt x="12" y="95"/>
                  </a:lnTo>
                  <a:lnTo>
                    <a:pt x="12" y="95"/>
                  </a:lnTo>
                  <a:lnTo>
                    <a:pt x="10" y="95"/>
                  </a:lnTo>
                  <a:lnTo>
                    <a:pt x="10" y="95"/>
                  </a:lnTo>
                  <a:lnTo>
                    <a:pt x="8" y="95"/>
                  </a:lnTo>
                  <a:lnTo>
                    <a:pt x="8" y="95"/>
                  </a:lnTo>
                  <a:lnTo>
                    <a:pt x="8" y="93"/>
                  </a:lnTo>
                  <a:lnTo>
                    <a:pt x="8" y="93"/>
                  </a:lnTo>
                  <a:lnTo>
                    <a:pt x="10" y="93"/>
                  </a:lnTo>
                  <a:close/>
                  <a:moveTo>
                    <a:pt x="62" y="0"/>
                  </a:moveTo>
                  <a:lnTo>
                    <a:pt x="62" y="0"/>
                  </a:lnTo>
                  <a:lnTo>
                    <a:pt x="64" y="0"/>
                  </a:lnTo>
                  <a:lnTo>
                    <a:pt x="64" y="2"/>
                  </a:lnTo>
                  <a:lnTo>
                    <a:pt x="64" y="4"/>
                  </a:lnTo>
                  <a:lnTo>
                    <a:pt x="64" y="5"/>
                  </a:lnTo>
                  <a:lnTo>
                    <a:pt x="64" y="7"/>
                  </a:lnTo>
                  <a:lnTo>
                    <a:pt x="64" y="8"/>
                  </a:lnTo>
                  <a:lnTo>
                    <a:pt x="62" y="10"/>
                  </a:lnTo>
                  <a:lnTo>
                    <a:pt x="62" y="11"/>
                  </a:lnTo>
                  <a:lnTo>
                    <a:pt x="62" y="11"/>
                  </a:lnTo>
                  <a:lnTo>
                    <a:pt x="62" y="13"/>
                  </a:lnTo>
                  <a:lnTo>
                    <a:pt x="62" y="15"/>
                  </a:lnTo>
                  <a:lnTo>
                    <a:pt x="64" y="18"/>
                  </a:lnTo>
                  <a:lnTo>
                    <a:pt x="64" y="19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62" y="23"/>
                  </a:lnTo>
                  <a:lnTo>
                    <a:pt x="62" y="23"/>
                  </a:lnTo>
                  <a:lnTo>
                    <a:pt x="64" y="24"/>
                  </a:lnTo>
                  <a:lnTo>
                    <a:pt x="64" y="24"/>
                  </a:lnTo>
                  <a:lnTo>
                    <a:pt x="64" y="26"/>
                  </a:lnTo>
                  <a:lnTo>
                    <a:pt x="64" y="26"/>
                  </a:lnTo>
                  <a:lnTo>
                    <a:pt x="65" y="27"/>
                  </a:lnTo>
                  <a:lnTo>
                    <a:pt x="65" y="29"/>
                  </a:lnTo>
                  <a:lnTo>
                    <a:pt x="65" y="29"/>
                  </a:lnTo>
                  <a:lnTo>
                    <a:pt x="65" y="30"/>
                  </a:lnTo>
                  <a:lnTo>
                    <a:pt x="65" y="30"/>
                  </a:lnTo>
                  <a:lnTo>
                    <a:pt x="67" y="30"/>
                  </a:lnTo>
                  <a:lnTo>
                    <a:pt x="67" y="29"/>
                  </a:lnTo>
                  <a:lnTo>
                    <a:pt x="67" y="29"/>
                  </a:lnTo>
                  <a:lnTo>
                    <a:pt x="68" y="30"/>
                  </a:lnTo>
                  <a:lnTo>
                    <a:pt x="68" y="30"/>
                  </a:lnTo>
                  <a:lnTo>
                    <a:pt x="68" y="32"/>
                  </a:lnTo>
                  <a:lnTo>
                    <a:pt x="68" y="34"/>
                  </a:lnTo>
                  <a:lnTo>
                    <a:pt x="70" y="34"/>
                  </a:lnTo>
                  <a:lnTo>
                    <a:pt x="70" y="34"/>
                  </a:lnTo>
                  <a:lnTo>
                    <a:pt x="71" y="34"/>
                  </a:lnTo>
                  <a:lnTo>
                    <a:pt x="73" y="35"/>
                  </a:lnTo>
                  <a:lnTo>
                    <a:pt x="73" y="37"/>
                  </a:lnTo>
                  <a:lnTo>
                    <a:pt x="75" y="37"/>
                  </a:lnTo>
                  <a:lnTo>
                    <a:pt x="76" y="38"/>
                  </a:lnTo>
                  <a:lnTo>
                    <a:pt x="76" y="40"/>
                  </a:lnTo>
                  <a:lnTo>
                    <a:pt x="79" y="40"/>
                  </a:lnTo>
                  <a:lnTo>
                    <a:pt x="82" y="41"/>
                  </a:lnTo>
                  <a:lnTo>
                    <a:pt x="84" y="41"/>
                  </a:lnTo>
                  <a:lnTo>
                    <a:pt x="86" y="40"/>
                  </a:lnTo>
                  <a:lnTo>
                    <a:pt x="87" y="40"/>
                  </a:lnTo>
                  <a:lnTo>
                    <a:pt x="89" y="41"/>
                  </a:lnTo>
                  <a:lnTo>
                    <a:pt x="89" y="41"/>
                  </a:lnTo>
                  <a:lnTo>
                    <a:pt x="90" y="41"/>
                  </a:lnTo>
                  <a:lnTo>
                    <a:pt x="92" y="43"/>
                  </a:lnTo>
                  <a:lnTo>
                    <a:pt x="93" y="43"/>
                  </a:lnTo>
                  <a:lnTo>
                    <a:pt x="95" y="43"/>
                  </a:lnTo>
                  <a:lnTo>
                    <a:pt x="95" y="43"/>
                  </a:lnTo>
                  <a:lnTo>
                    <a:pt x="97" y="43"/>
                  </a:lnTo>
                  <a:lnTo>
                    <a:pt x="97" y="45"/>
                  </a:lnTo>
                  <a:lnTo>
                    <a:pt x="97" y="45"/>
                  </a:lnTo>
                  <a:lnTo>
                    <a:pt x="98" y="46"/>
                  </a:lnTo>
                  <a:lnTo>
                    <a:pt x="100" y="48"/>
                  </a:lnTo>
                  <a:lnTo>
                    <a:pt x="100" y="48"/>
                  </a:lnTo>
                  <a:lnTo>
                    <a:pt x="101" y="48"/>
                  </a:lnTo>
                  <a:lnTo>
                    <a:pt x="105" y="49"/>
                  </a:lnTo>
                  <a:lnTo>
                    <a:pt x="106" y="49"/>
                  </a:lnTo>
                  <a:lnTo>
                    <a:pt x="108" y="49"/>
                  </a:lnTo>
                  <a:lnTo>
                    <a:pt x="109" y="49"/>
                  </a:lnTo>
                  <a:lnTo>
                    <a:pt x="109" y="51"/>
                  </a:lnTo>
                  <a:lnTo>
                    <a:pt x="111" y="51"/>
                  </a:lnTo>
                  <a:lnTo>
                    <a:pt x="112" y="54"/>
                  </a:lnTo>
                  <a:lnTo>
                    <a:pt x="114" y="54"/>
                  </a:lnTo>
                  <a:lnTo>
                    <a:pt x="114" y="56"/>
                  </a:lnTo>
                  <a:lnTo>
                    <a:pt x="117" y="56"/>
                  </a:lnTo>
                  <a:lnTo>
                    <a:pt x="119" y="56"/>
                  </a:lnTo>
                  <a:lnTo>
                    <a:pt x="120" y="56"/>
                  </a:lnTo>
                  <a:lnTo>
                    <a:pt x="123" y="56"/>
                  </a:lnTo>
                  <a:lnTo>
                    <a:pt x="125" y="56"/>
                  </a:lnTo>
                  <a:lnTo>
                    <a:pt x="127" y="56"/>
                  </a:lnTo>
                  <a:lnTo>
                    <a:pt x="130" y="57"/>
                  </a:lnTo>
                  <a:lnTo>
                    <a:pt x="131" y="59"/>
                  </a:lnTo>
                  <a:lnTo>
                    <a:pt x="133" y="59"/>
                  </a:lnTo>
                  <a:lnTo>
                    <a:pt x="134" y="60"/>
                  </a:lnTo>
                  <a:lnTo>
                    <a:pt x="134" y="62"/>
                  </a:lnTo>
                  <a:lnTo>
                    <a:pt x="134" y="63"/>
                  </a:lnTo>
                  <a:lnTo>
                    <a:pt x="134" y="63"/>
                  </a:lnTo>
                  <a:lnTo>
                    <a:pt x="133" y="65"/>
                  </a:lnTo>
                  <a:lnTo>
                    <a:pt x="133" y="65"/>
                  </a:lnTo>
                  <a:lnTo>
                    <a:pt x="134" y="67"/>
                  </a:lnTo>
                  <a:lnTo>
                    <a:pt x="134" y="67"/>
                  </a:lnTo>
                  <a:lnTo>
                    <a:pt x="134" y="68"/>
                  </a:lnTo>
                  <a:lnTo>
                    <a:pt x="136" y="71"/>
                  </a:lnTo>
                  <a:lnTo>
                    <a:pt x="136" y="71"/>
                  </a:lnTo>
                  <a:lnTo>
                    <a:pt x="136" y="79"/>
                  </a:lnTo>
                  <a:lnTo>
                    <a:pt x="134" y="79"/>
                  </a:lnTo>
                  <a:lnTo>
                    <a:pt x="131" y="79"/>
                  </a:lnTo>
                  <a:lnTo>
                    <a:pt x="133" y="79"/>
                  </a:lnTo>
                  <a:lnTo>
                    <a:pt x="134" y="82"/>
                  </a:lnTo>
                  <a:lnTo>
                    <a:pt x="138" y="84"/>
                  </a:lnTo>
                  <a:lnTo>
                    <a:pt x="138" y="89"/>
                  </a:lnTo>
                  <a:lnTo>
                    <a:pt x="138" y="90"/>
                  </a:lnTo>
                  <a:lnTo>
                    <a:pt x="138" y="93"/>
                  </a:lnTo>
                  <a:lnTo>
                    <a:pt x="138" y="97"/>
                  </a:lnTo>
                  <a:lnTo>
                    <a:pt x="142" y="97"/>
                  </a:lnTo>
                  <a:lnTo>
                    <a:pt x="149" y="97"/>
                  </a:lnTo>
                  <a:lnTo>
                    <a:pt x="155" y="97"/>
                  </a:lnTo>
                  <a:lnTo>
                    <a:pt x="161" y="97"/>
                  </a:lnTo>
                  <a:lnTo>
                    <a:pt x="163" y="97"/>
                  </a:lnTo>
                  <a:lnTo>
                    <a:pt x="163" y="97"/>
                  </a:lnTo>
                  <a:lnTo>
                    <a:pt x="164" y="97"/>
                  </a:lnTo>
                  <a:lnTo>
                    <a:pt x="164" y="97"/>
                  </a:lnTo>
                  <a:lnTo>
                    <a:pt x="164" y="97"/>
                  </a:lnTo>
                  <a:lnTo>
                    <a:pt x="164" y="98"/>
                  </a:lnTo>
                  <a:lnTo>
                    <a:pt x="164" y="100"/>
                  </a:lnTo>
                  <a:lnTo>
                    <a:pt x="163" y="101"/>
                  </a:lnTo>
                  <a:lnTo>
                    <a:pt x="163" y="103"/>
                  </a:lnTo>
                  <a:lnTo>
                    <a:pt x="163" y="106"/>
                  </a:lnTo>
                  <a:lnTo>
                    <a:pt x="163" y="108"/>
                  </a:lnTo>
                  <a:lnTo>
                    <a:pt x="163" y="111"/>
                  </a:lnTo>
                  <a:lnTo>
                    <a:pt x="164" y="111"/>
                  </a:lnTo>
                  <a:lnTo>
                    <a:pt x="166" y="112"/>
                  </a:lnTo>
                  <a:lnTo>
                    <a:pt x="169" y="114"/>
                  </a:lnTo>
                  <a:lnTo>
                    <a:pt x="171" y="114"/>
                  </a:lnTo>
                  <a:lnTo>
                    <a:pt x="172" y="114"/>
                  </a:lnTo>
                  <a:lnTo>
                    <a:pt x="172" y="115"/>
                  </a:lnTo>
                  <a:lnTo>
                    <a:pt x="172" y="117"/>
                  </a:lnTo>
                  <a:lnTo>
                    <a:pt x="174" y="120"/>
                  </a:lnTo>
                  <a:lnTo>
                    <a:pt x="175" y="123"/>
                  </a:lnTo>
                  <a:lnTo>
                    <a:pt x="175" y="125"/>
                  </a:lnTo>
                  <a:lnTo>
                    <a:pt x="177" y="125"/>
                  </a:lnTo>
                  <a:lnTo>
                    <a:pt x="177" y="125"/>
                  </a:lnTo>
                  <a:lnTo>
                    <a:pt x="175" y="125"/>
                  </a:lnTo>
                  <a:lnTo>
                    <a:pt x="175" y="125"/>
                  </a:lnTo>
                  <a:lnTo>
                    <a:pt x="174" y="128"/>
                  </a:lnTo>
                  <a:lnTo>
                    <a:pt x="174" y="133"/>
                  </a:lnTo>
                  <a:lnTo>
                    <a:pt x="172" y="134"/>
                  </a:lnTo>
                  <a:lnTo>
                    <a:pt x="174" y="134"/>
                  </a:lnTo>
                  <a:lnTo>
                    <a:pt x="174" y="136"/>
                  </a:lnTo>
                  <a:lnTo>
                    <a:pt x="174" y="138"/>
                  </a:lnTo>
                  <a:lnTo>
                    <a:pt x="172" y="138"/>
                  </a:lnTo>
                  <a:lnTo>
                    <a:pt x="172" y="138"/>
                  </a:lnTo>
                  <a:lnTo>
                    <a:pt x="171" y="139"/>
                  </a:lnTo>
                  <a:lnTo>
                    <a:pt x="169" y="142"/>
                  </a:lnTo>
                  <a:lnTo>
                    <a:pt x="168" y="145"/>
                  </a:lnTo>
                  <a:lnTo>
                    <a:pt x="168" y="147"/>
                  </a:lnTo>
                  <a:lnTo>
                    <a:pt x="169" y="149"/>
                  </a:lnTo>
                  <a:lnTo>
                    <a:pt x="171" y="150"/>
                  </a:lnTo>
                  <a:lnTo>
                    <a:pt x="171" y="152"/>
                  </a:lnTo>
                  <a:lnTo>
                    <a:pt x="169" y="152"/>
                  </a:lnTo>
                  <a:lnTo>
                    <a:pt x="169" y="152"/>
                  </a:lnTo>
                  <a:lnTo>
                    <a:pt x="168" y="153"/>
                  </a:lnTo>
                  <a:lnTo>
                    <a:pt x="168" y="153"/>
                  </a:lnTo>
                  <a:lnTo>
                    <a:pt x="168" y="153"/>
                  </a:lnTo>
                  <a:lnTo>
                    <a:pt x="168" y="152"/>
                  </a:lnTo>
                  <a:lnTo>
                    <a:pt x="168" y="149"/>
                  </a:lnTo>
                  <a:lnTo>
                    <a:pt x="166" y="149"/>
                  </a:lnTo>
                  <a:lnTo>
                    <a:pt x="163" y="145"/>
                  </a:lnTo>
                  <a:lnTo>
                    <a:pt x="158" y="144"/>
                  </a:lnTo>
                  <a:lnTo>
                    <a:pt x="153" y="141"/>
                  </a:lnTo>
                  <a:lnTo>
                    <a:pt x="147" y="141"/>
                  </a:lnTo>
                  <a:lnTo>
                    <a:pt x="141" y="141"/>
                  </a:lnTo>
                  <a:lnTo>
                    <a:pt x="134" y="142"/>
                  </a:lnTo>
                  <a:lnTo>
                    <a:pt x="128" y="144"/>
                  </a:lnTo>
                  <a:lnTo>
                    <a:pt x="125" y="144"/>
                  </a:lnTo>
                  <a:lnTo>
                    <a:pt x="119" y="145"/>
                  </a:lnTo>
                  <a:lnTo>
                    <a:pt x="116" y="145"/>
                  </a:lnTo>
                  <a:lnTo>
                    <a:pt x="114" y="149"/>
                  </a:lnTo>
                  <a:lnTo>
                    <a:pt x="112" y="152"/>
                  </a:lnTo>
                  <a:lnTo>
                    <a:pt x="111" y="155"/>
                  </a:lnTo>
                  <a:lnTo>
                    <a:pt x="109" y="156"/>
                  </a:lnTo>
                  <a:lnTo>
                    <a:pt x="108" y="160"/>
                  </a:lnTo>
                  <a:lnTo>
                    <a:pt x="108" y="167"/>
                  </a:lnTo>
                  <a:lnTo>
                    <a:pt x="106" y="172"/>
                  </a:lnTo>
                  <a:lnTo>
                    <a:pt x="105" y="177"/>
                  </a:lnTo>
                  <a:lnTo>
                    <a:pt x="103" y="182"/>
                  </a:lnTo>
                  <a:lnTo>
                    <a:pt x="103" y="183"/>
                  </a:lnTo>
                  <a:lnTo>
                    <a:pt x="101" y="185"/>
                  </a:lnTo>
                  <a:lnTo>
                    <a:pt x="101" y="185"/>
                  </a:lnTo>
                  <a:lnTo>
                    <a:pt x="101" y="183"/>
                  </a:lnTo>
                  <a:lnTo>
                    <a:pt x="100" y="182"/>
                  </a:lnTo>
                  <a:lnTo>
                    <a:pt x="100" y="182"/>
                  </a:lnTo>
                  <a:lnTo>
                    <a:pt x="100" y="182"/>
                  </a:lnTo>
                  <a:lnTo>
                    <a:pt x="93" y="182"/>
                  </a:lnTo>
                  <a:lnTo>
                    <a:pt x="87" y="182"/>
                  </a:lnTo>
                  <a:lnTo>
                    <a:pt x="87" y="182"/>
                  </a:lnTo>
                  <a:lnTo>
                    <a:pt x="86" y="182"/>
                  </a:lnTo>
                  <a:lnTo>
                    <a:pt x="86" y="182"/>
                  </a:lnTo>
                  <a:lnTo>
                    <a:pt x="84" y="182"/>
                  </a:lnTo>
                  <a:lnTo>
                    <a:pt x="84" y="182"/>
                  </a:lnTo>
                  <a:lnTo>
                    <a:pt x="82" y="182"/>
                  </a:lnTo>
                  <a:lnTo>
                    <a:pt x="81" y="186"/>
                  </a:lnTo>
                  <a:lnTo>
                    <a:pt x="79" y="188"/>
                  </a:lnTo>
                  <a:lnTo>
                    <a:pt x="79" y="190"/>
                  </a:lnTo>
                  <a:lnTo>
                    <a:pt x="78" y="193"/>
                  </a:lnTo>
                  <a:lnTo>
                    <a:pt x="78" y="194"/>
                  </a:lnTo>
                  <a:lnTo>
                    <a:pt x="78" y="193"/>
                  </a:lnTo>
                  <a:lnTo>
                    <a:pt x="76" y="190"/>
                  </a:lnTo>
                  <a:lnTo>
                    <a:pt x="76" y="188"/>
                  </a:lnTo>
                  <a:lnTo>
                    <a:pt x="75" y="186"/>
                  </a:lnTo>
                  <a:lnTo>
                    <a:pt x="75" y="185"/>
                  </a:lnTo>
                  <a:lnTo>
                    <a:pt x="73" y="183"/>
                  </a:lnTo>
                  <a:lnTo>
                    <a:pt x="71" y="183"/>
                  </a:lnTo>
                  <a:lnTo>
                    <a:pt x="70" y="183"/>
                  </a:lnTo>
                  <a:lnTo>
                    <a:pt x="68" y="183"/>
                  </a:lnTo>
                  <a:lnTo>
                    <a:pt x="67" y="183"/>
                  </a:lnTo>
                  <a:lnTo>
                    <a:pt x="60" y="183"/>
                  </a:lnTo>
                  <a:lnTo>
                    <a:pt x="60" y="183"/>
                  </a:lnTo>
                  <a:lnTo>
                    <a:pt x="59" y="183"/>
                  </a:lnTo>
                  <a:lnTo>
                    <a:pt x="57" y="183"/>
                  </a:lnTo>
                  <a:lnTo>
                    <a:pt x="56" y="182"/>
                  </a:lnTo>
                  <a:lnTo>
                    <a:pt x="53" y="180"/>
                  </a:lnTo>
                  <a:lnTo>
                    <a:pt x="53" y="178"/>
                  </a:lnTo>
                  <a:lnTo>
                    <a:pt x="51" y="178"/>
                  </a:lnTo>
                  <a:lnTo>
                    <a:pt x="51" y="178"/>
                  </a:lnTo>
                  <a:lnTo>
                    <a:pt x="49" y="178"/>
                  </a:lnTo>
                  <a:lnTo>
                    <a:pt x="49" y="180"/>
                  </a:lnTo>
                  <a:lnTo>
                    <a:pt x="49" y="182"/>
                  </a:lnTo>
                  <a:lnTo>
                    <a:pt x="48" y="183"/>
                  </a:lnTo>
                  <a:lnTo>
                    <a:pt x="46" y="183"/>
                  </a:lnTo>
                  <a:lnTo>
                    <a:pt x="45" y="185"/>
                  </a:lnTo>
                  <a:lnTo>
                    <a:pt x="43" y="185"/>
                  </a:lnTo>
                  <a:lnTo>
                    <a:pt x="43" y="185"/>
                  </a:lnTo>
                  <a:lnTo>
                    <a:pt x="43" y="186"/>
                  </a:lnTo>
                  <a:lnTo>
                    <a:pt x="41" y="188"/>
                  </a:lnTo>
                  <a:lnTo>
                    <a:pt x="40" y="190"/>
                  </a:lnTo>
                  <a:lnTo>
                    <a:pt x="38" y="190"/>
                  </a:lnTo>
                  <a:lnTo>
                    <a:pt x="38" y="191"/>
                  </a:lnTo>
                  <a:lnTo>
                    <a:pt x="37" y="193"/>
                  </a:lnTo>
                  <a:lnTo>
                    <a:pt x="37" y="194"/>
                  </a:lnTo>
                  <a:lnTo>
                    <a:pt x="34" y="194"/>
                  </a:lnTo>
                  <a:lnTo>
                    <a:pt x="30" y="194"/>
                  </a:lnTo>
                  <a:lnTo>
                    <a:pt x="29" y="194"/>
                  </a:lnTo>
                  <a:lnTo>
                    <a:pt x="27" y="194"/>
                  </a:lnTo>
                  <a:lnTo>
                    <a:pt x="27" y="194"/>
                  </a:lnTo>
                  <a:lnTo>
                    <a:pt x="27" y="194"/>
                  </a:lnTo>
                  <a:lnTo>
                    <a:pt x="26" y="193"/>
                  </a:lnTo>
                  <a:lnTo>
                    <a:pt x="26" y="193"/>
                  </a:lnTo>
                  <a:lnTo>
                    <a:pt x="27" y="191"/>
                  </a:lnTo>
                  <a:lnTo>
                    <a:pt x="26" y="188"/>
                  </a:lnTo>
                  <a:lnTo>
                    <a:pt x="26" y="186"/>
                  </a:lnTo>
                  <a:lnTo>
                    <a:pt x="26" y="185"/>
                  </a:lnTo>
                  <a:lnTo>
                    <a:pt x="26" y="185"/>
                  </a:lnTo>
                  <a:lnTo>
                    <a:pt x="26" y="182"/>
                  </a:lnTo>
                  <a:lnTo>
                    <a:pt x="24" y="182"/>
                  </a:lnTo>
                  <a:lnTo>
                    <a:pt x="23" y="178"/>
                  </a:lnTo>
                  <a:lnTo>
                    <a:pt x="23" y="177"/>
                  </a:lnTo>
                  <a:lnTo>
                    <a:pt x="23" y="175"/>
                  </a:lnTo>
                  <a:lnTo>
                    <a:pt x="23" y="172"/>
                  </a:lnTo>
                  <a:lnTo>
                    <a:pt x="23" y="171"/>
                  </a:lnTo>
                  <a:lnTo>
                    <a:pt x="21" y="167"/>
                  </a:lnTo>
                  <a:lnTo>
                    <a:pt x="18" y="166"/>
                  </a:lnTo>
                  <a:lnTo>
                    <a:pt x="18" y="164"/>
                  </a:lnTo>
                  <a:lnTo>
                    <a:pt x="16" y="164"/>
                  </a:lnTo>
                  <a:lnTo>
                    <a:pt x="16" y="164"/>
                  </a:lnTo>
                  <a:lnTo>
                    <a:pt x="16" y="163"/>
                  </a:lnTo>
                  <a:lnTo>
                    <a:pt x="16" y="163"/>
                  </a:lnTo>
                  <a:lnTo>
                    <a:pt x="18" y="161"/>
                  </a:lnTo>
                  <a:lnTo>
                    <a:pt x="18" y="161"/>
                  </a:lnTo>
                  <a:lnTo>
                    <a:pt x="18" y="160"/>
                  </a:lnTo>
                  <a:lnTo>
                    <a:pt x="15" y="158"/>
                  </a:lnTo>
                  <a:lnTo>
                    <a:pt x="15" y="158"/>
                  </a:lnTo>
                  <a:lnTo>
                    <a:pt x="13" y="158"/>
                  </a:lnTo>
                  <a:lnTo>
                    <a:pt x="13" y="156"/>
                  </a:lnTo>
                  <a:lnTo>
                    <a:pt x="15" y="156"/>
                  </a:lnTo>
                  <a:lnTo>
                    <a:pt x="15" y="156"/>
                  </a:lnTo>
                  <a:lnTo>
                    <a:pt x="15" y="155"/>
                  </a:lnTo>
                  <a:lnTo>
                    <a:pt x="15" y="153"/>
                  </a:lnTo>
                  <a:lnTo>
                    <a:pt x="13" y="153"/>
                  </a:lnTo>
                  <a:lnTo>
                    <a:pt x="13" y="153"/>
                  </a:lnTo>
                  <a:lnTo>
                    <a:pt x="15" y="152"/>
                  </a:lnTo>
                  <a:lnTo>
                    <a:pt x="16" y="152"/>
                  </a:lnTo>
                  <a:lnTo>
                    <a:pt x="16" y="150"/>
                  </a:lnTo>
                  <a:lnTo>
                    <a:pt x="16" y="150"/>
                  </a:lnTo>
                  <a:lnTo>
                    <a:pt x="16" y="149"/>
                  </a:lnTo>
                  <a:lnTo>
                    <a:pt x="15" y="147"/>
                  </a:lnTo>
                  <a:lnTo>
                    <a:pt x="15" y="147"/>
                  </a:lnTo>
                  <a:lnTo>
                    <a:pt x="16" y="144"/>
                  </a:lnTo>
                  <a:lnTo>
                    <a:pt x="18" y="142"/>
                  </a:lnTo>
                  <a:lnTo>
                    <a:pt x="18" y="142"/>
                  </a:lnTo>
                  <a:lnTo>
                    <a:pt x="18" y="142"/>
                  </a:lnTo>
                  <a:lnTo>
                    <a:pt x="18" y="142"/>
                  </a:lnTo>
                  <a:lnTo>
                    <a:pt x="16" y="141"/>
                  </a:lnTo>
                  <a:lnTo>
                    <a:pt x="16" y="141"/>
                  </a:lnTo>
                  <a:lnTo>
                    <a:pt x="15" y="139"/>
                  </a:lnTo>
                  <a:lnTo>
                    <a:pt x="13" y="139"/>
                  </a:lnTo>
                  <a:lnTo>
                    <a:pt x="13" y="138"/>
                  </a:lnTo>
                  <a:lnTo>
                    <a:pt x="12" y="136"/>
                  </a:lnTo>
                  <a:lnTo>
                    <a:pt x="12" y="136"/>
                  </a:lnTo>
                  <a:lnTo>
                    <a:pt x="12" y="134"/>
                  </a:lnTo>
                  <a:lnTo>
                    <a:pt x="10" y="133"/>
                  </a:lnTo>
                  <a:lnTo>
                    <a:pt x="10" y="131"/>
                  </a:lnTo>
                  <a:lnTo>
                    <a:pt x="10" y="130"/>
                  </a:lnTo>
                  <a:lnTo>
                    <a:pt x="10" y="128"/>
                  </a:lnTo>
                  <a:lnTo>
                    <a:pt x="8" y="127"/>
                  </a:lnTo>
                  <a:lnTo>
                    <a:pt x="8" y="125"/>
                  </a:lnTo>
                  <a:lnTo>
                    <a:pt x="8" y="125"/>
                  </a:lnTo>
                  <a:lnTo>
                    <a:pt x="8" y="123"/>
                  </a:lnTo>
                  <a:lnTo>
                    <a:pt x="8" y="123"/>
                  </a:lnTo>
                  <a:lnTo>
                    <a:pt x="8" y="122"/>
                  </a:lnTo>
                  <a:lnTo>
                    <a:pt x="8" y="122"/>
                  </a:lnTo>
                  <a:lnTo>
                    <a:pt x="7" y="120"/>
                  </a:lnTo>
                  <a:lnTo>
                    <a:pt x="5" y="120"/>
                  </a:lnTo>
                  <a:lnTo>
                    <a:pt x="5" y="119"/>
                  </a:lnTo>
                  <a:lnTo>
                    <a:pt x="4" y="115"/>
                  </a:lnTo>
                  <a:lnTo>
                    <a:pt x="4" y="114"/>
                  </a:lnTo>
                  <a:lnTo>
                    <a:pt x="4" y="114"/>
                  </a:lnTo>
                  <a:lnTo>
                    <a:pt x="2" y="112"/>
                  </a:lnTo>
                  <a:lnTo>
                    <a:pt x="2" y="112"/>
                  </a:lnTo>
                  <a:lnTo>
                    <a:pt x="0" y="111"/>
                  </a:lnTo>
                  <a:lnTo>
                    <a:pt x="0" y="111"/>
                  </a:lnTo>
                  <a:lnTo>
                    <a:pt x="2" y="109"/>
                  </a:lnTo>
                  <a:lnTo>
                    <a:pt x="4" y="108"/>
                  </a:lnTo>
                  <a:lnTo>
                    <a:pt x="4" y="108"/>
                  </a:lnTo>
                  <a:lnTo>
                    <a:pt x="4" y="108"/>
                  </a:lnTo>
                  <a:lnTo>
                    <a:pt x="5" y="106"/>
                  </a:lnTo>
                  <a:lnTo>
                    <a:pt x="7" y="104"/>
                  </a:lnTo>
                  <a:lnTo>
                    <a:pt x="7" y="103"/>
                  </a:lnTo>
                  <a:lnTo>
                    <a:pt x="8" y="103"/>
                  </a:lnTo>
                  <a:lnTo>
                    <a:pt x="10" y="101"/>
                  </a:lnTo>
                  <a:lnTo>
                    <a:pt x="10" y="101"/>
                  </a:lnTo>
                  <a:lnTo>
                    <a:pt x="10" y="100"/>
                  </a:lnTo>
                  <a:lnTo>
                    <a:pt x="10" y="100"/>
                  </a:lnTo>
                  <a:lnTo>
                    <a:pt x="10" y="100"/>
                  </a:lnTo>
                  <a:lnTo>
                    <a:pt x="12" y="100"/>
                  </a:lnTo>
                  <a:lnTo>
                    <a:pt x="12" y="101"/>
                  </a:lnTo>
                  <a:lnTo>
                    <a:pt x="12" y="101"/>
                  </a:lnTo>
                  <a:lnTo>
                    <a:pt x="12" y="100"/>
                  </a:lnTo>
                  <a:lnTo>
                    <a:pt x="13" y="100"/>
                  </a:lnTo>
                  <a:lnTo>
                    <a:pt x="13" y="100"/>
                  </a:lnTo>
                  <a:lnTo>
                    <a:pt x="12" y="100"/>
                  </a:lnTo>
                  <a:lnTo>
                    <a:pt x="12" y="98"/>
                  </a:lnTo>
                  <a:lnTo>
                    <a:pt x="12" y="98"/>
                  </a:lnTo>
                  <a:lnTo>
                    <a:pt x="12" y="98"/>
                  </a:lnTo>
                  <a:lnTo>
                    <a:pt x="13" y="98"/>
                  </a:lnTo>
                  <a:lnTo>
                    <a:pt x="13" y="98"/>
                  </a:lnTo>
                  <a:lnTo>
                    <a:pt x="15" y="98"/>
                  </a:lnTo>
                  <a:lnTo>
                    <a:pt x="15" y="97"/>
                  </a:lnTo>
                  <a:lnTo>
                    <a:pt x="15" y="97"/>
                  </a:lnTo>
                  <a:lnTo>
                    <a:pt x="15" y="97"/>
                  </a:lnTo>
                  <a:lnTo>
                    <a:pt x="15" y="97"/>
                  </a:lnTo>
                  <a:lnTo>
                    <a:pt x="16" y="97"/>
                  </a:lnTo>
                  <a:lnTo>
                    <a:pt x="16" y="97"/>
                  </a:lnTo>
                  <a:lnTo>
                    <a:pt x="16" y="97"/>
                  </a:lnTo>
                  <a:lnTo>
                    <a:pt x="16" y="97"/>
                  </a:lnTo>
                  <a:lnTo>
                    <a:pt x="16" y="95"/>
                  </a:lnTo>
                  <a:lnTo>
                    <a:pt x="16" y="95"/>
                  </a:lnTo>
                  <a:lnTo>
                    <a:pt x="15" y="95"/>
                  </a:lnTo>
                  <a:lnTo>
                    <a:pt x="13" y="95"/>
                  </a:lnTo>
                  <a:lnTo>
                    <a:pt x="13" y="95"/>
                  </a:lnTo>
                  <a:lnTo>
                    <a:pt x="12" y="93"/>
                  </a:lnTo>
                  <a:lnTo>
                    <a:pt x="12" y="93"/>
                  </a:lnTo>
                  <a:lnTo>
                    <a:pt x="13" y="92"/>
                  </a:lnTo>
                  <a:lnTo>
                    <a:pt x="13" y="92"/>
                  </a:lnTo>
                  <a:lnTo>
                    <a:pt x="13" y="92"/>
                  </a:lnTo>
                  <a:lnTo>
                    <a:pt x="13" y="92"/>
                  </a:lnTo>
                  <a:lnTo>
                    <a:pt x="13" y="92"/>
                  </a:lnTo>
                  <a:lnTo>
                    <a:pt x="12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89"/>
                  </a:lnTo>
                  <a:lnTo>
                    <a:pt x="8" y="89"/>
                  </a:lnTo>
                  <a:lnTo>
                    <a:pt x="8" y="87"/>
                  </a:lnTo>
                  <a:lnTo>
                    <a:pt x="8" y="87"/>
                  </a:lnTo>
                  <a:lnTo>
                    <a:pt x="7" y="87"/>
                  </a:lnTo>
                  <a:lnTo>
                    <a:pt x="7" y="87"/>
                  </a:lnTo>
                  <a:lnTo>
                    <a:pt x="7" y="87"/>
                  </a:lnTo>
                  <a:lnTo>
                    <a:pt x="5" y="86"/>
                  </a:lnTo>
                  <a:lnTo>
                    <a:pt x="5" y="84"/>
                  </a:lnTo>
                  <a:lnTo>
                    <a:pt x="5" y="84"/>
                  </a:lnTo>
                  <a:lnTo>
                    <a:pt x="5" y="82"/>
                  </a:lnTo>
                  <a:lnTo>
                    <a:pt x="7" y="82"/>
                  </a:lnTo>
                  <a:lnTo>
                    <a:pt x="8" y="81"/>
                  </a:lnTo>
                  <a:lnTo>
                    <a:pt x="8" y="81"/>
                  </a:lnTo>
                  <a:lnTo>
                    <a:pt x="5" y="78"/>
                  </a:lnTo>
                  <a:lnTo>
                    <a:pt x="5" y="76"/>
                  </a:lnTo>
                  <a:lnTo>
                    <a:pt x="5" y="76"/>
                  </a:lnTo>
                  <a:lnTo>
                    <a:pt x="5" y="75"/>
                  </a:lnTo>
                  <a:lnTo>
                    <a:pt x="7" y="73"/>
                  </a:lnTo>
                  <a:lnTo>
                    <a:pt x="7" y="73"/>
                  </a:lnTo>
                  <a:lnTo>
                    <a:pt x="7" y="71"/>
                  </a:lnTo>
                  <a:lnTo>
                    <a:pt x="7" y="71"/>
                  </a:lnTo>
                  <a:lnTo>
                    <a:pt x="8" y="70"/>
                  </a:lnTo>
                  <a:lnTo>
                    <a:pt x="8" y="70"/>
                  </a:lnTo>
                  <a:lnTo>
                    <a:pt x="10" y="68"/>
                  </a:lnTo>
                  <a:lnTo>
                    <a:pt x="10" y="68"/>
                  </a:lnTo>
                  <a:lnTo>
                    <a:pt x="10" y="67"/>
                  </a:lnTo>
                  <a:lnTo>
                    <a:pt x="10" y="67"/>
                  </a:lnTo>
                  <a:lnTo>
                    <a:pt x="12" y="65"/>
                  </a:lnTo>
                  <a:lnTo>
                    <a:pt x="12" y="65"/>
                  </a:lnTo>
                  <a:lnTo>
                    <a:pt x="12" y="63"/>
                  </a:lnTo>
                  <a:lnTo>
                    <a:pt x="12" y="63"/>
                  </a:lnTo>
                  <a:lnTo>
                    <a:pt x="10" y="62"/>
                  </a:lnTo>
                  <a:lnTo>
                    <a:pt x="10" y="59"/>
                  </a:lnTo>
                  <a:lnTo>
                    <a:pt x="10" y="57"/>
                  </a:lnTo>
                  <a:lnTo>
                    <a:pt x="10" y="57"/>
                  </a:lnTo>
                  <a:lnTo>
                    <a:pt x="10" y="57"/>
                  </a:lnTo>
                  <a:lnTo>
                    <a:pt x="10" y="56"/>
                  </a:lnTo>
                  <a:lnTo>
                    <a:pt x="10" y="54"/>
                  </a:lnTo>
                  <a:lnTo>
                    <a:pt x="10" y="48"/>
                  </a:lnTo>
                  <a:lnTo>
                    <a:pt x="10" y="46"/>
                  </a:lnTo>
                  <a:lnTo>
                    <a:pt x="12" y="45"/>
                  </a:lnTo>
                  <a:lnTo>
                    <a:pt x="12" y="45"/>
                  </a:lnTo>
                  <a:lnTo>
                    <a:pt x="13" y="45"/>
                  </a:lnTo>
                  <a:lnTo>
                    <a:pt x="13" y="43"/>
                  </a:lnTo>
                  <a:lnTo>
                    <a:pt x="13" y="41"/>
                  </a:lnTo>
                  <a:lnTo>
                    <a:pt x="15" y="41"/>
                  </a:lnTo>
                  <a:lnTo>
                    <a:pt x="15" y="41"/>
                  </a:lnTo>
                  <a:lnTo>
                    <a:pt x="13" y="37"/>
                  </a:lnTo>
                  <a:lnTo>
                    <a:pt x="12" y="34"/>
                  </a:lnTo>
                  <a:lnTo>
                    <a:pt x="10" y="32"/>
                  </a:lnTo>
                  <a:lnTo>
                    <a:pt x="8" y="29"/>
                  </a:lnTo>
                  <a:lnTo>
                    <a:pt x="7" y="26"/>
                  </a:lnTo>
                  <a:lnTo>
                    <a:pt x="5" y="24"/>
                  </a:lnTo>
                  <a:lnTo>
                    <a:pt x="4" y="21"/>
                  </a:lnTo>
                  <a:lnTo>
                    <a:pt x="2" y="18"/>
                  </a:lnTo>
                  <a:lnTo>
                    <a:pt x="4" y="18"/>
                  </a:lnTo>
                  <a:lnTo>
                    <a:pt x="7" y="18"/>
                  </a:lnTo>
                  <a:lnTo>
                    <a:pt x="10" y="19"/>
                  </a:lnTo>
                  <a:lnTo>
                    <a:pt x="13" y="19"/>
                  </a:lnTo>
                  <a:lnTo>
                    <a:pt x="13" y="19"/>
                  </a:lnTo>
                  <a:lnTo>
                    <a:pt x="13" y="21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6" y="21"/>
                  </a:lnTo>
                  <a:lnTo>
                    <a:pt x="18" y="19"/>
                  </a:lnTo>
                  <a:lnTo>
                    <a:pt x="19" y="19"/>
                  </a:lnTo>
                  <a:lnTo>
                    <a:pt x="21" y="18"/>
                  </a:lnTo>
                  <a:lnTo>
                    <a:pt x="21" y="18"/>
                  </a:lnTo>
                  <a:lnTo>
                    <a:pt x="23" y="16"/>
                  </a:lnTo>
                  <a:lnTo>
                    <a:pt x="24" y="15"/>
                  </a:lnTo>
                  <a:lnTo>
                    <a:pt x="24" y="15"/>
                  </a:lnTo>
                  <a:lnTo>
                    <a:pt x="27" y="15"/>
                  </a:lnTo>
                  <a:lnTo>
                    <a:pt x="27" y="15"/>
                  </a:lnTo>
                  <a:lnTo>
                    <a:pt x="29" y="15"/>
                  </a:lnTo>
                  <a:lnTo>
                    <a:pt x="29" y="13"/>
                  </a:lnTo>
                  <a:lnTo>
                    <a:pt x="30" y="11"/>
                  </a:lnTo>
                  <a:lnTo>
                    <a:pt x="34" y="10"/>
                  </a:lnTo>
                  <a:lnTo>
                    <a:pt x="35" y="10"/>
                  </a:lnTo>
                  <a:lnTo>
                    <a:pt x="35" y="8"/>
                  </a:lnTo>
                  <a:lnTo>
                    <a:pt x="37" y="8"/>
                  </a:lnTo>
                  <a:lnTo>
                    <a:pt x="38" y="8"/>
                  </a:lnTo>
                  <a:lnTo>
                    <a:pt x="43" y="4"/>
                  </a:lnTo>
                  <a:lnTo>
                    <a:pt x="45" y="4"/>
                  </a:lnTo>
                  <a:lnTo>
                    <a:pt x="46" y="2"/>
                  </a:lnTo>
                  <a:lnTo>
                    <a:pt x="48" y="2"/>
                  </a:lnTo>
                  <a:lnTo>
                    <a:pt x="49" y="2"/>
                  </a:lnTo>
                  <a:lnTo>
                    <a:pt x="54" y="0"/>
                  </a:lnTo>
                  <a:lnTo>
                    <a:pt x="57" y="0"/>
                  </a:lnTo>
                  <a:lnTo>
                    <a:pt x="59" y="2"/>
                  </a:lnTo>
                  <a:lnTo>
                    <a:pt x="60" y="2"/>
                  </a:lnTo>
                  <a:lnTo>
                    <a:pt x="60" y="0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77" name="Freeform 324">
              <a:extLst>
                <a:ext uri="{FF2B5EF4-FFF2-40B4-BE49-F238E27FC236}">
                  <a16:creationId xmlns:a16="http://schemas.microsoft.com/office/drawing/2014/main" id="{393E89F9-6677-4711-F72D-986D1FABEF5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77311" y="4275579"/>
              <a:ext cx="37036" cy="27289"/>
            </a:xfrm>
            <a:custGeom>
              <a:avLst/>
              <a:gdLst>
                <a:gd name="T0" fmla="*/ 14 w 19"/>
                <a:gd name="T1" fmla="*/ 1 h 14"/>
                <a:gd name="T2" fmla="*/ 16 w 19"/>
                <a:gd name="T3" fmla="*/ 1 h 14"/>
                <a:gd name="T4" fmla="*/ 17 w 19"/>
                <a:gd name="T5" fmla="*/ 3 h 14"/>
                <a:gd name="T6" fmla="*/ 17 w 19"/>
                <a:gd name="T7" fmla="*/ 5 h 14"/>
                <a:gd name="T8" fmla="*/ 19 w 19"/>
                <a:gd name="T9" fmla="*/ 6 h 14"/>
                <a:gd name="T10" fmla="*/ 19 w 19"/>
                <a:gd name="T11" fmla="*/ 8 h 14"/>
                <a:gd name="T12" fmla="*/ 19 w 19"/>
                <a:gd name="T13" fmla="*/ 9 h 14"/>
                <a:gd name="T14" fmla="*/ 19 w 19"/>
                <a:gd name="T15" fmla="*/ 9 h 14"/>
                <a:gd name="T16" fmla="*/ 19 w 19"/>
                <a:gd name="T17" fmla="*/ 9 h 14"/>
                <a:gd name="T18" fmla="*/ 17 w 19"/>
                <a:gd name="T19" fmla="*/ 9 h 14"/>
                <a:gd name="T20" fmla="*/ 17 w 19"/>
                <a:gd name="T21" fmla="*/ 9 h 14"/>
                <a:gd name="T22" fmla="*/ 16 w 19"/>
                <a:gd name="T23" fmla="*/ 9 h 14"/>
                <a:gd name="T24" fmla="*/ 16 w 19"/>
                <a:gd name="T25" fmla="*/ 6 h 14"/>
                <a:gd name="T26" fmla="*/ 14 w 19"/>
                <a:gd name="T27" fmla="*/ 5 h 14"/>
                <a:gd name="T28" fmla="*/ 14 w 19"/>
                <a:gd name="T29" fmla="*/ 3 h 14"/>
                <a:gd name="T30" fmla="*/ 14 w 19"/>
                <a:gd name="T31" fmla="*/ 1 h 14"/>
                <a:gd name="T32" fmla="*/ 14 w 19"/>
                <a:gd name="T33" fmla="*/ 0 h 14"/>
                <a:gd name="T34" fmla="*/ 16 w 19"/>
                <a:gd name="T35" fmla="*/ 0 h 14"/>
                <a:gd name="T36" fmla="*/ 16 w 19"/>
                <a:gd name="T37" fmla="*/ 1 h 14"/>
                <a:gd name="T38" fmla="*/ 14 w 19"/>
                <a:gd name="T39" fmla="*/ 1 h 14"/>
                <a:gd name="T40" fmla="*/ 14 w 19"/>
                <a:gd name="T41" fmla="*/ 3 h 14"/>
                <a:gd name="T42" fmla="*/ 12 w 19"/>
                <a:gd name="T43" fmla="*/ 3 h 14"/>
                <a:gd name="T44" fmla="*/ 11 w 19"/>
                <a:gd name="T45" fmla="*/ 5 h 14"/>
                <a:gd name="T46" fmla="*/ 11 w 19"/>
                <a:gd name="T47" fmla="*/ 5 h 14"/>
                <a:gd name="T48" fmla="*/ 11 w 19"/>
                <a:gd name="T49" fmla="*/ 6 h 14"/>
                <a:gd name="T50" fmla="*/ 11 w 19"/>
                <a:gd name="T51" fmla="*/ 8 h 14"/>
                <a:gd name="T52" fmla="*/ 11 w 19"/>
                <a:gd name="T53" fmla="*/ 8 h 14"/>
                <a:gd name="T54" fmla="*/ 11 w 19"/>
                <a:gd name="T55" fmla="*/ 9 h 14"/>
                <a:gd name="T56" fmla="*/ 12 w 19"/>
                <a:gd name="T57" fmla="*/ 9 h 14"/>
                <a:gd name="T58" fmla="*/ 12 w 19"/>
                <a:gd name="T59" fmla="*/ 9 h 14"/>
                <a:gd name="T60" fmla="*/ 11 w 19"/>
                <a:gd name="T61" fmla="*/ 11 h 14"/>
                <a:gd name="T62" fmla="*/ 11 w 19"/>
                <a:gd name="T63" fmla="*/ 11 h 14"/>
                <a:gd name="T64" fmla="*/ 11 w 19"/>
                <a:gd name="T65" fmla="*/ 12 h 14"/>
                <a:gd name="T66" fmla="*/ 11 w 19"/>
                <a:gd name="T67" fmla="*/ 14 h 14"/>
                <a:gd name="T68" fmla="*/ 9 w 19"/>
                <a:gd name="T69" fmla="*/ 14 h 14"/>
                <a:gd name="T70" fmla="*/ 8 w 19"/>
                <a:gd name="T71" fmla="*/ 14 h 14"/>
                <a:gd name="T72" fmla="*/ 8 w 19"/>
                <a:gd name="T73" fmla="*/ 14 h 14"/>
                <a:gd name="T74" fmla="*/ 8 w 19"/>
                <a:gd name="T75" fmla="*/ 14 h 14"/>
                <a:gd name="T76" fmla="*/ 6 w 19"/>
                <a:gd name="T77" fmla="*/ 12 h 14"/>
                <a:gd name="T78" fmla="*/ 6 w 19"/>
                <a:gd name="T79" fmla="*/ 11 h 14"/>
                <a:gd name="T80" fmla="*/ 5 w 19"/>
                <a:gd name="T81" fmla="*/ 11 h 14"/>
                <a:gd name="T82" fmla="*/ 5 w 19"/>
                <a:gd name="T83" fmla="*/ 11 h 14"/>
                <a:gd name="T84" fmla="*/ 5 w 19"/>
                <a:gd name="T85" fmla="*/ 9 h 14"/>
                <a:gd name="T86" fmla="*/ 3 w 19"/>
                <a:gd name="T87" fmla="*/ 9 h 14"/>
                <a:gd name="T88" fmla="*/ 3 w 19"/>
                <a:gd name="T89" fmla="*/ 8 h 14"/>
                <a:gd name="T90" fmla="*/ 1 w 19"/>
                <a:gd name="T91" fmla="*/ 8 h 14"/>
                <a:gd name="T92" fmla="*/ 1 w 19"/>
                <a:gd name="T93" fmla="*/ 6 h 14"/>
                <a:gd name="T94" fmla="*/ 0 w 19"/>
                <a:gd name="T95" fmla="*/ 6 h 14"/>
                <a:gd name="T96" fmla="*/ 3 w 19"/>
                <a:gd name="T97" fmla="*/ 6 h 14"/>
                <a:gd name="T98" fmla="*/ 5 w 19"/>
                <a:gd name="T99" fmla="*/ 6 h 14"/>
                <a:gd name="T100" fmla="*/ 6 w 19"/>
                <a:gd name="T101" fmla="*/ 6 h 14"/>
                <a:gd name="T102" fmla="*/ 8 w 19"/>
                <a:gd name="T103" fmla="*/ 5 h 14"/>
                <a:gd name="T104" fmla="*/ 9 w 19"/>
                <a:gd name="T105" fmla="*/ 3 h 14"/>
                <a:gd name="T106" fmla="*/ 11 w 19"/>
                <a:gd name="T107" fmla="*/ 3 h 14"/>
                <a:gd name="T108" fmla="*/ 12 w 19"/>
                <a:gd name="T109" fmla="*/ 1 h 14"/>
                <a:gd name="T110" fmla="*/ 14 w 19"/>
                <a:gd name="T1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9" h="14">
                  <a:moveTo>
                    <a:pt x="14" y="1"/>
                  </a:moveTo>
                  <a:lnTo>
                    <a:pt x="16" y="1"/>
                  </a:lnTo>
                  <a:lnTo>
                    <a:pt x="17" y="3"/>
                  </a:lnTo>
                  <a:lnTo>
                    <a:pt x="17" y="5"/>
                  </a:lnTo>
                  <a:lnTo>
                    <a:pt x="19" y="6"/>
                  </a:lnTo>
                  <a:lnTo>
                    <a:pt x="19" y="8"/>
                  </a:lnTo>
                  <a:lnTo>
                    <a:pt x="19" y="9"/>
                  </a:lnTo>
                  <a:lnTo>
                    <a:pt x="19" y="9"/>
                  </a:lnTo>
                  <a:lnTo>
                    <a:pt x="19" y="9"/>
                  </a:lnTo>
                  <a:lnTo>
                    <a:pt x="17" y="9"/>
                  </a:lnTo>
                  <a:lnTo>
                    <a:pt x="17" y="9"/>
                  </a:lnTo>
                  <a:lnTo>
                    <a:pt x="16" y="9"/>
                  </a:lnTo>
                  <a:lnTo>
                    <a:pt x="16" y="6"/>
                  </a:lnTo>
                  <a:lnTo>
                    <a:pt x="14" y="5"/>
                  </a:lnTo>
                  <a:lnTo>
                    <a:pt x="14" y="3"/>
                  </a:lnTo>
                  <a:lnTo>
                    <a:pt x="14" y="1"/>
                  </a:lnTo>
                  <a:close/>
                  <a:moveTo>
                    <a:pt x="14" y="0"/>
                  </a:moveTo>
                  <a:lnTo>
                    <a:pt x="16" y="0"/>
                  </a:lnTo>
                  <a:lnTo>
                    <a:pt x="16" y="1"/>
                  </a:lnTo>
                  <a:lnTo>
                    <a:pt x="14" y="1"/>
                  </a:lnTo>
                  <a:lnTo>
                    <a:pt x="14" y="3"/>
                  </a:lnTo>
                  <a:lnTo>
                    <a:pt x="12" y="3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1" y="6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1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1" y="12"/>
                  </a:lnTo>
                  <a:lnTo>
                    <a:pt x="11" y="14"/>
                  </a:lnTo>
                  <a:lnTo>
                    <a:pt x="9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6" y="12"/>
                  </a:lnTo>
                  <a:lnTo>
                    <a:pt x="6" y="11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9"/>
                  </a:lnTo>
                  <a:lnTo>
                    <a:pt x="3" y="9"/>
                  </a:lnTo>
                  <a:lnTo>
                    <a:pt x="3" y="8"/>
                  </a:lnTo>
                  <a:lnTo>
                    <a:pt x="1" y="8"/>
                  </a:lnTo>
                  <a:lnTo>
                    <a:pt x="1" y="6"/>
                  </a:lnTo>
                  <a:lnTo>
                    <a:pt x="0" y="6"/>
                  </a:lnTo>
                  <a:lnTo>
                    <a:pt x="3" y="6"/>
                  </a:lnTo>
                  <a:lnTo>
                    <a:pt x="5" y="6"/>
                  </a:lnTo>
                  <a:lnTo>
                    <a:pt x="6" y="6"/>
                  </a:lnTo>
                  <a:lnTo>
                    <a:pt x="8" y="5"/>
                  </a:lnTo>
                  <a:lnTo>
                    <a:pt x="9" y="3"/>
                  </a:lnTo>
                  <a:lnTo>
                    <a:pt x="11" y="3"/>
                  </a:lnTo>
                  <a:lnTo>
                    <a:pt x="12" y="1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78" name="Freeform 325">
              <a:extLst>
                <a:ext uri="{FF2B5EF4-FFF2-40B4-BE49-F238E27FC236}">
                  <a16:creationId xmlns:a16="http://schemas.microsoft.com/office/drawing/2014/main" id="{87CAF90C-6063-7EFE-1C37-87410BFF77BF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6625" y="3476398"/>
              <a:ext cx="5848" cy="5848"/>
            </a:xfrm>
            <a:custGeom>
              <a:avLst/>
              <a:gdLst>
                <a:gd name="T0" fmla="*/ 3 w 3"/>
                <a:gd name="T1" fmla="*/ 0 h 3"/>
                <a:gd name="T2" fmla="*/ 3 w 3"/>
                <a:gd name="T3" fmla="*/ 0 h 3"/>
                <a:gd name="T4" fmla="*/ 1 w 3"/>
                <a:gd name="T5" fmla="*/ 2 h 3"/>
                <a:gd name="T6" fmla="*/ 1 w 3"/>
                <a:gd name="T7" fmla="*/ 3 h 3"/>
                <a:gd name="T8" fmla="*/ 0 w 3"/>
                <a:gd name="T9" fmla="*/ 3 h 3"/>
                <a:gd name="T10" fmla="*/ 0 w 3"/>
                <a:gd name="T11" fmla="*/ 2 h 3"/>
                <a:gd name="T12" fmla="*/ 1 w 3"/>
                <a:gd name="T13" fmla="*/ 2 h 3"/>
                <a:gd name="T14" fmla="*/ 3 w 3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3" y="0"/>
                  </a:lnTo>
                  <a:lnTo>
                    <a:pt x="1" y="2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79" name="Freeform 326">
              <a:extLst>
                <a:ext uri="{FF2B5EF4-FFF2-40B4-BE49-F238E27FC236}">
                  <a16:creationId xmlns:a16="http://schemas.microsoft.com/office/drawing/2014/main" id="{F43780BE-4808-B78E-B393-289D00252550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1203" y="3909125"/>
              <a:ext cx="3898" cy="3898"/>
            </a:xfrm>
            <a:custGeom>
              <a:avLst/>
              <a:gdLst>
                <a:gd name="T0" fmla="*/ 0 w 2"/>
                <a:gd name="T1" fmla="*/ 0 h 2"/>
                <a:gd name="T2" fmla="*/ 0 w 2"/>
                <a:gd name="T3" fmla="*/ 0 h 2"/>
                <a:gd name="T4" fmla="*/ 2 w 2"/>
                <a:gd name="T5" fmla="*/ 0 h 2"/>
                <a:gd name="T6" fmla="*/ 2 w 2"/>
                <a:gd name="T7" fmla="*/ 0 h 2"/>
                <a:gd name="T8" fmla="*/ 2 w 2"/>
                <a:gd name="T9" fmla="*/ 0 h 2"/>
                <a:gd name="T10" fmla="*/ 2 w 2"/>
                <a:gd name="T11" fmla="*/ 2 h 2"/>
                <a:gd name="T12" fmla="*/ 2 w 2"/>
                <a:gd name="T13" fmla="*/ 2 h 2"/>
                <a:gd name="T14" fmla="*/ 2 w 2"/>
                <a:gd name="T15" fmla="*/ 0 h 2"/>
                <a:gd name="T16" fmla="*/ 0 w 2"/>
                <a:gd name="T17" fmla="*/ 0 h 2"/>
                <a:gd name="T18" fmla="*/ 0 w 2"/>
                <a:gd name="T19" fmla="*/ 0 h 2"/>
                <a:gd name="T20" fmla="*/ 0 w 2"/>
                <a:gd name="T2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80" name="Freeform 327">
              <a:extLst>
                <a:ext uri="{FF2B5EF4-FFF2-40B4-BE49-F238E27FC236}">
                  <a16:creationId xmlns:a16="http://schemas.microsoft.com/office/drawing/2014/main" id="{A03297CD-0E5F-144D-424A-71DBB846B8C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6435" y="4068962"/>
              <a:ext cx="85766" cy="171531"/>
            </a:xfrm>
            <a:custGeom>
              <a:avLst/>
              <a:gdLst>
                <a:gd name="T0" fmla="*/ 30 w 44"/>
                <a:gd name="T1" fmla="*/ 0 h 88"/>
                <a:gd name="T2" fmla="*/ 36 w 44"/>
                <a:gd name="T3" fmla="*/ 7 h 88"/>
                <a:gd name="T4" fmla="*/ 40 w 44"/>
                <a:gd name="T5" fmla="*/ 8 h 88"/>
                <a:gd name="T6" fmla="*/ 40 w 44"/>
                <a:gd name="T7" fmla="*/ 13 h 88"/>
                <a:gd name="T8" fmla="*/ 41 w 44"/>
                <a:gd name="T9" fmla="*/ 18 h 88"/>
                <a:gd name="T10" fmla="*/ 43 w 44"/>
                <a:gd name="T11" fmla="*/ 21 h 88"/>
                <a:gd name="T12" fmla="*/ 44 w 44"/>
                <a:gd name="T13" fmla="*/ 25 h 88"/>
                <a:gd name="T14" fmla="*/ 43 w 44"/>
                <a:gd name="T15" fmla="*/ 29 h 88"/>
                <a:gd name="T16" fmla="*/ 41 w 44"/>
                <a:gd name="T17" fmla="*/ 29 h 88"/>
                <a:gd name="T18" fmla="*/ 41 w 44"/>
                <a:gd name="T19" fmla="*/ 30 h 88"/>
                <a:gd name="T20" fmla="*/ 40 w 44"/>
                <a:gd name="T21" fmla="*/ 36 h 88"/>
                <a:gd name="T22" fmla="*/ 38 w 44"/>
                <a:gd name="T23" fmla="*/ 36 h 88"/>
                <a:gd name="T24" fmla="*/ 35 w 44"/>
                <a:gd name="T25" fmla="*/ 41 h 88"/>
                <a:gd name="T26" fmla="*/ 35 w 44"/>
                <a:gd name="T27" fmla="*/ 44 h 88"/>
                <a:gd name="T28" fmla="*/ 30 w 44"/>
                <a:gd name="T29" fmla="*/ 47 h 88"/>
                <a:gd name="T30" fmla="*/ 28 w 44"/>
                <a:gd name="T31" fmla="*/ 54 h 88"/>
                <a:gd name="T32" fmla="*/ 28 w 44"/>
                <a:gd name="T33" fmla="*/ 60 h 88"/>
                <a:gd name="T34" fmla="*/ 28 w 44"/>
                <a:gd name="T35" fmla="*/ 66 h 88"/>
                <a:gd name="T36" fmla="*/ 28 w 44"/>
                <a:gd name="T37" fmla="*/ 70 h 88"/>
                <a:gd name="T38" fmla="*/ 28 w 44"/>
                <a:gd name="T39" fmla="*/ 71 h 88"/>
                <a:gd name="T40" fmla="*/ 28 w 44"/>
                <a:gd name="T41" fmla="*/ 77 h 88"/>
                <a:gd name="T42" fmla="*/ 28 w 44"/>
                <a:gd name="T43" fmla="*/ 81 h 88"/>
                <a:gd name="T44" fmla="*/ 28 w 44"/>
                <a:gd name="T45" fmla="*/ 82 h 88"/>
                <a:gd name="T46" fmla="*/ 28 w 44"/>
                <a:gd name="T47" fmla="*/ 87 h 88"/>
                <a:gd name="T48" fmla="*/ 13 w 44"/>
                <a:gd name="T49" fmla="*/ 88 h 88"/>
                <a:gd name="T50" fmla="*/ 14 w 44"/>
                <a:gd name="T51" fmla="*/ 85 h 88"/>
                <a:gd name="T52" fmla="*/ 11 w 44"/>
                <a:gd name="T53" fmla="*/ 82 h 88"/>
                <a:gd name="T54" fmla="*/ 11 w 44"/>
                <a:gd name="T55" fmla="*/ 79 h 88"/>
                <a:gd name="T56" fmla="*/ 13 w 44"/>
                <a:gd name="T57" fmla="*/ 60 h 88"/>
                <a:gd name="T58" fmla="*/ 11 w 44"/>
                <a:gd name="T59" fmla="*/ 47 h 88"/>
                <a:gd name="T60" fmla="*/ 8 w 44"/>
                <a:gd name="T61" fmla="*/ 44 h 88"/>
                <a:gd name="T62" fmla="*/ 8 w 44"/>
                <a:gd name="T63" fmla="*/ 38 h 88"/>
                <a:gd name="T64" fmla="*/ 6 w 44"/>
                <a:gd name="T65" fmla="*/ 33 h 88"/>
                <a:gd name="T66" fmla="*/ 0 w 44"/>
                <a:gd name="T67" fmla="*/ 29 h 88"/>
                <a:gd name="T68" fmla="*/ 0 w 44"/>
                <a:gd name="T69" fmla="*/ 24 h 88"/>
                <a:gd name="T70" fmla="*/ 2 w 44"/>
                <a:gd name="T71" fmla="*/ 21 h 88"/>
                <a:gd name="T72" fmla="*/ 3 w 44"/>
                <a:gd name="T73" fmla="*/ 19 h 88"/>
                <a:gd name="T74" fmla="*/ 5 w 44"/>
                <a:gd name="T75" fmla="*/ 18 h 88"/>
                <a:gd name="T76" fmla="*/ 5 w 44"/>
                <a:gd name="T77" fmla="*/ 18 h 88"/>
                <a:gd name="T78" fmla="*/ 6 w 44"/>
                <a:gd name="T79" fmla="*/ 16 h 88"/>
                <a:gd name="T80" fmla="*/ 8 w 44"/>
                <a:gd name="T81" fmla="*/ 14 h 88"/>
                <a:gd name="T82" fmla="*/ 10 w 44"/>
                <a:gd name="T83" fmla="*/ 13 h 88"/>
                <a:gd name="T84" fmla="*/ 11 w 44"/>
                <a:gd name="T85" fmla="*/ 14 h 88"/>
                <a:gd name="T86" fmla="*/ 21 w 44"/>
                <a:gd name="T87" fmla="*/ 11 h 88"/>
                <a:gd name="T88" fmla="*/ 24 w 44"/>
                <a:gd name="T89" fmla="*/ 7 h 88"/>
                <a:gd name="T90" fmla="*/ 22 w 44"/>
                <a:gd name="T91" fmla="*/ 2 h 88"/>
                <a:gd name="T92" fmla="*/ 27 w 44"/>
                <a:gd name="T93" fmla="*/ 2 h 88"/>
                <a:gd name="T94" fmla="*/ 30 w 44"/>
                <a:gd name="T95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4" h="88">
                  <a:moveTo>
                    <a:pt x="30" y="0"/>
                  </a:moveTo>
                  <a:lnTo>
                    <a:pt x="30" y="0"/>
                  </a:lnTo>
                  <a:lnTo>
                    <a:pt x="30" y="0"/>
                  </a:lnTo>
                  <a:lnTo>
                    <a:pt x="35" y="3"/>
                  </a:lnTo>
                  <a:lnTo>
                    <a:pt x="36" y="5"/>
                  </a:lnTo>
                  <a:lnTo>
                    <a:pt x="36" y="7"/>
                  </a:lnTo>
                  <a:lnTo>
                    <a:pt x="38" y="7"/>
                  </a:lnTo>
                  <a:lnTo>
                    <a:pt x="38" y="8"/>
                  </a:lnTo>
                  <a:lnTo>
                    <a:pt x="40" y="8"/>
                  </a:lnTo>
                  <a:lnTo>
                    <a:pt x="41" y="10"/>
                  </a:lnTo>
                  <a:lnTo>
                    <a:pt x="40" y="11"/>
                  </a:lnTo>
                  <a:lnTo>
                    <a:pt x="40" y="13"/>
                  </a:lnTo>
                  <a:lnTo>
                    <a:pt x="40" y="14"/>
                  </a:lnTo>
                  <a:lnTo>
                    <a:pt x="41" y="18"/>
                  </a:lnTo>
                  <a:lnTo>
                    <a:pt x="41" y="18"/>
                  </a:lnTo>
                  <a:lnTo>
                    <a:pt x="43" y="18"/>
                  </a:lnTo>
                  <a:lnTo>
                    <a:pt x="43" y="19"/>
                  </a:lnTo>
                  <a:lnTo>
                    <a:pt x="43" y="21"/>
                  </a:lnTo>
                  <a:lnTo>
                    <a:pt x="43" y="22"/>
                  </a:lnTo>
                  <a:lnTo>
                    <a:pt x="43" y="24"/>
                  </a:lnTo>
                  <a:lnTo>
                    <a:pt x="44" y="25"/>
                  </a:lnTo>
                  <a:lnTo>
                    <a:pt x="44" y="25"/>
                  </a:lnTo>
                  <a:lnTo>
                    <a:pt x="43" y="29"/>
                  </a:lnTo>
                  <a:lnTo>
                    <a:pt x="43" y="29"/>
                  </a:lnTo>
                  <a:lnTo>
                    <a:pt x="43" y="29"/>
                  </a:lnTo>
                  <a:lnTo>
                    <a:pt x="43" y="29"/>
                  </a:lnTo>
                  <a:lnTo>
                    <a:pt x="41" y="29"/>
                  </a:lnTo>
                  <a:lnTo>
                    <a:pt x="41" y="29"/>
                  </a:lnTo>
                  <a:lnTo>
                    <a:pt x="41" y="30"/>
                  </a:lnTo>
                  <a:lnTo>
                    <a:pt x="41" y="30"/>
                  </a:lnTo>
                  <a:lnTo>
                    <a:pt x="41" y="32"/>
                  </a:lnTo>
                  <a:lnTo>
                    <a:pt x="41" y="35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38" y="36"/>
                  </a:lnTo>
                  <a:lnTo>
                    <a:pt x="38" y="36"/>
                  </a:lnTo>
                  <a:lnTo>
                    <a:pt x="36" y="38"/>
                  </a:lnTo>
                  <a:lnTo>
                    <a:pt x="36" y="40"/>
                  </a:lnTo>
                  <a:lnTo>
                    <a:pt x="35" y="41"/>
                  </a:lnTo>
                  <a:lnTo>
                    <a:pt x="35" y="41"/>
                  </a:lnTo>
                  <a:lnTo>
                    <a:pt x="35" y="43"/>
                  </a:lnTo>
                  <a:lnTo>
                    <a:pt x="35" y="44"/>
                  </a:lnTo>
                  <a:lnTo>
                    <a:pt x="33" y="46"/>
                  </a:lnTo>
                  <a:lnTo>
                    <a:pt x="33" y="47"/>
                  </a:lnTo>
                  <a:lnTo>
                    <a:pt x="30" y="47"/>
                  </a:lnTo>
                  <a:lnTo>
                    <a:pt x="28" y="47"/>
                  </a:lnTo>
                  <a:lnTo>
                    <a:pt x="28" y="52"/>
                  </a:lnTo>
                  <a:lnTo>
                    <a:pt x="28" y="54"/>
                  </a:lnTo>
                  <a:lnTo>
                    <a:pt x="28" y="57"/>
                  </a:lnTo>
                  <a:lnTo>
                    <a:pt x="28" y="59"/>
                  </a:lnTo>
                  <a:lnTo>
                    <a:pt x="28" y="60"/>
                  </a:lnTo>
                  <a:lnTo>
                    <a:pt x="28" y="63"/>
                  </a:lnTo>
                  <a:lnTo>
                    <a:pt x="27" y="65"/>
                  </a:lnTo>
                  <a:lnTo>
                    <a:pt x="28" y="66"/>
                  </a:lnTo>
                  <a:lnTo>
                    <a:pt x="28" y="68"/>
                  </a:lnTo>
                  <a:lnTo>
                    <a:pt x="28" y="70"/>
                  </a:lnTo>
                  <a:lnTo>
                    <a:pt x="28" y="70"/>
                  </a:lnTo>
                  <a:lnTo>
                    <a:pt x="28" y="71"/>
                  </a:lnTo>
                  <a:lnTo>
                    <a:pt x="28" y="71"/>
                  </a:lnTo>
                  <a:lnTo>
                    <a:pt x="28" y="71"/>
                  </a:lnTo>
                  <a:lnTo>
                    <a:pt x="28" y="73"/>
                  </a:lnTo>
                  <a:lnTo>
                    <a:pt x="28" y="76"/>
                  </a:lnTo>
                  <a:lnTo>
                    <a:pt x="28" y="77"/>
                  </a:lnTo>
                  <a:lnTo>
                    <a:pt x="28" y="77"/>
                  </a:lnTo>
                  <a:lnTo>
                    <a:pt x="28" y="77"/>
                  </a:lnTo>
                  <a:lnTo>
                    <a:pt x="28" y="81"/>
                  </a:lnTo>
                  <a:lnTo>
                    <a:pt x="28" y="81"/>
                  </a:lnTo>
                  <a:lnTo>
                    <a:pt x="28" y="82"/>
                  </a:lnTo>
                  <a:lnTo>
                    <a:pt x="28" y="82"/>
                  </a:lnTo>
                  <a:lnTo>
                    <a:pt x="28" y="84"/>
                  </a:lnTo>
                  <a:lnTo>
                    <a:pt x="28" y="85"/>
                  </a:lnTo>
                  <a:lnTo>
                    <a:pt x="28" y="87"/>
                  </a:lnTo>
                  <a:lnTo>
                    <a:pt x="22" y="87"/>
                  </a:lnTo>
                  <a:lnTo>
                    <a:pt x="14" y="88"/>
                  </a:lnTo>
                  <a:lnTo>
                    <a:pt x="13" y="88"/>
                  </a:lnTo>
                  <a:lnTo>
                    <a:pt x="13" y="88"/>
                  </a:lnTo>
                  <a:lnTo>
                    <a:pt x="14" y="88"/>
                  </a:lnTo>
                  <a:lnTo>
                    <a:pt x="14" y="85"/>
                  </a:lnTo>
                  <a:lnTo>
                    <a:pt x="13" y="84"/>
                  </a:lnTo>
                  <a:lnTo>
                    <a:pt x="11" y="84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1" y="81"/>
                  </a:lnTo>
                  <a:lnTo>
                    <a:pt x="11" y="79"/>
                  </a:lnTo>
                  <a:lnTo>
                    <a:pt x="11" y="77"/>
                  </a:lnTo>
                  <a:lnTo>
                    <a:pt x="13" y="77"/>
                  </a:lnTo>
                  <a:lnTo>
                    <a:pt x="13" y="60"/>
                  </a:lnTo>
                  <a:lnTo>
                    <a:pt x="13" y="55"/>
                  </a:lnTo>
                  <a:lnTo>
                    <a:pt x="11" y="52"/>
                  </a:lnTo>
                  <a:lnTo>
                    <a:pt x="11" y="47"/>
                  </a:lnTo>
                  <a:lnTo>
                    <a:pt x="11" y="47"/>
                  </a:lnTo>
                  <a:lnTo>
                    <a:pt x="10" y="44"/>
                  </a:lnTo>
                  <a:lnTo>
                    <a:pt x="8" y="44"/>
                  </a:lnTo>
                  <a:lnTo>
                    <a:pt x="8" y="43"/>
                  </a:lnTo>
                  <a:lnTo>
                    <a:pt x="8" y="41"/>
                  </a:lnTo>
                  <a:lnTo>
                    <a:pt x="8" y="38"/>
                  </a:lnTo>
                  <a:lnTo>
                    <a:pt x="8" y="35"/>
                  </a:lnTo>
                  <a:lnTo>
                    <a:pt x="8" y="35"/>
                  </a:lnTo>
                  <a:lnTo>
                    <a:pt x="6" y="33"/>
                  </a:lnTo>
                  <a:lnTo>
                    <a:pt x="3" y="30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2" y="22"/>
                  </a:lnTo>
                  <a:lnTo>
                    <a:pt x="2" y="21"/>
                  </a:lnTo>
                  <a:lnTo>
                    <a:pt x="2" y="21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6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8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3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1" y="14"/>
                  </a:lnTo>
                  <a:lnTo>
                    <a:pt x="16" y="13"/>
                  </a:lnTo>
                  <a:lnTo>
                    <a:pt x="17" y="14"/>
                  </a:lnTo>
                  <a:lnTo>
                    <a:pt x="21" y="11"/>
                  </a:lnTo>
                  <a:lnTo>
                    <a:pt x="22" y="10"/>
                  </a:lnTo>
                  <a:lnTo>
                    <a:pt x="22" y="8"/>
                  </a:lnTo>
                  <a:lnTo>
                    <a:pt x="24" y="7"/>
                  </a:lnTo>
                  <a:lnTo>
                    <a:pt x="24" y="5"/>
                  </a:lnTo>
                  <a:lnTo>
                    <a:pt x="22" y="3"/>
                  </a:lnTo>
                  <a:lnTo>
                    <a:pt x="22" y="2"/>
                  </a:lnTo>
                  <a:lnTo>
                    <a:pt x="24" y="2"/>
                  </a:lnTo>
                  <a:lnTo>
                    <a:pt x="27" y="2"/>
                  </a:lnTo>
                  <a:lnTo>
                    <a:pt x="27" y="2"/>
                  </a:lnTo>
                  <a:lnTo>
                    <a:pt x="27" y="0"/>
                  </a:lnTo>
                  <a:lnTo>
                    <a:pt x="28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81" name="Freeform 328">
              <a:extLst>
                <a:ext uri="{FF2B5EF4-FFF2-40B4-BE49-F238E27FC236}">
                  <a16:creationId xmlns:a16="http://schemas.microsoft.com/office/drawing/2014/main" id="{68EE6FD3-5059-A440-BE3D-557700136E61}"/>
                </a:ext>
              </a:extLst>
            </p:cNvPr>
            <p:cNvSpPr>
              <a:spLocks/>
            </p:cNvSpPr>
            <p:nvPr/>
          </p:nvSpPr>
          <p:spPr bwMode="auto">
            <a:xfrm>
              <a:off x="6583667" y="4480247"/>
              <a:ext cx="48731" cy="62375"/>
            </a:xfrm>
            <a:custGeom>
              <a:avLst/>
              <a:gdLst>
                <a:gd name="T0" fmla="*/ 20 w 25"/>
                <a:gd name="T1" fmla="*/ 2 h 32"/>
                <a:gd name="T2" fmla="*/ 22 w 25"/>
                <a:gd name="T3" fmla="*/ 2 h 32"/>
                <a:gd name="T4" fmla="*/ 20 w 25"/>
                <a:gd name="T5" fmla="*/ 5 h 32"/>
                <a:gd name="T6" fmla="*/ 20 w 25"/>
                <a:gd name="T7" fmla="*/ 5 h 32"/>
                <a:gd name="T8" fmla="*/ 20 w 25"/>
                <a:gd name="T9" fmla="*/ 7 h 32"/>
                <a:gd name="T10" fmla="*/ 20 w 25"/>
                <a:gd name="T11" fmla="*/ 8 h 32"/>
                <a:gd name="T12" fmla="*/ 20 w 25"/>
                <a:gd name="T13" fmla="*/ 8 h 32"/>
                <a:gd name="T14" fmla="*/ 22 w 25"/>
                <a:gd name="T15" fmla="*/ 10 h 32"/>
                <a:gd name="T16" fmla="*/ 25 w 25"/>
                <a:gd name="T17" fmla="*/ 10 h 32"/>
                <a:gd name="T18" fmla="*/ 25 w 25"/>
                <a:gd name="T19" fmla="*/ 11 h 32"/>
                <a:gd name="T20" fmla="*/ 25 w 25"/>
                <a:gd name="T21" fmla="*/ 13 h 32"/>
                <a:gd name="T22" fmla="*/ 23 w 25"/>
                <a:gd name="T23" fmla="*/ 15 h 32"/>
                <a:gd name="T24" fmla="*/ 22 w 25"/>
                <a:gd name="T25" fmla="*/ 16 h 32"/>
                <a:gd name="T26" fmla="*/ 23 w 25"/>
                <a:gd name="T27" fmla="*/ 16 h 32"/>
                <a:gd name="T28" fmla="*/ 20 w 25"/>
                <a:gd name="T29" fmla="*/ 19 h 32"/>
                <a:gd name="T30" fmla="*/ 18 w 25"/>
                <a:gd name="T31" fmla="*/ 21 h 32"/>
                <a:gd name="T32" fmla="*/ 17 w 25"/>
                <a:gd name="T33" fmla="*/ 22 h 32"/>
                <a:gd name="T34" fmla="*/ 15 w 25"/>
                <a:gd name="T35" fmla="*/ 26 h 32"/>
                <a:gd name="T36" fmla="*/ 11 w 25"/>
                <a:gd name="T37" fmla="*/ 30 h 32"/>
                <a:gd name="T38" fmla="*/ 9 w 25"/>
                <a:gd name="T39" fmla="*/ 32 h 32"/>
                <a:gd name="T40" fmla="*/ 7 w 25"/>
                <a:gd name="T41" fmla="*/ 30 h 32"/>
                <a:gd name="T42" fmla="*/ 6 w 25"/>
                <a:gd name="T43" fmla="*/ 27 h 32"/>
                <a:gd name="T44" fmla="*/ 6 w 25"/>
                <a:gd name="T45" fmla="*/ 24 h 32"/>
                <a:gd name="T46" fmla="*/ 4 w 25"/>
                <a:gd name="T47" fmla="*/ 22 h 32"/>
                <a:gd name="T48" fmla="*/ 4 w 25"/>
                <a:gd name="T49" fmla="*/ 18 h 32"/>
                <a:gd name="T50" fmla="*/ 3 w 25"/>
                <a:gd name="T51" fmla="*/ 16 h 32"/>
                <a:gd name="T52" fmla="*/ 3 w 25"/>
                <a:gd name="T53" fmla="*/ 15 h 32"/>
                <a:gd name="T54" fmla="*/ 3 w 25"/>
                <a:gd name="T55" fmla="*/ 11 h 32"/>
                <a:gd name="T56" fmla="*/ 0 w 25"/>
                <a:gd name="T57" fmla="*/ 8 h 32"/>
                <a:gd name="T58" fmla="*/ 0 w 25"/>
                <a:gd name="T59" fmla="*/ 7 h 32"/>
                <a:gd name="T60" fmla="*/ 0 w 25"/>
                <a:gd name="T61" fmla="*/ 5 h 32"/>
                <a:gd name="T62" fmla="*/ 1 w 25"/>
                <a:gd name="T63" fmla="*/ 5 h 32"/>
                <a:gd name="T64" fmla="*/ 3 w 25"/>
                <a:gd name="T65" fmla="*/ 5 h 32"/>
                <a:gd name="T66" fmla="*/ 4 w 25"/>
                <a:gd name="T67" fmla="*/ 8 h 32"/>
                <a:gd name="T68" fmla="*/ 9 w 25"/>
                <a:gd name="T69" fmla="*/ 7 h 32"/>
                <a:gd name="T70" fmla="*/ 11 w 25"/>
                <a:gd name="T71" fmla="*/ 7 h 32"/>
                <a:gd name="T72" fmla="*/ 12 w 25"/>
                <a:gd name="T73" fmla="*/ 5 h 32"/>
                <a:gd name="T74" fmla="*/ 12 w 25"/>
                <a:gd name="T75" fmla="*/ 0 h 32"/>
                <a:gd name="T76" fmla="*/ 15 w 25"/>
                <a:gd name="T77" fmla="*/ 2 h 32"/>
                <a:gd name="T78" fmla="*/ 15 w 25"/>
                <a:gd name="T79" fmla="*/ 2 h 32"/>
                <a:gd name="T80" fmla="*/ 17 w 25"/>
                <a:gd name="T81" fmla="*/ 0 h 32"/>
                <a:gd name="T82" fmla="*/ 20 w 25"/>
                <a:gd name="T83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5" h="32">
                  <a:moveTo>
                    <a:pt x="20" y="0"/>
                  </a:moveTo>
                  <a:lnTo>
                    <a:pt x="20" y="2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2" y="10"/>
                  </a:lnTo>
                  <a:lnTo>
                    <a:pt x="22" y="10"/>
                  </a:lnTo>
                  <a:lnTo>
                    <a:pt x="23" y="10"/>
                  </a:lnTo>
                  <a:lnTo>
                    <a:pt x="25" y="10"/>
                  </a:lnTo>
                  <a:lnTo>
                    <a:pt x="25" y="11"/>
                  </a:lnTo>
                  <a:lnTo>
                    <a:pt x="25" y="11"/>
                  </a:lnTo>
                  <a:lnTo>
                    <a:pt x="25" y="11"/>
                  </a:lnTo>
                  <a:lnTo>
                    <a:pt x="25" y="13"/>
                  </a:lnTo>
                  <a:lnTo>
                    <a:pt x="25" y="15"/>
                  </a:lnTo>
                  <a:lnTo>
                    <a:pt x="23" y="15"/>
                  </a:lnTo>
                  <a:lnTo>
                    <a:pt x="23" y="16"/>
                  </a:lnTo>
                  <a:lnTo>
                    <a:pt x="22" y="16"/>
                  </a:lnTo>
                  <a:lnTo>
                    <a:pt x="23" y="16"/>
                  </a:lnTo>
                  <a:lnTo>
                    <a:pt x="23" y="16"/>
                  </a:lnTo>
                  <a:lnTo>
                    <a:pt x="22" y="18"/>
                  </a:lnTo>
                  <a:lnTo>
                    <a:pt x="20" y="19"/>
                  </a:lnTo>
                  <a:lnTo>
                    <a:pt x="18" y="19"/>
                  </a:lnTo>
                  <a:lnTo>
                    <a:pt x="18" y="21"/>
                  </a:lnTo>
                  <a:lnTo>
                    <a:pt x="18" y="21"/>
                  </a:lnTo>
                  <a:lnTo>
                    <a:pt x="17" y="22"/>
                  </a:lnTo>
                  <a:lnTo>
                    <a:pt x="17" y="24"/>
                  </a:lnTo>
                  <a:lnTo>
                    <a:pt x="15" y="26"/>
                  </a:lnTo>
                  <a:lnTo>
                    <a:pt x="12" y="29"/>
                  </a:lnTo>
                  <a:lnTo>
                    <a:pt x="11" y="30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9" y="30"/>
                  </a:lnTo>
                  <a:lnTo>
                    <a:pt x="7" y="30"/>
                  </a:lnTo>
                  <a:lnTo>
                    <a:pt x="7" y="29"/>
                  </a:lnTo>
                  <a:lnTo>
                    <a:pt x="6" y="27"/>
                  </a:lnTo>
                  <a:lnTo>
                    <a:pt x="6" y="26"/>
                  </a:lnTo>
                  <a:lnTo>
                    <a:pt x="6" y="24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4" y="19"/>
                  </a:lnTo>
                  <a:lnTo>
                    <a:pt x="4" y="18"/>
                  </a:lnTo>
                  <a:lnTo>
                    <a:pt x="4" y="16"/>
                  </a:lnTo>
                  <a:lnTo>
                    <a:pt x="3" y="16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3" y="13"/>
                  </a:lnTo>
                  <a:lnTo>
                    <a:pt x="3" y="11"/>
                  </a:lnTo>
                  <a:lnTo>
                    <a:pt x="1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3" y="5"/>
                  </a:lnTo>
                  <a:lnTo>
                    <a:pt x="4" y="7"/>
                  </a:lnTo>
                  <a:lnTo>
                    <a:pt x="4" y="8"/>
                  </a:lnTo>
                  <a:lnTo>
                    <a:pt x="6" y="8"/>
                  </a:lnTo>
                  <a:lnTo>
                    <a:pt x="9" y="7"/>
                  </a:lnTo>
                  <a:lnTo>
                    <a:pt x="9" y="8"/>
                  </a:lnTo>
                  <a:lnTo>
                    <a:pt x="11" y="7"/>
                  </a:lnTo>
                  <a:lnTo>
                    <a:pt x="12" y="7"/>
                  </a:lnTo>
                  <a:lnTo>
                    <a:pt x="12" y="5"/>
                  </a:lnTo>
                  <a:lnTo>
                    <a:pt x="12" y="3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82" name="Freeform 329">
              <a:extLst>
                <a:ext uri="{FF2B5EF4-FFF2-40B4-BE49-F238E27FC236}">
                  <a16:creationId xmlns:a16="http://schemas.microsoft.com/office/drawing/2014/main" id="{24B505E3-D0A9-4ED3-2CF1-3BD1CE889F2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85976" y="3663524"/>
              <a:ext cx="5848" cy="15594"/>
            </a:xfrm>
            <a:custGeom>
              <a:avLst/>
              <a:gdLst>
                <a:gd name="T0" fmla="*/ 1 w 3"/>
                <a:gd name="T1" fmla="*/ 0 h 8"/>
                <a:gd name="T2" fmla="*/ 3 w 3"/>
                <a:gd name="T3" fmla="*/ 0 h 8"/>
                <a:gd name="T4" fmla="*/ 1 w 3"/>
                <a:gd name="T5" fmla="*/ 2 h 8"/>
                <a:gd name="T6" fmla="*/ 3 w 3"/>
                <a:gd name="T7" fmla="*/ 3 h 8"/>
                <a:gd name="T8" fmla="*/ 3 w 3"/>
                <a:gd name="T9" fmla="*/ 5 h 8"/>
                <a:gd name="T10" fmla="*/ 3 w 3"/>
                <a:gd name="T11" fmla="*/ 7 h 8"/>
                <a:gd name="T12" fmla="*/ 1 w 3"/>
                <a:gd name="T13" fmla="*/ 8 h 8"/>
                <a:gd name="T14" fmla="*/ 1 w 3"/>
                <a:gd name="T15" fmla="*/ 7 h 8"/>
                <a:gd name="T16" fmla="*/ 0 w 3"/>
                <a:gd name="T17" fmla="*/ 5 h 8"/>
                <a:gd name="T18" fmla="*/ 1 w 3"/>
                <a:gd name="T19" fmla="*/ 3 h 8"/>
                <a:gd name="T20" fmla="*/ 0 w 3"/>
                <a:gd name="T21" fmla="*/ 2 h 8"/>
                <a:gd name="T22" fmla="*/ 0 w 3"/>
                <a:gd name="T23" fmla="*/ 2 h 8"/>
                <a:gd name="T24" fmla="*/ 1 w 3"/>
                <a:gd name="T2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" h="8">
                  <a:moveTo>
                    <a:pt x="1" y="0"/>
                  </a:moveTo>
                  <a:lnTo>
                    <a:pt x="3" y="0"/>
                  </a:lnTo>
                  <a:lnTo>
                    <a:pt x="1" y="2"/>
                  </a:lnTo>
                  <a:lnTo>
                    <a:pt x="3" y="3"/>
                  </a:lnTo>
                  <a:lnTo>
                    <a:pt x="3" y="5"/>
                  </a:lnTo>
                  <a:lnTo>
                    <a:pt x="3" y="7"/>
                  </a:lnTo>
                  <a:lnTo>
                    <a:pt x="1" y="8"/>
                  </a:lnTo>
                  <a:lnTo>
                    <a:pt x="1" y="7"/>
                  </a:lnTo>
                  <a:lnTo>
                    <a:pt x="0" y="5"/>
                  </a:lnTo>
                  <a:lnTo>
                    <a:pt x="1" y="3"/>
                  </a:lnTo>
                  <a:lnTo>
                    <a:pt x="0" y="2"/>
                  </a:ln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83" name="Freeform 330">
              <a:extLst>
                <a:ext uri="{FF2B5EF4-FFF2-40B4-BE49-F238E27FC236}">
                  <a16:creationId xmlns:a16="http://schemas.microsoft.com/office/drawing/2014/main" id="{CFD7F36A-028F-E4F6-2403-6FB188C05310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4592" y="3090452"/>
              <a:ext cx="175430" cy="101360"/>
            </a:xfrm>
            <a:custGeom>
              <a:avLst/>
              <a:gdLst>
                <a:gd name="T0" fmla="*/ 8 w 90"/>
                <a:gd name="T1" fmla="*/ 1 h 52"/>
                <a:gd name="T2" fmla="*/ 10 w 90"/>
                <a:gd name="T3" fmla="*/ 4 h 52"/>
                <a:gd name="T4" fmla="*/ 7 w 90"/>
                <a:gd name="T5" fmla="*/ 6 h 52"/>
                <a:gd name="T6" fmla="*/ 13 w 90"/>
                <a:gd name="T7" fmla="*/ 6 h 52"/>
                <a:gd name="T8" fmla="*/ 27 w 90"/>
                <a:gd name="T9" fmla="*/ 8 h 52"/>
                <a:gd name="T10" fmla="*/ 40 w 90"/>
                <a:gd name="T11" fmla="*/ 9 h 52"/>
                <a:gd name="T12" fmla="*/ 49 w 90"/>
                <a:gd name="T13" fmla="*/ 8 h 52"/>
                <a:gd name="T14" fmla="*/ 60 w 90"/>
                <a:gd name="T15" fmla="*/ 3 h 52"/>
                <a:gd name="T16" fmla="*/ 68 w 90"/>
                <a:gd name="T17" fmla="*/ 1 h 52"/>
                <a:gd name="T18" fmla="*/ 76 w 90"/>
                <a:gd name="T19" fmla="*/ 4 h 52"/>
                <a:gd name="T20" fmla="*/ 79 w 90"/>
                <a:gd name="T21" fmla="*/ 4 h 52"/>
                <a:gd name="T22" fmla="*/ 85 w 90"/>
                <a:gd name="T23" fmla="*/ 8 h 52"/>
                <a:gd name="T24" fmla="*/ 90 w 90"/>
                <a:gd name="T25" fmla="*/ 9 h 52"/>
                <a:gd name="T26" fmla="*/ 85 w 90"/>
                <a:gd name="T27" fmla="*/ 14 h 52"/>
                <a:gd name="T28" fmla="*/ 81 w 90"/>
                <a:gd name="T29" fmla="*/ 17 h 52"/>
                <a:gd name="T30" fmla="*/ 79 w 90"/>
                <a:gd name="T31" fmla="*/ 26 h 52"/>
                <a:gd name="T32" fmla="*/ 74 w 90"/>
                <a:gd name="T33" fmla="*/ 31 h 52"/>
                <a:gd name="T34" fmla="*/ 79 w 90"/>
                <a:gd name="T35" fmla="*/ 36 h 52"/>
                <a:gd name="T36" fmla="*/ 79 w 90"/>
                <a:gd name="T37" fmla="*/ 39 h 52"/>
                <a:gd name="T38" fmla="*/ 78 w 90"/>
                <a:gd name="T39" fmla="*/ 39 h 52"/>
                <a:gd name="T40" fmla="*/ 74 w 90"/>
                <a:gd name="T41" fmla="*/ 41 h 52"/>
                <a:gd name="T42" fmla="*/ 71 w 90"/>
                <a:gd name="T43" fmla="*/ 37 h 52"/>
                <a:gd name="T44" fmla="*/ 67 w 90"/>
                <a:gd name="T45" fmla="*/ 37 h 52"/>
                <a:gd name="T46" fmla="*/ 63 w 90"/>
                <a:gd name="T47" fmla="*/ 39 h 52"/>
                <a:gd name="T48" fmla="*/ 60 w 90"/>
                <a:gd name="T49" fmla="*/ 41 h 52"/>
                <a:gd name="T50" fmla="*/ 60 w 90"/>
                <a:gd name="T51" fmla="*/ 42 h 52"/>
                <a:gd name="T52" fmla="*/ 57 w 90"/>
                <a:gd name="T53" fmla="*/ 44 h 52"/>
                <a:gd name="T54" fmla="*/ 54 w 90"/>
                <a:gd name="T55" fmla="*/ 44 h 52"/>
                <a:gd name="T56" fmla="*/ 54 w 90"/>
                <a:gd name="T57" fmla="*/ 45 h 52"/>
                <a:gd name="T58" fmla="*/ 56 w 90"/>
                <a:gd name="T59" fmla="*/ 48 h 52"/>
                <a:gd name="T60" fmla="*/ 51 w 90"/>
                <a:gd name="T61" fmla="*/ 50 h 52"/>
                <a:gd name="T62" fmla="*/ 48 w 90"/>
                <a:gd name="T63" fmla="*/ 50 h 52"/>
                <a:gd name="T64" fmla="*/ 41 w 90"/>
                <a:gd name="T65" fmla="*/ 52 h 52"/>
                <a:gd name="T66" fmla="*/ 37 w 90"/>
                <a:gd name="T67" fmla="*/ 50 h 52"/>
                <a:gd name="T68" fmla="*/ 33 w 90"/>
                <a:gd name="T69" fmla="*/ 48 h 52"/>
                <a:gd name="T70" fmla="*/ 32 w 90"/>
                <a:gd name="T71" fmla="*/ 47 h 52"/>
                <a:gd name="T72" fmla="*/ 27 w 90"/>
                <a:gd name="T73" fmla="*/ 47 h 52"/>
                <a:gd name="T74" fmla="*/ 24 w 90"/>
                <a:gd name="T75" fmla="*/ 48 h 52"/>
                <a:gd name="T76" fmla="*/ 22 w 90"/>
                <a:gd name="T77" fmla="*/ 48 h 52"/>
                <a:gd name="T78" fmla="*/ 18 w 90"/>
                <a:gd name="T79" fmla="*/ 50 h 52"/>
                <a:gd name="T80" fmla="*/ 13 w 90"/>
                <a:gd name="T81" fmla="*/ 50 h 52"/>
                <a:gd name="T82" fmla="*/ 8 w 90"/>
                <a:gd name="T83" fmla="*/ 50 h 52"/>
                <a:gd name="T84" fmla="*/ 10 w 90"/>
                <a:gd name="T85" fmla="*/ 44 h 52"/>
                <a:gd name="T86" fmla="*/ 8 w 90"/>
                <a:gd name="T87" fmla="*/ 42 h 52"/>
                <a:gd name="T88" fmla="*/ 7 w 90"/>
                <a:gd name="T89" fmla="*/ 39 h 52"/>
                <a:gd name="T90" fmla="*/ 2 w 90"/>
                <a:gd name="T91" fmla="*/ 36 h 52"/>
                <a:gd name="T92" fmla="*/ 2 w 90"/>
                <a:gd name="T93" fmla="*/ 33 h 52"/>
                <a:gd name="T94" fmla="*/ 2 w 90"/>
                <a:gd name="T95" fmla="*/ 30 h 52"/>
                <a:gd name="T96" fmla="*/ 2 w 90"/>
                <a:gd name="T97" fmla="*/ 26 h 52"/>
                <a:gd name="T98" fmla="*/ 2 w 90"/>
                <a:gd name="T99" fmla="*/ 25 h 52"/>
                <a:gd name="T100" fmla="*/ 5 w 90"/>
                <a:gd name="T101" fmla="*/ 23 h 52"/>
                <a:gd name="T102" fmla="*/ 8 w 90"/>
                <a:gd name="T103" fmla="*/ 20 h 52"/>
                <a:gd name="T104" fmla="*/ 8 w 90"/>
                <a:gd name="T105" fmla="*/ 19 h 52"/>
                <a:gd name="T106" fmla="*/ 7 w 90"/>
                <a:gd name="T107" fmla="*/ 15 h 52"/>
                <a:gd name="T108" fmla="*/ 2 w 90"/>
                <a:gd name="T109" fmla="*/ 12 h 52"/>
                <a:gd name="T110" fmla="*/ 0 w 90"/>
                <a:gd name="T111" fmla="*/ 9 h 52"/>
                <a:gd name="T112" fmla="*/ 0 w 90"/>
                <a:gd name="T113" fmla="*/ 6 h 52"/>
                <a:gd name="T114" fmla="*/ 2 w 90"/>
                <a:gd name="T115" fmla="*/ 4 h 52"/>
                <a:gd name="T116" fmla="*/ 3 w 90"/>
                <a:gd name="T117" fmla="*/ 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0" h="52">
                  <a:moveTo>
                    <a:pt x="5" y="0"/>
                  </a:moveTo>
                  <a:lnTo>
                    <a:pt x="7" y="1"/>
                  </a:lnTo>
                  <a:lnTo>
                    <a:pt x="8" y="1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4"/>
                  </a:lnTo>
                  <a:lnTo>
                    <a:pt x="8" y="4"/>
                  </a:lnTo>
                  <a:lnTo>
                    <a:pt x="7" y="4"/>
                  </a:lnTo>
                  <a:lnTo>
                    <a:pt x="7" y="6"/>
                  </a:lnTo>
                  <a:lnTo>
                    <a:pt x="7" y="6"/>
                  </a:lnTo>
                  <a:lnTo>
                    <a:pt x="8" y="8"/>
                  </a:lnTo>
                  <a:lnTo>
                    <a:pt x="13" y="6"/>
                  </a:lnTo>
                  <a:lnTo>
                    <a:pt x="18" y="6"/>
                  </a:lnTo>
                  <a:lnTo>
                    <a:pt x="22" y="8"/>
                  </a:lnTo>
                  <a:lnTo>
                    <a:pt x="27" y="8"/>
                  </a:lnTo>
                  <a:lnTo>
                    <a:pt x="30" y="8"/>
                  </a:lnTo>
                  <a:lnTo>
                    <a:pt x="35" y="9"/>
                  </a:lnTo>
                  <a:lnTo>
                    <a:pt x="40" y="9"/>
                  </a:lnTo>
                  <a:lnTo>
                    <a:pt x="46" y="9"/>
                  </a:lnTo>
                  <a:lnTo>
                    <a:pt x="48" y="9"/>
                  </a:lnTo>
                  <a:lnTo>
                    <a:pt x="49" y="8"/>
                  </a:lnTo>
                  <a:lnTo>
                    <a:pt x="52" y="6"/>
                  </a:lnTo>
                  <a:lnTo>
                    <a:pt x="56" y="4"/>
                  </a:lnTo>
                  <a:lnTo>
                    <a:pt x="60" y="3"/>
                  </a:lnTo>
                  <a:lnTo>
                    <a:pt x="65" y="1"/>
                  </a:lnTo>
                  <a:lnTo>
                    <a:pt x="68" y="1"/>
                  </a:lnTo>
                  <a:lnTo>
                    <a:pt x="68" y="1"/>
                  </a:lnTo>
                  <a:lnTo>
                    <a:pt x="73" y="4"/>
                  </a:lnTo>
                  <a:lnTo>
                    <a:pt x="74" y="4"/>
                  </a:lnTo>
                  <a:lnTo>
                    <a:pt x="76" y="4"/>
                  </a:lnTo>
                  <a:lnTo>
                    <a:pt x="78" y="4"/>
                  </a:lnTo>
                  <a:lnTo>
                    <a:pt x="78" y="4"/>
                  </a:lnTo>
                  <a:lnTo>
                    <a:pt x="79" y="4"/>
                  </a:lnTo>
                  <a:lnTo>
                    <a:pt x="81" y="6"/>
                  </a:lnTo>
                  <a:lnTo>
                    <a:pt x="82" y="8"/>
                  </a:lnTo>
                  <a:lnTo>
                    <a:pt x="85" y="8"/>
                  </a:lnTo>
                  <a:lnTo>
                    <a:pt x="87" y="9"/>
                  </a:lnTo>
                  <a:lnTo>
                    <a:pt x="87" y="9"/>
                  </a:lnTo>
                  <a:lnTo>
                    <a:pt x="90" y="9"/>
                  </a:lnTo>
                  <a:lnTo>
                    <a:pt x="90" y="12"/>
                  </a:lnTo>
                  <a:lnTo>
                    <a:pt x="89" y="15"/>
                  </a:lnTo>
                  <a:lnTo>
                    <a:pt x="85" y="14"/>
                  </a:lnTo>
                  <a:lnTo>
                    <a:pt x="84" y="15"/>
                  </a:lnTo>
                  <a:lnTo>
                    <a:pt x="82" y="17"/>
                  </a:lnTo>
                  <a:lnTo>
                    <a:pt x="81" y="17"/>
                  </a:lnTo>
                  <a:lnTo>
                    <a:pt x="81" y="19"/>
                  </a:lnTo>
                  <a:lnTo>
                    <a:pt x="81" y="22"/>
                  </a:lnTo>
                  <a:lnTo>
                    <a:pt x="79" y="26"/>
                  </a:lnTo>
                  <a:lnTo>
                    <a:pt x="79" y="26"/>
                  </a:lnTo>
                  <a:lnTo>
                    <a:pt x="78" y="26"/>
                  </a:lnTo>
                  <a:lnTo>
                    <a:pt x="74" y="31"/>
                  </a:lnTo>
                  <a:lnTo>
                    <a:pt x="76" y="33"/>
                  </a:lnTo>
                  <a:lnTo>
                    <a:pt x="78" y="33"/>
                  </a:lnTo>
                  <a:lnTo>
                    <a:pt x="79" y="36"/>
                  </a:lnTo>
                  <a:lnTo>
                    <a:pt x="81" y="37"/>
                  </a:lnTo>
                  <a:lnTo>
                    <a:pt x="82" y="39"/>
                  </a:lnTo>
                  <a:lnTo>
                    <a:pt x="79" y="39"/>
                  </a:lnTo>
                  <a:lnTo>
                    <a:pt x="79" y="39"/>
                  </a:lnTo>
                  <a:lnTo>
                    <a:pt x="79" y="39"/>
                  </a:lnTo>
                  <a:lnTo>
                    <a:pt x="78" y="39"/>
                  </a:lnTo>
                  <a:lnTo>
                    <a:pt x="76" y="39"/>
                  </a:lnTo>
                  <a:lnTo>
                    <a:pt x="76" y="41"/>
                  </a:lnTo>
                  <a:lnTo>
                    <a:pt x="74" y="41"/>
                  </a:lnTo>
                  <a:lnTo>
                    <a:pt x="74" y="41"/>
                  </a:lnTo>
                  <a:lnTo>
                    <a:pt x="73" y="39"/>
                  </a:lnTo>
                  <a:lnTo>
                    <a:pt x="71" y="37"/>
                  </a:lnTo>
                  <a:lnTo>
                    <a:pt x="71" y="37"/>
                  </a:lnTo>
                  <a:lnTo>
                    <a:pt x="70" y="37"/>
                  </a:lnTo>
                  <a:lnTo>
                    <a:pt x="67" y="37"/>
                  </a:lnTo>
                  <a:lnTo>
                    <a:pt x="67" y="39"/>
                  </a:lnTo>
                  <a:lnTo>
                    <a:pt x="65" y="39"/>
                  </a:lnTo>
                  <a:lnTo>
                    <a:pt x="63" y="39"/>
                  </a:lnTo>
                  <a:lnTo>
                    <a:pt x="62" y="39"/>
                  </a:lnTo>
                  <a:lnTo>
                    <a:pt x="62" y="39"/>
                  </a:lnTo>
                  <a:lnTo>
                    <a:pt x="60" y="41"/>
                  </a:lnTo>
                  <a:lnTo>
                    <a:pt x="60" y="41"/>
                  </a:lnTo>
                  <a:lnTo>
                    <a:pt x="60" y="42"/>
                  </a:lnTo>
                  <a:lnTo>
                    <a:pt x="60" y="42"/>
                  </a:lnTo>
                  <a:lnTo>
                    <a:pt x="57" y="42"/>
                  </a:lnTo>
                  <a:lnTo>
                    <a:pt x="57" y="42"/>
                  </a:lnTo>
                  <a:lnTo>
                    <a:pt x="57" y="44"/>
                  </a:lnTo>
                  <a:lnTo>
                    <a:pt x="57" y="44"/>
                  </a:lnTo>
                  <a:lnTo>
                    <a:pt x="56" y="44"/>
                  </a:lnTo>
                  <a:lnTo>
                    <a:pt x="54" y="44"/>
                  </a:lnTo>
                  <a:lnTo>
                    <a:pt x="54" y="44"/>
                  </a:lnTo>
                  <a:lnTo>
                    <a:pt x="54" y="45"/>
                  </a:lnTo>
                  <a:lnTo>
                    <a:pt x="54" y="45"/>
                  </a:lnTo>
                  <a:lnTo>
                    <a:pt x="54" y="45"/>
                  </a:lnTo>
                  <a:lnTo>
                    <a:pt x="54" y="47"/>
                  </a:lnTo>
                  <a:lnTo>
                    <a:pt x="56" y="48"/>
                  </a:lnTo>
                  <a:lnTo>
                    <a:pt x="54" y="50"/>
                  </a:lnTo>
                  <a:lnTo>
                    <a:pt x="54" y="50"/>
                  </a:lnTo>
                  <a:lnTo>
                    <a:pt x="51" y="50"/>
                  </a:lnTo>
                  <a:lnTo>
                    <a:pt x="49" y="50"/>
                  </a:lnTo>
                  <a:lnTo>
                    <a:pt x="49" y="50"/>
                  </a:lnTo>
                  <a:lnTo>
                    <a:pt x="48" y="50"/>
                  </a:lnTo>
                  <a:lnTo>
                    <a:pt x="46" y="52"/>
                  </a:lnTo>
                  <a:lnTo>
                    <a:pt x="43" y="52"/>
                  </a:lnTo>
                  <a:lnTo>
                    <a:pt x="41" y="52"/>
                  </a:lnTo>
                  <a:lnTo>
                    <a:pt x="40" y="50"/>
                  </a:lnTo>
                  <a:lnTo>
                    <a:pt x="38" y="50"/>
                  </a:lnTo>
                  <a:lnTo>
                    <a:pt x="37" y="50"/>
                  </a:lnTo>
                  <a:lnTo>
                    <a:pt x="35" y="50"/>
                  </a:lnTo>
                  <a:lnTo>
                    <a:pt x="35" y="50"/>
                  </a:lnTo>
                  <a:lnTo>
                    <a:pt x="33" y="48"/>
                  </a:lnTo>
                  <a:lnTo>
                    <a:pt x="32" y="48"/>
                  </a:lnTo>
                  <a:lnTo>
                    <a:pt x="32" y="48"/>
                  </a:lnTo>
                  <a:lnTo>
                    <a:pt x="32" y="47"/>
                  </a:lnTo>
                  <a:lnTo>
                    <a:pt x="30" y="47"/>
                  </a:lnTo>
                  <a:lnTo>
                    <a:pt x="29" y="47"/>
                  </a:lnTo>
                  <a:lnTo>
                    <a:pt x="27" y="47"/>
                  </a:lnTo>
                  <a:lnTo>
                    <a:pt x="27" y="47"/>
                  </a:lnTo>
                  <a:lnTo>
                    <a:pt x="24" y="47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22" y="48"/>
                  </a:lnTo>
                  <a:lnTo>
                    <a:pt x="21" y="48"/>
                  </a:lnTo>
                  <a:lnTo>
                    <a:pt x="18" y="50"/>
                  </a:lnTo>
                  <a:lnTo>
                    <a:pt x="18" y="50"/>
                  </a:lnTo>
                  <a:lnTo>
                    <a:pt x="16" y="50"/>
                  </a:lnTo>
                  <a:lnTo>
                    <a:pt x="15" y="50"/>
                  </a:lnTo>
                  <a:lnTo>
                    <a:pt x="13" y="50"/>
                  </a:lnTo>
                  <a:lnTo>
                    <a:pt x="11" y="50"/>
                  </a:lnTo>
                  <a:lnTo>
                    <a:pt x="10" y="50"/>
                  </a:lnTo>
                  <a:lnTo>
                    <a:pt x="8" y="50"/>
                  </a:lnTo>
                  <a:lnTo>
                    <a:pt x="8" y="50"/>
                  </a:lnTo>
                  <a:lnTo>
                    <a:pt x="8" y="45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8" y="42"/>
                  </a:lnTo>
                  <a:lnTo>
                    <a:pt x="8" y="42"/>
                  </a:lnTo>
                  <a:lnTo>
                    <a:pt x="7" y="39"/>
                  </a:lnTo>
                  <a:lnTo>
                    <a:pt x="7" y="39"/>
                  </a:lnTo>
                  <a:lnTo>
                    <a:pt x="5" y="37"/>
                  </a:lnTo>
                  <a:lnTo>
                    <a:pt x="3" y="37"/>
                  </a:lnTo>
                  <a:lnTo>
                    <a:pt x="2" y="36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2" y="33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0" y="28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3"/>
                  </a:lnTo>
                  <a:lnTo>
                    <a:pt x="3" y="23"/>
                  </a:lnTo>
                  <a:lnTo>
                    <a:pt x="5" y="23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7" y="15"/>
                  </a:lnTo>
                  <a:lnTo>
                    <a:pt x="5" y="15"/>
                  </a:lnTo>
                  <a:lnTo>
                    <a:pt x="3" y="14"/>
                  </a:lnTo>
                  <a:lnTo>
                    <a:pt x="2" y="12"/>
                  </a:lnTo>
                  <a:lnTo>
                    <a:pt x="2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4"/>
                  </a:lnTo>
                  <a:lnTo>
                    <a:pt x="3" y="3"/>
                  </a:lnTo>
                  <a:lnTo>
                    <a:pt x="3" y="1"/>
                  </a:lnTo>
                  <a:lnTo>
                    <a:pt x="3" y="1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84" name="Freeform 331">
              <a:extLst>
                <a:ext uri="{FF2B5EF4-FFF2-40B4-BE49-F238E27FC236}">
                  <a16:creationId xmlns:a16="http://schemas.microsoft.com/office/drawing/2014/main" id="{EC8E95C9-6E13-D2F3-B94B-002656B176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9056" y="3992941"/>
              <a:ext cx="224161" cy="159836"/>
            </a:xfrm>
            <a:custGeom>
              <a:avLst/>
              <a:gdLst>
                <a:gd name="T0" fmla="*/ 74 w 115"/>
                <a:gd name="T1" fmla="*/ 0 h 82"/>
                <a:gd name="T2" fmla="*/ 83 w 115"/>
                <a:gd name="T3" fmla="*/ 3 h 82"/>
                <a:gd name="T4" fmla="*/ 83 w 115"/>
                <a:gd name="T5" fmla="*/ 9 h 82"/>
                <a:gd name="T6" fmla="*/ 85 w 115"/>
                <a:gd name="T7" fmla="*/ 14 h 82"/>
                <a:gd name="T8" fmla="*/ 90 w 115"/>
                <a:gd name="T9" fmla="*/ 20 h 82"/>
                <a:gd name="T10" fmla="*/ 93 w 115"/>
                <a:gd name="T11" fmla="*/ 20 h 82"/>
                <a:gd name="T12" fmla="*/ 96 w 115"/>
                <a:gd name="T13" fmla="*/ 23 h 82"/>
                <a:gd name="T14" fmla="*/ 94 w 115"/>
                <a:gd name="T15" fmla="*/ 25 h 82"/>
                <a:gd name="T16" fmla="*/ 94 w 115"/>
                <a:gd name="T17" fmla="*/ 30 h 82"/>
                <a:gd name="T18" fmla="*/ 102 w 115"/>
                <a:gd name="T19" fmla="*/ 34 h 82"/>
                <a:gd name="T20" fmla="*/ 108 w 115"/>
                <a:gd name="T21" fmla="*/ 34 h 82"/>
                <a:gd name="T22" fmla="*/ 112 w 115"/>
                <a:gd name="T23" fmla="*/ 34 h 82"/>
                <a:gd name="T24" fmla="*/ 112 w 115"/>
                <a:gd name="T25" fmla="*/ 38 h 82"/>
                <a:gd name="T26" fmla="*/ 110 w 115"/>
                <a:gd name="T27" fmla="*/ 39 h 82"/>
                <a:gd name="T28" fmla="*/ 115 w 115"/>
                <a:gd name="T29" fmla="*/ 46 h 82"/>
                <a:gd name="T30" fmla="*/ 108 w 115"/>
                <a:gd name="T31" fmla="*/ 53 h 82"/>
                <a:gd name="T32" fmla="*/ 102 w 115"/>
                <a:gd name="T33" fmla="*/ 52 h 82"/>
                <a:gd name="T34" fmla="*/ 99 w 115"/>
                <a:gd name="T35" fmla="*/ 53 h 82"/>
                <a:gd name="T36" fmla="*/ 97 w 115"/>
                <a:gd name="T37" fmla="*/ 55 h 82"/>
                <a:gd name="T38" fmla="*/ 96 w 115"/>
                <a:gd name="T39" fmla="*/ 57 h 82"/>
                <a:gd name="T40" fmla="*/ 94 w 115"/>
                <a:gd name="T41" fmla="*/ 58 h 82"/>
                <a:gd name="T42" fmla="*/ 93 w 115"/>
                <a:gd name="T43" fmla="*/ 60 h 82"/>
                <a:gd name="T44" fmla="*/ 86 w 115"/>
                <a:gd name="T45" fmla="*/ 60 h 82"/>
                <a:gd name="T46" fmla="*/ 75 w 115"/>
                <a:gd name="T47" fmla="*/ 57 h 82"/>
                <a:gd name="T48" fmla="*/ 74 w 115"/>
                <a:gd name="T49" fmla="*/ 58 h 82"/>
                <a:gd name="T50" fmla="*/ 71 w 115"/>
                <a:gd name="T51" fmla="*/ 60 h 82"/>
                <a:gd name="T52" fmla="*/ 69 w 115"/>
                <a:gd name="T53" fmla="*/ 60 h 82"/>
                <a:gd name="T54" fmla="*/ 61 w 115"/>
                <a:gd name="T55" fmla="*/ 60 h 82"/>
                <a:gd name="T56" fmla="*/ 52 w 115"/>
                <a:gd name="T57" fmla="*/ 60 h 82"/>
                <a:gd name="T58" fmla="*/ 41 w 115"/>
                <a:gd name="T59" fmla="*/ 60 h 82"/>
                <a:gd name="T60" fmla="*/ 37 w 115"/>
                <a:gd name="T61" fmla="*/ 64 h 82"/>
                <a:gd name="T62" fmla="*/ 39 w 115"/>
                <a:gd name="T63" fmla="*/ 68 h 82"/>
                <a:gd name="T64" fmla="*/ 39 w 115"/>
                <a:gd name="T65" fmla="*/ 71 h 82"/>
                <a:gd name="T66" fmla="*/ 41 w 115"/>
                <a:gd name="T67" fmla="*/ 77 h 82"/>
                <a:gd name="T68" fmla="*/ 41 w 115"/>
                <a:gd name="T69" fmla="*/ 80 h 82"/>
                <a:gd name="T70" fmla="*/ 37 w 115"/>
                <a:gd name="T71" fmla="*/ 80 h 82"/>
                <a:gd name="T72" fmla="*/ 36 w 115"/>
                <a:gd name="T73" fmla="*/ 77 h 82"/>
                <a:gd name="T74" fmla="*/ 33 w 115"/>
                <a:gd name="T75" fmla="*/ 75 h 82"/>
                <a:gd name="T76" fmla="*/ 23 w 115"/>
                <a:gd name="T77" fmla="*/ 75 h 82"/>
                <a:gd name="T78" fmla="*/ 17 w 115"/>
                <a:gd name="T79" fmla="*/ 79 h 82"/>
                <a:gd name="T80" fmla="*/ 12 w 115"/>
                <a:gd name="T81" fmla="*/ 77 h 82"/>
                <a:gd name="T82" fmla="*/ 8 w 115"/>
                <a:gd name="T83" fmla="*/ 74 h 82"/>
                <a:gd name="T84" fmla="*/ 4 w 115"/>
                <a:gd name="T85" fmla="*/ 69 h 82"/>
                <a:gd name="T86" fmla="*/ 0 w 115"/>
                <a:gd name="T87" fmla="*/ 68 h 82"/>
                <a:gd name="T88" fmla="*/ 1 w 115"/>
                <a:gd name="T89" fmla="*/ 63 h 82"/>
                <a:gd name="T90" fmla="*/ 3 w 115"/>
                <a:gd name="T91" fmla="*/ 57 h 82"/>
                <a:gd name="T92" fmla="*/ 4 w 115"/>
                <a:gd name="T93" fmla="*/ 50 h 82"/>
                <a:gd name="T94" fmla="*/ 3 w 115"/>
                <a:gd name="T95" fmla="*/ 47 h 82"/>
                <a:gd name="T96" fmla="*/ 8 w 115"/>
                <a:gd name="T97" fmla="*/ 44 h 82"/>
                <a:gd name="T98" fmla="*/ 14 w 115"/>
                <a:gd name="T99" fmla="*/ 42 h 82"/>
                <a:gd name="T100" fmla="*/ 15 w 115"/>
                <a:gd name="T101" fmla="*/ 38 h 82"/>
                <a:gd name="T102" fmla="*/ 19 w 115"/>
                <a:gd name="T103" fmla="*/ 33 h 82"/>
                <a:gd name="T104" fmla="*/ 17 w 115"/>
                <a:gd name="T105" fmla="*/ 28 h 82"/>
                <a:gd name="T106" fmla="*/ 22 w 115"/>
                <a:gd name="T107" fmla="*/ 23 h 82"/>
                <a:gd name="T108" fmla="*/ 28 w 115"/>
                <a:gd name="T109" fmla="*/ 27 h 82"/>
                <a:gd name="T110" fmla="*/ 33 w 115"/>
                <a:gd name="T111" fmla="*/ 23 h 82"/>
                <a:gd name="T112" fmla="*/ 36 w 115"/>
                <a:gd name="T113" fmla="*/ 20 h 82"/>
                <a:gd name="T114" fmla="*/ 37 w 115"/>
                <a:gd name="T115" fmla="*/ 19 h 82"/>
                <a:gd name="T116" fmla="*/ 42 w 115"/>
                <a:gd name="T117" fmla="*/ 12 h 82"/>
                <a:gd name="T118" fmla="*/ 50 w 115"/>
                <a:gd name="T119" fmla="*/ 12 h 82"/>
                <a:gd name="T120" fmla="*/ 55 w 115"/>
                <a:gd name="T121" fmla="*/ 8 h 82"/>
                <a:gd name="T122" fmla="*/ 64 w 115"/>
                <a:gd name="T123" fmla="*/ 3 h 82"/>
                <a:gd name="T124" fmla="*/ 71 w 115"/>
                <a:gd name="T125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5" h="82">
                  <a:moveTo>
                    <a:pt x="72" y="0"/>
                  </a:moveTo>
                  <a:lnTo>
                    <a:pt x="74" y="0"/>
                  </a:lnTo>
                  <a:lnTo>
                    <a:pt x="74" y="0"/>
                  </a:lnTo>
                  <a:lnTo>
                    <a:pt x="74" y="0"/>
                  </a:lnTo>
                  <a:lnTo>
                    <a:pt x="77" y="0"/>
                  </a:lnTo>
                  <a:lnTo>
                    <a:pt x="80" y="1"/>
                  </a:lnTo>
                  <a:lnTo>
                    <a:pt x="83" y="1"/>
                  </a:lnTo>
                  <a:lnTo>
                    <a:pt x="83" y="3"/>
                  </a:lnTo>
                  <a:lnTo>
                    <a:pt x="83" y="3"/>
                  </a:lnTo>
                  <a:lnTo>
                    <a:pt x="82" y="6"/>
                  </a:lnTo>
                  <a:lnTo>
                    <a:pt x="82" y="8"/>
                  </a:lnTo>
                  <a:lnTo>
                    <a:pt x="83" y="9"/>
                  </a:lnTo>
                  <a:lnTo>
                    <a:pt x="85" y="11"/>
                  </a:lnTo>
                  <a:lnTo>
                    <a:pt x="85" y="11"/>
                  </a:lnTo>
                  <a:lnTo>
                    <a:pt x="85" y="12"/>
                  </a:lnTo>
                  <a:lnTo>
                    <a:pt x="85" y="14"/>
                  </a:lnTo>
                  <a:lnTo>
                    <a:pt x="86" y="16"/>
                  </a:lnTo>
                  <a:lnTo>
                    <a:pt x="88" y="17"/>
                  </a:lnTo>
                  <a:lnTo>
                    <a:pt x="88" y="19"/>
                  </a:lnTo>
                  <a:lnTo>
                    <a:pt x="90" y="20"/>
                  </a:lnTo>
                  <a:lnTo>
                    <a:pt x="91" y="20"/>
                  </a:lnTo>
                  <a:lnTo>
                    <a:pt x="91" y="20"/>
                  </a:lnTo>
                  <a:lnTo>
                    <a:pt x="93" y="20"/>
                  </a:lnTo>
                  <a:lnTo>
                    <a:pt x="93" y="20"/>
                  </a:lnTo>
                  <a:lnTo>
                    <a:pt x="93" y="22"/>
                  </a:lnTo>
                  <a:lnTo>
                    <a:pt x="94" y="22"/>
                  </a:lnTo>
                  <a:lnTo>
                    <a:pt x="94" y="23"/>
                  </a:lnTo>
                  <a:lnTo>
                    <a:pt x="96" y="23"/>
                  </a:lnTo>
                  <a:lnTo>
                    <a:pt x="97" y="25"/>
                  </a:lnTo>
                  <a:lnTo>
                    <a:pt x="97" y="25"/>
                  </a:lnTo>
                  <a:lnTo>
                    <a:pt x="96" y="25"/>
                  </a:lnTo>
                  <a:lnTo>
                    <a:pt x="94" y="25"/>
                  </a:lnTo>
                  <a:lnTo>
                    <a:pt x="94" y="25"/>
                  </a:lnTo>
                  <a:lnTo>
                    <a:pt x="94" y="27"/>
                  </a:lnTo>
                  <a:lnTo>
                    <a:pt x="94" y="30"/>
                  </a:lnTo>
                  <a:lnTo>
                    <a:pt x="94" y="30"/>
                  </a:lnTo>
                  <a:lnTo>
                    <a:pt x="96" y="30"/>
                  </a:lnTo>
                  <a:lnTo>
                    <a:pt x="99" y="33"/>
                  </a:lnTo>
                  <a:lnTo>
                    <a:pt x="102" y="34"/>
                  </a:lnTo>
                  <a:lnTo>
                    <a:pt x="102" y="34"/>
                  </a:lnTo>
                  <a:lnTo>
                    <a:pt x="104" y="36"/>
                  </a:lnTo>
                  <a:lnTo>
                    <a:pt x="105" y="36"/>
                  </a:lnTo>
                  <a:lnTo>
                    <a:pt x="107" y="34"/>
                  </a:lnTo>
                  <a:lnTo>
                    <a:pt x="108" y="34"/>
                  </a:lnTo>
                  <a:lnTo>
                    <a:pt x="108" y="34"/>
                  </a:lnTo>
                  <a:lnTo>
                    <a:pt x="110" y="34"/>
                  </a:lnTo>
                  <a:lnTo>
                    <a:pt x="110" y="34"/>
                  </a:lnTo>
                  <a:lnTo>
                    <a:pt x="112" y="34"/>
                  </a:lnTo>
                  <a:lnTo>
                    <a:pt x="112" y="36"/>
                  </a:lnTo>
                  <a:lnTo>
                    <a:pt x="112" y="38"/>
                  </a:lnTo>
                  <a:lnTo>
                    <a:pt x="112" y="38"/>
                  </a:lnTo>
                  <a:lnTo>
                    <a:pt x="112" y="38"/>
                  </a:lnTo>
                  <a:lnTo>
                    <a:pt x="110" y="39"/>
                  </a:lnTo>
                  <a:lnTo>
                    <a:pt x="110" y="39"/>
                  </a:lnTo>
                  <a:lnTo>
                    <a:pt x="110" y="39"/>
                  </a:lnTo>
                  <a:lnTo>
                    <a:pt x="110" y="39"/>
                  </a:lnTo>
                  <a:lnTo>
                    <a:pt x="110" y="41"/>
                  </a:lnTo>
                  <a:lnTo>
                    <a:pt x="112" y="42"/>
                  </a:lnTo>
                  <a:lnTo>
                    <a:pt x="113" y="46"/>
                  </a:lnTo>
                  <a:lnTo>
                    <a:pt x="115" y="46"/>
                  </a:lnTo>
                  <a:lnTo>
                    <a:pt x="113" y="47"/>
                  </a:lnTo>
                  <a:lnTo>
                    <a:pt x="113" y="49"/>
                  </a:lnTo>
                  <a:lnTo>
                    <a:pt x="112" y="50"/>
                  </a:lnTo>
                  <a:lnTo>
                    <a:pt x="108" y="53"/>
                  </a:lnTo>
                  <a:lnTo>
                    <a:pt x="107" y="52"/>
                  </a:lnTo>
                  <a:lnTo>
                    <a:pt x="102" y="53"/>
                  </a:lnTo>
                  <a:lnTo>
                    <a:pt x="102" y="52"/>
                  </a:lnTo>
                  <a:lnTo>
                    <a:pt x="102" y="52"/>
                  </a:lnTo>
                  <a:lnTo>
                    <a:pt x="101" y="52"/>
                  </a:lnTo>
                  <a:lnTo>
                    <a:pt x="101" y="53"/>
                  </a:lnTo>
                  <a:lnTo>
                    <a:pt x="101" y="53"/>
                  </a:lnTo>
                  <a:lnTo>
                    <a:pt x="99" y="53"/>
                  </a:lnTo>
                  <a:lnTo>
                    <a:pt x="99" y="55"/>
                  </a:lnTo>
                  <a:lnTo>
                    <a:pt x="99" y="55"/>
                  </a:lnTo>
                  <a:lnTo>
                    <a:pt x="97" y="55"/>
                  </a:lnTo>
                  <a:lnTo>
                    <a:pt x="97" y="55"/>
                  </a:lnTo>
                  <a:lnTo>
                    <a:pt x="96" y="55"/>
                  </a:lnTo>
                  <a:lnTo>
                    <a:pt x="96" y="57"/>
                  </a:lnTo>
                  <a:lnTo>
                    <a:pt x="96" y="57"/>
                  </a:lnTo>
                  <a:lnTo>
                    <a:pt x="96" y="57"/>
                  </a:lnTo>
                  <a:lnTo>
                    <a:pt x="96" y="57"/>
                  </a:lnTo>
                  <a:lnTo>
                    <a:pt x="96" y="58"/>
                  </a:lnTo>
                  <a:lnTo>
                    <a:pt x="96" y="58"/>
                  </a:lnTo>
                  <a:lnTo>
                    <a:pt x="94" y="58"/>
                  </a:lnTo>
                  <a:lnTo>
                    <a:pt x="94" y="58"/>
                  </a:lnTo>
                  <a:lnTo>
                    <a:pt x="94" y="58"/>
                  </a:lnTo>
                  <a:lnTo>
                    <a:pt x="93" y="60"/>
                  </a:lnTo>
                  <a:lnTo>
                    <a:pt x="93" y="60"/>
                  </a:lnTo>
                  <a:lnTo>
                    <a:pt x="90" y="60"/>
                  </a:lnTo>
                  <a:lnTo>
                    <a:pt x="88" y="60"/>
                  </a:lnTo>
                  <a:lnTo>
                    <a:pt x="86" y="60"/>
                  </a:lnTo>
                  <a:lnTo>
                    <a:pt x="86" y="60"/>
                  </a:lnTo>
                  <a:lnTo>
                    <a:pt x="86" y="60"/>
                  </a:lnTo>
                  <a:lnTo>
                    <a:pt x="82" y="58"/>
                  </a:lnTo>
                  <a:lnTo>
                    <a:pt x="78" y="57"/>
                  </a:lnTo>
                  <a:lnTo>
                    <a:pt x="75" y="57"/>
                  </a:lnTo>
                  <a:lnTo>
                    <a:pt x="75" y="57"/>
                  </a:lnTo>
                  <a:lnTo>
                    <a:pt x="75" y="58"/>
                  </a:lnTo>
                  <a:lnTo>
                    <a:pt x="74" y="58"/>
                  </a:lnTo>
                  <a:lnTo>
                    <a:pt x="74" y="58"/>
                  </a:lnTo>
                  <a:lnTo>
                    <a:pt x="74" y="58"/>
                  </a:lnTo>
                  <a:lnTo>
                    <a:pt x="72" y="58"/>
                  </a:lnTo>
                  <a:lnTo>
                    <a:pt x="72" y="60"/>
                  </a:lnTo>
                  <a:lnTo>
                    <a:pt x="71" y="60"/>
                  </a:lnTo>
                  <a:lnTo>
                    <a:pt x="71" y="60"/>
                  </a:lnTo>
                  <a:lnTo>
                    <a:pt x="71" y="60"/>
                  </a:lnTo>
                  <a:lnTo>
                    <a:pt x="69" y="60"/>
                  </a:lnTo>
                  <a:lnTo>
                    <a:pt x="69" y="60"/>
                  </a:lnTo>
                  <a:lnTo>
                    <a:pt x="67" y="60"/>
                  </a:lnTo>
                  <a:lnTo>
                    <a:pt x="66" y="58"/>
                  </a:lnTo>
                  <a:lnTo>
                    <a:pt x="64" y="58"/>
                  </a:lnTo>
                  <a:lnTo>
                    <a:pt x="61" y="60"/>
                  </a:lnTo>
                  <a:lnTo>
                    <a:pt x="58" y="58"/>
                  </a:lnTo>
                  <a:lnTo>
                    <a:pt x="56" y="58"/>
                  </a:lnTo>
                  <a:lnTo>
                    <a:pt x="56" y="60"/>
                  </a:lnTo>
                  <a:lnTo>
                    <a:pt x="52" y="60"/>
                  </a:lnTo>
                  <a:lnTo>
                    <a:pt x="47" y="60"/>
                  </a:lnTo>
                  <a:lnTo>
                    <a:pt x="44" y="60"/>
                  </a:lnTo>
                  <a:lnTo>
                    <a:pt x="41" y="60"/>
                  </a:lnTo>
                  <a:lnTo>
                    <a:pt x="41" y="60"/>
                  </a:lnTo>
                  <a:lnTo>
                    <a:pt x="39" y="60"/>
                  </a:lnTo>
                  <a:lnTo>
                    <a:pt x="39" y="60"/>
                  </a:lnTo>
                  <a:lnTo>
                    <a:pt x="37" y="63"/>
                  </a:lnTo>
                  <a:lnTo>
                    <a:pt x="37" y="64"/>
                  </a:lnTo>
                  <a:lnTo>
                    <a:pt x="37" y="66"/>
                  </a:lnTo>
                  <a:lnTo>
                    <a:pt x="39" y="68"/>
                  </a:lnTo>
                  <a:lnTo>
                    <a:pt x="39" y="68"/>
                  </a:lnTo>
                  <a:lnTo>
                    <a:pt x="39" y="68"/>
                  </a:lnTo>
                  <a:lnTo>
                    <a:pt x="39" y="68"/>
                  </a:lnTo>
                  <a:lnTo>
                    <a:pt x="39" y="69"/>
                  </a:lnTo>
                  <a:lnTo>
                    <a:pt x="39" y="69"/>
                  </a:lnTo>
                  <a:lnTo>
                    <a:pt x="39" y="71"/>
                  </a:lnTo>
                  <a:lnTo>
                    <a:pt x="39" y="71"/>
                  </a:lnTo>
                  <a:lnTo>
                    <a:pt x="39" y="72"/>
                  </a:lnTo>
                  <a:lnTo>
                    <a:pt x="41" y="75"/>
                  </a:lnTo>
                  <a:lnTo>
                    <a:pt x="41" y="77"/>
                  </a:lnTo>
                  <a:lnTo>
                    <a:pt x="39" y="77"/>
                  </a:lnTo>
                  <a:lnTo>
                    <a:pt x="39" y="79"/>
                  </a:lnTo>
                  <a:lnTo>
                    <a:pt x="41" y="80"/>
                  </a:lnTo>
                  <a:lnTo>
                    <a:pt x="41" y="80"/>
                  </a:lnTo>
                  <a:lnTo>
                    <a:pt x="41" y="82"/>
                  </a:lnTo>
                  <a:lnTo>
                    <a:pt x="39" y="82"/>
                  </a:lnTo>
                  <a:lnTo>
                    <a:pt x="39" y="82"/>
                  </a:lnTo>
                  <a:lnTo>
                    <a:pt x="37" y="80"/>
                  </a:lnTo>
                  <a:lnTo>
                    <a:pt x="37" y="80"/>
                  </a:lnTo>
                  <a:lnTo>
                    <a:pt x="37" y="79"/>
                  </a:lnTo>
                  <a:lnTo>
                    <a:pt x="36" y="79"/>
                  </a:lnTo>
                  <a:lnTo>
                    <a:pt x="36" y="77"/>
                  </a:lnTo>
                  <a:lnTo>
                    <a:pt x="34" y="77"/>
                  </a:lnTo>
                  <a:lnTo>
                    <a:pt x="34" y="75"/>
                  </a:lnTo>
                  <a:lnTo>
                    <a:pt x="33" y="75"/>
                  </a:lnTo>
                  <a:lnTo>
                    <a:pt x="33" y="75"/>
                  </a:lnTo>
                  <a:lnTo>
                    <a:pt x="31" y="75"/>
                  </a:lnTo>
                  <a:lnTo>
                    <a:pt x="28" y="74"/>
                  </a:lnTo>
                  <a:lnTo>
                    <a:pt x="25" y="74"/>
                  </a:lnTo>
                  <a:lnTo>
                    <a:pt x="23" y="75"/>
                  </a:lnTo>
                  <a:lnTo>
                    <a:pt x="22" y="75"/>
                  </a:lnTo>
                  <a:lnTo>
                    <a:pt x="19" y="77"/>
                  </a:lnTo>
                  <a:lnTo>
                    <a:pt x="19" y="77"/>
                  </a:lnTo>
                  <a:lnTo>
                    <a:pt x="17" y="79"/>
                  </a:lnTo>
                  <a:lnTo>
                    <a:pt x="15" y="79"/>
                  </a:lnTo>
                  <a:lnTo>
                    <a:pt x="15" y="79"/>
                  </a:lnTo>
                  <a:lnTo>
                    <a:pt x="14" y="77"/>
                  </a:lnTo>
                  <a:lnTo>
                    <a:pt x="12" y="77"/>
                  </a:lnTo>
                  <a:lnTo>
                    <a:pt x="12" y="77"/>
                  </a:lnTo>
                  <a:lnTo>
                    <a:pt x="11" y="75"/>
                  </a:lnTo>
                  <a:lnTo>
                    <a:pt x="9" y="75"/>
                  </a:lnTo>
                  <a:lnTo>
                    <a:pt x="8" y="74"/>
                  </a:lnTo>
                  <a:lnTo>
                    <a:pt x="8" y="72"/>
                  </a:lnTo>
                  <a:lnTo>
                    <a:pt x="8" y="72"/>
                  </a:lnTo>
                  <a:lnTo>
                    <a:pt x="6" y="69"/>
                  </a:lnTo>
                  <a:lnTo>
                    <a:pt x="4" y="69"/>
                  </a:lnTo>
                  <a:lnTo>
                    <a:pt x="4" y="69"/>
                  </a:lnTo>
                  <a:lnTo>
                    <a:pt x="1" y="69"/>
                  </a:lnTo>
                  <a:lnTo>
                    <a:pt x="1" y="68"/>
                  </a:lnTo>
                  <a:lnTo>
                    <a:pt x="0" y="68"/>
                  </a:lnTo>
                  <a:lnTo>
                    <a:pt x="0" y="66"/>
                  </a:lnTo>
                  <a:lnTo>
                    <a:pt x="1" y="64"/>
                  </a:lnTo>
                  <a:lnTo>
                    <a:pt x="1" y="64"/>
                  </a:lnTo>
                  <a:lnTo>
                    <a:pt x="1" y="63"/>
                  </a:lnTo>
                  <a:lnTo>
                    <a:pt x="1" y="60"/>
                  </a:lnTo>
                  <a:lnTo>
                    <a:pt x="0" y="58"/>
                  </a:lnTo>
                  <a:lnTo>
                    <a:pt x="1" y="58"/>
                  </a:lnTo>
                  <a:lnTo>
                    <a:pt x="3" y="57"/>
                  </a:lnTo>
                  <a:lnTo>
                    <a:pt x="3" y="57"/>
                  </a:lnTo>
                  <a:lnTo>
                    <a:pt x="4" y="53"/>
                  </a:lnTo>
                  <a:lnTo>
                    <a:pt x="4" y="52"/>
                  </a:lnTo>
                  <a:lnTo>
                    <a:pt x="4" y="50"/>
                  </a:lnTo>
                  <a:lnTo>
                    <a:pt x="3" y="50"/>
                  </a:lnTo>
                  <a:lnTo>
                    <a:pt x="3" y="49"/>
                  </a:lnTo>
                  <a:lnTo>
                    <a:pt x="3" y="47"/>
                  </a:lnTo>
                  <a:lnTo>
                    <a:pt x="3" y="47"/>
                  </a:lnTo>
                  <a:lnTo>
                    <a:pt x="4" y="46"/>
                  </a:lnTo>
                  <a:lnTo>
                    <a:pt x="6" y="46"/>
                  </a:lnTo>
                  <a:lnTo>
                    <a:pt x="6" y="46"/>
                  </a:lnTo>
                  <a:lnTo>
                    <a:pt x="8" y="44"/>
                  </a:lnTo>
                  <a:lnTo>
                    <a:pt x="11" y="44"/>
                  </a:lnTo>
                  <a:lnTo>
                    <a:pt x="12" y="44"/>
                  </a:lnTo>
                  <a:lnTo>
                    <a:pt x="12" y="42"/>
                  </a:lnTo>
                  <a:lnTo>
                    <a:pt x="14" y="42"/>
                  </a:lnTo>
                  <a:lnTo>
                    <a:pt x="14" y="41"/>
                  </a:lnTo>
                  <a:lnTo>
                    <a:pt x="15" y="41"/>
                  </a:lnTo>
                  <a:lnTo>
                    <a:pt x="15" y="39"/>
                  </a:lnTo>
                  <a:lnTo>
                    <a:pt x="15" y="38"/>
                  </a:lnTo>
                  <a:lnTo>
                    <a:pt x="15" y="36"/>
                  </a:lnTo>
                  <a:lnTo>
                    <a:pt x="15" y="34"/>
                  </a:lnTo>
                  <a:lnTo>
                    <a:pt x="15" y="34"/>
                  </a:lnTo>
                  <a:lnTo>
                    <a:pt x="19" y="33"/>
                  </a:lnTo>
                  <a:lnTo>
                    <a:pt x="19" y="31"/>
                  </a:lnTo>
                  <a:lnTo>
                    <a:pt x="19" y="30"/>
                  </a:lnTo>
                  <a:lnTo>
                    <a:pt x="17" y="30"/>
                  </a:lnTo>
                  <a:lnTo>
                    <a:pt x="17" y="28"/>
                  </a:lnTo>
                  <a:lnTo>
                    <a:pt x="19" y="27"/>
                  </a:lnTo>
                  <a:lnTo>
                    <a:pt x="19" y="27"/>
                  </a:lnTo>
                  <a:lnTo>
                    <a:pt x="20" y="25"/>
                  </a:lnTo>
                  <a:lnTo>
                    <a:pt x="22" y="23"/>
                  </a:lnTo>
                  <a:lnTo>
                    <a:pt x="23" y="23"/>
                  </a:lnTo>
                  <a:lnTo>
                    <a:pt x="23" y="25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30" y="27"/>
                  </a:lnTo>
                  <a:lnTo>
                    <a:pt x="31" y="27"/>
                  </a:lnTo>
                  <a:lnTo>
                    <a:pt x="33" y="25"/>
                  </a:lnTo>
                  <a:lnTo>
                    <a:pt x="33" y="23"/>
                  </a:lnTo>
                  <a:lnTo>
                    <a:pt x="33" y="22"/>
                  </a:lnTo>
                  <a:lnTo>
                    <a:pt x="33" y="20"/>
                  </a:lnTo>
                  <a:lnTo>
                    <a:pt x="33" y="20"/>
                  </a:lnTo>
                  <a:lnTo>
                    <a:pt x="36" y="20"/>
                  </a:lnTo>
                  <a:lnTo>
                    <a:pt x="36" y="20"/>
                  </a:lnTo>
                  <a:lnTo>
                    <a:pt x="37" y="20"/>
                  </a:lnTo>
                  <a:lnTo>
                    <a:pt x="37" y="20"/>
                  </a:lnTo>
                  <a:lnTo>
                    <a:pt x="37" y="19"/>
                  </a:lnTo>
                  <a:lnTo>
                    <a:pt x="37" y="19"/>
                  </a:lnTo>
                  <a:lnTo>
                    <a:pt x="37" y="16"/>
                  </a:lnTo>
                  <a:lnTo>
                    <a:pt x="39" y="14"/>
                  </a:lnTo>
                  <a:lnTo>
                    <a:pt x="42" y="12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49" y="12"/>
                  </a:lnTo>
                  <a:lnTo>
                    <a:pt x="50" y="12"/>
                  </a:lnTo>
                  <a:lnTo>
                    <a:pt x="52" y="8"/>
                  </a:lnTo>
                  <a:lnTo>
                    <a:pt x="53" y="8"/>
                  </a:lnTo>
                  <a:lnTo>
                    <a:pt x="55" y="8"/>
                  </a:lnTo>
                  <a:lnTo>
                    <a:pt x="55" y="8"/>
                  </a:lnTo>
                  <a:lnTo>
                    <a:pt x="56" y="8"/>
                  </a:lnTo>
                  <a:lnTo>
                    <a:pt x="58" y="6"/>
                  </a:lnTo>
                  <a:lnTo>
                    <a:pt x="63" y="5"/>
                  </a:lnTo>
                  <a:lnTo>
                    <a:pt x="64" y="3"/>
                  </a:lnTo>
                  <a:lnTo>
                    <a:pt x="64" y="3"/>
                  </a:lnTo>
                  <a:lnTo>
                    <a:pt x="66" y="1"/>
                  </a:lnTo>
                  <a:lnTo>
                    <a:pt x="69" y="0"/>
                  </a:lnTo>
                  <a:lnTo>
                    <a:pt x="71" y="0"/>
                  </a:lnTo>
                  <a:lnTo>
                    <a:pt x="72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85" name="Freeform 332">
              <a:extLst>
                <a:ext uri="{FF2B5EF4-FFF2-40B4-BE49-F238E27FC236}">
                  <a16:creationId xmlns:a16="http://schemas.microsoft.com/office/drawing/2014/main" id="{CDEAED8E-3539-9C7A-DAB0-2DC97A95AAB0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5166" y="2829257"/>
              <a:ext cx="109156" cy="74070"/>
            </a:xfrm>
            <a:custGeom>
              <a:avLst/>
              <a:gdLst>
                <a:gd name="T0" fmla="*/ 33 w 56"/>
                <a:gd name="T1" fmla="*/ 1 h 38"/>
                <a:gd name="T2" fmla="*/ 33 w 56"/>
                <a:gd name="T3" fmla="*/ 1 h 38"/>
                <a:gd name="T4" fmla="*/ 37 w 56"/>
                <a:gd name="T5" fmla="*/ 1 h 38"/>
                <a:gd name="T6" fmla="*/ 38 w 56"/>
                <a:gd name="T7" fmla="*/ 3 h 38"/>
                <a:gd name="T8" fmla="*/ 43 w 56"/>
                <a:gd name="T9" fmla="*/ 4 h 38"/>
                <a:gd name="T10" fmla="*/ 44 w 56"/>
                <a:gd name="T11" fmla="*/ 4 h 38"/>
                <a:gd name="T12" fmla="*/ 48 w 56"/>
                <a:gd name="T13" fmla="*/ 8 h 38"/>
                <a:gd name="T14" fmla="*/ 48 w 56"/>
                <a:gd name="T15" fmla="*/ 11 h 38"/>
                <a:gd name="T16" fmla="*/ 46 w 56"/>
                <a:gd name="T17" fmla="*/ 11 h 38"/>
                <a:gd name="T18" fmla="*/ 46 w 56"/>
                <a:gd name="T19" fmla="*/ 14 h 38"/>
                <a:gd name="T20" fmla="*/ 48 w 56"/>
                <a:gd name="T21" fmla="*/ 14 h 38"/>
                <a:gd name="T22" fmla="*/ 51 w 56"/>
                <a:gd name="T23" fmla="*/ 15 h 38"/>
                <a:gd name="T24" fmla="*/ 54 w 56"/>
                <a:gd name="T25" fmla="*/ 17 h 38"/>
                <a:gd name="T26" fmla="*/ 54 w 56"/>
                <a:gd name="T27" fmla="*/ 19 h 38"/>
                <a:gd name="T28" fmla="*/ 56 w 56"/>
                <a:gd name="T29" fmla="*/ 22 h 38"/>
                <a:gd name="T30" fmla="*/ 52 w 56"/>
                <a:gd name="T31" fmla="*/ 26 h 38"/>
                <a:gd name="T32" fmla="*/ 52 w 56"/>
                <a:gd name="T33" fmla="*/ 26 h 38"/>
                <a:gd name="T34" fmla="*/ 49 w 56"/>
                <a:gd name="T35" fmla="*/ 26 h 38"/>
                <a:gd name="T36" fmla="*/ 46 w 56"/>
                <a:gd name="T37" fmla="*/ 30 h 38"/>
                <a:gd name="T38" fmla="*/ 46 w 56"/>
                <a:gd name="T39" fmla="*/ 31 h 38"/>
                <a:gd name="T40" fmla="*/ 48 w 56"/>
                <a:gd name="T41" fmla="*/ 34 h 38"/>
                <a:gd name="T42" fmla="*/ 48 w 56"/>
                <a:gd name="T43" fmla="*/ 36 h 38"/>
                <a:gd name="T44" fmla="*/ 46 w 56"/>
                <a:gd name="T45" fmla="*/ 38 h 38"/>
                <a:gd name="T46" fmla="*/ 43 w 56"/>
                <a:gd name="T47" fmla="*/ 38 h 38"/>
                <a:gd name="T48" fmla="*/ 40 w 56"/>
                <a:gd name="T49" fmla="*/ 36 h 38"/>
                <a:gd name="T50" fmla="*/ 38 w 56"/>
                <a:gd name="T51" fmla="*/ 34 h 38"/>
                <a:gd name="T52" fmla="*/ 35 w 56"/>
                <a:gd name="T53" fmla="*/ 33 h 38"/>
                <a:gd name="T54" fmla="*/ 33 w 56"/>
                <a:gd name="T55" fmla="*/ 30 h 38"/>
                <a:gd name="T56" fmla="*/ 33 w 56"/>
                <a:gd name="T57" fmla="*/ 26 h 38"/>
                <a:gd name="T58" fmla="*/ 32 w 56"/>
                <a:gd name="T59" fmla="*/ 28 h 38"/>
                <a:gd name="T60" fmla="*/ 27 w 56"/>
                <a:gd name="T61" fmla="*/ 30 h 38"/>
                <a:gd name="T62" fmla="*/ 24 w 56"/>
                <a:gd name="T63" fmla="*/ 30 h 38"/>
                <a:gd name="T64" fmla="*/ 24 w 56"/>
                <a:gd name="T65" fmla="*/ 28 h 38"/>
                <a:gd name="T66" fmla="*/ 24 w 56"/>
                <a:gd name="T67" fmla="*/ 26 h 38"/>
                <a:gd name="T68" fmla="*/ 24 w 56"/>
                <a:gd name="T69" fmla="*/ 23 h 38"/>
                <a:gd name="T70" fmla="*/ 19 w 56"/>
                <a:gd name="T71" fmla="*/ 22 h 38"/>
                <a:gd name="T72" fmla="*/ 18 w 56"/>
                <a:gd name="T73" fmla="*/ 23 h 38"/>
                <a:gd name="T74" fmla="*/ 16 w 56"/>
                <a:gd name="T75" fmla="*/ 20 h 38"/>
                <a:gd name="T76" fmla="*/ 11 w 56"/>
                <a:gd name="T77" fmla="*/ 19 h 38"/>
                <a:gd name="T78" fmla="*/ 10 w 56"/>
                <a:gd name="T79" fmla="*/ 15 h 38"/>
                <a:gd name="T80" fmla="*/ 8 w 56"/>
                <a:gd name="T81" fmla="*/ 14 h 38"/>
                <a:gd name="T82" fmla="*/ 5 w 56"/>
                <a:gd name="T83" fmla="*/ 15 h 38"/>
                <a:gd name="T84" fmla="*/ 2 w 56"/>
                <a:gd name="T85" fmla="*/ 14 h 38"/>
                <a:gd name="T86" fmla="*/ 2 w 56"/>
                <a:gd name="T87" fmla="*/ 11 h 38"/>
                <a:gd name="T88" fmla="*/ 0 w 56"/>
                <a:gd name="T89" fmla="*/ 8 h 38"/>
                <a:gd name="T90" fmla="*/ 13 w 56"/>
                <a:gd name="T91" fmla="*/ 3 h 38"/>
                <a:gd name="T92" fmla="*/ 13 w 56"/>
                <a:gd name="T93" fmla="*/ 4 h 38"/>
                <a:gd name="T94" fmla="*/ 16 w 56"/>
                <a:gd name="T95" fmla="*/ 4 h 38"/>
                <a:gd name="T96" fmla="*/ 18 w 56"/>
                <a:gd name="T97" fmla="*/ 6 h 38"/>
                <a:gd name="T98" fmla="*/ 22 w 56"/>
                <a:gd name="T99" fmla="*/ 4 h 38"/>
                <a:gd name="T100" fmla="*/ 26 w 56"/>
                <a:gd name="T101" fmla="*/ 3 h 38"/>
                <a:gd name="T102" fmla="*/ 27 w 56"/>
                <a:gd name="T103" fmla="*/ 3 h 38"/>
                <a:gd name="T104" fmla="*/ 29 w 56"/>
                <a:gd name="T105" fmla="*/ 1 h 38"/>
                <a:gd name="T106" fmla="*/ 30 w 56"/>
                <a:gd name="T107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6" h="38">
                  <a:moveTo>
                    <a:pt x="32" y="0"/>
                  </a:moveTo>
                  <a:lnTo>
                    <a:pt x="33" y="1"/>
                  </a:lnTo>
                  <a:lnTo>
                    <a:pt x="33" y="1"/>
                  </a:lnTo>
                  <a:lnTo>
                    <a:pt x="33" y="1"/>
                  </a:lnTo>
                  <a:lnTo>
                    <a:pt x="33" y="1"/>
                  </a:lnTo>
                  <a:lnTo>
                    <a:pt x="33" y="1"/>
                  </a:lnTo>
                  <a:lnTo>
                    <a:pt x="35" y="1"/>
                  </a:lnTo>
                  <a:lnTo>
                    <a:pt x="37" y="1"/>
                  </a:lnTo>
                  <a:lnTo>
                    <a:pt x="37" y="1"/>
                  </a:lnTo>
                  <a:lnTo>
                    <a:pt x="37" y="1"/>
                  </a:lnTo>
                  <a:lnTo>
                    <a:pt x="37" y="1"/>
                  </a:lnTo>
                  <a:lnTo>
                    <a:pt x="38" y="3"/>
                  </a:lnTo>
                  <a:lnTo>
                    <a:pt x="40" y="4"/>
                  </a:lnTo>
                  <a:lnTo>
                    <a:pt x="40" y="4"/>
                  </a:lnTo>
                  <a:lnTo>
                    <a:pt x="43" y="4"/>
                  </a:lnTo>
                  <a:lnTo>
                    <a:pt x="43" y="4"/>
                  </a:lnTo>
                  <a:lnTo>
                    <a:pt x="43" y="4"/>
                  </a:lnTo>
                  <a:lnTo>
                    <a:pt x="44" y="4"/>
                  </a:lnTo>
                  <a:lnTo>
                    <a:pt x="44" y="6"/>
                  </a:lnTo>
                  <a:lnTo>
                    <a:pt x="48" y="6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48" y="11"/>
                  </a:lnTo>
                  <a:lnTo>
                    <a:pt x="46" y="11"/>
                  </a:lnTo>
                  <a:lnTo>
                    <a:pt x="48" y="11"/>
                  </a:lnTo>
                  <a:lnTo>
                    <a:pt x="46" y="11"/>
                  </a:lnTo>
                  <a:lnTo>
                    <a:pt x="46" y="12"/>
                  </a:lnTo>
                  <a:lnTo>
                    <a:pt x="44" y="12"/>
                  </a:lnTo>
                  <a:lnTo>
                    <a:pt x="46" y="14"/>
                  </a:lnTo>
                  <a:lnTo>
                    <a:pt x="46" y="14"/>
                  </a:lnTo>
                  <a:lnTo>
                    <a:pt x="46" y="14"/>
                  </a:lnTo>
                  <a:lnTo>
                    <a:pt x="48" y="14"/>
                  </a:lnTo>
                  <a:lnTo>
                    <a:pt x="49" y="14"/>
                  </a:lnTo>
                  <a:lnTo>
                    <a:pt x="51" y="14"/>
                  </a:lnTo>
                  <a:lnTo>
                    <a:pt x="51" y="15"/>
                  </a:lnTo>
                  <a:lnTo>
                    <a:pt x="52" y="15"/>
                  </a:lnTo>
                  <a:lnTo>
                    <a:pt x="52" y="17"/>
                  </a:lnTo>
                  <a:lnTo>
                    <a:pt x="54" y="17"/>
                  </a:lnTo>
                  <a:lnTo>
                    <a:pt x="52" y="19"/>
                  </a:lnTo>
                  <a:lnTo>
                    <a:pt x="52" y="19"/>
                  </a:lnTo>
                  <a:lnTo>
                    <a:pt x="54" y="19"/>
                  </a:lnTo>
                  <a:lnTo>
                    <a:pt x="56" y="20"/>
                  </a:lnTo>
                  <a:lnTo>
                    <a:pt x="56" y="20"/>
                  </a:lnTo>
                  <a:lnTo>
                    <a:pt x="56" y="22"/>
                  </a:lnTo>
                  <a:lnTo>
                    <a:pt x="56" y="23"/>
                  </a:lnTo>
                  <a:lnTo>
                    <a:pt x="52" y="25"/>
                  </a:lnTo>
                  <a:lnTo>
                    <a:pt x="52" y="26"/>
                  </a:lnTo>
                  <a:lnTo>
                    <a:pt x="52" y="26"/>
                  </a:lnTo>
                  <a:lnTo>
                    <a:pt x="52" y="26"/>
                  </a:lnTo>
                  <a:lnTo>
                    <a:pt x="52" y="26"/>
                  </a:lnTo>
                  <a:lnTo>
                    <a:pt x="51" y="26"/>
                  </a:lnTo>
                  <a:lnTo>
                    <a:pt x="51" y="25"/>
                  </a:lnTo>
                  <a:lnTo>
                    <a:pt x="49" y="26"/>
                  </a:lnTo>
                  <a:lnTo>
                    <a:pt x="48" y="28"/>
                  </a:lnTo>
                  <a:lnTo>
                    <a:pt x="48" y="30"/>
                  </a:lnTo>
                  <a:lnTo>
                    <a:pt x="46" y="30"/>
                  </a:lnTo>
                  <a:lnTo>
                    <a:pt x="46" y="31"/>
                  </a:lnTo>
                  <a:lnTo>
                    <a:pt x="46" y="31"/>
                  </a:lnTo>
                  <a:lnTo>
                    <a:pt x="46" y="31"/>
                  </a:lnTo>
                  <a:lnTo>
                    <a:pt x="46" y="33"/>
                  </a:lnTo>
                  <a:lnTo>
                    <a:pt x="48" y="33"/>
                  </a:lnTo>
                  <a:lnTo>
                    <a:pt x="48" y="34"/>
                  </a:lnTo>
                  <a:lnTo>
                    <a:pt x="49" y="36"/>
                  </a:lnTo>
                  <a:lnTo>
                    <a:pt x="48" y="36"/>
                  </a:lnTo>
                  <a:lnTo>
                    <a:pt x="48" y="36"/>
                  </a:lnTo>
                  <a:lnTo>
                    <a:pt x="48" y="38"/>
                  </a:lnTo>
                  <a:lnTo>
                    <a:pt x="48" y="38"/>
                  </a:lnTo>
                  <a:lnTo>
                    <a:pt x="46" y="38"/>
                  </a:lnTo>
                  <a:lnTo>
                    <a:pt x="44" y="38"/>
                  </a:lnTo>
                  <a:lnTo>
                    <a:pt x="44" y="38"/>
                  </a:lnTo>
                  <a:lnTo>
                    <a:pt x="43" y="38"/>
                  </a:lnTo>
                  <a:lnTo>
                    <a:pt x="43" y="38"/>
                  </a:lnTo>
                  <a:lnTo>
                    <a:pt x="41" y="36"/>
                  </a:lnTo>
                  <a:lnTo>
                    <a:pt x="40" y="36"/>
                  </a:lnTo>
                  <a:lnTo>
                    <a:pt x="40" y="34"/>
                  </a:lnTo>
                  <a:lnTo>
                    <a:pt x="40" y="34"/>
                  </a:lnTo>
                  <a:lnTo>
                    <a:pt x="38" y="34"/>
                  </a:lnTo>
                  <a:lnTo>
                    <a:pt x="37" y="33"/>
                  </a:lnTo>
                  <a:lnTo>
                    <a:pt x="37" y="33"/>
                  </a:lnTo>
                  <a:lnTo>
                    <a:pt x="35" y="33"/>
                  </a:lnTo>
                  <a:lnTo>
                    <a:pt x="33" y="33"/>
                  </a:lnTo>
                  <a:lnTo>
                    <a:pt x="33" y="31"/>
                  </a:lnTo>
                  <a:lnTo>
                    <a:pt x="33" y="30"/>
                  </a:lnTo>
                  <a:lnTo>
                    <a:pt x="33" y="30"/>
                  </a:lnTo>
                  <a:lnTo>
                    <a:pt x="33" y="26"/>
                  </a:lnTo>
                  <a:lnTo>
                    <a:pt x="33" y="26"/>
                  </a:lnTo>
                  <a:lnTo>
                    <a:pt x="33" y="26"/>
                  </a:lnTo>
                  <a:lnTo>
                    <a:pt x="32" y="26"/>
                  </a:lnTo>
                  <a:lnTo>
                    <a:pt x="32" y="28"/>
                  </a:lnTo>
                  <a:lnTo>
                    <a:pt x="30" y="28"/>
                  </a:lnTo>
                  <a:lnTo>
                    <a:pt x="29" y="30"/>
                  </a:lnTo>
                  <a:lnTo>
                    <a:pt x="27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4" y="28"/>
                  </a:lnTo>
                  <a:lnTo>
                    <a:pt x="24" y="28"/>
                  </a:lnTo>
                  <a:lnTo>
                    <a:pt x="24" y="28"/>
                  </a:lnTo>
                  <a:lnTo>
                    <a:pt x="24" y="26"/>
                  </a:lnTo>
                  <a:lnTo>
                    <a:pt x="24" y="26"/>
                  </a:lnTo>
                  <a:lnTo>
                    <a:pt x="24" y="26"/>
                  </a:lnTo>
                  <a:lnTo>
                    <a:pt x="24" y="25"/>
                  </a:lnTo>
                  <a:lnTo>
                    <a:pt x="24" y="25"/>
                  </a:lnTo>
                  <a:lnTo>
                    <a:pt x="24" y="23"/>
                  </a:lnTo>
                  <a:lnTo>
                    <a:pt x="22" y="23"/>
                  </a:lnTo>
                  <a:lnTo>
                    <a:pt x="21" y="22"/>
                  </a:lnTo>
                  <a:lnTo>
                    <a:pt x="19" y="22"/>
                  </a:lnTo>
                  <a:lnTo>
                    <a:pt x="19" y="22"/>
                  </a:lnTo>
                  <a:lnTo>
                    <a:pt x="18" y="22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6" y="23"/>
                  </a:lnTo>
                  <a:lnTo>
                    <a:pt x="16" y="20"/>
                  </a:lnTo>
                  <a:lnTo>
                    <a:pt x="16" y="20"/>
                  </a:lnTo>
                  <a:lnTo>
                    <a:pt x="15" y="19"/>
                  </a:lnTo>
                  <a:lnTo>
                    <a:pt x="11" y="19"/>
                  </a:lnTo>
                  <a:lnTo>
                    <a:pt x="11" y="19"/>
                  </a:lnTo>
                  <a:lnTo>
                    <a:pt x="11" y="17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0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7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3" y="14"/>
                  </a:lnTo>
                  <a:lnTo>
                    <a:pt x="2" y="14"/>
                  </a:lnTo>
                  <a:lnTo>
                    <a:pt x="2" y="12"/>
                  </a:lnTo>
                  <a:lnTo>
                    <a:pt x="0" y="11"/>
                  </a:lnTo>
                  <a:lnTo>
                    <a:pt x="2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8"/>
                  </a:lnTo>
                  <a:lnTo>
                    <a:pt x="7" y="4"/>
                  </a:lnTo>
                  <a:lnTo>
                    <a:pt x="10" y="3"/>
                  </a:lnTo>
                  <a:lnTo>
                    <a:pt x="13" y="3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6" y="4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8" y="6"/>
                  </a:lnTo>
                  <a:lnTo>
                    <a:pt x="19" y="6"/>
                  </a:lnTo>
                  <a:lnTo>
                    <a:pt x="21" y="6"/>
                  </a:lnTo>
                  <a:lnTo>
                    <a:pt x="22" y="4"/>
                  </a:lnTo>
                  <a:lnTo>
                    <a:pt x="24" y="4"/>
                  </a:lnTo>
                  <a:lnTo>
                    <a:pt x="24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7" y="3"/>
                  </a:lnTo>
                  <a:lnTo>
                    <a:pt x="27" y="3"/>
                  </a:lnTo>
                  <a:lnTo>
                    <a:pt x="27" y="1"/>
                  </a:lnTo>
                  <a:lnTo>
                    <a:pt x="29" y="1"/>
                  </a:lnTo>
                  <a:lnTo>
                    <a:pt x="29" y="1"/>
                  </a:lnTo>
                  <a:lnTo>
                    <a:pt x="29" y="1"/>
                  </a:lnTo>
                  <a:lnTo>
                    <a:pt x="30" y="1"/>
                  </a:lnTo>
                  <a:lnTo>
                    <a:pt x="30" y="1"/>
                  </a:lnTo>
                  <a:lnTo>
                    <a:pt x="32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86" name="Freeform 333">
              <a:extLst>
                <a:ext uri="{FF2B5EF4-FFF2-40B4-BE49-F238E27FC236}">
                  <a16:creationId xmlns:a16="http://schemas.microsoft.com/office/drawing/2014/main" id="{3372C76D-4044-36A7-64D7-95A724AD30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46352" y="3655727"/>
              <a:ext cx="128649" cy="171531"/>
            </a:xfrm>
            <a:custGeom>
              <a:avLst/>
              <a:gdLst>
                <a:gd name="T0" fmla="*/ 55 w 66"/>
                <a:gd name="T1" fmla="*/ 77 h 88"/>
                <a:gd name="T2" fmla="*/ 55 w 66"/>
                <a:gd name="T3" fmla="*/ 72 h 88"/>
                <a:gd name="T4" fmla="*/ 45 w 66"/>
                <a:gd name="T5" fmla="*/ 66 h 88"/>
                <a:gd name="T6" fmla="*/ 50 w 66"/>
                <a:gd name="T7" fmla="*/ 63 h 88"/>
                <a:gd name="T8" fmla="*/ 36 w 66"/>
                <a:gd name="T9" fmla="*/ 56 h 88"/>
                <a:gd name="T10" fmla="*/ 39 w 66"/>
                <a:gd name="T11" fmla="*/ 67 h 88"/>
                <a:gd name="T12" fmla="*/ 36 w 66"/>
                <a:gd name="T13" fmla="*/ 59 h 88"/>
                <a:gd name="T14" fmla="*/ 37 w 66"/>
                <a:gd name="T15" fmla="*/ 56 h 88"/>
                <a:gd name="T16" fmla="*/ 7 w 66"/>
                <a:gd name="T17" fmla="*/ 3 h 88"/>
                <a:gd name="T18" fmla="*/ 12 w 66"/>
                <a:gd name="T19" fmla="*/ 4 h 88"/>
                <a:gd name="T20" fmla="*/ 14 w 66"/>
                <a:gd name="T21" fmla="*/ 3 h 88"/>
                <a:gd name="T22" fmla="*/ 20 w 66"/>
                <a:gd name="T23" fmla="*/ 9 h 88"/>
                <a:gd name="T24" fmla="*/ 23 w 66"/>
                <a:gd name="T25" fmla="*/ 6 h 88"/>
                <a:gd name="T26" fmla="*/ 25 w 66"/>
                <a:gd name="T27" fmla="*/ 20 h 88"/>
                <a:gd name="T28" fmla="*/ 37 w 66"/>
                <a:gd name="T29" fmla="*/ 22 h 88"/>
                <a:gd name="T30" fmla="*/ 58 w 66"/>
                <a:gd name="T31" fmla="*/ 22 h 88"/>
                <a:gd name="T32" fmla="*/ 63 w 66"/>
                <a:gd name="T33" fmla="*/ 26 h 88"/>
                <a:gd name="T34" fmla="*/ 58 w 66"/>
                <a:gd name="T35" fmla="*/ 33 h 88"/>
                <a:gd name="T36" fmla="*/ 55 w 66"/>
                <a:gd name="T37" fmla="*/ 36 h 88"/>
                <a:gd name="T38" fmla="*/ 50 w 66"/>
                <a:gd name="T39" fmla="*/ 37 h 88"/>
                <a:gd name="T40" fmla="*/ 45 w 66"/>
                <a:gd name="T41" fmla="*/ 44 h 88"/>
                <a:gd name="T42" fmla="*/ 47 w 66"/>
                <a:gd name="T43" fmla="*/ 53 h 88"/>
                <a:gd name="T44" fmla="*/ 52 w 66"/>
                <a:gd name="T45" fmla="*/ 55 h 88"/>
                <a:gd name="T46" fmla="*/ 55 w 66"/>
                <a:gd name="T47" fmla="*/ 47 h 88"/>
                <a:gd name="T48" fmla="*/ 59 w 66"/>
                <a:gd name="T49" fmla="*/ 44 h 88"/>
                <a:gd name="T50" fmla="*/ 63 w 66"/>
                <a:gd name="T51" fmla="*/ 55 h 88"/>
                <a:gd name="T52" fmla="*/ 64 w 66"/>
                <a:gd name="T53" fmla="*/ 69 h 88"/>
                <a:gd name="T54" fmla="*/ 66 w 66"/>
                <a:gd name="T55" fmla="*/ 80 h 88"/>
                <a:gd name="T56" fmla="*/ 59 w 66"/>
                <a:gd name="T57" fmla="*/ 80 h 88"/>
                <a:gd name="T58" fmla="*/ 61 w 66"/>
                <a:gd name="T59" fmla="*/ 86 h 88"/>
                <a:gd name="T60" fmla="*/ 56 w 66"/>
                <a:gd name="T61" fmla="*/ 74 h 88"/>
                <a:gd name="T62" fmla="*/ 53 w 66"/>
                <a:gd name="T63" fmla="*/ 66 h 88"/>
                <a:gd name="T64" fmla="*/ 47 w 66"/>
                <a:gd name="T65" fmla="*/ 58 h 88"/>
                <a:gd name="T66" fmla="*/ 37 w 66"/>
                <a:gd name="T67" fmla="*/ 50 h 88"/>
                <a:gd name="T68" fmla="*/ 36 w 66"/>
                <a:gd name="T69" fmla="*/ 48 h 88"/>
                <a:gd name="T70" fmla="*/ 36 w 66"/>
                <a:gd name="T71" fmla="*/ 53 h 88"/>
                <a:gd name="T72" fmla="*/ 34 w 66"/>
                <a:gd name="T73" fmla="*/ 58 h 88"/>
                <a:gd name="T74" fmla="*/ 36 w 66"/>
                <a:gd name="T75" fmla="*/ 66 h 88"/>
                <a:gd name="T76" fmla="*/ 30 w 66"/>
                <a:gd name="T77" fmla="*/ 72 h 88"/>
                <a:gd name="T78" fmla="*/ 26 w 66"/>
                <a:gd name="T79" fmla="*/ 69 h 88"/>
                <a:gd name="T80" fmla="*/ 26 w 66"/>
                <a:gd name="T81" fmla="*/ 67 h 88"/>
                <a:gd name="T82" fmla="*/ 22 w 66"/>
                <a:gd name="T83" fmla="*/ 72 h 88"/>
                <a:gd name="T84" fmla="*/ 18 w 66"/>
                <a:gd name="T85" fmla="*/ 74 h 88"/>
                <a:gd name="T86" fmla="*/ 14 w 66"/>
                <a:gd name="T87" fmla="*/ 67 h 88"/>
                <a:gd name="T88" fmla="*/ 11 w 66"/>
                <a:gd name="T89" fmla="*/ 55 h 88"/>
                <a:gd name="T90" fmla="*/ 9 w 66"/>
                <a:gd name="T91" fmla="*/ 48 h 88"/>
                <a:gd name="T92" fmla="*/ 9 w 66"/>
                <a:gd name="T93" fmla="*/ 39 h 88"/>
                <a:gd name="T94" fmla="*/ 4 w 66"/>
                <a:gd name="T95" fmla="*/ 33 h 88"/>
                <a:gd name="T96" fmla="*/ 0 w 66"/>
                <a:gd name="T97" fmla="*/ 29 h 88"/>
                <a:gd name="T98" fmla="*/ 6 w 66"/>
                <a:gd name="T99" fmla="*/ 22 h 88"/>
                <a:gd name="T100" fmla="*/ 12 w 66"/>
                <a:gd name="T101" fmla="*/ 20 h 88"/>
                <a:gd name="T102" fmla="*/ 6 w 66"/>
                <a:gd name="T103" fmla="*/ 15 h 88"/>
                <a:gd name="T104" fmla="*/ 0 w 66"/>
                <a:gd name="T105" fmla="*/ 9 h 88"/>
                <a:gd name="T106" fmla="*/ 6 w 66"/>
                <a:gd name="T107" fmla="*/ 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6" h="88">
                  <a:moveTo>
                    <a:pt x="55" y="74"/>
                  </a:moveTo>
                  <a:lnTo>
                    <a:pt x="56" y="74"/>
                  </a:lnTo>
                  <a:lnTo>
                    <a:pt x="56" y="74"/>
                  </a:lnTo>
                  <a:lnTo>
                    <a:pt x="56" y="75"/>
                  </a:lnTo>
                  <a:lnTo>
                    <a:pt x="56" y="77"/>
                  </a:lnTo>
                  <a:lnTo>
                    <a:pt x="55" y="77"/>
                  </a:lnTo>
                  <a:lnTo>
                    <a:pt x="55" y="77"/>
                  </a:lnTo>
                  <a:lnTo>
                    <a:pt x="55" y="75"/>
                  </a:lnTo>
                  <a:lnTo>
                    <a:pt x="55" y="74"/>
                  </a:lnTo>
                  <a:lnTo>
                    <a:pt x="55" y="74"/>
                  </a:lnTo>
                  <a:close/>
                  <a:moveTo>
                    <a:pt x="55" y="70"/>
                  </a:moveTo>
                  <a:lnTo>
                    <a:pt x="55" y="70"/>
                  </a:lnTo>
                  <a:lnTo>
                    <a:pt x="55" y="72"/>
                  </a:lnTo>
                  <a:lnTo>
                    <a:pt x="55" y="72"/>
                  </a:lnTo>
                  <a:lnTo>
                    <a:pt x="55" y="74"/>
                  </a:lnTo>
                  <a:lnTo>
                    <a:pt x="55" y="72"/>
                  </a:lnTo>
                  <a:lnTo>
                    <a:pt x="55" y="72"/>
                  </a:lnTo>
                  <a:lnTo>
                    <a:pt x="55" y="70"/>
                  </a:lnTo>
                  <a:close/>
                  <a:moveTo>
                    <a:pt x="44" y="61"/>
                  </a:moveTo>
                  <a:lnTo>
                    <a:pt x="45" y="64"/>
                  </a:lnTo>
                  <a:lnTo>
                    <a:pt x="45" y="66"/>
                  </a:lnTo>
                  <a:lnTo>
                    <a:pt x="44" y="67"/>
                  </a:lnTo>
                  <a:lnTo>
                    <a:pt x="42" y="67"/>
                  </a:lnTo>
                  <a:lnTo>
                    <a:pt x="44" y="61"/>
                  </a:lnTo>
                  <a:close/>
                  <a:moveTo>
                    <a:pt x="48" y="59"/>
                  </a:moveTo>
                  <a:lnTo>
                    <a:pt x="48" y="61"/>
                  </a:lnTo>
                  <a:lnTo>
                    <a:pt x="50" y="63"/>
                  </a:lnTo>
                  <a:lnTo>
                    <a:pt x="50" y="63"/>
                  </a:lnTo>
                  <a:lnTo>
                    <a:pt x="50" y="64"/>
                  </a:lnTo>
                  <a:lnTo>
                    <a:pt x="50" y="64"/>
                  </a:lnTo>
                  <a:lnTo>
                    <a:pt x="48" y="64"/>
                  </a:lnTo>
                  <a:lnTo>
                    <a:pt x="48" y="63"/>
                  </a:lnTo>
                  <a:lnTo>
                    <a:pt x="48" y="61"/>
                  </a:lnTo>
                  <a:lnTo>
                    <a:pt x="48" y="59"/>
                  </a:lnTo>
                  <a:close/>
                  <a:moveTo>
                    <a:pt x="36" y="56"/>
                  </a:moveTo>
                  <a:lnTo>
                    <a:pt x="37" y="58"/>
                  </a:lnTo>
                  <a:lnTo>
                    <a:pt x="37" y="58"/>
                  </a:lnTo>
                  <a:lnTo>
                    <a:pt x="37" y="59"/>
                  </a:lnTo>
                  <a:lnTo>
                    <a:pt x="39" y="59"/>
                  </a:lnTo>
                  <a:lnTo>
                    <a:pt x="41" y="63"/>
                  </a:lnTo>
                  <a:lnTo>
                    <a:pt x="41" y="64"/>
                  </a:lnTo>
                  <a:lnTo>
                    <a:pt x="39" y="67"/>
                  </a:lnTo>
                  <a:lnTo>
                    <a:pt x="39" y="69"/>
                  </a:lnTo>
                  <a:lnTo>
                    <a:pt x="36" y="69"/>
                  </a:lnTo>
                  <a:lnTo>
                    <a:pt x="36" y="69"/>
                  </a:lnTo>
                  <a:lnTo>
                    <a:pt x="37" y="64"/>
                  </a:lnTo>
                  <a:lnTo>
                    <a:pt x="37" y="63"/>
                  </a:lnTo>
                  <a:lnTo>
                    <a:pt x="37" y="61"/>
                  </a:lnTo>
                  <a:lnTo>
                    <a:pt x="36" y="59"/>
                  </a:lnTo>
                  <a:lnTo>
                    <a:pt x="36" y="59"/>
                  </a:lnTo>
                  <a:lnTo>
                    <a:pt x="36" y="58"/>
                  </a:lnTo>
                  <a:lnTo>
                    <a:pt x="34" y="56"/>
                  </a:lnTo>
                  <a:lnTo>
                    <a:pt x="36" y="56"/>
                  </a:lnTo>
                  <a:close/>
                  <a:moveTo>
                    <a:pt x="36" y="53"/>
                  </a:moveTo>
                  <a:lnTo>
                    <a:pt x="37" y="55"/>
                  </a:lnTo>
                  <a:lnTo>
                    <a:pt x="37" y="56"/>
                  </a:lnTo>
                  <a:lnTo>
                    <a:pt x="36" y="55"/>
                  </a:lnTo>
                  <a:lnTo>
                    <a:pt x="36" y="55"/>
                  </a:lnTo>
                  <a:lnTo>
                    <a:pt x="36" y="55"/>
                  </a:lnTo>
                  <a:lnTo>
                    <a:pt x="36" y="53"/>
                  </a:lnTo>
                  <a:close/>
                  <a:moveTo>
                    <a:pt x="4" y="0"/>
                  </a:moveTo>
                  <a:lnTo>
                    <a:pt x="6" y="1"/>
                  </a:lnTo>
                  <a:lnTo>
                    <a:pt x="7" y="3"/>
                  </a:lnTo>
                  <a:lnTo>
                    <a:pt x="9" y="3"/>
                  </a:lnTo>
                  <a:lnTo>
                    <a:pt x="9" y="4"/>
                  </a:lnTo>
                  <a:lnTo>
                    <a:pt x="9" y="4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4" y="4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5" y="4"/>
                  </a:lnTo>
                  <a:lnTo>
                    <a:pt x="15" y="6"/>
                  </a:lnTo>
                  <a:lnTo>
                    <a:pt x="15" y="7"/>
                  </a:lnTo>
                  <a:lnTo>
                    <a:pt x="17" y="7"/>
                  </a:lnTo>
                  <a:lnTo>
                    <a:pt x="18" y="9"/>
                  </a:lnTo>
                  <a:lnTo>
                    <a:pt x="20" y="9"/>
                  </a:lnTo>
                  <a:lnTo>
                    <a:pt x="22" y="9"/>
                  </a:lnTo>
                  <a:lnTo>
                    <a:pt x="22" y="7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3" y="6"/>
                  </a:lnTo>
                  <a:lnTo>
                    <a:pt x="23" y="6"/>
                  </a:lnTo>
                  <a:lnTo>
                    <a:pt x="25" y="9"/>
                  </a:lnTo>
                  <a:lnTo>
                    <a:pt x="25" y="11"/>
                  </a:lnTo>
                  <a:lnTo>
                    <a:pt x="25" y="15"/>
                  </a:lnTo>
                  <a:lnTo>
                    <a:pt x="25" y="18"/>
                  </a:lnTo>
                  <a:lnTo>
                    <a:pt x="25" y="18"/>
                  </a:lnTo>
                  <a:lnTo>
                    <a:pt x="25" y="20"/>
                  </a:lnTo>
                  <a:lnTo>
                    <a:pt x="25" y="20"/>
                  </a:lnTo>
                  <a:lnTo>
                    <a:pt x="26" y="20"/>
                  </a:lnTo>
                  <a:lnTo>
                    <a:pt x="28" y="20"/>
                  </a:lnTo>
                  <a:lnTo>
                    <a:pt x="30" y="20"/>
                  </a:lnTo>
                  <a:lnTo>
                    <a:pt x="31" y="22"/>
                  </a:lnTo>
                  <a:lnTo>
                    <a:pt x="34" y="22"/>
                  </a:lnTo>
                  <a:lnTo>
                    <a:pt x="36" y="22"/>
                  </a:lnTo>
                  <a:lnTo>
                    <a:pt x="37" y="22"/>
                  </a:lnTo>
                  <a:lnTo>
                    <a:pt x="39" y="22"/>
                  </a:lnTo>
                  <a:lnTo>
                    <a:pt x="42" y="22"/>
                  </a:lnTo>
                  <a:lnTo>
                    <a:pt x="47" y="22"/>
                  </a:lnTo>
                  <a:lnTo>
                    <a:pt x="48" y="22"/>
                  </a:lnTo>
                  <a:lnTo>
                    <a:pt x="48" y="22"/>
                  </a:lnTo>
                  <a:lnTo>
                    <a:pt x="53" y="22"/>
                  </a:lnTo>
                  <a:lnTo>
                    <a:pt x="58" y="22"/>
                  </a:lnTo>
                  <a:lnTo>
                    <a:pt x="59" y="22"/>
                  </a:lnTo>
                  <a:lnTo>
                    <a:pt x="63" y="23"/>
                  </a:lnTo>
                  <a:lnTo>
                    <a:pt x="64" y="25"/>
                  </a:lnTo>
                  <a:lnTo>
                    <a:pt x="64" y="25"/>
                  </a:lnTo>
                  <a:lnTo>
                    <a:pt x="64" y="26"/>
                  </a:lnTo>
                  <a:lnTo>
                    <a:pt x="63" y="26"/>
                  </a:lnTo>
                  <a:lnTo>
                    <a:pt x="63" y="26"/>
                  </a:lnTo>
                  <a:lnTo>
                    <a:pt x="61" y="26"/>
                  </a:lnTo>
                  <a:lnTo>
                    <a:pt x="59" y="26"/>
                  </a:lnTo>
                  <a:lnTo>
                    <a:pt x="59" y="28"/>
                  </a:lnTo>
                  <a:lnTo>
                    <a:pt x="59" y="28"/>
                  </a:lnTo>
                  <a:lnTo>
                    <a:pt x="59" y="29"/>
                  </a:lnTo>
                  <a:lnTo>
                    <a:pt x="58" y="31"/>
                  </a:lnTo>
                  <a:lnTo>
                    <a:pt x="58" y="33"/>
                  </a:lnTo>
                  <a:lnTo>
                    <a:pt x="58" y="33"/>
                  </a:lnTo>
                  <a:lnTo>
                    <a:pt x="58" y="34"/>
                  </a:lnTo>
                  <a:lnTo>
                    <a:pt x="56" y="34"/>
                  </a:lnTo>
                  <a:lnTo>
                    <a:pt x="56" y="34"/>
                  </a:lnTo>
                  <a:lnTo>
                    <a:pt x="56" y="34"/>
                  </a:lnTo>
                  <a:lnTo>
                    <a:pt x="55" y="36"/>
                  </a:lnTo>
                  <a:lnTo>
                    <a:pt x="55" y="36"/>
                  </a:lnTo>
                  <a:lnTo>
                    <a:pt x="55" y="36"/>
                  </a:lnTo>
                  <a:lnTo>
                    <a:pt x="53" y="36"/>
                  </a:lnTo>
                  <a:lnTo>
                    <a:pt x="53" y="36"/>
                  </a:lnTo>
                  <a:lnTo>
                    <a:pt x="52" y="36"/>
                  </a:lnTo>
                  <a:lnTo>
                    <a:pt x="52" y="37"/>
                  </a:lnTo>
                  <a:lnTo>
                    <a:pt x="50" y="37"/>
                  </a:lnTo>
                  <a:lnTo>
                    <a:pt x="50" y="37"/>
                  </a:lnTo>
                  <a:lnTo>
                    <a:pt x="48" y="37"/>
                  </a:lnTo>
                  <a:lnTo>
                    <a:pt x="47" y="37"/>
                  </a:lnTo>
                  <a:lnTo>
                    <a:pt x="47" y="39"/>
                  </a:lnTo>
                  <a:lnTo>
                    <a:pt x="47" y="39"/>
                  </a:lnTo>
                  <a:lnTo>
                    <a:pt x="45" y="40"/>
                  </a:lnTo>
                  <a:lnTo>
                    <a:pt x="45" y="42"/>
                  </a:lnTo>
                  <a:lnTo>
                    <a:pt x="45" y="44"/>
                  </a:lnTo>
                  <a:lnTo>
                    <a:pt x="45" y="45"/>
                  </a:lnTo>
                  <a:lnTo>
                    <a:pt x="45" y="48"/>
                  </a:lnTo>
                  <a:lnTo>
                    <a:pt x="47" y="53"/>
                  </a:lnTo>
                  <a:lnTo>
                    <a:pt x="47" y="53"/>
                  </a:lnTo>
                  <a:lnTo>
                    <a:pt x="47" y="53"/>
                  </a:lnTo>
                  <a:lnTo>
                    <a:pt x="47" y="53"/>
                  </a:lnTo>
                  <a:lnTo>
                    <a:pt x="47" y="53"/>
                  </a:lnTo>
                  <a:lnTo>
                    <a:pt x="47" y="52"/>
                  </a:lnTo>
                  <a:lnTo>
                    <a:pt x="48" y="52"/>
                  </a:lnTo>
                  <a:lnTo>
                    <a:pt x="48" y="52"/>
                  </a:lnTo>
                  <a:lnTo>
                    <a:pt x="48" y="52"/>
                  </a:lnTo>
                  <a:lnTo>
                    <a:pt x="50" y="53"/>
                  </a:lnTo>
                  <a:lnTo>
                    <a:pt x="50" y="55"/>
                  </a:lnTo>
                  <a:lnTo>
                    <a:pt x="52" y="55"/>
                  </a:lnTo>
                  <a:lnTo>
                    <a:pt x="52" y="55"/>
                  </a:lnTo>
                  <a:lnTo>
                    <a:pt x="53" y="53"/>
                  </a:lnTo>
                  <a:lnTo>
                    <a:pt x="53" y="53"/>
                  </a:lnTo>
                  <a:lnTo>
                    <a:pt x="53" y="52"/>
                  </a:lnTo>
                  <a:lnTo>
                    <a:pt x="53" y="50"/>
                  </a:lnTo>
                  <a:lnTo>
                    <a:pt x="53" y="48"/>
                  </a:lnTo>
                  <a:lnTo>
                    <a:pt x="55" y="47"/>
                  </a:lnTo>
                  <a:lnTo>
                    <a:pt x="56" y="47"/>
                  </a:lnTo>
                  <a:lnTo>
                    <a:pt x="56" y="45"/>
                  </a:lnTo>
                  <a:lnTo>
                    <a:pt x="56" y="44"/>
                  </a:lnTo>
                  <a:lnTo>
                    <a:pt x="56" y="44"/>
                  </a:lnTo>
                  <a:lnTo>
                    <a:pt x="58" y="44"/>
                  </a:lnTo>
                  <a:lnTo>
                    <a:pt x="58" y="44"/>
                  </a:lnTo>
                  <a:lnTo>
                    <a:pt x="59" y="44"/>
                  </a:lnTo>
                  <a:lnTo>
                    <a:pt x="59" y="44"/>
                  </a:lnTo>
                  <a:lnTo>
                    <a:pt x="59" y="44"/>
                  </a:lnTo>
                  <a:lnTo>
                    <a:pt x="61" y="47"/>
                  </a:lnTo>
                  <a:lnTo>
                    <a:pt x="61" y="50"/>
                  </a:lnTo>
                  <a:lnTo>
                    <a:pt x="61" y="50"/>
                  </a:lnTo>
                  <a:lnTo>
                    <a:pt x="61" y="53"/>
                  </a:lnTo>
                  <a:lnTo>
                    <a:pt x="63" y="55"/>
                  </a:lnTo>
                  <a:lnTo>
                    <a:pt x="63" y="56"/>
                  </a:lnTo>
                  <a:lnTo>
                    <a:pt x="63" y="58"/>
                  </a:lnTo>
                  <a:lnTo>
                    <a:pt x="63" y="58"/>
                  </a:lnTo>
                  <a:lnTo>
                    <a:pt x="64" y="59"/>
                  </a:lnTo>
                  <a:lnTo>
                    <a:pt x="64" y="61"/>
                  </a:lnTo>
                  <a:lnTo>
                    <a:pt x="64" y="63"/>
                  </a:lnTo>
                  <a:lnTo>
                    <a:pt x="64" y="69"/>
                  </a:lnTo>
                  <a:lnTo>
                    <a:pt x="64" y="70"/>
                  </a:lnTo>
                  <a:lnTo>
                    <a:pt x="66" y="70"/>
                  </a:lnTo>
                  <a:lnTo>
                    <a:pt x="66" y="75"/>
                  </a:lnTo>
                  <a:lnTo>
                    <a:pt x="66" y="77"/>
                  </a:lnTo>
                  <a:lnTo>
                    <a:pt x="66" y="80"/>
                  </a:lnTo>
                  <a:lnTo>
                    <a:pt x="66" y="80"/>
                  </a:lnTo>
                  <a:lnTo>
                    <a:pt x="66" y="80"/>
                  </a:lnTo>
                  <a:lnTo>
                    <a:pt x="64" y="80"/>
                  </a:lnTo>
                  <a:lnTo>
                    <a:pt x="64" y="80"/>
                  </a:lnTo>
                  <a:lnTo>
                    <a:pt x="64" y="78"/>
                  </a:lnTo>
                  <a:lnTo>
                    <a:pt x="63" y="78"/>
                  </a:lnTo>
                  <a:lnTo>
                    <a:pt x="61" y="78"/>
                  </a:lnTo>
                  <a:lnTo>
                    <a:pt x="61" y="78"/>
                  </a:lnTo>
                  <a:lnTo>
                    <a:pt x="59" y="80"/>
                  </a:lnTo>
                  <a:lnTo>
                    <a:pt x="59" y="80"/>
                  </a:lnTo>
                  <a:lnTo>
                    <a:pt x="59" y="81"/>
                  </a:lnTo>
                  <a:lnTo>
                    <a:pt x="59" y="83"/>
                  </a:lnTo>
                  <a:lnTo>
                    <a:pt x="61" y="83"/>
                  </a:lnTo>
                  <a:lnTo>
                    <a:pt x="61" y="85"/>
                  </a:lnTo>
                  <a:lnTo>
                    <a:pt x="61" y="86"/>
                  </a:lnTo>
                  <a:lnTo>
                    <a:pt x="61" y="86"/>
                  </a:lnTo>
                  <a:lnTo>
                    <a:pt x="61" y="88"/>
                  </a:lnTo>
                  <a:lnTo>
                    <a:pt x="61" y="88"/>
                  </a:lnTo>
                  <a:lnTo>
                    <a:pt x="59" y="86"/>
                  </a:lnTo>
                  <a:lnTo>
                    <a:pt x="59" y="85"/>
                  </a:lnTo>
                  <a:lnTo>
                    <a:pt x="58" y="81"/>
                  </a:lnTo>
                  <a:lnTo>
                    <a:pt x="56" y="77"/>
                  </a:lnTo>
                  <a:lnTo>
                    <a:pt x="56" y="74"/>
                  </a:lnTo>
                  <a:lnTo>
                    <a:pt x="55" y="72"/>
                  </a:lnTo>
                  <a:lnTo>
                    <a:pt x="55" y="67"/>
                  </a:lnTo>
                  <a:lnTo>
                    <a:pt x="55" y="66"/>
                  </a:lnTo>
                  <a:lnTo>
                    <a:pt x="55" y="64"/>
                  </a:lnTo>
                  <a:lnTo>
                    <a:pt x="55" y="64"/>
                  </a:lnTo>
                  <a:lnTo>
                    <a:pt x="55" y="64"/>
                  </a:lnTo>
                  <a:lnTo>
                    <a:pt x="53" y="66"/>
                  </a:lnTo>
                  <a:lnTo>
                    <a:pt x="53" y="64"/>
                  </a:lnTo>
                  <a:lnTo>
                    <a:pt x="52" y="63"/>
                  </a:lnTo>
                  <a:lnTo>
                    <a:pt x="50" y="59"/>
                  </a:lnTo>
                  <a:lnTo>
                    <a:pt x="48" y="58"/>
                  </a:lnTo>
                  <a:lnTo>
                    <a:pt x="48" y="56"/>
                  </a:lnTo>
                  <a:lnTo>
                    <a:pt x="48" y="58"/>
                  </a:lnTo>
                  <a:lnTo>
                    <a:pt x="47" y="58"/>
                  </a:lnTo>
                  <a:lnTo>
                    <a:pt x="45" y="59"/>
                  </a:lnTo>
                  <a:lnTo>
                    <a:pt x="44" y="61"/>
                  </a:lnTo>
                  <a:lnTo>
                    <a:pt x="42" y="61"/>
                  </a:lnTo>
                  <a:lnTo>
                    <a:pt x="39" y="58"/>
                  </a:lnTo>
                  <a:lnTo>
                    <a:pt x="37" y="55"/>
                  </a:lnTo>
                  <a:lnTo>
                    <a:pt x="37" y="53"/>
                  </a:lnTo>
                  <a:lnTo>
                    <a:pt x="37" y="50"/>
                  </a:lnTo>
                  <a:lnTo>
                    <a:pt x="37" y="48"/>
                  </a:lnTo>
                  <a:lnTo>
                    <a:pt x="37" y="47"/>
                  </a:lnTo>
                  <a:lnTo>
                    <a:pt x="36" y="45"/>
                  </a:lnTo>
                  <a:lnTo>
                    <a:pt x="36" y="45"/>
                  </a:lnTo>
                  <a:lnTo>
                    <a:pt x="36" y="47"/>
                  </a:lnTo>
                  <a:lnTo>
                    <a:pt x="36" y="47"/>
                  </a:lnTo>
                  <a:lnTo>
                    <a:pt x="36" y="48"/>
                  </a:lnTo>
                  <a:lnTo>
                    <a:pt x="34" y="48"/>
                  </a:lnTo>
                  <a:lnTo>
                    <a:pt x="31" y="47"/>
                  </a:lnTo>
                  <a:lnTo>
                    <a:pt x="33" y="48"/>
                  </a:lnTo>
                  <a:lnTo>
                    <a:pt x="36" y="48"/>
                  </a:lnTo>
                  <a:lnTo>
                    <a:pt x="36" y="50"/>
                  </a:lnTo>
                  <a:lnTo>
                    <a:pt x="36" y="52"/>
                  </a:lnTo>
                  <a:lnTo>
                    <a:pt x="36" y="53"/>
                  </a:lnTo>
                  <a:lnTo>
                    <a:pt x="36" y="53"/>
                  </a:lnTo>
                  <a:lnTo>
                    <a:pt x="34" y="53"/>
                  </a:lnTo>
                  <a:lnTo>
                    <a:pt x="34" y="55"/>
                  </a:lnTo>
                  <a:lnTo>
                    <a:pt x="36" y="56"/>
                  </a:lnTo>
                  <a:lnTo>
                    <a:pt x="34" y="56"/>
                  </a:lnTo>
                  <a:lnTo>
                    <a:pt x="34" y="56"/>
                  </a:lnTo>
                  <a:lnTo>
                    <a:pt x="34" y="58"/>
                  </a:lnTo>
                  <a:lnTo>
                    <a:pt x="34" y="59"/>
                  </a:lnTo>
                  <a:lnTo>
                    <a:pt x="34" y="59"/>
                  </a:lnTo>
                  <a:lnTo>
                    <a:pt x="34" y="61"/>
                  </a:lnTo>
                  <a:lnTo>
                    <a:pt x="36" y="61"/>
                  </a:lnTo>
                  <a:lnTo>
                    <a:pt x="36" y="63"/>
                  </a:lnTo>
                  <a:lnTo>
                    <a:pt x="37" y="64"/>
                  </a:lnTo>
                  <a:lnTo>
                    <a:pt x="36" y="66"/>
                  </a:lnTo>
                  <a:lnTo>
                    <a:pt x="36" y="66"/>
                  </a:lnTo>
                  <a:lnTo>
                    <a:pt x="34" y="67"/>
                  </a:lnTo>
                  <a:lnTo>
                    <a:pt x="33" y="69"/>
                  </a:lnTo>
                  <a:lnTo>
                    <a:pt x="33" y="70"/>
                  </a:lnTo>
                  <a:lnTo>
                    <a:pt x="31" y="72"/>
                  </a:lnTo>
                  <a:lnTo>
                    <a:pt x="30" y="72"/>
                  </a:lnTo>
                  <a:lnTo>
                    <a:pt x="30" y="72"/>
                  </a:lnTo>
                  <a:lnTo>
                    <a:pt x="30" y="70"/>
                  </a:lnTo>
                  <a:lnTo>
                    <a:pt x="30" y="70"/>
                  </a:lnTo>
                  <a:lnTo>
                    <a:pt x="30" y="69"/>
                  </a:lnTo>
                  <a:lnTo>
                    <a:pt x="31" y="67"/>
                  </a:lnTo>
                  <a:lnTo>
                    <a:pt x="30" y="67"/>
                  </a:lnTo>
                  <a:lnTo>
                    <a:pt x="30" y="67"/>
                  </a:lnTo>
                  <a:lnTo>
                    <a:pt x="26" y="69"/>
                  </a:lnTo>
                  <a:lnTo>
                    <a:pt x="26" y="67"/>
                  </a:lnTo>
                  <a:lnTo>
                    <a:pt x="26" y="66"/>
                  </a:lnTo>
                  <a:lnTo>
                    <a:pt x="26" y="64"/>
                  </a:lnTo>
                  <a:lnTo>
                    <a:pt x="28" y="63"/>
                  </a:lnTo>
                  <a:lnTo>
                    <a:pt x="26" y="64"/>
                  </a:lnTo>
                  <a:lnTo>
                    <a:pt x="26" y="66"/>
                  </a:lnTo>
                  <a:lnTo>
                    <a:pt x="26" y="67"/>
                  </a:lnTo>
                  <a:lnTo>
                    <a:pt x="26" y="69"/>
                  </a:lnTo>
                  <a:lnTo>
                    <a:pt x="25" y="70"/>
                  </a:lnTo>
                  <a:lnTo>
                    <a:pt x="25" y="70"/>
                  </a:lnTo>
                  <a:lnTo>
                    <a:pt x="23" y="72"/>
                  </a:lnTo>
                  <a:lnTo>
                    <a:pt x="22" y="72"/>
                  </a:lnTo>
                  <a:lnTo>
                    <a:pt x="22" y="74"/>
                  </a:lnTo>
                  <a:lnTo>
                    <a:pt x="22" y="72"/>
                  </a:lnTo>
                  <a:lnTo>
                    <a:pt x="22" y="70"/>
                  </a:lnTo>
                  <a:lnTo>
                    <a:pt x="20" y="66"/>
                  </a:lnTo>
                  <a:lnTo>
                    <a:pt x="20" y="66"/>
                  </a:lnTo>
                  <a:lnTo>
                    <a:pt x="20" y="69"/>
                  </a:lnTo>
                  <a:lnTo>
                    <a:pt x="20" y="70"/>
                  </a:lnTo>
                  <a:lnTo>
                    <a:pt x="20" y="72"/>
                  </a:lnTo>
                  <a:lnTo>
                    <a:pt x="18" y="74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15" y="72"/>
                  </a:lnTo>
                  <a:lnTo>
                    <a:pt x="15" y="72"/>
                  </a:lnTo>
                  <a:lnTo>
                    <a:pt x="14" y="69"/>
                  </a:lnTo>
                  <a:lnTo>
                    <a:pt x="14" y="69"/>
                  </a:lnTo>
                  <a:lnTo>
                    <a:pt x="14" y="67"/>
                  </a:lnTo>
                  <a:lnTo>
                    <a:pt x="14" y="66"/>
                  </a:lnTo>
                  <a:lnTo>
                    <a:pt x="12" y="63"/>
                  </a:lnTo>
                  <a:lnTo>
                    <a:pt x="12" y="59"/>
                  </a:lnTo>
                  <a:lnTo>
                    <a:pt x="12" y="59"/>
                  </a:lnTo>
                  <a:lnTo>
                    <a:pt x="12" y="59"/>
                  </a:lnTo>
                  <a:lnTo>
                    <a:pt x="12" y="56"/>
                  </a:lnTo>
                  <a:lnTo>
                    <a:pt x="11" y="55"/>
                  </a:lnTo>
                  <a:lnTo>
                    <a:pt x="11" y="53"/>
                  </a:lnTo>
                  <a:lnTo>
                    <a:pt x="12" y="52"/>
                  </a:lnTo>
                  <a:lnTo>
                    <a:pt x="12" y="52"/>
                  </a:lnTo>
                  <a:lnTo>
                    <a:pt x="11" y="52"/>
                  </a:lnTo>
                  <a:lnTo>
                    <a:pt x="9" y="50"/>
                  </a:lnTo>
                  <a:lnTo>
                    <a:pt x="9" y="50"/>
                  </a:lnTo>
                  <a:lnTo>
                    <a:pt x="9" y="48"/>
                  </a:lnTo>
                  <a:lnTo>
                    <a:pt x="9" y="47"/>
                  </a:lnTo>
                  <a:lnTo>
                    <a:pt x="7" y="47"/>
                  </a:lnTo>
                  <a:lnTo>
                    <a:pt x="7" y="45"/>
                  </a:lnTo>
                  <a:lnTo>
                    <a:pt x="7" y="45"/>
                  </a:lnTo>
                  <a:lnTo>
                    <a:pt x="7" y="44"/>
                  </a:lnTo>
                  <a:lnTo>
                    <a:pt x="7" y="42"/>
                  </a:lnTo>
                  <a:lnTo>
                    <a:pt x="9" y="39"/>
                  </a:lnTo>
                  <a:lnTo>
                    <a:pt x="9" y="39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7" y="34"/>
                  </a:lnTo>
                  <a:lnTo>
                    <a:pt x="6" y="34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3" y="33"/>
                  </a:lnTo>
                  <a:lnTo>
                    <a:pt x="3" y="33"/>
                  </a:lnTo>
                  <a:lnTo>
                    <a:pt x="1" y="31"/>
                  </a:lnTo>
                  <a:lnTo>
                    <a:pt x="0" y="31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8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4" y="25"/>
                  </a:lnTo>
                  <a:lnTo>
                    <a:pt x="6" y="22"/>
                  </a:lnTo>
                  <a:lnTo>
                    <a:pt x="7" y="22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11" y="22"/>
                  </a:lnTo>
                  <a:lnTo>
                    <a:pt x="12" y="22"/>
                  </a:lnTo>
                  <a:lnTo>
                    <a:pt x="12" y="20"/>
                  </a:lnTo>
                  <a:lnTo>
                    <a:pt x="12" y="20"/>
                  </a:lnTo>
                  <a:lnTo>
                    <a:pt x="12" y="20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7" y="17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4" y="14"/>
                  </a:lnTo>
                  <a:lnTo>
                    <a:pt x="3" y="12"/>
                  </a:lnTo>
                  <a:lnTo>
                    <a:pt x="1" y="12"/>
                  </a:lnTo>
                  <a:lnTo>
                    <a:pt x="1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1" y="9"/>
                  </a:lnTo>
                  <a:lnTo>
                    <a:pt x="1" y="7"/>
                  </a:lnTo>
                  <a:lnTo>
                    <a:pt x="3" y="6"/>
                  </a:lnTo>
                  <a:lnTo>
                    <a:pt x="4" y="4"/>
                  </a:lnTo>
                  <a:lnTo>
                    <a:pt x="4" y="4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87" name="Freeform 334">
              <a:extLst>
                <a:ext uri="{FF2B5EF4-FFF2-40B4-BE49-F238E27FC236}">
                  <a16:creationId xmlns:a16="http://schemas.microsoft.com/office/drawing/2014/main" id="{298D1148-CF43-AA13-E594-991A8B905313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4765" y="4041673"/>
              <a:ext cx="5848" cy="5848"/>
            </a:xfrm>
            <a:custGeom>
              <a:avLst/>
              <a:gdLst>
                <a:gd name="T0" fmla="*/ 0 w 3"/>
                <a:gd name="T1" fmla="*/ 0 h 3"/>
                <a:gd name="T2" fmla="*/ 1 w 3"/>
                <a:gd name="T3" fmla="*/ 2 h 3"/>
                <a:gd name="T4" fmla="*/ 3 w 3"/>
                <a:gd name="T5" fmla="*/ 3 h 3"/>
                <a:gd name="T6" fmla="*/ 1 w 3"/>
                <a:gd name="T7" fmla="*/ 3 h 3"/>
                <a:gd name="T8" fmla="*/ 1 w 3"/>
                <a:gd name="T9" fmla="*/ 3 h 3"/>
                <a:gd name="T10" fmla="*/ 0 w 3"/>
                <a:gd name="T11" fmla="*/ 3 h 3"/>
                <a:gd name="T12" fmla="*/ 0 w 3"/>
                <a:gd name="T13" fmla="*/ 3 h 3"/>
                <a:gd name="T14" fmla="*/ 0 w 3"/>
                <a:gd name="T15" fmla="*/ 0 h 3"/>
                <a:gd name="T16" fmla="*/ 0 w 3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1" y="2"/>
                  </a:lnTo>
                  <a:lnTo>
                    <a:pt x="3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88" name="Freeform 335">
              <a:extLst>
                <a:ext uri="{FF2B5EF4-FFF2-40B4-BE49-F238E27FC236}">
                  <a16:creationId xmlns:a16="http://schemas.microsoft.com/office/drawing/2014/main" id="{09AC55A2-B374-C133-321C-FC3BF552D2AF}"/>
                </a:ext>
              </a:extLst>
            </p:cNvPr>
            <p:cNvSpPr>
              <a:spLocks/>
            </p:cNvSpPr>
            <p:nvPr/>
          </p:nvSpPr>
          <p:spPr bwMode="auto">
            <a:xfrm>
              <a:off x="6207467" y="3053417"/>
              <a:ext cx="107208" cy="95512"/>
            </a:xfrm>
            <a:custGeom>
              <a:avLst/>
              <a:gdLst>
                <a:gd name="T0" fmla="*/ 22 w 55"/>
                <a:gd name="T1" fmla="*/ 3 h 49"/>
                <a:gd name="T2" fmla="*/ 25 w 55"/>
                <a:gd name="T3" fmla="*/ 3 h 49"/>
                <a:gd name="T4" fmla="*/ 29 w 55"/>
                <a:gd name="T5" fmla="*/ 3 h 49"/>
                <a:gd name="T6" fmla="*/ 32 w 55"/>
                <a:gd name="T7" fmla="*/ 4 h 49"/>
                <a:gd name="T8" fmla="*/ 35 w 55"/>
                <a:gd name="T9" fmla="*/ 3 h 49"/>
                <a:gd name="T10" fmla="*/ 38 w 55"/>
                <a:gd name="T11" fmla="*/ 3 h 49"/>
                <a:gd name="T12" fmla="*/ 43 w 55"/>
                <a:gd name="T13" fmla="*/ 4 h 49"/>
                <a:gd name="T14" fmla="*/ 44 w 55"/>
                <a:gd name="T15" fmla="*/ 6 h 49"/>
                <a:gd name="T16" fmla="*/ 46 w 55"/>
                <a:gd name="T17" fmla="*/ 8 h 49"/>
                <a:gd name="T18" fmla="*/ 49 w 55"/>
                <a:gd name="T19" fmla="*/ 8 h 49"/>
                <a:gd name="T20" fmla="*/ 52 w 55"/>
                <a:gd name="T21" fmla="*/ 8 h 49"/>
                <a:gd name="T22" fmla="*/ 52 w 55"/>
                <a:gd name="T23" fmla="*/ 11 h 49"/>
                <a:gd name="T24" fmla="*/ 49 w 55"/>
                <a:gd name="T25" fmla="*/ 14 h 49"/>
                <a:gd name="T26" fmla="*/ 49 w 55"/>
                <a:gd name="T27" fmla="*/ 17 h 49"/>
                <a:gd name="T28" fmla="*/ 52 w 55"/>
                <a:gd name="T29" fmla="*/ 19 h 49"/>
                <a:gd name="T30" fmla="*/ 55 w 55"/>
                <a:gd name="T31" fmla="*/ 22 h 49"/>
                <a:gd name="T32" fmla="*/ 54 w 55"/>
                <a:gd name="T33" fmla="*/ 23 h 49"/>
                <a:gd name="T34" fmla="*/ 51 w 55"/>
                <a:gd name="T35" fmla="*/ 23 h 49"/>
                <a:gd name="T36" fmla="*/ 52 w 55"/>
                <a:gd name="T37" fmla="*/ 27 h 49"/>
                <a:gd name="T38" fmla="*/ 54 w 55"/>
                <a:gd name="T39" fmla="*/ 30 h 49"/>
                <a:gd name="T40" fmla="*/ 52 w 55"/>
                <a:gd name="T41" fmla="*/ 30 h 49"/>
                <a:gd name="T42" fmla="*/ 51 w 55"/>
                <a:gd name="T43" fmla="*/ 31 h 49"/>
                <a:gd name="T44" fmla="*/ 49 w 55"/>
                <a:gd name="T45" fmla="*/ 31 h 49"/>
                <a:gd name="T46" fmla="*/ 47 w 55"/>
                <a:gd name="T47" fmla="*/ 31 h 49"/>
                <a:gd name="T48" fmla="*/ 47 w 55"/>
                <a:gd name="T49" fmla="*/ 34 h 49"/>
                <a:gd name="T50" fmla="*/ 46 w 55"/>
                <a:gd name="T51" fmla="*/ 34 h 49"/>
                <a:gd name="T52" fmla="*/ 44 w 55"/>
                <a:gd name="T53" fmla="*/ 36 h 49"/>
                <a:gd name="T54" fmla="*/ 43 w 55"/>
                <a:gd name="T55" fmla="*/ 38 h 49"/>
                <a:gd name="T56" fmla="*/ 40 w 55"/>
                <a:gd name="T57" fmla="*/ 41 h 49"/>
                <a:gd name="T58" fmla="*/ 40 w 55"/>
                <a:gd name="T59" fmla="*/ 44 h 49"/>
                <a:gd name="T60" fmla="*/ 41 w 55"/>
                <a:gd name="T61" fmla="*/ 47 h 49"/>
                <a:gd name="T62" fmla="*/ 40 w 55"/>
                <a:gd name="T63" fmla="*/ 49 h 49"/>
                <a:gd name="T64" fmla="*/ 38 w 55"/>
                <a:gd name="T65" fmla="*/ 47 h 49"/>
                <a:gd name="T66" fmla="*/ 32 w 55"/>
                <a:gd name="T67" fmla="*/ 44 h 49"/>
                <a:gd name="T68" fmla="*/ 29 w 55"/>
                <a:gd name="T69" fmla="*/ 42 h 49"/>
                <a:gd name="T70" fmla="*/ 29 w 55"/>
                <a:gd name="T71" fmla="*/ 41 h 49"/>
                <a:gd name="T72" fmla="*/ 27 w 55"/>
                <a:gd name="T73" fmla="*/ 39 h 49"/>
                <a:gd name="T74" fmla="*/ 22 w 55"/>
                <a:gd name="T75" fmla="*/ 34 h 49"/>
                <a:gd name="T76" fmla="*/ 19 w 55"/>
                <a:gd name="T77" fmla="*/ 31 h 49"/>
                <a:gd name="T78" fmla="*/ 14 w 55"/>
                <a:gd name="T79" fmla="*/ 27 h 49"/>
                <a:gd name="T80" fmla="*/ 10 w 55"/>
                <a:gd name="T81" fmla="*/ 22 h 49"/>
                <a:gd name="T82" fmla="*/ 6 w 55"/>
                <a:gd name="T83" fmla="*/ 17 h 49"/>
                <a:gd name="T84" fmla="*/ 5 w 55"/>
                <a:gd name="T85" fmla="*/ 14 h 49"/>
                <a:gd name="T86" fmla="*/ 0 w 55"/>
                <a:gd name="T87" fmla="*/ 8 h 49"/>
                <a:gd name="T88" fmla="*/ 2 w 55"/>
                <a:gd name="T89" fmla="*/ 1 h 49"/>
                <a:gd name="T90" fmla="*/ 5 w 55"/>
                <a:gd name="T91" fmla="*/ 1 h 49"/>
                <a:gd name="T92" fmla="*/ 8 w 55"/>
                <a:gd name="T93" fmla="*/ 4 h 49"/>
                <a:gd name="T94" fmla="*/ 11 w 55"/>
                <a:gd name="T95" fmla="*/ 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5" h="49">
                  <a:moveTo>
                    <a:pt x="17" y="0"/>
                  </a:moveTo>
                  <a:lnTo>
                    <a:pt x="21" y="3"/>
                  </a:lnTo>
                  <a:lnTo>
                    <a:pt x="22" y="3"/>
                  </a:lnTo>
                  <a:lnTo>
                    <a:pt x="22" y="3"/>
                  </a:lnTo>
                  <a:lnTo>
                    <a:pt x="24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7" y="3"/>
                  </a:lnTo>
                  <a:lnTo>
                    <a:pt x="29" y="3"/>
                  </a:lnTo>
                  <a:lnTo>
                    <a:pt x="29" y="3"/>
                  </a:lnTo>
                  <a:lnTo>
                    <a:pt x="30" y="4"/>
                  </a:lnTo>
                  <a:lnTo>
                    <a:pt x="32" y="4"/>
                  </a:lnTo>
                  <a:lnTo>
                    <a:pt x="32" y="3"/>
                  </a:lnTo>
                  <a:lnTo>
                    <a:pt x="33" y="3"/>
                  </a:lnTo>
                  <a:lnTo>
                    <a:pt x="35" y="3"/>
                  </a:lnTo>
                  <a:lnTo>
                    <a:pt x="36" y="3"/>
                  </a:lnTo>
                  <a:lnTo>
                    <a:pt x="36" y="3"/>
                  </a:lnTo>
                  <a:lnTo>
                    <a:pt x="38" y="3"/>
                  </a:lnTo>
                  <a:lnTo>
                    <a:pt x="40" y="3"/>
                  </a:lnTo>
                  <a:lnTo>
                    <a:pt x="40" y="4"/>
                  </a:lnTo>
                  <a:lnTo>
                    <a:pt x="43" y="4"/>
                  </a:lnTo>
                  <a:lnTo>
                    <a:pt x="44" y="4"/>
                  </a:lnTo>
                  <a:lnTo>
                    <a:pt x="44" y="6"/>
                  </a:lnTo>
                  <a:lnTo>
                    <a:pt x="44" y="6"/>
                  </a:lnTo>
                  <a:lnTo>
                    <a:pt x="44" y="6"/>
                  </a:lnTo>
                  <a:lnTo>
                    <a:pt x="44" y="8"/>
                  </a:lnTo>
                  <a:lnTo>
                    <a:pt x="46" y="8"/>
                  </a:lnTo>
                  <a:lnTo>
                    <a:pt x="47" y="8"/>
                  </a:lnTo>
                  <a:lnTo>
                    <a:pt x="47" y="8"/>
                  </a:lnTo>
                  <a:lnTo>
                    <a:pt x="49" y="8"/>
                  </a:lnTo>
                  <a:lnTo>
                    <a:pt x="51" y="6"/>
                  </a:lnTo>
                  <a:lnTo>
                    <a:pt x="52" y="8"/>
                  </a:lnTo>
                  <a:lnTo>
                    <a:pt x="52" y="8"/>
                  </a:lnTo>
                  <a:lnTo>
                    <a:pt x="52" y="8"/>
                  </a:lnTo>
                  <a:lnTo>
                    <a:pt x="52" y="9"/>
                  </a:lnTo>
                  <a:lnTo>
                    <a:pt x="52" y="11"/>
                  </a:lnTo>
                  <a:lnTo>
                    <a:pt x="51" y="12"/>
                  </a:lnTo>
                  <a:lnTo>
                    <a:pt x="49" y="14"/>
                  </a:lnTo>
                  <a:lnTo>
                    <a:pt x="49" y="14"/>
                  </a:lnTo>
                  <a:lnTo>
                    <a:pt x="49" y="15"/>
                  </a:lnTo>
                  <a:lnTo>
                    <a:pt x="49" y="17"/>
                  </a:lnTo>
                  <a:lnTo>
                    <a:pt x="49" y="17"/>
                  </a:lnTo>
                  <a:lnTo>
                    <a:pt x="49" y="17"/>
                  </a:lnTo>
                  <a:lnTo>
                    <a:pt x="51" y="19"/>
                  </a:lnTo>
                  <a:lnTo>
                    <a:pt x="52" y="19"/>
                  </a:lnTo>
                  <a:lnTo>
                    <a:pt x="54" y="20"/>
                  </a:lnTo>
                  <a:lnTo>
                    <a:pt x="55" y="22"/>
                  </a:lnTo>
                  <a:lnTo>
                    <a:pt x="55" y="22"/>
                  </a:lnTo>
                  <a:lnTo>
                    <a:pt x="55" y="23"/>
                  </a:lnTo>
                  <a:lnTo>
                    <a:pt x="55" y="23"/>
                  </a:lnTo>
                  <a:lnTo>
                    <a:pt x="54" y="23"/>
                  </a:lnTo>
                  <a:lnTo>
                    <a:pt x="52" y="23"/>
                  </a:lnTo>
                  <a:lnTo>
                    <a:pt x="52" y="23"/>
                  </a:lnTo>
                  <a:lnTo>
                    <a:pt x="51" y="23"/>
                  </a:lnTo>
                  <a:lnTo>
                    <a:pt x="51" y="23"/>
                  </a:lnTo>
                  <a:lnTo>
                    <a:pt x="51" y="23"/>
                  </a:lnTo>
                  <a:lnTo>
                    <a:pt x="52" y="27"/>
                  </a:lnTo>
                  <a:lnTo>
                    <a:pt x="54" y="28"/>
                  </a:lnTo>
                  <a:lnTo>
                    <a:pt x="55" y="30"/>
                  </a:lnTo>
                  <a:lnTo>
                    <a:pt x="54" y="30"/>
                  </a:lnTo>
                  <a:lnTo>
                    <a:pt x="54" y="31"/>
                  </a:lnTo>
                  <a:lnTo>
                    <a:pt x="54" y="31"/>
                  </a:lnTo>
                  <a:lnTo>
                    <a:pt x="52" y="30"/>
                  </a:lnTo>
                  <a:lnTo>
                    <a:pt x="52" y="30"/>
                  </a:lnTo>
                  <a:lnTo>
                    <a:pt x="51" y="30"/>
                  </a:lnTo>
                  <a:lnTo>
                    <a:pt x="51" y="31"/>
                  </a:lnTo>
                  <a:lnTo>
                    <a:pt x="49" y="31"/>
                  </a:lnTo>
                  <a:lnTo>
                    <a:pt x="49" y="31"/>
                  </a:lnTo>
                  <a:lnTo>
                    <a:pt x="49" y="31"/>
                  </a:lnTo>
                  <a:lnTo>
                    <a:pt x="47" y="31"/>
                  </a:lnTo>
                  <a:lnTo>
                    <a:pt x="47" y="31"/>
                  </a:lnTo>
                  <a:lnTo>
                    <a:pt x="47" y="31"/>
                  </a:lnTo>
                  <a:lnTo>
                    <a:pt x="46" y="31"/>
                  </a:lnTo>
                  <a:lnTo>
                    <a:pt x="47" y="33"/>
                  </a:lnTo>
                  <a:lnTo>
                    <a:pt x="47" y="34"/>
                  </a:lnTo>
                  <a:lnTo>
                    <a:pt x="47" y="36"/>
                  </a:lnTo>
                  <a:lnTo>
                    <a:pt x="47" y="36"/>
                  </a:lnTo>
                  <a:lnTo>
                    <a:pt x="46" y="34"/>
                  </a:lnTo>
                  <a:lnTo>
                    <a:pt x="46" y="34"/>
                  </a:lnTo>
                  <a:lnTo>
                    <a:pt x="46" y="34"/>
                  </a:lnTo>
                  <a:lnTo>
                    <a:pt x="44" y="36"/>
                  </a:lnTo>
                  <a:lnTo>
                    <a:pt x="43" y="36"/>
                  </a:lnTo>
                  <a:lnTo>
                    <a:pt x="43" y="38"/>
                  </a:lnTo>
                  <a:lnTo>
                    <a:pt x="43" y="38"/>
                  </a:lnTo>
                  <a:lnTo>
                    <a:pt x="43" y="39"/>
                  </a:lnTo>
                  <a:lnTo>
                    <a:pt x="43" y="41"/>
                  </a:lnTo>
                  <a:lnTo>
                    <a:pt x="40" y="41"/>
                  </a:lnTo>
                  <a:lnTo>
                    <a:pt x="40" y="41"/>
                  </a:lnTo>
                  <a:lnTo>
                    <a:pt x="40" y="41"/>
                  </a:lnTo>
                  <a:lnTo>
                    <a:pt x="40" y="44"/>
                  </a:lnTo>
                  <a:lnTo>
                    <a:pt x="40" y="44"/>
                  </a:lnTo>
                  <a:lnTo>
                    <a:pt x="41" y="47"/>
                  </a:lnTo>
                  <a:lnTo>
                    <a:pt x="41" y="47"/>
                  </a:lnTo>
                  <a:lnTo>
                    <a:pt x="41" y="47"/>
                  </a:lnTo>
                  <a:lnTo>
                    <a:pt x="40" y="49"/>
                  </a:lnTo>
                  <a:lnTo>
                    <a:pt x="40" y="49"/>
                  </a:lnTo>
                  <a:lnTo>
                    <a:pt x="40" y="49"/>
                  </a:lnTo>
                  <a:lnTo>
                    <a:pt x="38" y="47"/>
                  </a:lnTo>
                  <a:lnTo>
                    <a:pt x="38" y="47"/>
                  </a:lnTo>
                  <a:lnTo>
                    <a:pt x="35" y="45"/>
                  </a:lnTo>
                  <a:lnTo>
                    <a:pt x="33" y="45"/>
                  </a:lnTo>
                  <a:lnTo>
                    <a:pt x="32" y="44"/>
                  </a:lnTo>
                  <a:lnTo>
                    <a:pt x="30" y="44"/>
                  </a:lnTo>
                  <a:lnTo>
                    <a:pt x="30" y="42"/>
                  </a:lnTo>
                  <a:lnTo>
                    <a:pt x="29" y="42"/>
                  </a:lnTo>
                  <a:lnTo>
                    <a:pt x="29" y="42"/>
                  </a:lnTo>
                  <a:lnTo>
                    <a:pt x="27" y="42"/>
                  </a:lnTo>
                  <a:lnTo>
                    <a:pt x="29" y="41"/>
                  </a:lnTo>
                  <a:lnTo>
                    <a:pt x="29" y="41"/>
                  </a:lnTo>
                  <a:lnTo>
                    <a:pt x="29" y="41"/>
                  </a:lnTo>
                  <a:lnTo>
                    <a:pt x="27" y="39"/>
                  </a:lnTo>
                  <a:lnTo>
                    <a:pt x="24" y="38"/>
                  </a:lnTo>
                  <a:lnTo>
                    <a:pt x="22" y="36"/>
                  </a:lnTo>
                  <a:lnTo>
                    <a:pt x="22" y="34"/>
                  </a:lnTo>
                  <a:lnTo>
                    <a:pt x="22" y="33"/>
                  </a:lnTo>
                  <a:lnTo>
                    <a:pt x="22" y="33"/>
                  </a:lnTo>
                  <a:lnTo>
                    <a:pt x="19" y="31"/>
                  </a:lnTo>
                  <a:lnTo>
                    <a:pt x="17" y="30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3" y="25"/>
                  </a:lnTo>
                  <a:lnTo>
                    <a:pt x="11" y="23"/>
                  </a:lnTo>
                  <a:lnTo>
                    <a:pt x="10" y="22"/>
                  </a:lnTo>
                  <a:lnTo>
                    <a:pt x="8" y="20"/>
                  </a:lnTo>
                  <a:lnTo>
                    <a:pt x="6" y="19"/>
                  </a:lnTo>
                  <a:lnTo>
                    <a:pt x="6" y="17"/>
                  </a:lnTo>
                  <a:lnTo>
                    <a:pt x="6" y="14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2" y="11"/>
                  </a:lnTo>
                  <a:lnTo>
                    <a:pt x="0" y="9"/>
                  </a:lnTo>
                  <a:lnTo>
                    <a:pt x="0" y="8"/>
                  </a:lnTo>
                  <a:lnTo>
                    <a:pt x="0" y="4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3" y="1"/>
                  </a:lnTo>
                  <a:lnTo>
                    <a:pt x="5" y="1"/>
                  </a:lnTo>
                  <a:lnTo>
                    <a:pt x="6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10" y="4"/>
                  </a:lnTo>
                  <a:lnTo>
                    <a:pt x="11" y="3"/>
                  </a:lnTo>
                  <a:lnTo>
                    <a:pt x="11" y="1"/>
                  </a:lnTo>
                  <a:lnTo>
                    <a:pt x="16" y="1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89" name="Freeform 336">
              <a:extLst>
                <a:ext uri="{FF2B5EF4-FFF2-40B4-BE49-F238E27FC236}">
                  <a16:creationId xmlns:a16="http://schemas.microsoft.com/office/drawing/2014/main" id="{1E9CC3F9-C453-E6C2-F562-2D4665B852F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26140" y="3170370"/>
              <a:ext cx="159836" cy="115005"/>
            </a:xfrm>
            <a:custGeom>
              <a:avLst/>
              <a:gdLst>
                <a:gd name="T0" fmla="*/ 6 w 82"/>
                <a:gd name="T1" fmla="*/ 39 h 59"/>
                <a:gd name="T2" fmla="*/ 11 w 82"/>
                <a:gd name="T3" fmla="*/ 41 h 59"/>
                <a:gd name="T4" fmla="*/ 15 w 82"/>
                <a:gd name="T5" fmla="*/ 41 h 59"/>
                <a:gd name="T6" fmla="*/ 17 w 82"/>
                <a:gd name="T7" fmla="*/ 45 h 59"/>
                <a:gd name="T8" fmla="*/ 17 w 82"/>
                <a:gd name="T9" fmla="*/ 50 h 59"/>
                <a:gd name="T10" fmla="*/ 7 w 82"/>
                <a:gd name="T11" fmla="*/ 45 h 59"/>
                <a:gd name="T12" fmla="*/ 3 w 82"/>
                <a:gd name="T13" fmla="*/ 42 h 59"/>
                <a:gd name="T14" fmla="*/ 1 w 82"/>
                <a:gd name="T15" fmla="*/ 37 h 59"/>
                <a:gd name="T16" fmla="*/ 11 w 82"/>
                <a:gd name="T17" fmla="*/ 22 h 59"/>
                <a:gd name="T18" fmla="*/ 3 w 82"/>
                <a:gd name="T19" fmla="*/ 14 h 59"/>
                <a:gd name="T20" fmla="*/ 3 w 82"/>
                <a:gd name="T21" fmla="*/ 15 h 59"/>
                <a:gd name="T22" fmla="*/ 25 w 82"/>
                <a:gd name="T23" fmla="*/ 0 h 59"/>
                <a:gd name="T24" fmla="*/ 28 w 82"/>
                <a:gd name="T25" fmla="*/ 1 h 59"/>
                <a:gd name="T26" fmla="*/ 33 w 82"/>
                <a:gd name="T27" fmla="*/ 6 h 59"/>
                <a:gd name="T28" fmla="*/ 39 w 82"/>
                <a:gd name="T29" fmla="*/ 11 h 59"/>
                <a:gd name="T30" fmla="*/ 47 w 82"/>
                <a:gd name="T31" fmla="*/ 7 h 59"/>
                <a:gd name="T32" fmla="*/ 55 w 82"/>
                <a:gd name="T33" fmla="*/ 1 h 59"/>
                <a:gd name="T34" fmla="*/ 63 w 82"/>
                <a:gd name="T35" fmla="*/ 11 h 59"/>
                <a:gd name="T36" fmla="*/ 69 w 82"/>
                <a:gd name="T37" fmla="*/ 20 h 59"/>
                <a:gd name="T38" fmla="*/ 77 w 82"/>
                <a:gd name="T39" fmla="*/ 23 h 59"/>
                <a:gd name="T40" fmla="*/ 77 w 82"/>
                <a:gd name="T41" fmla="*/ 26 h 59"/>
                <a:gd name="T42" fmla="*/ 67 w 82"/>
                <a:gd name="T43" fmla="*/ 31 h 59"/>
                <a:gd name="T44" fmla="*/ 66 w 82"/>
                <a:gd name="T45" fmla="*/ 44 h 59"/>
                <a:gd name="T46" fmla="*/ 63 w 82"/>
                <a:gd name="T47" fmla="*/ 48 h 59"/>
                <a:gd name="T48" fmla="*/ 59 w 82"/>
                <a:gd name="T49" fmla="*/ 50 h 59"/>
                <a:gd name="T50" fmla="*/ 56 w 82"/>
                <a:gd name="T51" fmla="*/ 59 h 59"/>
                <a:gd name="T52" fmla="*/ 50 w 82"/>
                <a:gd name="T53" fmla="*/ 55 h 59"/>
                <a:gd name="T54" fmla="*/ 47 w 82"/>
                <a:gd name="T55" fmla="*/ 52 h 59"/>
                <a:gd name="T56" fmla="*/ 50 w 82"/>
                <a:gd name="T57" fmla="*/ 50 h 59"/>
                <a:gd name="T58" fmla="*/ 48 w 82"/>
                <a:gd name="T59" fmla="*/ 45 h 59"/>
                <a:gd name="T60" fmla="*/ 52 w 82"/>
                <a:gd name="T61" fmla="*/ 42 h 59"/>
                <a:gd name="T62" fmla="*/ 44 w 82"/>
                <a:gd name="T63" fmla="*/ 37 h 59"/>
                <a:gd name="T64" fmla="*/ 33 w 82"/>
                <a:gd name="T65" fmla="*/ 45 h 59"/>
                <a:gd name="T66" fmla="*/ 25 w 82"/>
                <a:gd name="T67" fmla="*/ 50 h 59"/>
                <a:gd name="T68" fmla="*/ 23 w 82"/>
                <a:gd name="T69" fmla="*/ 45 h 59"/>
                <a:gd name="T70" fmla="*/ 25 w 82"/>
                <a:gd name="T71" fmla="*/ 44 h 59"/>
                <a:gd name="T72" fmla="*/ 23 w 82"/>
                <a:gd name="T73" fmla="*/ 42 h 59"/>
                <a:gd name="T74" fmla="*/ 20 w 82"/>
                <a:gd name="T75" fmla="*/ 39 h 59"/>
                <a:gd name="T76" fmla="*/ 15 w 82"/>
                <a:gd name="T77" fmla="*/ 34 h 59"/>
                <a:gd name="T78" fmla="*/ 12 w 82"/>
                <a:gd name="T79" fmla="*/ 33 h 59"/>
                <a:gd name="T80" fmla="*/ 17 w 82"/>
                <a:gd name="T81" fmla="*/ 30 h 59"/>
                <a:gd name="T82" fmla="*/ 9 w 82"/>
                <a:gd name="T83" fmla="*/ 22 h 59"/>
                <a:gd name="T84" fmla="*/ 12 w 82"/>
                <a:gd name="T85" fmla="*/ 18 h 59"/>
                <a:gd name="T86" fmla="*/ 7 w 82"/>
                <a:gd name="T87" fmla="*/ 15 h 59"/>
                <a:gd name="T88" fmla="*/ 6 w 82"/>
                <a:gd name="T89" fmla="*/ 12 h 59"/>
                <a:gd name="T90" fmla="*/ 3 w 82"/>
                <a:gd name="T91" fmla="*/ 11 h 59"/>
                <a:gd name="T92" fmla="*/ 14 w 82"/>
                <a:gd name="T93" fmla="*/ 11 h 59"/>
                <a:gd name="T94" fmla="*/ 18 w 82"/>
                <a:gd name="T95" fmla="*/ 12 h 59"/>
                <a:gd name="T96" fmla="*/ 25 w 82"/>
                <a:gd name="T97" fmla="*/ 14 h 59"/>
                <a:gd name="T98" fmla="*/ 26 w 82"/>
                <a:gd name="T99" fmla="*/ 9 h 59"/>
                <a:gd name="T100" fmla="*/ 20 w 82"/>
                <a:gd name="T101" fmla="*/ 4 h 59"/>
                <a:gd name="T102" fmla="*/ 22 w 82"/>
                <a:gd name="T103" fmla="*/ 3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2" h="59">
                  <a:moveTo>
                    <a:pt x="4" y="36"/>
                  </a:moveTo>
                  <a:lnTo>
                    <a:pt x="4" y="36"/>
                  </a:lnTo>
                  <a:lnTo>
                    <a:pt x="4" y="37"/>
                  </a:lnTo>
                  <a:lnTo>
                    <a:pt x="6" y="37"/>
                  </a:lnTo>
                  <a:lnTo>
                    <a:pt x="6" y="39"/>
                  </a:lnTo>
                  <a:lnTo>
                    <a:pt x="6" y="39"/>
                  </a:lnTo>
                  <a:lnTo>
                    <a:pt x="7" y="39"/>
                  </a:lnTo>
                  <a:lnTo>
                    <a:pt x="7" y="39"/>
                  </a:lnTo>
                  <a:lnTo>
                    <a:pt x="9" y="41"/>
                  </a:lnTo>
                  <a:lnTo>
                    <a:pt x="11" y="41"/>
                  </a:lnTo>
                  <a:lnTo>
                    <a:pt x="12" y="41"/>
                  </a:lnTo>
                  <a:lnTo>
                    <a:pt x="14" y="39"/>
                  </a:lnTo>
                  <a:lnTo>
                    <a:pt x="14" y="39"/>
                  </a:lnTo>
                  <a:lnTo>
                    <a:pt x="15" y="41"/>
                  </a:lnTo>
                  <a:lnTo>
                    <a:pt x="15" y="41"/>
                  </a:lnTo>
                  <a:lnTo>
                    <a:pt x="15" y="42"/>
                  </a:lnTo>
                  <a:lnTo>
                    <a:pt x="14" y="42"/>
                  </a:lnTo>
                  <a:lnTo>
                    <a:pt x="15" y="44"/>
                  </a:lnTo>
                  <a:lnTo>
                    <a:pt x="17" y="44"/>
                  </a:lnTo>
                  <a:lnTo>
                    <a:pt x="17" y="45"/>
                  </a:lnTo>
                  <a:lnTo>
                    <a:pt x="17" y="47"/>
                  </a:lnTo>
                  <a:lnTo>
                    <a:pt x="18" y="48"/>
                  </a:lnTo>
                  <a:lnTo>
                    <a:pt x="18" y="50"/>
                  </a:lnTo>
                  <a:lnTo>
                    <a:pt x="20" y="52"/>
                  </a:lnTo>
                  <a:lnTo>
                    <a:pt x="17" y="50"/>
                  </a:lnTo>
                  <a:lnTo>
                    <a:pt x="12" y="50"/>
                  </a:lnTo>
                  <a:lnTo>
                    <a:pt x="11" y="48"/>
                  </a:lnTo>
                  <a:lnTo>
                    <a:pt x="9" y="47"/>
                  </a:lnTo>
                  <a:lnTo>
                    <a:pt x="7" y="47"/>
                  </a:lnTo>
                  <a:lnTo>
                    <a:pt x="7" y="45"/>
                  </a:lnTo>
                  <a:lnTo>
                    <a:pt x="6" y="45"/>
                  </a:lnTo>
                  <a:lnTo>
                    <a:pt x="6" y="45"/>
                  </a:lnTo>
                  <a:lnTo>
                    <a:pt x="4" y="44"/>
                  </a:lnTo>
                  <a:lnTo>
                    <a:pt x="4" y="44"/>
                  </a:lnTo>
                  <a:lnTo>
                    <a:pt x="3" y="42"/>
                  </a:lnTo>
                  <a:lnTo>
                    <a:pt x="1" y="39"/>
                  </a:lnTo>
                  <a:lnTo>
                    <a:pt x="1" y="37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1" y="37"/>
                  </a:lnTo>
                  <a:lnTo>
                    <a:pt x="4" y="36"/>
                  </a:lnTo>
                  <a:close/>
                  <a:moveTo>
                    <a:pt x="11" y="22"/>
                  </a:moveTo>
                  <a:lnTo>
                    <a:pt x="11" y="22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11" y="22"/>
                  </a:lnTo>
                  <a:close/>
                  <a:moveTo>
                    <a:pt x="3" y="14"/>
                  </a:moveTo>
                  <a:lnTo>
                    <a:pt x="4" y="14"/>
                  </a:lnTo>
                  <a:lnTo>
                    <a:pt x="4" y="14"/>
                  </a:lnTo>
                  <a:lnTo>
                    <a:pt x="4" y="15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3" y="14"/>
                  </a:lnTo>
                  <a:lnTo>
                    <a:pt x="3" y="14"/>
                  </a:lnTo>
                  <a:lnTo>
                    <a:pt x="3" y="14"/>
                  </a:lnTo>
                  <a:close/>
                  <a:moveTo>
                    <a:pt x="23" y="0"/>
                  </a:moveTo>
                  <a:lnTo>
                    <a:pt x="25" y="0"/>
                  </a:lnTo>
                  <a:lnTo>
                    <a:pt x="26" y="1"/>
                  </a:lnTo>
                  <a:lnTo>
                    <a:pt x="26" y="1"/>
                  </a:lnTo>
                  <a:lnTo>
                    <a:pt x="26" y="1"/>
                  </a:lnTo>
                  <a:lnTo>
                    <a:pt x="28" y="1"/>
                  </a:lnTo>
                  <a:lnTo>
                    <a:pt x="28" y="1"/>
                  </a:lnTo>
                  <a:lnTo>
                    <a:pt x="30" y="3"/>
                  </a:lnTo>
                  <a:lnTo>
                    <a:pt x="31" y="4"/>
                  </a:lnTo>
                  <a:lnTo>
                    <a:pt x="33" y="4"/>
                  </a:lnTo>
                  <a:lnTo>
                    <a:pt x="33" y="4"/>
                  </a:lnTo>
                  <a:lnTo>
                    <a:pt x="33" y="6"/>
                  </a:lnTo>
                  <a:lnTo>
                    <a:pt x="34" y="6"/>
                  </a:lnTo>
                  <a:lnTo>
                    <a:pt x="36" y="7"/>
                  </a:lnTo>
                  <a:lnTo>
                    <a:pt x="36" y="9"/>
                  </a:lnTo>
                  <a:lnTo>
                    <a:pt x="37" y="11"/>
                  </a:lnTo>
                  <a:lnTo>
                    <a:pt x="39" y="11"/>
                  </a:lnTo>
                  <a:lnTo>
                    <a:pt x="41" y="11"/>
                  </a:lnTo>
                  <a:lnTo>
                    <a:pt x="44" y="12"/>
                  </a:lnTo>
                  <a:lnTo>
                    <a:pt x="45" y="12"/>
                  </a:lnTo>
                  <a:lnTo>
                    <a:pt x="47" y="9"/>
                  </a:lnTo>
                  <a:lnTo>
                    <a:pt x="47" y="7"/>
                  </a:lnTo>
                  <a:lnTo>
                    <a:pt x="48" y="7"/>
                  </a:lnTo>
                  <a:lnTo>
                    <a:pt x="52" y="6"/>
                  </a:lnTo>
                  <a:lnTo>
                    <a:pt x="52" y="4"/>
                  </a:lnTo>
                  <a:lnTo>
                    <a:pt x="53" y="4"/>
                  </a:lnTo>
                  <a:lnTo>
                    <a:pt x="55" y="1"/>
                  </a:lnTo>
                  <a:lnTo>
                    <a:pt x="55" y="1"/>
                  </a:lnTo>
                  <a:lnTo>
                    <a:pt x="56" y="1"/>
                  </a:lnTo>
                  <a:lnTo>
                    <a:pt x="58" y="4"/>
                  </a:lnTo>
                  <a:lnTo>
                    <a:pt x="61" y="9"/>
                  </a:lnTo>
                  <a:lnTo>
                    <a:pt x="63" y="11"/>
                  </a:lnTo>
                  <a:lnTo>
                    <a:pt x="63" y="12"/>
                  </a:lnTo>
                  <a:lnTo>
                    <a:pt x="64" y="14"/>
                  </a:lnTo>
                  <a:lnTo>
                    <a:pt x="64" y="15"/>
                  </a:lnTo>
                  <a:lnTo>
                    <a:pt x="67" y="18"/>
                  </a:lnTo>
                  <a:lnTo>
                    <a:pt x="69" y="20"/>
                  </a:lnTo>
                  <a:lnTo>
                    <a:pt x="72" y="22"/>
                  </a:lnTo>
                  <a:lnTo>
                    <a:pt x="72" y="22"/>
                  </a:lnTo>
                  <a:lnTo>
                    <a:pt x="74" y="22"/>
                  </a:lnTo>
                  <a:lnTo>
                    <a:pt x="75" y="22"/>
                  </a:lnTo>
                  <a:lnTo>
                    <a:pt x="77" y="23"/>
                  </a:lnTo>
                  <a:lnTo>
                    <a:pt x="78" y="23"/>
                  </a:lnTo>
                  <a:lnTo>
                    <a:pt x="78" y="25"/>
                  </a:lnTo>
                  <a:lnTo>
                    <a:pt x="80" y="25"/>
                  </a:lnTo>
                  <a:lnTo>
                    <a:pt x="82" y="28"/>
                  </a:lnTo>
                  <a:lnTo>
                    <a:pt x="77" y="26"/>
                  </a:lnTo>
                  <a:lnTo>
                    <a:pt x="74" y="26"/>
                  </a:lnTo>
                  <a:lnTo>
                    <a:pt x="72" y="28"/>
                  </a:lnTo>
                  <a:lnTo>
                    <a:pt x="71" y="28"/>
                  </a:lnTo>
                  <a:lnTo>
                    <a:pt x="69" y="30"/>
                  </a:lnTo>
                  <a:lnTo>
                    <a:pt x="67" y="31"/>
                  </a:lnTo>
                  <a:lnTo>
                    <a:pt x="67" y="34"/>
                  </a:lnTo>
                  <a:lnTo>
                    <a:pt x="66" y="39"/>
                  </a:lnTo>
                  <a:lnTo>
                    <a:pt x="66" y="41"/>
                  </a:lnTo>
                  <a:lnTo>
                    <a:pt x="66" y="42"/>
                  </a:lnTo>
                  <a:lnTo>
                    <a:pt x="66" y="44"/>
                  </a:lnTo>
                  <a:lnTo>
                    <a:pt x="66" y="44"/>
                  </a:lnTo>
                  <a:lnTo>
                    <a:pt x="64" y="44"/>
                  </a:lnTo>
                  <a:lnTo>
                    <a:pt x="64" y="48"/>
                  </a:lnTo>
                  <a:lnTo>
                    <a:pt x="64" y="48"/>
                  </a:lnTo>
                  <a:lnTo>
                    <a:pt x="63" y="48"/>
                  </a:lnTo>
                  <a:lnTo>
                    <a:pt x="63" y="48"/>
                  </a:lnTo>
                  <a:lnTo>
                    <a:pt x="63" y="48"/>
                  </a:lnTo>
                  <a:lnTo>
                    <a:pt x="61" y="47"/>
                  </a:lnTo>
                  <a:lnTo>
                    <a:pt x="61" y="48"/>
                  </a:lnTo>
                  <a:lnTo>
                    <a:pt x="59" y="50"/>
                  </a:lnTo>
                  <a:lnTo>
                    <a:pt x="59" y="52"/>
                  </a:lnTo>
                  <a:lnTo>
                    <a:pt x="59" y="52"/>
                  </a:lnTo>
                  <a:lnTo>
                    <a:pt x="59" y="58"/>
                  </a:lnTo>
                  <a:lnTo>
                    <a:pt x="59" y="58"/>
                  </a:lnTo>
                  <a:lnTo>
                    <a:pt x="56" y="59"/>
                  </a:lnTo>
                  <a:lnTo>
                    <a:pt x="55" y="59"/>
                  </a:lnTo>
                  <a:lnTo>
                    <a:pt x="53" y="56"/>
                  </a:lnTo>
                  <a:lnTo>
                    <a:pt x="52" y="56"/>
                  </a:lnTo>
                  <a:lnTo>
                    <a:pt x="52" y="56"/>
                  </a:lnTo>
                  <a:lnTo>
                    <a:pt x="50" y="55"/>
                  </a:lnTo>
                  <a:lnTo>
                    <a:pt x="50" y="55"/>
                  </a:lnTo>
                  <a:lnTo>
                    <a:pt x="50" y="53"/>
                  </a:lnTo>
                  <a:lnTo>
                    <a:pt x="47" y="52"/>
                  </a:lnTo>
                  <a:lnTo>
                    <a:pt x="47" y="52"/>
                  </a:lnTo>
                  <a:lnTo>
                    <a:pt x="47" y="52"/>
                  </a:lnTo>
                  <a:lnTo>
                    <a:pt x="47" y="50"/>
                  </a:lnTo>
                  <a:lnTo>
                    <a:pt x="47" y="50"/>
                  </a:lnTo>
                  <a:lnTo>
                    <a:pt x="48" y="50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2" y="48"/>
                  </a:lnTo>
                  <a:lnTo>
                    <a:pt x="52" y="48"/>
                  </a:lnTo>
                  <a:lnTo>
                    <a:pt x="50" y="47"/>
                  </a:lnTo>
                  <a:lnTo>
                    <a:pt x="48" y="47"/>
                  </a:lnTo>
                  <a:lnTo>
                    <a:pt x="48" y="45"/>
                  </a:lnTo>
                  <a:lnTo>
                    <a:pt x="48" y="45"/>
                  </a:lnTo>
                  <a:lnTo>
                    <a:pt x="48" y="44"/>
                  </a:lnTo>
                  <a:lnTo>
                    <a:pt x="48" y="44"/>
                  </a:lnTo>
                  <a:lnTo>
                    <a:pt x="50" y="44"/>
                  </a:lnTo>
                  <a:lnTo>
                    <a:pt x="52" y="42"/>
                  </a:lnTo>
                  <a:lnTo>
                    <a:pt x="50" y="42"/>
                  </a:lnTo>
                  <a:lnTo>
                    <a:pt x="48" y="39"/>
                  </a:lnTo>
                  <a:lnTo>
                    <a:pt x="47" y="37"/>
                  </a:lnTo>
                  <a:lnTo>
                    <a:pt x="45" y="37"/>
                  </a:lnTo>
                  <a:lnTo>
                    <a:pt x="44" y="37"/>
                  </a:lnTo>
                  <a:lnTo>
                    <a:pt x="41" y="41"/>
                  </a:lnTo>
                  <a:lnTo>
                    <a:pt x="39" y="41"/>
                  </a:lnTo>
                  <a:lnTo>
                    <a:pt x="37" y="42"/>
                  </a:lnTo>
                  <a:lnTo>
                    <a:pt x="34" y="44"/>
                  </a:lnTo>
                  <a:lnTo>
                    <a:pt x="33" y="45"/>
                  </a:lnTo>
                  <a:lnTo>
                    <a:pt x="33" y="47"/>
                  </a:lnTo>
                  <a:lnTo>
                    <a:pt x="30" y="47"/>
                  </a:lnTo>
                  <a:lnTo>
                    <a:pt x="30" y="47"/>
                  </a:lnTo>
                  <a:lnTo>
                    <a:pt x="26" y="50"/>
                  </a:lnTo>
                  <a:lnTo>
                    <a:pt x="25" y="50"/>
                  </a:lnTo>
                  <a:lnTo>
                    <a:pt x="25" y="48"/>
                  </a:lnTo>
                  <a:lnTo>
                    <a:pt x="25" y="48"/>
                  </a:lnTo>
                  <a:lnTo>
                    <a:pt x="25" y="47"/>
                  </a:lnTo>
                  <a:lnTo>
                    <a:pt x="23" y="47"/>
                  </a:lnTo>
                  <a:lnTo>
                    <a:pt x="23" y="45"/>
                  </a:lnTo>
                  <a:lnTo>
                    <a:pt x="23" y="45"/>
                  </a:lnTo>
                  <a:lnTo>
                    <a:pt x="25" y="45"/>
                  </a:lnTo>
                  <a:lnTo>
                    <a:pt x="26" y="45"/>
                  </a:lnTo>
                  <a:lnTo>
                    <a:pt x="26" y="45"/>
                  </a:lnTo>
                  <a:lnTo>
                    <a:pt x="25" y="44"/>
                  </a:lnTo>
                  <a:lnTo>
                    <a:pt x="25" y="44"/>
                  </a:lnTo>
                  <a:lnTo>
                    <a:pt x="23" y="42"/>
                  </a:lnTo>
                  <a:lnTo>
                    <a:pt x="23" y="42"/>
                  </a:lnTo>
                  <a:lnTo>
                    <a:pt x="23" y="42"/>
                  </a:lnTo>
                  <a:lnTo>
                    <a:pt x="23" y="42"/>
                  </a:lnTo>
                  <a:lnTo>
                    <a:pt x="25" y="41"/>
                  </a:lnTo>
                  <a:lnTo>
                    <a:pt x="25" y="41"/>
                  </a:lnTo>
                  <a:lnTo>
                    <a:pt x="25" y="39"/>
                  </a:lnTo>
                  <a:lnTo>
                    <a:pt x="22" y="39"/>
                  </a:lnTo>
                  <a:lnTo>
                    <a:pt x="20" y="39"/>
                  </a:lnTo>
                  <a:lnTo>
                    <a:pt x="18" y="37"/>
                  </a:lnTo>
                  <a:lnTo>
                    <a:pt x="18" y="37"/>
                  </a:lnTo>
                  <a:lnTo>
                    <a:pt x="17" y="36"/>
                  </a:lnTo>
                  <a:lnTo>
                    <a:pt x="15" y="36"/>
                  </a:lnTo>
                  <a:lnTo>
                    <a:pt x="15" y="34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5" y="33"/>
                  </a:lnTo>
                  <a:lnTo>
                    <a:pt x="15" y="31"/>
                  </a:lnTo>
                  <a:lnTo>
                    <a:pt x="17" y="31"/>
                  </a:lnTo>
                  <a:lnTo>
                    <a:pt x="17" y="31"/>
                  </a:lnTo>
                  <a:lnTo>
                    <a:pt x="17" y="30"/>
                  </a:lnTo>
                  <a:lnTo>
                    <a:pt x="17" y="28"/>
                  </a:lnTo>
                  <a:lnTo>
                    <a:pt x="14" y="26"/>
                  </a:lnTo>
                  <a:lnTo>
                    <a:pt x="12" y="25"/>
                  </a:lnTo>
                  <a:lnTo>
                    <a:pt x="11" y="23"/>
                  </a:lnTo>
                  <a:lnTo>
                    <a:pt x="9" y="22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1" y="17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7" y="15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4" y="12"/>
                  </a:lnTo>
                  <a:lnTo>
                    <a:pt x="4" y="11"/>
                  </a:lnTo>
                  <a:lnTo>
                    <a:pt x="3" y="11"/>
                  </a:lnTo>
                  <a:lnTo>
                    <a:pt x="6" y="7"/>
                  </a:lnTo>
                  <a:lnTo>
                    <a:pt x="7" y="7"/>
                  </a:lnTo>
                  <a:lnTo>
                    <a:pt x="9" y="7"/>
                  </a:lnTo>
                  <a:lnTo>
                    <a:pt x="14" y="9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5" y="11"/>
                  </a:lnTo>
                  <a:lnTo>
                    <a:pt x="17" y="12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20" y="12"/>
                  </a:lnTo>
                  <a:lnTo>
                    <a:pt x="22" y="12"/>
                  </a:lnTo>
                  <a:lnTo>
                    <a:pt x="23" y="14"/>
                  </a:lnTo>
                  <a:lnTo>
                    <a:pt x="23" y="14"/>
                  </a:lnTo>
                  <a:lnTo>
                    <a:pt x="25" y="14"/>
                  </a:lnTo>
                  <a:lnTo>
                    <a:pt x="25" y="14"/>
                  </a:lnTo>
                  <a:lnTo>
                    <a:pt x="26" y="12"/>
                  </a:lnTo>
                  <a:lnTo>
                    <a:pt x="28" y="11"/>
                  </a:lnTo>
                  <a:lnTo>
                    <a:pt x="28" y="11"/>
                  </a:lnTo>
                  <a:lnTo>
                    <a:pt x="26" y="9"/>
                  </a:lnTo>
                  <a:lnTo>
                    <a:pt x="25" y="7"/>
                  </a:lnTo>
                  <a:lnTo>
                    <a:pt x="23" y="7"/>
                  </a:lnTo>
                  <a:lnTo>
                    <a:pt x="22" y="6"/>
                  </a:lnTo>
                  <a:lnTo>
                    <a:pt x="22" y="4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0" y="3"/>
                  </a:lnTo>
                  <a:lnTo>
                    <a:pt x="20" y="3"/>
                  </a:lnTo>
                  <a:lnTo>
                    <a:pt x="22" y="3"/>
                  </a:lnTo>
                  <a:lnTo>
                    <a:pt x="22" y="3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90" name="Freeform 337">
              <a:extLst>
                <a:ext uri="{FF2B5EF4-FFF2-40B4-BE49-F238E27FC236}">
                  <a16:creationId xmlns:a16="http://schemas.microsoft.com/office/drawing/2014/main" id="{636AD4C0-4994-6501-22AA-F09CCCAAC6B0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8484" y="4063113"/>
              <a:ext cx="5848" cy="3898"/>
            </a:xfrm>
            <a:custGeom>
              <a:avLst/>
              <a:gdLst>
                <a:gd name="T0" fmla="*/ 2 w 3"/>
                <a:gd name="T1" fmla="*/ 0 h 2"/>
                <a:gd name="T2" fmla="*/ 2 w 3"/>
                <a:gd name="T3" fmla="*/ 0 h 2"/>
                <a:gd name="T4" fmla="*/ 3 w 3"/>
                <a:gd name="T5" fmla="*/ 2 h 2"/>
                <a:gd name="T6" fmla="*/ 3 w 3"/>
                <a:gd name="T7" fmla="*/ 2 h 2"/>
                <a:gd name="T8" fmla="*/ 3 w 3"/>
                <a:gd name="T9" fmla="*/ 2 h 2"/>
                <a:gd name="T10" fmla="*/ 3 w 3"/>
                <a:gd name="T11" fmla="*/ 2 h 2"/>
                <a:gd name="T12" fmla="*/ 2 w 3"/>
                <a:gd name="T13" fmla="*/ 2 h 2"/>
                <a:gd name="T14" fmla="*/ 0 w 3"/>
                <a:gd name="T15" fmla="*/ 0 h 2"/>
                <a:gd name="T16" fmla="*/ 2 w 3"/>
                <a:gd name="T17" fmla="*/ 0 h 2"/>
                <a:gd name="T18" fmla="*/ 2 w 3"/>
                <a:gd name="T1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2">
                  <a:moveTo>
                    <a:pt x="2" y="0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2" y="2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91" name="Freeform 338">
              <a:extLst>
                <a:ext uri="{FF2B5EF4-FFF2-40B4-BE49-F238E27FC236}">
                  <a16:creationId xmlns:a16="http://schemas.microsoft.com/office/drawing/2014/main" id="{3B05BBC3-85CC-5A2E-F347-502656BDD9C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46123" y="4698559"/>
              <a:ext cx="1298181" cy="1428780"/>
            </a:xfrm>
            <a:custGeom>
              <a:avLst/>
              <a:gdLst>
                <a:gd name="T0" fmla="*/ 497 w 666"/>
                <a:gd name="T1" fmla="*/ 517 h 733"/>
                <a:gd name="T2" fmla="*/ 479 w 666"/>
                <a:gd name="T3" fmla="*/ 482 h 733"/>
                <a:gd name="T4" fmla="*/ 511 w 666"/>
                <a:gd name="T5" fmla="*/ 485 h 733"/>
                <a:gd name="T6" fmla="*/ 508 w 666"/>
                <a:gd name="T7" fmla="*/ 504 h 733"/>
                <a:gd name="T8" fmla="*/ 497 w 666"/>
                <a:gd name="T9" fmla="*/ 515 h 733"/>
                <a:gd name="T10" fmla="*/ 475 w 666"/>
                <a:gd name="T11" fmla="*/ 519 h 733"/>
                <a:gd name="T12" fmla="*/ 459 w 666"/>
                <a:gd name="T13" fmla="*/ 476 h 733"/>
                <a:gd name="T14" fmla="*/ 506 w 666"/>
                <a:gd name="T15" fmla="*/ 457 h 733"/>
                <a:gd name="T16" fmla="*/ 448 w 666"/>
                <a:gd name="T17" fmla="*/ 465 h 733"/>
                <a:gd name="T18" fmla="*/ 358 w 666"/>
                <a:gd name="T19" fmla="*/ 389 h 733"/>
                <a:gd name="T20" fmla="*/ 587 w 666"/>
                <a:gd name="T21" fmla="*/ 263 h 733"/>
                <a:gd name="T22" fmla="*/ 585 w 666"/>
                <a:gd name="T23" fmla="*/ 222 h 733"/>
                <a:gd name="T24" fmla="*/ 554 w 666"/>
                <a:gd name="T25" fmla="*/ 202 h 733"/>
                <a:gd name="T26" fmla="*/ 522 w 666"/>
                <a:gd name="T27" fmla="*/ 150 h 733"/>
                <a:gd name="T28" fmla="*/ 383 w 666"/>
                <a:gd name="T29" fmla="*/ 103 h 733"/>
                <a:gd name="T30" fmla="*/ 347 w 666"/>
                <a:gd name="T31" fmla="*/ 82 h 733"/>
                <a:gd name="T32" fmla="*/ 177 w 666"/>
                <a:gd name="T33" fmla="*/ 65 h 733"/>
                <a:gd name="T34" fmla="*/ 345 w 666"/>
                <a:gd name="T35" fmla="*/ 62 h 733"/>
                <a:gd name="T36" fmla="*/ 341 w 666"/>
                <a:gd name="T37" fmla="*/ 21 h 733"/>
                <a:gd name="T38" fmla="*/ 260 w 666"/>
                <a:gd name="T39" fmla="*/ 18 h 733"/>
                <a:gd name="T40" fmla="*/ 344 w 666"/>
                <a:gd name="T41" fmla="*/ 18 h 733"/>
                <a:gd name="T42" fmla="*/ 434 w 666"/>
                <a:gd name="T43" fmla="*/ 27 h 733"/>
                <a:gd name="T44" fmla="*/ 459 w 666"/>
                <a:gd name="T45" fmla="*/ 65 h 733"/>
                <a:gd name="T46" fmla="*/ 483 w 666"/>
                <a:gd name="T47" fmla="*/ 125 h 733"/>
                <a:gd name="T48" fmla="*/ 519 w 666"/>
                <a:gd name="T49" fmla="*/ 153 h 733"/>
                <a:gd name="T50" fmla="*/ 544 w 666"/>
                <a:gd name="T51" fmla="*/ 185 h 733"/>
                <a:gd name="T52" fmla="*/ 579 w 666"/>
                <a:gd name="T53" fmla="*/ 229 h 733"/>
                <a:gd name="T54" fmla="*/ 576 w 666"/>
                <a:gd name="T55" fmla="*/ 328 h 733"/>
                <a:gd name="T56" fmla="*/ 554 w 666"/>
                <a:gd name="T57" fmla="*/ 363 h 733"/>
                <a:gd name="T58" fmla="*/ 535 w 666"/>
                <a:gd name="T59" fmla="*/ 413 h 733"/>
                <a:gd name="T60" fmla="*/ 484 w 666"/>
                <a:gd name="T61" fmla="*/ 448 h 733"/>
                <a:gd name="T62" fmla="*/ 465 w 666"/>
                <a:gd name="T63" fmla="*/ 432 h 733"/>
                <a:gd name="T64" fmla="*/ 413 w 666"/>
                <a:gd name="T65" fmla="*/ 435 h 733"/>
                <a:gd name="T66" fmla="*/ 382 w 666"/>
                <a:gd name="T67" fmla="*/ 386 h 733"/>
                <a:gd name="T68" fmla="*/ 349 w 666"/>
                <a:gd name="T69" fmla="*/ 383 h 733"/>
                <a:gd name="T70" fmla="*/ 355 w 666"/>
                <a:gd name="T71" fmla="*/ 350 h 733"/>
                <a:gd name="T72" fmla="*/ 322 w 666"/>
                <a:gd name="T73" fmla="*/ 370 h 733"/>
                <a:gd name="T74" fmla="*/ 293 w 666"/>
                <a:gd name="T75" fmla="*/ 334 h 733"/>
                <a:gd name="T76" fmla="*/ 166 w 666"/>
                <a:gd name="T77" fmla="*/ 347 h 733"/>
                <a:gd name="T78" fmla="*/ 76 w 666"/>
                <a:gd name="T79" fmla="*/ 380 h 733"/>
                <a:gd name="T80" fmla="*/ 41 w 666"/>
                <a:gd name="T81" fmla="*/ 341 h 733"/>
                <a:gd name="T82" fmla="*/ 5 w 666"/>
                <a:gd name="T83" fmla="*/ 241 h 733"/>
                <a:gd name="T84" fmla="*/ 14 w 666"/>
                <a:gd name="T85" fmla="*/ 237 h 733"/>
                <a:gd name="T86" fmla="*/ 16 w 666"/>
                <a:gd name="T87" fmla="*/ 175 h 733"/>
                <a:gd name="T88" fmla="*/ 76 w 666"/>
                <a:gd name="T89" fmla="*/ 151 h 733"/>
                <a:gd name="T90" fmla="*/ 136 w 666"/>
                <a:gd name="T91" fmla="*/ 104 h 733"/>
                <a:gd name="T92" fmla="*/ 158 w 666"/>
                <a:gd name="T93" fmla="*/ 99 h 733"/>
                <a:gd name="T94" fmla="*/ 166 w 666"/>
                <a:gd name="T95" fmla="*/ 92 h 733"/>
                <a:gd name="T96" fmla="*/ 174 w 666"/>
                <a:gd name="T97" fmla="*/ 77 h 733"/>
                <a:gd name="T98" fmla="*/ 185 w 666"/>
                <a:gd name="T99" fmla="*/ 63 h 733"/>
                <a:gd name="T100" fmla="*/ 200 w 666"/>
                <a:gd name="T101" fmla="*/ 57 h 733"/>
                <a:gd name="T102" fmla="*/ 224 w 666"/>
                <a:gd name="T103" fmla="*/ 70 h 733"/>
                <a:gd name="T104" fmla="*/ 241 w 666"/>
                <a:gd name="T105" fmla="*/ 66 h 733"/>
                <a:gd name="T106" fmla="*/ 260 w 666"/>
                <a:gd name="T107" fmla="*/ 36 h 733"/>
                <a:gd name="T108" fmla="*/ 286 w 666"/>
                <a:gd name="T109" fmla="*/ 27 h 733"/>
                <a:gd name="T110" fmla="*/ 298 w 666"/>
                <a:gd name="T111" fmla="*/ 25 h 733"/>
                <a:gd name="T112" fmla="*/ 333 w 666"/>
                <a:gd name="T113" fmla="*/ 30 h 733"/>
                <a:gd name="T114" fmla="*/ 333 w 666"/>
                <a:gd name="T115" fmla="*/ 55 h 733"/>
                <a:gd name="T116" fmla="*/ 350 w 666"/>
                <a:gd name="T117" fmla="*/ 87 h 733"/>
                <a:gd name="T118" fmla="*/ 412 w 666"/>
                <a:gd name="T119" fmla="*/ 88 h 733"/>
                <a:gd name="T120" fmla="*/ 418 w 666"/>
                <a:gd name="T121" fmla="*/ 29 h 733"/>
                <a:gd name="T122" fmla="*/ 421 w 666"/>
                <a:gd name="T123" fmla="*/ 2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66" h="733">
                  <a:moveTo>
                    <a:pt x="666" y="728"/>
                  </a:moveTo>
                  <a:lnTo>
                    <a:pt x="666" y="730"/>
                  </a:lnTo>
                  <a:lnTo>
                    <a:pt x="664" y="733"/>
                  </a:lnTo>
                  <a:lnTo>
                    <a:pt x="664" y="733"/>
                  </a:lnTo>
                  <a:lnTo>
                    <a:pt x="664" y="733"/>
                  </a:lnTo>
                  <a:lnTo>
                    <a:pt x="666" y="728"/>
                  </a:lnTo>
                  <a:lnTo>
                    <a:pt x="666" y="728"/>
                  </a:lnTo>
                  <a:close/>
                  <a:moveTo>
                    <a:pt x="497" y="519"/>
                  </a:moveTo>
                  <a:lnTo>
                    <a:pt x="497" y="519"/>
                  </a:lnTo>
                  <a:lnTo>
                    <a:pt x="498" y="520"/>
                  </a:lnTo>
                  <a:lnTo>
                    <a:pt x="498" y="522"/>
                  </a:lnTo>
                  <a:lnTo>
                    <a:pt x="497" y="523"/>
                  </a:lnTo>
                  <a:lnTo>
                    <a:pt x="497" y="523"/>
                  </a:lnTo>
                  <a:lnTo>
                    <a:pt x="495" y="523"/>
                  </a:lnTo>
                  <a:lnTo>
                    <a:pt x="494" y="522"/>
                  </a:lnTo>
                  <a:lnTo>
                    <a:pt x="494" y="522"/>
                  </a:lnTo>
                  <a:lnTo>
                    <a:pt x="495" y="522"/>
                  </a:lnTo>
                  <a:lnTo>
                    <a:pt x="495" y="522"/>
                  </a:lnTo>
                  <a:lnTo>
                    <a:pt x="495" y="520"/>
                  </a:lnTo>
                  <a:lnTo>
                    <a:pt x="495" y="520"/>
                  </a:lnTo>
                  <a:lnTo>
                    <a:pt x="497" y="520"/>
                  </a:lnTo>
                  <a:lnTo>
                    <a:pt x="497" y="519"/>
                  </a:lnTo>
                  <a:close/>
                  <a:moveTo>
                    <a:pt x="498" y="515"/>
                  </a:moveTo>
                  <a:lnTo>
                    <a:pt x="498" y="517"/>
                  </a:lnTo>
                  <a:lnTo>
                    <a:pt x="498" y="519"/>
                  </a:lnTo>
                  <a:lnTo>
                    <a:pt x="498" y="519"/>
                  </a:lnTo>
                  <a:lnTo>
                    <a:pt x="498" y="519"/>
                  </a:lnTo>
                  <a:lnTo>
                    <a:pt x="498" y="517"/>
                  </a:lnTo>
                  <a:lnTo>
                    <a:pt x="497" y="517"/>
                  </a:lnTo>
                  <a:lnTo>
                    <a:pt x="497" y="517"/>
                  </a:lnTo>
                  <a:lnTo>
                    <a:pt x="497" y="515"/>
                  </a:lnTo>
                  <a:lnTo>
                    <a:pt x="498" y="515"/>
                  </a:lnTo>
                  <a:close/>
                  <a:moveTo>
                    <a:pt x="508" y="508"/>
                  </a:moveTo>
                  <a:lnTo>
                    <a:pt x="509" y="508"/>
                  </a:lnTo>
                  <a:lnTo>
                    <a:pt x="509" y="508"/>
                  </a:lnTo>
                  <a:lnTo>
                    <a:pt x="509" y="509"/>
                  </a:lnTo>
                  <a:lnTo>
                    <a:pt x="509" y="509"/>
                  </a:lnTo>
                  <a:lnTo>
                    <a:pt x="508" y="509"/>
                  </a:lnTo>
                  <a:lnTo>
                    <a:pt x="508" y="509"/>
                  </a:lnTo>
                  <a:lnTo>
                    <a:pt x="508" y="508"/>
                  </a:lnTo>
                  <a:lnTo>
                    <a:pt x="508" y="508"/>
                  </a:lnTo>
                  <a:lnTo>
                    <a:pt x="508" y="508"/>
                  </a:lnTo>
                  <a:close/>
                  <a:moveTo>
                    <a:pt x="461" y="474"/>
                  </a:moveTo>
                  <a:lnTo>
                    <a:pt x="461" y="474"/>
                  </a:lnTo>
                  <a:lnTo>
                    <a:pt x="464" y="476"/>
                  </a:lnTo>
                  <a:lnTo>
                    <a:pt x="467" y="476"/>
                  </a:lnTo>
                  <a:lnTo>
                    <a:pt x="467" y="476"/>
                  </a:lnTo>
                  <a:lnTo>
                    <a:pt x="468" y="476"/>
                  </a:lnTo>
                  <a:lnTo>
                    <a:pt x="468" y="476"/>
                  </a:lnTo>
                  <a:lnTo>
                    <a:pt x="470" y="478"/>
                  </a:lnTo>
                  <a:lnTo>
                    <a:pt x="472" y="478"/>
                  </a:lnTo>
                  <a:lnTo>
                    <a:pt x="472" y="478"/>
                  </a:lnTo>
                  <a:lnTo>
                    <a:pt x="472" y="478"/>
                  </a:lnTo>
                  <a:lnTo>
                    <a:pt x="473" y="479"/>
                  </a:lnTo>
                  <a:lnTo>
                    <a:pt x="475" y="479"/>
                  </a:lnTo>
                  <a:lnTo>
                    <a:pt x="475" y="479"/>
                  </a:lnTo>
                  <a:lnTo>
                    <a:pt x="476" y="481"/>
                  </a:lnTo>
                  <a:lnTo>
                    <a:pt x="479" y="482"/>
                  </a:lnTo>
                  <a:lnTo>
                    <a:pt x="483" y="482"/>
                  </a:lnTo>
                  <a:lnTo>
                    <a:pt x="487" y="482"/>
                  </a:lnTo>
                  <a:lnTo>
                    <a:pt x="487" y="482"/>
                  </a:lnTo>
                  <a:lnTo>
                    <a:pt x="489" y="481"/>
                  </a:lnTo>
                  <a:lnTo>
                    <a:pt x="489" y="481"/>
                  </a:lnTo>
                  <a:lnTo>
                    <a:pt x="490" y="482"/>
                  </a:lnTo>
                  <a:lnTo>
                    <a:pt x="490" y="481"/>
                  </a:lnTo>
                  <a:lnTo>
                    <a:pt x="490" y="481"/>
                  </a:lnTo>
                  <a:lnTo>
                    <a:pt x="492" y="479"/>
                  </a:lnTo>
                  <a:lnTo>
                    <a:pt x="492" y="479"/>
                  </a:lnTo>
                  <a:lnTo>
                    <a:pt x="494" y="479"/>
                  </a:lnTo>
                  <a:lnTo>
                    <a:pt x="495" y="479"/>
                  </a:lnTo>
                  <a:lnTo>
                    <a:pt x="497" y="479"/>
                  </a:lnTo>
                  <a:lnTo>
                    <a:pt x="497" y="479"/>
                  </a:lnTo>
                  <a:lnTo>
                    <a:pt x="498" y="479"/>
                  </a:lnTo>
                  <a:lnTo>
                    <a:pt x="500" y="479"/>
                  </a:lnTo>
                  <a:lnTo>
                    <a:pt x="500" y="479"/>
                  </a:lnTo>
                  <a:lnTo>
                    <a:pt x="502" y="478"/>
                  </a:lnTo>
                  <a:lnTo>
                    <a:pt x="502" y="478"/>
                  </a:lnTo>
                  <a:lnTo>
                    <a:pt x="505" y="478"/>
                  </a:lnTo>
                  <a:lnTo>
                    <a:pt x="505" y="478"/>
                  </a:lnTo>
                  <a:lnTo>
                    <a:pt x="506" y="476"/>
                  </a:lnTo>
                  <a:lnTo>
                    <a:pt x="508" y="476"/>
                  </a:lnTo>
                  <a:lnTo>
                    <a:pt x="511" y="478"/>
                  </a:lnTo>
                  <a:lnTo>
                    <a:pt x="511" y="479"/>
                  </a:lnTo>
                  <a:lnTo>
                    <a:pt x="511" y="482"/>
                  </a:lnTo>
                  <a:lnTo>
                    <a:pt x="511" y="482"/>
                  </a:lnTo>
                  <a:lnTo>
                    <a:pt x="511" y="484"/>
                  </a:lnTo>
                  <a:lnTo>
                    <a:pt x="511" y="485"/>
                  </a:lnTo>
                  <a:lnTo>
                    <a:pt x="511" y="487"/>
                  </a:lnTo>
                  <a:lnTo>
                    <a:pt x="511" y="489"/>
                  </a:lnTo>
                  <a:lnTo>
                    <a:pt x="511" y="490"/>
                  </a:lnTo>
                  <a:lnTo>
                    <a:pt x="511" y="493"/>
                  </a:lnTo>
                  <a:lnTo>
                    <a:pt x="511" y="495"/>
                  </a:lnTo>
                  <a:lnTo>
                    <a:pt x="511" y="496"/>
                  </a:lnTo>
                  <a:lnTo>
                    <a:pt x="511" y="498"/>
                  </a:lnTo>
                  <a:lnTo>
                    <a:pt x="513" y="498"/>
                  </a:lnTo>
                  <a:lnTo>
                    <a:pt x="513" y="498"/>
                  </a:lnTo>
                  <a:lnTo>
                    <a:pt x="513" y="500"/>
                  </a:lnTo>
                  <a:lnTo>
                    <a:pt x="513" y="501"/>
                  </a:lnTo>
                  <a:lnTo>
                    <a:pt x="513" y="501"/>
                  </a:lnTo>
                  <a:lnTo>
                    <a:pt x="511" y="501"/>
                  </a:lnTo>
                  <a:lnTo>
                    <a:pt x="511" y="501"/>
                  </a:lnTo>
                  <a:lnTo>
                    <a:pt x="511" y="500"/>
                  </a:lnTo>
                  <a:lnTo>
                    <a:pt x="511" y="500"/>
                  </a:lnTo>
                  <a:lnTo>
                    <a:pt x="511" y="498"/>
                  </a:lnTo>
                  <a:lnTo>
                    <a:pt x="509" y="498"/>
                  </a:lnTo>
                  <a:lnTo>
                    <a:pt x="509" y="498"/>
                  </a:lnTo>
                  <a:lnTo>
                    <a:pt x="511" y="496"/>
                  </a:lnTo>
                  <a:lnTo>
                    <a:pt x="511" y="496"/>
                  </a:lnTo>
                  <a:lnTo>
                    <a:pt x="509" y="496"/>
                  </a:lnTo>
                  <a:lnTo>
                    <a:pt x="509" y="498"/>
                  </a:lnTo>
                  <a:lnTo>
                    <a:pt x="509" y="498"/>
                  </a:lnTo>
                  <a:lnTo>
                    <a:pt x="509" y="498"/>
                  </a:lnTo>
                  <a:lnTo>
                    <a:pt x="508" y="500"/>
                  </a:lnTo>
                  <a:lnTo>
                    <a:pt x="508" y="501"/>
                  </a:lnTo>
                  <a:lnTo>
                    <a:pt x="508" y="503"/>
                  </a:lnTo>
                  <a:lnTo>
                    <a:pt x="508" y="504"/>
                  </a:lnTo>
                  <a:lnTo>
                    <a:pt x="506" y="506"/>
                  </a:lnTo>
                  <a:lnTo>
                    <a:pt x="506" y="506"/>
                  </a:lnTo>
                  <a:lnTo>
                    <a:pt x="506" y="508"/>
                  </a:lnTo>
                  <a:lnTo>
                    <a:pt x="506" y="511"/>
                  </a:lnTo>
                  <a:lnTo>
                    <a:pt x="506" y="514"/>
                  </a:lnTo>
                  <a:lnTo>
                    <a:pt x="506" y="517"/>
                  </a:lnTo>
                  <a:lnTo>
                    <a:pt x="506" y="517"/>
                  </a:lnTo>
                  <a:lnTo>
                    <a:pt x="505" y="517"/>
                  </a:lnTo>
                  <a:lnTo>
                    <a:pt x="505" y="519"/>
                  </a:lnTo>
                  <a:lnTo>
                    <a:pt x="503" y="517"/>
                  </a:lnTo>
                  <a:lnTo>
                    <a:pt x="502" y="514"/>
                  </a:lnTo>
                  <a:lnTo>
                    <a:pt x="503" y="514"/>
                  </a:lnTo>
                  <a:lnTo>
                    <a:pt x="505" y="514"/>
                  </a:lnTo>
                  <a:lnTo>
                    <a:pt x="505" y="514"/>
                  </a:lnTo>
                  <a:lnTo>
                    <a:pt x="505" y="514"/>
                  </a:lnTo>
                  <a:lnTo>
                    <a:pt x="505" y="512"/>
                  </a:lnTo>
                  <a:lnTo>
                    <a:pt x="503" y="512"/>
                  </a:lnTo>
                  <a:lnTo>
                    <a:pt x="502" y="511"/>
                  </a:lnTo>
                  <a:lnTo>
                    <a:pt x="500" y="512"/>
                  </a:lnTo>
                  <a:lnTo>
                    <a:pt x="500" y="514"/>
                  </a:lnTo>
                  <a:lnTo>
                    <a:pt x="500" y="514"/>
                  </a:lnTo>
                  <a:lnTo>
                    <a:pt x="500" y="515"/>
                  </a:lnTo>
                  <a:lnTo>
                    <a:pt x="498" y="512"/>
                  </a:lnTo>
                  <a:lnTo>
                    <a:pt x="497" y="511"/>
                  </a:lnTo>
                  <a:lnTo>
                    <a:pt x="497" y="511"/>
                  </a:lnTo>
                  <a:lnTo>
                    <a:pt x="498" y="512"/>
                  </a:lnTo>
                  <a:lnTo>
                    <a:pt x="498" y="514"/>
                  </a:lnTo>
                  <a:lnTo>
                    <a:pt x="497" y="514"/>
                  </a:lnTo>
                  <a:lnTo>
                    <a:pt x="497" y="515"/>
                  </a:lnTo>
                  <a:lnTo>
                    <a:pt x="497" y="515"/>
                  </a:lnTo>
                  <a:lnTo>
                    <a:pt x="497" y="517"/>
                  </a:lnTo>
                  <a:lnTo>
                    <a:pt x="497" y="519"/>
                  </a:lnTo>
                  <a:lnTo>
                    <a:pt x="495" y="519"/>
                  </a:lnTo>
                  <a:lnTo>
                    <a:pt x="492" y="517"/>
                  </a:lnTo>
                  <a:lnTo>
                    <a:pt x="492" y="517"/>
                  </a:lnTo>
                  <a:lnTo>
                    <a:pt x="492" y="519"/>
                  </a:lnTo>
                  <a:lnTo>
                    <a:pt x="494" y="519"/>
                  </a:lnTo>
                  <a:lnTo>
                    <a:pt x="494" y="520"/>
                  </a:lnTo>
                  <a:lnTo>
                    <a:pt x="492" y="520"/>
                  </a:lnTo>
                  <a:lnTo>
                    <a:pt x="492" y="523"/>
                  </a:lnTo>
                  <a:lnTo>
                    <a:pt x="490" y="525"/>
                  </a:lnTo>
                  <a:lnTo>
                    <a:pt x="490" y="525"/>
                  </a:lnTo>
                  <a:lnTo>
                    <a:pt x="489" y="525"/>
                  </a:lnTo>
                  <a:lnTo>
                    <a:pt x="486" y="523"/>
                  </a:lnTo>
                  <a:lnTo>
                    <a:pt x="484" y="523"/>
                  </a:lnTo>
                  <a:lnTo>
                    <a:pt x="481" y="523"/>
                  </a:lnTo>
                  <a:lnTo>
                    <a:pt x="479" y="523"/>
                  </a:lnTo>
                  <a:lnTo>
                    <a:pt x="478" y="522"/>
                  </a:lnTo>
                  <a:lnTo>
                    <a:pt x="478" y="522"/>
                  </a:lnTo>
                  <a:lnTo>
                    <a:pt x="478" y="520"/>
                  </a:lnTo>
                  <a:lnTo>
                    <a:pt x="479" y="520"/>
                  </a:lnTo>
                  <a:lnTo>
                    <a:pt x="481" y="520"/>
                  </a:lnTo>
                  <a:lnTo>
                    <a:pt x="481" y="520"/>
                  </a:lnTo>
                  <a:lnTo>
                    <a:pt x="481" y="520"/>
                  </a:lnTo>
                  <a:lnTo>
                    <a:pt x="479" y="520"/>
                  </a:lnTo>
                  <a:lnTo>
                    <a:pt x="478" y="519"/>
                  </a:lnTo>
                  <a:lnTo>
                    <a:pt x="476" y="519"/>
                  </a:lnTo>
                  <a:lnTo>
                    <a:pt x="475" y="519"/>
                  </a:lnTo>
                  <a:lnTo>
                    <a:pt x="473" y="515"/>
                  </a:lnTo>
                  <a:lnTo>
                    <a:pt x="473" y="514"/>
                  </a:lnTo>
                  <a:lnTo>
                    <a:pt x="472" y="514"/>
                  </a:lnTo>
                  <a:lnTo>
                    <a:pt x="472" y="514"/>
                  </a:lnTo>
                  <a:lnTo>
                    <a:pt x="472" y="512"/>
                  </a:lnTo>
                  <a:lnTo>
                    <a:pt x="468" y="506"/>
                  </a:lnTo>
                  <a:lnTo>
                    <a:pt x="467" y="504"/>
                  </a:lnTo>
                  <a:lnTo>
                    <a:pt x="467" y="501"/>
                  </a:lnTo>
                  <a:lnTo>
                    <a:pt x="470" y="503"/>
                  </a:lnTo>
                  <a:lnTo>
                    <a:pt x="470" y="504"/>
                  </a:lnTo>
                  <a:lnTo>
                    <a:pt x="470" y="506"/>
                  </a:lnTo>
                  <a:lnTo>
                    <a:pt x="472" y="503"/>
                  </a:lnTo>
                  <a:lnTo>
                    <a:pt x="472" y="503"/>
                  </a:lnTo>
                  <a:lnTo>
                    <a:pt x="468" y="501"/>
                  </a:lnTo>
                  <a:lnTo>
                    <a:pt x="468" y="500"/>
                  </a:lnTo>
                  <a:lnTo>
                    <a:pt x="468" y="500"/>
                  </a:lnTo>
                  <a:lnTo>
                    <a:pt x="468" y="500"/>
                  </a:lnTo>
                  <a:lnTo>
                    <a:pt x="467" y="500"/>
                  </a:lnTo>
                  <a:lnTo>
                    <a:pt x="467" y="498"/>
                  </a:lnTo>
                  <a:lnTo>
                    <a:pt x="467" y="496"/>
                  </a:lnTo>
                  <a:lnTo>
                    <a:pt x="465" y="493"/>
                  </a:lnTo>
                  <a:lnTo>
                    <a:pt x="462" y="490"/>
                  </a:lnTo>
                  <a:lnTo>
                    <a:pt x="461" y="487"/>
                  </a:lnTo>
                  <a:lnTo>
                    <a:pt x="461" y="485"/>
                  </a:lnTo>
                  <a:lnTo>
                    <a:pt x="461" y="485"/>
                  </a:lnTo>
                  <a:lnTo>
                    <a:pt x="459" y="482"/>
                  </a:lnTo>
                  <a:lnTo>
                    <a:pt x="459" y="481"/>
                  </a:lnTo>
                  <a:lnTo>
                    <a:pt x="459" y="479"/>
                  </a:lnTo>
                  <a:lnTo>
                    <a:pt x="459" y="476"/>
                  </a:lnTo>
                  <a:lnTo>
                    <a:pt x="461" y="474"/>
                  </a:lnTo>
                  <a:close/>
                  <a:moveTo>
                    <a:pt x="509" y="471"/>
                  </a:moveTo>
                  <a:lnTo>
                    <a:pt x="511" y="471"/>
                  </a:lnTo>
                  <a:lnTo>
                    <a:pt x="511" y="471"/>
                  </a:lnTo>
                  <a:lnTo>
                    <a:pt x="509" y="473"/>
                  </a:lnTo>
                  <a:lnTo>
                    <a:pt x="509" y="471"/>
                  </a:lnTo>
                  <a:lnTo>
                    <a:pt x="509" y="471"/>
                  </a:lnTo>
                  <a:lnTo>
                    <a:pt x="509" y="471"/>
                  </a:lnTo>
                  <a:close/>
                  <a:moveTo>
                    <a:pt x="461" y="470"/>
                  </a:moveTo>
                  <a:lnTo>
                    <a:pt x="461" y="470"/>
                  </a:lnTo>
                  <a:lnTo>
                    <a:pt x="461" y="471"/>
                  </a:lnTo>
                  <a:lnTo>
                    <a:pt x="461" y="473"/>
                  </a:lnTo>
                  <a:lnTo>
                    <a:pt x="459" y="471"/>
                  </a:lnTo>
                  <a:lnTo>
                    <a:pt x="461" y="470"/>
                  </a:lnTo>
                  <a:lnTo>
                    <a:pt x="461" y="470"/>
                  </a:lnTo>
                  <a:close/>
                  <a:moveTo>
                    <a:pt x="513" y="468"/>
                  </a:moveTo>
                  <a:lnTo>
                    <a:pt x="513" y="468"/>
                  </a:lnTo>
                  <a:lnTo>
                    <a:pt x="514" y="470"/>
                  </a:lnTo>
                  <a:lnTo>
                    <a:pt x="513" y="471"/>
                  </a:lnTo>
                  <a:lnTo>
                    <a:pt x="513" y="471"/>
                  </a:lnTo>
                  <a:lnTo>
                    <a:pt x="513" y="470"/>
                  </a:lnTo>
                  <a:lnTo>
                    <a:pt x="511" y="470"/>
                  </a:lnTo>
                  <a:lnTo>
                    <a:pt x="509" y="470"/>
                  </a:lnTo>
                  <a:lnTo>
                    <a:pt x="508" y="470"/>
                  </a:lnTo>
                  <a:lnTo>
                    <a:pt x="508" y="470"/>
                  </a:lnTo>
                  <a:lnTo>
                    <a:pt x="508" y="468"/>
                  </a:lnTo>
                  <a:lnTo>
                    <a:pt x="509" y="468"/>
                  </a:lnTo>
                  <a:lnTo>
                    <a:pt x="513" y="468"/>
                  </a:lnTo>
                  <a:close/>
                  <a:moveTo>
                    <a:pt x="506" y="457"/>
                  </a:moveTo>
                  <a:lnTo>
                    <a:pt x="508" y="459"/>
                  </a:lnTo>
                  <a:lnTo>
                    <a:pt x="509" y="462"/>
                  </a:lnTo>
                  <a:lnTo>
                    <a:pt x="511" y="462"/>
                  </a:lnTo>
                  <a:lnTo>
                    <a:pt x="511" y="462"/>
                  </a:lnTo>
                  <a:lnTo>
                    <a:pt x="511" y="463"/>
                  </a:lnTo>
                  <a:lnTo>
                    <a:pt x="511" y="463"/>
                  </a:lnTo>
                  <a:lnTo>
                    <a:pt x="513" y="465"/>
                  </a:lnTo>
                  <a:lnTo>
                    <a:pt x="511" y="465"/>
                  </a:lnTo>
                  <a:lnTo>
                    <a:pt x="511" y="465"/>
                  </a:lnTo>
                  <a:lnTo>
                    <a:pt x="511" y="467"/>
                  </a:lnTo>
                  <a:lnTo>
                    <a:pt x="509" y="467"/>
                  </a:lnTo>
                  <a:lnTo>
                    <a:pt x="508" y="467"/>
                  </a:lnTo>
                  <a:lnTo>
                    <a:pt x="508" y="467"/>
                  </a:lnTo>
                  <a:lnTo>
                    <a:pt x="508" y="465"/>
                  </a:lnTo>
                  <a:lnTo>
                    <a:pt x="506" y="463"/>
                  </a:lnTo>
                  <a:lnTo>
                    <a:pt x="506" y="462"/>
                  </a:lnTo>
                  <a:lnTo>
                    <a:pt x="505" y="460"/>
                  </a:lnTo>
                  <a:lnTo>
                    <a:pt x="505" y="460"/>
                  </a:lnTo>
                  <a:lnTo>
                    <a:pt x="503" y="460"/>
                  </a:lnTo>
                  <a:lnTo>
                    <a:pt x="505" y="460"/>
                  </a:lnTo>
                  <a:lnTo>
                    <a:pt x="506" y="457"/>
                  </a:lnTo>
                  <a:close/>
                  <a:moveTo>
                    <a:pt x="449" y="456"/>
                  </a:moveTo>
                  <a:lnTo>
                    <a:pt x="451" y="457"/>
                  </a:lnTo>
                  <a:lnTo>
                    <a:pt x="451" y="459"/>
                  </a:lnTo>
                  <a:lnTo>
                    <a:pt x="451" y="460"/>
                  </a:lnTo>
                  <a:lnTo>
                    <a:pt x="451" y="462"/>
                  </a:lnTo>
                  <a:lnTo>
                    <a:pt x="451" y="463"/>
                  </a:lnTo>
                  <a:lnTo>
                    <a:pt x="449" y="463"/>
                  </a:lnTo>
                  <a:lnTo>
                    <a:pt x="448" y="465"/>
                  </a:lnTo>
                  <a:lnTo>
                    <a:pt x="448" y="465"/>
                  </a:lnTo>
                  <a:lnTo>
                    <a:pt x="448" y="463"/>
                  </a:lnTo>
                  <a:lnTo>
                    <a:pt x="448" y="462"/>
                  </a:lnTo>
                  <a:lnTo>
                    <a:pt x="446" y="460"/>
                  </a:lnTo>
                  <a:lnTo>
                    <a:pt x="448" y="460"/>
                  </a:lnTo>
                  <a:lnTo>
                    <a:pt x="448" y="459"/>
                  </a:lnTo>
                  <a:lnTo>
                    <a:pt x="448" y="457"/>
                  </a:lnTo>
                  <a:lnTo>
                    <a:pt x="448" y="457"/>
                  </a:lnTo>
                  <a:lnTo>
                    <a:pt x="448" y="456"/>
                  </a:lnTo>
                  <a:lnTo>
                    <a:pt x="449" y="456"/>
                  </a:lnTo>
                  <a:close/>
                  <a:moveTo>
                    <a:pt x="467" y="437"/>
                  </a:moveTo>
                  <a:lnTo>
                    <a:pt x="468" y="437"/>
                  </a:lnTo>
                  <a:lnTo>
                    <a:pt x="468" y="437"/>
                  </a:lnTo>
                  <a:lnTo>
                    <a:pt x="468" y="438"/>
                  </a:lnTo>
                  <a:lnTo>
                    <a:pt x="468" y="438"/>
                  </a:lnTo>
                  <a:lnTo>
                    <a:pt x="468" y="438"/>
                  </a:lnTo>
                  <a:lnTo>
                    <a:pt x="465" y="438"/>
                  </a:lnTo>
                  <a:lnTo>
                    <a:pt x="467" y="437"/>
                  </a:lnTo>
                  <a:close/>
                  <a:moveTo>
                    <a:pt x="470" y="433"/>
                  </a:moveTo>
                  <a:lnTo>
                    <a:pt x="472" y="435"/>
                  </a:lnTo>
                  <a:lnTo>
                    <a:pt x="468" y="437"/>
                  </a:lnTo>
                  <a:lnTo>
                    <a:pt x="468" y="435"/>
                  </a:lnTo>
                  <a:lnTo>
                    <a:pt x="468" y="435"/>
                  </a:lnTo>
                  <a:lnTo>
                    <a:pt x="468" y="433"/>
                  </a:lnTo>
                  <a:lnTo>
                    <a:pt x="470" y="433"/>
                  </a:lnTo>
                  <a:close/>
                  <a:moveTo>
                    <a:pt x="353" y="389"/>
                  </a:moveTo>
                  <a:lnTo>
                    <a:pt x="356" y="389"/>
                  </a:lnTo>
                  <a:lnTo>
                    <a:pt x="356" y="389"/>
                  </a:lnTo>
                  <a:lnTo>
                    <a:pt x="358" y="389"/>
                  </a:lnTo>
                  <a:lnTo>
                    <a:pt x="356" y="391"/>
                  </a:lnTo>
                  <a:lnTo>
                    <a:pt x="356" y="391"/>
                  </a:lnTo>
                  <a:lnTo>
                    <a:pt x="360" y="392"/>
                  </a:lnTo>
                  <a:lnTo>
                    <a:pt x="361" y="391"/>
                  </a:lnTo>
                  <a:lnTo>
                    <a:pt x="363" y="391"/>
                  </a:lnTo>
                  <a:lnTo>
                    <a:pt x="364" y="392"/>
                  </a:lnTo>
                  <a:lnTo>
                    <a:pt x="364" y="394"/>
                  </a:lnTo>
                  <a:lnTo>
                    <a:pt x="363" y="394"/>
                  </a:lnTo>
                  <a:lnTo>
                    <a:pt x="360" y="394"/>
                  </a:lnTo>
                  <a:lnTo>
                    <a:pt x="358" y="394"/>
                  </a:lnTo>
                  <a:lnTo>
                    <a:pt x="356" y="394"/>
                  </a:lnTo>
                  <a:lnTo>
                    <a:pt x="356" y="396"/>
                  </a:lnTo>
                  <a:lnTo>
                    <a:pt x="355" y="397"/>
                  </a:lnTo>
                  <a:lnTo>
                    <a:pt x="353" y="396"/>
                  </a:lnTo>
                  <a:lnTo>
                    <a:pt x="352" y="396"/>
                  </a:lnTo>
                  <a:lnTo>
                    <a:pt x="350" y="396"/>
                  </a:lnTo>
                  <a:lnTo>
                    <a:pt x="349" y="396"/>
                  </a:lnTo>
                  <a:lnTo>
                    <a:pt x="347" y="397"/>
                  </a:lnTo>
                  <a:lnTo>
                    <a:pt x="345" y="396"/>
                  </a:lnTo>
                  <a:lnTo>
                    <a:pt x="342" y="394"/>
                  </a:lnTo>
                  <a:lnTo>
                    <a:pt x="342" y="394"/>
                  </a:lnTo>
                  <a:lnTo>
                    <a:pt x="342" y="392"/>
                  </a:lnTo>
                  <a:lnTo>
                    <a:pt x="342" y="391"/>
                  </a:lnTo>
                  <a:lnTo>
                    <a:pt x="350" y="391"/>
                  </a:lnTo>
                  <a:lnTo>
                    <a:pt x="353" y="389"/>
                  </a:lnTo>
                  <a:close/>
                  <a:moveTo>
                    <a:pt x="585" y="259"/>
                  </a:moveTo>
                  <a:lnTo>
                    <a:pt x="587" y="259"/>
                  </a:lnTo>
                  <a:lnTo>
                    <a:pt x="587" y="259"/>
                  </a:lnTo>
                  <a:lnTo>
                    <a:pt x="587" y="263"/>
                  </a:lnTo>
                  <a:lnTo>
                    <a:pt x="585" y="263"/>
                  </a:lnTo>
                  <a:lnTo>
                    <a:pt x="585" y="263"/>
                  </a:lnTo>
                  <a:lnTo>
                    <a:pt x="585" y="260"/>
                  </a:lnTo>
                  <a:lnTo>
                    <a:pt x="585" y="259"/>
                  </a:lnTo>
                  <a:close/>
                  <a:moveTo>
                    <a:pt x="585" y="252"/>
                  </a:moveTo>
                  <a:lnTo>
                    <a:pt x="587" y="254"/>
                  </a:lnTo>
                  <a:lnTo>
                    <a:pt x="585" y="255"/>
                  </a:lnTo>
                  <a:lnTo>
                    <a:pt x="585" y="257"/>
                  </a:lnTo>
                  <a:lnTo>
                    <a:pt x="585" y="257"/>
                  </a:lnTo>
                  <a:lnTo>
                    <a:pt x="585" y="255"/>
                  </a:lnTo>
                  <a:lnTo>
                    <a:pt x="585" y="254"/>
                  </a:lnTo>
                  <a:lnTo>
                    <a:pt x="585" y="254"/>
                  </a:lnTo>
                  <a:lnTo>
                    <a:pt x="585" y="252"/>
                  </a:lnTo>
                  <a:close/>
                  <a:moveTo>
                    <a:pt x="2" y="230"/>
                  </a:moveTo>
                  <a:lnTo>
                    <a:pt x="3" y="235"/>
                  </a:lnTo>
                  <a:lnTo>
                    <a:pt x="3" y="235"/>
                  </a:lnTo>
                  <a:lnTo>
                    <a:pt x="3" y="237"/>
                  </a:lnTo>
                  <a:lnTo>
                    <a:pt x="3" y="237"/>
                  </a:lnTo>
                  <a:lnTo>
                    <a:pt x="3" y="238"/>
                  </a:lnTo>
                  <a:lnTo>
                    <a:pt x="3" y="238"/>
                  </a:lnTo>
                  <a:lnTo>
                    <a:pt x="0" y="233"/>
                  </a:lnTo>
                  <a:lnTo>
                    <a:pt x="0" y="230"/>
                  </a:lnTo>
                  <a:lnTo>
                    <a:pt x="0" y="230"/>
                  </a:lnTo>
                  <a:lnTo>
                    <a:pt x="2" y="230"/>
                  </a:lnTo>
                  <a:close/>
                  <a:moveTo>
                    <a:pt x="584" y="218"/>
                  </a:moveTo>
                  <a:lnTo>
                    <a:pt x="584" y="218"/>
                  </a:lnTo>
                  <a:lnTo>
                    <a:pt x="584" y="221"/>
                  </a:lnTo>
                  <a:lnTo>
                    <a:pt x="585" y="221"/>
                  </a:lnTo>
                  <a:lnTo>
                    <a:pt x="585" y="222"/>
                  </a:lnTo>
                  <a:lnTo>
                    <a:pt x="582" y="230"/>
                  </a:lnTo>
                  <a:lnTo>
                    <a:pt x="580" y="232"/>
                  </a:lnTo>
                  <a:lnTo>
                    <a:pt x="580" y="233"/>
                  </a:lnTo>
                  <a:lnTo>
                    <a:pt x="580" y="233"/>
                  </a:lnTo>
                  <a:lnTo>
                    <a:pt x="580" y="233"/>
                  </a:lnTo>
                  <a:lnTo>
                    <a:pt x="579" y="230"/>
                  </a:lnTo>
                  <a:lnTo>
                    <a:pt x="579" y="229"/>
                  </a:lnTo>
                  <a:lnTo>
                    <a:pt x="580" y="227"/>
                  </a:lnTo>
                  <a:lnTo>
                    <a:pt x="580" y="227"/>
                  </a:lnTo>
                  <a:lnTo>
                    <a:pt x="580" y="224"/>
                  </a:lnTo>
                  <a:lnTo>
                    <a:pt x="582" y="222"/>
                  </a:lnTo>
                  <a:lnTo>
                    <a:pt x="584" y="222"/>
                  </a:lnTo>
                  <a:lnTo>
                    <a:pt x="584" y="221"/>
                  </a:lnTo>
                  <a:lnTo>
                    <a:pt x="582" y="219"/>
                  </a:lnTo>
                  <a:lnTo>
                    <a:pt x="582" y="219"/>
                  </a:lnTo>
                  <a:lnTo>
                    <a:pt x="582" y="218"/>
                  </a:lnTo>
                  <a:lnTo>
                    <a:pt x="582" y="218"/>
                  </a:lnTo>
                  <a:lnTo>
                    <a:pt x="584" y="218"/>
                  </a:lnTo>
                  <a:close/>
                  <a:moveTo>
                    <a:pt x="552" y="199"/>
                  </a:moveTo>
                  <a:lnTo>
                    <a:pt x="552" y="199"/>
                  </a:lnTo>
                  <a:lnTo>
                    <a:pt x="554" y="199"/>
                  </a:lnTo>
                  <a:lnTo>
                    <a:pt x="554" y="199"/>
                  </a:lnTo>
                  <a:lnTo>
                    <a:pt x="554" y="199"/>
                  </a:lnTo>
                  <a:lnTo>
                    <a:pt x="554" y="200"/>
                  </a:lnTo>
                  <a:lnTo>
                    <a:pt x="555" y="202"/>
                  </a:lnTo>
                  <a:lnTo>
                    <a:pt x="555" y="202"/>
                  </a:lnTo>
                  <a:lnTo>
                    <a:pt x="555" y="203"/>
                  </a:lnTo>
                  <a:lnTo>
                    <a:pt x="554" y="203"/>
                  </a:lnTo>
                  <a:lnTo>
                    <a:pt x="554" y="202"/>
                  </a:lnTo>
                  <a:lnTo>
                    <a:pt x="550" y="199"/>
                  </a:lnTo>
                  <a:lnTo>
                    <a:pt x="552" y="199"/>
                  </a:lnTo>
                  <a:close/>
                  <a:moveTo>
                    <a:pt x="543" y="180"/>
                  </a:moveTo>
                  <a:lnTo>
                    <a:pt x="544" y="180"/>
                  </a:lnTo>
                  <a:lnTo>
                    <a:pt x="544" y="181"/>
                  </a:lnTo>
                  <a:lnTo>
                    <a:pt x="544" y="181"/>
                  </a:lnTo>
                  <a:lnTo>
                    <a:pt x="543" y="181"/>
                  </a:lnTo>
                  <a:lnTo>
                    <a:pt x="543" y="181"/>
                  </a:lnTo>
                  <a:lnTo>
                    <a:pt x="543" y="180"/>
                  </a:lnTo>
                  <a:lnTo>
                    <a:pt x="543" y="180"/>
                  </a:lnTo>
                  <a:close/>
                  <a:moveTo>
                    <a:pt x="535" y="177"/>
                  </a:moveTo>
                  <a:lnTo>
                    <a:pt x="535" y="178"/>
                  </a:lnTo>
                  <a:lnTo>
                    <a:pt x="535" y="180"/>
                  </a:lnTo>
                  <a:lnTo>
                    <a:pt x="535" y="180"/>
                  </a:lnTo>
                  <a:lnTo>
                    <a:pt x="535" y="178"/>
                  </a:lnTo>
                  <a:lnTo>
                    <a:pt x="535" y="177"/>
                  </a:lnTo>
                  <a:lnTo>
                    <a:pt x="535" y="177"/>
                  </a:lnTo>
                  <a:close/>
                  <a:moveTo>
                    <a:pt x="36" y="156"/>
                  </a:moveTo>
                  <a:lnTo>
                    <a:pt x="36" y="156"/>
                  </a:lnTo>
                  <a:lnTo>
                    <a:pt x="36" y="158"/>
                  </a:lnTo>
                  <a:lnTo>
                    <a:pt x="36" y="159"/>
                  </a:lnTo>
                  <a:lnTo>
                    <a:pt x="35" y="159"/>
                  </a:lnTo>
                  <a:lnTo>
                    <a:pt x="35" y="158"/>
                  </a:lnTo>
                  <a:lnTo>
                    <a:pt x="35" y="158"/>
                  </a:lnTo>
                  <a:lnTo>
                    <a:pt x="36" y="156"/>
                  </a:lnTo>
                  <a:close/>
                  <a:moveTo>
                    <a:pt x="522" y="148"/>
                  </a:moveTo>
                  <a:lnTo>
                    <a:pt x="522" y="150"/>
                  </a:lnTo>
                  <a:lnTo>
                    <a:pt x="522" y="150"/>
                  </a:lnTo>
                  <a:lnTo>
                    <a:pt x="522" y="150"/>
                  </a:lnTo>
                  <a:lnTo>
                    <a:pt x="522" y="151"/>
                  </a:lnTo>
                  <a:lnTo>
                    <a:pt x="522" y="151"/>
                  </a:lnTo>
                  <a:lnTo>
                    <a:pt x="520" y="150"/>
                  </a:lnTo>
                  <a:lnTo>
                    <a:pt x="522" y="148"/>
                  </a:lnTo>
                  <a:close/>
                  <a:moveTo>
                    <a:pt x="520" y="147"/>
                  </a:moveTo>
                  <a:lnTo>
                    <a:pt x="520" y="148"/>
                  </a:lnTo>
                  <a:lnTo>
                    <a:pt x="520" y="148"/>
                  </a:lnTo>
                  <a:lnTo>
                    <a:pt x="520" y="148"/>
                  </a:lnTo>
                  <a:lnTo>
                    <a:pt x="520" y="148"/>
                  </a:lnTo>
                  <a:lnTo>
                    <a:pt x="520" y="148"/>
                  </a:lnTo>
                  <a:lnTo>
                    <a:pt x="520" y="147"/>
                  </a:lnTo>
                  <a:lnTo>
                    <a:pt x="520" y="147"/>
                  </a:lnTo>
                  <a:close/>
                  <a:moveTo>
                    <a:pt x="483" y="120"/>
                  </a:moveTo>
                  <a:lnTo>
                    <a:pt x="483" y="120"/>
                  </a:lnTo>
                  <a:lnTo>
                    <a:pt x="483" y="122"/>
                  </a:lnTo>
                  <a:lnTo>
                    <a:pt x="483" y="123"/>
                  </a:lnTo>
                  <a:lnTo>
                    <a:pt x="483" y="123"/>
                  </a:lnTo>
                  <a:lnTo>
                    <a:pt x="483" y="123"/>
                  </a:lnTo>
                  <a:lnTo>
                    <a:pt x="481" y="123"/>
                  </a:lnTo>
                  <a:lnTo>
                    <a:pt x="481" y="122"/>
                  </a:lnTo>
                  <a:lnTo>
                    <a:pt x="479" y="122"/>
                  </a:lnTo>
                  <a:lnTo>
                    <a:pt x="479" y="120"/>
                  </a:lnTo>
                  <a:lnTo>
                    <a:pt x="481" y="120"/>
                  </a:lnTo>
                  <a:lnTo>
                    <a:pt x="481" y="120"/>
                  </a:lnTo>
                  <a:lnTo>
                    <a:pt x="483" y="120"/>
                  </a:lnTo>
                  <a:close/>
                  <a:moveTo>
                    <a:pt x="385" y="101"/>
                  </a:moveTo>
                  <a:lnTo>
                    <a:pt x="385" y="103"/>
                  </a:lnTo>
                  <a:lnTo>
                    <a:pt x="385" y="103"/>
                  </a:lnTo>
                  <a:lnTo>
                    <a:pt x="383" y="103"/>
                  </a:lnTo>
                  <a:lnTo>
                    <a:pt x="383" y="104"/>
                  </a:lnTo>
                  <a:lnTo>
                    <a:pt x="383" y="103"/>
                  </a:lnTo>
                  <a:lnTo>
                    <a:pt x="383" y="103"/>
                  </a:lnTo>
                  <a:lnTo>
                    <a:pt x="385" y="101"/>
                  </a:lnTo>
                  <a:close/>
                  <a:moveTo>
                    <a:pt x="385" y="93"/>
                  </a:moveTo>
                  <a:lnTo>
                    <a:pt x="386" y="93"/>
                  </a:lnTo>
                  <a:lnTo>
                    <a:pt x="386" y="95"/>
                  </a:lnTo>
                  <a:lnTo>
                    <a:pt x="385" y="95"/>
                  </a:lnTo>
                  <a:lnTo>
                    <a:pt x="385" y="95"/>
                  </a:lnTo>
                  <a:lnTo>
                    <a:pt x="383" y="96"/>
                  </a:lnTo>
                  <a:lnTo>
                    <a:pt x="383" y="96"/>
                  </a:lnTo>
                  <a:lnTo>
                    <a:pt x="382" y="98"/>
                  </a:lnTo>
                  <a:lnTo>
                    <a:pt x="382" y="98"/>
                  </a:lnTo>
                  <a:lnTo>
                    <a:pt x="380" y="98"/>
                  </a:lnTo>
                  <a:lnTo>
                    <a:pt x="380" y="98"/>
                  </a:lnTo>
                  <a:lnTo>
                    <a:pt x="379" y="98"/>
                  </a:lnTo>
                  <a:lnTo>
                    <a:pt x="380" y="96"/>
                  </a:lnTo>
                  <a:lnTo>
                    <a:pt x="380" y="95"/>
                  </a:lnTo>
                  <a:lnTo>
                    <a:pt x="382" y="93"/>
                  </a:lnTo>
                  <a:lnTo>
                    <a:pt x="383" y="93"/>
                  </a:lnTo>
                  <a:lnTo>
                    <a:pt x="385" y="93"/>
                  </a:lnTo>
                  <a:close/>
                  <a:moveTo>
                    <a:pt x="349" y="81"/>
                  </a:moveTo>
                  <a:lnTo>
                    <a:pt x="349" y="82"/>
                  </a:lnTo>
                  <a:lnTo>
                    <a:pt x="349" y="84"/>
                  </a:lnTo>
                  <a:lnTo>
                    <a:pt x="350" y="84"/>
                  </a:lnTo>
                  <a:lnTo>
                    <a:pt x="349" y="84"/>
                  </a:lnTo>
                  <a:lnTo>
                    <a:pt x="349" y="84"/>
                  </a:lnTo>
                  <a:lnTo>
                    <a:pt x="349" y="82"/>
                  </a:lnTo>
                  <a:lnTo>
                    <a:pt x="347" y="82"/>
                  </a:lnTo>
                  <a:lnTo>
                    <a:pt x="347" y="82"/>
                  </a:lnTo>
                  <a:lnTo>
                    <a:pt x="349" y="82"/>
                  </a:lnTo>
                  <a:lnTo>
                    <a:pt x="349" y="81"/>
                  </a:lnTo>
                  <a:close/>
                  <a:moveTo>
                    <a:pt x="342" y="81"/>
                  </a:moveTo>
                  <a:lnTo>
                    <a:pt x="342" y="81"/>
                  </a:lnTo>
                  <a:lnTo>
                    <a:pt x="342" y="82"/>
                  </a:lnTo>
                  <a:lnTo>
                    <a:pt x="341" y="82"/>
                  </a:lnTo>
                  <a:lnTo>
                    <a:pt x="341" y="82"/>
                  </a:lnTo>
                  <a:lnTo>
                    <a:pt x="341" y="81"/>
                  </a:lnTo>
                  <a:lnTo>
                    <a:pt x="341" y="81"/>
                  </a:lnTo>
                  <a:lnTo>
                    <a:pt x="342" y="81"/>
                  </a:lnTo>
                  <a:close/>
                  <a:moveTo>
                    <a:pt x="347" y="79"/>
                  </a:moveTo>
                  <a:lnTo>
                    <a:pt x="347" y="81"/>
                  </a:lnTo>
                  <a:lnTo>
                    <a:pt x="347" y="81"/>
                  </a:lnTo>
                  <a:lnTo>
                    <a:pt x="345" y="82"/>
                  </a:lnTo>
                  <a:lnTo>
                    <a:pt x="345" y="81"/>
                  </a:lnTo>
                  <a:lnTo>
                    <a:pt x="347" y="79"/>
                  </a:lnTo>
                  <a:close/>
                  <a:moveTo>
                    <a:pt x="167" y="76"/>
                  </a:moveTo>
                  <a:lnTo>
                    <a:pt x="169" y="76"/>
                  </a:lnTo>
                  <a:lnTo>
                    <a:pt x="169" y="77"/>
                  </a:lnTo>
                  <a:lnTo>
                    <a:pt x="169" y="77"/>
                  </a:lnTo>
                  <a:lnTo>
                    <a:pt x="169" y="77"/>
                  </a:lnTo>
                  <a:lnTo>
                    <a:pt x="169" y="79"/>
                  </a:lnTo>
                  <a:lnTo>
                    <a:pt x="167" y="79"/>
                  </a:lnTo>
                  <a:lnTo>
                    <a:pt x="167" y="77"/>
                  </a:lnTo>
                  <a:lnTo>
                    <a:pt x="167" y="77"/>
                  </a:lnTo>
                  <a:lnTo>
                    <a:pt x="167" y="76"/>
                  </a:lnTo>
                  <a:lnTo>
                    <a:pt x="167" y="76"/>
                  </a:lnTo>
                  <a:close/>
                  <a:moveTo>
                    <a:pt x="177" y="65"/>
                  </a:moveTo>
                  <a:lnTo>
                    <a:pt x="178" y="65"/>
                  </a:lnTo>
                  <a:lnTo>
                    <a:pt x="178" y="66"/>
                  </a:lnTo>
                  <a:lnTo>
                    <a:pt x="178" y="66"/>
                  </a:lnTo>
                  <a:lnTo>
                    <a:pt x="177" y="66"/>
                  </a:lnTo>
                  <a:lnTo>
                    <a:pt x="177" y="66"/>
                  </a:lnTo>
                  <a:lnTo>
                    <a:pt x="177" y="65"/>
                  </a:lnTo>
                  <a:lnTo>
                    <a:pt x="177" y="65"/>
                  </a:lnTo>
                  <a:close/>
                  <a:moveTo>
                    <a:pt x="344" y="52"/>
                  </a:moveTo>
                  <a:lnTo>
                    <a:pt x="344" y="52"/>
                  </a:lnTo>
                  <a:lnTo>
                    <a:pt x="344" y="54"/>
                  </a:lnTo>
                  <a:lnTo>
                    <a:pt x="344" y="55"/>
                  </a:lnTo>
                  <a:lnTo>
                    <a:pt x="345" y="55"/>
                  </a:lnTo>
                  <a:lnTo>
                    <a:pt x="345" y="55"/>
                  </a:lnTo>
                  <a:lnTo>
                    <a:pt x="345" y="54"/>
                  </a:lnTo>
                  <a:lnTo>
                    <a:pt x="347" y="54"/>
                  </a:lnTo>
                  <a:lnTo>
                    <a:pt x="347" y="54"/>
                  </a:lnTo>
                  <a:lnTo>
                    <a:pt x="347" y="55"/>
                  </a:lnTo>
                  <a:lnTo>
                    <a:pt x="345" y="55"/>
                  </a:lnTo>
                  <a:lnTo>
                    <a:pt x="345" y="57"/>
                  </a:lnTo>
                  <a:lnTo>
                    <a:pt x="345" y="57"/>
                  </a:lnTo>
                  <a:lnTo>
                    <a:pt x="344" y="58"/>
                  </a:lnTo>
                  <a:lnTo>
                    <a:pt x="344" y="58"/>
                  </a:lnTo>
                  <a:lnTo>
                    <a:pt x="345" y="60"/>
                  </a:lnTo>
                  <a:lnTo>
                    <a:pt x="347" y="60"/>
                  </a:lnTo>
                  <a:lnTo>
                    <a:pt x="347" y="60"/>
                  </a:lnTo>
                  <a:lnTo>
                    <a:pt x="347" y="60"/>
                  </a:lnTo>
                  <a:lnTo>
                    <a:pt x="347" y="62"/>
                  </a:lnTo>
                  <a:lnTo>
                    <a:pt x="347" y="62"/>
                  </a:lnTo>
                  <a:lnTo>
                    <a:pt x="345" y="62"/>
                  </a:lnTo>
                  <a:lnTo>
                    <a:pt x="344" y="62"/>
                  </a:lnTo>
                  <a:lnTo>
                    <a:pt x="341" y="62"/>
                  </a:lnTo>
                  <a:lnTo>
                    <a:pt x="339" y="62"/>
                  </a:lnTo>
                  <a:lnTo>
                    <a:pt x="339" y="60"/>
                  </a:lnTo>
                  <a:lnTo>
                    <a:pt x="339" y="60"/>
                  </a:lnTo>
                  <a:lnTo>
                    <a:pt x="341" y="60"/>
                  </a:lnTo>
                  <a:lnTo>
                    <a:pt x="339" y="57"/>
                  </a:lnTo>
                  <a:lnTo>
                    <a:pt x="339" y="55"/>
                  </a:lnTo>
                  <a:lnTo>
                    <a:pt x="341" y="54"/>
                  </a:lnTo>
                  <a:lnTo>
                    <a:pt x="342" y="54"/>
                  </a:lnTo>
                  <a:lnTo>
                    <a:pt x="344" y="52"/>
                  </a:lnTo>
                  <a:close/>
                  <a:moveTo>
                    <a:pt x="338" y="52"/>
                  </a:moveTo>
                  <a:lnTo>
                    <a:pt x="338" y="54"/>
                  </a:lnTo>
                  <a:lnTo>
                    <a:pt x="338" y="54"/>
                  </a:lnTo>
                  <a:lnTo>
                    <a:pt x="338" y="55"/>
                  </a:lnTo>
                  <a:lnTo>
                    <a:pt x="338" y="55"/>
                  </a:lnTo>
                  <a:lnTo>
                    <a:pt x="336" y="55"/>
                  </a:lnTo>
                  <a:lnTo>
                    <a:pt x="336" y="54"/>
                  </a:lnTo>
                  <a:lnTo>
                    <a:pt x="336" y="54"/>
                  </a:lnTo>
                  <a:lnTo>
                    <a:pt x="336" y="54"/>
                  </a:lnTo>
                  <a:lnTo>
                    <a:pt x="338" y="52"/>
                  </a:lnTo>
                  <a:close/>
                  <a:moveTo>
                    <a:pt x="341" y="21"/>
                  </a:moveTo>
                  <a:lnTo>
                    <a:pt x="341" y="21"/>
                  </a:lnTo>
                  <a:lnTo>
                    <a:pt x="339" y="22"/>
                  </a:lnTo>
                  <a:lnTo>
                    <a:pt x="339" y="22"/>
                  </a:lnTo>
                  <a:lnTo>
                    <a:pt x="336" y="24"/>
                  </a:lnTo>
                  <a:lnTo>
                    <a:pt x="338" y="22"/>
                  </a:lnTo>
                  <a:lnTo>
                    <a:pt x="341" y="21"/>
                  </a:lnTo>
                  <a:lnTo>
                    <a:pt x="341" y="21"/>
                  </a:lnTo>
                  <a:close/>
                  <a:moveTo>
                    <a:pt x="251" y="19"/>
                  </a:moveTo>
                  <a:lnTo>
                    <a:pt x="252" y="19"/>
                  </a:lnTo>
                  <a:lnTo>
                    <a:pt x="252" y="21"/>
                  </a:lnTo>
                  <a:lnTo>
                    <a:pt x="252" y="21"/>
                  </a:lnTo>
                  <a:lnTo>
                    <a:pt x="254" y="22"/>
                  </a:lnTo>
                  <a:lnTo>
                    <a:pt x="254" y="24"/>
                  </a:lnTo>
                  <a:lnTo>
                    <a:pt x="256" y="24"/>
                  </a:lnTo>
                  <a:lnTo>
                    <a:pt x="256" y="24"/>
                  </a:lnTo>
                  <a:lnTo>
                    <a:pt x="256" y="25"/>
                  </a:lnTo>
                  <a:lnTo>
                    <a:pt x="256" y="25"/>
                  </a:lnTo>
                  <a:lnTo>
                    <a:pt x="254" y="25"/>
                  </a:lnTo>
                  <a:lnTo>
                    <a:pt x="251" y="25"/>
                  </a:lnTo>
                  <a:lnTo>
                    <a:pt x="249" y="25"/>
                  </a:lnTo>
                  <a:lnTo>
                    <a:pt x="248" y="25"/>
                  </a:lnTo>
                  <a:lnTo>
                    <a:pt x="248" y="25"/>
                  </a:lnTo>
                  <a:lnTo>
                    <a:pt x="248" y="24"/>
                  </a:lnTo>
                  <a:lnTo>
                    <a:pt x="249" y="24"/>
                  </a:lnTo>
                  <a:lnTo>
                    <a:pt x="249" y="24"/>
                  </a:lnTo>
                  <a:lnTo>
                    <a:pt x="249" y="22"/>
                  </a:lnTo>
                  <a:lnTo>
                    <a:pt x="249" y="21"/>
                  </a:lnTo>
                  <a:lnTo>
                    <a:pt x="251" y="19"/>
                  </a:lnTo>
                  <a:lnTo>
                    <a:pt x="251" y="19"/>
                  </a:lnTo>
                  <a:close/>
                  <a:moveTo>
                    <a:pt x="252" y="16"/>
                  </a:moveTo>
                  <a:lnTo>
                    <a:pt x="252" y="16"/>
                  </a:lnTo>
                  <a:lnTo>
                    <a:pt x="254" y="18"/>
                  </a:lnTo>
                  <a:lnTo>
                    <a:pt x="256" y="18"/>
                  </a:lnTo>
                  <a:lnTo>
                    <a:pt x="256" y="19"/>
                  </a:lnTo>
                  <a:lnTo>
                    <a:pt x="257" y="19"/>
                  </a:lnTo>
                  <a:lnTo>
                    <a:pt x="260" y="18"/>
                  </a:lnTo>
                  <a:lnTo>
                    <a:pt x="262" y="19"/>
                  </a:lnTo>
                  <a:lnTo>
                    <a:pt x="262" y="19"/>
                  </a:lnTo>
                  <a:lnTo>
                    <a:pt x="263" y="18"/>
                  </a:lnTo>
                  <a:lnTo>
                    <a:pt x="265" y="18"/>
                  </a:lnTo>
                  <a:lnTo>
                    <a:pt x="265" y="16"/>
                  </a:lnTo>
                  <a:lnTo>
                    <a:pt x="267" y="18"/>
                  </a:lnTo>
                  <a:lnTo>
                    <a:pt x="268" y="19"/>
                  </a:lnTo>
                  <a:lnTo>
                    <a:pt x="268" y="19"/>
                  </a:lnTo>
                  <a:lnTo>
                    <a:pt x="270" y="19"/>
                  </a:lnTo>
                  <a:lnTo>
                    <a:pt x="270" y="21"/>
                  </a:lnTo>
                  <a:lnTo>
                    <a:pt x="268" y="21"/>
                  </a:lnTo>
                  <a:lnTo>
                    <a:pt x="268" y="22"/>
                  </a:lnTo>
                  <a:lnTo>
                    <a:pt x="267" y="22"/>
                  </a:lnTo>
                  <a:lnTo>
                    <a:pt x="265" y="24"/>
                  </a:lnTo>
                  <a:lnTo>
                    <a:pt x="260" y="27"/>
                  </a:lnTo>
                  <a:lnTo>
                    <a:pt x="256" y="24"/>
                  </a:lnTo>
                  <a:lnTo>
                    <a:pt x="254" y="22"/>
                  </a:lnTo>
                  <a:lnTo>
                    <a:pt x="252" y="21"/>
                  </a:lnTo>
                  <a:lnTo>
                    <a:pt x="252" y="18"/>
                  </a:lnTo>
                  <a:lnTo>
                    <a:pt x="252" y="18"/>
                  </a:lnTo>
                  <a:lnTo>
                    <a:pt x="252" y="16"/>
                  </a:lnTo>
                  <a:lnTo>
                    <a:pt x="252" y="16"/>
                  </a:lnTo>
                  <a:close/>
                  <a:moveTo>
                    <a:pt x="345" y="14"/>
                  </a:moveTo>
                  <a:lnTo>
                    <a:pt x="344" y="16"/>
                  </a:lnTo>
                  <a:lnTo>
                    <a:pt x="342" y="19"/>
                  </a:lnTo>
                  <a:lnTo>
                    <a:pt x="341" y="21"/>
                  </a:lnTo>
                  <a:lnTo>
                    <a:pt x="341" y="19"/>
                  </a:lnTo>
                  <a:lnTo>
                    <a:pt x="342" y="19"/>
                  </a:lnTo>
                  <a:lnTo>
                    <a:pt x="344" y="18"/>
                  </a:lnTo>
                  <a:lnTo>
                    <a:pt x="344" y="16"/>
                  </a:lnTo>
                  <a:lnTo>
                    <a:pt x="344" y="16"/>
                  </a:lnTo>
                  <a:lnTo>
                    <a:pt x="344" y="16"/>
                  </a:lnTo>
                  <a:lnTo>
                    <a:pt x="344" y="14"/>
                  </a:lnTo>
                  <a:lnTo>
                    <a:pt x="345" y="14"/>
                  </a:lnTo>
                  <a:close/>
                  <a:moveTo>
                    <a:pt x="284" y="13"/>
                  </a:moveTo>
                  <a:lnTo>
                    <a:pt x="284" y="14"/>
                  </a:lnTo>
                  <a:lnTo>
                    <a:pt x="284" y="16"/>
                  </a:lnTo>
                  <a:lnTo>
                    <a:pt x="286" y="16"/>
                  </a:lnTo>
                  <a:lnTo>
                    <a:pt x="284" y="18"/>
                  </a:lnTo>
                  <a:lnTo>
                    <a:pt x="284" y="19"/>
                  </a:lnTo>
                  <a:lnTo>
                    <a:pt x="282" y="16"/>
                  </a:lnTo>
                  <a:lnTo>
                    <a:pt x="284" y="16"/>
                  </a:lnTo>
                  <a:lnTo>
                    <a:pt x="282" y="14"/>
                  </a:lnTo>
                  <a:lnTo>
                    <a:pt x="284" y="14"/>
                  </a:lnTo>
                  <a:lnTo>
                    <a:pt x="284" y="13"/>
                  </a:lnTo>
                  <a:close/>
                  <a:moveTo>
                    <a:pt x="427" y="10"/>
                  </a:moveTo>
                  <a:lnTo>
                    <a:pt x="429" y="10"/>
                  </a:lnTo>
                  <a:lnTo>
                    <a:pt x="429" y="10"/>
                  </a:lnTo>
                  <a:lnTo>
                    <a:pt x="429" y="11"/>
                  </a:lnTo>
                  <a:lnTo>
                    <a:pt x="429" y="11"/>
                  </a:lnTo>
                  <a:lnTo>
                    <a:pt x="431" y="14"/>
                  </a:lnTo>
                  <a:lnTo>
                    <a:pt x="432" y="16"/>
                  </a:lnTo>
                  <a:lnTo>
                    <a:pt x="432" y="18"/>
                  </a:lnTo>
                  <a:lnTo>
                    <a:pt x="432" y="18"/>
                  </a:lnTo>
                  <a:lnTo>
                    <a:pt x="432" y="21"/>
                  </a:lnTo>
                  <a:lnTo>
                    <a:pt x="432" y="22"/>
                  </a:lnTo>
                  <a:lnTo>
                    <a:pt x="434" y="25"/>
                  </a:lnTo>
                  <a:lnTo>
                    <a:pt x="434" y="27"/>
                  </a:lnTo>
                  <a:lnTo>
                    <a:pt x="435" y="27"/>
                  </a:lnTo>
                  <a:lnTo>
                    <a:pt x="435" y="27"/>
                  </a:lnTo>
                  <a:lnTo>
                    <a:pt x="437" y="27"/>
                  </a:lnTo>
                  <a:lnTo>
                    <a:pt x="437" y="30"/>
                  </a:lnTo>
                  <a:lnTo>
                    <a:pt x="437" y="30"/>
                  </a:lnTo>
                  <a:lnTo>
                    <a:pt x="437" y="32"/>
                  </a:lnTo>
                  <a:lnTo>
                    <a:pt x="437" y="33"/>
                  </a:lnTo>
                  <a:lnTo>
                    <a:pt x="438" y="33"/>
                  </a:lnTo>
                  <a:lnTo>
                    <a:pt x="438" y="35"/>
                  </a:lnTo>
                  <a:lnTo>
                    <a:pt x="438" y="35"/>
                  </a:lnTo>
                  <a:lnTo>
                    <a:pt x="440" y="38"/>
                  </a:lnTo>
                  <a:lnTo>
                    <a:pt x="440" y="40"/>
                  </a:lnTo>
                  <a:lnTo>
                    <a:pt x="442" y="41"/>
                  </a:lnTo>
                  <a:lnTo>
                    <a:pt x="442" y="44"/>
                  </a:lnTo>
                  <a:lnTo>
                    <a:pt x="443" y="47"/>
                  </a:lnTo>
                  <a:lnTo>
                    <a:pt x="443" y="49"/>
                  </a:lnTo>
                  <a:lnTo>
                    <a:pt x="443" y="54"/>
                  </a:lnTo>
                  <a:lnTo>
                    <a:pt x="443" y="55"/>
                  </a:lnTo>
                  <a:lnTo>
                    <a:pt x="445" y="57"/>
                  </a:lnTo>
                  <a:lnTo>
                    <a:pt x="445" y="60"/>
                  </a:lnTo>
                  <a:lnTo>
                    <a:pt x="446" y="63"/>
                  </a:lnTo>
                  <a:lnTo>
                    <a:pt x="446" y="63"/>
                  </a:lnTo>
                  <a:lnTo>
                    <a:pt x="449" y="65"/>
                  </a:lnTo>
                  <a:lnTo>
                    <a:pt x="451" y="63"/>
                  </a:lnTo>
                  <a:lnTo>
                    <a:pt x="453" y="62"/>
                  </a:lnTo>
                  <a:lnTo>
                    <a:pt x="454" y="62"/>
                  </a:lnTo>
                  <a:lnTo>
                    <a:pt x="456" y="62"/>
                  </a:lnTo>
                  <a:lnTo>
                    <a:pt x="457" y="63"/>
                  </a:lnTo>
                  <a:lnTo>
                    <a:pt x="459" y="65"/>
                  </a:lnTo>
                  <a:lnTo>
                    <a:pt x="462" y="68"/>
                  </a:lnTo>
                  <a:lnTo>
                    <a:pt x="465" y="70"/>
                  </a:lnTo>
                  <a:lnTo>
                    <a:pt x="467" y="70"/>
                  </a:lnTo>
                  <a:lnTo>
                    <a:pt x="468" y="71"/>
                  </a:lnTo>
                  <a:lnTo>
                    <a:pt x="468" y="73"/>
                  </a:lnTo>
                  <a:lnTo>
                    <a:pt x="467" y="74"/>
                  </a:lnTo>
                  <a:lnTo>
                    <a:pt x="468" y="76"/>
                  </a:lnTo>
                  <a:lnTo>
                    <a:pt x="468" y="77"/>
                  </a:lnTo>
                  <a:lnTo>
                    <a:pt x="468" y="79"/>
                  </a:lnTo>
                  <a:lnTo>
                    <a:pt x="468" y="82"/>
                  </a:lnTo>
                  <a:lnTo>
                    <a:pt x="470" y="85"/>
                  </a:lnTo>
                  <a:lnTo>
                    <a:pt x="470" y="88"/>
                  </a:lnTo>
                  <a:lnTo>
                    <a:pt x="470" y="90"/>
                  </a:lnTo>
                  <a:lnTo>
                    <a:pt x="470" y="92"/>
                  </a:lnTo>
                  <a:lnTo>
                    <a:pt x="470" y="93"/>
                  </a:lnTo>
                  <a:lnTo>
                    <a:pt x="472" y="95"/>
                  </a:lnTo>
                  <a:lnTo>
                    <a:pt x="472" y="96"/>
                  </a:lnTo>
                  <a:lnTo>
                    <a:pt x="473" y="98"/>
                  </a:lnTo>
                  <a:lnTo>
                    <a:pt x="475" y="99"/>
                  </a:lnTo>
                  <a:lnTo>
                    <a:pt x="476" y="101"/>
                  </a:lnTo>
                  <a:lnTo>
                    <a:pt x="476" y="101"/>
                  </a:lnTo>
                  <a:lnTo>
                    <a:pt x="476" y="103"/>
                  </a:lnTo>
                  <a:lnTo>
                    <a:pt x="479" y="107"/>
                  </a:lnTo>
                  <a:lnTo>
                    <a:pt x="479" y="110"/>
                  </a:lnTo>
                  <a:lnTo>
                    <a:pt x="479" y="117"/>
                  </a:lnTo>
                  <a:lnTo>
                    <a:pt x="478" y="118"/>
                  </a:lnTo>
                  <a:lnTo>
                    <a:pt x="479" y="120"/>
                  </a:lnTo>
                  <a:lnTo>
                    <a:pt x="481" y="125"/>
                  </a:lnTo>
                  <a:lnTo>
                    <a:pt x="483" y="125"/>
                  </a:lnTo>
                  <a:lnTo>
                    <a:pt x="483" y="126"/>
                  </a:lnTo>
                  <a:lnTo>
                    <a:pt x="483" y="129"/>
                  </a:lnTo>
                  <a:lnTo>
                    <a:pt x="484" y="131"/>
                  </a:lnTo>
                  <a:lnTo>
                    <a:pt x="486" y="133"/>
                  </a:lnTo>
                  <a:lnTo>
                    <a:pt x="487" y="134"/>
                  </a:lnTo>
                  <a:lnTo>
                    <a:pt x="489" y="134"/>
                  </a:lnTo>
                  <a:lnTo>
                    <a:pt x="490" y="134"/>
                  </a:lnTo>
                  <a:lnTo>
                    <a:pt x="492" y="136"/>
                  </a:lnTo>
                  <a:lnTo>
                    <a:pt x="494" y="136"/>
                  </a:lnTo>
                  <a:lnTo>
                    <a:pt x="495" y="137"/>
                  </a:lnTo>
                  <a:lnTo>
                    <a:pt x="497" y="137"/>
                  </a:lnTo>
                  <a:lnTo>
                    <a:pt x="498" y="137"/>
                  </a:lnTo>
                  <a:lnTo>
                    <a:pt x="498" y="137"/>
                  </a:lnTo>
                  <a:lnTo>
                    <a:pt x="500" y="137"/>
                  </a:lnTo>
                  <a:lnTo>
                    <a:pt x="500" y="139"/>
                  </a:lnTo>
                  <a:lnTo>
                    <a:pt x="502" y="140"/>
                  </a:lnTo>
                  <a:lnTo>
                    <a:pt x="503" y="142"/>
                  </a:lnTo>
                  <a:lnTo>
                    <a:pt x="505" y="144"/>
                  </a:lnTo>
                  <a:lnTo>
                    <a:pt x="506" y="144"/>
                  </a:lnTo>
                  <a:lnTo>
                    <a:pt x="508" y="145"/>
                  </a:lnTo>
                  <a:lnTo>
                    <a:pt x="508" y="145"/>
                  </a:lnTo>
                  <a:lnTo>
                    <a:pt x="509" y="145"/>
                  </a:lnTo>
                  <a:lnTo>
                    <a:pt x="513" y="147"/>
                  </a:lnTo>
                  <a:lnTo>
                    <a:pt x="514" y="148"/>
                  </a:lnTo>
                  <a:lnTo>
                    <a:pt x="516" y="148"/>
                  </a:lnTo>
                  <a:lnTo>
                    <a:pt x="519" y="150"/>
                  </a:lnTo>
                  <a:lnTo>
                    <a:pt x="519" y="151"/>
                  </a:lnTo>
                  <a:lnTo>
                    <a:pt x="520" y="153"/>
                  </a:lnTo>
                  <a:lnTo>
                    <a:pt x="519" y="153"/>
                  </a:lnTo>
                  <a:lnTo>
                    <a:pt x="517" y="153"/>
                  </a:lnTo>
                  <a:lnTo>
                    <a:pt x="517" y="155"/>
                  </a:lnTo>
                  <a:lnTo>
                    <a:pt x="519" y="158"/>
                  </a:lnTo>
                  <a:lnTo>
                    <a:pt x="520" y="159"/>
                  </a:lnTo>
                  <a:lnTo>
                    <a:pt x="522" y="161"/>
                  </a:lnTo>
                  <a:lnTo>
                    <a:pt x="525" y="162"/>
                  </a:lnTo>
                  <a:lnTo>
                    <a:pt x="525" y="166"/>
                  </a:lnTo>
                  <a:lnTo>
                    <a:pt x="525" y="166"/>
                  </a:lnTo>
                  <a:lnTo>
                    <a:pt x="527" y="169"/>
                  </a:lnTo>
                  <a:lnTo>
                    <a:pt x="528" y="170"/>
                  </a:lnTo>
                  <a:lnTo>
                    <a:pt x="528" y="172"/>
                  </a:lnTo>
                  <a:lnTo>
                    <a:pt x="530" y="177"/>
                  </a:lnTo>
                  <a:lnTo>
                    <a:pt x="530" y="180"/>
                  </a:lnTo>
                  <a:lnTo>
                    <a:pt x="531" y="181"/>
                  </a:lnTo>
                  <a:lnTo>
                    <a:pt x="531" y="183"/>
                  </a:lnTo>
                  <a:lnTo>
                    <a:pt x="533" y="183"/>
                  </a:lnTo>
                  <a:lnTo>
                    <a:pt x="533" y="181"/>
                  </a:lnTo>
                  <a:lnTo>
                    <a:pt x="535" y="185"/>
                  </a:lnTo>
                  <a:lnTo>
                    <a:pt x="536" y="185"/>
                  </a:lnTo>
                  <a:lnTo>
                    <a:pt x="536" y="185"/>
                  </a:lnTo>
                  <a:lnTo>
                    <a:pt x="535" y="181"/>
                  </a:lnTo>
                  <a:lnTo>
                    <a:pt x="536" y="178"/>
                  </a:lnTo>
                  <a:lnTo>
                    <a:pt x="536" y="178"/>
                  </a:lnTo>
                  <a:lnTo>
                    <a:pt x="538" y="178"/>
                  </a:lnTo>
                  <a:lnTo>
                    <a:pt x="538" y="180"/>
                  </a:lnTo>
                  <a:lnTo>
                    <a:pt x="539" y="181"/>
                  </a:lnTo>
                  <a:lnTo>
                    <a:pt x="543" y="183"/>
                  </a:lnTo>
                  <a:lnTo>
                    <a:pt x="544" y="185"/>
                  </a:lnTo>
                  <a:lnTo>
                    <a:pt x="544" y="185"/>
                  </a:lnTo>
                  <a:lnTo>
                    <a:pt x="544" y="183"/>
                  </a:lnTo>
                  <a:lnTo>
                    <a:pt x="544" y="181"/>
                  </a:lnTo>
                  <a:lnTo>
                    <a:pt x="546" y="181"/>
                  </a:lnTo>
                  <a:lnTo>
                    <a:pt x="546" y="183"/>
                  </a:lnTo>
                  <a:lnTo>
                    <a:pt x="547" y="185"/>
                  </a:lnTo>
                  <a:lnTo>
                    <a:pt x="547" y="189"/>
                  </a:lnTo>
                  <a:lnTo>
                    <a:pt x="547" y="194"/>
                  </a:lnTo>
                  <a:lnTo>
                    <a:pt x="549" y="199"/>
                  </a:lnTo>
                  <a:lnTo>
                    <a:pt x="549" y="199"/>
                  </a:lnTo>
                  <a:lnTo>
                    <a:pt x="550" y="200"/>
                  </a:lnTo>
                  <a:lnTo>
                    <a:pt x="552" y="202"/>
                  </a:lnTo>
                  <a:lnTo>
                    <a:pt x="554" y="203"/>
                  </a:lnTo>
                  <a:lnTo>
                    <a:pt x="554" y="203"/>
                  </a:lnTo>
                  <a:lnTo>
                    <a:pt x="558" y="207"/>
                  </a:lnTo>
                  <a:lnTo>
                    <a:pt x="558" y="207"/>
                  </a:lnTo>
                  <a:lnTo>
                    <a:pt x="560" y="207"/>
                  </a:lnTo>
                  <a:lnTo>
                    <a:pt x="563" y="208"/>
                  </a:lnTo>
                  <a:lnTo>
                    <a:pt x="563" y="210"/>
                  </a:lnTo>
                  <a:lnTo>
                    <a:pt x="566" y="214"/>
                  </a:lnTo>
                  <a:lnTo>
                    <a:pt x="566" y="216"/>
                  </a:lnTo>
                  <a:lnTo>
                    <a:pt x="569" y="218"/>
                  </a:lnTo>
                  <a:lnTo>
                    <a:pt x="571" y="218"/>
                  </a:lnTo>
                  <a:lnTo>
                    <a:pt x="571" y="219"/>
                  </a:lnTo>
                  <a:lnTo>
                    <a:pt x="572" y="221"/>
                  </a:lnTo>
                  <a:lnTo>
                    <a:pt x="572" y="221"/>
                  </a:lnTo>
                  <a:lnTo>
                    <a:pt x="572" y="222"/>
                  </a:lnTo>
                  <a:lnTo>
                    <a:pt x="574" y="225"/>
                  </a:lnTo>
                  <a:lnTo>
                    <a:pt x="577" y="225"/>
                  </a:lnTo>
                  <a:lnTo>
                    <a:pt x="579" y="229"/>
                  </a:lnTo>
                  <a:lnTo>
                    <a:pt x="579" y="232"/>
                  </a:lnTo>
                  <a:lnTo>
                    <a:pt x="579" y="235"/>
                  </a:lnTo>
                  <a:lnTo>
                    <a:pt x="580" y="235"/>
                  </a:lnTo>
                  <a:lnTo>
                    <a:pt x="582" y="237"/>
                  </a:lnTo>
                  <a:lnTo>
                    <a:pt x="582" y="237"/>
                  </a:lnTo>
                  <a:lnTo>
                    <a:pt x="580" y="241"/>
                  </a:lnTo>
                  <a:lnTo>
                    <a:pt x="582" y="252"/>
                  </a:lnTo>
                  <a:lnTo>
                    <a:pt x="582" y="255"/>
                  </a:lnTo>
                  <a:lnTo>
                    <a:pt x="582" y="259"/>
                  </a:lnTo>
                  <a:lnTo>
                    <a:pt x="585" y="265"/>
                  </a:lnTo>
                  <a:lnTo>
                    <a:pt x="585" y="266"/>
                  </a:lnTo>
                  <a:lnTo>
                    <a:pt x="587" y="268"/>
                  </a:lnTo>
                  <a:lnTo>
                    <a:pt x="588" y="271"/>
                  </a:lnTo>
                  <a:lnTo>
                    <a:pt x="588" y="276"/>
                  </a:lnTo>
                  <a:lnTo>
                    <a:pt x="588" y="279"/>
                  </a:lnTo>
                  <a:lnTo>
                    <a:pt x="588" y="281"/>
                  </a:lnTo>
                  <a:lnTo>
                    <a:pt x="587" y="284"/>
                  </a:lnTo>
                  <a:lnTo>
                    <a:pt x="585" y="289"/>
                  </a:lnTo>
                  <a:lnTo>
                    <a:pt x="585" y="292"/>
                  </a:lnTo>
                  <a:lnTo>
                    <a:pt x="584" y="298"/>
                  </a:lnTo>
                  <a:lnTo>
                    <a:pt x="582" y="300"/>
                  </a:lnTo>
                  <a:lnTo>
                    <a:pt x="582" y="301"/>
                  </a:lnTo>
                  <a:lnTo>
                    <a:pt x="580" y="307"/>
                  </a:lnTo>
                  <a:lnTo>
                    <a:pt x="580" y="311"/>
                  </a:lnTo>
                  <a:lnTo>
                    <a:pt x="580" y="314"/>
                  </a:lnTo>
                  <a:lnTo>
                    <a:pt x="580" y="317"/>
                  </a:lnTo>
                  <a:lnTo>
                    <a:pt x="579" y="318"/>
                  </a:lnTo>
                  <a:lnTo>
                    <a:pt x="579" y="322"/>
                  </a:lnTo>
                  <a:lnTo>
                    <a:pt x="576" y="328"/>
                  </a:lnTo>
                  <a:lnTo>
                    <a:pt x="572" y="331"/>
                  </a:lnTo>
                  <a:lnTo>
                    <a:pt x="572" y="334"/>
                  </a:lnTo>
                  <a:lnTo>
                    <a:pt x="572" y="336"/>
                  </a:lnTo>
                  <a:lnTo>
                    <a:pt x="572" y="337"/>
                  </a:lnTo>
                  <a:lnTo>
                    <a:pt x="569" y="341"/>
                  </a:lnTo>
                  <a:lnTo>
                    <a:pt x="569" y="341"/>
                  </a:lnTo>
                  <a:lnTo>
                    <a:pt x="568" y="342"/>
                  </a:lnTo>
                  <a:lnTo>
                    <a:pt x="568" y="342"/>
                  </a:lnTo>
                  <a:lnTo>
                    <a:pt x="568" y="342"/>
                  </a:lnTo>
                  <a:lnTo>
                    <a:pt x="568" y="342"/>
                  </a:lnTo>
                  <a:lnTo>
                    <a:pt x="568" y="344"/>
                  </a:lnTo>
                  <a:lnTo>
                    <a:pt x="565" y="344"/>
                  </a:lnTo>
                  <a:lnTo>
                    <a:pt x="563" y="345"/>
                  </a:lnTo>
                  <a:lnTo>
                    <a:pt x="560" y="348"/>
                  </a:lnTo>
                  <a:lnTo>
                    <a:pt x="560" y="350"/>
                  </a:lnTo>
                  <a:lnTo>
                    <a:pt x="558" y="352"/>
                  </a:lnTo>
                  <a:lnTo>
                    <a:pt x="558" y="353"/>
                  </a:lnTo>
                  <a:lnTo>
                    <a:pt x="557" y="353"/>
                  </a:lnTo>
                  <a:lnTo>
                    <a:pt x="557" y="355"/>
                  </a:lnTo>
                  <a:lnTo>
                    <a:pt x="555" y="356"/>
                  </a:lnTo>
                  <a:lnTo>
                    <a:pt x="555" y="356"/>
                  </a:lnTo>
                  <a:lnTo>
                    <a:pt x="555" y="358"/>
                  </a:lnTo>
                  <a:lnTo>
                    <a:pt x="555" y="361"/>
                  </a:lnTo>
                  <a:lnTo>
                    <a:pt x="555" y="363"/>
                  </a:lnTo>
                  <a:lnTo>
                    <a:pt x="554" y="363"/>
                  </a:lnTo>
                  <a:lnTo>
                    <a:pt x="554" y="363"/>
                  </a:lnTo>
                  <a:lnTo>
                    <a:pt x="554" y="363"/>
                  </a:lnTo>
                  <a:lnTo>
                    <a:pt x="552" y="363"/>
                  </a:lnTo>
                  <a:lnTo>
                    <a:pt x="554" y="363"/>
                  </a:lnTo>
                  <a:lnTo>
                    <a:pt x="554" y="364"/>
                  </a:lnTo>
                  <a:lnTo>
                    <a:pt x="552" y="366"/>
                  </a:lnTo>
                  <a:lnTo>
                    <a:pt x="550" y="367"/>
                  </a:lnTo>
                  <a:lnTo>
                    <a:pt x="549" y="369"/>
                  </a:lnTo>
                  <a:lnTo>
                    <a:pt x="549" y="370"/>
                  </a:lnTo>
                  <a:lnTo>
                    <a:pt x="547" y="375"/>
                  </a:lnTo>
                  <a:lnTo>
                    <a:pt x="547" y="378"/>
                  </a:lnTo>
                  <a:lnTo>
                    <a:pt x="547" y="380"/>
                  </a:lnTo>
                  <a:lnTo>
                    <a:pt x="547" y="380"/>
                  </a:lnTo>
                  <a:lnTo>
                    <a:pt x="547" y="380"/>
                  </a:lnTo>
                  <a:lnTo>
                    <a:pt x="547" y="380"/>
                  </a:lnTo>
                  <a:lnTo>
                    <a:pt x="546" y="380"/>
                  </a:lnTo>
                  <a:lnTo>
                    <a:pt x="546" y="380"/>
                  </a:lnTo>
                  <a:lnTo>
                    <a:pt x="546" y="381"/>
                  </a:lnTo>
                  <a:lnTo>
                    <a:pt x="547" y="381"/>
                  </a:lnTo>
                  <a:lnTo>
                    <a:pt x="546" y="381"/>
                  </a:lnTo>
                  <a:lnTo>
                    <a:pt x="546" y="381"/>
                  </a:lnTo>
                  <a:lnTo>
                    <a:pt x="546" y="381"/>
                  </a:lnTo>
                  <a:lnTo>
                    <a:pt x="544" y="383"/>
                  </a:lnTo>
                  <a:lnTo>
                    <a:pt x="541" y="389"/>
                  </a:lnTo>
                  <a:lnTo>
                    <a:pt x="541" y="391"/>
                  </a:lnTo>
                  <a:lnTo>
                    <a:pt x="539" y="392"/>
                  </a:lnTo>
                  <a:lnTo>
                    <a:pt x="538" y="396"/>
                  </a:lnTo>
                  <a:lnTo>
                    <a:pt x="538" y="397"/>
                  </a:lnTo>
                  <a:lnTo>
                    <a:pt x="538" y="402"/>
                  </a:lnTo>
                  <a:lnTo>
                    <a:pt x="538" y="405"/>
                  </a:lnTo>
                  <a:lnTo>
                    <a:pt x="536" y="408"/>
                  </a:lnTo>
                  <a:lnTo>
                    <a:pt x="536" y="410"/>
                  </a:lnTo>
                  <a:lnTo>
                    <a:pt x="535" y="413"/>
                  </a:lnTo>
                  <a:lnTo>
                    <a:pt x="536" y="416"/>
                  </a:lnTo>
                  <a:lnTo>
                    <a:pt x="536" y="418"/>
                  </a:lnTo>
                  <a:lnTo>
                    <a:pt x="536" y="419"/>
                  </a:lnTo>
                  <a:lnTo>
                    <a:pt x="535" y="421"/>
                  </a:lnTo>
                  <a:lnTo>
                    <a:pt x="533" y="421"/>
                  </a:lnTo>
                  <a:lnTo>
                    <a:pt x="531" y="422"/>
                  </a:lnTo>
                  <a:lnTo>
                    <a:pt x="530" y="424"/>
                  </a:lnTo>
                  <a:lnTo>
                    <a:pt x="528" y="426"/>
                  </a:lnTo>
                  <a:lnTo>
                    <a:pt x="527" y="426"/>
                  </a:lnTo>
                  <a:lnTo>
                    <a:pt x="520" y="426"/>
                  </a:lnTo>
                  <a:lnTo>
                    <a:pt x="511" y="426"/>
                  </a:lnTo>
                  <a:lnTo>
                    <a:pt x="509" y="427"/>
                  </a:lnTo>
                  <a:lnTo>
                    <a:pt x="505" y="427"/>
                  </a:lnTo>
                  <a:lnTo>
                    <a:pt x="502" y="430"/>
                  </a:lnTo>
                  <a:lnTo>
                    <a:pt x="498" y="432"/>
                  </a:lnTo>
                  <a:lnTo>
                    <a:pt x="490" y="440"/>
                  </a:lnTo>
                  <a:lnTo>
                    <a:pt x="484" y="441"/>
                  </a:lnTo>
                  <a:lnTo>
                    <a:pt x="484" y="441"/>
                  </a:lnTo>
                  <a:lnTo>
                    <a:pt x="483" y="440"/>
                  </a:lnTo>
                  <a:lnTo>
                    <a:pt x="481" y="441"/>
                  </a:lnTo>
                  <a:lnTo>
                    <a:pt x="481" y="441"/>
                  </a:lnTo>
                  <a:lnTo>
                    <a:pt x="483" y="443"/>
                  </a:lnTo>
                  <a:lnTo>
                    <a:pt x="483" y="444"/>
                  </a:lnTo>
                  <a:lnTo>
                    <a:pt x="484" y="443"/>
                  </a:lnTo>
                  <a:lnTo>
                    <a:pt x="486" y="443"/>
                  </a:lnTo>
                  <a:lnTo>
                    <a:pt x="486" y="444"/>
                  </a:lnTo>
                  <a:lnTo>
                    <a:pt x="486" y="446"/>
                  </a:lnTo>
                  <a:lnTo>
                    <a:pt x="484" y="448"/>
                  </a:lnTo>
                  <a:lnTo>
                    <a:pt x="484" y="448"/>
                  </a:lnTo>
                  <a:lnTo>
                    <a:pt x="483" y="448"/>
                  </a:lnTo>
                  <a:lnTo>
                    <a:pt x="483" y="448"/>
                  </a:lnTo>
                  <a:lnTo>
                    <a:pt x="483" y="444"/>
                  </a:lnTo>
                  <a:lnTo>
                    <a:pt x="481" y="443"/>
                  </a:lnTo>
                  <a:lnTo>
                    <a:pt x="479" y="443"/>
                  </a:lnTo>
                  <a:lnTo>
                    <a:pt x="478" y="443"/>
                  </a:lnTo>
                  <a:lnTo>
                    <a:pt x="478" y="444"/>
                  </a:lnTo>
                  <a:lnTo>
                    <a:pt x="476" y="441"/>
                  </a:lnTo>
                  <a:lnTo>
                    <a:pt x="475" y="440"/>
                  </a:lnTo>
                  <a:lnTo>
                    <a:pt x="473" y="440"/>
                  </a:lnTo>
                  <a:lnTo>
                    <a:pt x="473" y="440"/>
                  </a:lnTo>
                  <a:lnTo>
                    <a:pt x="472" y="440"/>
                  </a:lnTo>
                  <a:lnTo>
                    <a:pt x="470" y="438"/>
                  </a:lnTo>
                  <a:lnTo>
                    <a:pt x="470" y="437"/>
                  </a:lnTo>
                  <a:lnTo>
                    <a:pt x="470" y="435"/>
                  </a:lnTo>
                  <a:lnTo>
                    <a:pt x="472" y="435"/>
                  </a:lnTo>
                  <a:lnTo>
                    <a:pt x="472" y="433"/>
                  </a:lnTo>
                  <a:lnTo>
                    <a:pt x="470" y="433"/>
                  </a:lnTo>
                  <a:lnTo>
                    <a:pt x="468" y="432"/>
                  </a:lnTo>
                  <a:lnTo>
                    <a:pt x="468" y="433"/>
                  </a:lnTo>
                  <a:lnTo>
                    <a:pt x="467" y="433"/>
                  </a:lnTo>
                  <a:lnTo>
                    <a:pt x="467" y="435"/>
                  </a:lnTo>
                  <a:lnTo>
                    <a:pt x="464" y="437"/>
                  </a:lnTo>
                  <a:lnTo>
                    <a:pt x="462" y="437"/>
                  </a:lnTo>
                  <a:lnTo>
                    <a:pt x="461" y="435"/>
                  </a:lnTo>
                  <a:lnTo>
                    <a:pt x="461" y="435"/>
                  </a:lnTo>
                  <a:lnTo>
                    <a:pt x="462" y="435"/>
                  </a:lnTo>
                  <a:lnTo>
                    <a:pt x="464" y="433"/>
                  </a:lnTo>
                  <a:lnTo>
                    <a:pt x="465" y="432"/>
                  </a:lnTo>
                  <a:lnTo>
                    <a:pt x="465" y="430"/>
                  </a:lnTo>
                  <a:lnTo>
                    <a:pt x="465" y="429"/>
                  </a:lnTo>
                  <a:lnTo>
                    <a:pt x="464" y="429"/>
                  </a:lnTo>
                  <a:lnTo>
                    <a:pt x="462" y="427"/>
                  </a:lnTo>
                  <a:lnTo>
                    <a:pt x="457" y="430"/>
                  </a:lnTo>
                  <a:lnTo>
                    <a:pt x="456" y="430"/>
                  </a:lnTo>
                  <a:lnTo>
                    <a:pt x="456" y="432"/>
                  </a:lnTo>
                  <a:lnTo>
                    <a:pt x="457" y="432"/>
                  </a:lnTo>
                  <a:lnTo>
                    <a:pt x="457" y="432"/>
                  </a:lnTo>
                  <a:lnTo>
                    <a:pt x="459" y="432"/>
                  </a:lnTo>
                  <a:lnTo>
                    <a:pt x="457" y="433"/>
                  </a:lnTo>
                  <a:lnTo>
                    <a:pt x="456" y="433"/>
                  </a:lnTo>
                  <a:lnTo>
                    <a:pt x="454" y="435"/>
                  </a:lnTo>
                  <a:lnTo>
                    <a:pt x="451" y="437"/>
                  </a:lnTo>
                  <a:lnTo>
                    <a:pt x="446" y="440"/>
                  </a:lnTo>
                  <a:lnTo>
                    <a:pt x="445" y="441"/>
                  </a:lnTo>
                  <a:lnTo>
                    <a:pt x="443" y="443"/>
                  </a:lnTo>
                  <a:lnTo>
                    <a:pt x="440" y="441"/>
                  </a:lnTo>
                  <a:lnTo>
                    <a:pt x="438" y="441"/>
                  </a:lnTo>
                  <a:lnTo>
                    <a:pt x="437" y="440"/>
                  </a:lnTo>
                  <a:lnTo>
                    <a:pt x="432" y="438"/>
                  </a:lnTo>
                  <a:lnTo>
                    <a:pt x="429" y="437"/>
                  </a:lnTo>
                  <a:lnTo>
                    <a:pt x="427" y="435"/>
                  </a:lnTo>
                  <a:lnTo>
                    <a:pt x="426" y="435"/>
                  </a:lnTo>
                  <a:lnTo>
                    <a:pt x="423" y="435"/>
                  </a:lnTo>
                  <a:lnTo>
                    <a:pt x="420" y="433"/>
                  </a:lnTo>
                  <a:lnTo>
                    <a:pt x="416" y="433"/>
                  </a:lnTo>
                  <a:lnTo>
                    <a:pt x="415" y="435"/>
                  </a:lnTo>
                  <a:lnTo>
                    <a:pt x="413" y="435"/>
                  </a:lnTo>
                  <a:lnTo>
                    <a:pt x="412" y="435"/>
                  </a:lnTo>
                  <a:lnTo>
                    <a:pt x="408" y="432"/>
                  </a:lnTo>
                  <a:lnTo>
                    <a:pt x="407" y="430"/>
                  </a:lnTo>
                  <a:lnTo>
                    <a:pt x="401" y="429"/>
                  </a:lnTo>
                  <a:lnTo>
                    <a:pt x="397" y="427"/>
                  </a:lnTo>
                  <a:lnTo>
                    <a:pt x="394" y="422"/>
                  </a:lnTo>
                  <a:lnTo>
                    <a:pt x="390" y="418"/>
                  </a:lnTo>
                  <a:lnTo>
                    <a:pt x="388" y="416"/>
                  </a:lnTo>
                  <a:lnTo>
                    <a:pt x="388" y="415"/>
                  </a:lnTo>
                  <a:lnTo>
                    <a:pt x="388" y="413"/>
                  </a:lnTo>
                  <a:lnTo>
                    <a:pt x="388" y="410"/>
                  </a:lnTo>
                  <a:lnTo>
                    <a:pt x="390" y="408"/>
                  </a:lnTo>
                  <a:lnTo>
                    <a:pt x="390" y="407"/>
                  </a:lnTo>
                  <a:lnTo>
                    <a:pt x="388" y="402"/>
                  </a:lnTo>
                  <a:lnTo>
                    <a:pt x="385" y="397"/>
                  </a:lnTo>
                  <a:lnTo>
                    <a:pt x="383" y="396"/>
                  </a:lnTo>
                  <a:lnTo>
                    <a:pt x="380" y="392"/>
                  </a:lnTo>
                  <a:lnTo>
                    <a:pt x="377" y="391"/>
                  </a:lnTo>
                  <a:lnTo>
                    <a:pt x="377" y="389"/>
                  </a:lnTo>
                  <a:lnTo>
                    <a:pt x="377" y="389"/>
                  </a:lnTo>
                  <a:lnTo>
                    <a:pt x="379" y="389"/>
                  </a:lnTo>
                  <a:lnTo>
                    <a:pt x="379" y="388"/>
                  </a:lnTo>
                  <a:lnTo>
                    <a:pt x="380" y="388"/>
                  </a:lnTo>
                  <a:lnTo>
                    <a:pt x="380" y="389"/>
                  </a:lnTo>
                  <a:lnTo>
                    <a:pt x="382" y="389"/>
                  </a:lnTo>
                  <a:lnTo>
                    <a:pt x="382" y="388"/>
                  </a:lnTo>
                  <a:lnTo>
                    <a:pt x="382" y="386"/>
                  </a:lnTo>
                  <a:lnTo>
                    <a:pt x="382" y="386"/>
                  </a:lnTo>
                  <a:lnTo>
                    <a:pt x="382" y="386"/>
                  </a:lnTo>
                  <a:lnTo>
                    <a:pt x="380" y="385"/>
                  </a:lnTo>
                  <a:lnTo>
                    <a:pt x="379" y="386"/>
                  </a:lnTo>
                  <a:lnTo>
                    <a:pt x="377" y="386"/>
                  </a:lnTo>
                  <a:lnTo>
                    <a:pt x="375" y="388"/>
                  </a:lnTo>
                  <a:lnTo>
                    <a:pt x="375" y="388"/>
                  </a:lnTo>
                  <a:lnTo>
                    <a:pt x="374" y="388"/>
                  </a:lnTo>
                  <a:lnTo>
                    <a:pt x="374" y="388"/>
                  </a:lnTo>
                  <a:lnTo>
                    <a:pt x="371" y="389"/>
                  </a:lnTo>
                  <a:lnTo>
                    <a:pt x="368" y="389"/>
                  </a:lnTo>
                  <a:lnTo>
                    <a:pt x="366" y="389"/>
                  </a:lnTo>
                  <a:lnTo>
                    <a:pt x="366" y="388"/>
                  </a:lnTo>
                  <a:lnTo>
                    <a:pt x="368" y="386"/>
                  </a:lnTo>
                  <a:lnTo>
                    <a:pt x="369" y="385"/>
                  </a:lnTo>
                  <a:lnTo>
                    <a:pt x="371" y="380"/>
                  </a:lnTo>
                  <a:lnTo>
                    <a:pt x="369" y="375"/>
                  </a:lnTo>
                  <a:lnTo>
                    <a:pt x="369" y="374"/>
                  </a:lnTo>
                  <a:lnTo>
                    <a:pt x="366" y="370"/>
                  </a:lnTo>
                  <a:lnTo>
                    <a:pt x="366" y="367"/>
                  </a:lnTo>
                  <a:lnTo>
                    <a:pt x="364" y="366"/>
                  </a:lnTo>
                  <a:lnTo>
                    <a:pt x="363" y="367"/>
                  </a:lnTo>
                  <a:lnTo>
                    <a:pt x="363" y="369"/>
                  </a:lnTo>
                  <a:lnTo>
                    <a:pt x="361" y="370"/>
                  </a:lnTo>
                  <a:lnTo>
                    <a:pt x="361" y="375"/>
                  </a:lnTo>
                  <a:lnTo>
                    <a:pt x="358" y="381"/>
                  </a:lnTo>
                  <a:lnTo>
                    <a:pt x="356" y="381"/>
                  </a:lnTo>
                  <a:lnTo>
                    <a:pt x="355" y="381"/>
                  </a:lnTo>
                  <a:lnTo>
                    <a:pt x="352" y="381"/>
                  </a:lnTo>
                  <a:lnTo>
                    <a:pt x="350" y="383"/>
                  </a:lnTo>
                  <a:lnTo>
                    <a:pt x="349" y="383"/>
                  </a:lnTo>
                  <a:lnTo>
                    <a:pt x="347" y="383"/>
                  </a:lnTo>
                  <a:lnTo>
                    <a:pt x="347" y="383"/>
                  </a:lnTo>
                  <a:lnTo>
                    <a:pt x="349" y="378"/>
                  </a:lnTo>
                  <a:lnTo>
                    <a:pt x="350" y="378"/>
                  </a:lnTo>
                  <a:lnTo>
                    <a:pt x="352" y="378"/>
                  </a:lnTo>
                  <a:lnTo>
                    <a:pt x="353" y="378"/>
                  </a:lnTo>
                  <a:lnTo>
                    <a:pt x="353" y="378"/>
                  </a:lnTo>
                  <a:lnTo>
                    <a:pt x="355" y="375"/>
                  </a:lnTo>
                  <a:lnTo>
                    <a:pt x="355" y="372"/>
                  </a:lnTo>
                  <a:lnTo>
                    <a:pt x="355" y="370"/>
                  </a:lnTo>
                  <a:lnTo>
                    <a:pt x="355" y="369"/>
                  </a:lnTo>
                  <a:lnTo>
                    <a:pt x="355" y="367"/>
                  </a:lnTo>
                  <a:lnTo>
                    <a:pt x="355" y="366"/>
                  </a:lnTo>
                  <a:lnTo>
                    <a:pt x="358" y="361"/>
                  </a:lnTo>
                  <a:lnTo>
                    <a:pt x="360" y="358"/>
                  </a:lnTo>
                  <a:lnTo>
                    <a:pt x="361" y="356"/>
                  </a:lnTo>
                  <a:lnTo>
                    <a:pt x="361" y="355"/>
                  </a:lnTo>
                  <a:lnTo>
                    <a:pt x="361" y="352"/>
                  </a:lnTo>
                  <a:lnTo>
                    <a:pt x="361" y="350"/>
                  </a:lnTo>
                  <a:lnTo>
                    <a:pt x="361" y="350"/>
                  </a:lnTo>
                  <a:lnTo>
                    <a:pt x="363" y="348"/>
                  </a:lnTo>
                  <a:lnTo>
                    <a:pt x="361" y="344"/>
                  </a:lnTo>
                  <a:lnTo>
                    <a:pt x="361" y="342"/>
                  </a:lnTo>
                  <a:lnTo>
                    <a:pt x="360" y="341"/>
                  </a:lnTo>
                  <a:lnTo>
                    <a:pt x="360" y="342"/>
                  </a:lnTo>
                  <a:lnTo>
                    <a:pt x="360" y="344"/>
                  </a:lnTo>
                  <a:lnTo>
                    <a:pt x="358" y="347"/>
                  </a:lnTo>
                  <a:lnTo>
                    <a:pt x="356" y="348"/>
                  </a:lnTo>
                  <a:lnTo>
                    <a:pt x="355" y="350"/>
                  </a:lnTo>
                  <a:lnTo>
                    <a:pt x="353" y="353"/>
                  </a:lnTo>
                  <a:lnTo>
                    <a:pt x="352" y="358"/>
                  </a:lnTo>
                  <a:lnTo>
                    <a:pt x="350" y="358"/>
                  </a:lnTo>
                  <a:lnTo>
                    <a:pt x="349" y="358"/>
                  </a:lnTo>
                  <a:lnTo>
                    <a:pt x="347" y="359"/>
                  </a:lnTo>
                  <a:lnTo>
                    <a:pt x="345" y="361"/>
                  </a:lnTo>
                  <a:lnTo>
                    <a:pt x="342" y="361"/>
                  </a:lnTo>
                  <a:lnTo>
                    <a:pt x="341" y="363"/>
                  </a:lnTo>
                  <a:lnTo>
                    <a:pt x="341" y="364"/>
                  </a:lnTo>
                  <a:lnTo>
                    <a:pt x="336" y="370"/>
                  </a:lnTo>
                  <a:lnTo>
                    <a:pt x="333" y="372"/>
                  </a:lnTo>
                  <a:lnTo>
                    <a:pt x="333" y="374"/>
                  </a:lnTo>
                  <a:lnTo>
                    <a:pt x="333" y="374"/>
                  </a:lnTo>
                  <a:lnTo>
                    <a:pt x="333" y="375"/>
                  </a:lnTo>
                  <a:lnTo>
                    <a:pt x="333" y="375"/>
                  </a:lnTo>
                  <a:lnTo>
                    <a:pt x="334" y="378"/>
                  </a:lnTo>
                  <a:lnTo>
                    <a:pt x="333" y="378"/>
                  </a:lnTo>
                  <a:lnTo>
                    <a:pt x="333" y="378"/>
                  </a:lnTo>
                  <a:lnTo>
                    <a:pt x="331" y="377"/>
                  </a:lnTo>
                  <a:lnTo>
                    <a:pt x="330" y="378"/>
                  </a:lnTo>
                  <a:lnTo>
                    <a:pt x="328" y="378"/>
                  </a:lnTo>
                  <a:lnTo>
                    <a:pt x="327" y="375"/>
                  </a:lnTo>
                  <a:lnTo>
                    <a:pt x="325" y="375"/>
                  </a:lnTo>
                  <a:lnTo>
                    <a:pt x="323" y="374"/>
                  </a:lnTo>
                  <a:lnTo>
                    <a:pt x="323" y="372"/>
                  </a:lnTo>
                  <a:lnTo>
                    <a:pt x="322" y="372"/>
                  </a:lnTo>
                  <a:lnTo>
                    <a:pt x="322" y="372"/>
                  </a:lnTo>
                  <a:lnTo>
                    <a:pt x="322" y="372"/>
                  </a:lnTo>
                  <a:lnTo>
                    <a:pt x="322" y="370"/>
                  </a:lnTo>
                  <a:lnTo>
                    <a:pt x="322" y="370"/>
                  </a:lnTo>
                  <a:lnTo>
                    <a:pt x="323" y="372"/>
                  </a:lnTo>
                  <a:lnTo>
                    <a:pt x="325" y="372"/>
                  </a:lnTo>
                  <a:lnTo>
                    <a:pt x="325" y="374"/>
                  </a:lnTo>
                  <a:lnTo>
                    <a:pt x="327" y="372"/>
                  </a:lnTo>
                  <a:lnTo>
                    <a:pt x="325" y="369"/>
                  </a:lnTo>
                  <a:lnTo>
                    <a:pt x="323" y="366"/>
                  </a:lnTo>
                  <a:lnTo>
                    <a:pt x="323" y="366"/>
                  </a:lnTo>
                  <a:lnTo>
                    <a:pt x="322" y="363"/>
                  </a:lnTo>
                  <a:lnTo>
                    <a:pt x="322" y="361"/>
                  </a:lnTo>
                  <a:lnTo>
                    <a:pt x="320" y="359"/>
                  </a:lnTo>
                  <a:lnTo>
                    <a:pt x="317" y="358"/>
                  </a:lnTo>
                  <a:lnTo>
                    <a:pt x="317" y="355"/>
                  </a:lnTo>
                  <a:lnTo>
                    <a:pt x="317" y="352"/>
                  </a:lnTo>
                  <a:lnTo>
                    <a:pt x="315" y="352"/>
                  </a:lnTo>
                  <a:lnTo>
                    <a:pt x="314" y="350"/>
                  </a:lnTo>
                  <a:lnTo>
                    <a:pt x="309" y="350"/>
                  </a:lnTo>
                  <a:lnTo>
                    <a:pt x="308" y="347"/>
                  </a:lnTo>
                  <a:lnTo>
                    <a:pt x="306" y="344"/>
                  </a:lnTo>
                  <a:lnTo>
                    <a:pt x="308" y="342"/>
                  </a:lnTo>
                  <a:lnTo>
                    <a:pt x="308" y="342"/>
                  </a:lnTo>
                  <a:lnTo>
                    <a:pt x="309" y="342"/>
                  </a:lnTo>
                  <a:lnTo>
                    <a:pt x="308" y="341"/>
                  </a:lnTo>
                  <a:lnTo>
                    <a:pt x="304" y="337"/>
                  </a:lnTo>
                  <a:lnTo>
                    <a:pt x="301" y="336"/>
                  </a:lnTo>
                  <a:lnTo>
                    <a:pt x="300" y="334"/>
                  </a:lnTo>
                  <a:lnTo>
                    <a:pt x="298" y="334"/>
                  </a:lnTo>
                  <a:lnTo>
                    <a:pt x="297" y="334"/>
                  </a:lnTo>
                  <a:lnTo>
                    <a:pt x="293" y="334"/>
                  </a:lnTo>
                  <a:lnTo>
                    <a:pt x="287" y="331"/>
                  </a:lnTo>
                  <a:lnTo>
                    <a:pt x="286" y="329"/>
                  </a:lnTo>
                  <a:lnTo>
                    <a:pt x="281" y="331"/>
                  </a:lnTo>
                  <a:lnTo>
                    <a:pt x="279" y="331"/>
                  </a:lnTo>
                  <a:lnTo>
                    <a:pt x="271" y="326"/>
                  </a:lnTo>
                  <a:lnTo>
                    <a:pt x="267" y="323"/>
                  </a:lnTo>
                  <a:lnTo>
                    <a:pt x="265" y="323"/>
                  </a:lnTo>
                  <a:lnTo>
                    <a:pt x="263" y="323"/>
                  </a:lnTo>
                  <a:lnTo>
                    <a:pt x="262" y="323"/>
                  </a:lnTo>
                  <a:lnTo>
                    <a:pt x="260" y="325"/>
                  </a:lnTo>
                  <a:lnTo>
                    <a:pt x="259" y="325"/>
                  </a:lnTo>
                  <a:lnTo>
                    <a:pt x="249" y="325"/>
                  </a:lnTo>
                  <a:lnTo>
                    <a:pt x="241" y="325"/>
                  </a:lnTo>
                  <a:lnTo>
                    <a:pt x="235" y="326"/>
                  </a:lnTo>
                  <a:lnTo>
                    <a:pt x="232" y="326"/>
                  </a:lnTo>
                  <a:lnTo>
                    <a:pt x="226" y="329"/>
                  </a:lnTo>
                  <a:lnTo>
                    <a:pt x="219" y="333"/>
                  </a:lnTo>
                  <a:lnTo>
                    <a:pt x="213" y="333"/>
                  </a:lnTo>
                  <a:lnTo>
                    <a:pt x="208" y="336"/>
                  </a:lnTo>
                  <a:lnTo>
                    <a:pt x="205" y="336"/>
                  </a:lnTo>
                  <a:lnTo>
                    <a:pt x="200" y="336"/>
                  </a:lnTo>
                  <a:lnTo>
                    <a:pt x="191" y="336"/>
                  </a:lnTo>
                  <a:lnTo>
                    <a:pt x="188" y="336"/>
                  </a:lnTo>
                  <a:lnTo>
                    <a:pt x="183" y="339"/>
                  </a:lnTo>
                  <a:lnTo>
                    <a:pt x="181" y="341"/>
                  </a:lnTo>
                  <a:lnTo>
                    <a:pt x="178" y="341"/>
                  </a:lnTo>
                  <a:lnTo>
                    <a:pt x="172" y="345"/>
                  </a:lnTo>
                  <a:lnTo>
                    <a:pt x="167" y="345"/>
                  </a:lnTo>
                  <a:lnTo>
                    <a:pt x="166" y="347"/>
                  </a:lnTo>
                  <a:lnTo>
                    <a:pt x="164" y="347"/>
                  </a:lnTo>
                  <a:lnTo>
                    <a:pt x="163" y="348"/>
                  </a:lnTo>
                  <a:lnTo>
                    <a:pt x="159" y="355"/>
                  </a:lnTo>
                  <a:lnTo>
                    <a:pt x="158" y="356"/>
                  </a:lnTo>
                  <a:lnTo>
                    <a:pt x="155" y="361"/>
                  </a:lnTo>
                  <a:lnTo>
                    <a:pt x="153" y="361"/>
                  </a:lnTo>
                  <a:lnTo>
                    <a:pt x="151" y="361"/>
                  </a:lnTo>
                  <a:lnTo>
                    <a:pt x="148" y="363"/>
                  </a:lnTo>
                  <a:lnTo>
                    <a:pt x="147" y="361"/>
                  </a:lnTo>
                  <a:lnTo>
                    <a:pt x="145" y="361"/>
                  </a:lnTo>
                  <a:lnTo>
                    <a:pt x="142" y="361"/>
                  </a:lnTo>
                  <a:lnTo>
                    <a:pt x="134" y="363"/>
                  </a:lnTo>
                  <a:lnTo>
                    <a:pt x="133" y="361"/>
                  </a:lnTo>
                  <a:lnTo>
                    <a:pt x="131" y="361"/>
                  </a:lnTo>
                  <a:lnTo>
                    <a:pt x="128" y="361"/>
                  </a:lnTo>
                  <a:lnTo>
                    <a:pt x="123" y="361"/>
                  </a:lnTo>
                  <a:lnTo>
                    <a:pt x="114" y="361"/>
                  </a:lnTo>
                  <a:lnTo>
                    <a:pt x="110" y="363"/>
                  </a:lnTo>
                  <a:lnTo>
                    <a:pt x="109" y="363"/>
                  </a:lnTo>
                  <a:lnTo>
                    <a:pt x="106" y="363"/>
                  </a:lnTo>
                  <a:lnTo>
                    <a:pt x="101" y="363"/>
                  </a:lnTo>
                  <a:lnTo>
                    <a:pt x="98" y="364"/>
                  </a:lnTo>
                  <a:lnTo>
                    <a:pt x="98" y="364"/>
                  </a:lnTo>
                  <a:lnTo>
                    <a:pt x="95" y="369"/>
                  </a:lnTo>
                  <a:lnTo>
                    <a:pt x="92" y="370"/>
                  </a:lnTo>
                  <a:lnTo>
                    <a:pt x="88" y="370"/>
                  </a:lnTo>
                  <a:lnTo>
                    <a:pt x="87" y="370"/>
                  </a:lnTo>
                  <a:lnTo>
                    <a:pt x="81" y="375"/>
                  </a:lnTo>
                  <a:lnTo>
                    <a:pt x="76" y="380"/>
                  </a:lnTo>
                  <a:lnTo>
                    <a:pt x="74" y="380"/>
                  </a:lnTo>
                  <a:lnTo>
                    <a:pt x="71" y="380"/>
                  </a:lnTo>
                  <a:lnTo>
                    <a:pt x="69" y="380"/>
                  </a:lnTo>
                  <a:lnTo>
                    <a:pt x="68" y="381"/>
                  </a:lnTo>
                  <a:lnTo>
                    <a:pt x="62" y="380"/>
                  </a:lnTo>
                  <a:lnTo>
                    <a:pt x="57" y="380"/>
                  </a:lnTo>
                  <a:lnTo>
                    <a:pt x="52" y="380"/>
                  </a:lnTo>
                  <a:lnTo>
                    <a:pt x="47" y="377"/>
                  </a:lnTo>
                  <a:lnTo>
                    <a:pt x="44" y="377"/>
                  </a:lnTo>
                  <a:lnTo>
                    <a:pt x="41" y="372"/>
                  </a:lnTo>
                  <a:lnTo>
                    <a:pt x="38" y="370"/>
                  </a:lnTo>
                  <a:lnTo>
                    <a:pt x="35" y="367"/>
                  </a:lnTo>
                  <a:lnTo>
                    <a:pt x="33" y="369"/>
                  </a:lnTo>
                  <a:lnTo>
                    <a:pt x="32" y="369"/>
                  </a:lnTo>
                  <a:lnTo>
                    <a:pt x="30" y="367"/>
                  </a:lnTo>
                  <a:lnTo>
                    <a:pt x="30" y="366"/>
                  </a:lnTo>
                  <a:lnTo>
                    <a:pt x="30" y="364"/>
                  </a:lnTo>
                  <a:lnTo>
                    <a:pt x="30" y="359"/>
                  </a:lnTo>
                  <a:lnTo>
                    <a:pt x="30" y="355"/>
                  </a:lnTo>
                  <a:lnTo>
                    <a:pt x="32" y="356"/>
                  </a:lnTo>
                  <a:lnTo>
                    <a:pt x="33" y="358"/>
                  </a:lnTo>
                  <a:lnTo>
                    <a:pt x="35" y="358"/>
                  </a:lnTo>
                  <a:lnTo>
                    <a:pt x="38" y="356"/>
                  </a:lnTo>
                  <a:lnTo>
                    <a:pt x="40" y="353"/>
                  </a:lnTo>
                  <a:lnTo>
                    <a:pt x="40" y="350"/>
                  </a:lnTo>
                  <a:lnTo>
                    <a:pt x="40" y="347"/>
                  </a:lnTo>
                  <a:lnTo>
                    <a:pt x="40" y="342"/>
                  </a:lnTo>
                  <a:lnTo>
                    <a:pt x="40" y="341"/>
                  </a:lnTo>
                  <a:lnTo>
                    <a:pt x="41" y="341"/>
                  </a:lnTo>
                  <a:lnTo>
                    <a:pt x="41" y="337"/>
                  </a:lnTo>
                  <a:lnTo>
                    <a:pt x="41" y="329"/>
                  </a:lnTo>
                  <a:lnTo>
                    <a:pt x="40" y="326"/>
                  </a:lnTo>
                  <a:lnTo>
                    <a:pt x="36" y="320"/>
                  </a:lnTo>
                  <a:lnTo>
                    <a:pt x="35" y="314"/>
                  </a:lnTo>
                  <a:lnTo>
                    <a:pt x="33" y="312"/>
                  </a:lnTo>
                  <a:lnTo>
                    <a:pt x="32" y="307"/>
                  </a:lnTo>
                  <a:lnTo>
                    <a:pt x="30" y="303"/>
                  </a:lnTo>
                  <a:lnTo>
                    <a:pt x="30" y="300"/>
                  </a:lnTo>
                  <a:lnTo>
                    <a:pt x="30" y="295"/>
                  </a:lnTo>
                  <a:lnTo>
                    <a:pt x="30" y="292"/>
                  </a:lnTo>
                  <a:lnTo>
                    <a:pt x="30" y="290"/>
                  </a:lnTo>
                  <a:lnTo>
                    <a:pt x="28" y="285"/>
                  </a:lnTo>
                  <a:lnTo>
                    <a:pt x="25" y="282"/>
                  </a:lnTo>
                  <a:lnTo>
                    <a:pt x="24" y="281"/>
                  </a:lnTo>
                  <a:lnTo>
                    <a:pt x="24" y="279"/>
                  </a:lnTo>
                  <a:lnTo>
                    <a:pt x="24" y="276"/>
                  </a:lnTo>
                  <a:lnTo>
                    <a:pt x="21" y="273"/>
                  </a:lnTo>
                  <a:lnTo>
                    <a:pt x="17" y="270"/>
                  </a:lnTo>
                  <a:lnTo>
                    <a:pt x="17" y="268"/>
                  </a:lnTo>
                  <a:lnTo>
                    <a:pt x="17" y="260"/>
                  </a:lnTo>
                  <a:lnTo>
                    <a:pt x="16" y="259"/>
                  </a:lnTo>
                  <a:lnTo>
                    <a:pt x="11" y="251"/>
                  </a:lnTo>
                  <a:lnTo>
                    <a:pt x="6" y="243"/>
                  </a:lnTo>
                  <a:lnTo>
                    <a:pt x="5" y="241"/>
                  </a:lnTo>
                  <a:lnTo>
                    <a:pt x="3" y="240"/>
                  </a:lnTo>
                  <a:lnTo>
                    <a:pt x="5" y="240"/>
                  </a:lnTo>
                  <a:lnTo>
                    <a:pt x="5" y="240"/>
                  </a:lnTo>
                  <a:lnTo>
                    <a:pt x="5" y="241"/>
                  </a:lnTo>
                  <a:lnTo>
                    <a:pt x="6" y="241"/>
                  </a:lnTo>
                  <a:lnTo>
                    <a:pt x="6" y="240"/>
                  </a:lnTo>
                  <a:lnTo>
                    <a:pt x="6" y="240"/>
                  </a:lnTo>
                  <a:lnTo>
                    <a:pt x="6" y="238"/>
                  </a:lnTo>
                  <a:lnTo>
                    <a:pt x="6" y="238"/>
                  </a:lnTo>
                  <a:lnTo>
                    <a:pt x="8" y="240"/>
                  </a:lnTo>
                  <a:lnTo>
                    <a:pt x="10" y="244"/>
                  </a:lnTo>
                  <a:lnTo>
                    <a:pt x="10" y="246"/>
                  </a:lnTo>
                  <a:lnTo>
                    <a:pt x="11" y="246"/>
                  </a:lnTo>
                  <a:lnTo>
                    <a:pt x="13" y="246"/>
                  </a:lnTo>
                  <a:lnTo>
                    <a:pt x="13" y="244"/>
                  </a:lnTo>
                  <a:lnTo>
                    <a:pt x="14" y="243"/>
                  </a:lnTo>
                  <a:lnTo>
                    <a:pt x="13" y="241"/>
                  </a:lnTo>
                  <a:lnTo>
                    <a:pt x="11" y="241"/>
                  </a:lnTo>
                  <a:lnTo>
                    <a:pt x="10" y="238"/>
                  </a:lnTo>
                  <a:lnTo>
                    <a:pt x="8" y="235"/>
                  </a:lnTo>
                  <a:lnTo>
                    <a:pt x="6" y="233"/>
                  </a:lnTo>
                  <a:lnTo>
                    <a:pt x="6" y="232"/>
                  </a:lnTo>
                  <a:lnTo>
                    <a:pt x="8" y="230"/>
                  </a:lnTo>
                  <a:lnTo>
                    <a:pt x="10" y="232"/>
                  </a:lnTo>
                  <a:lnTo>
                    <a:pt x="10" y="233"/>
                  </a:lnTo>
                  <a:lnTo>
                    <a:pt x="11" y="235"/>
                  </a:lnTo>
                  <a:lnTo>
                    <a:pt x="11" y="237"/>
                  </a:lnTo>
                  <a:lnTo>
                    <a:pt x="11" y="238"/>
                  </a:lnTo>
                  <a:lnTo>
                    <a:pt x="11" y="238"/>
                  </a:lnTo>
                  <a:lnTo>
                    <a:pt x="11" y="240"/>
                  </a:lnTo>
                  <a:lnTo>
                    <a:pt x="13" y="240"/>
                  </a:lnTo>
                  <a:lnTo>
                    <a:pt x="13" y="238"/>
                  </a:lnTo>
                  <a:lnTo>
                    <a:pt x="14" y="237"/>
                  </a:lnTo>
                  <a:lnTo>
                    <a:pt x="14" y="238"/>
                  </a:lnTo>
                  <a:lnTo>
                    <a:pt x="14" y="241"/>
                  </a:lnTo>
                  <a:lnTo>
                    <a:pt x="16" y="241"/>
                  </a:lnTo>
                  <a:lnTo>
                    <a:pt x="17" y="243"/>
                  </a:lnTo>
                  <a:lnTo>
                    <a:pt x="19" y="243"/>
                  </a:lnTo>
                  <a:lnTo>
                    <a:pt x="19" y="241"/>
                  </a:lnTo>
                  <a:lnTo>
                    <a:pt x="19" y="240"/>
                  </a:lnTo>
                  <a:lnTo>
                    <a:pt x="19" y="237"/>
                  </a:lnTo>
                  <a:lnTo>
                    <a:pt x="19" y="235"/>
                  </a:lnTo>
                  <a:lnTo>
                    <a:pt x="16" y="230"/>
                  </a:lnTo>
                  <a:lnTo>
                    <a:pt x="13" y="224"/>
                  </a:lnTo>
                  <a:lnTo>
                    <a:pt x="11" y="221"/>
                  </a:lnTo>
                  <a:lnTo>
                    <a:pt x="10" y="218"/>
                  </a:lnTo>
                  <a:lnTo>
                    <a:pt x="8" y="216"/>
                  </a:lnTo>
                  <a:lnTo>
                    <a:pt x="8" y="213"/>
                  </a:lnTo>
                  <a:lnTo>
                    <a:pt x="8" y="210"/>
                  </a:lnTo>
                  <a:lnTo>
                    <a:pt x="8" y="208"/>
                  </a:lnTo>
                  <a:lnTo>
                    <a:pt x="8" y="205"/>
                  </a:lnTo>
                  <a:lnTo>
                    <a:pt x="10" y="202"/>
                  </a:lnTo>
                  <a:lnTo>
                    <a:pt x="13" y="197"/>
                  </a:lnTo>
                  <a:lnTo>
                    <a:pt x="13" y="196"/>
                  </a:lnTo>
                  <a:lnTo>
                    <a:pt x="13" y="194"/>
                  </a:lnTo>
                  <a:lnTo>
                    <a:pt x="13" y="192"/>
                  </a:lnTo>
                  <a:lnTo>
                    <a:pt x="13" y="189"/>
                  </a:lnTo>
                  <a:lnTo>
                    <a:pt x="13" y="189"/>
                  </a:lnTo>
                  <a:lnTo>
                    <a:pt x="11" y="186"/>
                  </a:lnTo>
                  <a:lnTo>
                    <a:pt x="13" y="181"/>
                  </a:lnTo>
                  <a:lnTo>
                    <a:pt x="16" y="175"/>
                  </a:lnTo>
                  <a:lnTo>
                    <a:pt x="16" y="175"/>
                  </a:lnTo>
                  <a:lnTo>
                    <a:pt x="17" y="173"/>
                  </a:lnTo>
                  <a:lnTo>
                    <a:pt x="17" y="175"/>
                  </a:lnTo>
                  <a:lnTo>
                    <a:pt x="17" y="178"/>
                  </a:lnTo>
                  <a:lnTo>
                    <a:pt x="17" y="181"/>
                  </a:lnTo>
                  <a:lnTo>
                    <a:pt x="17" y="183"/>
                  </a:lnTo>
                  <a:lnTo>
                    <a:pt x="19" y="183"/>
                  </a:lnTo>
                  <a:lnTo>
                    <a:pt x="21" y="183"/>
                  </a:lnTo>
                  <a:lnTo>
                    <a:pt x="21" y="181"/>
                  </a:lnTo>
                  <a:lnTo>
                    <a:pt x="22" y="180"/>
                  </a:lnTo>
                  <a:lnTo>
                    <a:pt x="24" y="175"/>
                  </a:lnTo>
                  <a:lnTo>
                    <a:pt x="25" y="173"/>
                  </a:lnTo>
                  <a:lnTo>
                    <a:pt x="28" y="172"/>
                  </a:lnTo>
                  <a:lnTo>
                    <a:pt x="33" y="170"/>
                  </a:lnTo>
                  <a:lnTo>
                    <a:pt x="36" y="169"/>
                  </a:lnTo>
                  <a:lnTo>
                    <a:pt x="40" y="167"/>
                  </a:lnTo>
                  <a:lnTo>
                    <a:pt x="41" y="164"/>
                  </a:lnTo>
                  <a:lnTo>
                    <a:pt x="43" y="162"/>
                  </a:lnTo>
                  <a:lnTo>
                    <a:pt x="44" y="161"/>
                  </a:lnTo>
                  <a:lnTo>
                    <a:pt x="54" y="156"/>
                  </a:lnTo>
                  <a:lnTo>
                    <a:pt x="55" y="156"/>
                  </a:lnTo>
                  <a:lnTo>
                    <a:pt x="57" y="156"/>
                  </a:lnTo>
                  <a:lnTo>
                    <a:pt x="58" y="156"/>
                  </a:lnTo>
                  <a:lnTo>
                    <a:pt x="62" y="156"/>
                  </a:lnTo>
                  <a:lnTo>
                    <a:pt x="63" y="156"/>
                  </a:lnTo>
                  <a:lnTo>
                    <a:pt x="65" y="158"/>
                  </a:lnTo>
                  <a:lnTo>
                    <a:pt x="69" y="156"/>
                  </a:lnTo>
                  <a:lnTo>
                    <a:pt x="71" y="155"/>
                  </a:lnTo>
                  <a:lnTo>
                    <a:pt x="74" y="153"/>
                  </a:lnTo>
                  <a:lnTo>
                    <a:pt x="76" y="151"/>
                  </a:lnTo>
                  <a:lnTo>
                    <a:pt x="81" y="151"/>
                  </a:lnTo>
                  <a:lnTo>
                    <a:pt x="84" y="150"/>
                  </a:lnTo>
                  <a:lnTo>
                    <a:pt x="90" y="147"/>
                  </a:lnTo>
                  <a:lnTo>
                    <a:pt x="93" y="147"/>
                  </a:lnTo>
                  <a:lnTo>
                    <a:pt x="96" y="147"/>
                  </a:lnTo>
                  <a:lnTo>
                    <a:pt x="99" y="145"/>
                  </a:lnTo>
                  <a:lnTo>
                    <a:pt x="106" y="145"/>
                  </a:lnTo>
                  <a:lnTo>
                    <a:pt x="109" y="144"/>
                  </a:lnTo>
                  <a:lnTo>
                    <a:pt x="115" y="140"/>
                  </a:lnTo>
                  <a:lnTo>
                    <a:pt x="117" y="140"/>
                  </a:lnTo>
                  <a:lnTo>
                    <a:pt x="120" y="139"/>
                  </a:lnTo>
                  <a:lnTo>
                    <a:pt x="122" y="136"/>
                  </a:lnTo>
                  <a:lnTo>
                    <a:pt x="125" y="133"/>
                  </a:lnTo>
                  <a:lnTo>
                    <a:pt x="125" y="129"/>
                  </a:lnTo>
                  <a:lnTo>
                    <a:pt x="126" y="128"/>
                  </a:lnTo>
                  <a:lnTo>
                    <a:pt x="128" y="126"/>
                  </a:lnTo>
                  <a:lnTo>
                    <a:pt x="128" y="125"/>
                  </a:lnTo>
                  <a:lnTo>
                    <a:pt x="129" y="123"/>
                  </a:lnTo>
                  <a:lnTo>
                    <a:pt x="131" y="122"/>
                  </a:lnTo>
                  <a:lnTo>
                    <a:pt x="136" y="118"/>
                  </a:lnTo>
                  <a:lnTo>
                    <a:pt x="136" y="118"/>
                  </a:lnTo>
                  <a:lnTo>
                    <a:pt x="137" y="117"/>
                  </a:lnTo>
                  <a:lnTo>
                    <a:pt x="136" y="117"/>
                  </a:lnTo>
                  <a:lnTo>
                    <a:pt x="134" y="115"/>
                  </a:lnTo>
                  <a:lnTo>
                    <a:pt x="134" y="112"/>
                  </a:lnTo>
                  <a:lnTo>
                    <a:pt x="134" y="110"/>
                  </a:lnTo>
                  <a:lnTo>
                    <a:pt x="134" y="107"/>
                  </a:lnTo>
                  <a:lnTo>
                    <a:pt x="134" y="106"/>
                  </a:lnTo>
                  <a:lnTo>
                    <a:pt x="136" y="104"/>
                  </a:lnTo>
                  <a:lnTo>
                    <a:pt x="136" y="103"/>
                  </a:lnTo>
                  <a:lnTo>
                    <a:pt x="137" y="101"/>
                  </a:lnTo>
                  <a:lnTo>
                    <a:pt x="139" y="101"/>
                  </a:lnTo>
                  <a:lnTo>
                    <a:pt x="140" y="99"/>
                  </a:lnTo>
                  <a:lnTo>
                    <a:pt x="142" y="98"/>
                  </a:lnTo>
                  <a:lnTo>
                    <a:pt x="142" y="98"/>
                  </a:lnTo>
                  <a:lnTo>
                    <a:pt x="144" y="95"/>
                  </a:lnTo>
                  <a:lnTo>
                    <a:pt x="145" y="93"/>
                  </a:lnTo>
                  <a:lnTo>
                    <a:pt x="145" y="93"/>
                  </a:lnTo>
                  <a:lnTo>
                    <a:pt x="147" y="98"/>
                  </a:lnTo>
                  <a:lnTo>
                    <a:pt x="148" y="99"/>
                  </a:lnTo>
                  <a:lnTo>
                    <a:pt x="150" y="103"/>
                  </a:lnTo>
                  <a:lnTo>
                    <a:pt x="151" y="106"/>
                  </a:lnTo>
                  <a:lnTo>
                    <a:pt x="153" y="107"/>
                  </a:lnTo>
                  <a:lnTo>
                    <a:pt x="153" y="109"/>
                  </a:lnTo>
                  <a:lnTo>
                    <a:pt x="155" y="109"/>
                  </a:lnTo>
                  <a:lnTo>
                    <a:pt x="155" y="109"/>
                  </a:lnTo>
                  <a:lnTo>
                    <a:pt x="155" y="107"/>
                  </a:lnTo>
                  <a:lnTo>
                    <a:pt x="155" y="104"/>
                  </a:lnTo>
                  <a:lnTo>
                    <a:pt x="155" y="103"/>
                  </a:lnTo>
                  <a:lnTo>
                    <a:pt x="155" y="103"/>
                  </a:lnTo>
                  <a:lnTo>
                    <a:pt x="155" y="101"/>
                  </a:lnTo>
                  <a:lnTo>
                    <a:pt x="156" y="103"/>
                  </a:lnTo>
                  <a:lnTo>
                    <a:pt x="156" y="103"/>
                  </a:lnTo>
                  <a:lnTo>
                    <a:pt x="158" y="104"/>
                  </a:lnTo>
                  <a:lnTo>
                    <a:pt x="158" y="104"/>
                  </a:lnTo>
                  <a:lnTo>
                    <a:pt x="158" y="101"/>
                  </a:lnTo>
                  <a:lnTo>
                    <a:pt x="158" y="101"/>
                  </a:lnTo>
                  <a:lnTo>
                    <a:pt x="158" y="99"/>
                  </a:lnTo>
                  <a:lnTo>
                    <a:pt x="158" y="99"/>
                  </a:lnTo>
                  <a:lnTo>
                    <a:pt x="156" y="99"/>
                  </a:lnTo>
                  <a:lnTo>
                    <a:pt x="156" y="98"/>
                  </a:lnTo>
                  <a:lnTo>
                    <a:pt x="155" y="96"/>
                  </a:lnTo>
                  <a:lnTo>
                    <a:pt x="153" y="95"/>
                  </a:lnTo>
                  <a:lnTo>
                    <a:pt x="153" y="95"/>
                  </a:lnTo>
                  <a:lnTo>
                    <a:pt x="153" y="93"/>
                  </a:lnTo>
                  <a:lnTo>
                    <a:pt x="155" y="93"/>
                  </a:lnTo>
                  <a:lnTo>
                    <a:pt x="155" y="93"/>
                  </a:lnTo>
                  <a:lnTo>
                    <a:pt x="155" y="92"/>
                  </a:lnTo>
                  <a:lnTo>
                    <a:pt x="155" y="90"/>
                  </a:lnTo>
                  <a:lnTo>
                    <a:pt x="155" y="90"/>
                  </a:lnTo>
                  <a:lnTo>
                    <a:pt x="156" y="90"/>
                  </a:lnTo>
                  <a:lnTo>
                    <a:pt x="158" y="93"/>
                  </a:lnTo>
                  <a:lnTo>
                    <a:pt x="159" y="92"/>
                  </a:lnTo>
                  <a:lnTo>
                    <a:pt x="159" y="92"/>
                  </a:lnTo>
                  <a:lnTo>
                    <a:pt x="161" y="90"/>
                  </a:lnTo>
                  <a:lnTo>
                    <a:pt x="163" y="92"/>
                  </a:lnTo>
                  <a:lnTo>
                    <a:pt x="163" y="92"/>
                  </a:lnTo>
                  <a:lnTo>
                    <a:pt x="164" y="93"/>
                  </a:lnTo>
                  <a:lnTo>
                    <a:pt x="167" y="93"/>
                  </a:lnTo>
                  <a:lnTo>
                    <a:pt x="167" y="93"/>
                  </a:lnTo>
                  <a:lnTo>
                    <a:pt x="170" y="93"/>
                  </a:lnTo>
                  <a:lnTo>
                    <a:pt x="172" y="93"/>
                  </a:lnTo>
                  <a:lnTo>
                    <a:pt x="172" y="93"/>
                  </a:lnTo>
                  <a:lnTo>
                    <a:pt x="170" y="92"/>
                  </a:lnTo>
                  <a:lnTo>
                    <a:pt x="169" y="92"/>
                  </a:lnTo>
                  <a:lnTo>
                    <a:pt x="167" y="92"/>
                  </a:lnTo>
                  <a:lnTo>
                    <a:pt x="166" y="92"/>
                  </a:lnTo>
                  <a:lnTo>
                    <a:pt x="166" y="90"/>
                  </a:lnTo>
                  <a:lnTo>
                    <a:pt x="166" y="88"/>
                  </a:lnTo>
                  <a:lnTo>
                    <a:pt x="167" y="88"/>
                  </a:lnTo>
                  <a:lnTo>
                    <a:pt x="167" y="88"/>
                  </a:lnTo>
                  <a:lnTo>
                    <a:pt x="169" y="88"/>
                  </a:lnTo>
                  <a:lnTo>
                    <a:pt x="169" y="87"/>
                  </a:lnTo>
                  <a:lnTo>
                    <a:pt x="169" y="85"/>
                  </a:lnTo>
                  <a:lnTo>
                    <a:pt x="170" y="85"/>
                  </a:lnTo>
                  <a:lnTo>
                    <a:pt x="170" y="84"/>
                  </a:lnTo>
                  <a:lnTo>
                    <a:pt x="169" y="84"/>
                  </a:lnTo>
                  <a:lnTo>
                    <a:pt x="167" y="87"/>
                  </a:lnTo>
                  <a:lnTo>
                    <a:pt x="167" y="85"/>
                  </a:lnTo>
                  <a:lnTo>
                    <a:pt x="166" y="84"/>
                  </a:lnTo>
                  <a:lnTo>
                    <a:pt x="166" y="82"/>
                  </a:lnTo>
                  <a:lnTo>
                    <a:pt x="167" y="79"/>
                  </a:lnTo>
                  <a:lnTo>
                    <a:pt x="167" y="79"/>
                  </a:lnTo>
                  <a:lnTo>
                    <a:pt x="169" y="79"/>
                  </a:lnTo>
                  <a:lnTo>
                    <a:pt x="169" y="79"/>
                  </a:lnTo>
                  <a:lnTo>
                    <a:pt x="170" y="77"/>
                  </a:lnTo>
                  <a:lnTo>
                    <a:pt x="170" y="77"/>
                  </a:lnTo>
                  <a:lnTo>
                    <a:pt x="170" y="76"/>
                  </a:lnTo>
                  <a:lnTo>
                    <a:pt x="170" y="76"/>
                  </a:lnTo>
                  <a:lnTo>
                    <a:pt x="174" y="77"/>
                  </a:lnTo>
                  <a:lnTo>
                    <a:pt x="175" y="79"/>
                  </a:lnTo>
                  <a:lnTo>
                    <a:pt x="175" y="79"/>
                  </a:lnTo>
                  <a:lnTo>
                    <a:pt x="175" y="77"/>
                  </a:lnTo>
                  <a:lnTo>
                    <a:pt x="175" y="77"/>
                  </a:lnTo>
                  <a:lnTo>
                    <a:pt x="175" y="77"/>
                  </a:lnTo>
                  <a:lnTo>
                    <a:pt x="174" y="77"/>
                  </a:lnTo>
                  <a:lnTo>
                    <a:pt x="174" y="76"/>
                  </a:lnTo>
                  <a:lnTo>
                    <a:pt x="174" y="76"/>
                  </a:lnTo>
                  <a:lnTo>
                    <a:pt x="172" y="74"/>
                  </a:lnTo>
                  <a:lnTo>
                    <a:pt x="174" y="74"/>
                  </a:lnTo>
                  <a:lnTo>
                    <a:pt x="175" y="74"/>
                  </a:lnTo>
                  <a:lnTo>
                    <a:pt x="175" y="73"/>
                  </a:lnTo>
                  <a:lnTo>
                    <a:pt x="175" y="73"/>
                  </a:lnTo>
                  <a:lnTo>
                    <a:pt x="175" y="73"/>
                  </a:lnTo>
                  <a:lnTo>
                    <a:pt x="175" y="73"/>
                  </a:lnTo>
                  <a:lnTo>
                    <a:pt x="177" y="73"/>
                  </a:lnTo>
                  <a:lnTo>
                    <a:pt x="180" y="74"/>
                  </a:lnTo>
                  <a:lnTo>
                    <a:pt x="180" y="74"/>
                  </a:lnTo>
                  <a:lnTo>
                    <a:pt x="180" y="74"/>
                  </a:lnTo>
                  <a:lnTo>
                    <a:pt x="180" y="73"/>
                  </a:lnTo>
                  <a:lnTo>
                    <a:pt x="178" y="71"/>
                  </a:lnTo>
                  <a:lnTo>
                    <a:pt x="178" y="71"/>
                  </a:lnTo>
                  <a:lnTo>
                    <a:pt x="177" y="70"/>
                  </a:lnTo>
                  <a:lnTo>
                    <a:pt x="177" y="68"/>
                  </a:lnTo>
                  <a:lnTo>
                    <a:pt x="178" y="66"/>
                  </a:lnTo>
                  <a:lnTo>
                    <a:pt x="178" y="66"/>
                  </a:lnTo>
                  <a:lnTo>
                    <a:pt x="180" y="66"/>
                  </a:lnTo>
                  <a:lnTo>
                    <a:pt x="181" y="66"/>
                  </a:lnTo>
                  <a:lnTo>
                    <a:pt x="181" y="65"/>
                  </a:lnTo>
                  <a:lnTo>
                    <a:pt x="183" y="65"/>
                  </a:lnTo>
                  <a:lnTo>
                    <a:pt x="183" y="63"/>
                  </a:lnTo>
                  <a:lnTo>
                    <a:pt x="183" y="62"/>
                  </a:lnTo>
                  <a:lnTo>
                    <a:pt x="185" y="62"/>
                  </a:lnTo>
                  <a:lnTo>
                    <a:pt x="185" y="62"/>
                  </a:lnTo>
                  <a:lnTo>
                    <a:pt x="185" y="63"/>
                  </a:lnTo>
                  <a:lnTo>
                    <a:pt x="185" y="65"/>
                  </a:lnTo>
                  <a:lnTo>
                    <a:pt x="185" y="65"/>
                  </a:lnTo>
                  <a:lnTo>
                    <a:pt x="185" y="65"/>
                  </a:lnTo>
                  <a:lnTo>
                    <a:pt x="185" y="65"/>
                  </a:lnTo>
                  <a:lnTo>
                    <a:pt x="186" y="65"/>
                  </a:lnTo>
                  <a:lnTo>
                    <a:pt x="186" y="65"/>
                  </a:lnTo>
                  <a:lnTo>
                    <a:pt x="186" y="65"/>
                  </a:lnTo>
                  <a:lnTo>
                    <a:pt x="188" y="66"/>
                  </a:lnTo>
                  <a:lnTo>
                    <a:pt x="188" y="66"/>
                  </a:lnTo>
                  <a:lnTo>
                    <a:pt x="188" y="65"/>
                  </a:lnTo>
                  <a:lnTo>
                    <a:pt x="189" y="65"/>
                  </a:lnTo>
                  <a:lnTo>
                    <a:pt x="189" y="63"/>
                  </a:lnTo>
                  <a:lnTo>
                    <a:pt x="189" y="62"/>
                  </a:lnTo>
                  <a:lnTo>
                    <a:pt x="189" y="60"/>
                  </a:lnTo>
                  <a:lnTo>
                    <a:pt x="191" y="60"/>
                  </a:lnTo>
                  <a:lnTo>
                    <a:pt x="191" y="58"/>
                  </a:lnTo>
                  <a:lnTo>
                    <a:pt x="191" y="58"/>
                  </a:lnTo>
                  <a:lnTo>
                    <a:pt x="189" y="57"/>
                  </a:lnTo>
                  <a:lnTo>
                    <a:pt x="191" y="57"/>
                  </a:lnTo>
                  <a:lnTo>
                    <a:pt x="192" y="57"/>
                  </a:lnTo>
                  <a:lnTo>
                    <a:pt x="192" y="58"/>
                  </a:lnTo>
                  <a:lnTo>
                    <a:pt x="192" y="60"/>
                  </a:lnTo>
                  <a:lnTo>
                    <a:pt x="194" y="60"/>
                  </a:lnTo>
                  <a:lnTo>
                    <a:pt x="194" y="58"/>
                  </a:lnTo>
                  <a:lnTo>
                    <a:pt x="196" y="58"/>
                  </a:lnTo>
                  <a:lnTo>
                    <a:pt x="196" y="58"/>
                  </a:lnTo>
                  <a:lnTo>
                    <a:pt x="197" y="60"/>
                  </a:lnTo>
                  <a:lnTo>
                    <a:pt x="199" y="58"/>
                  </a:lnTo>
                  <a:lnTo>
                    <a:pt x="200" y="57"/>
                  </a:lnTo>
                  <a:lnTo>
                    <a:pt x="200" y="55"/>
                  </a:lnTo>
                  <a:lnTo>
                    <a:pt x="200" y="54"/>
                  </a:lnTo>
                  <a:lnTo>
                    <a:pt x="202" y="54"/>
                  </a:lnTo>
                  <a:lnTo>
                    <a:pt x="204" y="54"/>
                  </a:lnTo>
                  <a:lnTo>
                    <a:pt x="205" y="55"/>
                  </a:lnTo>
                  <a:lnTo>
                    <a:pt x="208" y="57"/>
                  </a:lnTo>
                  <a:lnTo>
                    <a:pt x="210" y="58"/>
                  </a:lnTo>
                  <a:lnTo>
                    <a:pt x="211" y="58"/>
                  </a:lnTo>
                  <a:lnTo>
                    <a:pt x="213" y="60"/>
                  </a:lnTo>
                  <a:lnTo>
                    <a:pt x="215" y="62"/>
                  </a:lnTo>
                  <a:lnTo>
                    <a:pt x="216" y="65"/>
                  </a:lnTo>
                  <a:lnTo>
                    <a:pt x="221" y="68"/>
                  </a:lnTo>
                  <a:lnTo>
                    <a:pt x="221" y="68"/>
                  </a:lnTo>
                  <a:lnTo>
                    <a:pt x="221" y="70"/>
                  </a:lnTo>
                  <a:lnTo>
                    <a:pt x="219" y="71"/>
                  </a:lnTo>
                  <a:lnTo>
                    <a:pt x="219" y="74"/>
                  </a:lnTo>
                  <a:lnTo>
                    <a:pt x="219" y="77"/>
                  </a:lnTo>
                  <a:lnTo>
                    <a:pt x="219" y="77"/>
                  </a:lnTo>
                  <a:lnTo>
                    <a:pt x="221" y="76"/>
                  </a:lnTo>
                  <a:lnTo>
                    <a:pt x="221" y="76"/>
                  </a:lnTo>
                  <a:lnTo>
                    <a:pt x="222" y="76"/>
                  </a:lnTo>
                  <a:lnTo>
                    <a:pt x="222" y="76"/>
                  </a:lnTo>
                  <a:lnTo>
                    <a:pt x="221" y="76"/>
                  </a:lnTo>
                  <a:lnTo>
                    <a:pt x="221" y="74"/>
                  </a:lnTo>
                  <a:lnTo>
                    <a:pt x="221" y="73"/>
                  </a:lnTo>
                  <a:lnTo>
                    <a:pt x="221" y="73"/>
                  </a:lnTo>
                  <a:lnTo>
                    <a:pt x="222" y="71"/>
                  </a:lnTo>
                  <a:lnTo>
                    <a:pt x="224" y="71"/>
                  </a:lnTo>
                  <a:lnTo>
                    <a:pt x="224" y="70"/>
                  </a:lnTo>
                  <a:lnTo>
                    <a:pt x="224" y="70"/>
                  </a:lnTo>
                  <a:lnTo>
                    <a:pt x="226" y="70"/>
                  </a:lnTo>
                  <a:lnTo>
                    <a:pt x="227" y="70"/>
                  </a:lnTo>
                  <a:lnTo>
                    <a:pt x="227" y="70"/>
                  </a:lnTo>
                  <a:lnTo>
                    <a:pt x="233" y="71"/>
                  </a:lnTo>
                  <a:lnTo>
                    <a:pt x="235" y="73"/>
                  </a:lnTo>
                  <a:lnTo>
                    <a:pt x="235" y="74"/>
                  </a:lnTo>
                  <a:lnTo>
                    <a:pt x="235" y="74"/>
                  </a:lnTo>
                  <a:lnTo>
                    <a:pt x="237" y="73"/>
                  </a:lnTo>
                  <a:lnTo>
                    <a:pt x="237" y="71"/>
                  </a:lnTo>
                  <a:lnTo>
                    <a:pt x="237" y="70"/>
                  </a:lnTo>
                  <a:lnTo>
                    <a:pt x="238" y="71"/>
                  </a:lnTo>
                  <a:lnTo>
                    <a:pt x="240" y="71"/>
                  </a:lnTo>
                  <a:lnTo>
                    <a:pt x="241" y="73"/>
                  </a:lnTo>
                  <a:lnTo>
                    <a:pt x="241" y="74"/>
                  </a:lnTo>
                  <a:lnTo>
                    <a:pt x="241" y="74"/>
                  </a:lnTo>
                  <a:lnTo>
                    <a:pt x="241" y="74"/>
                  </a:lnTo>
                  <a:lnTo>
                    <a:pt x="241" y="73"/>
                  </a:lnTo>
                  <a:lnTo>
                    <a:pt x="241" y="71"/>
                  </a:lnTo>
                  <a:lnTo>
                    <a:pt x="241" y="70"/>
                  </a:lnTo>
                  <a:lnTo>
                    <a:pt x="243" y="70"/>
                  </a:lnTo>
                  <a:lnTo>
                    <a:pt x="245" y="70"/>
                  </a:lnTo>
                  <a:lnTo>
                    <a:pt x="245" y="70"/>
                  </a:lnTo>
                  <a:lnTo>
                    <a:pt x="243" y="70"/>
                  </a:lnTo>
                  <a:lnTo>
                    <a:pt x="241" y="68"/>
                  </a:lnTo>
                  <a:lnTo>
                    <a:pt x="241" y="66"/>
                  </a:lnTo>
                  <a:lnTo>
                    <a:pt x="243" y="66"/>
                  </a:lnTo>
                  <a:lnTo>
                    <a:pt x="243" y="66"/>
                  </a:lnTo>
                  <a:lnTo>
                    <a:pt x="241" y="66"/>
                  </a:lnTo>
                  <a:lnTo>
                    <a:pt x="240" y="65"/>
                  </a:lnTo>
                  <a:lnTo>
                    <a:pt x="238" y="63"/>
                  </a:lnTo>
                  <a:lnTo>
                    <a:pt x="240" y="60"/>
                  </a:lnTo>
                  <a:lnTo>
                    <a:pt x="241" y="58"/>
                  </a:lnTo>
                  <a:lnTo>
                    <a:pt x="243" y="57"/>
                  </a:lnTo>
                  <a:lnTo>
                    <a:pt x="243" y="57"/>
                  </a:lnTo>
                  <a:lnTo>
                    <a:pt x="243" y="55"/>
                  </a:lnTo>
                  <a:lnTo>
                    <a:pt x="245" y="54"/>
                  </a:lnTo>
                  <a:lnTo>
                    <a:pt x="245" y="52"/>
                  </a:lnTo>
                  <a:lnTo>
                    <a:pt x="245" y="51"/>
                  </a:lnTo>
                  <a:lnTo>
                    <a:pt x="246" y="51"/>
                  </a:lnTo>
                  <a:lnTo>
                    <a:pt x="248" y="51"/>
                  </a:lnTo>
                  <a:lnTo>
                    <a:pt x="249" y="49"/>
                  </a:lnTo>
                  <a:lnTo>
                    <a:pt x="249" y="49"/>
                  </a:lnTo>
                  <a:lnTo>
                    <a:pt x="251" y="47"/>
                  </a:lnTo>
                  <a:lnTo>
                    <a:pt x="249" y="44"/>
                  </a:lnTo>
                  <a:lnTo>
                    <a:pt x="249" y="44"/>
                  </a:lnTo>
                  <a:lnTo>
                    <a:pt x="249" y="43"/>
                  </a:lnTo>
                  <a:lnTo>
                    <a:pt x="252" y="41"/>
                  </a:lnTo>
                  <a:lnTo>
                    <a:pt x="252" y="38"/>
                  </a:lnTo>
                  <a:lnTo>
                    <a:pt x="254" y="38"/>
                  </a:lnTo>
                  <a:lnTo>
                    <a:pt x="256" y="38"/>
                  </a:lnTo>
                  <a:lnTo>
                    <a:pt x="256" y="38"/>
                  </a:lnTo>
                  <a:lnTo>
                    <a:pt x="256" y="35"/>
                  </a:lnTo>
                  <a:lnTo>
                    <a:pt x="256" y="35"/>
                  </a:lnTo>
                  <a:lnTo>
                    <a:pt x="257" y="35"/>
                  </a:lnTo>
                  <a:lnTo>
                    <a:pt x="257" y="35"/>
                  </a:lnTo>
                  <a:lnTo>
                    <a:pt x="259" y="35"/>
                  </a:lnTo>
                  <a:lnTo>
                    <a:pt x="260" y="36"/>
                  </a:lnTo>
                  <a:lnTo>
                    <a:pt x="260" y="36"/>
                  </a:lnTo>
                  <a:lnTo>
                    <a:pt x="260" y="35"/>
                  </a:lnTo>
                  <a:lnTo>
                    <a:pt x="260" y="33"/>
                  </a:lnTo>
                  <a:lnTo>
                    <a:pt x="260" y="33"/>
                  </a:lnTo>
                  <a:lnTo>
                    <a:pt x="262" y="33"/>
                  </a:lnTo>
                  <a:lnTo>
                    <a:pt x="262" y="32"/>
                  </a:lnTo>
                  <a:lnTo>
                    <a:pt x="262" y="32"/>
                  </a:lnTo>
                  <a:lnTo>
                    <a:pt x="262" y="32"/>
                  </a:lnTo>
                  <a:lnTo>
                    <a:pt x="265" y="32"/>
                  </a:lnTo>
                  <a:lnTo>
                    <a:pt x="265" y="30"/>
                  </a:lnTo>
                  <a:lnTo>
                    <a:pt x="265" y="29"/>
                  </a:lnTo>
                  <a:lnTo>
                    <a:pt x="267" y="30"/>
                  </a:lnTo>
                  <a:lnTo>
                    <a:pt x="267" y="32"/>
                  </a:lnTo>
                  <a:lnTo>
                    <a:pt x="268" y="32"/>
                  </a:lnTo>
                  <a:lnTo>
                    <a:pt x="271" y="32"/>
                  </a:lnTo>
                  <a:lnTo>
                    <a:pt x="274" y="32"/>
                  </a:lnTo>
                  <a:lnTo>
                    <a:pt x="276" y="32"/>
                  </a:lnTo>
                  <a:lnTo>
                    <a:pt x="278" y="32"/>
                  </a:lnTo>
                  <a:lnTo>
                    <a:pt x="279" y="32"/>
                  </a:lnTo>
                  <a:lnTo>
                    <a:pt x="279" y="32"/>
                  </a:lnTo>
                  <a:lnTo>
                    <a:pt x="281" y="32"/>
                  </a:lnTo>
                  <a:lnTo>
                    <a:pt x="282" y="33"/>
                  </a:lnTo>
                  <a:lnTo>
                    <a:pt x="282" y="30"/>
                  </a:lnTo>
                  <a:lnTo>
                    <a:pt x="284" y="30"/>
                  </a:lnTo>
                  <a:lnTo>
                    <a:pt x="284" y="30"/>
                  </a:lnTo>
                  <a:lnTo>
                    <a:pt x="286" y="30"/>
                  </a:lnTo>
                  <a:lnTo>
                    <a:pt x="286" y="30"/>
                  </a:lnTo>
                  <a:lnTo>
                    <a:pt x="286" y="29"/>
                  </a:lnTo>
                  <a:lnTo>
                    <a:pt x="286" y="27"/>
                  </a:lnTo>
                  <a:lnTo>
                    <a:pt x="286" y="25"/>
                  </a:lnTo>
                  <a:lnTo>
                    <a:pt x="286" y="24"/>
                  </a:lnTo>
                  <a:lnTo>
                    <a:pt x="286" y="24"/>
                  </a:lnTo>
                  <a:lnTo>
                    <a:pt x="282" y="21"/>
                  </a:lnTo>
                  <a:lnTo>
                    <a:pt x="279" y="21"/>
                  </a:lnTo>
                  <a:lnTo>
                    <a:pt x="278" y="21"/>
                  </a:lnTo>
                  <a:lnTo>
                    <a:pt x="278" y="21"/>
                  </a:lnTo>
                  <a:lnTo>
                    <a:pt x="274" y="19"/>
                  </a:lnTo>
                  <a:lnTo>
                    <a:pt x="273" y="18"/>
                  </a:lnTo>
                  <a:lnTo>
                    <a:pt x="273" y="18"/>
                  </a:lnTo>
                  <a:lnTo>
                    <a:pt x="276" y="16"/>
                  </a:lnTo>
                  <a:lnTo>
                    <a:pt x="276" y="16"/>
                  </a:lnTo>
                  <a:lnTo>
                    <a:pt x="278" y="18"/>
                  </a:lnTo>
                  <a:lnTo>
                    <a:pt x="278" y="19"/>
                  </a:lnTo>
                  <a:lnTo>
                    <a:pt x="279" y="18"/>
                  </a:lnTo>
                  <a:lnTo>
                    <a:pt x="279" y="18"/>
                  </a:lnTo>
                  <a:lnTo>
                    <a:pt x="279" y="18"/>
                  </a:lnTo>
                  <a:lnTo>
                    <a:pt x="281" y="18"/>
                  </a:lnTo>
                  <a:lnTo>
                    <a:pt x="284" y="19"/>
                  </a:lnTo>
                  <a:lnTo>
                    <a:pt x="286" y="21"/>
                  </a:lnTo>
                  <a:lnTo>
                    <a:pt x="287" y="21"/>
                  </a:lnTo>
                  <a:lnTo>
                    <a:pt x="289" y="19"/>
                  </a:lnTo>
                  <a:lnTo>
                    <a:pt x="290" y="19"/>
                  </a:lnTo>
                  <a:lnTo>
                    <a:pt x="290" y="21"/>
                  </a:lnTo>
                  <a:lnTo>
                    <a:pt x="292" y="22"/>
                  </a:lnTo>
                  <a:lnTo>
                    <a:pt x="293" y="24"/>
                  </a:lnTo>
                  <a:lnTo>
                    <a:pt x="295" y="24"/>
                  </a:lnTo>
                  <a:lnTo>
                    <a:pt x="297" y="25"/>
                  </a:lnTo>
                  <a:lnTo>
                    <a:pt x="298" y="25"/>
                  </a:lnTo>
                  <a:lnTo>
                    <a:pt x="300" y="25"/>
                  </a:lnTo>
                  <a:lnTo>
                    <a:pt x="303" y="25"/>
                  </a:lnTo>
                  <a:lnTo>
                    <a:pt x="308" y="27"/>
                  </a:lnTo>
                  <a:lnTo>
                    <a:pt x="308" y="29"/>
                  </a:lnTo>
                  <a:lnTo>
                    <a:pt x="309" y="29"/>
                  </a:lnTo>
                  <a:lnTo>
                    <a:pt x="311" y="29"/>
                  </a:lnTo>
                  <a:lnTo>
                    <a:pt x="312" y="29"/>
                  </a:lnTo>
                  <a:lnTo>
                    <a:pt x="315" y="29"/>
                  </a:lnTo>
                  <a:lnTo>
                    <a:pt x="317" y="29"/>
                  </a:lnTo>
                  <a:lnTo>
                    <a:pt x="317" y="30"/>
                  </a:lnTo>
                  <a:lnTo>
                    <a:pt x="320" y="32"/>
                  </a:lnTo>
                  <a:lnTo>
                    <a:pt x="322" y="32"/>
                  </a:lnTo>
                  <a:lnTo>
                    <a:pt x="325" y="30"/>
                  </a:lnTo>
                  <a:lnTo>
                    <a:pt x="327" y="29"/>
                  </a:lnTo>
                  <a:lnTo>
                    <a:pt x="330" y="27"/>
                  </a:lnTo>
                  <a:lnTo>
                    <a:pt x="331" y="27"/>
                  </a:lnTo>
                  <a:lnTo>
                    <a:pt x="333" y="25"/>
                  </a:lnTo>
                  <a:lnTo>
                    <a:pt x="333" y="25"/>
                  </a:lnTo>
                  <a:lnTo>
                    <a:pt x="331" y="27"/>
                  </a:lnTo>
                  <a:lnTo>
                    <a:pt x="331" y="27"/>
                  </a:lnTo>
                  <a:lnTo>
                    <a:pt x="333" y="29"/>
                  </a:lnTo>
                  <a:lnTo>
                    <a:pt x="333" y="29"/>
                  </a:lnTo>
                  <a:lnTo>
                    <a:pt x="331" y="29"/>
                  </a:lnTo>
                  <a:lnTo>
                    <a:pt x="330" y="30"/>
                  </a:lnTo>
                  <a:lnTo>
                    <a:pt x="330" y="32"/>
                  </a:lnTo>
                  <a:lnTo>
                    <a:pt x="330" y="32"/>
                  </a:lnTo>
                  <a:lnTo>
                    <a:pt x="331" y="32"/>
                  </a:lnTo>
                  <a:lnTo>
                    <a:pt x="331" y="32"/>
                  </a:lnTo>
                  <a:lnTo>
                    <a:pt x="333" y="30"/>
                  </a:lnTo>
                  <a:lnTo>
                    <a:pt x="334" y="32"/>
                  </a:lnTo>
                  <a:lnTo>
                    <a:pt x="334" y="33"/>
                  </a:lnTo>
                  <a:lnTo>
                    <a:pt x="334" y="35"/>
                  </a:lnTo>
                  <a:lnTo>
                    <a:pt x="336" y="35"/>
                  </a:lnTo>
                  <a:lnTo>
                    <a:pt x="338" y="35"/>
                  </a:lnTo>
                  <a:lnTo>
                    <a:pt x="339" y="33"/>
                  </a:lnTo>
                  <a:lnTo>
                    <a:pt x="338" y="32"/>
                  </a:lnTo>
                  <a:lnTo>
                    <a:pt x="338" y="30"/>
                  </a:lnTo>
                  <a:lnTo>
                    <a:pt x="338" y="30"/>
                  </a:lnTo>
                  <a:lnTo>
                    <a:pt x="341" y="27"/>
                  </a:lnTo>
                  <a:lnTo>
                    <a:pt x="342" y="27"/>
                  </a:lnTo>
                  <a:lnTo>
                    <a:pt x="342" y="30"/>
                  </a:lnTo>
                  <a:lnTo>
                    <a:pt x="344" y="32"/>
                  </a:lnTo>
                  <a:lnTo>
                    <a:pt x="345" y="32"/>
                  </a:lnTo>
                  <a:lnTo>
                    <a:pt x="347" y="32"/>
                  </a:lnTo>
                  <a:lnTo>
                    <a:pt x="347" y="33"/>
                  </a:lnTo>
                  <a:lnTo>
                    <a:pt x="342" y="40"/>
                  </a:lnTo>
                  <a:lnTo>
                    <a:pt x="341" y="41"/>
                  </a:lnTo>
                  <a:lnTo>
                    <a:pt x="342" y="41"/>
                  </a:lnTo>
                  <a:lnTo>
                    <a:pt x="342" y="43"/>
                  </a:lnTo>
                  <a:lnTo>
                    <a:pt x="341" y="46"/>
                  </a:lnTo>
                  <a:lnTo>
                    <a:pt x="339" y="46"/>
                  </a:lnTo>
                  <a:lnTo>
                    <a:pt x="339" y="46"/>
                  </a:lnTo>
                  <a:lnTo>
                    <a:pt x="338" y="44"/>
                  </a:lnTo>
                  <a:lnTo>
                    <a:pt x="338" y="46"/>
                  </a:lnTo>
                  <a:lnTo>
                    <a:pt x="336" y="46"/>
                  </a:lnTo>
                  <a:lnTo>
                    <a:pt x="333" y="47"/>
                  </a:lnTo>
                  <a:lnTo>
                    <a:pt x="333" y="52"/>
                  </a:lnTo>
                  <a:lnTo>
                    <a:pt x="333" y="55"/>
                  </a:lnTo>
                  <a:lnTo>
                    <a:pt x="333" y="57"/>
                  </a:lnTo>
                  <a:lnTo>
                    <a:pt x="333" y="60"/>
                  </a:lnTo>
                  <a:lnTo>
                    <a:pt x="331" y="62"/>
                  </a:lnTo>
                  <a:lnTo>
                    <a:pt x="330" y="62"/>
                  </a:lnTo>
                  <a:lnTo>
                    <a:pt x="327" y="66"/>
                  </a:lnTo>
                  <a:lnTo>
                    <a:pt x="327" y="66"/>
                  </a:lnTo>
                  <a:lnTo>
                    <a:pt x="325" y="68"/>
                  </a:lnTo>
                  <a:lnTo>
                    <a:pt x="325" y="70"/>
                  </a:lnTo>
                  <a:lnTo>
                    <a:pt x="327" y="71"/>
                  </a:lnTo>
                  <a:lnTo>
                    <a:pt x="327" y="73"/>
                  </a:lnTo>
                  <a:lnTo>
                    <a:pt x="331" y="74"/>
                  </a:lnTo>
                  <a:lnTo>
                    <a:pt x="333" y="76"/>
                  </a:lnTo>
                  <a:lnTo>
                    <a:pt x="336" y="77"/>
                  </a:lnTo>
                  <a:lnTo>
                    <a:pt x="338" y="79"/>
                  </a:lnTo>
                  <a:lnTo>
                    <a:pt x="338" y="81"/>
                  </a:lnTo>
                  <a:lnTo>
                    <a:pt x="341" y="82"/>
                  </a:lnTo>
                  <a:lnTo>
                    <a:pt x="342" y="82"/>
                  </a:lnTo>
                  <a:lnTo>
                    <a:pt x="342" y="82"/>
                  </a:lnTo>
                  <a:lnTo>
                    <a:pt x="342" y="82"/>
                  </a:lnTo>
                  <a:lnTo>
                    <a:pt x="344" y="82"/>
                  </a:lnTo>
                  <a:lnTo>
                    <a:pt x="344" y="82"/>
                  </a:lnTo>
                  <a:lnTo>
                    <a:pt x="344" y="84"/>
                  </a:lnTo>
                  <a:lnTo>
                    <a:pt x="344" y="84"/>
                  </a:lnTo>
                  <a:lnTo>
                    <a:pt x="344" y="84"/>
                  </a:lnTo>
                  <a:lnTo>
                    <a:pt x="345" y="85"/>
                  </a:lnTo>
                  <a:lnTo>
                    <a:pt x="347" y="85"/>
                  </a:lnTo>
                  <a:lnTo>
                    <a:pt x="349" y="85"/>
                  </a:lnTo>
                  <a:lnTo>
                    <a:pt x="350" y="85"/>
                  </a:lnTo>
                  <a:lnTo>
                    <a:pt x="350" y="87"/>
                  </a:lnTo>
                  <a:lnTo>
                    <a:pt x="353" y="88"/>
                  </a:lnTo>
                  <a:lnTo>
                    <a:pt x="356" y="90"/>
                  </a:lnTo>
                  <a:lnTo>
                    <a:pt x="358" y="90"/>
                  </a:lnTo>
                  <a:lnTo>
                    <a:pt x="361" y="93"/>
                  </a:lnTo>
                  <a:lnTo>
                    <a:pt x="364" y="96"/>
                  </a:lnTo>
                  <a:lnTo>
                    <a:pt x="366" y="98"/>
                  </a:lnTo>
                  <a:lnTo>
                    <a:pt x="371" y="98"/>
                  </a:lnTo>
                  <a:lnTo>
                    <a:pt x="372" y="98"/>
                  </a:lnTo>
                  <a:lnTo>
                    <a:pt x="374" y="99"/>
                  </a:lnTo>
                  <a:lnTo>
                    <a:pt x="377" y="99"/>
                  </a:lnTo>
                  <a:lnTo>
                    <a:pt x="379" y="103"/>
                  </a:lnTo>
                  <a:lnTo>
                    <a:pt x="379" y="103"/>
                  </a:lnTo>
                  <a:lnTo>
                    <a:pt x="380" y="104"/>
                  </a:lnTo>
                  <a:lnTo>
                    <a:pt x="380" y="106"/>
                  </a:lnTo>
                  <a:lnTo>
                    <a:pt x="383" y="107"/>
                  </a:lnTo>
                  <a:lnTo>
                    <a:pt x="386" y="109"/>
                  </a:lnTo>
                  <a:lnTo>
                    <a:pt x="390" y="110"/>
                  </a:lnTo>
                  <a:lnTo>
                    <a:pt x="391" y="112"/>
                  </a:lnTo>
                  <a:lnTo>
                    <a:pt x="393" y="112"/>
                  </a:lnTo>
                  <a:lnTo>
                    <a:pt x="394" y="112"/>
                  </a:lnTo>
                  <a:lnTo>
                    <a:pt x="399" y="110"/>
                  </a:lnTo>
                  <a:lnTo>
                    <a:pt x="401" y="109"/>
                  </a:lnTo>
                  <a:lnTo>
                    <a:pt x="404" y="107"/>
                  </a:lnTo>
                  <a:lnTo>
                    <a:pt x="405" y="104"/>
                  </a:lnTo>
                  <a:lnTo>
                    <a:pt x="405" y="103"/>
                  </a:lnTo>
                  <a:lnTo>
                    <a:pt x="408" y="96"/>
                  </a:lnTo>
                  <a:lnTo>
                    <a:pt x="410" y="93"/>
                  </a:lnTo>
                  <a:lnTo>
                    <a:pt x="412" y="90"/>
                  </a:lnTo>
                  <a:lnTo>
                    <a:pt x="412" y="88"/>
                  </a:lnTo>
                  <a:lnTo>
                    <a:pt x="412" y="85"/>
                  </a:lnTo>
                  <a:lnTo>
                    <a:pt x="413" y="81"/>
                  </a:lnTo>
                  <a:lnTo>
                    <a:pt x="415" y="76"/>
                  </a:lnTo>
                  <a:lnTo>
                    <a:pt x="415" y="73"/>
                  </a:lnTo>
                  <a:lnTo>
                    <a:pt x="415" y="70"/>
                  </a:lnTo>
                  <a:lnTo>
                    <a:pt x="413" y="65"/>
                  </a:lnTo>
                  <a:lnTo>
                    <a:pt x="415" y="63"/>
                  </a:lnTo>
                  <a:lnTo>
                    <a:pt x="415" y="60"/>
                  </a:lnTo>
                  <a:lnTo>
                    <a:pt x="413" y="58"/>
                  </a:lnTo>
                  <a:lnTo>
                    <a:pt x="413" y="57"/>
                  </a:lnTo>
                  <a:lnTo>
                    <a:pt x="413" y="55"/>
                  </a:lnTo>
                  <a:lnTo>
                    <a:pt x="413" y="51"/>
                  </a:lnTo>
                  <a:lnTo>
                    <a:pt x="415" y="49"/>
                  </a:lnTo>
                  <a:lnTo>
                    <a:pt x="415" y="47"/>
                  </a:lnTo>
                  <a:lnTo>
                    <a:pt x="415" y="43"/>
                  </a:lnTo>
                  <a:lnTo>
                    <a:pt x="416" y="41"/>
                  </a:lnTo>
                  <a:lnTo>
                    <a:pt x="418" y="40"/>
                  </a:lnTo>
                  <a:lnTo>
                    <a:pt x="418" y="40"/>
                  </a:lnTo>
                  <a:lnTo>
                    <a:pt x="420" y="40"/>
                  </a:lnTo>
                  <a:lnTo>
                    <a:pt x="420" y="40"/>
                  </a:lnTo>
                  <a:lnTo>
                    <a:pt x="420" y="38"/>
                  </a:lnTo>
                  <a:lnTo>
                    <a:pt x="418" y="38"/>
                  </a:lnTo>
                  <a:lnTo>
                    <a:pt x="418" y="36"/>
                  </a:lnTo>
                  <a:lnTo>
                    <a:pt x="418" y="36"/>
                  </a:lnTo>
                  <a:lnTo>
                    <a:pt x="416" y="36"/>
                  </a:lnTo>
                  <a:lnTo>
                    <a:pt x="416" y="35"/>
                  </a:lnTo>
                  <a:lnTo>
                    <a:pt x="416" y="33"/>
                  </a:lnTo>
                  <a:lnTo>
                    <a:pt x="418" y="30"/>
                  </a:lnTo>
                  <a:lnTo>
                    <a:pt x="418" y="29"/>
                  </a:lnTo>
                  <a:lnTo>
                    <a:pt x="420" y="29"/>
                  </a:lnTo>
                  <a:lnTo>
                    <a:pt x="420" y="29"/>
                  </a:lnTo>
                  <a:lnTo>
                    <a:pt x="420" y="29"/>
                  </a:lnTo>
                  <a:lnTo>
                    <a:pt x="420" y="27"/>
                  </a:lnTo>
                  <a:lnTo>
                    <a:pt x="421" y="22"/>
                  </a:lnTo>
                  <a:lnTo>
                    <a:pt x="423" y="18"/>
                  </a:lnTo>
                  <a:lnTo>
                    <a:pt x="423" y="13"/>
                  </a:lnTo>
                  <a:lnTo>
                    <a:pt x="426" y="13"/>
                  </a:lnTo>
                  <a:lnTo>
                    <a:pt x="426" y="11"/>
                  </a:lnTo>
                  <a:lnTo>
                    <a:pt x="427" y="10"/>
                  </a:lnTo>
                  <a:close/>
                  <a:moveTo>
                    <a:pt x="423" y="8"/>
                  </a:moveTo>
                  <a:lnTo>
                    <a:pt x="424" y="10"/>
                  </a:lnTo>
                  <a:lnTo>
                    <a:pt x="423" y="10"/>
                  </a:lnTo>
                  <a:lnTo>
                    <a:pt x="423" y="10"/>
                  </a:lnTo>
                  <a:lnTo>
                    <a:pt x="423" y="10"/>
                  </a:lnTo>
                  <a:lnTo>
                    <a:pt x="423" y="8"/>
                  </a:lnTo>
                  <a:lnTo>
                    <a:pt x="423" y="8"/>
                  </a:lnTo>
                  <a:close/>
                  <a:moveTo>
                    <a:pt x="424" y="2"/>
                  </a:moveTo>
                  <a:lnTo>
                    <a:pt x="426" y="2"/>
                  </a:lnTo>
                  <a:lnTo>
                    <a:pt x="424" y="3"/>
                  </a:lnTo>
                  <a:lnTo>
                    <a:pt x="424" y="3"/>
                  </a:lnTo>
                  <a:lnTo>
                    <a:pt x="423" y="2"/>
                  </a:lnTo>
                  <a:lnTo>
                    <a:pt x="424" y="2"/>
                  </a:lnTo>
                  <a:lnTo>
                    <a:pt x="424" y="2"/>
                  </a:lnTo>
                  <a:close/>
                  <a:moveTo>
                    <a:pt x="423" y="0"/>
                  </a:moveTo>
                  <a:lnTo>
                    <a:pt x="423" y="0"/>
                  </a:lnTo>
                  <a:lnTo>
                    <a:pt x="423" y="2"/>
                  </a:lnTo>
                  <a:lnTo>
                    <a:pt x="423" y="2"/>
                  </a:lnTo>
                  <a:lnTo>
                    <a:pt x="421" y="2"/>
                  </a:lnTo>
                  <a:lnTo>
                    <a:pt x="423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92" name="Freeform 339">
              <a:extLst>
                <a:ext uri="{FF2B5EF4-FFF2-40B4-BE49-F238E27FC236}">
                  <a16:creationId xmlns:a16="http://schemas.microsoft.com/office/drawing/2014/main" id="{BC2E41DF-818E-77AE-075A-C998FAB42530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2037" y="2920870"/>
              <a:ext cx="216364" cy="95512"/>
            </a:xfrm>
            <a:custGeom>
              <a:avLst/>
              <a:gdLst>
                <a:gd name="T0" fmla="*/ 82 w 111"/>
                <a:gd name="T1" fmla="*/ 2 h 49"/>
                <a:gd name="T2" fmla="*/ 90 w 111"/>
                <a:gd name="T3" fmla="*/ 3 h 49"/>
                <a:gd name="T4" fmla="*/ 100 w 111"/>
                <a:gd name="T5" fmla="*/ 5 h 49"/>
                <a:gd name="T6" fmla="*/ 104 w 111"/>
                <a:gd name="T7" fmla="*/ 5 h 49"/>
                <a:gd name="T8" fmla="*/ 107 w 111"/>
                <a:gd name="T9" fmla="*/ 8 h 49"/>
                <a:gd name="T10" fmla="*/ 106 w 111"/>
                <a:gd name="T11" fmla="*/ 13 h 49"/>
                <a:gd name="T12" fmla="*/ 109 w 111"/>
                <a:gd name="T13" fmla="*/ 19 h 49"/>
                <a:gd name="T14" fmla="*/ 109 w 111"/>
                <a:gd name="T15" fmla="*/ 24 h 49"/>
                <a:gd name="T16" fmla="*/ 106 w 111"/>
                <a:gd name="T17" fmla="*/ 25 h 49"/>
                <a:gd name="T18" fmla="*/ 101 w 111"/>
                <a:gd name="T19" fmla="*/ 24 h 49"/>
                <a:gd name="T20" fmla="*/ 104 w 111"/>
                <a:gd name="T21" fmla="*/ 27 h 49"/>
                <a:gd name="T22" fmla="*/ 101 w 111"/>
                <a:gd name="T23" fmla="*/ 30 h 49"/>
                <a:gd name="T24" fmla="*/ 100 w 111"/>
                <a:gd name="T25" fmla="*/ 35 h 49"/>
                <a:gd name="T26" fmla="*/ 101 w 111"/>
                <a:gd name="T27" fmla="*/ 36 h 49"/>
                <a:gd name="T28" fmla="*/ 95 w 111"/>
                <a:gd name="T29" fmla="*/ 39 h 49"/>
                <a:gd name="T30" fmla="*/ 93 w 111"/>
                <a:gd name="T31" fmla="*/ 43 h 49"/>
                <a:gd name="T32" fmla="*/ 85 w 111"/>
                <a:gd name="T33" fmla="*/ 44 h 49"/>
                <a:gd name="T34" fmla="*/ 78 w 111"/>
                <a:gd name="T35" fmla="*/ 44 h 49"/>
                <a:gd name="T36" fmla="*/ 73 w 111"/>
                <a:gd name="T37" fmla="*/ 47 h 49"/>
                <a:gd name="T38" fmla="*/ 70 w 111"/>
                <a:gd name="T39" fmla="*/ 47 h 49"/>
                <a:gd name="T40" fmla="*/ 62 w 111"/>
                <a:gd name="T41" fmla="*/ 46 h 49"/>
                <a:gd name="T42" fmla="*/ 48 w 111"/>
                <a:gd name="T43" fmla="*/ 44 h 49"/>
                <a:gd name="T44" fmla="*/ 41 w 111"/>
                <a:gd name="T45" fmla="*/ 41 h 49"/>
                <a:gd name="T46" fmla="*/ 40 w 111"/>
                <a:gd name="T47" fmla="*/ 36 h 49"/>
                <a:gd name="T48" fmla="*/ 32 w 111"/>
                <a:gd name="T49" fmla="*/ 38 h 49"/>
                <a:gd name="T50" fmla="*/ 24 w 111"/>
                <a:gd name="T51" fmla="*/ 38 h 49"/>
                <a:gd name="T52" fmla="*/ 19 w 111"/>
                <a:gd name="T53" fmla="*/ 41 h 49"/>
                <a:gd name="T54" fmla="*/ 14 w 111"/>
                <a:gd name="T55" fmla="*/ 39 h 49"/>
                <a:gd name="T56" fmla="*/ 10 w 111"/>
                <a:gd name="T57" fmla="*/ 39 h 49"/>
                <a:gd name="T58" fmla="*/ 3 w 111"/>
                <a:gd name="T59" fmla="*/ 36 h 49"/>
                <a:gd name="T60" fmla="*/ 2 w 111"/>
                <a:gd name="T61" fmla="*/ 35 h 49"/>
                <a:gd name="T62" fmla="*/ 0 w 111"/>
                <a:gd name="T63" fmla="*/ 33 h 49"/>
                <a:gd name="T64" fmla="*/ 3 w 111"/>
                <a:gd name="T65" fmla="*/ 28 h 49"/>
                <a:gd name="T66" fmla="*/ 3 w 111"/>
                <a:gd name="T67" fmla="*/ 27 h 49"/>
                <a:gd name="T68" fmla="*/ 8 w 111"/>
                <a:gd name="T69" fmla="*/ 30 h 49"/>
                <a:gd name="T70" fmla="*/ 10 w 111"/>
                <a:gd name="T71" fmla="*/ 31 h 49"/>
                <a:gd name="T72" fmla="*/ 13 w 111"/>
                <a:gd name="T73" fmla="*/ 30 h 49"/>
                <a:gd name="T74" fmla="*/ 18 w 111"/>
                <a:gd name="T75" fmla="*/ 28 h 49"/>
                <a:gd name="T76" fmla="*/ 21 w 111"/>
                <a:gd name="T77" fmla="*/ 30 h 49"/>
                <a:gd name="T78" fmla="*/ 25 w 111"/>
                <a:gd name="T79" fmla="*/ 30 h 49"/>
                <a:gd name="T80" fmla="*/ 32 w 111"/>
                <a:gd name="T81" fmla="*/ 27 h 49"/>
                <a:gd name="T82" fmla="*/ 40 w 111"/>
                <a:gd name="T83" fmla="*/ 25 h 49"/>
                <a:gd name="T84" fmla="*/ 44 w 111"/>
                <a:gd name="T85" fmla="*/ 25 h 49"/>
                <a:gd name="T86" fmla="*/ 48 w 111"/>
                <a:gd name="T87" fmla="*/ 27 h 49"/>
                <a:gd name="T88" fmla="*/ 51 w 111"/>
                <a:gd name="T89" fmla="*/ 28 h 49"/>
                <a:gd name="T90" fmla="*/ 49 w 111"/>
                <a:gd name="T91" fmla="*/ 24 h 49"/>
                <a:gd name="T92" fmla="*/ 49 w 111"/>
                <a:gd name="T93" fmla="*/ 19 h 49"/>
                <a:gd name="T94" fmla="*/ 52 w 111"/>
                <a:gd name="T95" fmla="*/ 14 h 49"/>
                <a:gd name="T96" fmla="*/ 57 w 111"/>
                <a:gd name="T97" fmla="*/ 11 h 49"/>
                <a:gd name="T98" fmla="*/ 60 w 111"/>
                <a:gd name="T99" fmla="*/ 9 h 49"/>
                <a:gd name="T100" fmla="*/ 62 w 111"/>
                <a:gd name="T101" fmla="*/ 5 h 49"/>
                <a:gd name="T102" fmla="*/ 66 w 111"/>
                <a:gd name="T103" fmla="*/ 8 h 49"/>
                <a:gd name="T104" fmla="*/ 73 w 111"/>
                <a:gd name="T105" fmla="*/ 8 h 49"/>
                <a:gd name="T106" fmla="*/ 79 w 111"/>
                <a:gd name="T107" fmla="*/ 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1" h="49">
                  <a:moveTo>
                    <a:pt x="79" y="0"/>
                  </a:moveTo>
                  <a:lnTo>
                    <a:pt x="81" y="0"/>
                  </a:lnTo>
                  <a:lnTo>
                    <a:pt x="82" y="2"/>
                  </a:lnTo>
                  <a:lnTo>
                    <a:pt x="82" y="2"/>
                  </a:lnTo>
                  <a:lnTo>
                    <a:pt x="82" y="2"/>
                  </a:lnTo>
                  <a:lnTo>
                    <a:pt x="84" y="2"/>
                  </a:lnTo>
                  <a:lnTo>
                    <a:pt x="84" y="2"/>
                  </a:lnTo>
                  <a:lnTo>
                    <a:pt x="85" y="2"/>
                  </a:lnTo>
                  <a:lnTo>
                    <a:pt x="89" y="3"/>
                  </a:lnTo>
                  <a:lnTo>
                    <a:pt x="90" y="3"/>
                  </a:lnTo>
                  <a:lnTo>
                    <a:pt x="90" y="3"/>
                  </a:lnTo>
                  <a:lnTo>
                    <a:pt x="92" y="3"/>
                  </a:lnTo>
                  <a:lnTo>
                    <a:pt x="95" y="5"/>
                  </a:lnTo>
                  <a:lnTo>
                    <a:pt x="96" y="5"/>
                  </a:lnTo>
                  <a:lnTo>
                    <a:pt x="100" y="5"/>
                  </a:lnTo>
                  <a:lnTo>
                    <a:pt x="100" y="5"/>
                  </a:lnTo>
                  <a:lnTo>
                    <a:pt x="101" y="5"/>
                  </a:lnTo>
                  <a:lnTo>
                    <a:pt x="101" y="5"/>
                  </a:lnTo>
                  <a:lnTo>
                    <a:pt x="103" y="5"/>
                  </a:lnTo>
                  <a:lnTo>
                    <a:pt x="104" y="5"/>
                  </a:lnTo>
                  <a:lnTo>
                    <a:pt x="104" y="6"/>
                  </a:lnTo>
                  <a:lnTo>
                    <a:pt x="106" y="6"/>
                  </a:lnTo>
                  <a:lnTo>
                    <a:pt x="107" y="6"/>
                  </a:lnTo>
                  <a:lnTo>
                    <a:pt x="107" y="8"/>
                  </a:lnTo>
                  <a:lnTo>
                    <a:pt x="107" y="8"/>
                  </a:lnTo>
                  <a:lnTo>
                    <a:pt x="107" y="8"/>
                  </a:lnTo>
                  <a:lnTo>
                    <a:pt x="107" y="9"/>
                  </a:lnTo>
                  <a:lnTo>
                    <a:pt x="107" y="9"/>
                  </a:lnTo>
                  <a:lnTo>
                    <a:pt x="106" y="11"/>
                  </a:lnTo>
                  <a:lnTo>
                    <a:pt x="106" y="13"/>
                  </a:lnTo>
                  <a:lnTo>
                    <a:pt x="107" y="16"/>
                  </a:lnTo>
                  <a:lnTo>
                    <a:pt x="109" y="17"/>
                  </a:lnTo>
                  <a:lnTo>
                    <a:pt x="109" y="19"/>
                  </a:lnTo>
                  <a:lnTo>
                    <a:pt x="111" y="19"/>
                  </a:lnTo>
                  <a:lnTo>
                    <a:pt x="109" y="19"/>
                  </a:lnTo>
                  <a:lnTo>
                    <a:pt x="109" y="20"/>
                  </a:lnTo>
                  <a:lnTo>
                    <a:pt x="109" y="22"/>
                  </a:lnTo>
                  <a:lnTo>
                    <a:pt x="109" y="22"/>
                  </a:lnTo>
                  <a:lnTo>
                    <a:pt x="109" y="22"/>
                  </a:lnTo>
                  <a:lnTo>
                    <a:pt x="109" y="24"/>
                  </a:lnTo>
                  <a:lnTo>
                    <a:pt x="109" y="24"/>
                  </a:lnTo>
                  <a:lnTo>
                    <a:pt x="107" y="25"/>
                  </a:lnTo>
                  <a:lnTo>
                    <a:pt x="106" y="25"/>
                  </a:lnTo>
                  <a:lnTo>
                    <a:pt x="106" y="25"/>
                  </a:lnTo>
                  <a:lnTo>
                    <a:pt x="106" y="25"/>
                  </a:lnTo>
                  <a:lnTo>
                    <a:pt x="104" y="25"/>
                  </a:lnTo>
                  <a:lnTo>
                    <a:pt x="103" y="24"/>
                  </a:lnTo>
                  <a:lnTo>
                    <a:pt x="103" y="24"/>
                  </a:lnTo>
                  <a:lnTo>
                    <a:pt x="103" y="24"/>
                  </a:lnTo>
                  <a:lnTo>
                    <a:pt x="101" y="24"/>
                  </a:lnTo>
                  <a:lnTo>
                    <a:pt x="101" y="25"/>
                  </a:lnTo>
                  <a:lnTo>
                    <a:pt x="100" y="25"/>
                  </a:lnTo>
                  <a:lnTo>
                    <a:pt x="100" y="25"/>
                  </a:lnTo>
                  <a:lnTo>
                    <a:pt x="103" y="27"/>
                  </a:lnTo>
                  <a:lnTo>
                    <a:pt x="104" y="27"/>
                  </a:lnTo>
                  <a:lnTo>
                    <a:pt x="103" y="28"/>
                  </a:lnTo>
                  <a:lnTo>
                    <a:pt x="103" y="28"/>
                  </a:lnTo>
                  <a:lnTo>
                    <a:pt x="103" y="30"/>
                  </a:lnTo>
                  <a:lnTo>
                    <a:pt x="101" y="30"/>
                  </a:lnTo>
                  <a:lnTo>
                    <a:pt x="101" y="30"/>
                  </a:lnTo>
                  <a:lnTo>
                    <a:pt x="100" y="30"/>
                  </a:lnTo>
                  <a:lnTo>
                    <a:pt x="101" y="33"/>
                  </a:lnTo>
                  <a:lnTo>
                    <a:pt x="101" y="33"/>
                  </a:lnTo>
                  <a:lnTo>
                    <a:pt x="100" y="33"/>
                  </a:lnTo>
                  <a:lnTo>
                    <a:pt x="100" y="35"/>
                  </a:lnTo>
                  <a:lnTo>
                    <a:pt x="101" y="35"/>
                  </a:lnTo>
                  <a:lnTo>
                    <a:pt x="101" y="35"/>
                  </a:lnTo>
                  <a:lnTo>
                    <a:pt x="101" y="36"/>
                  </a:lnTo>
                  <a:lnTo>
                    <a:pt x="101" y="36"/>
                  </a:lnTo>
                  <a:lnTo>
                    <a:pt x="101" y="36"/>
                  </a:lnTo>
                  <a:lnTo>
                    <a:pt x="101" y="38"/>
                  </a:lnTo>
                  <a:lnTo>
                    <a:pt x="100" y="38"/>
                  </a:lnTo>
                  <a:lnTo>
                    <a:pt x="100" y="38"/>
                  </a:lnTo>
                  <a:lnTo>
                    <a:pt x="98" y="38"/>
                  </a:lnTo>
                  <a:lnTo>
                    <a:pt x="95" y="39"/>
                  </a:lnTo>
                  <a:lnTo>
                    <a:pt x="95" y="39"/>
                  </a:lnTo>
                  <a:lnTo>
                    <a:pt x="93" y="41"/>
                  </a:lnTo>
                  <a:lnTo>
                    <a:pt x="93" y="43"/>
                  </a:lnTo>
                  <a:lnTo>
                    <a:pt x="93" y="43"/>
                  </a:lnTo>
                  <a:lnTo>
                    <a:pt x="93" y="43"/>
                  </a:lnTo>
                  <a:lnTo>
                    <a:pt x="90" y="43"/>
                  </a:lnTo>
                  <a:lnTo>
                    <a:pt x="90" y="43"/>
                  </a:lnTo>
                  <a:lnTo>
                    <a:pt x="89" y="43"/>
                  </a:lnTo>
                  <a:lnTo>
                    <a:pt x="87" y="44"/>
                  </a:lnTo>
                  <a:lnTo>
                    <a:pt x="85" y="44"/>
                  </a:lnTo>
                  <a:lnTo>
                    <a:pt x="82" y="44"/>
                  </a:lnTo>
                  <a:lnTo>
                    <a:pt x="79" y="44"/>
                  </a:lnTo>
                  <a:lnTo>
                    <a:pt x="79" y="44"/>
                  </a:lnTo>
                  <a:lnTo>
                    <a:pt x="78" y="44"/>
                  </a:lnTo>
                  <a:lnTo>
                    <a:pt x="78" y="44"/>
                  </a:lnTo>
                  <a:lnTo>
                    <a:pt x="78" y="46"/>
                  </a:lnTo>
                  <a:lnTo>
                    <a:pt x="76" y="46"/>
                  </a:lnTo>
                  <a:lnTo>
                    <a:pt x="74" y="47"/>
                  </a:lnTo>
                  <a:lnTo>
                    <a:pt x="74" y="47"/>
                  </a:lnTo>
                  <a:lnTo>
                    <a:pt x="73" y="47"/>
                  </a:lnTo>
                  <a:lnTo>
                    <a:pt x="73" y="49"/>
                  </a:lnTo>
                  <a:lnTo>
                    <a:pt x="73" y="47"/>
                  </a:lnTo>
                  <a:lnTo>
                    <a:pt x="71" y="47"/>
                  </a:lnTo>
                  <a:lnTo>
                    <a:pt x="71" y="47"/>
                  </a:lnTo>
                  <a:lnTo>
                    <a:pt x="70" y="47"/>
                  </a:lnTo>
                  <a:lnTo>
                    <a:pt x="66" y="47"/>
                  </a:lnTo>
                  <a:lnTo>
                    <a:pt x="65" y="47"/>
                  </a:lnTo>
                  <a:lnTo>
                    <a:pt x="63" y="46"/>
                  </a:lnTo>
                  <a:lnTo>
                    <a:pt x="63" y="46"/>
                  </a:lnTo>
                  <a:lnTo>
                    <a:pt x="62" y="46"/>
                  </a:lnTo>
                  <a:lnTo>
                    <a:pt x="60" y="46"/>
                  </a:lnTo>
                  <a:lnTo>
                    <a:pt x="57" y="46"/>
                  </a:lnTo>
                  <a:lnTo>
                    <a:pt x="55" y="46"/>
                  </a:lnTo>
                  <a:lnTo>
                    <a:pt x="54" y="46"/>
                  </a:lnTo>
                  <a:lnTo>
                    <a:pt x="48" y="44"/>
                  </a:lnTo>
                  <a:lnTo>
                    <a:pt x="46" y="44"/>
                  </a:lnTo>
                  <a:lnTo>
                    <a:pt x="44" y="44"/>
                  </a:lnTo>
                  <a:lnTo>
                    <a:pt x="43" y="43"/>
                  </a:lnTo>
                  <a:lnTo>
                    <a:pt x="41" y="43"/>
                  </a:lnTo>
                  <a:lnTo>
                    <a:pt x="41" y="41"/>
                  </a:lnTo>
                  <a:lnTo>
                    <a:pt x="40" y="41"/>
                  </a:lnTo>
                  <a:lnTo>
                    <a:pt x="38" y="38"/>
                  </a:lnTo>
                  <a:lnTo>
                    <a:pt x="38" y="38"/>
                  </a:lnTo>
                  <a:lnTo>
                    <a:pt x="38" y="36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38" y="36"/>
                  </a:lnTo>
                  <a:lnTo>
                    <a:pt x="37" y="36"/>
                  </a:lnTo>
                  <a:lnTo>
                    <a:pt x="33" y="38"/>
                  </a:lnTo>
                  <a:lnTo>
                    <a:pt x="32" y="38"/>
                  </a:lnTo>
                  <a:lnTo>
                    <a:pt x="30" y="38"/>
                  </a:lnTo>
                  <a:lnTo>
                    <a:pt x="29" y="38"/>
                  </a:lnTo>
                  <a:lnTo>
                    <a:pt x="29" y="38"/>
                  </a:lnTo>
                  <a:lnTo>
                    <a:pt x="25" y="38"/>
                  </a:lnTo>
                  <a:lnTo>
                    <a:pt x="24" y="38"/>
                  </a:lnTo>
                  <a:lnTo>
                    <a:pt x="22" y="39"/>
                  </a:lnTo>
                  <a:lnTo>
                    <a:pt x="22" y="41"/>
                  </a:lnTo>
                  <a:lnTo>
                    <a:pt x="22" y="41"/>
                  </a:lnTo>
                  <a:lnTo>
                    <a:pt x="21" y="41"/>
                  </a:lnTo>
                  <a:lnTo>
                    <a:pt x="19" y="41"/>
                  </a:lnTo>
                  <a:lnTo>
                    <a:pt x="18" y="41"/>
                  </a:lnTo>
                  <a:lnTo>
                    <a:pt x="18" y="39"/>
                  </a:lnTo>
                  <a:lnTo>
                    <a:pt x="16" y="39"/>
                  </a:lnTo>
                  <a:lnTo>
                    <a:pt x="14" y="39"/>
                  </a:lnTo>
                  <a:lnTo>
                    <a:pt x="14" y="39"/>
                  </a:lnTo>
                  <a:lnTo>
                    <a:pt x="14" y="39"/>
                  </a:lnTo>
                  <a:lnTo>
                    <a:pt x="13" y="38"/>
                  </a:lnTo>
                  <a:lnTo>
                    <a:pt x="13" y="38"/>
                  </a:lnTo>
                  <a:lnTo>
                    <a:pt x="10" y="39"/>
                  </a:lnTo>
                  <a:lnTo>
                    <a:pt x="10" y="39"/>
                  </a:lnTo>
                  <a:lnTo>
                    <a:pt x="7" y="39"/>
                  </a:lnTo>
                  <a:lnTo>
                    <a:pt x="5" y="38"/>
                  </a:lnTo>
                  <a:lnTo>
                    <a:pt x="5" y="38"/>
                  </a:lnTo>
                  <a:lnTo>
                    <a:pt x="5" y="38"/>
                  </a:lnTo>
                  <a:lnTo>
                    <a:pt x="3" y="36"/>
                  </a:lnTo>
                  <a:lnTo>
                    <a:pt x="2" y="36"/>
                  </a:lnTo>
                  <a:lnTo>
                    <a:pt x="2" y="36"/>
                  </a:lnTo>
                  <a:lnTo>
                    <a:pt x="2" y="36"/>
                  </a:lnTo>
                  <a:lnTo>
                    <a:pt x="2" y="35"/>
                  </a:lnTo>
                  <a:lnTo>
                    <a:pt x="2" y="35"/>
                  </a:lnTo>
                  <a:lnTo>
                    <a:pt x="2" y="35"/>
                  </a:lnTo>
                  <a:lnTo>
                    <a:pt x="0" y="35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2" y="30"/>
                  </a:lnTo>
                  <a:lnTo>
                    <a:pt x="2" y="28"/>
                  </a:lnTo>
                  <a:lnTo>
                    <a:pt x="0" y="28"/>
                  </a:lnTo>
                  <a:lnTo>
                    <a:pt x="3" y="28"/>
                  </a:lnTo>
                  <a:lnTo>
                    <a:pt x="3" y="28"/>
                  </a:lnTo>
                  <a:lnTo>
                    <a:pt x="3" y="28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5" y="27"/>
                  </a:lnTo>
                  <a:lnTo>
                    <a:pt x="7" y="28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3" y="27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8" y="27"/>
                  </a:lnTo>
                  <a:lnTo>
                    <a:pt x="18" y="28"/>
                  </a:lnTo>
                  <a:lnTo>
                    <a:pt x="19" y="28"/>
                  </a:lnTo>
                  <a:lnTo>
                    <a:pt x="19" y="28"/>
                  </a:lnTo>
                  <a:lnTo>
                    <a:pt x="21" y="28"/>
                  </a:lnTo>
                  <a:lnTo>
                    <a:pt x="21" y="30"/>
                  </a:lnTo>
                  <a:lnTo>
                    <a:pt x="21" y="30"/>
                  </a:lnTo>
                  <a:lnTo>
                    <a:pt x="22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9" y="28"/>
                  </a:lnTo>
                  <a:lnTo>
                    <a:pt x="30" y="27"/>
                  </a:lnTo>
                  <a:lnTo>
                    <a:pt x="32" y="27"/>
                  </a:lnTo>
                  <a:lnTo>
                    <a:pt x="40" y="25"/>
                  </a:lnTo>
                  <a:lnTo>
                    <a:pt x="40" y="25"/>
                  </a:lnTo>
                  <a:lnTo>
                    <a:pt x="40" y="24"/>
                  </a:lnTo>
                  <a:lnTo>
                    <a:pt x="40" y="24"/>
                  </a:lnTo>
                  <a:lnTo>
                    <a:pt x="40" y="25"/>
                  </a:lnTo>
                  <a:lnTo>
                    <a:pt x="41" y="25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4" y="25"/>
                  </a:lnTo>
                  <a:lnTo>
                    <a:pt x="44" y="25"/>
                  </a:lnTo>
                  <a:lnTo>
                    <a:pt x="46" y="25"/>
                  </a:lnTo>
                  <a:lnTo>
                    <a:pt x="48" y="25"/>
                  </a:lnTo>
                  <a:lnTo>
                    <a:pt x="48" y="27"/>
                  </a:lnTo>
                  <a:lnTo>
                    <a:pt x="48" y="27"/>
                  </a:lnTo>
                  <a:lnTo>
                    <a:pt x="48" y="27"/>
                  </a:lnTo>
                  <a:lnTo>
                    <a:pt x="48" y="27"/>
                  </a:lnTo>
                  <a:lnTo>
                    <a:pt x="49" y="28"/>
                  </a:lnTo>
                  <a:lnTo>
                    <a:pt x="51" y="28"/>
                  </a:lnTo>
                  <a:lnTo>
                    <a:pt x="51" y="28"/>
                  </a:lnTo>
                  <a:lnTo>
                    <a:pt x="51" y="28"/>
                  </a:lnTo>
                  <a:lnTo>
                    <a:pt x="51" y="27"/>
                  </a:lnTo>
                  <a:lnTo>
                    <a:pt x="51" y="25"/>
                  </a:lnTo>
                  <a:lnTo>
                    <a:pt x="51" y="25"/>
                  </a:lnTo>
                  <a:lnTo>
                    <a:pt x="51" y="24"/>
                  </a:lnTo>
                  <a:lnTo>
                    <a:pt x="49" y="24"/>
                  </a:lnTo>
                  <a:lnTo>
                    <a:pt x="49" y="24"/>
                  </a:lnTo>
                  <a:lnTo>
                    <a:pt x="49" y="24"/>
                  </a:lnTo>
                  <a:lnTo>
                    <a:pt x="51" y="22"/>
                  </a:lnTo>
                  <a:lnTo>
                    <a:pt x="51" y="20"/>
                  </a:lnTo>
                  <a:lnTo>
                    <a:pt x="49" y="19"/>
                  </a:lnTo>
                  <a:lnTo>
                    <a:pt x="48" y="17"/>
                  </a:lnTo>
                  <a:lnTo>
                    <a:pt x="48" y="17"/>
                  </a:lnTo>
                  <a:lnTo>
                    <a:pt x="48" y="16"/>
                  </a:lnTo>
                  <a:lnTo>
                    <a:pt x="49" y="16"/>
                  </a:lnTo>
                  <a:lnTo>
                    <a:pt x="52" y="14"/>
                  </a:lnTo>
                  <a:lnTo>
                    <a:pt x="52" y="14"/>
                  </a:lnTo>
                  <a:lnTo>
                    <a:pt x="54" y="14"/>
                  </a:lnTo>
                  <a:lnTo>
                    <a:pt x="55" y="13"/>
                  </a:lnTo>
                  <a:lnTo>
                    <a:pt x="55" y="13"/>
                  </a:lnTo>
                  <a:lnTo>
                    <a:pt x="57" y="11"/>
                  </a:lnTo>
                  <a:lnTo>
                    <a:pt x="57" y="8"/>
                  </a:lnTo>
                  <a:lnTo>
                    <a:pt x="57" y="8"/>
                  </a:lnTo>
                  <a:lnTo>
                    <a:pt x="57" y="8"/>
                  </a:lnTo>
                  <a:lnTo>
                    <a:pt x="60" y="9"/>
                  </a:lnTo>
                  <a:lnTo>
                    <a:pt x="60" y="9"/>
                  </a:lnTo>
                  <a:lnTo>
                    <a:pt x="62" y="9"/>
                  </a:lnTo>
                  <a:lnTo>
                    <a:pt x="62" y="8"/>
                  </a:lnTo>
                  <a:lnTo>
                    <a:pt x="62" y="8"/>
                  </a:lnTo>
                  <a:lnTo>
                    <a:pt x="62" y="6"/>
                  </a:lnTo>
                  <a:lnTo>
                    <a:pt x="62" y="5"/>
                  </a:lnTo>
                  <a:lnTo>
                    <a:pt x="62" y="5"/>
                  </a:lnTo>
                  <a:lnTo>
                    <a:pt x="63" y="5"/>
                  </a:lnTo>
                  <a:lnTo>
                    <a:pt x="63" y="6"/>
                  </a:lnTo>
                  <a:lnTo>
                    <a:pt x="65" y="6"/>
                  </a:lnTo>
                  <a:lnTo>
                    <a:pt x="66" y="8"/>
                  </a:lnTo>
                  <a:lnTo>
                    <a:pt x="68" y="8"/>
                  </a:lnTo>
                  <a:lnTo>
                    <a:pt x="71" y="8"/>
                  </a:lnTo>
                  <a:lnTo>
                    <a:pt x="71" y="8"/>
                  </a:lnTo>
                  <a:lnTo>
                    <a:pt x="73" y="8"/>
                  </a:lnTo>
                  <a:lnTo>
                    <a:pt x="73" y="8"/>
                  </a:lnTo>
                  <a:lnTo>
                    <a:pt x="74" y="8"/>
                  </a:lnTo>
                  <a:lnTo>
                    <a:pt x="76" y="6"/>
                  </a:lnTo>
                  <a:lnTo>
                    <a:pt x="76" y="5"/>
                  </a:lnTo>
                  <a:lnTo>
                    <a:pt x="78" y="5"/>
                  </a:lnTo>
                  <a:lnTo>
                    <a:pt x="79" y="5"/>
                  </a:lnTo>
                  <a:lnTo>
                    <a:pt x="79" y="3"/>
                  </a:lnTo>
                  <a:lnTo>
                    <a:pt x="79" y="0"/>
                  </a:lnTo>
                  <a:lnTo>
                    <a:pt x="79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93" name="Freeform 340">
              <a:extLst>
                <a:ext uri="{FF2B5EF4-FFF2-40B4-BE49-F238E27FC236}">
                  <a16:creationId xmlns:a16="http://schemas.microsoft.com/office/drawing/2014/main" id="{24C2BEE3-A662-A732-CF0D-734825CF5CD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94165" y="4819411"/>
              <a:ext cx="5848" cy="1950"/>
            </a:xfrm>
            <a:custGeom>
              <a:avLst/>
              <a:gdLst>
                <a:gd name="T0" fmla="*/ 2 w 3"/>
                <a:gd name="T1" fmla="*/ 0 h 1"/>
                <a:gd name="T2" fmla="*/ 3 w 3"/>
                <a:gd name="T3" fmla="*/ 0 h 1"/>
                <a:gd name="T4" fmla="*/ 3 w 3"/>
                <a:gd name="T5" fmla="*/ 0 h 1"/>
                <a:gd name="T6" fmla="*/ 2 w 3"/>
                <a:gd name="T7" fmla="*/ 1 h 1"/>
                <a:gd name="T8" fmla="*/ 2 w 3"/>
                <a:gd name="T9" fmla="*/ 1 h 1"/>
                <a:gd name="T10" fmla="*/ 0 w 3"/>
                <a:gd name="T11" fmla="*/ 0 h 1"/>
                <a:gd name="T12" fmla="*/ 2 w 3"/>
                <a:gd name="T13" fmla="*/ 0 h 1"/>
                <a:gd name="T14" fmla="*/ 2 w 3"/>
                <a:gd name="T1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1">
                  <a:moveTo>
                    <a:pt x="2" y="0"/>
                  </a:moveTo>
                  <a:lnTo>
                    <a:pt x="3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2" y="1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94" name="Freeform 341">
              <a:extLst>
                <a:ext uri="{FF2B5EF4-FFF2-40B4-BE49-F238E27FC236}">
                  <a16:creationId xmlns:a16="http://schemas.microsoft.com/office/drawing/2014/main" id="{3652B016-E87D-B454-6F42-AD3254E2D77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91023" y="5035775"/>
              <a:ext cx="561376" cy="1103259"/>
            </a:xfrm>
            <a:custGeom>
              <a:avLst/>
              <a:gdLst>
                <a:gd name="T0" fmla="*/ 127 w 288"/>
                <a:gd name="T1" fmla="*/ 561 h 566"/>
                <a:gd name="T2" fmla="*/ 79 w 288"/>
                <a:gd name="T3" fmla="*/ 531 h 566"/>
                <a:gd name="T4" fmla="*/ 121 w 288"/>
                <a:gd name="T5" fmla="*/ 558 h 566"/>
                <a:gd name="T6" fmla="*/ 80 w 288"/>
                <a:gd name="T7" fmla="*/ 561 h 566"/>
                <a:gd name="T8" fmla="*/ 170 w 288"/>
                <a:gd name="T9" fmla="*/ 276 h 566"/>
                <a:gd name="T10" fmla="*/ 126 w 288"/>
                <a:gd name="T11" fmla="*/ 5 h 566"/>
                <a:gd name="T12" fmla="*/ 142 w 288"/>
                <a:gd name="T13" fmla="*/ 4 h 566"/>
                <a:gd name="T14" fmla="*/ 170 w 288"/>
                <a:gd name="T15" fmla="*/ 21 h 566"/>
                <a:gd name="T16" fmla="*/ 208 w 288"/>
                <a:gd name="T17" fmla="*/ 41 h 566"/>
                <a:gd name="T18" fmla="*/ 228 w 288"/>
                <a:gd name="T19" fmla="*/ 60 h 566"/>
                <a:gd name="T20" fmla="*/ 222 w 288"/>
                <a:gd name="T21" fmla="*/ 75 h 566"/>
                <a:gd name="T22" fmla="*/ 238 w 288"/>
                <a:gd name="T23" fmla="*/ 87 h 566"/>
                <a:gd name="T24" fmla="*/ 260 w 288"/>
                <a:gd name="T25" fmla="*/ 86 h 566"/>
                <a:gd name="T26" fmla="*/ 272 w 288"/>
                <a:gd name="T27" fmla="*/ 73 h 566"/>
                <a:gd name="T28" fmla="*/ 285 w 288"/>
                <a:gd name="T29" fmla="*/ 60 h 566"/>
                <a:gd name="T30" fmla="*/ 280 w 288"/>
                <a:gd name="T31" fmla="*/ 84 h 566"/>
                <a:gd name="T32" fmla="*/ 268 w 288"/>
                <a:gd name="T33" fmla="*/ 92 h 566"/>
                <a:gd name="T34" fmla="*/ 255 w 288"/>
                <a:gd name="T35" fmla="*/ 101 h 566"/>
                <a:gd name="T36" fmla="*/ 236 w 288"/>
                <a:gd name="T37" fmla="*/ 123 h 566"/>
                <a:gd name="T38" fmla="*/ 227 w 288"/>
                <a:gd name="T39" fmla="*/ 144 h 566"/>
                <a:gd name="T40" fmla="*/ 224 w 288"/>
                <a:gd name="T41" fmla="*/ 161 h 566"/>
                <a:gd name="T42" fmla="*/ 219 w 288"/>
                <a:gd name="T43" fmla="*/ 194 h 566"/>
                <a:gd name="T44" fmla="*/ 244 w 288"/>
                <a:gd name="T45" fmla="*/ 229 h 566"/>
                <a:gd name="T46" fmla="*/ 176 w 288"/>
                <a:gd name="T47" fmla="*/ 271 h 566"/>
                <a:gd name="T48" fmla="*/ 165 w 288"/>
                <a:gd name="T49" fmla="*/ 287 h 566"/>
                <a:gd name="T50" fmla="*/ 129 w 288"/>
                <a:gd name="T51" fmla="*/ 305 h 566"/>
                <a:gd name="T52" fmla="*/ 129 w 288"/>
                <a:gd name="T53" fmla="*/ 328 h 566"/>
                <a:gd name="T54" fmla="*/ 143 w 288"/>
                <a:gd name="T55" fmla="*/ 327 h 566"/>
                <a:gd name="T56" fmla="*/ 129 w 288"/>
                <a:gd name="T57" fmla="*/ 339 h 566"/>
                <a:gd name="T58" fmla="*/ 120 w 288"/>
                <a:gd name="T59" fmla="*/ 368 h 566"/>
                <a:gd name="T60" fmla="*/ 86 w 288"/>
                <a:gd name="T61" fmla="*/ 396 h 566"/>
                <a:gd name="T62" fmla="*/ 107 w 288"/>
                <a:gd name="T63" fmla="*/ 427 h 566"/>
                <a:gd name="T64" fmla="*/ 85 w 288"/>
                <a:gd name="T65" fmla="*/ 456 h 566"/>
                <a:gd name="T66" fmla="*/ 74 w 288"/>
                <a:gd name="T67" fmla="*/ 468 h 566"/>
                <a:gd name="T68" fmla="*/ 66 w 288"/>
                <a:gd name="T69" fmla="*/ 492 h 566"/>
                <a:gd name="T70" fmla="*/ 74 w 288"/>
                <a:gd name="T71" fmla="*/ 511 h 566"/>
                <a:gd name="T72" fmla="*/ 19 w 288"/>
                <a:gd name="T73" fmla="*/ 500 h 566"/>
                <a:gd name="T74" fmla="*/ 11 w 288"/>
                <a:gd name="T75" fmla="*/ 479 h 566"/>
                <a:gd name="T76" fmla="*/ 0 w 288"/>
                <a:gd name="T77" fmla="*/ 457 h 566"/>
                <a:gd name="T78" fmla="*/ 17 w 288"/>
                <a:gd name="T79" fmla="*/ 437 h 566"/>
                <a:gd name="T80" fmla="*/ 23 w 288"/>
                <a:gd name="T81" fmla="*/ 413 h 566"/>
                <a:gd name="T82" fmla="*/ 27 w 288"/>
                <a:gd name="T83" fmla="*/ 390 h 566"/>
                <a:gd name="T84" fmla="*/ 30 w 288"/>
                <a:gd name="T85" fmla="*/ 372 h 566"/>
                <a:gd name="T86" fmla="*/ 27 w 288"/>
                <a:gd name="T87" fmla="*/ 357 h 566"/>
                <a:gd name="T88" fmla="*/ 22 w 288"/>
                <a:gd name="T89" fmla="*/ 335 h 566"/>
                <a:gd name="T90" fmla="*/ 25 w 288"/>
                <a:gd name="T91" fmla="*/ 317 h 566"/>
                <a:gd name="T92" fmla="*/ 27 w 288"/>
                <a:gd name="T93" fmla="*/ 292 h 566"/>
                <a:gd name="T94" fmla="*/ 31 w 288"/>
                <a:gd name="T95" fmla="*/ 278 h 566"/>
                <a:gd name="T96" fmla="*/ 36 w 288"/>
                <a:gd name="T97" fmla="*/ 254 h 566"/>
                <a:gd name="T98" fmla="*/ 38 w 288"/>
                <a:gd name="T99" fmla="*/ 231 h 566"/>
                <a:gd name="T100" fmla="*/ 45 w 288"/>
                <a:gd name="T101" fmla="*/ 213 h 566"/>
                <a:gd name="T102" fmla="*/ 52 w 288"/>
                <a:gd name="T103" fmla="*/ 194 h 566"/>
                <a:gd name="T104" fmla="*/ 50 w 288"/>
                <a:gd name="T105" fmla="*/ 175 h 566"/>
                <a:gd name="T106" fmla="*/ 47 w 288"/>
                <a:gd name="T107" fmla="*/ 156 h 566"/>
                <a:gd name="T108" fmla="*/ 47 w 288"/>
                <a:gd name="T109" fmla="*/ 139 h 566"/>
                <a:gd name="T110" fmla="*/ 52 w 288"/>
                <a:gd name="T111" fmla="*/ 119 h 566"/>
                <a:gd name="T112" fmla="*/ 64 w 288"/>
                <a:gd name="T113" fmla="*/ 92 h 566"/>
                <a:gd name="T114" fmla="*/ 74 w 288"/>
                <a:gd name="T115" fmla="*/ 75 h 566"/>
                <a:gd name="T116" fmla="*/ 74 w 288"/>
                <a:gd name="T117" fmla="*/ 49 h 566"/>
                <a:gd name="T118" fmla="*/ 91 w 288"/>
                <a:gd name="T119" fmla="*/ 32 h 566"/>
                <a:gd name="T120" fmla="*/ 105 w 288"/>
                <a:gd name="T121" fmla="*/ 2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88" h="566">
                  <a:moveTo>
                    <a:pt x="131" y="560"/>
                  </a:moveTo>
                  <a:lnTo>
                    <a:pt x="132" y="560"/>
                  </a:lnTo>
                  <a:lnTo>
                    <a:pt x="135" y="560"/>
                  </a:lnTo>
                  <a:lnTo>
                    <a:pt x="137" y="560"/>
                  </a:lnTo>
                  <a:lnTo>
                    <a:pt x="138" y="560"/>
                  </a:lnTo>
                  <a:lnTo>
                    <a:pt x="138" y="560"/>
                  </a:lnTo>
                  <a:lnTo>
                    <a:pt x="140" y="560"/>
                  </a:lnTo>
                  <a:lnTo>
                    <a:pt x="142" y="560"/>
                  </a:lnTo>
                  <a:lnTo>
                    <a:pt x="142" y="560"/>
                  </a:lnTo>
                  <a:lnTo>
                    <a:pt x="138" y="561"/>
                  </a:lnTo>
                  <a:lnTo>
                    <a:pt x="138" y="561"/>
                  </a:lnTo>
                  <a:lnTo>
                    <a:pt x="134" y="561"/>
                  </a:lnTo>
                  <a:lnTo>
                    <a:pt x="132" y="561"/>
                  </a:lnTo>
                  <a:lnTo>
                    <a:pt x="131" y="561"/>
                  </a:lnTo>
                  <a:lnTo>
                    <a:pt x="129" y="563"/>
                  </a:lnTo>
                  <a:lnTo>
                    <a:pt x="127" y="563"/>
                  </a:lnTo>
                  <a:lnTo>
                    <a:pt x="127" y="561"/>
                  </a:lnTo>
                  <a:lnTo>
                    <a:pt x="129" y="561"/>
                  </a:lnTo>
                  <a:lnTo>
                    <a:pt x="129" y="561"/>
                  </a:lnTo>
                  <a:lnTo>
                    <a:pt x="131" y="560"/>
                  </a:lnTo>
                  <a:lnTo>
                    <a:pt x="131" y="560"/>
                  </a:lnTo>
                  <a:close/>
                  <a:moveTo>
                    <a:pt x="72" y="519"/>
                  </a:moveTo>
                  <a:lnTo>
                    <a:pt x="72" y="519"/>
                  </a:lnTo>
                  <a:lnTo>
                    <a:pt x="75" y="524"/>
                  </a:lnTo>
                  <a:lnTo>
                    <a:pt x="77" y="525"/>
                  </a:lnTo>
                  <a:lnTo>
                    <a:pt x="77" y="527"/>
                  </a:lnTo>
                  <a:lnTo>
                    <a:pt x="75" y="525"/>
                  </a:lnTo>
                  <a:lnTo>
                    <a:pt x="74" y="527"/>
                  </a:lnTo>
                  <a:lnTo>
                    <a:pt x="74" y="528"/>
                  </a:lnTo>
                  <a:lnTo>
                    <a:pt x="74" y="528"/>
                  </a:lnTo>
                  <a:lnTo>
                    <a:pt x="74" y="530"/>
                  </a:lnTo>
                  <a:lnTo>
                    <a:pt x="74" y="530"/>
                  </a:lnTo>
                  <a:lnTo>
                    <a:pt x="75" y="531"/>
                  </a:lnTo>
                  <a:lnTo>
                    <a:pt x="79" y="531"/>
                  </a:lnTo>
                  <a:lnTo>
                    <a:pt x="79" y="531"/>
                  </a:lnTo>
                  <a:lnTo>
                    <a:pt x="80" y="536"/>
                  </a:lnTo>
                  <a:lnTo>
                    <a:pt x="82" y="538"/>
                  </a:lnTo>
                  <a:lnTo>
                    <a:pt x="83" y="538"/>
                  </a:lnTo>
                  <a:lnTo>
                    <a:pt x="85" y="541"/>
                  </a:lnTo>
                  <a:lnTo>
                    <a:pt x="88" y="544"/>
                  </a:lnTo>
                  <a:lnTo>
                    <a:pt x="91" y="546"/>
                  </a:lnTo>
                  <a:lnTo>
                    <a:pt x="94" y="549"/>
                  </a:lnTo>
                  <a:lnTo>
                    <a:pt x="97" y="550"/>
                  </a:lnTo>
                  <a:lnTo>
                    <a:pt x="101" y="552"/>
                  </a:lnTo>
                  <a:lnTo>
                    <a:pt x="102" y="553"/>
                  </a:lnTo>
                  <a:lnTo>
                    <a:pt x="107" y="555"/>
                  </a:lnTo>
                  <a:lnTo>
                    <a:pt x="110" y="557"/>
                  </a:lnTo>
                  <a:lnTo>
                    <a:pt x="113" y="558"/>
                  </a:lnTo>
                  <a:lnTo>
                    <a:pt x="120" y="558"/>
                  </a:lnTo>
                  <a:lnTo>
                    <a:pt x="121" y="558"/>
                  </a:lnTo>
                  <a:lnTo>
                    <a:pt x="121" y="558"/>
                  </a:lnTo>
                  <a:lnTo>
                    <a:pt x="121" y="561"/>
                  </a:lnTo>
                  <a:lnTo>
                    <a:pt x="120" y="563"/>
                  </a:lnTo>
                  <a:lnTo>
                    <a:pt x="118" y="563"/>
                  </a:lnTo>
                  <a:lnTo>
                    <a:pt x="115" y="563"/>
                  </a:lnTo>
                  <a:lnTo>
                    <a:pt x="113" y="563"/>
                  </a:lnTo>
                  <a:lnTo>
                    <a:pt x="112" y="563"/>
                  </a:lnTo>
                  <a:lnTo>
                    <a:pt x="110" y="563"/>
                  </a:lnTo>
                  <a:lnTo>
                    <a:pt x="109" y="565"/>
                  </a:lnTo>
                  <a:lnTo>
                    <a:pt x="107" y="565"/>
                  </a:lnTo>
                  <a:lnTo>
                    <a:pt x="105" y="565"/>
                  </a:lnTo>
                  <a:lnTo>
                    <a:pt x="104" y="566"/>
                  </a:lnTo>
                  <a:lnTo>
                    <a:pt x="102" y="566"/>
                  </a:lnTo>
                  <a:lnTo>
                    <a:pt x="101" y="566"/>
                  </a:lnTo>
                  <a:lnTo>
                    <a:pt x="96" y="563"/>
                  </a:lnTo>
                  <a:lnTo>
                    <a:pt x="93" y="563"/>
                  </a:lnTo>
                  <a:lnTo>
                    <a:pt x="83" y="563"/>
                  </a:lnTo>
                  <a:lnTo>
                    <a:pt x="80" y="561"/>
                  </a:lnTo>
                  <a:lnTo>
                    <a:pt x="77" y="561"/>
                  </a:lnTo>
                  <a:lnTo>
                    <a:pt x="75" y="561"/>
                  </a:lnTo>
                  <a:lnTo>
                    <a:pt x="74" y="561"/>
                  </a:lnTo>
                  <a:lnTo>
                    <a:pt x="72" y="561"/>
                  </a:lnTo>
                  <a:lnTo>
                    <a:pt x="71" y="563"/>
                  </a:lnTo>
                  <a:lnTo>
                    <a:pt x="71" y="558"/>
                  </a:lnTo>
                  <a:lnTo>
                    <a:pt x="72" y="552"/>
                  </a:lnTo>
                  <a:lnTo>
                    <a:pt x="72" y="546"/>
                  </a:lnTo>
                  <a:lnTo>
                    <a:pt x="72" y="541"/>
                  </a:lnTo>
                  <a:lnTo>
                    <a:pt x="72" y="536"/>
                  </a:lnTo>
                  <a:lnTo>
                    <a:pt x="72" y="530"/>
                  </a:lnTo>
                  <a:lnTo>
                    <a:pt x="72" y="525"/>
                  </a:lnTo>
                  <a:lnTo>
                    <a:pt x="72" y="519"/>
                  </a:lnTo>
                  <a:close/>
                  <a:moveTo>
                    <a:pt x="167" y="275"/>
                  </a:moveTo>
                  <a:lnTo>
                    <a:pt x="168" y="275"/>
                  </a:lnTo>
                  <a:lnTo>
                    <a:pt x="168" y="275"/>
                  </a:lnTo>
                  <a:lnTo>
                    <a:pt x="170" y="276"/>
                  </a:lnTo>
                  <a:lnTo>
                    <a:pt x="170" y="276"/>
                  </a:lnTo>
                  <a:lnTo>
                    <a:pt x="168" y="276"/>
                  </a:lnTo>
                  <a:lnTo>
                    <a:pt x="167" y="275"/>
                  </a:lnTo>
                  <a:lnTo>
                    <a:pt x="167" y="275"/>
                  </a:lnTo>
                  <a:lnTo>
                    <a:pt x="167" y="275"/>
                  </a:lnTo>
                  <a:close/>
                  <a:moveTo>
                    <a:pt x="107" y="0"/>
                  </a:moveTo>
                  <a:lnTo>
                    <a:pt x="107" y="0"/>
                  </a:lnTo>
                  <a:lnTo>
                    <a:pt x="109" y="0"/>
                  </a:lnTo>
                  <a:lnTo>
                    <a:pt x="109" y="2"/>
                  </a:lnTo>
                  <a:lnTo>
                    <a:pt x="112" y="4"/>
                  </a:lnTo>
                  <a:lnTo>
                    <a:pt x="113" y="5"/>
                  </a:lnTo>
                  <a:lnTo>
                    <a:pt x="115" y="5"/>
                  </a:lnTo>
                  <a:lnTo>
                    <a:pt x="116" y="5"/>
                  </a:lnTo>
                  <a:lnTo>
                    <a:pt x="116" y="5"/>
                  </a:lnTo>
                  <a:lnTo>
                    <a:pt x="123" y="5"/>
                  </a:lnTo>
                  <a:lnTo>
                    <a:pt x="124" y="5"/>
                  </a:lnTo>
                  <a:lnTo>
                    <a:pt x="126" y="5"/>
                  </a:lnTo>
                  <a:lnTo>
                    <a:pt x="127" y="5"/>
                  </a:lnTo>
                  <a:lnTo>
                    <a:pt x="129" y="5"/>
                  </a:lnTo>
                  <a:lnTo>
                    <a:pt x="131" y="7"/>
                  </a:lnTo>
                  <a:lnTo>
                    <a:pt x="131" y="8"/>
                  </a:lnTo>
                  <a:lnTo>
                    <a:pt x="132" y="10"/>
                  </a:lnTo>
                  <a:lnTo>
                    <a:pt x="132" y="12"/>
                  </a:lnTo>
                  <a:lnTo>
                    <a:pt x="134" y="15"/>
                  </a:lnTo>
                  <a:lnTo>
                    <a:pt x="134" y="16"/>
                  </a:lnTo>
                  <a:lnTo>
                    <a:pt x="134" y="15"/>
                  </a:lnTo>
                  <a:lnTo>
                    <a:pt x="135" y="12"/>
                  </a:lnTo>
                  <a:lnTo>
                    <a:pt x="135" y="10"/>
                  </a:lnTo>
                  <a:lnTo>
                    <a:pt x="137" y="8"/>
                  </a:lnTo>
                  <a:lnTo>
                    <a:pt x="138" y="4"/>
                  </a:lnTo>
                  <a:lnTo>
                    <a:pt x="140" y="4"/>
                  </a:lnTo>
                  <a:lnTo>
                    <a:pt x="140" y="4"/>
                  </a:lnTo>
                  <a:lnTo>
                    <a:pt x="142" y="4"/>
                  </a:lnTo>
                  <a:lnTo>
                    <a:pt x="142" y="4"/>
                  </a:lnTo>
                  <a:lnTo>
                    <a:pt x="143" y="4"/>
                  </a:lnTo>
                  <a:lnTo>
                    <a:pt x="143" y="4"/>
                  </a:lnTo>
                  <a:lnTo>
                    <a:pt x="149" y="4"/>
                  </a:lnTo>
                  <a:lnTo>
                    <a:pt x="156" y="4"/>
                  </a:lnTo>
                  <a:lnTo>
                    <a:pt x="156" y="4"/>
                  </a:lnTo>
                  <a:lnTo>
                    <a:pt x="156" y="4"/>
                  </a:lnTo>
                  <a:lnTo>
                    <a:pt x="157" y="5"/>
                  </a:lnTo>
                  <a:lnTo>
                    <a:pt x="157" y="7"/>
                  </a:lnTo>
                  <a:lnTo>
                    <a:pt x="157" y="7"/>
                  </a:lnTo>
                  <a:lnTo>
                    <a:pt x="159" y="7"/>
                  </a:lnTo>
                  <a:lnTo>
                    <a:pt x="159" y="7"/>
                  </a:lnTo>
                  <a:lnTo>
                    <a:pt x="159" y="8"/>
                  </a:lnTo>
                  <a:lnTo>
                    <a:pt x="162" y="10"/>
                  </a:lnTo>
                  <a:lnTo>
                    <a:pt x="164" y="13"/>
                  </a:lnTo>
                  <a:lnTo>
                    <a:pt x="167" y="16"/>
                  </a:lnTo>
                  <a:lnTo>
                    <a:pt x="168" y="19"/>
                  </a:lnTo>
                  <a:lnTo>
                    <a:pt x="170" y="21"/>
                  </a:lnTo>
                  <a:lnTo>
                    <a:pt x="172" y="23"/>
                  </a:lnTo>
                  <a:lnTo>
                    <a:pt x="173" y="23"/>
                  </a:lnTo>
                  <a:lnTo>
                    <a:pt x="175" y="24"/>
                  </a:lnTo>
                  <a:lnTo>
                    <a:pt x="175" y="24"/>
                  </a:lnTo>
                  <a:lnTo>
                    <a:pt x="176" y="26"/>
                  </a:lnTo>
                  <a:lnTo>
                    <a:pt x="179" y="27"/>
                  </a:lnTo>
                  <a:lnTo>
                    <a:pt x="181" y="29"/>
                  </a:lnTo>
                  <a:lnTo>
                    <a:pt x="181" y="30"/>
                  </a:lnTo>
                  <a:lnTo>
                    <a:pt x="184" y="32"/>
                  </a:lnTo>
                  <a:lnTo>
                    <a:pt x="189" y="34"/>
                  </a:lnTo>
                  <a:lnTo>
                    <a:pt x="192" y="34"/>
                  </a:lnTo>
                  <a:lnTo>
                    <a:pt x="195" y="34"/>
                  </a:lnTo>
                  <a:lnTo>
                    <a:pt x="198" y="35"/>
                  </a:lnTo>
                  <a:lnTo>
                    <a:pt x="202" y="38"/>
                  </a:lnTo>
                  <a:lnTo>
                    <a:pt x="205" y="40"/>
                  </a:lnTo>
                  <a:lnTo>
                    <a:pt x="205" y="40"/>
                  </a:lnTo>
                  <a:lnTo>
                    <a:pt x="208" y="41"/>
                  </a:lnTo>
                  <a:lnTo>
                    <a:pt x="214" y="46"/>
                  </a:lnTo>
                  <a:lnTo>
                    <a:pt x="217" y="46"/>
                  </a:lnTo>
                  <a:lnTo>
                    <a:pt x="219" y="48"/>
                  </a:lnTo>
                  <a:lnTo>
                    <a:pt x="220" y="48"/>
                  </a:lnTo>
                  <a:lnTo>
                    <a:pt x="220" y="48"/>
                  </a:lnTo>
                  <a:lnTo>
                    <a:pt x="222" y="48"/>
                  </a:lnTo>
                  <a:lnTo>
                    <a:pt x="224" y="48"/>
                  </a:lnTo>
                  <a:lnTo>
                    <a:pt x="225" y="49"/>
                  </a:lnTo>
                  <a:lnTo>
                    <a:pt x="228" y="51"/>
                  </a:lnTo>
                  <a:lnTo>
                    <a:pt x="230" y="54"/>
                  </a:lnTo>
                  <a:lnTo>
                    <a:pt x="231" y="56"/>
                  </a:lnTo>
                  <a:lnTo>
                    <a:pt x="231" y="56"/>
                  </a:lnTo>
                  <a:lnTo>
                    <a:pt x="231" y="57"/>
                  </a:lnTo>
                  <a:lnTo>
                    <a:pt x="231" y="57"/>
                  </a:lnTo>
                  <a:lnTo>
                    <a:pt x="230" y="59"/>
                  </a:lnTo>
                  <a:lnTo>
                    <a:pt x="228" y="59"/>
                  </a:lnTo>
                  <a:lnTo>
                    <a:pt x="228" y="60"/>
                  </a:lnTo>
                  <a:lnTo>
                    <a:pt x="228" y="60"/>
                  </a:lnTo>
                  <a:lnTo>
                    <a:pt x="227" y="62"/>
                  </a:lnTo>
                  <a:lnTo>
                    <a:pt x="227" y="64"/>
                  </a:lnTo>
                  <a:lnTo>
                    <a:pt x="227" y="64"/>
                  </a:lnTo>
                  <a:lnTo>
                    <a:pt x="227" y="65"/>
                  </a:lnTo>
                  <a:lnTo>
                    <a:pt x="224" y="67"/>
                  </a:lnTo>
                  <a:lnTo>
                    <a:pt x="224" y="67"/>
                  </a:lnTo>
                  <a:lnTo>
                    <a:pt x="224" y="68"/>
                  </a:lnTo>
                  <a:lnTo>
                    <a:pt x="224" y="68"/>
                  </a:lnTo>
                  <a:lnTo>
                    <a:pt x="224" y="68"/>
                  </a:lnTo>
                  <a:lnTo>
                    <a:pt x="222" y="68"/>
                  </a:lnTo>
                  <a:lnTo>
                    <a:pt x="222" y="70"/>
                  </a:lnTo>
                  <a:lnTo>
                    <a:pt x="222" y="71"/>
                  </a:lnTo>
                  <a:lnTo>
                    <a:pt x="222" y="73"/>
                  </a:lnTo>
                  <a:lnTo>
                    <a:pt x="222" y="75"/>
                  </a:lnTo>
                  <a:lnTo>
                    <a:pt x="222" y="75"/>
                  </a:lnTo>
                  <a:lnTo>
                    <a:pt x="222" y="75"/>
                  </a:lnTo>
                  <a:lnTo>
                    <a:pt x="222" y="75"/>
                  </a:lnTo>
                  <a:lnTo>
                    <a:pt x="222" y="76"/>
                  </a:lnTo>
                  <a:lnTo>
                    <a:pt x="220" y="76"/>
                  </a:lnTo>
                  <a:lnTo>
                    <a:pt x="220" y="76"/>
                  </a:lnTo>
                  <a:lnTo>
                    <a:pt x="220" y="78"/>
                  </a:lnTo>
                  <a:lnTo>
                    <a:pt x="220" y="78"/>
                  </a:lnTo>
                  <a:lnTo>
                    <a:pt x="219" y="78"/>
                  </a:lnTo>
                  <a:lnTo>
                    <a:pt x="219" y="79"/>
                  </a:lnTo>
                  <a:lnTo>
                    <a:pt x="217" y="79"/>
                  </a:lnTo>
                  <a:lnTo>
                    <a:pt x="217" y="81"/>
                  </a:lnTo>
                  <a:lnTo>
                    <a:pt x="216" y="81"/>
                  </a:lnTo>
                  <a:lnTo>
                    <a:pt x="216" y="82"/>
                  </a:lnTo>
                  <a:lnTo>
                    <a:pt x="217" y="84"/>
                  </a:lnTo>
                  <a:lnTo>
                    <a:pt x="224" y="84"/>
                  </a:lnTo>
                  <a:lnTo>
                    <a:pt x="228" y="84"/>
                  </a:lnTo>
                  <a:lnTo>
                    <a:pt x="235" y="86"/>
                  </a:lnTo>
                  <a:lnTo>
                    <a:pt x="238" y="87"/>
                  </a:lnTo>
                  <a:lnTo>
                    <a:pt x="239" y="86"/>
                  </a:lnTo>
                  <a:lnTo>
                    <a:pt x="241" y="86"/>
                  </a:lnTo>
                  <a:lnTo>
                    <a:pt x="243" y="87"/>
                  </a:lnTo>
                  <a:lnTo>
                    <a:pt x="244" y="87"/>
                  </a:lnTo>
                  <a:lnTo>
                    <a:pt x="246" y="87"/>
                  </a:lnTo>
                  <a:lnTo>
                    <a:pt x="247" y="87"/>
                  </a:lnTo>
                  <a:lnTo>
                    <a:pt x="247" y="89"/>
                  </a:lnTo>
                  <a:lnTo>
                    <a:pt x="249" y="87"/>
                  </a:lnTo>
                  <a:lnTo>
                    <a:pt x="250" y="86"/>
                  </a:lnTo>
                  <a:lnTo>
                    <a:pt x="250" y="86"/>
                  </a:lnTo>
                  <a:lnTo>
                    <a:pt x="252" y="84"/>
                  </a:lnTo>
                  <a:lnTo>
                    <a:pt x="254" y="84"/>
                  </a:lnTo>
                  <a:lnTo>
                    <a:pt x="255" y="84"/>
                  </a:lnTo>
                  <a:lnTo>
                    <a:pt x="257" y="86"/>
                  </a:lnTo>
                  <a:lnTo>
                    <a:pt x="257" y="86"/>
                  </a:lnTo>
                  <a:lnTo>
                    <a:pt x="258" y="86"/>
                  </a:lnTo>
                  <a:lnTo>
                    <a:pt x="260" y="86"/>
                  </a:lnTo>
                  <a:lnTo>
                    <a:pt x="260" y="84"/>
                  </a:lnTo>
                  <a:lnTo>
                    <a:pt x="260" y="82"/>
                  </a:lnTo>
                  <a:lnTo>
                    <a:pt x="260" y="82"/>
                  </a:lnTo>
                  <a:lnTo>
                    <a:pt x="261" y="81"/>
                  </a:lnTo>
                  <a:lnTo>
                    <a:pt x="261" y="81"/>
                  </a:lnTo>
                  <a:lnTo>
                    <a:pt x="263" y="79"/>
                  </a:lnTo>
                  <a:lnTo>
                    <a:pt x="263" y="79"/>
                  </a:lnTo>
                  <a:lnTo>
                    <a:pt x="266" y="79"/>
                  </a:lnTo>
                  <a:lnTo>
                    <a:pt x="266" y="78"/>
                  </a:lnTo>
                  <a:lnTo>
                    <a:pt x="266" y="78"/>
                  </a:lnTo>
                  <a:lnTo>
                    <a:pt x="268" y="78"/>
                  </a:lnTo>
                  <a:lnTo>
                    <a:pt x="268" y="76"/>
                  </a:lnTo>
                  <a:lnTo>
                    <a:pt x="269" y="76"/>
                  </a:lnTo>
                  <a:lnTo>
                    <a:pt x="269" y="75"/>
                  </a:lnTo>
                  <a:lnTo>
                    <a:pt x="271" y="75"/>
                  </a:lnTo>
                  <a:lnTo>
                    <a:pt x="271" y="75"/>
                  </a:lnTo>
                  <a:lnTo>
                    <a:pt x="272" y="73"/>
                  </a:lnTo>
                  <a:lnTo>
                    <a:pt x="274" y="68"/>
                  </a:lnTo>
                  <a:lnTo>
                    <a:pt x="274" y="64"/>
                  </a:lnTo>
                  <a:lnTo>
                    <a:pt x="274" y="57"/>
                  </a:lnTo>
                  <a:lnTo>
                    <a:pt x="276" y="57"/>
                  </a:lnTo>
                  <a:lnTo>
                    <a:pt x="276" y="59"/>
                  </a:lnTo>
                  <a:lnTo>
                    <a:pt x="277" y="59"/>
                  </a:lnTo>
                  <a:lnTo>
                    <a:pt x="277" y="57"/>
                  </a:lnTo>
                  <a:lnTo>
                    <a:pt x="279" y="57"/>
                  </a:lnTo>
                  <a:lnTo>
                    <a:pt x="279" y="57"/>
                  </a:lnTo>
                  <a:lnTo>
                    <a:pt x="280" y="57"/>
                  </a:lnTo>
                  <a:lnTo>
                    <a:pt x="280" y="57"/>
                  </a:lnTo>
                  <a:lnTo>
                    <a:pt x="282" y="57"/>
                  </a:lnTo>
                  <a:lnTo>
                    <a:pt x="282" y="57"/>
                  </a:lnTo>
                  <a:lnTo>
                    <a:pt x="284" y="57"/>
                  </a:lnTo>
                  <a:lnTo>
                    <a:pt x="284" y="59"/>
                  </a:lnTo>
                  <a:lnTo>
                    <a:pt x="285" y="59"/>
                  </a:lnTo>
                  <a:lnTo>
                    <a:pt x="285" y="60"/>
                  </a:lnTo>
                  <a:lnTo>
                    <a:pt x="285" y="64"/>
                  </a:lnTo>
                  <a:lnTo>
                    <a:pt x="287" y="65"/>
                  </a:lnTo>
                  <a:lnTo>
                    <a:pt x="288" y="68"/>
                  </a:lnTo>
                  <a:lnTo>
                    <a:pt x="288" y="68"/>
                  </a:lnTo>
                  <a:lnTo>
                    <a:pt x="287" y="70"/>
                  </a:lnTo>
                  <a:lnTo>
                    <a:pt x="287" y="71"/>
                  </a:lnTo>
                  <a:lnTo>
                    <a:pt x="287" y="75"/>
                  </a:lnTo>
                  <a:lnTo>
                    <a:pt x="287" y="76"/>
                  </a:lnTo>
                  <a:lnTo>
                    <a:pt x="287" y="76"/>
                  </a:lnTo>
                  <a:lnTo>
                    <a:pt x="287" y="78"/>
                  </a:lnTo>
                  <a:lnTo>
                    <a:pt x="287" y="79"/>
                  </a:lnTo>
                  <a:lnTo>
                    <a:pt x="285" y="81"/>
                  </a:lnTo>
                  <a:lnTo>
                    <a:pt x="285" y="82"/>
                  </a:lnTo>
                  <a:lnTo>
                    <a:pt x="284" y="82"/>
                  </a:lnTo>
                  <a:lnTo>
                    <a:pt x="282" y="84"/>
                  </a:lnTo>
                  <a:lnTo>
                    <a:pt x="282" y="84"/>
                  </a:lnTo>
                  <a:lnTo>
                    <a:pt x="280" y="84"/>
                  </a:lnTo>
                  <a:lnTo>
                    <a:pt x="280" y="84"/>
                  </a:lnTo>
                  <a:lnTo>
                    <a:pt x="279" y="86"/>
                  </a:lnTo>
                  <a:lnTo>
                    <a:pt x="279" y="86"/>
                  </a:lnTo>
                  <a:lnTo>
                    <a:pt x="277" y="87"/>
                  </a:lnTo>
                  <a:lnTo>
                    <a:pt x="276" y="87"/>
                  </a:lnTo>
                  <a:lnTo>
                    <a:pt x="276" y="87"/>
                  </a:lnTo>
                  <a:lnTo>
                    <a:pt x="274" y="87"/>
                  </a:lnTo>
                  <a:lnTo>
                    <a:pt x="274" y="87"/>
                  </a:lnTo>
                  <a:lnTo>
                    <a:pt x="272" y="87"/>
                  </a:lnTo>
                  <a:lnTo>
                    <a:pt x="272" y="87"/>
                  </a:lnTo>
                  <a:lnTo>
                    <a:pt x="271" y="89"/>
                  </a:lnTo>
                  <a:lnTo>
                    <a:pt x="271" y="89"/>
                  </a:lnTo>
                  <a:lnTo>
                    <a:pt x="269" y="90"/>
                  </a:lnTo>
                  <a:lnTo>
                    <a:pt x="269" y="90"/>
                  </a:lnTo>
                  <a:lnTo>
                    <a:pt x="269" y="90"/>
                  </a:lnTo>
                  <a:lnTo>
                    <a:pt x="268" y="92"/>
                  </a:lnTo>
                  <a:lnTo>
                    <a:pt x="268" y="92"/>
                  </a:lnTo>
                  <a:lnTo>
                    <a:pt x="268" y="92"/>
                  </a:lnTo>
                  <a:lnTo>
                    <a:pt x="268" y="93"/>
                  </a:lnTo>
                  <a:lnTo>
                    <a:pt x="265" y="93"/>
                  </a:lnTo>
                  <a:lnTo>
                    <a:pt x="263" y="95"/>
                  </a:lnTo>
                  <a:lnTo>
                    <a:pt x="263" y="95"/>
                  </a:lnTo>
                  <a:lnTo>
                    <a:pt x="261" y="97"/>
                  </a:lnTo>
                  <a:lnTo>
                    <a:pt x="260" y="97"/>
                  </a:lnTo>
                  <a:lnTo>
                    <a:pt x="258" y="98"/>
                  </a:lnTo>
                  <a:lnTo>
                    <a:pt x="258" y="100"/>
                  </a:lnTo>
                  <a:lnTo>
                    <a:pt x="258" y="100"/>
                  </a:lnTo>
                  <a:lnTo>
                    <a:pt x="258" y="100"/>
                  </a:lnTo>
                  <a:lnTo>
                    <a:pt x="258" y="101"/>
                  </a:lnTo>
                  <a:lnTo>
                    <a:pt x="258" y="101"/>
                  </a:lnTo>
                  <a:lnTo>
                    <a:pt x="257" y="101"/>
                  </a:lnTo>
                  <a:lnTo>
                    <a:pt x="257" y="100"/>
                  </a:lnTo>
                  <a:lnTo>
                    <a:pt x="255" y="101"/>
                  </a:lnTo>
                  <a:lnTo>
                    <a:pt x="255" y="101"/>
                  </a:lnTo>
                  <a:lnTo>
                    <a:pt x="255" y="101"/>
                  </a:lnTo>
                  <a:lnTo>
                    <a:pt x="255" y="103"/>
                  </a:lnTo>
                  <a:lnTo>
                    <a:pt x="255" y="103"/>
                  </a:lnTo>
                  <a:lnTo>
                    <a:pt x="254" y="103"/>
                  </a:lnTo>
                  <a:lnTo>
                    <a:pt x="254" y="104"/>
                  </a:lnTo>
                  <a:lnTo>
                    <a:pt x="252" y="104"/>
                  </a:lnTo>
                  <a:lnTo>
                    <a:pt x="250" y="106"/>
                  </a:lnTo>
                  <a:lnTo>
                    <a:pt x="249" y="108"/>
                  </a:lnTo>
                  <a:lnTo>
                    <a:pt x="249" y="111"/>
                  </a:lnTo>
                  <a:lnTo>
                    <a:pt x="247" y="112"/>
                  </a:lnTo>
                  <a:lnTo>
                    <a:pt x="246" y="112"/>
                  </a:lnTo>
                  <a:lnTo>
                    <a:pt x="246" y="114"/>
                  </a:lnTo>
                  <a:lnTo>
                    <a:pt x="244" y="116"/>
                  </a:lnTo>
                  <a:lnTo>
                    <a:pt x="243" y="117"/>
                  </a:lnTo>
                  <a:lnTo>
                    <a:pt x="241" y="120"/>
                  </a:lnTo>
                  <a:lnTo>
                    <a:pt x="238" y="122"/>
                  </a:lnTo>
                  <a:lnTo>
                    <a:pt x="236" y="123"/>
                  </a:lnTo>
                  <a:lnTo>
                    <a:pt x="235" y="123"/>
                  </a:lnTo>
                  <a:lnTo>
                    <a:pt x="235" y="125"/>
                  </a:lnTo>
                  <a:lnTo>
                    <a:pt x="235" y="127"/>
                  </a:lnTo>
                  <a:lnTo>
                    <a:pt x="231" y="128"/>
                  </a:lnTo>
                  <a:lnTo>
                    <a:pt x="231" y="130"/>
                  </a:lnTo>
                  <a:lnTo>
                    <a:pt x="230" y="130"/>
                  </a:lnTo>
                  <a:lnTo>
                    <a:pt x="230" y="131"/>
                  </a:lnTo>
                  <a:lnTo>
                    <a:pt x="230" y="133"/>
                  </a:lnTo>
                  <a:lnTo>
                    <a:pt x="228" y="134"/>
                  </a:lnTo>
                  <a:lnTo>
                    <a:pt x="227" y="136"/>
                  </a:lnTo>
                  <a:lnTo>
                    <a:pt x="228" y="138"/>
                  </a:lnTo>
                  <a:lnTo>
                    <a:pt x="228" y="139"/>
                  </a:lnTo>
                  <a:lnTo>
                    <a:pt x="228" y="141"/>
                  </a:lnTo>
                  <a:lnTo>
                    <a:pt x="227" y="141"/>
                  </a:lnTo>
                  <a:lnTo>
                    <a:pt x="227" y="142"/>
                  </a:lnTo>
                  <a:lnTo>
                    <a:pt x="227" y="142"/>
                  </a:lnTo>
                  <a:lnTo>
                    <a:pt x="227" y="144"/>
                  </a:lnTo>
                  <a:lnTo>
                    <a:pt x="227" y="145"/>
                  </a:lnTo>
                  <a:lnTo>
                    <a:pt x="227" y="147"/>
                  </a:lnTo>
                  <a:lnTo>
                    <a:pt x="225" y="149"/>
                  </a:lnTo>
                  <a:lnTo>
                    <a:pt x="225" y="150"/>
                  </a:lnTo>
                  <a:lnTo>
                    <a:pt x="225" y="150"/>
                  </a:lnTo>
                  <a:lnTo>
                    <a:pt x="225" y="152"/>
                  </a:lnTo>
                  <a:lnTo>
                    <a:pt x="225" y="152"/>
                  </a:lnTo>
                  <a:lnTo>
                    <a:pt x="225" y="153"/>
                  </a:lnTo>
                  <a:lnTo>
                    <a:pt x="225" y="155"/>
                  </a:lnTo>
                  <a:lnTo>
                    <a:pt x="224" y="155"/>
                  </a:lnTo>
                  <a:lnTo>
                    <a:pt x="224" y="156"/>
                  </a:lnTo>
                  <a:lnTo>
                    <a:pt x="222" y="156"/>
                  </a:lnTo>
                  <a:lnTo>
                    <a:pt x="224" y="158"/>
                  </a:lnTo>
                  <a:lnTo>
                    <a:pt x="224" y="158"/>
                  </a:lnTo>
                  <a:lnTo>
                    <a:pt x="222" y="160"/>
                  </a:lnTo>
                  <a:lnTo>
                    <a:pt x="224" y="161"/>
                  </a:lnTo>
                  <a:lnTo>
                    <a:pt x="224" y="161"/>
                  </a:lnTo>
                  <a:lnTo>
                    <a:pt x="224" y="163"/>
                  </a:lnTo>
                  <a:lnTo>
                    <a:pt x="222" y="166"/>
                  </a:lnTo>
                  <a:lnTo>
                    <a:pt x="222" y="168"/>
                  </a:lnTo>
                  <a:lnTo>
                    <a:pt x="224" y="174"/>
                  </a:lnTo>
                  <a:lnTo>
                    <a:pt x="222" y="174"/>
                  </a:lnTo>
                  <a:lnTo>
                    <a:pt x="222" y="175"/>
                  </a:lnTo>
                  <a:lnTo>
                    <a:pt x="220" y="175"/>
                  </a:lnTo>
                  <a:lnTo>
                    <a:pt x="220" y="175"/>
                  </a:lnTo>
                  <a:lnTo>
                    <a:pt x="219" y="175"/>
                  </a:lnTo>
                  <a:lnTo>
                    <a:pt x="219" y="179"/>
                  </a:lnTo>
                  <a:lnTo>
                    <a:pt x="217" y="185"/>
                  </a:lnTo>
                  <a:lnTo>
                    <a:pt x="217" y="186"/>
                  </a:lnTo>
                  <a:lnTo>
                    <a:pt x="219" y="188"/>
                  </a:lnTo>
                  <a:lnTo>
                    <a:pt x="219" y="190"/>
                  </a:lnTo>
                  <a:lnTo>
                    <a:pt x="219" y="191"/>
                  </a:lnTo>
                  <a:lnTo>
                    <a:pt x="219" y="193"/>
                  </a:lnTo>
                  <a:lnTo>
                    <a:pt x="219" y="194"/>
                  </a:lnTo>
                  <a:lnTo>
                    <a:pt x="219" y="194"/>
                  </a:lnTo>
                  <a:lnTo>
                    <a:pt x="217" y="194"/>
                  </a:lnTo>
                  <a:lnTo>
                    <a:pt x="219" y="197"/>
                  </a:lnTo>
                  <a:lnTo>
                    <a:pt x="219" y="199"/>
                  </a:lnTo>
                  <a:lnTo>
                    <a:pt x="220" y="201"/>
                  </a:lnTo>
                  <a:lnTo>
                    <a:pt x="228" y="205"/>
                  </a:lnTo>
                  <a:lnTo>
                    <a:pt x="231" y="207"/>
                  </a:lnTo>
                  <a:lnTo>
                    <a:pt x="235" y="210"/>
                  </a:lnTo>
                  <a:lnTo>
                    <a:pt x="238" y="212"/>
                  </a:lnTo>
                  <a:lnTo>
                    <a:pt x="238" y="215"/>
                  </a:lnTo>
                  <a:lnTo>
                    <a:pt x="235" y="218"/>
                  </a:lnTo>
                  <a:lnTo>
                    <a:pt x="235" y="221"/>
                  </a:lnTo>
                  <a:lnTo>
                    <a:pt x="235" y="223"/>
                  </a:lnTo>
                  <a:lnTo>
                    <a:pt x="236" y="226"/>
                  </a:lnTo>
                  <a:lnTo>
                    <a:pt x="239" y="227"/>
                  </a:lnTo>
                  <a:lnTo>
                    <a:pt x="241" y="229"/>
                  </a:lnTo>
                  <a:lnTo>
                    <a:pt x="244" y="229"/>
                  </a:lnTo>
                  <a:lnTo>
                    <a:pt x="244" y="229"/>
                  </a:lnTo>
                  <a:lnTo>
                    <a:pt x="244" y="229"/>
                  </a:lnTo>
                  <a:lnTo>
                    <a:pt x="244" y="235"/>
                  </a:lnTo>
                  <a:lnTo>
                    <a:pt x="244" y="237"/>
                  </a:lnTo>
                  <a:lnTo>
                    <a:pt x="244" y="238"/>
                  </a:lnTo>
                  <a:lnTo>
                    <a:pt x="238" y="246"/>
                  </a:lnTo>
                  <a:lnTo>
                    <a:pt x="235" y="251"/>
                  </a:lnTo>
                  <a:lnTo>
                    <a:pt x="233" y="254"/>
                  </a:lnTo>
                  <a:lnTo>
                    <a:pt x="231" y="257"/>
                  </a:lnTo>
                  <a:lnTo>
                    <a:pt x="230" y="259"/>
                  </a:lnTo>
                  <a:lnTo>
                    <a:pt x="222" y="264"/>
                  </a:lnTo>
                  <a:lnTo>
                    <a:pt x="211" y="267"/>
                  </a:lnTo>
                  <a:lnTo>
                    <a:pt x="202" y="270"/>
                  </a:lnTo>
                  <a:lnTo>
                    <a:pt x="198" y="270"/>
                  </a:lnTo>
                  <a:lnTo>
                    <a:pt x="183" y="271"/>
                  </a:lnTo>
                  <a:lnTo>
                    <a:pt x="181" y="273"/>
                  </a:lnTo>
                  <a:lnTo>
                    <a:pt x="176" y="271"/>
                  </a:lnTo>
                  <a:lnTo>
                    <a:pt x="173" y="273"/>
                  </a:lnTo>
                  <a:lnTo>
                    <a:pt x="170" y="271"/>
                  </a:lnTo>
                  <a:lnTo>
                    <a:pt x="167" y="271"/>
                  </a:lnTo>
                  <a:lnTo>
                    <a:pt x="165" y="270"/>
                  </a:lnTo>
                  <a:lnTo>
                    <a:pt x="162" y="270"/>
                  </a:lnTo>
                  <a:lnTo>
                    <a:pt x="162" y="270"/>
                  </a:lnTo>
                  <a:lnTo>
                    <a:pt x="164" y="273"/>
                  </a:lnTo>
                  <a:lnTo>
                    <a:pt x="162" y="275"/>
                  </a:lnTo>
                  <a:lnTo>
                    <a:pt x="164" y="276"/>
                  </a:lnTo>
                  <a:lnTo>
                    <a:pt x="164" y="276"/>
                  </a:lnTo>
                  <a:lnTo>
                    <a:pt x="165" y="278"/>
                  </a:lnTo>
                  <a:lnTo>
                    <a:pt x="167" y="279"/>
                  </a:lnTo>
                  <a:lnTo>
                    <a:pt x="165" y="279"/>
                  </a:lnTo>
                  <a:lnTo>
                    <a:pt x="165" y="279"/>
                  </a:lnTo>
                  <a:lnTo>
                    <a:pt x="167" y="281"/>
                  </a:lnTo>
                  <a:lnTo>
                    <a:pt x="167" y="283"/>
                  </a:lnTo>
                  <a:lnTo>
                    <a:pt x="165" y="287"/>
                  </a:lnTo>
                  <a:lnTo>
                    <a:pt x="164" y="287"/>
                  </a:lnTo>
                  <a:lnTo>
                    <a:pt x="164" y="287"/>
                  </a:lnTo>
                  <a:lnTo>
                    <a:pt x="162" y="289"/>
                  </a:lnTo>
                  <a:lnTo>
                    <a:pt x="162" y="294"/>
                  </a:lnTo>
                  <a:lnTo>
                    <a:pt x="161" y="295"/>
                  </a:lnTo>
                  <a:lnTo>
                    <a:pt x="162" y="297"/>
                  </a:lnTo>
                  <a:lnTo>
                    <a:pt x="164" y="301"/>
                  </a:lnTo>
                  <a:lnTo>
                    <a:pt x="164" y="303"/>
                  </a:lnTo>
                  <a:lnTo>
                    <a:pt x="162" y="305"/>
                  </a:lnTo>
                  <a:lnTo>
                    <a:pt x="156" y="308"/>
                  </a:lnTo>
                  <a:lnTo>
                    <a:pt x="154" y="308"/>
                  </a:lnTo>
                  <a:lnTo>
                    <a:pt x="149" y="309"/>
                  </a:lnTo>
                  <a:lnTo>
                    <a:pt x="145" y="309"/>
                  </a:lnTo>
                  <a:lnTo>
                    <a:pt x="142" y="309"/>
                  </a:lnTo>
                  <a:lnTo>
                    <a:pt x="137" y="306"/>
                  </a:lnTo>
                  <a:lnTo>
                    <a:pt x="134" y="305"/>
                  </a:lnTo>
                  <a:lnTo>
                    <a:pt x="129" y="305"/>
                  </a:lnTo>
                  <a:lnTo>
                    <a:pt x="126" y="303"/>
                  </a:lnTo>
                  <a:lnTo>
                    <a:pt x="127" y="303"/>
                  </a:lnTo>
                  <a:lnTo>
                    <a:pt x="127" y="303"/>
                  </a:lnTo>
                  <a:lnTo>
                    <a:pt x="126" y="301"/>
                  </a:lnTo>
                  <a:lnTo>
                    <a:pt x="126" y="301"/>
                  </a:lnTo>
                  <a:lnTo>
                    <a:pt x="123" y="303"/>
                  </a:lnTo>
                  <a:lnTo>
                    <a:pt x="123" y="305"/>
                  </a:lnTo>
                  <a:lnTo>
                    <a:pt x="123" y="306"/>
                  </a:lnTo>
                  <a:lnTo>
                    <a:pt x="121" y="308"/>
                  </a:lnTo>
                  <a:lnTo>
                    <a:pt x="123" y="311"/>
                  </a:lnTo>
                  <a:lnTo>
                    <a:pt x="124" y="316"/>
                  </a:lnTo>
                  <a:lnTo>
                    <a:pt x="124" y="319"/>
                  </a:lnTo>
                  <a:lnTo>
                    <a:pt x="123" y="323"/>
                  </a:lnTo>
                  <a:lnTo>
                    <a:pt x="124" y="325"/>
                  </a:lnTo>
                  <a:lnTo>
                    <a:pt x="126" y="327"/>
                  </a:lnTo>
                  <a:lnTo>
                    <a:pt x="129" y="328"/>
                  </a:lnTo>
                  <a:lnTo>
                    <a:pt x="129" y="328"/>
                  </a:lnTo>
                  <a:lnTo>
                    <a:pt x="131" y="328"/>
                  </a:lnTo>
                  <a:lnTo>
                    <a:pt x="131" y="328"/>
                  </a:lnTo>
                  <a:lnTo>
                    <a:pt x="131" y="328"/>
                  </a:lnTo>
                  <a:lnTo>
                    <a:pt x="131" y="330"/>
                  </a:lnTo>
                  <a:lnTo>
                    <a:pt x="131" y="331"/>
                  </a:lnTo>
                  <a:lnTo>
                    <a:pt x="132" y="331"/>
                  </a:lnTo>
                  <a:lnTo>
                    <a:pt x="135" y="331"/>
                  </a:lnTo>
                  <a:lnTo>
                    <a:pt x="137" y="331"/>
                  </a:lnTo>
                  <a:lnTo>
                    <a:pt x="137" y="330"/>
                  </a:lnTo>
                  <a:lnTo>
                    <a:pt x="138" y="328"/>
                  </a:lnTo>
                  <a:lnTo>
                    <a:pt x="135" y="328"/>
                  </a:lnTo>
                  <a:lnTo>
                    <a:pt x="135" y="328"/>
                  </a:lnTo>
                  <a:lnTo>
                    <a:pt x="137" y="327"/>
                  </a:lnTo>
                  <a:lnTo>
                    <a:pt x="140" y="327"/>
                  </a:lnTo>
                  <a:lnTo>
                    <a:pt x="142" y="325"/>
                  </a:lnTo>
                  <a:lnTo>
                    <a:pt x="143" y="327"/>
                  </a:lnTo>
                  <a:lnTo>
                    <a:pt x="143" y="327"/>
                  </a:lnTo>
                  <a:lnTo>
                    <a:pt x="143" y="328"/>
                  </a:lnTo>
                  <a:lnTo>
                    <a:pt x="145" y="331"/>
                  </a:lnTo>
                  <a:lnTo>
                    <a:pt x="145" y="333"/>
                  </a:lnTo>
                  <a:lnTo>
                    <a:pt x="145" y="336"/>
                  </a:lnTo>
                  <a:lnTo>
                    <a:pt x="143" y="336"/>
                  </a:lnTo>
                  <a:lnTo>
                    <a:pt x="143" y="338"/>
                  </a:lnTo>
                  <a:lnTo>
                    <a:pt x="138" y="339"/>
                  </a:lnTo>
                  <a:lnTo>
                    <a:pt x="137" y="339"/>
                  </a:lnTo>
                  <a:lnTo>
                    <a:pt x="135" y="338"/>
                  </a:lnTo>
                  <a:lnTo>
                    <a:pt x="135" y="335"/>
                  </a:lnTo>
                  <a:lnTo>
                    <a:pt x="134" y="333"/>
                  </a:lnTo>
                  <a:lnTo>
                    <a:pt x="132" y="333"/>
                  </a:lnTo>
                  <a:lnTo>
                    <a:pt x="129" y="333"/>
                  </a:lnTo>
                  <a:lnTo>
                    <a:pt x="127" y="335"/>
                  </a:lnTo>
                  <a:lnTo>
                    <a:pt x="124" y="336"/>
                  </a:lnTo>
                  <a:lnTo>
                    <a:pt x="124" y="338"/>
                  </a:lnTo>
                  <a:lnTo>
                    <a:pt x="129" y="339"/>
                  </a:lnTo>
                  <a:lnTo>
                    <a:pt x="132" y="341"/>
                  </a:lnTo>
                  <a:lnTo>
                    <a:pt x="134" y="341"/>
                  </a:lnTo>
                  <a:lnTo>
                    <a:pt x="134" y="341"/>
                  </a:lnTo>
                  <a:lnTo>
                    <a:pt x="134" y="341"/>
                  </a:lnTo>
                  <a:lnTo>
                    <a:pt x="132" y="342"/>
                  </a:lnTo>
                  <a:lnTo>
                    <a:pt x="129" y="344"/>
                  </a:lnTo>
                  <a:lnTo>
                    <a:pt x="126" y="344"/>
                  </a:lnTo>
                  <a:lnTo>
                    <a:pt x="124" y="346"/>
                  </a:lnTo>
                  <a:lnTo>
                    <a:pt x="121" y="350"/>
                  </a:lnTo>
                  <a:lnTo>
                    <a:pt x="121" y="352"/>
                  </a:lnTo>
                  <a:lnTo>
                    <a:pt x="120" y="352"/>
                  </a:lnTo>
                  <a:lnTo>
                    <a:pt x="120" y="355"/>
                  </a:lnTo>
                  <a:lnTo>
                    <a:pt x="121" y="360"/>
                  </a:lnTo>
                  <a:lnTo>
                    <a:pt x="120" y="361"/>
                  </a:lnTo>
                  <a:lnTo>
                    <a:pt x="120" y="363"/>
                  </a:lnTo>
                  <a:lnTo>
                    <a:pt x="120" y="364"/>
                  </a:lnTo>
                  <a:lnTo>
                    <a:pt x="120" y="368"/>
                  </a:lnTo>
                  <a:lnTo>
                    <a:pt x="115" y="371"/>
                  </a:lnTo>
                  <a:lnTo>
                    <a:pt x="113" y="372"/>
                  </a:lnTo>
                  <a:lnTo>
                    <a:pt x="115" y="374"/>
                  </a:lnTo>
                  <a:lnTo>
                    <a:pt x="115" y="375"/>
                  </a:lnTo>
                  <a:lnTo>
                    <a:pt x="115" y="377"/>
                  </a:lnTo>
                  <a:lnTo>
                    <a:pt x="113" y="377"/>
                  </a:lnTo>
                  <a:lnTo>
                    <a:pt x="107" y="375"/>
                  </a:lnTo>
                  <a:lnTo>
                    <a:pt x="105" y="377"/>
                  </a:lnTo>
                  <a:lnTo>
                    <a:pt x="102" y="379"/>
                  </a:lnTo>
                  <a:lnTo>
                    <a:pt x="102" y="379"/>
                  </a:lnTo>
                  <a:lnTo>
                    <a:pt x="101" y="380"/>
                  </a:lnTo>
                  <a:lnTo>
                    <a:pt x="97" y="380"/>
                  </a:lnTo>
                  <a:lnTo>
                    <a:pt x="96" y="382"/>
                  </a:lnTo>
                  <a:lnTo>
                    <a:pt x="91" y="386"/>
                  </a:lnTo>
                  <a:lnTo>
                    <a:pt x="90" y="390"/>
                  </a:lnTo>
                  <a:lnTo>
                    <a:pt x="86" y="394"/>
                  </a:lnTo>
                  <a:lnTo>
                    <a:pt x="86" y="396"/>
                  </a:lnTo>
                  <a:lnTo>
                    <a:pt x="86" y="398"/>
                  </a:lnTo>
                  <a:lnTo>
                    <a:pt x="86" y="399"/>
                  </a:lnTo>
                  <a:lnTo>
                    <a:pt x="86" y="401"/>
                  </a:lnTo>
                  <a:lnTo>
                    <a:pt x="88" y="402"/>
                  </a:lnTo>
                  <a:lnTo>
                    <a:pt x="90" y="404"/>
                  </a:lnTo>
                  <a:lnTo>
                    <a:pt x="99" y="413"/>
                  </a:lnTo>
                  <a:lnTo>
                    <a:pt x="101" y="413"/>
                  </a:lnTo>
                  <a:lnTo>
                    <a:pt x="110" y="415"/>
                  </a:lnTo>
                  <a:lnTo>
                    <a:pt x="112" y="415"/>
                  </a:lnTo>
                  <a:lnTo>
                    <a:pt x="113" y="416"/>
                  </a:lnTo>
                  <a:lnTo>
                    <a:pt x="113" y="418"/>
                  </a:lnTo>
                  <a:lnTo>
                    <a:pt x="113" y="423"/>
                  </a:lnTo>
                  <a:lnTo>
                    <a:pt x="112" y="424"/>
                  </a:lnTo>
                  <a:lnTo>
                    <a:pt x="112" y="426"/>
                  </a:lnTo>
                  <a:lnTo>
                    <a:pt x="109" y="427"/>
                  </a:lnTo>
                  <a:lnTo>
                    <a:pt x="107" y="427"/>
                  </a:lnTo>
                  <a:lnTo>
                    <a:pt x="107" y="427"/>
                  </a:lnTo>
                  <a:lnTo>
                    <a:pt x="109" y="427"/>
                  </a:lnTo>
                  <a:lnTo>
                    <a:pt x="110" y="427"/>
                  </a:lnTo>
                  <a:lnTo>
                    <a:pt x="112" y="427"/>
                  </a:lnTo>
                  <a:lnTo>
                    <a:pt x="112" y="429"/>
                  </a:lnTo>
                  <a:lnTo>
                    <a:pt x="112" y="431"/>
                  </a:lnTo>
                  <a:lnTo>
                    <a:pt x="110" y="431"/>
                  </a:lnTo>
                  <a:lnTo>
                    <a:pt x="110" y="432"/>
                  </a:lnTo>
                  <a:lnTo>
                    <a:pt x="104" y="437"/>
                  </a:lnTo>
                  <a:lnTo>
                    <a:pt x="101" y="438"/>
                  </a:lnTo>
                  <a:lnTo>
                    <a:pt x="99" y="440"/>
                  </a:lnTo>
                  <a:lnTo>
                    <a:pt x="94" y="442"/>
                  </a:lnTo>
                  <a:lnTo>
                    <a:pt x="93" y="443"/>
                  </a:lnTo>
                  <a:lnTo>
                    <a:pt x="91" y="446"/>
                  </a:lnTo>
                  <a:lnTo>
                    <a:pt x="88" y="448"/>
                  </a:lnTo>
                  <a:lnTo>
                    <a:pt x="85" y="454"/>
                  </a:lnTo>
                  <a:lnTo>
                    <a:pt x="85" y="454"/>
                  </a:lnTo>
                  <a:lnTo>
                    <a:pt x="85" y="456"/>
                  </a:lnTo>
                  <a:lnTo>
                    <a:pt x="83" y="465"/>
                  </a:lnTo>
                  <a:lnTo>
                    <a:pt x="83" y="467"/>
                  </a:lnTo>
                  <a:lnTo>
                    <a:pt x="82" y="468"/>
                  </a:lnTo>
                  <a:lnTo>
                    <a:pt x="79" y="470"/>
                  </a:lnTo>
                  <a:lnTo>
                    <a:pt x="77" y="470"/>
                  </a:lnTo>
                  <a:lnTo>
                    <a:pt x="75" y="468"/>
                  </a:lnTo>
                  <a:lnTo>
                    <a:pt x="74" y="467"/>
                  </a:lnTo>
                  <a:lnTo>
                    <a:pt x="72" y="465"/>
                  </a:lnTo>
                  <a:lnTo>
                    <a:pt x="71" y="464"/>
                  </a:lnTo>
                  <a:lnTo>
                    <a:pt x="71" y="464"/>
                  </a:lnTo>
                  <a:lnTo>
                    <a:pt x="72" y="465"/>
                  </a:lnTo>
                  <a:lnTo>
                    <a:pt x="71" y="467"/>
                  </a:lnTo>
                  <a:lnTo>
                    <a:pt x="68" y="467"/>
                  </a:lnTo>
                  <a:lnTo>
                    <a:pt x="66" y="468"/>
                  </a:lnTo>
                  <a:lnTo>
                    <a:pt x="71" y="468"/>
                  </a:lnTo>
                  <a:lnTo>
                    <a:pt x="72" y="468"/>
                  </a:lnTo>
                  <a:lnTo>
                    <a:pt x="74" y="468"/>
                  </a:lnTo>
                  <a:lnTo>
                    <a:pt x="74" y="470"/>
                  </a:lnTo>
                  <a:lnTo>
                    <a:pt x="75" y="472"/>
                  </a:lnTo>
                  <a:lnTo>
                    <a:pt x="74" y="472"/>
                  </a:lnTo>
                  <a:lnTo>
                    <a:pt x="72" y="472"/>
                  </a:lnTo>
                  <a:lnTo>
                    <a:pt x="71" y="473"/>
                  </a:lnTo>
                  <a:lnTo>
                    <a:pt x="68" y="475"/>
                  </a:lnTo>
                  <a:lnTo>
                    <a:pt x="66" y="478"/>
                  </a:lnTo>
                  <a:lnTo>
                    <a:pt x="64" y="479"/>
                  </a:lnTo>
                  <a:lnTo>
                    <a:pt x="64" y="483"/>
                  </a:lnTo>
                  <a:lnTo>
                    <a:pt x="64" y="484"/>
                  </a:lnTo>
                  <a:lnTo>
                    <a:pt x="63" y="486"/>
                  </a:lnTo>
                  <a:lnTo>
                    <a:pt x="61" y="487"/>
                  </a:lnTo>
                  <a:lnTo>
                    <a:pt x="61" y="487"/>
                  </a:lnTo>
                  <a:lnTo>
                    <a:pt x="63" y="487"/>
                  </a:lnTo>
                  <a:lnTo>
                    <a:pt x="63" y="487"/>
                  </a:lnTo>
                  <a:lnTo>
                    <a:pt x="64" y="489"/>
                  </a:lnTo>
                  <a:lnTo>
                    <a:pt x="66" y="492"/>
                  </a:lnTo>
                  <a:lnTo>
                    <a:pt x="66" y="495"/>
                  </a:lnTo>
                  <a:lnTo>
                    <a:pt x="66" y="497"/>
                  </a:lnTo>
                  <a:lnTo>
                    <a:pt x="66" y="497"/>
                  </a:lnTo>
                  <a:lnTo>
                    <a:pt x="63" y="498"/>
                  </a:lnTo>
                  <a:lnTo>
                    <a:pt x="61" y="498"/>
                  </a:lnTo>
                  <a:lnTo>
                    <a:pt x="60" y="498"/>
                  </a:lnTo>
                  <a:lnTo>
                    <a:pt x="60" y="498"/>
                  </a:lnTo>
                  <a:lnTo>
                    <a:pt x="61" y="498"/>
                  </a:lnTo>
                  <a:lnTo>
                    <a:pt x="64" y="500"/>
                  </a:lnTo>
                  <a:lnTo>
                    <a:pt x="66" y="498"/>
                  </a:lnTo>
                  <a:lnTo>
                    <a:pt x="68" y="500"/>
                  </a:lnTo>
                  <a:lnTo>
                    <a:pt x="68" y="500"/>
                  </a:lnTo>
                  <a:lnTo>
                    <a:pt x="71" y="506"/>
                  </a:lnTo>
                  <a:lnTo>
                    <a:pt x="74" y="509"/>
                  </a:lnTo>
                  <a:lnTo>
                    <a:pt x="75" y="513"/>
                  </a:lnTo>
                  <a:lnTo>
                    <a:pt x="74" y="513"/>
                  </a:lnTo>
                  <a:lnTo>
                    <a:pt x="74" y="511"/>
                  </a:lnTo>
                  <a:lnTo>
                    <a:pt x="72" y="511"/>
                  </a:lnTo>
                  <a:lnTo>
                    <a:pt x="71" y="511"/>
                  </a:lnTo>
                  <a:lnTo>
                    <a:pt x="68" y="509"/>
                  </a:lnTo>
                  <a:lnTo>
                    <a:pt x="63" y="509"/>
                  </a:lnTo>
                  <a:lnTo>
                    <a:pt x="60" y="509"/>
                  </a:lnTo>
                  <a:lnTo>
                    <a:pt x="56" y="508"/>
                  </a:lnTo>
                  <a:lnTo>
                    <a:pt x="52" y="506"/>
                  </a:lnTo>
                  <a:lnTo>
                    <a:pt x="45" y="506"/>
                  </a:lnTo>
                  <a:lnTo>
                    <a:pt x="38" y="506"/>
                  </a:lnTo>
                  <a:lnTo>
                    <a:pt x="31" y="506"/>
                  </a:lnTo>
                  <a:lnTo>
                    <a:pt x="27" y="506"/>
                  </a:lnTo>
                  <a:lnTo>
                    <a:pt x="23" y="506"/>
                  </a:lnTo>
                  <a:lnTo>
                    <a:pt x="23" y="505"/>
                  </a:lnTo>
                  <a:lnTo>
                    <a:pt x="23" y="503"/>
                  </a:lnTo>
                  <a:lnTo>
                    <a:pt x="22" y="503"/>
                  </a:lnTo>
                  <a:lnTo>
                    <a:pt x="20" y="502"/>
                  </a:lnTo>
                  <a:lnTo>
                    <a:pt x="19" y="500"/>
                  </a:lnTo>
                  <a:lnTo>
                    <a:pt x="19" y="498"/>
                  </a:lnTo>
                  <a:lnTo>
                    <a:pt x="17" y="497"/>
                  </a:lnTo>
                  <a:lnTo>
                    <a:pt x="17" y="495"/>
                  </a:lnTo>
                  <a:lnTo>
                    <a:pt x="19" y="492"/>
                  </a:lnTo>
                  <a:lnTo>
                    <a:pt x="19" y="490"/>
                  </a:lnTo>
                  <a:lnTo>
                    <a:pt x="17" y="490"/>
                  </a:lnTo>
                  <a:lnTo>
                    <a:pt x="17" y="489"/>
                  </a:lnTo>
                  <a:lnTo>
                    <a:pt x="17" y="487"/>
                  </a:lnTo>
                  <a:lnTo>
                    <a:pt x="19" y="487"/>
                  </a:lnTo>
                  <a:lnTo>
                    <a:pt x="19" y="486"/>
                  </a:lnTo>
                  <a:lnTo>
                    <a:pt x="19" y="483"/>
                  </a:lnTo>
                  <a:lnTo>
                    <a:pt x="19" y="481"/>
                  </a:lnTo>
                  <a:lnTo>
                    <a:pt x="17" y="479"/>
                  </a:lnTo>
                  <a:lnTo>
                    <a:pt x="17" y="479"/>
                  </a:lnTo>
                  <a:lnTo>
                    <a:pt x="15" y="479"/>
                  </a:lnTo>
                  <a:lnTo>
                    <a:pt x="14" y="479"/>
                  </a:lnTo>
                  <a:lnTo>
                    <a:pt x="11" y="479"/>
                  </a:lnTo>
                  <a:lnTo>
                    <a:pt x="11" y="481"/>
                  </a:lnTo>
                  <a:lnTo>
                    <a:pt x="9" y="481"/>
                  </a:lnTo>
                  <a:lnTo>
                    <a:pt x="8" y="483"/>
                  </a:lnTo>
                  <a:lnTo>
                    <a:pt x="6" y="483"/>
                  </a:lnTo>
                  <a:lnTo>
                    <a:pt x="6" y="481"/>
                  </a:lnTo>
                  <a:lnTo>
                    <a:pt x="6" y="479"/>
                  </a:lnTo>
                  <a:lnTo>
                    <a:pt x="4" y="478"/>
                  </a:lnTo>
                  <a:lnTo>
                    <a:pt x="4" y="476"/>
                  </a:lnTo>
                  <a:lnTo>
                    <a:pt x="4" y="475"/>
                  </a:lnTo>
                  <a:lnTo>
                    <a:pt x="3" y="472"/>
                  </a:lnTo>
                  <a:lnTo>
                    <a:pt x="1" y="470"/>
                  </a:lnTo>
                  <a:lnTo>
                    <a:pt x="1" y="468"/>
                  </a:lnTo>
                  <a:lnTo>
                    <a:pt x="1" y="467"/>
                  </a:lnTo>
                  <a:lnTo>
                    <a:pt x="1" y="464"/>
                  </a:lnTo>
                  <a:lnTo>
                    <a:pt x="1" y="462"/>
                  </a:lnTo>
                  <a:lnTo>
                    <a:pt x="0" y="461"/>
                  </a:lnTo>
                  <a:lnTo>
                    <a:pt x="0" y="457"/>
                  </a:lnTo>
                  <a:lnTo>
                    <a:pt x="1" y="457"/>
                  </a:lnTo>
                  <a:lnTo>
                    <a:pt x="1" y="456"/>
                  </a:lnTo>
                  <a:lnTo>
                    <a:pt x="6" y="454"/>
                  </a:lnTo>
                  <a:lnTo>
                    <a:pt x="6" y="453"/>
                  </a:lnTo>
                  <a:lnTo>
                    <a:pt x="8" y="451"/>
                  </a:lnTo>
                  <a:lnTo>
                    <a:pt x="8" y="450"/>
                  </a:lnTo>
                  <a:lnTo>
                    <a:pt x="9" y="450"/>
                  </a:lnTo>
                  <a:lnTo>
                    <a:pt x="11" y="448"/>
                  </a:lnTo>
                  <a:lnTo>
                    <a:pt x="12" y="448"/>
                  </a:lnTo>
                  <a:lnTo>
                    <a:pt x="14" y="446"/>
                  </a:lnTo>
                  <a:lnTo>
                    <a:pt x="14" y="445"/>
                  </a:lnTo>
                  <a:lnTo>
                    <a:pt x="14" y="445"/>
                  </a:lnTo>
                  <a:lnTo>
                    <a:pt x="14" y="443"/>
                  </a:lnTo>
                  <a:lnTo>
                    <a:pt x="14" y="440"/>
                  </a:lnTo>
                  <a:lnTo>
                    <a:pt x="14" y="440"/>
                  </a:lnTo>
                  <a:lnTo>
                    <a:pt x="15" y="438"/>
                  </a:lnTo>
                  <a:lnTo>
                    <a:pt x="17" y="437"/>
                  </a:lnTo>
                  <a:lnTo>
                    <a:pt x="19" y="435"/>
                  </a:lnTo>
                  <a:lnTo>
                    <a:pt x="19" y="432"/>
                  </a:lnTo>
                  <a:lnTo>
                    <a:pt x="17" y="431"/>
                  </a:lnTo>
                  <a:lnTo>
                    <a:pt x="15" y="431"/>
                  </a:lnTo>
                  <a:lnTo>
                    <a:pt x="15" y="429"/>
                  </a:lnTo>
                  <a:lnTo>
                    <a:pt x="15" y="427"/>
                  </a:lnTo>
                  <a:lnTo>
                    <a:pt x="17" y="424"/>
                  </a:lnTo>
                  <a:lnTo>
                    <a:pt x="19" y="423"/>
                  </a:lnTo>
                  <a:lnTo>
                    <a:pt x="19" y="421"/>
                  </a:lnTo>
                  <a:lnTo>
                    <a:pt x="19" y="421"/>
                  </a:lnTo>
                  <a:lnTo>
                    <a:pt x="22" y="418"/>
                  </a:lnTo>
                  <a:lnTo>
                    <a:pt x="22" y="416"/>
                  </a:lnTo>
                  <a:lnTo>
                    <a:pt x="23" y="416"/>
                  </a:lnTo>
                  <a:lnTo>
                    <a:pt x="25" y="416"/>
                  </a:lnTo>
                  <a:lnTo>
                    <a:pt x="25" y="415"/>
                  </a:lnTo>
                  <a:lnTo>
                    <a:pt x="23" y="413"/>
                  </a:lnTo>
                  <a:lnTo>
                    <a:pt x="23" y="413"/>
                  </a:lnTo>
                  <a:lnTo>
                    <a:pt x="23" y="412"/>
                  </a:lnTo>
                  <a:lnTo>
                    <a:pt x="23" y="410"/>
                  </a:lnTo>
                  <a:lnTo>
                    <a:pt x="25" y="409"/>
                  </a:lnTo>
                  <a:lnTo>
                    <a:pt x="27" y="407"/>
                  </a:lnTo>
                  <a:lnTo>
                    <a:pt x="27" y="405"/>
                  </a:lnTo>
                  <a:lnTo>
                    <a:pt x="28" y="405"/>
                  </a:lnTo>
                  <a:lnTo>
                    <a:pt x="27" y="402"/>
                  </a:lnTo>
                  <a:lnTo>
                    <a:pt x="27" y="401"/>
                  </a:lnTo>
                  <a:lnTo>
                    <a:pt x="27" y="399"/>
                  </a:lnTo>
                  <a:lnTo>
                    <a:pt x="25" y="398"/>
                  </a:lnTo>
                  <a:lnTo>
                    <a:pt x="25" y="398"/>
                  </a:lnTo>
                  <a:lnTo>
                    <a:pt x="25" y="396"/>
                  </a:lnTo>
                  <a:lnTo>
                    <a:pt x="28" y="394"/>
                  </a:lnTo>
                  <a:lnTo>
                    <a:pt x="28" y="393"/>
                  </a:lnTo>
                  <a:lnTo>
                    <a:pt x="28" y="393"/>
                  </a:lnTo>
                  <a:lnTo>
                    <a:pt x="27" y="391"/>
                  </a:lnTo>
                  <a:lnTo>
                    <a:pt x="27" y="390"/>
                  </a:lnTo>
                  <a:lnTo>
                    <a:pt x="27" y="386"/>
                  </a:lnTo>
                  <a:lnTo>
                    <a:pt x="28" y="386"/>
                  </a:lnTo>
                  <a:lnTo>
                    <a:pt x="30" y="385"/>
                  </a:lnTo>
                  <a:lnTo>
                    <a:pt x="30" y="385"/>
                  </a:lnTo>
                  <a:lnTo>
                    <a:pt x="33" y="382"/>
                  </a:lnTo>
                  <a:lnTo>
                    <a:pt x="33" y="380"/>
                  </a:lnTo>
                  <a:lnTo>
                    <a:pt x="31" y="380"/>
                  </a:lnTo>
                  <a:lnTo>
                    <a:pt x="30" y="377"/>
                  </a:lnTo>
                  <a:lnTo>
                    <a:pt x="28" y="375"/>
                  </a:lnTo>
                  <a:lnTo>
                    <a:pt x="25" y="375"/>
                  </a:lnTo>
                  <a:lnTo>
                    <a:pt x="22" y="375"/>
                  </a:lnTo>
                  <a:lnTo>
                    <a:pt x="22" y="374"/>
                  </a:lnTo>
                  <a:lnTo>
                    <a:pt x="22" y="372"/>
                  </a:lnTo>
                  <a:lnTo>
                    <a:pt x="23" y="372"/>
                  </a:lnTo>
                  <a:lnTo>
                    <a:pt x="27" y="372"/>
                  </a:lnTo>
                  <a:lnTo>
                    <a:pt x="28" y="372"/>
                  </a:lnTo>
                  <a:lnTo>
                    <a:pt x="30" y="372"/>
                  </a:lnTo>
                  <a:lnTo>
                    <a:pt x="31" y="372"/>
                  </a:lnTo>
                  <a:lnTo>
                    <a:pt x="33" y="372"/>
                  </a:lnTo>
                  <a:lnTo>
                    <a:pt x="34" y="372"/>
                  </a:lnTo>
                  <a:lnTo>
                    <a:pt x="34" y="369"/>
                  </a:lnTo>
                  <a:lnTo>
                    <a:pt x="34" y="369"/>
                  </a:lnTo>
                  <a:lnTo>
                    <a:pt x="36" y="368"/>
                  </a:lnTo>
                  <a:lnTo>
                    <a:pt x="34" y="366"/>
                  </a:lnTo>
                  <a:lnTo>
                    <a:pt x="33" y="366"/>
                  </a:lnTo>
                  <a:lnTo>
                    <a:pt x="25" y="366"/>
                  </a:lnTo>
                  <a:lnTo>
                    <a:pt x="25" y="364"/>
                  </a:lnTo>
                  <a:lnTo>
                    <a:pt x="25" y="363"/>
                  </a:lnTo>
                  <a:lnTo>
                    <a:pt x="25" y="361"/>
                  </a:lnTo>
                  <a:lnTo>
                    <a:pt x="25" y="361"/>
                  </a:lnTo>
                  <a:lnTo>
                    <a:pt x="27" y="360"/>
                  </a:lnTo>
                  <a:lnTo>
                    <a:pt x="27" y="358"/>
                  </a:lnTo>
                  <a:lnTo>
                    <a:pt x="28" y="358"/>
                  </a:lnTo>
                  <a:lnTo>
                    <a:pt x="27" y="357"/>
                  </a:lnTo>
                  <a:lnTo>
                    <a:pt x="27" y="355"/>
                  </a:lnTo>
                  <a:lnTo>
                    <a:pt x="27" y="353"/>
                  </a:lnTo>
                  <a:lnTo>
                    <a:pt x="27" y="352"/>
                  </a:lnTo>
                  <a:lnTo>
                    <a:pt x="27" y="352"/>
                  </a:lnTo>
                  <a:lnTo>
                    <a:pt x="25" y="350"/>
                  </a:lnTo>
                  <a:lnTo>
                    <a:pt x="25" y="349"/>
                  </a:lnTo>
                  <a:lnTo>
                    <a:pt x="25" y="347"/>
                  </a:lnTo>
                  <a:lnTo>
                    <a:pt x="25" y="347"/>
                  </a:lnTo>
                  <a:lnTo>
                    <a:pt x="27" y="346"/>
                  </a:lnTo>
                  <a:lnTo>
                    <a:pt x="27" y="346"/>
                  </a:lnTo>
                  <a:lnTo>
                    <a:pt x="27" y="344"/>
                  </a:lnTo>
                  <a:lnTo>
                    <a:pt x="25" y="344"/>
                  </a:lnTo>
                  <a:lnTo>
                    <a:pt x="22" y="342"/>
                  </a:lnTo>
                  <a:lnTo>
                    <a:pt x="22" y="342"/>
                  </a:lnTo>
                  <a:lnTo>
                    <a:pt x="20" y="341"/>
                  </a:lnTo>
                  <a:lnTo>
                    <a:pt x="22" y="338"/>
                  </a:lnTo>
                  <a:lnTo>
                    <a:pt x="22" y="335"/>
                  </a:lnTo>
                  <a:lnTo>
                    <a:pt x="20" y="335"/>
                  </a:lnTo>
                  <a:lnTo>
                    <a:pt x="22" y="333"/>
                  </a:lnTo>
                  <a:lnTo>
                    <a:pt x="22" y="331"/>
                  </a:lnTo>
                  <a:lnTo>
                    <a:pt x="22" y="330"/>
                  </a:lnTo>
                  <a:lnTo>
                    <a:pt x="22" y="328"/>
                  </a:lnTo>
                  <a:lnTo>
                    <a:pt x="22" y="328"/>
                  </a:lnTo>
                  <a:lnTo>
                    <a:pt x="22" y="327"/>
                  </a:lnTo>
                  <a:lnTo>
                    <a:pt x="22" y="327"/>
                  </a:lnTo>
                  <a:lnTo>
                    <a:pt x="23" y="327"/>
                  </a:lnTo>
                  <a:lnTo>
                    <a:pt x="23" y="327"/>
                  </a:lnTo>
                  <a:lnTo>
                    <a:pt x="25" y="327"/>
                  </a:lnTo>
                  <a:lnTo>
                    <a:pt x="27" y="325"/>
                  </a:lnTo>
                  <a:lnTo>
                    <a:pt x="27" y="325"/>
                  </a:lnTo>
                  <a:lnTo>
                    <a:pt x="27" y="323"/>
                  </a:lnTo>
                  <a:lnTo>
                    <a:pt x="25" y="320"/>
                  </a:lnTo>
                  <a:lnTo>
                    <a:pt x="25" y="317"/>
                  </a:lnTo>
                  <a:lnTo>
                    <a:pt x="25" y="317"/>
                  </a:lnTo>
                  <a:lnTo>
                    <a:pt x="25" y="316"/>
                  </a:lnTo>
                  <a:lnTo>
                    <a:pt x="25" y="314"/>
                  </a:lnTo>
                  <a:lnTo>
                    <a:pt x="25" y="311"/>
                  </a:lnTo>
                  <a:lnTo>
                    <a:pt x="25" y="306"/>
                  </a:lnTo>
                  <a:lnTo>
                    <a:pt x="25" y="305"/>
                  </a:lnTo>
                  <a:lnTo>
                    <a:pt x="23" y="303"/>
                  </a:lnTo>
                  <a:lnTo>
                    <a:pt x="23" y="301"/>
                  </a:lnTo>
                  <a:lnTo>
                    <a:pt x="25" y="300"/>
                  </a:lnTo>
                  <a:lnTo>
                    <a:pt x="25" y="298"/>
                  </a:lnTo>
                  <a:lnTo>
                    <a:pt x="27" y="297"/>
                  </a:lnTo>
                  <a:lnTo>
                    <a:pt x="27" y="297"/>
                  </a:lnTo>
                  <a:lnTo>
                    <a:pt x="27" y="297"/>
                  </a:lnTo>
                  <a:lnTo>
                    <a:pt x="28" y="295"/>
                  </a:lnTo>
                  <a:lnTo>
                    <a:pt x="27" y="295"/>
                  </a:lnTo>
                  <a:lnTo>
                    <a:pt x="27" y="294"/>
                  </a:lnTo>
                  <a:lnTo>
                    <a:pt x="25" y="292"/>
                  </a:lnTo>
                  <a:lnTo>
                    <a:pt x="27" y="292"/>
                  </a:lnTo>
                  <a:lnTo>
                    <a:pt x="27" y="290"/>
                  </a:lnTo>
                  <a:lnTo>
                    <a:pt x="27" y="290"/>
                  </a:lnTo>
                  <a:lnTo>
                    <a:pt x="28" y="290"/>
                  </a:lnTo>
                  <a:lnTo>
                    <a:pt x="28" y="289"/>
                  </a:lnTo>
                  <a:lnTo>
                    <a:pt x="28" y="287"/>
                  </a:lnTo>
                  <a:lnTo>
                    <a:pt x="28" y="287"/>
                  </a:lnTo>
                  <a:lnTo>
                    <a:pt x="28" y="284"/>
                  </a:lnTo>
                  <a:lnTo>
                    <a:pt x="27" y="283"/>
                  </a:lnTo>
                  <a:lnTo>
                    <a:pt x="28" y="283"/>
                  </a:lnTo>
                  <a:lnTo>
                    <a:pt x="28" y="283"/>
                  </a:lnTo>
                  <a:lnTo>
                    <a:pt x="30" y="283"/>
                  </a:lnTo>
                  <a:lnTo>
                    <a:pt x="30" y="283"/>
                  </a:lnTo>
                  <a:lnTo>
                    <a:pt x="30" y="283"/>
                  </a:lnTo>
                  <a:lnTo>
                    <a:pt x="30" y="281"/>
                  </a:lnTo>
                  <a:lnTo>
                    <a:pt x="30" y="281"/>
                  </a:lnTo>
                  <a:lnTo>
                    <a:pt x="31" y="279"/>
                  </a:lnTo>
                  <a:lnTo>
                    <a:pt x="31" y="278"/>
                  </a:lnTo>
                  <a:lnTo>
                    <a:pt x="31" y="276"/>
                  </a:lnTo>
                  <a:lnTo>
                    <a:pt x="31" y="273"/>
                  </a:lnTo>
                  <a:lnTo>
                    <a:pt x="31" y="271"/>
                  </a:lnTo>
                  <a:lnTo>
                    <a:pt x="33" y="271"/>
                  </a:lnTo>
                  <a:lnTo>
                    <a:pt x="33" y="270"/>
                  </a:lnTo>
                  <a:lnTo>
                    <a:pt x="34" y="270"/>
                  </a:lnTo>
                  <a:lnTo>
                    <a:pt x="36" y="268"/>
                  </a:lnTo>
                  <a:lnTo>
                    <a:pt x="38" y="268"/>
                  </a:lnTo>
                  <a:lnTo>
                    <a:pt x="39" y="267"/>
                  </a:lnTo>
                  <a:lnTo>
                    <a:pt x="39" y="265"/>
                  </a:lnTo>
                  <a:lnTo>
                    <a:pt x="39" y="265"/>
                  </a:lnTo>
                  <a:lnTo>
                    <a:pt x="39" y="264"/>
                  </a:lnTo>
                  <a:lnTo>
                    <a:pt x="38" y="264"/>
                  </a:lnTo>
                  <a:lnTo>
                    <a:pt x="38" y="260"/>
                  </a:lnTo>
                  <a:lnTo>
                    <a:pt x="38" y="259"/>
                  </a:lnTo>
                  <a:lnTo>
                    <a:pt x="38" y="256"/>
                  </a:lnTo>
                  <a:lnTo>
                    <a:pt x="36" y="254"/>
                  </a:lnTo>
                  <a:lnTo>
                    <a:pt x="34" y="253"/>
                  </a:lnTo>
                  <a:lnTo>
                    <a:pt x="34" y="249"/>
                  </a:lnTo>
                  <a:lnTo>
                    <a:pt x="34" y="248"/>
                  </a:lnTo>
                  <a:lnTo>
                    <a:pt x="36" y="246"/>
                  </a:lnTo>
                  <a:lnTo>
                    <a:pt x="34" y="246"/>
                  </a:lnTo>
                  <a:lnTo>
                    <a:pt x="34" y="245"/>
                  </a:lnTo>
                  <a:lnTo>
                    <a:pt x="34" y="243"/>
                  </a:lnTo>
                  <a:lnTo>
                    <a:pt x="36" y="242"/>
                  </a:lnTo>
                  <a:lnTo>
                    <a:pt x="36" y="240"/>
                  </a:lnTo>
                  <a:lnTo>
                    <a:pt x="34" y="238"/>
                  </a:lnTo>
                  <a:lnTo>
                    <a:pt x="34" y="237"/>
                  </a:lnTo>
                  <a:lnTo>
                    <a:pt x="34" y="235"/>
                  </a:lnTo>
                  <a:lnTo>
                    <a:pt x="36" y="234"/>
                  </a:lnTo>
                  <a:lnTo>
                    <a:pt x="36" y="234"/>
                  </a:lnTo>
                  <a:lnTo>
                    <a:pt x="36" y="232"/>
                  </a:lnTo>
                  <a:lnTo>
                    <a:pt x="36" y="231"/>
                  </a:lnTo>
                  <a:lnTo>
                    <a:pt x="38" y="231"/>
                  </a:lnTo>
                  <a:lnTo>
                    <a:pt x="39" y="229"/>
                  </a:lnTo>
                  <a:lnTo>
                    <a:pt x="39" y="229"/>
                  </a:lnTo>
                  <a:lnTo>
                    <a:pt x="41" y="229"/>
                  </a:lnTo>
                  <a:lnTo>
                    <a:pt x="41" y="229"/>
                  </a:lnTo>
                  <a:lnTo>
                    <a:pt x="41" y="229"/>
                  </a:lnTo>
                  <a:lnTo>
                    <a:pt x="41" y="227"/>
                  </a:lnTo>
                  <a:lnTo>
                    <a:pt x="42" y="226"/>
                  </a:lnTo>
                  <a:lnTo>
                    <a:pt x="44" y="226"/>
                  </a:lnTo>
                  <a:lnTo>
                    <a:pt x="45" y="224"/>
                  </a:lnTo>
                  <a:lnTo>
                    <a:pt x="45" y="224"/>
                  </a:lnTo>
                  <a:lnTo>
                    <a:pt x="45" y="223"/>
                  </a:lnTo>
                  <a:lnTo>
                    <a:pt x="45" y="221"/>
                  </a:lnTo>
                  <a:lnTo>
                    <a:pt x="47" y="219"/>
                  </a:lnTo>
                  <a:lnTo>
                    <a:pt x="45" y="216"/>
                  </a:lnTo>
                  <a:lnTo>
                    <a:pt x="45" y="215"/>
                  </a:lnTo>
                  <a:lnTo>
                    <a:pt x="45" y="213"/>
                  </a:lnTo>
                  <a:lnTo>
                    <a:pt x="45" y="213"/>
                  </a:lnTo>
                  <a:lnTo>
                    <a:pt x="45" y="212"/>
                  </a:lnTo>
                  <a:lnTo>
                    <a:pt x="44" y="212"/>
                  </a:lnTo>
                  <a:lnTo>
                    <a:pt x="44" y="210"/>
                  </a:lnTo>
                  <a:lnTo>
                    <a:pt x="44" y="210"/>
                  </a:lnTo>
                  <a:lnTo>
                    <a:pt x="45" y="210"/>
                  </a:lnTo>
                  <a:lnTo>
                    <a:pt x="45" y="208"/>
                  </a:lnTo>
                  <a:lnTo>
                    <a:pt x="47" y="205"/>
                  </a:lnTo>
                  <a:lnTo>
                    <a:pt x="47" y="204"/>
                  </a:lnTo>
                  <a:lnTo>
                    <a:pt x="47" y="202"/>
                  </a:lnTo>
                  <a:lnTo>
                    <a:pt x="47" y="202"/>
                  </a:lnTo>
                  <a:lnTo>
                    <a:pt x="49" y="201"/>
                  </a:lnTo>
                  <a:lnTo>
                    <a:pt x="49" y="19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50" y="196"/>
                  </a:lnTo>
                  <a:lnTo>
                    <a:pt x="52" y="194"/>
                  </a:lnTo>
                  <a:lnTo>
                    <a:pt x="52" y="194"/>
                  </a:lnTo>
                  <a:lnTo>
                    <a:pt x="53" y="194"/>
                  </a:lnTo>
                  <a:lnTo>
                    <a:pt x="53" y="194"/>
                  </a:lnTo>
                  <a:lnTo>
                    <a:pt x="53" y="194"/>
                  </a:lnTo>
                  <a:lnTo>
                    <a:pt x="53" y="193"/>
                  </a:lnTo>
                  <a:lnTo>
                    <a:pt x="53" y="191"/>
                  </a:lnTo>
                  <a:lnTo>
                    <a:pt x="53" y="190"/>
                  </a:lnTo>
                  <a:lnTo>
                    <a:pt x="53" y="186"/>
                  </a:lnTo>
                  <a:lnTo>
                    <a:pt x="53" y="183"/>
                  </a:lnTo>
                  <a:lnTo>
                    <a:pt x="55" y="182"/>
                  </a:lnTo>
                  <a:lnTo>
                    <a:pt x="55" y="180"/>
                  </a:lnTo>
                  <a:lnTo>
                    <a:pt x="55" y="180"/>
                  </a:lnTo>
                  <a:lnTo>
                    <a:pt x="55" y="179"/>
                  </a:lnTo>
                  <a:lnTo>
                    <a:pt x="53" y="179"/>
                  </a:lnTo>
                  <a:lnTo>
                    <a:pt x="52" y="179"/>
                  </a:lnTo>
                  <a:lnTo>
                    <a:pt x="52" y="179"/>
                  </a:lnTo>
                  <a:lnTo>
                    <a:pt x="50" y="177"/>
                  </a:lnTo>
                  <a:lnTo>
                    <a:pt x="50" y="175"/>
                  </a:lnTo>
                  <a:lnTo>
                    <a:pt x="50" y="174"/>
                  </a:lnTo>
                  <a:lnTo>
                    <a:pt x="52" y="174"/>
                  </a:lnTo>
                  <a:lnTo>
                    <a:pt x="52" y="172"/>
                  </a:lnTo>
                  <a:lnTo>
                    <a:pt x="52" y="172"/>
                  </a:lnTo>
                  <a:lnTo>
                    <a:pt x="50" y="171"/>
                  </a:lnTo>
                  <a:lnTo>
                    <a:pt x="49" y="168"/>
                  </a:lnTo>
                  <a:lnTo>
                    <a:pt x="50" y="166"/>
                  </a:lnTo>
                  <a:lnTo>
                    <a:pt x="49" y="164"/>
                  </a:lnTo>
                  <a:lnTo>
                    <a:pt x="49" y="163"/>
                  </a:lnTo>
                  <a:lnTo>
                    <a:pt x="47" y="163"/>
                  </a:lnTo>
                  <a:lnTo>
                    <a:pt x="47" y="161"/>
                  </a:lnTo>
                  <a:lnTo>
                    <a:pt x="47" y="160"/>
                  </a:lnTo>
                  <a:lnTo>
                    <a:pt x="47" y="158"/>
                  </a:lnTo>
                  <a:lnTo>
                    <a:pt x="47" y="158"/>
                  </a:lnTo>
                  <a:lnTo>
                    <a:pt x="49" y="158"/>
                  </a:lnTo>
                  <a:lnTo>
                    <a:pt x="47" y="156"/>
                  </a:lnTo>
                  <a:lnTo>
                    <a:pt x="47" y="156"/>
                  </a:lnTo>
                  <a:lnTo>
                    <a:pt x="45" y="156"/>
                  </a:lnTo>
                  <a:lnTo>
                    <a:pt x="45" y="155"/>
                  </a:lnTo>
                  <a:lnTo>
                    <a:pt x="44" y="153"/>
                  </a:lnTo>
                  <a:lnTo>
                    <a:pt x="44" y="152"/>
                  </a:lnTo>
                  <a:lnTo>
                    <a:pt x="44" y="149"/>
                  </a:lnTo>
                  <a:lnTo>
                    <a:pt x="44" y="147"/>
                  </a:lnTo>
                  <a:lnTo>
                    <a:pt x="44" y="145"/>
                  </a:lnTo>
                  <a:lnTo>
                    <a:pt x="44" y="144"/>
                  </a:lnTo>
                  <a:lnTo>
                    <a:pt x="45" y="144"/>
                  </a:lnTo>
                  <a:lnTo>
                    <a:pt x="45" y="144"/>
                  </a:lnTo>
                  <a:lnTo>
                    <a:pt x="47" y="144"/>
                  </a:lnTo>
                  <a:lnTo>
                    <a:pt x="47" y="142"/>
                  </a:lnTo>
                  <a:lnTo>
                    <a:pt x="47" y="142"/>
                  </a:lnTo>
                  <a:lnTo>
                    <a:pt x="47" y="142"/>
                  </a:lnTo>
                  <a:lnTo>
                    <a:pt x="47" y="141"/>
                  </a:lnTo>
                  <a:lnTo>
                    <a:pt x="47" y="141"/>
                  </a:lnTo>
                  <a:lnTo>
                    <a:pt x="47" y="139"/>
                  </a:lnTo>
                  <a:lnTo>
                    <a:pt x="49" y="138"/>
                  </a:lnTo>
                  <a:lnTo>
                    <a:pt x="49" y="134"/>
                  </a:lnTo>
                  <a:lnTo>
                    <a:pt x="50" y="133"/>
                  </a:lnTo>
                  <a:lnTo>
                    <a:pt x="50" y="133"/>
                  </a:lnTo>
                  <a:lnTo>
                    <a:pt x="50" y="131"/>
                  </a:lnTo>
                  <a:lnTo>
                    <a:pt x="50" y="133"/>
                  </a:lnTo>
                  <a:lnTo>
                    <a:pt x="52" y="131"/>
                  </a:lnTo>
                  <a:lnTo>
                    <a:pt x="53" y="131"/>
                  </a:lnTo>
                  <a:lnTo>
                    <a:pt x="53" y="130"/>
                  </a:lnTo>
                  <a:lnTo>
                    <a:pt x="53" y="130"/>
                  </a:lnTo>
                  <a:lnTo>
                    <a:pt x="53" y="128"/>
                  </a:lnTo>
                  <a:lnTo>
                    <a:pt x="53" y="128"/>
                  </a:lnTo>
                  <a:lnTo>
                    <a:pt x="52" y="128"/>
                  </a:lnTo>
                  <a:lnTo>
                    <a:pt x="53" y="127"/>
                  </a:lnTo>
                  <a:lnTo>
                    <a:pt x="53" y="125"/>
                  </a:lnTo>
                  <a:lnTo>
                    <a:pt x="53" y="123"/>
                  </a:lnTo>
                  <a:lnTo>
                    <a:pt x="52" y="119"/>
                  </a:lnTo>
                  <a:lnTo>
                    <a:pt x="52" y="116"/>
                  </a:lnTo>
                  <a:lnTo>
                    <a:pt x="52" y="114"/>
                  </a:lnTo>
                  <a:lnTo>
                    <a:pt x="53" y="112"/>
                  </a:lnTo>
                  <a:lnTo>
                    <a:pt x="55" y="112"/>
                  </a:lnTo>
                  <a:lnTo>
                    <a:pt x="55" y="111"/>
                  </a:lnTo>
                  <a:lnTo>
                    <a:pt x="55" y="108"/>
                  </a:lnTo>
                  <a:lnTo>
                    <a:pt x="55" y="104"/>
                  </a:lnTo>
                  <a:lnTo>
                    <a:pt x="56" y="104"/>
                  </a:lnTo>
                  <a:lnTo>
                    <a:pt x="56" y="101"/>
                  </a:lnTo>
                  <a:lnTo>
                    <a:pt x="58" y="100"/>
                  </a:lnTo>
                  <a:lnTo>
                    <a:pt x="60" y="98"/>
                  </a:lnTo>
                  <a:lnTo>
                    <a:pt x="60" y="98"/>
                  </a:lnTo>
                  <a:lnTo>
                    <a:pt x="60" y="98"/>
                  </a:lnTo>
                  <a:lnTo>
                    <a:pt x="61" y="97"/>
                  </a:lnTo>
                  <a:lnTo>
                    <a:pt x="63" y="95"/>
                  </a:lnTo>
                  <a:lnTo>
                    <a:pt x="64" y="93"/>
                  </a:lnTo>
                  <a:lnTo>
                    <a:pt x="64" y="92"/>
                  </a:lnTo>
                  <a:lnTo>
                    <a:pt x="64" y="90"/>
                  </a:lnTo>
                  <a:lnTo>
                    <a:pt x="66" y="89"/>
                  </a:lnTo>
                  <a:lnTo>
                    <a:pt x="66" y="87"/>
                  </a:lnTo>
                  <a:lnTo>
                    <a:pt x="68" y="86"/>
                  </a:lnTo>
                  <a:lnTo>
                    <a:pt x="68" y="84"/>
                  </a:lnTo>
                  <a:lnTo>
                    <a:pt x="69" y="82"/>
                  </a:lnTo>
                  <a:lnTo>
                    <a:pt x="69" y="81"/>
                  </a:lnTo>
                  <a:lnTo>
                    <a:pt x="71" y="81"/>
                  </a:lnTo>
                  <a:lnTo>
                    <a:pt x="71" y="82"/>
                  </a:lnTo>
                  <a:lnTo>
                    <a:pt x="72" y="82"/>
                  </a:lnTo>
                  <a:lnTo>
                    <a:pt x="72" y="81"/>
                  </a:lnTo>
                  <a:lnTo>
                    <a:pt x="75" y="81"/>
                  </a:lnTo>
                  <a:lnTo>
                    <a:pt x="75" y="79"/>
                  </a:lnTo>
                  <a:lnTo>
                    <a:pt x="75" y="79"/>
                  </a:lnTo>
                  <a:lnTo>
                    <a:pt x="75" y="78"/>
                  </a:lnTo>
                  <a:lnTo>
                    <a:pt x="75" y="76"/>
                  </a:lnTo>
                  <a:lnTo>
                    <a:pt x="74" y="75"/>
                  </a:lnTo>
                  <a:lnTo>
                    <a:pt x="72" y="71"/>
                  </a:lnTo>
                  <a:lnTo>
                    <a:pt x="72" y="71"/>
                  </a:lnTo>
                  <a:lnTo>
                    <a:pt x="72" y="70"/>
                  </a:lnTo>
                  <a:lnTo>
                    <a:pt x="72" y="70"/>
                  </a:lnTo>
                  <a:lnTo>
                    <a:pt x="74" y="68"/>
                  </a:lnTo>
                  <a:lnTo>
                    <a:pt x="75" y="67"/>
                  </a:lnTo>
                  <a:lnTo>
                    <a:pt x="74" y="65"/>
                  </a:lnTo>
                  <a:lnTo>
                    <a:pt x="74" y="60"/>
                  </a:lnTo>
                  <a:lnTo>
                    <a:pt x="72" y="59"/>
                  </a:lnTo>
                  <a:lnTo>
                    <a:pt x="72" y="56"/>
                  </a:lnTo>
                  <a:lnTo>
                    <a:pt x="72" y="56"/>
                  </a:lnTo>
                  <a:lnTo>
                    <a:pt x="72" y="52"/>
                  </a:lnTo>
                  <a:lnTo>
                    <a:pt x="74" y="51"/>
                  </a:lnTo>
                  <a:lnTo>
                    <a:pt x="74" y="51"/>
                  </a:lnTo>
                  <a:lnTo>
                    <a:pt x="75" y="51"/>
                  </a:lnTo>
                  <a:lnTo>
                    <a:pt x="75" y="51"/>
                  </a:lnTo>
                  <a:lnTo>
                    <a:pt x="74" y="49"/>
                  </a:lnTo>
                  <a:lnTo>
                    <a:pt x="74" y="49"/>
                  </a:lnTo>
                  <a:lnTo>
                    <a:pt x="74" y="48"/>
                  </a:lnTo>
                  <a:lnTo>
                    <a:pt x="74" y="48"/>
                  </a:lnTo>
                  <a:lnTo>
                    <a:pt x="72" y="46"/>
                  </a:lnTo>
                  <a:lnTo>
                    <a:pt x="72" y="45"/>
                  </a:lnTo>
                  <a:lnTo>
                    <a:pt x="74" y="43"/>
                  </a:lnTo>
                  <a:lnTo>
                    <a:pt x="74" y="43"/>
                  </a:lnTo>
                  <a:lnTo>
                    <a:pt x="75" y="41"/>
                  </a:lnTo>
                  <a:lnTo>
                    <a:pt x="75" y="41"/>
                  </a:lnTo>
                  <a:lnTo>
                    <a:pt x="77" y="40"/>
                  </a:lnTo>
                  <a:lnTo>
                    <a:pt x="77" y="40"/>
                  </a:lnTo>
                  <a:lnTo>
                    <a:pt x="80" y="38"/>
                  </a:lnTo>
                  <a:lnTo>
                    <a:pt x="82" y="37"/>
                  </a:lnTo>
                  <a:lnTo>
                    <a:pt x="86" y="35"/>
                  </a:lnTo>
                  <a:lnTo>
                    <a:pt x="90" y="34"/>
                  </a:lnTo>
                  <a:lnTo>
                    <a:pt x="90" y="34"/>
                  </a:lnTo>
                  <a:lnTo>
                    <a:pt x="91" y="32"/>
                  </a:lnTo>
                  <a:lnTo>
                    <a:pt x="93" y="27"/>
                  </a:lnTo>
                  <a:lnTo>
                    <a:pt x="94" y="23"/>
                  </a:lnTo>
                  <a:lnTo>
                    <a:pt x="94" y="18"/>
                  </a:lnTo>
                  <a:lnTo>
                    <a:pt x="93" y="16"/>
                  </a:lnTo>
                  <a:lnTo>
                    <a:pt x="93" y="15"/>
                  </a:lnTo>
                  <a:lnTo>
                    <a:pt x="94" y="13"/>
                  </a:lnTo>
                  <a:lnTo>
                    <a:pt x="94" y="12"/>
                  </a:lnTo>
                  <a:lnTo>
                    <a:pt x="96" y="12"/>
                  </a:lnTo>
                  <a:lnTo>
                    <a:pt x="97" y="10"/>
                  </a:lnTo>
                  <a:lnTo>
                    <a:pt x="99" y="8"/>
                  </a:lnTo>
                  <a:lnTo>
                    <a:pt x="99" y="7"/>
                  </a:lnTo>
                  <a:lnTo>
                    <a:pt x="99" y="7"/>
                  </a:lnTo>
                  <a:lnTo>
                    <a:pt x="101" y="7"/>
                  </a:lnTo>
                  <a:lnTo>
                    <a:pt x="102" y="5"/>
                  </a:lnTo>
                  <a:lnTo>
                    <a:pt x="104" y="5"/>
                  </a:lnTo>
                  <a:lnTo>
                    <a:pt x="105" y="4"/>
                  </a:lnTo>
                  <a:lnTo>
                    <a:pt x="105" y="2"/>
                  </a:lnTo>
                  <a:lnTo>
                    <a:pt x="105" y="0"/>
                  </a:lnTo>
                  <a:lnTo>
                    <a:pt x="107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95" name="Freeform 342">
              <a:extLst>
                <a:ext uri="{FF2B5EF4-FFF2-40B4-BE49-F238E27FC236}">
                  <a16:creationId xmlns:a16="http://schemas.microsoft.com/office/drawing/2014/main" id="{301474C7-2B9A-B566-EF6E-263488B6D77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94412" y="4538723"/>
              <a:ext cx="346961" cy="387896"/>
            </a:xfrm>
            <a:custGeom>
              <a:avLst/>
              <a:gdLst>
                <a:gd name="T0" fmla="*/ 42 w 178"/>
                <a:gd name="T1" fmla="*/ 22 h 199"/>
                <a:gd name="T2" fmla="*/ 66 w 178"/>
                <a:gd name="T3" fmla="*/ 22 h 199"/>
                <a:gd name="T4" fmla="*/ 72 w 178"/>
                <a:gd name="T5" fmla="*/ 25 h 199"/>
                <a:gd name="T6" fmla="*/ 75 w 178"/>
                <a:gd name="T7" fmla="*/ 37 h 199"/>
                <a:gd name="T8" fmla="*/ 79 w 178"/>
                <a:gd name="T9" fmla="*/ 44 h 199"/>
                <a:gd name="T10" fmla="*/ 88 w 178"/>
                <a:gd name="T11" fmla="*/ 54 h 199"/>
                <a:gd name="T12" fmla="*/ 98 w 178"/>
                <a:gd name="T13" fmla="*/ 52 h 199"/>
                <a:gd name="T14" fmla="*/ 110 w 178"/>
                <a:gd name="T15" fmla="*/ 52 h 199"/>
                <a:gd name="T16" fmla="*/ 112 w 178"/>
                <a:gd name="T17" fmla="*/ 41 h 199"/>
                <a:gd name="T18" fmla="*/ 128 w 178"/>
                <a:gd name="T19" fmla="*/ 37 h 199"/>
                <a:gd name="T20" fmla="*/ 129 w 178"/>
                <a:gd name="T21" fmla="*/ 41 h 199"/>
                <a:gd name="T22" fmla="*/ 146 w 178"/>
                <a:gd name="T23" fmla="*/ 43 h 199"/>
                <a:gd name="T24" fmla="*/ 148 w 178"/>
                <a:gd name="T25" fmla="*/ 62 h 199"/>
                <a:gd name="T26" fmla="*/ 150 w 178"/>
                <a:gd name="T27" fmla="*/ 79 h 199"/>
                <a:gd name="T28" fmla="*/ 153 w 178"/>
                <a:gd name="T29" fmla="*/ 92 h 199"/>
                <a:gd name="T30" fmla="*/ 153 w 178"/>
                <a:gd name="T31" fmla="*/ 98 h 199"/>
                <a:gd name="T32" fmla="*/ 159 w 178"/>
                <a:gd name="T33" fmla="*/ 96 h 199"/>
                <a:gd name="T34" fmla="*/ 172 w 178"/>
                <a:gd name="T35" fmla="*/ 95 h 199"/>
                <a:gd name="T36" fmla="*/ 178 w 178"/>
                <a:gd name="T37" fmla="*/ 93 h 199"/>
                <a:gd name="T38" fmla="*/ 178 w 178"/>
                <a:gd name="T39" fmla="*/ 103 h 199"/>
                <a:gd name="T40" fmla="*/ 176 w 178"/>
                <a:gd name="T41" fmla="*/ 111 h 199"/>
                <a:gd name="T42" fmla="*/ 176 w 178"/>
                <a:gd name="T43" fmla="*/ 122 h 199"/>
                <a:gd name="T44" fmla="*/ 148 w 178"/>
                <a:gd name="T45" fmla="*/ 125 h 199"/>
                <a:gd name="T46" fmla="*/ 151 w 178"/>
                <a:gd name="T47" fmla="*/ 178 h 199"/>
                <a:gd name="T48" fmla="*/ 162 w 178"/>
                <a:gd name="T49" fmla="*/ 188 h 199"/>
                <a:gd name="T50" fmla="*/ 148 w 178"/>
                <a:gd name="T51" fmla="*/ 197 h 199"/>
                <a:gd name="T52" fmla="*/ 132 w 178"/>
                <a:gd name="T53" fmla="*/ 199 h 199"/>
                <a:gd name="T54" fmla="*/ 118 w 178"/>
                <a:gd name="T55" fmla="*/ 197 h 199"/>
                <a:gd name="T56" fmla="*/ 102 w 178"/>
                <a:gd name="T57" fmla="*/ 196 h 199"/>
                <a:gd name="T58" fmla="*/ 96 w 178"/>
                <a:gd name="T59" fmla="*/ 189 h 199"/>
                <a:gd name="T60" fmla="*/ 69 w 178"/>
                <a:gd name="T61" fmla="*/ 189 h 199"/>
                <a:gd name="T62" fmla="*/ 39 w 178"/>
                <a:gd name="T63" fmla="*/ 189 h 199"/>
                <a:gd name="T64" fmla="*/ 30 w 178"/>
                <a:gd name="T65" fmla="*/ 188 h 199"/>
                <a:gd name="T66" fmla="*/ 22 w 178"/>
                <a:gd name="T67" fmla="*/ 183 h 199"/>
                <a:gd name="T68" fmla="*/ 12 w 178"/>
                <a:gd name="T69" fmla="*/ 186 h 199"/>
                <a:gd name="T70" fmla="*/ 3 w 178"/>
                <a:gd name="T71" fmla="*/ 188 h 199"/>
                <a:gd name="T72" fmla="*/ 1 w 178"/>
                <a:gd name="T73" fmla="*/ 167 h 199"/>
                <a:gd name="T74" fmla="*/ 5 w 178"/>
                <a:gd name="T75" fmla="*/ 158 h 199"/>
                <a:gd name="T76" fmla="*/ 19 w 178"/>
                <a:gd name="T77" fmla="*/ 122 h 199"/>
                <a:gd name="T78" fmla="*/ 30 w 178"/>
                <a:gd name="T79" fmla="*/ 103 h 199"/>
                <a:gd name="T80" fmla="*/ 27 w 178"/>
                <a:gd name="T81" fmla="*/ 87 h 199"/>
                <a:gd name="T82" fmla="*/ 20 w 178"/>
                <a:gd name="T83" fmla="*/ 73 h 199"/>
                <a:gd name="T84" fmla="*/ 20 w 178"/>
                <a:gd name="T85" fmla="*/ 66 h 199"/>
                <a:gd name="T86" fmla="*/ 23 w 178"/>
                <a:gd name="T87" fmla="*/ 59 h 199"/>
                <a:gd name="T88" fmla="*/ 9 w 178"/>
                <a:gd name="T89" fmla="*/ 29 h 199"/>
                <a:gd name="T90" fmla="*/ 16 w 178"/>
                <a:gd name="T91" fmla="*/ 24 h 199"/>
                <a:gd name="T92" fmla="*/ 23 w 178"/>
                <a:gd name="T93" fmla="*/ 21 h 199"/>
                <a:gd name="T94" fmla="*/ 19 w 178"/>
                <a:gd name="T95" fmla="*/ 3 h 199"/>
                <a:gd name="T96" fmla="*/ 12 w 178"/>
                <a:gd name="T97" fmla="*/ 8 h 199"/>
                <a:gd name="T98" fmla="*/ 12 w 178"/>
                <a:gd name="T99" fmla="*/ 11 h 199"/>
                <a:gd name="T100" fmla="*/ 8 w 178"/>
                <a:gd name="T101" fmla="*/ 21 h 199"/>
                <a:gd name="T102" fmla="*/ 6 w 178"/>
                <a:gd name="T103" fmla="*/ 11 h 199"/>
                <a:gd name="T104" fmla="*/ 9 w 178"/>
                <a:gd name="T105" fmla="*/ 5 h 199"/>
                <a:gd name="T106" fmla="*/ 14 w 178"/>
                <a:gd name="T107" fmla="*/ 2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78" h="199">
                  <a:moveTo>
                    <a:pt x="30" y="21"/>
                  </a:moveTo>
                  <a:lnTo>
                    <a:pt x="33" y="21"/>
                  </a:lnTo>
                  <a:lnTo>
                    <a:pt x="34" y="22"/>
                  </a:lnTo>
                  <a:lnTo>
                    <a:pt x="36" y="22"/>
                  </a:lnTo>
                  <a:lnTo>
                    <a:pt x="39" y="22"/>
                  </a:lnTo>
                  <a:lnTo>
                    <a:pt x="42" y="22"/>
                  </a:lnTo>
                  <a:lnTo>
                    <a:pt x="44" y="22"/>
                  </a:lnTo>
                  <a:lnTo>
                    <a:pt x="49" y="22"/>
                  </a:lnTo>
                  <a:lnTo>
                    <a:pt x="53" y="22"/>
                  </a:lnTo>
                  <a:lnTo>
                    <a:pt x="58" y="22"/>
                  </a:lnTo>
                  <a:lnTo>
                    <a:pt x="63" y="22"/>
                  </a:lnTo>
                  <a:lnTo>
                    <a:pt x="66" y="22"/>
                  </a:lnTo>
                  <a:lnTo>
                    <a:pt x="68" y="22"/>
                  </a:lnTo>
                  <a:lnTo>
                    <a:pt x="69" y="22"/>
                  </a:lnTo>
                  <a:lnTo>
                    <a:pt x="71" y="24"/>
                  </a:lnTo>
                  <a:lnTo>
                    <a:pt x="71" y="24"/>
                  </a:lnTo>
                  <a:lnTo>
                    <a:pt x="71" y="25"/>
                  </a:lnTo>
                  <a:lnTo>
                    <a:pt x="72" y="25"/>
                  </a:lnTo>
                  <a:lnTo>
                    <a:pt x="72" y="27"/>
                  </a:lnTo>
                  <a:lnTo>
                    <a:pt x="72" y="29"/>
                  </a:lnTo>
                  <a:lnTo>
                    <a:pt x="72" y="30"/>
                  </a:lnTo>
                  <a:lnTo>
                    <a:pt x="72" y="32"/>
                  </a:lnTo>
                  <a:lnTo>
                    <a:pt x="74" y="35"/>
                  </a:lnTo>
                  <a:lnTo>
                    <a:pt x="75" y="37"/>
                  </a:lnTo>
                  <a:lnTo>
                    <a:pt x="75" y="38"/>
                  </a:lnTo>
                  <a:lnTo>
                    <a:pt x="75" y="40"/>
                  </a:lnTo>
                  <a:lnTo>
                    <a:pt x="77" y="41"/>
                  </a:lnTo>
                  <a:lnTo>
                    <a:pt x="77" y="43"/>
                  </a:lnTo>
                  <a:lnTo>
                    <a:pt x="79" y="44"/>
                  </a:lnTo>
                  <a:lnTo>
                    <a:pt x="79" y="44"/>
                  </a:lnTo>
                  <a:lnTo>
                    <a:pt x="80" y="48"/>
                  </a:lnTo>
                  <a:lnTo>
                    <a:pt x="82" y="51"/>
                  </a:lnTo>
                  <a:lnTo>
                    <a:pt x="85" y="54"/>
                  </a:lnTo>
                  <a:lnTo>
                    <a:pt x="85" y="54"/>
                  </a:lnTo>
                  <a:lnTo>
                    <a:pt x="87" y="54"/>
                  </a:lnTo>
                  <a:lnTo>
                    <a:pt x="88" y="54"/>
                  </a:lnTo>
                  <a:lnTo>
                    <a:pt x="90" y="54"/>
                  </a:lnTo>
                  <a:lnTo>
                    <a:pt x="91" y="54"/>
                  </a:lnTo>
                  <a:lnTo>
                    <a:pt x="91" y="54"/>
                  </a:lnTo>
                  <a:lnTo>
                    <a:pt x="94" y="52"/>
                  </a:lnTo>
                  <a:lnTo>
                    <a:pt x="96" y="52"/>
                  </a:lnTo>
                  <a:lnTo>
                    <a:pt x="98" y="52"/>
                  </a:lnTo>
                  <a:lnTo>
                    <a:pt x="99" y="51"/>
                  </a:lnTo>
                  <a:lnTo>
                    <a:pt x="101" y="51"/>
                  </a:lnTo>
                  <a:lnTo>
                    <a:pt x="104" y="52"/>
                  </a:lnTo>
                  <a:lnTo>
                    <a:pt x="104" y="52"/>
                  </a:lnTo>
                  <a:lnTo>
                    <a:pt x="107" y="52"/>
                  </a:lnTo>
                  <a:lnTo>
                    <a:pt x="110" y="52"/>
                  </a:lnTo>
                  <a:lnTo>
                    <a:pt x="110" y="48"/>
                  </a:lnTo>
                  <a:lnTo>
                    <a:pt x="110" y="48"/>
                  </a:lnTo>
                  <a:lnTo>
                    <a:pt x="112" y="46"/>
                  </a:lnTo>
                  <a:lnTo>
                    <a:pt x="112" y="44"/>
                  </a:lnTo>
                  <a:lnTo>
                    <a:pt x="112" y="43"/>
                  </a:lnTo>
                  <a:lnTo>
                    <a:pt x="112" y="41"/>
                  </a:lnTo>
                  <a:lnTo>
                    <a:pt x="113" y="40"/>
                  </a:lnTo>
                  <a:lnTo>
                    <a:pt x="115" y="38"/>
                  </a:lnTo>
                  <a:lnTo>
                    <a:pt x="118" y="38"/>
                  </a:lnTo>
                  <a:lnTo>
                    <a:pt x="120" y="38"/>
                  </a:lnTo>
                  <a:lnTo>
                    <a:pt x="123" y="37"/>
                  </a:lnTo>
                  <a:lnTo>
                    <a:pt x="128" y="37"/>
                  </a:lnTo>
                  <a:lnTo>
                    <a:pt x="129" y="37"/>
                  </a:lnTo>
                  <a:lnTo>
                    <a:pt x="129" y="37"/>
                  </a:lnTo>
                  <a:lnTo>
                    <a:pt x="128" y="40"/>
                  </a:lnTo>
                  <a:lnTo>
                    <a:pt x="128" y="41"/>
                  </a:lnTo>
                  <a:lnTo>
                    <a:pt x="128" y="41"/>
                  </a:lnTo>
                  <a:lnTo>
                    <a:pt x="129" y="41"/>
                  </a:lnTo>
                  <a:lnTo>
                    <a:pt x="134" y="41"/>
                  </a:lnTo>
                  <a:lnTo>
                    <a:pt x="137" y="43"/>
                  </a:lnTo>
                  <a:lnTo>
                    <a:pt x="142" y="43"/>
                  </a:lnTo>
                  <a:lnTo>
                    <a:pt x="145" y="43"/>
                  </a:lnTo>
                  <a:lnTo>
                    <a:pt x="145" y="43"/>
                  </a:lnTo>
                  <a:lnTo>
                    <a:pt x="146" y="43"/>
                  </a:lnTo>
                  <a:lnTo>
                    <a:pt x="146" y="44"/>
                  </a:lnTo>
                  <a:lnTo>
                    <a:pt x="146" y="46"/>
                  </a:lnTo>
                  <a:lnTo>
                    <a:pt x="145" y="51"/>
                  </a:lnTo>
                  <a:lnTo>
                    <a:pt x="146" y="54"/>
                  </a:lnTo>
                  <a:lnTo>
                    <a:pt x="148" y="57"/>
                  </a:lnTo>
                  <a:lnTo>
                    <a:pt x="148" y="62"/>
                  </a:lnTo>
                  <a:lnTo>
                    <a:pt x="146" y="65"/>
                  </a:lnTo>
                  <a:lnTo>
                    <a:pt x="146" y="70"/>
                  </a:lnTo>
                  <a:lnTo>
                    <a:pt x="146" y="74"/>
                  </a:lnTo>
                  <a:lnTo>
                    <a:pt x="146" y="76"/>
                  </a:lnTo>
                  <a:lnTo>
                    <a:pt x="148" y="77"/>
                  </a:lnTo>
                  <a:lnTo>
                    <a:pt x="150" y="79"/>
                  </a:lnTo>
                  <a:lnTo>
                    <a:pt x="151" y="82"/>
                  </a:lnTo>
                  <a:lnTo>
                    <a:pt x="153" y="85"/>
                  </a:lnTo>
                  <a:lnTo>
                    <a:pt x="153" y="87"/>
                  </a:lnTo>
                  <a:lnTo>
                    <a:pt x="153" y="88"/>
                  </a:lnTo>
                  <a:lnTo>
                    <a:pt x="153" y="90"/>
                  </a:lnTo>
                  <a:lnTo>
                    <a:pt x="153" y="92"/>
                  </a:lnTo>
                  <a:lnTo>
                    <a:pt x="153" y="93"/>
                  </a:lnTo>
                  <a:lnTo>
                    <a:pt x="151" y="93"/>
                  </a:lnTo>
                  <a:lnTo>
                    <a:pt x="151" y="95"/>
                  </a:lnTo>
                  <a:lnTo>
                    <a:pt x="151" y="96"/>
                  </a:lnTo>
                  <a:lnTo>
                    <a:pt x="153" y="98"/>
                  </a:lnTo>
                  <a:lnTo>
                    <a:pt x="153" y="98"/>
                  </a:lnTo>
                  <a:lnTo>
                    <a:pt x="153" y="98"/>
                  </a:lnTo>
                  <a:lnTo>
                    <a:pt x="153" y="98"/>
                  </a:lnTo>
                  <a:lnTo>
                    <a:pt x="154" y="98"/>
                  </a:lnTo>
                  <a:lnTo>
                    <a:pt x="156" y="96"/>
                  </a:lnTo>
                  <a:lnTo>
                    <a:pt x="157" y="96"/>
                  </a:lnTo>
                  <a:lnTo>
                    <a:pt x="159" y="96"/>
                  </a:lnTo>
                  <a:lnTo>
                    <a:pt x="161" y="96"/>
                  </a:lnTo>
                  <a:lnTo>
                    <a:pt x="164" y="96"/>
                  </a:lnTo>
                  <a:lnTo>
                    <a:pt x="165" y="96"/>
                  </a:lnTo>
                  <a:lnTo>
                    <a:pt x="169" y="95"/>
                  </a:lnTo>
                  <a:lnTo>
                    <a:pt x="170" y="95"/>
                  </a:lnTo>
                  <a:lnTo>
                    <a:pt x="172" y="95"/>
                  </a:lnTo>
                  <a:lnTo>
                    <a:pt x="173" y="96"/>
                  </a:lnTo>
                  <a:lnTo>
                    <a:pt x="175" y="96"/>
                  </a:lnTo>
                  <a:lnTo>
                    <a:pt x="176" y="95"/>
                  </a:lnTo>
                  <a:lnTo>
                    <a:pt x="176" y="95"/>
                  </a:lnTo>
                  <a:lnTo>
                    <a:pt x="176" y="95"/>
                  </a:lnTo>
                  <a:lnTo>
                    <a:pt x="178" y="93"/>
                  </a:lnTo>
                  <a:lnTo>
                    <a:pt x="178" y="96"/>
                  </a:lnTo>
                  <a:lnTo>
                    <a:pt x="178" y="98"/>
                  </a:lnTo>
                  <a:lnTo>
                    <a:pt x="178" y="101"/>
                  </a:lnTo>
                  <a:lnTo>
                    <a:pt x="178" y="101"/>
                  </a:lnTo>
                  <a:lnTo>
                    <a:pt x="178" y="101"/>
                  </a:lnTo>
                  <a:lnTo>
                    <a:pt x="178" y="103"/>
                  </a:lnTo>
                  <a:lnTo>
                    <a:pt x="178" y="103"/>
                  </a:lnTo>
                  <a:lnTo>
                    <a:pt x="178" y="104"/>
                  </a:lnTo>
                  <a:lnTo>
                    <a:pt x="178" y="106"/>
                  </a:lnTo>
                  <a:lnTo>
                    <a:pt x="178" y="106"/>
                  </a:lnTo>
                  <a:lnTo>
                    <a:pt x="178" y="109"/>
                  </a:lnTo>
                  <a:lnTo>
                    <a:pt x="176" y="111"/>
                  </a:lnTo>
                  <a:lnTo>
                    <a:pt x="176" y="112"/>
                  </a:lnTo>
                  <a:lnTo>
                    <a:pt x="178" y="115"/>
                  </a:lnTo>
                  <a:lnTo>
                    <a:pt x="178" y="117"/>
                  </a:lnTo>
                  <a:lnTo>
                    <a:pt x="176" y="118"/>
                  </a:lnTo>
                  <a:lnTo>
                    <a:pt x="176" y="120"/>
                  </a:lnTo>
                  <a:lnTo>
                    <a:pt x="176" y="122"/>
                  </a:lnTo>
                  <a:lnTo>
                    <a:pt x="176" y="122"/>
                  </a:lnTo>
                  <a:lnTo>
                    <a:pt x="178" y="125"/>
                  </a:lnTo>
                  <a:lnTo>
                    <a:pt x="176" y="125"/>
                  </a:lnTo>
                  <a:lnTo>
                    <a:pt x="176" y="125"/>
                  </a:lnTo>
                  <a:lnTo>
                    <a:pt x="175" y="125"/>
                  </a:lnTo>
                  <a:lnTo>
                    <a:pt x="148" y="125"/>
                  </a:lnTo>
                  <a:lnTo>
                    <a:pt x="148" y="128"/>
                  </a:lnTo>
                  <a:lnTo>
                    <a:pt x="148" y="145"/>
                  </a:lnTo>
                  <a:lnTo>
                    <a:pt x="148" y="150"/>
                  </a:lnTo>
                  <a:lnTo>
                    <a:pt x="148" y="169"/>
                  </a:lnTo>
                  <a:lnTo>
                    <a:pt x="150" y="172"/>
                  </a:lnTo>
                  <a:lnTo>
                    <a:pt x="151" y="178"/>
                  </a:lnTo>
                  <a:lnTo>
                    <a:pt x="151" y="178"/>
                  </a:lnTo>
                  <a:lnTo>
                    <a:pt x="153" y="178"/>
                  </a:lnTo>
                  <a:lnTo>
                    <a:pt x="156" y="181"/>
                  </a:lnTo>
                  <a:lnTo>
                    <a:pt x="156" y="183"/>
                  </a:lnTo>
                  <a:lnTo>
                    <a:pt x="159" y="185"/>
                  </a:lnTo>
                  <a:lnTo>
                    <a:pt x="162" y="188"/>
                  </a:lnTo>
                  <a:lnTo>
                    <a:pt x="165" y="191"/>
                  </a:lnTo>
                  <a:lnTo>
                    <a:pt x="169" y="192"/>
                  </a:lnTo>
                  <a:lnTo>
                    <a:pt x="164" y="194"/>
                  </a:lnTo>
                  <a:lnTo>
                    <a:pt x="157" y="196"/>
                  </a:lnTo>
                  <a:lnTo>
                    <a:pt x="153" y="196"/>
                  </a:lnTo>
                  <a:lnTo>
                    <a:pt x="148" y="197"/>
                  </a:lnTo>
                  <a:lnTo>
                    <a:pt x="145" y="197"/>
                  </a:lnTo>
                  <a:lnTo>
                    <a:pt x="140" y="199"/>
                  </a:lnTo>
                  <a:lnTo>
                    <a:pt x="140" y="199"/>
                  </a:lnTo>
                  <a:lnTo>
                    <a:pt x="139" y="197"/>
                  </a:lnTo>
                  <a:lnTo>
                    <a:pt x="135" y="197"/>
                  </a:lnTo>
                  <a:lnTo>
                    <a:pt x="132" y="199"/>
                  </a:lnTo>
                  <a:lnTo>
                    <a:pt x="131" y="199"/>
                  </a:lnTo>
                  <a:lnTo>
                    <a:pt x="129" y="199"/>
                  </a:lnTo>
                  <a:lnTo>
                    <a:pt x="128" y="197"/>
                  </a:lnTo>
                  <a:lnTo>
                    <a:pt x="126" y="197"/>
                  </a:lnTo>
                  <a:lnTo>
                    <a:pt x="123" y="196"/>
                  </a:lnTo>
                  <a:lnTo>
                    <a:pt x="118" y="197"/>
                  </a:lnTo>
                  <a:lnTo>
                    <a:pt x="115" y="197"/>
                  </a:lnTo>
                  <a:lnTo>
                    <a:pt x="110" y="196"/>
                  </a:lnTo>
                  <a:lnTo>
                    <a:pt x="109" y="196"/>
                  </a:lnTo>
                  <a:lnTo>
                    <a:pt x="107" y="196"/>
                  </a:lnTo>
                  <a:lnTo>
                    <a:pt x="105" y="196"/>
                  </a:lnTo>
                  <a:lnTo>
                    <a:pt x="102" y="196"/>
                  </a:lnTo>
                  <a:lnTo>
                    <a:pt x="101" y="194"/>
                  </a:lnTo>
                  <a:lnTo>
                    <a:pt x="99" y="192"/>
                  </a:lnTo>
                  <a:lnTo>
                    <a:pt x="98" y="191"/>
                  </a:lnTo>
                  <a:lnTo>
                    <a:pt x="98" y="189"/>
                  </a:lnTo>
                  <a:lnTo>
                    <a:pt x="98" y="189"/>
                  </a:lnTo>
                  <a:lnTo>
                    <a:pt x="96" y="189"/>
                  </a:lnTo>
                  <a:lnTo>
                    <a:pt x="93" y="189"/>
                  </a:lnTo>
                  <a:lnTo>
                    <a:pt x="88" y="189"/>
                  </a:lnTo>
                  <a:lnTo>
                    <a:pt x="87" y="189"/>
                  </a:lnTo>
                  <a:lnTo>
                    <a:pt x="80" y="189"/>
                  </a:lnTo>
                  <a:lnTo>
                    <a:pt x="75" y="189"/>
                  </a:lnTo>
                  <a:lnTo>
                    <a:pt x="69" y="189"/>
                  </a:lnTo>
                  <a:lnTo>
                    <a:pt x="64" y="189"/>
                  </a:lnTo>
                  <a:lnTo>
                    <a:pt x="58" y="189"/>
                  </a:lnTo>
                  <a:lnTo>
                    <a:pt x="53" y="189"/>
                  </a:lnTo>
                  <a:lnTo>
                    <a:pt x="47" y="189"/>
                  </a:lnTo>
                  <a:lnTo>
                    <a:pt x="42" y="189"/>
                  </a:lnTo>
                  <a:lnTo>
                    <a:pt x="39" y="189"/>
                  </a:lnTo>
                  <a:lnTo>
                    <a:pt x="36" y="189"/>
                  </a:lnTo>
                  <a:lnTo>
                    <a:pt x="33" y="189"/>
                  </a:lnTo>
                  <a:lnTo>
                    <a:pt x="33" y="189"/>
                  </a:lnTo>
                  <a:lnTo>
                    <a:pt x="33" y="189"/>
                  </a:lnTo>
                  <a:lnTo>
                    <a:pt x="31" y="189"/>
                  </a:lnTo>
                  <a:lnTo>
                    <a:pt x="30" y="188"/>
                  </a:lnTo>
                  <a:lnTo>
                    <a:pt x="28" y="188"/>
                  </a:lnTo>
                  <a:lnTo>
                    <a:pt x="27" y="186"/>
                  </a:lnTo>
                  <a:lnTo>
                    <a:pt x="25" y="185"/>
                  </a:lnTo>
                  <a:lnTo>
                    <a:pt x="25" y="183"/>
                  </a:lnTo>
                  <a:lnTo>
                    <a:pt x="23" y="183"/>
                  </a:lnTo>
                  <a:lnTo>
                    <a:pt x="22" y="183"/>
                  </a:lnTo>
                  <a:lnTo>
                    <a:pt x="20" y="183"/>
                  </a:lnTo>
                  <a:lnTo>
                    <a:pt x="19" y="185"/>
                  </a:lnTo>
                  <a:lnTo>
                    <a:pt x="17" y="185"/>
                  </a:lnTo>
                  <a:lnTo>
                    <a:pt x="16" y="185"/>
                  </a:lnTo>
                  <a:lnTo>
                    <a:pt x="14" y="186"/>
                  </a:lnTo>
                  <a:lnTo>
                    <a:pt x="12" y="186"/>
                  </a:lnTo>
                  <a:lnTo>
                    <a:pt x="9" y="186"/>
                  </a:lnTo>
                  <a:lnTo>
                    <a:pt x="9" y="186"/>
                  </a:lnTo>
                  <a:lnTo>
                    <a:pt x="8" y="186"/>
                  </a:lnTo>
                  <a:lnTo>
                    <a:pt x="6" y="186"/>
                  </a:lnTo>
                  <a:lnTo>
                    <a:pt x="5" y="186"/>
                  </a:lnTo>
                  <a:lnTo>
                    <a:pt x="3" y="188"/>
                  </a:lnTo>
                  <a:lnTo>
                    <a:pt x="0" y="188"/>
                  </a:lnTo>
                  <a:lnTo>
                    <a:pt x="1" y="181"/>
                  </a:lnTo>
                  <a:lnTo>
                    <a:pt x="1" y="180"/>
                  </a:lnTo>
                  <a:lnTo>
                    <a:pt x="1" y="177"/>
                  </a:lnTo>
                  <a:lnTo>
                    <a:pt x="1" y="169"/>
                  </a:lnTo>
                  <a:lnTo>
                    <a:pt x="1" y="167"/>
                  </a:lnTo>
                  <a:lnTo>
                    <a:pt x="1" y="166"/>
                  </a:lnTo>
                  <a:lnTo>
                    <a:pt x="1" y="166"/>
                  </a:lnTo>
                  <a:lnTo>
                    <a:pt x="3" y="164"/>
                  </a:lnTo>
                  <a:lnTo>
                    <a:pt x="5" y="164"/>
                  </a:lnTo>
                  <a:lnTo>
                    <a:pt x="5" y="161"/>
                  </a:lnTo>
                  <a:lnTo>
                    <a:pt x="5" y="158"/>
                  </a:lnTo>
                  <a:lnTo>
                    <a:pt x="8" y="148"/>
                  </a:lnTo>
                  <a:lnTo>
                    <a:pt x="9" y="140"/>
                  </a:lnTo>
                  <a:lnTo>
                    <a:pt x="11" y="136"/>
                  </a:lnTo>
                  <a:lnTo>
                    <a:pt x="12" y="131"/>
                  </a:lnTo>
                  <a:lnTo>
                    <a:pt x="17" y="125"/>
                  </a:lnTo>
                  <a:lnTo>
                    <a:pt x="19" y="122"/>
                  </a:lnTo>
                  <a:lnTo>
                    <a:pt x="20" y="120"/>
                  </a:lnTo>
                  <a:lnTo>
                    <a:pt x="25" y="118"/>
                  </a:lnTo>
                  <a:lnTo>
                    <a:pt x="27" y="115"/>
                  </a:lnTo>
                  <a:lnTo>
                    <a:pt x="28" y="112"/>
                  </a:lnTo>
                  <a:lnTo>
                    <a:pt x="30" y="107"/>
                  </a:lnTo>
                  <a:lnTo>
                    <a:pt x="30" y="103"/>
                  </a:lnTo>
                  <a:lnTo>
                    <a:pt x="31" y="96"/>
                  </a:lnTo>
                  <a:lnTo>
                    <a:pt x="31" y="95"/>
                  </a:lnTo>
                  <a:lnTo>
                    <a:pt x="30" y="92"/>
                  </a:lnTo>
                  <a:lnTo>
                    <a:pt x="30" y="90"/>
                  </a:lnTo>
                  <a:lnTo>
                    <a:pt x="28" y="88"/>
                  </a:lnTo>
                  <a:lnTo>
                    <a:pt x="27" y="87"/>
                  </a:lnTo>
                  <a:lnTo>
                    <a:pt x="27" y="85"/>
                  </a:lnTo>
                  <a:lnTo>
                    <a:pt x="23" y="81"/>
                  </a:lnTo>
                  <a:lnTo>
                    <a:pt x="23" y="79"/>
                  </a:lnTo>
                  <a:lnTo>
                    <a:pt x="22" y="77"/>
                  </a:lnTo>
                  <a:lnTo>
                    <a:pt x="22" y="74"/>
                  </a:lnTo>
                  <a:lnTo>
                    <a:pt x="20" y="73"/>
                  </a:lnTo>
                  <a:lnTo>
                    <a:pt x="20" y="70"/>
                  </a:lnTo>
                  <a:lnTo>
                    <a:pt x="19" y="68"/>
                  </a:lnTo>
                  <a:lnTo>
                    <a:pt x="19" y="66"/>
                  </a:lnTo>
                  <a:lnTo>
                    <a:pt x="19" y="66"/>
                  </a:lnTo>
                  <a:lnTo>
                    <a:pt x="20" y="65"/>
                  </a:lnTo>
                  <a:lnTo>
                    <a:pt x="20" y="66"/>
                  </a:lnTo>
                  <a:lnTo>
                    <a:pt x="19" y="66"/>
                  </a:lnTo>
                  <a:lnTo>
                    <a:pt x="19" y="66"/>
                  </a:lnTo>
                  <a:lnTo>
                    <a:pt x="23" y="62"/>
                  </a:lnTo>
                  <a:lnTo>
                    <a:pt x="23" y="62"/>
                  </a:lnTo>
                  <a:lnTo>
                    <a:pt x="23" y="60"/>
                  </a:lnTo>
                  <a:lnTo>
                    <a:pt x="23" y="59"/>
                  </a:lnTo>
                  <a:lnTo>
                    <a:pt x="23" y="57"/>
                  </a:lnTo>
                  <a:lnTo>
                    <a:pt x="20" y="49"/>
                  </a:lnTo>
                  <a:lnTo>
                    <a:pt x="17" y="41"/>
                  </a:lnTo>
                  <a:lnTo>
                    <a:pt x="16" y="37"/>
                  </a:lnTo>
                  <a:lnTo>
                    <a:pt x="12" y="32"/>
                  </a:lnTo>
                  <a:lnTo>
                    <a:pt x="9" y="29"/>
                  </a:lnTo>
                  <a:lnTo>
                    <a:pt x="9" y="25"/>
                  </a:lnTo>
                  <a:lnTo>
                    <a:pt x="8" y="25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12" y="24"/>
                  </a:lnTo>
                  <a:lnTo>
                    <a:pt x="16" y="24"/>
                  </a:lnTo>
                  <a:lnTo>
                    <a:pt x="19" y="22"/>
                  </a:lnTo>
                  <a:lnTo>
                    <a:pt x="20" y="22"/>
                  </a:lnTo>
                  <a:lnTo>
                    <a:pt x="22" y="21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3" y="21"/>
                  </a:lnTo>
                  <a:lnTo>
                    <a:pt x="28" y="21"/>
                  </a:lnTo>
                  <a:lnTo>
                    <a:pt x="30" y="21"/>
                  </a:lnTo>
                  <a:close/>
                  <a:moveTo>
                    <a:pt x="17" y="0"/>
                  </a:moveTo>
                  <a:lnTo>
                    <a:pt x="17" y="2"/>
                  </a:lnTo>
                  <a:lnTo>
                    <a:pt x="19" y="3"/>
                  </a:lnTo>
                  <a:lnTo>
                    <a:pt x="19" y="3"/>
                  </a:lnTo>
                  <a:lnTo>
                    <a:pt x="20" y="3"/>
                  </a:lnTo>
                  <a:lnTo>
                    <a:pt x="19" y="3"/>
                  </a:lnTo>
                  <a:lnTo>
                    <a:pt x="17" y="5"/>
                  </a:lnTo>
                  <a:lnTo>
                    <a:pt x="16" y="5"/>
                  </a:lnTo>
                  <a:lnTo>
                    <a:pt x="14" y="8"/>
                  </a:lnTo>
                  <a:lnTo>
                    <a:pt x="12" y="8"/>
                  </a:lnTo>
                  <a:lnTo>
                    <a:pt x="12" y="10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11"/>
                  </a:lnTo>
                  <a:lnTo>
                    <a:pt x="12" y="11"/>
                  </a:lnTo>
                  <a:lnTo>
                    <a:pt x="12" y="16"/>
                  </a:lnTo>
                  <a:lnTo>
                    <a:pt x="11" y="19"/>
                  </a:lnTo>
                  <a:lnTo>
                    <a:pt x="11" y="19"/>
                  </a:lnTo>
                  <a:lnTo>
                    <a:pt x="9" y="19"/>
                  </a:lnTo>
                  <a:lnTo>
                    <a:pt x="8" y="19"/>
                  </a:lnTo>
                  <a:lnTo>
                    <a:pt x="8" y="21"/>
                  </a:lnTo>
                  <a:lnTo>
                    <a:pt x="8" y="19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8" y="16"/>
                  </a:lnTo>
                  <a:lnTo>
                    <a:pt x="6" y="14"/>
                  </a:lnTo>
                  <a:lnTo>
                    <a:pt x="6" y="11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6" y="8"/>
                  </a:lnTo>
                  <a:lnTo>
                    <a:pt x="6" y="7"/>
                  </a:lnTo>
                  <a:lnTo>
                    <a:pt x="8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11" y="3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6" y="0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96" name="Freeform 343">
              <a:extLst>
                <a:ext uri="{FF2B5EF4-FFF2-40B4-BE49-F238E27FC236}">
                  <a16:creationId xmlns:a16="http://schemas.microsoft.com/office/drawing/2014/main" id="{EC6C2817-FB5E-2822-C9B7-6A52F012F8C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89105" y="3191812"/>
              <a:ext cx="87716" cy="79919"/>
            </a:xfrm>
            <a:custGeom>
              <a:avLst/>
              <a:gdLst>
                <a:gd name="T0" fmla="*/ 30 w 45"/>
                <a:gd name="T1" fmla="*/ 11 h 41"/>
                <a:gd name="T2" fmla="*/ 30 w 45"/>
                <a:gd name="T3" fmla="*/ 11 h 41"/>
                <a:gd name="T4" fmla="*/ 22 w 45"/>
                <a:gd name="T5" fmla="*/ 3 h 41"/>
                <a:gd name="T6" fmla="*/ 22 w 45"/>
                <a:gd name="T7" fmla="*/ 4 h 41"/>
                <a:gd name="T8" fmla="*/ 23 w 45"/>
                <a:gd name="T9" fmla="*/ 3 h 41"/>
                <a:gd name="T10" fmla="*/ 22 w 45"/>
                <a:gd name="T11" fmla="*/ 0 h 41"/>
                <a:gd name="T12" fmla="*/ 25 w 45"/>
                <a:gd name="T13" fmla="*/ 1 h 41"/>
                <a:gd name="T14" fmla="*/ 23 w 45"/>
                <a:gd name="T15" fmla="*/ 3 h 41"/>
                <a:gd name="T16" fmla="*/ 23 w 45"/>
                <a:gd name="T17" fmla="*/ 3 h 41"/>
                <a:gd name="T18" fmla="*/ 28 w 45"/>
                <a:gd name="T19" fmla="*/ 4 h 41"/>
                <a:gd name="T20" fmla="*/ 31 w 45"/>
                <a:gd name="T21" fmla="*/ 7 h 41"/>
                <a:gd name="T22" fmla="*/ 28 w 45"/>
                <a:gd name="T23" fmla="*/ 9 h 41"/>
                <a:gd name="T24" fmla="*/ 30 w 45"/>
                <a:gd name="T25" fmla="*/ 12 h 41"/>
                <a:gd name="T26" fmla="*/ 36 w 45"/>
                <a:gd name="T27" fmla="*/ 17 h 41"/>
                <a:gd name="T28" fmla="*/ 36 w 45"/>
                <a:gd name="T29" fmla="*/ 20 h 41"/>
                <a:gd name="T30" fmla="*/ 31 w 45"/>
                <a:gd name="T31" fmla="*/ 22 h 41"/>
                <a:gd name="T32" fmla="*/ 31 w 45"/>
                <a:gd name="T33" fmla="*/ 22 h 41"/>
                <a:gd name="T34" fmla="*/ 34 w 45"/>
                <a:gd name="T35" fmla="*/ 25 h 41"/>
                <a:gd name="T36" fmla="*/ 37 w 45"/>
                <a:gd name="T37" fmla="*/ 26 h 41"/>
                <a:gd name="T38" fmla="*/ 44 w 45"/>
                <a:gd name="T39" fmla="*/ 28 h 41"/>
                <a:gd name="T40" fmla="*/ 42 w 45"/>
                <a:gd name="T41" fmla="*/ 31 h 41"/>
                <a:gd name="T42" fmla="*/ 42 w 45"/>
                <a:gd name="T43" fmla="*/ 31 h 41"/>
                <a:gd name="T44" fmla="*/ 45 w 45"/>
                <a:gd name="T45" fmla="*/ 34 h 41"/>
                <a:gd name="T46" fmla="*/ 42 w 45"/>
                <a:gd name="T47" fmla="*/ 34 h 41"/>
                <a:gd name="T48" fmla="*/ 44 w 45"/>
                <a:gd name="T49" fmla="*/ 36 h 41"/>
                <a:gd name="T50" fmla="*/ 44 w 45"/>
                <a:gd name="T51" fmla="*/ 39 h 41"/>
                <a:gd name="T52" fmla="*/ 39 w 45"/>
                <a:gd name="T53" fmla="*/ 41 h 41"/>
                <a:gd name="T54" fmla="*/ 36 w 45"/>
                <a:gd name="T55" fmla="*/ 36 h 41"/>
                <a:gd name="T56" fmla="*/ 34 w 45"/>
                <a:gd name="T57" fmla="*/ 33 h 41"/>
                <a:gd name="T58" fmla="*/ 34 w 45"/>
                <a:gd name="T59" fmla="*/ 30 h 41"/>
                <a:gd name="T60" fmla="*/ 33 w 45"/>
                <a:gd name="T61" fmla="*/ 28 h 41"/>
                <a:gd name="T62" fmla="*/ 28 w 45"/>
                <a:gd name="T63" fmla="*/ 30 h 41"/>
                <a:gd name="T64" fmla="*/ 25 w 45"/>
                <a:gd name="T65" fmla="*/ 28 h 41"/>
                <a:gd name="T66" fmla="*/ 23 w 45"/>
                <a:gd name="T67" fmla="*/ 26 h 41"/>
                <a:gd name="T68" fmla="*/ 20 w 45"/>
                <a:gd name="T69" fmla="*/ 26 h 41"/>
                <a:gd name="T70" fmla="*/ 15 w 45"/>
                <a:gd name="T71" fmla="*/ 23 h 41"/>
                <a:gd name="T72" fmla="*/ 11 w 45"/>
                <a:gd name="T73" fmla="*/ 20 h 41"/>
                <a:gd name="T74" fmla="*/ 4 w 45"/>
                <a:gd name="T75" fmla="*/ 20 h 41"/>
                <a:gd name="T76" fmla="*/ 4 w 45"/>
                <a:gd name="T77" fmla="*/ 19 h 41"/>
                <a:gd name="T78" fmla="*/ 3 w 45"/>
                <a:gd name="T79" fmla="*/ 14 h 41"/>
                <a:gd name="T80" fmla="*/ 3 w 45"/>
                <a:gd name="T81" fmla="*/ 11 h 41"/>
                <a:gd name="T82" fmla="*/ 3 w 45"/>
                <a:gd name="T83" fmla="*/ 7 h 41"/>
                <a:gd name="T84" fmla="*/ 1 w 45"/>
                <a:gd name="T85" fmla="*/ 4 h 41"/>
                <a:gd name="T86" fmla="*/ 1 w 45"/>
                <a:gd name="T87" fmla="*/ 3 h 41"/>
                <a:gd name="T88" fmla="*/ 6 w 45"/>
                <a:gd name="T89" fmla="*/ 1 h 41"/>
                <a:gd name="T90" fmla="*/ 11 w 45"/>
                <a:gd name="T91" fmla="*/ 1 h 41"/>
                <a:gd name="T92" fmla="*/ 20 w 45"/>
                <a:gd name="T93" fmla="*/ 1 h 41"/>
                <a:gd name="T94" fmla="*/ 20 w 45"/>
                <a:gd name="T95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5" h="41">
                  <a:moveTo>
                    <a:pt x="30" y="11"/>
                  </a:moveTo>
                  <a:lnTo>
                    <a:pt x="30" y="11"/>
                  </a:lnTo>
                  <a:lnTo>
                    <a:pt x="30" y="11"/>
                  </a:lnTo>
                  <a:lnTo>
                    <a:pt x="30" y="11"/>
                  </a:lnTo>
                  <a:lnTo>
                    <a:pt x="30" y="11"/>
                  </a:lnTo>
                  <a:lnTo>
                    <a:pt x="30" y="11"/>
                  </a:lnTo>
                  <a:lnTo>
                    <a:pt x="30" y="11"/>
                  </a:lnTo>
                  <a:lnTo>
                    <a:pt x="30" y="11"/>
                  </a:lnTo>
                  <a:close/>
                  <a:moveTo>
                    <a:pt x="22" y="3"/>
                  </a:moveTo>
                  <a:lnTo>
                    <a:pt x="22" y="3"/>
                  </a:lnTo>
                  <a:lnTo>
                    <a:pt x="22" y="3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3" y="4"/>
                  </a:lnTo>
                  <a:lnTo>
                    <a:pt x="23" y="3"/>
                  </a:lnTo>
                  <a:lnTo>
                    <a:pt x="23" y="3"/>
                  </a:lnTo>
                  <a:lnTo>
                    <a:pt x="22" y="3"/>
                  </a:lnTo>
                  <a:close/>
                  <a:moveTo>
                    <a:pt x="22" y="0"/>
                  </a:moveTo>
                  <a:lnTo>
                    <a:pt x="23" y="0"/>
                  </a:lnTo>
                  <a:lnTo>
                    <a:pt x="23" y="1"/>
                  </a:lnTo>
                  <a:lnTo>
                    <a:pt x="25" y="1"/>
                  </a:lnTo>
                  <a:lnTo>
                    <a:pt x="25" y="1"/>
                  </a:lnTo>
                  <a:lnTo>
                    <a:pt x="25" y="1"/>
                  </a:lnTo>
                  <a:lnTo>
                    <a:pt x="23" y="3"/>
                  </a:lnTo>
                  <a:lnTo>
                    <a:pt x="23" y="3"/>
                  </a:lnTo>
                  <a:lnTo>
                    <a:pt x="23" y="3"/>
                  </a:lnTo>
                  <a:lnTo>
                    <a:pt x="23" y="3"/>
                  </a:lnTo>
                  <a:lnTo>
                    <a:pt x="26" y="4"/>
                  </a:lnTo>
                  <a:lnTo>
                    <a:pt x="28" y="4"/>
                  </a:lnTo>
                  <a:lnTo>
                    <a:pt x="28" y="4"/>
                  </a:lnTo>
                  <a:lnTo>
                    <a:pt x="28" y="4"/>
                  </a:lnTo>
                  <a:lnTo>
                    <a:pt x="30" y="6"/>
                  </a:lnTo>
                  <a:lnTo>
                    <a:pt x="31" y="7"/>
                  </a:lnTo>
                  <a:lnTo>
                    <a:pt x="31" y="7"/>
                  </a:lnTo>
                  <a:lnTo>
                    <a:pt x="31" y="7"/>
                  </a:lnTo>
                  <a:lnTo>
                    <a:pt x="28" y="9"/>
                  </a:lnTo>
                  <a:lnTo>
                    <a:pt x="28" y="9"/>
                  </a:lnTo>
                  <a:lnTo>
                    <a:pt x="28" y="11"/>
                  </a:lnTo>
                  <a:lnTo>
                    <a:pt x="30" y="12"/>
                  </a:lnTo>
                  <a:lnTo>
                    <a:pt x="31" y="14"/>
                  </a:lnTo>
                  <a:lnTo>
                    <a:pt x="33" y="15"/>
                  </a:lnTo>
                  <a:lnTo>
                    <a:pt x="36" y="17"/>
                  </a:lnTo>
                  <a:lnTo>
                    <a:pt x="36" y="19"/>
                  </a:lnTo>
                  <a:lnTo>
                    <a:pt x="36" y="20"/>
                  </a:lnTo>
                  <a:lnTo>
                    <a:pt x="36" y="20"/>
                  </a:lnTo>
                  <a:lnTo>
                    <a:pt x="34" y="20"/>
                  </a:lnTo>
                  <a:lnTo>
                    <a:pt x="34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4" y="23"/>
                  </a:lnTo>
                  <a:lnTo>
                    <a:pt x="34" y="25"/>
                  </a:lnTo>
                  <a:lnTo>
                    <a:pt x="36" y="25"/>
                  </a:lnTo>
                  <a:lnTo>
                    <a:pt x="37" y="26"/>
                  </a:lnTo>
                  <a:lnTo>
                    <a:pt x="37" y="26"/>
                  </a:lnTo>
                  <a:lnTo>
                    <a:pt x="39" y="28"/>
                  </a:lnTo>
                  <a:lnTo>
                    <a:pt x="41" y="28"/>
                  </a:lnTo>
                  <a:lnTo>
                    <a:pt x="44" y="28"/>
                  </a:lnTo>
                  <a:lnTo>
                    <a:pt x="44" y="30"/>
                  </a:lnTo>
                  <a:lnTo>
                    <a:pt x="44" y="30"/>
                  </a:lnTo>
                  <a:lnTo>
                    <a:pt x="42" y="31"/>
                  </a:lnTo>
                  <a:lnTo>
                    <a:pt x="42" y="31"/>
                  </a:lnTo>
                  <a:lnTo>
                    <a:pt x="42" y="31"/>
                  </a:lnTo>
                  <a:lnTo>
                    <a:pt x="42" y="31"/>
                  </a:lnTo>
                  <a:lnTo>
                    <a:pt x="44" y="33"/>
                  </a:lnTo>
                  <a:lnTo>
                    <a:pt x="44" y="33"/>
                  </a:lnTo>
                  <a:lnTo>
                    <a:pt x="45" y="34"/>
                  </a:lnTo>
                  <a:lnTo>
                    <a:pt x="45" y="34"/>
                  </a:lnTo>
                  <a:lnTo>
                    <a:pt x="44" y="34"/>
                  </a:lnTo>
                  <a:lnTo>
                    <a:pt x="42" y="34"/>
                  </a:lnTo>
                  <a:lnTo>
                    <a:pt x="42" y="34"/>
                  </a:lnTo>
                  <a:lnTo>
                    <a:pt x="42" y="36"/>
                  </a:lnTo>
                  <a:lnTo>
                    <a:pt x="44" y="36"/>
                  </a:lnTo>
                  <a:lnTo>
                    <a:pt x="44" y="37"/>
                  </a:lnTo>
                  <a:lnTo>
                    <a:pt x="44" y="37"/>
                  </a:lnTo>
                  <a:lnTo>
                    <a:pt x="44" y="39"/>
                  </a:lnTo>
                  <a:lnTo>
                    <a:pt x="41" y="39"/>
                  </a:lnTo>
                  <a:lnTo>
                    <a:pt x="39" y="41"/>
                  </a:lnTo>
                  <a:lnTo>
                    <a:pt x="39" y="41"/>
                  </a:lnTo>
                  <a:lnTo>
                    <a:pt x="37" y="39"/>
                  </a:lnTo>
                  <a:lnTo>
                    <a:pt x="37" y="37"/>
                  </a:lnTo>
                  <a:lnTo>
                    <a:pt x="36" y="36"/>
                  </a:lnTo>
                  <a:lnTo>
                    <a:pt x="36" y="34"/>
                  </a:lnTo>
                  <a:lnTo>
                    <a:pt x="36" y="33"/>
                  </a:lnTo>
                  <a:lnTo>
                    <a:pt x="34" y="33"/>
                  </a:lnTo>
                  <a:lnTo>
                    <a:pt x="33" y="31"/>
                  </a:lnTo>
                  <a:lnTo>
                    <a:pt x="34" y="31"/>
                  </a:lnTo>
                  <a:lnTo>
                    <a:pt x="34" y="30"/>
                  </a:lnTo>
                  <a:lnTo>
                    <a:pt x="34" y="30"/>
                  </a:lnTo>
                  <a:lnTo>
                    <a:pt x="33" y="28"/>
                  </a:lnTo>
                  <a:lnTo>
                    <a:pt x="33" y="28"/>
                  </a:lnTo>
                  <a:lnTo>
                    <a:pt x="31" y="30"/>
                  </a:lnTo>
                  <a:lnTo>
                    <a:pt x="30" y="30"/>
                  </a:lnTo>
                  <a:lnTo>
                    <a:pt x="28" y="30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28"/>
                  </a:lnTo>
                  <a:lnTo>
                    <a:pt x="25" y="28"/>
                  </a:lnTo>
                  <a:lnTo>
                    <a:pt x="25" y="26"/>
                  </a:lnTo>
                  <a:lnTo>
                    <a:pt x="23" y="26"/>
                  </a:lnTo>
                  <a:lnTo>
                    <a:pt x="23" y="25"/>
                  </a:lnTo>
                  <a:lnTo>
                    <a:pt x="23" y="25"/>
                  </a:lnTo>
                  <a:lnTo>
                    <a:pt x="20" y="26"/>
                  </a:lnTo>
                  <a:lnTo>
                    <a:pt x="19" y="26"/>
                  </a:lnTo>
                  <a:lnTo>
                    <a:pt x="19" y="25"/>
                  </a:lnTo>
                  <a:lnTo>
                    <a:pt x="15" y="23"/>
                  </a:lnTo>
                  <a:lnTo>
                    <a:pt x="14" y="22"/>
                  </a:lnTo>
                  <a:lnTo>
                    <a:pt x="12" y="20"/>
                  </a:lnTo>
                  <a:lnTo>
                    <a:pt x="11" y="20"/>
                  </a:lnTo>
                  <a:lnTo>
                    <a:pt x="8" y="22"/>
                  </a:lnTo>
                  <a:lnTo>
                    <a:pt x="8" y="20"/>
                  </a:lnTo>
                  <a:lnTo>
                    <a:pt x="4" y="20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4" y="19"/>
                  </a:lnTo>
                  <a:lnTo>
                    <a:pt x="3" y="17"/>
                  </a:lnTo>
                  <a:lnTo>
                    <a:pt x="3" y="15"/>
                  </a:lnTo>
                  <a:lnTo>
                    <a:pt x="3" y="14"/>
                  </a:lnTo>
                  <a:lnTo>
                    <a:pt x="1" y="14"/>
                  </a:lnTo>
                  <a:lnTo>
                    <a:pt x="1" y="12"/>
                  </a:lnTo>
                  <a:lnTo>
                    <a:pt x="3" y="11"/>
                  </a:lnTo>
                  <a:lnTo>
                    <a:pt x="4" y="11"/>
                  </a:lnTo>
                  <a:lnTo>
                    <a:pt x="4" y="9"/>
                  </a:lnTo>
                  <a:lnTo>
                    <a:pt x="3" y="7"/>
                  </a:lnTo>
                  <a:lnTo>
                    <a:pt x="3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0" y="3"/>
                  </a:lnTo>
                  <a:lnTo>
                    <a:pt x="0" y="3"/>
                  </a:lnTo>
                  <a:lnTo>
                    <a:pt x="1" y="3"/>
                  </a:lnTo>
                  <a:lnTo>
                    <a:pt x="3" y="3"/>
                  </a:lnTo>
                  <a:lnTo>
                    <a:pt x="4" y="1"/>
                  </a:lnTo>
                  <a:lnTo>
                    <a:pt x="6" y="1"/>
                  </a:lnTo>
                  <a:lnTo>
                    <a:pt x="9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5" y="1"/>
                  </a:lnTo>
                  <a:lnTo>
                    <a:pt x="15" y="1"/>
                  </a:lnTo>
                  <a:lnTo>
                    <a:pt x="20" y="1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2" y="0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97" name="Freeform 344">
              <a:extLst>
                <a:ext uri="{FF2B5EF4-FFF2-40B4-BE49-F238E27FC236}">
                  <a16:creationId xmlns:a16="http://schemas.microsoft.com/office/drawing/2014/main" id="{8674E265-3E4A-5234-85E4-F0F8BC6613B8}"/>
                </a:ext>
              </a:extLst>
            </p:cNvPr>
            <p:cNvSpPr>
              <a:spLocks/>
            </p:cNvSpPr>
            <p:nvPr/>
          </p:nvSpPr>
          <p:spPr bwMode="auto">
            <a:xfrm>
              <a:off x="6308826" y="3145031"/>
              <a:ext cx="48731" cy="97461"/>
            </a:xfrm>
            <a:custGeom>
              <a:avLst/>
              <a:gdLst>
                <a:gd name="T0" fmla="*/ 6 w 25"/>
                <a:gd name="T1" fmla="*/ 0 h 50"/>
                <a:gd name="T2" fmla="*/ 6 w 25"/>
                <a:gd name="T3" fmla="*/ 2 h 50"/>
                <a:gd name="T4" fmla="*/ 6 w 25"/>
                <a:gd name="T5" fmla="*/ 3 h 50"/>
                <a:gd name="T6" fmla="*/ 10 w 25"/>
                <a:gd name="T7" fmla="*/ 2 h 50"/>
                <a:gd name="T8" fmla="*/ 11 w 25"/>
                <a:gd name="T9" fmla="*/ 2 h 50"/>
                <a:gd name="T10" fmla="*/ 13 w 25"/>
                <a:gd name="T11" fmla="*/ 3 h 50"/>
                <a:gd name="T12" fmla="*/ 14 w 25"/>
                <a:gd name="T13" fmla="*/ 6 h 50"/>
                <a:gd name="T14" fmla="*/ 18 w 25"/>
                <a:gd name="T15" fmla="*/ 6 h 50"/>
                <a:gd name="T16" fmla="*/ 18 w 25"/>
                <a:gd name="T17" fmla="*/ 11 h 50"/>
                <a:gd name="T18" fmla="*/ 18 w 25"/>
                <a:gd name="T19" fmla="*/ 13 h 50"/>
                <a:gd name="T20" fmla="*/ 18 w 25"/>
                <a:gd name="T21" fmla="*/ 16 h 50"/>
                <a:gd name="T22" fmla="*/ 18 w 25"/>
                <a:gd name="T23" fmla="*/ 19 h 50"/>
                <a:gd name="T24" fmla="*/ 16 w 25"/>
                <a:gd name="T25" fmla="*/ 19 h 50"/>
                <a:gd name="T26" fmla="*/ 18 w 25"/>
                <a:gd name="T27" fmla="*/ 22 h 50"/>
                <a:gd name="T28" fmla="*/ 18 w 25"/>
                <a:gd name="T29" fmla="*/ 25 h 50"/>
                <a:gd name="T30" fmla="*/ 19 w 25"/>
                <a:gd name="T31" fmla="*/ 27 h 50"/>
                <a:gd name="T32" fmla="*/ 21 w 25"/>
                <a:gd name="T33" fmla="*/ 30 h 50"/>
                <a:gd name="T34" fmla="*/ 24 w 25"/>
                <a:gd name="T35" fmla="*/ 30 h 50"/>
                <a:gd name="T36" fmla="*/ 24 w 25"/>
                <a:gd name="T37" fmla="*/ 31 h 50"/>
                <a:gd name="T38" fmla="*/ 24 w 25"/>
                <a:gd name="T39" fmla="*/ 33 h 50"/>
                <a:gd name="T40" fmla="*/ 25 w 25"/>
                <a:gd name="T41" fmla="*/ 35 h 50"/>
                <a:gd name="T42" fmla="*/ 24 w 25"/>
                <a:gd name="T43" fmla="*/ 36 h 50"/>
                <a:gd name="T44" fmla="*/ 22 w 25"/>
                <a:gd name="T45" fmla="*/ 38 h 50"/>
                <a:gd name="T46" fmla="*/ 21 w 25"/>
                <a:gd name="T47" fmla="*/ 39 h 50"/>
                <a:gd name="T48" fmla="*/ 21 w 25"/>
                <a:gd name="T49" fmla="*/ 41 h 50"/>
                <a:gd name="T50" fmla="*/ 19 w 25"/>
                <a:gd name="T51" fmla="*/ 43 h 50"/>
                <a:gd name="T52" fmla="*/ 18 w 25"/>
                <a:gd name="T53" fmla="*/ 44 h 50"/>
                <a:gd name="T54" fmla="*/ 16 w 25"/>
                <a:gd name="T55" fmla="*/ 44 h 50"/>
                <a:gd name="T56" fmla="*/ 14 w 25"/>
                <a:gd name="T57" fmla="*/ 46 h 50"/>
                <a:gd name="T58" fmla="*/ 14 w 25"/>
                <a:gd name="T59" fmla="*/ 46 h 50"/>
                <a:gd name="T60" fmla="*/ 16 w 25"/>
                <a:gd name="T61" fmla="*/ 47 h 50"/>
                <a:gd name="T62" fmla="*/ 14 w 25"/>
                <a:gd name="T63" fmla="*/ 49 h 50"/>
                <a:gd name="T64" fmla="*/ 14 w 25"/>
                <a:gd name="T65" fmla="*/ 49 h 50"/>
                <a:gd name="T66" fmla="*/ 14 w 25"/>
                <a:gd name="T67" fmla="*/ 50 h 50"/>
                <a:gd name="T68" fmla="*/ 13 w 25"/>
                <a:gd name="T69" fmla="*/ 50 h 50"/>
                <a:gd name="T70" fmla="*/ 11 w 25"/>
                <a:gd name="T71" fmla="*/ 50 h 50"/>
                <a:gd name="T72" fmla="*/ 10 w 25"/>
                <a:gd name="T73" fmla="*/ 50 h 50"/>
                <a:gd name="T74" fmla="*/ 10 w 25"/>
                <a:gd name="T75" fmla="*/ 47 h 50"/>
                <a:gd name="T76" fmla="*/ 2 w 25"/>
                <a:gd name="T77" fmla="*/ 41 h 50"/>
                <a:gd name="T78" fmla="*/ 0 w 25"/>
                <a:gd name="T79" fmla="*/ 39 h 50"/>
                <a:gd name="T80" fmla="*/ 0 w 25"/>
                <a:gd name="T81" fmla="*/ 38 h 50"/>
                <a:gd name="T82" fmla="*/ 2 w 25"/>
                <a:gd name="T83" fmla="*/ 39 h 50"/>
                <a:gd name="T84" fmla="*/ 2 w 25"/>
                <a:gd name="T85" fmla="*/ 38 h 50"/>
                <a:gd name="T86" fmla="*/ 0 w 25"/>
                <a:gd name="T87" fmla="*/ 35 h 50"/>
                <a:gd name="T88" fmla="*/ 2 w 25"/>
                <a:gd name="T89" fmla="*/ 30 h 50"/>
                <a:gd name="T90" fmla="*/ 2 w 25"/>
                <a:gd name="T91" fmla="*/ 24 h 50"/>
                <a:gd name="T92" fmla="*/ 2 w 25"/>
                <a:gd name="T93" fmla="*/ 20 h 50"/>
                <a:gd name="T94" fmla="*/ 3 w 25"/>
                <a:gd name="T95" fmla="*/ 17 h 50"/>
                <a:gd name="T96" fmla="*/ 3 w 25"/>
                <a:gd name="T97" fmla="*/ 14 h 50"/>
                <a:gd name="T98" fmla="*/ 0 w 25"/>
                <a:gd name="T99" fmla="*/ 13 h 50"/>
                <a:gd name="T100" fmla="*/ 0 w 25"/>
                <a:gd name="T101" fmla="*/ 11 h 50"/>
                <a:gd name="T102" fmla="*/ 0 w 25"/>
                <a:gd name="T103" fmla="*/ 9 h 50"/>
                <a:gd name="T104" fmla="*/ 2 w 25"/>
                <a:gd name="T105" fmla="*/ 9 h 50"/>
                <a:gd name="T106" fmla="*/ 2 w 25"/>
                <a:gd name="T107" fmla="*/ 9 h 50"/>
                <a:gd name="T108" fmla="*/ 2 w 25"/>
                <a:gd name="T109" fmla="*/ 6 h 50"/>
                <a:gd name="T110" fmla="*/ 0 w 25"/>
                <a:gd name="T111" fmla="*/ 6 h 50"/>
                <a:gd name="T112" fmla="*/ 2 w 25"/>
                <a:gd name="T113" fmla="*/ 3 h 50"/>
                <a:gd name="T114" fmla="*/ 3 w 25"/>
                <a:gd name="T115" fmla="*/ 2 h 50"/>
                <a:gd name="T116" fmla="*/ 5 w 25"/>
                <a:gd name="T117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5" h="50">
                  <a:moveTo>
                    <a:pt x="5" y="0"/>
                  </a:moveTo>
                  <a:lnTo>
                    <a:pt x="6" y="0"/>
                  </a:lnTo>
                  <a:lnTo>
                    <a:pt x="6" y="0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3"/>
                  </a:lnTo>
                  <a:lnTo>
                    <a:pt x="8" y="3"/>
                  </a:lnTo>
                  <a:lnTo>
                    <a:pt x="10" y="2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4" y="6"/>
                  </a:lnTo>
                  <a:lnTo>
                    <a:pt x="16" y="6"/>
                  </a:lnTo>
                  <a:lnTo>
                    <a:pt x="18" y="6"/>
                  </a:lnTo>
                  <a:lnTo>
                    <a:pt x="18" y="8"/>
                  </a:lnTo>
                  <a:lnTo>
                    <a:pt x="18" y="11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8" y="16"/>
                  </a:lnTo>
                  <a:lnTo>
                    <a:pt x="18" y="17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6" y="19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18" y="24"/>
                  </a:lnTo>
                  <a:lnTo>
                    <a:pt x="18" y="25"/>
                  </a:lnTo>
                  <a:lnTo>
                    <a:pt x="19" y="27"/>
                  </a:lnTo>
                  <a:lnTo>
                    <a:pt x="19" y="27"/>
                  </a:lnTo>
                  <a:lnTo>
                    <a:pt x="21" y="30"/>
                  </a:lnTo>
                  <a:lnTo>
                    <a:pt x="21" y="30"/>
                  </a:lnTo>
                  <a:lnTo>
                    <a:pt x="22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3"/>
                  </a:lnTo>
                  <a:lnTo>
                    <a:pt x="25" y="35"/>
                  </a:lnTo>
                  <a:lnTo>
                    <a:pt x="25" y="35"/>
                  </a:lnTo>
                  <a:lnTo>
                    <a:pt x="24" y="36"/>
                  </a:lnTo>
                  <a:lnTo>
                    <a:pt x="24" y="36"/>
                  </a:lnTo>
                  <a:lnTo>
                    <a:pt x="22" y="38"/>
                  </a:lnTo>
                  <a:lnTo>
                    <a:pt x="22" y="38"/>
                  </a:lnTo>
                  <a:lnTo>
                    <a:pt x="21" y="38"/>
                  </a:lnTo>
                  <a:lnTo>
                    <a:pt x="21" y="39"/>
                  </a:lnTo>
                  <a:lnTo>
                    <a:pt x="21" y="41"/>
                  </a:lnTo>
                  <a:lnTo>
                    <a:pt x="21" y="41"/>
                  </a:lnTo>
                  <a:lnTo>
                    <a:pt x="19" y="43"/>
                  </a:lnTo>
                  <a:lnTo>
                    <a:pt x="19" y="43"/>
                  </a:lnTo>
                  <a:lnTo>
                    <a:pt x="19" y="44"/>
                  </a:lnTo>
                  <a:lnTo>
                    <a:pt x="18" y="44"/>
                  </a:lnTo>
                  <a:lnTo>
                    <a:pt x="16" y="44"/>
                  </a:lnTo>
                  <a:lnTo>
                    <a:pt x="16" y="44"/>
                  </a:lnTo>
                  <a:lnTo>
                    <a:pt x="16" y="46"/>
                  </a:lnTo>
                  <a:lnTo>
                    <a:pt x="14" y="46"/>
                  </a:lnTo>
                  <a:lnTo>
                    <a:pt x="14" y="46"/>
                  </a:lnTo>
                  <a:lnTo>
                    <a:pt x="14" y="46"/>
                  </a:lnTo>
                  <a:lnTo>
                    <a:pt x="14" y="47"/>
                  </a:lnTo>
                  <a:lnTo>
                    <a:pt x="16" y="47"/>
                  </a:lnTo>
                  <a:lnTo>
                    <a:pt x="16" y="49"/>
                  </a:lnTo>
                  <a:lnTo>
                    <a:pt x="14" y="49"/>
                  </a:lnTo>
                  <a:lnTo>
                    <a:pt x="14" y="49"/>
                  </a:lnTo>
                  <a:lnTo>
                    <a:pt x="14" y="49"/>
                  </a:lnTo>
                  <a:lnTo>
                    <a:pt x="14" y="50"/>
                  </a:lnTo>
                  <a:lnTo>
                    <a:pt x="14" y="50"/>
                  </a:lnTo>
                  <a:lnTo>
                    <a:pt x="13" y="50"/>
                  </a:lnTo>
                  <a:lnTo>
                    <a:pt x="13" y="50"/>
                  </a:lnTo>
                  <a:lnTo>
                    <a:pt x="11" y="50"/>
                  </a:lnTo>
                  <a:lnTo>
                    <a:pt x="11" y="50"/>
                  </a:lnTo>
                  <a:lnTo>
                    <a:pt x="10" y="50"/>
                  </a:lnTo>
                  <a:lnTo>
                    <a:pt x="10" y="50"/>
                  </a:lnTo>
                  <a:lnTo>
                    <a:pt x="10" y="49"/>
                  </a:lnTo>
                  <a:lnTo>
                    <a:pt x="10" y="47"/>
                  </a:lnTo>
                  <a:lnTo>
                    <a:pt x="8" y="44"/>
                  </a:lnTo>
                  <a:lnTo>
                    <a:pt x="2" y="41"/>
                  </a:lnTo>
                  <a:lnTo>
                    <a:pt x="2" y="41"/>
                  </a:lnTo>
                  <a:lnTo>
                    <a:pt x="0" y="39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2" y="38"/>
                  </a:lnTo>
                  <a:lnTo>
                    <a:pt x="2" y="39"/>
                  </a:lnTo>
                  <a:lnTo>
                    <a:pt x="2" y="38"/>
                  </a:lnTo>
                  <a:lnTo>
                    <a:pt x="2" y="38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0" y="31"/>
                  </a:lnTo>
                  <a:lnTo>
                    <a:pt x="2" y="30"/>
                  </a:lnTo>
                  <a:lnTo>
                    <a:pt x="2" y="27"/>
                  </a:lnTo>
                  <a:lnTo>
                    <a:pt x="2" y="24"/>
                  </a:lnTo>
                  <a:lnTo>
                    <a:pt x="2" y="22"/>
                  </a:lnTo>
                  <a:lnTo>
                    <a:pt x="2" y="20"/>
                  </a:lnTo>
                  <a:lnTo>
                    <a:pt x="3" y="19"/>
                  </a:lnTo>
                  <a:lnTo>
                    <a:pt x="3" y="17"/>
                  </a:lnTo>
                  <a:lnTo>
                    <a:pt x="3" y="17"/>
                  </a:lnTo>
                  <a:lnTo>
                    <a:pt x="3" y="14"/>
                  </a:lnTo>
                  <a:lnTo>
                    <a:pt x="2" y="1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8"/>
                  </a:lnTo>
                  <a:lnTo>
                    <a:pt x="2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5"/>
                  </a:lnTo>
                  <a:lnTo>
                    <a:pt x="2" y="3"/>
                  </a:lnTo>
                  <a:lnTo>
                    <a:pt x="3" y="3"/>
                  </a:lnTo>
                  <a:lnTo>
                    <a:pt x="3" y="2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98" name="Freeform 345">
              <a:extLst>
                <a:ext uri="{FF2B5EF4-FFF2-40B4-BE49-F238E27FC236}">
                  <a16:creationId xmlns:a16="http://schemas.microsoft.com/office/drawing/2014/main" id="{56B4379C-0F8B-F9F3-7668-ED994E9B54B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5354" y="3901329"/>
              <a:ext cx="3898" cy="1950"/>
            </a:xfrm>
            <a:custGeom>
              <a:avLst/>
              <a:gdLst>
                <a:gd name="T0" fmla="*/ 2 w 2"/>
                <a:gd name="T1" fmla="*/ 0 h 1"/>
                <a:gd name="T2" fmla="*/ 2 w 2"/>
                <a:gd name="T3" fmla="*/ 0 h 1"/>
                <a:gd name="T4" fmla="*/ 2 w 2"/>
                <a:gd name="T5" fmla="*/ 0 h 1"/>
                <a:gd name="T6" fmla="*/ 0 w 2"/>
                <a:gd name="T7" fmla="*/ 1 h 1"/>
                <a:gd name="T8" fmla="*/ 0 w 2"/>
                <a:gd name="T9" fmla="*/ 0 h 1"/>
                <a:gd name="T10" fmla="*/ 2 w 2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0" y="1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99" name="Freeform 346">
              <a:extLst>
                <a:ext uri="{FF2B5EF4-FFF2-40B4-BE49-F238E27FC236}">
                  <a16:creationId xmlns:a16="http://schemas.microsoft.com/office/drawing/2014/main" id="{0C9BE5D0-9FAD-A22A-06A9-2F5833DDBDE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18492" y="3914973"/>
              <a:ext cx="7797" cy="21442"/>
            </a:xfrm>
            <a:custGeom>
              <a:avLst/>
              <a:gdLst>
                <a:gd name="T0" fmla="*/ 2 w 4"/>
                <a:gd name="T1" fmla="*/ 8 h 11"/>
                <a:gd name="T2" fmla="*/ 4 w 4"/>
                <a:gd name="T3" fmla="*/ 8 h 11"/>
                <a:gd name="T4" fmla="*/ 4 w 4"/>
                <a:gd name="T5" fmla="*/ 10 h 11"/>
                <a:gd name="T6" fmla="*/ 4 w 4"/>
                <a:gd name="T7" fmla="*/ 10 h 11"/>
                <a:gd name="T8" fmla="*/ 4 w 4"/>
                <a:gd name="T9" fmla="*/ 10 h 11"/>
                <a:gd name="T10" fmla="*/ 4 w 4"/>
                <a:gd name="T11" fmla="*/ 10 h 11"/>
                <a:gd name="T12" fmla="*/ 4 w 4"/>
                <a:gd name="T13" fmla="*/ 10 h 11"/>
                <a:gd name="T14" fmla="*/ 4 w 4"/>
                <a:gd name="T15" fmla="*/ 11 h 11"/>
                <a:gd name="T16" fmla="*/ 2 w 4"/>
                <a:gd name="T17" fmla="*/ 11 h 11"/>
                <a:gd name="T18" fmla="*/ 0 w 4"/>
                <a:gd name="T19" fmla="*/ 10 h 11"/>
                <a:gd name="T20" fmla="*/ 0 w 4"/>
                <a:gd name="T21" fmla="*/ 10 h 11"/>
                <a:gd name="T22" fmla="*/ 2 w 4"/>
                <a:gd name="T23" fmla="*/ 8 h 11"/>
                <a:gd name="T24" fmla="*/ 2 w 4"/>
                <a:gd name="T25" fmla="*/ 0 h 11"/>
                <a:gd name="T26" fmla="*/ 2 w 4"/>
                <a:gd name="T27" fmla="*/ 0 h 11"/>
                <a:gd name="T28" fmla="*/ 2 w 4"/>
                <a:gd name="T29" fmla="*/ 0 h 11"/>
                <a:gd name="T30" fmla="*/ 4 w 4"/>
                <a:gd name="T31" fmla="*/ 2 h 11"/>
                <a:gd name="T32" fmla="*/ 4 w 4"/>
                <a:gd name="T33" fmla="*/ 2 h 11"/>
                <a:gd name="T34" fmla="*/ 4 w 4"/>
                <a:gd name="T35" fmla="*/ 4 h 11"/>
                <a:gd name="T36" fmla="*/ 2 w 4"/>
                <a:gd name="T37" fmla="*/ 2 h 11"/>
                <a:gd name="T38" fmla="*/ 2 w 4"/>
                <a:gd name="T39" fmla="*/ 0 h 11"/>
                <a:gd name="T40" fmla="*/ 2 w 4"/>
                <a:gd name="T41" fmla="*/ 0 h 11"/>
                <a:gd name="T42" fmla="*/ 2 w 4"/>
                <a:gd name="T4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" h="11">
                  <a:moveTo>
                    <a:pt x="2" y="8"/>
                  </a:moveTo>
                  <a:lnTo>
                    <a:pt x="4" y="8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1"/>
                  </a:lnTo>
                  <a:lnTo>
                    <a:pt x="2" y="11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2" y="8"/>
                  </a:lnTo>
                  <a:close/>
                  <a:moveTo>
                    <a:pt x="2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4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700" name="Freeform 347">
              <a:extLst>
                <a:ext uri="{FF2B5EF4-FFF2-40B4-BE49-F238E27FC236}">
                  <a16:creationId xmlns:a16="http://schemas.microsoft.com/office/drawing/2014/main" id="{FA7FD5CA-3A30-A86C-3A32-CAB9A89FEF23}"/>
                </a:ext>
              </a:extLst>
            </p:cNvPr>
            <p:cNvSpPr>
              <a:spLocks/>
            </p:cNvSpPr>
            <p:nvPr/>
          </p:nvSpPr>
          <p:spPr bwMode="auto">
            <a:xfrm>
              <a:off x="7468614" y="3283425"/>
              <a:ext cx="405438" cy="284586"/>
            </a:xfrm>
            <a:custGeom>
              <a:avLst/>
              <a:gdLst>
                <a:gd name="T0" fmla="*/ 157 w 208"/>
                <a:gd name="T1" fmla="*/ 9 h 146"/>
                <a:gd name="T2" fmla="*/ 159 w 208"/>
                <a:gd name="T3" fmla="*/ 14 h 146"/>
                <a:gd name="T4" fmla="*/ 162 w 208"/>
                <a:gd name="T5" fmla="*/ 30 h 146"/>
                <a:gd name="T6" fmla="*/ 178 w 208"/>
                <a:gd name="T7" fmla="*/ 22 h 146"/>
                <a:gd name="T8" fmla="*/ 190 w 208"/>
                <a:gd name="T9" fmla="*/ 17 h 146"/>
                <a:gd name="T10" fmla="*/ 192 w 208"/>
                <a:gd name="T11" fmla="*/ 20 h 146"/>
                <a:gd name="T12" fmla="*/ 201 w 208"/>
                <a:gd name="T13" fmla="*/ 17 h 146"/>
                <a:gd name="T14" fmla="*/ 208 w 208"/>
                <a:gd name="T15" fmla="*/ 20 h 146"/>
                <a:gd name="T16" fmla="*/ 201 w 208"/>
                <a:gd name="T17" fmla="*/ 22 h 146"/>
                <a:gd name="T18" fmla="*/ 195 w 208"/>
                <a:gd name="T19" fmla="*/ 27 h 146"/>
                <a:gd name="T20" fmla="*/ 178 w 208"/>
                <a:gd name="T21" fmla="*/ 27 h 146"/>
                <a:gd name="T22" fmla="*/ 168 w 208"/>
                <a:gd name="T23" fmla="*/ 30 h 146"/>
                <a:gd name="T24" fmla="*/ 159 w 208"/>
                <a:gd name="T25" fmla="*/ 36 h 146"/>
                <a:gd name="T26" fmla="*/ 159 w 208"/>
                <a:gd name="T27" fmla="*/ 44 h 146"/>
                <a:gd name="T28" fmla="*/ 160 w 208"/>
                <a:gd name="T29" fmla="*/ 52 h 146"/>
                <a:gd name="T30" fmla="*/ 159 w 208"/>
                <a:gd name="T31" fmla="*/ 57 h 146"/>
                <a:gd name="T32" fmla="*/ 153 w 208"/>
                <a:gd name="T33" fmla="*/ 64 h 146"/>
                <a:gd name="T34" fmla="*/ 154 w 208"/>
                <a:gd name="T35" fmla="*/ 72 h 146"/>
                <a:gd name="T36" fmla="*/ 137 w 208"/>
                <a:gd name="T37" fmla="*/ 72 h 146"/>
                <a:gd name="T38" fmla="*/ 142 w 208"/>
                <a:gd name="T39" fmla="*/ 85 h 146"/>
                <a:gd name="T40" fmla="*/ 129 w 208"/>
                <a:gd name="T41" fmla="*/ 93 h 146"/>
                <a:gd name="T42" fmla="*/ 126 w 208"/>
                <a:gd name="T43" fmla="*/ 109 h 146"/>
                <a:gd name="T44" fmla="*/ 118 w 208"/>
                <a:gd name="T45" fmla="*/ 109 h 146"/>
                <a:gd name="T46" fmla="*/ 108 w 208"/>
                <a:gd name="T47" fmla="*/ 110 h 146"/>
                <a:gd name="T48" fmla="*/ 105 w 208"/>
                <a:gd name="T49" fmla="*/ 116 h 146"/>
                <a:gd name="T50" fmla="*/ 93 w 208"/>
                <a:gd name="T51" fmla="*/ 116 h 146"/>
                <a:gd name="T52" fmla="*/ 85 w 208"/>
                <a:gd name="T53" fmla="*/ 123 h 146"/>
                <a:gd name="T54" fmla="*/ 83 w 208"/>
                <a:gd name="T55" fmla="*/ 137 h 146"/>
                <a:gd name="T56" fmla="*/ 72 w 208"/>
                <a:gd name="T57" fmla="*/ 143 h 146"/>
                <a:gd name="T58" fmla="*/ 56 w 208"/>
                <a:gd name="T59" fmla="*/ 145 h 146"/>
                <a:gd name="T60" fmla="*/ 30 w 208"/>
                <a:gd name="T61" fmla="*/ 146 h 146"/>
                <a:gd name="T62" fmla="*/ 12 w 208"/>
                <a:gd name="T63" fmla="*/ 132 h 146"/>
                <a:gd name="T64" fmla="*/ 12 w 208"/>
                <a:gd name="T65" fmla="*/ 115 h 146"/>
                <a:gd name="T66" fmla="*/ 4 w 208"/>
                <a:gd name="T67" fmla="*/ 105 h 146"/>
                <a:gd name="T68" fmla="*/ 1 w 208"/>
                <a:gd name="T69" fmla="*/ 88 h 146"/>
                <a:gd name="T70" fmla="*/ 3 w 208"/>
                <a:gd name="T71" fmla="*/ 80 h 146"/>
                <a:gd name="T72" fmla="*/ 3 w 208"/>
                <a:gd name="T73" fmla="*/ 69 h 146"/>
                <a:gd name="T74" fmla="*/ 4 w 208"/>
                <a:gd name="T75" fmla="*/ 64 h 146"/>
                <a:gd name="T76" fmla="*/ 9 w 208"/>
                <a:gd name="T77" fmla="*/ 60 h 146"/>
                <a:gd name="T78" fmla="*/ 9 w 208"/>
                <a:gd name="T79" fmla="*/ 53 h 146"/>
                <a:gd name="T80" fmla="*/ 12 w 208"/>
                <a:gd name="T81" fmla="*/ 49 h 146"/>
                <a:gd name="T82" fmla="*/ 19 w 208"/>
                <a:gd name="T83" fmla="*/ 50 h 146"/>
                <a:gd name="T84" fmla="*/ 26 w 208"/>
                <a:gd name="T85" fmla="*/ 55 h 146"/>
                <a:gd name="T86" fmla="*/ 33 w 208"/>
                <a:gd name="T87" fmla="*/ 53 h 146"/>
                <a:gd name="T88" fmla="*/ 39 w 208"/>
                <a:gd name="T89" fmla="*/ 46 h 146"/>
                <a:gd name="T90" fmla="*/ 47 w 208"/>
                <a:gd name="T91" fmla="*/ 41 h 146"/>
                <a:gd name="T92" fmla="*/ 53 w 208"/>
                <a:gd name="T93" fmla="*/ 39 h 146"/>
                <a:gd name="T94" fmla="*/ 63 w 208"/>
                <a:gd name="T95" fmla="*/ 24 h 146"/>
                <a:gd name="T96" fmla="*/ 75 w 208"/>
                <a:gd name="T97" fmla="*/ 17 h 146"/>
                <a:gd name="T98" fmla="*/ 86 w 208"/>
                <a:gd name="T99" fmla="*/ 19 h 146"/>
                <a:gd name="T100" fmla="*/ 102 w 208"/>
                <a:gd name="T101" fmla="*/ 20 h 146"/>
                <a:gd name="T102" fmla="*/ 107 w 208"/>
                <a:gd name="T103" fmla="*/ 24 h 146"/>
                <a:gd name="T104" fmla="*/ 115 w 208"/>
                <a:gd name="T105" fmla="*/ 22 h 146"/>
                <a:gd name="T106" fmla="*/ 121 w 208"/>
                <a:gd name="T107" fmla="*/ 19 h 146"/>
                <a:gd name="T108" fmla="*/ 127 w 208"/>
                <a:gd name="T109" fmla="*/ 22 h 146"/>
                <a:gd name="T110" fmla="*/ 131 w 208"/>
                <a:gd name="T111" fmla="*/ 16 h 146"/>
                <a:gd name="T112" fmla="*/ 140 w 208"/>
                <a:gd name="T113" fmla="*/ 14 h 146"/>
                <a:gd name="T114" fmla="*/ 143 w 208"/>
                <a:gd name="T115" fmla="*/ 6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08" h="146">
                  <a:moveTo>
                    <a:pt x="151" y="0"/>
                  </a:moveTo>
                  <a:lnTo>
                    <a:pt x="153" y="1"/>
                  </a:lnTo>
                  <a:lnTo>
                    <a:pt x="156" y="3"/>
                  </a:lnTo>
                  <a:lnTo>
                    <a:pt x="157" y="5"/>
                  </a:lnTo>
                  <a:lnTo>
                    <a:pt x="156" y="8"/>
                  </a:lnTo>
                  <a:lnTo>
                    <a:pt x="156" y="9"/>
                  </a:lnTo>
                  <a:lnTo>
                    <a:pt x="157" y="9"/>
                  </a:lnTo>
                  <a:lnTo>
                    <a:pt x="157" y="9"/>
                  </a:lnTo>
                  <a:lnTo>
                    <a:pt x="159" y="9"/>
                  </a:lnTo>
                  <a:lnTo>
                    <a:pt x="160" y="9"/>
                  </a:lnTo>
                  <a:lnTo>
                    <a:pt x="160" y="9"/>
                  </a:lnTo>
                  <a:lnTo>
                    <a:pt x="160" y="11"/>
                  </a:lnTo>
                  <a:lnTo>
                    <a:pt x="160" y="11"/>
                  </a:lnTo>
                  <a:lnTo>
                    <a:pt x="159" y="14"/>
                  </a:lnTo>
                  <a:lnTo>
                    <a:pt x="159" y="17"/>
                  </a:lnTo>
                  <a:lnTo>
                    <a:pt x="159" y="20"/>
                  </a:lnTo>
                  <a:lnTo>
                    <a:pt x="159" y="22"/>
                  </a:lnTo>
                  <a:lnTo>
                    <a:pt x="159" y="24"/>
                  </a:lnTo>
                  <a:lnTo>
                    <a:pt x="160" y="27"/>
                  </a:lnTo>
                  <a:lnTo>
                    <a:pt x="160" y="28"/>
                  </a:lnTo>
                  <a:lnTo>
                    <a:pt x="162" y="30"/>
                  </a:lnTo>
                  <a:lnTo>
                    <a:pt x="162" y="30"/>
                  </a:lnTo>
                  <a:lnTo>
                    <a:pt x="164" y="30"/>
                  </a:lnTo>
                  <a:lnTo>
                    <a:pt x="165" y="28"/>
                  </a:lnTo>
                  <a:lnTo>
                    <a:pt x="168" y="27"/>
                  </a:lnTo>
                  <a:lnTo>
                    <a:pt x="172" y="25"/>
                  </a:lnTo>
                  <a:lnTo>
                    <a:pt x="176" y="24"/>
                  </a:lnTo>
                  <a:lnTo>
                    <a:pt x="178" y="22"/>
                  </a:lnTo>
                  <a:lnTo>
                    <a:pt x="179" y="20"/>
                  </a:lnTo>
                  <a:lnTo>
                    <a:pt x="184" y="17"/>
                  </a:lnTo>
                  <a:lnTo>
                    <a:pt x="187" y="17"/>
                  </a:lnTo>
                  <a:lnTo>
                    <a:pt x="187" y="17"/>
                  </a:lnTo>
                  <a:lnTo>
                    <a:pt x="190" y="17"/>
                  </a:lnTo>
                  <a:lnTo>
                    <a:pt x="190" y="17"/>
                  </a:lnTo>
                  <a:lnTo>
                    <a:pt x="190" y="17"/>
                  </a:lnTo>
                  <a:lnTo>
                    <a:pt x="192" y="17"/>
                  </a:lnTo>
                  <a:lnTo>
                    <a:pt x="192" y="19"/>
                  </a:lnTo>
                  <a:lnTo>
                    <a:pt x="192" y="19"/>
                  </a:lnTo>
                  <a:lnTo>
                    <a:pt x="190" y="20"/>
                  </a:lnTo>
                  <a:lnTo>
                    <a:pt x="190" y="20"/>
                  </a:lnTo>
                  <a:lnTo>
                    <a:pt x="190" y="20"/>
                  </a:lnTo>
                  <a:lnTo>
                    <a:pt x="192" y="20"/>
                  </a:lnTo>
                  <a:lnTo>
                    <a:pt x="195" y="20"/>
                  </a:lnTo>
                  <a:lnTo>
                    <a:pt x="197" y="19"/>
                  </a:lnTo>
                  <a:lnTo>
                    <a:pt x="198" y="19"/>
                  </a:lnTo>
                  <a:lnTo>
                    <a:pt x="198" y="19"/>
                  </a:lnTo>
                  <a:lnTo>
                    <a:pt x="200" y="17"/>
                  </a:lnTo>
                  <a:lnTo>
                    <a:pt x="200" y="17"/>
                  </a:lnTo>
                  <a:lnTo>
                    <a:pt x="201" y="17"/>
                  </a:lnTo>
                  <a:lnTo>
                    <a:pt x="203" y="19"/>
                  </a:lnTo>
                  <a:lnTo>
                    <a:pt x="205" y="17"/>
                  </a:lnTo>
                  <a:lnTo>
                    <a:pt x="206" y="19"/>
                  </a:lnTo>
                  <a:lnTo>
                    <a:pt x="208" y="20"/>
                  </a:lnTo>
                  <a:lnTo>
                    <a:pt x="208" y="20"/>
                  </a:lnTo>
                  <a:lnTo>
                    <a:pt x="208" y="20"/>
                  </a:lnTo>
                  <a:lnTo>
                    <a:pt x="208" y="20"/>
                  </a:lnTo>
                  <a:lnTo>
                    <a:pt x="206" y="20"/>
                  </a:lnTo>
                  <a:lnTo>
                    <a:pt x="206" y="20"/>
                  </a:lnTo>
                  <a:lnTo>
                    <a:pt x="206" y="20"/>
                  </a:lnTo>
                  <a:lnTo>
                    <a:pt x="205" y="20"/>
                  </a:lnTo>
                  <a:lnTo>
                    <a:pt x="203" y="20"/>
                  </a:lnTo>
                  <a:lnTo>
                    <a:pt x="201" y="22"/>
                  </a:lnTo>
                  <a:lnTo>
                    <a:pt x="201" y="22"/>
                  </a:lnTo>
                  <a:lnTo>
                    <a:pt x="203" y="24"/>
                  </a:lnTo>
                  <a:lnTo>
                    <a:pt x="203" y="24"/>
                  </a:lnTo>
                  <a:lnTo>
                    <a:pt x="203" y="24"/>
                  </a:lnTo>
                  <a:lnTo>
                    <a:pt x="201" y="25"/>
                  </a:lnTo>
                  <a:lnTo>
                    <a:pt x="198" y="27"/>
                  </a:lnTo>
                  <a:lnTo>
                    <a:pt x="197" y="27"/>
                  </a:lnTo>
                  <a:lnTo>
                    <a:pt x="195" y="27"/>
                  </a:lnTo>
                  <a:lnTo>
                    <a:pt x="194" y="27"/>
                  </a:lnTo>
                  <a:lnTo>
                    <a:pt x="192" y="27"/>
                  </a:lnTo>
                  <a:lnTo>
                    <a:pt x="192" y="27"/>
                  </a:lnTo>
                  <a:lnTo>
                    <a:pt x="187" y="27"/>
                  </a:lnTo>
                  <a:lnTo>
                    <a:pt x="183" y="27"/>
                  </a:lnTo>
                  <a:lnTo>
                    <a:pt x="181" y="27"/>
                  </a:lnTo>
                  <a:lnTo>
                    <a:pt x="178" y="27"/>
                  </a:lnTo>
                  <a:lnTo>
                    <a:pt x="176" y="27"/>
                  </a:lnTo>
                  <a:lnTo>
                    <a:pt x="175" y="28"/>
                  </a:lnTo>
                  <a:lnTo>
                    <a:pt x="173" y="28"/>
                  </a:lnTo>
                  <a:lnTo>
                    <a:pt x="172" y="28"/>
                  </a:lnTo>
                  <a:lnTo>
                    <a:pt x="170" y="28"/>
                  </a:lnTo>
                  <a:lnTo>
                    <a:pt x="168" y="30"/>
                  </a:lnTo>
                  <a:lnTo>
                    <a:pt x="168" y="30"/>
                  </a:lnTo>
                  <a:lnTo>
                    <a:pt x="165" y="33"/>
                  </a:lnTo>
                  <a:lnTo>
                    <a:pt x="164" y="33"/>
                  </a:lnTo>
                  <a:lnTo>
                    <a:pt x="164" y="35"/>
                  </a:lnTo>
                  <a:lnTo>
                    <a:pt x="162" y="35"/>
                  </a:lnTo>
                  <a:lnTo>
                    <a:pt x="160" y="35"/>
                  </a:lnTo>
                  <a:lnTo>
                    <a:pt x="160" y="35"/>
                  </a:lnTo>
                  <a:lnTo>
                    <a:pt x="159" y="36"/>
                  </a:lnTo>
                  <a:lnTo>
                    <a:pt x="157" y="38"/>
                  </a:lnTo>
                  <a:lnTo>
                    <a:pt x="156" y="39"/>
                  </a:lnTo>
                  <a:lnTo>
                    <a:pt x="154" y="41"/>
                  </a:lnTo>
                  <a:lnTo>
                    <a:pt x="156" y="41"/>
                  </a:lnTo>
                  <a:lnTo>
                    <a:pt x="157" y="42"/>
                  </a:lnTo>
                  <a:lnTo>
                    <a:pt x="157" y="42"/>
                  </a:lnTo>
                  <a:lnTo>
                    <a:pt x="159" y="44"/>
                  </a:lnTo>
                  <a:lnTo>
                    <a:pt x="159" y="46"/>
                  </a:lnTo>
                  <a:lnTo>
                    <a:pt x="159" y="47"/>
                  </a:lnTo>
                  <a:lnTo>
                    <a:pt x="160" y="49"/>
                  </a:lnTo>
                  <a:lnTo>
                    <a:pt x="160" y="50"/>
                  </a:lnTo>
                  <a:lnTo>
                    <a:pt x="160" y="50"/>
                  </a:lnTo>
                  <a:lnTo>
                    <a:pt x="160" y="52"/>
                  </a:lnTo>
                  <a:lnTo>
                    <a:pt x="160" y="52"/>
                  </a:lnTo>
                  <a:lnTo>
                    <a:pt x="160" y="52"/>
                  </a:lnTo>
                  <a:lnTo>
                    <a:pt x="160" y="53"/>
                  </a:lnTo>
                  <a:lnTo>
                    <a:pt x="160" y="53"/>
                  </a:lnTo>
                  <a:lnTo>
                    <a:pt x="160" y="55"/>
                  </a:lnTo>
                  <a:lnTo>
                    <a:pt x="160" y="55"/>
                  </a:lnTo>
                  <a:lnTo>
                    <a:pt x="160" y="55"/>
                  </a:lnTo>
                  <a:lnTo>
                    <a:pt x="159" y="57"/>
                  </a:lnTo>
                  <a:lnTo>
                    <a:pt x="159" y="58"/>
                  </a:lnTo>
                  <a:lnTo>
                    <a:pt x="157" y="58"/>
                  </a:lnTo>
                  <a:lnTo>
                    <a:pt x="156" y="60"/>
                  </a:lnTo>
                  <a:lnTo>
                    <a:pt x="156" y="61"/>
                  </a:lnTo>
                  <a:lnTo>
                    <a:pt x="154" y="63"/>
                  </a:lnTo>
                  <a:lnTo>
                    <a:pt x="153" y="64"/>
                  </a:lnTo>
                  <a:lnTo>
                    <a:pt x="153" y="64"/>
                  </a:lnTo>
                  <a:lnTo>
                    <a:pt x="151" y="64"/>
                  </a:lnTo>
                  <a:lnTo>
                    <a:pt x="153" y="66"/>
                  </a:lnTo>
                  <a:lnTo>
                    <a:pt x="153" y="66"/>
                  </a:lnTo>
                  <a:lnTo>
                    <a:pt x="154" y="68"/>
                  </a:lnTo>
                  <a:lnTo>
                    <a:pt x="154" y="69"/>
                  </a:lnTo>
                  <a:lnTo>
                    <a:pt x="154" y="71"/>
                  </a:lnTo>
                  <a:lnTo>
                    <a:pt x="154" y="72"/>
                  </a:lnTo>
                  <a:lnTo>
                    <a:pt x="153" y="72"/>
                  </a:lnTo>
                  <a:lnTo>
                    <a:pt x="149" y="74"/>
                  </a:lnTo>
                  <a:lnTo>
                    <a:pt x="148" y="74"/>
                  </a:lnTo>
                  <a:lnTo>
                    <a:pt x="143" y="74"/>
                  </a:lnTo>
                  <a:lnTo>
                    <a:pt x="143" y="74"/>
                  </a:lnTo>
                  <a:lnTo>
                    <a:pt x="142" y="74"/>
                  </a:lnTo>
                  <a:lnTo>
                    <a:pt x="137" y="72"/>
                  </a:lnTo>
                  <a:lnTo>
                    <a:pt x="137" y="74"/>
                  </a:lnTo>
                  <a:lnTo>
                    <a:pt x="135" y="76"/>
                  </a:lnTo>
                  <a:lnTo>
                    <a:pt x="138" y="79"/>
                  </a:lnTo>
                  <a:lnTo>
                    <a:pt x="140" y="80"/>
                  </a:lnTo>
                  <a:lnTo>
                    <a:pt x="142" y="82"/>
                  </a:lnTo>
                  <a:lnTo>
                    <a:pt x="142" y="83"/>
                  </a:lnTo>
                  <a:lnTo>
                    <a:pt x="142" y="85"/>
                  </a:lnTo>
                  <a:lnTo>
                    <a:pt x="138" y="87"/>
                  </a:lnTo>
                  <a:lnTo>
                    <a:pt x="137" y="88"/>
                  </a:lnTo>
                  <a:lnTo>
                    <a:pt x="134" y="88"/>
                  </a:lnTo>
                  <a:lnTo>
                    <a:pt x="132" y="88"/>
                  </a:lnTo>
                  <a:lnTo>
                    <a:pt x="131" y="90"/>
                  </a:lnTo>
                  <a:lnTo>
                    <a:pt x="131" y="93"/>
                  </a:lnTo>
                  <a:lnTo>
                    <a:pt x="129" y="93"/>
                  </a:lnTo>
                  <a:lnTo>
                    <a:pt x="129" y="94"/>
                  </a:lnTo>
                  <a:lnTo>
                    <a:pt x="129" y="96"/>
                  </a:lnTo>
                  <a:lnTo>
                    <a:pt x="127" y="98"/>
                  </a:lnTo>
                  <a:lnTo>
                    <a:pt x="127" y="99"/>
                  </a:lnTo>
                  <a:lnTo>
                    <a:pt x="127" y="102"/>
                  </a:lnTo>
                  <a:lnTo>
                    <a:pt x="127" y="107"/>
                  </a:lnTo>
                  <a:lnTo>
                    <a:pt x="126" y="109"/>
                  </a:lnTo>
                  <a:lnTo>
                    <a:pt x="124" y="110"/>
                  </a:lnTo>
                  <a:lnTo>
                    <a:pt x="123" y="112"/>
                  </a:lnTo>
                  <a:lnTo>
                    <a:pt x="121" y="112"/>
                  </a:lnTo>
                  <a:lnTo>
                    <a:pt x="119" y="112"/>
                  </a:lnTo>
                  <a:lnTo>
                    <a:pt x="119" y="110"/>
                  </a:lnTo>
                  <a:lnTo>
                    <a:pt x="118" y="110"/>
                  </a:lnTo>
                  <a:lnTo>
                    <a:pt x="118" y="109"/>
                  </a:lnTo>
                  <a:lnTo>
                    <a:pt x="116" y="109"/>
                  </a:lnTo>
                  <a:lnTo>
                    <a:pt x="115" y="110"/>
                  </a:lnTo>
                  <a:lnTo>
                    <a:pt x="113" y="110"/>
                  </a:lnTo>
                  <a:lnTo>
                    <a:pt x="112" y="109"/>
                  </a:lnTo>
                  <a:lnTo>
                    <a:pt x="112" y="109"/>
                  </a:lnTo>
                  <a:lnTo>
                    <a:pt x="110" y="110"/>
                  </a:lnTo>
                  <a:lnTo>
                    <a:pt x="108" y="110"/>
                  </a:lnTo>
                  <a:lnTo>
                    <a:pt x="105" y="113"/>
                  </a:lnTo>
                  <a:lnTo>
                    <a:pt x="104" y="113"/>
                  </a:lnTo>
                  <a:lnTo>
                    <a:pt x="102" y="113"/>
                  </a:lnTo>
                  <a:lnTo>
                    <a:pt x="104" y="115"/>
                  </a:lnTo>
                  <a:lnTo>
                    <a:pt x="104" y="115"/>
                  </a:lnTo>
                  <a:lnTo>
                    <a:pt x="105" y="115"/>
                  </a:lnTo>
                  <a:lnTo>
                    <a:pt x="105" y="116"/>
                  </a:lnTo>
                  <a:lnTo>
                    <a:pt x="104" y="116"/>
                  </a:lnTo>
                  <a:lnTo>
                    <a:pt x="102" y="116"/>
                  </a:lnTo>
                  <a:lnTo>
                    <a:pt x="101" y="118"/>
                  </a:lnTo>
                  <a:lnTo>
                    <a:pt x="99" y="118"/>
                  </a:lnTo>
                  <a:lnTo>
                    <a:pt x="96" y="118"/>
                  </a:lnTo>
                  <a:lnTo>
                    <a:pt x="94" y="116"/>
                  </a:lnTo>
                  <a:lnTo>
                    <a:pt x="93" y="116"/>
                  </a:lnTo>
                  <a:lnTo>
                    <a:pt x="91" y="118"/>
                  </a:lnTo>
                  <a:lnTo>
                    <a:pt x="91" y="118"/>
                  </a:lnTo>
                  <a:lnTo>
                    <a:pt x="90" y="121"/>
                  </a:lnTo>
                  <a:lnTo>
                    <a:pt x="88" y="121"/>
                  </a:lnTo>
                  <a:lnTo>
                    <a:pt x="88" y="121"/>
                  </a:lnTo>
                  <a:lnTo>
                    <a:pt x="86" y="123"/>
                  </a:lnTo>
                  <a:lnTo>
                    <a:pt x="85" y="123"/>
                  </a:lnTo>
                  <a:lnTo>
                    <a:pt x="85" y="124"/>
                  </a:lnTo>
                  <a:lnTo>
                    <a:pt x="83" y="128"/>
                  </a:lnTo>
                  <a:lnTo>
                    <a:pt x="85" y="129"/>
                  </a:lnTo>
                  <a:lnTo>
                    <a:pt x="85" y="132"/>
                  </a:lnTo>
                  <a:lnTo>
                    <a:pt x="83" y="134"/>
                  </a:lnTo>
                  <a:lnTo>
                    <a:pt x="83" y="135"/>
                  </a:lnTo>
                  <a:lnTo>
                    <a:pt x="83" y="137"/>
                  </a:lnTo>
                  <a:lnTo>
                    <a:pt x="85" y="139"/>
                  </a:lnTo>
                  <a:lnTo>
                    <a:pt x="83" y="139"/>
                  </a:lnTo>
                  <a:lnTo>
                    <a:pt x="83" y="140"/>
                  </a:lnTo>
                  <a:lnTo>
                    <a:pt x="82" y="140"/>
                  </a:lnTo>
                  <a:lnTo>
                    <a:pt x="80" y="140"/>
                  </a:lnTo>
                  <a:lnTo>
                    <a:pt x="75" y="142"/>
                  </a:lnTo>
                  <a:lnTo>
                    <a:pt x="72" y="143"/>
                  </a:lnTo>
                  <a:lnTo>
                    <a:pt x="67" y="143"/>
                  </a:lnTo>
                  <a:lnTo>
                    <a:pt x="67" y="145"/>
                  </a:lnTo>
                  <a:lnTo>
                    <a:pt x="64" y="145"/>
                  </a:lnTo>
                  <a:lnTo>
                    <a:pt x="63" y="145"/>
                  </a:lnTo>
                  <a:lnTo>
                    <a:pt x="61" y="145"/>
                  </a:lnTo>
                  <a:lnTo>
                    <a:pt x="58" y="145"/>
                  </a:lnTo>
                  <a:lnTo>
                    <a:pt x="56" y="145"/>
                  </a:lnTo>
                  <a:lnTo>
                    <a:pt x="55" y="145"/>
                  </a:lnTo>
                  <a:lnTo>
                    <a:pt x="53" y="146"/>
                  </a:lnTo>
                  <a:lnTo>
                    <a:pt x="53" y="146"/>
                  </a:lnTo>
                  <a:lnTo>
                    <a:pt x="52" y="146"/>
                  </a:lnTo>
                  <a:lnTo>
                    <a:pt x="50" y="146"/>
                  </a:lnTo>
                  <a:lnTo>
                    <a:pt x="45" y="145"/>
                  </a:lnTo>
                  <a:lnTo>
                    <a:pt x="30" y="146"/>
                  </a:lnTo>
                  <a:lnTo>
                    <a:pt x="28" y="146"/>
                  </a:lnTo>
                  <a:lnTo>
                    <a:pt x="22" y="145"/>
                  </a:lnTo>
                  <a:lnTo>
                    <a:pt x="15" y="143"/>
                  </a:lnTo>
                  <a:lnTo>
                    <a:pt x="11" y="142"/>
                  </a:lnTo>
                  <a:lnTo>
                    <a:pt x="6" y="140"/>
                  </a:lnTo>
                  <a:lnTo>
                    <a:pt x="9" y="135"/>
                  </a:lnTo>
                  <a:lnTo>
                    <a:pt x="12" y="132"/>
                  </a:lnTo>
                  <a:lnTo>
                    <a:pt x="15" y="128"/>
                  </a:lnTo>
                  <a:lnTo>
                    <a:pt x="19" y="124"/>
                  </a:lnTo>
                  <a:lnTo>
                    <a:pt x="19" y="123"/>
                  </a:lnTo>
                  <a:lnTo>
                    <a:pt x="19" y="121"/>
                  </a:lnTo>
                  <a:lnTo>
                    <a:pt x="19" y="116"/>
                  </a:lnTo>
                  <a:lnTo>
                    <a:pt x="17" y="115"/>
                  </a:lnTo>
                  <a:lnTo>
                    <a:pt x="12" y="115"/>
                  </a:lnTo>
                  <a:lnTo>
                    <a:pt x="9" y="115"/>
                  </a:lnTo>
                  <a:lnTo>
                    <a:pt x="6" y="113"/>
                  </a:lnTo>
                  <a:lnTo>
                    <a:pt x="4" y="113"/>
                  </a:lnTo>
                  <a:lnTo>
                    <a:pt x="4" y="112"/>
                  </a:lnTo>
                  <a:lnTo>
                    <a:pt x="4" y="110"/>
                  </a:lnTo>
                  <a:lnTo>
                    <a:pt x="4" y="107"/>
                  </a:lnTo>
                  <a:lnTo>
                    <a:pt x="4" y="105"/>
                  </a:lnTo>
                  <a:lnTo>
                    <a:pt x="4" y="102"/>
                  </a:lnTo>
                  <a:lnTo>
                    <a:pt x="4" y="102"/>
                  </a:lnTo>
                  <a:lnTo>
                    <a:pt x="3" y="96"/>
                  </a:lnTo>
                  <a:lnTo>
                    <a:pt x="3" y="93"/>
                  </a:lnTo>
                  <a:lnTo>
                    <a:pt x="1" y="90"/>
                  </a:lnTo>
                  <a:lnTo>
                    <a:pt x="1" y="88"/>
                  </a:lnTo>
                  <a:lnTo>
                    <a:pt x="1" y="88"/>
                  </a:lnTo>
                  <a:lnTo>
                    <a:pt x="3" y="85"/>
                  </a:lnTo>
                  <a:lnTo>
                    <a:pt x="4" y="83"/>
                  </a:lnTo>
                  <a:lnTo>
                    <a:pt x="6" y="82"/>
                  </a:lnTo>
                  <a:lnTo>
                    <a:pt x="6" y="82"/>
                  </a:lnTo>
                  <a:lnTo>
                    <a:pt x="6" y="82"/>
                  </a:lnTo>
                  <a:lnTo>
                    <a:pt x="4" y="80"/>
                  </a:lnTo>
                  <a:lnTo>
                    <a:pt x="3" y="80"/>
                  </a:lnTo>
                  <a:lnTo>
                    <a:pt x="1" y="80"/>
                  </a:lnTo>
                  <a:lnTo>
                    <a:pt x="1" y="79"/>
                  </a:lnTo>
                  <a:lnTo>
                    <a:pt x="0" y="79"/>
                  </a:lnTo>
                  <a:lnTo>
                    <a:pt x="1" y="76"/>
                  </a:lnTo>
                  <a:lnTo>
                    <a:pt x="0" y="72"/>
                  </a:lnTo>
                  <a:lnTo>
                    <a:pt x="1" y="71"/>
                  </a:lnTo>
                  <a:lnTo>
                    <a:pt x="3" y="69"/>
                  </a:lnTo>
                  <a:lnTo>
                    <a:pt x="6" y="69"/>
                  </a:lnTo>
                  <a:lnTo>
                    <a:pt x="4" y="66"/>
                  </a:lnTo>
                  <a:lnTo>
                    <a:pt x="4" y="66"/>
                  </a:lnTo>
                  <a:lnTo>
                    <a:pt x="4" y="66"/>
                  </a:lnTo>
                  <a:lnTo>
                    <a:pt x="4" y="64"/>
                  </a:lnTo>
                  <a:lnTo>
                    <a:pt x="4" y="64"/>
                  </a:lnTo>
                  <a:lnTo>
                    <a:pt x="4" y="64"/>
                  </a:lnTo>
                  <a:lnTo>
                    <a:pt x="6" y="64"/>
                  </a:lnTo>
                  <a:lnTo>
                    <a:pt x="6" y="63"/>
                  </a:lnTo>
                  <a:lnTo>
                    <a:pt x="8" y="63"/>
                  </a:lnTo>
                  <a:lnTo>
                    <a:pt x="8" y="61"/>
                  </a:lnTo>
                  <a:lnTo>
                    <a:pt x="8" y="61"/>
                  </a:lnTo>
                  <a:lnTo>
                    <a:pt x="8" y="61"/>
                  </a:lnTo>
                  <a:lnTo>
                    <a:pt x="9" y="60"/>
                  </a:lnTo>
                  <a:lnTo>
                    <a:pt x="9" y="58"/>
                  </a:lnTo>
                  <a:lnTo>
                    <a:pt x="9" y="57"/>
                  </a:lnTo>
                  <a:lnTo>
                    <a:pt x="9" y="57"/>
                  </a:lnTo>
                  <a:lnTo>
                    <a:pt x="9" y="57"/>
                  </a:lnTo>
                  <a:lnTo>
                    <a:pt x="9" y="55"/>
                  </a:lnTo>
                  <a:lnTo>
                    <a:pt x="9" y="53"/>
                  </a:lnTo>
                  <a:lnTo>
                    <a:pt x="9" y="53"/>
                  </a:lnTo>
                  <a:lnTo>
                    <a:pt x="9" y="52"/>
                  </a:lnTo>
                  <a:lnTo>
                    <a:pt x="11" y="52"/>
                  </a:lnTo>
                  <a:lnTo>
                    <a:pt x="11" y="52"/>
                  </a:lnTo>
                  <a:lnTo>
                    <a:pt x="11" y="50"/>
                  </a:lnTo>
                  <a:lnTo>
                    <a:pt x="11" y="50"/>
                  </a:lnTo>
                  <a:lnTo>
                    <a:pt x="12" y="49"/>
                  </a:lnTo>
                  <a:lnTo>
                    <a:pt x="12" y="49"/>
                  </a:lnTo>
                  <a:lnTo>
                    <a:pt x="11" y="47"/>
                  </a:lnTo>
                  <a:lnTo>
                    <a:pt x="12" y="47"/>
                  </a:lnTo>
                  <a:lnTo>
                    <a:pt x="12" y="47"/>
                  </a:lnTo>
                  <a:lnTo>
                    <a:pt x="14" y="49"/>
                  </a:lnTo>
                  <a:lnTo>
                    <a:pt x="15" y="50"/>
                  </a:lnTo>
                  <a:lnTo>
                    <a:pt x="17" y="50"/>
                  </a:lnTo>
                  <a:lnTo>
                    <a:pt x="19" y="50"/>
                  </a:lnTo>
                  <a:lnTo>
                    <a:pt x="20" y="50"/>
                  </a:lnTo>
                  <a:lnTo>
                    <a:pt x="22" y="50"/>
                  </a:lnTo>
                  <a:lnTo>
                    <a:pt x="22" y="50"/>
                  </a:lnTo>
                  <a:lnTo>
                    <a:pt x="23" y="52"/>
                  </a:lnTo>
                  <a:lnTo>
                    <a:pt x="25" y="52"/>
                  </a:lnTo>
                  <a:lnTo>
                    <a:pt x="26" y="53"/>
                  </a:lnTo>
                  <a:lnTo>
                    <a:pt x="26" y="55"/>
                  </a:lnTo>
                  <a:lnTo>
                    <a:pt x="26" y="55"/>
                  </a:lnTo>
                  <a:lnTo>
                    <a:pt x="28" y="53"/>
                  </a:lnTo>
                  <a:lnTo>
                    <a:pt x="28" y="53"/>
                  </a:lnTo>
                  <a:lnTo>
                    <a:pt x="30" y="53"/>
                  </a:lnTo>
                  <a:lnTo>
                    <a:pt x="31" y="53"/>
                  </a:lnTo>
                  <a:lnTo>
                    <a:pt x="31" y="53"/>
                  </a:lnTo>
                  <a:lnTo>
                    <a:pt x="33" y="53"/>
                  </a:lnTo>
                  <a:lnTo>
                    <a:pt x="34" y="52"/>
                  </a:lnTo>
                  <a:lnTo>
                    <a:pt x="36" y="50"/>
                  </a:lnTo>
                  <a:lnTo>
                    <a:pt x="37" y="50"/>
                  </a:lnTo>
                  <a:lnTo>
                    <a:pt x="37" y="49"/>
                  </a:lnTo>
                  <a:lnTo>
                    <a:pt x="37" y="47"/>
                  </a:lnTo>
                  <a:lnTo>
                    <a:pt x="39" y="46"/>
                  </a:lnTo>
                  <a:lnTo>
                    <a:pt x="39" y="46"/>
                  </a:lnTo>
                  <a:lnTo>
                    <a:pt x="39" y="46"/>
                  </a:lnTo>
                  <a:lnTo>
                    <a:pt x="37" y="44"/>
                  </a:lnTo>
                  <a:lnTo>
                    <a:pt x="39" y="44"/>
                  </a:lnTo>
                  <a:lnTo>
                    <a:pt x="39" y="44"/>
                  </a:lnTo>
                  <a:lnTo>
                    <a:pt x="41" y="44"/>
                  </a:lnTo>
                  <a:lnTo>
                    <a:pt x="44" y="42"/>
                  </a:lnTo>
                  <a:lnTo>
                    <a:pt x="47" y="41"/>
                  </a:lnTo>
                  <a:lnTo>
                    <a:pt x="49" y="41"/>
                  </a:lnTo>
                  <a:lnTo>
                    <a:pt x="50" y="41"/>
                  </a:lnTo>
                  <a:lnTo>
                    <a:pt x="52" y="41"/>
                  </a:lnTo>
                  <a:lnTo>
                    <a:pt x="52" y="41"/>
                  </a:lnTo>
                  <a:lnTo>
                    <a:pt x="52" y="39"/>
                  </a:lnTo>
                  <a:lnTo>
                    <a:pt x="52" y="39"/>
                  </a:lnTo>
                  <a:lnTo>
                    <a:pt x="53" y="39"/>
                  </a:lnTo>
                  <a:lnTo>
                    <a:pt x="56" y="38"/>
                  </a:lnTo>
                  <a:lnTo>
                    <a:pt x="58" y="36"/>
                  </a:lnTo>
                  <a:lnTo>
                    <a:pt x="60" y="35"/>
                  </a:lnTo>
                  <a:lnTo>
                    <a:pt x="60" y="31"/>
                  </a:lnTo>
                  <a:lnTo>
                    <a:pt x="61" y="28"/>
                  </a:lnTo>
                  <a:lnTo>
                    <a:pt x="61" y="25"/>
                  </a:lnTo>
                  <a:lnTo>
                    <a:pt x="63" y="24"/>
                  </a:lnTo>
                  <a:lnTo>
                    <a:pt x="63" y="22"/>
                  </a:lnTo>
                  <a:lnTo>
                    <a:pt x="64" y="22"/>
                  </a:lnTo>
                  <a:lnTo>
                    <a:pt x="67" y="20"/>
                  </a:lnTo>
                  <a:lnTo>
                    <a:pt x="69" y="20"/>
                  </a:lnTo>
                  <a:lnTo>
                    <a:pt x="74" y="20"/>
                  </a:lnTo>
                  <a:lnTo>
                    <a:pt x="74" y="19"/>
                  </a:lnTo>
                  <a:lnTo>
                    <a:pt x="75" y="17"/>
                  </a:lnTo>
                  <a:lnTo>
                    <a:pt x="75" y="16"/>
                  </a:lnTo>
                  <a:lnTo>
                    <a:pt x="77" y="16"/>
                  </a:lnTo>
                  <a:lnTo>
                    <a:pt x="77" y="16"/>
                  </a:lnTo>
                  <a:lnTo>
                    <a:pt x="78" y="16"/>
                  </a:lnTo>
                  <a:lnTo>
                    <a:pt x="82" y="17"/>
                  </a:lnTo>
                  <a:lnTo>
                    <a:pt x="85" y="19"/>
                  </a:lnTo>
                  <a:lnTo>
                    <a:pt x="86" y="19"/>
                  </a:lnTo>
                  <a:lnTo>
                    <a:pt x="88" y="19"/>
                  </a:lnTo>
                  <a:lnTo>
                    <a:pt x="91" y="19"/>
                  </a:lnTo>
                  <a:lnTo>
                    <a:pt x="96" y="19"/>
                  </a:lnTo>
                  <a:lnTo>
                    <a:pt x="97" y="20"/>
                  </a:lnTo>
                  <a:lnTo>
                    <a:pt x="99" y="20"/>
                  </a:lnTo>
                  <a:lnTo>
                    <a:pt x="101" y="20"/>
                  </a:lnTo>
                  <a:lnTo>
                    <a:pt x="102" y="20"/>
                  </a:lnTo>
                  <a:lnTo>
                    <a:pt x="102" y="20"/>
                  </a:lnTo>
                  <a:lnTo>
                    <a:pt x="104" y="20"/>
                  </a:lnTo>
                  <a:lnTo>
                    <a:pt x="104" y="20"/>
                  </a:lnTo>
                  <a:lnTo>
                    <a:pt x="105" y="22"/>
                  </a:lnTo>
                  <a:lnTo>
                    <a:pt x="105" y="22"/>
                  </a:lnTo>
                  <a:lnTo>
                    <a:pt x="105" y="22"/>
                  </a:lnTo>
                  <a:lnTo>
                    <a:pt x="107" y="24"/>
                  </a:lnTo>
                  <a:lnTo>
                    <a:pt x="108" y="25"/>
                  </a:lnTo>
                  <a:lnTo>
                    <a:pt x="110" y="25"/>
                  </a:lnTo>
                  <a:lnTo>
                    <a:pt x="112" y="24"/>
                  </a:lnTo>
                  <a:lnTo>
                    <a:pt x="113" y="24"/>
                  </a:lnTo>
                  <a:lnTo>
                    <a:pt x="113" y="24"/>
                  </a:lnTo>
                  <a:lnTo>
                    <a:pt x="113" y="24"/>
                  </a:lnTo>
                  <a:lnTo>
                    <a:pt x="115" y="22"/>
                  </a:lnTo>
                  <a:lnTo>
                    <a:pt x="116" y="22"/>
                  </a:lnTo>
                  <a:lnTo>
                    <a:pt x="118" y="20"/>
                  </a:lnTo>
                  <a:lnTo>
                    <a:pt x="118" y="20"/>
                  </a:lnTo>
                  <a:lnTo>
                    <a:pt x="119" y="20"/>
                  </a:lnTo>
                  <a:lnTo>
                    <a:pt x="119" y="20"/>
                  </a:lnTo>
                  <a:lnTo>
                    <a:pt x="121" y="20"/>
                  </a:lnTo>
                  <a:lnTo>
                    <a:pt x="121" y="19"/>
                  </a:lnTo>
                  <a:lnTo>
                    <a:pt x="121" y="19"/>
                  </a:lnTo>
                  <a:lnTo>
                    <a:pt x="121" y="19"/>
                  </a:lnTo>
                  <a:lnTo>
                    <a:pt x="123" y="19"/>
                  </a:lnTo>
                  <a:lnTo>
                    <a:pt x="123" y="19"/>
                  </a:lnTo>
                  <a:lnTo>
                    <a:pt x="124" y="20"/>
                  </a:lnTo>
                  <a:lnTo>
                    <a:pt x="126" y="22"/>
                  </a:lnTo>
                  <a:lnTo>
                    <a:pt x="127" y="22"/>
                  </a:lnTo>
                  <a:lnTo>
                    <a:pt x="127" y="22"/>
                  </a:lnTo>
                  <a:lnTo>
                    <a:pt x="129" y="22"/>
                  </a:lnTo>
                  <a:lnTo>
                    <a:pt x="129" y="20"/>
                  </a:lnTo>
                  <a:lnTo>
                    <a:pt x="129" y="20"/>
                  </a:lnTo>
                  <a:lnTo>
                    <a:pt x="129" y="17"/>
                  </a:lnTo>
                  <a:lnTo>
                    <a:pt x="129" y="17"/>
                  </a:lnTo>
                  <a:lnTo>
                    <a:pt x="131" y="16"/>
                  </a:lnTo>
                  <a:lnTo>
                    <a:pt x="132" y="14"/>
                  </a:lnTo>
                  <a:lnTo>
                    <a:pt x="135" y="14"/>
                  </a:lnTo>
                  <a:lnTo>
                    <a:pt x="137" y="14"/>
                  </a:lnTo>
                  <a:lnTo>
                    <a:pt x="137" y="16"/>
                  </a:lnTo>
                  <a:lnTo>
                    <a:pt x="138" y="16"/>
                  </a:lnTo>
                  <a:lnTo>
                    <a:pt x="140" y="16"/>
                  </a:lnTo>
                  <a:lnTo>
                    <a:pt x="140" y="14"/>
                  </a:lnTo>
                  <a:lnTo>
                    <a:pt x="142" y="14"/>
                  </a:lnTo>
                  <a:lnTo>
                    <a:pt x="142" y="12"/>
                  </a:lnTo>
                  <a:lnTo>
                    <a:pt x="140" y="9"/>
                  </a:lnTo>
                  <a:lnTo>
                    <a:pt x="140" y="9"/>
                  </a:lnTo>
                  <a:lnTo>
                    <a:pt x="142" y="9"/>
                  </a:lnTo>
                  <a:lnTo>
                    <a:pt x="142" y="8"/>
                  </a:lnTo>
                  <a:lnTo>
                    <a:pt x="143" y="6"/>
                  </a:lnTo>
                  <a:lnTo>
                    <a:pt x="145" y="5"/>
                  </a:lnTo>
                  <a:lnTo>
                    <a:pt x="146" y="3"/>
                  </a:lnTo>
                  <a:lnTo>
                    <a:pt x="148" y="1"/>
                  </a:lnTo>
                  <a:lnTo>
                    <a:pt x="151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701" name="Freeform 348">
              <a:extLst>
                <a:ext uri="{FF2B5EF4-FFF2-40B4-BE49-F238E27FC236}">
                  <a16:creationId xmlns:a16="http://schemas.microsoft.com/office/drawing/2014/main" id="{0AA706EF-E510-A4F2-8525-B07FBE6AC5C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19113" y="3669371"/>
              <a:ext cx="134497" cy="101360"/>
            </a:xfrm>
            <a:custGeom>
              <a:avLst/>
              <a:gdLst>
                <a:gd name="T0" fmla="*/ 33 w 69"/>
                <a:gd name="T1" fmla="*/ 29 h 52"/>
                <a:gd name="T2" fmla="*/ 31 w 69"/>
                <a:gd name="T3" fmla="*/ 30 h 52"/>
                <a:gd name="T4" fmla="*/ 30 w 69"/>
                <a:gd name="T5" fmla="*/ 29 h 52"/>
                <a:gd name="T6" fmla="*/ 16 w 69"/>
                <a:gd name="T7" fmla="*/ 27 h 52"/>
                <a:gd name="T8" fmla="*/ 14 w 69"/>
                <a:gd name="T9" fmla="*/ 27 h 52"/>
                <a:gd name="T10" fmla="*/ 25 w 69"/>
                <a:gd name="T11" fmla="*/ 26 h 52"/>
                <a:gd name="T12" fmla="*/ 25 w 69"/>
                <a:gd name="T13" fmla="*/ 27 h 52"/>
                <a:gd name="T14" fmla="*/ 22 w 69"/>
                <a:gd name="T15" fmla="*/ 27 h 52"/>
                <a:gd name="T16" fmla="*/ 25 w 69"/>
                <a:gd name="T17" fmla="*/ 26 h 52"/>
                <a:gd name="T18" fmla="*/ 41 w 69"/>
                <a:gd name="T19" fmla="*/ 26 h 52"/>
                <a:gd name="T20" fmla="*/ 39 w 69"/>
                <a:gd name="T21" fmla="*/ 26 h 52"/>
                <a:gd name="T22" fmla="*/ 41 w 69"/>
                <a:gd name="T23" fmla="*/ 24 h 52"/>
                <a:gd name="T24" fmla="*/ 66 w 69"/>
                <a:gd name="T25" fmla="*/ 13 h 52"/>
                <a:gd name="T26" fmla="*/ 68 w 69"/>
                <a:gd name="T27" fmla="*/ 13 h 52"/>
                <a:gd name="T28" fmla="*/ 65 w 69"/>
                <a:gd name="T29" fmla="*/ 0 h 52"/>
                <a:gd name="T30" fmla="*/ 66 w 69"/>
                <a:gd name="T31" fmla="*/ 4 h 52"/>
                <a:gd name="T32" fmla="*/ 66 w 69"/>
                <a:gd name="T33" fmla="*/ 7 h 52"/>
                <a:gd name="T34" fmla="*/ 68 w 69"/>
                <a:gd name="T35" fmla="*/ 7 h 52"/>
                <a:gd name="T36" fmla="*/ 69 w 69"/>
                <a:gd name="T37" fmla="*/ 18 h 52"/>
                <a:gd name="T38" fmla="*/ 68 w 69"/>
                <a:gd name="T39" fmla="*/ 19 h 52"/>
                <a:gd name="T40" fmla="*/ 65 w 69"/>
                <a:gd name="T41" fmla="*/ 21 h 52"/>
                <a:gd name="T42" fmla="*/ 63 w 69"/>
                <a:gd name="T43" fmla="*/ 19 h 52"/>
                <a:gd name="T44" fmla="*/ 63 w 69"/>
                <a:gd name="T45" fmla="*/ 18 h 52"/>
                <a:gd name="T46" fmla="*/ 61 w 69"/>
                <a:gd name="T47" fmla="*/ 18 h 52"/>
                <a:gd name="T48" fmla="*/ 60 w 69"/>
                <a:gd name="T49" fmla="*/ 19 h 52"/>
                <a:gd name="T50" fmla="*/ 60 w 69"/>
                <a:gd name="T51" fmla="*/ 22 h 52"/>
                <a:gd name="T52" fmla="*/ 60 w 69"/>
                <a:gd name="T53" fmla="*/ 26 h 52"/>
                <a:gd name="T54" fmla="*/ 60 w 69"/>
                <a:gd name="T55" fmla="*/ 29 h 52"/>
                <a:gd name="T56" fmla="*/ 63 w 69"/>
                <a:gd name="T57" fmla="*/ 30 h 52"/>
                <a:gd name="T58" fmla="*/ 61 w 69"/>
                <a:gd name="T59" fmla="*/ 32 h 52"/>
                <a:gd name="T60" fmla="*/ 57 w 69"/>
                <a:gd name="T61" fmla="*/ 32 h 52"/>
                <a:gd name="T62" fmla="*/ 57 w 69"/>
                <a:gd name="T63" fmla="*/ 33 h 52"/>
                <a:gd name="T64" fmla="*/ 55 w 69"/>
                <a:gd name="T65" fmla="*/ 37 h 52"/>
                <a:gd name="T66" fmla="*/ 52 w 69"/>
                <a:gd name="T67" fmla="*/ 45 h 52"/>
                <a:gd name="T68" fmla="*/ 52 w 69"/>
                <a:gd name="T69" fmla="*/ 49 h 52"/>
                <a:gd name="T70" fmla="*/ 50 w 69"/>
                <a:gd name="T71" fmla="*/ 52 h 52"/>
                <a:gd name="T72" fmla="*/ 47 w 69"/>
                <a:gd name="T73" fmla="*/ 52 h 52"/>
                <a:gd name="T74" fmla="*/ 41 w 69"/>
                <a:gd name="T75" fmla="*/ 52 h 52"/>
                <a:gd name="T76" fmla="*/ 31 w 69"/>
                <a:gd name="T77" fmla="*/ 51 h 52"/>
                <a:gd name="T78" fmla="*/ 22 w 69"/>
                <a:gd name="T79" fmla="*/ 49 h 52"/>
                <a:gd name="T80" fmla="*/ 16 w 69"/>
                <a:gd name="T81" fmla="*/ 49 h 52"/>
                <a:gd name="T82" fmla="*/ 14 w 69"/>
                <a:gd name="T83" fmla="*/ 48 h 52"/>
                <a:gd name="T84" fmla="*/ 11 w 69"/>
                <a:gd name="T85" fmla="*/ 46 h 52"/>
                <a:gd name="T86" fmla="*/ 9 w 69"/>
                <a:gd name="T87" fmla="*/ 43 h 52"/>
                <a:gd name="T88" fmla="*/ 6 w 69"/>
                <a:gd name="T89" fmla="*/ 40 h 52"/>
                <a:gd name="T90" fmla="*/ 5 w 69"/>
                <a:gd name="T91" fmla="*/ 37 h 52"/>
                <a:gd name="T92" fmla="*/ 1 w 69"/>
                <a:gd name="T93" fmla="*/ 33 h 52"/>
                <a:gd name="T94" fmla="*/ 0 w 69"/>
                <a:gd name="T95" fmla="*/ 30 h 52"/>
                <a:gd name="T96" fmla="*/ 0 w 69"/>
                <a:gd name="T97" fmla="*/ 27 h 52"/>
                <a:gd name="T98" fmla="*/ 0 w 69"/>
                <a:gd name="T99" fmla="*/ 29 h 52"/>
                <a:gd name="T100" fmla="*/ 3 w 69"/>
                <a:gd name="T101" fmla="*/ 30 h 52"/>
                <a:gd name="T102" fmla="*/ 8 w 69"/>
                <a:gd name="T103" fmla="*/ 32 h 52"/>
                <a:gd name="T104" fmla="*/ 14 w 69"/>
                <a:gd name="T105" fmla="*/ 30 h 52"/>
                <a:gd name="T106" fmla="*/ 31 w 69"/>
                <a:gd name="T107" fmla="*/ 32 h 52"/>
                <a:gd name="T108" fmla="*/ 39 w 69"/>
                <a:gd name="T109" fmla="*/ 29 h 52"/>
                <a:gd name="T110" fmla="*/ 41 w 69"/>
                <a:gd name="T111" fmla="*/ 26 h 52"/>
                <a:gd name="T112" fmla="*/ 44 w 69"/>
                <a:gd name="T113" fmla="*/ 22 h 52"/>
                <a:gd name="T114" fmla="*/ 50 w 69"/>
                <a:gd name="T115" fmla="*/ 16 h 52"/>
                <a:gd name="T116" fmla="*/ 55 w 69"/>
                <a:gd name="T117" fmla="*/ 11 h 52"/>
                <a:gd name="T118" fmla="*/ 63 w 69"/>
                <a:gd name="T119" fmla="*/ 4 h 52"/>
                <a:gd name="T120" fmla="*/ 65 w 69"/>
                <a:gd name="T12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9" h="52">
                  <a:moveTo>
                    <a:pt x="31" y="29"/>
                  </a:moveTo>
                  <a:lnTo>
                    <a:pt x="33" y="29"/>
                  </a:lnTo>
                  <a:lnTo>
                    <a:pt x="33" y="29"/>
                  </a:lnTo>
                  <a:lnTo>
                    <a:pt x="33" y="30"/>
                  </a:lnTo>
                  <a:lnTo>
                    <a:pt x="31" y="30"/>
                  </a:lnTo>
                  <a:lnTo>
                    <a:pt x="31" y="30"/>
                  </a:lnTo>
                  <a:lnTo>
                    <a:pt x="30" y="30"/>
                  </a:lnTo>
                  <a:lnTo>
                    <a:pt x="28" y="30"/>
                  </a:lnTo>
                  <a:lnTo>
                    <a:pt x="30" y="29"/>
                  </a:lnTo>
                  <a:lnTo>
                    <a:pt x="31" y="29"/>
                  </a:lnTo>
                  <a:close/>
                  <a:moveTo>
                    <a:pt x="14" y="27"/>
                  </a:moveTo>
                  <a:lnTo>
                    <a:pt x="16" y="27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7"/>
                  </a:lnTo>
                  <a:close/>
                  <a:moveTo>
                    <a:pt x="25" y="26"/>
                  </a:moveTo>
                  <a:lnTo>
                    <a:pt x="27" y="27"/>
                  </a:lnTo>
                  <a:lnTo>
                    <a:pt x="25" y="27"/>
                  </a:lnTo>
                  <a:lnTo>
                    <a:pt x="25" y="27"/>
                  </a:lnTo>
                  <a:lnTo>
                    <a:pt x="25" y="29"/>
                  </a:lnTo>
                  <a:lnTo>
                    <a:pt x="24" y="29"/>
                  </a:lnTo>
                  <a:lnTo>
                    <a:pt x="22" y="27"/>
                  </a:lnTo>
                  <a:lnTo>
                    <a:pt x="25" y="27"/>
                  </a:lnTo>
                  <a:lnTo>
                    <a:pt x="25" y="27"/>
                  </a:lnTo>
                  <a:lnTo>
                    <a:pt x="25" y="26"/>
                  </a:lnTo>
                  <a:close/>
                  <a:moveTo>
                    <a:pt x="41" y="24"/>
                  </a:moveTo>
                  <a:lnTo>
                    <a:pt x="41" y="26"/>
                  </a:lnTo>
                  <a:lnTo>
                    <a:pt x="41" y="26"/>
                  </a:lnTo>
                  <a:lnTo>
                    <a:pt x="41" y="26"/>
                  </a:lnTo>
                  <a:lnTo>
                    <a:pt x="41" y="26"/>
                  </a:lnTo>
                  <a:lnTo>
                    <a:pt x="39" y="26"/>
                  </a:lnTo>
                  <a:lnTo>
                    <a:pt x="39" y="26"/>
                  </a:lnTo>
                  <a:lnTo>
                    <a:pt x="39" y="24"/>
                  </a:lnTo>
                  <a:lnTo>
                    <a:pt x="41" y="24"/>
                  </a:lnTo>
                  <a:close/>
                  <a:moveTo>
                    <a:pt x="66" y="13"/>
                  </a:moveTo>
                  <a:lnTo>
                    <a:pt x="66" y="13"/>
                  </a:lnTo>
                  <a:lnTo>
                    <a:pt x="66" y="13"/>
                  </a:lnTo>
                  <a:lnTo>
                    <a:pt x="66" y="13"/>
                  </a:lnTo>
                  <a:lnTo>
                    <a:pt x="68" y="13"/>
                  </a:lnTo>
                  <a:lnTo>
                    <a:pt x="68" y="13"/>
                  </a:lnTo>
                  <a:lnTo>
                    <a:pt x="68" y="13"/>
                  </a:lnTo>
                  <a:lnTo>
                    <a:pt x="66" y="13"/>
                  </a:lnTo>
                  <a:close/>
                  <a:moveTo>
                    <a:pt x="65" y="0"/>
                  </a:moveTo>
                  <a:lnTo>
                    <a:pt x="66" y="0"/>
                  </a:lnTo>
                  <a:lnTo>
                    <a:pt x="66" y="2"/>
                  </a:lnTo>
                  <a:lnTo>
                    <a:pt x="66" y="4"/>
                  </a:lnTo>
                  <a:lnTo>
                    <a:pt x="66" y="5"/>
                  </a:lnTo>
                  <a:lnTo>
                    <a:pt x="66" y="7"/>
                  </a:lnTo>
                  <a:lnTo>
                    <a:pt x="66" y="7"/>
                  </a:lnTo>
                  <a:lnTo>
                    <a:pt x="66" y="7"/>
                  </a:lnTo>
                  <a:lnTo>
                    <a:pt x="68" y="7"/>
                  </a:lnTo>
                  <a:lnTo>
                    <a:pt x="68" y="7"/>
                  </a:lnTo>
                  <a:lnTo>
                    <a:pt x="69" y="8"/>
                  </a:lnTo>
                  <a:lnTo>
                    <a:pt x="69" y="16"/>
                  </a:lnTo>
                  <a:lnTo>
                    <a:pt x="69" y="18"/>
                  </a:lnTo>
                  <a:lnTo>
                    <a:pt x="68" y="18"/>
                  </a:lnTo>
                  <a:lnTo>
                    <a:pt x="68" y="18"/>
                  </a:lnTo>
                  <a:lnTo>
                    <a:pt x="68" y="19"/>
                  </a:lnTo>
                  <a:lnTo>
                    <a:pt x="66" y="19"/>
                  </a:lnTo>
                  <a:lnTo>
                    <a:pt x="66" y="19"/>
                  </a:lnTo>
                  <a:lnTo>
                    <a:pt x="65" y="21"/>
                  </a:lnTo>
                  <a:lnTo>
                    <a:pt x="65" y="21"/>
                  </a:lnTo>
                  <a:lnTo>
                    <a:pt x="63" y="19"/>
                  </a:lnTo>
                  <a:lnTo>
                    <a:pt x="63" y="19"/>
                  </a:lnTo>
                  <a:lnTo>
                    <a:pt x="63" y="19"/>
                  </a:lnTo>
                  <a:lnTo>
                    <a:pt x="63" y="19"/>
                  </a:lnTo>
                  <a:lnTo>
                    <a:pt x="63" y="18"/>
                  </a:lnTo>
                  <a:lnTo>
                    <a:pt x="63" y="18"/>
                  </a:lnTo>
                  <a:lnTo>
                    <a:pt x="63" y="18"/>
                  </a:lnTo>
                  <a:lnTo>
                    <a:pt x="61" y="18"/>
                  </a:lnTo>
                  <a:lnTo>
                    <a:pt x="61" y="18"/>
                  </a:lnTo>
                  <a:lnTo>
                    <a:pt x="61" y="18"/>
                  </a:lnTo>
                  <a:lnTo>
                    <a:pt x="60" y="19"/>
                  </a:lnTo>
                  <a:lnTo>
                    <a:pt x="60" y="21"/>
                  </a:lnTo>
                  <a:lnTo>
                    <a:pt x="60" y="22"/>
                  </a:lnTo>
                  <a:lnTo>
                    <a:pt x="60" y="22"/>
                  </a:lnTo>
                  <a:lnTo>
                    <a:pt x="60" y="24"/>
                  </a:lnTo>
                  <a:lnTo>
                    <a:pt x="60" y="24"/>
                  </a:lnTo>
                  <a:lnTo>
                    <a:pt x="60" y="26"/>
                  </a:lnTo>
                  <a:lnTo>
                    <a:pt x="60" y="26"/>
                  </a:lnTo>
                  <a:lnTo>
                    <a:pt x="60" y="27"/>
                  </a:lnTo>
                  <a:lnTo>
                    <a:pt x="60" y="29"/>
                  </a:lnTo>
                  <a:lnTo>
                    <a:pt x="60" y="29"/>
                  </a:lnTo>
                  <a:lnTo>
                    <a:pt x="63" y="29"/>
                  </a:lnTo>
                  <a:lnTo>
                    <a:pt x="63" y="30"/>
                  </a:lnTo>
                  <a:lnTo>
                    <a:pt x="63" y="30"/>
                  </a:lnTo>
                  <a:lnTo>
                    <a:pt x="63" y="32"/>
                  </a:lnTo>
                  <a:lnTo>
                    <a:pt x="61" y="32"/>
                  </a:lnTo>
                  <a:lnTo>
                    <a:pt x="60" y="32"/>
                  </a:lnTo>
                  <a:lnTo>
                    <a:pt x="58" y="32"/>
                  </a:lnTo>
                  <a:lnTo>
                    <a:pt x="57" y="32"/>
                  </a:lnTo>
                  <a:lnTo>
                    <a:pt x="55" y="33"/>
                  </a:lnTo>
                  <a:lnTo>
                    <a:pt x="57" y="33"/>
                  </a:lnTo>
                  <a:lnTo>
                    <a:pt x="57" y="33"/>
                  </a:lnTo>
                  <a:lnTo>
                    <a:pt x="57" y="35"/>
                  </a:lnTo>
                  <a:lnTo>
                    <a:pt x="57" y="37"/>
                  </a:lnTo>
                  <a:lnTo>
                    <a:pt x="55" y="37"/>
                  </a:lnTo>
                  <a:lnTo>
                    <a:pt x="55" y="40"/>
                  </a:lnTo>
                  <a:lnTo>
                    <a:pt x="54" y="41"/>
                  </a:lnTo>
                  <a:lnTo>
                    <a:pt x="52" y="45"/>
                  </a:lnTo>
                  <a:lnTo>
                    <a:pt x="52" y="46"/>
                  </a:lnTo>
                  <a:lnTo>
                    <a:pt x="52" y="49"/>
                  </a:lnTo>
                  <a:lnTo>
                    <a:pt x="52" y="49"/>
                  </a:lnTo>
                  <a:lnTo>
                    <a:pt x="52" y="52"/>
                  </a:lnTo>
                  <a:lnTo>
                    <a:pt x="50" y="52"/>
                  </a:lnTo>
                  <a:lnTo>
                    <a:pt x="50" y="52"/>
                  </a:lnTo>
                  <a:lnTo>
                    <a:pt x="49" y="52"/>
                  </a:lnTo>
                  <a:lnTo>
                    <a:pt x="49" y="52"/>
                  </a:lnTo>
                  <a:lnTo>
                    <a:pt x="47" y="52"/>
                  </a:lnTo>
                  <a:lnTo>
                    <a:pt x="46" y="52"/>
                  </a:lnTo>
                  <a:lnTo>
                    <a:pt x="44" y="52"/>
                  </a:lnTo>
                  <a:lnTo>
                    <a:pt x="41" y="52"/>
                  </a:lnTo>
                  <a:lnTo>
                    <a:pt x="38" y="51"/>
                  </a:lnTo>
                  <a:lnTo>
                    <a:pt x="35" y="51"/>
                  </a:lnTo>
                  <a:lnTo>
                    <a:pt x="31" y="51"/>
                  </a:lnTo>
                  <a:lnTo>
                    <a:pt x="28" y="51"/>
                  </a:lnTo>
                  <a:lnTo>
                    <a:pt x="25" y="49"/>
                  </a:lnTo>
                  <a:lnTo>
                    <a:pt x="22" y="49"/>
                  </a:lnTo>
                  <a:lnTo>
                    <a:pt x="20" y="49"/>
                  </a:lnTo>
                  <a:lnTo>
                    <a:pt x="17" y="49"/>
                  </a:lnTo>
                  <a:lnTo>
                    <a:pt x="16" y="49"/>
                  </a:lnTo>
                  <a:lnTo>
                    <a:pt x="16" y="49"/>
                  </a:lnTo>
                  <a:lnTo>
                    <a:pt x="14" y="49"/>
                  </a:lnTo>
                  <a:lnTo>
                    <a:pt x="14" y="48"/>
                  </a:lnTo>
                  <a:lnTo>
                    <a:pt x="13" y="48"/>
                  </a:lnTo>
                  <a:lnTo>
                    <a:pt x="13" y="46"/>
                  </a:lnTo>
                  <a:lnTo>
                    <a:pt x="11" y="46"/>
                  </a:lnTo>
                  <a:lnTo>
                    <a:pt x="11" y="45"/>
                  </a:lnTo>
                  <a:lnTo>
                    <a:pt x="9" y="43"/>
                  </a:lnTo>
                  <a:lnTo>
                    <a:pt x="9" y="43"/>
                  </a:lnTo>
                  <a:lnTo>
                    <a:pt x="8" y="41"/>
                  </a:lnTo>
                  <a:lnTo>
                    <a:pt x="8" y="41"/>
                  </a:lnTo>
                  <a:lnTo>
                    <a:pt x="6" y="40"/>
                  </a:lnTo>
                  <a:lnTo>
                    <a:pt x="6" y="38"/>
                  </a:lnTo>
                  <a:lnTo>
                    <a:pt x="5" y="37"/>
                  </a:lnTo>
                  <a:lnTo>
                    <a:pt x="5" y="37"/>
                  </a:lnTo>
                  <a:lnTo>
                    <a:pt x="3" y="35"/>
                  </a:lnTo>
                  <a:lnTo>
                    <a:pt x="3" y="35"/>
                  </a:lnTo>
                  <a:lnTo>
                    <a:pt x="1" y="33"/>
                  </a:lnTo>
                  <a:lnTo>
                    <a:pt x="1" y="32"/>
                  </a:lnTo>
                  <a:lnTo>
                    <a:pt x="0" y="32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29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9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3" y="30"/>
                  </a:lnTo>
                  <a:lnTo>
                    <a:pt x="3" y="32"/>
                  </a:lnTo>
                  <a:lnTo>
                    <a:pt x="5" y="32"/>
                  </a:lnTo>
                  <a:lnTo>
                    <a:pt x="8" y="32"/>
                  </a:lnTo>
                  <a:lnTo>
                    <a:pt x="9" y="32"/>
                  </a:lnTo>
                  <a:lnTo>
                    <a:pt x="13" y="30"/>
                  </a:lnTo>
                  <a:lnTo>
                    <a:pt x="14" y="30"/>
                  </a:lnTo>
                  <a:lnTo>
                    <a:pt x="20" y="30"/>
                  </a:lnTo>
                  <a:lnTo>
                    <a:pt x="25" y="30"/>
                  </a:lnTo>
                  <a:lnTo>
                    <a:pt x="31" y="32"/>
                  </a:lnTo>
                  <a:lnTo>
                    <a:pt x="33" y="30"/>
                  </a:lnTo>
                  <a:lnTo>
                    <a:pt x="36" y="30"/>
                  </a:lnTo>
                  <a:lnTo>
                    <a:pt x="39" y="29"/>
                  </a:lnTo>
                  <a:lnTo>
                    <a:pt x="39" y="27"/>
                  </a:lnTo>
                  <a:lnTo>
                    <a:pt x="41" y="27"/>
                  </a:lnTo>
                  <a:lnTo>
                    <a:pt x="41" y="26"/>
                  </a:lnTo>
                  <a:lnTo>
                    <a:pt x="42" y="24"/>
                  </a:lnTo>
                  <a:lnTo>
                    <a:pt x="42" y="24"/>
                  </a:lnTo>
                  <a:lnTo>
                    <a:pt x="44" y="22"/>
                  </a:lnTo>
                  <a:lnTo>
                    <a:pt x="44" y="21"/>
                  </a:lnTo>
                  <a:lnTo>
                    <a:pt x="46" y="19"/>
                  </a:lnTo>
                  <a:lnTo>
                    <a:pt x="50" y="16"/>
                  </a:lnTo>
                  <a:lnTo>
                    <a:pt x="54" y="13"/>
                  </a:lnTo>
                  <a:lnTo>
                    <a:pt x="54" y="13"/>
                  </a:lnTo>
                  <a:lnTo>
                    <a:pt x="55" y="11"/>
                  </a:lnTo>
                  <a:lnTo>
                    <a:pt x="57" y="10"/>
                  </a:lnTo>
                  <a:lnTo>
                    <a:pt x="63" y="5"/>
                  </a:lnTo>
                  <a:lnTo>
                    <a:pt x="63" y="4"/>
                  </a:lnTo>
                  <a:lnTo>
                    <a:pt x="65" y="0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702" name="Freeform 349">
              <a:extLst>
                <a:ext uri="{FF2B5EF4-FFF2-40B4-BE49-F238E27FC236}">
                  <a16:creationId xmlns:a16="http://schemas.microsoft.com/office/drawing/2014/main" id="{83122722-B935-BB61-CA9F-A591F04237F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5927" y="3145031"/>
              <a:ext cx="7797" cy="5848"/>
            </a:xfrm>
            <a:custGeom>
              <a:avLst/>
              <a:gdLst>
                <a:gd name="T0" fmla="*/ 1 w 4"/>
                <a:gd name="T1" fmla="*/ 0 h 3"/>
                <a:gd name="T2" fmla="*/ 1 w 4"/>
                <a:gd name="T3" fmla="*/ 0 h 3"/>
                <a:gd name="T4" fmla="*/ 3 w 4"/>
                <a:gd name="T5" fmla="*/ 0 h 3"/>
                <a:gd name="T6" fmla="*/ 4 w 4"/>
                <a:gd name="T7" fmla="*/ 2 h 3"/>
                <a:gd name="T8" fmla="*/ 4 w 4"/>
                <a:gd name="T9" fmla="*/ 2 h 3"/>
                <a:gd name="T10" fmla="*/ 4 w 4"/>
                <a:gd name="T11" fmla="*/ 2 h 3"/>
                <a:gd name="T12" fmla="*/ 3 w 4"/>
                <a:gd name="T13" fmla="*/ 2 h 3"/>
                <a:gd name="T14" fmla="*/ 3 w 4"/>
                <a:gd name="T15" fmla="*/ 2 h 3"/>
                <a:gd name="T16" fmla="*/ 1 w 4"/>
                <a:gd name="T17" fmla="*/ 3 h 3"/>
                <a:gd name="T18" fmla="*/ 1 w 4"/>
                <a:gd name="T19" fmla="*/ 3 h 3"/>
                <a:gd name="T20" fmla="*/ 0 w 4"/>
                <a:gd name="T21" fmla="*/ 3 h 3"/>
                <a:gd name="T22" fmla="*/ 0 w 4"/>
                <a:gd name="T23" fmla="*/ 3 h 3"/>
                <a:gd name="T24" fmla="*/ 0 w 4"/>
                <a:gd name="T25" fmla="*/ 3 h 3"/>
                <a:gd name="T26" fmla="*/ 0 w 4"/>
                <a:gd name="T27" fmla="*/ 2 h 3"/>
                <a:gd name="T28" fmla="*/ 0 w 4"/>
                <a:gd name="T29" fmla="*/ 2 h 3"/>
                <a:gd name="T30" fmla="*/ 0 w 4"/>
                <a:gd name="T31" fmla="*/ 2 h 3"/>
                <a:gd name="T32" fmla="*/ 0 w 4"/>
                <a:gd name="T33" fmla="*/ 0 h 3"/>
                <a:gd name="T34" fmla="*/ 0 w 4"/>
                <a:gd name="T35" fmla="*/ 0 h 3"/>
                <a:gd name="T36" fmla="*/ 1 w 4"/>
                <a:gd name="T3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" h="3">
                  <a:moveTo>
                    <a:pt x="1" y="0"/>
                  </a:moveTo>
                  <a:lnTo>
                    <a:pt x="1" y="0"/>
                  </a:lnTo>
                  <a:lnTo>
                    <a:pt x="3" y="0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1" y="3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703" name="Freeform 350">
              <a:extLst>
                <a:ext uri="{FF2B5EF4-FFF2-40B4-BE49-F238E27FC236}">
                  <a16:creationId xmlns:a16="http://schemas.microsoft.com/office/drawing/2014/main" id="{DDBD6CEE-0EF4-7795-3B97-4AFF33744C6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98820" y="4367192"/>
              <a:ext cx="7026944" cy="1602260"/>
            </a:xfrm>
            <a:custGeom>
              <a:avLst/>
              <a:gdLst>
                <a:gd name="T0" fmla="*/ 0 w 3605"/>
                <a:gd name="T1" fmla="*/ 818 h 822"/>
                <a:gd name="T2" fmla="*/ 7 w 3605"/>
                <a:gd name="T3" fmla="*/ 805 h 822"/>
                <a:gd name="T4" fmla="*/ 8 w 3605"/>
                <a:gd name="T5" fmla="*/ 750 h 822"/>
                <a:gd name="T6" fmla="*/ 64 w 3605"/>
                <a:gd name="T7" fmla="*/ 729 h 822"/>
                <a:gd name="T8" fmla="*/ 3522 w 3605"/>
                <a:gd name="T9" fmla="*/ 704 h 822"/>
                <a:gd name="T10" fmla="*/ 8 w 3605"/>
                <a:gd name="T11" fmla="*/ 651 h 822"/>
                <a:gd name="T12" fmla="*/ 11 w 3605"/>
                <a:gd name="T13" fmla="*/ 637 h 822"/>
                <a:gd name="T14" fmla="*/ 297 w 3605"/>
                <a:gd name="T15" fmla="*/ 515 h 822"/>
                <a:gd name="T16" fmla="*/ 284 w 3605"/>
                <a:gd name="T17" fmla="*/ 518 h 822"/>
                <a:gd name="T18" fmla="*/ 155 w 3605"/>
                <a:gd name="T19" fmla="*/ 482 h 822"/>
                <a:gd name="T20" fmla="*/ 275 w 3605"/>
                <a:gd name="T21" fmla="*/ 392 h 822"/>
                <a:gd name="T22" fmla="*/ 270 w 3605"/>
                <a:gd name="T23" fmla="*/ 392 h 822"/>
                <a:gd name="T24" fmla="*/ 322 w 3605"/>
                <a:gd name="T25" fmla="*/ 312 h 822"/>
                <a:gd name="T26" fmla="*/ 317 w 3605"/>
                <a:gd name="T27" fmla="*/ 321 h 822"/>
                <a:gd name="T28" fmla="*/ 407 w 3605"/>
                <a:gd name="T29" fmla="*/ 298 h 822"/>
                <a:gd name="T30" fmla="*/ 404 w 3605"/>
                <a:gd name="T31" fmla="*/ 299 h 822"/>
                <a:gd name="T32" fmla="*/ 1478 w 3605"/>
                <a:gd name="T33" fmla="*/ 265 h 822"/>
                <a:gd name="T34" fmla="*/ 1465 w 3605"/>
                <a:gd name="T35" fmla="*/ 271 h 822"/>
                <a:gd name="T36" fmla="*/ 1453 w 3605"/>
                <a:gd name="T37" fmla="*/ 282 h 822"/>
                <a:gd name="T38" fmla="*/ 1461 w 3605"/>
                <a:gd name="T39" fmla="*/ 271 h 822"/>
                <a:gd name="T40" fmla="*/ 1470 w 3605"/>
                <a:gd name="T41" fmla="*/ 265 h 822"/>
                <a:gd name="T42" fmla="*/ 2922 w 3605"/>
                <a:gd name="T43" fmla="*/ 263 h 822"/>
                <a:gd name="T44" fmla="*/ 2921 w 3605"/>
                <a:gd name="T45" fmla="*/ 258 h 822"/>
                <a:gd name="T46" fmla="*/ 68 w 3605"/>
                <a:gd name="T47" fmla="*/ 262 h 822"/>
                <a:gd name="T48" fmla="*/ 64 w 3605"/>
                <a:gd name="T49" fmla="*/ 260 h 822"/>
                <a:gd name="T50" fmla="*/ 49 w 3605"/>
                <a:gd name="T51" fmla="*/ 255 h 822"/>
                <a:gd name="T52" fmla="*/ 51 w 3605"/>
                <a:gd name="T53" fmla="*/ 246 h 822"/>
                <a:gd name="T54" fmla="*/ 1560 w 3605"/>
                <a:gd name="T55" fmla="*/ 199 h 822"/>
                <a:gd name="T56" fmla="*/ 440 w 3605"/>
                <a:gd name="T57" fmla="*/ 186 h 822"/>
                <a:gd name="T58" fmla="*/ 1563 w 3605"/>
                <a:gd name="T59" fmla="*/ 189 h 822"/>
                <a:gd name="T60" fmla="*/ 1566 w 3605"/>
                <a:gd name="T61" fmla="*/ 224 h 822"/>
                <a:gd name="T62" fmla="*/ 1562 w 3605"/>
                <a:gd name="T63" fmla="*/ 230 h 822"/>
                <a:gd name="T64" fmla="*/ 1554 w 3605"/>
                <a:gd name="T65" fmla="*/ 203 h 822"/>
                <a:gd name="T66" fmla="*/ 1552 w 3605"/>
                <a:gd name="T67" fmla="*/ 170 h 822"/>
                <a:gd name="T68" fmla="*/ 455 w 3605"/>
                <a:gd name="T69" fmla="*/ 165 h 822"/>
                <a:gd name="T70" fmla="*/ 447 w 3605"/>
                <a:gd name="T71" fmla="*/ 175 h 822"/>
                <a:gd name="T72" fmla="*/ 442 w 3605"/>
                <a:gd name="T73" fmla="*/ 178 h 822"/>
                <a:gd name="T74" fmla="*/ 445 w 3605"/>
                <a:gd name="T75" fmla="*/ 170 h 822"/>
                <a:gd name="T76" fmla="*/ 464 w 3605"/>
                <a:gd name="T77" fmla="*/ 161 h 822"/>
                <a:gd name="T78" fmla="*/ 1468 w 3605"/>
                <a:gd name="T79" fmla="*/ 158 h 822"/>
                <a:gd name="T80" fmla="*/ 346 w 3605"/>
                <a:gd name="T81" fmla="*/ 91 h 822"/>
                <a:gd name="T82" fmla="*/ 341 w 3605"/>
                <a:gd name="T83" fmla="*/ 85 h 822"/>
                <a:gd name="T84" fmla="*/ 1489 w 3605"/>
                <a:gd name="T85" fmla="*/ 88 h 822"/>
                <a:gd name="T86" fmla="*/ 1491 w 3605"/>
                <a:gd name="T87" fmla="*/ 115 h 822"/>
                <a:gd name="T88" fmla="*/ 1508 w 3605"/>
                <a:gd name="T89" fmla="*/ 142 h 822"/>
                <a:gd name="T90" fmla="*/ 1502 w 3605"/>
                <a:gd name="T91" fmla="*/ 148 h 822"/>
                <a:gd name="T92" fmla="*/ 1487 w 3605"/>
                <a:gd name="T93" fmla="*/ 123 h 822"/>
                <a:gd name="T94" fmla="*/ 1481 w 3605"/>
                <a:gd name="T95" fmla="*/ 90 h 822"/>
                <a:gd name="T96" fmla="*/ 1521 w 3605"/>
                <a:gd name="T97" fmla="*/ 60 h 822"/>
                <a:gd name="T98" fmla="*/ 1483 w 3605"/>
                <a:gd name="T99" fmla="*/ 52 h 822"/>
                <a:gd name="T100" fmla="*/ 1322 w 3605"/>
                <a:gd name="T101" fmla="*/ 39 h 822"/>
                <a:gd name="T102" fmla="*/ 1525 w 3605"/>
                <a:gd name="T103" fmla="*/ 30 h 822"/>
                <a:gd name="T104" fmla="*/ 1543 w 3605"/>
                <a:gd name="T105" fmla="*/ 22 h 822"/>
                <a:gd name="T106" fmla="*/ 1555 w 3605"/>
                <a:gd name="T107" fmla="*/ 28 h 822"/>
                <a:gd name="T108" fmla="*/ 1550 w 3605"/>
                <a:gd name="T109" fmla="*/ 43 h 822"/>
                <a:gd name="T110" fmla="*/ 1544 w 3605"/>
                <a:gd name="T111" fmla="*/ 54 h 822"/>
                <a:gd name="T112" fmla="*/ 1533 w 3605"/>
                <a:gd name="T113" fmla="*/ 68 h 822"/>
                <a:gd name="T114" fmla="*/ 1522 w 3605"/>
                <a:gd name="T115" fmla="*/ 63 h 822"/>
                <a:gd name="T116" fmla="*/ 1519 w 3605"/>
                <a:gd name="T117" fmla="*/ 39 h 822"/>
                <a:gd name="T118" fmla="*/ 1532 w 3605"/>
                <a:gd name="T119" fmla="*/ 24 h 822"/>
                <a:gd name="T120" fmla="*/ 1539 w 3605"/>
                <a:gd name="T121" fmla="*/ 5 h 822"/>
                <a:gd name="T122" fmla="*/ 1530 w 3605"/>
                <a:gd name="T123" fmla="*/ 5 h 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605" h="822">
                  <a:moveTo>
                    <a:pt x="2" y="810"/>
                  </a:moveTo>
                  <a:lnTo>
                    <a:pt x="2" y="811"/>
                  </a:lnTo>
                  <a:lnTo>
                    <a:pt x="4" y="813"/>
                  </a:lnTo>
                  <a:lnTo>
                    <a:pt x="5" y="815"/>
                  </a:lnTo>
                  <a:lnTo>
                    <a:pt x="7" y="815"/>
                  </a:lnTo>
                  <a:lnTo>
                    <a:pt x="8" y="815"/>
                  </a:lnTo>
                  <a:lnTo>
                    <a:pt x="13" y="815"/>
                  </a:lnTo>
                  <a:lnTo>
                    <a:pt x="18" y="813"/>
                  </a:lnTo>
                  <a:lnTo>
                    <a:pt x="18" y="815"/>
                  </a:lnTo>
                  <a:lnTo>
                    <a:pt x="19" y="815"/>
                  </a:lnTo>
                  <a:lnTo>
                    <a:pt x="19" y="816"/>
                  </a:lnTo>
                  <a:lnTo>
                    <a:pt x="18" y="816"/>
                  </a:lnTo>
                  <a:lnTo>
                    <a:pt x="15" y="816"/>
                  </a:lnTo>
                  <a:lnTo>
                    <a:pt x="13" y="816"/>
                  </a:lnTo>
                  <a:lnTo>
                    <a:pt x="10" y="816"/>
                  </a:lnTo>
                  <a:lnTo>
                    <a:pt x="10" y="816"/>
                  </a:lnTo>
                  <a:lnTo>
                    <a:pt x="7" y="816"/>
                  </a:lnTo>
                  <a:lnTo>
                    <a:pt x="5" y="818"/>
                  </a:lnTo>
                  <a:lnTo>
                    <a:pt x="5" y="819"/>
                  </a:lnTo>
                  <a:lnTo>
                    <a:pt x="5" y="819"/>
                  </a:lnTo>
                  <a:lnTo>
                    <a:pt x="7" y="819"/>
                  </a:lnTo>
                  <a:lnTo>
                    <a:pt x="7" y="819"/>
                  </a:lnTo>
                  <a:lnTo>
                    <a:pt x="8" y="821"/>
                  </a:lnTo>
                  <a:lnTo>
                    <a:pt x="7" y="821"/>
                  </a:lnTo>
                  <a:lnTo>
                    <a:pt x="5" y="822"/>
                  </a:lnTo>
                  <a:lnTo>
                    <a:pt x="5" y="822"/>
                  </a:lnTo>
                  <a:lnTo>
                    <a:pt x="4" y="821"/>
                  </a:lnTo>
                  <a:lnTo>
                    <a:pt x="4" y="818"/>
                  </a:lnTo>
                  <a:lnTo>
                    <a:pt x="2" y="818"/>
                  </a:lnTo>
                  <a:lnTo>
                    <a:pt x="2" y="818"/>
                  </a:lnTo>
                  <a:lnTo>
                    <a:pt x="0" y="818"/>
                  </a:lnTo>
                  <a:lnTo>
                    <a:pt x="0" y="818"/>
                  </a:lnTo>
                  <a:lnTo>
                    <a:pt x="2" y="816"/>
                  </a:lnTo>
                  <a:lnTo>
                    <a:pt x="4" y="816"/>
                  </a:lnTo>
                  <a:lnTo>
                    <a:pt x="5" y="816"/>
                  </a:lnTo>
                  <a:lnTo>
                    <a:pt x="5" y="815"/>
                  </a:lnTo>
                  <a:lnTo>
                    <a:pt x="4" y="815"/>
                  </a:lnTo>
                  <a:lnTo>
                    <a:pt x="2" y="813"/>
                  </a:lnTo>
                  <a:lnTo>
                    <a:pt x="0" y="815"/>
                  </a:lnTo>
                  <a:lnTo>
                    <a:pt x="0" y="815"/>
                  </a:lnTo>
                  <a:lnTo>
                    <a:pt x="0" y="815"/>
                  </a:lnTo>
                  <a:lnTo>
                    <a:pt x="0" y="813"/>
                  </a:lnTo>
                  <a:lnTo>
                    <a:pt x="0" y="813"/>
                  </a:lnTo>
                  <a:lnTo>
                    <a:pt x="0" y="811"/>
                  </a:lnTo>
                  <a:lnTo>
                    <a:pt x="2" y="811"/>
                  </a:lnTo>
                  <a:lnTo>
                    <a:pt x="2" y="810"/>
                  </a:lnTo>
                  <a:close/>
                  <a:moveTo>
                    <a:pt x="5" y="800"/>
                  </a:moveTo>
                  <a:lnTo>
                    <a:pt x="7" y="800"/>
                  </a:lnTo>
                  <a:lnTo>
                    <a:pt x="7" y="800"/>
                  </a:lnTo>
                  <a:lnTo>
                    <a:pt x="11" y="802"/>
                  </a:lnTo>
                  <a:lnTo>
                    <a:pt x="15" y="804"/>
                  </a:lnTo>
                  <a:lnTo>
                    <a:pt x="16" y="804"/>
                  </a:lnTo>
                  <a:lnTo>
                    <a:pt x="18" y="805"/>
                  </a:lnTo>
                  <a:lnTo>
                    <a:pt x="18" y="805"/>
                  </a:lnTo>
                  <a:lnTo>
                    <a:pt x="18" y="807"/>
                  </a:lnTo>
                  <a:lnTo>
                    <a:pt x="18" y="807"/>
                  </a:lnTo>
                  <a:lnTo>
                    <a:pt x="16" y="807"/>
                  </a:lnTo>
                  <a:lnTo>
                    <a:pt x="16" y="807"/>
                  </a:lnTo>
                  <a:lnTo>
                    <a:pt x="15" y="807"/>
                  </a:lnTo>
                  <a:lnTo>
                    <a:pt x="11" y="805"/>
                  </a:lnTo>
                  <a:lnTo>
                    <a:pt x="10" y="804"/>
                  </a:lnTo>
                  <a:lnTo>
                    <a:pt x="8" y="804"/>
                  </a:lnTo>
                  <a:lnTo>
                    <a:pt x="8" y="805"/>
                  </a:lnTo>
                  <a:lnTo>
                    <a:pt x="7" y="805"/>
                  </a:lnTo>
                  <a:lnTo>
                    <a:pt x="5" y="805"/>
                  </a:lnTo>
                  <a:lnTo>
                    <a:pt x="4" y="805"/>
                  </a:lnTo>
                  <a:lnTo>
                    <a:pt x="4" y="805"/>
                  </a:lnTo>
                  <a:lnTo>
                    <a:pt x="5" y="804"/>
                  </a:lnTo>
                  <a:lnTo>
                    <a:pt x="5" y="804"/>
                  </a:lnTo>
                  <a:lnTo>
                    <a:pt x="5" y="804"/>
                  </a:lnTo>
                  <a:lnTo>
                    <a:pt x="5" y="802"/>
                  </a:lnTo>
                  <a:lnTo>
                    <a:pt x="4" y="802"/>
                  </a:lnTo>
                  <a:lnTo>
                    <a:pt x="5" y="802"/>
                  </a:lnTo>
                  <a:lnTo>
                    <a:pt x="5" y="800"/>
                  </a:lnTo>
                  <a:close/>
                  <a:moveTo>
                    <a:pt x="24" y="742"/>
                  </a:moveTo>
                  <a:lnTo>
                    <a:pt x="24" y="744"/>
                  </a:lnTo>
                  <a:lnTo>
                    <a:pt x="26" y="744"/>
                  </a:lnTo>
                  <a:lnTo>
                    <a:pt x="27" y="745"/>
                  </a:lnTo>
                  <a:lnTo>
                    <a:pt x="29" y="745"/>
                  </a:lnTo>
                  <a:lnTo>
                    <a:pt x="30" y="745"/>
                  </a:lnTo>
                  <a:lnTo>
                    <a:pt x="30" y="747"/>
                  </a:lnTo>
                  <a:lnTo>
                    <a:pt x="30" y="747"/>
                  </a:lnTo>
                  <a:lnTo>
                    <a:pt x="27" y="748"/>
                  </a:lnTo>
                  <a:lnTo>
                    <a:pt x="24" y="747"/>
                  </a:lnTo>
                  <a:lnTo>
                    <a:pt x="23" y="747"/>
                  </a:lnTo>
                  <a:lnTo>
                    <a:pt x="19" y="747"/>
                  </a:lnTo>
                  <a:lnTo>
                    <a:pt x="15" y="748"/>
                  </a:lnTo>
                  <a:lnTo>
                    <a:pt x="11" y="752"/>
                  </a:lnTo>
                  <a:lnTo>
                    <a:pt x="8" y="753"/>
                  </a:lnTo>
                  <a:lnTo>
                    <a:pt x="7" y="753"/>
                  </a:lnTo>
                  <a:lnTo>
                    <a:pt x="7" y="755"/>
                  </a:lnTo>
                  <a:lnTo>
                    <a:pt x="7" y="755"/>
                  </a:lnTo>
                  <a:lnTo>
                    <a:pt x="5" y="756"/>
                  </a:lnTo>
                  <a:lnTo>
                    <a:pt x="7" y="753"/>
                  </a:lnTo>
                  <a:lnTo>
                    <a:pt x="7" y="752"/>
                  </a:lnTo>
                  <a:lnTo>
                    <a:pt x="8" y="750"/>
                  </a:lnTo>
                  <a:lnTo>
                    <a:pt x="10" y="750"/>
                  </a:lnTo>
                  <a:lnTo>
                    <a:pt x="8" y="748"/>
                  </a:lnTo>
                  <a:lnTo>
                    <a:pt x="8" y="747"/>
                  </a:lnTo>
                  <a:lnTo>
                    <a:pt x="8" y="747"/>
                  </a:lnTo>
                  <a:lnTo>
                    <a:pt x="10" y="747"/>
                  </a:lnTo>
                  <a:lnTo>
                    <a:pt x="10" y="748"/>
                  </a:lnTo>
                  <a:lnTo>
                    <a:pt x="11" y="748"/>
                  </a:lnTo>
                  <a:lnTo>
                    <a:pt x="16" y="747"/>
                  </a:lnTo>
                  <a:lnTo>
                    <a:pt x="19" y="745"/>
                  </a:lnTo>
                  <a:lnTo>
                    <a:pt x="21" y="744"/>
                  </a:lnTo>
                  <a:lnTo>
                    <a:pt x="21" y="744"/>
                  </a:lnTo>
                  <a:lnTo>
                    <a:pt x="21" y="744"/>
                  </a:lnTo>
                  <a:lnTo>
                    <a:pt x="21" y="744"/>
                  </a:lnTo>
                  <a:lnTo>
                    <a:pt x="23" y="744"/>
                  </a:lnTo>
                  <a:lnTo>
                    <a:pt x="24" y="742"/>
                  </a:lnTo>
                  <a:close/>
                  <a:moveTo>
                    <a:pt x="64" y="725"/>
                  </a:moveTo>
                  <a:lnTo>
                    <a:pt x="64" y="725"/>
                  </a:lnTo>
                  <a:lnTo>
                    <a:pt x="65" y="726"/>
                  </a:lnTo>
                  <a:lnTo>
                    <a:pt x="65" y="726"/>
                  </a:lnTo>
                  <a:lnTo>
                    <a:pt x="65" y="726"/>
                  </a:lnTo>
                  <a:lnTo>
                    <a:pt x="65" y="726"/>
                  </a:lnTo>
                  <a:lnTo>
                    <a:pt x="67" y="726"/>
                  </a:lnTo>
                  <a:lnTo>
                    <a:pt x="67" y="726"/>
                  </a:lnTo>
                  <a:lnTo>
                    <a:pt x="67" y="728"/>
                  </a:lnTo>
                  <a:lnTo>
                    <a:pt x="68" y="728"/>
                  </a:lnTo>
                  <a:lnTo>
                    <a:pt x="68" y="729"/>
                  </a:lnTo>
                  <a:lnTo>
                    <a:pt x="68" y="729"/>
                  </a:lnTo>
                  <a:lnTo>
                    <a:pt x="68" y="729"/>
                  </a:lnTo>
                  <a:lnTo>
                    <a:pt x="68" y="731"/>
                  </a:lnTo>
                  <a:lnTo>
                    <a:pt x="67" y="731"/>
                  </a:lnTo>
                  <a:lnTo>
                    <a:pt x="65" y="731"/>
                  </a:lnTo>
                  <a:lnTo>
                    <a:pt x="64" y="729"/>
                  </a:lnTo>
                  <a:lnTo>
                    <a:pt x="64" y="728"/>
                  </a:lnTo>
                  <a:lnTo>
                    <a:pt x="62" y="725"/>
                  </a:lnTo>
                  <a:lnTo>
                    <a:pt x="64" y="725"/>
                  </a:lnTo>
                  <a:lnTo>
                    <a:pt x="64" y="725"/>
                  </a:lnTo>
                  <a:close/>
                  <a:moveTo>
                    <a:pt x="3515" y="701"/>
                  </a:moveTo>
                  <a:lnTo>
                    <a:pt x="3515" y="701"/>
                  </a:lnTo>
                  <a:lnTo>
                    <a:pt x="3515" y="703"/>
                  </a:lnTo>
                  <a:lnTo>
                    <a:pt x="3515" y="703"/>
                  </a:lnTo>
                  <a:lnTo>
                    <a:pt x="3517" y="701"/>
                  </a:lnTo>
                  <a:lnTo>
                    <a:pt x="3517" y="701"/>
                  </a:lnTo>
                  <a:lnTo>
                    <a:pt x="3517" y="703"/>
                  </a:lnTo>
                  <a:lnTo>
                    <a:pt x="3517" y="703"/>
                  </a:lnTo>
                  <a:lnTo>
                    <a:pt x="3515" y="704"/>
                  </a:lnTo>
                  <a:lnTo>
                    <a:pt x="3517" y="706"/>
                  </a:lnTo>
                  <a:lnTo>
                    <a:pt x="3517" y="706"/>
                  </a:lnTo>
                  <a:lnTo>
                    <a:pt x="3517" y="706"/>
                  </a:lnTo>
                  <a:lnTo>
                    <a:pt x="3517" y="707"/>
                  </a:lnTo>
                  <a:lnTo>
                    <a:pt x="3517" y="707"/>
                  </a:lnTo>
                  <a:lnTo>
                    <a:pt x="3515" y="706"/>
                  </a:lnTo>
                  <a:lnTo>
                    <a:pt x="3515" y="706"/>
                  </a:lnTo>
                  <a:lnTo>
                    <a:pt x="3515" y="706"/>
                  </a:lnTo>
                  <a:lnTo>
                    <a:pt x="3515" y="704"/>
                  </a:lnTo>
                  <a:lnTo>
                    <a:pt x="3515" y="703"/>
                  </a:lnTo>
                  <a:lnTo>
                    <a:pt x="3515" y="701"/>
                  </a:lnTo>
                  <a:lnTo>
                    <a:pt x="3515" y="701"/>
                  </a:lnTo>
                  <a:close/>
                  <a:moveTo>
                    <a:pt x="3520" y="696"/>
                  </a:moveTo>
                  <a:lnTo>
                    <a:pt x="3520" y="696"/>
                  </a:lnTo>
                  <a:lnTo>
                    <a:pt x="3520" y="698"/>
                  </a:lnTo>
                  <a:lnTo>
                    <a:pt x="3520" y="698"/>
                  </a:lnTo>
                  <a:lnTo>
                    <a:pt x="3520" y="701"/>
                  </a:lnTo>
                  <a:lnTo>
                    <a:pt x="3522" y="703"/>
                  </a:lnTo>
                  <a:lnTo>
                    <a:pt x="3522" y="704"/>
                  </a:lnTo>
                  <a:lnTo>
                    <a:pt x="3520" y="704"/>
                  </a:lnTo>
                  <a:lnTo>
                    <a:pt x="3520" y="704"/>
                  </a:lnTo>
                  <a:lnTo>
                    <a:pt x="3520" y="704"/>
                  </a:lnTo>
                  <a:lnTo>
                    <a:pt x="3520" y="703"/>
                  </a:lnTo>
                  <a:lnTo>
                    <a:pt x="3520" y="700"/>
                  </a:lnTo>
                  <a:lnTo>
                    <a:pt x="3518" y="698"/>
                  </a:lnTo>
                  <a:lnTo>
                    <a:pt x="3520" y="698"/>
                  </a:lnTo>
                  <a:lnTo>
                    <a:pt x="3520" y="698"/>
                  </a:lnTo>
                  <a:lnTo>
                    <a:pt x="3520" y="696"/>
                  </a:lnTo>
                  <a:lnTo>
                    <a:pt x="3520" y="696"/>
                  </a:lnTo>
                  <a:close/>
                  <a:moveTo>
                    <a:pt x="3525" y="693"/>
                  </a:moveTo>
                  <a:lnTo>
                    <a:pt x="3525" y="695"/>
                  </a:lnTo>
                  <a:lnTo>
                    <a:pt x="3525" y="696"/>
                  </a:lnTo>
                  <a:lnTo>
                    <a:pt x="3525" y="696"/>
                  </a:lnTo>
                  <a:lnTo>
                    <a:pt x="3526" y="696"/>
                  </a:lnTo>
                  <a:lnTo>
                    <a:pt x="3526" y="696"/>
                  </a:lnTo>
                  <a:lnTo>
                    <a:pt x="3526" y="696"/>
                  </a:lnTo>
                  <a:lnTo>
                    <a:pt x="3526" y="696"/>
                  </a:lnTo>
                  <a:lnTo>
                    <a:pt x="3526" y="696"/>
                  </a:lnTo>
                  <a:lnTo>
                    <a:pt x="3526" y="696"/>
                  </a:lnTo>
                  <a:lnTo>
                    <a:pt x="3526" y="700"/>
                  </a:lnTo>
                  <a:lnTo>
                    <a:pt x="3526" y="701"/>
                  </a:lnTo>
                  <a:lnTo>
                    <a:pt x="3525" y="701"/>
                  </a:lnTo>
                  <a:lnTo>
                    <a:pt x="3525" y="701"/>
                  </a:lnTo>
                  <a:lnTo>
                    <a:pt x="3525" y="700"/>
                  </a:lnTo>
                  <a:lnTo>
                    <a:pt x="3525" y="700"/>
                  </a:lnTo>
                  <a:lnTo>
                    <a:pt x="3525" y="698"/>
                  </a:lnTo>
                  <a:lnTo>
                    <a:pt x="3525" y="695"/>
                  </a:lnTo>
                  <a:lnTo>
                    <a:pt x="3525" y="693"/>
                  </a:lnTo>
                  <a:close/>
                  <a:moveTo>
                    <a:pt x="7" y="649"/>
                  </a:moveTo>
                  <a:lnTo>
                    <a:pt x="8" y="649"/>
                  </a:lnTo>
                  <a:lnTo>
                    <a:pt x="8" y="651"/>
                  </a:lnTo>
                  <a:lnTo>
                    <a:pt x="10" y="651"/>
                  </a:lnTo>
                  <a:lnTo>
                    <a:pt x="10" y="652"/>
                  </a:lnTo>
                  <a:lnTo>
                    <a:pt x="10" y="654"/>
                  </a:lnTo>
                  <a:lnTo>
                    <a:pt x="8" y="652"/>
                  </a:lnTo>
                  <a:lnTo>
                    <a:pt x="7" y="654"/>
                  </a:lnTo>
                  <a:lnTo>
                    <a:pt x="5" y="654"/>
                  </a:lnTo>
                  <a:lnTo>
                    <a:pt x="5" y="654"/>
                  </a:lnTo>
                  <a:lnTo>
                    <a:pt x="5" y="652"/>
                  </a:lnTo>
                  <a:lnTo>
                    <a:pt x="5" y="651"/>
                  </a:lnTo>
                  <a:lnTo>
                    <a:pt x="5" y="649"/>
                  </a:lnTo>
                  <a:lnTo>
                    <a:pt x="7" y="649"/>
                  </a:lnTo>
                  <a:close/>
                  <a:moveTo>
                    <a:pt x="11" y="643"/>
                  </a:moveTo>
                  <a:lnTo>
                    <a:pt x="13" y="643"/>
                  </a:lnTo>
                  <a:lnTo>
                    <a:pt x="13" y="643"/>
                  </a:lnTo>
                  <a:lnTo>
                    <a:pt x="13" y="644"/>
                  </a:lnTo>
                  <a:lnTo>
                    <a:pt x="11" y="644"/>
                  </a:lnTo>
                  <a:lnTo>
                    <a:pt x="11" y="644"/>
                  </a:lnTo>
                  <a:lnTo>
                    <a:pt x="10" y="644"/>
                  </a:lnTo>
                  <a:lnTo>
                    <a:pt x="11" y="643"/>
                  </a:lnTo>
                  <a:close/>
                  <a:moveTo>
                    <a:pt x="15" y="635"/>
                  </a:moveTo>
                  <a:lnTo>
                    <a:pt x="15" y="635"/>
                  </a:lnTo>
                  <a:lnTo>
                    <a:pt x="15" y="635"/>
                  </a:lnTo>
                  <a:lnTo>
                    <a:pt x="15" y="635"/>
                  </a:lnTo>
                  <a:lnTo>
                    <a:pt x="15" y="637"/>
                  </a:lnTo>
                  <a:lnTo>
                    <a:pt x="15" y="637"/>
                  </a:lnTo>
                  <a:lnTo>
                    <a:pt x="15" y="638"/>
                  </a:lnTo>
                  <a:lnTo>
                    <a:pt x="15" y="638"/>
                  </a:lnTo>
                  <a:lnTo>
                    <a:pt x="15" y="638"/>
                  </a:lnTo>
                  <a:lnTo>
                    <a:pt x="13" y="638"/>
                  </a:lnTo>
                  <a:lnTo>
                    <a:pt x="11" y="637"/>
                  </a:lnTo>
                  <a:lnTo>
                    <a:pt x="11" y="637"/>
                  </a:lnTo>
                  <a:lnTo>
                    <a:pt x="11" y="637"/>
                  </a:lnTo>
                  <a:lnTo>
                    <a:pt x="11" y="635"/>
                  </a:lnTo>
                  <a:lnTo>
                    <a:pt x="13" y="635"/>
                  </a:lnTo>
                  <a:lnTo>
                    <a:pt x="15" y="635"/>
                  </a:lnTo>
                  <a:close/>
                  <a:moveTo>
                    <a:pt x="3602" y="610"/>
                  </a:moveTo>
                  <a:lnTo>
                    <a:pt x="3604" y="610"/>
                  </a:lnTo>
                  <a:lnTo>
                    <a:pt x="3605" y="611"/>
                  </a:lnTo>
                  <a:lnTo>
                    <a:pt x="3605" y="611"/>
                  </a:lnTo>
                  <a:lnTo>
                    <a:pt x="3605" y="613"/>
                  </a:lnTo>
                  <a:lnTo>
                    <a:pt x="3604" y="613"/>
                  </a:lnTo>
                  <a:lnTo>
                    <a:pt x="3604" y="614"/>
                  </a:lnTo>
                  <a:lnTo>
                    <a:pt x="3602" y="614"/>
                  </a:lnTo>
                  <a:lnTo>
                    <a:pt x="3600" y="614"/>
                  </a:lnTo>
                  <a:lnTo>
                    <a:pt x="3600" y="614"/>
                  </a:lnTo>
                  <a:lnTo>
                    <a:pt x="3600" y="613"/>
                  </a:lnTo>
                  <a:lnTo>
                    <a:pt x="3600" y="613"/>
                  </a:lnTo>
                  <a:lnTo>
                    <a:pt x="3600" y="611"/>
                  </a:lnTo>
                  <a:lnTo>
                    <a:pt x="3600" y="611"/>
                  </a:lnTo>
                  <a:lnTo>
                    <a:pt x="3602" y="610"/>
                  </a:lnTo>
                  <a:close/>
                  <a:moveTo>
                    <a:pt x="297" y="504"/>
                  </a:moveTo>
                  <a:lnTo>
                    <a:pt x="298" y="504"/>
                  </a:lnTo>
                  <a:lnTo>
                    <a:pt x="298" y="504"/>
                  </a:lnTo>
                  <a:lnTo>
                    <a:pt x="298" y="506"/>
                  </a:lnTo>
                  <a:lnTo>
                    <a:pt x="298" y="507"/>
                  </a:lnTo>
                  <a:lnTo>
                    <a:pt x="298" y="509"/>
                  </a:lnTo>
                  <a:lnTo>
                    <a:pt x="300" y="509"/>
                  </a:lnTo>
                  <a:lnTo>
                    <a:pt x="300" y="509"/>
                  </a:lnTo>
                  <a:lnTo>
                    <a:pt x="300" y="511"/>
                  </a:lnTo>
                  <a:lnTo>
                    <a:pt x="298" y="511"/>
                  </a:lnTo>
                  <a:lnTo>
                    <a:pt x="298" y="512"/>
                  </a:lnTo>
                  <a:lnTo>
                    <a:pt x="298" y="514"/>
                  </a:lnTo>
                  <a:lnTo>
                    <a:pt x="297" y="514"/>
                  </a:lnTo>
                  <a:lnTo>
                    <a:pt x="297" y="515"/>
                  </a:lnTo>
                  <a:lnTo>
                    <a:pt x="297" y="515"/>
                  </a:lnTo>
                  <a:lnTo>
                    <a:pt x="295" y="515"/>
                  </a:lnTo>
                  <a:lnTo>
                    <a:pt x="295" y="515"/>
                  </a:lnTo>
                  <a:lnTo>
                    <a:pt x="294" y="515"/>
                  </a:lnTo>
                  <a:lnTo>
                    <a:pt x="294" y="514"/>
                  </a:lnTo>
                  <a:lnTo>
                    <a:pt x="294" y="514"/>
                  </a:lnTo>
                  <a:lnTo>
                    <a:pt x="292" y="514"/>
                  </a:lnTo>
                  <a:lnTo>
                    <a:pt x="292" y="515"/>
                  </a:lnTo>
                  <a:lnTo>
                    <a:pt x="291" y="517"/>
                  </a:lnTo>
                  <a:lnTo>
                    <a:pt x="291" y="518"/>
                  </a:lnTo>
                  <a:lnTo>
                    <a:pt x="289" y="518"/>
                  </a:lnTo>
                  <a:lnTo>
                    <a:pt x="289" y="518"/>
                  </a:lnTo>
                  <a:lnTo>
                    <a:pt x="289" y="518"/>
                  </a:lnTo>
                  <a:lnTo>
                    <a:pt x="287" y="518"/>
                  </a:lnTo>
                  <a:lnTo>
                    <a:pt x="287" y="520"/>
                  </a:lnTo>
                  <a:lnTo>
                    <a:pt x="287" y="522"/>
                  </a:lnTo>
                  <a:lnTo>
                    <a:pt x="287" y="523"/>
                  </a:lnTo>
                  <a:lnTo>
                    <a:pt x="287" y="525"/>
                  </a:lnTo>
                  <a:lnTo>
                    <a:pt x="287" y="526"/>
                  </a:lnTo>
                  <a:lnTo>
                    <a:pt x="286" y="526"/>
                  </a:lnTo>
                  <a:lnTo>
                    <a:pt x="286" y="526"/>
                  </a:lnTo>
                  <a:lnTo>
                    <a:pt x="286" y="526"/>
                  </a:lnTo>
                  <a:lnTo>
                    <a:pt x="286" y="526"/>
                  </a:lnTo>
                  <a:lnTo>
                    <a:pt x="286" y="525"/>
                  </a:lnTo>
                  <a:lnTo>
                    <a:pt x="286" y="525"/>
                  </a:lnTo>
                  <a:lnTo>
                    <a:pt x="286" y="525"/>
                  </a:lnTo>
                  <a:lnTo>
                    <a:pt x="286" y="523"/>
                  </a:lnTo>
                  <a:lnTo>
                    <a:pt x="286" y="522"/>
                  </a:lnTo>
                  <a:lnTo>
                    <a:pt x="284" y="522"/>
                  </a:lnTo>
                  <a:lnTo>
                    <a:pt x="284" y="520"/>
                  </a:lnTo>
                  <a:lnTo>
                    <a:pt x="284" y="518"/>
                  </a:lnTo>
                  <a:lnTo>
                    <a:pt x="284" y="518"/>
                  </a:lnTo>
                  <a:lnTo>
                    <a:pt x="286" y="517"/>
                  </a:lnTo>
                  <a:lnTo>
                    <a:pt x="287" y="517"/>
                  </a:lnTo>
                  <a:lnTo>
                    <a:pt x="287" y="517"/>
                  </a:lnTo>
                  <a:lnTo>
                    <a:pt x="289" y="515"/>
                  </a:lnTo>
                  <a:lnTo>
                    <a:pt x="289" y="515"/>
                  </a:lnTo>
                  <a:lnTo>
                    <a:pt x="289" y="514"/>
                  </a:lnTo>
                  <a:lnTo>
                    <a:pt x="289" y="514"/>
                  </a:lnTo>
                  <a:lnTo>
                    <a:pt x="289" y="514"/>
                  </a:lnTo>
                  <a:lnTo>
                    <a:pt x="289" y="512"/>
                  </a:lnTo>
                  <a:lnTo>
                    <a:pt x="291" y="512"/>
                  </a:lnTo>
                  <a:lnTo>
                    <a:pt x="291" y="512"/>
                  </a:lnTo>
                  <a:lnTo>
                    <a:pt x="292" y="512"/>
                  </a:lnTo>
                  <a:lnTo>
                    <a:pt x="292" y="511"/>
                  </a:lnTo>
                  <a:lnTo>
                    <a:pt x="294" y="511"/>
                  </a:lnTo>
                  <a:lnTo>
                    <a:pt x="294" y="509"/>
                  </a:lnTo>
                  <a:lnTo>
                    <a:pt x="294" y="509"/>
                  </a:lnTo>
                  <a:lnTo>
                    <a:pt x="295" y="507"/>
                  </a:lnTo>
                  <a:lnTo>
                    <a:pt x="297" y="507"/>
                  </a:lnTo>
                  <a:lnTo>
                    <a:pt x="297" y="506"/>
                  </a:lnTo>
                  <a:lnTo>
                    <a:pt x="297" y="506"/>
                  </a:lnTo>
                  <a:lnTo>
                    <a:pt x="297" y="506"/>
                  </a:lnTo>
                  <a:lnTo>
                    <a:pt x="297" y="504"/>
                  </a:lnTo>
                  <a:lnTo>
                    <a:pt x="297" y="504"/>
                  </a:lnTo>
                  <a:close/>
                  <a:moveTo>
                    <a:pt x="155" y="477"/>
                  </a:moveTo>
                  <a:lnTo>
                    <a:pt x="157" y="477"/>
                  </a:lnTo>
                  <a:lnTo>
                    <a:pt x="158" y="477"/>
                  </a:lnTo>
                  <a:lnTo>
                    <a:pt x="158" y="477"/>
                  </a:lnTo>
                  <a:lnTo>
                    <a:pt x="160" y="479"/>
                  </a:lnTo>
                  <a:lnTo>
                    <a:pt x="160" y="481"/>
                  </a:lnTo>
                  <a:lnTo>
                    <a:pt x="160" y="482"/>
                  </a:lnTo>
                  <a:lnTo>
                    <a:pt x="158" y="482"/>
                  </a:lnTo>
                  <a:lnTo>
                    <a:pt x="155" y="482"/>
                  </a:lnTo>
                  <a:lnTo>
                    <a:pt x="153" y="484"/>
                  </a:lnTo>
                  <a:lnTo>
                    <a:pt x="152" y="482"/>
                  </a:lnTo>
                  <a:lnTo>
                    <a:pt x="152" y="482"/>
                  </a:lnTo>
                  <a:lnTo>
                    <a:pt x="150" y="481"/>
                  </a:lnTo>
                  <a:lnTo>
                    <a:pt x="149" y="481"/>
                  </a:lnTo>
                  <a:lnTo>
                    <a:pt x="150" y="479"/>
                  </a:lnTo>
                  <a:lnTo>
                    <a:pt x="152" y="479"/>
                  </a:lnTo>
                  <a:lnTo>
                    <a:pt x="153" y="479"/>
                  </a:lnTo>
                  <a:lnTo>
                    <a:pt x="153" y="477"/>
                  </a:lnTo>
                  <a:lnTo>
                    <a:pt x="155" y="477"/>
                  </a:lnTo>
                  <a:close/>
                  <a:moveTo>
                    <a:pt x="275" y="378"/>
                  </a:moveTo>
                  <a:lnTo>
                    <a:pt x="275" y="378"/>
                  </a:lnTo>
                  <a:lnTo>
                    <a:pt x="275" y="380"/>
                  </a:lnTo>
                  <a:lnTo>
                    <a:pt x="275" y="381"/>
                  </a:lnTo>
                  <a:lnTo>
                    <a:pt x="275" y="383"/>
                  </a:lnTo>
                  <a:lnTo>
                    <a:pt x="275" y="386"/>
                  </a:lnTo>
                  <a:lnTo>
                    <a:pt x="276" y="388"/>
                  </a:lnTo>
                  <a:lnTo>
                    <a:pt x="276" y="388"/>
                  </a:lnTo>
                  <a:lnTo>
                    <a:pt x="276" y="388"/>
                  </a:lnTo>
                  <a:lnTo>
                    <a:pt x="275" y="388"/>
                  </a:lnTo>
                  <a:lnTo>
                    <a:pt x="275" y="389"/>
                  </a:lnTo>
                  <a:lnTo>
                    <a:pt x="275" y="389"/>
                  </a:lnTo>
                  <a:lnTo>
                    <a:pt x="275" y="389"/>
                  </a:lnTo>
                  <a:lnTo>
                    <a:pt x="276" y="391"/>
                  </a:lnTo>
                  <a:lnTo>
                    <a:pt x="275" y="391"/>
                  </a:lnTo>
                  <a:lnTo>
                    <a:pt x="275" y="391"/>
                  </a:lnTo>
                  <a:lnTo>
                    <a:pt x="273" y="391"/>
                  </a:lnTo>
                  <a:lnTo>
                    <a:pt x="273" y="391"/>
                  </a:lnTo>
                  <a:lnTo>
                    <a:pt x="273" y="391"/>
                  </a:lnTo>
                  <a:lnTo>
                    <a:pt x="273" y="391"/>
                  </a:lnTo>
                  <a:lnTo>
                    <a:pt x="275" y="392"/>
                  </a:lnTo>
                  <a:lnTo>
                    <a:pt x="275" y="392"/>
                  </a:lnTo>
                  <a:lnTo>
                    <a:pt x="275" y="394"/>
                  </a:lnTo>
                  <a:lnTo>
                    <a:pt x="275" y="394"/>
                  </a:lnTo>
                  <a:lnTo>
                    <a:pt x="273" y="394"/>
                  </a:lnTo>
                  <a:lnTo>
                    <a:pt x="273" y="394"/>
                  </a:lnTo>
                  <a:lnTo>
                    <a:pt x="275" y="395"/>
                  </a:lnTo>
                  <a:lnTo>
                    <a:pt x="276" y="395"/>
                  </a:lnTo>
                  <a:lnTo>
                    <a:pt x="275" y="395"/>
                  </a:lnTo>
                  <a:lnTo>
                    <a:pt x="275" y="395"/>
                  </a:lnTo>
                  <a:lnTo>
                    <a:pt x="273" y="397"/>
                  </a:lnTo>
                  <a:lnTo>
                    <a:pt x="273" y="397"/>
                  </a:lnTo>
                  <a:lnTo>
                    <a:pt x="273" y="397"/>
                  </a:lnTo>
                  <a:lnTo>
                    <a:pt x="273" y="397"/>
                  </a:lnTo>
                  <a:lnTo>
                    <a:pt x="273" y="397"/>
                  </a:lnTo>
                  <a:lnTo>
                    <a:pt x="272" y="397"/>
                  </a:lnTo>
                  <a:lnTo>
                    <a:pt x="272" y="397"/>
                  </a:lnTo>
                  <a:lnTo>
                    <a:pt x="272" y="399"/>
                  </a:lnTo>
                  <a:lnTo>
                    <a:pt x="270" y="399"/>
                  </a:lnTo>
                  <a:lnTo>
                    <a:pt x="270" y="399"/>
                  </a:lnTo>
                  <a:lnTo>
                    <a:pt x="270" y="399"/>
                  </a:lnTo>
                  <a:lnTo>
                    <a:pt x="270" y="397"/>
                  </a:lnTo>
                  <a:lnTo>
                    <a:pt x="270" y="395"/>
                  </a:lnTo>
                  <a:lnTo>
                    <a:pt x="272" y="395"/>
                  </a:lnTo>
                  <a:lnTo>
                    <a:pt x="272" y="394"/>
                  </a:lnTo>
                  <a:lnTo>
                    <a:pt x="272" y="394"/>
                  </a:lnTo>
                  <a:lnTo>
                    <a:pt x="272" y="394"/>
                  </a:lnTo>
                  <a:lnTo>
                    <a:pt x="270" y="394"/>
                  </a:lnTo>
                  <a:lnTo>
                    <a:pt x="270" y="394"/>
                  </a:lnTo>
                  <a:lnTo>
                    <a:pt x="270" y="394"/>
                  </a:lnTo>
                  <a:lnTo>
                    <a:pt x="268" y="392"/>
                  </a:lnTo>
                  <a:lnTo>
                    <a:pt x="268" y="392"/>
                  </a:lnTo>
                  <a:lnTo>
                    <a:pt x="268" y="392"/>
                  </a:lnTo>
                  <a:lnTo>
                    <a:pt x="270" y="392"/>
                  </a:lnTo>
                  <a:lnTo>
                    <a:pt x="272" y="392"/>
                  </a:lnTo>
                  <a:lnTo>
                    <a:pt x="272" y="392"/>
                  </a:lnTo>
                  <a:lnTo>
                    <a:pt x="272" y="391"/>
                  </a:lnTo>
                  <a:lnTo>
                    <a:pt x="272" y="391"/>
                  </a:lnTo>
                  <a:lnTo>
                    <a:pt x="270" y="391"/>
                  </a:lnTo>
                  <a:lnTo>
                    <a:pt x="267" y="389"/>
                  </a:lnTo>
                  <a:lnTo>
                    <a:pt x="268" y="389"/>
                  </a:lnTo>
                  <a:lnTo>
                    <a:pt x="268" y="389"/>
                  </a:lnTo>
                  <a:lnTo>
                    <a:pt x="270" y="389"/>
                  </a:lnTo>
                  <a:lnTo>
                    <a:pt x="272" y="389"/>
                  </a:lnTo>
                  <a:lnTo>
                    <a:pt x="272" y="389"/>
                  </a:lnTo>
                  <a:lnTo>
                    <a:pt x="272" y="389"/>
                  </a:lnTo>
                  <a:lnTo>
                    <a:pt x="272" y="388"/>
                  </a:lnTo>
                  <a:lnTo>
                    <a:pt x="272" y="388"/>
                  </a:lnTo>
                  <a:lnTo>
                    <a:pt x="273" y="388"/>
                  </a:lnTo>
                  <a:lnTo>
                    <a:pt x="273" y="386"/>
                  </a:lnTo>
                  <a:lnTo>
                    <a:pt x="273" y="386"/>
                  </a:lnTo>
                  <a:lnTo>
                    <a:pt x="273" y="386"/>
                  </a:lnTo>
                  <a:lnTo>
                    <a:pt x="273" y="384"/>
                  </a:lnTo>
                  <a:lnTo>
                    <a:pt x="273" y="384"/>
                  </a:lnTo>
                  <a:lnTo>
                    <a:pt x="273" y="383"/>
                  </a:lnTo>
                  <a:lnTo>
                    <a:pt x="273" y="383"/>
                  </a:lnTo>
                  <a:lnTo>
                    <a:pt x="275" y="383"/>
                  </a:lnTo>
                  <a:lnTo>
                    <a:pt x="275" y="381"/>
                  </a:lnTo>
                  <a:lnTo>
                    <a:pt x="275" y="381"/>
                  </a:lnTo>
                  <a:lnTo>
                    <a:pt x="275" y="380"/>
                  </a:lnTo>
                  <a:lnTo>
                    <a:pt x="273" y="380"/>
                  </a:lnTo>
                  <a:lnTo>
                    <a:pt x="273" y="380"/>
                  </a:lnTo>
                  <a:lnTo>
                    <a:pt x="275" y="378"/>
                  </a:lnTo>
                  <a:lnTo>
                    <a:pt x="275" y="378"/>
                  </a:lnTo>
                  <a:lnTo>
                    <a:pt x="275" y="378"/>
                  </a:lnTo>
                  <a:close/>
                  <a:moveTo>
                    <a:pt x="322" y="312"/>
                  </a:moveTo>
                  <a:lnTo>
                    <a:pt x="324" y="312"/>
                  </a:lnTo>
                  <a:lnTo>
                    <a:pt x="324" y="315"/>
                  </a:lnTo>
                  <a:lnTo>
                    <a:pt x="324" y="315"/>
                  </a:lnTo>
                  <a:lnTo>
                    <a:pt x="325" y="315"/>
                  </a:lnTo>
                  <a:lnTo>
                    <a:pt x="327" y="314"/>
                  </a:lnTo>
                  <a:lnTo>
                    <a:pt x="328" y="314"/>
                  </a:lnTo>
                  <a:lnTo>
                    <a:pt x="327" y="315"/>
                  </a:lnTo>
                  <a:lnTo>
                    <a:pt x="325" y="317"/>
                  </a:lnTo>
                  <a:lnTo>
                    <a:pt x="325" y="317"/>
                  </a:lnTo>
                  <a:lnTo>
                    <a:pt x="324" y="318"/>
                  </a:lnTo>
                  <a:lnTo>
                    <a:pt x="322" y="318"/>
                  </a:lnTo>
                  <a:lnTo>
                    <a:pt x="322" y="320"/>
                  </a:lnTo>
                  <a:lnTo>
                    <a:pt x="324" y="320"/>
                  </a:lnTo>
                  <a:lnTo>
                    <a:pt x="324" y="321"/>
                  </a:lnTo>
                  <a:lnTo>
                    <a:pt x="322" y="321"/>
                  </a:lnTo>
                  <a:lnTo>
                    <a:pt x="322" y="321"/>
                  </a:lnTo>
                  <a:lnTo>
                    <a:pt x="321" y="321"/>
                  </a:lnTo>
                  <a:lnTo>
                    <a:pt x="321" y="321"/>
                  </a:lnTo>
                  <a:lnTo>
                    <a:pt x="321" y="321"/>
                  </a:lnTo>
                  <a:lnTo>
                    <a:pt x="319" y="321"/>
                  </a:lnTo>
                  <a:lnTo>
                    <a:pt x="319" y="321"/>
                  </a:lnTo>
                  <a:lnTo>
                    <a:pt x="321" y="323"/>
                  </a:lnTo>
                  <a:lnTo>
                    <a:pt x="322" y="325"/>
                  </a:lnTo>
                  <a:lnTo>
                    <a:pt x="322" y="325"/>
                  </a:lnTo>
                  <a:lnTo>
                    <a:pt x="319" y="323"/>
                  </a:lnTo>
                  <a:lnTo>
                    <a:pt x="317" y="323"/>
                  </a:lnTo>
                  <a:lnTo>
                    <a:pt x="317" y="323"/>
                  </a:lnTo>
                  <a:lnTo>
                    <a:pt x="317" y="323"/>
                  </a:lnTo>
                  <a:lnTo>
                    <a:pt x="316" y="323"/>
                  </a:lnTo>
                  <a:lnTo>
                    <a:pt x="316" y="321"/>
                  </a:lnTo>
                  <a:lnTo>
                    <a:pt x="316" y="321"/>
                  </a:lnTo>
                  <a:lnTo>
                    <a:pt x="317" y="321"/>
                  </a:lnTo>
                  <a:lnTo>
                    <a:pt x="316" y="320"/>
                  </a:lnTo>
                  <a:lnTo>
                    <a:pt x="316" y="320"/>
                  </a:lnTo>
                  <a:lnTo>
                    <a:pt x="317" y="320"/>
                  </a:lnTo>
                  <a:lnTo>
                    <a:pt x="317" y="320"/>
                  </a:lnTo>
                  <a:lnTo>
                    <a:pt x="319" y="320"/>
                  </a:lnTo>
                  <a:lnTo>
                    <a:pt x="321" y="320"/>
                  </a:lnTo>
                  <a:lnTo>
                    <a:pt x="321" y="320"/>
                  </a:lnTo>
                  <a:lnTo>
                    <a:pt x="321" y="318"/>
                  </a:lnTo>
                  <a:lnTo>
                    <a:pt x="321" y="318"/>
                  </a:lnTo>
                  <a:lnTo>
                    <a:pt x="321" y="318"/>
                  </a:lnTo>
                  <a:lnTo>
                    <a:pt x="322" y="318"/>
                  </a:lnTo>
                  <a:lnTo>
                    <a:pt x="322" y="318"/>
                  </a:lnTo>
                  <a:lnTo>
                    <a:pt x="322" y="317"/>
                  </a:lnTo>
                  <a:lnTo>
                    <a:pt x="322" y="314"/>
                  </a:lnTo>
                  <a:lnTo>
                    <a:pt x="322" y="312"/>
                  </a:lnTo>
                  <a:lnTo>
                    <a:pt x="322" y="312"/>
                  </a:lnTo>
                  <a:close/>
                  <a:moveTo>
                    <a:pt x="406" y="290"/>
                  </a:moveTo>
                  <a:lnTo>
                    <a:pt x="406" y="290"/>
                  </a:lnTo>
                  <a:lnTo>
                    <a:pt x="406" y="290"/>
                  </a:lnTo>
                  <a:lnTo>
                    <a:pt x="406" y="292"/>
                  </a:lnTo>
                  <a:lnTo>
                    <a:pt x="406" y="293"/>
                  </a:lnTo>
                  <a:lnTo>
                    <a:pt x="406" y="293"/>
                  </a:lnTo>
                  <a:lnTo>
                    <a:pt x="406" y="293"/>
                  </a:lnTo>
                  <a:lnTo>
                    <a:pt x="406" y="295"/>
                  </a:lnTo>
                  <a:lnTo>
                    <a:pt x="407" y="295"/>
                  </a:lnTo>
                  <a:lnTo>
                    <a:pt x="407" y="295"/>
                  </a:lnTo>
                  <a:lnTo>
                    <a:pt x="407" y="295"/>
                  </a:lnTo>
                  <a:lnTo>
                    <a:pt x="407" y="296"/>
                  </a:lnTo>
                  <a:lnTo>
                    <a:pt x="407" y="296"/>
                  </a:lnTo>
                  <a:lnTo>
                    <a:pt x="407" y="296"/>
                  </a:lnTo>
                  <a:lnTo>
                    <a:pt x="407" y="298"/>
                  </a:lnTo>
                  <a:lnTo>
                    <a:pt x="407" y="298"/>
                  </a:lnTo>
                  <a:lnTo>
                    <a:pt x="409" y="298"/>
                  </a:lnTo>
                  <a:lnTo>
                    <a:pt x="409" y="298"/>
                  </a:lnTo>
                  <a:lnTo>
                    <a:pt x="409" y="298"/>
                  </a:lnTo>
                  <a:lnTo>
                    <a:pt x="409" y="298"/>
                  </a:lnTo>
                  <a:lnTo>
                    <a:pt x="410" y="298"/>
                  </a:lnTo>
                  <a:lnTo>
                    <a:pt x="410" y="298"/>
                  </a:lnTo>
                  <a:lnTo>
                    <a:pt x="410" y="299"/>
                  </a:lnTo>
                  <a:lnTo>
                    <a:pt x="410" y="299"/>
                  </a:lnTo>
                  <a:lnTo>
                    <a:pt x="410" y="299"/>
                  </a:lnTo>
                  <a:lnTo>
                    <a:pt x="410" y="299"/>
                  </a:lnTo>
                  <a:lnTo>
                    <a:pt x="409" y="299"/>
                  </a:lnTo>
                  <a:lnTo>
                    <a:pt x="407" y="299"/>
                  </a:lnTo>
                  <a:lnTo>
                    <a:pt x="407" y="299"/>
                  </a:lnTo>
                  <a:lnTo>
                    <a:pt x="407" y="299"/>
                  </a:lnTo>
                  <a:lnTo>
                    <a:pt x="409" y="301"/>
                  </a:lnTo>
                  <a:lnTo>
                    <a:pt x="407" y="303"/>
                  </a:lnTo>
                  <a:lnTo>
                    <a:pt x="407" y="301"/>
                  </a:lnTo>
                  <a:lnTo>
                    <a:pt x="407" y="301"/>
                  </a:lnTo>
                  <a:lnTo>
                    <a:pt x="406" y="301"/>
                  </a:lnTo>
                  <a:lnTo>
                    <a:pt x="406" y="301"/>
                  </a:lnTo>
                  <a:lnTo>
                    <a:pt x="404" y="301"/>
                  </a:lnTo>
                  <a:lnTo>
                    <a:pt x="404" y="301"/>
                  </a:lnTo>
                  <a:lnTo>
                    <a:pt x="404" y="301"/>
                  </a:lnTo>
                  <a:lnTo>
                    <a:pt x="404" y="299"/>
                  </a:lnTo>
                  <a:lnTo>
                    <a:pt x="406" y="299"/>
                  </a:lnTo>
                  <a:lnTo>
                    <a:pt x="406" y="299"/>
                  </a:lnTo>
                  <a:lnTo>
                    <a:pt x="406" y="299"/>
                  </a:lnTo>
                  <a:lnTo>
                    <a:pt x="406" y="298"/>
                  </a:lnTo>
                  <a:lnTo>
                    <a:pt x="406" y="298"/>
                  </a:lnTo>
                  <a:lnTo>
                    <a:pt x="406" y="299"/>
                  </a:lnTo>
                  <a:lnTo>
                    <a:pt x="406" y="299"/>
                  </a:lnTo>
                  <a:lnTo>
                    <a:pt x="404" y="299"/>
                  </a:lnTo>
                  <a:lnTo>
                    <a:pt x="404" y="298"/>
                  </a:lnTo>
                  <a:lnTo>
                    <a:pt x="406" y="298"/>
                  </a:lnTo>
                  <a:lnTo>
                    <a:pt x="406" y="296"/>
                  </a:lnTo>
                  <a:lnTo>
                    <a:pt x="406" y="296"/>
                  </a:lnTo>
                  <a:lnTo>
                    <a:pt x="406" y="296"/>
                  </a:lnTo>
                  <a:lnTo>
                    <a:pt x="404" y="296"/>
                  </a:lnTo>
                  <a:lnTo>
                    <a:pt x="404" y="296"/>
                  </a:lnTo>
                  <a:lnTo>
                    <a:pt x="404" y="296"/>
                  </a:lnTo>
                  <a:lnTo>
                    <a:pt x="404" y="295"/>
                  </a:lnTo>
                  <a:lnTo>
                    <a:pt x="406" y="295"/>
                  </a:lnTo>
                  <a:lnTo>
                    <a:pt x="404" y="293"/>
                  </a:lnTo>
                  <a:lnTo>
                    <a:pt x="404" y="293"/>
                  </a:lnTo>
                  <a:lnTo>
                    <a:pt x="404" y="295"/>
                  </a:lnTo>
                  <a:lnTo>
                    <a:pt x="403" y="295"/>
                  </a:lnTo>
                  <a:lnTo>
                    <a:pt x="403" y="295"/>
                  </a:lnTo>
                  <a:lnTo>
                    <a:pt x="403" y="295"/>
                  </a:lnTo>
                  <a:lnTo>
                    <a:pt x="403" y="295"/>
                  </a:lnTo>
                  <a:lnTo>
                    <a:pt x="403" y="293"/>
                  </a:lnTo>
                  <a:lnTo>
                    <a:pt x="403" y="293"/>
                  </a:lnTo>
                  <a:lnTo>
                    <a:pt x="404" y="292"/>
                  </a:lnTo>
                  <a:lnTo>
                    <a:pt x="404" y="292"/>
                  </a:lnTo>
                  <a:lnTo>
                    <a:pt x="404" y="292"/>
                  </a:lnTo>
                  <a:lnTo>
                    <a:pt x="404" y="290"/>
                  </a:lnTo>
                  <a:lnTo>
                    <a:pt x="404" y="290"/>
                  </a:lnTo>
                  <a:lnTo>
                    <a:pt x="404" y="290"/>
                  </a:lnTo>
                  <a:lnTo>
                    <a:pt x="406" y="290"/>
                  </a:lnTo>
                  <a:close/>
                  <a:moveTo>
                    <a:pt x="1473" y="265"/>
                  </a:moveTo>
                  <a:lnTo>
                    <a:pt x="1475" y="265"/>
                  </a:lnTo>
                  <a:lnTo>
                    <a:pt x="1475" y="265"/>
                  </a:lnTo>
                  <a:lnTo>
                    <a:pt x="1476" y="265"/>
                  </a:lnTo>
                  <a:lnTo>
                    <a:pt x="1478" y="265"/>
                  </a:lnTo>
                  <a:lnTo>
                    <a:pt x="1478" y="265"/>
                  </a:lnTo>
                  <a:lnTo>
                    <a:pt x="1478" y="266"/>
                  </a:lnTo>
                  <a:lnTo>
                    <a:pt x="1480" y="266"/>
                  </a:lnTo>
                  <a:lnTo>
                    <a:pt x="1478" y="266"/>
                  </a:lnTo>
                  <a:lnTo>
                    <a:pt x="1478" y="266"/>
                  </a:lnTo>
                  <a:lnTo>
                    <a:pt x="1478" y="266"/>
                  </a:lnTo>
                  <a:lnTo>
                    <a:pt x="1478" y="266"/>
                  </a:lnTo>
                  <a:lnTo>
                    <a:pt x="1476" y="266"/>
                  </a:lnTo>
                  <a:lnTo>
                    <a:pt x="1476" y="268"/>
                  </a:lnTo>
                  <a:lnTo>
                    <a:pt x="1476" y="268"/>
                  </a:lnTo>
                  <a:lnTo>
                    <a:pt x="1476" y="268"/>
                  </a:lnTo>
                  <a:lnTo>
                    <a:pt x="1475" y="269"/>
                  </a:lnTo>
                  <a:lnTo>
                    <a:pt x="1475" y="268"/>
                  </a:lnTo>
                  <a:lnTo>
                    <a:pt x="1475" y="268"/>
                  </a:lnTo>
                  <a:lnTo>
                    <a:pt x="1475" y="268"/>
                  </a:lnTo>
                  <a:lnTo>
                    <a:pt x="1475" y="268"/>
                  </a:lnTo>
                  <a:lnTo>
                    <a:pt x="1473" y="268"/>
                  </a:lnTo>
                  <a:lnTo>
                    <a:pt x="1473" y="268"/>
                  </a:lnTo>
                  <a:lnTo>
                    <a:pt x="1473" y="268"/>
                  </a:lnTo>
                  <a:lnTo>
                    <a:pt x="1473" y="268"/>
                  </a:lnTo>
                  <a:lnTo>
                    <a:pt x="1472" y="268"/>
                  </a:lnTo>
                  <a:lnTo>
                    <a:pt x="1472" y="268"/>
                  </a:lnTo>
                  <a:lnTo>
                    <a:pt x="1472" y="269"/>
                  </a:lnTo>
                  <a:lnTo>
                    <a:pt x="1472" y="269"/>
                  </a:lnTo>
                  <a:lnTo>
                    <a:pt x="1472" y="269"/>
                  </a:lnTo>
                  <a:lnTo>
                    <a:pt x="1470" y="269"/>
                  </a:lnTo>
                  <a:lnTo>
                    <a:pt x="1470" y="268"/>
                  </a:lnTo>
                  <a:lnTo>
                    <a:pt x="1470" y="268"/>
                  </a:lnTo>
                  <a:lnTo>
                    <a:pt x="1468" y="269"/>
                  </a:lnTo>
                  <a:lnTo>
                    <a:pt x="1467" y="269"/>
                  </a:lnTo>
                  <a:lnTo>
                    <a:pt x="1467" y="269"/>
                  </a:lnTo>
                  <a:lnTo>
                    <a:pt x="1465" y="269"/>
                  </a:lnTo>
                  <a:lnTo>
                    <a:pt x="1465" y="271"/>
                  </a:lnTo>
                  <a:lnTo>
                    <a:pt x="1465" y="271"/>
                  </a:lnTo>
                  <a:lnTo>
                    <a:pt x="1465" y="271"/>
                  </a:lnTo>
                  <a:lnTo>
                    <a:pt x="1465" y="273"/>
                  </a:lnTo>
                  <a:lnTo>
                    <a:pt x="1465" y="273"/>
                  </a:lnTo>
                  <a:lnTo>
                    <a:pt x="1465" y="273"/>
                  </a:lnTo>
                  <a:lnTo>
                    <a:pt x="1464" y="273"/>
                  </a:lnTo>
                  <a:lnTo>
                    <a:pt x="1464" y="273"/>
                  </a:lnTo>
                  <a:lnTo>
                    <a:pt x="1464" y="273"/>
                  </a:lnTo>
                  <a:lnTo>
                    <a:pt x="1464" y="273"/>
                  </a:lnTo>
                  <a:lnTo>
                    <a:pt x="1462" y="273"/>
                  </a:lnTo>
                  <a:lnTo>
                    <a:pt x="1462" y="274"/>
                  </a:lnTo>
                  <a:lnTo>
                    <a:pt x="1462" y="274"/>
                  </a:lnTo>
                  <a:lnTo>
                    <a:pt x="1461" y="274"/>
                  </a:lnTo>
                  <a:lnTo>
                    <a:pt x="1461" y="274"/>
                  </a:lnTo>
                  <a:lnTo>
                    <a:pt x="1461" y="276"/>
                  </a:lnTo>
                  <a:lnTo>
                    <a:pt x="1459" y="276"/>
                  </a:lnTo>
                  <a:lnTo>
                    <a:pt x="1459" y="276"/>
                  </a:lnTo>
                  <a:lnTo>
                    <a:pt x="1459" y="277"/>
                  </a:lnTo>
                  <a:lnTo>
                    <a:pt x="1459" y="279"/>
                  </a:lnTo>
                  <a:lnTo>
                    <a:pt x="1459" y="279"/>
                  </a:lnTo>
                  <a:lnTo>
                    <a:pt x="1457" y="279"/>
                  </a:lnTo>
                  <a:lnTo>
                    <a:pt x="1457" y="279"/>
                  </a:lnTo>
                  <a:lnTo>
                    <a:pt x="1456" y="279"/>
                  </a:lnTo>
                  <a:lnTo>
                    <a:pt x="1456" y="280"/>
                  </a:lnTo>
                  <a:lnTo>
                    <a:pt x="1456" y="280"/>
                  </a:lnTo>
                  <a:lnTo>
                    <a:pt x="1457" y="280"/>
                  </a:lnTo>
                  <a:lnTo>
                    <a:pt x="1456" y="280"/>
                  </a:lnTo>
                  <a:lnTo>
                    <a:pt x="1456" y="280"/>
                  </a:lnTo>
                  <a:lnTo>
                    <a:pt x="1456" y="280"/>
                  </a:lnTo>
                  <a:lnTo>
                    <a:pt x="1454" y="280"/>
                  </a:lnTo>
                  <a:lnTo>
                    <a:pt x="1454" y="282"/>
                  </a:lnTo>
                  <a:lnTo>
                    <a:pt x="1453" y="282"/>
                  </a:lnTo>
                  <a:lnTo>
                    <a:pt x="1453" y="284"/>
                  </a:lnTo>
                  <a:lnTo>
                    <a:pt x="1453" y="284"/>
                  </a:lnTo>
                  <a:lnTo>
                    <a:pt x="1451" y="285"/>
                  </a:lnTo>
                  <a:lnTo>
                    <a:pt x="1451" y="285"/>
                  </a:lnTo>
                  <a:lnTo>
                    <a:pt x="1451" y="285"/>
                  </a:lnTo>
                  <a:lnTo>
                    <a:pt x="1451" y="285"/>
                  </a:lnTo>
                  <a:lnTo>
                    <a:pt x="1450" y="285"/>
                  </a:lnTo>
                  <a:lnTo>
                    <a:pt x="1451" y="285"/>
                  </a:lnTo>
                  <a:lnTo>
                    <a:pt x="1451" y="285"/>
                  </a:lnTo>
                  <a:lnTo>
                    <a:pt x="1451" y="284"/>
                  </a:lnTo>
                  <a:lnTo>
                    <a:pt x="1451" y="284"/>
                  </a:lnTo>
                  <a:lnTo>
                    <a:pt x="1451" y="284"/>
                  </a:lnTo>
                  <a:lnTo>
                    <a:pt x="1453" y="282"/>
                  </a:lnTo>
                  <a:lnTo>
                    <a:pt x="1454" y="280"/>
                  </a:lnTo>
                  <a:lnTo>
                    <a:pt x="1454" y="280"/>
                  </a:lnTo>
                  <a:lnTo>
                    <a:pt x="1454" y="280"/>
                  </a:lnTo>
                  <a:lnTo>
                    <a:pt x="1454" y="280"/>
                  </a:lnTo>
                  <a:lnTo>
                    <a:pt x="1456" y="279"/>
                  </a:lnTo>
                  <a:lnTo>
                    <a:pt x="1456" y="279"/>
                  </a:lnTo>
                  <a:lnTo>
                    <a:pt x="1456" y="279"/>
                  </a:lnTo>
                  <a:lnTo>
                    <a:pt x="1454" y="279"/>
                  </a:lnTo>
                  <a:lnTo>
                    <a:pt x="1456" y="277"/>
                  </a:lnTo>
                  <a:lnTo>
                    <a:pt x="1456" y="276"/>
                  </a:lnTo>
                  <a:lnTo>
                    <a:pt x="1457" y="276"/>
                  </a:lnTo>
                  <a:lnTo>
                    <a:pt x="1457" y="274"/>
                  </a:lnTo>
                  <a:lnTo>
                    <a:pt x="1459" y="273"/>
                  </a:lnTo>
                  <a:lnTo>
                    <a:pt x="1459" y="273"/>
                  </a:lnTo>
                  <a:lnTo>
                    <a:pt x="1459" y="273"/>
                  </a:lnTo>
                  <a:lnTo>
                    <a:pt x="1461" y="273"/>
                  </a:lnTo>
                  <a:lnTo>
                    <a:pt x="1461" y="273"/>
                  </a:lnTo>
                  <a:lnTo>
                    <a:pt x="1461" y="271"/>
                  </a:lnTo>
                  <a:lnTo>
                    <a:pt x="1461" y="271"/>
                  </a:lnTo>
                  <a:lnTo>
                    <a:pt x="1461" y="271"/>
                  </a:lnTo>
                  <a:lnTo>
                    <a:pt x="1461" y="271"/>
                  </a:lnTo>
                  <a:lnTo>
                    <a:pt x="1461" y="271"/>
                  </a:lnTo>
                  <a:lnTo>
                    <a:pt x="1462" y="271"/>
                  </a:lnTo>
                  <a:lnTo>
                    <a:pt x="1462" y="269"/>
                  </a:lnTo>
                  <a:lnTo>
                    <a:pt x="1462" y="269"/>
                  </a:lnTo>
                  <a:lnTo>
                    <a:pt x="1462" y="269"/>
                  </a:lnTo>
                  <a:lnTo>
                    <a:pt x="1462" y="269"/>
                  </a:lnTo>
                  <a:lnTo>
                    <a:pt x="1462" y="269"/>
                  </a:lnTo>
                  <a:lnTo>
                    <a:pt x="1462" y="268"/>
                  </a:lnTo>
                  <a:lnTo>
                    <a:pt x="1462" y="268"/>
                  </a:lnTo>
                  <a:lnTo>
                    <a:pt x="1464" y="268"/>
                  </a:lnTo>
                  <a:lnTo>
                    <a:pt x="1464" y="268"/>
                  </a:lnTo>
                  <a:lnTo>
                    <a:pt x="1464" y="268"/>
                  </a:lnTo>
                  <a:lnTo>
                    <a:pt x="1464" y="269"/>
                  </a:lnTo>
                  <a:lnTo>
                    <a:pt x="1465" y="269"/>
                  </a:lnTo>
                  <a:lnTo>
                    <a:pt x="1465" y="269"/>
                  </a:lnTo>
                  <a:lnTo>
                    <a:pt x="1465" y="268"/>
                  </a:lnTo>
                  <a:lnTo>
                    <a:pt x="1465" y="268"/>
                  </a:lnTo>
                  <a:lnTo>
                    <a:pt x="1467" y="268"/>
                  </a:lnTo>
                  <a:lnTo>
                    <a:pt x="1467" y="268"/>
                  </a:lnTo>
                  <a:lnTo>
                    <a:pt x="1467" y="266"/>
                  </a:lnTo>
                  <a:lnTo>
                    <a:pt x="1467" y="266"/>
                  </a:lnTo>
                  <a:lnTo>
                    <a:pt x="1467" y="266"/>
                  </a:lnTo>
                  <a:lnTo>
                    <a:pt x="1468" y="266"/>
                  </a:lnTo>
                  <a:lnTo>
                    <a:pt x="1468" y="266"/>
                  </a:lnTo>
                  <a:lnTo>
                    <a:pt x="1468" y="265"/>
                  </a:lnTo>
                  <a:lnTo>
                    <a:pt x="1468" y="265"/>
                  </a:lnTo>
                  <a:lnTo>
                    <a:pt x="1468" y="265"/>
                  </a:lnTo>
                  <a:lnTo>
                    <a:pt x="1470" y="265"/>
                  </a:lnTo>
                  <a:lnTo>
                    <a:pt x="1470" y="265"/>
                  </a:lnTo>
                  <a:lnTo>
                    <a:pt x="1470" y="265"/>
                  </a:lnTo>
                  <a:lnTo>
                    <a:pt x="1472" y="265"/>
                  </a:lnTo>
                  <a:lnTo>
                    <a:pt x="1472" y="265"/>
                  </a:lnTo>
                  <a:lnTo>
                    <a:pt x="1472" y="265"/>
                  </a:lnTo>
                  <a:lnTo>
                    <a:pt x="1473" y="265"/>
                  </a:lnTo>
                  <a:lnTo>
                    <a:pt x="1473" y="265"/>
                  </a:lnTo>
                  <a:lnTo>
                    <a:pt x="1473" y="265"/>
                  </a:lnTo>
                  <a:lnTo>
                    <a:pt x="1473" y="265"/>
                  </a:lnTo>
                  <a:close/>
                  <a:moveTo>
                    <a:pt x="2922" y="258"/>
                  </a:moveTo>
                  <a:lnTo>
                    <a:pt x="2922" y="258"/>
                  </a:lnTo>
                  <a:lnTo>
                    <a:pt x="2921" y="258"/>
                  </a:lnTo>
                  <a:lnTo>
                    <a:pt x="2921" y="258"/>
                  </a:lnTo>
                  <a:lnTo>
                    <a:pt x="2922" y="260"/>
                  </a:lnTo>
                  <a:lnTo>
                    <a:pt x="2922" y="260"/>
                  </a:lnTo>
                  <a:lnTo>
                    <a:pt x="2922" y="260"/>
                  </a:lnTo>
                  <a:lnTo>
                    <a:pt x="2922" y="258"/>
                  </a:lnTo>
                  <a:lnTo>
                    <a:pt x="2924" y="258"/>
                  </a:lnTo>
                  <a:lnTo>
                    <a:pt x="2924" y="258"/>
                  </a:lnTo>
                  <a:lnTo>
                    <a:pt x="2925" y="258"/>
                  </a:lnTo>
                  <a:lnTo>
                    <a:pt x="2925" y="258"/>
                  </a:lnTo>
                  <a:lnTo>
                    <a:pt x="2925" y="260"/>
                  </a:lnTo>
                  <a:lnTo>
                    <a:pt x="2924" y="260"/>
                  </a:lnTo>
                  <a:lnTo>
                    <a:pt x="2924" y="260"/>
                  </a:lnTo>
                  <a:lnTo>
                    <a:pt x="2924" y="262"/>
                  </a:lnTo>
                  <a:lnTo>
                    <a:pt x="2924" y="262"/>
                  </a:lnTo>
                  <a:lnTo>
                    <a:pt x="2924" y="262"/>
                  </a:lnTo>
                  <a:lnTo>
                    <a:pt x="2924" y="262"/>
                  </a:lnTo>
                  <a:lnTo>
                    <a:pt x="2924" y="262"/>
                  </a:lnTo>
                  <a:lnTo>
                    <a:pt x="2924" y="263"/>
                  </a:lnTo>
                  <a:lnTo>
                    <a:pt x="2922" y="263"/>
                  </a:lnTo>
                  <a:lnTo>
                    <a:pt x="2922" y="263"/>
                  </a:lnTo>
                  <a:lnTo>
                    <a:pt x="2922" y="263"/>
                  </a:lnTo>
                  <a:lnTo>
                    <a:pt x="2922" y="263"/>
                  </a:lnTo>
                  <a:lnTo>
                    <a:pt x="2922" y="263"/>
                  </a:lnTo>
                  <a:lnTo>
                    <a:pt x="2922" y="263"/>
                  </a:lnTo>
                  <a:lnTo>
                    <a:pt x="2922" y="265"/>
                  </a:lnTo>
                  <a:lnTo>
                    <a:pt x="2922" y="265"/>
                  </a:lnTo>
                  <a:lnTo>
                    <a:pt x="2922" y="266"/>
                  </a:lnTo>
                  <a:lnTo>
                    <a:pt x="2921" y="266"/>
                  </a:lnTo>
                  <a:lnTo>
                    <a:pt x="2921" y="268"/>
                  </a:lnTo>
                  <a:lnTo>
                    <a:pt x="2921" y="268"/>
                  </a:lnTo>
                  <a:lnTo>
                    <a:pt x="2921" y="268"/>
                  </a:lnTo>
                  <a:lnTo>
                    <a:pt x="2921" y="268"/>
                  </a:lnTo>
                  <a:lnTo>
                    <a:pt x="2921" y="268"/>
                  </a:lnTo>
                  <a:lnTo>
                    <a:pt x="2919" y="266"/>
                  </a:lnTo>
                  <a:lnTo>
                    <a:pt x="2919" y="266"/>
                  </a:lnTo>
                  <a:lnTo>
                    <a:pt x="2919" y="266"/>
                  </a:lnTo>
                  <a:lnTo>
                    <a:pt x="2919" y="266"/>
                  </a:lnTo>
                  <a:lnTo>
                    <a:pt x="2919" y="266"/>
                  </a:lnTo>
                  <a:lnTo>
                    <a:pt x="2919" y="266"/>
                  </a:lnTo>
                  <a:lnTo>
                    <a:pt x="2919" y="265"/>
                  </a:lnTo>
                  <a:lnTo>
                    <a:pt x="2919" y="265"/>
                  </a:lnTo>
                  <a:lnTo>
                    <a:pt x="2918" y="265"/>
                  </a:lnTo>
                  <a:lnTo>
                    <a:pt x="2918" y="265"/>
                  </a:lnTo>
                  <a:lnTo>
                    <a:pt x="2918" y="263"/>
                  </a:lnTo>
                  <a:lnTo>
                    <a:pt x="2919" y="262"/>
                  </a:lnTo>
                  <a:lnTo>
                    <a:pt x="2919" y="260"/>
                  </a:lnTo>
                  <a:lnTo>
                    <a:pt x="2919" y="260"/>
                  </a:lnTo>
                  <a:lnTo>
                    <a:pt x="2919" y="260"/>
                  </a:lnTo>
                  <a:lnTo>
                    <a:pt x="2919" y="260"/>
                  </a:lnTo>
                  <a:lnTo>
                    <a:pt x="2919" y="260"/>
                  </a:lnTo>
                  <a:lnTo>
                    <a:pt x="2919" y="258"/>
                  </a:lnTo>
                  <a:lnTo>
                    <a:pt x="2921" y="258"/>
                  </a:lnTo>
                  <a:lnTo>
                    <a:pt x="2921" y="258"/>
                  </a:lnTo>
                  <a:lnTo>
                    <a:pt x="2921" y="258"/>
                  </a:lnTo>
                  <a:lnTo>
                    <a:pt x="2922" y="258"/>
                  </a:lnTo>
                  <a:close/>
                  <a:moveTo>
                    <a:pt x="52" y="246"/>
                  </a:moveTo>
                  <a:lnTo>
                    <a:pt x="52" y="247"/>
                  </a:lnTo>
                  <a:lnTo>
                    <a:pt x="54" y="247"/>
                  </a:lnTo>
                  <a:lnTo>
                    <a:pt x="56" y="249"/>
                  </a:lnTo>
                  <a:lnTo>
                    <a:pt x="57" y="249"/>
                  </a:lnTo>
                  <a:lnTo>
                    <a:pt x="57" y="249"/>
                  </a:lnTo>
                  <a:lnTo>
                    <a:pt x="57" y="251"/>
                  </a:lnTo>
                  <a:lnTo>
                    <a:pt x="59" y="252"/>
                  </a:lnTo>
                  <a:lnTo>
                    <a:pt x="59" y="252"/>
                  </a:lnTo>
                  <a:lnTo>
                    <a:pt x="59" y="252"/>
                  </a:lnTo>
                  <a:lnTo>
                    <a:pt x="60" y="252"/>
                  </a:lnTo>
                  <a:lnTo>
                    <a:pt x="60" y="252"/>
                  </a:lnTo>
                  <a:lnTo>
                    <a:pt x="60" y="254"/>
                  </a:lnTo>
                  <a:lnTo>
                    <a:pt x="62" y="254"/>
                  </a:lnTo>
                  <a:lnTo>
                    <a:pt x="62" y="255"/>
                  </a:lnTo>
                  <a:lnTo>
                    <a:pt x="62" y="255"/>
                  </a:lnTo>
                  <a:lnTo>
                    <a:pt x="62" y="255"/>
                  </a:lnTo>
                  <a:lnTo>
                    <a:pt x="64" y="255"/>
                  </a:lnTo>
                  <a:lnTo>
                    <a:pt x="65" y="257"/>
                  </a:lnTo>
                  <a:lnTo>
                    <a:pt x="65" y="257"/>
                  </a:lnTo>
                  <a:lnTo>
                    <a:pt x="65" y="257"/>
                  </a:lnTo>
                  <a:lnTo>
                    <a:pt x="65" y="257"/>
                  </a:lnTo>
                  <a:lnTo>
                    <a:pt x="65" y="257"/>
                  </a:lnTo>
                  <a:lnTo>
                    <a:pt x="64" y="258"/>
                  </a:lnTo>
                  <a:lnTo>
                    <a:pt x="64" y="258"/>
                  </a:lnTo>
                  <a:lnTo>
                    <a:pt x="65" y="260"/>
                  </a:lnTo>
                  <a:lnTo>
                    <a:pt x="65" y="260"/>
                  </a:lnTo>
                  <a:lnTo>
                    <a:pt x="67" y="260"/>
                  </a:lnTo>
                  <a:lnTo>
                    <a:pt x="68" y="260"/>
                  </a:lnTo>
                  <a:lnTo>
                    <a:pt x="68" y="260"/>
                  </a:lnTo>
                  <a:lnTo>
                    <a:pt x="68" y="262"/>
                  </a:lnTo>
                  <a:lnTo>
                    <a:pt x="68" y="262"/>
                  </a:lnTo>
                  <a:lnTo>
                    <a:pt x="68" y="262"/>
                  </a:lnTo>
                  <a:lnTo>
                    <a:pt x="68" y="262"/>
                  </a:lnTo>
                  <a:lnTo>
                    <a:pt x="67" y="262"/>
                  </a:lnTo>
                  <a:lnTo>
                    <a:pt x="67" y="262"/>
                  </a:lnTo>
                  <a:lnTo>
                    <a:pt x="67" y="262"/>
                  </a:lnTo>
                  <a:lnTo>
                    <a:pt x="67" y="262"/>
                  </a:lnTo>
                  <a:lnTo>
                    <a:pt x="67" y="263"/>
                  </a:lnTo>
                  <a:lnTo>
                    <a:pt x="65" y="263"/>
                  </a:lnTo>
                  <a:lnTo>
                    <a:pt x="65" y="263"/>
                  </a:lnTo>
                  <a:lnTo>
                    <a:pt x="64" y="263"/>
                  </a:lnTo>
                  <a:lnTo>
                    <a:pt x="64" y="263"/>
                  </a:lnTo>
                  <a:lnTo>
                    <a:pt x="64" y="263"/>
                  </a:lnTo>
                  <a:lnTo>
                    <a:pt x="64" y="265"/>
                  </a:lnTo>
                  <a:lnTo>
                    <a:pt x="65" y="265"/>
                  </a:lnTo>
                  <a:lnTo>
                    <a:pt x="65" y="265"/>
                  </a:lnTo>
                  <a:lnTo>
                    <a:pt x="64" y="265"/>
                  </a:lnTo>
                  <a:lnTo>
                    <a:pt x="64" y="266"/>
                  </a:lnTo>
                  <a:lnTo>
                    <a:pt x="64" y="266"/>
                  </a:lnTo>
                  <a:lnTo>
                    <a:pt x="64" y="265"/>
                  </a:lnTo>
                  <a:lnTo>
                    <a:pt x="62" y="265"/>
                  </a:lnTo>
                  <a:lnTo>
                    <a:pt x="62" y="265"/>
                  </a:lnTo>
                  <a:lnTo>
                    <a:pt x="62" y="265"/>
                  </a:lnTo>
                  <a:lnTo>
                    <a:pt x="60" y="265"/>
                  </a:lnTo>
                  <a:lnTo>
                    <a:pt x="62" y="263"/>
                  </a:lnTo>
                  <a:lnTo>
                    <a:pt x="62" y="262"/>
                  </a:lnTo>
                  <a:lnTo>
                    <a:pt x="62" y="262"/>
                  </a:lnTo>
                  <a:lnTo>
                    <a:pt x="62" y="262"/>
                  </a:lnTo>
                  <a:lnTo>
                    <a:pt x="62" y="260"/>
                  </a:lnTo>
                  <a:lnTo>
                    <a:pt x="64" y="260"/>
                  </a:lnTo>
                  <a:lnTo>
                    <a:pt x="64" y="260"/>
                  </a:lnTo>
                  <a:lnTo>
                    <a:pt x="64" y="260"/>
                  </a:lnTo>
                  <a:lnTo>
                    <a:pt x="64" y="260"/>
                  </a:lnTo>
                  <a:lnTo>
                    <a:pt x="64" y="260"/>
                  </a:lnTo>
                  <a:lnTo>
                    <a:pt x="62" y="258"/>
                  </a:lnTo>
                  <a:lnTo>
                    <a:pt x="62" y="258"/>
                  </a:lnTo>
                  <a:lnTo>
                    <a:pt x="60" y="258"/>
                  </a:lnTo>
                  <a:lnTo>
                    <a:pt x="60" y="258"/>
                  </a:lnTo>
                  <a:lnTo>
                    <a:pt x="60" y="260"/>
                  </a:lnTo>
                  <a:lnTo>
                    <a:pt x="60" y="260"/>
                  </a:lnTo>
                  <a:lnTo>
                    <a:pt x="60" y="260"/>
                  </a:lnTo>
                  <a:lnTo>
                    <a:pt x="59" y="260"/>
                  </a:lnTo>
                  <a:lnTo>
                    <a:pt x="59" y="260"/>
                  </a:lnTo>
                  <a:lnTo>
                    <a:pt x="57" y="260"/>
                  </a:lnTo>
                  <a:lnTo>
                    <a:pt x="57" y="260"/>
                  </a:lnTo>
                  <a:lnTo>
                    <a:pt x="57" y="260"/>
                  </a:lnTo>
                  <a:lnTo>
                    <a:pt x="56" y="260"/>
                  </a:lnTo>
                  <a:lnTo>
                    <a:pt x="56" y="260"/>
                  </a:lnTo>
                  <a:lnTo>
                    <a:pt x="56" y="260"/>
                  </a:lnTo>
                  <a:lnTo>
                    <a:pt x="56" y="258"/>
                  </a:lnTo>
                  <a:lnTo>
                    <a:pt x="56" y="258"/>
                  </a:lnTo>
                  <a:lnTo>
                    <a:pt x="56" y="257"/>
                  </a:lnTo>
                  <a:lnTo>
                    <a:pt x="56" y="257"/>
                  </a:lnTo>
                  <a:lnTo>
                    <a:pt x="54" y="257"/>
                  </a:lnTo>
                  <a:lnTo>
                    <a:pt x="52" y="257"/>
                  </a:lnTo>
                  <a:lnTo>
                    <a:pt x="52" y="255"/>
                  </a:lnTo>
                  <a:lnTo>
                    <a:pt x="52" y="255"/>
                  </a:lnTo>
                  <a:lnTo>
                    <a:pt x="52" y="255"/>
                  </a:lnTo>
                  <a:lnTo>
                    <a:pt x="51" y="255"/>
                  </a:lnTo>
                  <a:lnTo>
                    <a:pt x="51" y="255"/>
                  </a:lnTo>
                  <a:lnTo>
                    <a:pt x="51" y="254"/>
                  </a:lnTo>
                  <a:lnTo>
                    <a:pt x="51" y="254"/>
                  </a:lnTo>
                  <a:lnTo>
                    <a:pt x="49" y="254"/>
                  </a:lnTo>
                  <a:lnTo>
                    <a:pt x="49" y="255"/>
                  </a:lnTo>
                  <a:lnTo>
                    <a:pt x="49" y="255"/>
                  </a:lnTo>
                  <a:lnTo>
                    <a:pt x="51" y="255"/>
                  </a:lnTo>
                  <a:lnTo>
                    <a:pt x="51" y="255"/>
                  </a:lnTo>
                  <a:lnTo>
                    <a:pt x="51" y="255"/>
                  </a:lnTo>
                  <a:lnTo>
                    <a:pt x="49" y="255"/>
                  </a:lnTo>
                  <a:lnTo>
                    <a:pt x="49" y="255"/>
                  </a:lnTo>
                  <a:lnTo>
                    <a:pt x="49" y="255"/>
                  </a:lnTo>
                  <a:lnTo>
                    <a:pt x="49" y="255"/>
                  </a:lnTo>
                  <a:lnTo>
                    <a:pt x="49" y="255"/>
                  </a:lnTo>
                  <a:lnTo>
                    <a:pt x="48" y="255"/>
                  </a:lnTo>
                  <a:lnTo>
                    <a:pt x="48" y="255"/>
                  </a:lnTo>
                  <a:lnTo>
                    <a:pt x="48" y="254"/>
                  </a:lnTo>
                  <a:lnTo>
                    <a:pt x="48" y="254"/>
                  </a:lnTo>
                  <a:lnTo>
                    <a:pt x="48" y="254"/>
                  </a:lnTo>
                  <a:lnTo>
                    <a:pt x="48" y="254"/>
                  </a:lnTo>
                  <a:lnTo>
                    <a:pt x="48" y="252"/>
                  </a:lnTo>
                  <a:lnTo>
                    <a:pt x="48" y="252"/>
                  </a:lnTo>
                  <a:lnTo>
                    <a:pt x="48" y="252"/>
                  </a:lnTo>
                  <a:lnTo>
                    <a:pt x="49" y="252"/>
                  </a:lnTo>
                  <a:lnTo>
                    <a:pt x="49" y="252"/>
                  </a:lnTo>
                  <a:lnTo>
                    <a:pt x="51" y="252"/>
                  </a:lnTo>
                  <a:lnTo>
                    <a:pt x="51" y="252"/>
                  </a:lnTo>
                  <a:lnTo>
                    <a:pt x="51" y="252"/>
                  </a:lnTo>
                  <a:lnTo>
                    <a:pt x="49" y="251"/>
                  </a:lnTo>
                  <a:lnTo>
                    <a:pt x="49" y="249"/>
                  </a:lnTo>
                  <a:lnTo>
                    <a:pt x="49" y="247"/>
                  </a:lnTo>
                  <a:lnTo>
                    <a:pt x="49" y="247"/>
                  </a:lnTo>
                  <a:lnTo>
                    <a:pt x="49" y="247"/>
                  </a:lnTo>
                  <a:lnTo>
                    <a:pt x="49" y="247"/>
                  </a:lnTo>
                  <a:lnTo>
                    <a:pt x="51" y="247"/>
                  </a:lnTo>
                  <a:lnTo>
                    <a:pt x="51" y="246"/>
                  </a:lnTo>
                  <a:lnTo>
                    <a:pt x="51" y="246"/>
                  </a:lnTo>
                  <a:lnTo>
                    <a:pt x="51" y="246"/>
                  </a:lnTo>
                  <a:lnTo>
                    <a:pt x="52" y="246"/>
                  </a:lnTo>
                  <a:close/>
                  <a:moveTo>
                    <a:pt x="1569" y="235"/>
                  </a:moveTo>
                  <a:lnTo>
                    <a:pt x="1569" y="235"/>
                  </a:lnTo>
                  <a:lnTo>
                    <a:pt x="1569" y="236"/>
                  </a:lnTo>
                  <a:lnTo>
                    <a:pt x="1571" y="236"/>
                  </a:lnTo>
                  <a:lnTo>
                    <a:pt x="1569" y="238"/>
                  </a:lnTo>
                  <a:lnTo>
                    <a:pt x="1569" y="238"/>
                  </a:lnTo>
                  <a:lnTo>
                    <a:pt x="1569" y="238"/>
                  </a:lnTo>
                  <a:lnTo>
                    <a:pt x="1568" y="238"/>
                  </a:lnTo>
                  <a:lnTo>
                    <a:pt x="1568" y="236"/>
                  </a:lnTo>
                  <a:lnTo>
                    <a:pt x="1569" y="235"/>
                  </a:lnTo>
                  <a:lnTo>
                    <a:pt x="1569" y="235"/>
                  </a:lnTo>
                  <a:close/>
                  <a:moveTo>
                    <a:pt x="1562" y="199"/>
                  </a:moveTo>
                  <a:lnTo>
                    <a:pt x="1562" y="199"/>
                  </a:lnTo>
                  <a:lnTo>
                    <a:pt x="1562" y="199"/>
                  </a:lnTo>
                  <a:lnTo>
                    <a:pt x="1562" y="200"/>
                  </a:lnTo>
                  <a:lnTo>
                    <a:pt x="1562" y="200"/>
                  </a:lnTo>
                  <a:lnTo>
                    <a:pt x="1562" y="200"/>
                  </a:lnTo>
                  <a:lnTo>
                    <a:pt x="1562" y="200"/>
                  </a:lnTo>
                  <a:lnTo>
                    <a:pt x="1562" y="199"/>
                  </a:lnTo>
                  <a:lnTo>
                    <a:pt x="1562" y="199"/>
                  </a:lnTo>
                  <a:lnTo>
                    <a:pt x="1562" y="199"/>
                  </a:lnTo>
                  <a:lnTo>
                    <a:pt x="1562" y="199"/>
                  </a:lnTo>
                  <a:close/>
                  <a:moveTo>
                    <a:pt x="1560" y="199"/>
                  </a:moveTo>
                  <a:lnTo>
                    <a:pt x="1560" y="199"/>
                  </a:lnTo>
                  <a:lnTo>
                    <a:pt x="1558" y="199"/>
                  </a:lnTo>
                  <a:lnTo>
                    <a:pt x="1560" y="199"/>
                  </a:lnTo>
                  <a:lnTo>
                    <a:pt x="1560" y="199"/>
                  </a:lnTo>
                  <a:lnTo>
                    <a:pt x="1560" y="199"/>
                  </a:lnTo>
                  <a:lnTo>
                    <a:pt x="1560" y="199"/>
                  </a:lnTo>
                  <a:lnTo>
                    <a:pt x="1560" y="199"/>
                  </a:lnTo>
                  <a:close/>
                  <a:moveTo>
                    <a:pt x="1492" y="183"/>
                  </a:moveTo>
                  <a:lnTo>
                    <a:pt x="1494" y="183"/>
                  </a:lnTo>
                  <a:lnTo>
                    <a:pt x="1494" y="184"/>
                  </a:lnTo>
                  <a:lnTo>
                    <a:pt x="1494" y="184"/>
                  </a:lnTo>
                  <a:lnTo>
                    <a:pt x="1492" y="188"/>
                  </a:lnTo>
                  <a:lnTo>
                    <a:pt x="1492" y="188"/>
                  </a:lnTo>
                  <a:lnTo>
                    <a:pt x="1491" y="189"/>
                  </a:lnTo>
                  <a:lnTo>
                    <a:pt x="1491" y="189"/>
                  </a:lnTo>
                  <a:lnTo>
                    <a:pt x="1489" y="189"/>
                  </a:lnTo>
                  <a:lnTo>
                    <a:pt x="1487" y="189"/>
                  </a:lnTo>
                  <a:lnTo>
                    <a:pt x="1487" y="188"/>
                  </a:lnTo>
                  <a:lnTo>
                    <a:pt x="1487" y="188"/>
                  </a:lnTo>
                  <a:lnTo>
                    <a:pt x="1486" y="188"/>
                  </a:lnTo>
                  <a:lnTo>
                    <a:pt x="1486" y="186"/>
                  </a:lnTo>
                  <a:lnTo>
                    <a:pt x="1486" y="186"/>
                  </a:lnTo>
                  <a:lnTo>
                    <a:pt x="1487" y="186"/>
                  </a:lnTo>
                  <a:lnTo>
                    <a:pt x="1489" y="183"/>
                  </a:lnTo>
                  <a:lnTo>
                    <a:pt x="1491" y="183"/>
                  </a:lnTo>
                  <a:lnTo>
                    <a:pt x="1491" y="183"/>
                  </a:lnTo>
                  <a:lnTo>
                    <a:pt x="1492" y="183"/>
                  </a:lnTo>
                  <a:close/>
                  <a:moveTo>
                    <a:pt x="442" y="181"/>
                  </a:moveTo>
                  <a:lnTo>
                    <a:pt x="440" y="181"/>
                  </a:lnTo>
                  <a:lnTo>
                    <a:pt x="440" y="183"/>
                  </a:lnTo>
                  <a:lnTo>
                    <a:pt x="439" y="183"/>
                  </a:lnTo>
                  <a:lnTo>
                    <a:pt x="439" y="183"/>
                  </a:lnTo>
                  <a:lnTo>
                    <a:pt x="440" y="183"/>
                  </a:lnTo>
                  <a:lnTo>
                    <a:pt x="440" y="183"/>
                  </a:lnTo>
                  <a:lnTo>
                    <a:pt x="439" y="184"/>
                  </a:lnTo>
                  <a:lnTo>
                    <a:pt x="439" y="184"/>
                  </a:lnTo>
                  <a:lnTo>
                    <a:pt x="439" y="186"/>
                  </a:lnTo>
                  <a:lnTo>
                    <a:pt x="440" y="186"/>
                  </a:lnTo>
                  <a:lnTo>
                    <a:pt x="440" y="186"/>
                  </a:lnTo>
                  <a:lnTo>
                    <a:pt x="440" y="184"/>
                  </a:lnTo>
                  <a:lnTo>
                    <a:pt x="440" y="183"/>
                  </a:lnTo>
                  <a:lnTo>
                    <a:pt x="440" y="183"/>
                  </a:lnTo>
                  <a:lnTo>
                    <a:pt x="440" y="183"/>
                  </a:lnTo>
                  <a:lnTo>
                    <a:pt x="440" y="181"/>
                  </a:lnTo>
                  <a:lnTo>
                    <a:pt x="442" y="181"/>
                  </a:lnTo>
                  <a:lnTo>
                    <a:pt x="442" y="181"/>
                  </a:lnTo>
                  <a:close/>
                  <a:moveTo>
                    <a:pt x="1550" y="162"/>
                  </a:moveTo>
                  <a:lnTo>
                    <a:pt x="1552" y="162"/>
                  </a:lnTo>
                  <a:lnTo>
                    <a:pt x="1555" y="165"/>
                  </a:lnTo>
                  <a:lnTo>
                    <a:pt x="1557" y="165"/>
                  </a:lnTo>
                  <a:lnTo>
                    <a:pt x="1558" y="169"/>
                  </a:lnTo>
                  <a:lnTo>
                    <a:pt x="1558" y="170"/>
                  </a:lnTo>
                  <a:lnTo>
                    <a:pt x="1558" y="170"/>
                  </a:lnTo>
                  <a:lnTo>
                    <a:pt x="1560" y="173"/>
                  </a:lnTo>
                  <a:lnTo>
                    <a:pt x="1560" y="173"/>
                  </a:lnTo>
                  <a:lnTo>
                    <a:pt x="1560" y="175"/>
                  </a:lnTo>
                  <a:lnTo>
                    <a:pt x="1560" y="175"/>
                  </a:lnTo>
                  <a:lnTo>
                    <a:pt x="1560" y="176"/>
                  </a:lnTo>
                  <a:lnTo>
                    <a:pt x="1560" y="176"/>
                  </a:lnTo>
                  <a:lnTo>
                    <a:pt x="1560" y="178"/>
                  </a:lnTo>
                  <a:lnTo>
                    <a:pt x="1562" y="180"/>
                  </a:lnTo>
                  <a:lnTo>
                    <a:pt x="1562" y="181"/>
                  </a:lnTo>
                  <a:lnTo>
                    <a:pt x="1560" y="181"/>
                  </a:lnTo>
                  <a:lnTo>
                    <a:pt x="1560" y="184"/>
                  </a:lnTo>
                  <a:lnTo>
                    <a:pt x="1560" y="184"/>
                  </a:lnTo>
                  <a:lnTo>
                    <a:pt x="1560" y="184"/>
                  </a:lnTo>
                  <a:lnTo>
                    <a:pt x="1560" y="186"/>
                  </a:lnTo>
                  <a:lnTo>
                    <a:pt x="1562" y="186"/>
                  </a:lnTo>
                  <a:lnTo>
                    <a:pt x="1562" y="188"/>
                  </a:lnTo>
                  <a:lnTo>
                    <a:pt x="1562" y="188"/>
                  </a:lnTo>
                  <a:lnTo>
                    <a:pt x="1563" y="189"/>
                  </a:lnTo>
                  <a:lnTo>
                    <a:pt x="1563" y="189"/>
                  </a:lnTo>
                  <a:lnTo>
                    <a:pt x="1563" y="189"/>
                  </a:lnTo>
                  <a:lnTo>
                    <a:pt x="1565" y="189"/>
                  </a:lnTo>
                  <a:lnTo>
                    <a:pt x="1565" y="191"/>
                  </a:lnTo>
                  <a:lnTo>
                    <a:pt x="1565" y="192"/>
                  </a:lnTo>
                  <a:lnTo>
                    <a:pt x="1565" y="194"/>
                  </a:lnTo>
                  <a:lnTo>
                    <a:pt x="1565" y="197"/>
                  </a:lnTo>
                  <a:lnTo>
                    <a:pt x="1565" y="199"/>
                  </a:lnTo>
                  <a:lnTo>
                    <a:pt x="1563" y="199"/>
                  </a:lnTo>
                  <a:lnTo>
                    <a:pt x="1563" y="199"/>
                  </a:lnTo>
                  <a:lnTo>
                    <a:pt x="1563" y="200"/>
                  </a:lnTo>
                  <a:lnTo>
                    <a:pt x="1562" y="200"/>
                  </a:lnTo>
                  <a:lnTo>
                    <a:pt x="1562" y="202"/>
                  </a:lnTo>
                  <a:lnTo>
                    <a:pt x="1562" y="202"/>
                  </a:lnTo>
                  <a:lnTo>
                    <a:pt x="1562" y="202"/>
                  </a:lnTo>
                  <a:lnTo>
                    <a:pt x="1562" y="203"/>
                  </a:lnTo>
                  <a:lnTo>
                    <a:pt x="1562" y="205"/>
                  </a:lnTo>
                  <a:lnTo>
                    <a:pt x="1562" y="205"/>
                  </a:lnTo>
                  <a:lnTo>
                    <a:pt x="1563" y="208"/>
                  </a:lnTo>
                  <a:lnTo>
                    <a:pt x="1563" y="210"/>
                  </a:lnTo>
                  <a:lnTo>
                    <a:pt x="1563" y="211"/>
                  </a:lnTo>
                  <a:lnTo>
                    <a:pt x="1563" y="213"/>
                  </a:lnTo>
                  <a:lnTo>
                    <a:pt x="1563" y="214"/>
                  </a:lnTo>
                  <a:lnTo>
                    <a:pt x="1563" y="214"/>
                  </a:lnTo>
                  <a:lnTo>
                    <a:pt x="1563" y="217"/>
                  </a:lnTo>
                  <a:lnTo>
                    <a:pt x="1563" y="217"/>
                  </a:lnTo>
                  <a:lnTo>
                    <a:pt x="1563" y="219"/>
                  </a:lnTo>
                  <a:lnTo>
                    <a:pt x="1563" y="219"/>
                  </a:lnTo>
                  <a:lnTo>
                    <a:pt x="1563" y="222"/>
                  </a:lnTo>
                  <a:lnTo>
                    <a:pt x="1563" y="224"/>
                  </a:lnTo>
                  <a:lnTo>
                    <a:pt x="1565" y="224"/>
                  </a:lnTo>
                  <a:lnTo>
                    <a:pt x="1566" y="224"/>
                  </a:lnTo>
                  <a:lnTo>
                    <a:pt x="1566" y="224"/>
                  </a:lnTo>
                  <a:lnTo>
                    <a:pt x="1568" y="225"/>
                  </a:lnTo>
                  <a:lnTo>
                    <a:pt x="1568" y="228"/>
                  </a:lnTo>
                  <a:lnTo>
                    <a:pt x="1568" y="228"/>
                  </a:lnTo>
                  <a:lnTo>
                    <a:pt x="1569" y="232"/>
                  </a:lnTo>
                  <a:lnTo>
                    <a:pt x="1569" y="233"/>
                  </a:lnTo>
                  <a:lnTo>
                    <a:pt x="1569" y="233"/>
                  </a:lnTo>
                  <a:lnTo>
                    <a:pt x="1569" y="233"/>
                  </a:lnTo>
                  <a:lnTo>
                    <a:pt x="1569" y="233"/>
                  </a:lnTo>
                  <a:lnTo>
                    <a:pt x="1568" y="233"/>
                  </a:lnTo>
                  <a:lnTo>
                    <a:pt x="1568" y="232"/>
                  </a:lnTo>
                  <a:lnTo>
                    <a:pt x="1566" y="230"/>
                  </a:lnTo>
                  <a:lnTo>
                    <a:pt x="1566" y="230"/>
                  </a:lnTo>
                  <a:lnTo>
                    <a:pt x="1565" y="230"/>
                  </a:lnTo>
                  <a:lnTo>
                    <a:pt x="1565" y="230"/>
                  </a:lnTo>
                  <a:lnTo>
                    <a:pt x="1565" y="228"/>
                  </a:lnTo>
                  <a:lnTo>
                    <a:pt x="1565" y="228"/>
                  </a:lnTo>
                  <a:lnTo>
                    <a:pt x="1565" y="228"/>
                  </a:lnTo>
                  <a:lnTo>
                    <a:pt x="1565" y="228"/>
                  </a:lnTo>
                  <a:lnTo>
                    <a:pt x="1563" y="228"/>
                  </a:lnTo>
                  <a:lnTo>
                    <a:pt x="1563" y="228"/>
                  </a:lnTo>
                  <a:lnTo>
                    <a:pt x="1563" y="228"/>
                  </a:lnTo>
                  <a:lnTo>
                    <a:pt x="1563" y="228"/>
                  </a:lnTo>
                  <a:lnTo>
                    <a:pt x="1563" y="230"/>
                  </a:lnTo>
                  <a:lnTo>
                    <a:pt x="1563" y="230"/>
                  </a:lnTo>
                  <a:lnTo>
                    <a:pt x="1563" y="230"/>
                  </a:lnTo>
                  <a:lnTo>
                    <a:pt x="1563" y="230"/>
                  </a:lnTo>
                  <a:lnTo>
                    <a:pt x="1563" y="232"/>
                  </a:lnTo>
                  <a:lnTo>
                    <a:pt x="1562" y="232"/>
                  </a:lnTo>
                  <a:lnTo>
                    <a:pt x="1562" y="232"/>
                  </a:lnTo>
                  <a:lnTo>
                    <a:pt x="1562" y="232"/>
                  </a:lnTo>
                  <a:lnTo>
                    <a:pt x="1562" y="230"/>
                  </a:lnTo>
                  <a:lnTo>
                    <a:pt x="1560" y="230"/>
                  </a:lnTo>
                  <a:lnTo>
                    <a:pt x="1560" y="230"/>
                  </a:lnTo>
                  <a:lnTo>
                    <a:pt x="1560" y="228"/>
                  </a:lnTo>
                  <a:lnTo>
                    <a:pt x="1560" y="228"/>
                  </a:lnTo>
                  <a:lnTo>
                    <a:pt x="1558" y="227"/>
                  </a:lnTo>
                  <a:lnTo>
                    <a:pt x="1560" y="227"/>
                  </a:lnTo>
                  <a:lnTo>
                    <a:pt x="1560" y="227"/>
                  </a:lnTo>
                  <a:lnTo>
                    <a:pt x="1560" y="225"/>
                  </a:lnTo>
                  <a:lnTo>
                    <a:pt x="1560" y="224"/>
                  </a:lnTo>
                  <a:lnTo>
                    <a:pt x="1560" y="222"/>
                  </a:lnTo>
                  <a:lnTo>
                    <a:pt x="1560" y="222"/>
                  </a:lnTo>
                  <a:lnTo>
                    <a:pt x="1558" y="221"/>
                  </a:lnTo>
                  <a:lnTo>
                    <a:pt x="1558" y="221"/>
                  </a:lnTo>
                  <a:lnTo>
                    <a:pt x="1557" y="221"/>
                  </a:lnTo>
                  <a:lnTo>
                    <a:pt x="1555" y="219"/>
                  </a:lnTo>
                  <a:lnTo>
                    <a:pt x="1555" y="217"/>
                  </a:lnTo>
                  <a:lnTo>
                    <a:pt x="1555" y="217"/>
                  </a:lnTo>
                  <a:lnTo>
                    <a:pt x="1557" y="217"/>
                  </a:lnTo>
                  <a:lnTo>
                    <a:pt x="1557" y="216"/>
                  </a:lnTo>
                  <a:lnTo>
                    <a:pt x="1557" y="213"/>
                  </a:lnTo>
                  <a:lnTo>
                    <a:pt x="1555" y="211"/>
                  </a:lnTo>
                  <a:lnTo>
                    <a:pt x="1555" y="211"/>
                  </a:lnTo>
                  <a:lnTo>
                    <a:pt x="1555" y="210"/>
                  </a:lnTo>
                  <a:lnTo>
                    <a:pt x="1555" y="210"/>
                  </a:lnTo>
                  <a:lnTo>
                    <a:pt x="1555" y="210"/>
                  </a:lnTo>
                  <a:lnTo>
                    <a:pt x="1555" y="210"/>
                  </a:lnTo>
                  <a:lnTo>
                    <a:pt x="1555" y="208"/>
                  </a:lnTo>
                  <a:lnTo>
                    <a:pt x="1554" y="208"/>
                  </a:lnTo>
                  <a:lnTo>
                    <a:pt x="1554" y="208"/>
                  </a:lnTo>
                  <a:lnTo>
                    <a:pt x="1554" y="205"/>
                  </a:lnTo>
                  <a:lnTo>
                    <a:pt x="1554" y="205"/>
                  </a:lnTo>
                  <a:lnTo>
                    <a:pt x="1554" y="203"/>
                  </a:lnTo>
                  <a:lnTo>
                    <a:pt x="1552" y="203"/>
                  </a:lnTo>
                  <a:lnTo>
                    <a:pt x="1552" y="203"/>
                  </a:lnTo>
                  <a:lnTo>
                    <a:pt x="1552" y="202"/>
                  </a:lnTo>
                  <a:lnTo>
                    <a:pt x="1552" y="202"/>
                  </a:lnTo>
                  <a:lnTo>
                    <a:pt x="1552" y="199"/>
                  </a:lnTo>
                  <a:lnTo>
                    <a:pt x="1552" y="199"/>
                  </a:lnTo>
                  <a:lnTo>
                    <a:pt x="1554" y="197"/>
                  </a:lnTo>
                  <a:lnTo>
                    <a:pt x="1554" y="197"/>
                  </a:lnTo>
                  <a:lnTo>
                    <a:pt x="1554" y="195"/>
                  </a:lnTo>
                  <a:lnTo>
                    <a:pt x="1555" y="195"/>
                  </a:lnTo>
                  <a:lnTo>
                    <a:pt x="1555" y="194"/>
                  </a:lnTo>
                  <a:lnTo>
                    <a:pt x="1555" y="194"/>
                  </a:lnTo>
                  <a:lnTo>
                    <a:pt x="1555" y="191"/>
                  </a:lnTo>
                  <a:lnTo>
                    <a:pt x="1555" y="189"/>
                  </a:lnTo>
                  <a:lnTo>
                    <a:pt x="1555" y="188"/>
                  </a:lnTo>
                  <a:lnTo>
                    <a:pt x="1555" y="186"/>
                  </a:lnTo>
                  <a:lnTo>
                    <a:pt x="1555" y="186"/>
                  </a:lnTo>
                  <a:lnTo>
                    <a:pt x="1555" y="186"/>
                  </a:lnTo>
                  <a:lnTo>
                    <a:pt x="1555" y="184"/>
                  </a:lnTo>
                  <a:lnTo>
                    <a:pt x="1554" y="178"/>
                  </a:lnTo>
                  <a:lnTo>
                    <a:pt x="1554" y="178"/>
                  </a:lnTo>
                  <a:lnTo>
                    <a:pt x="1554" y="178"/>
                  </a:lnTo>
                  <a:lnTo>
                    <a:pt x="1554" y="176"/>
                  </a:lnTo>
                  <a:lnTo>
                    <a:pt x="1555" y="176"/>
                  </a:lnTo>
                  <a:lnTo>
                    <a:pt x="1555" y="176"/>
                  </a:lnTo>
                  <a:lnTo>
                    <a:pt x="1555" y="176"/>
                  </a:lnTo>
                  <a:lnTo>
                    <a:pt x="1555" y="176"/>
                  </a:lnTo>
                  <a:lnTo>
                    <a:pt x="1555" y="175"/>
                  </a:lnTo>
                  <a:lnTo>
                    <a:pt x="1554" y="173"/>
                  </a:lnTo>
                  <a:lnTo>
                    <a:pt x="1554" y="173"/>
                  </a:lnTo>
                  <a:lnTo>
                    <a:pt x="1552" y="172"/>
                  </a:lnTo>
                  <a:lnTo>
                    <a:pt x="1552" y="170"/>
                  </a:lnTo>
                  <a:lnTo>
                    <a:pt x="1550" y="170"/>
                  </a:lnTo>
                  <a:lnTo>
                    <a:pt x="1550" y="167"/>
                  </a:lnTo>
                  <a:lnTo>
                    <a:pt x="1550" y="167"/>
                  </a:lnTo>
                  <a:lnTo>
                    <a:pt x="1550" y="167"/>
                  </a:lnTo>
                  <a:lnTo>
                    <a:pt x="1550" y="165"/>
                  </a:lnTo>
                  <a:lnTo>
                    <a:pt x="1550" y="165"/>
                  </a:lnTo>
                  <a:lnTo>
                    <a:pt x="1550" y="164"/>
                  </a:lnTo>
                  <a:lnTo>
                    <a:pt x="1550" y="164"/>
                  </a:lnTo>
                  <a:lnTo>
                    <a:pt x="1550" y="162"/>
                  </a:lnTo>
                  <a:lnTo>
                    <a:pt x="1550" y="162"/>
                  </a:lnTo>
                  <a:lnTo>
                    <a:pt x="1550" y="162"/>
                  </a:lnTo>
                  <a:close/>
                  <a:moveTo>
                    <a:pt x="467" y="154"/>
                  </a:moveTo>
                  <a:lnTo>
                    <a:pt x="467" y="154"/>
                  </a:lnTo>
                  <a:lnTo>
                    <a:pt x="467" y="156"/>
                  </a:lnTo>
                  <a:lnTo>
                    <a:pt x="469" y="156"/>
                  </a:lnTo>
                  <a:lnTo>
                    <a:pt x="467" y="158"/>
                  </a:lnTo>
                  <a:lnTo>
                    <a:pt x="469" y="159"/>
                  </a:lnTo>
                  <a:lnTo>
                    <a:pt x="470" y="161"/>
                  </a:lnTo>
                  <a:lnTo>
                    <a:pt x="470" y="161"/>
                  </a:lnTo>
                  <a:lnTo>
                    <a:pt x="469" y="161"/>
                  </a:lnTo>
                  <a:lnTo>
                    <a:pt x="466" y="162"/>
                  </a:lnTo>
                  <a:lnTo>
                    <a:pt x="466" y="164"/>
                  </a:lnTo>
                  <a:lnTo>
                    <a:pt x="466" y="164"/>
                  </a:lnTo>
                  <a:lnTo>
                    <a:pt x="464" y="165"/>
                  </a:lnTo>
                  <a:lnTo>
                    <a:pt x="462" y="165"/>
                  </a:lnTo>
                  <a:lnTo>
                    <a:pt x="462" y="165"/>
                  </a:lnTo>
                  <a:lnTo>
                    <a:pt x="461" y="167"/>
                  </a:lnTo>
                  <a:lnTo>
                    <a:pt x="459" y="167"/>
                  </a:lnTo>
                  <a:lnTo>
                    <a:pt x="459" y="165"/>
                  </a:lnTo>
                  <a:lnTo>
                    <a:pt x="458" y="167"/>
                  </a:lnTo>
                  <a:lnTo>
                    <a:pt x="455" y="167"/>
                  </a:lnTo>
                  <a:lnTo>
                    <a:pt x="455" y="165"/>
                  </a:lnTo>
                  <a:lnTo>
                    <a:pt x="453" y="165"/>
                  </a:lnTo>
                  <a:lnTo>
                    <a:pt x="453" y="167"/>
                  </a:lnTo>
                  <a:lnTo>
                    <a:pt x="451" y="167"/>
                  </a:lnTo>
                  <a:lnTo>
                    <a:pt x="450" y="170"/>
                  </a:lnTo>
                  <a:lnTo>
                    <a:pt x="450" y="170"/>
                  </a:lnTo>
                  <a:lnTo>
                    <a:pt x="451" y="170"/>
                  </a:lnTo>
                  <a:lnTo>
                    <a:pt x="453" y="172"/>
                  </a:lnTo>
                  <a:lnTo>
                    <a:pt x="455" y="173"/>
                  </a:lnTo>
                  <a:lnTo>
                    <a:pt x="455" y="173"/>
                  </a:lnTo>
                  <a:lnTo>
                    <a:pt x="455" y="173"/>
                  </a:lnTo>
                  <a:lnTo>
                    <a:pt x="453" y="173"/>
                  </a:lnTo>
                  <a:lnTo>
                    <a:pt x="453" y="172"/>
                  </a:lnTo>
                  <a:lnTo>
                    <a:pt x="451" y="172"/>
                  </a:lnTo>
                  <a:lnTo>
                    <a:pt x="450" y="172"/>
                  </a:lnTo>
                  <a:lnTo>
                    <a:pt x="450" y="170"/>
                  </a:lnTo>
                  <a:lnTo>
                    <a:pt x="448" y="170"/>
                  </a:lnTo>
                  <a:lnTo>
                    <a:pt x="448" y="170"/>
                  </a:lnTo>
                  <a:lnTo>
                    <a:pt x="447" y="172"/>
                  </a:lnTo>
                  <a:lnTo>
                    <a:pt x="448" y="176"/>
                  </a:lnTo>
                  <a:lnTo>
                    <a:pt x="450" y="180"/>
                  </a:lnTo>
                  <a:lnTo>
                    <a:pt x="450" y="180"/>
                  </a:lnTo>
                  <a:lnTo>
                    <a:pt x="450" y="183"/>
                  </a:lnTo>
                  <a:lnTo>
                    <a:pt x="448" y="183"/>
                  </a:lnTo>
                  <a:lnTo>
                    <a:pt x="448" y="183"/>
                  </a:lnTo>
                  <a:lnTo>
                    <a:pt x="448" y="184"/>
                  </a:lnTo>
                  <a:lnTo>
                    <a:pt x="448" y="184"/>
                  </a:lnTo>
                  <a:lnTo>
                    <a:pt x="448" y="181"/>
                  </a:lnTo>
                  <a:lnTo>
                    <a:pt x="450" y="180"/>
                  </a:lnTo>
                  <a:lnTo>
                    <a:pt x="448" y="176"/>
                  </a:lnTo>
                  <a:lnTo>
                    <a:pt x="448" y="176"/>
                  </a:lnTo>
                  <a:lnTo>
                    <a:pt x="447" y="175"/>
                  </a:lnTo>
                  <a:lnTo>
                    <a:pt x="447" y="175"/>
                  </a:lnTo>
                  <a:lnTo>
                    <a:pt x="445" y="176"/>
                  </a:lnTo>
                  <a:lnTo>
                    <a:pt x="445" y="176"/>
                  </a:lnTo>
                  <a:lnTo>
                    <a:pt x="444" y="180"/>
                  </a:lnTo>
                  <a:lnTo>
                    <a:pt x="442" y="181"/>
                  </a:lnTo>
                  <a:lnTo>
                    <a:pt x="442" y="181"/>
                  </a:lnTo>
                  <a:lnTo>
                    <a:pt x="442" y="184"/>
                  </a:lnTo>
                  <a:lnTo>
                    <a:pt x="442" y="186"/>
                  </a:lnTo>
                  <a:lnTo>
                    <a:pt x="440" y="186"/>
                  </a:lnTo>
                  <a:lnTo>
                    <a:pt x="440" y="188"/>
                  </a:lnTo>
                  <a:lnTo>
                    <a:pt x="440" y="188"/>
                  </a:lnTo>
                  <a:lnTo>
                    <a:pt x="439" y="188"/>
                  </a:lnTo>
                  <a:lnTo>
                    <a:pt x="439" y="188"/>
                  </a:lnTo>
                  <a:lnTo>
                    <a:pt x="439" y="186"/>
                  </a:lnTo>
                  <a:lnTo>
                    <a:pt x="437" y="186"/>
                  </a:lnTo>
                  <a:lnTo>
                    <a:pt x="437" y="186"/>
                  </a:lnTo>
                  <a:lnTo>
                    <a:pt x="436" y="186"/>
                  </a:lnTo>
                  <a:lnTo>
                    <a:pt x="436" y="186"/>
                  </a:lnTo>
                  <a:lnTo>
                    <a:pt x="437" y="184"/>
                  </a:lnTo>
                  <a:lnTo>
                    <a:pt x="437" y="183"/>
                  </a:lnTo>
                  <a:lnTo>
                    <a:pt x="437" y="183"/>
                  </a:lnTo>
                  <a:lnTo>
                    <a:pt x="439" y="181"/>
                  </a:lnTo>
                  <a:lnTo>
                    <a:pt x="440" y="181"/>
                  </a:lnTo>
                  <a:lnTo>
                    <a:pt x="439" y="180"/>
                  </a:lnTo>
                  <a:lnTo>
                    <a:pt x="439" y="180"/>
                  </a:lnTo>
                  <a:lnTo>
                    <a:pt x="439" y="180"/>
                  </a:lnTo>
                  <a:lnTo>
                    <a:pt x="439" y="178"/>
                  </a:lnTo>
                  <a:lnTo>
                    <a:pt x="439" y="178"/>
                  </a:lnTo>
                  <a:lnTo>
                    <a:pt x="439" y="178"/>
                  </a:lnTo>
                  <a:lnTo>
                    <a:pt x="440" y="180"/>
                  </a:lnTo>
                  <a:lnTo>
                    <a:pt x="442" y="180"/>
                  </a:lnTo>
                  <a:lnTo>
                    <a:pt x="442" y="180"/>
                  </a:lnTo>
                  <a:lnTo>
                    <a:pt x="442" y="178"/>
                  </a:lnTo>
                  <a:lnTo>
                    <a:pt x="442" y="178"/>
                  </a:lnTo>
                  <a:lnTo>
                    <a:pt x="440" y="176"/>
                  </a:lnTo>
                  <a:lnTo>
                    <a:pt x="440" y="176"/>
                  </a:lnTo>
                  <a:lnTo>
                    <a:pt x="440" y="176"/>
                  </a:lnTo>
                  <a:lnTo>
                    <a:pt x="442" y="176"/>
                  </a:lnTo>
                  <a:lnTo>
                    <a:pt x="444" y="176"/>
                  </a:lnTo>
                  <a:lnTo>
                    <a:pt x="444" y="176"/>
                  </a:lnTo>
                  <a:lnTo>
                    <a:pt x="444" y="176"/>
                  </a:lnTo>
                  <a:lnTo>
                    <a:pt x="444" y="175"/>
                  </a:lnTo>
                  <a:lnTo>
                    <a:pt x="442" y="175"/>
                  </a:lnTo>
                  <a:lnTo>
                    <a:pt x="444" y="173"/>
                  </a:lnTo>
                  <a:lnTo>
                    <a:pt x="444" y="173"/>
                  </a:lnTo>
                  <a:lnTo>
                    <a:pt x="445" y="175"/>
                  </a:lnTo>
                  <a:lnTo>
                    <a:pt x="445" y="173"/>
                  </a:lnTo>
                  <a:lnTo>
                    <a:pt x="445" y="173"/>
                  </a:lnTo>
                  <a:lnTo>
                    <a:pt x="445" y="172"/>
                  </a:lnTo>
                  <a:lnTo>
                    <a:pt x="444" y="170"/>
                  </a:lnTo>
                  <a:lnTo>
                    <a:pt x="442" y="169"/>
                  </a:lnTo>
                  <a:lnTo>
                    <a:pt x="440" y="169"/>
                  </a:lnTo>
                  <a:lnTo>
                    <a:pt x="442" y="169"/>
                  </a:lnTo>
                  <a:lnTo>
                    <a:pt x="442" y="169"/>
                  </a:lnTo>
                  <a:lnTo>
                    <a:pt x="442" y="169"/>
                  </a:lnTo>
                  <a:lnTo>
                    <a:pt x="442" y="169"/>
                  </a:lnTo>
                  <a:lnTo>
                    <a:pt x="442" y="169"/>
                  </a:lnTo>
                  <a:lnTo>
                    <a:pt x="444" y="169"/>
                  </a:lnTo>
                  <a:lnTo>
                    <a:pt x="444" y="169"/>
                  </a:lnTo>
                  <a:lnTo>
                    <a:pt x="444" y="169"/>
                  </a:lnTo>
                  <a:lnTo>
                    <a:pt x="444" y="170"/>
                  </a:lnTo>
                  <a:lnTo>
                    <a:pt x="445" y="170"/>
                  </a:lnTo>
                  <a:lnTo>
                    <a:pt x="445" y="170"/>
                  </a:lnTo>
                  <a:lnTo>
                    <a:pt x="445" y="170"/>
                  </a:lnTo>
                  <a:lnTo>
                    <a:pt x="445" y="170"/>
                  </a:lnTo>
                  <a:lnTo>
                    <a:pt x="445" y="169"/>
                  </a:lnTo>
                  <a:lnTo>
                    <a:pt x="445" y="169"/>
                  </a:lnTo>
                  <a:lnTo>
                    <a:pt x="445" y="169"/>
                  </a:lnTo>
                  <a:lnTo>
                    <a:pt x="447" y="169"/>
                  </a:lnTo>
                  <a:lnTo>
                    <a:pt x="447" y="169"/>
                  </a:lnTo>
                  <a:lnTo>
                    <a:pt x="448" y="169"/>
                  </a:lnTo>
                  <a:lnTo>
                    <a:pt x="448" y="169"/>
                  </a:lnTo>
                  <a:lnTo>
                    <a:pt x="448" y="167"/>
                  </a:lnTo>
                  <a:lnTo>
                    <a:pt x="448" y="167"/>
                  </a:lnTo>
                  <a:lnTo>
                    <a:pt x="448" y="165"/>
                  </a:lnTo>
                  <a:lnTo>
                    <a:pt x="448" y="165"/>
                  </a:lnTo>
                  <a:lnTo>
                    <a:pt x="448" y="165"/>
                  </a:lnTo>
                  <a:lnTo>
                    <a:pt x="450" y="165"/>
                  </a:lnTo>
                  <a:lnTo>
                    <a:pt x="450" y="164"/>
                  </a:lnTo>
                  <a:lnTo>
                    <a:pt x="450" y="164"/>
                  </a:lnTo>
                  <a:lnTo>
                    <a:pt x="451" y="164"/>
                  </a:lnTo>
                  <a:lnTo>
                    <a:pt x="451" y="162"/>
                  </a:lnTo>
                  <a:lnTo>
                    <a:pt x="451" y="162"/>
                  </a:lnTo>
                  <a:lnTo>
                    <a:pt x="453" y="162"/>
                  </a:lnTo>
                  <a:lnTo>
                    <a:pt x="453" y="164"/>
                  </a:lnTo>
                  <a:lnTo>
                    <a:pt x="453" y="164"/>
                  </a:lnTo>
                  <a:lnTo>
                    <a:pt x="456" y="162"/>
                  </a:lnTo>
                  <a:lnTo>
                    <a:pt x="458" y="164"/>
                  </a:lnTo>
                  <a:lnTo>
                    <a:pt x="459" y="164"/>
                  </a:lnTo>
                  <a:lnTo>
                    <a:pt x="461" y="164"/>
                  </a:lnTo>
                  <a:lnTo>
                    <a:pt x="461" y="164"/>
                  </a:lnTo>
                  <a:lnTo>
                    <a:pt x="462" y="164"/>
                  </a:lnTo>
                  <a:lnTo>
                    <a:pt x="462" y="164"/>
                  </a:lnTo>
                  <a:lnTo>
                    <a:pt x="462" y="164"/>
                  </a:lnTo>
                  <a:lnTo>
                    <a:pt x="464" y="164"/>
                  </a:lnTo>
                  <a:lnTo>
                    <a:pt x="464" y="162"/>
                  </a:lnTo>
                  <a:lnTo>
                    <a:pt x="464" y="161"/>
                  </a:lnTo>
                  <a:lnTo>
                    <a:pt x="464" y="161"/>
                  </a:lnTo>
                  <a:lnTo>
                    <a:pt x="464" y="159"/>
                  </a:lnTo>
                  <a:lnTo>
                    <a:pt x="464" y="161"/>
                  </a:lnTo>
                  <a:lnTo>
                    <a:pt x="464" y="159"/>
                  </a:lnTo>
                  <a:lnTo>
                    <a:pt x="464" y="159"/>
                  </a:lnTo>
                  <a:lnTo>
                    <a:pt x="464" y="159"/>
                  </a:lnTo>
                  <a:lnTo>
                    <a:pt x="466" y="159"/>
                  </a:lnTo>
                  <a:lnTo>
                    <a:pt x="466" y="159"/>
                  </a:lnTo>
                  <a:lnTo>
                    <a:pt x="467" y="158"/>
                  </a:lnTo>
                  <a:lnTo>
                    <a:pt x="467" y="158"/>
                  </a:lnTo>
                  <a:lnTo>
                    <a:pt x="466" y="158"/>
                  </a:lnTo>
                  <a:lnTo>
                    <a:pt x="467" y="156"/>
                  </a:lnTo>
                  <a:lnTo>
                    <a:pt x="467" y="156"/>
                  </a:lnTo>
                  <a:lnTo>
                    <a:pt x="467" y="154"/>
                  </a:lnTo>
                  <a:close/>
                  <a:moveTo>
                    <a:pt x="1476" y="148"/>
                  </a:moveTo>
                  <a:lnTo>
                    <a:pt x="1478" y="148"/>
                  </a:lnTo>
                  <a:lnTo>
                    <a:pt x="1480" y="150"/>
                  </a:lnTo>
                  <a:lnTo>
                    <a:pt x="1481" y="150"/>
                  </a:lnTo>
                  <a:lnTo>
                    <a:pt x="1481" y="151"/>
                  </a:lnTo>
                  <a:lnTo>
                    <a:pt x="1480" y="154"/>
                  </a:lnTo>
                  <a:lnTo>
                    <a:pt x="1478" y="156"/>
                  </a:lnTo>
                  <a:lnTo>
                    <a:pt x="1476" y="159"/>
                  </a:lnTo>
                  <a:lnTo>
                    <a:pt x="1475" y="161"/>
                  </a:lnTo>
                  <a:lnTo>
                    <a:pt x="1473" y="161"/>
                  </a:lnTo>
                  <a:lnTo>
                    <a:pt x="1472" y="161"/>
                  </a:lnTo>
                  <a:lnTo>
                    <a:pt x="1472" y="161"/>
                  </a:lnTo>
                  <a:lnTo>
                    <a:pt x="1472" y="162"/>
                  </a:lnTo>
                  <a:lnTo>
                    <a:pt x="1472" y="162"/>
                  </a:lnTo>
                  <a:lnTo>
                    <a:pt x="1470" y="162"/>
                  </a:lnTo>
                  <a:lnTo>
                    <a:pt x="1470" y="161"/>
                  </a:lnTo>
                  <a:lnTo>
                    <a:pt x="1468" y="161"/>
                  </a:lnTo>
                  <a:lnTo>
                    <a:pt x="1468" y="158"/>
                  </a:lnTo>
                  <a:lnTo>
                    <a:pt x="1470" y="156"/>
                  </a:lnTo>
                  <a:lnTo>
                    <a:pt x="1473" y="151"/>
                  </a:lnTo>
                  <a:lnTo>
                    <a:pt x="1476" y="148"/>
                  </a:lnTo>
                  <a:close/>
                  <a:moveTo>
                    <a:pt x="1521" y="134"/>
                  </a:moveTo>
                  <a:lnTo>
                    <a:pt x="1522" y="136"/>
                  </a:lnTo>
                  <a:lnTo>
                    <a:pt x="1525" y="137"/>
                  </a:lnTo>
                  <a:lnTo>
                    <a:pt x="1528" y="140"/>
                  </a:lnTo>
                  <a:lnTo>
                    <a:pt x="1530" y="140"/>
                  </a:lnTo>
                  <a:lnTo>
                    <a:pt x="1530" y="142"/>
                  </a:lnTo>
                  <a:lnTo>
                    <a:pt x="1530" y="142"/>
                  </a:lnTo>
                  <a:lnTo>
                    <a:pt x="1527" y="140"/>
                  </a:lnTo>
                  <a:lnTo>
                    <a:pt x="1525" y="140"/>
                  </a:lnTo>
                  <a:lnTo>
                    <a:pt x="1524" y="140"/>
                  </a:lnTo>
                  <a:lnTo>
                    <a:pt x="1522" y="140"/>
                  </a:lnTo>
                  <a:lnTo>
                    <a:pt x="1521" y="140"/>
                  </a:lnTo>
                  <a:lnTo>
                    <a:pt x="1521" y="139"/>
                  </a:lnTo>
                  <a:lnTo>
                    <a:pt x="1521" y="137"/>
                  </a:lnTo>
                  <a:lnTo>
                    <a:pt x="1519" y="136"/>
                  </a:lnTo>
                  <a:lnTo>
                    <a:pt x="1519" y="136"/>
                  </a:lnTo>
                  <a:lnTo>
                    <a:pt x="1521" y="136"/>
                  </a:lnTo>
                  <a:lnTo>
                    <a:pt x="1521" y="134"/>
                  </a:lnTo>
                  <a:close/>
                  <a:moveTo>
                    <a:pt x="341" y="80"/>
                  </a:moveTo>
                  <a:lnTo>
                    <a:pt x="343" y="80"/>
                  </a:lnTo>
                  <a:lnTo>
                    <a:pt x="343" y="82"/>
                  </a:lnTo>
                  <a:lnTo>
                    <a:pt x="344" y="85"/>
                  </a:lnTo>
                  <a:lnTo>
                    <a:pt x="344" y="87"/>
                  </a:lnTo>
                  <a:lnTo>
                    <a:pt x="344" y="87"/>
                  </a:lnTo>
                  <a:lnTo>
                    <a:pt x="344" y="87"/>
                  </a:lnTo>
                  <a:lnTo>
                    <a:pt x="344" y="88"/>
                  </a:lnTo>
                  <a:lnTo>
                    <a:pt x="346" y="90"/>
                  </a:lnTo>
                  <a:lnTo>
                    <a:pt x="346" y="90"/>
                  </a:lnTo>
                  <a:lnTo>
                    <a:pt x="346" y="91"/>
                  </a:lnTo>
                  <a:lnTo>
                    <a:pt x="347" y="93"/>
                  </a:lnTo>
                  <a:lnTo>
                    <a:pt x="347" y="93"/>
                  </a:lnTo>
                  <a:lnTo>
                    <a:pt x="347" y="95"/>
                  </a:lnTo>
                  <a:lnTo>
                    <a:pt x="347" y="95"/>
                  </a:lnTo>
                  <a:lnTo>
                    <a:pt x="346" y="96"/>
                  </a:lnTo>
                  <a:lnTo>
                    <a:pt x="346" y="96"/>
                  </a:lnTo>
                  <a:lnTo>
                    <a:pt x="347" y="99"/>
                  </a:lnTo>
                  <a:lnTo>
                    <a:pt x="349" y="101"/>
                  </a:lnTo>
                  <a:lnTo>
                    <a:pt x="352" y="101"/>
                  </a:lnTo>
                  <a:lnTo>
                    <a:pt x="352" y="101"/>
                  </a:lnTo>
                  <a:lnTo>
                    <a:pt x="352" y="102"/>
                  </a:lnTo>
                  <a:lnTo>
                    <a:pt x="349" y="102"/>
                  </a:lnTo>
                  <a:lnTo>
                    <a:pt x="347" y="101"/>
                  </a:lnTo>
                  <a:lnTo>
                    <a:pt x="346" y="99"/>
                  </a:lnTo>
                  <a:lnTo>
                    <a:pt x="346" y="98"/>
                  </a:lnTo>
                  <a:lnTo>
                    <a:pt x="344" y="95"/>
                  </a:lnTo>
                  <a:lnTo>
                    <a:pt x="344" y="93"/>
                  </a:lnTo>
                  <a:lnTo>
                    <a:pt x="343" y="91"/>
                  </a:lnTo>
                  <a:lnTo>
                    <a:pt x="341" y="91"/>
                  </a:lnTo>
                  <a:lnTo>
                    <a:pt x="341" y="91"/>
                  </a:lnTo>
                  <a:lnTo>
                    <a:pt x="341" y="90"/>
                  </a:lnTo>
                  <a:lnTo>
                    <a:pt x="343" y="90"/>
                  </a:lnTo>
                  <a:lnTo>
                    <a:pt x="341" y="88"/>
                  </a:lnTo>
                  <a:lnTo>
                    <a:pt x="341" y="88"/>
                  </a:lnTo>
                  <a:lnTo>
                    <a:pt x="339" y="88"/>
                  </a:lnTo>
                  <a:lnTo>
                    <a:pt x="339" y="88"/>
                  </a:lnTo>
                  <a:lnTo>
                    <a:pt x="339" y="87"/>
                  </a:lnTo>
                  <a:lnTo>
                    <a:pt x="339" y="87"/>
                  </a:lnTo>
                  <a:lnTo>
                    <a:pt x="339" y="87"/>
                  </a:lnTo>
                  <a:lnTo>
                    <a:pt x="339" y="85"/>
                  </a:lnTo>
                  <a:lnTo>
                    <a:pt x="339" y="85"/>
                  </a:lnTo>
                  <a:lnTo>
                    <a:pt x="341" y="85"/>
                  </a:lnTo>
                  <a:lnTo>
                    <a:pt x="341" y="84"/>
                  </a:lnTo>
                  <a:lnTo>
                    <a:pt x="341" y="84"/>
                  </a:lnTo>
                  <a:lnTo>
                    <a:pt x="341" y="82"/>
                  </a:lnTo>
                  <a:lnTo>
                    <a:pt x="341" y="80"/>
                  </a:lnTo>
                  <a:lnTo>
                    <a:pt x="341" y="80"/>
                  </a:lnTo>
                  <a:close/>
                  <a:moveTo>
                    <a:pt x="1577" y="74"/>
                  </a:moveTo>
                  <a:lnTo>
                    <a:pt x="1579" y="74"/>
                  </a:lnTo>
                  <a:lnTo>
                    <a:pt x="1579" y="76"/>
                  </a:lnTo>
                  <a:lnTo>
                    <a:pt x="1579" y="77"/>
                  </a:lnTo>
                  <a:lnTo>
                    <a:pt x="1577" y="79"/>
                  </a:lnTo>
                  <a:lnTo>
                    <a:pt x="1577" y="79"/>
                  </a:lnTo>
                  <a:lnTo>
                    <a:pt x="1577" y="79"/>
                  </a:lnTo>
                  <a:lnTo>
                    <a:pt x="1577" y="79"/>
                  </a:lnTo>
                  <a:lnTo>
                    <a:pt x="1576" y="79"/>
                  </a:lnTo>
                  <a:lnTo>
                    <a:pt x="1576" y="77"/>
                  </a:lnTo>
                  <a:lnTo>
                    <a:pt x="1577" y="76"/>
                  </a:lnTo>
                  <a:lnTo>
                    <a:pt x="1577" y="76"/>
                  </a:lnTo>
                  <a:lnTo>
                    <a:pt x="1577" y="74"/>
                  </a:lnTo>
                  <a:lnTo>
                    <a:pt x="1577" y="74"/>
                  </a:lnTo>
                  <a:close/>
                  <a:moveTo>
                    <a:pt x="1481" y="73"/>
                  </a:moveTo>
                  <a:lnTo>
                    <a:pt x="1483" y="74"/>
                  </a:lnTo>
                  <a:lnTo>
                    <a:pt x="1484" y="74"/>
                  </a:lnTo>
                  <a:lnTo>
                    <a:pt x="1484" y="76"/>
                  </a:lnTo>
                  <a:lnTo>
                    <a:pt x="1484" y="77"/>
                  </a:lnTo>
                  <a:lnTo>
                    <a:pt x="1484" y="80"/>
                  </a:lnTo>
                  <a:lnTo>
                    <a:pt x="1484" y="80"/>
                  </a:lnTo>
                  <a:lnTo>
                    <a:pt x="1486" y="82"/>
                  </a:lnTo>
                  <a:lnTo>
                    <a:pt x="1486" y="84"/>
                  </a:lnTo>
                  <a:lnTo>
                    <a:pt x="1486" y="85"/>
                  </a:lnTo>
                  <a:lnTo>
                    <a:pt x="1487" y="87"/>
                  </a:lnTo>
                  <a:lnTo>
                    <a:pt x="1487" y="88"/>
                  </a:lnTo>
                  <a:lnTo>
                    <a:pt x="1489" y="88"/>
                  </a:lnTo>
                  <a:lnTo>
                    <a:pt x="1489" y="90"/>
                  </a:lnTo>
                  <a:lnTo>
                    <a:pt x="1487" y="95"/>
                  </a:lnTo>
                  <a:lnTo>
                    <a:pt x="1487" y="96"/>
                  </a:lnTo>
                  <a:lnTo>
                    <a:pt x="1487" y="96"/>
                  </a:lnTo>
                  <a:lnTo>
                    <a:pt x="1487" y="96"/>
                  </a:lnTo>
                  <a:lnTo>
                    <a:pt x="1487" y="96"/>
                  </a:lnTo>
                  <a:lnTo>
                    <a:pt x="1489" y="96"/>
                  </a:lnTo>
                  <a:lnTo>
                    <a:pt x="1491" y="96"/>
                  </a:lnTo>
                  <a:lnTo>
                    <a:pt x="1491" y="98"/>
                  </a:lnTo>
                  <a:lnTo>
                    <a:pt x="1491" y="99"/>
                  </a:lnTo>
                  <a:lnTo>
                    <a:pt x="1491" y="99"/>
                  </a:lnTo>
                  <a:lnTo>
                    <a:pt x="1491" y="99"/>
                  </a:lnTo>
                  <a:lnTo>
                    <a:pt x="1491" y="101"/>
                  </a:lnTo>
                  <a:lnTo>
                    <a:pt x="1491" y="101"/>
                  </a:lnTo>
                  <a:lnTo>
                    <a:pt x="1491" y="102"/>
                  </a:lnTo>
                  <a:lnTo>
                    <a:pt x="1491" y="102"/>
                  </a:lnTo>
                  <a:lnTo>
                    <a:pt x="1491" y="104"/>
                  </a:lnTo>
                  <a:lnTo>
                    <a:pt x="1491" y="104"/>
                  </a:lnTo>
                  <a:lnTo>
                    <a:pt x="1492" y="106"/>
                  </a:lnTo>
                  <a:lnTo>
                    <a:pt x="1492" y="109"/>
                  </a:lnTo>
                  <a:lnTo>
                    <a:pt x="1492" y="109"/>
                  </a:lnTo>
                  <a:lnTo>
                    <a:pt x="1492" y="110"/>
                  </a:lnTo>
                  <a:lnTo>
                    <a:pt x="1492" y="110"/>
                  </a:lnTo>
                  <a:lnTo>
                    <a:pt x="1492" y="112"/>
                  </a:lnTo>
                  <a:lnTo>
                    <a:pt x="1491" y="112"/>
                  </a:lnTo>
                  <a:lnTo>
                    <a:pt x="1491" y="112"/>
                  </a:lnTo>
                  <a:lnTo>
                    <a:pt x="1491" y="112"/>
                  </a:lnTo>
                  <a:lnTo>
                    <a:pt x="1491" y="112"/>
                  </a:lnTo>
                  <a:lnTo>
                    <a:pt x="1489" y="113"/>
                  </a:lnTo>
                  <a:lnTo>
                    <a:pt x="1489" y="115"/>
                  </a:lnTo>
                  <a:lnTo>
                    <a:pt x="1489" y="115"/>
                  </a:lnTo>
                  <a:lnTo>
                    <a:pt x="1491" y="115"/>
                  </a:lnTo>
                  <a:lnTo>
                    <a:pt x="1491" y="117"/>
                  </a:lnTo>
                  <a:lnTo>
                    <a:pt x="1492" y="118"/>
                  </a:lnTo>
                  <a:lnTo>
                    <a:pt x="1492" y="118"/>
                  </a:lnTo>
                  <a:lnTo>
                    <a:pt x="1494" y="118"/>
                  </a:lnTo>
                  <a:lnTo>
                    <a:pt x="1494" y="118"/>
                  </a:lnTo>
                  <a:lnTo>
                    <a:pt x="1495" y="118"/>
                  </a:lnTo>
                  <a:lnTo>
                    <a:pt x="1495" y="118"/>
                  </a:lnTo>
                  <a:lnTo>
                    <a:pt x="1495" y="118"/>
                  </a:lnTo>
                  <a:lnTo>
                    <a:pt x="1495" y="118"/>
                  </a:lnTo>
                  <a:lnTo>
                    <a:pt x="1498" y="120"/>
                  </a:lnTo>
                  <a:lnTo>
                    <a:pt x="1498" y="121"/>
                  </a:lnTo>
                  <a:lnTo>
                    <a:pt x="1498" y="123"/>
                  </a:lnTo>
                  <a:lnTo>
                    <a:pt x="1500" y="125"/>
                  </a:lnTo>
                  <a:lnTo>
                    <a:pt x="1502" y="125"/>
                  </a:lnTo>
                  <a:lnTo>
                    <a:pt x="1502" y="126"/>
                  </a:lnTo>
                  <a:lnTo>
                    <a:pt x="1502" y="128"/>
                  </a:lnTo>
                  <a:lnTo>
                    <a:pt x="1502" y="128"/>
                  </a:lnTo>
                  <a:lnTo>
                    <a:pt x="1502" y="128"/>
                  </a:lnTo>
                  <a:lnTo>
                    <a:pt x="1502" y="128"/>
                  </a:lnTo>
                  <a:lnTo>
                    <a:pt x="1502" y="128"/>
                  </a:lnTo>
                  <a:lnTo>
                    <a:pt x="1502" y="129"/>
                  </a:lnTo>
                  <a:lnTo>
                    <a:pt x="1502" y="131"/>
                  </a:lnTo>
                  <a:lnTo>
                    <a:pt x="1502" y="132"/>
                  </a:lnTo>
                  <a:lnTo>
                    <a:pt x="1502" y="134"/>
                  </a:lnTo>
                  <a:lnTo>
                    <a:pt x="1503" y="134"/>
                  </a:lnTo>
                  <a:lnTo>
                    <a:pt x="1503" y="136"/>
                  </a:lnTo>
                  <a:lnTo>
                    <a:pt x="1505" y="139"/>
                  </a:lnTo>
                  <a:lnTo>
                    <a:pt x="1506" y="140"/>
                  </a:lnTo>
                  <a:lnTo>
                    <a:pt x="1506" y="142"/>
                  </a:lnTo>
                  <a:lnTo>
                    <a:pt x="1506" y="142"/>
                  </a:lnTo>
                  <a:lnTo>
                    <a:pt x="1508" y="142"/>
                  </a:lnTo>
                  <a:lnTo>
                    <a:pt x="1508" y="142"/>
                  </a:lnTo>
                  <a:lnTo>
                    <a:pt x="1508" y="143"/>
                  </a:lnTo>
                  <a:lnTo>
                    <a:pt x="1508" y="143"/>
                  </a:lnTo>
                  <a:lnTo>
                    <a:pt x="1508" y="143"/>
                  </a:lnTo>
                  <a:lnTo>
                    <a:pt x="1508" y="145"/>
                  </a:lnTo>
                  <a:lnTo>
                    <a:pt x="1509" y="147"/>
                  </a:lnTo>
                  <a:lnTo>
                    <a:pt x="1509" y="147"/>
                  </a:lnTo>
                  <a:lnTo>
                    <a:pt x="1509" y="148"/>
                  </a:lnTo>
                  <a:lnTo>
                    <a:pt x="1509" y="148"/>
                  </a:lnTo>
                  <a:lnTo>
                    <a:pt x="1511" y="150"/>
                  </a:lnTo>
                  <a:lnTo>
                    <a:pt x="1511" y="150"/>
                  </a:lnTo>
                  <a:lnTo>
                    <a:pt x="1511" y="151"/>
                  </a:lnTo>
                  <a:lnTo>
                    <a:pt x="1511" y="151"/>
                  </a:lnTo>
                  <a:lnTo>
                    <a:pt x="1511" y="151"/>
                  </a:lnTo>
                  <a:lnTo>
                    <a:pt x="1509" y="151"/>
                  </a:lnTo>
                  <a:lnTo>
                    <a:pt x="1509" y="151"/>
                  </a:lnTo>
                  <a:lnTo>
                    <a:pt x="1509" y="151"/>
                  </a:lnTo>
                  <a:lnTo>
                    <a:pt x="1509" y="151"/>
                  </a:lnTo>
                  <a:lnTo>
                    <a:pt x="1508" y="151"/>
                  </a:lnTo>
                  <a:lnTo>
                    <a:pt x="1508" y="151"/>
                  </a:lnTo>
                  <a:lnTo>
                    <a:pt x="1508" y="151"/>
                  </a:lnTo>
                  <a:lnTo>
                    <a:pt x="1505" y="148"/>
                  </a:lnTo>
                  <a:lnTo>
                    <a:pt x="1505" y="148"/>
                  </a:lnTo>
                  <a:lnTo>
                    <a:pt x="1503" y="148"/>
                  </a:lnTo>
                  <a:lnTo>
                    <a:pt x="1503" y="148"/>
                  </a:lnTo>
                  <a:lnTo>
                    <a:pt x="1503" y="148"/>
                  </a:lnTo>
                  <a:lnTo>
                    <a:pt x="1503" y="148"/>
                  </a:lnTo>
                  <a:lnTo>
                    <a:pt x="1503" y="148"/>
                  </a:lnTo>
                  <a:lnTo>
                    <a:pt x="1502" y="148"/>
                  </a:lnTo>
                  <a:lnTo>
                    <a:pt x="1502" y="148"/>
                  </a:lnTo>
                  <a:lnTo>
                    <a:pt x="1502" y="148"/>
                  </a:lnTo>
                  <a:lnTo>
                    <a:pt x="1502" y="148"/>
                  </a:lnTo>
                  <a:lnTo>
                    <a:pt x="1502" y="148"/>
                  </a:lnTo>
                  <a:lnTo>
                    <a:pt x="1502" y="148"/>
                  </a:lnTo>
                  <a:lnTo>
                    <a:pt x="1500" y="148"/>
                  </a:lnTo>
                  <a:lnTo>
                    <a:pt x="1500" y="148"/>
                  </a:lnTo>
                  <a:lnTo>
                    <a:pt x="1500" y="147"/>
                  </a:lnTo>
                  <a:lnTo>
                    <a:pt x="1500" y="147"/>
                  </a:lnTo>
                  <a:lnTo>
                    <a:pt x="1500" y="145"/>
                  </a:lnTo>
                  <a:lnTo>
                    <a:pt x="1500" y="145"/>
                  </a:lnTo>
                  <a:lnTo>
                    <a:pt x="1502" y="145"/>
                  </a:lnTo>
                  <a:lnTo>
                    <a:pt x="1502" y="143"/>
                  </a:lnTo>
                  <a:lnTo>
                    <a:pt x="1502" y="143"/>
                  </a:lnTo>
                  <a:lnTo>
                    <a:pt x="1502" y="142"/>
                  </a:lnTo>
                  <a:lnTo>
                    <a:pt x="1502" y="142"/>
                  </a:lnTo>
                  <a:lnTo>
                    <a:pt x="1500" y="140"/>
                  </a:lnTo>
                  <a:lnTo>
                    <a:pt x="1500" y="140"/>
                  </a:lnTo>
                  <a:lnTo>
                    <a:pt x="1500" y="140"/>
                  </a:lnTo>
                  <a:lnTo>
                    <a:pt x="1498" y="139"/>
                  </a:lnTo>
                  <a:lnTo>
                    <a:pt x="1498" y="139"/>
                  </a:lnTo>
                  <a:lnTo>
                    <a:pt x="1498" y="139"/>
                  </a:lnTo>
                  <a:lnTo>
                    <a:pt x="1497" y="139"/>
                  </a:lnTo>
                  <a:lnTo>
                    <a:pt x="1497" y="137"/>
                  </a:lnTo>
                  <a:lnTo>
                    <a:pt x="1497" y="136"/>
                  </a:lnTo>
                  <a:lnTo>
                    <a:pt x="1497" y="134"/>
                  </a:lnTo>
                  <a:lnTo>
                    <a:pt x="1497" y="134"/>
                  </a:lnTo>
                  <a:lnTo>
                    <a:pt x="1497" y="132"/>
                  </a:lnTo>
                  <a:lnTo>
                    <a:pt x="1495" y="131"/>
                  </a:lnTo>
                  <a:lnTo>
                    <a:pt x="1495" y="129"/>
                  </a:lnTo>
                  <a:lnTo>
                    <a:pt x="1494" y="128"/>
                  </a:lnTo>
                  <a:lnTo>
                    <a:pt x="1492" y="128"/>
                  </a:lnTo>
                  <a:lnTo>
                    <a:pt x="1491" y="126"/>
                  </a:lnTo>
                  <a:lnTo>
                    <a:pt x="1491" y="126"/>
                  </a:lnTo>
                  <a:lnTo>
                    <a:pt x="1487" y="123"/>
                  </a:lnTo>
                  <a:lnTo>
                    <a:pt x="1487" y="123"/>
                  </a:lnTo>
                  <a:lnTo>
                    <a:pt x="1486" y="121"/>
                  </a:lnTo>
                  <a:lnTo>
                    <a:pt x="1486" y="121"/>
                  </a:lnTo>
                  <a:lnTo>
                    <a:pt x="1486" y="120"/>
                  </a:lnTo>
                  <a:lnTo>
                    <a:pt x="1486" y="118"/>
                  </a:lnTo>
                  <a:lnTo>
                    <a:pt x="1486" y="118"/>
                  </a:lnTo>
                  <a:lnTo>
                    <a:pt x="1486" y="118"/>
                  </a:lnTo>
                  <a:lnTo>
                    <a:pt x="1486" y="118"/>
                  </a:lnTo>
                  <a:lnTo>
                    <a:pt x="1484" y="115"/>
                  </a:lnTo>
                  <a:lnTo>
                    <a:pt x="1483" y="113"/>
                  </a:lnTo>
                  <a:lnTo>
                    <a:pt x="1483" y="113"/>
                  </a:lnTo>
                  <a:lnTo>
                    <a:pt x="1483" y="113"/>
                  </a:lnTo>
                  <a:lnTo>
                    <a:pt x="1483" y="113"/>
                  </a:lnTo>
                  <a:lnTo>
                    <a:pt x="1481" y="112"/>
                  </a:lnTo>
                  <a:lnTo>
                    <a:pt x="1481" y="110"/>
                  </a:lnTo>
                  <a:lnTo>
                    <a:pt x="1481" y="110"/>
                  </a:lnTo>
                  <a:lnTo>
                    <a:pt x="1483" y="110"/>
                  </a:lnTo>
                  <a:lnTo>
                    <a:pt x="1484" y="109"/>
                  </a:lnTo>
                  <a:lnTo>
                    <a:pt x="1484" y="109"/>
                  </a:lnTo>
                  <a:lnTo>
                    <a:pt x="1484" y="107"/>
                  </a:lnTo>
                  <a:lnTo>
                    <a:pt x="1484" y="107"/>
                  </a:lnTo>
                  <a:lnTo>
                    <a:pt x="1484" y="106"/>
                  </a:lnTo>
                  <a:lnTo>
                    <a:pt x="1484" y="106"/>
                  </a:lnTo>
                  <a:lnTo>
                    <a:pt x="1484" y="106"/>
                  </a:lnTo>
                  <a:lnTo>
                    <a:pt x="1483" y="102"/>
                  </a:lnTo>
                  <a:lnTo>
                    <a:pt x="1481" y="101"/>
                  </a:lnTo>
                  <a:lnTo>
                    <a:pt x="1481" y="99"/>
                  </a:lnTo>
                  <a:lnTo>
                    <a:pt x="1481" y="98"/>
                  </a:lnTo>
                  <a:lnTo>
                    <a:pt x="1481" y="98"/>
                  </a:lnTo>
                  <a:lnTo>
                    <a:pt x="1481" y="93"/>
                  </a:lnTo>
                  <a:lnTo>
                    <a:pt x="1481" y="91"/>
                  </a:lnTo>
                  <a:lnTo>
                    <a:pt x="1481" y="90"/>
                  </a:lnTo>
                  <a:lnTo>
                    <a:pt x="1481" y="90"/>
                  </a:lnTo>
                  <a:lnTo>
                    <a:pt x="1483" y="90"/>
                  </a:lnTo>
                  <a:lnTo>
                    <a:pt x="1483" y="88"/>
                  </a:lnTo>
                  <a:lnTo>
                    <a:pt x="1483" y="84"/>
                  </a:lnTo>
                  <a:lnTo>
                    <a:pt x="1483" y="84"/>
                  </a:lnTo>
                  <a:lnTo>
                    <a:pt x="1483" y="84"/>
                  </a:lnTo>
                  <a:lnTo>
                    <a:pt x="1483" y="85"/>
                  </a:lnTo>
                  <a:lnTo>
                    <a:pt x="1481" y="88"/>
                  </a:lnTo>
                  <a:lnTo>
                    <a:pt x="1481" y="88"/>
                  </a:lnTo>
                  <a:lnTo>
                    <a:pt x="1480" y="87"/>
                  </a:lnTo>
                  <a:lnTo>
                    <a:pt x="1480" y="87"/>
                  </a:lnTo>
                  <a:lnTo>
                    <a:pt x="1480" y="87"/>
                  </a:lnTo>
                  <a:lnTo>
                    <a:pt x="1481" y="85"/>
                  </a:lnTo>
                  <a:lnTo>
                    <a:pt x="1480" y="85"/>
                  </a:lnTo>
                  <a:lnTo>
                    <a:pt x="1480" y="84"/>
                  </a:lnTo>
                  <a:lnTo>
                    <a:pt x="1481" y="82"/>
                  </a:lnTo>
                  <a:lnTo>
                    <a:pt x="1481" y="80"/>
                  </a:lnTo>
                  <a:lnTo>
                    <a:pt x="1481" y="80"/>
                  </a:lnTo>
                  <a:lnTo>
                    <a:pt x="1481" y="80"/>
                  </a:lnTo>
                  <a:lnTo>
                    <a:pt x="1481" y="79"/>
                  </a:lnTo>
                  <a:lnTo>
                    <a:pt x="1481" y="79"/>
                  </a:lnTo>
                  <a:lnTo>
                    <a:pt x="1481" y="77"/>
                  </a:lnTo>
                  <a:lnTo>
                    <a:pt x="1481" y="76"/>
                  </a:lnTo>
                  <a:lnTo>
                    <a:pt x="1481" y="74"/>
                  </a:lnTo>
                  <a:lnTo>
                    <a:pt x="1481" y="74"/>
                  </a:lnTo>
                  <a:lnTo>
                    <a:pt x="1481" y="74"/>
                  </a:lnTo>
                  <a:lnTo>
                    <a:pt x="1481" y="73"/>
                  </a:lnTo>
                  <a:close/>
                  <a:moveTo>
                    <a:pt x="1519" y="57"/>
                  </a:moveTo>
                  <a:lnTo>
                    <a:pt x="1519" y="57"/>
                  </a:lnTo>
                  <a:lnTo>
                    <a:pt x="1519" y="58"/>
                  </a:lnTo>
                  <a:lnTo>
                    <a:pt x="1521" y="60"/>
                  </a:lnTo>
                  <a:lnTo>
                    <a:pt x="1521" y="60"/>
                  </a:lnTo>
                  <a:lnTo>
                    <a:pt x="1521" y="60"/>
                  </a:lnTo>
                  <a:lnTo>
                    <a:pt x="1521" y="60"/>
                  </a:lnTo>
                  <a:lnTo>
                    <a:pt x="1522" y="60"/>
                  </a:lnTo>
                  <a:lnTo>
                    <a:pt x="1524" y="58"/>
                  </a:lnTo>
                  <a:lnTo>
                    <a:pt x="1524" y="58"/>
                  </a:lnTo>
                  <a:lnTo>
                    <a:pt x="1524" y="58"/>
                  </a:lnTo>
                  <a:lnTo>
                    <a:pt x="1524" y="57"/>
                  </a:lnTo>
                  <a:lnTo>
                    <a:pt x="1522" y="58"/>
                  </a:lnTo>
                  <a:lnTo>
                    <a:pt x="1521" y="58"/>
                  </a:lnTo>
                  <a:lnTo>
                    <a:pt x="1521" y="58"/>
                  </a:lnTo>
                  <a:lnTo>
                    <a:pt x="1521" y="57"/>
                  </a:lnTo>
                  <a:lnTo>
                    <a:pt x="1519" y="57"/>
                  </a:lnTo>
                  <a:close/>
                  <a:moveTo>
                    <a:pt x="1536" y="52"/>
                  </a:moveTo>
                  <a:lnTo>
                    <a:pt x="1535" y="52"/>
                  </a:lnTo>
                  <a:lnTo>
                    <a:pt x="1535" y="54"/>
                  </a:lnTo>
                  <a:lnTo>
                    <a:pt x="1535" y="54"/>
                  </a:lnTo>
                  <a:lnTo>
                    <a:pt x="1535" y="55"/>
                  </a:lnTo>
                  <a:lnTo>
                    <a:pt x="1535" y="55"/>
                  </a:lnTo>
                  <a:lnTo>
                    <a:pt x="1536" y="55"/>
                  </a:lnTo>
                  <a:lnTo>
                    <a:pt x="1538" y="57"/>
                  </a:lnTo>
                  <a:lnTo>
                    <a:pt x="1538" y="57"/>
                  </a:lnTo>
                  <a:lnTo>
                    <a:pt x="1539" y="57"/>
                  </a:lnTo>
                  <a:lnTo>
                    <a:pt x="1539" y="55"/>
                  </a:lnTo>
                  <a:lnTo>
                    <a:pt x="1539" y="55"/>
                  </a:lnTo>
                  <a:lnTo>
                    <a:pt x="1538" y="54"/>
                  </a:lnTo>
                  <a:lnTo>
                    <a:pt x="1538" y="54"/>
                  </a:lnTo>
                  <a:lnTo>
                    <a:pt x="1538" y="54"/>
                  </a:lnTo>
                  <a:lnTo>
                    <a:pt x="1536" y="54"/>
                  </a:lnTo>
                  <a:lnTo>
                    <a:pt x="1536" y="52"/>
                  </a:lnTo>
                  <a:close/>
                  <a:moveTo>
                    <a:pt x="1480" y="49"/>
                  </a:moveTo>
                  <a:lnTo>
                    <a:pt x="1481" y="49"/>
                  </a:lnTo>
                  <a:lnTo>
                    <a:pt x="1483" y="50"/>
                  </a:lnTo>
                  <a:lnTo>
                    <a:pt x="1483" y="52"/>
                  </a:lnTo>
                  <a:lnTo>
                    <a:pt x="1484" y="54"/>
                  </a:lnTo>
                  <a:lnTo>
                    <a:pt x="1484" y="55"/>
                  </a:lnTo>
                  <a:lnTo>
                    <a:pt x="1483" y="55"/>
                  </a:lnTo>
                  <a:lnTo>
                    <a:pt x="1483" y="55"/>
                  </a:lnTo>
                  <a:lnTo>
                    <a:pt x="1483" y="57"/>
                  </a:lnTo>
                  <a:lnTo>
                    <a:pt x="1481" y="58"/>
                  </a:lnTo>
                  <a:lnTo>
                    <a:pt x="1481" y="58"/>
                  </a:lnTo>
                  <a:lnTo>
                    <a:pt x="1480" y="58"/>
                  </a:lnTo>
                  <a:lnTo>
                    <a:pt x="1480" y="60"/>
                  </a:lnTo>
                  <a:lnTo>
                    <a:pt x="1480" y="60"/>
                  </a:lnTo>
                  <a:lnTo>
                    <a:pt x="1478" y="60"/>
                  </a:lnTo>
                  <a:lnTo>
                    <a:pt x="1476" y="60"/>
                  </a:lnTo>
                  <a:lnTo>
                    <a:pt x="1476" y="60"/>
                  </a:lnTo>
                  <a:lnTo>
                    <a:pt x="1478" y="58"/>
                  </a:lnTo>
                  <a:lnTo>
                    <a:pt x="1478" y="57"/>
                  </a:lnTo>
                  <a:lnTo>
                    <a:pt x="1478" y="57"/>
                  </a:lnTo>
                  <a:lnTo>
                    <a:pt x="1476" y="57"/>
                  </a:lnTo>
                  <a:lnTo>
                    <a:pt x="1478" y="57"/>
                  </a:lnTo>
                  <a:lnTo>
                    <a:pt x="1478" y="55"/>
                  </a:lnTo>
                  <a:lnTo>
                    <a:pt x="1478" y="54"/>
                  </a:lnTo>
                  <a:lnTo>
                    <a:pt x="1480" y="52"/>
                  </a:lnTo>
                  <a:lnTo>
                    <a:pt x="1480" y="49"/>
                  </a:lnTo>
                  <a:lnTo>
                    <a:pt x="1480" y="49"/>
                  </a:lnTo>
                  <a:close/>
                  <a:moveTo>
                    <a:pt x="1320" y="35"/>
                  </a:moveTo>
                  <a:lnTo>
                    <a:pt x="1320" y="35"/>
                  </a:lnTo>
                  <a:lnTo>
                    <a:pt x="1322" y="35"/>
                  </a:lnTo>
                  <a:lnTo>
                    <a:pt x="1322" y="36"/>
                  </a:lnTo>
                  <a:lnTo>
                    <a:pt x="1322" y="36"/>
                  </a:lnTo>
                  <a:lnTo>
                    <a:pt x="1322" y="36"/>
                  </a:lnTo>
                  <a:lnTo>
                    <a:pt x="1322" y="36"/>
                  </a:lnTo>
                  <a:lnTo>
                    <a:pt x="1322" y="38"/>
                  </a:lnTo>
                  <a:lnTo>
                    <a:pt x="1322" y="39"/>
                  </a:lnTo>
                  <a:lnTo>
                    <a:pt x="1322" y="39"/>
                  </a:lnTo>
                  <a:lnTo>
                    <a:pt x="1322" y="39"/>
                  </a:lnTo>
                  <a:lnTo>
                    <a:pt x="1322" y="39"/>
                  </a:lnTo>
                  <a:lnTo>
                    <a:pt x="1320" y="39"/>
                  </a:lnTo>
                  <a:lnTo>
                    <a:pt x="1320" y="39"/>
                  </a:lnTo>
                  <a:lnTo>
                    <a:pt x="1320" y="39"/>
                  </a:lnTo>
                  <a:lnTo>
                    <a:pt x="1320" y="38"/>
                  </a:lnTo>
                  <a:lnTo>
                    <a:pt x="1319" y="38"/>
                  </a:lnTo>
                  <a:lnTo>
                    <a:pt x="1319" y="36"/>
                  </a:lnTo>
                  <a:lnTo>
                    <a:pt x="1319" y="36"/>
                  </a:lnTo>
                  <a:lnTo>
                    <a:pt x="1319" y="36"/>
                  </a:lnTo>
                  <a:lnTo>
                    <a:pt x="1317" y="36"/>
                  </a:lnTo>
                  <a:lnTo>
                    <a:pt x="1317" y="35"/>
                  </a:lnTo>
                  <a:lnTo>
                    <a:pt x="1317" y="35"/>
                  </a:lnTo>
                  <a:lnTo>
                    <a:pt x="1317" y="35"/>
                  </a:lnTo>
                  <a:lnTo>
                    <a:pt x="1319" y="35"/>
                  </a:lnTo>
                  <a:lnTo>
                    <a:pt x="1320" y="35"/>
                  </a:lnTo>
                  <a:close/>
                  <a:moveTo>
                    <a:pt x="1524" y="28"/>
                  </a:moveTo>
                  <a:lnTo>
                    <a:pt x="1524" y="28"/>
                  </a:lnTo>
                  <a:lnTo>
                    <a:pt x="1524" y="30"/>
                  </a:lnTo>
                  <a:lnTo>
                    <a:pt x="1524" y="30"/>
                  </a:lnTo>
                  <a:lnTo>
                    <a:pt x="1524" y="30"/>
                  </a:lnTo>
                  <a:lnTo>
                    <a:pt x="1525" y="30"/>
                  </a:lnTo>
                  <a:lnTo>
                    <a:pt x="1525" y="32"/>
                  </a:lnTo>
                  <a:lnTo>
                    <a:pt x="1525" y="32"/>
                  </a:lnTo>
                  <a:lnTo>
                    <a:pt x="1524" y="32"/>
                  </a:lnTo>
                  <a:lnTo>
                    <a:pt x="1524" y="33"/>
                  </a:lnTo>
                  <a:lnTo>
                    <a:pt x="1527" y="32"/>
                  </a:lnTo>
                  <a:lnTo>
                    <a:pt x="1527" y="32"/>
                  </a:lnTo>
                  <a:lnTo>
                    <a:pt x="1527" y="30"/>
                  </a:lnTo>
                  <a:lnTo>
                    <a:pt x="1527" y="30"/>
                  </a:lnTo>
                  <a:lnTo>
                    <a:pt x="1525" y="30"/>
                  </a:lnTo>
                  <a:lnTo>
                    <a:pt x="1525" y="30"/>
                  </a:lnTo>
                  <a:lnTo>
                    <a:pt x="1525" y="28"/>
                  </a:lnTo>
                  <a:lnTo>
                    <a:pt x="1525" y="28"/>
                  </a:lnTo>
                  <a:lnTo>
                    <a:pt x="1524" y="28"/>
                  </a:lnTo>
                  <a:close/>
                  <a:moveTo>
                    <a:pt x="1489" y="27"/>
                  </a:moveTo>
                  <a:lnTo>
                    <a:pt x="1491" y="27"/>
                  </a:lnTo>
                  <a:lnTo>
                    <a:pt x="1492" y="28"/>
                  </a:lnTo>
                  <a:lnTo>
                    <a:pt x="1492" y="30"/>
                  </a:lnTo>
                  <a:lnTo>
                    <a:pt x="1489" y="33"/>
                  </a:lnTo>
                  <a:lnTo>
                    <a:pt x="1486" y="35"/>
                  </a:lnTo>
                  <a:lnTo>
                    <a:pt x="1486" y="35"/>
                  </a:lnTo>
                  <a:lnTo>
                    <a:pt x="1484" y="35"/>
                  </a:lnTo>
                  <a:lnTo>
                    <a:pt x="1484" y="35"/>
                  </a:lnTo>
                  <a:lnTo>
                    <a:pt x="1484" y="33"/>
                  </a:lnTo>
                  <a:lnTo>
                    <a:pt x="1484" y="33"/>
                  </a:lnTo>
                  <a:lnTo>
                    <a:pt x="1484" y="32"/>
                  </a:lnTo>
                  <a:lnTo>
                    <a:pt x="1484" y="30"/>
                  </a:lnTo>
                  <a:lnTo>
                    <a:pt x="1486" y="28"/>
                  </a:lnTo>
                  <a:lnTo>
                    <a:pt x="1487" y="27"/>
                  </a:lnTo>
                  <a:lnTo>
                    <a:pt x="1489" y="27"/>
                  </a:lnTo>
                  <a:close/>
                  <a:moveTo>
                    <a:pt x="1541" y="21"/>
                  </a:moveTo>
                  <a:lnTo>
                    <a:pt x="1539" y="22"/>
                  </a:lnTo>
                  <a:lnTo>
                    <a:pt x="1539" y="22"/>
                  </a:lnTo>
                  <a:lnTo>
                    <a:pt x="1539" y="22"/>
                  </a:lnTo>
                  <a:lnTo>
                    <a:pt x="1539" y="22"/>
                  </a:lnTo>
                  <a:lnTo>
                    <a:pt x="1539" y="24"/>
                  </a:lnTo>
                  <a:lnTo>
                    <a:pt x="1541" y="24"/>
                  </a:lnTo>
                  <a:lnTo>
                    <a:pt x="1541" y="24"/>
                  </a:lnTo>
                  <a:lnTo>
                    <a:pt x="1541" y="24"/>
                  </a:lnTo>
                  <a:lnTo>
                    <a:pt x="1541" y="24"/>
                  </a:lnTo>
                  <a:lnTo>
                    <a:pt x="1541" y="22"/>
                  </a:lnTo>
                  <a:lnTo>
                    <a:pt x="1543" y="22"/>
                  </a:lnTo>
                  <a:lnTo>
                    <a:pt x="1543" y="22"/>
                  </a:lnTo>
                  <a:lnTo>
                    <a:pt x="1541" y="21"/>
                  </a:lnTo>
                  <a:close/>
                  <a:moveTo>
                    <a:pt x="1543" y="19"/>
                  </a:moveTo>
                  <a:lnTo>
                    <a:pt x="1543" y="19"/>
                  </a:lnTo>
                  <a:lnTo>
                    <a:pt x="1541" y="21"/>
                  </a:lnTo>
                  <a:lnTo>
                    <a:pt x="1543" y="21"/>
                  </a:lnTo>
                  <a:lnTo>
                    <a:pt x="1544" y="21"/>
                  </a:lnTo>
                  <a:lnTo>
                    <a:pt x="1544" y="21"/>
                  </a:lnTo>
                  <a:lnTo>
                    <a:pt x="1544" y="21"/>
                  </a:lnTo>
                  <a:lnTo>
                    <a:pt x="1543" y="22"/>
                  </a:lnTo>
                  <a:lnTo>
                    <a:pt x="1543" y="22"/>
                  </a:lnTo>
                  <a:lnTo>
                    <a:pt x="1544" y="22"/>
                  </a:lnTo>
                  <a:lnTo>
                    <a:pt x="1544" y="22"/>
                  </a:lnTo>
                  <a:lnTo>
                    <a:pt x="1546" y="22"/>
                  </a:lnTo>
                  <a:lnTo>
                    <a:pt x="1546" y="21"/>
                  </a:lnTo>
                  <a:lnTo>
                    <a:pt x="1547" y="21"/>
                  </a:lnTo>
                  <a:lnTo>
                    <a:pt x="1547" y="21"/>
                  </a:lnTo>
                  <a:lnTo>
                    <a:pt x="1547" y="22"/>
                  </a:lnTo>
                  <a:lnTo>
                    <a:pt x="1547" y="22"/>
                  </a:lnTo>
                  <a:lnTo>
                    <a:pt x="1549" y="22"/>
                  </a:lnTo>
                  <a:lnTo>
                    <a:pt x="1550" y="22"/>
                  </a:lnTo>
                  <a:lnTo>
                    <a:pt x="1550" y="22"/>
                  </a:lnTo>
                  <a:lnTo>
                    <a:pt x="1550" y="24"/>
                  </a:lnTo>
                  <a:lnTo>
                    <a:pt x="1550" y="25"/>
                  </a:lnTo>
                  <a:lnTo>
                    <a:pt x="1552" y="25"/>
                  </a:lnTo>
                  <a:lnTo>
                    <a:pt x="1552" y="27"/>
                  </a:lnTo>
                  <a:lnTo>
                    <a:pt x="1552" y="27"/>
                  </a:lnTo>
                  <a:lnTo>
                    <a:pt x="1554" y="27"/>
                  </a:lnTo>
                  <a:lnTo>
                    <a:pt x="1554" y="27"/>
                  </a:lnTo>
                  <a:lnTo>
                    <a:pt x="1552" y="27"/>
                  </a:lnTo>
                  <a:lnTo>
                    <a:pt x="1554" y="28"/>
                  </a:lnTo>
                  <a:lnTo>
                    <a:pt x="1555" y="28"/>
                  </a:lnTo>
                  <a:lnTo>
                    <a:pt x="1555" y="30"/>
                  </a:lnTo>
                  <a:lnTo>
                    <a:pt x="1555" y="30"/>
                  </a:lnTo>
                  <a:lnTo>
                    <a:pt x="1557" y="30"/>
                  </a:lnTo>
                  <a:lnTo>
                    <a:pt x="1557" y="30"/>
                  </a:lnTo>
                  <a:lnTo>
                    <a:pt x="1557" y="28"/>
                  </a:lnTo>
                  <a:lnTo>
                    <a:pt x="1557" y="28"/>
                  </a:lnTo>
                  <a:lnTo>
                    <a:pt x="1558" y="27"/>
                  </a:lnTo>
                  <a:lnTo>
                    <a:pt x="1562" y="27"/>
                  </a:lnTo>
                  <a:lnTo>
                    <a:pt x="1563" y="30"/>
                  </a:lnTo>
                  <a:lnTo>
                    <a:pt x="1563" y="30"/>
                  </a:lnTo>
                  <a:lnTo>
                    <a:pt x="1562" y="30"/>
                  </a:lnTo>
                  <a:lnTo>
                    <a:pt x="1560" y="30"/>
                  </a:lnTo>
                  <a:lnTo>
                    <a:pt x="1558" y="30"/>
                  </a:lnTo>
                  <a:lnTo>
                    <a:pt x="1558" y="30"/>
                  </a:lnTo>
                  <a:lnTo>
                    <a:pt x="1558" y="32"/>
                  </a:lnTo>
                  <a:lnTo>
                    <a:pt x="1558" y="33"/>
                  </a:lnTo>
                  <a:lnTo>
                    <a:pt x="1557" y="33"/>
                  </a:lnTo>
                  <a:lnTo>
                    <a:pt x="1557" y="32"/>
                  </a:lnTo>
                  <a:lnTo>
                    <a:pt x="1557" y="32"/>
                  </a:lnTo>
                  <a:lnTo>
                    <a:pt x="1555" y="32"/>
                  </a:lnTo>
                  <a:lnTo>
                    <a:pt x="1554" y="32"/>
                  </a:lnTo>
                  <a:lnTo>
                    <a:pt x="1554" y="32"/>
                  </a:lnTo>
                  <a:lnTo>
                    <a:pt x="1552" y="33"/>
                  </a:lnTo>
                  <a:lnTo>
                    <a:pt x="1552" y="35"/>
                  </a:lnTo>
                  <a:lnTo>
                    <a:pt x="1552" y="36"/>
                  </a:lnTo>
                  <a:lnTo>
                    <a:pt x="1552" y="36"/>
                  </a:lnTo>
                  <a:lnTo>
                    <a:pt x="1554" y="38"/>
                  </a:lnTo>
                  <a:lnTo>
                    <a:pt x="1554" y="39"/>
                  </a:lnTo>
                  <a:lnTo>
                    <a:pt x="1554" y="39"/>
                  </a:lnTo>
                  <a:lnTo>
                    <a:pt x="1552" y="39"/>
                  </a:lnTo>
                  <a:lnTo>
                    <a:pt x="1552" y="39"/>
                  </a:lnTo>
                  <a:lnTo>
                    <a:pt x="1550" y="43"/>
                  </a:lnTo>
                  <a:lnTo>
                    <a:pt x="1550" y="43"/>
                  </a:lnTo>
                  <a:lnTo>
                    <a:pt x="1550" y="44"/>
                  </a:lnTo>
                  <a:lnTo>
                    <a:pt x="1550" y="44"/>
                  </a:lnTo>
                  <a:lnTo>
                    <a:pt x="1550" y="44"/>
                  </a:lnTo>
                  <a:lnTo>
                    <a:pt x="1549" y="44"/>
                  </a:lnTo>
                  <a:lnTo>
                    <a:pt x="1549" y="44"/>
                  </a:lnTo>
                  <a:lnTo>
                    <a:pt x="1549" y="46"/>
                  </a:lnTo>
                  <a:lnTo>
                    <a:pt x="1549" y="46"/>
                  </a:lnTo>
                  <a:lnTo>
                    <a:pt x="1549" y="46"/>
                  </a:lnTo>
                  <a:lnTo>
                    <a:pt x="1550" y="47"/>
                  </a:lnTo>
                  <a:lnTo>
                    <a:pt x="1550" y="47"/>
                  </a:lnTo>
                  <a:lnTo>
                    <a:pt x="1549" y="47"/>
                  </a:lnTo>
                  <a:lnTo>
                    <a:pt x="1549" y="47"/>
                  </a:lnTo>
                  <a:lnTo>
                    <a:pt x="1547" y="47"/>
                  </a:lnTo>
                  <a:lnTo>
                    <a:pt x="1547" y="47"/>
                  </a:lnTo>
                  <a:lnTo>
                    <a:pt x="1546" y="47"/>
                  </a:lnTo>
                  <a:lnTo>
                    <a:pt x="1546" y="47"/>
                  </a:lnTo>
                  <a:lnTo>
                    <a:pt x="1546" y="49"/>
                  </a:lnTo>
                  <a:lnTo>
                    <a:pt x="1547" y="49"/>
                  </a:lnTo>
                  <a:lnTo>
                    <a:pt x="1546" y="49"/>
                  </a:lnTo>
                  <a:lnTo>
                    <a:pt x="1546" y="50"/>
                  </a:lnTo>
                  <a:lnTo>
                    <a:pt x="1544" y="50"/>
                  </a:lnTo>
                  <a:lnTo>
                    <a:pt x="1544" y="52"/>
                  </a:lnTo>
                  <a:lnTo>
                    <a:pt x="1543" y="52"/>
                  </a:lnTo>
                  <a:lnTo>
                    <a:pt x="1543" y="52"/>
                  </a:lnTo>
                  <a:lnTo>
                    <a:pt x="1541" y="52"/>
                  </a:lnTo>
                  <a:lnTo>
                    <a:pt x="1541" y="54"/>
                  </a:lnTo>
                  <a:lnTo>
                    <a:pt x="1543" y="54"/>
                  </a:lnTo>
                  <a:lnTo>
                    <a:pt x="1544" y="54"/>
                  </a:lnTo>
                  <a:lnTo>
                    <a:pt x="1544" y="54"/>
                  </a:lnTo>
                  <a:lnTo>
                    <a:pt x="1544" y="54"/>
                  </a:lnTo>
                  <a:lnTo>
                    <a:pt x="1544" y="54"/>
                  </a:lnTo>
                  <a:lnTo>
                    <a:pt x="1543" y="54"/>
                  </a:lnTo>
                  <a:lnTo>
                    <a:pt x="1543" y="55"/>
                  </a:lnTo>
                  <a:lnTo>
                    <a:pt x="1541" y="54"/>
                  </a:lnTo>
                  <a:lnTo>
                    <a:pt x="1539" y="55"/>
                  </a:lnTo>
                  <a:lnTo>
                    <a:pt x="1539" y="55"/>
                  </a:lnTo>
                  <a:lnTo>
                    <a:pt x="1541" y="55"/>
                  </a:lnTo>
                  <a:lnTo>
                    <a:pt x="1544" y="57"/>
                  </a:lnTo>
                  <a:lnTo>
                    <a:pt x="1546" y="57"/>
                  </a:lnTo>
                  <a:lnTo>
                    <a:pt x="1547" y="55"/>
                  </a:lnTo>
                  <a:lnTo>
                    <a:pt x="1549" y="55"/>
                  </a:lnTo>
                  <a:lnTo>
                    <a:pt x="1549" y="57"/>
                  </a:lnTo>
                  <a:lnTo>
                    <a:pt x="1549" y="57"/>
                  </a:lnTo>
                  <a:lnTo>
                    <a:pt x="1547" y="57"/>
                  </a:lnTo>
                  <a:lnTo>
                    <a:pt x="1546" y="60"/>
                  </a:lnTo>
                  <a:lnTo>
                    <a:pt x="1544" y="60"/>
                  </a:lnTo>
                  <a:lnTo>
                    <a:pt x="1543" y="60"/>
                  </a:lnTo>
                  <a:lnTo>
                    <a:pt x="1543" y="61"/>
                  </a:lnTo>
                  <a:lnTo>
                    <a:pt x="1543" y="61"/>
                  </a:lnTo>
                  <a:lnTo>
                    <a:pt x="1543" y="61"/>
                  </a:lnTo>
                  <a:lnTo>
                    <a:pt x="1539" y="61"/>
                  </a:lnTo>
                  <a:lnTo>
                    <a:pt x="1538" y="60"/>
                  </a:lnTo>
                  <a:lnTo>
                    <a:pt x="1536" y="60"/>
                  </a:lnTo>
                  <a:lnTo>
                    <a:pt x="1536" y="60"/>
                  </a:lnTo>
                  <a:lnTo>
                    <a:pt x="1535" y="60"/>
                  </a:lnTo>
                  <a:lnTo>
                    <a:pt x="1535" y="61"/>
                  </a:lnTo>
                  <a:lnTo>
                    <a:pt x="1535" y="63"/>
                  </a:lnTo>
                  <a:lnTo>
                    <a:pt x="1536" y="66"/>
                  </a:lnTo>
                  <a:lnTo>
                    <a:pt x="1536" y="66"/>
                  </a:lnTo>
                  <a:lnTo>
                    <a:pt x="1535" y="66"/>
                  </a:lnTo>
                  <a:lnTo>
                    <a:pt x="1533" y="68"/>
                  </a:lnTo>
                  <a:lnTo>
                    <a:pt x="1533" y="68"/>
                  </a:lnTo>
                  <a:lnTo>
                    <a:pt x="1533" y="68"/>
                  </a:lnTo>
                  <a:lnTo>
                    <a:pt x="1533" y="66"/>
                  </a:lnTo>
                  <a:lnTo>
                    <a:pt x="1535" y="66"/>
                  </a:lnTo>
                  <a:lnTo>
                    <a:pt x="1535" y="65"/>
                  </a:lnTo>
                  <a:lnTo>
                    <a:pt x="1535" y="63"/>
                  </a:lnTo>
                  <a:lnTo>
                    <a:pt x="1535" y="61"/>
                  </a:lnTo>
                  <a:lnTo>
                    <a:pt x="1535" y="61"/>
                  </a:lnTo>
                  <a:lnTo>
                    <a:pt x="1533" y="61"/>
                  </a:lnTo>
                  <a:lnTo>
                    <a:pt x="1533" y="61"/>
                  </a:lnTo>
                  <a:lnTo>
                    <a:pt x="1532" y="61"/>
                  </a:lnTo>
                  <a:lnTo>
                    <a:pt x="1532" y="60"/>
                  </a:lnTo>
                  <a:lnTo>
                    <a:pt x="1532" y="60"/>
                  </a:lnTo>
                  <a:lnTo>
                    <a:pt x="1530" y="61"/>
                  </a:lnTo>
                  <a:lnTo>
                    <a:pt x="1530" y="61"/>
                  </a:lnTo>
                  <a:lnTo>
                    <a:pt x="1530" y="60"/>
                  </a:lnTo>
                  <a:lnTo>
                    <a:pt x="1530" y="60"/>
                  </a:lnTo>
                  <a:lnTo>
                    <a:pt x="1528" y="60"/>
                  </a:lnTo>
                  <a:lnTo>
                    <a:pt x="1528" y="60"/>
                  </a:lnTo>
                  <a:lnTo>
                    <a:pt x="1527" y="60"/>
                  </a:lnTo>
                  <a:lnTo>
                    <a:pt x="1527" y="58"/>
                  </a:lnTo>
                  <a:lnTo>
                    <a:pt x="1527" y="58"/>
                  </a:lnTo>
                  <a:lnTo>
                    <a:pt x="1525" y="58"/>
                  </a:lnTo>
                  <a:lnTo>
                    <a:pt x="1525" y="58"/>
                  </a:lnTo>
                  <a:lnTo>
                    <a:pt x="1525" y="60"/>
                  </a:lnTo>
                  <a:lnTo>
                    <a:pt x="1524" y="60"/>
                  </a:lnTo>
                  <a:lnTo>
                    <a:pt x="1524" y="60"/>
                  </a:lnTo>
                  <a:lnTo>
                    <a:pt x="1524" y="61"/>
                  </a:lnTo>
                  <a:lnTo>
                    <a:pt x="1525" y="61"/>
                  </a:lnTo>
                  <a:lnTo>
                    <a:pt x="1524" y="61"/>
                  </a:lnTo>
                  <a:lnTo>
                    <a:pt x="1522" y="61"/>
                  </a:lnTo>
                  <a:lnTo>
                    <a:pt x="1522" y="61"/>
                  </a:lnTo>
                  <a:lnTo>
                    <a:pt x="1522" y="63"/>
                  </a:lnTo>
                  <a:lnTo>
                    <a:pt x="1522" y="63"/>
                  </a:lnTo>
                  <a:lnTo>
                    <a:pt x="1522" y="65"/>
                  </a:lnTo>
                  <a:lnTo>
                    <a:pt x="1522" y="65"/>
                  </a:lnTo>
                  <a:lnTo>
                    <a:pt x="1521" y="63"/>
                  </a:lnTo>
                  <a:lnTo>
                    <a:pt x="1521" y="63"/>
                  </a:lnTo>
                  <a:lnTo>
                    <a:pt x="1521" y="65"/>
                  </a:lnTo>
                  <a:lnTo>
                    <a:pt x="1521" y="65"/>
                  </a:lnTo>
                  <a:lnTo>
                    <a:pt x="1521" y="66"/>
                  </a:lnTo>
                  <a:lnTo>
                    <a:pt x="1519" y="65"/>
                  </a:lnTo>
                  <a:lnTo>
                    <a:pt x="1519" y="65"/>
                  </a:lnTo>
                  <a:lnTo>
                    <a:pt x="1519" y="65"/>
                  </a:lnTo>
                  <a:lnTo>
                    <a:pt x="1519" y="63"/>
                  </a:lnTo>
                  <a:lnTo>
                    <a:pt x="1519" y="63"/>
                  </a:lnTo>
                  <a:lnTo>
                    <a:pt x="1519" y="61"/>
                  </a:lnTo>
                  <a:lnTo>
                    <a:pt x="1519" y="61"/>
                  </a:lnTo>
                  <a:lnTo>
                    <a:pt x="1519" y="61"/>
                  </a:lnTo>
                  <a:lnTo>
                    <a:pt x="1519" y="60"/>
                  </a:lnTo>
                  <a:lnTo>
                    <a:pt x="1519" y="60"/>
                  </a:lnTo>
                  <a:lnTo>
                    <a:pt x="1519" y="60"/>
                  </a:lnTo>
                  <a:lnTo>
                    <a:pt x="1517" y="58"/>
                  </a:lnTo>
                  <a:lnTo>
                    <a:pt x="1517" y="58"/>
                  </a:lnTo>
                  <a:lnTo>
                    <a:pt x="1517" y="55"/>
                  </a:lnTo>
                  <a:lnTo>
                    <a:pt x="1517" y="54"/>
                  </a:lnTo>
                  <a:lnTo>
                    <a:pt x="1517" y="54"/>
                  </a:lnTo>
                  <a:lnTo>
                    <a:pt x="1519" y="47"/>
                  </a:lnTo>
                  <a:lnTo>
                    <a:pt x="1519" y="46"/>
                  </a:lnTo>
                  <a:lnTo>
                    <a:pt x="1521" y="44"/>
                  </a:lnTo>
                  <a:lnTo>
                    <a:pt x="1521" y="41"/>
                  </a:lnTo>
                  <a:lnTo>
                    <a:pt x="1521" y="41"/>
                  </a:lnTo>
                  <a:lnTo>
                    <a:pt x="1521" y="39"/>
                  </a:lnTo>
                  <a:lnTo>
                    <a:pt x="1521" y="39"/>
                  </a:lnTo>
                  <a:lnTo>
                    <a:pt x="1519" y="39"/>
                  </a:lnTo>
                  <a:lnTo>
                    <a:pt x="1519" y="39"/>
                  </a:lnTo>
                  <a:lnTo>
                    <a:pt x="1519" y="39"/>
                  </a:lnTo>
                  <a:lnTo>
                    <a:pt x="1519" y="38"/>
                  </a:lnTo>
                  <a:lnTo>
                    <a:pt x="1519" y="38"/>
                  </a:lnTo>
                  <a:lnTo>
                    <a:pt x="1519" y="36"/>
                  </a:lnTo>
                  <a:lnTo>
                    <a:pt x="1519" y="33"/>
                  </a:lnTo>
                  <a:lnTo>
                    <a:pt x="1521" y="32"/>
                  </a:lnTo>
                  <a:lnTo>
                    <a:pt x="1522" y="30"/>
                  </a:lnTo>
                  <a:lnTo>
                    <a:pt x="1522" y="28"/>
                  </a:lnTo>
                  <a:lnTo>
                    <a:pt x="1522" y="28"/>
                  </a:lnTo>
                  <a:lnTo>
                    <a:pt x="1522" y="28"/>
                  </a:lnTo>
                  <a:lnTo>
                    <a:pt x="1522" y="28"/>
                  </a:lnTo>
                  <a:lnTo>
                    <a:pt x="1522" y="27"/>
                  </a:lnTo>
                  <a:lnTo>
                    <a:pt x="1522" y="27"/>
                  </a:lnTo>
                  <a:lnTo>
                    <a:pt x="1524" y="27"/>
                  </a:lnTo>
                  <a:lnTo>
                    <a:pt x="1525" y="25"/>
                  </a:lnTo>
                  <a:lnTo>
                    <a:pt x="1525" y="25"/>
                  </a:lnTo>
                  <a:lnTo>
                    <a:pt x="1527" y="25"/>
                  </a:lnTo>
                  <a:lnTo>
                    <a:pt x="1527" y="25"/>
                  </a:lnTo>
                  <a:lnTo>
                    <a:pt x="1527" y="25"/>
                  </a:lnTo>
                  <a:lnTo>
                    <a:pt x="1528" y="24"/>
                  </a:lnTo>
                  <a:lnTo>
                    <a:pt x="1528" y="24"/>
                  </a:lnTo>
                  <a:lnTo>
                    <a:pt x="1528" y="24"/>
                  </a:lnTo>
                  <a:lnTo>
                    <a:pt x="1528" y="25"/>
                  </a:lnTo>
                  <a:lnTo>
                    <a:pt x="1530" y="25"/>
                  </a:lnTo>
                  <a:lnTo>
                    <a:pt x="1530" y="24"/>
                  </a:lnTo>
                  <a:lnTo>
                    <a:pt x="1530" y="24"/>
                  </a:lnTo>
                  <a:lnTo>
                    <a:pt x="1532" y="22"/>
                  </a:lnTo>
                  <a:lnTo>
                    <a:pt x="1532" y="22"/>
                  </a:lnTo>
                  <a:lnTo>
                    <a:pt x="1532" y="22"/>
                  </a:lnTo>
                  <a:lnTo>
                    <a:pt x="1532" y="22"/>
                  </a:lnTo>
                  <a:lnTo>
                    <a:pt x="1533" y="22"/>
                  </a:lnTo>
                  <a:lnTo>
                    <a:pt x="1532" y="24"/>
                  </a:lnTo>
                  <a:lnTo>
                    <a:pt x="1532" y="24"/>
                  </a:lnTo>
                  <a:lnTo>
                    <a:pt x="1533" y="24"/>
                  </a:lnTo>
                  <a:lnTo>
                    <a:pt x="1533" y="24"/>
                  </a:lnTo>
                  <a:lnTo>
                    <a:pt x="1533" y="24"/>
                  </a:lnTo>
                  <a:lnTo>
                    <a:pt x="1535" y="24"/>
                  </a:lnTo>
                  <a:lnTo>
                    <a:pt x="1535" y="24"/>
                  </a:lnTo>
                  <a:lnTo>
                    <a:pt x="1535" y="24"/>
                  </a:lnTo>
                  <a:lnTo>
                    <a:pt x="1536" y="24"/>
                  </a:lnTo>
                  <a:lnTo>
                    <a:pt x="1536" y="24"/>
                  </a:lnTo>
                  <a:lnTo>
                    <a:pt x="1538" y="24"/>
                  </a:lnTo>
                  <a:lnTo>
                    <a:pt x="1538" y="22"/>
                  </a:lnTo>
                  <a:lnTo>
                    <a:pt x="1538" y="22"/>
                  </a:lnTo>
                  <a:lnTo>
                    <a:pt x="1539" y="22"/>
                  </a:lnTo>
                  <a:lnTo>
                    <a:pt x="1539" y="21"/>
                  </a:lnTo>
                  <a:lnTo>
                    <a:pt x="1539" y="19"/>
                  </a:lnTo>
                  <a:lnTo>
                    <a:pt x="1541" y="19"/>
                  </a:lnTo>
                  <a:lnTo>
                    <a:pt x="1541" y="19"/>
                  </a:lnTo>
                  <a:lnTo>
                    <a:pt x="1541" y="19"/>
                  </a:lnTo>
                  <a:lnTo>
                    <a:pt x="1543" y="19"/>
                  </a:lnTo>
                  <a:close/>
                  <a:moveTo>
                    <a:pt x="1543" y="0"/>
                  </a:moveTo>
                  <a:lnTo>
                    <a:pt x="1543" y="0"/>
                  </a:lnTo>
                  <a:lnTo>
                    <a:pt x="1544" y="2"/>
                  </a:lnTo>
                  <a:lnTo>
                    <a:pt x="1544" y="2"/>
                  </a:lnTo>
                  <a:lnTo>
                    <a:pt x="1544" y="2"/>
                  </a:lnTo>
                  <a:lnTo>
                    <a:pt x="1544" y="2"/>
                  </a:lnTo>
                  <a:lnTo>
                    <a:pt x="1543" y="2"/>
                  </a:lnTo>
                  <a:lnTo>
                    <a:pt x="1541" y="2"/>
                  </a:lnTo>
                  <a:lnTo>
                    <a:pt x="1539" y="3"/>
                  </a:lnTo>
                  <a:lnTo>
                    <a:pt x="1539" y="3"/>
                  </a:lnTo>
                  <a:lnTo>
                    <a:pt x="1538" y="3"/>
                  </a:lnTo>
                  <a:lnTo>
                    <a:pt x="1539" y="5"/>
                  </a:lnTo>
                  <a:lnTo>
                    <a:pt x="1539" y="5"/>
                  </a:lnTo>
                  <a:lnTo>
                    <a:pt x="1541" y="5"/>
                  </a:lnTo>
                  <a:lnTo>
                    <a:pt x="1541" y="5"/>
                  </a:lnTo>
                  <a:lnTo>
                    <a:pt x="1539" y="5"/>
                  </a:lnTo>
                  <a:lnTo>
                    <a:pt x="1539" y="5"/>
                  </a:lnTo>
                  <a:lnTo>
                    <a:pt x="1541" y="5"/>
                  </a:lnTo>
                  <a:lnTo>
                    <a:pt x="1541" y="5"/>
                  </a:lnTo>
                  <a:lnTo>
                    <a:pt x="1541" y="5"/>
                  </a:lnTo>
                  <a:lnTo>
                    <a:pt x="1541" y="5"/>
                  </a:lnTo>
                  <a:lnTo>
                    <a:pt x="1541" y="5"/>
                  </a:lnTo>
                  <a:lnTo>
                    <a:pt x="1541" y="6"/>
                  </a:lnTo>
                  <a:lnTo>
                    <a:pt x="1541" y="6"/>
                  </a:lnTo>
                  <a:lnTo>
                    <a:pt x="1541" y="8"/>
                  </a:lnTo>
                  <a:lnTo>
                    <a:pt x="1541" y="8"/>
                  </a:lnTo>
                  <a:lnTo>
                    <a:pt x="1539" y="8"/>
                  </a:lnTo>
                  <a:lnTo>
                    <a:pt x="1539" y="6"/>
                  </a:lnTo>
                  <a:lnTo>
                    <a:pt x="1538" y="6"/>
                  </a:lnTo>
                  <a:lnTo>
                    <a:pt x="1538" y="5"/>
                  </a:lnTo>
                  <a:lnTo>
                    <a:pt x="1535" y="5"/>
                  </a:lnTo>
                  <a:lnTo>
                    <a:pt x="1535" y="5"/>
                  </a:lnTo>
                  <a:lnTo>
                    <a:pt x="1535" y="5"/>
                  </a:lnTo>
                  <a:lnTo>
                    <a:pt x="1535" y="5"/>
                  </a:lnTo>
                  <a:lnTo>
                    <a:pt x="1535" y="5"/>
                  </a:lnTo>
                  <a:lnTo>
                    <a:pt x="1535" y="6"/>
                  </a:lnTo>
                  <a:lnTo>
                    <a:pt x="1535" y="6"/>
                  </a:lnTo>
                  <a:lnTo>
                    <a:pt x="1535" y="5"/>
                  </a:lnTo>
                  <a:lnTo>
                    <a:pt x="1533" y="5"/>
                  </a:lnTo>
                  <a:lnTo>
                    <a:pt x="1533" y="5"/>
                  </a:lnTo>
                  <a:lnTo>
                    <a:pt x="1533" y="6"/>
                  </a:lnTo>
                  <a:lnTo>
                    <a:pt x="1533" y="6"/>
                  </a:lnTo>
                  <a:lnTo>
                    <a:pt x="1532" y="6"/>
                  </a:lnTo>
                  <a:lnTo>
                    <a:pt x="1530" y="5"/>
                  </a:lnTo>
                  <a:lnTo>
                    <a:pt x="1530" y="5"/>
                  </a:lnTo>
                  <a:lnTo>
                    <a:pt x="1530" y="3"/>
                  </a:lnTo>
                  <a:lnTo>
                    <a:pt x="1530" y="3"/>
                  </a:lnTo>
                  <a:lnTo>
                    <a:pt x="1532" y="3"/>
                  </a:lnTo>
                  <a:lnTo>
                    <a:pt x="1533" y="3"/>
                  </a:lnTo>
                  <a:lnTo>
                    <a:pt x="1535" y="3"/>
                  </a:lnTo>
                  <a:lnTo>
                    <a:pt x="1535" y="3"/>
                  </a:lnTo>
                  <a:lnTo>
                    <a:pt x="1533" y="3"/>
                  </a:lnTo>
                  <a:lnTo>
                    <a:pt x="1535" y="3"/>
                  </a:lnTo>
                  <a:lnTo>
                    <a:pt x="1535" y="3"/>
                  </a:lnTo>
                  <a:lnTo>
                    <a:pt x="1536" y="3"/>
                  </a:lnTo>
                  <a:lnTo>
                    <a:pt x="1536" y="3"/>
                  </a:lnTo>
                  <a:lnTo>
                    <a:pt x="1536" y="3"/>
                  </a:lnTo>
                  <a:lnTo>
                    <a:pt x="1538" y="3"/>
                  </a:lnTo>
                  <a:lnTo>
                    <a:pt x="1538" y="2"/>
                  </a:lnTo>
                  <a:lnTo>
                    <a:pt x="1538" y="2"/>
                  </a:lnTo>
                  <a:lnTo>
                    <a:pt x="1538" y="2"/>
                  </a:lnTo>
                  <a:lnTo>
                    <a:pt x="1539" y="2"/>
                  </a:lnTo>
                  <a:lnTo>
                    <a:pt x="1539" y="2"/>
                  </a:lnTo>
                  <a:lnTo>
                    <a:pt x="1539" y="2"/>
                  </a:lnTo>
                  <a:lnTo>
                    <a:pt x="1541" y="2"/>
                  </a:lnTo>
                  <a:lnTo>
                    <a:pt x="1541" y="2"/>
                  </a:lnTo>
                  <a:lnTo>
                    <a:pt x="1541" y="2"/>
                  </a:lnTo>
                  <a:lnTo>
                    <a:pt x="1543" y="2"/>
                  </a:lnTo>
                  <a:lnTo>
                    <a:pt x="1543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704" name="Freeform 351">
              <a:extLst>
                <a:ext uri="{FF2B5EF4-FFF2-40B4-BE49-F238E27FC236}">
                  <a16:creationId xmlns:a16="http://schemas.microsoft.com/office/drawing/2014/main" id="{55921FDC-15D4-6C58-FD16-7C06766DE1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06076" y="3445211"/>
              <a:ext cx="6354462" cy="943423"/>
            </a:xfrm>
            <a:custGeom>
              <a:avLst/>
              <a:gdLst>
                <a:gd name="T0" fmla="*/ 1958 w 3260"/>
                <a:gd name="T1" fmla="*/ 481 h 484"/>
                <a:gd name="T2" fmla="*/ 2950 w 3260"/>
                <a:gd name="T3" fmla="*/ 464 h 484"/>
                <a:gd name="T4" fmla="*/ 2046 w 3260"/>
                <a:gd name="T5" fmla="*/ 456 h 484"/>
                <a:gd name="T6" fmla="*/ 722 w 3260"/>
                <a:gd name="T7" fmla="*/ 427 h 484"/>
                <a:gd name="T8" fmla="*/ 719 w 3260"/>
                <a:gd name="T9" fmla="*/ 434 h 484"/>
                <a:gd name="T10" fmla="*/ 2064 w 3260"/>
                <a:gd name="T11" fmla="*/ 410 h 484"/>
                <a:gd name="T12" fmla="*/ 1505 w 3260"/>
                <a:gd name="T13" fmla="*/ 375 h 484"/>
                <a:gd name="T14" fmla="*/ 1513 w 3260"/>
                <a:gd name="T15" fmla="*/ 380 h 484"/>
                <a:gd name="T16" fmla="*/ 1521 w 3260"/>
                <a:gd name="T17" fmla="*/ 379 h 484"/>
                <a:gd name="T18" fmla="*/ 1520 w 3260"/>
                <a:gd name="T19" fmla="*/ 380 h 484"/>
                <a:gd name="T20" fmla="*/ 1523 w 3260"/>
                <a:gd name="T21" fmla="*/ 390 h 484"/>
                <a:gd name="T22" fmla="*/ 1521 w 3260"/>
                <a:gd name="T23" fmla="*/ 404 h 484"/>
                <a:gd name="T24" fmla="*/ 1510 w 3260"/>
                <a:gd name="T25" fmla="*/ 402 h 484"/>
                <a:gd name="T26" fmla="*/ 1520 w 3260"/>
                <a:gd name="T27" fmla="*/ 399 h 484"/>
                <a:gd name="T28" fmla="*/ 1520 w 3260"/>
                <a:gd name="T29" fmla="*/ 393 h 484"/>
                <a:gd name="T30" fmla="*/ 1510 w 3260"/>
                <a:gd name="T31" fmla="*/ 390 h 484"/>
                <a:gd name="T32" fmla="*/ 1512 w 3260"/>
                <a:gd name="T33" fmla="*/ 383 h 484"/>
                <a:gd name="T34" fmla="*/ 1504 w 3260"/>
                <a:gd name="T35" fmla="*/ 375 h 484"/>
                <a:gd name="T36" fmla="*/ 1501 w 3260"/>
                <a:gd name="T37" fmla="*/ 372 h 484"/>
                <a:gd name="T38" fmla="*/ 362 w 3260"/>
                <a:gd name="T39" fmla="*/ 367 h 484"/>
                <a:gd name="T40" fmla="*/ 1584 w 3260"/>
                <a:gd name="T41" fmla="*/ 356 h 484"/>
                <a:gd name="T42" fmla="*/ 279 w 3260"/>
                <a:gd name="T43" fmla="*/ 323 h 484"/>
                <a:gd name="T44" fmla="*/ 277 w 3260"/>
                <a:gd name="T45" fmla="*/ 330 h 484"/>
                <a:gd name="T46" fmla="*/ 2057 w 3260"/>
                <a:gd name="T47" fmla="*/ 331 h 484"/>
                <a:gd name="T48" fmla="*/ 2059 w 3260"/>
                <a:gd name="T49" fmla="*/ 320 h 484"/>
                <a:gd name="T50" fmla="*/ 1731 w 3260"/>
                <a:gd name="T51" fmla="*/ 309 h 484"/>
                <a:gd name="T52" fmla="*/ 3024 w 3260"/>
                <a:gd name="T53" fmla="*/ 314 h 484"/>
                <a:gd name="T54" fmla="*/ 231 w 3260"/>
                <a:gd name="T55" fmla="*/ 275 h 484"/>
                <a:gd name="T56" fmla="*/ 3003 w 3260"/>
                <a:gd name="T57" fmla="*/ 227 h 484"/>
                <a:gd name="T58" fmla="*/ 23 w 3260"/>
                <a:gd name="T59" fmla="*/ 204 h 484"/>
                <a:gd name="T60" fmla="*/ 1994 w 3260"/>
                <a:gd name="T61" fmla="*/ 160 h 484"/>
                <a:gd name="T62" fmla="*/ 1983 w 3260"/>
                <a:gd name="T63" fmla="*/ 169 h 484"/>
                <a:gd name="T64" fmla="*/ 1974 w 3260"/>
                <a:gd name="T65" fmla="*/ 174 h 484"/>
                <a:gd name="T66" fmla="*/ 1979 w 3260"/>
                <a:gd name="T67" fmla="*/ 169 h 484"/>
                <a:gd name="T68" fmla="*/ 1991 w 3260"/>
                <a:gd name="T69" fmla="*/ 155 h 484"/>
                <a:gd name="T70" fmla="*/ 107 w 3260"/>
                <a:gd name="T71" fmla="*/ 136 h 484"/>
                <a:gd name="T72" fmla="*/ 107 w 3260"/>
                <a:gd name="T73" fmla="*/ 126 h 484"/>
                <a:gd name="T74" fmla="*/ 350 w 3260"/>
                <a:gd name="T75" fmla="*/ 98 h 484"/>
                <a:gd name="T76" fmla="*/ 2830 w 3260"/>
                <a:gd name="T77" fmla="*/ 70 h 484"/>
                <a:gd name="T78" fmla="*/ 2825 w 3260"/>
                <a:gd name="T79" fmla="*/ 71 h 484"/>
                <a:gd name="T80" fmla="*/ 53 w 3260"/>
                <a:gd name="T81" fmla="*/ 60 h 484"/>
                <a:gd name="T82" fmla="*/ 53 w 3260"/>
                <a:gd name="T83" fmla="*/ 60 h 484"/>
                <a:gd name="T84" fmla="*/ 3204 w 3260"/>
                <a:gd name="T85" fmla="*/ 67 h 484"/>
                <a:gd name="T86" fmla="*/ 3196 w 3260"/>
                <a:gd name="T87" fmla="*/ 59 h 484"/>
                <a:gd name="T88" fmla="*/ 3166 w 3260"/>
                <a:gd name="T89" fmla="*/ 56 h 484"/>
                <a:gd name="T90" fmla="*/ 3201 w 3260"/>
                <a:gd name="T91" fmla="*/ 56 h 484"/>
                <a:gd name="T92" fmla="*/ 3202 w 3260"/>
                <a:gd name="T93" fmla="*/ 52 h 484"/>
                <a:gd name="T94" fmla="*/ 3175 w 3260"/>
                <a:gd name="T95" fmla="*/ 51 h 484"/>
                <a:gd name="T96" fmla="*/ 3172 w 3260"/>
                <a:gd name="T97" fmla="*/ 49 h 484"/>
                <a:gd name="T98" fmla="*/ 3177 w 3260"/>
                <a:gd name="T99" fmla="*/ 43 h 484"/>
                <a:gd name="T100" fmla="*/ 2693 w 3260"/>
                <a:gd name="T101" fmla="*/ 41 h 484"/>
                <a:gd name="T102" fmla="*/ 2206 w 3260"/>
                <a:gd name="T103" fmla="*/ 45 h 484"/>
                <a:gd name="T104" fmla="*/ 2824 w 3260"/>
                <a:gd name="T105" fmla="*/ 43 h 484"/>
                <a:gd name="T106" fmla="*/ 2751 w 3260"/>
                <a:gd name="T107" fmla="*/ 40 h 484"/>
                <a:gd name="T108" fmla="*/ 2767 w 3260"/>
                <a:gd name="T109" fmla="*/ 40 h 484"/>
                <a:gd name="T110" fmla="*/ 3237 w 3260"/>
                <a:gd name="T111" fmla="*/ 30 h 484"/>
                <a:gd name="T112" fmla="*/ 2716 w 3260"/>
                <a:gd name="T113" fmla="*/ 29 h 484"/>
                <a:gd name="T114" fmla="*/ 2031 w 3260"/>
                <a:gd name="T115" fmla="*/ 33 h 484"/>
                <a:gd name="T116" fmla="*/ 2802 w 3260"/>
                <a:gd name="T117" fmla="*/ 24 h 484"/>
                <a:gd name="T118" fmla="*/ 2032 w 3260"/>
                <a:gd name="T119" fmla="*/ 11 h 484"/>
                <a:gd name="T120" fmla="*/ 3243 w 3260"/>
                <a:gd name="T121" fmla="*/ 8 h 484"/>
                <a:gd name="T122" fmla="*/ 3240 w 3260"/>
                <a:gd name="T123" fmla="*/ 5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260" h="484">
                  <a:moveTo>
                    <a:pt x="1972" y="464"/>
                  </a:moveTo>
                  <a:lnTo>
                    <a:pt x="1972" y="464"/>
                  </a:lnTo>
                  <a:lnTo>
                    <a:pt x="1972" y="465"/>
                  </a:lnTo>
                  <a:lnTo>
                    <a:pt x="1972" y="465"/>
                  </a:lnTo>
                  <a:lnTo>
                    <a:pt x="1972" y="467"/>
                  </a:lnTo>
                  <a:lnTo>
                    <a:pt x="1972" y="471"/>
                  </a:lnTo>
                  <a:lnTo>
                    <a:pt x="1972" y="471"/>
                  </a:lnTo>
                  <a:lnTo>
                    <a:pt x="1971" y="471"/>
                  </a:lnTo>
                  <a:lnTo>
                    <a:pt x="1971" y="471"/>
                  </a:lnTo>
                  <a:lnTo>
                    <a:pt x="1971" y="473"/>
                  </a:lnTo>
                  <a:lnTo>
                    <a:pt x="1971" y="473"/>
                  </a:lnTo>
                  <a:lnTo>
                    <a:pt x="1969" y="475"/>
                  </a:lnTo>
                  <a:lnTo>
                    <a:pt x="1969" y="475"/>
                  </a:lnTo>
                  <a:lnTo>
                    <a:pt x="1967" y="476"/>
                  </a:lnTo>
                  <a:lnTo>
                    <a:pt x="1966" y="476"/>
                  </a:lnTo>
                  <a:lnTo>
                    <a:pt x="1966" y="476"/>
                  </a:lnTo>
                  <a:lnTo>
                    <a:pt x="1966" y="476"/>
                  </a:lnTo>
                  <a:lnTo>
                    <a:pt x="1964" y="478"/>
                  </a:lnTo>
                  <a:lnTo>
                    <a:pt x="1963" y="479"/>
                  </a:lnTo>
                  <a:lnTo>
                    <a:pt x="1961" y="481"/>
                  </a:lnTo>
                  <a:lnTo>
                    <a:pt x="1961" y="481"/>
                  </a:lnTo>
                  <a:lnTo>
                    <a:pt x="1960" y="484"/>
                  </a:lnTo>
                  <a:lnTo>
                    <a:pt x="1960" y="484"/>
                  </a:lnTo>
                  <a:lnTo>
                    <a:pt x="1960" y="484"/>
                  </a:lnTo>
                  <a:lnTo>
                    <a:pt x="1958" y="484"/>
                  </a:lnTo>
                  <a:lnTo>
                    <a:pt x="1958" y="484"/>
                  </a:lnTo>
                  <a:lnTo>
                    <a:pt x="1958" y="482"/>
                  </a:lnTo>
                  <a:lnTo>
                    <a:pt x="1958" y="481"/>
                  </a:lnTo>
                  <a:lnTo>
                    <a:pt x="1958" y="481"/>
                  </a:lnTo>
                  <a:lnTo>
                    <a:pt x="1958" y="481"/>
                  </a:lnTo>
                  <a:lnTo>
                    <a:pt x="1958" y="481"/>
                  </a:lnTo>
                  <a:lnTo>
                    <a:pt x="1958" y="481"/>
                  </a:lnTo>
                  <a:lnTo>
                    <a:pt x="1958" y="481"/>
                  </a:lnTo>
                  <a:lnTo>
                    <a:pt x="1958" y="481"/>
                  </a:lnTo>
                  <a:lnTo>
                    <a:pt x="1958" y="481"/>
                  </a:lnTo>
                  <a:lnTo>
                    <a:pt x="1956" y="481"/>
                  </a:lnTo>
                  <a:lnTo>
                    <a:pt x="1956" y="479"/>
                  </a:lnTo>
                  <a:lnTo>
                    <a:pt x="1958" y="478"/>
                  </a:lnTo>
                  <a:lnTo>
                    <a:pt x="1958" y="478"/>
                  </a:lnTo>
                  <a:lnTo>
                    <a:pt x="1960" y="476"/>
                  </a:lnTo>
                  <a:lnTo>
                    <a:pt x="1960" y="476"/>
                  </a:lnTo>
                  <a:lnTo>
                    <a:pt x="1961" y="475"/>
                  </a:lnTo>
                  <a:lnTo>
                    <a:pt x="1961" y="475"/>
                  </a:lnTo>
                  <a:lnTo>
                    <a:pt x="1964" y="471"/>
                  </a:lnTo>
                  <a:lnTo>
                    <a:pt x="1964" y="471"/>
                  </a:lnTo>
                  <a:lnTo>
                    <a:pt x="1966" y="470"/>
                  </a:lnTo>
                  <a:lnTo>
                    <a:pt x="1969" y="468"/>
                  </a:lnTo>
                  <a:lnTo>
                    <a:pt x="1969" y="467"/>
                  </a:lnTo>
                  <a:lnTo>
                    <a:pt x="1971" y="467"/>
                  </a:lnTo>
                  <a:lnTo>
                    <a:pt x="1971" y="465"/>
                  </a:lnTo>
                  <a:lnTo>
                    <a:pt x="1972" y="464"/>
                  </a:lnTo>
                  <a:lnTo>
                    <a:pt x="1972" y="464"/>
                  </a:lnTo>
                  <a:close/>
                  <a:moveTo>
                    <a:pt x="2942" y="457"/>
                  </a:moveTo>
                  <a:lnTo>
                    <a:pt x="2944" y="457"/>
                  </a:lnTo>
                  <a:lnTo>
                    <a:pt x="2945" y="457"/>
                  </a:lnTo>
                  <a:lnTo>
                    <a:pt x="2945" y="459"/>
                  </a:lnTo>
                  <a:lnTo>
                    <a:pt x="2947" y="459"/>
                  </a:lnTo>
                  <a:lnTo>
                    <a:pt x="2948" y="460"/>
                  </a:lnTo>
                  <a:lnTo>
                    <a:pt x="2948" y="462"/>
                  </a:lnTo>
                  <a:lnTo>
                    <a:pt x="2950" y="462"/>
                  </a:lnTo>
                  <a:lnTo>
                    <a:pt x="2950" y="464"/>
                  </a:lnTo>
                  <a:lnTo>
                    <a:pt x="2951" y="464"/>
                  </a:lnTo>
                  <a:lnTo>
                    <a:pt x="2951" y="464"/>
                  </a:lnTo>
                  <a:lnTo>
                    <a:pt x="2950" y="464"/>
                  </a:lnTo>
                  <a:lnTo>
                    <a:pt x="2948" y="465"/>
                  </a:lnTo>
                  <a:lnTo>
                    <a:pt x="2948" y="465"/>
                  </a:lnTo>
                  <a:lnTo>
                    <a:pt x="2947" y="465"/>
                  </a:lnTo>
                  <a:lnTo>
                    <a:pt x="2947" y="464"/>
                  </a:lnTo>
                  <a:lnTo>
                    <a:pt x="2945" y="464"/>
                  </a:lnTo>
                  <a:lnTo>
                    <a:pt x="2945" y="462"/>
                  </a:lnTo>
                  <a:lnTo>
                    <a:pt x="2945" y="462"/>
                  </a:lnTo>
                  <a:lnTo>
                    <a:pt x="2945" y="462"/>
                  </a:lnTo>
                  <a:lnTo>
                    <a:pt x="2947" y="464"/>
                  </a:lnTo>
                  <a:lnTo>
                    <a:pt x="2948" y="462"/>
                  </a:lnTo>
                  <a:lnTo>
                    <a:pt x="2948" y="462"/>
                  </a:lnTo>
                  <a:lnTo>
                    <a:pt x="2948" y="462"/>
                  </a:lnTo>
                  <a:lnTo>
                    <a:pt x="2947" y="460"/>
                  </a:lnTo>
                  <a:lnTo>
                    <a:pt x="2945" y="459"/>
                  </a:lnTo>
                  <a:lnTo>
                    <a:pt x="2945" y="459"/>
                  </a:lnTo>
                  <a:lnTo>
                    <a:pt x="2945" y="460"/>
                  </a:lnTo>
                  <a:lnTo>
                    <a:pt x="2944" y="460"/>
                  </a:lnTo>
                  <a:lnTo>
                    <a:pt x="2944" y="460"/>
                  </a:lnTo>
                  <a:lnTo>
                    <a:pt x="2944" y="459"/>
                  </a:lnTo>
                  <a:lnTo>
                    <a:pt x="2942" y="457"/>
                  </a:lnTo>
                  <a:lnTo>
                    <a:pt x="2942" y="457"/>
                  </a:lnTo>
                  <a:lnTo>
                    <a:pt x="2942" y="457"/>
                  </a:lnTo>
                  <a:close/>
                  <a:moveTo>
                    <a:pt x="2040" y="432"/>
                  </a:moveTo>
                  <a:lnTo>
                    <a:pt x="2040" y="432"/>
                  </a:lnTo>
                  <a:lnTo>
                    <a:pt x="2042" y="435"/>
                  </a:lnTo>
                  <a:lnTo>
                    <a:pt x="2042" y="438"/>
                  </a:lnTo>
                  <a:lnTo>
                    <a:pt x="2042" y="440"/>
                  </a:lnTo>
                  <a:lnTo>
                    <a:pt x="2042" y="443"/>
                  </a:lnTo>
                  <a:lnTo>
                    <a:pt x="2042" y="448"/>
                  </a:lnTo>
                  <a:lnTo>
                    <a:pt x="2043" y="453"/>
                  </a:lnTo>
                  <a:lnTo>
                    <a:pt x="2045" y="456"/>
                  </a:lnTo>
                  <a:lnTo>
                    <a:pt x="2046" y="456"/>
                  </a:lnTo>
                  <a:lnTo>
                    <a:pt x="2048" y="457"/>
                  </a:lnTo>
                  <a:lnTo>
                    <a:pt x="2048" y="459"/>
                  </a:lnTo>
                  <a:lnTo>
                    <a:pt x="2048" y="462"/>
                  </a:lnTo>
                  <a:lnTo>
                    <a:pt x="2048" y="464"/>
                  </a:lnTo>
                  <a:lnTo>
                    <a:pt x="2046" y="464"/>
                  </a:lnTo>
                  <a:lnTo>
                    <a:pt x="2046" y="464"/>
                  </a:lnTo>
                  <a:lnTo>
                    <a:pt x="2045" y="459"/>
                  </a:lnTo>
                  <a:lnTo>
                    <a:pt x="2043" y="457"/>
                  </a:lnTo>
                  <a:lnTo>
                    <a:pt x="2042" y="456"/>
                  </a:lnTo>
                  <a:lnTo>
                    <a:pt x="2042" y="456"/>
                  </a:lnTo>
                  <a:lnTo>
                    <a:pt x="2040" y="454"/>
                  </a:lnTo>
                  <a:lnTo>
                    <a:pt x="2040" y="453"/>
                  </a:lnTo>
                  <a:lnTo>
                    <a:pt x="2038" y="451"/>
                  </a:lnTo>
                  <a:lnTo>
                    <a:pt x="2038" y="449"/>
                  </a:lnTo>
                  <a:lnTo>
                    <a:pt x="2037" y="448"/>
                  </a:lnTo>
                  <a:lnTo>
                    <a:pt x="2037" y="448"/>
                  </a:lnTo>
                  <a:lnTo>
                    <a:pt x="2037" y="446"/>
                  </a:lnTo>
                  <a:lnTo>
                    <a:pt x="2035" y="445"/>
                  </a:lnTo>
                  <a:lnTo>
                    <a:pt x="2037" y="443"/>
                  </a:lnTo>
                  <a:lnTo>
                    <a:pt x="2037" y="440"/>
                  </a:lnTo>
                  <a:lnTo>
                    <a:pt x="2037" y="437"/>
                  </a:lnTo>
                  <a:lnTo>
                    <a:pt x="2037" y="435"/>
                  </a:lnTo>
                  <a:lnTo>
                    <a:pt x="2037" y="434"/>
                  </a:lnTo>
                  <a:lnTo>
                    <a:pt x="2038" y="432"/>
                  </a:lnTo>
                  <a:lnTo>
                    <a:pt x="2038" y="434"/>
                  </a:lnTo>
                  <a:lnTo>
                    <a:pt x="2040" y="434"/>
                  </a:lnTo>
                  <a:lnTo>
                    <a:pt x="2040" y="432"/>
                  </a:lnTo>
                  <a:lnTo>
                    <a:pt x="2040" y="432"/>
                  </a:lnTo>
                  <a:lnTo>
                    <a:pt x="2040" y="432"/>
                  </a:lnTo>
                  <a:close/>
                  <a:moveTo>
                    <a:pt x="720" y="426"/>
                  </a:moveTo>
                  <a:lnTo>
                    <a:pt x="722" y="426"/>
                  </a:lnTo>
                  <a:lnTo>
                    <a:pt x="722" y="427"/>
                  </a:lnTo>
                  <a:lnTo>
                    <a:pt x="723" y="427"/>
                  </a:lnTo>
                  <a:lnTo>
                    <a:pt x="723" y="427"/>
                  </a:lnTo>
                  <a:lnTo>
                    <a:pt x="725" y="427"/>
                  </a:lnTo>
                  <a:lnTo>
                    <a:pt x="725" y="427"/>
                  </a:lnTo>
                  <a:lnTo>
                    <a:pt x="725" y="427"/>
                  </a:lnTo>
                  <a:lnTo>
                    <a:pt x="725" y="429"/>
                  </a:lnTo>
                  <a:lnTo>
                    <a:pt x="725" y="429"/>
                  </a:lnTo>
                  <a:lnTo>
                    <a:pt x="725" y="429"/>
                  </a:lnTo>
                  <a:lnTo>
                    <a:pt x="725" y="429"/>
                  </a:lnTo>
                  <a:lnTo>
                    <a:pt x="725" y="429"/>
                  </a:lnTo>
                  <a:lnTo>
                    <a:pt x="723" y="431"/>
                  </a:lnTo>
                  <a:lnTo>
                    <a:pt x="723" y="431"/>
                  </a:lnTo>
                  <a:lnTo>
                    <a:pt x="723" y="431"/>
                  </a:lnTo>
                  <a:lnTo>
                    <a:pt x="723" y="431"/>
                  </a:lnTo>
                  <a:lnTo>
                    <a:pt x="725" y="432"/>
                  </a:lnTo>
                  <a:lnTo>
                    <a:pt x="725" y="432"/>
                  </a:lnTo>
                  <a:lnTo>
                    <a:pt x="725" y="432"/>
                  </a:lnTo>
                  <a:lnTo>
                    <a:pt x="725" y="432"/>
                  </a:lnTo>
                  <a:lnTo>
                    <a:pt x="723" y="432"/>
                  </a:lnTo>
                  <a:lnTo>
                    <a:pt x="723" y="432"/>
                  </a:lnTo>
                  <a:lnTo>
                    <a:pt x="723" y="432"/>
                  </a:lnTo>
                  <a:lnTo>
                    <a:pt x="723" y="432"/>
                  </a:lnTo>
                  <a:lnTo>
                    <a:pt x="722" y="432"/>
                  </a:lnTo>
                  <a:lnTo>
                    <a:pt x="722" y="432"/>
                  </a:lnTo>
                  <a:lnTo>
                    <a:pt x="722" y="434"/>
                  </a:lnTo>
                  <a:lnTo>
                    <a:pt x="722" y="434"/>
                  </a:lnTo>
                  <a:lnTo>
                    <a:pt x="720" y="434"/>
                  </a:lnTo>
                  <a:lnTo>
                    <a:pt x="720" y="434"/>
                  </a:lnTo>
                  <a:lnTo>
                    <a:pt x="720" y="434"/>
                  </a:lnTo>
                  <a:lnTo>
                    <a:pt x="720" y="434"/>
                  </a:lnTo>
                  <a:lnTo>
                    <a:pt x="719" y="434"/>
                  </a:lnTo>
                  <a:lnTo>
                    <a:pt x="719" y="434"/>
                  </a:lnTo>
                  <a:lnTo>
                    <a:pt x="719" y="434"/>
                  </a:lnTo>
                  <a:lnTo>
                    <a:pt x="719" y="434"/>
                  </a:lnTo>
                  <a:lnTo>
                    <a:pt x="719" y="432"/>
                  </a:lnTo>
                  <a:lnTo>
                    <a:pt x="719" y="432"/>
                  </a:lnTo>
                  <a:lnTo>
                    <a:pt x="719" y="432"/>
                  </a:lnTo>
                  <a:lnTo>
                    <a:pt x="719" y="432"/>
                  </a:lnTo>
                  <a:lnTo>
                    <a:pt x="719" y="431"/>
                  </a:lnTo>
                  <a:lnTo>
                    <a:pt x="719" y="431"/>
                  </a:lnTo>
                  <a:lnTo>
                    <a:pt x="720" y="429"/>
                  </a:lnTo>
                  <a:lnTo>
                    <a:pt x="720" y="427"/>
                  </a:lnTo>
                  <a:lnTo>
                    <a:pt x="720" y="426"/>
                  </a:lnTo>
                  <a:close/>
                  <a:moveTo>
                    <a:pt x="2067" y="404"/>
                  </a:moveTo>
                  <a:lnTo>
                    <a:pt x="2068" y="404"/>
                  </a:lnTo>
                  <a:lnTo>
                    <a:pt x="2068" y="404"/>
                  </a:lnTo>
                  <a:lnTo>
                    <a:pt x="2068" y="404"/>
                  </a:lnTo>
                  <a:lnTo>
                    <a:pt x="2068" y="404"/>
                  </a:lnTo>
                  <a:lnTo>
                    <a:pt x="2068" y="405"/>
                  </a:lnTo>
                  <a:lnTo>
                    <a:pt x="2068" y="405"/>
                  </a:lnTo>
                  <a:lnTo>
                    <a:pt x="2068" y="405"/>
                  </a:lnTo>
                  <a:lnTo>
                    <a:pt x="2068" y="405"/>
                  </a:lnTo>
                  <a:lnTo>
                    <a:pt x="2068" y="407"/>
                  </a:lnTo>
                  <a:lnTo>
                    <a:pt x="2067" y="408"/>
                  </a:lnTo>
                  <a:lnTo>
                    <a:pt x="2067" y="410"/>
                  </a:lnTo>
                  <a:lnTo>
                    <a:pt x="2065" y="410"/>
                  </a:lnTo>
                  <a:lnTo>
                    <a:pt x="2065" y="412"/>
                  </a:lnTo>
                  <a:lnTo>
                    <a:pt x="2064" y="412"/>
                  </a:lnTo>
                  <a:lnTo>
                    <a:pt x="2064" y="412"/>
                  </a:lnTo>
                  <a:lnTo>
                    <a:pt x="2062" y="412"/>
                  </a:lnTo>
                  <a:lnTo>
                    <a:pt x="2062" y="412"/>
                  </a:lnTo>
                  <a:lnTo>
                    <a:pt x="2062" y="412"/>
                  </a:lnTo>
                  <a:lnTo>
                    <a:pt x="2064" y="410"/>
                  </a:lnTo>
                  <a:lnTo>
                    <a:pt x="2064" y="410"/>
                  </a:lnTo>
                  <a:lnTo>
                    <a:pt x="2065" y="410"/>
                  </a:lnTo>
                  <a:lnTo>
                    <a:pt x="2065" y="408"/>
                  </a:lnTo>
                  <a:lnTo>
                    <a:pt x="2065" y="408"/>
                  </a:lnTo>
                  <a:lnTo>
                    <a:pt x="2065" y="407"/>
                  </a:lnTo>
                  <a:lnTo>
                    <a:pt x="2065" y="405"/>
                  </a:lnTo>
                  <a:lnTo>
                    <a:pt x="2065" y="405"/>
                  </a:lnTo>
                  <a:lnTo>
                    <a:pt x="2067" y="404"/>
                  </a:lnTo>
                  <a:lnTo>
                    <a:pt x="2067" y="404"/>
                  </a:lnTo>
                  <a:close/>
                  <a:moveTo>
                    <a:pt x="1518" y="401"/>
                  </a:moveTo>
                  <a:lnTo>
                    <a:pt x="1518" y="401"/>
                  </a:lnTo>
                  <a:lnTo>
                    <a:pt x="1518" y="402"/>
                  </a:lnTo>
                  <a:lnTo>
                    <a:pt x="1518" y="402"/>
                  </a:lnTo>
                  <a:lnTo>
                    <a:pt x="1520" y="402"/>
                  </a:lnTo>
                  <a:lnTo>
                    <a:pt x="1520" y="402"/>
                  </a:lnTo>
                  <a:lnTo>
                    <a:pt x="1520" y="402"/>
                  </a:lnTo>
                  <a:lnTo>
                    <a:pt x="1520" y="401"/>
                  </a:lnTo>
                  <a:lnTo>
                    <a:pt x="1520" y="401"/>
                  </a:lnTo>
                  <a:lnTo>
                    <a:pt x="1518" y="401"/>
                  </a:lnTo>
                  <a:close/>
                  <a:moveTo>
                    <a:pt x="1501" y="367"/>
                  </a:moveTo>
                  <a:lnTo>
                    <a:pt x="1501" y="367"/>
                  </a:lnTo>
                  <a:lnTo>
                    <a:pt x="1501" y="369"/>
                  </a:lnTo>
                  <a:lnTo>
                    <a:pt x="1501" y="369"/>
                  </a:lnTo>
                  <a:lnTo>
                    <a:pt x="1502" y="371"/>
                  </a:lnTo>
                  <a:lnTo>
                    <a:pt x="1502" y="371"/>
                  </a:lnTo>
                  <a:lnTo>
                    <a:pt x="1502" y="371"/>
                  </a:lnTo>
                  <a:lnTo>
                    <a:pt x="1502" y="371"/>
                  </a:lnTo>
                  <a:lnTo>
                    <a:pt x="1502" y="371"/>
                  </a:lnTo>
                  <a:lnTo>
                    <a:pt x="1504" y="372"/>
                  </a:lnTo>
                  <a:lnTo>
                    <a:pt x="1504" y="374"/>
                  </a:lnTo>
                  <a:lnTo>
                    <a:pt x="1505" y="375"/>
                  </a:lnTo>
                  <a:lnTo>
                    <a:pt x="1505" y="375"/>
                  </a:lnTo>
                  <a:lnTo>
                    <a:pt x="1505" y="375"/>
                  </a:lnTo>
                  <a:lnTo>
                    <a:pt x="1505" y="374"/>
                  </a:lnTo>
                  <a:lnTo>
                    <a:pt x="1505" y="374"/>
                  </a:lnTo>
                  <a:lnTo>
                    <a:pt x="1505" y="372"/>
                  </a:lnTo>
                  <a:lnTo>
                    <a:pt x="1507" y="372"/>
                  </a:lnTo>
                  <a:lnTo>
                    <a:pt x="1507" y="372"/>
                  </a:lnTo>
                  <a:lnTo>
                    <a:pt x="1507" y="372"/>
                  </a:lnTo>
                  <a:lnTo>
                    <a:pt x="1505" y="374"/>
                  </a:lnTo>
                  <a:lnTo>
                    <a:pt x="1507" y="374"/>
                  </a:lnTo>
                  <a:lnTo>
                    <a:pt x="1507" y="374"/>
                  </a:lnTo>
                  <a:lnTo>
                    <a:pt x="1507" y="374"/>
                  </a:lnTo>
                  <a:lnTo>
                    <a:pt x="1507" y="374"/>
                  </a:lnTo>
                  <a:lnTo>
                    <a:pt x="1507" y="375"/>
                  </a:lnTo>
                  <a:lnTo>
                    <a:pt x="1505" y="375"/>
                  </a:lnTo>
                  <a:lnTo>
                    <a:pt x="1505" y="375"/>
                  </a:lnTo>
                  <a:lnTo>
                    <a:pt x="1507" y="377"/>
                  </a:lnTo>
                  <a:lnTo>
                    <a:pt x="1507" y="377"/>
                  </a:lnTo>
                  <a:lnTo>
                    <a:pt x="1509" y="379"/>
                  </a:lnTo>
                  <a:lnTo>
                    <a:pt x="1509" y="379"/>
                  </a:lnTo>
                  <a:lnTo>
                    <a:pt x="1509" y="379"/>
                  </a:lnTo>
                  <a:lnTo>
                    <a:pt x="1510" y="380"/>
                  </a:lnTo>
                  <a:lnTo>
                    <a:pt x="1510" y="380"/>
                  </a:lnTo>
                  <a:lnTo>
                    <a:pt x="1510" y="380"/>
                  </a:lnTo>
                  <a:lnTo>
                    <a:pt x="1510" y="380"/>
                  </a:lnTo>
                  <a:lnTo>
                    <a:pt x="1512" y="380"/>
                  </a:lnTo>
                  <a:lnTo>
                    <a:pt x="1512" y="380"/>
                  </a:lnTo>
                  <a:lnTo>
                    <a:pt x="1513" y="380"/>
                  </a:lnTo>
                  <a:lnTo>
                    <a:pt x="1513" y="380"/>
                  </a:lnTo>
                  <a:lnTo>
                    <a:pt x="1513" y="380"/>
                  </a:lnTo>
                  <a:lnTo>
                    <a:pt x="1515" y="380"/>
                  </a:lnTo>
                  <a:lnTo>
                    <a:pt x="1515" y="380"/>
                  </a:lnTo>
                  <a:lnTo>
                    <a:pt x="1515" y="380"/>
                  </a:lnTo>
                  <a:lnTo>
                    <a:pt x="1513" y="380"/>
                  </a:lnTo>
                  <a:lnTo>
                    <a:pt x="1513" y="380"/>
                  </a:lnTo>
                  <a:lnTo>
                    <a:pt x="1513" y="382"/>
                  </a:lnTo>
                  <a:lnTo>
                    <a:pt x="1513" y="382"/>
                  </a:lnTo>
                  <a:lnTo>
                    <a:pt x="1513" y="382"/>
                  </a:lnTo>
                  <a:lnTo>
                    <a:pt x="1515" y="383"/>
                  </a:lnTo>
                  <a:lnTo>
                    <a:pt x="1516" y="383"/>
                  </a:lnTo>
                  <a:lnTo>
                    <a:pt x="1516" y="383"/>
                  </a:lnTo>
                  <a:lnTo>
                    <a:pt x="1516" y="385"/>
                  </a:lnTo>
                  <a:lnTo>
                    <a:pt x="1516" y="386"/>
                  </a:lnTo>
                  <a:lnTo>
                    <a:pt x="1518" y="386"/>
                  </a:lnTo>
                  <a:lnTo>
                    <a:pt x="1518" y="386"/>
                  </a:lnTo>
                  <a:lnTo>
                    <a:pt x="1518" y="386"/>
                  </a:lnTo>
                  <a:lnTo>
                    <a:pt x="1518" y="386"/>
                  </a:lnTo>
                  <a:lnTo>
                    <a:pt x="1518" y="386"/>
                  </a:lnTo>
                  <a:lnTo>
                    <a:pt x="1518" y="385"/>
                  </a:lnTo>
                  <a:lnTo>
                    <a:pt x="1518" y="385"/>
                  </a:lnTo>
                  <a:lnTo>
                    <a:pt x="1518" y="385"/>
                  </a:lnTo>
                  <a:lnTo>
                    <a:pt x="1518" y="383"/>
                  </a:lnTo>
                  <a:lnTo>
                    <a:pt x="1520" y="383"/>
                  </a:lnTo>
                  <a:lnTo>
                    <a:pt x="1518" y="383"/>
                  </a:lnTo>
                  <a:lnTo>
                    <a:pt x="1518" y="382"/>
                  </a:lnTo>
                  <a:lnTo>
                    <a:pt x="1520" y="382"/>
                  </a:lnTo>
                  <a:lnTo>
                    <a:pt x="1520" y="382"/>
                  </a:lnTo>
                  <a:lnTo>
                    <a:pt x="1520" y="382"/>
                  </a:lnTo>
                  <a:lnTo>
                    <a:pt x="1520" y="382"/>
                  </a:lnTo>
                  <a:lnTo>
                    <a:pt x="1520" y="382"/>
                  </a:lnTo>
                  <a:lnTo>
                    <a:pt x="1520" y="382"/>
                  </a:lnTo>
                  <a:lnTo>
                    <a:pt x="1520" y="380"/>
                  </a:lnTo>
                  <a:lnTo>
                    <a:pt x="1520" y="380"/>
                  </a:lnTo>
                  <a:lnTo>
                    <a:pt x="1520" y="380"/>
                  </a:lnTo>
                  <a:lnTo>
                    <a:pt x="1520" y="379"/>
                  </a:lnTo>
                  <a:lnTo>
                    <a:pt x="1521" y="379"/>
                  </a:lnTo>
                  <a:lnTo>
                    <a:pt x="1521" y="379"/>
                  </a:lnTo>
                  <a:lnTo>
                    <a:pt x="1520" y="379"/>
                  </a:lnTo>
                  <a:lnTo>
                    <a:pt x="1520" y="377"/>
                  </a:lnTo>
                  <a:lnTo>
                    <a:pt x="1520" y="377"/>
                  </a:lnTo>
                  <a:lnTo>
                    <a:pt x="1520" y="377"/>
                  </a:lnTo>
                  <a:lnTo>
                    <a:pt x="1520" y="375"/>
                  </a:lnTo>
                  <a:lnTo>
                    <a:pt x="1520" y="375"/>
                  </a:lnTo>
                  <a:lnTo>
                    <a:pt x="1520" y="375"/>
                  </a:lnTo>
                  <a:lnTo>
                    <a:pt x="1520" y="375"/>
                  </a:lnTo>
                  <a:lnTo>
                    <a:pt x="1520" y="374"/>
                  </a:lnTo>
                  <a:lnTo>
                    <a:pt x="1520" y="374"/>
                  </a:lnTo>
                  <a:lnTo>
                    <a:pt x="1520" y="372"/>
                  </a:lnTo>
                  <a:lnTo>
                    <a:pt x="1521" y="372"/>
                  </a:lnTo>
                  <a:lnTo>
                    <a:pt x="1520" y="374"/>
                  </a:lnTo>
                  <a:lnTo>
                    <a:pt x="1520" y="374"/>
                  </a:lnTo>
                  <a:lnTo>
                    <a:pt x="1520" y="375"/>
                  </a:lnTo>
                  <a:lnTo>
                    <a:pt x="1520" y="375"/>
                  </a:lnTo>
                  <a:lnTo>
                    <a:pt x="1520" y="375"/>
                  </a:lnTo>
                  <a:lnTo>
                    <a:pt x="1520" y="377"/>
                  </a:lnTo>
                  <a:lnTo>
                    <a:pt x="1520" y="377"/>
                  </a:lnTo>
                  <a:lnTo>
                    <a:pt x="1520" y="377"/>
                  </a:lnTo>
                  <a:lnTo>
                    <a:pt x="1520" y="377"/>
                  </a:lnTo>
                  <a:lnTo>
                    <a:pt x="1521" y="379"/>
                  </a:lnTo>
                  <a:lnTo>
                    <a:pt x="1521" y="379"/>
                  </a:lnTo>
                  <a:lnTo>
                    <a:pt x="1521" y="379"/>
                  </a:lnTo>
                  <a:lnTo>
                    <a:pt x="1521" y="379"/>
                  </a:lnTo>
                  <a:lnTo>
                    <a:pt x="1521" y="379"/>
                  </a:lnTo>
                  <a:lnTo>
                    <a:pt x="1521" y="379"/>
                  </a:lnTo>
                  <a:lnTo>
                    <a:pt x="1521" y="379"/>
                  </a:lnTo>
                  <a:lnTo>
                    <a:pt x="1521" y="379"/>
                  </a:lnTo>
                  <a:lnTo>
                    <a:pt x="1521" y="380"/>
                  </a:lnTo>
                  <a:lnTo>
                    <a:pt x="1520" y="380"/>
                  </a:lnTo>
                  <a:lnTo>
                    <a:pt x="1521" y="382"/>
                  </a:lnTo>
                  <a:lnTo>
                    <a:pt x="1521" y="382"/>
                  </a:lnTo>
                  <a:lnTo>
                    <a:pt x="1521" y="382"/>
                  </a:lnTo>
                  <a:lnTo>
                    <a:pt x="1521" y="382"/>
                  </a:lnTo>
                  <a:lnTo>
                    <a:pt x="1521" y="382"/>
                  </a:lnTo>
                  <a:lnTo>
                    <a:pt x="1521" y="382"/>
                  </a:lnTo>
                  <a:lnTo>
                    <a:pt x="1520" y="383"/>
                  </a:lnTo>
                  <a:lnTo>
                    <a:pt x="1520" y="383"/>
                  </a:lnTo>
                  <a:lnTo>
                    <a:pt x="1520" y="383"/>
                  </a:lnTo>
                  <a:lnTo>
                    <a:pt x="1520" y="385"/>
                  </a:lnTo>
                  <a:lnTo>
                    <a:pt x="1520" y="385"/>
                  </a:lnTo>
                  <a:lnTo>
                    <a:pt x="1520" y="385"/>
                  </a:lnTo>
                  <a:lnTo>
                    <a:pt x="1520" y="385"/>
                  </a:lnTo>
                  <a:lnTo>
                    <a:pt x="1521" y="385"/>
                  </a:lnTo>
                  <a:lnTo>
                    <a:pt x="1521" y="385"/>
                  </a:lnTo>
                  <a:lnTo>
                    <a:pt x="1521" y="385"/>
                  </a:lnTo>
                  <a:lnTo>
                    <a:pt x="1521" y="385"/>
                  </a:lnTo>
                  <a:lnTo>
                    <a:pt x="1521" y="385"/>
                  </a:lnTo>
                  <a:lnTo>
                    <a:pt x="1521" y="386"/>
                  </a:lnTo>
                  <a:lnTo>
                    <a:pt x="1521" y="386"/>
                  </a:lnTo>
                  <a:lnTo>
                    <a:pt x="1521" y="386"/>
                  </a:lnTo>
                  <a:lnTo>
                    <a:pt x="1521" y="388"/>
                  </a:lnTo>
                  <a:lnTo>
                    <a:pt x="1521" y="390"/>
                  </a:lnTo>
                  <a:lnTo>
                    <a:pt x="1521" y="390"/>
                  </a:lnTo>
                  <a:lnTo>
                    <a:pt x="1521" y="390"/>
                  </a:lnTo>
                  <a:lnTo>
                    <a:pt x="1521" y="390"/>
                  </a:lnTo>
                  <a:lnTo>
                    <a:pt x="1521" y="390"/>
                  </a:lnTo>
                  <a:lnTo>
                    <a:pt x="1521" y="390"/>
                  </a:lnTo>
                  <a:lnTo>
                    <a:pt x="1521" y="391"/>
                  </a:lnTo>
                  <a:lnTo>
                    <a:pt x="1521" y="391"/>
                  </a:lnTo>
                  <a:lnTo>
                    <a:pt x="1521" y="391"/>
                  </a:lnTo>
                  <a:lnTo>
                    <a:pt x="1523" y="390"/>
                  </a:lnTo>
                  <a:lnTo>
                    <a:pt x="1523" y="391"/>
                  </a:lnTo>
                  <a:lnTo>
                    <a:pt x="1523" y="391"/>
                  </a:lnTo>
                  <a:lnTo>
                    <a:pt x="1523" y="391"/>
                  </a:lnTo>
                  <a:lnTo>
                    <a:pt x="1523" y="391"/>
                  </a:lnTo>
                  <a:lnTo>
                    <a:pt x="1521" y="393"/>
                  </a:lnTo>
                  <a:lnTo>
                    <a:pt x="1521" y="393"/>
                  </a:lnTo>
                  <a:lnTo>
                    <a:pt x="1521" y="393"/>
                  </a:lnTo>
                  <a:lnTo>
                    <a:pt x="1521" y="393"/>
                  </a:lnTo>
                  <a:lnTo>
                    <a:pt x="1521" y="393"/>
                  </a:lnTo>
                  <a:lnTo>
                    <a:pt x="1521" y="394"/>
                  </a:lnTo>
                  <a:lnTo>
                    <a:pt x="1521" y="394"/>
                  </a:lnTo>
                  <a:lnTo>
                    <a:pt x="1521" y="394"/>
                  </a:lnTo>
                  <a:lnTo>
                    <a:pt x="1521" y="394"/>
                  </a:lnTo>
                  <a:lnTo>
                    <a:pt x="1521" y="394"/>
                  </a:lnTo>
                  <a:lnTo>
                    <a:pt x="1521" y="396"/>
                  </a:lnTo>
                  <a:lnTo>
                    <a:pt x="1521" y="396"/>
                  </a:lnTo>
                  <a:lnTo>
                    <a:pt x="1521" y="396"/>
                  </a:lnTo>
                  <a:lnTo>
                    <a:pt x="1521" y="396"/>
                  </a:lnTo>
                  <a:lnTo>
                    <a:pt x="1523" y="396"/>
                  </a:lnTo>
                  <a:lnTo>
                    <a:pt x="1523" y="397"/>
                  </a:lnTo>
                  <a:lnTo>
                    <a:pt x="1521" y="397"/>
                  </a:lnTo>
                  <a:lnTo>
                    <a:pt x="1521" y="397"/>
                  </a:lnTo>
                  <a:lnTo>
                    <a:pt x="1521" y="399"/>
                  </a:lnTo>
                  <a:lnTo>
                    <a:pt x="1521" y="399"/>
                  </a:lnTo>
                  <a:lnTo>
                    <a:pt x="1521" y="401"/>
                  </a:lnTo>
                  <a:lnTo>
                    <a:pt x="1521" y="402"/>
                  </a:lnTo>
                  <a:lnTo>
                    <a:pt x="1521" y="402"/>
                  </a:lnTo>
                  <a:lnTo>
                    <a:pt x="1523" y="402"/>
                  </a:lnTo>
                  <a:lnTo>
                    <a:pt x="1523" y="402"/>
                  </a:lnTo>
                  <a:lnTo>
                    <a:pt x="1523" y="402"/>
                  </a:lnTo>
                  <a:lnTo>
                    <a:pt x="1521" y="402"/>
                  </a:lnTo>
                  <a:lnTo>
                    <a:pt x="1521" y="404"/>
                  </a:lnTo>
                  <a:lnTo>
                    <a:pt x="1521" y="404"/>
                  </a:lnTo>
                  <a:lnTo>
                    <a:pt x="1520" y="404"/>
                  </a:lnTo>
                  <a:lnTo>
                    <a:pt x="1520" y="404"/>
                  </a:lnTo>
                  <a:lnTo>
                    <a:pt x="1520" y="404"/>
                  </a:lnTo>
                  <a:lnTo>
                    <a:pt x="1520" y="404"/>
                  </a:lnTo>
                  <a:lnTo>
                    <a:pt x="1520" y="404"/>
                  </a:lnTo>
                  <a:lnTo>
                    <a:pt x="1520" y="404"/>
                  </a:lnTo>
                  <a:lnTo>
                    <a:pt x="1520" y="405"/>
                  </a:lnTo>
                  <a:lnTo>
                    <a:pt x="1520" y="405"/>
                  </a:lnTo>
                  <a:lnTo>
                    <a:pt x="1520" y="407"/>
                  </a:lnTo>
                  <a:lnTo>
                    <a:pt x="1520" y="407"/>
                  </a:lnTo>
                  <a:lnTo>
                    <a:pt x="1520" y="407"/>
                  </a:lnTo>
                  <a:lnTo>
                    <a:pt x="1518" y="407"/>
                  </a:lnTo>
                  <a:lnTo>
                    <a:pt x="1518" y="407"/>
                  </a:lnTo>
                  <a:lnTo>
                    <a:pt x="1518" y="407"/>
                  </a:lnTo>
                  <a:lnTo>
                    <a:pt x="1516" y="407"/>
                  </a:lnTo>
                  <a:lnTo>
                    <a:pt x="1516" y="405"/>
                  </a:lnTo>
                  <a:lnTo>
                    <a:pt x="1516" y="405"/>
                  </a:lnTo>
                  <a:lnTo>
                    <a:pt x="1515" y="404"/>
                  </a:lnTo>
                  <a:lnTo>
                    <a:pt x="1513" y="404"/>
                  </a:lnTo>
                  <a:lnTo>
                    <a:pt x="1513" y="404"/>
                  </a:lnTo>
                  <a:lnTo>
                    <a:pt x="1512" y="402"/>
                  </a:lnTo>
                  <a:lnTo>
                    <a:pt x="1510" y="402"/>
                  </a:lnTo>
                  <a:lnTo>
                    <a:pt x="1509" y="401"/>
                  </a:lnTo>
                  <a:lnTo>
                    <a:pt x="1509" y="401"/>
                  </a:lnTo>
                  <a:lnTo>
                    <a:pt x="1509" y="401"/>
                  </a:lnTo>
                  <a:lnTo>
                    <a:pt x="1509" y="401"/>
                  </a:lnTo>
                  <a:lnTo>
                    <a:pt x="1509" y="401"/>
                  </a:lnTo>
                  <a:lnTo>
                    <a:pt x="1509" y="401"/>
                  </a:lnTo>
                  <a:lnTo>
                    <a:pt x="1510" y="401"/>
                  </a:lnTo>
                  <a:lnTo>
                    <a:pt x="1510" y="401"/>
                  </a:lnTo>
                  <a:lnTo>
                    <a:pt x="1510" y="402"/>
                  </a:lnTo>
                  <a:lnTo>
                    <a:pt x="1512" y="402"/>
                  </a:lnTo>
                  <a:lnTo>
                    <a:pt x="1512" y="402"/>
                  </a:lnTo>
                  <a:lnTo>
                    <a:pt x="1512" y="402"/>
                  </a:lnTo>
                  <a:lnTo>
                    <a:pt x="1512" y="401"/>
                  </a:lnTo>
                  <a:lnTo>
                    <a:pt x="1512" y="401"/>
                  </a:lnTo>
                  <a:lnTo>
                    <a:pt x="1512" y="401"/>
                  </a:lnTo>
                  <a:lnTo>
                    <a:pt x="1512" y="401"/>
                  </a:lnTo>
                  <a:lnTo>
                    <a:pt x="1513" y="402"/>
                  </a:lnTo>
                  <a:lnTo>
                    <a:pt x="1513" y="402"/>
                  </a:lnTo>
                  <a:lnTo>
                    <a:pt x="1513" y="402"/>
                  </a:lnTo>
                  <a:lnTo>
                    <a:pt x="1515" y="402"/>
                  </a:lnTo>
                  <a:lnTo>
                    <a:pt x="1515" y="402"/>
                  </a:lnTo>
                  <a:lnTo>
                    <a:pt x="1515" y="402"/>
                  </a:lnTo>
                  <a:lnTo>
                    <a:pt x="1515" y="402"/>
                  </a:lnTo>
                  <a:lnTo>
                    <a:pt x="1515" y="402"/>
                  </a:lnTo>
                  <a:lnTo>
                    <a:pt x="1516" y="404"/>
                  </a:lnTo>
                  <a:lnTo>
                    <a:pt x="1516" y="404"/>
                  </a:lnTo>
                  <a:lnTo>
                    <a:pt x="1516" y="402"/>
                  </a:lnTo>
                  <a:lnTo>
                    <a:pt x="1518" y="402"/>
                  </a:lnTo>
                  <a:lnTo>
                    <a:pt x="1518" y="402"/>
                  </a:lnTo>
                  <a:lnTo>
                    <a:pt x="1518" y="402"/>
                  </a:lnTo>
                  <a:lnTo>
                    <a:pt x="1516" y="401"/>
                  </a:lnTo>
                  <a:lnTo>
                    <a:pt x="1516" y="401"/>
                  </a:lnTo>
                  <a:lnTo>
                    <a:pt x="1516" y="401"/>
                  </a:lnTo>
                  <a:lnTo>
                    <a:pt x="1516" y="401"/>
                  </a:lnTo>
                  <a:lnTo>
                    <a:pt x="1516" y="401"/>
                  </a:lnTo>
                  <a:lnTo>
                    <a:pt x="1518" y="401"/>
                  </a:lnTo>
                  <a:lnTo>
                    <a:pt x="1518" y="401"/>
                  </a:lnTo>
                  <a:lnTo>
                    <a:pt x="1518" y="401"/>
                  </a:lnTo>
                  <a:lnTo>
                    <a:pt x="1520" y="399"/>
                  </a:lnTo>
                  <a:lnTo>
                    <a:pt x="1520" y="399"/>
                  </a:lnTo>
                  <a:lnTo>
                    <a:pt x="1520" y="399"/>
                  </a:lnTo>
                  <a:lnTo>
                    <a:pt x="1518" y="399"/>
                  </a:lnTo>
                  <a:lnTo>
                    <a:pt x="1518" y="399"/>
                  </a:lnTo>
                  <a:lnTo>
                    <a:pt x="1520" y="397"/>
                  </a:lnTo>
                  <a:lnTo>
                    <a:pt x="1520" y="397"/>
                  </a:lnTo>
                  <a:lnTo>
                    <a:pt x="1520" y="397"/>
                  </a:lnTo>
                  <a:lnTo>
                    <a:pt x="1520" y="397"/>
                  </a:lnTo>
                  <a:lnTo>
                    <a:pt x="1520" y="397"/>
                  </a:lnTo>
                  <a:lnTo>
                    <a:pt x="1520" y="397"/>
                  </a:lnTo>
                  <a:lnTo>
                    <a:pt x="1520" y="397"/>
                  </a:lnTo>
                  <a:lnTo>
                    <a:pt x="1520" y="396"/>
                  </a:lnTo>
                  <a:lnTo>
                    <a:pt x="1520" y="396"/>
                  </a:lnTo>
                  <a:lnTo>
                    <a:pt x="1520" y="396"/>
                  </a:lnTo>
                  <a:lnTo>
                    <a:pt x="1518" y="396"/>
                  </a:lnTo>
                  <a:lnTo>
                    <a:pt x="1518" y="396"/>
                  </a:lnTo>
                  <a:lnTo>
                    <a:pt x="1518" y="396"/>
                  </a:lnTo>
                  <a:lnTo>
                    <a:pt x="1518" y="396"/>
                  </a:lnTo>
                  <a:lnTo>
                    <a:pt x="1518" y="394"/>
                  </a:lnTo>
                  <a:lnTo>
                    <a:pt x="1518" y="394"/>
                  </a:lnTo>
                  <a:lnTo>
                    <a:pt x="1518" y="394"/>
                  </a:lnTo>
                  <a:lnTo>
                    <a:pt x="1518" y="394"/>
                  </a:lnTo>
                  <a:lnTo>
                    <a:pt x="1520" y="394"/>
                  </a:lnTo>
                  <a:lnTo>
                    <a:pt x="1520" y="394"/>
                  </a:lnTo>
                  <a:lnTo>
                    <a:pt x="1520" y="394"/>
                  </a:lnTo>
                  <a:lnTo>
                    <a:pt x="1520" y="394"/>
                  </a:lnTo>
                  <a:lnTo>
                    <a:pt x="1520" y="394"/>
                  </a:lnTo>
                  <a:lnTo>
                    <a:pt x="1520" y="394"/>
                  </a:lnTo>
                  <a:lnTo>
                    <a:pt x="1520" y="394"/>
                  </a:lnTo>
                  <a:lnTo>
                    <a:pt x="1520" y="394"/>
                  </a:lnTo>
                  <a:lnTo>
                    <a:pt x="1520" y="394"/>
                  </a:lnTo>
                  <a:lnTo>
                    <a:pt x="1520" y="393"/>
                  </a:lnTo>
                  <a:lnTo>
                    <a:pt x="1520" y="393"/>
                  </a:lnTo>
                  <a:lnTo>
                    <a:pt x="1520" y="393"/>
                  </a:lnTo>
                  <a:lnTo>
                    <a:pt x="1520" y="393"/>
                  </a:lnTo>
                  <a:lnTo>
                    <a:pt x="1518" y="393"/>
                  </a:lnTo>
                  <a:lnTo>
                    <a:pt x="1518" y="391"/>
                  </a:lnTo>
                  <a:lnTo>
                    <a:pt x="1518" y="391"/>
                  </a:lnTo>
                  <a:lnTo>
                    <a:pt x="1518" y="391"/>
                  </a:lnTo>
                  <a:lnTo>
                    <a:pt x="1518" y="391"/>
                  </a:lnTo>
                  <a:lnTo>
                    <a:pt x="1518" y="391"/>
                  </a:lnTo>
                  <a:lnTo>
                    <a:pt x="1516" y="391"/>
                  </a:lnTo>
                  <a:lnTo>
                    <a:pt x="1516" y="391"/>
                  </a:lnTo>
                  <a:lnTo>
                    <a:pt x="1516" y="391"/>
                  </a:lnTo>
                  <a:lnTo>
                    <a:pt x="1516" y="391"/>
                  </a:lnTo>
                  <a:lnTo>
                    <a:pt x="1516" y="391"/>
                  </a:lnTo>
                  <a:lnTo>
                    <a:pt x="1516" y="391"/>
                  </a:lnTo>
                  <a:lnTo>
                    <a:pt x="1515" y="391"/>
                  </a:lnTo>
                  <a:lnTo>
                    <a:pt x="1515" y="391"/>
                  </a:lnTo>
                  <a:lnTo>
                    <a:pt x="1515" y="390"/>
                  </a:lnTo>
                  <a:lnTo>
                    <a:pt x="1515" y="390"/>
                  </a:lnTo>
                  <a:lnTo>
                    <a:pt x="1515" y="390"/>
                  </a:lnTo>
                  <a:lnTo>
                    <a:pt x="1515" y="390"/>
                  </a:lnTo>
                  <a:lnTo>
                    <a:pt x="1516" y="390"/>
                  </a:lnTo>
                  <a:lnTo>
                    <a:pt x="1516" y="390"/>
                  </a:lnTo>
                  <a:lnTo>
                    <a:pt x="1516" y="390"/>
                  </a:lnTo>
                  <a:lnTo>
                    <a:pt x="1518" y="390"/>
                  </a:lnTo>
                  <a:lnTo>
                    <a:pt x="1518" y="390"/>
                  </a:lnTo>
                  <a:lnTo>
                    <a:pt x="1518" y="390"/>
                  </a:lnTo>
                  <a:lnTo>
                    <a:pt x="1516" y="388"/>
                  </a:lnTo>
                  <a:lnTo>
                    <a:pt x="1516" y="388"/>
                  </a:lnTo>
                  <a:lnTo>
                    <a:pt x="1515" y="388"/>
                  </a:lnTo>
                  <a:lnTo>
                    <a:pt x="1515" y="388"/>
                  </a:lnTo>
                  <a:lnTo>
                    <a:pt x="1513" y="390"/>
                  </a:lnTo>
                  <a:lnTo>
                    <a:pt x="1512" y="390"/>
                  </a:lnTo>
                  <a:lnTo>
                    <a:pt x="1510" y="390"/>
                  </a:lnTo>
                  <a:lnTo>
                    <a:pt x="1510" y="390"/>
                  </a:lnTo>
                  <a:lnTo>
                    <a:pt x="1510" y="390"/>
                  </a:lnTo>
                  <a:lnTo>
                    <a:pt x="1509" y="390"/>
                  </a:lnTo>
                  <a:lnTo>
                    <a:pt x="1509" y="390"/>
                  </a:lnTo>
                  <a:lnTo>
                    <a:pt x="1509" y="390"/>
                  </a:lnTo>
                  <a:lnTo>
                    <a:pt x="1510" y="390"/>
                  </a:lnTo>
                  <a:lnTo>
                    <a:pt x="1510" y="388"/>
                  </a:lnTo>
                  <a:lnTo>
                    <a:pt x="1512" y="388"/>
                  </a:lnTo>
                  <a:lnTo>
                    <a:pt x="1513" y="388"/>
                  </a:lnTo>
                  <a:lnTo>
                    <a:pt x="1513" y="388"/>
                  </a:lnTo>
                  <a:lnTo>
                    <a:pt x="1513" y="388"/>
                  </a:lnTo>
                  <a:lnTo>
                    <a:pt x="1513" y="388"/>
                  </a:lnTo>
                  <a:lnTo>
                    <a:pt x="1513" y="388"/>
                  </a:lnTo>
                  <a:lnTo>
                    <a:pt x="1515" y="388"/>
                  </a:lnTo>
                  <a:lnTo>
                    <a:pt x="1515" y="388"/>
                  </a:lnTo>
                  <a:lnTo>
                    <a:pt x="1516" y="386"/>
                  </a:lnTo>
                  <a:lnTo>
                    <a:pt x="1516" y="386"/>
                  </a:lnTo>
                  <a:lnTo>
                    <a:pt x="1516" y="386"/>
                  </a:lnTo>
                  <a:lnTo>
                    <a:pt x="1516" y="386"/>
                  </a:lnTo>
                  <a:lnTo>
                    <a:pt x="1515" y="386"/>
                  </a:lnTo>
                  <a:lnTo>
                    <a:pt x="1515" y="386"/>
                  </a:lnTo>
                  <a:lnTo>
                    <a:pt x="1515" y="386"/>
                  </a:lnTo>
                  <a:lnTo>
                    <a:pt x="1515" y="386"/>
                  </a:lnTo>
                  <a:lnTo>
                    <a:pt x="1515" y="385"/>
                  </a:lnTo>
                  <a:lnTo>
                    <a:pt x="1515" y="385"/>
                  </a:lnTo>
                  <a:lnTo>
                    <a:pt x="1515" y="383"/>
                  </a:lnTo>
                  <a:lnTo>
                    <a:pt x="1515" y="383"/>
                  </a:lnTo>
                  <a:lnTo>
                    <a:pt x="1513" y="383"/>
                  </a:lnTo>
                  <a:lnTo>
                    <a:pt x="1513" y="383"/>
                  </a:lnTo>
                  <a:lnTo>
                    <a:pt x="1513" y="383"/>
                  </a:lnTo>
                  <a:lnTo>
                    <a:pt x="1513" y="383"/>
                  </a:lnTo>
                  <a:lnTo>
                    <a:pt x="1512" y="383"/>
                  </a:lnTo>
                  <a:lnTo>
                    <a:pt x="1512" y="383"/>
                  </a:lnTo>
                  <a:lnTo>
                    <a:pt x="1512" y="383"/>
                  </a:lnTo>
                  <a:lnTo>
                    <a:pt x="1512" y="383"/>
                  </a:lnTo>
                  <a:lnTo>
                    <a:pt x="1512" y="382"/>
                  </a:lnTo>
                  <a:lnTo>
                    <a:pt x="1512" y="382"/>
                  </a:lnTo>
                  <a:lnTo>
                    <a:pt x="1510" y="383"/>
                  </a:lnTo>
                  <a:lnTo>
                    <a:pt x="1510" y="382"/>
                  </a:lnTo>
                  <a:lnTo>
                    <a:pt x="1510" y="382"/>
                  </a:lnTo>
                  <a:lnTo>
                    <a:pt x="1510" y="382"/>
                  </a:lnTo>
                  <a:lnTo>
                    <a:pt x="1510" y="382"/>
                  </a:lnTo>
                  <a:lnTo>
                    <a:pt x="1509" y="382"/>
                  </a:lnTo>
                  <a:lnTo>
                    <a:pt x="1509" y="382"/>
                  </a:lnTo>
                  <a:lnTo>
                    <a:pt x="1509" y="382"/>
                  </a:lnTo>
                  <a:lnTo>
                    <a:pt x="1509" y="382"/>
                  </a:lnTo>
                  <a:lnTo>
                    <a:pt x="1507" y="382"/>
                  </a:lnTo>
                  <a:lnTo>
                    <a:pt x="1507" y="382"/>
                  </a:lnTo>
                  <a:lnTo>
                    <a:pt x="1507" y="382"/>
                  </a:lnTo>
                  <a:lnTo>
                    <a:pt x="1507" y="382"/>
                  </a:lnTo>
                  <a:lnTo>
                    <a:pt x="1507" y="382"/>
                  </a:lnTo>
                  <a:lnTo>
                    <a:pt x="1509" y="382"/>
                  </a:lnTo>
                  <a:lnTo>
                    <a:pt x="1509" y="382"/>
                  </a:lnTo>
                  <a:lnTo>
                    <a:pt x="1509" y="380"/>
                  </a:lnTo>
                  <a:lnTo>
                    <a:pt x="1509" y="380"/>
                  </a:lnTo>
                  <a:lnTo>
                    <a:pt x="1509" y="380"/>
                  </a:lnTo>
                  <a:lnTo>
                    <a:pt x="1507" y="379"/>
                  </a:lnTo>
                  <a:lnTo>
                    <a:pt x="1507" y="379"/>
                  </a:lnTo>
                  <a:lnTo>
                    <a:pt x="1507" y="379"/>
                  </a:lnTo>
                  <a:lnTo>
                    <a:pt x="1505" y="379"/>
                  </a:lnTo>
                  <a:lnTo>
                    <a:pt x="1507" y="379"/>
                  </a:lnTo>
                  <a:lnTo>
                    <a:pt x="1505" y="377"/>
                  </a:lnTo>
                  <a:lnTo>
                    <a:pt x="1504" y="375"/>
                  </a:lnTo>
                  <a:lnTo>
                    <a:pt x="1504" y="375"/>
                  </a:lnTo>
                  <a:lnTo>
                    <a:pt x="1504" y="374"/>
                  </a:lnTo>
                  <a:lnTo>
                    <a:pt x="1502" y="374"/>
                  </a:lnTo>
                  <a:lnTo>
                    <a:pt x="1502" y="374"/>
                  </a:lnTo>
                  <a:lnTo>
                    <a:pt x="1501" y="374"/>
                  </a:lnTo>
                  <a:lnTo>
                    <a:pt x="1501" y="375"/>
                  </a:lnTo>
                  <a:lnTo>
                    <a:pt x="1501" y="375"/>
                  </a:lnTo>
                  <a:lnTo>
                    <a:pt x="1501" y="375"/>
                  </a:lnTo>
                  <a:lnTo>
                    <a:pt x="1501" y="374"/>
                  </a:lnTo>
                  <a:lnTo>
                    <a:pt x="1499" y="374"/>
                  </a:lnTo>
                  <a:lnTo>
                    <a:pt x="1499" y="374"/>
                  </a:lnTo>
                  <a:lnTo>
                    <a:pt x="1498" y="372"/>
                  </a:lnTo>
                  <a:lnTo>
                    <a:pt x="1498" y="372"/>
                  </a:lnTo>
                  <a:lnTo>
                    <a:pt x="1498" y="372"/>
                  </a:lnTo>
                  <a:lnTo>
                    <a:pt x="1496" y="374"/>
                  </a:lnTo>
                  <a:lnTo>
                    <a:pt x="1496" y="374"/>
                  </a:lnTo>
                  <a:lnTo>
                    <a:pt x="1494" y="374"/>
                  </a:lnTo>
                  <a:lnTo>
                    <a:pt x="1494" y="374"/>
                  </a:lnTo>
                  <a:lnTo>
                    <a:pt x="1493" y="374"/>
                  </a:lnTo>
                  <a:lnTo>
                    <a:pt x="1494" y="374"/>
                  </a:lnTo>
                  <a:lnTo>
                    <a:pt x="1494" y="374"/>
                  </a:lnTo>
                  <a:lnTo>
                    <a:pt x="1496" y="372"/>
                  </a:lnTo>
                  <a:lnTo>
                    <a:pt x="1496" y="372"/>
                  </a:lnTo>
                  <a:lnTo>
                    <a:pt x="1498" y="372"/>
                  </a:lnTo>
                  <a:lnTo>
                    <a:pt x="1498" y="372"/>
                  </a:lnTo>
                  <a:lnTo>
                    <a:pt x="1498" y="372"/>
                  </a:lnTo>
                  <a:lnTo>
                    <a:pt x="1499" y="372"/>
                  </a:lnTo>
                  <a:lnTo>
                    <a:pt x="1499" y="372"/>
                  </a:lnTo>
                  <a:lnTo>
                    <a:pt x="1501" y="374"/>
                  </a:lnTo>
                  <a:lnTo>
                    <a:pt x="1502" y="372"/>
                  </a:lnTo>
                  <a:lnTo>
                    <a:pt x="1502" y="372"/>
                  </a:lnTo>
                  <a:lnTo>
                    <a:pt x="1502" y="372"/>
                  </a:lnTo>
                  <a:lnTo>
                    <a:pt x="1501" y="372"/>
                  </a:lnTo>
                  <a:lnTo>
                    <a:pt x="1501" y="371"/>
                  </a:lnTo>
                  <a:lnTo>
                    <a:pt x="1501" y="369"/>
                  </a:lnTo>
                  <a:lnTo>
                    <a:pt x="1501" y="369"/>
                  </a:lnTo>
                  <a:lnTo>
                    <a:pt x="1501" y="369"/>
                  </a:lnTo>
                  <a:lnTo>
                    <a:pt x="1501" y="367"/>
                  </a:lnTo>
                  <a:lnTo>
                    <a:pt x="1501" y="367"/>
                  </a:lnTo>
                  <a:close/>
                  <a:moveTo>
                    <a:pt x="364" y="364"/>
                  </a:moveTo>
                  <a:lnTo>
                    <a:pt x="364" y="364"/>
                  </a:lnTo>
                  <a:lnTo>
                    <a:pt x="364" y="364"/>
                  </a:lnTo>
                  <a:lnTo>
                    <a:pt x="364" y="366"/>
                  </a:lnTo>
                  <a:lnTo>
                    <a:pt x="364" y="366"/>
                  </a:lnTo>
                  <a:lnTo>
                    <a:pt x="364" y="366"/>
                  </a:lnTo>
                  <a:lnTo>
                    <a:pt x="364" y="366"/>
                  </a:lnTo>
                  <a:lnTo>
                    <a:pt x="364" y="366"/>
                  </a:lnTo>
                  <a:lnTo>
                    <a:pt x="364" y="366"/>
                  </a:lnTo>
                  <a:lnTo>
                    <a:pt x="364" y="367"/>
                  </a:lnTo>
                  <a:lnTo>
                    <a:pt x="365" y="367"/>
                  </a:lnTo>
                  <a:lnTo>
                    <a:pt x="365" y="367"/>
                  </a:lnTo>
                  <a:lnTo>
                    <a:pt x="365" y="367"/>
                  </a:lnTo>
                  <a:lnTo>
                    <a:pt x="365" y="367"/>
                  </a:lnTo>
                  <a:lnTo>
                    <a:pt x="365" y="367"/>
                  </a:lnTo>
                  <a:lnTo>
                    <a:pt x="365" y="367"/>
                  </a:lnTo>
                  <a:lnTo>
                    <a:pt x="364" y="367"/>
                  </a:lnTo>
                  <a:lnTo>
                    <a:pt x="364" y="367"/>
                  </a:lnTo>
                  <a:lnTo>
                    <a:pt x="364" y="367"/>
                  </a:lnTo>
                  <a:lnTo>
                    <a:pt x="364" y="367"/>
                  </a:lnTo>
                  <a:lnTo>
                    <a:pt x="364" y="367"/>
                  </a:lnTo>
                  <a:lnTo>
                    <a:pt x="364" y="367"/>
                  </a:lnTo>
                  <a:lnTo>
                    <a:pt x="364" y="367"/>
                  </a:lnTo>
                  <a:lnTo>
                    <a:pt x="364" y="367"/>
                  </a:lnTo>
                  <a:lnTo>
                    <a:pt x="362" y="366"/>
                  </a:lnTo>
                  <a:lnTo>
                    <a:pt x="362" y="367"/>
                  </a:lnTo>
                  <a:lnTo>
                    <a:pt x="362" y="367"/>
                  </a:lnTo>
                  <a:lnTo>
                    <a:pt x="362" y="367"/>
                  </a:lnTo>
                  <a:lnTo>
                    <a:pt x="362" y="367"/>
                  </a:lnTo>
                  <a:lnTo>
                    <a:pt x="362" y="369"/>
                  </a:lnTo>
                  <a:lnTo>
                    <a:pt x="362" y="369"/>
                  </a:lnTo>
                  <a:lnTo>
                    <a:pt x="361" y="369"/>
                  </a:lnTo>
                  <a:lnTo>
                    <a:pt x="361" y="367"/>
                  </a:lnTo>
                  <a:lnTo>
                    <a:pt x="361" y="367"/>
                  </a:lnTo>
                  <a:lnTo>
                    <a:pt x="361" y="369"/>
                  </a:lnTo>
                  <a:lnTo>
                    <a:pt x="361" y="369"/>
                  </a:lnTo>
                  <a:lnTo>
                    <a:pt x="361" y="369"/>
                  </a:lnTo>
                  <a:lnTo>
                    <a:pt x="361" y="369"/>
                  </a:lnTo>
                  <a:lnTo>
                    <a:pt x="361" y="369"/>
                  </a:lnTo>
                  <a:lnTo>
                    <a:pt x="361" y="367"/>
                  </a:lnTo>
                  <a:lnTo>
                    <a:pt x="362" y="366"/>
                  </a:lnTo>
                  <a:lnTo>
                    <a:pt x="362" y="364"/>
                  </a:lnTo>
                  <a:lnTo>
                    <a:pt x="364" y="364"/>
                  </a:lnTo>
                  <a:lnTo>
                    <a:pt x="364" y="364"/>
                  </a:lnTo>
                  <a:close/>
                  <a:moveTo>
                    <a:pt x="1583" y="345"/>
                  </a:moveTo>
                  <a:lnTo>
                    <a:pt x="1584" y="345"/>
                  </a:lnTo>
                  <a:lnTo>
                    <a:pt x="1584" y="345"/>
                  </a:lnTo>
                  <a:lnTo>
                    <a:pt x="1584" y="345"/>
                  </a:lnTo>
                  <a:lnTo>
                    <a:pt x="1586" y="345"/>
                  </a:lnTo>
                  <a:lnTo>
                    <a:pt x="1584" y="347"/>
                  </a:lnTo>
                  <a:lnTo>
                    <a:pt x="1586" y="349"/>
                  </a:lnTo>
                  <a:lnTo>
                    <a:pt x="1586" y="349"/>
                  </a:lnTo>
                  <a:lnTo>
                    <a:pt x="1586" y="350"/>
                  </a:lnTo>
                  <a:lnTo>
                    <a:pt x="1584" y="352"/>
                  </a:lnTo>
                  <a:lnTo>
                    <a:pt x="1584" y="353"/>
                  </a:lnTo>
                  <a:lnTo>
                    <a:pt x="1584" y="355"/>
                  </a:lnTo>
                  <a:lnTo>
                    <a:pt x="1586" y="356"/>
                  </a:lnTo>
                  <a:lnTo>
                    <a:pt x="1584" y="356"/>
                  </a:lnTo>
                  <a:lnTo>
                    <a:pt x="1584" y="356"/>
                  </a:lnTo>
                  <a:lnTo>
                    <a:pt x="1584" y="356"/>
                  </a:lnTo>
                  <a:lnTo>
                    <a:pt x="1583" y="353"/>
                  </a:lnTo>
                  <a:lnTo>
                    <a:pt x="1583" y="353"/>
                  </a:lnTo>
                  <a:lnTo>
                    <a:pt x="1583" y="353"/>
                  </a:lnTo>
                  <a:lnTo>
                    <a:pt x="1583" y="353"/>
                  </a:lnTo>
                  <a:lnTo>
                    <a:pt x="1583" y="353"/>
                  </a:lnTo>
                  <a:lnTo>
                    <a:pt x="1583" y="352"/>
                  </a:lnTo>
                  <a:lnTo>
                    <a:pt x="1583" y="352"/>
                  </a:lnTo>
                  <a:lnTo>
                    <a:pt x="1583" y="352"/>
                  </a:lnTo>
                  <a:lnTo>
                    <a:pt x="1583" y="352"/>
                  </a:lnTo>
                  <a:lnTo>
                    <a:pt x="1583" y="352"/>
                  </a:lnTo>
                  <a:lnTo>
                    <a:pt x="1583" y="350"/>
                  </a:lnTo>
                  <a:lnTo>
                    <a:pt x="1581" y="349"/>
                  </a:lnTo>
                  <a:lnTo>
                    <a:pt x="1581" y="349"/>
                  </a:lnTo>
                  <a:lnTo>
                    <a:pt x="1581" y="349"/>
                  </a:lnTo>
                  <a:lnTo>
                    <a:pt x="1583" y="349"/>
                  </a:lnTo>
                  <a:lnTo>
                    <a:pt x="1583" y="347"/>
                  </a:lnTo>
                  <a:lnTo>
                    <a:pt x="1583" y="345"/>
                  </a:lnTo>
                  <a:lnTo>
                    <a:pt x="1583" y="345"/>
                  </a:lnTo>
                  <a:close/>
                  <a:moveTo>
                    <a:pt x="2131" y="330"/>
                  </a:moveTo>
                  <a:lnTo>
                    <a:pt x="2131" y="330"/>
                  </a:lnTo>
                  <a:lnTo>
                    <a:pt x="2131" y="330"/>
                  </a:lnTo>
                  <a:lnTo>
                    <a:pt x="2131" y="331"/>
                  </a:lnTo>
                  <a:lnTo>
                    <a:pt x="2131" y="331"/>
                  </a:lnTo>
                  <a:lnTo>
                    <a:pt x="2130" y="331"/>
                  </a:lnTo>
                  <a:lnTo>
                    <a:pt x="2130" y="330"/>
                  </a:lnTo>
                  <a:lnTo>
                    <a:pt x="2130" y="330"/>
                  </a:lnTo>
                  <a:lnTo>
                    <a:pt x="2131" y="330"/>
                  </a:lnTo>
                  <a:close/>
                  <a:moveTo>
                    <a:pt x="277" y="323"/>
                  </a:moveTo>
                  <a:lnTo>
                    <a:pt x="277" y="323"/>
                  </a:lnTo>
                  <a:lnTo>
                    <a:pt x="279" y="323"/>
                  </a:lnTo>
                  <a:lnTo>
                    <a:pt x="279" y="325"/>
                  </a:lnTo>
                  <a:lnTo>
                    <a:pt x="280" y="325"/>
                  </a:lnTo>
                  <a:lnTo>
                    <a:pt x="282" y="327"/>
                  </a:lnTo>
                  <a:lnTo>
                    <a:pt x="283" y="327"/>
                  </a:lnTo>
                  <a:lnTo>
                    <a:pt x="283" y="328"/>
                  </a:lnTo>
                  <a:lnTo>
                    <a:pt x="285" y="328"/>
                  </a:lnTo>
                  <a:lnTo>
                    <a:pt x="287" y="330"/>
                  </a:lnTo>
                  <a:lnTo>
                    <a:pt x="288" y="333"/>
                  </a:lnTo>
                  <a:lnTo>
                    <a:pt x="290" y="334"/>
                  </a:lnTo>
                  <a:lnTo>
                    <a:pt x="291" y="334"/>
                  </a:lnTo>
                  <a:lnTo>
                    <a:pt x="291" y="336"/>
                  </a:lnTo>
                  <a:lnTo>
                    <a:pt x="291" y="338"/>
                  </a:lnTo>
                  <a:lnTo>
                    <a:pt x="293" y="338"/>
                  </a:lnTo>
                  <a:lnTo>
                    <a:pt x="293" y="338"/>
                  </a:lnTo>
                  <a:lnTo>
                    <a:pt x="291" y="339"/>
                  </a:lnTo>
                  <a:lnTo>
                    <a:pt x="291" y="339"/>
                  </a:lnTo>
                  <a:lnTo>
                    <a:pt x="290" y="339"/>
                  </a:lnTo>
                  <a:lnTo>
                    <a:pt x="290" y="339"/>
                  </a:lnTo>
                  <a:lnTo>
                    <a:pt x="288" y="339"/>
                  </a:lnTo>
                  <a:lnTo>
                    <a:pt x="288" y="339"/>
                  </a:lnTo>
                  <a:lnTo>
                    <a:pt x="285" y="338"/>
                  </a:lnTo>
                  <a:lnTo>
                    <a:pt x="283" y="338"/>
                  </a:lnTo>
                  <a:lnTo>
                    <a:pt x="282" y="336"/>
                  </a:lnTo>
                  <a:lnTo>
                    <a:pt x="280" y="336"/>
                  </a:lnTo>
                  <a:lnTo>
                    <a:pt x="280" y="336"/>
                  </a:lnTo>
                  <a:lnTo>
                    <a:pt x="279" y="336"/>
                  </a:lnTo>
                  <a:lnTo>
                    <a:pt x="279" y="334"/>
                  </a:lnTo>
                  <a:lnTo>
                    <a:pt x="279" y="334"/>
                  </a:lnTo>
                  <a:lnTo>
                    <a:pt x="277" y="333"/>
                  </a:lnTo>
                  <a:lnTo>
                    <a:pt x="277" y="331"/>
                  </a:lnTo>
                  <a:lnTo>
                    <a:pt x="277" y="331"/>
                  </a:lnTo>
                  <a:lnTo>
                    <a:pt x="277" y="330"/>
                  </a:lnTo>
                  <a:lnTo>
                    <a:pt x="277" y="330"/>
                  </a:lnTo>
                  <a:lnTo>
                    <a:pt x="276" y="330"/>
                  </a:lnTo>
                  <a:lnTo>
                    <a:pt x="276" y="330"/>
                  </a:lnTo>
                  <a:lnTo>
                    <a:pt x="276" y="330"/>
                  </a:lnTo>
                  <a:lnTo>
                    <a:pt x="276" y="330"/>
                  </a:lnTo>
                  <a:lnTo>
                    <a:pt x="276" y="328"/>
                  </a:lnTo>
                  <a:lnTo>
                    <a:pt x="276" y="327"/>
                  </a:lnTo>
                  <a:lnTo>
                    <a:pt x="276" y="327"/>
                  </a:lnTo>
                  <a:lnTo>
                    <a:pt x="276" y="325"/>
                  </a:lnTo>
                  <a:lnTo>
                    <a:pt x="276" y="325"/>
                  </a:lnTo>
                  <a:lnTo>
                    <a:pt x="277" y="323"/>
                  </a:lnTo>
                  <a:lnTo>
                    <a:pt x="277" y="323"/>
                  </a:lnTo>
                  <a:close/>
                  <a:moveTo>
                    <a:pt x="2059" y="320"/>
                  </a:moveTo>
                  <a:lnTo>
                    <a:pt x="2060" y="322"/>
                  </a:lnTo>
                  <a:lnTo>
                    <a:pt x="2060" y="322"/>
                  </a:lnTo>
                  <a:lnTo>
                    <a:pt x="2060" y="322"/>
                  </a:lnTo>
                  <a:lnTo>
                    <a:pt x="2060" y="323"/>
                  </a:lnTo>
                  <a:lnTo>
                    <a:pt x="2060" y="323"/>
                  </a:lnTo>
                  <a:lnTo>
                    <a:pt x="2060" y="323"/>
                  </a:lnTo>
                  <a:lnTo>
                    <a:pt x="2060" y="325"/>
                  </a:lnTo>
                  <a:lnTo>
                    <a:pt x="2060" y="325"/>
                  </a:lnTo>
                  <a:lnTo>
                    <a:pt x="2060" y="325"/>
                  </a:lnTo>
                  <a:lnTo>
                    <a:pt x="2060" y="327"/>
                  </a:lnTo>
                  <a:lnTo>
                    <a:pt x="2060" y="327"/>
                  </a:lnTo>
                  <a:lnTo>
                    <a:pt x="2060" y="327"/>
                  </a:lnTo>
                  <a:lnTo>
                    <a:pt x="2060" y="328"/>
                  </a:lnTo>
                  <a:lnTo>
                    <a:pt x="2059" y="330"/>
                  </a:lnTo>
                  <a:lnTo>
                    <a:pt x="2059" y="331"/>
                  </a:lnTo>
                  <a:lnTo>
                    <a:pt x="2057" y="331"/>
                  </a:lnTo>
                  <a:lnTo>
                    <a:pt x="2057" y="331"/>
                  </a:lnTo>
                  <a:lnTo>
                    <a:pt x="2057" y="331"/>
                  </a:lnTo>
                  <a:lnTo>
                    <a:pt x="2057" y="331"/>
                  </a:lnTo>
                  <a:lnTo>
                    <a:pt x="2057" y="330"/>
                  </a:lnTo>
                  <a:lnTo>
                    <a:pt x="2057" y="330"/>
                  </a:lnTo>
                  <a:lnTo>
                    <a:pt x="2057" y="330"/>
                  </a:lnTo>
                  <a:lnTo>
                    <a:pt x="2057" y="328"/>
                  </a:lnTo>
                  <a:lnTo>
                    <a:pt x="2057" y="328"/>
                  </a:lnTo>
                  <a:lnTo>
                    <a:pt x="2056" y="328"/>
                  </a:lnTo>
                  <a:lnTo>
                    <a:pt x="2056" y="328"/>
                  </a:lnTo>
                  <a:lnTo>
                    <a:pt x="2056" y="328"/>
                  </a:lnTo>
                  <a:lnTo>
                    <a:pt x="2054" y="328"/>
                  </a:lnTo>
                  <a:lnTo>
                    <a:pt x="2054" y="328"/>
                  </a:lnTo>
                  <a:lnTo>
                    <a:pt x="2054" y="328"/>
                  </a:lnTo>
                  <a:lnTo>
                    <a:pt x="2054" y="328"/>
                  </a:lnTo>
                  <a:lnTo>
                    <a:pt x="2054" y="328"/>
                  </a:lnTo>
                  <a:lnTo>
                    <a:pt x="2053" y="328"/>
                  </a:lnTo>
                  <a:lnTo>
                    <a:pt x="2053" y="327"/>
                  </a:lnTo>
                  <a:lnTo>
                    <a:pt x="2053" y="327"/>
                  </a:lnTo>
                  <a:lnTo>
                    <a:pt x="2053" y="327"/>
                  </a:lnTo>
                  <a:lnTo>
                    <a:pt x="2053" y="325"/>
                  </a:lnTo>
                  <a:lnTo>
                    <a:pt x="2053" y="323"/>
                  </a:lnTo>
                  <a:lnTo>
                    <a:pt x="2053" y="323"/>
                  </a:lnTo>
                  <a:lnTo>
                    <a:pt x="2053" y="322"/>
                  </a:lnTo>
                  <a:lnTo>
                    <a:pt x="2054" y="322"/>
                  </a:lnTo>
                  <a:lnTo>
                    <a:pt x="2054" y="322"/>
                  </a:lnTo>
                  <a:lnTo>
                    <a:pt x="2054" y="322"/>
                  </a:lnTo>
                  <a:lnTo>
                    <a:pt x="2056" y="322"/>
                  </a:lnTo>
                  <a:lnTo>
                    <a:pt x="2056" y="322"/>
                  </a:lnTo>
                  <a:lnTo>
                    <a:pt x="2056" y="322"/>
                  </a:lnTo>
                  <a:lnTo>
                    <a:pt x="2056" y="322"/>
                  </a:lnTo>
                  <a:lnTo>
                    <a:pt x="2057" y="322"/>
                  </a:lnTo>
                  <a:lnTo>
                    <a:pt x="2057" y="322"/>
                  </a:lnTo>
                  <a:lnTo>
                    <a:pt x="2059" y="322"/>
                  </a:lnTo>
                  <a:lnTo>
                    <a:pt x="2059" y="320"/>
                  </a:lnTo>
                  <a:close/>
                  <a:moveTo>
                    <a:pt x="269" y="319"/>
                  </a:moveTo>
                  <a:lnTo>
                    <a:pt x="271" y="319"/>
                  </a:lnTo>
                  <a:lnTo>
                    <a:pt x="271" y="320"/>
                  </a:lnTo>
                  <a:lnTo>
                    <a:pt x="272" y="320"/>
                  </a:lnTo>
                  <a:lnTo>
                    <a:pt x="272" y="320"/>
                  </a:lnTo>
                  <a:lnTo>
                    <a:pt x="272" y="320"/>
                  </a:lnTo>
                  <a:lnTo>
                    <a:pt x="272" y="322"/>
                  </a:lnTo>
                  <a:lnTo>
                    <a:pt x="272" y="322"/>
                  </a:lnTo>
                  <a:lnTo>
                    <a:pt x="272" y="323"/>
                  </a:lnTo>
                  <a:lnTo>
                    <a:pt x="271" y="323"/>
                  </a:lnTo>
                  <a:lnTo>
                    <a:pt x="269" y="323"/>
                  </a:lnTo>
                  <a:lnTo>
                    <a:pt x="271" y="322"/>
                  </a:lnTo>
                  <a:lnTo>
                    <a:pt x="271" y="322"/>
                  </a:lnTo>
                  <a:lnTo>
                    <a:pt x="271" y="322"/>
                  </a:lnTo>
                  <a:lnTo>
                    <a:pt x="269" y="322"/>
                  </a:lnTo>
                  <a:lnTo>
                    <a:pt x="269" y="322"/>
                  </a:lnTo>
                  <a:lnTo>
                    <a:pt x="268" y="322"/>
                  </a:lnTo>
                  <a:lnTo>
                    <a:pt x="268" y="320"/>
                  </a:lnTo>
                  <a:lnTo>
                    <a:pt x="266" y="320"/>
                  </a:lnTo>
                  <a:lnTo>
                    <a:pt x="266" y="320"/>
                  </a:lnTo>
                  <a:lnTo>
                    <a:pt x="266" y="320"/>
                  </a:lnTo>
                  <a:lnTo>
                    <a:pt x="266" y="319"/>
                  </a:lnTo>
                  <a:lnTo>
                    <a:pt x="268" y="319"/>
                  </a:lnTo>
                  <a:lnTo>
                    <a:pt x="269" y="319"/>
                  </a:lnTo>
                  <a:lnTo>
                    <a:pt x="269" y="319"/>
                  </a:lnTo>
                  <a:close/>
                  <a:moveTo>
                    <a:pt x="1728" y="308"/>
                  </a:moveTo>
                  <a:lnTo>
                    <a:pt x="1728" y="308"/>
                  </a:lnTo>
                  <a:lnTo>
                    <a:pt x="1729" y="308"/>
                  </a:lnTo>
                  <a:lnTo>
                    <a:pt x="1729" y="308"/>
                  </a:lnTo>
                  <a:lnTo>
                    <a:pt x="1729" y="308"/>
                  </a:lnTo>
                  <a:lnTo>
                    <a:pt x="1731" y="309"/>
                  </a:lnTo>
                  <a:lnTo>
                    <a:pt x="1731" y="309"/>
                  </a:lnTo>
                  <a:lnTo>
                    <a:pt x="1731" y="309"/>
                  </a:lnTo>
                  <a:lnTo>
                    <a:pt x="1731" y="311"/>
                  </a:lnTo>
                  <a:lnTo>
                    <a:pt x="1731" y="311"/>
                  </a:lnTo>
                  <a:lnTo>
                    <a:pt x="1729" y="311"/>
                  </a:lnTo>
                  <a:lnTo>
                    <a:pt x="1729" y="311"/>
                  </a:lnTo>
                  <a:lnTo>
                    <a:pt x="1729" y="311"/>
                  </a:lnTo>
                  <a:lnTo>
                    <a:pt x="1729" y="311"/>
                  </a:lnTo>
                  <a:lnTo>
                    <a:pt x="1728" y="311"/>
                  </a:lnTo>
                  <a:lnTo>
                    <a:pt x="1726" y="311"/>
                  </a:lnTo>
                  <a:lnTo>
                    <a:pt x="1726" y="312"/>
                  </a:lnTo>
                  <a:lnTo>
                    <a:pt x="1725" y="312"/>
                  </a:lnTo>
                  <a:lnTo>
                    <a:pt x="1725" y="312"/>
                  </a:lnTo>
                  <a:lnTo>
                    <a:pt x="1725" y="312"/>
                  </a:lnTo>
                  <a:lnTo>
                    <a:pt x="1725" y="311"/>
                  </a:lnTo>
                  <a:lnTo>
                    <a:pt x="1725" y="311"/>
                  </a:lnTo>
                  <a:lnTo>
                    <a:pt x="1725" y="311"/>
                  </a:lnTo>
                  <a:lnTo>
                    <a:pt x="1725" y="311"/>
                  </a:lnTo>
                  <a:lnTo>
                    <a:pt x="1725" y="309"/>
                  </a:lnTo>
                  <a:lnTo>
                    <a:pt x="1725" y="309"/>
                  </a:lnTo>
                  <a:lnTo>
                    <a:pt x="1725" y="309"/>
                  </a:lnTo>
                  <a:lnTo>
                    <a:pt x="1725" y="309"/>
                  </a:lnTo>
                  <a:lnTo>
                    <a:pt x="1725" y="309"/>
                  </a:lnTo>
                  <a:lnTo>
                    <a:pt x="1725" y="309"/>
                  </a:lnTo>
                  <a:lnTo>
                    <a:pt x="1726" y="308"/>
                  </a:lnTo>
                  <a:lnTo>
                    <a:pt x="1726" y="308"/>
                  </a:lnTo>
                  <a:lnTo>
                    <a:pt x="1728" y="308"/>
                  </a:lnTo>
                  <a:close/>
                  <a:moveTo>
                    <a:pt x="3018" y="308"/>
                  </a:moveTo>
                  <a:lnTo>
                    <a:pt x="3019" y="308"/>
                  </a:lnTo>
                  <a:lnTo>
                    <a:pt x="3021" y="308"/>
                  </a:lnTo>
                  <a:lnTo>
                    <a:pt x="3022" y="311"/>
                  </a:lnTo>
                  <a:lnTo>
                    <a:pt x="3024" y="312"/>
                  </a:lnTo>
                  <a:lnTo>
                    <a:pt x="3024" y="314"/>
                  </a:lnTo>
                  <a:lnTo>
                    <a:pt x="3026" y="314"/>
                  </a:lnTo>
                  <a:lnTo>
                    <a:pt x="3027" y="314"/>
                  </a:lnTo>
                  <a:lnTo>
                    <a:pt x="3027" y="315"/>
                  </a:lnTo>
                  <a:lnTo>
                    <a:pt x="3029" y="315"/>
                  </a:lnTo>
                  <a:lnTo>
                    <a:pt x="3029" y="317"/>
                  </a:lnTo>
                  <a:lnTo>
                    <a:pt x="3029" y="317"/>
                  </a:lnTo>
                  <a:lnTo>
                    <a:pt x="3029" y="317"/>
                  </a:lnTo>
                  <a:lnTo>
                    <a:pt x="3029" y="317"/>
                  </a:lnTo>
                  <a:lnTo>
                    <a:pt x="3029" y="319"/>
                  </a:lnTo>
                  <a:lnTo>
                    <a:pt x="3029" y="319"/>
                  </a:lnTo>
                  <a:lnTo>
                    <a:pt x="3030" y="319"/>
                  </a:lnTo>
                  <a:lnTo>
                    <a:pt x="3029" y="319"/>
                  </a:lnTo>
                  <a:lnTo>
                    <a:pt x="3029" y="319"/>
                  </a:lnTo>
                  <a:lnTo>
                    <a:pt x="3027" y="319"/>
                  </a:lnTo>
                  <a:lnTo>
                    <a:pt x="3027" y="319"/>
                  </a:lnTo>
                  <a:lnTo>
                    <a:pt x="3026" y="317"/>
                  </a:lnTo>
                  <a:lnTo>
                    <a:pt x="3024" y="315"/>
                  </a:lnTo>
                  <a:lnTo>
                    <a:pt x="3022" y="314"/>
                  </a:lnTo>
                  <a:lnTo>
                    <a:pt x="3021" y="314"/>
                  </a:lnTo>
                  <a:lnTo>
                    <a:pt x="3019" y="312"/>
                  </a:lnTo>
                  <a:lnTo>
                    <a:pt x="3018" y="311"/>
                  </a:lnTo>
                  <a:lnTo>
                    <a:pt x="3018" y="311"/>
                  </a:lnTo>
                  <a:lnTo>
                    <a:pt x="3018" y="309"/>
                  </a:lnTo>
                  <a:lnTo>
                    <a:pt x="3016" y="308"/>
                  </a:lnTo>
                  <a:lnTo>
                    <a:pt x="3018" y="308"/>
                  </a:lnTo>
                  <a:close/>
                  <a:moveTo>
                    <a:pt x="233" y="270"/>
                  </a:moveTo>
                  <a:lnTo>
                    <a:pt x="233" y="271"/>
                  </a:lnTo>
                  <a:lnTo>
                    <a:pt x="233" y="271"/>
                  </a:lnTo>
                  <a:lnTo>
                    <a:pt x="233" y="271"/>
                  </a:lnTo>
                  <a:lnTo>
                    <a:pt x="231" y="271"/>
                  </a:lnTo>
                  <a:lnTo>
                    <a:pt x="231" y="273"/>
                  </a:lnTo>
                  <a:lnTo>
                    <a:pt x="231" y="275"/>
                  </a:lnTo>
                  <a:lnTo>
                    <a:pt x="230" y="275"/>
                  </a:lnTo>
                  <a:lnTo>
                    <a:pt x="228" y="276"/>
                  </a:lnTo>
                  <a:lnTo>
                    <a:pt x="228" y="276"/>
                  </a:lnTo>
                  <a:lnTo>
                    <a:pt x="227" y="276"/>
                  </a:lnTo>
                  <a:lnTo>
                    <a:pt x="227" y="276"/>
                  </a:lnTo>
                  <a:lnTo>
                    <a:pt x="227" y="276"/>
                  </a:lnTo>
                  <a:lnTo>
                    <a:pt x="227" y="275"/>
                  </a:lnTo>
                  <a:lnTo>
                    <a:pt x="225" y="275"/>
                  </a:lnTo>
                  <a:lnTo>
                    <a:pt x="225" y="275"/>
                  </a:lnTo>
                  <a:lnTo>
                    <a:pt x="227" y="275"/>
                  </a:lnTo>
                  <a:lnTo>
                    <a:pt x="228" y="273"/>
                  </a:lnTo>
                  <a:lnTo>
                    <a:pt x="228" y="273"/>
                  </a:lnTo>
                  <a:lnTo>
                    <a:pt x="230" y="273"/>
                  </a:lnTo>
                  <a:lnTo>
                    <a:pt x="231" y="271"/>
                  </a:lnTo>
                  <a:lnTo>
                    <a:pt x="233" y="270"/>
                  </a:lnTo>
                  <a:lnTo>
                    <a:pt x="233" y="270"/>
                  </a:lnTo>
                  <a:close/>
                  <a:moveTo>
                    <a:pt x="482" y="229"/>
                  </a:moveTo>
                  <a:lnTo>
                    <a:pt x="484" y="230"/>
                  </a:lnTo>
                  <a:lnTo>
                    <a:pt x="484" y="230"/>
                  </a:lnTo>
                  <a:lnTo>
                    <a:pt x="484" y="230"/>
                  </a:lnTo>
                  <a:lnTo>
                    <a:pt x="482" y="230"/>
                  </a:lnTo>
                  <a:lnTo>
                    <a:pt x="481" y="230"/>
                  </a:lnTo>
                  <a:lnTo>
                    <a:pt x="481" y="229"/>
                  </a:lnTo>
                  <a:lnTo>
                    <a:pt x="482" y="229"/>
                  </a:lnTo>
                  <a:close/>
                  <a:moveTo>
                    <a:pt x="3000" y="226"/>
                  </a:moveTo>
                  <a:lnTo>
                    <a:pt x="3000" y="226"/>
                  </a:lnTo>
                  <a:lnTo>
                    <a:pt x="3000" y="227"/>
                  </a:lnTo>
                  <a:lnTo>
                    <a:pt x="3002" y="227"/>
                  </a:lnTo>
                  <a:lnTo>
                    <a:pt x="3002" y="227"/>
                  </a:lnTo>
                  <a:lnTo>
                    <a:pt x="3002" y="227"/>
                  </a:lnTo>
                  <a:lnTo>
                    <a:pt x="3002" y="227"/>
                  </a:lnTo>
                  <a:lnTo>
                    <a:pt x="3003" y="227"/>
                  </a:lnTo>
                  <a:lnTo>
                    <a:pt x="3003" y="229"/>
                  </a:lnTo>
                  <a:lnTo>
                    <a:pt x="3003" y="229"/>
                  </a:lnTo>
                  <a:lnTo>
                    <a:pt x="3005" y="229"/>
                  </a:lnTo>
                  <a:lnTo>
                    <a:pt x="3005" y="229"/>
                  </a:lnTo>
                  <a:lnTo>
                    <a:pt x="3005" y="229"/>
                  </a:lnTo>
                  <a:lnTo>
                    <a:pt x="3005" y="229"/>
                  </a:lnTo>
                  <a:lnTo>
                    <a:pt x="3003" y="229"/>
                  </a:lnTo>
                  <a:lnTo>
                    <a:pt x="3002" y="230"/>
                  </a:lnTo>
                  <a:lnTo>
                    <a:pt x="3002" y="230"/>
                  </a:lnTo>
                  <a:lnTo>
                    <a:pt x="3002" y="230"/>
                  </a:lnTo>
                  <a:lnTo>
                    <a:pt x="3002" y="230"/>
                  </a:lnTo>
                  <a:lnTo>
                    <a:pt x="3000" y="229"/>
                  </a:lnTo>
                  <a:lnTo>
                    <a:pt x="3000" y="229"/>
                  </a:lnTo>
                  <a:lnTo>
                    <a:pt x="3000" y="227"/>
                  </a:lnTo>
                  <a:lnTo>
                    <a:pt x="3000" y="226"/>
                  </a:lnTo>
                  <a:lnTo>
                    <a:pt x="3000" y="226"/>
                  </a:lnTo>
                  <a:close/>
                  <a:moveTo>
                    <a:pt x="30" y="202"/>
                  </a:moveTo>
                  <a:lnTo>
                    <a:pt x="31" y="202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31" y="205"/>
                  </a:lnTo>
                  <a:lnTo>
                    <a:pt x="31" y="205"/>
                  </a:lnTo>
                  <a:lnTo>
                    <a:pt x="30" y="205"/>
                  </a:lnTo>
                  <a:lnTo>
                    <a:pt x="28" y="205"/>
                  </a:lnTo>
                  <a:lnTo>
                    <a:pt x="28" y="205"/>
                  </a:lnTo>
                  <a:lnTo>
                    <a:pt x="26" y="205"/>
                  </a:lnTo>
                  <a:lnTo>
                    <a:pt x="25" y="205"/>
                  </a:lnTo>
                  <a:lnTo>
                    <a:pt x="23" y="204"/>
                  </a:lnTo>
                  <a:lnTo>
                    <a:pt x="23" y="204"/>
                  </a:lnTo>
                  <a:lnTo>
                    <a:pt x="25" y="204"/>
                  </a:lnTo>
                  <a:lnTo>
                    <a:pt x="28" y="204"/>
                  </a:lnTo>
                  <a:lnTo>
                    <a:pt x="30" y="202"/>
                  </a:lnTo>
                  <a:close/>
                  <a:moveTo>
                    <a:pt x="0" y="180"/>
                  </a:moveTo>
                  <a:lnTo>
                    <a:pt x="0" y="180"/>
                  </a:lnTo>
                  <a:lnTo>
                    <a:pt x="0" y="180"/>
                  </a:lnTo>
                  <a:lnTo>
                    <a:pt x="0" y="180"/>
                  </a:lnTo>
                  <a:close/>
                  <a:moveTo>
                    <a:pt x="1993" y="147"/>
                  </a:moveTo>
                  <a:lnTo>
                    <a:pt x="1994" y="148"/>
                  </a:lnTo>
                  <a:lnTo>
                    <a:pt x="1994" y="150"/>
                  </a:lnTo>
                  <a:lnTo>
                    <a:pt x="1994" y="152"/>
                  </a:lnTo>
                  <a:lnTo>
                    <a:pt x="1994" y="152"/>
                  </a:lnTo>
                  <a:lnTo>
                    <a:pt x="1994" y="152"/>
                  </a:lnTo>
                  <a:lnTo>
                    <a:pt x="1994" y="152"/>
                  </a:lnTo>
                  <a:lnTo>
                    <a:pt x="1993" y="152"/>
                  </a:lnTo>
                  <a:lnTo>
                    <a:pt x="1994" y="153"/>
                  </a:lnTo>
                  <a:lnTo>
                    <a:pt x="1994" y="153"/>
                  </a:lnTo>
                  <a:lnTo>
                    <a:pt x="1994" y="153"/>
                  </a:lnTo>
                  <a:lnTo>
                    <a:pt x="1994" y="153"/>
                  </a:lnTo>
                  <a:lnTo>
                    <a:pt x="1994" y="155"/>
                  </a:lnTo>
                  <a:lnTo>
                    <a:pt x="1994" y="155"/>
                  </a:lnTo>
                  <a:lnTo>
                    <a:pt x="1994" y="155"/>
                  </a:lnTo>
                  <a:lnTo>
                    <a:pt x="1994" y="155"/>
                  </a:lnTo>
                  <a:lnTo>
                    <a:pt x="1994" y="156"/>
                  </a:lnTo>
                  <a:lnTo>
                    <a:pt x="1994" y="156"/>
                  </a:lnTo>
                  <a:lnTo>
                    <a:pt x="1994" y="156"/>
                  </a:lnTo>
                  <a:lnTo>
                    <a:pt x="1994" y="158"/>
                  </a:lnTo>
                  <a:lnTo>
                    <a:pt x="1994" y="158"/>
                  </a:lnTo>
                  <a:lnTo>
                    <a:pt x="1994" y="158"/>
                  </a:lnTo>
                  <a:lnTo>
                    <a:pt x="1994" y="160"/>
                  </a:lnTo>
                  <a:lnTo>
                    <a:pt x="1994" y="160"/>
                  </a:lnTo>
                  <a:lnTo>
                    <a:pt x="1994" y="160"/>
                  </a:lnTo>
                  <a:lnTo>
                    <a:pt x="1994" y="158"/>
                  </a:lnTo>
                  <a:lnTo>
                    <a:pt x="1994" y="160"/>
                  </a:lnTo>
                  <a:lnTo>
                    <a:pt x="1994" y="160"/>
                  </a:lnTo>
                  <a:lnTo>
                    <a:pt x="1993" y="160"/>
                  </a:lnTo>
                  <a:lnTo>
                    <a:pt x="1993" y="160"/>
                  </a:lnTo>
                  <a:lnTo>
                    <a:pt x="1993" y="161"/>
                  </a:lnTo>
                  <a:lnTo>
                    <a:pt x="1993" y="161"/>
                  </a:lnTo>
                  <a:lnTo>
                    <a:pt x="1993" y="161"/>
                  </a:lnTo>
                  <a:lnTo>
                    <a:pt x="1994" y="163"/>
                  </a:lnTo>
                  <a:lnTo>
                    <a:pt x="1994" y="163"/>
                  </a:lnTo>
                  <a:lnTo>
                    <a:pt x="1994" y="163"/>
                  </a:lnTo>
                  <a:lnTo>
                    <a:pt x="1993" y="163"/>
                  </a:lnTo>
                  <a:lnTo>
                    <a:pt x="1991" y="161"/>
                  </a:lnTo>
                  <a:lnTo>
                    <a:pt x="1991" y="163"/>
                  </a:lnTo>
                  <a:lnTo>
                    <a:pt x="1991" y="163"/>
                  </a:lnTo>
                  <a:lnTo>
                    <a:pt x="1991" y="163"/>
                  </a:lnTo>
                  <a:lnTo>
                    <a:pt x="1991" y="163"/>
                  </a:lnTo>
                  <a:lnTo>
                    <a:pt x="1990" y="163"/>
                  </a:lnTo>
                  <a:lnTo>
                    <a:pt x="1990" y="164"/>
                  </a:lnTo>
                  <a:lnTo>
                    <a:pt x="1990" y="164"/>
                  </a:lnTo>
                  <a:lnTo>
                    <a:pt x="1990" y="164"/>
                  </a:lnTo>
                  <a:lnTo>
                    <a:pt x="1990" y="164"/>
                  </a:lnTo>
                  <a:lnTo>
                    <a:pt x="1990" y="166"/>
                  </a:lnTo>
                  <a:lnTo>
                    <a:pt x="1990" y="166"/>
                  </a:lnTo>
                  <a:lnTo>
                    <a:pt x="1988" y="166"/>
                  </a:lnTo>
                  <a:lnTo>
                    <a:pt x="1986" y="167"/>
                  </a:lnTo>
                  <a:lnTo>
                    <a:pt x="1986" y="169"/>
                  </a:lnTo>
                  <a:lnTo>
                    <a:pt x="1985" y="169"/>
                  </a:lnTo>
                  <a:lnTo>
                    <a:pt x="1985" y="169"/>
                  </a:lnTo>
                  <a:lnTo>
                    <a:pt x="1985" y="169"/>
                  </a:lnTo>
                  <a:lnTo>
                    <a:pt x="1983" y="169"/>
                  </a:lnTo>
                  <a:lnTo>
                    <a:pt x="1983" y="169"/>
                  </a:lnTo>
                  <a:lnTo>
                    <a:pt x="1985" y="169"/>
                  </a:lnTo>
                  <a:lnTo>
                    <a:pt x="1985" y="169"/>
                  </a:lnTo>
                  <a:lnTo>
                    <a:pt x="1985" y="169"/>
                  </a:lnTo>
                  <a:lnTo>
                    <a:pt x="1985" y="167"/>
                  </a:lnTo>
                  <a:lnTo>
                    <a:pt x="1985" y="167"/>
                  </a:lnTo>
                  <a:lnTo>
                    <a:pt x="1983" y="167"/>
                  </a:lnTo>
                  <a:lnTo>
                    <a:pt x="1983" y="167"/>
                  </a:lnTo>
                  <a:lnTo>
                    <a:pt x="1983" y="167"/>
                  </a:lnTo>
                  <a:lnTo>
                    <a:pt x="1982" y="167"/>
                  </a:lnTo>
                  <a:lnTo>
                    <a:pt x="1982" y="167"/>
                  </a:lnTo>
                  <a:lnTo>
                    <a:pt x="1982" y="167"/>
                  </a:lnTo>
                  <a:lnTo>
                    <a:pt x="1980" y="167"/>
                  </a:lnTo>
                  <a:lnTo>
                    <a:pt x="1980" y="169"/>
                  </a:lnTo>
                  <a:lnTo>
                    <a:pt x="1980" y="169"/>
                  </a:lnTo>
                  <a:lnTo>
                    <a:pt x="1980" y="169"/>
                  </a:lnTo>
                  <a:lnTo>
                    <a:pt x="1980" y="171"/>
                  </a:lnTo>
                  <a:lnTo>
                    <a:pt x="1979" y="171"/>
                  </a:lnTo>
                  <a:lnTo>
                    <a:pt x="1979" y="171"/>
                  </a:lnTo>
                  <a:lnTo>
                    <a:pt x="1979" y="172"/>
                  </a:lnTo>
                  <a:lnTo>
                    <a:pt x="1979" y="172"/>
                  </a:lnTo>
                  <a:lnTo>
                    <a:pt x="1977" y="172"/>
                  </a:lnTo>
                  <a:lnTo>
                    <a:pt x="1977" y="172"/>
                  </a:lnTo>
                  <a:lnTo>
                    <a:pt x="1977" y="172"/>
                  </a:lnTo>
                  <a:lnTo>
                    <a:pt x="1975" y="172"/>
                  </a:lnTo>
                  <a:lnTo>
                    <a:pt x="1975" y="172"/>
                  </a:lnTo>
                  <a:lnTo>
                    <a:pt x="1975" y="172"/>
                  </a:lnTo>
                  <a:lnTo>
                    <a:pt x="1975" y="172"/>
                  </a:lnTo>
                  <a:lnTo>
                    <a:pt x="1975" y="174"/>
                  </a:lnTo>
                  <a:lnTo>
                    <a:pt x="1975" y="174"/>
                  </a:lnTo>
                  <a:lnTo>
                    <a:pt x="1975" y="174"/>
                  </a:lnTo>
                  <a:lnTo>
                    <a:pt x="1974" y="174"/>
                  </a:lnTo>
                  <a:lnTo>
                    <a:pt x="1972" y="175"/>
                  </a:lnTo>
                  <a:lnTo>
                    <a:pt x="1972" y="175"/>
                  </a:lnTo>
                  <a:lnTo>
                    <a:pt x="1972" y="177"/>
                  </a:lnTo>
                  <a:lnTo>
                    <a:pt x="1972" y="178"/>
                  </a:lnTo>
                  <a:lnTo>
                    <a:pt x="1971" y="180"/>
                  </a:lnTo>
                  <a:lnTo>
                    <a:pt x="1971" y="180"/>
                  </a:lnTo>
                  <a:lnTo>
                    <a:pt x="1971" y="180"/>
                  </a:lnTo>
                  <a:lnTo>
                    <a:pt x="1969" y="182"/>
                  </a:lnTo>
                  <a:lnTo>
                    <a:pt x="1969" y="182"/>
                  </a:lnTo>
                  <a:lnTo>
                    <a:pt x="1967" y="183"/>
                  </a:lnTo>
                  <a:lnTo>
                    <a:pt x="1967" y="183"/>
                  </a:lnTo>
                  <a:lnTo>
                    <a:pt x="1967" y="183"/>
                  </a:lnTo>
                  <a:lnTo>
                    <a:pt x="1967" y="183"/>
                  </a:lnTo>
                  <a:lnTo>
                    <a:pt x="1969" y="182"/>
                  </a:lnTo>
                  <a:lnTo>
                    <a:pt x="1969" y="180"/>
                  </a:lnTo>
                  <a:lnTo>
                    <a:pt x="1971" y="178"/>
                  </a:lnTo>
                  <a:lnTo>
                    <a:pt x="1971" y="177"/>
                  </a:lnTo>
                  <a:lnTo>
                    <a:pt x="1971" y="175"/>
                  </a:lnTo>
                  <a:lnTo>
                    <a:pt x="1972" y="174"/>
                  </a:lnTo>
                  <a:lnTo>
                    <a:pt x="1974" y="172"/>
                  </a:lnTo>
                  <a:lnTo>
                    <a:pt x="1975" y="171"/>
                  </a:lnTo>
                  <a:lnTo>
                    <a:pt x="1975" y="171"/>
                  </a:lnTo>
                  <a:lnTo>
                    <a:pt x="1977" y="171"/>
                  </a:lnTo>
                  <a:lnTo>
                    <a:pt x="1977" y="171"/>
                  </a:lnTo>
                  <a:lnTo>
                    <a:pt x="1977" y="169"/>
                  </a:lnTo>
                  <a:lnTo>
                    <a:pt x="1975" y="169"/>
                  </a:lnTo>
                  <a:lnTo>
                    <a:pt x="1975" y="167"/>
                  </a:lnTo>
                  <a:lnTo>
                    <a:pt x="1977" y="169"/>
                  </a:lnTo>
                  <a:lnTo>
                    <a:pt x="1977" y="169"/>
                  </a:lnTo>
                  <a:lnTo>
                    <a:pt x="1979" y="169"/>
                  </a:lnTo>
                  <a:lnTo>
                    <a:pt x="1979" y="169"/>
                  </a:lnTo>
                  <a:lnTo>
                    <a:pt x="1979" y="169"/>
                  </a:lnTo>
                  <a:lnTo>
                    <a:pt x="1979" y="167"/>
                  </a:lnTo>
                  <a:lnTo>
                    <a:pt x="1979" y="167"/>
                  </a:lnTo>
                  <a:lnTo>
                    <a:pt x="1980" y="167"/>
                  </a:lnTo>
                  <a:lnTo>
                    <a:pt x="1980" y="166"/>
                  </a:lnTo>
                  <a:lnTo>
                    <a:pt x="1982" y="166"/>
                  </a:lnTo>
                  <a:lnTo>
                    <a:pt x="1982" y="166"/>
                  </a:lnTo>
                  <a:lnTo>
                    <a:pt x="1982" y="166"/>
                  </a:lnTo>
                  <a:lnTo>
                    <a:pt x="1983" y="166"/>
                  </a:lnTo>
                  <a:lnTo>
                    <a:pt x="1983" y="166"/>
                  </a:lnTo>
                  <a:lnTo>
                    <a:pt x="1983" y="166"/>
                  </a:lnTo>
                  <a:lnTo>
                    <a:pt x="1985" y="166"/>
                  </a:lnTo>
                  <a:lnTo>
                    <a:pt x="1985" y="167"/>
                  </a:lnTo>
                  <a:lnTo>
                    <a:pt x="1986" y="167"/>
                  </a:lnTo>
                  <a:lnTo>
                    <a:pt x="1988" y="166"/>
                  </a:lnTo>
                  <a:lnTo>
                    <a:pt x="1988" y="166"/>
                  </a:lnTo>
                  <a:lnTo>
                    <a:pt x="1988" y="164"/>
                  </a:lnTo>
                  <a:lnTo>
                    <a:pt x="1988" y="164"/>
                  </a:lnTo>
                  <a:lnTo>
                    <a:pt x="1988" y="163"/>
                  </a:lnTo>
                  <a:lnTo>
                    <a:pt x="1990" y="163"/>
                  </a:lnTo>
                  <a:lnTo>
                    <a:pt x="1990" y="163"/>
                  </a:lnTo>
                  <a:lnTo>
                    <a:pt x="1990" y="161"/>
                  </a:lnTo>
                  <a:lnTo>
                    <a:pt x="1991" y="160"/>
                  </a:lnTo>
                  <a:lnTo>
                    <a:pt x="1991" y="160"/>
                  </a:lnTo>
                  <a:lnTo>
                    <a:pt x="1991" y="158"/>
                  </a:lnTo>
                  <a:lnTo>
                    <a:pt x="1993" y="158"/>
                  </a:lnTo>
                  <a:lnTo>
                    <a:pt x="1993" y="158"/>
                  </a:lnTo>
                  <a:lnTo>
                    <a:pt x="1993" y="158"/>
                  </a:lnTo>
                  <a:lnTo>
                    <a:pt x="1993" y="158"/>
                  </a:lnTo>
                  <a:lnTo>
                    <a:pt x="1993" y="156"/>
                  </a:lnTo>
                  <a:lnTo>
                    <a:pt x="1993" y="156"/>
                  </a:lnTo>
                  <a:lnTo>
                    <a:pt x="1993" y="155"/>
                  </a:lnTo>
                  <a:lnTo>
                    <a:pt x="1991" y="155"/>
                  </a:lnTo>
                  <a:lnTo>
                    <a:pt x="1991" y="155"/>
                  </a:lnTo>
                  <a:lnTo>
                    <a:pt x="1991" y="155"/>
                  </a:lnTo>
                  <a:lnTo>
                    <a:pt x="1990" y="155"/>
                  </a:lnTo>
                  <a:lnTo>
                    <a:pt x="1990" y="155"/>
                  </a:lnTo>
                  <a:lnTo>
                    <a:pt x="1990" y="155"/>
                  </a:lnTo>
                  <a:lnTo>
                    <a:pt x="1990" y="155"/>
                  </a:lnTo>
                  <a:lnTo>
                    <a:pt x="1991" y="153"/>
                  </a:lnTo>
                  <a:lnTo>
                    <a:pt x="1991" y="153"/>
                  </a:lnTo>
                  <a:lnTo>
                    <a:pt x="1990" y="153"/>
                  </a:lnTo>
                  <a:lnTo>
                    <a:pt x="1990" y="153"/>
                  </a:lnTo>
                  <a:lnTo>
                    <a:pt x="1990" y="153"/>
                  </a:lnTo>
                  <a:lnTo>
                    <a:pt x="1990" y="153"/>
                  </a:lnTo>
                  <a:lnTo>
                    <a:pt x="1990" y="152"/>
                  </a:lnTo>
                  <a:lnTo>
                    <a:pt x="1991" y="152"/>
                  </a:lnTo>
                  <a:lnTo>
                    <a:pt x="1991" y="153"/>
                  </a:lnTo>
                  <a:lnTo>
                    <a:pt x="1993" y="152"/>
                  </a:lnTo>
                  <a:lnTo>
                    <a:pt x="1993" y="152"/>
                  </a:lnTo>
                  <a:lnTo>
                    <a:pt x="1993" y="152"/>
                  </a:lnTo>
                  <a:lnTo>
                    <a:pt x="1993" y="152"/>
                  </a:lnTo>
                  <a:lnTo>
                    <a:pt x="1993" y="152"/>
                  </a:lnTo>
                  <a:lnTo>
                    <a:pt x="1993" y="150"/>
                  </a:lnTo>
                  <a:lnTo>
                    <a:pt x="1993" y="150"/>
                  </a:lnTo>
                  <a:lnTo>
                    <a:pt x="1993" y="148"/>
                  </a:lnTo>
                  <a:lnTo>
                    <a:pt x="1993" y="148"/>
                  </a:lnTo>
                  <a:lnTo>
                    <a:pt x="1993" y="147"/>
                  </a:lnTo>
                  <a:close/>
                  <a:moveTo>
                    <a:pt x="108" y="125"/>
                  </a:moveTo>
                  <a:lnTo>
                    <a:pt x="108" y="125"/>
                  </a:lnTo>
                  <a:lnTo>
                    <a:pt x="110" y="126"/>
                  </a:lnTo>
                  <a:lnTo>
                    <a:pt x="110" y="126"/>
                  </a:lnTo>
                  <a:lnTo>
                    <a:pt x="108" y="128"/>
                  </a:lnTo>
                  <a:lnTo>
                    <a:pt x="108" y="131"/>
                  </a:lnTo>
                  <a:lnTo>
                    <a:pt x="107" y="136"/>
                  </a:lnTo>
                  <a:lnTo>
                    <a:pt x="105" y="141"/>
                  </a:lnTo>
                  <a:lnTo>
                    <a:pt x="105" y="144"/>
                  </a:lnTo>
                  <a:lnTo>
                    <a:pt x="105" y="148"/>
                  </a:lnTo>
                  <a:lnTo>
                    <a:pt x="105" y="148"/>
                  </a:lnTo>
                  <a:lnTo>
                    <a:pt x="104" y="145"/>
                  </a:lnTo>
                  <a:lnTo>
                    <a:pt x="105" y="145"/>
                  </a:lnTo>
                  <a:lnTo>
                    <a:pt x="105" y="144"/>
                  </a:lnTo>
                  <a:lnTo>
                    <a:pt x="105" y="141"/>
                  </a:lnTo>
                  <a:lnTo>
                    <a:pt x="104" y="141"/>
                  </a:lnTo>
                  <a:lnTo>
                    <a:pt x="104" y="141"/>
                  </a:lnTo>
                  <a:lnTo>
                    <a:pt x="104" y="141"/>
                  </a:lnTo>
                  <a:lnTo>
                    <a:pt x="104" y="139"/>
                  </a:lnTo>
                  <a:lnTo>
                    <a:pt x="104" y="139"/>
                  </a:lnTo>
                  <a:lnTo>
                    <a:pt x="104" y="139"/>
                  </a:lnTo>
                  <a:lnTo>
                    <a:pt x="105" y="139"/>
                  </a:lnTo>
                  <a:lnTo>
                    <a:pt x="105" y="139"/>
                  </a:lnTo>
                  <a:lnTo>
                    <a:pt x="105" y="137"/>
                  </a:lnTo>
                  <a:lnTo>
                    <a:pt x="105" y="136"/>
                  </a:lnTo>
                  <a:lnTo>
                    <a:pt x="105" y="134"/>
                  </a:lnTo>
                  <a:lnTo>
                    <a:pt x="107" y="133"/>
                  </a:lnTo>
                  <a:lnTo>
                    <a:pt x="107" y="133"/>
                  </a:lnTo>
                  <a:lnTo>
                    <a:pt x="105" y="133"/>
                  </a:lnTo>
                  <a:lnTo>
                    <a:pt x="105" y="133"/>
                  </a:lnTo>
                  <a:lnTo>
                    <a:pt x="105" y="130"/>
                  </a:lnTo>
                  <a:lnTo>
                    <a:pt x="105" y="130"/>
                  </a:lnTo>
                  <a:lnTo>
                    <a:pt x="105" y="128"/>
                  </a:lnTo>
                  <a:lnTo>
                    <a:pt x="105" y="128"/>
                  </a:lnTo>
                  <a:lnTo>
                    <a:pt x="105" y="128"/>
                  </a:lnTo>
                  <a:lnTo>
                    <a:pt x="105" y="126"/>
                  </a:lnTo>
                  <a:lnTo>
                    <a:pt x="107" y="126"/>
                  </a:lnTo>
                  <a:lnTo>
                    <a:pt x="107" y="126"/>
                  </a:lnTo>
                  <a:lnTo>
                    <a:pt x="107" y="126"/>
                  </a:lnTo>
                  <a:lnTo>
                    <a:pt x="107" y="126"/>
                  </a:lnTo>
                  <a:lnTo>
                    <a:pt x="108" y="126"/>
                  </a:lnTo>
                  <a:lnTo>
                    <a:pt x="108" y="126"/>
                  </a:lnTo>
                  <a:lnTo>
                    <a:pt x="108" y="125"/>
                  </a:lnTo>
                  <a:lnTo>
                    <a:pt x="108" y="125"/>
                  </a:lnTo>
                  <a:close/>
                  <a:moveTo>
                    <a:pt x="80" y="100"/>
                  </a:moveTo>
                  <a:lnTo>
                    <a:pt x="80" y="101"/>
                  </a:lnTo>
                  <a:lnTo>
                    <a:pt x="82" y="101"/>
                  </a:lnTo>
                  <a:lnTo>
                    <a:pt x="83" y="103"/>
                  </a:lnTo>
                  <a:lnTo>
                    <a:pt x="83" y="103"/>
                  </a:lnTo>
                  <a:lnTo>
                    <a:pt x="83" y="104"/>
                  </a:lnTo>
                  <a:lnTo>
                    <a:pt x="85" y="104"/>
                  </a:lnTo>
                  <a:lnTo>
                    <a:pt x="85" y="104"/>
                  </a:lnTo>
                  <a:lnTo>
                    <a:pt x="85" y="104"/>
                  </a:lnTo>
                  <a:lnTo>
                    <a:pt x="85" y="106"/>
                  </a:lnTo>
                  <a:lnTo>
                    <a:pt x="85" y="106"/>
                  </a:lnTo>
                  <a:lnTo>
                    <a:pt x="85" y="108"/>
                  </a:lnTo>
                  <a:lnTo>
                    <a:pt x="85" y="108"/>
                  </a:lnTo>
                  <a:lnTo>
                    <a:pt x="83" y="108"/>
                  </a:lnTo>
                  <a:lnTo>
                    <a:pt x="83" y="108"/>
                  </a:lnTo>
                  <a:lnTo>
                    <a:pt x="83" y="106"/>
                  </a:lnTo>
                  <a:lnTo>
                    <a:pt x="83" y="104"/>
                  </a:lnTo>
                  <a:lnTo>
                    <a:pt x="82" y="104"/>
                  </a:lnTo>
                  <a:lnTo>
                    <a:pt x="82" y="104"/>
                  </a:lnTo>
                  <a:lnTo>
                    <a:pt x="82" y="104"/>
                  </a:lnTo>
                  <a:lnTo>
                    <a:pt x="82" y="104"/>
                  </a:lnTo>
                  <a:lnTo>
                    <a:pt x="82" y="103"/>
                  </a:lnTo>
                  <a:lnTo>
                    <a:pt x="82" y="101"/>
                  </a:lnTo>
                  <a:lnTo>
                    <a:pt x="80" y="101"/>
                  </a:lnTo>
                  <a:lnTo>
                    <a:pt x="80" y="100"/>
                  </a:lnTo>
                  <a:close/>
                  <a:moveTo>
                    <a:pt x="350" y="98"/>
                  </a:moveTo>
                  <a:lnTo>
                    <a:pt x="350" y="98"/>
                  </a:lnTo>
                  <a:lnTo>
                    <a:pt x="351" y="100"/>
                  </a:lnTo>
                  <a:lnTo>
                    <a:pt x="351" y="100"/>
                  </a:lnTo>
                  <a:lnTo>
                    <a:pt x="351" y="100"/>
                  </a:lnTo>
                  <a:lnTo>
                    <a:pt x="351" y="100"/>
                  </a:lnTo>
                  <a:lnTo>
                    <a:pt x="353" y="101"/>
                  </a:lnTo>
                  <a:lnTo>
                    <a:pt x="353" y="101"/>
                  </a:lnTo>
                  <a:lnTo>
                    <a:pt x="353" y="103"/>
                  </a:lnTo>
                  <a:lnTo>
                    <a:pt x="351" y="104"/>
                  </a:lnTo>
                  <a:lnTo>
                    <a:pt x="351" y="106"/>
                  </a:lnTo>
                  <a:lnTo>
                    <a:pt x="351" y="106"/>
                  </a:lnTo>
                  <a:lnTo>
                    <a:pt x="350" y="106"/>
                  </a:lnTo>
                  <a:lnTo>
                    <a:pt x="350" y="106"/>
                  </a:lnTo>
                  <a:lnTo>
                    <a:pt x="350" y="106"/>
                  </a:lnTo>
                  <a:lnTo>
                    <a:pt x="348" y="104"/>
                  </a:lnTo>
                  <a:lnTo>
                    <a:pt x="348" y="104"/>
                  </a:lnTo>
                  <a:lnTo>
                    <a:pt x="346" y="103"/>
                  </a:lnTo>
                  <a:lnTo>
                    <a:pt x="346" y="103"/>
                  </a:lnTo>
                  <a:lnTo>
                    <a:pt x="346" y="103"/>
                  </a:lnTo>
                  <a:lnTo>
                    <a:pt x="345" y="101"/>
                  </a:lnTo>
                  <a:lnTo>
                    <a:pt x="346" y="101"/>
                  </a:lnTo>
                  <a:lnTo>
                    <a:pt x="346" y="101"/>
                  </a:lnTo>
                  <a:lnTo>
                    <a:pt x="348" y="100"/>
                  </a:lnTo>
                  <a:lnTo>
                    <a:pt x="348" y="100"/>
                  </a:lnTo>
                  <a:lnTo>
                    <a:pt x="350" y="98"/>
                  </a:lnTo>
                  <a:close/>
                  <a:moveTo>
                    <a:pt x="2827" y="67"/>
                  </a:moveTo>
                  <a:lnTo>
                    <a:pt x="2828" y="67"/>
                  </a:lnTo>
                  <a:lnTo>
                    <a:pt x="2828" y="68"/>
                  </a:lnTo>
                  <a:lnTo>
                    <a:pt x="2830" y="68"/>
                  </a:lnTo>
                  <a:lnTo>
                    <a:pt x="2830" y="68"/>
                  </a:lnTo>
                  <a:lnTo>
                    <a:pt x="2828" y="68"/>
                  </a:lnTo>
                  <a:lnTo>
                    <a:pt x="2828" y="70"/>
                  </a:lnTo>
                  <a:lnTo>
                    <a:pt x="2830" y="70"/>
                  </a:lnTo>
                  <a:lnTo>
                    <a:pt x="2830" y="70"/>
                  </a:lnTo>
                  <a:lnTo>
                    <a:pt x="2830" y="70"/>
                  </a:lnTo>
                  <a:lnTo>
                    <a:pt x="2830" y="70"/>
                  </a:lnTo>
                  <a:lnTo>
                    <a:pt x="2832" y="70"/>
                  </a:lnTo>
                  <a:lnTo>
                    <a:pt x="2832" y="70"/>
                  </a:lnTo>
                  <a:lnTo>
                    <a:pt x="2832" y="70"/>
                  </a:lnTo>
                  <a:lnTo>
                    <a:pt x="2833" y="70"/>
                  </a:lnTo>
                  <a:lnTo>
                    <a:pt x="2833" y="70"/>
                  </a:lnTo>
                  <a:lnTo>
                    <a:pt x="2833" y="71"/>
                  </a:lnTo>
                  <a:lnTo>
                    <a:pt x="2833" y="71"/>
                  </a:lnTo>
                  <a:lnTo>
                    <a:pt x="2833" y="71"/>
                  </a:lnTo>
                  <a:lnTo>
                    <a:pt x="2833" y="71"/>
                  </a:lnTo>
                  <a:lnTo>
                    <a:pt x="2832" y="71"/>
                  </a:lnTo>
                  <a:lnTo>
                    <a:pt x="2832" y="71"/>
                  </a:lnTo>
                  <a:lnTo>
                    <a:pt x="2832" y="71"/>
                  </a:lnTo>
                  <a:lnTo>
                    <a:pt x="2832" y="71"/>
                  </a:lnTo>
                  <a:lnTo>
                    <a:pt x="2832" y="71"/>
                  </a:lnTo>
                  <a:lnTo>
                    <a:pt x="2830" y="71"/>
                  </a:lnTo>
                  <a:lnTo>
                    <a:pt x="2830" y="71"/>
                  </a:lnTo>
                  <a:lnTo>
                    <a:pt x="2830" y="71"/>
                  </a:lnTo>
                  <a:lnTo>
                    <a:pt x="2830" y="73"/>
                  </a:lnTo>
                  <a:lnTo>
                    <a:pt x="2828" y="71"/>
                  </a:lnTo>
                  <a:lnTo>
                    <a:pt x="2828" y="73"/>
                  </a:lnTo>
                  <a:lnTo>
                    <a:pt x="2828" y="73"/>
                  </a:lnTo>
                  <a:lnTo>
                    <a:pt x="2827" y="73"/>
                  </a:lnTo>
                  <a:lnTo>
                    <a:pt x="2827" y="73"/>
                  </a:lnTo>
                  <a:lnTo>
                    <a:pt x="2827" y="73"/>
                  </a:lnTo>
                  <a:lnTo>
                    <a:pt x="2827" y="73"/>
                  </a:lnTo>
                  <a:lnTo>
                    <a:pt x="2825" y="73"/>
                  </a:lnTo>
                  <a:lnTo>
                    <a:pt x="2825" y="73"/>
                  </a:lnTo>
                  <a:lnTo>
                    <a:pt x="2825" y="71"/>
                  </a:lnTo>
                  <a:lnTo>
                    <a:pt x="2825" y="71"/>
                  </a:lnTo>
                  <a:lnTo>
                    <a:pt x="2825" y="71"/>
                  </a:lnTo>
                  <a:lnTo>
                    <a:pt x="2825" y="73"/>
                  </a:lnTo>
                  <a:lnTo>
                    <a:pt x="2827" y="73"/>
                  </a:lnTo>
                  <a:lnTo>
                    <a:pt x="2827" y="73"/>
                  </a:lnTo>
                  <a:lnTo>
                    <a:pt x="2827" y="71"/>
                  </a:lnTo>
                  <a:lnTo>
                    <a:pt x="2827" y="71"/>
                  </a:lnTo>
                  <a:lnTo>
                    <a:pt x="2828" y="71"/>
                  </a:lnTo>
                  <a:lnTo>
                    <a:pt x="2828" y="70"/>
                  </a:lnTo>
                  <a:lnTo>
                    <a:pt x="2828" y="70"/>
                  </a:lnTo>
                  <a:lnTo>
                    <a:pt x="2828" y="70"/>
                  </a:lnTo>
                  <a:lnTo>
                    <a:pt x="2828" y="68"/>
                  </a:lnTo>
                  <a:lnTo>
                    <a:pt x="2828" y="68"/>
                  </a:lnTo>
                  <a:lnTo>
                    <a:pt x="2828" y="68"/>
                  </a:lnTo>
                  <a:lnTo>
                    <a:pt x="2827" y="68"/>
                  </a:lnTo>
                  <a:lnTo>
                    <a:pt x="2827" y="68"/>
                  </a:lnTo>
                  <a:lnTo>
                    <a:pt x="2825" y="68"/>
                  </a:lnTo>
                  <a:lnTo>
                    <a:pt x="2825" y="68"/>
                  </a:lnTo>
                  <a:lnTo>
                    <a:pt x="2824" y="68"/>
                  </a:lnTo>
                  <a:lnTo>
                    <a:pt x="2824" y="68"/>
                  </a:lnTo>
                  <a:lnTo>
                    <a:pt x="2825" y="68"/>
                  </a:lnTo>
                  <a:lnTo>
                    <a:pt x="2825" y="67"/>
                  </a:lnTo>
                  <a:lnTo>
                    <a:pt x="2827" y="67"/>
                  </a:lnTo>
                  <a:close/>
                  <a:moveTo>
                    <a:pt x="337" y="62"/>
                  </a:moveTo>
                  <a:lnTo>
                    <a:pt x="337" y="63"/>
                  </a:lnTo>
                  <a:lnTo>
                    <a:pt x="339" y="65"/>
                  </a:lnTo>
                  <a:lnTo>
                    <a:pt x="339" y="67"/>
                  </a:lnTo>
                  <a:lnTo>
                    <a:pt x="339" y="67"/>
                  </a:lnTo>
                  <a:lnTo>
                    <a:pt x="337" y="67"/>
                  </a:lnTo>
                  <a:lnTo>
                    <a:pt x="337" y="65"/>
                  </a:lnTo>
                  <a:lnTo>
                    <a:pt x="337" y="65"/>
                  </a:lnTo>
                  <a:lnTo>
                    <a:pt x="337" y="62"/>
                  </a:lnTo>
                  <a:close/>
                  <a:moveTo>
                    <a:pt x="53" y="60"/>
                  </a:moveTo>
                  <a:lnTo>
                    <a:pt x="55" y="60"/>
                  </a:lnTo>
                  <a:lnTo>
                    <a:pt x="55" y="60"/>
                  </a:lnTo>
                  <a:lnTo>
                    <a:pt x="56" y="62"/>
                  </a:lnTo>
                  <a:lnTo>
                    <a:pt x="56" y="62"/>
                  </a:lnTo>
                  <a:lnTo>
                    <a:pt x="56" y="62"/>
                  </a:lnTo>
                  <a:lnTo>
                    <a:pt x="58" y="62"/>
                  </a:lnTo>
                  <a:lnTo>
                    <a:pt x="58" y="62"/>
                  </a:lnTo>
                  <a:lnTo>
                    <a:pt x="58" y="62"/>
                  </a:lnTo>
                  <a:lnTo>
                    <a:pt x="58" y="62"/>
                  </a:lnTo>
                  <a:lnTo>
                    <a:pt x="58" y="60"/>
                  </a:lnTo>
                  <a:lnTo>
                    <a:pt x="58" y="60"/>
                  </a:lnTo>
                  <a:lnTo>
                    <a:pt x="58" y="62"/>
                  </a:lnTo>
                  <a:lnTo>
                    <a:pt x="58" y="62"/>
                  </a:lnTo>
                  <a:lnTo>
                    <a:pt x="58" y="62"/>
                  </a:lnTo>
                  <a:lnTo>
                    <a:pt x="59" y="62"/>
                  </a:lnTo>
                  <a:lnTo>
                    <a:pt x="59" y="62"/>
                  </a:lnTo>
                  <a:lnTo>
                    <a:pt x="58" y="62"/>
                  </a:lnTo>
                  <a:lnTo>
                    <a:pt x="58" y="62"/>
                  </a:lnTo>
                  <a:lnTo>
                    <a:pt x="58" y="63"/>
                  </a:lnTo>
                  <a:lnTo>
                    <a:pt x="56" y="63"/>
                  </a:lnTo>
                  <a:lnTo>
                    <a:pt x="55" y="63"/>
                  </a:lnTo>
                  <a:lnTo>
                    <a:pt x="55" y="62"/>
                  </a:lnTo>
                  <a:lnTo>
                    <a:pt x="55" y="62"/>
                  </a:lnTo>
                  <a:lnTo>
                    <a:pt x="53" y="62"/>
                  </a:lnTo>
                  <a:lnTo>
                    <a:pt x="53" y="62"/>
                  </a:lnTo>
                  <a:lnTo>
                    <a:pt x="53" y="62"/>
                  </a:lnTo>
                  <a:lnTo>
                    <a:pt x="53" y="62"/>
                  </a:lnTo>
                  <a:lnTo>
                    <a:pt x="53" y="60"/>
                  </a:lnTo>
                  <a:lnTo>
                    <a:pt x="53" y="60"/>
                  </a:lnTo>
                  <a:lnTo>
                    <a:pt x="53" y="60"/>
                  </a:lnTo>
                  <a:lnTo>
                    <a:pt x="53" y="60"/>
                  </a:lnTo>
                  <a:lnTo>
                    <a:pt x="53" y="60"/>
                  </a:lnTo>
                  <a:lnTo>
                    <a:pt x="53" y="60"/>
                  </a:lnTo>
                  <a:lnTo>
                    <a:pt x="53" y="60"/>
                  </a:lnTo>
                  <a:close/>
                  <a:moveTo>
                    <a:pt x="3197" y="59"/>
                  </a:moveTo>
                  <a:lnTo>
                    <a:pt x="3197" y="59"/>
                  </a:lnTo>
                  <a:lnTo>
                    <a:pt x="3197" y="59"/>
                  </a:lnTo>
                  <a:lnTo>
                    <a:pt x="3197" y="60"/>
                  </a:lnTo>
                  <a:lnTo>
                    <a:pt x="3197" y="60"/>
                  </a:lnTo>
                  <a:lnTo>
                    <a:pt x="3197" y="60"/>
                  </a:lnTo>
                  <a:lnTo>
                    <a:pt x="3197" y="62"/>
                  </a:lnTo>
                  <a:lnTo>
                    <a:pt x="3197" y="62"/>
                  </a:lnTo>
                  <a:lnTo>
                    <a:pt x="3197" y="63"/>
                  </a:lnTo>
                  <a:lnTo>
                    <a:pt x="3196" y="63"/>
                  </a:lnTo>
                  <a:lnTo>
                    <a:pt x="3196" y="63"/>
                  </a:lnTo>
                  <a:lnTo>
                    <a:pt x="3197" y="63"/>
                  </a:lnTo>
                  <a:lnTo>
                    <a:pt x="3197" y="63"/>
                  </a:lnTo>
                  <a:lnTo>
                    <a:pt x="3197" y="65"/>
                  </a:lnTo>
                  <a:lnTo>
                    <a:pt x="3197" y="65"/>
                  </a:lnTo>
                  <a:lnTo>
                    <a:pt x="3196" y="65"/>
                  </a:lnTo>
                  <a:lnTo>
                    <a:pt x="3197" y="67"/>
                  </a:lnTo>
                  <a:lnTo>
                    <a:pt x="3199" y="67"/>
                  </a:lnTo>
                  <a:lnTo>
                    <a:pt x="3199" y="67"/>
                  </a:lnTo>
                  <a:lnTo>
                    <a:pt x="3201" y="67"/>
                  </a:lnTo>
                  <a:lnTo>
                    <a:pt x="3201" y="67"/>
                  </a:lnTo>
                  <a:lnTo>
                    <a:pt x="3201" y="68"/>
                  </a:lnTo>
                  <a:lnTo>
                    <a:pt x="3201" y="67"/>
                  </a:lnTo>
                  <a:lnTo>
                    <a:pt x="3201" y="67"/>
                  </a:lnTo>
                  <a:lnTo>
                    <a:pt x="3202" y="67"/>
                  </a:lnTo>
                  <a:lnTo>
                    <a:pt x="3202" y="67"/>
                  </a:lnTo>
                  <a:lnTo>
                    <a:pt x="3204" y="67"/>
                  </a:lnTo>
                  <a:lnTo>
                    <a:pt x="3204" y="67"/>
                  </a:lnTo>
                  <a:lnTo>
                    <a:pt x="3204" y="67"/>
                  </a:lnTo>
                  <a:lnTo>
                    <a:pt x="3204" y="67"/>
                  </a:lnTo>
                  <a:lnTo>
                    <a:pt x="3204" y="68"/>
                  </a:lnTo>
                  <a:lnTo>
                    <a:pt x="3205" y="68"/>
                  </a:lnTo>
                  <a:lnTo>
                    <a:pt x="3205" y="68"/>
                  </a:lnTo>
                  <a:lnTo>
                    <a:pt x="3204" y="68"/>
                  </a:lnTo>
                  <a:lnTo>
                    <a:pt x="3204" y="68"/>
                  </a:lnTo>
                  <a:lnTo>
                    <a:pt x="3204" y="68"/>
                  </a:lnTo>
                  <a:lnTo>
                    <a:pt x="3204" y="68"/>
                  </a:lnTo>
                  <a:lnTo>
                    <a:pt x="3202" y="68"/>
                  </a:lnTo>
                  <a:lnTo>
                    <a:pt x="3202" y="68"/>
                  </a:lnTo>
                  <a:lnTo>
                    <a:pt x="3202" y="70"/>
                  </a:lnTo>
                  <a:lnTo>
                    <a:pt x="3202" y="71"/>
                  </a:lnTo>
                  <a:lnTo>
                    <a:pt x="3202" y="71"/>
                  </a:lnTo>
                  <a:lnTo>
                    <a:pt x="3202" y="73"/>
                  </a:lnTo>
                  <a:lnTo>
                    <a:pt x="3202" y="73"/>
                  </a:lnTo>
                  <a:lnTo>
                    <a:pt x="3202" y="73"/>
                  </a:lnTo>
                  <a:lnTo>
                    <a:pt x="3201" y="73"/>
                  </a:lnTo>
                  <a:lnTo>
                    <a:pt x="3201" y="71"/>
                  </a:lnTo>
                  <a:lnTo>
                    <a:pt x="3201" y="71"/>
                  </a:lnTo>
                  <a:lnTo>
                    <a:pt x="3199" y="71"/>
                  </a:lnTo>
                  <a:lnTo>
                    <a:pt x="3199" y="71"/>
                  </a:lnTo>
                  <a:lnTo>
                    <a:pt x="3196" y="68"/>
                  </a:lnTo>
                  <a:lnTo>
                    <a:pt x="3196" y="68"/>
                  </a:lnTo>
                  <a:lnTo>
                    <a:pt x="3196" y="67"/>
                  </a:lnTo>
                  <a:lnTo>
                    <a:pt x="3194" y="65"/>
                  </a:lnTo>
                  <a:lnTo>
                    <a:pt x="3194" y="65"/>
                  </a:lnTo>
                  <a:lnTo>
                    <a:pt x="3194" y="63"/>
                  </a:lnTo>
                  <a:lnTo>
                    <a:pt x="3194" y="63"/>
                  </a:lnTo>
                  <a:lnTo>
                    <a:pt x="3196" y="62"/>
                  </a:lnTo>
                  <a:lnTo>
                    <a:pt x="3196" y="60"/>
                  </a:lnTo>
                  <a:lnTo>
                    <a:pt x="3196" y="59"/>
                  </a:lnTo>
                  <a:lnTo>
                    <a:pt x="3196" y="59"/>
                  </a:lnTo>
                  <a:lnTo>
                    <a:pt x="3196" y="59"/>
                  </a:lnTo>
                  <a:lnTo>
                    <a:pt x="3197" y="59"/>
                  </a:lnTo>
                  <a:close/>
                  <a:moveTo>
                    <a:pt x="3156" y="56"/>
                  </a:moveTo>
                  <a:lnTo>
                    <a:pt x="3158" y="56"/>
                  </a:lnTo>
                  <a:lnTo>
                    <a:pt x="3158" y="56"/>
                  </a:lnTo>
                  <a:lnTo>
                    <a:pt x="3158" y="57"/>
                  </a:lnTo>
                  <a:lnTo>
                    <a:pt x="3156" y="57"/>
                  </a:lnTo>
                  <a:lnTo>
                    <a:pt x="3156" y="57"/>
                  </a:lnTo>
                  <a:lnTo>
                    <a:pt x="3156" y="59"/>
                  </a:lnTo>
                  <a:lnTo>
                    <a:pt x="3156" y="59"/>
                  </a:lnTo>
                  <a:lnTo>
                    <a:pt x="3155" y="57"/>
                  </a:lnTo>
                  <a:lnTo>
                    <a:pt x="3155" y="57"/>
                  </a:lnTo>
                  <a:lnTo>
                    <a:pt x="3155" y="56"/>
                  </a:lnTo>
                  <a:lnTo>
                    <a:pt x="3155" y="56"/>
                  </a:lnTo>
                  <a:lnTo>
                    <a:pt x="3156" y="56"/>
                  </a:lnTo>
                  <a:lnTo>
                    <a:pt x="3156" y="56"/>
                  </a:lnTo>
                  <a:lnTo>
                    <a:pt x="3156" y="56"/>
                  </a:lnTo>
                  <a:lnTo>
                    <a:pt x="3156" y="56"/>
                  </a:lnTo>
                  <a:close/>
                  <a:moveTo>
                    <a:pt x="3167" y="54"/>
                  </a:moveTo>
                  <a:lnTo>
                    <a:pt x="3167" y="54"/>
                  </a:lnTo>
                  <a:lnTo>
                    <a:pt x="3167" y="56"/>
                  </a:lnTo>
                  <a:lnTo>
                    <a:pt x="3167" y="56"/>
                  </a:lnTo>
                  <a:lnTo>
                    <a:pt x="3167" y="57"/>
                  </a:lnTo>
                  <a:lnTo>
                    <a:pt x="3167" y="57"/>
                  </a:lnTo>
                  <a:lnTo>
                    <a:pt x="3167" y="56"/>
                  </a:lnTo>
                  <a:lnTo>
                    <a:pt x="3167" y="56"/>
                  </a:lnTo>
                  <a:lnTo>
                    <a:pt x="3166" y="56"/>
                  </a:lnTo>
                  <a:lnTo>
                    <a:pt x="3166" y="56"/>
                  </a:lnTo>
                  <a:lnTo>
                    <a:pt x="3166" y="56"/>
                  </a:lnTo>
                  <a:lnTo>
                    <a:pt x="3166" y="56"/>
                  </a:lnTo>
                  <a:lnTo>
                    <a:pt x="3166" y="56"/>
                  </a:lnTo>
                  <a:lnTo>
                    <a:pt x="3166" y="56"/>
                  </a:lnTo>
                  <a:lnTo>
                    <a:pt x="3166" y="56"/>
                  </a:lnTo>
                  <a:lnTo>
                    <a:pt x="3166" y="56"/>
                  </a:lnTo>
                  <a:lnTo>
                    <a:pt x="3166" y="56"/>
                  </a:lnTo>
                  <a:lnTo>
                    <a:pt x="3164" y="56"/>
                  </a:lnTo>
                  <a:lnTo>
                    <a:pt x="3164" y="54"/>
                  </a:lnTo>
                  <a:lnTo>
                    <a:pt x="3166" y="54"/>
                  </a:lnTo>
                  <a:lnTo>
                    <a:pt x="3167" y="54"/>
                  </a:lnTo>
                  <a:close/>
                  <a:moveTo>
                    <a:pt x="3197" y="54"/>
                  </a:moveTo>
                  <a:lnTo>
                    <a:pt x="3197" y="54"/>
                  </a:lnTo>
                  <a:lnTo>
                    <a:pt x="3197" y="54"/>
                  </a:lnTo>
                  <a:lnTo>
                    <a:pt x="3199" y="54"/>
                  </a:lnTo>
                  <a:lnTo>
                    <a:pt x="3199" y="56"/>
                  </a:lnTo>
                  <a:lnTo>
                    <a:pt x="3199" y="56"/>
                  </a:lnTo>
                  <a:lnTo>
                    <a:pt x="3197" y="56"/>
                  </a:lnTo>
                  <a:lnTo>
                    <a:pt x="3196" y="56"/>
                  </a:lnTo>
                  <a:lnTo>
                    <a:pt x="3196" y="56"/>
                  </a:lnTo>
                  <a:lnTo>
                    <a:pt x="3194" y="56"/>
                  </a:lnTo>
                  <a:lnTo>
                    <a:pt x="3194" y="54"/>
                  </a:lnTo>
                  <a:lnTo>
                    <a:pt x="3196" y="54"/>
                  </a:lnTo>
                  <a:lnTo>
                    <a:pt x="3196" y="54"/>
                  </a:lnTo>
                  <a:lnTo>
                    <a:pt x="3196" y="54"/>
                  </a:lnTo>
                  <a:lnTo>
                    <a:pt x="3197" y="54"/>
                  </a:lnTo>
                  <a:close/>
                  <a:moveTo>
                    <a:pt x="3199" y="52"/>
                  </a:moveTo>
                  <a:lnTo>
                    <a:pt x="3199" y="52"/>
                  </a:lnTo>
                  <a:lnTo>
                    <a:pt x="3199" y="52"/>
                  </a:lnTo>
                  <a:lnTo>
                    <a:pt x="3199" y="52"/>
                  </a:lnTo>
                  <a:lnTo>
                    <a:pt x="3201" y="54"/>
                  </a:lnTo>
                  <a:lnTo>
                    <a:pt x="3201" y="54"/>
                  </a:lnTo>
                  <a:lnTo>
                    <a:pt x="3201" y="54"/>
                  </a:lnTo>
                  <a:lnTo>
                    <a:pt x="3202" y="54"/>
                  </a:lnTo>
                  <a:lnTo>
                    <a:pt x="3202" y="54"/>
                  </a:lnTo>
                  <a:lnTo>
                    <a:pt x="3202" y="56"/>
                  </a:lnTo>
                  <a:lnTo>
                    <a:pt x="3201" y="56"/>
                  </a:lnTo>
                  <a:lnTo>
                    <a:pt x="3199" y="54"/>
                  </a:lnTo>
                  <a:lnTo>
                    <a:pt x="3199" y="54"/>
                  </a:lnTo>
                  <a:lnTo>
                    <a:pt x="3199" y="52"/>
                  </a:lnTo>
                  <a:close/>
                  <a:moveTo>
                    <a:pt x="3169" y="52"/>
                  </a:moveTo>
                  <a:lnTo>
                    <a:pt x="3169" y="52"/>
                  </a:lnTo>
                  <a:lnTo>
                    <a:pt x="3169" y="52"/>
                  </a:lnTo>
                  <a:lnTo>
                    <a:pt x="3169" y="52"/>
                  </a:lnTo>
                  <a:lnTo>
                    <a:pt x="3169" y="54"/>
                  </a:lnTo>
                  <a:lnTo>
                    <a:pt x="3169" y="54"/>
                  </a:lnTo>
                  <a:lnTo>
                    <a:pt x="3171" y="54"/>
                  </a:lnTo>
                  <a:lnTo>
                    <a:pt x="3171" y="54"/>
                  </a:lnTo>
                  <a:lnTo>
                    <a:pt x="3171" y="54"/>
                  </a:lnTo>
                  <a:lnTo>
                    <a:pt x="3169" y="56"/>
                  </a:lnTo>
                  <a:lnTo>
                    <a:pt x="3169" y="56"/>
                  </a:lnTo>
                  <a:lnTo>
                    <a:pt x="3169" y="56"/>
                  </a:lnTo>
                  <a:lnTo>
                    <a:pt x="3169" y="56"/>
                  </a:lnTo>
                  <a:lnTo>
                    <a:pt x="3169" y="56"/>
                  </a:lnTo>
                  <a:lnTo>
                    <a:pt x="3167" y="56"/>
                  </a:lnTo>
                  <a:lnTo>
                    <a:pt x="3167" y="54"/>
                  </a:lnTo>
                  <a:lnTo>
                    <a:pt x="3167" y="52"/>
                  </a:lnTo>
                  <a:lnTo>
                    <a:pt x="3169" y="52"/>
                  </a:lnTo>
                  <a:lnTo>
                    <a:pt x="3169" y="52"/>
                  </a:lnTo>
                  <a:close/>
                  <a:moveTo>
                    <a:pt x="3201" y="51"/>
                  </a:moveTo>
                  <a:lnTo>
                    <a:pt x="3201" y="51"/>
                  </a:lnTo>
                  <a:lnTo>
                    <a:pt x="3201" y="51"/>
                  </a:lnTo>
                  <a:lnTo>
                    <a:pt x="3201" y="51"/>
                  </a:lnTo>
                  <a:lnTo>
                    <a:pt x="3202" y="51"/>
                  </a:lnTo>
                  <a:lnTo>
                    <a:pt x="3202" y="51"/>
                  </a:lnTo>
                  <a:lnTo>
                    <a:pt x="3202" y="51"/>
                  </a:lnTo>
                  <a:lnTo>
                    <a:pt x="3202" y="51"/>
                  </a:lnTo>
                  <a:lnTo>
                    <a:pt x="3202" y="52"/>
                  </a:lnTo>
                  <a:lnTo>
                    <a:pt x="3202" y="52"/>
                  </a:lnTo>
                  <a:lnTo>
                    <a:pt x="3202" y="52"/>
                  </a:lnTo>
                  <a:lnTo>
                    <a:pt x="3202" y="54"/>
                  </a:lnTo>
                  <a:lnTo>
                    <a:pt x="3202" y="52"/>
                  </a:lnTo>
                  <a:lnTo>
                    <a:pt x="3202" y="52"/>
                  </a:lnTo>
                  <a:lnTo>
                    <a:pt x="3201" y="52"/>
                  </a:lnTo>
                  <a:lnTo>
                    <a:pt x="3201" y="52"/>
                  </a:lnTo>
                  <a:lnTo>
                    <a:pt x="3201" y="52"/>
                  </a:lnTo>
                  <a:lnTo>
                    <a:pt x="3201" y="52"/>
                  </a:lnTo>
                  <a:lnTo>
                    <a:pt x="3199" y="52"/>
                  </a:lnTo>
                  <a:lnTo>
                    <a:pt x="3199" y="51"/>
                  </a:lnTo>
                  <a:lnTo>
                    <a:pt x="3199" y="51"/>
                  </a:lnTo>
                  <a:lnTo>
                    <a:pt x="3199" y="51"/>
                  </a:lnTo>
                  <a:lnTo>
                    <a:pt x="3201" y="51"/>
                  </a:lnTo>
                  <a:close/>
                  <a:moveTo>
                    <a:pt x="3177" y="49"/>
                  </a:moveTo>
                  <a:lnTo>
                    <a:pt x="3177" y="49"/>
                  </a:lnTo>
                  <a:lnTo>
                    <a:pt x="3177" y="49"/>
                  </a:lnTo>
                  <a:lnTo>
                    <a:pt x="3178" y="49"/>
                  </a:lnTo>
                  <a:lnTo>
                    <a:pt x="3178" y="49"/>
                  </a:lnTo>
                  <a:lnTo>
                    <a:pt x="3178" y="49"/>
                  </a:lnTo>
                  <a:lnTo>
                    <a:pt x="3177" y="49"/>
                  </a:lnTo>
                  <a:lnTo>
                    <a:pt x="3177" y="51"/>
                  </a:lnTo>
                  <a:lnTo>
                    <a:pt x="3177" y="49"/>
                  </a:lnTo>
                  <a:lnTo>
                    <a:pt x="3177" y="49"/>
                  </a:lnTo>
                  <a:lnTo>
                    <a:pt x="3177" y="51"/>
                  </a:lnTo>
                  <a:lnTo>
                    <a:pt x="3177" y="51"/>
                  </a:lnTo>
                  <a:lnTo>
                    <a:pt x="3177" y="51"/>
                  </a:lnTo>
                  <a:lnTo>
                    <a:pt x="3177" y="51"/>
                  </a:lnTo>
                  <a:lnTo>
                    <a:pt x="3177" y="51"/>
                  </a:lnTo>
                  <a:lnTo>
                    <a:pt x="3177" y="51"/>
                  </a:lnTo>
                  <a:lnTo>
                    <a:pt x="3175" y="51"/>
                  </a:lnTo>
                  <a:lnTo>
                    <a:pt x="3175" y="51"/>
                  </a:lnTo>
                  <a:lnTo>
                    <a:pt x="3175" y="51"/>
                  </a:lnTo>
                  <a:lnTo>
                    <a:pt x="3175" y="51"/>
                  </a:lnTo>
                  <a:lnTo>
                    <a:pt x="3175" y="49"/>
                  </a:lnTo>
                  <a:lnTo>
                    <a:pt x="3175" y="49"/>
                  </a:lnTo>
                  <a:lnTo>
                    <a:pt x="3177" y="49"/>
                  </a:lnTo>
                  <a:close/>
                  <a:moveTo>
                    <a:pt x="209" y="49"/>
                  </a:moveTo>
                  <a:lnTo>
                    <a:pt x="211" y="49"/>
                  </a:lnTo>
                  <a:lnTo>
                    <a:pt x="211" y="51"/>
                  </a:lnTo>
                  <a:lnTo>
                    <a:pt x="209" y="51"/>
                  </a:lnTo>
                  <a:lnTo>
                    <a:pt x="209" y="51"/>
                  </a:lnTo>
                  <a:lnTo>
                    <a:pt x="208" y="51"/>
                  </a:lnTo>
                  <a:lnTo>
                    <a:pt x="208" y="51"/>
                  </a:lnTo>
                  <a:lnTo>
                    <a:pt x="209" y="49"/>
                  </a:lnTo>
                  <a:lnTo>
                    <a:pt x="209" y="49"/>
                  </a:lnTo>
                  <a:close/>
                  <a:moveTo>
                    <a:pt x="3174" y="49"/>
                  </a:moveTo>
                  <a:lnTo>
                    <a:pt x="3174" y="49"/>
                  </a:lnTo>
                  <a:lnTo>
                    <a:pt x="3174" y="49"/>
                  </a:lnTo>
                  <a:lnTo>
                    <a:pt x="3175" y="51"/>
                  </a:lnTo>
                  <a:lnTo>
                    <a:pt x="3175" y="52"/>
                  </a:lnTo>
                  <a:lnTo>
                    <a:pt x="3175" y="52"/>
                  </a:lnTo>
                  <a:lnTo>
                    <a:pt x="3174" y="52"/>
                  </a:lnTo>
                  <a:lnTo>
                    <a:pt x="3174" y="51"/>
                  </a:lnTo>
                  <a:lnTo>
                    <a:pt x="3174" y="51"/>
                  </a:lnTo>
                  <a:lnTo>
                    <a:pt x="3172" y="52"/>
                  </a:lnTo>
                  <a:lnTo>
                    <a:pt x="3172" y="52"/>
                  </a:lnTo>
                  <a:lnTo>
                    <a:pt x="3172" y="52"/>
                  </a:lnTo>
                  <a:lnTo>
                    <a:pt x="3171" y="52"/>
                  </a:lnTo>
                  <a:lnTo>
                    <a:pt x="3171" y="51"/>
                  </a:lnTo>
                  <a:lnTo>
                    <a:pt x="3171" y="51"/>
                  </a:lnTo>
                  <a:lnTo>
                    <a:pt x="3172" y="51"/>
                  </a:lnTo>
                  <a:lnTo>
                    <a:pt x="3172" y="51"/>
                  </a:lnTo>
                  <a:lnTo>
                    <a:pt x="3172" y="49"/>
                  </a:lnTo>
                  <a:lnTo>
                    <a:pt x="3172" y="49"/>
                  </a:lnTo>
                  <a:lnTo>
                    <a:pt x="3174" y="49"/>
                  </a:lnTo>
                  <a:lnTo>
                    <a:pt x="3172" y="49"/>
                  </a:lnTo>
                  <a:lnTo>
                    <a:pt x="3172" y="49"/>
                  </a:lnTo>
                  <a:lnTo>
                    <a:pt x="3174" y="49"/>
                  </a:lnTo>
                  <a:close/>
                  <a:moveTo>
                    <a:pt x="3175" y="46"/>
                  </a:moveTo>
                  <a:lnTo>
                    <a:pt x="3177" y="46"/>
                  </a:lnTo>
                  <a:lnTo>
                    <a:pt x="3177" y="48"/>
                  </a:lnTo>
                  <a:lnTo>
                    <a:pt x="3177" y="48"/>
                  </a:lnTo>
                  <a:lnTo>
                    <a:pt x="3177" y="48"/>
                  </a:lnTo>
                  <a:lnTo>
                    <a:pt x="3177" y="48"/>
                  </a:lnTo>
                  <a:lnTo>
                    <a:pt x="3177" y="48"/>
                  </a:lnTo>
                  <a:lnTo>
                    <a:pt x="3175" y="48"/>
                  </a:lnTo>
                  <a:lnTo>
                    <a:pt x="3175" y="49"/>
                  </a:lnTo>
                  <a:lnTo>
                    <a:pt x="3175" y="49"/>
                  </a:lnTo>
                  <a:lnTo>
                    <a:pt x="3174" y="49"/>
                  </a:lnTo>
                  <a:lnTo>
                    <a:pt x="3174" y="48"/>
                  </a:lnTo>
                  <a:lnTo>
                    <a:pt x="3172" y="48"/>
                  </a:lnTo>
                  <a:lnTo>
                    <a:pt x="3172" y="48"/>
                  </a:lnTo>
                  <a:lnTo>
                    <a:pt x="3172" y="48"/>
                  </a:lnTo>
                  <a:lnTo>
                    <a:pt x="3174" y="48"/>
                  </a:lnTo>
                  <a:lnTo>
                    <a:pt x="3174" y="48"/>
                  </a:lnTo>
                  <a:lnTo>
                    <a:pt x="3174" y="48"/>
                  </a:lnTo>
                  <a:lnTo>
                    <a:pt x="3175" y="48"/>
                  </a:lnTo>
                  <a:lnTo>
                    <a:pt x="3175" y="48"/>
                  </a:lnTo>
                  <a:lnTo>
                    <a:pt x="3175" y="48"/>
                  </a:lnTo>
                  <a:lnTo>
                    <a:pt x="3174" y="46"/>
                  </a:lnTo>
                  <a:lnTo>
                    <a:pt x="3174" y="46"/>
                  </a:lnTo>
                  <a:lnTo>
                    <a:pt x="3175" y="46"/>
                  </a:lnTo>
                  <a:lnTo>
                    <a:pt x="3175" y="46"/>
                  </a:lnTo>
                  <a:lnTo>
                    <a:pt x="3175" y="46"/>
                  </a:lnTo>
                  <a:lnTo>
                    <a:pt x="3175" y="46"/>
                  </a:lnTo>
                  <a:close/>
                  <a:moveTo>
                    <a:pt x="3177" y="43"/>
                  </a:moveTo>
                  <a:lnTo>
                    <a:pt x="3177" y="43"/>
                  </a:lnTo>
                  <a:lnTo>
                    <a:pt x="3177" y="43"/>
                  </a:lnTo>
                  <a:lnTo>
                    <a:pt x="3177" y="45"/>
                  </a:lnTo>
                  <a:lnTo>
                    <a:pt x="3177" y="45"/>
                  </a:lnTo>
                  <a:lnTo>
                    <a:pt x="3175" y="45"/>
                  </a:lnTo>
                  <a:lnTo>
                    <a:pt x="3175" y="45"/>
                  </a:lnTo>
                  <a:lnTo>
                    <a:pt x="3174" y="45"/>
                  </a:lnTo>
                  <a:lnTo>
                    <a:pt x="3174" y="45"/>
                  </a:lnTo>
                  <a:lnTo>
                    <a:pt x="3174" y="45"/>
                  </a:lnTo>
                  <a:lnTo>
                    <a:pt x="3175" y="45"/>
                  </a:lnTo>
                  <a:lnTo>
                    <a:pt x="3175" y="45"/>
                  </a:lnTo>
                  <a:lnTo>
                    <a:pt x="3175" y="45"/>
                  </a:lnTo>
                  <a:lnTo>
                    <a:pt x="3175" y="43"/>
                  </a:lnTo>
                  <a:lnTo>
                    <a:pt x="3175" y="43"/>
                  </a:lnTo>
                  <a:lnTo>
                    <a:pt x="3175" y="43"/>
                  </a:lnTo>
                  <a:lnTo>
                    <a:pt x="3177" y="43"/>
                  </a:lnTo>
                  <a:close/>
                  <a:moveTo>
                    <a:pt x="2694" y="41"/>
                  </a:moveTo>
                  <a:lnTo>
                    <a:pt x="2696" y="43"/>
                  </a:lnTo>
                  <a:lnTo>
                    <a:pt x="2696" y="43"/>
                  </a:lnTo>
                  <a:lnTo>
                    <a:pt x="2698" y="43"/>
                  </a:lnTo>
                  <a:lnTo>
                    <a:pt x="2698" y="43"/>
                  </a:lnTo>
                  <a:lnTo>
                    <a:pt x="2696" y="45"/>
                  </a:lnTo>
                  <a:lnTo>
                    <a:pt x="2696" y="45"/>
                  </a:lnTo>
                  <a:lnTo>
                    <a:pt x="2694" y="45"/>
                  </a:lnTo>
                  <a:lnTo>
                    <a:pt x="2694" y="45"/>
                  </a:lnTo>
                  <a:lnTo>
                    <a:pt x="2694" y="45"/>
                  </a:lnTo>
                  <a:lnTo>
                    <a:pt x="2694" y="43"/>
                  </a:lnTo>
                  <a:lnTo>
                    <a:pt x="2694" y="41"/>
                  </a:lnTo>
                  <a:close/>
                  <a:moveTo>
                    <a:pt x="2693" y="41"/>
                  </a:moveTo>
                  <a:lnTo>
                    <a:pt x="2693" y="41"/>
                  </a:lnTo>
                  <a:lnTo>
                    <a:pt x="2693" y="41"/>
                  </a:lnTo>
                  <a:lnTo>
                    <a:pt x="2693" y="41"/>
                  </a:lnTo>
                  <a:lnTo>
                    <a:pt x="2693" y="43"/>
                  </a:lnTo>
                  <a:lnTo>
                    <a:pt x="2693" y="43"/>
                  </a:lnTo>
                  <a:lnTo>
                    <a:pt x="2693" y="45"/>
                  </a:lnTo>
                  <a:lnTo>
                    <a:pt x="2693" y="45"/>
                  </a:lnTo>
                  <a:lnTo>
                    <a:pt x="2693" y="45"/>
                  </a:lnTo>
                  <a:lnTo>
                    <a:pt x="2693" y="45"/>
                  </a:lnTo>
                  <a:lnTo>
                    <a:pt x="2691" y="45"/>
                  </a:lnTo>
                  <a:lnTo>
                    <a:pt x="2691" y="45"/>
                  </a:lnTo>
                  <a:lnTo>
                    <a:pt x="2691" y="45"/>
                  </a:lnTo>
                  <a:lnTo>
                    <a:pt x="2691" y="43"/>
                  </a:lnTo>
                  <a:lnTo>
                    <a:pt x="2691" y="43"/>
                  </a:lnTo>
                  <a:lnTo>
                    <a:pt x="2691" y="41"/>
                  </a:lnTo>
                  <a:lnTo>
                    <a:pt x="2691" y="41"/>
                  </a:lnTo>
                  <a:lnTo>
                    <a:pt x="2693" y="41"/>
                  </a:lnTo>
                  <a:close/>
                  <a:moveTo>
                    <a:pt x="2195" y="40"/>
                  </a:moveTo>
                  <a:lnTo>
                    <a:pt x="2196" y="40"/>
                  </a:lnTo>
                  <a:lnTo>
                    <a:pt x="2196" y="40"/>
                  </a:lnTo>
                  <a:lnTo>
                    <a:pt x="2198" y="41"/>
                  </a:lnTo>
                  <a:lnTo>
                    <a:pt x="2198" y="41"/>
                  </a:lnTo>
                  <a:lnTo>
                    <a:pt x="2199" y="41"/>
                  </a:lnTo>
                  <a:lnTo>
                    <a:pt x="2199" y="41"/>
                  </a:lnTo>
                  <a:lnTo>
                    <a:pt x="2199" y="41"/>
                  </a:lnTo>
                  <a:lnTo>
                    <a:pt x="2201" y="43"/>
                  </a:lnTo>
                  <a:lnTo>
                    <a:pt x="2202" y="41"/>
                  </a:lnTo>
                  <a:lnTo>
                    <a:pt x="2204" y="41"/>
                  </a:lnTo>
                  <a:lnTo>
                    <a:pt x="2204" y="41"/>
                  </a:lnTo>
                  <a:lnTo>
                    <a:pt x="2204" y="41"/>
                  </a:lnTo>
                  <a:lnTo>
                    <a:pt x="2204" y="41"/>
                  </a:lnTo>
                  <a:lnTo>
                    <a:pt x="2206" y="43"/>
                  </a:lnTo>
                  <a:lnTo>
                    <a:pt x="2206" y="43"/>
                  </a:lnTo>
                  <a:lnTo>
                    <a:pt x="2206" y="43"/>
                  </a:lnTo>
                  <a:lnTo>
                    <a:pt x="2206" y="45"/>
                  </a:lnTo>
                  <a:lnTo>
                    <a:pt x="2204" y="45"/>
                  </a:lnTo>
                  <a:lnTo>
                    <a:pt x="2202" y="43"/>
                  </a:lnTo>
                  <a:lnTo>
                    <a:pt x="2201" y="43"/>
                  </a:lnTo>
                  <a:lnTo>
                    <a:pt x="2199" y="43"/>
                  </a:lnTo>
                  <a:lnTo>
                    <a:pt x="2198" y="43"/>
                  </a:lnTo>
                  <a:lnTo>
                    <a:pt x="2196" y="43"/>
                  </a:lnTo>
                  <a:lnTo>
                    <a:pt x="2196" y="43"/>
                  </a:lnTo>
                  <a:lnTo>
                    <a:pt x="2195" y="43"/>
                  </a:lnTo>
                  <a:lnTo>
                    <a:pt x="2195" y="43"/>
                  </a:lnTo>
                  <a:lnTo>
                    <a:pt x="2195" y="43"/>
                  </a:lnTo>
                  <a:lnTo>
                    <a:pt x="2195" y="43"/>
                  </a:lnTo>
                  <a:lnTo>
                    <a:pt x="2195" y="41"/>
                  </a:lnTo>
                  <a:lnTo>
                    <a:pt x="2195" y="41"/>
                  </a:lnTo>
                  <a:lnTo>
                    <a:pt x="2195" y="41"/>
                  </a:lnTo>
                  <a:lnTo>
                    <a:pt x="2193" y="41"/>
                  </a:lnTo>
                  <a:lnTo>
                    <a:pt x="2193" y="41"/>
                  </a:lnTo>
                  <a:lnTo>
                    <a:pt x="2193" y="41"/>
                  </a:lnTo>
                  <a:lnTo>
                    <a:pt x="2193" y="40"/>
                  </a:lnTo>
                  <a:lnTo>
                    <a:pt x="2195" y="40"/>
                  </a:lnTo>
                  <a:lnTo>
                    <a:pt x="2195" y="40"/>
                  </a:lnTo>
                  <a:lnTo>
                    <a:pt x="2195" y="40"/>
                  </a:lnTo>
                  <a:close/>
                  <a:moveTo>
                    <a:pt x="2833" y="40"/>
                  </a:moveTo>
                  <a:lnTo>
                    <a:pt x="2833" y="40"/>
                  </a:lnTo>
                  <a:lnTo>
                    <a:pt x="2833" y="40"/>
                  </a:lnTo>
                  <a:lnTo>
                    <a:pt x="2833" y="41"/>
                  </a:lnTo>
                  <a:lnTo>
                    <a:pt x="2832" y="41"/>
                  </a:lnTo>
                  <a:lnTo>
                    <a:pt x="2832" y="43"/>
                  </a:lnTo>
                  <a:lnTo>
                    <a:pt x="2828" y="45"/>
                  </a:lnTo>
                  <a:lnTo>
                    <a:pt x="2827" y="45"/>
                  </a:lnTo>
                  <a:lnTo>
                    <a:pt x="2824" y="46"/>
                  </a:lnTo>
                  <a:lnTo>
                    <a:pt x="2824" y="46"/>
                  </a:lnTo>
                  <a:lnTo>
                    <a:pt x="2824" y="43"/>
                  </a:lnTo>
                  <a:lnTo>
                    <a:pt x="2824" y="41"/>
                  </a:lnTo>
                  <a:lnTo>
                    <a:pt x="2824" y="40"/>
                  </a:lnTo>
                  <a:lnTo>
                    <a:pt x="2825" y="41"/>
                  </a:lnTo>
                  <a:lnTo>
                    <a:pt x="2827" y="41"/>
                  </a:lnTo>
                  <a:lnTo>
                    <a:pt x="2828" y="41"/>
                  </a:lnTo>
                  <a:lnTo>
                    <a:pt x="2828" y="41"/>
                  </a:lnTo>
                  <a:lnTo>
                    <a:pt x="2828" y="40"/>
                  </a:lnTo>
                  <a:lnTo>
                    <a:pt x="2832" y="40"/>
                  </a:lnTo>
                  <a:lnTo>
                    <a:pt x="2833" y="40"/>
                  </a:lnTo>
                  <a:close/>
                  <a:moveTo>
                    <a:pt x="2753" y="38"/>
                  </a:moveTo>
                  <a:lnTo>
                    <a:pt x="2754" y="38"/>
                  </a:lnTo>
                  <a:lnTo>
                    <a:pt x="2756" y="38"/>
                  </a:lnTo>
                  <a:lnTo>
                    <a:pt x="2757" y="38"/>
                  </a:lnTo>
                  <a:lnTo>
                    <a:pt x="2757" y="38"/>
                  </a:lnTo>
                  <a:lnTo>
                    <a:pt x="2759" y="38"/>
                  </a:lnTo>
                  <a:lnTo>
                    <a:pt x="2759" y="40"/>
                  </a:lnTo>
                  <a:lnTo>
                    <a:pt x="2759" y="40"/>
                  </a:lnTo>
                  <a:lnTo>
                    <a:pt x="2759" y="40"/>
                  </a:lnTo>
                  <a:lnTo>
                    <a:pt x="2759" y="41"/>
                  </a:lnTo>
                  <a:lnTo>
                    <a:pt x="2759" y="41"/>
                  </a:lnTo>
                  <a:lnTo>
                    <a:pt x="2757" y="43"/>
                  </a:lnTo>
                  <a:lnTo>
                    <a:pt x="2757" y="43"/>
                  </a:lnTo>
                  <a:lnTo>
                    <a:pt x="2757" y="41"/>
                  </a:lnTo>
                  <a:lnTo>
                    <a:pt x="2757" y="41"/>
                  </a:lnTo>
                  <a:lnTo>
                    <a:pt x="2756" y="41"/>
                  </a:lnTo>
                  <a:lnTo>
                    <a:pt x="2756" y="41"/>
                  </a:lnTo>
                  <a:lnTo>
                    <a:pt x="2756" y="41"/>
                  </a:lnTo>
                  <a:lnTo>
                    <a:pt x="2754" y="41"/>
                  </a:lnTo>
                  <a:lnTo>
                    <a:pt x="2754" y="41"/>
                  </a:lnTo>
                  <a:lnTo>
                    <a:pt x="2753" y="41"/>
                  </a:lnTo>
                  <a:lnTo>
                    <a:pt x="2753" y="40"/>
                  </a:lnTo>
                  <a:lnTo>
                    <a:pt x="2751" y="40"/>
                  </a:lnTo>
                  <a:lnTo>
                    <a:pt x="2751" y="38"/>
                  </a:lnTo>
                  <a:lnTo>
                    <a:pt x="2753" y="38"/>
                  </a:lnTo>
                  <a:lnTo>
                    <a:pt x="2753" y="38"/>
                  </a:lnTo>
                  <a:close/>
                  <a:moveTo>
                    <a:pt x="2031" y="35"/>
                  </a:moveTo>
                  <a:lnTo>
                    <a:pt x="2031" y="35"/>
                  </a:lnTo>
                  <a:lnTo>
                    <a:pt x="2031" y="35"/>
                  </a:lnTo>
                  <a:lnTo>
                    <a:pt x="2031" y="37"/>
                  </a:lnTo>
                  <a:lnTo>
                    <a:pt x="2031" y="37"/>
                  </a:lnTo>
                  <a:lnTo>
                    <a:pt x="2031" y="37"/>
                  </a:lnTo>
                  <a:lnTo>
                    <a:pt x="2031" y="37"/>
                  </a:lnTo>
                  <a:lnTo>
                    <a:pt x="2029" y="37"/>
                  </a:lnTo>
                  <a:lnTo>
                    <a:pt x="2029" y="37"/>
                  </a:lnTo>
                  <a:lnTo>
                    <a:pt x="2029" y="35"/>
                  </a:lnTo>
                  <a:lnTo>
                    <a:pt x="2029" y="35"/>
                  </a:lnTo>
                  <a:lnTo>
                    <a:pt x="2029" y="35"/>
                  </a:lnTo>
                  <a:lnTo>
                    <a:pt x="2031" y="35"/>
                  </a:lnTo>
                  <a:close/>
                  <a:moveTo>
                    <a:pt x="2770" y="33"/>
                  </a:moveTo>
                  <a:lnTo>
                    <a:pt x="2772" y="33"/>
                  </a:lnTo>
                  <a:lnTo>
                    <a:pt x="2772" y="35"/>
                  </a:lnTo>
                  <a:lnTo>
                    <a:pt x="2772" y="37"/>
                  </a:lnTo>
                  <a:lnTo>
                    <a:pt x="2772" y="37"/>
                  </a:lnTo>
                  <a:lnTo>
                    <a:pt x="2772" y="37"/>
                  </a:lnTo>
                  <a:lnTo>
                    <a:pt x="2770" y="37"/>
                  </a:lnTo>
                  <a:lnTo>
                    <a:pt x="2770" y="38"/>
                  </a:lnTo>
                  <a:lnTo>
                    <a:pt x="2769" y="40"/>
                  </a:lnTo>
                  <a:lnTo>
                    <a:pt x="2769" y="41"/>
                  </a:lnTo>
                  <a:lnTo>
                    <a:pt x="2769" y="41"/>
                  </a:lnTo>
                  <a:lnTo>
                    <a:pt x="2767" y="41"/>
                  </a:lnTo>
                  <a:lnTo>
                    <a:pt x="2767" y="41"/>
                  </a:lnTo>
                  <a:lnTo>
                    <a:pt x="2767" y="41"/>
                  </a:lnTo>
                  <a:lnTo>
                    <a:pt x="2767" y="41"/>
                  </a:lnTo>
                  <a:lnTo>
                    <a:pt x="2767" y="40"/>
                  </a:lnTo>
                  <a:lnTo>
                    <a:pt x="2767" y="40"/>
                  </a:lnTo>
                  <a:lnTo>
                    <a:pt x="2769" y="38"/>
                  </a:lnTo>
                  <a:lnTo>
                    <a:pt x="2770" y="35"/>
                  </a:lnTo>
                  <a:lnTo>
                    <a:pt x="2770" y="33"/>
                  </a:lnTo>
                  <a:close/>
                  <a:moveTo>
                    <a:pt x="3256" y="30"/>
                  </a:moveTo>
                  <a:lnTo>
                    <a:pt x="3256" y="30"/>
                  </a:lnTo>
                  <a:lnTo>
                    <a:pt x="3256" y="30"/>
                  </a:lnTo>
                  <a:lnTo>
                    <a:pt x="3256" y="30"/>
                  </a:lnTo>
                  <a:lnTo>
                    <a:pt x="3256" y="32"/>
                  </a:lnTo>
                  <a:lnTo>
                    <a:pt x="3257" y="32"/>
                  </a:lnTo>
                  <a:lnTo>
                    <a:pt x="3257" y="32"/>
                  </a:lnTo>
                  <a:lnTo>
                    <a:pt x="3257" y="32"/>
                  </a:lnTo>
                  <a:lnTo>
                    <a:pt x="3257" y="33"/>
                  </a:lnTo>
                  <a:lnTo>
                    <a:pt x="3257" y="33"/>
                  </a:lnTo>
                  <a:lnTo>
                    <a:pt x="3257" y="35"/>
                  </a:lnTo>
                  <a:lnTo>
                    <a:pt x="3257" y="35"/>
                  </a:lnTo>
                  <a:lnTo>
                    <a:pt x="3259" y="35"/>
                  </a:lnTo>
                  <a:lnTo>
                    <a:pt x="3259" y="37"/>
                  </a:lnTo>
                  <a:lnTo>
                    <a:pt x="3259" y="37"/>
                  </a:lnTo>
                  <a:lnTo>
                    <a:pt x="3259" y="37"/>
                  </a:lnTo>
                  <a:lnTo>
                    <a:pt x="3259" y="37"/>
                  </a:lnTo>
                  <a:lnTo>
                    <a:pt x="3260" y="37"/>
                  </a:lnTo>
                  <a:lnTo>
                    <a:pt x="3260" y="37"/>
                  </a:lnTo>
                  <a:lnTo>
                    <a:pt x="3259" y="40"/>
                  </a:lnTo>
                  <a:lnTo>
                    <a:pt x="3256" y="40"/>
                  </a:lnTo>
                  <a:lnTo>
                    <a:pt x="3254" y="40"/>
                  </a:lnTo>
                  <a:lnTo>
                    <a:pt x="3253" y="37"/>
                  </a:lnTo>
                  <a:lnTo>
                    <a:pt x="3251" y="35"/>
                  </a:lnTo>
                  <a:lnTo>
                    <a:pt x="3253" y="32"/>
                  </a:lnTo>
                  <a:lnTo>
                    <a:pt x="3254" y="30"/>
                  </a:lnTo>
                  <a:lnTo>
                    <a:pt x="3256" y="30"/>
                  </a:lnTo>
                  <a:close/>
                  <a:moveTo>
                    <a:pt x="3237" y="30"/>
                  </a:moveTo>
                  <a:lnTo>
                    <a:pt x="3237" y="30"/>
                  </a:lnTo>
                  <a:lnTo>
                    <a:pt x="3237" y="32"/>
                  </a:lnTo>
                  <a:lnTo>
                    <a:pt x="3237" y="32"/>
                  </a:lnTo>
                  <a:lnTo>
                    <a:pt x="3235" y="32"/>
                  </a:lnTo>
                  <a:lnTo>
                    <a:pt x="3235" y="32"/>
                  </a:lnTo>
                  <a:lnTo>
                    <a:pt x="3235" y="32"/>
                  </a:lnTo>
                  <a:lnTo>
                    <a:pt x="3235" y="32"/>
                  </a:lnTo>
                  <a:lnTo>
                    <a:pt x="3234" y="32"/>
                  </a:lnTo>
                  <a:lnTo>
                    <a:pt x="3234" y="30"/>
                  </a:lnTo>
                  <a:lnTo>
                    <a:pt x="3234" y="30"/>
                  </a:lnTo>
                  <a:lnTo>
                    <a:pt x="3234" y="30"/>
                  </a:lnTo>
                  <a:lnTo>
                    <a:pt x="3235" y="30"/>
                  </a:lnTo>
                  <a:lnTo>
                    <a:pt x="3237" y="30"/>
                  </a:lnTo>
                  <a:lnTo>
                    <a:pt x="3237" y="30"/>
                  </a:lnTo>
                  <a:close/>
                  <a:moveTo>
                    <a:pt x="2720" y="29"/>
                  </a:moveTo>
                  <a:lnTo>
                    <a:pt x="2720" y="29"/>
                  </a:lnTo>
                  <a:lnTo>
                    <a:pt x="2721" y="30"/>
                  </a:lnTo>
                  <a:lnTo>
                    <a:pt x="2721" y="30"/>
                  </a:lnTo>
                  <a:lnTo>
                    <a:pt x="2723" y="32"/>
                  </a:lnTo>
                  <a:lnTo>
                    <a:pt x="2723" y="32"/>
                  </a:lnTo>
                  <a:lnTo>
                    <a:pt x="2721" y="32"/>
                  </a:lnTo>
                  <a:lnTo>
                    <a:pt x="2721" y="32"/>
                  </a:lnTo>
                  <a:lnTo>
                    <a:pt x="2721" y="32"/>
                  </a:lnTo>
                  <a:lnTo>
                    <a:pt x="2720" y="30"/>
                  </a:lnTo>
                  <a:lnTo>
                    <a:pt x="2718" y="30"/>
                  </a:lnTo>
                  <a:lnTo>
                    <a:pt x="2716" y="30"/>
                  </a:lnTo>
                  <a:lnTo>
                    <a:pt x="2715" y="30"/>
                  </a:lnTo>
                  <a:lnTo>
                    <a:pt x="2715" y="30"/>
                  </a:lnTo>
                  <a:lnTo>
                    <a:pt x="2716" y="29"/>
                  </a:lnTo>
                  <a:lnTo>
                    <a:pt x="2716" y="29"/>
                  </a:lnTo>
                  <a:lnTo>
                    <a:pt x="2716" y="29"/>
                  </a:lnTo>
                  <a:lnTo>
                    <a:pt x="2716" y="29"/>
                  </a:lnTo>
                  <a:lnTo>
                    <a:pt x="2718" y="29"/>
                  </a:lnTo>
                  <a:lnTo>
                    <a:pt x="2720" y="29"/>
                  </a:lnTo>
                  <a:close/>
                  <a:moveTo>
                    <a:pt x="3215" y="27"/>
                  </a:moveTo>
                  <a:lnTo>
                    <a:pt x="3215" y="27"/>
                  </a:lnTo>
                  <a:lnTo>
                    <a:pt x="3215" y="29"/>
                  </a:lnTo>
                  <a:lnTo>
                    <a:pt x="3216" y="29"/>
                  </a:lnTo>
                  <a:lnTo>
                    <a:pt x="3216" y="29"/>
                  </a:lnTo>
                  <a:lnTo>
                    <a:pt x="3216" y="29"/>
                  </a:lnTo>
                  <a:lnTo>
                    <a:pt x="3218" y="29"/>
                  </a:lnTo>
                  <a:lnTo>
                    <a:pt x="3218" y="29"/>
                  </a:lnTo>
                  <a:lnTo>
                    <a:pt x="3219" y="29"/>
                  </a:lnTo>
                  <a:lnTo>
                    <a:pt x="3221" y="29"/>
                  </a:lnTo>
                  <a:lnTo>
                    <a:pt x="3223" y="30"/>
                  </a:lnTo>
                  <a:lnTo>
                    <a:pt x="3223" y="30"/>
                  </a:lnTo>
                  <a:lnTo>
                    <a:pt x="3223" y="30"/>
                  </a:lnTo>
                  <a:lnTo>
                    <a:pt x="3221" y="30"/>
                  </a:lnTo>
                  <a:lnTo>
                    <a:pt x="3221" y="29"/>
                  </a:lnTo>
                  <a:lnTo>
                    <a:pt x="3219" y="30"/>
                  </a:lnTo>
                  <a:lnTo>
                    <a:pt x="3218" y="32"/>
                  </a:lnTo>
                  <a:lnTo>
                    <a:pt x="3218" y="32"/>
                  </a:lnTo>
                  <a:lnTo>
                    <a:pt x="3216" y="32"/>
                  </a:lnTo>
                  <a:lnTo>
                    <a:pt x="3215" y="30"/>
                  </a:lnTo>
                  <a:lnTo>
                    <a:pt x="3213" y="29"/>
                  </a:lnTo>
                  <a:lnTo>
                    <a:pt x="3213" y="29"/>
                  </a:lnTo>
                  <a:lnTo>
                    <a:pt x="3213" y="27"/>
                  </a:lnTo>
                  <a:lnTo>
                    <a:pt x="3215" y="27"/>
                  </a:lnTo>
                  <a:close/>
                  <a:moveTo>
                    <a:pt x="2032" y="27"/>
                  </a:moveTo>
                  <a:lnTo>
                    <a:pt x="2032" y="27"/>
                  </a:lnTo>
                  <a:lnTo>
                    <a:pt x="2032" y="29"/>
                  </a:lnTo>
                  <a:lnTo>
                    <a:pt x="2032" y="33"/>
                  </a:lnTo>
                  <a:lnTo>
                    <a:pt x="2031" y="33"/>
                  </a:lnTo>
                  <a:lnTo>
                    <a:pt x="2031" y="33"/>
                  </a:lnTo>
                  <a:lnTo>
                    <a:pt x="2029" y="33"/>
                  </a:lnTo>
                  <a:lnTo>
                    <a:pt x="2029" y="30"/>
                  </a:lnTo>
                  <a:lnTo>
                    <a:pt x="2031" y="29"/>
                  </a:lnTo>
                  <a:lnTo>
                    <a:pt x="2031" y="27"/>
                  </a:lnTo>
                  <a:lnTo>
                    <a:pt x="2031" y="27"/>
                  </a:lnTo>
                  <a:lnTo>
                    <a:pt x="2032" y="27"/>
                  </a:lnTo>
                  <a:close/>
                  <a:moveTo>
                    <a:pt x="2803" y="24"/>
                  </a:moveTo>
                  <a:lnTo>
                    <a:pt x="2806" y="24"/>
                  </a:lnTo>
                  <a:lnTo>
                    <a:pt x="2808" y="24"/>
                  </a:lnTo>
                  <a:lnTo>
                    <a:pt x="2809" y="26"/>
                  </a:lnTo>
                  <a:lnTo>
                    <a:pt x="2809" y="26"/>
                  </a:lnTo>
                  <a:lnTo>
                    <a:pt x="2808" y="26"/>
                  </a:lnTo>
                  <a:lnTo>
                    <a:pt x="2808" y="27"/>
                  </a:lnTo>
                  <a:lnTo>
                    <a:pt x="2808" y="27"/>
                  </a:lnTo>
                  <a:lnTo>
                    <a:pt x="2806" y="29"/>
                  </a:lnTo>
                  <a:lnTo>
                    <a:pt x="2805" y="29"/>
                  </a:lnTo>
                  <a:lnTo>
                    <a:pt x="2805" y="29"/>
                  </a:lnTo>
                  <a:lnTo>
                    <a:pt x="2803" y="29"/>
                  </a:lnTo>
                  <a:lnTo>
                    <a:pt x="2803" y="29"/>
                  </a:lnTo>
                  <a:lnTo>
                    <a:pt x="2803" y="27"/>
                  </a:lnTo>
                  <a:lnTo>
                    <a:pt x="2803" y="27"/>
                  </a:lnTo>
                  <a:lnTo>
                    <a:pt x="2802" y="27"/>
                  </a:lnTo>
                  <a:lnTo>
                    <a:pt x="2802" y="27"/>
                  </a:lnTo>
                  <a:lnTo>
                    <a:pt x="2800" y="27"/>
                  </a:lnTo>
                  <a:lnTo>
                    <a:pt x="2798" y="26"/>
                  </a:lnTo>
                  <a:lnTo>
                    <a:pt x="2798" y="26"/>
                  </a:lnTo>
                  <a:lnTo>
                    <a:pt x="2798" y="24"/>
                  </a:lnTo>
                  <a:lnTo>
                    <a:pt x="2800" y="26"/>
                  </a:lnTo>
                  <a:lnTo>
                    <a:pt x="2802" y="26"/>
                  </a:lnTo>
                  <a:lnTo>
                    <a:pt x="2802" y="26"/>
                  </a:lnTo>
                  <a:lnTo>
                    <a:pt x="2802" y="26"/>
                  </a:lnTo>
                  <a:lnTo>
                    <a:pt x="2802" y="24"/>
                  </a:lnTo>
                  <a:lnTo>
                    <a:pt x="2803" y="24"/>
                  </a:lnTo>
                  <a:close/>
                  <a:moveTo>
                    <a:pt x="2783" y="22"/>
                  </a:moveTo>
                  <a:lnTo>
                    <a:pt x="2784" y="24"/>
                  </a:lnTo>
                  <a:lnTo>
                    <a:pt x="2784" y="24"/>
                  </a:lnTo>
                  <a:lnTo>
                    <a:pt x="2783" y="26"/>
                  </a:lnTo>
                  <a:lnTo>
                    <a:pt x="2781" y="26"/>
                  </a:lnTo>
                  <a:lnTo>
                    <a:pt x="2781" y="24"/>
                  </a:lnTo>
                  <a:lnTo>
                    <a:pt x="2783" y="24"/>
                  </a:lnTo>
                  <a:lnTo>
                    <a:pt x="2783" y="22"/>
                  </a:lnTo>
                  <a:close/>
                  <a:moveTo>
                    <a:pt x="2841" y="21"/>
                  </a:moveTo>
                  <a:lnTo>
                    <a:pt x="2841" y="21"/>
                  </a:lnTo>
                  <a:lnTo>
                    <a:pt x="2841" y="24"/>
                  </a:lnTo>
                  <a:lnTo>
                    <a:pt x="2841" y="24"/>
                  </a:lnTo>
                  <a:lnTo>
                    <a:pt x="2839" y="24"/>
                  </a:lnTo>
                  <a:lnTo>
                    <a:pt x="2839" y="22"/>
                  </a:lnTo>
                  <a:lnTo>
                    <a:pt x="2839" y="22"/>
                  </a:lnTo>
                  <a:lnTo>
                    <a:pt x="2839" y="21"/>
                  </a:lnTo>
                  <a:lnTo>
                    <a:pt x="2841" y="21"/>
                  </a:lnTo>
                  <a:close/>
                  <a:moveTo>
                    <a:pt x="2616" y="21"/>
                  </a:moveTo>
                  <a:lnTo>
                    <a:pt x="2617" y="21"/>
                  </a:lnTo>
                  <a:lnTo>
                    <a:pt x="2619" y="24"/>
                  </a:lnTo>
                  <a:lnTo>
                    <a:pt x="2619" y="24"/>
                  </a:lnTo>
                  <a:lnTo>
                    <a:pt x="2617" y="24"/>
                  </a:lnTo>
                  <a:lnTo>
                    <a:pt x="2616" y="22"/>
                  </a:lnTo>
                  <a:lnTo>
                    <a:pt x="2616" y="22"/>
                  </a:lnTo>
                  <a:lnTo>
                    <a:pt x="2616" y="21"/>
                  </a:lnTo>
                  <a:lnTo>
                    <a:pt x="2616" y="21"/>
                  </a:lnTo>
                  <a:close/>
                  <a:moveTo>
                    <a:pt x="2032" y="8"/>
                  </a:moveTo>
                  <a:lnTo>
                    <a:pt x="2032" y="8"/>
                  </a:lnTo>
                  <a:lnTo>
                    <a:pt x="2032" y="10"/>
                  </a:lnTo>
                  <a:lnTo>
                    <a:pt x="2032" y="10"/>
                  </a:lnTo>
                  <a:lnTo>
                    <a:pt x="2032" y="11"/>
                  </a:lnTo>
                  <a:lnTo>
                    <a:pt x="2032" y="11"/>
                  </a:lnTo>
                  <a:lnTo>
                    <a:pt x="2032" y="11"/>
                  </a:lnTo>
                  <a:lnTo>
                    <a:pt x="2032" y="10"/>
                  </a:lnTo>
                  <a:lnTo>
                    <a:pt x="2032" y="8"/>
                  </a:lnTo>
                  <a:lnTo>
                    <a:pt x="2032" y="8"/>
                  </a:lnTo>
                  <a:lnTo>
                    <a:pt x="2032" y="8"/>
                  </a:lnTo>
                  <a:close/>
                  <a:moveTo>
                    <a:pt x="2147" y="5"/>
                  </a:moveTo>
                  <a:lnTo>
                    <a:pt x="2147" y="7"/>
                  </a:lnTo>
                  <a:lnTo>
                    <a:pt x="2150" y="10"/>
                  </a:lnTo>
                  <a:lnTo>
                    <a:pt x="2152" y="11"/>
                  </a:lnTo>
                  <a:lnTo>
                    <a:pt x="2152" y="11"/>
                  </a:lnTo>
                  <a:lnTo>
                    <a:pt x="2152" y="13"/>
                  </a:lnTo>
                  <a:lnTo>
                    <a:pt x="2150" y="15"/>
                  </a:lnTo>
                  <a:lnTo>
                    <a:pt x="2150" y="15"/>
                  </a:lnTo>
                  <a:lnTo>
                    <a:pt x="2149" y="15"/>
                  </a:lnTo>
                  <a:lnTo>
                    <a:pt x="2149" y="13"/>
                  </a:lnTo>
                  <a:lnTo>
                    <a:pt x="2147" y="13"/>
                  </a:lnTo>
                  <a:lnTo>
                    <a:pt x="2146" y="13"/>
                  </a:lnTo>
                  <a:lnTo>
                    <a:pt x="2146" y="11"/>
                  </a:lnTo>
                  <a:lnTo>
                    <a:pt x="2146" y="10"/>
                  </a:lnTo>
                  <a:lnTo>
                    <a:pt x="2146" y="8"/>
                  </a:lnTo>
                  <a:lnTo>
                    <a:pt x="2146" y="8"/>
                  </a:lnTo>
                  <a:lnTo>
                    <a:pt x="2146" y="8"/>
                  </a:lnTo>
                  <a:lnTo>
                    <a:pt x="2146" y="7"/>
                  </a:lnTo>
                  <a:lnTo>
                    <a:pt x="2147" y="5"/>
                  </a:lnTo>
                  <a:lnTo>
                    <a:pt x="2147" y="5"/>
                  </a:lnTo>
                  <a:close/>
                  <a:moveTo>
                    <a:pt x="3242" y="4"/>
                  </a:moveTo>
                  <a:lnTo>
                    <a:pt x="3243" y="4"/>
                  </a:lnTo>
                  <a:lnTo>
                    <a:pt x="3243" y="5"/>
                  </a:lnTo>
                  <a:lnTo>
                    <a:pt x="3243" y="7"/>
                  </a:lnTo>
                  <a:lnTo>
                    <a:pt x="3243" y="7"/>
                  </a:lnTo>
                  <a:lnTo>
                    <a:pt x="3243" y="8"/>
                  </a:lnTo>
                  <a:lnTo>
                    <a:pt x="3243" y="10"/>
                  </a:lnTo>
                  <a:lnTo>
                    <a:pt x="3243" y="11"/>
                  </a:lnTo>
                  <a:lnTo>
                    <a:pt x="3243" y="11"/>
                  </a:lnTo>
                  <a:lnTo>
                    <a:pt x="3242" y="11"/>
                  </a:lnTo>
                  <a:lnTo>
                    <a:pt x="3242" y="11"/>
                  </a:lnTo>
                  <a:lnTo>
                    <a:pt x="3242" y="11"/>
                  </a:lnTo>
                  <a:lnTo>
                    <a:pt x="3240" y="11"/>
                  </a:lnTo>
                  <a:lnTo>
                    <a:pt x="3240" y="11"/>
                  </a:lnTo>
                  <a:lnTo>
                    <a:pt x="3240" y="11"/>
                  </a:lnTo>
                  <a:lnTo>
                    <a:pt x="3240" y="10"/>
                  </a:lnTo>
                  <a:lnTo>
                    <a:pt x="3240" y="10"/>
                  </a:lnTo>
                  <a:lnTo>
                    <a:pt x="3238" y="8"/>
                  </a:lnTo>
                  <a:lnTo>
                    <a:pt x="3240" y="8"/>
                  </a:lnTo>
                  <a:lnTo>
                    <a:pt x="3240" y="8"/>
                  </a:lnTo>
                  <a:lnTo>
                    <a:pt x="3240" y="8"/>
                  </a:lnTo>
                  <a:lnTo>
                    <a:pt x="3242" y="8"/>
                  </a:lnTo>
                  <a:lnTo>
                    <a:pt x="3242" y="8"/>
                  </a:lnTo>
                  <a:lnTo>
                    <a:pt x="3242" y="8"/>
                  </a:lnTo>
                  <a:lnTo>
                    <a:pt x="3242" y="8"/>
                  </a:lnTo>
                  <a:lnTo>
                    <a:pt x="3242" y="7"/>
                  </a:lnTo>
                  <a:lnTo>
                    <a:pt x="3242" y="7"/>
                  </a:lnTo>
                  <a:lnTo>
                    <a:pt x="3242" y="7"/>
                  </a:lnTo>
                  <a:lnTo>
                    <a:pt x="3242" y="7"/>
                  </a:lnTo>
                  <a:lnTo>
                    <a:pt x="3243" y="5"/>
                  </a:lnTo>
                  <a:lnTo>
                    <a:pt x="3243" y="5"/>
                  </a:lnTo>
                  <a:lnTo>
                    <a:pt x="3242" y="5"/>
                  </a:lnTo>
                  <a:lnTo>
                    <a:pt x="3242" y="4"/>
                  </a:lnTo>
                  <a:lnTo>
                    <a:pt x="3242" y="4"/>
                  </a:lnTo>
                  <a:lnTo>
                    <a:pt x="3240" y="5"/>
                  </a:lnTo>
                  <a:lnTo>
                    <a:pt x="3240" y="5"/>
                  </a:lnTo>
                  <a:lnTo>
                    <a:pt x="3240" y="5"/>
                  </a:lnTo>
                  <a:lnTo>
                    <a:pt x="3240" y="5"/>
                  </a:lnTo>
                  <a:lnTo>
                    <a:pt x="3240" y="7"/>
                  </a:lnTo>
                  <a:lnTo>
                    <a:pt x="3238" y="7"/>
                  </a:lnTo>
                  <a:lnTo>
                    <a:pt x="3237" y="7"/>
                  </a:lnTo>
                  <a:lnTo>
                    <a:pt x="3237" y="5"/>
                  </a:lnTo>
                  <a:lnTo>
                    <a:pt x="3237" y="5"/>
                  </a:lnTo>
                  <a:lnTo>
                    <a:pt x="3237" y="5"/>
                  </a:lnTo>
                  <a:lnTo>
                    <a:pt x="3238" y="5"/>
                  </a:lnTo>
                  <a:lnTo>
                    <a:pt x="3240" y="5"/>
                  </a:lnTo>
                  <a:lnTo>
                    <a:pt x="3240" y="5"/>
                  </a:lnTo>
                  <a:lnTo>
                    <a:pt x="3240" y="4"/>
                  </a:lnTo>
                  <a:lnTo>
                    <a:pt x="3242" y="4"/>
                  </a:lnTo>
                  <a:lnTo>
                    <a:pt x="3242" y="4"/>
                  </a:lnTo>
                  <a:close/>
                  <a:moveTo>
                    <a:pt x="2146" y="0"/>
                  </a:moveTo>
                  <a:lnTo>
                    <a:pt x="2146" y="0"/>
                  </a:lnTo>
                  <a:lnTo>
                    <a:pt x="2146" y="2"/>
                  </a:lnTo>
                  <a:lnTo>
                    <a:pt x="2147" y="0"/>
                  </a:lnTo>
                  <a:lnTo>
                    <a:pt x="2147" y="2"/>
                  </a:lnTo>
                  <a:lnTo>
                    <a:pt x="2147" y="4"/>
                  </a:lnTo>
                  <a:lnTo>
                    <a:pt x="2146" y="4"/>
                  </a:lnTo>
                  <a:lnTo>
                    <a:pt x="2146" y="4"/>
                  </a:lnTo>
                  <a:lnTo>
                    <a:pt x="2146" y="2"/>
                  </a:lnTo>
                  <a:lnTo>
                    <a:pt x="2144" y="2"/>
                  </a:lnTo>
                  <a:lnTo>
                    <a:pt x="2144" y="0"/>
                  </a:lnTo>
                  <a:lnTo>
                    <a:pt x="2146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705" name="Freeform 352">
              <a:extLst>
                <a:ext uri="{FF2B5EF4-FFF2-40B4-BE49-F238E27FC236}">
                  <a16:creationId xmlns:a16="http://schemas.microsoft.com/office/drawing/2014/main" id="{20DD9538-FBC4-61D8-E853-A3995054293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12923" y="3016382"/>
              <a:ext cx="7292038" cy="444422"/>
            </a:xfrm>
            <a:custGeom>
              <a:avLst/>
              <a:gdLst>
                <a:gd name="T0" fmla="*/ 3488 w 3741"/>
                <a:gd name="T1" fmla="*/ 222 h 228"/>
                <a:gd name="T2" fmla="*/ 3474 w 3741"/>
                <a:gd name="T3" fmla="*/ 227 h 228"/>
                <a:gd name="T4" fmla="*/ 3077 w 3741"/>
                <a:gd name="T5" fmla="*/ 216 h 228"/>
                <a:gd name="T6" fmla="*/ 582 w 3741"/>
                <a:gd name="T7" fmla="*/ 216 h 228"/>
                <a:gd name="T8" fmla="*/ 2394 w 3741"/>
                <a:gd name="T9" fmla="*/ 205 h 228"/>
                <a:gd name="T10" fmla="*/ 503 w 3741"/>
                <a:gd name="T11" fmla="*/ 198 h 228"/>
                <a:gd name="T12" fmla="*/ 3182 w 3741"/>
                <a:gd name="T13" fmla="*/ 197 h 228"/>
                <a:gd name="T14" fmla="*/ 3089 w 3741"/>
                <a:gd name="T15" fmla="*/ 184 h 228"/>
                <a:gd name="T16" fmla="*/ 125 w 3741"/>
                <a:gd name="T17" fmla="*/ 176 h 228"/>
                <a:gd name="T18" fmla="*/ 500 w 3741"/>
                <a:gd name="T19" fmla="*/ 176 h 228"/>
                <a:gd name="T20" fmla="*/ 3226 w 3741"/>
                <a:gd name="T21" fmla="*/ 168 h 228"/>
                <a:gd name="T22" fmla="*/ 3059 w 3741"/>
                <a:gd name="T23" fmla="*/ 151 h 228"/>
                <a:gd name="T24" fmla="*/ 164 w 3741"/>
                <a:gd name="T25" fmla="*/ 159 h 228"/>
                <a:gd name="T26" fmla="*/ 2430 w 3741"/>
                <a:gd name="T27" fmla="*/ 157 h 228"/>
                <a:gd name="T28" fmla="*/ 2391 w 3741"/>
                <a:gd name="T29" fmla="*/ 138 h 228"/>
                <a:gd name="T30" fmla="*/ 2257 w 3741"/>
                <a:gd name="T31" fmla="*/ 132 h 228"/>
                <a:gd name="T32" fmla="*/ 44 w 3741"/>
                <a:gd name="T33" fmla="*/ 113 h 228"/>
                <a:gd name="T34" fmla="*/ 2427 w 3741"/>
                <a:gd name="T35" fmla="*/ 104 h 228"/>
                <a:gd name="T36" fmla="*/ 3077 w 3741"/>
                <a:gd name="T37" fmla="*/ 109 h 228"/>
                <a:gd name="T38" fmla="*/ 148 w 3741"/>
                <a:gd name="T39" fmla="*/ 96 h 228"/>
                <a:gd name="T40" fmla="*/ 145 w 3741"/>
                <a:gd name="T41" fmla="*/ 91 h 228"/>
                <a:gd name="T42" fmla="*/ 152 w 3741"/>
                <a:gd name="T43" fmla="*/ 96 h 228"/>
                <a:gd name="T44" fmla="*/ 137 w 3741"/>
                <a:gd name="T45" fmla="*/ 83 h 228"/>
                <a:gd name="T46" fmla="*/ 2821 w 3741"/>
                <a:gd name="T47" fmla="*/ 80 h 228"/>
                <a:gd name="T48" fmla="*/ 3026 w 3741"/>
                <a:gd name="T49" fmla="*/ 75 h 228"/>
                <a:gd name="T50" fmla="*/ 2605 w 3741"/>
                <a:gd name="T51" fmla="*/ 79 h 228"/>
                <a:gd name="T52" fmla="*/ 656 w 3741"/>
                <a:gd name="T53" fmla="*/ 66 h 228"/>
                <a:gd name="T54" fmla="*/ 2873 w 3741"/>
                <a:gd name="T55" fmla="*/ 69 h 228"/>
                <a:gd name="T56" fmla="*/ 666 w 3741"/>
                <a:gd name="T57" fmla="*/ 63 h 228"/>
                <a:gd name="T58" fmla="*/ 629 w 3741"/>
                <a:gd name="T59" fmla="*/ 58 h 228"/>
                <a:gd name="T60" fmla="*/ 581 w 3741"/>
                <a:gd name="T61" fmla="*/ 86 h 228"/>
                <a:gd name="T62" fmla="*/ 566 w 3741"/>
                <a:gd name="T63" fmla="*/ 79 h 228"/>
                <a:gd name="T64" fmla="*/ 579 w 3741"/>
                <a:gd name="T65" fmla="*/ 68 h 228"/>
                <a:gd name="T66" fmla="*/ 587 w 3741"/>
                <a:gd name="T67" fmla="*/ 72 h 228"/>
                <a:gd name="T68" fmla="*/ 618 w 3741"/>
                <a:gd name="T69" fmla="*/ 61 h 228"/>
                <a:gd name="T70" fmla="*/ 48 w 3741"/>
                <a:gd name="T71" fmla="*/ 55 h 228"/>
                <a:gd name="T72" fmla="*/ 738 w 3741"/>
                <a:gd name="T73" fmla="*/ 49 h 228"/>
                <a:gd name="T74" fmla="*/ 335 w 3741"/>
                <a:gd name="T75" fmla="*/ 46 h 228"/>
                <a:gd name="T76" fmla="*/ 669 w 3741"/>
                <a:gd name="T77" fmla="*/ 38 h 228"/>
                <a:gd name="T78" fmla="*/ 830 w 3741"/>
                <a:gd name="T79" fmla="*/ 38 h 228"/>
                <a:gd name="T80" fmla="*/ 669 w 3741"/>
                <a:gd name="T81" fmla="*/ 44 h 228"/>
                <a:gd name="T82" fmla="*/ 650 w 3741"/>
                <a:gd name="T83" fmla="*/ 55 h 228"/>
                <a:gd name="T84" fmla="*/ 636 w 3741"/>
                <a:gd name="T85" fmla="*/ 44 h 228"/>
                <a:gd name="T86" fmla="*/ 659 w 3741"/>
                <a:gd name="T87" fmla="*/ 42 h 228"/>
                <a:gd name="T88" fmla="*/ 653 w 3741"/>
                <a:gd name="T89" fmla="*/ 39 h 228"/>
                <a:gd name="T90" fmla="*/ 178 w 3741"/>
                <a:gd name="T91" fmla="*/ 36 h 228"/>
                <a:gd name="T92" fmla="*/ 622 w 3741"/>
                <a:gd name="T93" fmla="*/ 38 h 228"/>
                <a:gd name="T94" fmla="*/ 711 w 3741"/>
                <a:gd name="T95" fmla="*/ 33 h 228"/>
                <a:gd name="T96" fmla="*/ 715 w 3741"/>
                <a:gd name="T97" fmla="*/ 23 h 228"/>
                <a:gd name="T98" fmla="*/ 513 w 3741"/>
                <a:gd name="T99" fmla="*/ 23 h 228"/>
                <a:gd name="T100" fmla="*/ 3679 w 3741"/>
                <a:gd name="T101" fmla="*/ 20 h 228"/>
                <a:gd name="T102" fmla="*/ 790 w 3741"/>
                <a:gd name="T103" fmla="*/ 12 h 228"/>
                <a:gd name="T104" fmla="*/ 570 w 3741"/>
                <a:gd name="T105" fmla="*/ 8 h 228"/>
                <a:gd name="T106" fmla="*/ 588 w 3741"/>
                <a:gd name="T107" fmla="*/ 14 h 228"/>
                <a:gd name="T108" fmla="*/ 581 w 3741"/>
                <a:gd name="T109" fmla="*/ 8 h 228"/>
                <a:gd name="T110" fmla="*/ 565 w 3741"/>
                <a:gd name="T111" fmla="*/ 6 h 228"/>
                <a:gd name="T112" fmla="*/ 562 w 3741"/>
                <a:gd name="T113" fmla="*/ 5 h 228"/>
                <a:gd name="T114" fmla="*/ 2269 w 3741"/>
                <a:gd name="T115" fmla="*/ 6 h 228"/>
                <a:gd name="T116" fmla="*/ 2274 w 3741"/>
                <a:gd name="T117" fmla="*/ 11 h 228"/>
                <a:gd name="T118" fmla="*/ 2261 w 3741"/>
                <a:gd name="T119" fmla="*/ 5 h 228"/>
                <a:gd name="T120" fmla="*/ 558 w 3741"/>
                <a:gd name="T121" fmla="*/ 5 h 228"/>
                <a:gd name="T122" fmla="*/ 611 w 3741"/>
                <a:gd name="T123" fmla="*/ 3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741" h="228">
                  <a:moveTo>
                    <a:pt x="93" y="219"/>
                  </a:moveTo>
                  <a:lnTo>
                    <a:pt x="95" y="219"/>
                  </a:lnTo>
                  <a:lnTo>
                    <a:pt x="95" y="219"/>
                  </a:lnTo>
                  <a:lnTo>
                    <a:pt x="98" y="222"/>
                  </a:lnTo>
                  <a:lnTo>
                    <a:pt x="100" y="222"/>
                  </a:lnTo>
                  <a:lnTo>
                    <a:pt x="100" y="224"/>
                  </a:lnTo>
                  <a:lnTo>
                    <a:pt x="98" y="225"/>
                  </a:lnTo>
                  <a:lnTo>
                    <a:pt x="96" y="225"/>
                  </a:lnTo>
                  <a:lnTo>
                    <a:pt x="95" y="222"/>
                  </a:lnTo>
                  <a:lnTo>
                    <a:pt x="93" y="220"/>
                  </a:lnTo>
                  <a:lnTo>
                    <a:pt x="93" y="219"/>
                  </a:lnTo>
                  <a:lnTo>
                    <a:pt x="93" y="219"/>
                  </a:lnTo>
                  <a:close/>
                  <a:moveTo>
                    <a:pt x="3070" y="219"/>
                  </a:moveTo>
                  <a:lnTo>
                    <a:pt x="3072" y="219"/>
                  </a:lnTo>
                  <a:lnTo>
                    <a:pt x="3070" y="220"/>
                  </a:lnTo>
                  <a:lnTo>
                    <a:pt x="3070" y="222"/>
                  </a:lnTo>
                  <a:lnTo>
                    <a:pt x="3069" y="222"/>
                  </a:lnTo>
                  <a:lnTo>
                    <a:pt x="3069" y="222"/>
                  </a:lnTo>
                  <a:lnTo>
                    <a:pt x="3069" y="220"/>
                  </a:lnTo>
                  <a:lnTo>
                    <a:pt x="3067" y="219"/>
                  </a:lnTo>
                  <a:lnTo>
                    <a:pt x="3067" y="219"/>
                  </a:lnTo>
                  <a:lnTo>
                    <a:pt x="3069" y="219"/>
                  </a:lnTo>
                  <a:lnTo>
                    <a:pt x="3069" y="219"/>
                  </a:lnTo>
                  <a:lnTo>
                    <a:pt x="3070" y="219"/>
                  </a:lnTo>
                  <a:lnTo>
                    <a:pt x="3070" y="219"/>
                  </a:lnTo>
                  <a:close/>
                  <a:moveTo>
                    <a:pt x="3485" y="216"/>
                  </a:moveTo>
                  <a:lnTo>
                    <a:pt x="3485" y="217"/>
                  </a:lnTo>
                  <a:lnTo>
                    <a:pt x="3485" y="219"/>
                  </a:lnTo>
                  <a:lnTo>
                    <a:pt x="3487" y="219"/>
                  </a:lnTo>
                  <a:lnTo>
                    <a:pt x="3488" y="219"/>
                  </a:lnTo>
                  <a:lnTo>
                    <a:pt x="3488" y="220"/>
                  </a:lnTo>
                  <a:lnTo>
                    <a:pt x="3488" y="222"/>
                  </a:lnTo>
                  <a:lnTo>
                    <a:pt x="3488" y="222"/>
                  </a:lnTo>
                  <a:lnTo>
                    <a:pt x="3488" y="224"/>
                  </a:lnTo>
                  <a:lnTo>
                    <a:pt x="3487" y="225"/>
                  </a:lnTo>
                  <a:lnTo>
                    <a:pt x="3487" y="225"/>
                  </a:lnTo>
                  <a:lnTo>
                    <a:pt x="3487" y="225"/>
                  </a:lnTo>
                  <a:lnTo>
                    <a:pt x="3487" y="224"/>
                  </a:lnTo>
                  <a:lnTo>
                    <a:pt x="3485" y="224"/>
                  </a:lnTo>
                  <a:lnTo>
                    <a:pt x="3485" y="225"/>
                  </a:lnTo>
                  <a:lnTo>
                    <a:pt x="3484" y="227"/>
                  </a:lnTo>
                  <a:lnTo>
                    <a:pt x="3484" y="227"/>
                  </a:lnTo>
                  <a:lnTo>
                    <a:pt x="3484" y="227"/>
                  </a:lnTo>
                  <a:lnTo>
                    <a:pt x="3480" y="228"/>
                  </a:lnTo>
                  <a:lnTo>
                    <a:pt x="3480" y="228"/>
                  </a:lnTo>
                  <a:lnTo>
                    <a:pt x="3479" y="228"/>
                  </a:lnTo>
                  <a:lnTo>
                    <a:pt x="3479" y="228"/>
                  </a:lnTo>
                  <a:lnTo>
                    <a:pt x="3479" y="228"/>
                  </a:lnTo>
                  <a:lnTo>
                    <a:pt x="3479" y="227"/>
                  </a:lnTo>
                  <a:lnTo>
                    <a:pt x="3479" y="227"/>
                  </a:lnTo>
                  <a:lnTo>
                    <a:pt x="3477" y="227"/>
                  </a:lnTo>
                  <a:lnTo>
                    <a:pt x="3477" y="228"/>
                  </a:lnTo>
                  <a:lnTo>
                    <a:pt x="3477" y="227"/>
                  </a:lnTo>
                  <a:lnTo>
                    <a:pt x="3477" y="227"/>
                  </a:lnTo>
                  <a:lnTo>
                    <a:pt x="3479" y="227"/>
                  </a:lnTo>
                  <a:lnTo>
                    <a:pt x="3480" y="227"/>
                  </a:lnTo>
                  <a:lnTo>
                    <a:pt x="3480" y="227"/>
                  </a:lnTo>
                  <a:lnTo>
                    <a:pt x="3480" y="227"/>
                  </a:lnTo>
                  <a:lnTo>
                    <a:pt x="3479" y="225"/>
                  </a:lnTo>
                  <a:lnTo>
                    <a:pt x="3479" y="225"/>
                  </a:lnTo>
                  <a:lnTo>
                    <a:pt x="3476" y="225"/>
                  </a:lnTo>
                  <a:lnTo>
                    <a:pt x="3476" y="225"/>
                  </a:lnTo>
                  <a:lnTo>
                    <a:pt x="3476" y="225"/>
                  </a:lnTo>
                  <a:lnTo>
                    <a:pt x="3474" y="227"/>
                  </a:lnTo>
                  <a:lnTo>
                    <a:pt x="3474" y="227"/>
                  </a:lnTo>
                  <a:lnTo>
                    <a:pt x="3474" y="225"/>
                  </a:lnTo>
                  <a:lnTo>
                    <a:pt x="3474" y="225"/>
                  </a:lnTo>
                  <a:lnTo>
                    <a:pt x="3476" y="224"/>
                  </a:lnTo>
                  <a:lnTo>
                    <a:pt x="3476" y="224"/>
                  </a:lnTo>
                  <a:lnTo>
                    <a:pt x="3476" y="224"/>
                  </a:lnTo>
                  <a:lnTo>
                    <a:pt x="3479" y="224"/>
                  </a:lnTo>
                  <a:lnTo>
                    <a:pt x="3479" y="224"/>
                  </a:lnTo>
                  <a:lnTo>
                    <a:pt x="3480" y="225"/>
                  </a:lnTo>
                  <a:lnTo>
                    <a:pt x="3480" y="227"/>
                  </a:lnTo>
                  <a:lnTo>
                    <a:pt x="3482" y="227"/>
                  </a:lnTo>
                  <a:lnTo>
                    <a:pt x="3482" y="227"/>
                  </a:lnTo>
                  <a:lnTo>
                    <a:pt x="3482" y="227"/>
                  </a:lnTo>
                  <a:lnTo>
                    <a:pt x="3484" y="225"/>
                  </a:lnTo>
                  <a:lnTo>
                    <a:pt x="3484" y="225"/>
                  </a:lnTo>
                  <a:lnTo>
                    <a:pt x="3484" y="225"/>
                  </a:lnTo>
                  <a:lnTo>
                    <a:pt x="3484" y="224"/>
                  </a:lnTo>
                  <a:lnTo>
                    <a:pt x="3482" y="224"/>
                  </a:lnTo>
                  <a:lnTo>
                    <a:pt x="3480" y="224"/>
                  </a:lnTo>
                  <a:lnTo>
                    <a:pt x="3480" y="222"/>
                  </a:lnTo>
                  <a:lnTo>
                    <a:pt x="3480" y="222"/>
                  </a:lnTo>
                  <a:lnTo>
                    <a:pt x="3480" y="222"/>
                  </a:lnTo>
                  <a:lnTo>
                    <a:pt x="3482" y="222"/>
                  </a:lnTo>
                  <a:lnTo>
                    <a:pt x="3484" y="220"/>
                  </a:lnTo>
                  <a:lnTo>
                    <a:pt x="3484" y="220"/>
                  </a:lnTo>
                  <a:lnTo>
                    <a:pt x="3485" y="220"/>
                  </a:lnTo>
                  <a:lnTo>
                    <a:pt x="3485" y="220"/>
                  </a:lnTo>
                  <a:lnTo>
                    <a:pt x="3485" y="220"/>
                  </a:lnTo>
                  <a:lnTo>
                    <a:pt x="3484" y="217"/>
                  </a:lnTo>
                  <a:lnTo>
                    <a:pt x="3484" y="217"/>
                  </a:lnTo>
                  <a:lnTo>
                    <a:pt x="3485" y="216"/>
                  </a:lnTo>
                  <a:close/>
                  <a:moveTo>
                    <a:pt x="3077" y="216"/>
                  </a:moveTo>
                  <a:lnTo>
                    <a:pt x="3078" y="219"/>
                  </a:lnTo>
                  <a:lnTo>
                    <a:pt x="3077" y="220"/>
                  </a:lnTo>
                  <a:lnTo>
                    <a:pt x="3077" y="220"/>
                  </a:lnTo>
                  <a:lnTo>
                    <a:pt x="3075" y="222"/>
                  </a:lnTo>
                  <a:lnTo>
                    <a:pt x="3074" y="220"/>
                  </a:lnTo>
                  <a:lnTo>
                    <a:pt x="3072" y="220"/>
                  </a:lnTo>
                  <a:lnTo>
                    <a:pt x="3072" y="220"/>
                  </a:lnTo>
                  <a:lnTo>
                    <a:pt x="3072" y="219"/>
                  </a:lnTo>
                  <a:lnTo>
                    <a:pt x="3075" y="220"/>
                  </a:lnTo>
                  <a:lnTo>
                    <a:pt x="3077" y="219"/>
                  </a:lnTo>
                  <a:lnTo>
                    <a:pt x="3075" y="217"/>
                  </a:lnTo>
                  <a:lnTo>
                    <a:pt x="3077" y="216"/>
                  </a:lnTo>
                  <a:lnTo>
                    <a:pt x="3077" y="216"/>
                  </a:lnTo>
                  <a:close/>
                  <a:moveTo>
                    <a:pt x="2905" y="211"/>
                  </a:moveTo>
                  <a:lnTo>
                    <a:pt x="2908" y="214"/>
                  </a:lnTo>
                  <a:lnTo>
                    <a:pt x="2910" y="214"/>
                  </a:lnTo>
                  <a:lnTo>
                    <a:pt x="2913" y="214"/>
                  </a:lnTo>
                  <a:lnTo>
                    <a:pt x="2913" y="216"/>
                  </a:lnTo>
                  <a:lnTo>
                    <a:pt x="2911" y="216"/>
                  </a:lnTo>
                  <a:lnTo>
                    <a:pt x="2910" y="216"/>
                  </a:lnTo>
                  <a:lnTo>
                    <a:pt x="2906" y="213"/>
                  </a:lnTo>
                  <a:lnTo>
                    <a:pt x="2905" y="211"/>
                  </a:lnTo>
                  <a:lnTo>
                    <a:pt x="2905" y="211"/>
                  </a:lnTo>
                  <a:close/>
                  <a:moveTo>
                    <a:pt x="577" y="211"/>
                  </a:moveTo>
                  <a:lnTo>
                    <a:pt x="577" y="211"/>
                  </a:lnTo>
                  <a:lnTo>
                    <a:pt x="579" y="211"/>
                  </a:lnTo>
                  <a:lnTo>
                    <a:pt x="579" y="211"/>
                  </a:lnTo>
                  <a:lnTo>
                    <a:pt x="579" y="211"/>
                  </a:lnTo>
                  <a:lnTo>
                    <a:pt x="581" y="213"/>
                  </a:lnTo>
                  <a:lnTo>
                    <a:pt x="581" y="213"/>
                  </a:lnTo>
                  <a:lnTo>
                    <a:pt x="582" y="214"/>
                  </a:lnTo>
                  <a:lnTo>
                    <a:pt x="582" y="216"/>
                  </a:lnTo>
                  <a:lnTo>
                    <a:pt x="582" y="216"/>
                  </a:lnTo>
                  <a:lnTo>
                    <a:pt x="581" y="216"/>
                  </a:lnTo>
                  <a:lnTo>
                    <a:pt x="579" y="216"/>
                  </a:lnTo>
                  <a:lnTo>
                    <a:pt x="577" y="216"/>
                  </a:lnTo>
                  <a:lnTo>
                    <a:pt x="577" y="216"/>
                  </a:lnTo>
                  <a:lnTo>
                    <a:pt x="579" y="216"/>
                  </a:lnTo>
                  <a:lnTo>
                    <a:pt x="582" y="216"/>
                  </a:lnTo>
                  <a:lnTo>
                    <a:pt x="581" y="214"/>
                  </a:lnTo>
                  <a:lnTo>
                    <a:pt x="579" y="213"/>
                  </a:lnTo>
                  <a:lnTo>
                    <a:pt x="579" y="213"/>
                  </a:lnTo>
                  <a:lnTo>
                    <a:pt x="577" y="213"/>
                  </a:lnTo>
                  <a:lnTo>
                    <a:pt x="577" y="213"/>
                  </a:lnTo>
                  <a:lnTo>
                    <a:pt x="577" y="213"/>
                  </a:lnTo>
                  <a:lnTo>
                    <a:pt x="577" y="211"/>
                  </a:lnTo>
                  <a:lnTo>
                    <a:pt x="577" y="211"/>
                  </a:lnTo>
                  <a:lnTo>
                    <a:pt x="577" y="211"/>
                  </a:lnTo>
                  <a:close/>
                  <a:moveTo>
                    <a:pt x="2394" y="205"/>
                  </a:moveTo>
                  <a:lnTo>
                    <a:pt x="2395" y="208"/>
                  </a:lnTo>
                  <a:lnTo>
                    <a:pt x="2397" y="209"/>
                  </a:lnTo>
                  <a:lnTo>
                    <a:pt x="2399" y="211"/>
                  </a:lnTo>
                  <a:lnTo>
                    <a:pt x="2400" y="213"/>
                  </a:lnTo>
                  <a:lnTo>
                    <a:pt x="2399" y="214"/>
                  </a:lnTo>
                  <a:lnTo>
                    <a:pt x="2399" y="216"/>
                  </a:lnTo>
                  <a:lnTo>
                    <a:pt x="2399" y="216"/>
                  </a:lnTo>
                  <a:lnTo>
                    <a:pt x="2397" y="216"/>
                  </a:lnTo>
                  <a:lnTo>
                    <a:pt x="2395" y="216"/>
                  </a:lnTo>
                  <a:lnTo>
                    <a:pt x="2395" y="214"/>
                  </a:lnTo>
                  <a:lnTo>
                    <a:pt x="2394" y="213"/>
                  </a:lnTo>
                  <a:lnTo>
                    <a:pt x="2394" y="209"/>
                  </a:lnTo>
                  <a:lnTo>
                    <a:pt x="2394" y="206"/>
                  </a:lnTo>
                  <a:lnTo>
                    <a:pt x="2394" y="206"/>
                  </a:lnTo>
                  <a:lnTo>
                    <a:pt x="2394" y="205"/>
                  </a:lnTo>
                  <a:close/>
                  <a:moveTo>
                    <a:pt x="117" y="201"/>
                  </a:moveTo>
                  <a:lnTo>
                    <a:pt x="119" y="203"/>
                  </a:lnTo>
                  <a:lnTo>
                    <a:pt x="120" y="203"/>
                  </a:lnTo>
                  <a:lnTo>
                    <a:pt x="122" y="206"/>
                  </a:lnTo>
                  <a:lnTo>
                    <a:pt x="120" y="206"/>
                  </a:lnTo>
                  <a:lnTo>
                    <a:pt x="120" y="206"/>
                  </a:lnTo>
                  <a:lnTo>
                    <a:pt x="120" y="206"/>
                  </a:lnTo>
                  <a:lnTo>
                    <a:pt x="119" y="205"/>
                  </a:lnTo>
                  <a:lnTo>
                    <a:pt x="117" y="203"/>
                  </a:lnTo>
                  <a:lnTo>
                    <a:pt x="117" y="203"/>
                  </a:lnTo>
                  <a:lnTo>
                    <a:pt x="117" y="201"/>
                  </a:lnTo>
                  <a:close/>
                  <a:moveTo>
                    <a:pt x="3465" y="198"/>
                  </a:moveTo>
                  <a:lnTo>
                    <a:pt x="3465" y="198"/>
                  </a:lnTo>
                  <a:lnTo>
                    <a:pt x="3466" y="200"/>
                  </a:lnTo>
                  <a:lnTo>
                    <a:pt x="3466" y="200"/>
                  </a:lnTo>
                  <a:lnTo>
                    <a:pt x="3466" y="201"/>
                  </a:lnTo>
                  <a:lnTo>
                    <a:pt x="3466" y="201"/>
                  </a:lnTo>
                  <a:lnTo>
                    <a:pt x="3466" y="203"/>
                  </a:lnTo>
                  <a:lnTo>
                    <a:pt x="3465" y="203"/>
                  </a:lnTo>
                  <a:lnTo>
                    <a:pt x="3465" y="201"/>
                  </a:lnTo>
                  <a:lnTo>
                    <a:pt x="3465" y="200"/>
                  </a:lnTo>
                  <a:lnTo>
                    <a:pt x="3465" y="200"/>
                  </a:lnTo>
                  <a:lnTo>
                    <a:pt x="3465" y="198"/>
                  </a:lnTo>
                  <a:close/>
                  <a:moveTo>
                    <a:pt x="508" y="197"/>
                  </a:moveTo>
                  <a:lnTo>
                    <a:pt x="510" y="197"/>
                  </a:lnTo>
                  <a:lnTo>
                    <a:pt x="513" y="200"/>
                  </a:lnTo>
                  <a:lnTo>
                    <a:pt x="514" y="201"/>
                  </a:lnTo>
                  <a:lnTo>
                    <a:pt x="514" y="201"/>
                  </a:lnTo>
                  <a:lnTo>
                    <a:pt x="514" y="201"/>
                  </a:lnTo>
                  <a:lnTo>
                    <a:pt x="508" y="198"/>
                  </a:lnTo>
                  <a:lnTo>
                    <a:pt x="506" y="198"/>
                  </a:lnTo>
                  <a:lnTo>
                    <a:pt x="503" y="198"/>
                  </a:lnTo>
                  <a:lnTo>
                    <a:pt x="503" y="198"/>
                  </a:lnTo>
                  <a:lnTo>
                    <a:pt x="503" y="197"/>
                  </a:lnTo>
                  <a:lnTo>
                    <a:pt x="505" y="197"/>
                  </a:lnTo>
                  <a:lnTo>
                    <a:pt x="508" y="197"/>
                  </a:lnTo>
                  <a:close/>
                  <a:moveTo>
                    <a:pt x="3176" y="194"/>
                  </a:moveTo>
                  <a:lnTo>
                    <a:pt x="3178" y="194"/>
                  </a:lnTo>
                  <a:lnTo>
                    <a:pt x="3179" y="195"/>
                  </a:lnTo>
                  <a:lnTo>
                    <a:pt x="3179" y="195"/>
                  </a:lnTo>
                  <a:lnTo>
                    <a:pt x="3179" y="195"/>
                  </a:lnTo>
                  <a:lnTo>
                    <a:pt x="3179" y="195"/>
                  </a:lnTo>
                  <a:lnTo>
                    <a:pt x="3178" y="197"/>
                  </a:lnTo>
                  <a:lnTo>
                    <a:pt x="3178" y="197"/>
                  </a:lnTo>
                  <a:lnTo>
                    <a:pt x="3176" y="197"/>
                  </a:lnTo>
                  <a:lnTo>
                    <a:pt x="3174" y="195"/>
                  </a:lnTo>
                  <a:lnTo>
                    <a:pt x="3174" y="195"/>
                  </a:lnTo>
                  <a:lnTo>
                    <a:pt x="3174" y="195"/>
                  </a:lnTo>
                  <a:lnTo>
                    <a:pt x="3174" y="195"/>
                  </a:lnTo>
                  <a:lnTo>
                    <a:pt x="3174" y="194"/>
                  </a:lnTo>
                  <a:lnTo>
                    <a:pt x="3174" y="194"/>
                  </a:lnTo>
                  <a:lnTo>
                    <a:pt x="3176" y="194"/>
                  </a:lnTo>
                  <a:close/>
                  <a:moveTo>
                    <a:pt x="3184" y="194"/>
                  </a:moveTo>
                  <a:lnTo>
                    <a:pt x="3184" y="194"/>
                  </a:lnTo>
                  <a:lnTo>
                    <a:pt x="3184" y="195"/>
                  </a:lnTo>
                  <a:lnTo>
                    <a:pt x="3184" y="195"/>
                  </a:lnTo>
                  <a:lnTo>
                    <a:pt x="3185" y="197"/>
                  </a:lnTo>
                  <a:lnTo>
                    <a:pt x="3185" y="197"/>
                  </a:lnTo>
                  <a:lnTo>
                    <a:pt x="3185" y="197"/>
                  </a:lnTo>
                  <a:lnTo>
                    <a:pt x="3184" y="197"/>
                  </a:lnTo>
                  <a:lnTo>
                    <a:pt x="3184" y="197"/>
                  </a:lnTo>
                  <a:lnTo>
                    <a:pt x="3184" y="197"/>
                  </a:lnTo>
                  <a:lnTo>
                    <a:pt x="3182" y="197"/>
                  </a:lnTo>
                  <a:lnTo>
                    <a:pt x="3182" y="197"/>
                  </a:lnTo>
                  <a:lnTo>
                    <a:pt x="3182" y="198"/>
                  </a:lnTo>
                  <a:lnTo>
                    <a:pt x="3182" y="198"/>
                  </a:lnTo>
                  <a:lnTo>
                    <a:pt x="3182" y="198"/>
                  </a:lnTo>
                  <a:lnTo>
                    <a:pt x="3181" y="197"/>
                  </a:lnTo>
                  <a:lnTo>
                    <a:pt x="3181" y="197"/>
                  </a:lnTo>
                  <a:lnTo>
                    <a:pt x="3181" y="195"/>
                  </a:lnTo>
                  <a:lnTo>
                    <a:pt x="3181" y="195"/>
                  </a:lnTo>
                  <a:lnTo>
                    <a:pt x="3182" y="195"/>
                  </a:lnTo>
                  <a:lnTo>
                    <a:pt x="3182" y="195"/>
                  </a:lnTo>
                  <a:lnTo>
                    <a:pt x="3182" y="194"/>
                  </a:lnTo>
                  <a:lnTo>
                    <a:pt x="3182" y="194"/>
                  </a:lnTo>
                  <a:lnTo>
                    <a:pt x="3182" y="194"/>
                  </a:lnTo>
                  <a:lnTo>
                    <a:pt x="3184" y="194"/>
                  </a:lnTo>
                  <a:lnTo>
                    <a:pt x="3184" y="194"/>
                  </a:lnTo>
                  <a:close/>
                  <a:moveTo>
                    <a:pt x="3739" y="187"/>
                  </a:moveTo>
                  <a:lnTo>
                    <a:pt x="3739" y="187"/>
                  </a:lnTo>
                  <a:lnTo>
                    <a:pt x="3741" y="187"/>
                  </a:lnTo>
                  <a:lnTo>
                    <a:pt x="3741" y="189"/>
                  </a:lnTo>
                  <a:lnTo>
                    <a:pt x="3741" y="190"/>
                  </a:lnTo>
                  <a:lnTo>
                    <a:pt x="3736" y="192"/>
                  </a:lnTo>
                  <a:lnTo>
                    <a:pt x="3736" y="194"/>
                  </a:lnTo>
                  <a:lnTo>
                    <a:pt x="3736" y="194"/>
                  </a:lnTo>
                  <a:lnTo>
                    <a:pt x="3736" y="194"/>
                  </a:lnTo>
                  <a:lnTo>
                    <a:pt x="3736" y="190"/>
                  </a:lnTo>
                  <a:lnTo>
                    <a:pt x="3737" y="189"/>
                  </a:lnTo>
                  <a:lnTo>
                    <a:pt x="3737" y="187"/>
                  </a:lnTo>
                  <a:lnTo>
                    <a:pt x="3737" y="187"/>
                  </a:lnTo>
                  <a:lnTo>
                    <a:pt x="3739" y="187"/>
                  </a:lnTo>
                  <a:close/>
                  <a:moveTo>
                    <a:pt x="3086" y="184"/>
                  </a:moveTo>
                  <a:lnTo>
                    <a:pt x="3086" y="184"/>
                  </a:lnTo>
                  <a:lnTo>
                    <a:pt x="3088" y="184"/>
                  </a:lnTo>
                  <a:lnTo>
                    <a:pt x="3089" y="184"/>
                  </a:lnTo>
                  <a:lnTo>
                    <a:pt x="3089" y="184"/>
                  </a:lnTo>
                  <a:lnTo>
                    <a:pt x="3091" y="184"/>
                  </a:lnTo>
                  <a:lnTo>
                    <a:pt x="3091" y="184"/>
                  </a:lnTo>
                  <a:lnTo>
                    <a:pt x="3091" y="186"/>
                  </a:lnTo>
                  <a:lnTo>
                    <a:pt x="3091" y="186"/>
                  </a:lnTo>
                  <a:lnTo>
                    <a:pt x="3091" y="186"/>
                  </a:lnTo>
                  <a:lnTo>
                    <a:pt x="3089" y="186"/>
                  </a:lnTo>
                  <a:lnTo>
                    <a:pt x="3086" y="186"/>
                  </a:lnTo>
                  <a:lnTo>
                    <a:pt x="3086" y="184"/>
                  </a:lnTo>
                  <a:lnTo>
                    <a:pt x="3086" y="184"/>
                  </a:lnTo>
                  <a:lnTo>
                    <a:pt x="3086" y="184"/>
                  </a:lnTo>
                  <a:lnTo>
                    <a:pt x="3086" y="184"/>
                  </a:lnTo>
                  <a:close/>
                  <a:moveTo>
                    <a:pt x="119" y="170"/>
                  </a:moveTo>
                  <a:lnTo>
                    <a:pt x="119" y="170"/>
                  </a:lnTo>
                  <a:lnTo>
                    <a:pt x="117" y="173"/>
                  </a:lnTo>
                  <a:lnTo>
                    <a:pt x="117" y="175"/>
                  </a:lnTo>
                  <a:lnTo>
                    <a:pt x="119" y="176"/>
                  </a:lnTo>
                  <a:lnTo>
                    <a:pt x="120" y="178"/>
                  </a:lnTo>
                  <a:lnTo>
                    <a:pt x="120" y="176"/>
                  </a:lnTo>
                  <a:lnTo>
                    <a:pt x="122" y="176"/>
                  </a:lnTo>
                  <a:lnTo>
                    <a:pt x="122" y="175"/>
                  </a:lnTo>
                  <a:lnTo>
                    <a:pt x="123" y="175"/>
                  </a:lnTo>
                  <a:lnTo>
                    <a:pt x="123" y="175"/>
                  </a:lnTo>
                  <a:lnTo>
                    <a:pt x="125" y="176"/>
                  </a:lnTo>
                  <a:lnTo>
                    <a:pt x="126" y="178"/>
                  </a:lnTo>
                  <a:lnTo>
                    <a:pt x="126" y="179"/>
                  </a:lnTo>
                  <a:lnTo>
                    <a:pt x="128" y="181"/>
                  </a:lnTo>
                  <a:lnTo>
                    <a:pt x="128" y="181"/>
                  </a:lnTo>
                  <a:lnTo>
                    <a:pt x="128" y="181"/>
                  </a:lnTo>
                  <a:lnTo>
                    <a:pt x="126" y="179"/>
                  </a:lnTo>
                  <a:lnTo>
                    <a:pt x="126" y="178"/>
                  </a:lnTo>
                  <a:lnTo>
                    <a:pt x="125" y="176"/>
                  </a:lnTo>
                  <a:lnTo>
                    <a:pt x="123" y="176"/>
                  </a:lnTo>
                  <a:lnTo>
                    <a:pt x="123" y="175"/>
                  </a:lnTo>
                  <a:lnTo>
                    <a:pt x="122" y="175"/>
                  </a:lnTo>
                  <a:lnTo>
                    <a:pt x="122" y="178"/>
                  </a:lnTo>
                  <a:lnTo>
                    <a:pt x="120" y="178"/>
                  </a:lnTo>
                  <a:lnTo>
                    <a:pt x="119" y="178"/>
                  </a:lnTo>
                  <a:lnTo>
                    <a:pt x="119" y="176"/>
                  </a:lnTo>
                  <a:lnTo>
                    <a:pt x="117" y="176"/>
                  </a:lnTo>
                  <a:lnTo>
                    <a:pt x="117" y="176"/>
                  </a:lnTo>
                  <a:lnTo>
                    <a:pt x="117" y="176"/>
                  </a:lnTo>
                  <a:lnTo>
                    <a:pt x="115" y="176"/>
                  </a:lnTo>
                  <a:lnTo>
                    <a:pt x="114" y="176"/>
                  </a:lnTo>
                  <a:lnTo>
                    <a:pt x="112" y="178"/>
                  </a:lnTo>
                  <a:lnTo>
                    <a:pt x="112" y="178"/>
                  </a:lnTo>
                  <a:lnTo>
                    <a:pt x="112" y="178"/>
                  </a:lnTo>
                  <a:lnTo>
                    <a:pt x="111" y="176"/>
                  </a:lnTo>
                  <a:lnTo>
                    <a:pt x="111" y="176"/>
                  </a:lnTo>
                  <a:lnTo>
                    <a:pt x="114" y="175"/>
                  </a:lnTo>
                  <a:lnTo>
                    <a:pt x="115" y="175"/>
                  </a:lnTo>
                  <a:lnTo>
                    <a:pt x="117" y="175"/>
                  </a:lnTo>
                  <a:lnTo>
                    <a:pt x="117" y="172"/>
                  </a:lnTo>
                  <a:lnTo>
                    <a:pt x="117" y="170"/>
                  </a:lnTo>
                  <a:lnTo>
                    <a:pt x="117" y="170"/>
                  </a:lnTo>
                  <a:lnTo>
                    <a:pt x="119" y="170"/>
                  </a:lnTo>
                  <a:close/>
                  <a:moveTo>
                    <a:pt x="494" y="161"/>
                  </a:moveTo>
                  <a:lnTo>
                    <a:pt x="495" y="162"/>
                  </a:lnTo>
                  <a:lnTo>
                    <a:pt x="499" y="167"/>
                  </a:lnTo>
                  <a:lnTo>
                    <a:pt x="499" y="170"/>
                  </a:lnTo>
                  <a:lnTo>
                    <a:pt x="499" y="172"/>
                  </a:lnTo>
                  <a:lnTo>
                    <a:pt x="499" y="173"/>
                  </a:lnTo>
                  <a:lnTo>
                    <a:pt x="500" y="175"/>
                  </a:lnTo>
                  <a:lnTo>
                    <a:pt x="500" y="176"/>
                  </a:lnTo>
                  <a:lnTo>
                    <a:pt x="499" y="179"/>
                  </a:lnTo>
                  <a:lnTo>
                    <a:pt x="499" y="179"/>
                  </a:lnTo>
                  <a:lnTo>
                    <a:pt x="499" y="176"/>
                  </a:lnTo>
                  <a:lnTo>
                    <a:pt x="499" y="175"/>
                  </a:lnTo>
                  <a:lnTo>
                    <a:pt x="499" y="173"/>
                  </a:lnTo>
                  <a:lnTo>
                    <a:pt x="497" y="173"/>
                  </a:lnTo>
                  <a:lnTo>
                    <a:pt x="497" y="173"/>
                  </a:lnTo>
                  <a:lnTo>
                    <a:pt x="497" y="173"/>
                  </a:lnTo>
                  <a:lnTo>
                    <a:pt x="497" y="172"/>
                  </a:lnTo>
                  <a:lnTo>
                    <a:pt x="497" y="170"/>
                  </a:lnTo>
                  <a:lnTo>
                    <a:pt x="497" y="168"/>
                  </a:lnTo>
                  <a:lnTo>
                    <a:pt x="497" y="167"/>
                  </a:lnTo>
                  <a:lnTo>
                    <a:pt x="495" y="162"/>
                  </a:lnTo>
                  <a:lnTo>
                    <a:pt x="494" y="161"/>
                  </a:lnTo>
                  <a:close/>
                  <a:moveTo>
                    <a:pt x="41" y="161"/>
                  </a:moveTo>
                  <a:lnTo>
                    <a:pt x="41" y="161"/>
                  </a:lnTo>
                  <a:lnTo>
                    <a:pt x="41" y="161"/>
                  </a:lnTo>
                  <a:lnTo>
                    <a:pt x="41" y="162"/>
                  </a:lnTo>
                  <a:lnTo>
                    <a:pt x="40" y="162"/>
                  </a:lnTo>
                  <a:lnTo>
                    <a:pt x="41" y="161"/>
                  </a:lnTo>
                  <a:lnTo>
                    <a:pt x="41" y="161"/>
                  </a:lnTo>
                  <a:lnTo>
                    <a:pt x="41" y="161"/>
                  </a:lnTo>
                  <a:close/>
                  <a:moveTo>
                    <a:pt x="3215" y="157"/>
                  </a:moveTo>
                  <a:lnTo>
                    <a:pt x="3219" y="159"/>
                  </a:lnTo>
                  <a:lnTo>
                    <a:pt x="3220" y="159"/>
                  </a:lnTo>
                  <a:lnTo>
                    <a:pt x="3223" y="161"/>
                  </a:lnTo>
                  <a:lnTo>
                    <a:pt x="3225" y="164"/>
                  </a:lnTo>
                  <a:lnTo>
                    <a:pt x="3226" y="165"/>
                  </a:lnTo>
                  <a:lnTo>
                    <a:pt x="3226" y="165"/>
                  </a:lnTo>
                  <a:lnTo>
                    <a:pt x="3226" y="165"/>
                  </a:lnTo>
                  <a:lnTo>
                    <a:pt x="3226" y="167"/>
                  </a:lnTo>
                  <a:lnTo>
                    <a:pt x="3226" y="168"/>
                  </a:lnTo>
                  <a:lnTo>
                    <a:pt x="3225" y="168"/>
                  </a:lnTo>
                  <a:lnTo>
                    <a:pt x="3223" y="168"/>
                  </a:lnTo>
                  <a:lnTo>
                    <a:pt x="3223" y="167"/>
                  </a:lnTo>
                  <a:lnTo>
                    <a:pt x="3220" y="167"/>
                  </a:lnTo>
                  <a:lnTo>
                    <a:pt x="3215" y="167"/>
                  </a:lnTo>
                  <a:lnTo>
                    <a:pt x="3214" y="165"/>
                  </a:lnTo>
                  <a:lnTo>
                    <a:pt x="3212" y="164"/>
                  </a:lnTo>
                  <a:lnTo>
                    <a:pt x="3211" y="164"/>
                  </a:lnTo>
                  <a:lnTo>
                    <a:pt x="3212" y="162"/>
                  </a:lnTo>
                  <a:lnTo>
                    <a:pt x="3212" y="162"/>
                  </a:lnTo>
                  <a:lnTo>
                    <a:pt x="3214" y="162"/>
                  </a:lnTo>
                  <a:lnTo>
                    <a:pt x="3214" y="162"/>
                  </a:lnTo>
                  <a:lnTo>
                    <a:pt x="3214" y="161"/>
                  </a:lnTo>
                  <a:lnTo>
                    <a:pt x="3214" y="159"/>
                  </a:lnTo>
                  <a:lnTo>
                    <a:pt x="3214" y="159"/>
                  </a:lnTo>
                  <a:lnTo>
                    <a:pt x="3215" y="157"/>
                  </a:lnTo>
                  <a:close/>
                  <a:moveTo>
                    <a:pt x="3062" y="151"/>
                  </a:moveTo>
                  <a:lnTo>
                    <a:pt x="3064" y="151"/>
                  </a:lnTo>
                  <a:lnTo>
                    <a:pt x="3066" y="151"/>
                  </a:lnTo>
                  <a:lnTo>
                    <a:pt x="3066" y="151"/>
                  </a:lnTo>
                  <a:lnTo>
                    <a:pt x="3067" y="153"/>
                  </a:lnTo>
                  <a:lnTo>
                    <a:pt x="3067" y="153"/>
                  </a:lnTo>
                  <a:lnTo>
                    <a:pt x="3067" y="153"/>
                  </a:lnTo>
                  <a:lnTo>
                    <a:pt x="3067" y="153"/>
                  </a:lnTo>
                  <a:lnTo>
                    <a:pt x="3066" y="153"/>
                  </a:lnTo>
                  <a:lnTo>
                    <a:pt x="3064" y="154"/>
                  </a:lnTo>
                  <a:lnTo>
                    <a:pt x="3062" y="153"/>
                  </a:lnTo>
                  <a:lnTo>
                    <a:pt x="3061" y="153"/>
                  </a:lnTo>
                  <a:lnTo>
                    <a:pt x="3059" y="153"/>
                  </a:lnTo>
                  <a:lnTo>
                    <a:pt x="3059" y="153"/>
                  </a:lnTo>
                  <a:lnTo>
                    <a:pt x="3058" y="151"/>
                  </a:lnTo>
                  <a:lnTo>
                    <a:pt x="3059" y="151"/>
                  </a:lnTo>
                  <a:lnTo>
                    <a:pt x="3061" y="151"/>
                  </a:lnTo>
                  <a:lnTo>
                    <a:pt x="3062" y="151"/>
                  </a:lnTo>
                  <a:close/>
                  <a:moveTo>
                    <a:pt x="175" y="146"/>
                  </a:moveTo>
                  <a:lnTo>
                    <a:pt x="175" y="146"/>
                  </a:lnTo>
                  <a:lnTo>
                    <a:pt x="175" y="146"/>
                  </a:lnTo>
                  <a:lnTo>
                    <a:pt x="175" y="148"/>
                  </a:lnTo>
                  <a:lnTo>
                    <a:pt x="174" y="149"/>
                  </a:lnTo>
                  <a:lnTo>
                    <a:pt x="172" y="151"/>
                  </a:lnTo>
                  <a:lnTo>
                    <a:pt x="171" y="154"/>
                  </a:lnTo>
                  <a:lnTo>
                    <a:pt x="171" y="154"/>
                  </a:lnTo>
                  <a:lnTo>
                    <a:pt x="169" y="156"/>
                  </a:lnTo>
                  <a:lnTo>
                    <a:pt x="169" y="157"/>
                  </a:lnTo>
                  <a:lnTo>
                    <a:pt x="169" y="159"/>
                  </a:lnTo>
                  <a:lnTo>
                    <a:pt x="171" y="157"/>
                  </a:lnTo>
                  <a:lnTo>
                    <a:pt x="171" y="159"/>
                  </a:lnTo>
                  <a:lnTo>
                    <a:pt x="169" y="159"/>
                  </a:lnTo>
                  <a:lnTo>
                    <a:pt x="166" y="159"/>
                  </a:lnTo>
                  <a:lnTo>
                    <a:pt x="164" y="161"/>
                  </a:lnTo>
                  <a:lnTo>
                    <a:pt x="163" y="161"/>
                  </a:lnTo>
                  <a:lnTo>
                    <a:pt x="161" y="161"/>
                  </a:lnTo>
                  <a:lnTo>
                    <a:pt x="161" y="162"/>
                  </a:lnTo>
                  <a:lnTo>
                    <a:pt x="160" y="162"/>
                  </a:lnTo>
                  <a:lnTo>
                    <a:pt x="160" y="162"/>
                  </a:lnTo>
                  <a:lnTo>
                    <a:pt x="158" y="161"/>
                  </a:lnTo>
                  <a:lnTo>
                    <a:pt x="160" y="161"/>
                  </a:lnTo>
                  <a:lnTo>
                    <a:pt x="161" y="161"/>
                  </a:lnTo>
                  <a:lnTo>
                    <a:pt x="161" y="161"/>
                  </a:lnTo>
                  <a:lnTo>
                    <a:pt x="161" y="161"/>
                  </a:lnTo>
                  <a:lnTo>
                    <a:pt x="163" y="159"/>
                  </a:lnTo>
                  <a:lnTo>
                    <a:pt x="163" y="159"/>
                  </a:lnTo>
                  <a:lnTo>
                    <a:pt x="164" y="159"/>
                  </a:lnTo>
                  <a:lnTo>
                    <a:pt x="164" y="159"/>
                  </a:lnTo>
                  <a:lnTo>
                    <a:pt x="166" y="159"/>
                  </a:lnTo>
                  <a:lnTo>
                    <a:pt x="167" y="159"/>
                  </a:lnTo>
                  <a:lnTo>
                    <a:pt x="167" y="157"/>
                  </a:lnTo>
                  <a:lnTo>
                    <a:pt x="167" y="156"/>
                  </a:lnTo>
                  <a:lnTo>
                    <a:pt x="169" y="156"/>
                  </a:lnTo>
                  <a:lnTo>
                    <a:pt x="171" y="154"/>
                  </a:lnTo>
                  <a:lnTo>
                    <a:pt x="169" y="153"/>
                  </a:lnTo>
                  <a:lnTo>
                    <a:pt x="171" y="153"/>
                  </a:lnTo>
                  <a:lnTo>
                    <a:pt x="171" y="153"/>
                  </a:lnTo>
                  <a:lnTo>
                    <a:pt x="172" y="151"/>
                  </a:lnTo>
                  <a:lnTo>
                    <a:pt x="172" y="151"/>
                  </a:lnTo>
                  <a:lnTo>
                    <a:pt x="174" y="151"/>
                  </a:lnTo>
                  <a:lnTo>
                    <a:pt x="174" y="149"/>
                  </a:lnTo>
                  <a:lnTo>
                    <a:pt x="174" y="146"/>
                  </a:lnTo>
                  <a:lnTo>
                    <a:pt x="175" y="146"/>
                  </a:lnTo>
                  <a:close/>
                  <a:moveTo>
                    <a:pt x="2422" y="140"/>
                  </a:moveTo>
                  <a:lnTo>
                    <a:pt x="2427" y="140"/>
                  </a:lnTo>
                  <a:lnTo>
                    <a:pt x="2429" y="142"/>
                  </a:lnTo>
                  <a:lnTo>
                    <a:pt x="2429" y="143"/>
                  </a:lnTo>
                  <a:lnTo>
                    <a:pt x="2427" y="146"/>
                  </a:lnTo>
                  <a:lnTo>
                    <a:pt x="2427" y="148"/>
                  </a:lnTo>
                  <a:lnTo>
                    <a:pt x="2429" y="149"/>
                  </a:lnTo>
                  <a:lnTo>
                    <a:pt x="2429" y="149"/>
                  </a:lnTo>
                  <a:lnTo>
                    <a:pt x="2430" y="149"/>
                  </a:lnTo>
                  <a:lnTo>
                    <a:pt x="2432" y="149"/>
                  </a:lnTo>
                  <a:lnTo>
                    <a:pt x="2432" y="151"/>
                  </a:lnTo>
                  <a:lnTo>
                    <a:pt x="2432" y="153"/>
                  </a:lnTo>
                  <a:lnTo>
                    <a:pt x="2433" y="154"/>
                  </a:lnTo>
                  <a:lnTo>
                    <a:pt x="2433" y="156"/>
                  </a:lnTo>
                  <a:lnTo>
                    <a:pt x="2432" y="156"/>
                  </a:lnTo>
                  <a:lnTo>
                    <a:pt x="2430" y="157"/>
                  </a:lnTo>
                  <a:lnTo>
                    <a:pt x="2430" y="157"/>
                  </a:lnTo>
                  <a:lnTo>
                    <a:pt x="2429" y="159"/>
                  </a:lnTo>
                  <a:lnTo>
                    <a:pt x="2427" y="159"/>
                  </a:lnTo>
                  <a:lnTo>
                    <a:pt x="2427" y="157"/>
                  </a:lnTo>
                  <a:lnTo>
                    <a:pt x="2425" y="154"/>
                  </a:lnTo>
                  <a:lnTo>
                    <a:pt x="2425" y="151"/>
                  </a:lnTo>
                  <a:lnTo>
                    <a:pt x="2425" y="149"/>
                  </a:lnTo>
                  <a:lnTo>
                    <a:pt x="2424" y="149"/>
                  </a:lnTo>
                  <a:lnTo>
                    <a:pt x="2422" y="146"/>
                  </a:lnTo>
                  <a:lnTo>
                    <a:pt x="2422" y="145"/>
                  </a:lnTo>
                  <a:lnTo>
                    <a:pt x="2424" y="145"/>
                  </a:lnTo>
                  <a:lnTo>
                    <a:pt x="2424" y="143"/>
                  </a:lnTo>
                  <a:lnTo>
                    <a:pt x="2424" y="143"/>
                  </a:lnTo>
                  <a:lnTo>
                    <a:pt x="2422" y="143"/>
                  </a:lnTo>
                  <a:lnTo>
                    <a:pt x="2421" y="143"/>
                  </a:lnTo>
                  <a:lnTo>
                    <a:pt x="2422" y="142"/>
                  </a:lnTo>
                  <a:lnTo>
                    <a:pt x="2422" y="140"/>
                  </a:lnTo>
                  <a:close/>
                  <a:moveTo>
                    <a:pt x="2399" y="129"/>
                  </a:moveTo>
                  <a:lnTo>
                    <a:pt x="2400" y="129"/>
                  </a:lnTo>
                  <a:lnTo>
                    <a:pt x="2402" y="129"/>
                  </a:lnTo>
                  <a:lnTo>
                    <a:pt x="2400" y="131"/>
                  </a:lnTo>
                  <a:lnTo>
                    <a:pt x="2399" y="131"/>
                  </a:lnTo>
                  <a:lnTo>
                    <a:pt x="2397" y="131"/>
                  </a:lnTo>
                  <a:lnTo>
                    <a:pt x="2395" y="132"/>
                  </a:lnTo>
                  <a:lnTo>
                    <a:pt x="2395" y="135"/>
                  </a:lnTo>
                  <a:lnTo>
                    <a:pt x="2397" y="135"/>
                  </a:lnTo>
                  <a:lnTo>
                    <a:pt x="2397" y="137"/>
                  </a:lnTo>
                  <a:lnTo>
                    <a:pt x="2395" y="138"/>
                  </a:lnTo>
                  <a:lnTo>
                    <a:pt x="2394" y="140"/>
                  </a:lnTo>
                  <a:lnTo>
                    <a:pt x="2394" y="140"/>
                  </a:lnTo>
                  <a:lnTo>
                    <a:pt x="2392" y="138"/>
                  </a:lnTo>
                  <a:lnTo>
                    <a:pt x="2391" y="138"/>
                  </a:lnTo>
                  <a:lnTo>
                    <a:pt x="2391" y="138"/>
                  </a:lnTo>
                  <a:lnTo>
                    <a:pt x="2391" y="137"/>
                  </a:lnTo>
                  <a:lnTo>
                    <a:pt x="2391" y="137"/>
                  </a:lnTo>
                  <a:lnTo>
                    <a:pt x="2389" y="137"/>
                  </a:lnTo>
                  <a:lnTo>
                    <a:pt x="2388" y="137"/>
                  </a:lnTo>
                  <a:lnTo>
                    <a:pt x="2386" y="137"/>
                  </a:lnTo>
                  <a:lnTo>
                    <a:pt x="2386" y="137"/>
                  </a:lnTo>
                  <a:lnTo>
                    <a:pt x="2383" y="137"/>
                  </a:lnTo>
                  <a:lnTo>
                    <a:pt x="2383" y="135"/>
                  </a:lnTo>
                  <a:lnTo>
                    <a:pt x="2384" y="135"/>
                  </a:lnTo>
                  <a:lnTo>
                    <a:pt x="2384" y="134"/>
                  </a:lnTo>
                  <a:lnTo>
                    <a:pt x="2384" y="134"/>
                  </a:lnTo>
                  <a:lnTo>
                    <a:pt x="2386" y="132"/>
                  </a:lnTo>
                  <a:lnTo>
                    <a:pt x="2388" y="132"/>
                  </a:lnTo>
                  <a:lnTo>
                    <a:pt x="2391" y="132"/>
                  </a:lnTo>
                  <a:lnTo>
                    <a:pt x="2391" y="132"/>
                  </a:lnTo>
                  <a:lnTo>
                    <a:pt x="2394" y="131"/>
                  </a:lnTo>
                  <a:lnTo>
                    <a:pt x="2394" y="131"/>
                  </a:lnTo>
                  <a:lnTo>
                    <a:pt x="2394" y="131"/>
                  </a:lnTo>
                  <a:lnTo>
                    <a:pt x="2394" y="131"/>
                  </a:lnTo>
                  <a:lnTo>
                    <a:pt x="2394" y="131"/>
                  </a:lnTo>
                  <a:lnTo>
                    <a:pt x="2394" y="129"/>
                  </a:lnTo>
                  <a:lnTo>
                    <a:pt x="2394" y="129"/>
                  </a:lnTo>
                  <a:lnTo>
                    <a:pt x="2397" y="129"/>
                  </a:lnTo>
                  <a:lnTo>
                    <a:pt x="2399" y="129"/>
                  </a:lnTo>
                  <a:close/>
                  <a:moveTo>
                    <a:pt x="2252" y="126"/>
                  </a:moveTo>
                  <a:lnTo>
                    <a:pt x="2254" y="126"/>
                  </a:lnTo>
                  <a:lnTo>
                    <a:pt x="2254" y="127"/>
                  </a:lnTo>
                  <a:lnTo>
                    <a:pt x="2254" y="129"/>
                  </a:lnTo>
                  <a:lnTo>
                    <a:pt x="2254" y="129"/>
                  </a:lnTo>
                  <a:lnTo>
                    <a:pt x="2255" y="131"/>
                  </a:lnTo>
                  <a:lnTo>
                    <a:pt x="2255" y="131"/>
                  </a:lnTo>
                  <a:lnTo>
                    <a:pt x="2257" y="132"/>
                  </a:lnTo>
                  <a:lnTo>
                    <a:pt x="2258" y="134"/>
                  </a:lnTo>
                  <a:lnTo>
                    <a:pt x="2257" y="135"/>
                  </a:lnTo>
                  <a:lnTo>
                    <a:pt x="2255" y="137"/>
                  </a:lnTo>
                  <a:lnTo>
                    <a:pt x="2254" y="135"/>
                  </a:lnTo>
                  <a:lnTo>
                    <a:pt x="2252" y="135"/>
                  </a:lnTo>
                  <a:lnTo>
                    <a:pt x="2250" y="134"/>
                  </a:lnTo>
                  <a:lnTo>
                    <a:pt x="2250" y="132"/>
                  </a:lnTo>
                  <a:lnTo>
                    <a:pt x="2250" y="131"/>
                  </a:lnTo>
                  <a:lnTo>
                    <a:pt x="2252" y="129"/>
                  </a:lnTo>
                  <a:lnTo>
                    <a:pt x="2252" y="127"/>
                  </a:lnTo>
                  <a:lnTo>
                    <a:pt x="2252" y="126"/>
                  </a:lnTo>
                  <a:close/>
                  <a:moveTo>
                    <a:pt x="37" y="124"/>
                  </a:moveTo>
                  <a:lnTo>
                    <a:pt x="37" y="124"/>
                  </a:lnTo>
                  <a:lnTo>
                    <a:pt x="37" y="124"/>
                  </a:lnTo>
                  <a:lnTo>
                    <a:pt x="37" y="127"/>
                  </a:lnTo>
                  <a:lnTo>
                    <a:pt x="37" y="129"/>
                  </a:lnTo>
                  <a:lnTo>
                    <a:pt x="35" y="129"/>
                  </a:lnTo>
                  <a:lnTo>
                    <a:pt x="35" y="129"/>
                  </a:lnTo>
                  <a:lnTo>
                    <a:pt x="35" y="127"/>
                  </a:lnTo>
                  <a:lnTo>
                    <a:pt x="33" y="126"/>
                  </a:lnTo>
                  <a:lnTo>
                    <a:pt x="33" y="126"/>
                  </a:lnTo>
                  <a:lnTo>
                    <a:pt x="35" y="124"/>
                  </a:lnTo>
                  <a:lnTo>
                    <a:pt x="37" y="124"/>
                  </a:lnTo>
                  <a:lnTo>
                    <a:pt x="37" y="124"/>
                  </a:lnTo>
                  <a:close/>
                  <a:moveTo>
                    <a:pt x="43" y="107"/>
                  </a:moveTo>
                  <a:lnTo>
                    <a:pt x="43" y="109"/>
                  </a:lnTo>
                  <a:lnTo>
                    <a:pt x="43" y="110"/>
                  </a:lnTo>
                  <a:lnTo>
                    <a:pt x="43" y="112"/>
                  </a:lnTo>
                  <a:lnTo>
                    <a:pt x="44" y="112"/>
                  </a:lnTo>
                  <a:lnTo>
                    <a:pt x="44" y="113"/>
                  </a:lnTo>
                  <a:lnTo>
                    <a:pt x="44" y="113"/>
                  </a:lnTo>
                  <a:lnTo>
                    <a:pt x="44" y="113"/>
                  </a:lnTo>
                  <a:lnTo>
                    <a:pt x="43" y="113"/>
                  </a:lnTo>
                  <a:lnTo>
                    <a:pt x="43" y="112"/>
                  </a:lnTo>
                  <a:lnTo>
                    <a:pt x="41" y="110"/>
                  </a:lnTo>
                  <a:lnTo>
                    <a:pt x="40" y="109"/>
                  </a:lnTo>
                  <a:lnTo>
                    <a:pt x="41" y="109"/>
                  </a:lnTo>
                  <a:lnTo>
                    <a:pt x="41" y="109"/>
                  </a:lnTo>
                  <a:lnTo>
                    <a:pt x="43" y="107"/>
                  </a:lnTo>
                  <a:close/>
                  <a:moveTo>
                    <a:pt x="153" y="105"/>
                  </a:moveTo>
                  <a:lnTo>
                    <a:pt x="155" y="105"/>
                  </a:lnTo>
                  <a:lnTo>
                    <a:pt x="155" y="105"/>
                  </a:lnTo>
                  <a:lnTo>
                    <a:pt x="155" y="107"/>
                  </a:lnTo>
                  <a:lnTo>
                    <a:pt x="156" y="107"/>
                  </a:lnTo>
                  <a:lnTo>
                    <a:pt x="156" y="107"/>
                  </a:lnTo>
                  <a:lnTo>
                    <a:pt x="156" y="107"/>
                  </a:lnTo>
                  <a:lnTo>
                    <a:pt x="155" y="109"/>
                  </a:lnTo>
                  <a:lnTo>
                    <a:pt x="155" y="109"/>
                  </a:lnTo>
                  <a:lnTo>
                    <a:pt x="153" y="110"/>
                  </a:lnTo>
                  <a:lnTo>
                    <a:pt x="153" y="110"/>
                  </a:lnTo>
                  <a:lnTo>
                    <a:pt x="153" y="110"/>
                  </a:lnTo>
                  <a:lnTo>
                    <a:pt x="153" y="110"/>
                  </a:lnTo>
                  <a:lnTo>
                    <a:pt x="153" y="109"/>
                  </a:lnTo>
                  <a:lnTo>
                    <a:pt x="153" y="109"/>
                  </a:lnTo>
                  <a:lnTo>
                    <a:pt x="153" y="109"/>
                  </a:lnTo>
                  <a:lnTo>
                    <a:pt x="153" y="107"/>
                  </a:lnTo>
                  <a:lnTo>
                    <a:pt x="153" y="105"/>
                  </a:lnTo>
                  <a:lnTo>
                    <a:pt x="153" y="105"/>
                  </a:lnTo>
                  <a:close/>
                  <a:moveTo>
                    <a:pt x="2421" y="101"/>
                  </a:moveTo>
                  <a:lnTo>
                    <a:pt x="2422" y="101"/>
                  </a:lnTo>
                  <a:lnTo>
                    <a:pt x="2425" y="102"/>
                  </a:lnTo>
                  <a:lnTo>
                    <a:pt x="2425" y="102"/>
                  </a:lnTo>
                  <a:lnTo>
                    <a:pt x="2427" y="104"/>
                  </a:lnTo>
                  <a:lnTo>
                    <a:pt x="2427" y="104"/>
                  </a:lnTo>
                  <a:lnTo>
                    <a:pt x="2429" y="105"/>
                  </a:lnTo>
                  <a:lnTo>
                    <a:pt x="2430" y="105"/>
                  </a:lnTo>
                  <a:lnTo>
                    <a:pt x="2430" y="107"/>
                  </a:lnTo>
                  <a:lnTo>
                    <a:pt x="2430" y="107"/>
                  </a:lnTo>
                  <a:lnTo>
                    <a:pt x="2430" y="107"/>
                  </a:lnTo>
                  <a:lnTo>
                    <a:pt x="2430" y="109"/>
                  </a:lnTo>
                  <a:lnTo>
                    <a:pt x="2430" y="109"/>
                  </a:lnTo>
                  <a:lnTo>
                    <a:pt x="2429" y="109"/>
                  </a:lnTo>
                  <a:lnTo>
                    <a:pt x="2429" y="109"/>
                  </a:lnTo>
                  <a:lnTo>
                    <a:pt x="2427" y="109"/>
                  </a:lnTo>
                  <a:lnTo>
                    <a:pt x="2425" y="109"/>
                  </a:lnTo>
                  <a:lnTo>
                    <a:pt x="2425" y="109"/>
                  </a:lnTo>
                  <a:lnTo>
                    <a:pt x="2425" y="109"/>
                  </a:lnTo>
                  <a:lnTo>
                    <a:pt x="2424" y="107"/>
                  </a:lnTo>
                  <a:lnTo>
                    <a:pt x="2424" y="105"/>
                  </a:lnTo>
                  <a:lnTo>
                    <a:pt x="2424" y="104"/>
                  </a:lnTo>
                  <a:lnTo>
                    <a:pt x="2422" y="104"/>
                  </a:lnTo>
                  <a:lnTo>
                    <a:pt x="2422" y="104"/>
                  </a:lnTo>
                  <a:lnTo>
                    <a:pt x="2422" y="102"/>
                  </a:lnTo>
                  <a:lnTo>
                    <a:pt x="2421" y="102"/>
                  </a:lnTo>
                  <a:lnTo>
                    <a:pt x="2421" y="102"/>
                  </a:lnTo>
                  <a:lnTo>
                    <a:pt x="2421" y="101"/>
                  </a:lnTo>
                  <a:lnTo>
                    <a:pt x="2421" y="101"/>
                  </a:lnTo>
                  <a:lnTo>
                    <a:pt x="2421" y="101"/>
                  </a:lnTo>
                  <a:close/>
                  <a:moveTo>
                    <a:pt x="3075" y="97"/>
                  </a:moveTo>
                  <a:lnTo>
                    <a:pt x="3075" y="97"/>
                  </a:lnTo>
                  <a:lnTo>
                    <a:pt x="3075" y="99"/>
                  </a:lnTo>
                  <a:lnTo>
                    <a:pt x="3077" y="102"/>
                  </a:lnTo>
                  <a:lnTo>
                    <a:pt x="3077" y="104"/>
                  </a:lnTo>
                  <a:lnTo>
                    <a:pt x="3077" y="105"/>
                  </a:lnTo>
                  <a:lnTo>
                    <a:pt x="3078" y="107"/>
                  </a:lnTo>
                  <a:lnTo>
                    <a:pt x="3077" y="109"/>
                  </a:lnTo>
                  <a:lnTo>
                    <a:pt x="3077" y="109"/>
                  </a:lnTo>
                  <a:lnTo>
                    <a:pt x="3075" y="105"/>
                  </a:lnTo>
                  <a:lnTo>
                    <a:pt x="3075" y="105"/>
                  </a:lnTo>
                  <a:lnTo>
                    <a:pt x="3075" y="104"/>
                  </a:lnTo>
                  <a:lnTo>
                    <a:pt x="3074" y="101"/>
                  </a:lnTo>
                  <a:lnTo>
                    <a:pt x="3074" y="99"/>
                  </a:lnTo>
                  <a:lnTo>
                    <a:pt x="3074" y="97"/>
                  </a:lnTo>
                  <a:lnTo>
                    <a:pt x="3075" y="97"/>
                  </a:lnTo>
                  <a:close/>
                  <a:moveTo>
                    <a:pt x="3" y="96"/>
                  </a:moveTo>
                  <a:lnTo>
                    <a:pt x="3" y="97"/>
                  </a:lnTo>
                  <a:lnTo>
                    <a:pt x="3" y="97"/>
                  </a:lnTo>
                  <a:lnTo>
                    <a:pt x="5" y="97"/>
                  </a:lnTo>
                  <a:lnTo>
                    <a:pt x="5" y="97"/>
                  </a:lnTo>
                  <a:lnTo>
                    <a:pt x="5" y="97"/>
                  </a:lnTo>
                  <a:lnTo>
                    <a:pt x="5" y="99"/>
                  </a:lnTo>
                  <a:lnTo>
                    <a:pt x="3" y="99"/>
                  </a:lnTo>
                  <a:lnTo>
                    <a:pt x="2" y="99"/>
                  </a:lnTo>
                  <a:lnTo>
                    <a:pt x="2" y="99"/>
                  </a:lnTo>
                  <a:lnTo>
                    <a:pt x="0" y="99"/>
                  </a:lnTo>
                  <a:lnTo>
                    <a:pt x="2" y="97"/>
                  </a:lnTo>
                  <a:lnTo>
                    <a:pt x="2" y="97"/>
                  </a:lnTo>
                  <a:lnTo>
                    <a:pt x="2" y="97"/>
                  </a:lnTo>
                  <a:lnTo>
                    <a:pt x="2" y="97"/>
                  </a:lnTo>
                  <a:lnTo>
                    <a:pt x="3" y="97"/>
                  </a:lnTo>
                  <a:lnTo>
                    <a:pt x="3" y="96"/>
                  </a:lnTo>
                  <a:lnTo>
                    <a:pt x="3" y="96"/>
                  </a:lnTo>
                  <a:close/>
                  <a:moveTo>
                    <a:pt x="148" y="93"/>
                  </a:moveTo>
                  <a:lnTo>
                    <a:pt x="148" y="93"/>
                  </a:lnTo>
                  <a:lnTo>
                    <a:pt x="148" y="94"/>
                  </a:lnTo>
                  <a:lnTo>
                    <a:pt x="148" y="94"/>
                  </a:lnTo>
                  <a:lnTo>
                    <a:pt x="148" y="96"/>
                  </a:lnTo>
                  <a:lnTo>
                    <a:pt x="148" y="96"/>
                  </a:lnTo>
                  <a:lnTo>
                    <a:pt x="150" y="94"/>
                  </a:lnTo>
                  <a:lnTo>
                    <a:pt x="148" y="93"/>
                  </a:lnTo>
                  <a:lnTo>
                    <a:pt x="148" y="93"/>
                  </a:lnTo>
                  <a:close/>
                  <a:moveTo>
                    <a:pt x="2753" y="90"/>
                  </a:moveTo>
                  <a:lnTo>
                    <a:pt x="2757" y="91"/>
                  </a:lnTo>
                  <a:lnTo>
                    <a:pt x="2757" y="91"/>
                  </a:lnTo>
                  <a:lnTo>
                    <a:pt x="2760" y="91"/>
                  </a:lnTo>
                  <a:lnTo>
                    <a:pt x="2760" y="93"/>
                  </a:lnTo>
                  <a:lnTo>
                    <a:pt x="2760" y="93"/>
                  </a:lnTo>
                  <a:lnTo>
                    <a:pt x="2758" y="93"/>
                  </a:lnTo>
                  <a:lnTo>
                    <a:pt x="2755" y="93"/>
                  </a:lnTo>
                  <a:lnTo>
                    <a:pt x="2753" y="93"/>
                  </a:lnTo>
                  <a:lnTo>
                    <a:pt x="2753" y="90"/>
                  </a:lnTo>
                  <a:lnTo>
                    <a:pt x="2753" y="90"/>
                  </a:lnTo>
                  <a:close/>
                  <a:moveTo>
                    <a:pt x="141" y="83"/>
                  </a:moveTo>
                  <a:lnTo>
                    <a:pt x="141" y="83"/>
                  </a:lnTo>
                  <a:lnTo>
                    <a:pt x="141" y="83"/>
                  </a:lnTo>
                  <a:lnTo>
                    <a:pt x="141" y="83"/>
                  </a:lnTo>
                  <a:lnTo>
                    <a:pt x="142" y="83"/>
                  </a:lnTo>
                  <a:lnTo>
                    <a:pt x="141" y="85"/>
                  </a:lnTo>
                  <a:lnTo>
                    <a:pt x="141" y="85"/>
                  </a:lnTo>
                  <a:lnTo>
                    <a:pt x="142" y="85"/>
                  </a:lnTo>
                  <a:lnTo>
                    <a:pt x="142" y="86"/>
                  </a:lnTo>
                  <a:lnTo>
                    <a:pt x="142" y="86"/>
                  </a:lnTo>
                  <a:lnTo>
                    <a:pt x="144" y="86"/>
                  </a:lnTo>
                  <a:lnTo>
                    <a:pt x="144" y="86"/>
                  </a:lnTo>
                  <a:lnTo>
                    <a:pt x="144" y="88"/>
                  </a:lnTo>
                  <a:lnTo>
                    <a:pt x="145" y="90"/>
                  </a:lnTo>
                  <a:lnTo>
                    <a:pt x="145" y="90"/>
                  </a:lnTo>
                  <a:lnTo>
                    <a:pt x="145" y="90"/>
                  </a:lnTo>
                  <a:lnTo>
                    <a:pt x="145" y="91"/>
                  </a:lnTo>
                  <a:lnTo>
                    <a:pt x="145" y="91"/>
                  </a:lnTo>
                  <a:lnTo>
                    <a:pt x="145" y="90"/>
                  </a:lnTo>
                  <a:lnTo>
                    <a:pt x="147" y="90"/>
                  </a:lnTo>
                  <a:lnTo>
                    <a:pt x="147" y="90"/>
                  </a:lnTo>
                  <a:lnTo>
                    <a:pt x="147" y="88"/>
                  </a:lnTo>
                  <a:lnTo>
                    <a:pt x="145" y="88"/>
                  </a:lnTo>
                  <a:lnTo>
                    <a:pt x="145" y="86"/>
                  </a:lnTo>
                  <a:lnTo>
                    <a:pt x="145" y="86"/>
                  </a:lnTo>
                  <a:lnTo>
                    <a:pt x="147" y="86"/>
                  </a:lnTo>
                  <a:lnTo>
                    <a:pt x="147" y="86"/>
                  </a:lnTo>
                  <a:lnTo>
                    <a:pt x="147" y="86"/>
                  </a:lnTo>
                  <a:lnTo>
                    <a:pt x="148" y="88"/>
                  </a:lnTo>
                  <a:lnTo>
                    <a:pt x="148" y="88"/>
                  </a:lnTo>
                  <a:lnTo>
                    <a:pt x="150" y="86"/>
                  </a:lnTo>
                  <a:lnTo>
                    <a:pt x="150" y="88"/>
                  </a:lnTo>
                  <a:lnTo>
                    <a:pt x="150" y="88"/>
                  </a:lnTo>
                  <a:lnTo>
                    <a:pt x="150" y="88"/>
                  </a:lnTo>
                  <a:lnTo>
                    <a:pt x="150" y="88"/>
                  </a:lnTo>
                  <a:lnTo>
                    <a:pt x="148" y="88"/>
                  </a:lnTo>
                  <a:lnTo>
                    <a:pt x="148" y="88"/>
                  </a:lnTo>
                  <a:lnTo>
                    <a:pt x="148" y="88"/>
                  </a:lnTo>
                  <a:lnTo>
                    <a:pt x="147" y="88"/>
                  </a:lnTo>
                  <a:lnTo>
                    <a:pt x="147" y="90"/>
                  </a:lnTo>
                  <a:lnTo>
                    <a:pt x="147" y="90"/>
                  </a:lnTo>
                  <a:lnTo>
                    <a:pt x="148" y="90"/>
                  </a:lnTo>
                  <a:lnTo>
                    <a:pt x="148" y="91"/>
                  </a:lnTo>
                  <a:lnTo>
                    <a:pt x="148" y="91"/>
                  </a:lnTo>
                  <a:lnTo>
                    <a:pt x="150" y="91"/>
                  </a:lnTo>
                  <a:lnTo>
                    <a:pt x="150" y="93"/>
                  </a:lnTo>
                  <a:lnTo>
                    <a:pt x="152" y="94"/>
                  </a:lnTo>
                  <a:lnTo>
                    <a:pt x="152" y="94"/>
                  </a:lnTo>
                  <a:lnTo>
                    <a:pt x="152" y="96"/>
                  </a:lnTo>
                  <a:lnTo>
                    <a:pt x="152" y="96"/>
                  </a:lnTo>
                  <a:lnTo>
                    <a:pt x="150" y="96"/>
                  </a:lnTo>
                  <a:lnTo>
                    <a:pt x="148" y="97"/>
                  </a:lnTo>
                  <a:lnTo>
                    <a:pt x="148" y="99"/>
                  </a:lnTo>
                  <a:lnTo>
                    <a:pt x="147" y="99"/>
                  </a:lnTo>
                  <a:lnTo>
                    <a:pt x="147" y="99"/>
                  </a:lnTo>
                  <a:lnTo>
                    <a:pt x="145" y="99"/>
                  </a:lnTo>
                  <a:lnTo>
                    <a:pt x="145" y="97"/>
                  </a:lnTo>
                  <a:lnTo>
                    <a:pt x="145" y="96"/>
                  </a:lnTo>
                  <a:lnTo>
                    <a:pt x="145" y="94"/>
                  </a:lnTo>
                  <a:lnTo>
                    <a:pt x="144" y="96"/>
                  </a:lnTo>
                  <a:lnTo>
                    <a:pt x="144" y="96"/>
                  </a:lnTo>
                  <a:lnTo>
                    <a:pt x="144" y="96"/>
                  </a:lnTo>
                  <a:lnTo>
                    <a:pt x="144" y="97"/>
                  </a:lnTo>
                  <a:lnTo>
                    <a:pt x="144" y="97"/>
                  </a:lnTo>
                  <a:lnTo>
                    <a:pt x="142" y="96"/>
                  </a:lnTo>
                  <a:lnTo>
                    <a:pt x="142" y="94"/>
                  </a:lnTo>
                  <a:lnTo>
                    <a:pt x="141" y="94"/>
                  </a:lnTo>
                  <a:lnTo>
                    <a:pt x="141" y="93"/>
                  </a:lnTo>
                  <a:lnTo>
                    <a:pt x="141" y="93"/>
                  </a:lnTo>
                  <a:lnTo>
                    <a:pt x="141" y="91"/>
                  </a:lnTo>
                  <a:lnTo>
                    <a:pt x="141" y="90"/>
                  </a:lnTo>
                  <a:lnTo>
                    <a:pt x="139" y="90"/>
                  </a:lnTo>
                  <a:lnTo>
                    <a:pt x="139" y="90"/>
                  </a:lnTo>
                  <a:lnTo>
                    <a:pt x="139" y="88"/>
                  </a:lnTo>
                  <a:lnTo>
                    <a:pt x="137" y="88"/>
                  </a:lnTo>
                  <a:lnTo>
                    <a:pt x="137" y="86"/>
                  </a:lnTo>
                  <a:lnTo>
                    <a:pt x="137" y="86"/>
                  </a:lnTo>
                  <a:lnTo>
                    <a:pt x="137" y="85"/>
                  </a:lnTo>
                  <a:lnTo>
                    <a:pt x="137" y="85"/>
                  </a:lnTo>
                  <a:lnTo>
                    <a:pt x="137" y="85"/>
                  </a:lnTo>
                  <a:lnTo>
                    <a:pt x="137" y="85"/>
                  </a:lnTo>
                  <a:lnTo>
                    <a:pt x="137" y="83"/>
                  </a:lnTo>
                  <a:lnTo>
                    <a:pt x="137" y="83"/>
                  </a:lnTo>
                  <a:lnTo>
                    <a:pt x="137" y="83"/>
                  </a:lnTo>
                  <a:lnTo>
                    <a:pt x="139" y="83"/>
                  </a:lnTo>
                  <a:lnTo>
                    <a:pt x="139" y="83"/>
                  </a:lnTo>
                  <a:lnTo>
                    <a:pt x="141" y="83"/>
                  </a:lnTo>
                  <a:close/>
                  <a:moveTo>
                    <a:pt x="576" y="80"/>
                  </a:moveTo>
                  <a:lnTo>
                    <a:pt x="576" y="80"/>
                  </a:lnTo>
                  <a:lnTo>
                    <a:pt x="576" y="82"/>
                  </a:lnTo>
                  <a:lnTo>
                    <a:pt x="576" y="82"/>
                  </a:lnTo>
                  <a:lnTo>
                    <a:pt x="576" y="82"/>
                  </a:lnTo>
                  <a:lnTo>
                    <a:pt x="576" y="80"/>
                  </a:lnTo>
                  <a:lnTo>
                    <a:pt x="576" y="80"/>
                  </a:lnTo>
                  <a:lnTo>
                    <a:pt x="576" y="80"/>
                  </a:lnTo>
                  <a:close/>
                  <a:moveTo>
                    <a:pt x="2821" y="79"/>
                  </a:moveTo>
                  <a:lnTo>
                    <a:pt x="2823" y="79"/>
                  </a:lnTo>
                  <a:lnTo>
                    <a:pt x="2824" y="79"/>
                  </a:lnTo>
                  <a:lnTo>
                    <a:pt x="2826" y="80"/>
                  </a:lnTo>
                  <a:lnTo>
                    <a:pt x="2828" y="80"/>
                  </a:lnTo>
                  <a:lnTo>
                    <a:pt x="2829" y="80"/>
                  </a:lnTo>
                  <a:lnTo>
                    <a:pt x="2831" y="80"/>
                  </a:lnTo>
                  <a:lnTo>
                    <a:pt x="2831" y="82"/>
                  </a:lnTo>
                  <a:lnTo>
                    <a:pt x="2829" y="82"/>
                  </a:lnTo>
                  <a:lnTo>
                    <a:pt x="2829" y="82"/>
                  </a:lnTo>
                  <a:lnTo>
                    <a:pt x="2828" y="82"/>
                  </a:lnTo>
                  <a:lnTo>
                    <a:pt x="2826" y="82"/>
                  </a:lnTo>
                  <a:lnTo>
                    <a:pt x="2824" y="82"/>
                  </a:lnTo>
                  <a:lnTo>
                    <a:pt x="2821" y="83"/>
                  </a:lnTo>
                  <a:lnTo>
                    <a:pt x="2821" y="83"/>
                  </a:lnTo>
                  <a:lnTo>
                    <a:pt x="2821" y="82"/>
                  </a:lnTo>
                  <a:lnTo>
                    <a:pt x="2821" y="82"/>
                  </a:lnTo>
                  <a:lnTo>
                    <a:pt x="2821" y="82"/>
                  </a:lnTo>
                  <a:lnTo>
                    <a:pt x="2821" y="80"/>
                  </a:lnTo>
                  <a:lnTo>
                    <a:pt x="2821" y="80"/>
                  </a:lnTo>
                  <a:lnTo>
                    <a:pt x="2821" y="79"/>
                  </a:lnTo>
                  <a:lnTo>
                    <a:pt x="2821" y="79"/>
                  </a:lnTo>
                  <a:close/>
                  <a:moveTo>
                    <a:pt x="30" y="75"/>
                  </a:moveTo>
                  <a:lnTo>
                    <a:pt x="30" y="75"/>
                  </a:lnTo>
                  <a:lnTo>
                    <a:pt x="32" y="75"/>
                  </a:lnTo>
                  <a:lnTo>
                    <a:pt x="32" y="75"/>
                  </a:lnTo>
                  <a:lnTo>
                    <a:pt x="32" y="77"/>
                  </a:lnTo>
                  <a:lnTo>
                    <a:pt x="30" y="79"/>
                  </a:lnTo>
                  <a:lnTo>
                    <a:pt x="30" y="80"/>
                  </a:lnTo>
                  <a:lnTo>
                    <a:pt x="30" y="80"/>
                  </a:lnTo>
                  <a:lnTo>
                    <a:pt x="30" y="80"/>
                  </a:lnTo>
                  <a:lnTo>
                    <a:pt x="29" y="80"/>
                  </a:lnTo>
                  <a:lnTo>
                    <a:pt x="29" y="79"/>
                  </a:lnTo>
                  <a:lnTo>
                    <a:pt x="29" y="77"/>
                  </a:lnTo>
                  <a:lnTo>
                    <a:pt x="29" y="75"/>
                  </a:lnTo>
                  <a:lnTo>
                    <a:pt x="30" y="75"/>
                  </a:lnTo>
                  <a:lnTo>
                    <a:pt x="30" y="75"/>
                  </a:lnTo>
                  <a:close/>
                  <a:moveTo>
                    <a:pt x="3026" y="75"/>
                  </a:moveTo>
                  <a:lnTo>
                    <a:pt x="3028" y="75"/>
                  </a:lnTo>
                  <a:lnTo>
                    <a:pt x="3033" y="77"/>
                  </a:lnTo>
                  <a:lnTo>
                    <a:pt x="3034" y="79"/>
                  </a:lnTo>
                  <a:lnTo>
                    <a:pt x="3034" y="80"/>
                  </a:lnTo>
                  <a:lnTo>
                    <a:pt x="3033" y="79"/>
                  </a:lnTo>
                  <a:lnTo>
                    <a:pt x="3029" y="79"/>
                  </a:lnTo>
                  <a:lnTo>
                    <a:pt x="3026" y="79"/>
                  </a:lnTo>
                  <a:lnTo>
                    <a:pt x="3025" y="80"/>
                  </a:lnTo>
                  <a:lnTo>
                    <a:pt x="3025" y="80"/>
                  </a:lnTo>
                  <a:lnTo>
                    <a:pt x="3025" y="79"/>
                  </a:lnTo>
                  <a:lnTo>
                    <a:pt x="3026" y="77"/>
                  </a:lnTo>
                  <a:lnTo>
                    <a:pt x="3026" y="75"/>
                  </a:lnTo>
                  <a:lnTo>
                    <a:pt x="3026" y="75"/>
                  </a:lnTo>
                  <a:close/>
                  <a:moveTo>
                    <a:pt x="161" y="74"/>
                  </a:moveTo>
                  <a:lnTo>
                    <a:pt x="161" y="74"/>
                  </a:lnTo>
                  <a:lnTo>
                    <a:pt x="163" y="75"/>
                  </a:lnTo>
                  <a:lnTo>
                    <a:pt x="163" y="75"/>
                  </a:lnTo>
                  <a:lnTo>
                    <a:pt x="163" y="77"/>
                  </a:lnTo>
                  <a:lnTo>
                    <a:pt x="161" y="79"/>
                  </a:lnTo>
                  <a:lnTo>
                    <a:pt x="161" y="79"/>
                  </a:lnTo>
                  <a:lnTo>
                    <a:pt x="161" y="79"/>
                  </a:lnTo>
                  <a:lnTo>
                    <a:pt x="161" y="79"/>
                  </a:lnTo>
                  <a:lnTo>
                    <a:pt x="161" y="79"/>
                  </a:lnTo>
                  <a:lnTo>
                    <a:pt x="160" y="77"/>
                  </a:lnTo>
                  <a:lnTo>
                    <a:pt x="161" y="75"/>
                  </a:lnTo>
                  <a:lnTo>
                    <a:pt x="161" y="75"/>
                  </a:lnTo>
                  <a:lnTo>
                    <a:pt x="161" y="74"/>
                  </a:lnTo>
                  <a:close/>
                  <a:moveTo>
                    <a:pt x="2050" y="72"/>
                  </a:moveTo>
                  <a:lnTo>
                    <a:pt x="2052" y="72"/>
                  </a:lnTo>
                  <a:lnTo>
                    <a:pt x="2052" y="74"/>
                  </a:lnTo>
                  <a:lnTo>
                    <a:pt x="2052" y="75"/>
                  </a:lnTo>
                  <a:lnTo>
                    <a:pt x="2052" y="75"/>
                  </a:lnTo>
                  <a:lnTo>
                    <a:pt x="2052" y="75"/>
                  </a:lnTo>
                  <a:lnTo>
                    <a:pt x="2049" y="74"/>
                  </a:lnTo>
                  <a:lnTo>
                    <a:pt x="2047" y="72"/>
                  </a:lnTo>
                  <a:lnTo>
                    <a:pt x="2049" y="72"/>
                  </a:lnTo>
                  <a:lnTo>
                    <a:pt x="2050" y="72"/>
                  </a:lnTo>
                  <a:lnTo>
                    <a:pt x="2050" y="72"/>
                  </a:lnTo>
                  <a:close/>
                  <a:moveTo>
                    <a:pt x="2600" y="71"/>
                  </a:moveTo>
                  <a:lnTo>
                    <a:pt x="2602" y="72"/>
                  </a:lnTo>
                  <a:lnTo>
                    <a:pt x="2604" y="74"/>
                  </a:lnTo>
                  <a:lnTo>
                    <a:pt x="2604" y="75"/>
                  </a:lnTo>
                  <a:lnTo>
                    <a:pt x="2604" y="75"/>
                  </a:lnTo>
                  <a:lnTo>
                    <a:pt x="2605" y="77"/>
                  </a:lnTo>
                  <a:lnTo>
                    <a:pt x="2605" y="79"/>
                  </a:lnTo>
                  <a:lnTo>
                    <a:pt x="2607" y="80"/>
                  </a:lnTo>
                  <a:lnTo>
                    <a:pt x="2607" y="80"/>
                  </a:lnTo>
                  <a:lnTo>
                    <a:pt x="2607" y="82"/>
                  </a:lnTo>
                  <a:lnTo>
                    <a:pt x="2605" y="83"/>
                  </a:lnTo>
                  <a:lnTo>
                    <a:pt x="2602" y="83"/>
                  </a:lnTo>
                  <a:lnTo>
                    <a:pt x="2600" y="85"/>
                  </a:lnTo>
                  <a:lnTo>
                    <a:pt x="2600" y="85"/>
                  </a:lnTo>
                  <a:lnTo>
                    <a:pt x="2599" y="83"/>
                  </a:lnTo>
                  <a:lnTo>
                    <a:pt x="2597" y="82"/>
                  </a:lnTo>
                  <a:lnTo>
                    <a:pt x="2596" y="82"/>
                  </a:lnTo>
                  <a:lnTo>
                    <a:pt x="2596" y="82"/>
                  </a:lnTo>
                  <a:lnTo>
                    <a:pt x="2596" y="80"/>
                  </a:lnTo>
                  <a:lnTo>
                    <a:pt x="2596" y="77"/>
                  </a:lnTo>
                  <a:lnTo>
                    <a:pt x="2597" y="74"/>
                  </a:lnTo>
                  <a:lnTo>
                    <a:pt x="2599" y="72"/>
                  </a:lnTo>
                  <a:lnTo>
                    <a:pt x="2600" y="71"/>
                  </a:lnTo>
                  <a:close/>
                  <a:moveTo>
                    <a:pt x="8" y="66"/>
                  </a:moveTo>
                  <a:lnTo>
                    <a:pt x="8" y="68"/>
                  </a:lnTo>
                  <a:lnTo>
                    <a:pt x="8" y="69"/>
                  </a:lnTo>
                  <a:lnTo>
                    <a:pt x="10" y="69"/>
                  </a:lnTo>
                  <a:lnTo>
                    <a:pt x="10" y="72"/>
                  </a:lnTo>
                  <a:lnTo>
                    <a:pt x="10" y="72"/>
                  </a:lnTo>
                  <a:lnTo>
                    <a:pt x="10" y="72"/>
                  </a:lnTo>
                  <a:lnTo>
                    <a:pt x="8" y="71"/>
                  </a:lnTo>
                  <a:lnTo>
                    <a:pt x="8" y="71"/>
                  </a:lnTo>
                  <a:lnTo>
                    <a:pt x="8" y="71"/>
                  </a:lnTo>
                  <a:lnTo>
                    <a:pt x="7" y="69"/>
                  </a:lnTo>
                  <a:lnTo>
                    <a:pt x="7" y="69"/>
                  </a:lnTo>
                  <a:lnTo>
                    <a:pt x="7" y="68"/>
                  </a:lnTo>
                  <a:lnTo>
                    <a:pt x="8" y="66"/>
                  </a:lnTo>
                  <a:lnTo>
                    <a:pt x="8" y="66"/>
                  </a:lnTo>
                  <a:close/>
                  <a:moveTo>
                    <a:pt x="656" y="66"/>
                  </a:moveTo>
                  <a:lnTo>
                    <a:pt x="656" y="66"/>
                  </a:lnTo>
                  <a:lnTo>
                    <a:pt x="656" y="68"/>
                  </a:lnTo>
                  <a:lnTo>
                    <a:pt x="655" y="69"/>
                  </a:lnTo>
                  <a:lnTo>
                    <a:pt x="655" y="69"/>
                  </a:lnTo>
                  <a:lnTo>
                    <a:pt x="655" y="68"/>
                  </a:lnTo>
                  <a:lnTo>
                    <a:pt x="656" y="68"/>
                  </a:lnTo>
                  <a:lnTo>
                    <a:pt x="656" y="68"/>
                  </a:lnTo>
                  <a:lnTo>
                    <a:pt x="656" y="66"/>
                  </a:lnTo>
                  <a:close/>
                  <a:moveTo>
                    <a:pt x="2902" y="64"/>
                  </a:moveTo>
                  <a:lnTo>
                    <a:pt x="2900" y="66"/>
                  </a:lnTo>
                  <a:lnTo>
                    <a:pt x="2900" y="66"/>
                  </a:lnTo>
                  <a:lnTo>
                    <a:pt x="2900" y="66"/>
                  </a:lnTo>
                  <a:lnTo>
                    <a:pt x="2903" y="66"/>
                  </a:lnTo>
                  <a:lnTo>
                    <a:pt x="2903" y="68"/>
                  </a:lnTo>
                  <a:lnTo>
                    <a:pt x="2900" y="68"/>
                  </a:lnTo>
                  <a:lnTo>
                    <a:pt x="2899" y="69"/>
                  </a:lnTo>
                  <a:lnTo>
                    <a:pt x="2897" y="69"/>
                  </a:lnTo>
                  <a:lnTo>
                    <a:pt x="2897" y="71"/>
                  </a:lnTo>
                  <a:lnTo>
                    <a:pt x="2897" y="71"/>
                  </a:lnTo>
                  <a:lnTo>
                    <a:pt x="2894" y="72"/>
                  </a:lnTo>
                  <a:lnTo>
                    <a:pt x="2892" y="74"/>
                  </a:lnTo>
                  <a:lnTo>
                    <a:pt x="2891" y="74"/>
                  </a:lnTo>
                  <a:lnTo>
                    <a:pt x="2886" y="74"/>
                  </a:lnTo>
                  <a:lnTo>
                    <a:pt x="2884" y="74"/>
                  </a:lnTo>
                  <a:lnTo>
                    <a:pt x="2883" y="74"/>
                  </a:lnTo>
                  <a:lnTo>
                    <a:pt x="2878" y="72"/>
                  </a:lnTo>
                  <a:lnTo>
                    <a:pt x="2875" y="71"/>
                  </a:lnTo>
                  <a:lnTo>
                    <a:pt x="2875" y="71"/>
                  </a:lnTo>
                  <a:lnTo>
                    <a:pt x="2873" y="71"/>
                  </a:lnTo>
                  <a:lnTo>
                    <a:pt x="2873" y="71"/>
                  </a:lnTo>
                  <a:lnTo>
                    <a:pt x="2873" y="69"/>
                  </a:lnTo>
                  <a:lnTo>
                    <a:pt x="2873" y="69"/>
                  </a:lnTo>
                  <a:lnTo>
                    <a:pt x="2876" y="69"/>
                  </a:lnTo>
                  <a:lnTo>
                    <a:pt x="2880" y="68"/>
                  </a:lnTo>
                  <a:lnTo>
                    <a:pt x="2883" y="66"/>
                  </a:lnTo>
                  <a:lnTo>
                    <a:pt x="2886" y="66"/>
                  </a:lnTo>
                  <a:lnTo>
                    <a:pt x="2889" y="66"/>
                  </a:lnTo>
                  <a:lnTo>
                    <a:pt x="2892" y="66"/>
                  </a:lnTo>
                  <a:lnTo>
                    <a:pt x="2894" y="64"/>
                  </a:lnTo>
                  <a:lnTo>
                    <a:pt x="2899" y="64"/>
                  </a:lnTo>
                  <a:lnTo>
                    <a:pt x="2902" y="64"/>
                  </a:lnTo>
                  <a:close/>
                  <a:moveTo>
                    <a:pt x="658" y="61"/>
                  </a:moveTo>
                  <a:lnTo>
                    <a:pt x="658" y="61"/>
                  </a:lnTo>
                  <a:lnTo>
                    <a:pt x="659" y="64"/>
                  </a:lnTo>
                  <a:lnTo>
                    <a:pt x="659" y="68"/>
                  </a:lnTo>
                  <a:lnTo>
                    <a:pt x="659" y="69"/>
                  </a:lnTo>
                  <a:lnTo>
                    <a:pt x="659" y="69"/>
                  </a:lnTo>
                  <a:lnTo>
                    <a:pt x="659" y="69"/>
                  </a:lnTo>
                  <a:lnTo>
                    <a:pt x="659" y="66"/>
                  </a:lnTo>
                  <a:lnTo>
                    <a:pt x="658" y="64"/>
                  </a:lnTo>
                  <a:lnTo>
                    <a:pt x="658" y="61"/>
                  </a:lnTo>
                  <a:close/>
                  <a:moveTo>
                    <a:pt x="653" y="61"/>
                  </a:moveTo>
                  <a:lnTo>
                    <a:pt x="655" y="61"/>
                  </a:lnTo>
                  <a:lnTo>
                    <a:pt x="653" y="63"/>
                  </a:lnTo>
                  <a:lnTo>
                    <a:pt x="653" y="63"/>
                  </a:lnTo>
                  <a:lnTo>
                    <a:pt x="653" y="64"/>
                  </a:lnTo>
                  <a:lnTo>
                    <a:pt x="653" y="64"/>
                  </a:lnTo>
                  <a:lnTo>
                    <a:pt x="653" y="64"/>
                  </a:lnTo>
                  <a:lnTo>
                    <a:pt x="653" y="63"/>
                  </a:lnTo>
                  <a:lnTo>
                    <a:pt x="653" y="63"/>
                  </a:lnTo>
                  <a:lnTo>
                    <a:pt x="653" y="61"/>
                  </a:lnTo>
                  <a:close/>
                  <a:moveTo>
                    <a:pt x="664" y="61"/>
                  </a:moveTo>
                  <a:lnTo>
                    <a:pt x="666" y="63"/>
                  </a:lnTo>
                  <a:lnTo>
                    <a:pt x="666" y="63"/>
                  </a:lnTo>
                  <a:lnTo>
                    <a:pt x="666" y="63"/>
                  </a:lnTo>
                  <a:lnTo>
                    <a:pt x="664" y="63"/>
                  </a:lnTo>
                  <a:lnTo>
                    <a:pt x="664" y="61"/>
                  </a:lnTo>
                  <a:lnTo>
                    <a:pt x="664" y="61"/>
                  </a:lnTo>
                  <a:close/>
                  <a:moveTo>
                    <a:pt x="661" y="61"/>
                  </a:moveTo>
                  <a:lnTo>
                    <a:pt x="663" y="64"/>
                  </a:lnTo>
                  <a:lnTo>
                    <a:pt x="663" y="66"/>
                  </a:lnTo>
                  <a:lnTo>
                    <a:pt x="664" y="66"/>
                  </a:lnTo>
                  <a:lnTo>
                    <a:pt x="664" y="68"/>
                  </a:lnTo>
                  <a:lnTo>
                    <a:pt x="664" y="69"/>
                  </a:lnTo>
                  <a:lnTo>
                    <a:pt x="664" y="68"/>
                  </a:lnTo>
                  <a:lnTo>
                    <a:pt x="663" y="66"/>
                  </a:lnTo>
                  <a:lnTo>
                    <a:pt x="661" y="63"/>
                  </a:lnTo>
                  <a:lnTo>
                    <a:pt x="661" y="61"/>
                  </a:lnTo>
                  <a:lnTo>
                    <a:pt x="661" y="61"/>
                  </a:lnTo>
                  <a:close/>
                  <a:moveTo>
                    <a:pt x="666" y="60"/>
                  </a:moveTo>
                  <a:lnTo>
                    <a:pt x="667" y="61"/>
                  </a:lnTo>
                  <a:lnTo>
                    <a:pt x="667" y="63"/>
                  </a:lnTo>
                  <a:lnTo>
                    <a:pt x="669" y="63"/>
                  </a:lnTo>
                  <a:lnTo>
                    <a:pt x="667" y="63"/>
                  </a:lnTo>
                  <a:lnTo>
                    <a:pt x="666" y="61"/>
                  </a:lnTo>
                  <a:lnTo>
                    <a:pt x="666" y="60"/>
                  </a:lnTo>
                  <a:close/>
                  <a:moveTo>
                    <a:pt x="629" y="58"/>
                  </a:moveTo>
                  <a:lnTo>
                    <a:pt x="628" y="58"/>
                  </a:lnTo>
                  <a:lnTo>
                    <a:pt x="628" y="60"/>
                  </a:lnTo>
                  <a:lnTo>
                    <a:pt x="628" y="60"/>
                  </a:lnTo>
                  <a:lnTo>
                    <a:pt x="629" y="60"/>
                  </a:lnTo>
                  <a:lnTo>
                    <a:pt x="629" y="60"/>
                  </a:lnTo>
                  <a:lnTo>
                    <a:pt x="629" y="60"/>
                  </a:lnTo>
                  <a:lnTo>
                    <a:pt x="629" y="58"/>
                  </a:lnTo>
                  <a:lnTo>
                    <a:pt x="629" y="58"/>
                  </a:lnTo>
                  <a:lnTo>
                    <a:pt x="629" y="58"/>
                  </a:lnTo>
                  <a:close/>
                  <a:moveTo>
                    <a:pt x="628" y="58"/>
                  </a:moveTo>
                  <a:lnTo>
                    <a:pt x="629" y="58"/>
                  </a:lnTo>
                  <a:lnTo>
                    <a:pt x="631" y="58"/>
                  </a:lnTo>
                  <a:lnTo>
                    <a:pt x="629" y="60"/>
                  </a:lnTo>
                  <a:lnTo>
                    <a:pt x="629" y="60"/>
                  </a:lnTo>
                  <a:lnTo>
                    <a:pt x="629" y="60"/>
                  </a:lnTo>
                  <a:lnTo>
                    <a:pt x="631" y="61"/>
                  </a:lnTo>
                  <a:lnTo>
                    <a:pt x="631" y="63"/>
                  </a:lnTo>
                  <a:lnTo>
                    <a:pt x="631" y="63"/>
                  </a:lnTo>
                  <a:lnTo>
                    <a:pt x="629" y="64"/>
                  </a:lnTo>
                  <a:lnTo>
                    <a:pt x="629" y="64"/>
                  </a:lnTo>
                  <a:lnTo>
                    <a:pt x="628" y="64"/>
                  </a:lnTo>
                  <a:lnTo>
                    <a:pt x="626" y="66"/>
                  </a:lnTo>
                  <a:lnTo>
                    <a:pt x="626" y="68"/>
                  </a:lnTo>
                  <a:lnTo>
                    <a:pt x="625" y="68"/>
                  </a:lnTo>
                  <a:lnTo>
                    <a:pt x="623" y="69"/>
                  </a:lnTo>
                  <a:lnTo>
                    <a:pt x="622" y="71"/>
                  </a:lnTo>
                  <a:lnTo>
                    <a:pt x="618" y="72"/>
                  </a:lnTo>
                  <a:lnTo>
                    <a:pt x="614" y="74"/>
                  </a:lnTo>
                  <a:lnTo>
                    <a:pt x="612" y="75"/>
                  </a:lnTo>
                  <a:lnTo>
                    <a:pt x="612" y="75"/>
                  </a:lnTo>
                  <a:lnTo>
                    <a:pt x="611" y="75"/>
                  </a:lnTo>
                  <a:lnTo>
                    <a:pt x="609" y="75"/>
                  </a:lnTo>
                  <a:lnTo>
                    <a:pt x="601" y="79"/>
                  </a:lnTo>
                  <a:lnTo>
                    <a:pt x="596" y="80"/>
                  </a:lnTo>
                  <a:lnTo>
                    <a:pt x="593" y="83"/>
                  </a:lnTo>
                  <a:lnTo>
                    <a:pt x="590" y="85"/>
                  </a:lnTo>
                  <a:lnTo>
                    <a:pt x="590" y="85"/>
                  </a:lnTo>
                  <a:lnTo>
                    <a:pt x="588" y="85"/>
                  </a:lnTo>
                  <a:lnTo>
                    <a:pt x="585" y="85"/>
                  </a:lnTo>
                  <a:lnTo>
                    <a:pt x="584" y="85"/>
                  </a:lnTo>
                  <a:lnTo>
                    <a:pt x="581" y="86"/>
                  </a:lnTo>
                  <a:lnTo>
                    <a:pt x="581" y="86"/>
                  </a:lnTo>
                  <a:lnTo>
                    <a:pt x="579" y="86"/>
                  </a:lnTo>
                  <a:lnTo>
                    <a:pt x="579" y="88"/>
                  </a:lnTo>
                  <a:lnTo>
                    <a:pt x="577" y="86"/>
                  </a:lnTo>
                  <a:lnTo>
                    <a:pt x="576" y="86"/>
                  </a:lnTo>
                  <a:lnTo>
                    <a:pt x="576" y="86"/>
                  </a:lnTo>
                  <a:lnTo>
                    <a:pt x="576" y="86"/>
                  </a:lnTo>
                  <a:lnTo>
                    <a:pt x="574" y="86"/>
                  </a:lnTo>
                  <a:lnTo>
                    <a:pt x="574" y="86"/>
                  </a:lnTo>
                  <a:lnTo>
                    <a:pt x="573" y="86"/>
                  </a:lnTo>
                  <a:lnTo>
                    <a:pt x="571" y="86"/>
                  </a:lnTo>
                  <a:lnTo>
                    <a:pt x="571" y="86"/>
                  </a:lnTo>
                  <a:lnTo>
                    <a:pt x="571" y="86"/>
                  </a:lnTo>
                  <a:lnTo>
                    <a:pt x="576" y="85"/>
                  </a:lnTo>
                  <a:lnTo>
                    <a:pt x="576" y="85"/>
                  </a:lnTo>
                  <a:lnTo>
                    <a:pt x="574" y="85"/>
                  </a:lnTo>
                  <a:lnTo>
                    <a:pt x="573" y="85"/>
                  </a:lnTo>
                  <a:lnTo>
                    <a:pt x="573" y="85"/>
                  </a:lnTo>
                  <a:lnTo>
                    <a:pt x="573" y="85"/>
                  </a:lnTo>
                  <a:lnTo>
                    <a:pt x="573" y="85"/>
                  </a:lnTo>
                  <a:lnTo>
                    <a:pt x="571" y="85"/>
                  </a:lnTo>
                  <a:lnTo>
                    <a:pt x="571" y="85"/>
                  </a:lnTo>
                  <a:lnTo>
                    <a:pt x="570" y="83"/>
                  </a:lnTo>
                  <a:lnTo>
                    <a:pt x="568" y="83"/>
                  </a:lnTo>
                  <a:lnTo>
                    <a:pt x="566" y="82"/>
                  </a:lnTo>
                  <a:lnTo>
                    <a:pt x="566" y="82"/>
                  </a:lnTo>
                  <a:lnTo>
                    <a:pt x="565" y="82"/>
                  </a:lnTo>
                  <a:lnTo>
                    <a:pt x="565" y="82"/>
                  </a:lnTo>
                  <a:lnTo>
                    <a:pt x="565" y="82"/>
                  </a:lnTo>
                  <a:lnTo>
                    <a:pt x="566" y="79"/>
                  </a:lnTo>
                  <a:lnTo>
                    <a:pt x="566" y="79"/>
                  </a:lnTo>
                  <a:lnTo>
                    <a:pt x="566" y="79"/>
                  </a:lnTo>
                  <a:lnTo>
                    <a:pt x="566" y="79"/>
                  </a:lnTo>
                  <a:lnTo>
                    <a:pt x="566" y="79"/>
                  </a:lnTo>
                  <a:lnTo>
                    <a:pt x="566" y="77"/>
                  </a:lnTo>
                  <a:lnTo>
                    <a:pt x="568" y="77"/>
                  </a:lnTo>
                  <a:lnTo>
                    <a:pt x="568" y="77"/>
                  </a:lnTo>
                  <a:lnTo>
                    <a:pt x="568" y="75"/>
                  </a:lnTo>
                  <a:lnTo>
                    <a:pt x="568" y="75"/>
                  </a:lnTo>
                  <a:lnTo>
                    <a:pt x="568" y="74"/>
                  </a:lnTo>
                  <a:lnTo>
                    <a:pt x="570" y="72"/>
                  </a:lnTo>
                  <a:lnTo>
                    <a:pt x="570" y="72"/>
                  </a:lnTo>
                  <a:lnTo>
                    <a:pt x="570" y="71"/>
                  </a:lnTo>
                  <a:lnTo>
                    <a:pt x="571" y="71"/>
                  </a:lnTo>
                  <a:lnTo>
                    <a:pt x="573" y="71"/>
                  </a:lnTo>
                  <a:lnTo>
                    <a:pt x="573" y="71"/>
                  </a:lnTo>
                  <a:lnTo>
                    <a:pt x="573" y="69"/>
                  </a:lnTo>
                  <a:lnTo>
                    <a:pt x="573" y="68"/>
                  </a:lnTo>
                  <a:lnTo>
                    <a:pt x="573" y="68"/>
                  </a:lnTo>
                  <a:lnTo>
                    <a:pt x="574" y="66"/>
                  </a:lnTo>
                  <a:lnTo>
                    <a:pt x="574" y="66"/>
                  </a:lnTo>
                  <a:lnTo>
                    <a:pt x="574" y="66"/>
                  </a:lnTo>
                  <a:lnTo>
                    <a:pt x="574" y="66"/>
                  </a:lnTo>
                  <a:lnTo>
                    <a:pt x="574" y="64"/>
                  </a:lnTo>
                  <a:lnTo>
                    <a:pt x="576" y="64"/>
                  </a:lnTo>
                  <a:lnTo>
                    <a:pt x="576" y="64"/>
                  </a:lnTo>
                  <a:lnTo>
                    <a:pt x="576" y="66"/>
                  </a:lnTo>
                  <a:lnTo>
                    <a:pt x="576" y="66"/>
                  </a:lnTo>
                  <a:lnTo>
                    <a:pt x="576" y="68"/>
                  </a:lnTo>
                  <a:lnTo>
                    <a:pt x="576" y="68"/>
                  </a:lnTo>
                  <a:lnTo>
                    <a:pt x="576" y="68"/>
                  </a:lnTo>
                  <a:lnTo>
                    <a:pt x="576" y="68"/>
                  </a:lnTo>
                  <a:lnTo>
                    <a:pt x="579" y="68"/>
                  </a:lnTo>
                  <a:lnTo>
                    <a:pt x="579" y="68"/>
                  </a:lnTo>
                  <a:lnTo>
                    <a:pt x="579" y="68"/>
                  </a:lnTo>
                  <a:lnTo>
                    <a:pt x="579" y="69"/>
                  </a:lnTo>
                  <a:lnTo>
                    <a:pt x="579" y="69"/>
                  </a:lnTo>
                  <a:lnTo>
                    <a:pt x="579" y="71"/>
                  </a:lnTo>
                  <a:lnTo>
                    <a:pt x="579" y="71"/>
                  </a:lnTo>
                  <a:lnTo>
                    <a:pt x="577" y="71"/>
                  </a:lnTo>
                  <a:lnTo>
                    <a:pt x="577" y="71"/>
                  </a:lnTo>
                  <a:lnTo>
                    <a:pt x="573" y="71"/>
                  </a:lnTo>
                  <a:lnTo>
                    <a:pt x="571" y="71"/>
                  </a:lnTo>
                  <a:lnTo>
                    <a:pt x="571" y="72"/>
                  </a:lnTo>
                  <a:lnTo>
                    <a:pt x="570" y="72"/>
                  </a:lnTo>
                  <a:lnTo>
                    <a:pt x="570" y="72"/>
                  </a:lnTo>
                  <a:lnTo>
                    <a:pt x="570" y="74"/>
                  </a:lnTo>
                  <a:lnTo>
                    <a:pt x="570" y="75"/>
                  </a:lnTo>
                  <a:lnTo>
                    <a:pt x="570" y="75"/>
                  </a:lnTo>
                  <a:lnTo>
                    <a:pt x="570" y="75"/>
                  </a:lnTo>
                  <a:lnTo>
                    <a:pt x="571" y="77"/>
                  </a:lnTo>
                  <a:lnTo>
                    <a:pt x="573" y="77"/>
                  </a:lnTo>
                  <a:lnTo>
                    <a:pt x="576" y="77"/>
                  </a:lnTo>
                  <a:lnTo>
                    <a:pt x="576" y="77"/>
                  </a:lnTo>
                  <a:lnTo>
                    <a:pt x="577" y="77"/>
                  </a:lnTo>
                  <a:lnTo>
                    <a:pt x="577" y="77"/>
                  </a:lnTo>
                  <a:lnTo>
                    <a:pt x="577" y="79"/>
                  </a:lnTo>
                  <a:lnTo>
                    <a:pt x="579" y="79"/>
                  </a:lnTo>
                  <a:lnTo>
                    <a:pt x="579" y="77"/>
                  </a:lnTo>
                  <a:lnTo>
                    <a:pt x="579" y="75"/>
                  </a:lnTo>
                  <a:lnTo>
                    <a:pt x="579" y="75"/>
                  </a:lnTo>
                  <a:lnTo>
                    <a:pt x="581" y="74"/>
                  </a:lnTo>
                  <a:lnTo>
                    <a:pt x="584" y="72"/>
                  </a:lnTo>
                  <a:lnTo>
                    <a:pt x="585" y="72"/>
                  </a:lnTo>
                  <a:lnTo>
                    <a:pt x="587" y="72"/>
                  </a:lnTo>
                  <a:lnTo>
                    <a:pt x="587" y="72"/>
                  </a:lnTo>
                  <a:lnTo>
                    <a:pt x="587" y="71"/>
                  </a:lnTo>
                  <a:lnTo>
                    <a:pt x="587" y="72"/>
                  </a:lnTo>
                  <a:lnTo>
                    <a:pt x="587" y="72"/>
                  </a:lnTo>
                  <a:lnTo>
                    <a:pt x="587" y="72"/>
                  </a:lnTo>
                  <a:lnTo>
                    <a:pt x="587" y="72"/>
                  </a:lnTo>
                  <a:lnTo>
                    <a:pt x="588" y="72"/>
                  </a:lnTo>
                  <a:lnTo>
                    <a:pt x="588" y="71"/>
                  </a:lnTo>
                  <a:lnTo>
                    <a:pt x="590" y="69"/>
                  </a:lnTo>
                  <a:lnTo>
                    <a:pt x="593" y="66"/>
                  </a:lnTo>
                  <a:lnTo>
                    <a:pt x="595" y="66"/>
                  </a:lnTo>
                  <a:lnTo>
                    <a:pt x="596" y="66"/>
                  </a:lnTo>
                  <a:lnTo>
                    <a:pt x="599" y="66"/>
                  </a:lnTo>
                  <a:lnTo>
                    <a:pt x="603" y="66"/>
                  </a:lnTo>
                  <a:lnTo>
                    <a:pt x="606" y="66"/>
                  </a:lnTo>
                  <a:lnTo>
                    <a:pt x="607" y="68"/>
                  </a:lnTo>
                  <a:lnTo>
                    <a:pt x="609" y="68"/>
                  </a:lnTo>
                  <a:lnTo>
                    <a:pt x="614" y="68"/>
                  </a:lnTo>
                  <a:lnTo>
                    <a:pt x="614" y="68"/>
                  </a:lnTo>
                  <a:lnTo>
                    <a:pt x="612" y="68"/>
                  </a:lnTo>
                  <a:lnTo>
                    <a:pt x="611" y="66"/>
                  </a:lnTo>
                  <a:lnTo>
                    <a:pt x="609" y="66"/>
                  </a:lnTo>
                  <a:lnTo>
                    <a:pt x="607" y="66"/>
                  </a:lnTo>
                  <a:lnTo>
                    <a:pt x="607" y="66"/>
                  </a:lnTo>
                  <a:lnTo>
                    <a:pt x="609" y="64"/>
                  </a:lnTo>
                  <a:lnTo>
                    <a:pt x="609" y="64"/>
                  </a:lnTo>
                  <a:lnTo>
                    <a:pt x="609" y="64"/>
                  </a:lnTo>
                  <a:lnTo>
                    <a:pt x="611" y="64"/>
                  </a:lnTo>
                  <a:lnTo>
                    <a:pt x="611" y="63"/>
                  </a:lnTo>
                  <a:lnTo>
                    <a:pt x="612" y="63"/>
                  </a:lnTo>
                  <a:lnTo>
                    <a:pt x="615" y="63"/>
                  </a:lnTo>
                  <a:lnTo>
                    <a:pt x="618" y="61"/>
                  </a:lnTo>
                  <a:lnTo>
                    <a:pt x="618" y="61"/>
                  </a:lnTo>
                  <a:lnTo>
                    <a:pt x="618" y="63"/>
                  </a:lnTo>
                  <a:lnTo>
                    <a:pt x="620" y="63"/>
                  </a:lnTo>
                  <a:lnTo>
                    <a:pt x="623" y="61"/>
                  </a:lnTo>
                  <a:lnTo>
                    <a:pt x="625" y="61"/>
                  </a:lnTo>
                  <a:lnTo>
                    <a:pt x="626" y="61"/>
                  </a:lnTo>
                  <a:lnTo>
                    <a:pt x="626" y="61"/>
                  </a:lnTo>
                  <a:lnTo>
                    <a:pt x="628" y="61"/>
                  </a:lnTo>
                  <a:lnTo>
                    <a:pt x="629" y="61"/>
                  </a:lnTo>
                  <a:lnTo>
                    <a:pt x="629" y="61"/>
                  </a:lnTo>
                  <a:lnTo>
                    <a:pt x="629" y="60"/>
                  </a:lnTo>
                  <a:lnTo>
                    <a:pt x="628" y="60"/>
                  </a:lnTo>
                  <a:lnTo>
                    <a:pt x="628" y="60"/>
                  </a:lnTo>
                  <a:lnTo>
                    <a:pt x="628" y="58"/>
                  </a:lnTo>
                  <a:lnTo>
                    <a:pt x="628" y="58"/>
                  </a:lnTo>
                  <a:lnTo>
                    <a:pt x="628" y="58"/>
                  </a:lnTo>
                  <a:lnTo>
                    <a:pt x="628" y="58"/>
                  </a:lnTo>
                  <a:close/>
                  <a:moveTo>
                    <a:pt x="672" y="55"/>
                  </a:moveTo>
                  <a:lnTo>
                    <a:pt x="674" y="55"/>
                  </a:lnTo>
                  <a:lnTo>
                    <a:pt x="675" y="55"/>
                  </a:lnTo>
                  <a:lnTo>
                    <a:pt x="677" y="57"/>
                  </a:lnTo>
                  <a:lnTo>
                    <a:pt x="675" y="57"/>
                  </a:lnTo>
                  <a:lnTo>
                    <a:pt x="672" y="57"/>
                  </a:lnTo>
                  <a:lnTo>
                    <a:pt x="670" y="55"/>
                  </a:lnTo>
                  <a:lnTo>
                    <a:pt x="670" y="55"/>
                  </a:lnTo>
                  <a:lnTo>
                    <a:pt x="672" y="55"/>
                  </a:lnTo>
                  <a:close/>
                  <a:moveTo>
                    <a:pt x="49" y="53"/>
                  </a:moveTo>
                  <a:lnTo>
                    <a:pt x="51" y="55"/>
                  </a:lnTo>
                  <a:lnTo>
                    <a:pt x="51" y="55"/>
                  </a:lnTo>
                  <a:lnTo>
                    <a:pt x="51" y="57"/>
                  </a:lnTo>
                  <a:lnTo>
                    <a:pt x="49" y="57"/>
                  </a:lnTo>
                  <a:lnTo>
                    <a:pt x="48" y="57"/>
                  </a:lnTo>
                  <a:lnTo>
                    <a:pt x="48" y="55"/>
                  </a:lnTo>
                  <a:lnTo>
                    <a:pt x="48" y="55"/>
                  </a:lnTo>
                  <a:lnTo>
                    <a:pt x="48" y="55"/>
                  </a:lnTo>
                  <a:lnTo>
                    <a:pt x="49" y="53"/>
                  </a:lnTo>
                  <a:close/>
                  <a:moveTo>
                    <a:pt x="54" y="52"/>
                  </a:moveTo>
                  <a:lnTo>
                    <a:pt x="55" y="52"/>
                  </a:lnTo>
                  <a:lnTo>
                    <a:pt x="55" y="53"/>
                  </a:lnTo>
                  <a:lnTo>
                    <a:pt x="55" y="55"/>
                  </a:lnTo>
                  <a:lnTo>
                    <a:pt x="55" y="55"/>
                  </a:lnTo>
                  <a:lnTo>
                    <a:pt x="55" y="55"/>
                  </a:lnTo>
                  <a:lnTo>
                    <a:pt x="55" y="55"/>
                  </a:lnTo>
                  <a:lnTo>
                    <a:pt x="55" y="55"/>
                  </a:lnTo>
                  <a:lnTo>
                    <a:pt x="54" y="55"/>
                  </a:lnTo>
                  <a:lnTo>
                    <a:pt x="54" y="55"/>
                  </a:lnTo>
                  <a:lnTo>
                    <a:pt x="52" y="55"/>
                  </a:lnTo>
                  <a:lnTo>
                    <a:pt x="52" y="55"/>
                  </a:lnTo>
                  <a:lnTo>
                    <a:pt x="52" y="55"/>
                  </a:lnTo>
                  <a:lnTo>
                    <a:pt x="51" y="53"/>
                  </a:lnTo>
                  <a:lnTo>
                    <a:pt x="51" y="53"/>
                  </a:lnTo>
                  <a:lnTo>
                    <a:pt x="52" y="52"/>
                  </a:lnTo>
                  <a:lnTo>
                    <a:pt x="54" y="52"/>
                  </a:lnTo>
                  <a:close/>
                  <a:moveTo>
                    <a:pt x="738" y="47"/>
                  </a:moveTo>
                  <a:lnTo>
                    <a:pt x="738" y="47"/>
                  </a:lnTo>
                  <a:lnTo>
                    <a:pt x="740" y="47"/>
                  </a:lnTo>
                  <a:lnTo>
                    <a:pt x="740" y="47"/>
                  </a:lnTo>
                  <a:lnTo>
                    <a:pt x="740" y="49"/>
                  </a:lnTo>
                  <a:lnTo>
                    <a:pt x="740" y="49"/>
                  </a:lnTo>
                  <a:lnTo>
                    <a:pt x="741" y="49"/>
                  </a:lnTo>
                  <a:lnTo>
                    <a:pt x="741" y="50"/>
                  </a:lnTo>
                  <a:lnTo>
                    <a:pt x="741" y="50"/>
                  </a:lnTo>
                  <a:lnTo>
                    <a:pt x="740" y="50"/>
                  </a:lnTo>
                  <a:lnTo>
                    <a:pt x="738" y="49"/>
                  </a:lnTo>
                  <a:lnTo>
                    <a:pt x="738" y="49"/>
                  </a:lnTo>
                  <a:lnTo>
                    <a:pt x="738" y="49"/>
                  </a:lnTo>
                  <a:lnTo>
                    <a:pt x="738" y="47"/>
                  </a:lnTo>
                  <a:lnTo>
                    <a:pt x="738" y="47"/>
                  </a:lnTo>
                  <a:lnTo>
                    <a:pt x="738" y="47"/>
                  </a:lnTo>
                  <a:lnTo>
                    <a:pt x="738" y="47"/>
                  </a:lnTo>
                  <a:close/>
                  <a:moveTo>
                    <a:pt x="335" y="42"/>
                  </a:moveTo>
                  <a:lnTo>
                    <a:pt x="335" y="42"/>
                  </a:lnTo>
                  <a:lnTo>
                    <a:pt x="335" y="44"/>
                  </a:lnTo>
                  <a:lnTo>
                    <a:pt x="335" y="46"/>
                  </a:lnTo>
                  <a:lnTo>
                    <a:pt x="335" y="46"/>
                  </a:lnTo>
                  <a:lnTo>
                    <a:pt x="333" y="47"/>
                  </a:lnTo>
                  <a:lnTo>
                    <a:pt x="335" y="49"/>
                  </a:lnTo>
                  <a:lnTo>
                    <a:pt x="336" y="52"/>
                  </a:lnTo>
                  <a:lnTo>
                    <a:pt x="338" y="52"/>
                  </a:lnTo>
                  <a:lnTo>
                    <a:pt x="339" y="53"/>
                  </a:lnTo>
                  <a:lnTo>
                    <a:pt x="341" y="55"/>
                  </a:lnTo>
                  <a:lnTo>
                    <a:pt x="342" y="57"/>
                  </a:lnTo>
                  <a:lnTo>
                    <a:pt x="344" y="57"/>
                  </a:lnTo>
                  <a:lnTo>
                    <a:pt x="346" y="58"/>
                  </a:lnTo>
                  <a:lnTo>
                    <a:pt x="346" y="58"/>
                  </a:lnTo>
                  <a:lnTo>
                    <a:pt x="344" y="58"/>
                  </a:lnTo>
                  <a:lnTo>
                    <a:pt x="344" y="58"/>
                  </a:lnTo>
                  <a:lnTo>
                    <a:pt x="341" y="57"/>
                  </a:lnTo>
                  <a:lnTo>
                    <a:pt x="341" y="55"/>
                  </a:lnTo>
                  <a:lnTo>
                    <a:pt x="339" y="53"/>
                  </a:lnTo>
                  <a:lnTo>
                    <a:pt x="338" y="53"/>
                  </a:lnTo>
                  <a:lnTo>
                    <a:pt x="335" y="52"/>
                  </a:lnTo>
                  <a:lnTo>
                    <a:pt x="335" y="50"/>
                  </a:lnTo>
                  <a:lnTo>
                    <a:pt x="335" y="49"/>
                  </a:lnTo>
                  <a:lnTo>
                    <a:pt x="333" y="47"/>
                  </a:lnTo>
                  <a:lnTo>
                    <a:pt x="333" y="47"/>
                  </a:lnTo>
                  <a:lnTo>
                    <a:pt x="335" y="46"/>
                  </a:lnTo>
                  <a:lnTo>
                    <a:pt x="335" y="44"/>
                  </a:lnTo>
                  <a:lnTo>
                    <a:pt x="335" y="42"/>
                  </a:lnTo>
                  <a:lnTo>
                    <a:pt x="335" y="42"/>
                  </a:lnTo>
                  <a:close/>
                  <a:moveTo>
                    <a:pt x="669" y="41"/>
                  </a:moveTo>
                  <a:lnTo>
                    <a:pt x="669" y="42"/>
                  </a:lnTo>
                  <a:lnTo>
                    <a:pt x="669" y="42"/>
                  </a:lnTo>
                  <a:lnTo>
                    <a:pt x="669" y="42"/>
                  </a:lnTo>
                  <a:lnTo>
                    <a:pt x="669" y="42"/>
                  </a:lnTo>
                  <a:lnTo>
                    <a:pt x="669" y="42"/>
                  </a:lnTo>
                  <a:lnTo>
                    <a:pt x="669" y="41"/>
                  </a:lnTo>
                  <a:close/>
                  <a:moveTo>
                    <a:pt x="494" y="39"/>
                  </a:moveTo>
                  <a:lnTo>
                    <a:pt x="494" y="39"/>
                  </a:lnTo>
                  <a:lnTo>
                    <a:pt x="494" y="41"/>
                  </a:lnTo>
                  <a:lnTo>
                    <a:pt x="494" y="42"/>
                  </a:lnTo>
                  <a:lnTo>
                    <a:pt x="494" y="44"/>
                  </a:lnTo>
                  <a:lnTo>
                    <a:pt x="492" y="46"/>
                  </a:lnTo>
                  <a:lnTo>
                    <a:pt x="492" y="46"/>
                  </a:lnTo>
                  <a:lnTo>
                    <a:pt x="492" y="42"/>
                  </a:lnTo>
                  <a:lnTo>
                    <a:pt x="491" y="41"/>
                  </a:lnTo>
                  <a:lnTo>
                    <a:pt x="492" y="41"/>
                  </a:lnTo>
                  <a:lnTo>
                    <a:pt x="492" y="39"/>
                  </a:lnTo>
                  <a:lnTo>
                    <a:pt x="494" y="39"/>
                  </a:lnTo>
                  <a:close/>
                  <a:moveTo>
                    <a:pt x="663" y="39"/>
                  </a:moveTo>
                  <a:lnTo>
                    <a:pt x="661" y="39"/>
                  </a:lnTo>
                  <a:lnTo>
                    <a:pt x="661" y="39"/>
                  </a:lnTo>
                  <a:lnTo>
                    <a:pt x="661" y="39"/>
                  </a:lnTo>
                  <a:lnTo>
                    <a:pt x="661" y="39"/>
                  </a:lnTo>
                  <a:lnTo>
                    <a:pt x="661" y="39"/>
                  </a:lnTo>
                  <a:lnTo>
                    <a:pt x="663" y="39"/>
                  </a:lnTo>
                  <a:lnTo>
                    <a:pt x="663" y="39"/>
                  </a:lnTo>
                  <a:lnTo>
                    <a:pt x="663" y="39"/>
                  </a:lnTo>
                  <a:close/>
                  <a:moveTo>
                    <a:pt x="669" y="38"/>
                  </a:moveTo>
                  <a:lnTo>
                    <a:pt x="669" y="38"/>
                  </a:lnTo>
                  <a:lnTo>
                    <a:pt x="667" y="38"/>
                  </a:lnTo>
                  <a:lnTo>
                    <a:pt x="666" y="38"/>
                  </a:lnTo>
                  <a:lnTo>
                    <a:pt x="666" y="39"/>
                  </a:lnTo>
                  <a:lnTo>
                    <a:pt x="666" y="39"/>
                  </a:lnTo>
                  <a:lnTo>
                    <a:pt x="666" y="39"/>
                  </a:lnTo>
                  <a:lnTo>
                    <a:pt x="666" y="39"/>
                  </a:lnTo>
                  <a:lnTo>
                    <a:pt x="666" y="39"/>
                  </a:lnTo>
                  <a:lnTo>
                    <a:pt x="666" y="39"/>
                  </a:lnTo>
                  <a:lnTo>
                    <a:pt x="666" y="39"/>
                  </a:lnTo>
                  <a:lnTo>
                    <a:pt x="666" y="39"/>
                  </a:lnTo>
                  <a:lnTo>
                    <a:pt x="667" y="39"/>
                  </a:lnTo>
                  <a:lnTo>
                    <a:pt x="667" y="39"/>
                  </a:lnTo>
                  <a:lnTo>
                    <a:pt x="667" y="38"/>
                  </a:lnTo>
                  <a:lnTo>
                    <a:pt x="669" y="38"/>
                  </a:lnTo>
                  <a:lnTo>
                    <a:pt x="669" y="38"/>
                  </a:lnTo>
                  <a:close/>
                  <a:moveTo>
                    <a:pt x="830" y="38"/>
                  </a:moveTo>
                  <a:lnTo>
                    <a:pt x="830" y="38"/>
                  </a:lnTo>
                  <a:lnTo>
                    <a:pt x="830" y="38"/>
                  </a:lnTo>
                  <a:lnTo>
                    <a:pt x="830" y="38"/>
                  </a:lnTo>
                  <a:lnTo>
                    <a:pt x="831" y="38"/>
                  </a:lnTo>
                  <a:lnTo>
                    <a:pt x="831" y="38"/>
                  </a:lnTo>
                  <a:lnTo>
                    <a:pt x="831" y="38"/>
                  </a:lnTo>
                  <a:lnTo>
                    <a:pt x="831" y="39"/>
                  </a:lnTo>
                  <a:lnTo>
                    <a:pt x="831" y="39"/>
                  </a:lnTo>
                  <a:lnTo>
                    <a:pt x="830" y="39"/>
                  </a:lnTo>
                  <a:lnTo>
                    <a:pt x="828" y="39"/>
                  </a:lnTo>
                  <a:lnTo>
                    <a:pt x="828" y="39"/>
                  </a:lnTo>
                  <a:lnTo>
                    <a:pt x="828" y="38"/>
                  </a:lnTo>
                  <a:lnTo>
                    <a:pt x="828" y="38"/>
                  </a:lnTo>
                  <a:lnTo>
                    <a:pt x="828" y="38"/>
                  </a:lnTo>
                  <a:lnTo>
                    <a:pt x="830" y="38"/>
                  </a:lnTo>
                  <a:lnTo>
                    <a:pt x="830" y="38"/>
                  </a:lnTo>
                  <a:close/>
                  <a:moveTo>
                    <a:pt x="670" y="36"/>
                  </a:moveTo>
                  <a:lnTo>
                    <a:pt x="670" y="38"/>
                  </a:lnTo>
                  <a:lnTo>
                    <a:pt x="670" y="38"/>
                  </a:lnTo>
                  <a:lnTo>
                    <a:pt x="670" y="38"/>
                  </a:lnTo>
                  <a:lnTo>
                    <a:pt x="670" y="38"/>
                  </a:lnTo>
                  <a:lnTo>
                    <a:pt x="670" y="36"/>
                  </a:lnTo>
                  <a:lnTo>
                    <a:pt x="670" y="36"/>
                  </a:lnTo>
                  <a:lnTo>
                    <a:pt x="670" y="36"/>
                  </a:lnTo>
                  <a:close/>
                  <a:moveTo>
                    <a:pt x="675" y="33"/>
                  </a:moveTo>
                  <a:lnTo>
                    <a:pt x="675" y="33"/>
                  </a:lnTo>
                  <a:lnTo>
                    <a:pt x="675" y="34"/>
                  </a:lnTo>
                  <a:lnTo>
                    <a:pt x="675" y="34"/>
                  </a:lnTo>
                  <a:lnTo>
                    <a:pt x="675" y="34"/>
                  </a:lnTo>
                  <a:lnTo>
                    <a:pt x="669" y="39"/>
                  </a:lnTo>
                  <a:lnTo>
                    <a:pt x="667" y="41"/>
                  </a:lnTo>
                  <a:lnTo>
                    <a:pt x="667" y="41"/>
                  </a:lnTo>
                  <a:lnTo>
                    <a:pt x="667" y="41"/>
                  </a:lnTo>
                  <a:lnTo>
                    <a:pt x="667" y="41"/>
                  </a:lnTo>
                  <a:lnTo>
                    <a:pt x="669" y="41"/>
                  </a:lnTo>
                  <a:lnTo>
                    <a:pt x="669" y="41"/>
                  </a:lnTo>
                  <a:lnTo>
                    <a:pt x="670" y="41"/>
                  </a:lnTo>
                  <a:lnTo>
                    <a:pt x="670" y="41"/>
                  </a:lnTo>
                  <a:lnTo>
                    <a:pt x="669" y="42"/>
                  </a:lnTo>
                  <a:lnTo>
                    <a:pt x="669" y="42"/>
                  </a:lnTo>
                  <a:lnTo>
                    <a:pt x="670" y="42"/>
                  </a:lnTo>
                  <a:lnTo>
                    <a:pt x="670" y="42"/>
                  </a:lnTo>
                  <a:lnTo>
                    <a:pt x="670" y="42"/>
                  </a:lnTo>
                  <a:lnTo>
                    <a:pt x="670" y="42"/>
                  </a:lnTo>
                  <a:lnTo>
                    <a:pt x="670" y="44"/>
                  </a:lnTo>
                  <a:lnTo>
                    <a:pt x="669" y="44"/>
                  </a:lnTo>
                  <a:lnTo>
                    <a:pt x="669" y="44"/>
                  </a:lnTo>
                  <a:lnTo>
                    <a:pt x="669" y="44"/>
                  </a:lnTo>
                  <a:lnTo>
                    <a:pt x="669" y="44"/>
                  </a:lnTo>
                  <a:lnTo>
                    <a:pt x="667" y="44"/>
                  </a:lnTo>
                  <a:lnTo>
                    <a:pt x="667" y="44"/>
                  </a:lnTo>
                  <a:lnTo>
                    <a:pt x="669" y="46"/>
                  </a:lnTo>
                  <a:lnTo>
                    <a:pt x="669" y="46"/>
                  </a:lnTo>
                  <a:lnTo>
                    <a:pt x="669" y="46"/>
                  </a:lnTo>
                  <a:lnTo>
                    <a:pt x="669" y="47"/>
                  </a:lnTo>
                  <a:lnTo>
                    <a:pt x="669" y="49"/>
                  </a:lnTo>
                  <a:lnTo>
                    <a:pt x="669" y="49"/>
                  </a:lnTo>
                  <a:lnTo>
                    <a:pt x="669" y="49"/>
                  </a:lnTo>
                  <a:lnTo>
                    <a:pt x="669" y="49"/>
                  </a:lnTo>
                  <a:lnTo>
                    <a:pt x="669" y="49"/>
                  </a:lnTo>
                  <a:lnTo>
                    <a:pt x="669" y="50"/>
                  </a:lnTo>
                  <a:lnTo>
                    <a:pt x="669" y="50"/>
                  </a:lnTo>
                  <a:lnTo>
                    <a:pt x="667" y="50"/>
                  </a:lnTo>
                  <a:lnTo>
                    <a:pt x="667" y="50"/>
                  </a:lnTo>
                  <a:lnTo>
                    <a:pt x="666" y="50"/>
                  </a:lnTo>
                  <a:lnTo>
                    <a:pt x="664" y="52"/>
                  </a:lnTo>
                  <a:lnTo>
                    <a:pt x="663" y="52"/>
                  </a:lnTo>
                  <a:lnTo>
                    <a:pt x="663" y="53"/>
                  </a:lnTo>
                  <a:lnTo>
                    <a:pt x="661" y="53"/>
                  </a:lnTo>
                  <a:lnTo>
                    <a:pt x="661" y="53"/>
                  </a:lnTo>
                  <a:lnTo>
                    <a:pt x="659" y="53"/>
                  </a:lnTo>
                  <a:lnTo>
                    <a:pt x="658" y="55"/>
                  </a:lnTo>
                  <a:lnTo>
                    <a:pt x="658" y="55"/>
                  </a:lnTo>
                  <a:lnTo>
                    <a:pt x="658" y="55"/>
                  </a:lnTo>
                  <a:lnTo>
                    <a:pt x="658" y="55"/>
                  </a:lnTo>
                  <a:lnTo>
                    <a:pt x="656" y="55"/>
                  </a:lnTo>
                  <a:lnTo>
                    <a:pt x="653" y="55"/>
                  </a:lnTo>
                  <a:lnTo>
                    <a:pt x="652" y="55"/>
                  </a:lnTo>
                  <a:lnTo>
                    <a:pt x="650" y="55"/>
                  </a:lnTo>
                  <a:lnTo>
                    <a:pt x="648" y="55"/>
                  </a:lnTo>
                  <a:lnTo>
                    <a:pt x="647" y="53"/>
                  </a:lnTo>
                  <a:lnTo>
                    <a:pt x="645" y="53"/>
                  </a:lnTo>
                  <a:lnTo>
                    <a:pt x="640" y="53"/>
                  </a:lnTo>
                  <a:lnTo>
                    <a:pt x="637" y="53"/>
                  </a:lnTo>
                  <a:lnTo>
                    <a:pt x="633" y="53"/>
                  </a:lnTo>
                  <a:lnTo>
                    <a:pt x="628" y="55"/>
                  </a:lnTo>
                  <a:lnTo>
                    <a:pt x="626" y="55"/>
                  </a:lnTo>
                  <a:lnTo>
                    <a:pt x="625" y="57"/>
                  </a:lnTo>
                  <a:lnTo>
                    <a:pt x="623" y="57"/>
                  </a:lnTo>
                  <a:lnTo>
                    <a:pt x="623" y="57"/>
                  </a:lnTo>
                  <a:lnTo>
                    <a:pt x="622" y="57"/>
                  </a:lnTo>
                  <a:lnTo>
                    <a:pt x="620" y="55"/>
                  </a:lnTo>
                  <a:lnTo>
                    <a:pt x="618" y="55"/>
                  </a:lnTo>
                  <a:lnTo>
                    <a:pt x="617" y="55"/>
                  </a:lnTo>
                  <a:lnTo>
                    <a:pt x="617" y="53"/>
                  </a:lnTo>
                  <a:lnTo>
                    <a:pt x="620" y="52"/>
                  </a:lnTo>
                  <a:lnTo>
                    <a:pt x="620" y="50"/>
                  </a:lnTo>
                  <a:lnTo>
                    <a:pt x="620" y="50"/>
                  </a:lnTo>
                  <a:lnTo>
                    <a:pt x="620" y="49"/>
                  </a:lnTo>
                  <a:lnTo>
                    <a:pt x="622" y="49"/>
                  </a:lnTo>
                  <a:lnTo>
                    <a:pt x="622" y="49"/>
                  </a:lnTo>
                  <a:lnTo>
                    <a:pt x="622" y="49"/>
                  </a:lnTo>
                  <a:lnTo>
                    <a:pt x="623" y="49"/>
                  </a:lnTo>
                  <a:lnTo>
                    <a:pt x="625" y="47"/>
                  </a:lnTo>
                  <a:lnTo>
                    <a:pt x="626" y="46"/>
                  </a:lnTo>
                  <a:lnTo>
                    <a:pt x="628" y="46"/>
                  </a:lnTo>
                  <a:lnTo>
                    <a:pt x="629" y="44"/>
                  </a:lnTo>
                  <a:lnTo>
                    <a:pt x="631" y="44"/>
                  </a:lnTo>
                  <a:lnTo>
                    <a:pt x="634" y="44"/>
                  </a:lnTo>
                  <a:lnTo>
                    <a:pt x="634" y="44"/>
                  </a:lnTo>
                  <a:lnTo>
                    <a:pt x="636" y="44"/>
                  </a:lnTo>
                  <a:lnTo>
                    <a:pt x="637" y="44"/>
                  </a:lnTo>
                  <a:lnTo>
                    <a:pt x="639" y="42"/>
                  </a:lnTo>
                  <a:lnTo>
                    <a:pt x="640" y="42"/>
                  </a:lnTo>
                  <a:lnTo>
                    <a:pt x="644" y="42"/>
                  </a:lnTo>
                  <a:lnTo>
                    <a:pt x="645" y="42"/>
                  </a:lnTo>
                  <a:lnTo>
                    <a:pt x="645" y="42"/>
                  </a:lnTo>
                  <a:lnTo>
                    <a:pt x="647" y="42"/>
                  </a:lnTo>
                  <a:lnTo>
                    <a:pt x="647" y="41"/>
                  </a:lnTo>
                  <a:lnTo>
                    <a:pt x="648" y="41"/>
                  </a:lnTo>
                  <a:lnTo>
                    <a:pt x="650" y="41"/>
                  </a:lnTo>
                  <a:lnTo>
                    <a:pt x="650" y="41"/>
                  </a:lnTo>
                  <a:lnTo>
                    <a:pt x="650" y="42"/>
                  </a:lnTo>
                  <a:lnTo>
                    <a:pt x="650" y="42"/>
                  </a:lnTo>
                  <a:lnTo>
                    <a:pt x="650" y="42"/>
                  </a:lnTo>
                  <a:lnTo>
                    <a:pt x="650" y="42"/>
                  </a:lnTo>
                  <a:lnTo>
                    <a:pt x="652" y="42"/>
                  </a:lnTo>
                  <a:lnTo>
                    <a:pt x="653" y="42"/>
                  </a:lnTo>
                  <a:lnTo>
                    <a:pt x="655" y="42"/>
                  </a:lnTo>
                  <a:lnTo>
                    <a:pt x="653" y="42"/>
                  </a:lnTo>
                  <a:lnTo>
                    <a:pt x="653" y="42"/>
                  </a:lnTo>
                  <a:lnTo>
                    <a:pt x="653" y="42"/>
                  </a:lnTo>
                  <a:lnTo>
                    <a:pt x="653" y="44"/>
                  </a:lnTo>
                  <a:lnTo>
                    <a:pt x="653" y="44"/>
                  </a:lnTo>
                  <a:lnTo>
                    <a:pt x="655" y="42"/>
                  </a:lnTo>
                  <a:lnTo>
                    <a:pt x="655" y="42"/>
                  </a:lnTo>
                  <a:lnTo>
                    <a:pt x="655" y="44"/>
                  </a:lnTo>
                  <a:lnTo>
                    <a:pt x="655" y="44"/>
                  </a:lnTo>
                  <a:lnTo>
                    <a:pt x="656" y="44"/>
                  </a:lnTo>
                  <a:lnTo>
                    <a:pt x="656" y="44"/>
                  </a:lnTo>
                  <a:lnTo>
                    <a:pt x="658" y="44"/>
                  </a:lnTo>
                  <a:lnTo>
                    <a:pt x="659" y="42"/>
                  </a:lnTo>
                  <a:lnTo>
                    <a:pt x="659" y="42"/>
                  </a:lnTo>
                  <a:lnTo>
                    <a:pt x="659" y="42"/>
                  </a:lnTo>
                  <a:lnTo>
                    <a:pt x="658" y="42"/>
                  </a:lnTo>
                  <a:lnTo>
                    <a:pt x="658" y="42"/>
                  </a:lnTo>
                  <a:lnTo>
                    <a:pt x="656" y="42"/>
                  </a:lnTo>
                  <a:lnTo>
                    <a:pt x="658" y="42"/>
                  </a:lnTo>
                  <a:lnTo>
                    <a:pt x="659" y="41"/>
                  </a:lnTo>
                  <a:lnTo>
                    <a:pt x="659" y="41"/>
                  </a:lnTo>
                  <a:lnTo>
                    <a:pt x="659" y="41"/>
                  </a:lnTo>
                  <a:lnTo>
                    <a:pt x="659" y="41"/>
                  </a:lnTo>
                  <a:lnTo>
                    <a:pt x="658" y="41"/>
                  </a:lnTo>
                  <a:lnTo>
                    <a:pt x="658" y="41"/>
                  </a:lnTo>
                  <a:lnTo>
                    <a:pt x="656" y="41"/>
                  </a:lnTo>
                  <a:lnTo>
                    <a:pt x="656" y="41"/>
                  </a:lnTo>
                  <a:lnTo>
                    <a:pt x="656" y="39"/>
                  </a:lnTo>
                  <a:lnTo>
                    <a:pt x="656" y="39"/>
                  </a:lnTo>
                  <a:lnTo>
                    <a:pt x="653" y="39"/>
                  </a:lnTo>
                  <a:lnTo>
                    <a:pt x="653" y="39"/>
                  </a:lnTo>
                  <a:lnTo>
                    <a:pt x="653" y="39"/>
                  </a:lnTo>
                  <a:lnTo>
                    <a:pt x="653" y="41"/>
                  </a:lnTo>
                  <a:lnTo>
                    <a:pt x="653" y="41"/>
                  </a:lnTo>
                  <a:lnTo>
                    <a:pt x="653" y="41"/>
                  </a:lnTo>
                  <a:lnTo>
                    <a:pt x="653" y="41"/>
                  </a:lnTo>
                  <a:lnTo>
                    <a:pt x="653" y="39"/>
                  </a:lnTo>
                  <a:lnTo>
                    <a:pt x="653" y="39"/>
                  </a:lnTo>
                  <a:lnTo>
                    <a:pt x="653" y="39"/>
                  </a:lnTo>
                  <a:lnTo>
                    <a:pt x="652" y="39"/>
                  </a:lnTo>
                  <a:lnTo>
                    <a:pt x="652" y="39"/>
                  </a:lnTo>
                  <a:lnTo>
                    <a:pt x="650" y="41"/>
                  </a:lnTo>
                  <a:lnTo>
                    <a:pt x="650" y="41"/>
                  </a:lnTo>
                  <a:lnTo>
                    <a:pt x="650" y="39"/>
                  </a:lnTo>
                  <a:lnTo>
                    <a:pt x="652" y="39"/>
                  </a:lnTo>
                  <a:lnTo>
                    <a:pt x="653" y="39"/>
                  </a:lnTo>
                  <a:lnTo>
                    <a:pt x="653" y="39"/>
                  </a:lnTo>
                  <a:lnTo>
                    <a:pt x="655" y="39"/>
                  </a:lnTo>
                  <a:lnTo>
                    <a:pt x="655" y="39"/>
                  </a:lnTo>
                  <a:lnTo>
                    <a:pt x="655" y="39"/>
                  </a:lnTo>
                  <a:lnTo>
                    <a:pt x="656" y="39"/>
                  </a:lnTo>
                  <a:lnTo>
                    <a:pt x="656" y="38"/>
                  </a:lnTo>
                  <a:lnTo>
                    <a:pt x="658" y="39"/>
                  </a:lnTo>
                  <a:lnTo>
                    <a:pt x="658" y="39"/>
                  </a:lnTo>
                  <a:lnTo>
                    <a:pt x="658" y="39"/>
                  </a:lnTo>
                  <a:lnTo>
                    <a:pt x="658" y="39"/>
                  </a:lnTo>
                  <a:lnTo>
                    <a:pt x="659" y="39"/>
                  </a:lnTo>
                  <a:lnTo>
                    <a:pt x="659" y="39"/>
                  </a:lnTo>
                  <a:lnTo>
                    <a:pt x="658" y="39"/>
                  </a:lnTo>
                  <a:lnTo>
                    <a:pt x="656" y="41"/>
                  </a:lnTo>
                  <a:lnTo>
                    <a:pt x="656" y="41"/>
                  </a:lnTo>
                  <a:lnTo>
                    <a:pt x="658" y="41"/>
                  </a:lnTo>
                  <a:lnTo>
                    <a:pt x="658" y="41"/>
                  </a:lnTo>
                  <a:lnTo>
                    <a:pt x="661" y="39"/>
                  </a:lnTo>
                  <a:lnTo>
                    <a:pt x="663" y="38"/>
                  </a:lnTo>
                  <a:lnTo>
                    <a:pt x="664" y="38"/>
                  </a:lnTo>
                  <a:lnTo>
                    <a:pt x="666" y="38"/>
                  </a:lnTo>
                  <a:lnTo>
                    <a:pt x="666" y="38"/>
                  </a:lnTo>
                  <a:lnTo>
                    <a:pt x="667" y="36"/>
                  </a:lnTo>
                  <a:lnTo>
                    <a:pt x="672" y="36"/>
                  </a:lnTo>
                  <a:lnTo>
                    <a:pt x="674" y="34"/>
                  </a:lnTo>
                  <a:lnTo>
                    <a:pt x="675" y="33"/>
                  </a:lnTo>
                  <a:lnTo>
                    <a:pt x="675" y="33"/>
                  </a:lnTo>
                  <a:close/>
                  <a:moveTo>
                    <a:pt x="175" y="31"/>
                  </a:moveTo>
                  <a:lnTo>
                    <a:pt x="177" y="33"/>
                  </a:lnTo>
                  <a:lnTo>
                    <a:pt x="177" y="34"/>
                  </a:lnTo>
                  <a:lnTo>
                    <a:pt x="178" y="34"/>
                  </a:lnTo>
                  <a:lnTo>
                    <a:pt x="178" y="36"/>
                  </a:lnTo>
                  <a:lnTo>
                    <a:pt x="177" y="36"/>
                  </a:lnTo>
                  <a:lnTo>
                    <a:pt x="177" y="36"/>
                  </a:lnTo>
                  <a:lnTo>
                    <a:pt x="177" y="36"/>
                  </a:lnTo>
                  <a:lnTo>
                    <a:pt x="175" y="36"/>
                  </a:lnTo>
                  <a:lnTo>
                    <a:pt x="175" y="34"/>
                  </a:lnTo>
                  <a:lnTo>
                    <a:pt x="175" y="34"/>
                  </a:lnTo>
                  <a:lnTo>
                    <a:pt x="175" y="34"/>
                  </a:lnTo>
                  <a:lnTo>
                    <a:pt x="174" y="34"/>
                  </a:lnTo>
                  <a:lnTo>
                    <a:pt x="174" y="34"/>
                  </a:lnTo>
                  <a:lnTo>
                    <a:pt x="172" y="34"/>
                  </a:lnTo>
                  <a:lnTo>
                    <a:pt x="172" y="34"/>
                  </a:lnTo>
                  <a:lnTo>
                    <a:pt x="174" y="33"/>
                  </a:lnTo>
                  <a:lnTo>
                    <a:pt x="174" y="33"/>
                  </a:lnTo>
                  <a:lnTo>
                    <a:pt x="174" y="33"/>
                  </a:lnTo>
                  <a:lnTo>
                    <a:pt x="175" y="33"/>
                  </a:lnTo>
                  <a:lnTo>
                    <a:pt x="175" y="33"/>
                  </a:lnTo>
                  <a:lnTo>
                    <a:pt x="175" y="31"/>
                  </a:lnTo>
                  <a:close/>
                  <a:moveTo>
                    <a:pt x="623" y="30"/>
                  </a:moveTo>
                  <a:lnTo>
                    <a:pt x="623" y="30"/>
                  </a:lnTo>
                  <a:lnTo>
                    <a:pt x="623" y="31"/>
                  </a:lnTo>
                  <a:lnTo>
                    <a:pt x="625" y="31"/>
                  </a:lnTo>
                  <a:lnTo>
                    <a:pt x="626" y="33"/>
                  </a:lnTo>
                  <a:lnTo>
                    <a:pt x="626" y="33"/>
                  </a:lnTo>
                  <a:lnTo>
                    <a:pt x="626" y="34"/>
                  </a:lnTo>
                  <a:lnTo>
                    <a:pt x="626" y="34"/>
                  </a:lnTo>
                  <a:lnTo>
                    <a:pt x="626" y="34"/>
                  </a:lnTo>
                  <a:lnTo>
                    <a:pt x="623" y="36"/>
                  </a:lnTo>
                  <a:lnTo>
                    <a:pt x="622" y="36"/>
                  </a:lnTo>
                  <a:lnTo>
                    <a:pt x="622" y="38"/>
                  </a:lnTo>
                  <a:lnTo>
                    <a:pt x="622" y="38"/>
                  </a:lnTo>
                  <a:lnTo>
                    <a:pt x="622" y="38"/>
                  </a:lnTo>
                  <a:lnTo>
                    <a:pt x="622" y="38"/>
                  </a:lnTo>
                  <a:lnTo>
                    <a:pt x="622" y="36"/>
                  </a:lnTo>
                  <a:lnTo>
                    <a:pt x="620" y="34"/>
                  </a:lnTo>
                  <a:lnTo>
                    <a:pt x="620" y="34"/>
                  </a:lnTo>
                  <a:lnTo>
                    <a:pt x="620" y="34"/>
                  </a:lnTo>
                  <a:lnTo>
                    <a:pt x="622" y="34"/>
                  </a:lnTo>
                  <a:lnTo>
                    <a:pt x="622" y="33"/>
                  </a:lnTo>
                  <a:lnTo>
                    <a:pt x="623" y="31"/>
                  </a:lnTo>
                  <a:lnTo>
                    <a:pt x="623" y="31"/>
                  </a:lnTo>
                  <a:lnTo>
                    <a:pt x="623" y="31"/>
                  </a:lnTo>
                  <a:lnTo>
                    <a:pt x="623" y="30"/>
                  </a:lnTo>
                  <a:close/>
                  <a:moveTo>
                    <a:pt x="611" y="27"/>
                  </a:moveTo>
                  <a:lnTo>
                    <a:pt x="611" y="27"/>
                  </a:lnTo>
                  <a:lnTo>
                    <a:pt x="611" y="27"/>
                  </a:lnTo>
                  <a:lnTo>
                    <a:pt x="611" y="28"/>
                  </a:lnTo>
                  <a:lnTo>
                    <a:pt x="612" y="28"/>
                  </a:lnTo>
                  <a:lnTo>
                    <a:pt x="612" y="28"/>
                  </a:lnTo>
                  <a:lnTo>
                    <a:pt x="612" y="27"/>
                  </a:lnTo>
                  <a:lnTo>
                    <a:pt x="612" y="27"/>
                  </a:lnTo>
                  <a:lnTo>
                    <a:pt x="611" y="27"/>
                  </a:lnTo>
                  <a:close/>
                  <a:moveTo>
                    <a:pt x="715" y="23"/>
                  </a:moveTo>
                  <a:lnTo>
                    <a:pt x="715" y="23"/>
                  </a:lnTo>
                  <a:lnTo>
                    <a:pt x="715" y="23"/>
                  </a:lnTo>
                  <a:lnTo>
                    <a:pt x="713" y="25"/>
                  </a:lnTo>
                  <a:lnTo>
                    <a:pt x="713" y="25"/>
                  </a:lnTo>
                  <a:lnTo>
                    <a:pt x="713" y="25"/>
                  </a:lnTo>
                  <a:lnTo>
                    <a:pt x="713" y="27"/>
                  </a:lnTo>
                  <a:lnTo>
                    <a:pt x="713" y="30"/>
                  </a:lnTo>
                  <a:lnTo>
                    <a:pt x="713" y="31"/>
                  </a:lnTo>
                  <a:lnTo>
                    <a:pt x="711" y="31"/>
                  </a:lnTo>
                  <a:lnTo>
                    <a:pt x="711" y="33"/>
                  </a:lnTo>
                  <a:lnTo>
                    <a:pt x="711" y="33"/>
                  </a:lnTo>
                  <a:lnTo>
                    <a:pt x="711" y="33"/>
                  </a:lnTo>
                  <a:lnTo>
                    <a:pt x="711" y="34"/>
                  </a:lnTo>
                  <a:lnTo>
                    <a:pt x="711" y="34"/>
                  </a:lnTo>
                  <a:lnTo>
                    <a:pt x="711" y="34"/>
                  </a:lnTo>
                  <a:lnTo>
                    <a:pt x="711" y="34"/>
                  </a:lnTo>
                  <a:lnTo>
                    <a:pt x="711" y="36"/>
                  </a:lnTo>
                  <a:lnTo>
                    <a:pt x="711" y="38"/>
                  </a:lnTo>
                  <a:lnTo>
                    <a:pt x="710" y="39"/>
                  </a:lnTo>
                  <a:lnTo>
                    <a:pt x="710" y="41"/>
                  </a:lnTo>
                  <a:lnTo>
                    <a:pt x="710" y="44"/>
                  </a:lnTo>
                  <a:lnTo>
                    <a:pt x="710" y="46"/>
                  </a:lnTo>
                  <a:lnTo>
                    <a:pt x="710" y="46"/>
                  </a:lnTo>
                  <a:lnTo>
                    <a:pt x="710" y="46"/>
                  </a:lnTo>
                  <a:lnTo>
                    <a:pt x="710" y="44"/>
                  </a:lnTo>
                  <a:lnTo>
                    <a:pt x="710" y="42"/>
                  </a:lnTo>
                  <a:lnTo>
                    <a:pt x="708" y="41"/>
                  </a:lnTo>
                  <a:lnTo>
                    <a:pt x="708" y="41"/>
                  </a:lnTo>
                  <a:lnTo>
                    <a:pt x="708" y="39"/>
                  </a:lnTo>
                  <a:lnTo>
                    <a:pt x="710" y="38"/>
                  </a:lnTo>
                  <a:lnTo>
                    <a:pt x="710" y="34"/>
                  </a:lnTo>
                  <a:lnTo>
                    <a:pt x="710" y="34"/>
                  </a:lnTo>
                  <a:lnTo>
                    <a:pt x="708" y="31"/>
                  </a:lnTo>
                  <a:lnTo>
                    <a:pt x="710" y="28"/>
                  </a:lnTo>
                  <a:lnTo>
                    <a:pt x="710" y="25"/>
                  </a:lnTo>
                  <a:lnTo>
                    <a:pt x="710" y="23"/>
                  </a:lnTo>
                  <a:lnTo>
                    <a:pt x="711" y="23"/>
                  </a:lnTo>
                  <a:lnTo>
                    <a:pt x="711" y="25"/>
                  </a:lnTo>
                  <a:lnTo>
                    <a:pt x="711" y="25"/>
                  </a:lnTo>
                  <a:lnTo>
                    <a:pt x="711" y="27"/>
                  </a:lnTo>
                  <a:lnTo>
                    <a:pt x="711" y="25"/>
                  </a:lnTo>
                  <a:lnTo>
                    <a:pt x="713" y="23"/>
                  </a:lnTo>
                  <a:lnTo>
                    <a:pt x="713" y="23"/>
                  </a:lnTo>
                  <a:lnTo>
                    <a:pt x="715" y="23"/>
                  </a:lnTo>
                  <a:close/>
                  <a:moveTo>
                    <a:pt x="527" y="22"/>
                  </a:moveTo>
                  <a:lnTo>
                    <a:pt x="527" y="22"/>
                  </a:lnTo>
                  <a:lnTo>
                    <a:pt x="527" y="22"/>
                  </a:lnTo>
                  <a:lnTo>
                    <a:pt x="527" y="23"/>
                  </a:lnTo>
                  <a:lnTo>
                    <a:pt x="527" y="23"/>
                  </a:lnTo>
                  <a:lnTo>
                    <a:pt x="529" y="22"/>
                  </a:lnTo>
                  <a:lnTo>
                    <a:pt x="529" y="22"/>
                  </a:lnTo>
                  <a:lnTo>
                    <a:pt x="527" y="22"/>
                  </a:lnTo>
                  <a:lnTo>
                    <a:pt x="527" y="22"/>
                  </a:lnTo>
                  <a:close/>
                  <a:moveTo>
                    <a:pt x="513" y="19"/>
                  </a:moveTo>
                  <a:lnTo>
                    <a:pt x="511" y="19"/>
                  </a:lnTo>
                  <a:lnTo>
                    <a:pt x="511" y="20"/>
                  </a:lnTo>
                  <a:lnTo>
                    <a:pt x="511" y="20"/>
                  </a:lnTo>
                  <a:lnTo>
                    <a:pt x="510" y="22"/>
                  </a:lnTo>
                  <a:lnTo>
                    <a:pt x="510" y="22"/>
                  </a:lnTo>
                  <a:lnTo>
                    <a:pt x="510" y="23"/>
                  </a:lnTo>
                  <a:lnTo>
                    <a:pt x="508" y="23"/>
                  </a:lnTo>
                  <a:lnTo>
                    <a:pt x="508" y="25"/>
                  </a:lnTo>
                  <a:lnTo>
                    <a:pt x="508" y="25"/>
                  </a:lnTo>
                  <a:lnTo>
                    <a:pt x="508" y="27"/>
                  </a:lnTo>
                  <a:lnTo>
                    <a:pt x="508" y="27"/>
                  </a:lnTo>
                  <a:lnTo>
                    <a:pt x="508" y="27"/>
                  </a:lnTo>
                  <a:lnTo>
                    <a:pt x="508" y="27"/>
                  </a:lnTo>
                  <a:lnTo>
                    <a:pt x="510" y="27"/>
                  </a:lnTo>
                  <a:lnTo>
                    <a:pt x="510" y="25"/>
                  </a:lnTo>
                  <a:lnTo>
                    <a:pt x="511" y="25"/>
                  </a:lnTo>
                  <a:lnTo>
                    <a:pt x="510" y="25"/>
                  </a:lnTo>
                  <a:lnTo>
                    <a:pt x="511" y="25"/>
                  </a:lnTo>
                  <a:lnTo>
                    <a:pt x="511" y="23"/>
                  </a:lnTo>
                  <a:lnTo>
                    <a:pt x="511" y="23"/>
                  </a:lnTo>
                  <a:lnTo>
                    <a:pt x="511" y="23"/>
                  </a:lnTo>
                  <a:lnTo>
                    <a:pt x="513" y="23"/>
                  </a:lnTo>
                  <a:lnTo>
                    <a:pt x="513" y="22"/>
                  </a:lnTo>
                  <a:lnTo>
                    <a:pt x="513" y="22"/>
                  </a:lnTo>
                  <a:lnTo>
                    <a:pt x="511" y="22"/>
                  </a:lnTo>
                  <a:lnTo>
                    <a:pt x="511" y="22"/>
                  </a:lnTo>
                  <a:lnTo>
                    <a:pt x="513" y="22"/>
                  </a:lnTo>
                  <a:lnTo>
                    <a:pt x="513" y="22"/>
                  </a:lnTo>
                  <a:lnTo>
                    <a:pt x="513" y="20"/>
                  </a:lnTo>
                  <a:lnTo>
                    <a:pt x="513" y="20"/>
                  </a:lnTo>
                  <a:lnTo>
                    <a:pt x="513" y="20"/>
                  </a:lnTo>
                  <a:lnTo>
                    <a:pt x="513" y="20"/>
                  </a:lnTo>
                  <a:lnTo>
                    <a:pt x="513" y="19"/>
                  </a:lnTo>
                  <a:lnTo>
                    <a:pt x="513" y="19"/>
                  </a:lnTo>
                  <a:lnTo>
                    <a:pt x="513" y="19"/>
                  </a:lnTo>
                  <a:close/>
                  <a:moveTo>
                    <a:pt x="3685" y="19"/>
                  </a:moveTo>
                  <a:lnTo>
                    <a:pt x="3687" y="19"/>
                  </a:lnTo>
                  <a:lnTo>
                    <a:pt x="3690" y="20"/>
                  </a:lnTo>
                  <a:lnTo>
                    <a:pt x="3690" y="22"/>
                  </a:lnTo>
                  <a:lnTo>
                    <a:pt x="3690" y="23"/>
                  </a:lnTo>
                  <a:lnTo>
                    <a:pt x="3690" y="25"/>
                  </a:lnTo>
                  <a:lnTo>
                    <a:pt x="3689" y="30"/>
                  </a:lnTo>
                  <a:lnTo>
                    <a:pt x="3685" y="31"/>
                  </a:lnTo>
                  <a:lnTo>
                    <a:pt x="3684" y="33"/>
                  </a:lnTo>
                  <a:lnTo>
                    <a:pt x="3682" y="31"/>
                  </a:lnTo>
                  <a:lnTo>
                    <a:pt x="3682" y="31"/>
                  </a:lnTo>
                  <a:lnTo>
                    <a:pt x="3682" y="31"/>
                  </a:lnTo>
                  <a:lnTo>
                    <a:pt x="3681" y="30"/>
                  </a:lnTo>
                  <a:lnTo>
                    <a:pt x="3681" y="28"/>
                  </a:lnTo>
                  <a:lnTo>
                    <a:pt x="3681" y="27"/>
                  </a:lnTo>
                  <a:lnTo>
                    <a:pt x="3681" y="25"/>
                  </a:lnTo>
                  <a:lnTo>
                    <a:pt x="3679" y="23"/>
                  </a:lnTo>
                  <a:lnTo>
                    <a:pt x="3679" y="22"/>
                  </a:lnTo>
                  <a:lnTo>
                    <a:pt x="3679" y="20"/>
                  </a:lnTo>
                  <a:lnTo>
                    <a:pt x="3681" y="19"/>
                  </a:lnTo>
                  <a:lnTo>
                    <a:pt x="3682" y="19"/>
                  </a:lnTo>
                  <a:lnTo>
                    <a:pt x="3685" y="19"/>
                  </a:lnTo>
                  <a:close/>
                  <a:moveTo>
                    <a:pt x="514" y="17"/>
                  </a:moveTo>
                  <a:lnTo>
                    <a:pt x="514" y="17"/>
                  </a:lnTo>
                  <a:lnTo>
                    <a:pt x="514" y="19"/>
                  </a:lnTo>
                  <a:lnTo>
                    <a:pt x="514" y="19"/>
                  </a:lnTo>
                  <a:lnTo>
                    <a:pt x="514" y="19"/>
                  </a:lnTo>
                  <a:lnTo>
                    <a:pt x="516" y="17"/>
                  </a:lnTo>
                  <a:lnTo>
                    <a:pt x="514" y="17"/>
                  </a:lnTo>
                  <a:lnTo>
                    <a:pt x="514" y="17"/>
                  </a:lnTo>
                  <a:lnTo>
                    <a:pt x="514" y="17"/>
                  </a:lnTo>
                  <a:lnTo>
                    <a:pt x="514" y="17"/>
                  </a:lnTo>
                  <a:close/>
                  <a:moveTo>
                    <a:pt x="588" y="16"/>
                  </a:moveTo>
                  <a:lnTo>
                    <a:pt x="588" y="16"/>
                  </a:lnTo>
                  <a:lnTo>
                    <a:pt x="588" y="16"/>
                  </a:lnTo>
                  <a:lnTo>
                    <a:pt x="588" y="16"/>
                  </a:lnTo>
                  <a:lnTo>
                    <a:pt x="588" y="16"/>
                  </a:lnTo>
                  <a:lnTo>
                    <a:pt x="588" y="16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8" y="16"/>
                  </a:lnTo>
                  <a:close/>
                  <a:moveTo>
                    <a:pt x="790" y="11"/>
                  </a:moveTo>
                  <a:lnTo>
                    <a:pt x="792" y="12"/>
                  </a:lnTo>
                  <a:lnTo>
                    <a:pt x="793" y="12"/>
                  </a:lnTo>
                  <a:lnTo>
                    <a:pt x="795" y="12"/>
                  </a:lnTo>
                  <a:lnTo>
                    <a:pt x="795" y="12"/>
                  </a:lnTo>
                  <a:lnTo>
                    <a:pt x="795" y="12"/>
                  </a:lnTo>
                  <a:lnTo>
                    <a:pt x="795" y="14"/>
                  </a:lnTo>
                  <a:lnTo>
                    <a:pt x="795" y="14"/>
                  </a:lnTo>
                  <a:lnTo>
                    <a:pt x="793" y="14"/>
                  </a:lnTo>
                  <a:lnTo>
                    <a:pt x="790" y="12"/>
                  </a:lnTo>
                  <a:lnTo>
                    <a:pt x="790" y="11"/>
                  </a:lnTo>
                  <a:lnTo>
                    <a:pt x="790" y="11"/>
                  </a:lnTo>
                  <a:close/>
                  <a:moveTo>
                    <a:pt x="535" y="11"/>
                  </a:moveTo>
                  <a:lnTo>
                    <a:pt x="533" y="11"/>
                  </a:lnTo>
                  <a:lnTo>
                    <a:pt x="533" y="12"/>
                  </a:lnTo>
                  <a:lnTo>
                    <a:pt x="533" y="14"/>
                  </a:lnTo>
                  <a:lnTo>
                    <a:pt x="533" y="14"/>
                  </a:lnTo>
                  <a:lnTo>
                    <a:pt x="533" y="14"/>
                  </a:lnTo>
                  <a:lnTo>
                    <a:pt x="535" y="12"/>
                  </a:lnTo>
                  <a:lnTo>
                    <a:pt x="535" y="12"/>
                  </a:lnTo>
                  <a:lnTo>
                    <a:pt x="535" y="11"/>
                  </a:lnTo>
                  <a:lnTo>
                    <a:pt x="535" y="11"/>
                  </a:lnTo>
                  <a:lnTo>
                    <a:pt x="535" y="11"/>
                  </a:lnTo>
                  <a:close/>
                  <a:moveTo>
                    <a:pt x="549" y="9"/>
                  </a:moveTo>
                  <a:lnTo>
                    <a:pt x="549" y="9"/>
                  </a:lnTo>
                  <a:lnTo>
                    <a:pt x="549" y="11"/>
                  </a:lnTo>
                  <a:lnTo>
                    <a:pt x="551" y="11"/>
                  </a:lnTo>
                  <a:lnTo>
                    <a:pt x="551" y="11"/>
                  </a:lnTo>
                  <a:lnTo>
                    <a:pt x="551" y="11"/>
                  </a:lnTo>
                  <a:lnTo>
                    <a:pt x="551" y="11"/>
                  </a:lnTo>
                  <a:lnTo>
                    <a:pt x="551" y="11"/>
                  </a:lnTo>
                  <a:lnTo>
                    <a:pt x="551" y="9"/>
                  </a:lnTo>
                  <a:lnTo>
                    <a:pt x="551" y="9"/>
                  </a:lnTo>
                  <a:lnTo>
                    <a:pt x="549" y="9"/>
                  </a:lnTo>
                  <a:close/>
                  <a:moveTo>
                    <a:pt x="573" y="6"/>
                  </a:moveTo>
                  <a:lnTo>
                    <a:pt x="573" y="6"/>
                  </a:lnTo>
                  <a:lnTo>
                    <a:pt x="571" y="8"/>
                  </a:lnTo>
                  <a:lnTo>
                    <a:pt x="571" y="8"/>
                  </a:lnTo>
                  <a:lnTo>
                    <a:pt x="571" y="8"/>
                  </a:lnTo>
                  <a:lnTo>
                    <a:pt x="571" y="8"/>
                  </a:lnTo>
                  <a:lnTo>
                    <a:pt x="570" y="8"/>
                  </a:lnTo>
                  <a:lnTo>
                    <a:pt x="570" y="8"/>
                  </a:lnTo>
                  <a:lnTo>
                    <a:pt x="570" y="8"/>
                  </a:lnTo>
                  <a:lnTo>
                    <a:pt x="570" y="8"/>
                  </a:lnTo>
                  <a:lnTo>
                    <a:pt x="568" y="8"/>
                  </a:lnTo>
                  <a:lnTo>
                    <a:pt x="568" y="8"/>
                  </a:lnTo>
                  <a:lnTo>
                    <a:pt x="568" y="8"/>
                  </a:lnTo>
                  <a:lnTo>
                    <a:pt x="568" y="8"/>
                  </a:lnTo>
                  <a:lnTo>
                    <a:pt x="568" y="9"/>
                  </a:lnTo>
                  <a:lnTo>
                    <a:pt x="571" y="9"/>
                  </a:lnTo>
                  <a:lnTo>
                    <a:pt x="571" y="9"/>
                  </a:lnTo>
                  <a:lnTo>
                    <a:pt x="574" y="9"/>
                  </a:lnTo>
                  <a:lnTo>
                    <a:pt x="576" y="11"/>
                  </a:lnTo>
                  <a:lnTo>
                    <a:pt x="577" y="11"/>
                  </a:lnTo>
                  <a:lnTo>
                    <a:pt x="579" y="12"/>
                  </a:lnTo>
                  <a:lnTo>
                    <a:pt x="581" y="12"/>
                  </a:lnTo>
                  <a:lnTo>
                    <a:pt x="582" y="12"/>
                  </a:lnTo>
                  <a:lnTo>
                    <a:pt x="582" y="12"/>
                  </a:lnTo>
                  <a:lnTo>
                    <a:pt x="584" y="14"/>
                  </a:lnTo>
                  <a:lnTo>
                    <a:pt x="584" y="14"/>
                  </a:lnTo>
                  <a:lnTo>
                    <a:pt x="585" y="14"/>
                  </a:lnTo>
                  <a:lnTo>
                    <a:pt x="585" y="14"/>
                  </a:lnTo>
                  <a:lnTo>
                    <a:pt x="588" y="12"/>
                  </a:lnTo>
                  <a:lnTo>
                    <a:pt x="588" y="12"/>
                  </a:lnTo>
                  <a:lnTo>
                    <a:pt x="588" y="12"/>
                  </a:lnTo>
                  <a:lnTo>
                    <a:pt x="587" y="14"/>
                  </a:lnTo>
                  <a:lnTo>
                    <a:pt x="587" y="14"/>
                  </a:lnTo>
                  <a:lnTo>
                    <a:pt x="587" y="14"/>
                  </a:lnTo>
                  <a:lnTo>
                    <a:pt x="585" y="14"/>
                  </a:lnTo>
                  <a:lnTo>
                    <a:pt x="585" y="14"/>
                  </a:lnTo>
                  <a:lnTo>
                    <a:pt x="587" y="14"/>
                  </a:lnTo>
                  <a:lnTo>
                    <a:pt x="587" y="14"/>
                  </a:lnTo>
                  <a:lnTo>
                    <a:pt x="587" y="14"/>
                  </a:lnTo>
                  <a:lnTo>
                    <a:pt x="588" y="14"/>
                  </a:lnTo>
                  <a:lnTo>
                    <a:pt x="588" y="14"/>
                  </a:lnTo>
                  <a:lnTo>
                    <a:pt x="590" y="12"/>
                  </a:lnTo>
                  <a:lnTo>
                    <a:pt x="592" y="11"/>
                  </a:lnTo>
                  <a:lnTo>
                    <a:pt x="592" y="9"/>
                  </a:lnTo>
                  <a:lnTo>
                    <a:pt x="590" y="9"/>
                  </a:lnTo>
                  <a:lnTo>
                    <a:pt x="590" y="9"/>
                  </a:lnTo>
                  <a:lnTo>
                    <a:pt x="590" y="9"/>
                  </a:lnTo>
                  <a:lnTo>
                    <a:pt x="590" y="9"/>
                  </a:lnTo>
                  <a:lnTo>
                    <a:pt x="590" y="8"/>
                  </a:lnTo>
                  <a:lnTo>
                    <a:pt x="590" y="8"/>
                  </a:lnTo>
                  <a:lnTo>
                    <a:pt x="588" y="9"/>
                  </a:lnTo>
                  <a:lnTo>
                    <a:pt x="588" y="9"/>
                  </a:lnTo>
                  <a:lnTo>
                    <a:pt x="588" y="11"/>
                  </a:lnTo>
                  <a:lnTo>
                    <a:pt x="588" y="11"/>
                  </a:lnTo>
                  <a:lnTo>
                    <a:pt x="588" y="11"/>
                  </a:lnTo>
                  <a:lnTo>
                    <a:pt x="588" y="9"/>
                  </a:lnTo>
                  <a:lnTo>
                    <a:pt x="588" y="9"/>
                  </a:lnTo>
                  <a:lnTo>
                    <a:pt x="588" y="8"/>
                  </a:lnTo>
                  <a:lnTo>
                    <a:pt x="587" y="8"/>
                  </a:lnTo>
                  <a:lnTo>
                    <a:pt x="587" y="8"/>
                  </a:lnTo>
                  <a:lnTo>
                    <a:pt x="587" y="8"/>
                  </a:lnTo>
                  <a:lnTo>
                    <a:pt x="587" y="8"/>
                  </a:lnTo>
                  <a:lnTo>
                    <a:pt x="587" y="6"/>
                  </a:lnTo>
                  <a:lnTo>
                    <a:pt x="585" y="6"/>
                  </a:lnTo>
                  <a:lnTo>
                    <a:pt x="585" y="8"/>
                  </a:lnTo>
                  <a:lnTo>
                    <a:pt x="584" y="8"/>
                  </a:lnTo>
                  <a:lnTo>
                    <a:pt x="584" y="9"/>
                  </a:lnTo>
                  <a:lnTo>
                    <a:pt x="582" y="9"/>
                  </a:lnTo>
                  <a:lnTo>
                    <a:pt x="582" y="8"/>
                  </a:lnTo>
                  <a:lnTo>
                    <a:pt x="582" y="8"/>
                  </a:lnTo>
                  <a:lnTo>
                    <a:pt x="582" y="8"/>
                  </a:lnTo>
                  <a:lnTo>
                    <a:pt x="581" y="8"/>
                  </a:lnTo>
                  <a:lnTo>
                    <a:pt x="581" y="6"/>
                  </a:lnTo>
                  <a:lnTo>
                    <a:pt x="581" y="6"/>
                  </a:lnTo>
                  <a:lnTo>
                    <a:pt x="579" y="6"/>
                  </a:lnTo>
                  <a:lnTo>
                    <a:pt x="579" y="8"/>
                  </a:lnTo>
                  <a:lnTo>
                    <a:pt x="579" y="8"/>
                  </a:lnTo>
                  <a:lnTo>
                    <a:pt x="579" y="8"/>
                  </a:lnTo>
                  <a:lnTo>
                    <a:pt x="577" y="8"/>
                  </a:lnTo>
                  <a:lnTo>
                    <a:pt x="577" y="8"/>
                  </a:lnTo>
                  <a:lnTo>
                    <a:pt x="577" y="8"/>
                  </a:lnTo>
                  <a:lnTo>
                    <a:pt x="577" y="8"/>
                  </a:lnTo>
                  <a:lnTo>
                    <a:pt x="577" y="9"/>
                  </a:lnTo>
                  <a:lnTo>
                    <a:pt x="577" y="9"/>
                  </a:lnTo>
                  <a:lnTo>
                    <a:pt x="577" y="9"/>
                  </a:lnTo>
                  <a:lnTo>
                    <a:pt x="577" y="9"/>
                  </a:lnTo>
                  <a:lnTo>
                    <a:pt x="577" y="9"/>
                  </a:lnTo>
                  <a:lnTo>
                    <a:pt x="577" y="9"/>
                  </a:lnTo>
                  <a:lnTo>
                    <a:pt x="577" y="9"/>
                  </a:lnTo>
                  <a:lnTo>
                    <a:pt x="576" y="9"/>
                  </a:lnTo>
                  <a:lnTo>
                    <a:pt x="576" y="9"/>
                  </a:lnTo>
                  <a:lnTo>
                    <a:pt x="576" y="9"/>
                  </a:lnTo>
                  <a:lnTo>
                    <a:pt x="576" y="9"/>
                  </a:lnTo>
                  <a:lnTo>
                    <a:pt x="576" y="9"/>
                  </a:lnTo>
                  <a:lnTo>
                    <a:pt x="574" y="9"/>
                  </a:lnTo>
                  <a:lnTo>
                    <a:pt x="574" y="9"/>
                  </a:lnTo>
                  <a:lnTo>
                    <a:pt x="574" y="9"/>
                  </a:lnTo>
                  <a:lnTo>
                    <a:pt x="574" y="8"/>
                  </a:lnTo>
                  <a:lnTo>
                    <a:pt x="574" y="8"/>
                  </a:lnTo>
                  <a:lnTo>
                    <a:pt x="573" y="8"/>
                  </a:lnTo>
                  <a:lnTo>
                    <a:pt x="574" y="6"/>
                  </a:lnTo>
                  <a:lnTo>
                    <a:pt x="573" y="6"/>
                  </a:lnTo>
                  <a:close/>
                  <a:moveTo>
                    <a:pt x="566" y="6"/>
                  </a:moveTo>
                  <a:lnTo>
                    <a:pt x="565" y="6"/>
                  </a:lnTo>
                  <a:lnTo>
                    <a:pt x="565" y="8"/>
                  </a:lnTo>
                  <a:lnTo>
                    <a:pt x="565" y="8"/>
                  </a:lnTo>
                  <a:lnTo>
                    <a:pt x="563" y="8"/>
                  </a:lnTo>
                  <a:lnTo>
                    <a:pt x="565" y="8"/>
                  </a:lnTo>
                  <a:lnTo>
                    <a:pt x="565" y="9"/>
                  </a:lnTo>
                  <a:lnTo>
                    <a:pt x="566" y="9"/>
                  </a:lnTo>
                  <a:lnTo>
                    <a:pt x="566" y="8"/>
                  </a:lnTo>
                  <a:lnTo>
                    <a:pt x="566" y="8"/>
                  </a:lnTo>
                  <a:lnTo>
                    <a:pt x="566" y="6"/>
                  </a:lnTo>
                  <a:lnTo>
                    <a:pt x="566" y="6"/>
                  </a:lnTo>
                  <a:close/>
                  <a:moveTo>
                    <a:pt x="817" y="5"/>
                  </a:moveTo>
                  <a:lnTo>
                    <a:pt x="817" y="5"/>
                  </a:lnTo>
                  <a:lnTo>
                    <a:pt x="817" y="5"/>
                  </a:lnTo>
                  <a:lnTo>
                    <a:pt x="817" y="6"/>
                  </a:lnTo>
                  <a:lnTo>
                    <a:pt x="817" y="6"/>
                  </a:lnTo>
                  <a:lnTo>
                    <a:pt x="817" y="8"/>
                  </a:lnTo>
                  <a:lnTo>
                    <a:pt x="817" y="8"/>
                  </a:lnTo>
                  <a:lnTo>
                    <a:pt x="816" y="8"/>
                  </a:lnTo>
                  <a:lnTo>
                    <a:pt x="816" y="9"/>
                  </a:lnTo>
                  <a:lnTo>
                    <a:pt x="814" y="9"/>
                  </a:lnTo>
                  <a:lnTo>
                    <a:pt x="814" y="9"/>
                  </a:lnTo>
                  <a:lnTo>
                    <a:pt x="816" y="8"/>
                  </a:lnTo>
                  <a:lnTo>
                    <a:pt x="816" y="8"/>
                  </a:lnTo>
                  <a:lnTo>
                    <a:pt x="816" y="6"/>
                  </a:lnTo>
                  <a:lnTo>
                    <a:pt x="816" y="6"/>
                  </a:lnTo>
                  <a:lnTo>
                    <a:pt x="817" y="5"/>
                  </a:lnTo>
                  <a:lnTo>
                    <a:pt x="817" y="5"/>
                  </a:lnTo>
                  <a:lnTo>
                    <a:pt x="817" y="5"/>
                  </a:lnTo>
                  <a:lnTo>
                    <a:pt x="817" y="5"/>
                  </a:lnTo>
                  <a:close/>
                  <a:moveTo>
                    <a:pt x="562" y="5"/>
                  </a:moveTo>
                  <a:lnTo>
                    <a:pt x="560" y="5"/>
                  </a:lnTo>
                  <a:lnTo>
                    <a:pt x="562" y="5"/>
                  </a:lnTo>
                  <a:lnTo>
                    <a:pt x="562" y="5"/>
                  </a:lnTo>
                  <a:lnTo>
                    <a:pt x="560" y="6"/>
                  </a:lnTo>
                  <a:lnTo>
                    <a:pt x="560" y="6"/>
                  </a:lnTo>
                  <a:lnTo>
                    <a:pt x="558" y="6"/>
                  </a:lnTo>
                  <a:lnTo>
                    <a:pt x="558" y="6"/>
                  </a:lnTo>
                  <a:lnTo>
                    <a:pt x="558" y="6"/>
                  </a:lnTo>
                  <a:lnTo>
                    <a:pt x="558" y="6"/>
                  </a:lnTo>
                  <a:lnTo>
                    <a:pt x="558" y="6"/>
                  </a:lnTo>
                  <a:lnTo>
                    <a:pt x="558" y="8"/>
                  </a:lnTo>
                  <a:lnTo>
                    <a:pt x="560" y="8"/>
                  </a:lnTo>
                  <a:lnTo>
                    <a:pt x="562" y="8"/>
                  </a:lnTo>
                  <a:lnTo>
                    <a:pt x="563" y="8"/>
                  </a:lnTo>
                  <a:lnTo>
                    <a:pt x="563" y="6"/>
                  </a:lnTo>
                  <a:lnTo>
                    <a:pt x="563" y="6"/>
                  </a:lnTo>
                  <a:lnTo>
                    <a:pt x="563" y="6"/>
                  </a:lnTo>
                  <a:lnTo>
                    <a:pt x="563" y="5"/>
                  </a:lnTo>
                  <a:lnTo>
                    <a:pt x="562" y="5"/>
                  </a:lnTo>
                  <a:lnTo>
                    <a:pt x="562" y="5"/>
                  </a:lnTo>
                  <a:close/>
                  <a:moveTo>
                    <a:pt x="2265" y="1"/>
                  </a:moveTo>
                  <a:lnTo>
                    <a:pt x="2265" y="1"/>
                  </a:lnTo>
                  <a:lnTo>
                    <a:pt x="2266" y="3"/>
                  </a:lnTo>
                  <a:lnTo>
                    <a:pt x="2266" y="3"/>
                  </a:lnTo>
                  <a:lnTo>
                    <a:pt x="2266" y="3"/>
                  </a:lnTo>
                  <a:lnTo>
                    <a:pt x="2266" y="3"/>
                  </a:lnTo>
                  <a:lnTo>
                    <a:pt x="2268" y="3"/>
                  </a:lnTo>
                  <a:lnTo>
                    <a:pt x="2269" y="3"/>
                  </a:lnTo>
                  <a:lnTo>
                    <a:pt x="2271" y="5"/>
                  </a:lnTo>
                  <a:lnTo>
                    <a:pt x="2271" y="5"/>
                  </a:lnTo>
                  <a:lnTo>
                    <a:pt x="2269" y="5"/>
                  </a:lnTo>
                  <a:lnTo>
                    <a:pt x="2269" y="5"/>
                  </a:lnTo>
                  <a:lnTo>
                    <a:pt x="2268" y="6"/>
                  </a:lnTo>
                  <a:lnTo>
                    <a:pt x="2269" y="6"/>
                  </a:lnTo>
                  <a:lnTo>
                    <a:pt x="2269" y="6"/>
                  </a:lnTo>
                  <a:lnTo>
                    <a:pt x="2269" y="6"/>
                  </a:lnTo>
                  <a:lnTo>
                    <a:pt x="2271" y="6"/>
                  </a:lnTo>
                  <a:lnTo>
                    <a:pt x="2271" y="3"/>
                  </a:lnTo>
                  <a:lnTo>
                    <a:pt x="2273" y="3"/>
                  </a:lnTo>
                  <a:lnTo>
                    <a:pt x="2273" y="3"/>
                  </a:lnTo>
                  <a:lnTo>
                    <a:pt x="2273" y="5"/>
                  </a:lnTo>
                  <a:lnTo>
                    <a:pt x="2273" y="5"/>
                  </a:lnTo>
                  <a:lnTo>
                    <a:pt x="2273" y="5"/>
                  </a:lnTo>
                  <a:lnTo>
                    <a:pt x="2273" y="6"/>
                  </a:lnTo>
                  <a:lnTo>
                    <a:pt x="2273" y="6"/>
                  </a:lnTo>
                  <a:lnTo>
                    <a:pt x="2274" y="6"/>
                  </a:lnTo>
                  <a:lnTo>
                    <a:pt x="2274" y="8"/>
                  </a:lnTo>
                  <a:lnTo>
                    <a:pt x="2274" y="9"/>
                  </a:lnTo>
                  <a:lnTo>
                    <a:pt x="2276" y="11"/>
                  </a:lnTo>
                  <a:lnTo>
                    <a:pt x="2277" y="12"/>
                  </a:lnTo>
                  <a:lnTo>
                    <a:pt x="2279" y="16"/>
                  </a:lnTo>
                  <a:lnTo>
                    <a:pt x="2280" y="17"/>
                  </a:lnTo>
                  <a:lnTo>
                    <a:pt x="2284" y="19"/>
                  </a:lnTo>
                  <a:lnTo>
                    <a:pt x="2284" y="19"/>
                  </a:lnTo>
                  <a:lnTo>
                    <a:pt x="2282" y="20"/>
                  </a:lnTo>
                  <a:lnTo>
                    <a:pt x="2280" y="19"/>
                  </a:lnTo>
                  <a:lnTo>
                    <a:pt x="2277" y="17"/>
                  </a:lnTo>
                  <a:lnTo>
                    <a:pt x="2277" y="17"/>
                  </a:lnTo>
                  <a:lnTo>
                    <a:pt x="2277" y="17"/>
                  </a:lnTo>
                  <a:lnTo>
                    <a:pt x="2277" y="17"/>
                  </a:lnTo>
                  <a:lnTo>
                    <a:pt x="2277" y="16"/>
                  </a:lnTo>
                  <a:lnTo>
                    <a:pt x="2277" y="14"/>
                  </a:lnTo>
                  <a:lnTo>
                    <a:pt x="2277" y="14"/>
                  </a:lnTo>
                  <a:lnTo>
                    <a:pt x="2277" y="12"/>
                  </a:lnTo>
                  <a:lnTo>
                    <a:pt x="2276" y="12"/>
                  </a:lnTo>
                  <a:lnTo>
                    <a:pt x="2274" y="11"/>
                  </a:lnTo>
                  <a:lnTo>
                    <a:pt x="2273" y="11"/>
                  </a:lnTo>
                  <a:lnTo>
                    <a:pt x="2273" y="11"/>
                  </a:lnTo>
                  <a:lnTo>
                    <a:pt x="2273" y="9"/>
                  </a:lnTo>
                  <a:lnTo>
                    <a:pt x="2273" y="9"/>
                  </a:lnTo>
                  <a:lnTo>
                    <a:pt x="2271" y="9"/>
                  </a:lnTo>
                  <a:lnTo>
                    <a:pt x="2269" y="11"/>
                  </a:lnTo>
                  <a:lnTo>
                    <a:pt x="2269" y="9"/>
                  </a:lnTo>
                  <a:lnTo>
                    <a:pt x="2271" y="8"/>
                  </a:lnTo>
                  <a:lnTo>
                    <a:pt x="2271" y="8"/>
                  </a:lnTo>
                  <a:lnTo>
                    <a:pt x="2271" y="8"/>
                  </a:lnTo>
                  <a:lnTo>
                    <a:pt x="2271" y="8"/>
                  </a:lnTo>
                  <a:lnTo>
                    <a:pt x="2269" y="8"/>
                  </a:lnTo>
                  <a:lnTo>
                    <a:pt x="2269" y="8"/>
                  </a:lnTo>
                  <a:lnTo>
                    <a:pt x="2269" y="8"/>
                  </a:lnTo>
                  <a:lnTo>
                    <a:pt x="2268" y="8"/>
                  </a:lnTo>
                  <a:lnTo>
                    <a:pt x="2268" y="8"/>
                  </a:lnTo>
                  <a:lnTo>
                    <a:pt x="2268" y="8"/>
                  </a:lnTo>
                  <a:lnTo>
                    <a:pt x="2268" y="8"/>
                  </a:lnTo>
                  <a:lnTo>
                    <a:pt x="2268" y="6"/>
                  </a:lnTo>
                  <a:lnTo>
                    <a:pt x="2268" y="6"/>
                  </a:lnTo>
                  <a:lnTo>
                    <a:pt x="2266" y="6"/>
                  </a:lnTo>
                  <a:lnTo>
                    <a:pt x="2266" y="6"/>
                  </a:lnTo>
                  <a:lnTo>
                    <a:pt x="2265" y="6"/>
                  </a:lnTo>
                  <a:lnTo>
                    <a:pt x="2265" y="6"/>
                  </a:lnTo>
                  <a:lnTo>
                    <a:pt x="2265" y="6"/>
                  </a:lnTo>
                  <a:lnTo>
                    <a:pt x="2265" y="8"/>
                  </a:lnTo>
                  <a:lnTo>
                    <a:pt x="2265" y="8"/>
                  </a:lnTo>
                  <a:lnTo>
                    <a:pt x="2265" y="8"/>
                  </a:lnTo>
                  <a:lnTo>
                    <a:pt x="2265" y="6"/>
                  </a:lnTo>
                  <a:lnTo>
                    <a:pt x="2265" y="6"/>
                  </a:lnTo>
                  <a:lnTo>
                    <a:pt x="2263" y="5"/>
                  </a:lnTo>
                  <a:lnTo>
                    <a:pt x="2261" y="5"/>
                  </a:lnTo>
                  <a:lnTo>
                    <a:pt x="2261" y="6"/>
                  </a:lnTo>
                  <a:lnTo>
                    <a:pt x="2261" y="6"/>
                  </a:lnTo>
                  <a:lnTo>
                    <a:pt x="2261" y="6"/>
                  </a:lnTo>
                  <a:lnTo>
                    <a:pt x="2260" y="5"/>
                  </a:lnTo>
                  <a:lnTo>
                    <a:pt x="2260" y="5"/>
                  </a:lnTo>
                  <a:lnTo>
                    <a:pt x="2260" y="5"/>
                  </a:lnTo>
                  <a:lnTo>
                    <a:pt x="2258" y="5"/>
                  </a:lnTo>
                  <a:lnTo>
                    <a:pt x="2258" y="3"/>
                  </a:lnTo>
                  <a:lnTo>
                    <a:pt x="2258" y="3"/>
                  </a:lnTo>
                  <a:lnTo>
                    <a:pt x="2258" y="3"/>
                  </a:lnTo>
                  <a:lnTo>
                    <a:pt x="2258" y="3"/>
                  </a:lnTo>
                  <a:lnTo>
                    <a:pt x="2258" y="1"/>
                  </a:lnTo>
                  <a:lnTo>
                    <a:pt x="2260" y="3"/>
                  </a:lnTo>
                  <a:lnTo>
                    <a:pt x="2261" y="3"/>
                  </a:lnTo>
                  <a:lnTo>
                    <a:pt x="2263" y="3"/>
                  </a:lnTo>
                  <a:lnTo>
                    <a:pt x="2263" y="5"/>
                  </a:lnTo>
                  <a:lnTo>
                    <a:pt x="2263" y="5"/>
                  </a:lnTo>
                  <a:lnTo>
                    <a:pt x="2263" y="3"/>
                  </a:lnTo>
                  <a:lnTo>
                    <a:pt x="2265" y="3"/>
                  </a:lnTo>
                  <a:lnTo>
                    <a:pt x="2265" y="3"/>
                  </a:lnTo>
                  <a:lnTo>
                    <a:pt x="2265" y="3"/>
                  </a:lnTo>
                  <a:lnTo>
                    <a:pt x="2265" y="3"/>
                  </a:lnTo>
                  <a:lnTo>
                    <a:pt x="2265" y="1"/>
                  </a:lnTo>
                  <a:lnTo>
                    <a:pt x="2265" y="1"/>
                  </a:lnTo>
                  <a:close/>
                  <a:moveTo>
                    <a:pt x="555" y="1"/>
                  </a:moveTo>
                  <a:lnTo>
                    <a:pt x="555" y="1"/>
                  </a:lnTo>
                  <a:lnTo>
                    <a:pt x="555" y="1"/>
                  </a:lnTo>
                  <a:lnTo>
                    <a:pt x="555" y="3"/>
                  </a:lnTo>
                  <a:lnTo>
                    <a:pt x="557" y="5"/>
                  </a:lnTo>
                  <a:lnTo>
                    <a:pt x="557" y="5"/>
                  </a:lnTo>
                  <a:lnTo>
                    <a:pt x="558" y="5"/>
                  </a:lnTo>
                  <a:lnTo>
                    <a:pt x="558" y="5"/>
                  </a:lnTo>
                  <a:lnTo>
                    <a:pt x="558" y="3"/>
                  </a:lnTo>
                  <a:lnTo>
                    <a:pt x="558" y="3"/>
                  </a:lnTo>
                  <a:lnTo>
                    <a:pt x="558" y="3"/>
                  </a:lnTo>
                  <a:lnTo>
                    <a:pt x="558" y="3"/>
                  </a:lnTo>
                  <a:lnTo>
                    <a:pt x="560" y="3"/>
                  </a:lnTo>
                  <a:lnTo>
                    <a:pt x="558" y="1"/>
                  </a:lnTo>
                  <a:lnTo>
                    <a:pt x="558" y="1"/>
                  </a:lnTo>
                  <a:lnTo>
                    <a:pt x="557" y="1"/>
                  </a:lnTo>
                  <a:lnTo>
                    <a:pt x="555" y="1"/>
                  </a:lnTo>
                  <a:close/>
                  <a:moveTo>
                    <a:pt x="554" y="0"/>
                  </a:moveTo>
                  <a:lnTo>
                    <a:pt x="554" y="0"/>
                  </a:lnTo>
                  <a:lnTo>
                    <a:pt x="554" y="1"/>
                  </a:lnTo>
                  <a:lnTo>
                    <a:pt x="554" y="1"/>
                  </a:lnTo>
                  <a:lnTo>
                    <a:pt x="554" y="1"/>
                  </a:lnTo>
                  <a:lnTo>
                    <a:pt x="555" y="1"/>
                  </a:lnTo>
                  <a:lnTo>
                    <a:pt x="555" y="1"/>
                  </a:lnTo>
                  <a:lnTo>
                    <a:pt x="555" y="1"/>
                  </a:lnTo>
                  <a:lnTo>
                    <a:pt x="554" y="1"/>
                  </a:lnTo>
                  <a:lnTo>
                    <a:pt x="554" y="0"/>
                  </a:lnTo>
                  <a:close/>
                  <a:moveTo>
                    <a:pt x="620" y="0"/>
                  </a:moveTo>
                  <a:lnTo>
                    <a:pt x="622" y="1"/>
                  </a:lnTo>
                  <a:lnTo>
                    <a:pt x="623" y="1"/>
                  </a:lnTo>
                  <a:lnTo>
                    <a:pt x="622" y="3"/>
                  </a:lnTo>
                  <a:lnTo>
                    <a:pt x="620" y="3"/>
                  </a:lnTo>
                  <a:lnTo>
                    <a:pt x="617" y="3"/>
                  </a:lnTo>
                  <a:lnTo>
                    <a:pt x="617" y="3"/>
                  </a:lnTo>
                  <a:lnTo>
                    <a:pt x="615" y="3"/>
                  </a:lnTo>
                  <a:lnTo>
                    <a:pt x="614" y="3"/>
                  </a:lnTo>
                  <a:lnTo>
                    <a:pt x="614" y="3"/>
                  </a:lnTo>
                  <a:lnTo>
                    <a:pt x="614" y="1"/>
                  </a:lnTo>
                  <a:lnTo>
                    <a:pt x="614" y="1"/>
                  </a:lnTo>
                  <a:lnTo>
                    <a:pt x="611" y="3"/>
                  </a:lnTo>
                  <a:lnTo>
                    <a:pt x="607" y="1"/>
                  </a:lnTo>
                  <a:lnTo>
                    <a:pt x="609" y="1"/>
                  </a:lnTo>
                  <a:lnTo>
                    <a:pt x="609" y="1"/>
                  </a:lnTo>
                  <a:lnTo>
                    <a:pt x="611" y="1"/>
                  </a:lnTo>
                  <a:lnTo>
                    <a:pt x="611" y="1"/>
                  </a:lnTo>
                  <a:lnTo>
                    <a:pt x="612" y="1"/>
                  </a:lnTo>
                  <a:lnTo>
                    <a:pt x="612" y="1"/>
                  </a:lnTo>
                  <a:lnTo>
                    <a:pt x="612" y="1"/>
                  </a:lnTo>
                  <a:lnTo>
                    <a:pt x="612" y="0"/>
                  </a:lnTo>
                  <a:lnTo>
                    <a:pt x="614" y="0"/>
                  </a:lnTo>
                  <a:lnTo>
                    <a:pt x="617" y="0"/>
                  </a:lnTo>
                  <a:lnTo>
                    <a:pt x="617" y="0"/>
                  </a:lnTo>
                  <a:lnTo>
                    <a:pt x="620" y="0"/>
                  </a:lnTo>
                  <a:close/>
                  <a:moveTo>
                    <a:pt x="418" y="0"/>
                  </a:moveTo>
                  <a:lnTo>
                    <a:pt x="418" y="0"/>
                  </a:lnTo>
                  <a:lnTo>
                    <a:pt x="418" y="0"/>
                  </a:lnTo>
                  <a:lnTo>
                    <a:pt x="418" y="1"/>
                  </a:lnTo>
                  <a:lnTo>
                    <a:pt x="418" y="1"/>
                  </a:lnTo>
                  <a:lnTo>
                    <a:pt x="418" y="1"/>
                  </a:lnTo>
                  <a:lnTo>
                    <a:pt x="418" y="3"/>
                  </a:lnTo>
                  <a:lnTo>
                    <a:pt x="420" y="3"/>
                  </a:lnTo>
                  <a:lnTo>
                    <a:pt x="418" y="3"/>
                  </a:lnTo>
                  <a:lnTo>
                    <a:pt x="418" y="5"/>
                  </a:lnTo>
                  <a:lnTo>
                    <a:pt x="417" y="5"/>
                  </a:lnTo>
                  <a:lnTo>
                    <a:pt x="417" y="3"/>
                  </a:lnTo>
                  <a:lnTo>
                    <a:pt x="415" y="3"/>
                  </a:lnTo>
                  <a:lnTo>
                    <a:pt x="415" y="1"/>
                  </a:lnTo>
                  <a:lnTo>
                    <a:pt x="415" y="1"/>
                  </a:lnTo>
                  <a:lnTo>
                    <a:pt x="417" y="0"/>
                  </a:lnTo>
                  <a:lnTo>
                    <a:pt x="418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706" name="Freeform 353">
              <a:extLst>
                <a:ext uri="{FF2B5EF4-FFF2-40B4-BE49-F238E27FC236}">
                  <a16:creationId xmlns:a16="http://schemas.microsoft.com/office/drawing/2014/main" id="{4F65A654-BB0D-6827-2121-91AED0F2E4C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65552" y="2920870"/>
              <a:ext cx="6718967" cy="257297"/>
            </a:xfrm>
            <a:custGeom>
              <a:avLst/>
              <a:gdLst>
                <a:gd name="T0" fmla="*/ 527 w 3447"/>
                <a:gd name="T1" fmla="*/ 49 h 132"/>
                <a:gd name="T2" fmla="*/ 293 w 3447"/>
                <a:gd name="T3" fmla="*/ 74 h 132"/>
                <a:gd name="T4" fmla="*/ 284 w 3447"/>
                <a:gd name="T5" fmla="*/ 77 h 132"/>
                <a:gd name="T6" fmla="*/ 292 w 3447"/>
                <a:gd name="T7" fmla="*/ 60 h 132"/>
                <a:gd name="T8" fmla="*/ 2618 w 3447"/>
                <a:gd name="T9" fmla="*/ 58 h 132"/>
                <a:gd name="T10" fmla="*/ 2610 w 3447"/>
                <a:gd name="T11" fmla="*/ 87 h 132"/>
                <a:gd name="T12" fmla="*/ 2596 w 3447"/>
                <a:gd name="T13" fmla="*/ 61 h 132"/>
                <a:gd name="T14" fmla="*/ 2586 w 3447"/>
                <a:gd name="T15" fmla="*/ 83 h 132"/>
                <a:gd name="T16" fmla="*/ 2602 w 3447"/>
                <a:gd name="T17" fmla="*/ 61 h 132"/>
                <a:gd name="T18" fmla="*/ 2622 w 3447"/>
                <a:gd name="T19" fmla="*/ 49 h 132"/>
                <a:gd name="T20" fmla="*/ 2849 w 3447"/>
                <a:gd name="T21" fmla="*/ 44 h 132"/>
                <a:gd name="T22" fmla="*/ 2886 w 3447"/>
                <a:gd name="T23" fmla="*/ 41 h 132"/>
                <a:gd name="T24" fmla="*/ 2862 w 3447"/>
                <a:gd name="T25" fmla="*/ 46 h 132"/>
                <a:gd name="T26" fmla="*/ 2829 w 3447"/>
                <a:gd name="T27" fmla="*/ 47 h 132"/>
                <a:gd name="T28" fmla="*/ 2813 w 3447"/>
                <a:gd name="T29" fmla="*/ 72 h 132"/>
                <a:gd name="T30" fmla="*/ 2821 w 3447"/>
                <a:gd name="T31" fmla="*/ 44 h 132"/>
                <a:gd name="T32" fmla="*/ 648 w 3447"/>
                <a:gd name="T33" fmla="*/ 38 h 132"/>
                <a:gd name="T34" fmla="*/ 437 w 3447"/>
                <a:gd name="T35" fmla="*/ 36 h 132"/>
                <a:gd name="T36" fmla="*/ 462 w 3447"/>
                <a:gd name="T37" fmla="*/ 35 h 132"/>
                <a:gd name="T38" fmla="*/ 628 w 3447"/>
                <a:gd name="T39" fmla="*/ 30 h 132"/>
                <a:gd name="T40" fmla="*/ 637 w 3447"/>
                <a:gd name="T41" fmla="*/ 35 h 132"/>
                <a:gd name="T42" fmla="*/ 1872 w 3447"/>
                <a:gd name="T43" fmla="*/ 25 h 132"/>
                <a:gd name="T44" fmla="*/ 2244 w 3447"/>
                <a:gd name="T45" fmla="*/ 28 h 132"/>
                <a:gd name="T46" fmla="*/ 2252 w 3447"/>
                <a:gd name="T47" fmla="*/ 22 h 132"/>
                <a:gd name="T48" fmla="*/ 207 w 3447"/>
                <a:gd name="T49" fmla="*/ 24 h 132"/>
                <a:gd name="T50" fmla="*/ 180 w 3447"/>
                <a:gd name="T51" fmla="*/ 27 h 132"/>
                <a:gd name="T52" fmla="*/ 372 w 3447"/>
                <a:gd name="T53" fmla="*/ 19 h 132"/>
                <a:gd name="T54" fmla="*/ 454 w 3447"/>
                <a:gd name="T55" fmla="*/ 22 h 132"/>
                <a:gd name="T56" fmla="*/ 265 w 3447"/>
                <a:gd name="T57" fmla="*/ 24 h 132"/>
                <a:gd name="T58" fmla="*/ 262 w 3447"/>
                <a:gd name="T59" fmla="*/ 24 h 132"/>
                <a:gd name="T60" fmla="*/ 371 w 3447"/>
                <a:gd name="T61" fmla="*/ 17 h 132"/>
                <a:gd name="T62" fmla="*/ 60 w 3447"/>
                <a:gd name="T63" fmla="*/ 14 h 132"/>
                <a:gd name="T64" fmla="*/ 926 w 3447"/>
                <a:gd name="T65" fmla="*/ 14 h 132"/>
                <a:gd name="T66" fmla="*/ 667 w 3447"/>
                <a:gd name="T67" fmla="*/ 8 h 132"/>
                <a:gd name="T68" fmla="*/ 661 w 3447"/>
                <a:gd name="T69" fmla="*/ 11 h 132"/>
                <a:gd name="T70" fmla="*/ 659 w 3447"/>
                <a:gd name="T71" fmla="*/ 6 h 132"/>
                <a:gd name="T72" fmla="*/ 590 w 3447"/>
                <a:gd name="T73" fmla="*/ 3 h 132"/>
                <a:gd name="T74" fmla="*/ 588 w 3447"/>
                <a:gd name="T75" fmla="*/ 6 h 132"/>
                <a:gd name="T76" fmla="*/ 401 w 3447"/>
                <a:gd name="T77" fmla="*/ 8 h 132"/>
                <a:gd name="T78" fmla="*/ 397 w 3447"/>
                <a:gd name="T79" fmla="*/ 8 h 132"/>
                <a:gd name="T80" fmla="*/ 437 w 3447"/>
                <a:gd name="T81" fmla="*/ 5 h 132"/>
                <a:gd name="T82" fmla="*/ 497 w 3447"/>
                <a:gd name="T83" fmla="*/ 8 h 132"/>
                <a:gd name="T84" fmla="*/ 519 w 3447"/>
                <a:gd name="T85" fmla="*/ 35 h 132"/>
                <a:gd name="T86" fmla="*/ 528 w 3447"/>
                <a:gd name="T87" fmla="*/ 49 h 132"/>
                <a:gd name="T88" fmla="*/ 565 w 3447"/>
                <a:gd name="T89" fmla="*/ 57 h 132"/>
                <a:gd name="T90" fmla="*/ 585 w 3447"/>
                <a:gd name="T91" fmla="*/ 68 h 132"/>
                <a:gd name="T92" fmla="*/ 588 w 3447"/>
                <a:gd name="T93" fmla="*/ 77 h 132"/>
                <a:gd name="T94" fmla="*/ 572 w 3447"/>
                <a:gd name="T95" fmla="*/ 74 h 132"/>
                <a:gd name="T96" fmla="*/ 566 w 3447"/>
                <a:gd name="T97" fmla="*/ 83 h 132"/>
                <a:gd name="T98" fmla="*/ 539 w 3447"/>
                <a:gd name="T99" fmla="*/ 93 h 132"/>
                <a:gd name="T100" fmla="*/ 538 w 3447"/>
                <a:gd name="T101" fmla="*/ 72 h 132"/>
                <a:gd name="T102" fmla="*/ 516 w 3447"/>
                <a:gd name="T103" fmla="*/ 66 h 132"/>
                <a:gd name="T104" fmla="*/ 503 w 3447"/>
                <a:gd name="T105" fmla="*/ 74 h 132"/>
                <a:gd name="T106" fmla="*/ 492 w 3447"/>
                <a:gd name="T107" fmla="*/ 128 h 132"/>
                <a:gd name="T108" fmla="*/ 475 w 3447"/>
                <a:gd name="T109" fmla="*/ 99 h 132"/>
                <a:gd name="T110" fmla="*/ 476 w 3447"/>
                <a:gd name="T111" fmla="*/ 74 h 132"/>
                <a:gd name="T112" fmla="*/ 492 w 3447"/>
                <a:gd name="T113" fmla="*/ 60 h 132"/>
                <a:gd name="T114" fmla="*/ 530 w 3447"/>
                <a:gd name="T115" fmla="*/ 57 h 132"/>
                <a:gd name="T116" fmla="*/ 514 w 3447"/>
                <a:gd name="T117" fmla="*/ 41 h 132"/>
                <a:gd name="T118" fmla="*/ 465 w 3447"/>
                <a:gd name="T119" fmla="*/ 41 h 132"/>
                <a:gd name="T120" fmla="*/ 431 w 3447"/>
                <a:gd name="T121" fmla="*/ 43 h 132"/>
                <a:gd name="T122" fmla="*/ 453 w 3447"/>
                <a:gd name="T123" fmla="*/ 16 h 132"/>
                <a:gd name="T124" fmla="*/ 464 w 3447"/>
                <a:gd name="T125" fmla="*/ 9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447" h="132">
                  <a:moveTo>
                    <a:pt x="2924" y="47"/>
                  </a:moveTo>
                  <a:lnTo>
                    <a:pt x="2925" y="47"/>
                  </a:lnTo>
                  <a:lnTo>
                    <a:pt x="2927" y="49"/>
                  </a:lnTo>
                  <a:lnTo>
                    <a:pt x="2928" y="49"/>
                  </a:lnTo>
                  <a:lnTo>
                    <a:pt x="2928" y="50"/>
                  </a:lnTo>
                  <a:lnTo>
                    <a:pt x="2930" y="52"/>
                  </a:lnTo>
                  <a:lnTo>
                    <a:pt x="2930" y="54"/>
                  </a:lnTo>
                  <a:lnTo>
                    <a:pt x="2930" y="57"/>
                  </a:lnTo>
                  <a:lnTo>
                    <a:pt x="2931" y="60"/>
                  </a:lnTo>
                  <a:lnTo>
                    <a:pt x="2925" y="58"/>
                  </a:lnTo>
                  <a:lnTo>
                    <a:pt x="2922" y="57"/>
                  </a:lnTo>
                  <a:lnTo>
                    <a:pt x="2920" y="55"/>
                  </a:lnTo>
                  <a:lnTo>
                    <a:pt x="2920" y="52"/>
                  </a:lnTo>
                  <a:lnTo>
                    <a:pt x="2920" y="50"/>
                  </a:lnTo>
                  <a:lnTo>
                    <a:pt x="2920" y="50"/>
                  </a:lnTo>
                  <a:lnTo>
                    <a:pt x="2920" y="49"/>
                  </a:lnTo>
                  <a:lnTo>
                    <a:pt x="2922" y="47"/>
                  </a:lnTo>
                  <a:lnTo>
                    <a:pt x="2924" y="47"/>
                  </a:lnTo>
                  <a:close/>
                  <a:moveTo>
                    <a:pt x="1839" y="46"/>
                  </a:moveTo>
                  <a:lnTo>
                    <a:pt x="1842" y="47"/>
                  </a:lnTo>
                  <a:lnTo>
                    <a:pt x="1843" y="47"/>
                  </a:lnTo>
                  <a:lnTo>
                    <a:pt x="1843" y="49"/>
                  </a:lnTo>
                  <a:lnTo>
                    <a:pt x="1843" y="49"/>
                  </a:lnTo>
                  <a:lnTo>
                    <a:pt x="1840" y="49"/>
                  </a:lnTo>
                  <a:lnTo>
                    <a:pt x="1837" y="49"/>
                  </a:lnTo>
                  <a:lnTo>
                    <a:pt x="1836" y="49"/>
                  </a:lnTo>
                  <a:lnTo>
                    <a:pt x="1832" y="52"/>
                  </a:lnTo>
                  <a:lnTo>
                    <a:pt x="1832" y="52"/>
                  </a:lnTo>
                  <a:lnTo>
                    <a:pt x="1832" y="50"/>
                  </a:lnTo>
                  <a:lnTo>
                    <a:pt x="1836" y="47"/>
                  </a:lnTo>
                  <a:lnTo>
                    <a:pt x="1839" y="46"/>
                  </a:lnTo>
                  <a:close/>
                  <a:moveTo>
                    <a:pt x="527" y="46"/>
                  </a:moveTo>
                  <a:lnTo>
                    <a:pt x="527" y="46"/>
                  </a:lnTo>
                  <a:lnTo>
                    <a:pt x="525" y="47"/>
                  </a:lnTo>
                  <a:lnTo>
                    <a:pt x="527" y="47"/>
                  </a:lnTo>
                  <a:lnTo>
                    <a:pt x="527" y="49"/>
                  </a:lnTo>
                  <a:lnTo>
                    <a:pt x="527" y="49"/>
                  </a:lnTo>
                  <a:lnTo>
                    <a:pt x="527" y="49"/>
                  </a:lnTo>
                  <a:lnTo>
                    <a:pt x="527" y="49"/>
                  </a:lnTo>
                  <a:lnTo>
                    <a:pt x="527" y="49"/>
                  </a:lnTo>
                  <a:lnTo>
                    <a:pt x="527" y="47"/>
                  </a:lnTo>
                  <a:lnTo>
                    <a:pt x="527" y="47"/>
                  </a:lnTo>
                  <a:lnTo>
                    <a:pt x="527" y="46"/>
                  </a:lnTo>
                  <a:lnTo>
                    <a:pt x="527" y="46"/>
                  </a:lnTo>
                  <a:lnTo>
                    <a:pt x="527" y="46"/>
                  </a:lnTo>
                  <a:close/>
                  <a:moveTo>
                    <a:pt x="287" y="43"/>
                  </a:moveTo>
                  <a:lnTo>
                    <a:pt x="287" y="43"/>
                  </a:lnTo>
                  <a:lnTo>
                    <a:pt x="289" y="43"/>
                  </a:lnTo>
                  <a:lnTo>
                    <a:pt x="290" y="44"/>
                  </a:lnTo>
                  <a:lnTo>
                    <a:pt x="290" y="46"/>
                  </a:lnTo>
                  <a:lnTo>
                    <a:pt x="290" y="47"/>
                  </a:lnTo>
                  <a:lnTo>
                    <a:pt x="290" y="49"/>
                  </a:lnTo>
                  <a:lnTo>
                    <a:pt x="290" y="50"/>
                  </a:lnTo>
                  <a:lnTo>
                    <a:pt x="290" y="52"/>
                  </a:lnTo>
                  <a:lnTo>
                    <a:pt x="290" y="54"/>
                  </a:lnTo>
                  <a:lnTo>
                    <a:pt x="290" y="54"/>
                  </a:lnTo>
                  <a:lnTo>
                    <a:pt x="290" y="54"/>
                  </a:lnTo>
                  <a:lnTo>
                    <a:pt x="292" y="55"/>
                  </a:lnTo>
                  <a:lnTo>
                    <a:pt x="292" y="57"/>
                  </a:lnTo>
                  <a:lnTo>
                    <a:pt x="293" y="57"/>
                  </a:lnTo>
                  <a:lnTo>
                    <a:pt x="293" y="58"/>
                  </a:lnTo>
                  <a:lnTo>
                    <a:pt x="293" y="60"/>
                  </a:lnTo>
                  <a:lnTo>
                    <a:pt x="293" y="61"/>
                  </a:lnTo>
                  <a:lnTo>
                    <a:pt x="293" y="61"/>
                  </a:lnTo>
                  <a:lnTo>
                    <a:pt x="292" y="63"/>
                  </a:lnTo>
                  <a:lnTo>
                    <a:pt x="292" y="63"/>
                  </a:lnTo>
                  <a:lnTo>
                    <a:pt x="293" y="65"/>
                  </a:lnTo>
                  <a:lnTo>
                    <a:pt x="293" y="65"/>
                  </a:lnTo>
                  <a:lnTo>
                    <a:pt x="293" y="66"/>
                  </a:lnTo>
                  <a:lnTo>
                    <a:pt x="293" y="66"/>
                  </a:lnTo>
                  <a:lnTo>
                    <a:pt x="295" y="68"/>
                  </a:lnTo>
                  <a:lnTo>
                    <a:pt x="295" y="69"/>
                  </a:lnTo>
                  <a:lnTo>
                    <a:pt x="295" y="71"/>
                  </a:lnTo>
                  <a:lnTo>
                    <a:pt x="293" y="72"/>
                  </a:lnTo>
                  <a:lnTo>
                    <a:pt x="295" y="72"/>
                  </a:lnTo>
                  <a:lnTo>
                    <a:pt x="295" y="72"/>
                  </a:lnTo>
                  <a:lnTo>
                    <a:pt x="293" y="72"/>
                  </a:lnTo>
                  <a:lnTo>
                    <a:pt x="293" y="72"/>
                  </a:lnTo>
                  <a:lnTo>
                    <a:pt x="293" y="74"/>
                  </a:lnTo>
                  <a:lnTo>
                    <a:pt x="293" y="74"/>
                  </a:lnTo>
                  <a:lnTo>
                    <a:pt x="292" y="76"/>
                  </a:lnTo>
                  <a:lnTo>
                    <a:pt x="292" y="76"/>
                  </a:lnTo>
                  <a:lnTo>
                    <a:pt x="292" y="77"/>
                  </a:lnTo>
                  <a:lnTo>
                    <a:pt x="290" y="77"/>
                  </a:lnTo>
                  <a:lnTo>
                    <a:pt x="290" y="77"/>
                  </a:lnTo>
                  <a:lnTo>
                    <a:pt x="289" y="77"/>
                  </a:lnTo>
                  <a:lnTo>
                    <a:pt x="289" y="77"/>
                  </a:lnTo>
                  <a:lnTo>
                    <a:pt x="289" y="79"/>
                  </a:lnTo>
                  <a:lnTo>
                    <a:pt x="290" y="80"/>
                  </a:lnTo>
                  <a:lnTo>
                    <a:pt x="290" y="80"/>
                  </a:lnTo>
                  <a:lnTo>
                    <a:pt x="290" y="80"/>
                  </a:lnTo>
                  <a:lnTo>
                    <a:pt x="292" y="80"/>
                  </a:lnTo>
                  <a:lnTo>
                    <a:pt x="290" y="82"/>
                  </a:lnTo>
                  <a:lnTo>
                    <a:pt x="292" y="82"/>
                  </a:lnTo>
                  <a:lnTo>
                    <a:pt x="292" y="82"/>
                  </a:lnTo>
                  <a:lnTo>
                    <a:pt x="292" y="82"/>
                  </a:lnTo>
                  <a:lnTo>
                    <a:pt x="292" y="83"/>
                  </a:lnTo>
                  <a:lnTo>
                    <a:pt x="292" y="83"/>
                  </a:lnTo>
                  <a:lnTo>
                    <a:pt x="292" y="83"/>
                  </a:lnTo>
                  <a:lnTo>
                    <a:pt x="292" y="83"/>
                  </a:lnTo>
                  <a:lnTo>
                    <a:pt x="290" y="83"/>
                  </a:lnTo>
                  <a:lnTo>
                    <a:pt x="289" y="82"/>
                  </a:lnTo>
                  <a:lnTo>
                    <a:pt x="289" y="82"/>
                  </a:lnTo>
                  <a:lnTo>
                    <a:pt x="289" y="82"/>
                  </a:lnTo>
                  <a:lnTo>
                    <a:pt x="289" y="80"/>
                  </a:lnTo>
                  <a:lnTo>
                    <a:pt x="289" y="80"/>
                  </a:lnTo>
                  <a:lnTo>
                    <a:pt x="289" y="79"/>
                  </a:lnTo>
                  <a:lnTo>
                    <a:pt x="289" y="79"/>
                  </a:lnTo>
                  <a:lnTo>
                    <a:pt x="287" y="79"/>
                  </a:lnTo>
                  <a:lnTo>
                    <a:pt x="287" y="77"/>
                  </a:lnTo>
                  <a:lnTo>
                    <a:pt x="287" y="77"/>
                  </a:lnTo>
                  <a:lnTo>
                    <a:pt x="285" y="77"/>
                  </a:lnTo>
                  <a:lnTo>
                    <a:pt x="284" y="77"/>
                  </a:lnTo>
                  <a:lnTo>
                    <a:pt x="282" y="79"/>
                  </a:lnTo>
                  <a:lnTo>
                    <a:pt x="281" y="79"/>
                  </a:lnTo>
                  <a:lnTo>
                    <a:pt x="281" y="79"/>
                  </a:lnTo>
                  <a:lnTo>
                    <a:pt x="281" y="77"/>
                  </a:lnTo>
                  <a:lnTo>
                    <a:pt x="282" y="77"/>
                  </a:lnTo>
                  <a:lnTo>
                    <a:pt x="284" y="77"/>
                  </a:lnTo>
                  <a:lnTo>
                    <a:pt x="284" y="77"/>
                  </a:lnTo>
                  <a:lnTo>
                    <a:pt x="284" y="77"/>
                  </a:lnTo>
                  <a:lnTo>
                    <a:pt x="285" y="77"/>
                  </a:lnTo>
                  <a:lnTo>
                    <a:pt x="285" y="76"/>
                  </a:lnTo>
                  <a:lnTo>
                    <a:pt x="287" y="76"/>
                  </a:lnTo>
                  <a:lnTo>
                    <a:pt x="287" y="76"/>
                  </a:lnTo>
                  <a:lnTo>
                    <a:pt x="287" y="76"/>
                  </a:lnTo>
                  <a:lnTo>
                    <a:pt x="287" y="76"/>
                  </a:lnTo>
                  <a:lnTo>
                    <a:pt x="289" y="76"/>
                  </a:lnTo>
                  <a:lnTo>
                    <a:pt x="290" y="76"/>
                  </a:lnTo>
                  <a:lnTo>
                    <a:pt x="290" y="77"/>
                  </a:lnTo>
                  <a:lnTo>
                    <a:pt x="290" y="76"/>
                  </a:lnTo>
                  <a:lnTo>
                    <a:pt x="290" y="76"/>
                  </a:lnTo>
                  <a:lnTo>
                    <a:pt x="292" y="76"/>
                  </a:lnTo>
                  <a:lnTo>
                    <a:pt x="292" y="76"/>
                  </a:lnTo>
                  <a:lnTo>
                    <a:pt x="292" y="74"/>
                  </a:lnTo>
                  <a:lnTo>
                    <a:pt x="292" y="74"/>
                  </a:lnTo>
                  <a:lnTo>
                    <a:pt x="292" y="72"/>
                  </a:lnTo>
                  <a:lnTo>
                    <a:pt x="293" y="71"/>
                  </a:lnTo>
                  <a:lnTo>
                    <a:pt x="293" y="71"/>
                  </a:lnTo>
                  <a:lnTo>
                    <a:pt x="293" y="69"/>
                  </a:lnTo>
                  <a:lnTo>
                    <a:pt x="293" y="69"/>
                  </a:lnTo>
                  <a:lnTo>
                    <a:pt x="293" y="68"/>
                  </a:lnTo>
                  <a:lnTo>
                    <a:pt x="292" y="68"/>
                  </a:lnTo>
                  <a:lnTo>
                    <a:pt x="290" y="68"/>
                  </a:lnTo>
                  <a:lnTo>
                    <a:pt x="289" y="66"/>
                  </a:lnTo>
                  <a:lnTo>
                    <a:pt x="290" y="66"/>
                  </a:lnTo>
                  <a:lnTo>
                    <a:pt x="292" y="66"/>
                  </a:lnTo>
                  <a:lnTo>
                    <a:pt x="293" y="66"/>
                  </a:lnTo>
                  <a:lnTo>
                    <a:pt x="293" y="66"/>
                  </a:lnTo>
                  <a:lnTo>
                    <a:pt x="293" y="65"/>
                  </a:lnTo>
                  <a:lnTo>
                    <a:pt x="292" y="65"/>
                  </a:lnTo>
                  <a:lnTo>
                    <a:pt x="290" y="63"/>
                  </a:lnTo>
                  <a:lnTo>
                    <a:pt x="289" y="61"/>
                  </a:lnTo>
                  <a:lnTo>
                    <a:pt x="289" y="61"/>
                  </a:lnTo>
                  <a:lnTo>
                    <a:pt x="289" y="61"/>
                  </a:lnTo>
                  <a:lnTo>
                    <a:pt x="290" y="61"/>
                  </a:lnTo>
                  <a:lnTo>
                    <a:pt x="292" y="61"/>
                  </a:lnTo>
                  <a:lnTo>
                    <a:pt x="292" y="61"/>
                  </a:lnTo>
                  <a:lnTo>
                    <a:pt x="292" y="60"/>
                  </a:lnTo>
                  <a:lnTo>
                    <a:pt x="292" y="60"/>
                  </a:lnTo>
                  <a:lnTo>
                    <a:pt x="292" y="58"/>
                  </a:lnTo>
                  <a:lnTo>
                    <a:pt x="292" y="57"/>
                  </a:lnTo>
                  <a:lnTo>
                    <a:pt x="290" y="55"/>
                  </a:lnTo>
                  <a:lnTo>
                    <a:pt x="289" y="54"/>
                  </a:lnTo>
                  <a:lnTo>
                    <a:pt x="289" y="52"/>
                  </a:lnTo>
                  <a:lnTo>
                    <a:pt x="289" y="52"/>
                  </a:lnTo>
                  <a:lnTo>
                    <a:pt x="289" y="50"/>
                  </a:lnTo>
                  <a:lnTo>
                    <a:pt x="290" y="50"/>
                  </a:lnTo>
                  <a:lnTo>
                    <a:pt x="290" y="49"/>
                  </a:lnTo>
                  <a:lnTo>
                    <a:pt x="289" y="47"/>
                  </a:lnTo>
                  <a:lnTo>
                    <a:pt x="289" y="46"/>
                  </a:lnTo>
                  <a:lnTo>
                    <a:pt x="289" y="46"/>
                  </a:lnTo>
                  <a:lnTo>
                    <a:pt x="287" y="44"/>
                  </a:lnTo>
                  <a:lnTo>
                    <a:pt x="287" y="43"/>
                  </a:lnTo>
                  <a:lnTo>
                    <a:pt x="287" y="43"/>
                  </a:lnTo>
                  <a:lnTo>
                    <a:pt x="287" y="43"/>
                  </a:lnTo>
                  <a:close/>
                  <a:moveTo>
                    <a:pt x="2621" y="41"/>
                  </a:moveTo>
                  <a:lnTo>
                    <a:pt x="2622" y="41"/>
                  </a:lnTo>
                  <a:lnTo>
                    <a:pt x="2622" y="43"/>
                  </a:lnTo>
                  <a:lnTo>
                    <a:pt x="2622" y="44"/>
                  </a:lnTo>
                  <a:lnTo>
                    <a:pt x="2622" y="46"/>
                  </a:lnTo>
                  <a:lnTo>
                    <a:pt x="2624" y="46"/>
                  </a:lnTo>
                  <a:lnTo>
                    <a:pt x="2624" y="47"/>
                  </a:lnTo>
                  <a:lnTo>
                    <a:pt x="2627" y="47"/>
                  </a:lnTo>
                  <a:lnTo>
                    <a:pt x="2629" y="47"/>
                  </a:lnTo>
                  <a:lnTo>
                    <a:pt x="2629" y="47"/>
                  </a:lnTo>
                  <a:lnTo>
                    <a:pt x="2629" y="47"/>
                  </a:lnTo>
                  <a:lnTo>
                    <a:pt x="2630" y="47"/>
                  </a:lnTo>
                  <a:lnTo>
                    <a:pt x="2629" y="49"/>
                  </a:lnTo>
                  <a:lnTo>
                    <a:pt x="2629" y="50"/>
                  </a:lnTo>
                  <a:lnTo>
                    <a:pt x="2629" y="52"/>
                  </a:lnTo>
                  <a:lnTo>
                    <a:pt x="2627" y="52"/>
                  </a:lnTo>
                  <a:lnTo>
                    <a:pt x="2624" y="54"/>
                  </a:lnTo>
                  <a:lnTo>
                    <a:pt x="2624" y="54"/>
                  </a:lnTo>
                  <a:lnTo>
                    <a:pt x="2622" y="54"/>
                  </a:lnTo>
                  <a:lnTo>
                    <a:pt x="2622" y="55"/>
                  </a:lnTo>
                  <a:lnTo>
                    <a:pt x="2621" y="55"/>
                  </a:lnTo>
                  <a:lnTo>
                    <a:pt x="2619" y="55"/>
                  </a:lnTo>
                  <a:lnTo>
                    <a:pt x="2618" y="57"/>
                  </a:lnTo>
                  <a:lnTo>
                    <a:pt x="2618" y="58"/>
                  </a:lnTo>
                  <a:lnTo>
                    <a:pt x="2618" y="58"/>
                  </a:lnTo>
                  <a:lnTo>
                    <a:pt x="2616" y="58"/>
                  </a:lnTo>
                  <a:lnTo>
                    <a:pt x="2610" y="57"/>
                  </a:lnTo>
                  <a:lnTo>
                    <a:pt x="2610" y="57"/>
                  </a:lnTo>
                  <a:lnTo>
                    <a:pt x="2608" y="57"/>
                  </a:lnTo>
                  <a:lnTo>
                    <a:pt x="2608" y="57"/>
                  </a:lnTo>
                  <a:lnTo>
                    <a:pt x="2608" y="57"/>
                  </a:lnTo>
                  <a:lnTo>
                    <a:pt x="2608" y="58"/>
                  </a:lnTo>
                  <a:lnTo>
                    <a:pt x="2608" y="58"/>
                  </a:lnTo>
                  <a:lnTo>
                    <a:pt x="2608" y="58"/>
                  </a:lnTo>
                  <a:lnTo>
                    <a:pt x="2608" y="58"/>
                  </a:lnTo>
                  <a:lnTo>
                    <a:pt x="2608" y="60"/>
                  </a:lnTo>
                  <a:lnTo>
                    <a:pt x="2608" y="60"/>
                  </a:lnTo>
                  <a:lnTo>
                    <a:pt x="2608" y="60"/>
                  </a:lnTo>
                  <a:lnTo>
                    <a:pt x="2608" y="60"/>
                  </a:lnTo>
                  <a:lnTo>
                    <a:pt x="2608" y="61"/>
                  </a:lnTo>
                  <a:lnTo>
                    <a:pt x="2607" y="61"/>
                  </a:lnTo>
                  <a:lnTo>
                    <a:pt x="2607" y="61"/>
                  </a:lnTo>
                  <a:lnTo>
                    <a:pt x="2608" y="63"/>
                  </a:lnTo>
                  <a:lnTo>
                    <a:pt x="2608" y="63"/>
                  </a:lnTo>
                  <a:lnTo>
                    <a:pt x="2610" y="63"/>
                  </a:lnTo>
                  <a:lnTo>
                    <a:pt x="2611" y="63"/>
                  </a:lnTo>
                  <a:lnTo>
                    <a:pt x="2611" y="65"/>
                  </a:lnTo>
                  <a:lnTo>
                    <a:pt x="2611" y="66"/>
                  </a:lnTo>
                  <a:lnTo>
                    <a:pt x="2613" y="68"/>
                  </a:lnTo>
                  <a:lnTo>
                    <a:pt x="2611" y="69"/>
                  </a:lnTo>
                  <a:lnTo>
                    <a:pt x="2611" y="76"/>
                  </a:lnTo>
                  <a:lnTo>
                    <a:pt x="2611" y="79"/>
                  </a:lnTo>
                  <a:lnTo>
                    <a:pt x="2611" y="79"/>
                  </a:lnTo>
                  <a:lnTo>
                    <a:pt x="2611" y="80"/>
                  </a:lnTo>
                  <a:lnTo>
                    <a:pt x="2611" y="82"/>
                  </a:lnTo>
                  <a:lnTo>
                    <a:pt x="2611" y="83"/>
                  </a:lnTo>
                  <a:lnTo>
                    <a:pt x="2611" y="85"/>
                  </a:lnTo>
                  <a:lnTo>
                    <a:pt x="2611" y="85"/>
                  </a:lnTo>
                  <a:lnTo>
                    <a:pt x="2610" y="85"/>
                  </a:lnTo>
                  <a:lnTo>
                    <a:pt x="2610" y="85"/>
                  </a:lnTo>
                  <a:lnTo>
                    <a:pt x="2610" y="85"/>
                  </a:lnTo>
                  <a:lnTo>
                    <a:pt x="2610" y="87"/>
                  </a:lnTo>
                  <a:lnTo>
                    <a:pt x="2610" y="87"/>
                  </a:lnTo>
                  <a:lnTo>
                    <a:pt x="2610" y="87"/>
                  </a:lnTo>
                  <a:lnTo>
                    <a:pt x="2610" y="87"/>
                  </a:lnTo>
                  <a:lnTo>
                    <a:pt x="2608" y="88"/>
                  </a:lnTo>
                  <a:lnTo>
                    <a:pt x="2607" y="88"/>
                  </a:lnTo>
                  <a:lnTo>
                    <a:pt x="2605" y="88"/>
                  </a:lnTo>
                  <a:lnTo>
                    <a:pt x="2605" y="88"/>
                  </a:lnTo>
                  <a:lnTo>
                    <a:pt x="2605" y="88"/>
                  </a:lnTo>
                  <a:lnTo>
                    <a:pt x="2605" y="87"/>
                  </a:lnTo>
                  <a:lnTo>
                    <a:pt x="2607" y="85"/>
                  </a:lnTo>
                  <a:lnTo>
                    <a:pt x="2607" y="85"/>
                  </a:lnTo>
                  <a:lnTo>
                    <a:pt x="2602" y="80"/>
                  </a:lnTo>
                  <a:lnTo>
                    <a:pt x="2600" y="79"/>
                  </a:lnTo>
                  <a:lnTo>
                    <a:pt x="2600" y="79"/>
                  </a:lnTo>
                  <a:lnTo>
                    <a:pt x="2600" y="77"/>
                  </a:lnTo>
                  <a:lnTo>
                    <a:pt x="2600" y="76"/>
                  </a:lnTo>
                  <a:lnTo>
                    <a:pt x="2602" y="72"/>
                  </a:lnTo>
                  <a:lnTo>
                    <a:pt x="2603" y="71"/>
                  </a:lnTo>
                  <a:lnTo>
                    <a:pt x="2603" y="69"/>
                  </a:lnTo>
                  <a:lnTo>
                    <a:pt x="2603" y="68"/>
                  </a:lnTo>
                  <a:lnTo>
                    <a:pt x="2602" y="66"/>
                  </a:lnTo>
                  <a:lnTo>
                    <a:pt x="2602" y="65"/>
                  </a:lnTo>
                  <a:lnTo>
                    <a:pt x="2602" y="63"/>
                  </a:lnTo>
                  <a:lnTo>
                    <a:pt x="2602" y="63"/>
                  </a:lnTo>
                  <a:lnTo>
                    <a:pt x="2602" y="63"/>
                  </a:lnTo>
                  <a:lnTo>
                    <a:pt x="2602" y="63"/>
                  </a:lnTo>
                  <a:lnTo>
                    <a:pt x="2602" y="61"/>
                  </a:lnTo>
                  <a:lnTo>
                    <a:pt x="2600" y="61"/>
                  </a:lnTo>
                  <a:lnTo>
                    <a:pt x="2600" y="61"/>
                  </a:lnTo>
                  <a:lnTo>
                    <a:pt x="2600" y="61"/>
                  </a:lnTo>
                  <a:lnTo>
                    <a:pt x="2599" y="60"/>
                  </a:lnTo>
                  <a:lnTo>
                    <a:pt x="2599" y="58"/>
                  </a:lnTo>
                  <a:lnTo>
                    <a:pt x="2599" y="60"/>
                  </a:lnTo>
                  <a:lnTo>
                    <a:pt x="2597" y="60"/>
                  </a:lnTo>
                  <a:lnTo>
                    <a:pt x="2597" y="61"/>
                  </a:lnTo>
                  <a:lnTo>
                    <a:pt x="2597" y="61"/>
                  </a:lnTo>
                  <a:lnTo>
                    <a:pt x="2597" y="60"/>
                  </a:lnTo>
                  <a:lnTo>
                    <a:pt x="2597" y="60"/>
                  </a:lnTo>
                  <a:lnTo>
                    <a:pt x="2597" y="60"/>
                  </a:lnTo>
                  <a:lnTo>
                    <a:pt x="2597" y="60"/>
                  </a:lnTo>
                  <a:lnTo>
                    <a:pt x="2596" y="60"/>
                  </a:lnTo>
                  <a:lnTo>
                    <a:pt x="2596" y="61"/>
                  </a:lnTo>
                  <a:lnTo>
                    <a:pt x="2596" y="63"/>
                  </a:lnTo>
                  <a:lnTo>
                    <a:pt x="2594" y="63"/>
                  </a:lnTo>
                  <a:lnTo>
                    <a:pt x="2592" y="65"/>
                  </a:lnTo>
                  <a:lnTo>
                    <a:pt x="2592" y="66"/>
                  </a:lnTo>
                  <a:lnTo>
                    <a:pt x="2592" y="68"/>
                  </a:lnTo>
                  <a:lnTo>
                    <a:pt x="2592" y="68"/>
                  </a:lnTo>
                  <a:lnTo>
                    <a:pt x="2592" y="69"/>
                  </a:lnTo>
                  <a:lnTo>
                    <a:pt x="2594" y="69"/>
                  </a:lnTo>
                  <a:lnTo>
                    <a:pt x="2594" y="71"/>
                  </a:lnTo>
                  <a:lnTo>
                    <a:pt x="2592" y="71"/>
                  </a:lnTo>
                  <a:lnTo>
                    <a:pt x="2592" y="72"/>
                  </a:lnTo>
                  <a:lnTo>
                    <a:pt x="2591" y="72"/>
                  </a:lnTo>
                  <a:lnTo>
                    <a:pt x="2591" y="74"/>
                  </a:lnTo>
                  <a:lnTo>
                    <a:pt x="2592" y="74"/>
                  </a:lnTo>
                  <a:lnTo>
                    <a:pt x="2594" y="72"/>
                  </a:lnTo>
                  <a:lnTo>
                    <a:pt x="2594" y="72"/>
                  </a:lnTo>
                  <a:lnTo>
                    <a:pt x="2594" y="74"/>
                  </a:lnTo>
                  <a:lnTo>
                    <a:pt x="2594" y="74"/>
                  </a:lnTo>
                  <a:lnTo>
                    <a:pt x="2592" y="74"/>
                  </a:lnTo>
                  <a:lnTo>
                    <a:pt x="2592" y="76"/>
                  </a:lnTo>
                  <a:lnTo>
                    <a:pt x="2592" y="76"/>
                  </a:lnTo>
                  <a:lnTo>
                    <a:pt x="2592" y="77"/>
                  </a:lnTo>
                  <a:lnTo>
                    <a:pt x="2594" y="77"/>
                  </a:lnTo>
                  <a:lnTo>
                    <a:pt x="2594" y="77"/>
                  </a:lnTo>
                  <a:lnTo>
                    <a:pt x="2592" y="77"/>
                  </a:lnTo>
                  <a:lnTo>
                    <a:pt x="2592" y="77"/>
                  </a:lnTo>
                  <a:lnTo>
                    <a:pt x="2592" y="77"/>
                  </a:lnTo>
                  <a:lnTo>
                    <a:pt x="2592" y="77"/>
                  </a:lnTo>
                  <a:lnTo>
                    <a:pt x="2591" y="77"/>
                  </a:lnTo>
                  <a:lnTo>
                    <a:pt x="2591" y="77"/>
                  </a:lnTo>
                  <a:lnTo>
                    <a:pt x="2591" y="79"/>
                  </a:lnTo>
                  <a:lnTo>
                    <a:pt x="2591" y="79"/>
                  </a:lnTo>
                  <a:lnTo>
                    <a:pt x="2592" y="79"/>
                  </a:lnTo>
                  <a:lnTo>
                    <a:pt x="2592" y="79"/>
                  </a:lnTo>
                  <a:lnTo>
                    <a:pt x="2591" y="82"/>
                  </a:lnTo>
                  <a:lnTo>
                    <a:pt x="2589" y="82"/>
                  </a:lnTo>
                  <a:lnTo>
                    <a:pt x="2589" y="83"/>
                  </a:lnTo>
                  <a:lnTo>
                    <a:pt x="2588" y="83"/>
                  </a:lnTo>
                  <a:lnTo>
                    <a:pt x="2586" y="83"/>
                  </a:lnTo>
                  <a:lnTo>
                    <a:pt x="2586" y="83"/>
                  </a:lnTo>
                  <a:lnTo>
                    <a:pt x="2586" y="82"/>
                  </a:lnTo>
                  <a:lnTo>
                    <a:pt x="2586" y="82"/>
                  </a:lnTo>
                  <a:lnTo>
                    <a:pt x="2586" y="80"/>
                  </a:lnTo>
                  <a:lnTo>
                    <a:pt x="2586" y="80"/>
                  </a:lnTo>
                  <a:lnTo>
                    <a:pt x="2586" y="79"/>
                  </a:lnTo>
                  <a:lnTo>
                    <a:pt x="2586" y="77"/>
                  </a:lnTo>
                  <a:lnTo>
                    <a:pt x="2586" y="76"/>
                  </a:lnTo>
                  <a:lnTo>
                    <a:pt x="2586" y="76"/>
                  </a:lnTo>
                  <a:lnTo>
                    <a:pt x="2586" y="74"/>
                  </a:lnTo>
                  <a:lnTo>
                    <a:pt x="2588" y="71"/>
                  </a:lnTo>
                  <a:lnTo>
                    <a:pt x="2588" y="69"/>
                  </a:lnTo>
                  <a:lnTo>
                    <a:pt x="2589" y="68"/>
                  </a:lnTo>
                  <a:lnTo>
                    <a:pt x="2589" y="66"/>
                  </a:lnTo>
                  <a:lnTo>
                    <a:pt x="2591" y="65"/>
                  </a:lnTo>
                  <a:lnTo>
                    <a:pt x="2591" y="63"/>
                  </a:lnTo>
                  <a:lnTo>
                    <a:pt x="2591" y="63"/>
                  </a:lnTo>
                  <a:lnTo>
                    <a:pt x="2591" y="63"/>
                  </a:lnTo>
                  <a:lnTo>
                    <a:pt x="2592" y="60"/>
                  </a:lnTo>
                  <a:lnTo>
                    <a:pt x="2592" y="60"/>
                  </a:lnTo>
                  <a:lnTo>
                    <a:pt x="2592" y="58"/>
                  </a:lnTo>
                  <a:lnTo>
                    <a:pt x="2594" y="57"/>
                  </a:lnTo>
                  <a:lnTo>
                    <a:pt x="2594" y="57"/>
                  </a:lnTo>
                  <a:lnTo>
                    <a:pt x="2596" y="57"/>
                  </a:lnTo>
                  <a:lnTo>
                    <a:pt x="2596" y="57"/>
                  </a:lnTo>
                  <a:lnTo>
                    <a:pt x="2596" y="57"/>
                  </a:lnTo>
                  <a:lnTo>
                    <a:pt x="2596" y="57"/>
                  </a:lnTo>
                  <a:lnTo>
                    <a:pt x="2597" y="55"/>
                  </a:lnTo>
                  <a:lnTo>
                    <a:pt x="2597" y="57"/>
                  </a:lnTo>
                  <a:lnTo>
                    <a:pt x="2599" y="57"/>
                  </a:lnTo>
                  <a:lnTo>
                    <a:pt x="2600" y="55"/>
                  </a:lnTo>
                  <a:lnTo>
                    <a:pt x="2600" y="55"/>
                  </a:lnTo>
                  <a:lnTo>
                    <a:pt x="2600" y="55"/>
                  </a:lnTo>
                  <a:lnTo>
                    <a:pt x="2602" y="55"/>
                  </a:lnTo>
                  <a:lnTo>
                    <a:pt x="2602" y="57"/>
                  </a:lnTo>
                  <a:lnTo>
                    <a:pt x="2600" y="57"/>
                  </a:lnTo>
                  <a:lnTo>
                    <a:pt x="2600" y="58"/>
                  </a:lnTo>
                  <a:lnTo>
                    <a:pt x="2600" y="60"/>
                  </a:lnTo>
                  <a:lnTo>
                    <a:pt x="2600" y="60"/>
                  </a:lnTo>
                  <a:lnTo>
                    <a:pt x="2602" y="61"/>
                  </a:lnTo>
                  <a:lnTo>
                    <a:pt x="2602" y="61"/>
                  </a:lnTo>
                  <a:lnTo>
                    <a:pt x="2602" y="60"/>
                  </a:lnTo>
                  <a:lnTo>
                    <a:pt x="2602" y="60"/>
                  </a:lnTo>
                  <a:lnTo>
                    <a:pt x="2602" y="60"/>
                  </a:lnTo>
                  <a:lnTo>
                    <a:pt x="2603" y="60"/>
                  </a:lnTo>
                  <a:lnTo>
                    <a:pt x="2603" y="61"/>
                  </a:lnTo>
                  <a:lnTo>
                    <a:pt x="2603" y="60"/>
                  </a:lnTo>
                  <a:lnTo>
                    <a:pt x="2603" y="60"/>
                  </a:lnTo>
                  <a:lnTo>
                    <a:pt x="2605" y="60"/>
                  </a:lnTo>
                  <a:lnTo>
                    <a:pt x="2605" y="60"/>
                  </a:lnTo>
                  <a:lnTo>
                    <a:pt x="2605" y="58"/>
                  </a:lnTo>
                  <a:lnTo>
                    <a:pt x="2605" y="58"/>
                  </a:lnTo>
                  <a:lnTo>
                    <a:pt x="2607" y="57"/>
                  </a:lnTo>
                  <a:lnTo>
                    <a:pt x="2607" y="55"/>
                  </a:lnTo>
                  <a:lnTo>
                    <a:pt x="2607" y="54"/>
                  </a:lnTo>
                  <a:lnTo>
                    <a:pt x="2605" y="50"/>
                  </a:lnTo>
                  <a:lnTo>
                    <a:pt x="2603" y="49"/>
                  </a:lnTo>
                  <a:lnTo>
                    <a:pt x="2605" y="49"/>
                  </a:lnTo>
                  <a:lnTo>
                    <a:pt x="2605" y="49"/>
                  </a:lnTo>
                  <a:lnTo>
                    <a:pt x="2605" y="49"/>
                  </a:lnTo>
                  <a:lnTo>
                    <a:pt x="2607" y="49"/>
                  </a:lnTo>
                  <a:lnTo>
                    <a:pt x="2608" y="49"/>
                  </a:lnTo>
                  <a:lnTo>
                    <a:pt x="2608" y="50"/>
                  </a:lnTo>
                  <a:lnTo>
                    <a:pt x="2608" y="50"/>
                  </a:lnTo>
                  <a:lnTo>
                    <a:pt x="2608" y="52"/>
                  </a:lnTo>
                  <a:lnTo>
                    <a:pt x="2608" y="54"/>
                  </a:lnTo>
                  <a:lnTo>
                    <a:pt x="2608" y="54"/>
                  </a:lnTo>
                  <a:lnTo>
                    <a:pt x="2608" y="54"/>
                  </a:lnTo>
                  <a:lnTo>
                    <a:pt x="2610" y="54"/>
                  </a:lnTo>
                  <a:lnTo>
                    <a:pt x="2611" y="54"/>
                  </a:lnTo>
                  <a:lnTo>
                    <a:pt x="2613" y="54"/>
                  </a:lnTo>
                  <a:lnTo>
                    <a:pt x="2613" y="54"/>
                  </a:lnTo>
                  <a:lnTo>
                    <a:pt x="2614" y="54"/>
                  </a:lnTo>
                  <a:lnTo>
                    <a:pt x="2616" y="54"/>
                  </a:lnTo>
                  <a:lnTo>
                    <a:pt x="2621" y="54"/>
                  </a:lnTo>
                  <a:lnTo>
                    <a:pt x="2621" y="54"/>
                  </a:lnTo>
                  <a:lnTo>
                    <a:pt x="2622" y="54"/>
                  </a:lnTo>
                  <a:lnTo>
                    <a:pt x="2622" y="52"/>
                  </a:lnTo>
                  <a:lnTo>
                    <a:pt x="2622" y="52"/>
                  </a:lnTo>
                  <a:lnTo>
                    <a:pt x="2622" y="50"/>
                  </a:lnTo>
                  <a:lnTo>
                    <a:pt x="2622" y="49"/>
                  </a:lnTo>
                  <a:lnTo>
                    <a:pt x="2622" y="49"/>
                  </a:lnTo>
                  <a:lnTo>
                    <a:pt x="2621" y="47"/>
                  </a:lnTo>
                  <a:lnTo>
                    <a:pt x="2621" y="49"/>
                  </a:lnTo>
                  <a:lnTo>
                    <a:pt x="2621" y="49"/>
                  </a:lnTo>
                  <a:lnTo>
                    <a:pt x="2619" y="49"/>
                  </a:lnTo>
                  <a:lnTo>
                    <a:pt x="2619" y="49"/>
                  </a:lnTo>
                  <a:lnTo>
                    <a:pt x="2619" y="49"/>
                  </a:lnTo>
                  <a:lnTo>
                    <a:pt x="2618" y="49"/>
                  </a:lnTo>
                  <a:lnTo>
                    <a:pt x="2616" y="49"/>
                  </a:lnTo>
                  <a:lnTo>
                    <a:pt x="2616" y="47"/>
                  </a:lnTo>
                  <a:lnTo>
                    <a:pt x="2613" y="49"/>
                  </a:lnTo>
                  <a:lnTo>
                    <a:pt x="2613" y="49"/>
                  </a:lnTo>
                  <a:lnTo>
                    <a:pt x="2611" y="47"/>
                  </a:lnTo>
                  <a:lnTo>
                    <a:pt x="2611" y="46"/>
                  </a:lnTo>
                  <a:lnTo>
                    <a:pt x="2611" y="46"/>
                  </a:lnTo>
                  <a:lnTo>
                    <a:pt x="2613" y="44"/>
                  </a:lnTo>
                  <a:lnTo>
                    <a:pt x="2614" y="43"/>
                  </a:lnTo>
                  <a:lnTo>
                    <a:pt x="2614" y="43"/>
                  </a:lnTo>
                  <a:lnTo>
                    <a:pt x="2616" y="43"/>
                  </a:lnTo>
                  <a:lnTo>
                    <a:pt x="2616" y="44"/>
                  </a:lnTo>
                  <a:lnTo>
                    <a:pt x="2616" y="46"/>
                  </a:lnTo>
                  <a:lnTo>
                    <a:pt x="2618" y="46"/>
                  </a:lnTo>
                  <a:lnTo>
                    <a:pt x="2618" y="44"/>
                  </a:lnTo>
                  <a:lnTo>
                    <a:pt x="2618" y="44"/>
                  </a:lnTo>
                  <a:lnTo>
                    <a:pt x="2619" y="44"/>
                  </a:lnTo>
                  <a:lnTo>
                    <a:pt x="2619" y="46"/>
                  </a:lnTo>
                  <a:lnTo>
                    <a:pt x="2621" y="44"/>
                  </a:lnTo>
                  <a:lnTo>
                    <a:pt x="2622" y="44"/>
                  </a:lnTo>
                  <a:lnTo>
                    <a:pt x="2622" y="43"/>
                  </a:lnTo>
                  <a:lnTo>
                    <a:pt x="2621" y="43"/>
                  </a:lnTo>
                  <a:lnTo>
                    <a:pt x="2619" y="41"/>
                  </a:lnTo>
                  <a:lnTo>
                    <a:pt x="2619" y="41"/>
                  </a:lnTo>
                  <a:lnTo>
                    <a:pt x="2621" y="41"/>
                  </a:lnTo>
                  <a:close/>
                  <a:moveTo>
                    <a:pt x="2840" y="41"/>
                  </a:moveTo>
                  <a:lnTo>
                    <a:pt x="2842" y="41"/>
                  </a:lnTo>
                  <a:lnTo>
                    <a:pt x="2845" y="41"/>
                  </a:lnTo>
                  <a:lnTo>
                    <a:pt x="2846" y="43"/>
                  </a:lnTo>
                  <a:lnTo>
                    <a:pt x="2848" y="43"/>
                  </a:lnTo>
                  <a:lnTo>
                    <a:pt x="2848" y="44"/>
                  </a:lnTo>
                  <a:lnTo>
                    <a:pt x="2849" y="44"/>
                  </a:lnTo>
                  <a:lnTo>
                    <a:pt x="2849" y="44"/>
                  </a:lnTo>
                  <a:lnTo>
                    <a:pt x="2851" y="44"/>
                  </a:lnTo>
                  <a:lnTo>
                    <a:pt x="2853" y="43"/>
                  </a:lnTo>
                  <a:lnTo>
                    <a:pt x="2853" y="43"/>
                  </a:lnTo>
                  <a:lnTo>
                    <a:pt x="2854" y="44"/>
                  </a:lnTo>
                  <a:lnTo>
                    <a:pt x="2854" y="44"/>
                  </a:lnTo>
                  <a:lnTo>
                    <a:pt x="2857" y="44"/>
                  </a:lnTo>
                  <a:lnTo>
                    <a:pt x="2859" y="46"/>
                  </a:lnTo>
                  <a:lnTo>
                    <a:pt x="2860" y="46"/>
                  </a:lnTo>
                  <a:lnTo>
                    <a:pt x="2860" y="44"/>
                  </a:lnTo>
                  <a:lnTo>
                    <a:pt x="2862" y="44"/>
                  </a:lnTo>
                  <a:lnTo>
                    <a:pt x="2865" y="44"/>
                  </a:lnTo>
                  <a:lnTo>
                    <a:pt x="2867" y="44"/>
                  </a:lnTo>
                  <a:lnTo>
                    <a:pt x="2867" y="44"/>
                  </a:lnTo>
                  <a:lnTo>
                    <a:pt x="2870" y="44"/>
                  </a:lnTo>
                  <a:lnTo>
                    <a:pt x="2873" y="44"/>
                  </a:lnTo>
                  <a:lnTo>
                    <a:pt x="2873" y="46"/>
                  </a:lnTo>
                  <a:lnTo>
                    <a:pt x="2876" y="47"/>
                  </a:lnTo>
                  <a:lnTo>
                    <a:pt x="2876" y="47"/>
                  </a:lnTo>
                  <a:lnTo>
                    <a:pt x="2876" y="46"/>
                  </a:lnTo>
                  <a:lnTo>
                    <a:pt x="2876" y="44"/>
                  </a:lnTo>
                  <a:lnTo>
                    <a:pt x="2876" y="44"/>
                  </a:lnTo>
                  <a:lnTo>
                    <a:pt x="2878" y="44"/>
                  </a:lnTo>
                  <a:lnTo>
                    <a:pt x="2878" y="44"/>
                  </a:lnTo>
                  <a:lnTo>
                    <a:pt x="2878" y="44"/>
                  </a:lnTo>
                  <a:lnTo>
                    <a:pt x="2878" y="44"/>
                  </a:lnTo>
                  <a:lnTo>
                    <a:pt x="2878" y="44"/>
                  </a:lnTo>
                  <a:lnTo>
                    <a:pt x="2879" y="43"/>
                  </a:lnTo>
                  <a:lnTo>
                    <a:pt x="2879" y="43"/>
                  </a:lnTo>
                  <a:lnTo>
                    <a:pt x="2881" y="43"/>
                  </a:lnTo>
                  <a:lnTo>
                    <a:pt x="2883" y="43"/>
                  </a:lnTo>
                  <a:lnTo>
                    <a:pt x="2883" y="43"/>
                  </a:lnTo>
                  <a:lnTo>
                    <a:pt x="2883" y="41"/>
                  </a:lnTo>
                  <a:lnTo>
                    <a:pt x="2883" y="41"/>
                  </a:lnTo>
                  <a:lnTo>
                    <a:pt x="2883" y="41"/>
                  </a:lnTo>
                  <a:lnTo>
                    <a:pt x="2884" y="41"/>
                  </a:lnTo>
                  <a:lnTo>
                    <a:pt x="2884" y="41"/>
                  </a:lnTo>
                  <a:lnTo>
                    <a:pt x="2886" y="43"/>
                  </a:lnTo>
                  <a:lnTo>
                    <a:pt x="2886" y="41"/>
                  </a:lnTo>
                  <a:lnTo>
                    <a:pt x="2886" y="41"/>
                  </a:lnTo>
                  <a:lnTo>
                    <a:pt x="2887" y="41"/>
                  </a:lnTo>
                  <a:lnTo>
                    <a:pt x="2887" y="41"/>
                  </a:lnTo>
                  <a:lnTo>
                    <a:pt x="2887" y="41"/>
                  </a:lnTo>
                  <a:lnTo>
                    <a:pt x="2889" y="41"/>
                  </a:lnTo>
                  <a:lnTo>
                    <a:pt x="2889" y="43"/>
                  </a:lnTo>
                  <a:lnTo>
                    <a:pt x="2889" y="43"/>
                  </a:lnTo>
                  <a:lnTo>
                    <a:pt x="2889" y="44"/>
                  </a:lnTo>
                  <a:lnTo>
                    <a:pt x="2889" y="44"/>
                  </a:lnTo>
                  <a:lnTo>
                    <a:pt x="2889" y="44"/>
                  </a:lnTo>
                  <a:lnTo>
                    <a:pt x="2887" y="44"/>
                  </a:lnTo>
                  <a:lnTo>
                    <a:pt x="2887" y="44"/>
                  </a:lnTo>
                  <a:lnTo>
                    <a:pt x="2887" y="46"/>
                  </a:lnTo>
                  <a:lnTo>
                    <a:pt x="2886" y="47"/>
                  </a:lnTo>
                  <a:lnTo>
                    <a:pt x="2886" y="49"/>
                  </a:lnTo>
                  <a:lnTo>
                    <a:pt x="2884" y="49"/>
                  </a:lnTo>
                  <a:lnTo>
                    <a:pt x="2883" y="49"/>
                  </a:lnTo>
                  <a:lnTo>
                    <a:pt x="2881" y="49"/>
                  </a:lnTo>
                  <a:lnTo>
                    <a:pt x="2881" y="49"/>
                  </a:lnTo>
                  <a:lnTo>
                    <a:pt x="2879" y="49"/>
                  </a:lnTo>
                  <a:lnTo>
                    <a:pt x="2878" y="49"/>
                  </a:lnTo>
                  <a:lnTo>
                    <a:pt x="2878" y="49"/>
                  </a:lnTo>
                  <a:lnTo>
                    <a:pt x="2878" y="49"/>
                  </a:lnTo>
                  <a:lnTo>
                    <a:pt x="2878" y="50"/>
                  </a:lnTo>
                  <a:lnTo>
                    <a:pt x="2878" y="50"/>
                  </a:lnTo>
                  <a:lnTo>
                    <a:pt x="2878" y="50"/>
                  </a:lnTo>
                  <a:lnTo>
                    <a:pt x="2876" y="49"/>
                  </a:lnTo>
                  <a:lnTo>
                    <a:pt x="2876" y="49"/>
                  </a:lnTo>
                  <a:lnTo>
                    <a:pt x="2875" y="49"/>
                  </a:lnTo>
                  <a:lnTo>
                    <a:pt x="2873" y="50"/>
                  </a:lnTo>
                  <a:lnTo>
                    <a:pt x="2873" y="50"/>
                  </a:lnTo>
                  <a:lnTo>
                    <a:pt x="2873" y="49"/>
                  </a:lnTo>
                  <a:lnTo>
                    <a:pt x="2872" y="49"/>
                  </a:lnTo>
                  <a:lnTo>
                    <a:pt x="2870" y="47"/>
                  </a:lnTo>
                  <a:lnTo>
                    <a:pt x="2868" y="47"/>
                  </a:lnTo>
                  <a:lnTo>
                    <a:pt x="2868" y="47"/>
                  </a:lnTo>
                  <a:lnTo>
                    <a:pt x="2867" y="47"/>
                  </a:lnTo>
                  <a:lnTo>
                    <a:pt x="2867" y="47"/>
                  </a:lnTo>
                  <a:lnTo>
                    <a:pt x="2865" y="47"/>
                  </a:lnTo>
                  <a:lnTo>
                    <a:pt x="2864" y="46"/>
                  </a:lnTo>
                  <a:lnTo>
                    <a:pt x="2862" y="46"/>
                  </a:lnTo>
                  <a:lnTo>
                    <a:pt x="2860" y="47"/>
                  </a:lnTo>
                  <a:lnTo>
                    <a:pt x="2859" y="47"/>
                  </a:lnTo>
                  <a:lnTo>
                    <a:pt x="2859" y="47"/>
                  </a:lnTo>
                  <a:lnTo>
                    <a:pt x="2857" y="47"/>
                  </a:lnTo>
                  <a:lnTo>
                    <a:pt x="2854" y="47"/>
                  </a:lnTo>
                  <a:lnTo>
                    <a:pt x="2853" y="46"/>
                  </a:lnTo>
                  <a:lnTo>
                    <a:pt x="2849" y="46"/>
                  </a:lnTo>
                  <a:lnTo>
                    <a:pt x="2846" y="46"/>
                  </a:lnTo>
                  <a:lnTo>
                    <a:pt x="2845" y="46"/>
                  </a:lnTo>
                  <a:lnTo>
                    <a:pt x="2843" y="46"/>
                  </a:lnTo>
                  <a:lnTo>
                    <a:pt x="2842" y="46"/>
                  </a:lnTo>
                  <a:lnTo>
                    <a:pt x="2840" y="46"/>
                  </a:lnTo>
                  <a:lnTo>
                    <a:pt x="2838" y="46"/>
                  </a:lnTo>
                  <a:lnTo>
                    <a:pt x="2837" y="46"/>
                  </a:lnTo>
                  <a:lnTo>
                    <a:pt x="2835" y="46"/>
                  </a:lnTo>
                  <a:lnTo>
                    <a:pt x="2835" y="46"/>
                  </a:lnTo>
                  <a:lnTo>
                    <a:pt x="2835" y="44"/>
                  </a:lnTo>
                  <a:lnTo>
                    <a:pt x="2835" y="44"/>
                  </a:lnTo>
                  <a:lnTo>
                    <a:pt x="2835" y="44"/>
                  </a:lnTo>
                  <a:lnTo>
                    <a:pt x="2835" y="44"/>
                  </a:lnTo>
                  <a:lnTo>
                    <a:pt x="2837" y="44"/>
                  </a:lnTo>
                  <a:lnTo>
                    <a:pt x="2837" y="44"/>
                  </a:lnTo>
                  <a:lnTo>
                    <a:pt x="2835" y="43"/>
                  </a:lnTo>
                  <a:lnTo>
                    <a:pt x="2835" y="43"/>
                  </a:lnTo>
                  <a:lnTo>
                    <a:pt x="2835" y="43"/>
                  </a:lnTo>
                  <a:lnTo>
                    <a:pt x="2834" y="44"/>
                  </a:lnTo>
                  <a:lnTo>
                    <a:pt x="2834" y="44"/>
                  </a:lnTo>
                  <a:lnTo>
                    <a:pt x="2834" y="46"/>
                  </a:lnTo>
                  <a:lnTo>
                    <a:pt x="2834" y="46"/>
                  </a:lnTo>
                  <a:lnTo>
                    <a:pt x="2834" y="47"/>
                  </a:lnTo>
                  <a:lnTo>
                    <a:pt x="2834" y="47"/>
                  </a:lnTo>
                  <a:lnTo>
                    <a:pt x="2832" y="46"/>
                  </a:lnTo>
                  <a:lnTo>
                    <a:pt x="2832" y="46"/>
                  </a:lnTo>
                  <a:lnTo>
                    <a:pt x="2832" y="46"/>
                  </a:lnTo>
                  <a:lnTo>
                    <a:pt x="2832" y="47"/>
                  </a:lnTo>
                  <a:lnTo>
                    <a:pt x="2832" y="47"/>
                  </a:lnTo>
                  <a:lnTo>
                    <a:pt x="2831" y="47"/>
                  </a:lnTo>
                  <a:lnTo>
                    <a:pt x="2831" y="47"/>
                  </a:lnTo>
                  <a:lnTo>
                    <a:pt x="2829" y="47"/>
                  </a:lnTo>
                  <a:lnTo>
                    <a:pt x="2829" y="47"/>
                  </a:lnTo>
                  <a:lnTo>
                    <a:pt x="2829" y="47"/>
                  </a:lnTo>
                  <a:lnTo>
                    <a:pt x="2827" y="47"/>
                  </a:lnTo>
                  <a:lnTo>
                    <a:pt x="2827" y="49"/>
                  </a:lnTo>
                  <a:lnTo>
                    <a:pt x="2826" y="49"/>
                  </a:lnTo>
                  <a:lnTo>
                    <a:pt x="2826" y="50"/>
                  </a:lnTo>
                  <a:lnTo>
                    <a:pt x="2826" y="52"/>
                  </a:lnTo>
                  <a:lnTo>
                    <a:pt x="2824" y="54"/>
                  </a:lnTo>
                  <a:lnTo>
                    <a:pt x="2824" y="54"/>
                  </a:lnTo>
                  <a:lnTo>
                    <a:pt x="2823" y="55"/>
                  </a:lnTo>
                  <a:lnTo>
                    <a:pt x="2821" y="55"/>
                  </a:lnTo>
                  <a:lnTo>
                    <a:pt x="2819" y="55"/>
                  </a:lnTo>
                  <a:lnTo>
                    <a:pt x="2818" y="55"/>
                  </a:lnTo>
                  <a:lnTo>
                    <a:pt x="2818" y="55"/>
                  </a:lnTo>
                  <a:lnTo>
                    <a:pt x="2818" y="57"/>
                  </a:lnTo>
                  <a:lnTo>
                    <a:pt x="2818" y="60"/>
                  </a:lnTo>
                  <a:lnTo>
                    <a:pt x="2818" y="60"/>
                  </a:lnTo>
                  <a:lnTo>
                    <a:pt x="2816" y="60"/>
                  </a:lnTo>
                  <a:lnTo>
                    <a:pt x="2816" y="60"/>
                  </a:lnTo>
                  <a:lnTo>
                    <a:pt x="2816" y="60"/>
                  </a:lnTo>
                  <a:lnTo>
                    <a:pt x="2818" y="61"/>
                  </a:lnTo>
                  <a:lnTo>
                    <a:pt x="2818" y="61"/>
                  </a:lnTo>
                  <a:lnTo>
                    <a:pt x="2818" y="61"/>
                  </a:lnTo>
                  <a:lnTo>
                    <a:pt x="2816" y="63"/>
                  </a:lnTo>
                  <a:lnTo>
                    <a:pt x="2815" y="63"/>
                  </a:lnTo>
                  <a:lnTo>
                    <a:pt x="2815" y="65"/>
                  </a:lnTo>
                  <a:lnTo>
                    <a:pt x="2815" y="68"/>
                  </a:lnTo>
                  <a:lnTo>
                    <a:pt x="2815" y="68"/>
                  </a:lnTo>
                  <a:lnTo>
                    <a:pt x="2815" y="68"/>
                  </a:lnTo>
                  <a:lnTo>
                    <a:pt x="2816" y="68"/>
                  </a:lnTo>
                  <a:lnTo>
                    <a:pt x="2816" y="68"/>
                  </a:lnTo>
                  <a:lnTo>
                    <a:pt x="2816" y="71"/>
                  </a:lnTo>
                  <a:lnTo>
                    <a:pt x="2815" y="72"/>
                  </a:lnTo>
                  <a:lnTo>
                    <a:pt x="2815" y="72"/>
                  </a:lnTo>
                  <a:lnTo>
                    <a:pt x="2815" y="72"/>
                  </a:lnTo>
                  <a:lnTo>
                    <a:pt x="2815" y="74"/>
                  </a:lnTo>
                  <a:lnTo>
                    <a:pt x="2815" y="74"/>
                  </a:lnTo>
                  <a:lnTo>
                    <a:pt x="2815" y="74"/>
                  </a:lnTo>
                  <a:lnTo>
                    <a:pt x="2813" y="72"/>
                  </a:lnTo>
                  <a:lnTo>
                    <a:pt x="2813" y="72"/>
                  </a:lnTo>
                  <a:lnTo>
                    <a:pt x="2813" y="72"/>
                  </a:lnTo>
                  <a:lnTo>
                    <a:pt x="2813" y="71"/>
                  </a:lnTo>
                  <a:lnTo>
                    <a:pt x="2813" y="71"/>
                  </a:lnTo>
                  <a:lnTo>
                    <a:pt x="2813" y="69"/>
                  </a:lnTo>
                  <a:lnTo>
                    <a:pt x="2813" y="69"/>
                  </a:lnTo>
                  <a:lnTo>
                    <a:pt x="2812" y="69"/>
                  </a:lnTo>
                  <a:lnTo>
                    <a:pt x="2812" y="69"/>
                  </a:lnTo>
                  <a:lnTo>
                    <a:pt x="2808" y="66"/>
                  </a:lnTo>
                  <a:lnTo>
                    <a:pt x="2808" y="65"/>
                  </a:lnTo>
                  <a:lnTo>
                    <a:pt x="2805" y="63"/>
                  </a:lnTo>
                  <a:lnTo>
                    <a:pt x="2805" y="63"/>
                  </a:lnTo>
                  <a:lnTo>
                    <a:pt x="2805" y="61"/>
                  </a:lnTo>
                  <a:lnTo>
                    <a:pt x="2807" y="61"/>
                  </a:lnTo>
                  <a:lnTo>
                    <a:pt x="2807" y="60"/>
                  </a:lnTo>
                  <a:lnTo>
                    <a:pt x="2807" y="60"/>
                  </a:lnTo>
                  <a:lnTo>
                    <a:pt x="2805" y="60"/>
                  </a:lnTo>
                  <a:lnTo>
                    <a:pt x="2805" y="58"/>
                  </a:lnTo>
                  <a:lnTo>
                    <a:pt x="2805" y="58"/>
                  </a:lnTo>
                  <a:lnTo>
                    <a:pt x="2807" y="58"/>
                  </a:lnTo>
                  <a:lnTo>
                    <a:pt x="2807" y="58"/>
                  </a:lnTo>
                  <a:lnTo>
                    <a:pt x="2808" y="57"/>
                  </a:lnTo>
                  <a:lnTo>
                    <a:pt x="2810" y="55"/>
                  </a:lnTo>
                  <a:lnTo>
                    <a:pt x="2810" y="55"/>
                  </a:lnTo>
                  <a:lnTo>
                    <a:pt x="2808" y="54"/>
                  </a:lnTo>
                  <a:lnTo>
                    <a:pt x="2808" y="54"/>
                  </a:lnTo>
                  <a:lnTo>
                    <a:pt x="2808" y="52"/>
                  </a:lnTo>
                  <a:lnTo>
                    <a:pt x="2808" y="52"/>
                  </a:lnTo>
                  <a:lnTo>
                    <a:pt x="2810" y="52"/>
                  </a:lnTo>
                  <a:lnTo>
                    <a:pt x="2810" y="52"/>
                  </a:lnTo>
                  <a:lnTo>
                    <a:pt x="2812" y="52"/>
                  </a:lnTo>
                  <a:lnTo>
                    <a:pt x="2812" y="52"/>
                  </a:lnTo>
                  <a:lnTo>
                    <a:pt x="2813" y="52"/>
                  </a:lnTo>
                  <a:lnTo>
                    <a:pt x="2813" y="52"/>
                  </a:lnTo>
                  <a:lnTo>
                    <a:pt x="2813" y="52"/>
                  </a:lnTo>
                  <a:lnTo>
                    <a:pt x="2813" y="50"/>
                  </a:lnTo>
                  <a:lnTo>
                    <a:pt x="2813" y="49"/>
                  </a:lnTo>
                  <a:lnTo>
                    <a:pt x="2815" y="47"/>
                  </a:lnTo>
                  <a:lnTo>
                    <a:pt x="2818" y="47"/>
                  </a:lnTo>
                  <a:lnTo>
                    <a:pt x="2819" y="46"/>
                  </a:lnTo>
                  <a:lnTo>
                    <a:pt x="2819" y="46"/>
                  </a:lnTo>
                  <a:lnTo>
                    <a:pt x="2821" y="44"/>
                  </a:lnTo>
                  <a:lnTo>
                    <a:pt x="2821" y="43"/>
                  </a:lnTo>
                  <a:lnTo>
                    <a:pt x="2823" y="43"/>
                  </a:lnTo>
                  <a:lnTo>
                    <a:pt x="2826" y="41"/>
                  </a:lnTo>
                  <a:lnTo>
                    <a:pt x="2827" y="41"/>
                  </a:lnTo>
                  <a:lnTo>
                    <a:pt x="2827" y="41"/>
                  </a:lnTo>
                  <a:lnTo>
                    <a:pt x="2829" y="41"/>
                  </a:lnTo>
                  <a:lnTo>
                    <a:pt x="2831" y="41"/>
                  </a:lnTo>
                  <a:lnTo>
                    <a:pt x="2831" y="41"/>
                  </a:lnTo>
                  <a:lnTo>
                    <a:pt x="2832" y="43"/>
                  </a:lnTo>
                  <a:lnTo>
                    <a:pt x="2834" y="43"/>
                  </a:lnTo>
                  <a:lnTo>
                    <a:pt x="2840" y="41"/>
                  </a:lnTo>
                  <a:close/>
                  <a:moveTo>
                    <a:pt x="434" y="39"/>
                  </a:moveTo>
                  <a:lnTo>
                    <a:pt x="432" y="41"/>
                  </a:lnTo>
                  <a:lnTo>
                    <a:pt x="432" y="41"/>
                  </a:lnTo>
                  <a:lnTo>
                    <a:pt x="431" y="41"/>
                  </a:lnTo>
                  <a:lnTo>
                    <a:pt x="432" y="41"/>
                  </a:lnTo>
                  <a:lnTo>
                    <a:pt x="432" y="41"/>
                  </a:lnTo>
                  <a:lnTo>
                    <a:pt x="432" y="41"/>
                  </a:lnTo>
                  <a:lnTo>
                    <a:pt x="434" y="41"/>
                  </a:lnTo>
                  <a:lnTo>
                    <a:pt x="434" y="41"/>
                  </a:lnTo>
                  <a:lnTo>
                    <a:pt x="434" y="39"/>
                  </a:lnTo>
                  <a:lnTo>
                    <a:pt x="434" y="39"/>
                  </a:lnTo>
                  <a:lnTo>
                    <a:pt x="434" y="39"/>
                  </a:lnTo>
                  <a:close/>
                  <a:moveTo>
                    <a:pt x="435" y="38"/>
                  </a:moveTo>
                  <a:lnTo>
                    <a:pt x="434" y="38"/>
                  </a:lnTo>
                  <a:lnTo>
                    <a:pt x="434" y="38"/>
                  </a:lnTo>
                  <a:lnTo>
                    <a:pt x="434" y="39"/>
                  </a:lnTo>
                  <a:lnTo>
                    <a:pt x="434" y="39"/>
                  </a:lnTo>
                  <a:lnTo>
                    <a:pt x="435" y="39"/>
                  </a:lnTo>
                  <a:lnTo>
                    <a:pt x="435" y="38"/>
                  </a:lnTo>
                  <a:lnTo>
                    <a:pt x="435" y="38"/>
                  </a:lnTo>
                  <a:close/>
                  <a:moveTo>
                    <a:pt x="432" y="38"/>
                  </a:moveTo>
                  <a:lnTo>
                    <a:pt x="432" y="38"/>
                  </a:lnTo>
                  <a:lnTo>
                    <a:pt x="432" y="38"/>
                  </a:lnTo>
                  <a:lnTo>
                    <a:pt x="432" y="39"/>
                  </a:lnTo>
                  <a:lnTo>
                    <a:pt x="432" y="39"/>
                  </a:lnTo>
                  <a:lnTo>
                    <a:pt x="432" y="38"/>
                  </a:lnTo>
                  <a:lnTo>
                    <a:pt x="432" y="38"/>
                  </a:lnTo>
                  <a:lnTo>
                    <a:pt x="432" y="38"/>
                  </a:lnTo>
                  <a:close/>
                  <a:moveTo>
                    <a:pt x="648" y="38"/>
                  </a:moveTo>
                  <a:lnTo>
                    <a:pt x="650" y="38"/>
                  </a:lnTo>
                  <a:lnTo>
                    <a:pt x="650" y="39"/>
                  </a:lnTo>
                  <a:lnTo>
                    <a:pt x="650" y="39"/>
                  </a:lnTo>
                  <a:lnTo>
                    <a:pt x="650" y="41"/>
                  </a:lnTo>
                  <a:lnTo>
                    <a:pt x="650" y="41"/>
                  </a:lnTo>
                  <a:lnTo>
                    <a:pt x="648" y="43"/>
                  </a:lnTo>
                  <a:lnTo>
                    <a:pt x="648" y="43"/>
                  </a:lnTo>
                  <a:lnTo>
                    <a:pt x="647" y="41"/>
                  </a:lnTo>
                  <a:lnTo>
                    <a:pt x="647" y="41"/>
                  </a:lnTo>
                  <a:lnTo>
                    <a:pt x="645" y="43"/>
                  </a:lnTo>
                  <a:lnTo>
                    <a:pt x="645" y="41"/>
                  </a:lnTo>
                  <a:lnTo>
                    <a:pt x="645" y="41"/>
                  </a:lnTo>
                  <a:lnTo>
                    <a:pt x="645" y="41"/>
                  </a:lnTo>
                  <a:lnTo>
                    <a:pt x="645" y="39"/>
                  </a:lnTo>
                  <a:lnTo>
                    <a:pt x="645" y="39"/>
                  </a:lnTo>
                  <a:lnTo>
                    <a:pt x="647" y="39"/>
                  </a:lnTo>
                  <a:lnTo>
                    <a:pt x="648" y="39"/>
                  </a:lnTo>
                  <a:lnTo>
                    <a:pt x="648" y="38"/>
                  </a:lnTo>
                  <a:lnTo>
                    <a:pt x="648" y="38"/>
                  </a:lnTo>
                  <a:close/>
                  <a:moveTo>
                    <a:pt x="2006" y="36"/>
                  </a:moveTo>
                  <a:lnTo>
                    <a:pt x="2006" y="36"/>
                  </a:lnTo>
                  <a:lnTo>
                    <a:pt x="2006" y="38"/>
                  </a:lnTo>
                  <a:lnTo>
                    <a:pt x="2006" y="38"/>
                  </a:lnTo>
                  <a:lnTo>
                    <a:pt x="2003" y="39"/>
                  </a:lnTo>
                  <a:lnTo>
                    <a:pt x="2000" y="41"/>
                  </a:lnTo>
                  <a:lnTo>
                    <a:pt x="1998" y="41"/>
                  </a:lnTo>
                  <a:lnTo>
                    <a:pt x="1996" y="43"/>
                  </a:lnTo>
                  <a:lnTo>
                    <a:pt x="1993" y="43"/>
                  </a:lnTo>
                  <a:lnTo>
                    <a:pt x="1993" y="43"/>
                  </a:lnTo>
                  <a:lnTo>
                    <a:pt x="1993" y="41"/>
                  </a:lnTo>
                  <a:lnTo>
                    <a:pt x="1993" y="41"/>
                  </a:lnTo>
                  <a:lnTo>
                    <a:pt x="1995" y="41"/>
                  </a:lnTo>
                  <a:lnTo>
                    <a:pt x="1996" y="41"/>
                  </a:lnTo>
                  <a:lnTo>
                    <a:pt x="2000" y="39"/>
                  </a:lnTo>
                  <a:lnTo>
                    <a:pt x="2001" y="39"/>
                  </a:lnTo>
                  <a:lnTo>
                    <a:pt x="2003" y="38"/>
                  </a:lnTo>
                  <a:lnTo>
                    <a:pt x="2003" y="38"/>
                  </a:lnTo>
                  <a:lnTo>
                    <a:pt x="2004" y="36"/>
                  </a:lnTo>
                  <a:lnTo>
                    <a:pt x="2006" y="36"/>
                  </a:lnTo>
                  <a:close/>
                  <a:moveTo>
                    <a:pt x="437" y="36"/>
                  </a:moveTo>
                  <a:lnTo>
                    <a:pt x="437" y="36"/>
                  </a:lnTo>
                  <a:lnTo>
                    <a:pt x="435" y="36"/>
                  </a:lnTo>
                  <a:lnTo>
                    <a:pt x="435" y="36"/>
                  </a:lnTo>
                  <a:lnTo>
                    <a:pt x="437" y="38"/>
                  </a:lnTo>
                  <a:lnTo>
                    <a:pt x="437" y="36"/>
                  </a:lnTo>
                  <a:lnTo>
                    <a:pt x="437" y="36"/>
                  </a:lnTo>
                  <a:lnTo>
                    <a:pt x="437" y="36"/>
                  </a:lnTo>
                  <a:lnTo>
                    <a:pt x="437" y="36"/>
                  </a:lnTo>
                  <a:close/>
                  <a:moveTo>
                    <a:pt x="380" y="31"/>
                  </a:moveTo>
                  <a:lnTo>
                    <a:pt x="380" y="33"/>
                  </a:lnTo>
                  <a:lnTo>
                    <a:pt x="380" y="33"/>
                  </a:lnTo>
                  <a:lnTo>
                    <a:pt x="380" y="35"/>
                  </a:lnTo>
                  <a:lnTo>
                    <a:pt x="380" y="35"/>
                  </a:lnTo>
                  <a:lnTo>
                    <a:pt x="382" y="33"/>
                  </a:lnTo>
                  <a:lnTo>
                    <a:pt x="382" y="35"/>
                  </a:lnTo>
                  <a:lnTo>
                    <a:pt x="380" y="36"/>
                  </a:lnTo>
                  <a:lnTo>
                    <a:pt x="380" y="36"/>
                  </a:lnTo>
                  <a:lnTo>
                    <a:pt x="379" y="36"/>
                  </a:lnTo>
                  <a:lnTo>
                    <a:pt x="379" y="36"/>
                  </a:lnTo>
                  <a:lnTo>
                    <a:pt x="379" y="35"/>
                  </a:lnTo>
                  <a:lnTo>
                    <a:pt x="377" y="35"/>
                  </a:lnTo>
                  <a:lnTo>
                    <a:pt x="377" y="35"/>
                  </a:lnTo>
                  <a:lnTo>
                    <a:pt x="377" y="36"/>
                  </a:lnTo>
                  <a:lnTo>
                    <a:pt x="377" y="36"/>
                  </a:lnTo>
                  <a:lnTo>
                    <a:pt x="377" y="36"/>
                  </a:lnTo>
                  <a:lnTo>
                    <a:pt x="375" y="35"/>
                  </a:lnTo>
                  <a:lnTo>
                    <a:pt x="375" y="35"/>
                  </a:lnTo>
                  <a:lnTo>
                    <a:pt x="375" y="33"/>
                  </a:lnTo>
                  <a:lnTo>
                    <a:pt x="377" y="33"/>
                  </a:lnTo>
                  <a:lnTo>
                    <a:pt x="377" y="33"/>
                  </a:lnTo>
                  <a:lnTo>
                    <a:pt x="379" y="33"/>
                  </a:lnTo>
                  <a:lnTo>
                    <a:pt x="380" y="33"/>
                  </a:lnTo>
                  <a:lnTo>
                    <a:pt x="380" y="31"/>
                  </a:lnTo>
                  <a:close/>
                  <a:moveTo>
                    <a:pt x="472" y="28"/>
                  </a:moveTo>
                  <a:lnTo>
                    <a:pt x="470" y="28"/>
                  </a:lnTo>
                  <a:lnTo>
                    <a:pt x="467" y="30"/>
                  </a:lnTo>
                  <a:lnTo>
                    <a:pt x="465" y="30"/>
                  </a:lnTo>
                  <a:lnTo>
                    <a:pt x="464" y="33"/>
                  </a:lnTo>
                  <a:lnTo>
                    <a:pt x="462" y="33"/>
                  </a:lnTo>
                  <a:lnTo>
                    <a:pt x="462" y="35"/>
                  </a:lnTo>
                  <a:lnTo>
                    <a:pt x="464" y="35"/>
                  </a:lnTo>
                  <a:lnTo>
                    <a:pt x="465" y="35"/>
                  </a:lnTo>
                  <a:lnTo>
                    <a:pt x="465" y="35"/>
                  </a:lnTo>
                  <a:lnTo>
                    <a:pt x="465" y="35"/>
                  </a:lnTo>
                  <a:lnTo>
                    <a:pt x="465" y="35"/>
                  </a:lnTo>
                  <a:lnTo>
                    <a:pt x="465" y="33"/>
                  </a:lnTo>
                  <a:lnTo>
                    <a:pt x="465" y="35"/>
                  </a:lnTo>
                  <a:lnTo>
                    <a:pt x="465" y="35"/>
                  </a:lnTo>
                  <a:lnTo>
                    <a:pt x="465" y="36"/>
                  </a:lnTo>
                  <a:lnTo>
                    <a:pt x="465" y="36"/>
                  </a:lnTo>
                  <a:lnTo>
                    <a:pt x="465" y="36"/>
                  </a:lnTo>
                  <a:lnTo>
                    <a:pt x="465" y="38"/>
                  </a:lnTo>
                  <a:lnTo>
                    <a:pt x="465" y="36"/>
                  </a:lnTo>
                  <a:lnTo>
                    <a:pt x="467" y="36"/>
                  </a:lnTo>
                  <a:lnTo>
                    <a:pt x="468" y="35"/>
                  </a:lnTo>
                  <a:lnTo>
                    <a:pt x="468" y="35"/>
                  </a:lnTo>
                  <a:lnTo>
                    <a:pt x="468" y="33"/>
                  </a:lnTo>
                  <a:lnTo>
                    <a:pt x="472" y="31"/>
                  </a:lnTo>
                  <a:lnTo>
                    <a:pt x="472" y="31"/>
                  </a:lnTo>
                  <a:lnTo>
                    <a:pt x="472" y="30"/>
                  </a:lnTo>
                  <a:lnTo>
                    <a:pt x="472" y="30"/>
                  </a:lnTo>
                  <a:lnTo>
                    <a:pt x="472" y="30"/>
                  </a:lnTo>
                  <a:lnTo>
                    <a:pt x="475" y="30"/>
                  </a:lnTo>
                  <a:lnTo>
                    <a:pt x="475" y="30"/>
                  </a:lnTo>
                  <a:lnTo>
                    <a:pt x="475" y="28"/>
                  </a:lnTo>
                  <a:lnTo>
                    <a:pt x="473" y="28"/>
                  </a:lnTo>
                  <a:lnTo>
                    <a:pt x="472" y="28"/>
                  </a:lnTo>
                  <a:close/>
                  <a:moveTo>
                    <a:pt x="626" y="27"/>
                  </a:moveTo>
                  <a:lnTo>
                    <a:pt x="626" y="27"/>
                  </a:lnTo>
                  <a:lnTo>
                    <a:pt x="628" y="27"/>
                  </a:lnTo>
                  <a:lnTo>
                    <a:pt x="628" y="27"/>
                  </a:lnTo>
                  <a:lnTo>
                    <a:pt x="629" y="27"/>
                  </a:lnTo>
                  <a:lnTo>
                    <a:pt x="629" y="27"/>
                  </a:lnTo>
                  <a:lnTo>
                    <a:pt x="629" y="28"/>
                  </a:lnTo>
                  <a:lnTo>
                    <a:pt x="631" y="28"/>
                  </a:lnTo>
                  <a:lnTo>
                    <a:pt x="631" y="28"/>
                  </a:lnTo>
                  <a:lnTo>
                    <a:pt x="631" y="30"/>
                  </a:lnTo>
                  <a:lnTo>
                    <a:pt x="629" y="28"/>
                  </a:lnTo>
                  <a:lnTo>
                    <a:pt x="628" y="28"/>
                  </a:lnTo>
                  <a:lnTo>
                    <a:pt x="628" y="30"/>
                  </a:lnTo>
                  <a:lnTo>
                    <a:pt x="628" y="30"/>
                  </a:lnTo>
                  <a:lnTo>
                    <a:pt x="628" y="30"/>
                  </a:lnTo>
                  <a:lnTo>
                    <a:pt x="628" y="31"/>
                  </a:lnTo>
                  <a:lnTo>
                    <a:pt x="626" y="30"/>
                  </a:lnTo>
                  <a:lnTo>
                    <a:pt x="626" y="28"/>
                  </a:lnTo>
                  <a:lnTo>
                    <a:pt x="626" y="28"/>
                  </a:lnTo>
                  <a:lnTo>
                    <a:pt x="626" y="27"/>
                  </a:lnTo>
                  <a:lnTo>
                    <a:pt x="626" y="27"/>
                  </a:lnTo>
                  <a:lnTo>
                    <a:pt x="626" y="27"/>
                  </a:lnTo>
                  <a:close/>
                  <a:moveTo>
                    <a:pt x="637" y="25"/>
                  </a:moveTo>
                  <a:lnTo>
                    <a:pt x="637" y="25"/>
                  </a:lnTo>
                  <a:lnTo>
                    <a:pt x="637" y="25"/>
                  </a:lnTo>
                  <a:lnTo>
                    <a:pt x="636" y="27"/>
                  </a:lnTo>
                  <a:lnTo>
                    <a:pt x="634" y="27"/>
                  </a:lnTo>
                  <a:lnTo>
                    <a:pt x="636" y="28"/>
                  </a:lnTo>
                  <a:lnTo>
                    <a:pt x="636" y="27"/>
                  </a:lnTo>
                  <a:lnTo>
                    <a:pt x="637" y="27"/>
                  </a:lnTo>
                  <a:lnTo>
                    <a:pt x="636" y="27"/>
                  </a:lnTo>
                  <a:lnTo>
                    <a:pt x="636" y="28"/>
                  </a:lnTo>
                  <a:lnTo>
                    <a:pt x="637" y="28"/>
                  </a:lnTo>
                  <a:lnTo>
                    <a:pt x="639" y="28"/>
                  </a:lnTo>
                  <a:lnTo>
                    <a:pt x="639" y="28"/>
                  </a:lnTo>
                  <a:lnTo>
                    <a:pt x="639" y="30"/>
                  </a:lnTo>
                  <a:lnTo>
                    <a:pt x="639" y="31"/>
                  </a:lnTo>
                  <a:lnTo>
                    <a:pt x="639" y="31"/>
                  </a:lnTo>
                  <a:lnTo>
                    <a:pt x="639" y="33"/>
                  </a:lnTo>
                  <a:lnTo>
                    <a:pt x="637" y="33"/>
                  </a:lnTo>
                  <a:lnTo>
                    <a:pt x="637" y="33"/>
                  </a:lnTo>
                  <a:lnTo>
                    <a:pt x="637" y="35"/>
                  </a:lnTo>
                  <a:lnTo>
                    <a:pt x="639" y="35"/>
                  </a:lnTo>
                  <a:lnTo>
                    <a:pt x="639" y="35"/>
                  </a:lnTo>
                  <a:lnTo>
                    <a:pt x="639" y="35"/>
                  </a:lnTo>
                  <a:lnTo>
                    <a:pt x="640" y="35"/>
                  </a:lnTo>
                  <a:lnTo>
                    <a:pt x="640" y="35"/>
                  </a:lnTo>
                  <a:lnTo>
                    <a:pt x="640" y="36"/>
                  </a:lnTo>
                  <a:lnTo>
                    <a:pt x="640" y="36"/>
                  </a:lnTo>
                  <a:lnTo>
                    <a:pt x="639" y="36"/>
                  </a:lnTo>
                  <a:lnTo>
                    <a:pt x="639" y="36"/>
                  </a:lnTo>
                  <a:lnTo>
                    <a:pt x="637" y="36"/>
                  </a:lnTo>
                  <a:lnTo>
                    <a:pt x="637" y="35"/>
                  </a:lnTo>
                  <a:lnTo>
                    <a:pt x="637" y="35"/>
                  </a:lnTo>
                  <a:lnTo>
                    <a:pt x="637" y="35"/>
                  </a:lnTo>
                  <a:lnTo>
                    <a:pt x="637" y="33"/>
                  </a:lnTo>
                  <a:lnTo>
                    <a:pt x="636" y="33"/>
                  </a:lnTo>
                  <a:lnTo>
                    <a:pt x="636" y="31"/>
                  </a:lnTo>
                  <a:lnTo>
                    <a:pt x="636" y="33"/>
                  </a:lnTo>
                  <a:lnTo>
                    <a:pt x="636" y="33"/>
                  </a:lnTo>
                  <a:lnTo>
                    <a:pt x="636" y="35"/>
                  </a:lnTo>
                  <a:lnTo>
                    <a:pt x="636" y="33"/>
                  </a:lnTo>
                  <a:lnTo>
                    <a:pt x="636" y="33"/>
                  </a:lnTo>
                  <a:lnTo>
                    <a:pt x="636" y="31"/>
                  </a:lnTo>
                  <a:lnTo>
                    <a:pt x="634" y="31"/>
                  </a:lnTo>
                  <a:lnTo>
                    <a:pt x="634" y="31"/>
                  </a:lnTo>
                  <a:lnTo>
                    <a:pt x="634" y="30"/>
                  </a:lnTo>
                  <a:lnTo>
                    <a:pt x="634" y="30"/>
                  </a:lnTo>
                  <a:lnTo>
                    <a:pt x="634" y="28"/>
                  </a:lnTo>
                  <a:lnTo>
                    <a:pt x="634" y="28"/>
                  </a:lnTo>
                  <a:lnTo>
                    <a:pt x="634" y="28"/>
                  </a:lnTo>
                  <a:lnTo>
                    <a:pt x="634" y="28"/>
                  </a:lnTo>
                  <a:lnTo>
                    <a:pt x="634" y="27"/>
                  </a:lnTo>
                  <a:lnTo>
                    <a:pt x="636" y="27"/>
                  </a:lnTo>
                  <a:lnTo>
                    <a:pt x="637" y="25"/>
                  </a:lnTo>
                  <a:lnTo>
                    <a:pt x="637" y="25"/>
                  </a:lnTo>
                  <a:close/>
                  <a:moveTo>
                    <a:pt x="604" y="25"/>
                  </a:moveTo>
                  <a:lnTo>
                    <a:pt x="606" y="25"/>
                  </a:lnTo>
                  <a:lnTo>
                    <a:pt x="607" y="25"/>
                  </a:lnTo>
                  <a:lnTo>
                    <a:pt x="607" y="25"/>
                  </a:lnTo>
                  <a:lnTo>
                    <a:pt x="607" y="25"/>
                  </a:lnTo>
                  <a:lnTo>
                    <a:pt x="607" y="27"/>
                  </a:lnTo>
                  <a:lnTo>
                    <a:pt x="607" y="27"/>
                  </a:lnTo>
                  <a:lnTo>
                    <a:pt x="606" y="27"/>
                  </a:lnTo>
                  <a:lnTo>
                    <a:pt x="606" y="27"/>
                  </a:lnTo>
                  <a:lnTo>
                    <a:pt x="606" y="27"/>
                  </a:lnTo>
                  <a:lnTo>
                    <a:pt x="604" y="25"/>
                  </a:lnTo>
                  <a:lnTo>
                    <a:pt x="604" y="25"/>
                  </a:lnTo>
                  <a:lnTo>
                    <a:pt x="604" y="25"/>
                  </a:lnTo>
                  <a:close/>
                  <a:moveTo>
                    <a:pt x="1873" y="24"/>
                  </a:moveTo>
                  <a:lnTo>
                    <a:pt x="1875" y="24"/>
                  </a:lnTo>
                  <a:lnTo>
                    <a:pt x="1875" y="25"/>
                  </a:lnTo>
                  <a:lnTo>
                    <a:pt x="1872" y="25"/>
                  </a:lnTo>
                  <a:lnTo>
                    <a:pt x="1873" y="25"/>
                  </a:lnTo>
                  <a:lnTo>
                    <a:pt x="1873" y="25"/>
                  </a:lnTo>
                  <a:lnTo>
                    <a:pt x="1873" y="24"/>
                  </a:lnTo>
                  <a:lnTo>
                    <a:pt x="1873" y="24"/>
                  </a:lnTo>
                  <a:close/>
                  <a:moveTo>
                    <a:pt x="1877" y="24"/>
                  </a:moveTo>
                  <a:lnTo>
                    <a:pt x="1877" y="24"/>
                  </a:lnTo>
                  <a:lnTo>
                    <a:pt x="1880" y="25"/>
                  </a:lnTo>
                  <a:lnTo>
                    <a:pt x="1881" y="25"/>
                  </a:lnTo>
                  <a:lnTo>
                    <a:pt x="1883" y="27"/>
                  </a:lnTo>
                  <a:lnTo>
                    <a:pt x="1884" y="28"/>
                  </a:lnTo>
                  <a:lnTo>
                    <a:pt x="1884" y="28"/>
                  </a:lnTo>
                  <a:lnTo>
                    <a:pt x="1884" y="28"/>
                  </a:lnTo>
                  <a:lnTo>
                    <a:pt x="1881" y="28"/>
                  </a:lnTo>
                  <a:lnTo>
                    <a:pt x="1880" y="28"/>
                  </a:lnTo>
                  <a:lnTo>
                    <a:pt x="1878" y="27"/>
                  </a:lnTo>
                  <a:lnTo>
                    <a:pt x="1877" y="25"/>
                  </a:lnTo>
                  <a:lnTo>
                    <a:pt x="1875" y="24"/>
                  </a:lnTo>
                  <a:lnTo>
                    <a:pt x="1877" y="24"/>
                  </a:lnTo>
                  <a:close/>
                  <a:moveTo>
                    <a:pt x="505" y="22"/>
                  </a:moveTo>
                  <a:lnTo>
                    <a:pt x="503" y="22"/>
                  </a:lnTo>
                  <a:lnTo>
                    <a:pt x="502" y="22"/>
                  </a:lnTo>
                  <a:lnTo>
                    <a:pt x="502" y="24"/>
                  </a:lnTo>
                  <a:lnTo>
                    <a:pt x="502" y="24"/>
                  </a:lnTo>
                  <a:lnTo>
                    <a:pt x="502" y="24"/>
                  </a:lnTo>
                  <a:lnTo>
                    <a:pt x="503" y="24"/>
                  </a:lnTo>
                  <a:lnTo>
                    <a:pt x="505" y="24"/>
                  </a:lnTo>
                  <a:lnTo>
                    <a:pt x="506" y="24"/>
                  </a:lnTo>
                  <a:lnTo>
                    <a:pt x="506" y="24"/>
                  </a:lnTo>
                  <a:lnTo>
                    <a:pt x="506" y="24"/>
                  </a:lnTo>
                  <a:lnTo>
                    <a:pt x="505" y="22"/>
                  </a:lnTo>
                  <a:close/>
                  <a:moveTo>
                    <a:pt x="2252" y="22"/>
                  </a:moveTo>
                  <a:lnTo>
                    <a:pt x="2252" y="22"/>
                  </a:lnTo>
                  <a:lnTo>
                    <a:pt x="2253" y="25"/>
                  </a:lnTo>
                  <a:lnTo>
                    <a:pt x="2253" y="28"/>
                  </a:lnTo>
                  <a:lnTo>
                    <a:pt x="2253" y="28"/>
                  </a:lnTo>
                  <a:lnTo>
                    <a:pt x="2253" y="28"/>
                  </a:lnTo>
                  <a:lnTo>
                    <a:pt x="2250" y="30"/>
                  </a:lnTo>
                  <a:lnTo>
                    <a:pt x="2249" y="30"/>
                  </a:lnTo>
                  <a:lnTo>
                    <a:pt x="2247" y="28"/>
                  </a:lnTo>
                  <a:lnTo>
                    <a:pt x="2244" y="28"/>
                  </a:lnTo>
                  <a:lnTo>
                    <a:pt x="2241" y="28"/>
                  </a:lnTo>
                  <a:lnTo>
                    <a:pt x="2238" y="30"/>
                  </a:lnTo>
                  <a:lnTo>
                    <a:pt x="2238" y="30"/>
                  </a:lnTo>
                  <a:lnTo>
                    <a:pt x="2238" y="31"/>
                  </a:lnTo>
                  <a:lnTo>
                    <a:pt x="2238" y="31"/>
                  </a:lnTo>
                  <a:lnTo>
                    <a:pt x="2236" y="31"/>
                  </a:lnTo>
                  <a:lnTo>
                    <a:pt x="2234" y="35"/>
                  </a:lnTo>
                  <a:lnTo>
                    <a:pt x="2231" y="38"/>
                  </a:lnTo>
                  <a:lnTo>
                    <a:pt x="2231" y="39"/>
                  </a:lnTo>
                  <a:lnTo>
                    <a:pt x="2231" y="39"/>
                  </a:lnTo>
                  <a:lnTo>
                    <a:pt x="2228" y="41"/>
                  </a:lnTo>
                  <a:lnTo>
                    <a:pt x="2228" y="41"/>
                  </a:lnTo>
                  <a:lnTo>
                    <a:pt x="2230" y="39"/>
                  </a:lnTo>
                  <a:lnTo>
                    <a:pt x="2230" y="36"/>
                  </a:lnTo>
                  <a:lnTo>
                    <a:pt x="2230" y="36"/>
                  </a:lnTo>
                  <a:lnTo>
                    <a:pt x="2230" y="36"/>
                  </a:lnTo>
                  <a:lnTo>
                    <a:pt x="2231" y="36"/>
                  </a:lnTo>
                  <a:lnTo>
                    <a:pt x="2231" y="35"/>
                  </a:lnTo>
                  <a:lnTo>
                    <a:pt x="2231" y="35"/>
                  </a:lnTo>
                  <a:lnTo>
                    <a:pt x="2233" y="33"/>
                  </a:lnTo>
                  <a:lnTo>
                    <a:pt x="2234" y="31"/>
                  </a:lnTo>
                  <a:lnTo>
                    <a:pt x="2234" y="31"/>
                  </a:lnTo>
                  <a:lnTo>
                    <a:pt x="2234" y="31"/>
                  </a:lnTo>
                  <a:lnTo>
                    <a:pt x="2234" y="28"/>
                  </a:lnTo>
                  <a:lnTo>
                    <a:pt x="2234" y="27"/>
                  </a:lnTo>
                  <a:lnTo>
                    <a:pt x="2234" y="27"/>
                  </a:lnTo>
                  <a:lnTo>
                    <a:pt x="2236" y="27"/>
                  </a:lnTo>
                  <a:lnTo>
                    <a:pt x="2238" y="27"/>
                  </a:lnTo>
                  <a:lnTo>
                    <a:pt x="2238" y="27"/>
                  </a:lnTo>
                  <a:lnTo>
                    <a:pt x="2239" y="27"/>
                  </a:lnTo>
                  <a:lnTo>
                    <a:pt x="2239" y="27"/>
                  </a:lnTo>
                  <a:lnTo>
                    <a:pt x="2239" y="27"/>
                  </a:lnTo>
                  <a:lnTo>
                    <a:pt x="2241" y="27"/>
                  </a:lnTo>
                  <a:lnTo>
                    <a:pt x="2241" y="27"/>
                  </a:lnTo>
                  <a:lnTo>
                    <a:pt x="2242" y="27"/>
                  </a:lnTo>
                  <a:lnTo>
                    <a:pt x="2246" y="27"/>
                  </a:lnTo>
                  <a:lnTo>
                    <a:pt x="2250" y="27"/>
                  </a:lnTo>
                  <a:lnTo>
                    <a:pt x="2250" y="25"/>
                  </a:lnTo>
                  <a:lnTo>
                    <a:pt x="2250" y="22"/>
                  </a:lnTo>
                  <a:lnTo>
                    <a:pt x="2252" y="22"/>
                  </a:lnTo>
                  <a:close/>
                  <a:moveTo>
                    <a:pt x="3445" y="19"/>
                  </a:moveTo>
                  <a:lnTo>
                    <a:pt x="3447" y="20"/>
                  </a:lnTo>
                  <a:lnTo>
                    <a:pt x="3447" y="20"/>
                  </a:lnTo>
                  <a:lnTo>
                    <a:pt x="3447" y="22"/>
                  </a:lnTo>
                  <a:lnTo>
                    <a:pt x="3447" y="22"/>
                  </a:lnTo>
                  <a:lnTo>
                    <a:pt x="3447" y="24"/>
                  </a:lnTo>
                  <a:lnTo>
                    <a:pt x="3445" y="24"/>
                  </a:lnTo>
                  <a:lnTo>
                    <a:pt x="3444" y="25"/>
                  </a:lnTo>
                  <a:lnTo>
                    <a:pt x="3444" y="25"/>
                  </a:lnTo>
                  <a:lnTo>
                    <a:pt x="3444" y="25"/>
                  </a:lnTo>
                  <a:lnTo>
                    <a:pt x="3444" y="25"/>
                  </a:lnTo>
                  <a:lnTo>
                    <a:pt x="3444" y="24"/>
                  </a:lnTo>
                  <a:lnTo>
                    <a:pt x="3442" y="24"/>
                  </a:lnTo>
                  <a:lnTo>
                    <a:pt x="3442" y="24"/>
                  </a:lnTo>
                  <a:lnTo>
                    <a:pt x="3444" y="22"/>
                  </a:lnTo>
                  <a:lnTo>
                    <a:pt x="3444" y="20"/>
                  </a:lnTo>
                  <a:lnTo>
                    <a:pt x="3445" y="20"/>
                  </a:lnTo>
                  <a:lnTo>
                    <a:pt x="3445" y="19"/>
                  </a:lnTo>
                  <a:close/>
                  <a:moveTo>
                    <a:pt x="205" y="19"/>
                  </a:moveTo>
                  <a:lnTo>
                    <a:pt x="205" y="19"/>
                  </a:lnTo>
                  <a:lnTo>
                    <a:pt x="207" y="19"/>
                  </a:lnTo>
                  <a:lnTo>
                    <a:pt x="207" y="19"/>
                  </a:lnTo>
                  <a:lnTo>
                    <a:pt x="207" y="20"/>
                  </a:lnTo>
                  <a:lnTo>
                    <a:pt x="207" y="20"/>
                  </a:lnTo>
                  <a:lnTo>
                    <a:pt x="207" y="20"/>
                  </a:lnTo>
                  <a:lnTo>
                    <a:pt x="207" y="22"/>
                  </a:lnTo>
                  <a:lnTo>
                    <a:pt x="208" y="22"/>
                  </a:lnTo>
                  <a:lnTo>
                    <a:pt x="208" y="22"/>
                  </a:lnTo>
                  <a:lnTo>
                    <a:pt x="208" y="24"/>
                  </a:lnTo>
                  <a:lnTo>
                    <a:pt x="208" y="24"/>
                  </a:lnTo>
                  <a:lnTo>
                    <a:pt x="208" y="25"/>
                  </a:lnTo>
                  <a:lnTo>
                    <a:pt x="208" y="25"/>
                  </a:lnTo>
                  <a:lnTo>
                    <a:pt x="208" y="27"/>
                  </a:lnTo>
                  <a:lnTo>
                    <a:pt x="208" y="27"/>
                  </a:lnTo>
                  <a:lnTo>
                    <a:pt x="208" y="27"/>
                  </a:lnTo>
                  <a:lnTo>
                    <a:pt x="208" y="27"/>
                  </a:lnTo>
                  <a:lnTo>
                    <a:pt x="208" y="25"/>
                  </a:lnTo>
                  <a:lnTo>
                    <a:pt x="207" y="25"/>
                  </a:lnTo>
                  <a:lnTo>
                    <a:pt x="207" y="24"/>
                  </a:lnTo>
                  <a:lnTo>
                    <a:pt x="207" y="24"/>
                  </a:lnTo>
                  <a:lnTo>
                    <a:pt x="207" y="22"/>
                  </a:lnTo>
                  <a:lnTo>
                    <a:pt x="207" y="22"/>
                  </a:lnTo>
                  <a:lnTo>
                    <a:pt x="205" y="20"/>
                  </a:lnTo>
                  <a:lnTo>
                    <a:pt x="205" y="20"/>
                  </a:lnTo>
                  <a:lnTo>
                    <a:pt x="205" y="22"/>
                  </a:lnTo>
                  <a:lnTo>
                    <a:pt x="203" y="22"/>
                  </a:lnTo>
                  <a:lnTo>
                    <a:pt x="203" y="24"/>
                  </a:lnTo>
                  <a:lnTo>
                    <a:pt x="203" y="24"/>
                  </a:lnTo>
                  <a:lnTo>
                    <a:pt x="203" y="24"/>
                  </a:lnTo>
                  <a:lnTo>
                    <a:pt x="202" y="24"/>
                  </a:lnTo>
                  <a:lnTo>
                    <a:pt x="200" y="24"/>
                  </a:lnTo>
                  <a:lnTo>
                    <a:pt x="200" y="24"/>
                  </a:lnTo>
                  <a:lnTo>
                    <a:pt x="199" y="25"/>
                  </a:lnTo>
                  <a:lnTo>
                    <a:pt x="199" y="25"/>
                  </a:lnTo>
                  <a:lnTo>
                    <a:pt x="199" y="25"/>
                  </a:lnTo>
                  <a:lnTo>
                    <a:pt x="199" y="25"/>
                  </a:lnTo>
                  <a:lnTo>
                    <a:pt x="199" y="25"/>
                  </a:lnTo>
                  <a:lnTo>
                    <a:pt x="197" y="25"/>
                  </a:lnTo>
                  <a:lnTo>
                    <a:pt x="197" y="25"/>
                  </a:lnTo>
                  <a:lnTo>
                    <a:pt x="197" y="25"/>
                  </a:lnTo>
                  <a:lnTo>
                    <a:pt x="197" y="25"/>
                  </a:lnTo>
                  <a:lnTo>
                    <a:pt x="194" y="25"/>
                  </a:lnTo>
                  <a:lnTo>
                    <a:pt x="192" y="25"/>
                  </a:lnTo>
                  <a:lnTo>
                    <a:pt x="192" y="25"/>
                  </a:lnTo>
                  <a:lnTo>
                    <a:pt x="191" y="25"/>
                  </a:lnTo>
                  <a:lnTo>
                    <a:pt x="191" y="25"/>
                  </a:lnTo>
                  <a:lnTo>
                    <a:pt x="189" y="25"/>
                  </a:lnTo>
                  <a:lnTo>
                    <a:pt x="188" y="25"/>
                  </a:lnTo>
                  <a:lnTo>
                    <a:pt x="186" y="27"/>
                  </a:lnTo>
                  <a:lnTo>
                    <a:pt x="185" y="28"/>
                  </a:lnTo>
                  <a:lnTo>
                    <a:pt x="185" y="30"/>
                  </a:lnTo>
                  <a:lnTo>
                    <a:pt x="183" y="30"/>
                  </a:lnTo>
                  <a:lnTo>
                    <a:pt x="185" y="28"/>
                  </a:lnTo>
                  <a:lnTo>
                    <a:pt x="183" y="28"/>
                  </a:lnTo>
                  <a:lnTo>
                    <a:pt x="183" y="27"/>
                  </a:lnTo>
                  <a:lnTo>
                    <a:pt x="183" y="27"/>
                  </a:lnTo>
                  <a:lnTo>
                    <a:pt x="183" y="27"/>
                  </a:lnTo>
                  <a:lnTo>
                    <a:pt x="181" y="27"/>
                  </a:lnTo>
                  <a:lnTo>
                    <a:pt x="180" y="27"/>
                  </a:lnTo>
                  <a:lnTo>
                    <a:pt x="180" y="27"/>
                  </a:lnTo>
                  <a:lnTo>
                    <a:pt x="180" y="27"/>
                  </a:lnTo>
                  <a:lnTo>
                    <a:pt x="181" y="27"/>
                  </a:lnTo>
                  <a:lnTo>
                    <a:pt x="183" y="27"/>
                  </a:lnTo>
                  <a:lnTo>
                    <a:pt x="183" y="27"/>
                  </a:lnTo>
                  <a:lnTo>
                    <a:pt x="185" y="27"/>
                  </a:lnTo>
                  <a:lnTo>
                    <a:pt x="185" y="28"/>
                  </a:lnTo>
                  <a:lnTo>
                    <a:pt x="186" y="27"/>
                  </a:lnTo>
                  <a:lnTo>
                    <a:pt x="186" y="27"/>
                  </a:lnTo>
                  <a:lnTo>
                    <a:pt x="188" y="25"/>
                  </a:lnTo>
                  <a:lnTo>
                    <a:pt x="188" y="25"/>
                  </a:lnTo>
                  <a:lnTo>
                    <a:pt x="186" y="25"/>
                  </a:lnTo>
                  <a:lnTo>
                    <a:pt x="188" y="25"/>
                  </a:lnTo>
                  <a:lnTo>
                    <a:pt x="191" y="25"/>
                  </a:lnTo>
                  <a:lnTo>
                    <a:pt x="191" y="25"/>
                  </a:lnTo>
                  <a:lnTo>
                    <a:pt x="191" y="24"/>
                  </a:lnTo>
                  <a:lnTo>
                    <a:pt x="192" y="24"/>
                  </a:lnTo>
                  <a:lnTo>
                    <a:pt x="192" y="24"/>
                  </a:lnTo>
                  <a:lnTo>
                    <a:pt x="194" y="24"/>
                  </a:lnTo>
                  <a:lnTo>
                    <a:pt x="196" y="24"/>
                  </a:lnTo>
                  <a:lnTo>
                    <a:pt x="197" y="24"/>
                  </a:lnTo>
                  <a:lnTo>
                    <a:pt x="199" y="24"/>
                  </a:lnTo>
                  <a:lnTo>
                    <a:pt x="197" y="24"/>
                  </a:lnTo>
                  <a:lnTo>
                    <a:pt x="197" y="24"/>
                  </a:lnTo>
                  <a:lnTo>
                    <a:pt x="199" y="24"/>
                  </a:lnTo>
                  <a:lnTo>
                    <a:pt x="200" y="24"/>
                  </a:lnTo>
                  <a:lnTo>
                    <a:pt x="200" y="24"/>
                  </a:lnTo>
                  <a:lnTo>
                    <a:pt x="200" y="22"/>
                  </a:lnTo>
                  <a:lnTo>
                    <a:pt x="202" y="22"/>
                  </a:lnTo>
                  <a:lnTo>
                    <a:pt x="202" y="22"/>
                  </a:lnTo>
                  <a:lnTo>
                    <a:pt x="203" y="22"/>
                  </a:lnTo>
                  <a:lnTo>
                    <a:pt x="203" y="20"/>
                  </a:lnTo>
                  <a:lnTo>
                    <a:pt x="203" y="20"/>
                  </a:lnTo>
                  <a:lnTo>
                    <a:pt x="203" y="20"/>
                  </a:lnTo>
                  <a:lnTo>
                    <a:pt x="203" y="20"/>
                  </a:lnTo>
                  <a:lnTo>
                    <a:pt x="203" y="19"/>
                  </a:lnTo>
                  <a:lnTo>
                    <a:pt x="205" y="19"/>
                  </a:lnTo>
                  <a:close/>
                  <a:moveTo>
                    <a:pt x="369" y="17"/>
                  </a:moveTo>
                  <a:lnTo>
                    <a:pt x="371" y="17"/>
                  </a:lnTo>
                  <a:lnTo>
                    <a:pt x="371" y="19"/>
                  </a:lnTo>
                  <a:lnTo>
                    <a:pt x="372" y="19"/>
                  </a:lnTo>
                  <a:lnTo>
                    <a:pt x="374" y="19"/>
                  </a:lnTo>
                  <a:lnTo>
                    <a:pt x="374" y="20"/>
                  </a:lnTo>
                  <a:lnTo>
                    <a:pt x="374" y="20"/>
                  </a:lnTo>
                  <a:lnTo>
                    <a:pt x="372" y="20"/>
                  </a:lnTo>
                  <a:lnTo>
                    <a:pt x="369" y="20"/>
                  </a:lnTo>
                  <a:lnTo>
                    <a:pt x="367" y="20"/>
                  </a:lnTo>
                  <a:lnTo>
                    <a:pt x="366" y="20"/>
                  </a:lnTo>
                  <a:lnTo>
                    <a:pt x="367" y="19"/>
                  </a:lnTo>
                  <a:lnTo>
                    <a:pt x="367" y="19"/>
                  </a:lnTo>
                  <a:lnTo>
                    <a:pt x="369" y="17"/>
                  </a:lnTo>
                  <a:close/>
                  <a:moveTo>
                    <a:pt x="93" y="17"/>
                  </a:moveTo>
                  <a:lnTo>
                    <a:pt x="95" y="19"/>
                  </a:lnTo>
                  <a:lnTo>
                    <a:pt x="95" y="20"/>
                  </a:lnTo>
                  <a:lnTo>
                    <a:pt x="96" y="24"/>
                  </a:lnTo>
                  <a:lnTo>
                    <a:pt x="95" y="24"/>
                  </a:lnTo>
                  <a:lnTo>
                    <a:pt x="95" y="24"/>
                  </a:lnTo>
                  <a:lnTo>
                    <a:pt x="95" y="24"/>
                  </a:lnTo>
                  <a:lnTo>
                    <a:pt x="93" y="24"/>
                  </a:lnTo>
                  <a:lnTo>
                    <a:pt x="93" y="24"/>
                  </a:lnTo>
                  <a:lnTo>
                    <a:pt x="95" y="24"/>
                  </a:lnTo>
                  <a:lnTo>
                    <a:pt x="93" y="22"/>
                  </a:lnTo>
                  <a:lnTo>
                    <a:pt x="93" y="22"/>
                  </a:lnTo>
                  <a:lnTo>
                    <a:pt x="92" y="22"/>
                  </a:lnTo>
                  <a:lnTo>
                    <a:pt x="92" y="22"/>
                  </a:lnTo>
                  <a:lnTo>
                    <a:pt x="93" y="20"/>
                  </a:lnTo>
                  <a:lnTo>
                    <a:pt x="93" y="20"/>
                  </a:lnTo>
                  <a:lnTo>
                    <a:pt x="93" y="19"/>
                  </a:lnTo>
                  <a:lnTo>
                    <a:pt x="93" y="19"/>
                  </a:lnTo>
                  <a:lnTo>
                    <a:pt x="93" y="17"/>
                  </a:lnTo>
                  <a:lnTo>
                    <a:pt x="93" y="17"/>
                  </a:lnTo>
                  <a:close/>
                  <a:moveTo>
                    <a:pt x="464" y="16"/>
                  </a:moveTo>
                  <a:lnTo>
                    <a:pt x="464" y="16"/>
                  </a:lnTo>
                  <a:lnTo>
                    <a:pt x="461" y="17"/>
                  </a:lnTo>
                  <a:lnTo>
                    <a:pt x="456" y="20"/>
                  </a:lnTo>
                  <a:lnTo>
                    <a:pt x="454" y="20"/>
                  </a:lnTo>
                  <a:lnTo>
                    <a:pt x="454" y="20"/>
                  </a:lnTo>
                  <a:lnTo>
                    <a:pt x="454" y="20"/>
                  </a:lnTo>
                  <a:lnTo>
                    <a:pt x="454" y="20"/>
                  </a:lnTo>
                  <a:lnTo>
                    <a:pt x="454" y="22"/>
                  </a:lnTo>
                  <a:lnTo>
                    <a:pt x="454" y="22"/>
                  </a:lnTo>
                  <a:lnTo>
                    <a:pt x="454" y="22"/>
                  </a:lnTo>
                  <a:lnTo>
                    <a:pt x="456" y="22"/>
                  </a:lnTo>
                  <a:lnTo>
                    <a:pt x="457" y="20"/>
                  </a:lnTo>
                  <a:lnTo>
                    <a:pt x="459" y="20"/>
                  </a:lnTo>
                  <a:lnTo>
                    <a:pt x="459" y="20"/>
                  </a:lnTo>
                  <a:lnTo>
                    <a:pt x="457" y="20"/>
                  </a:lnTo>
                  <a:lnTo>
                    <a:pt x="457" y="20"/>
                  </a:lnTo>
                  <a:lnTo>
                    <a:pt x="459" y="20"/>
                  </a:lnTo>
                  <a:lnTo>
                    <a:pt x="462" y="19"/>
                  </a:lnTo>
                  <a:lnTo>
                    <a:pt x="464" y="17"/>
                  </a:lnTo>
                  <a:lnTo>
                    <a:pt x="464" y="17"/>
                  </a:lnTo>
                  <a:lnTo>
                    <a:pt x="464" y="17"/>
                  </a:lnTo>
                  <a:lnTo>
                    <a:pt x="465" y="16"/>
                  </a:lnTo>
                  <a:lnTo>
                    <a:pt x="464" y="16"/>
                  </a:lnTo>
                  <a:close/>
                  <a:moveTo>
                    <a:pt x="254" y="16"/>
                  </a:moveTo>
                  <a:lnTo>
                    <a:pt x="256" y="16"/>
                  </a:lnTo>
                  <a:lnTo>
                    <a:pt x="257" y="16"/>
                  </a:lnTo>
                  <a:lnTo>
                    <a:pt x="260" y="17"/>
                  </a:lnTo>
                  <a:lnTo>
                    <a:pt x="260" y="17"/>
                  </a:lnTo>
                  <a:lnTo>
                    <a:pt x="262" y="19"/>
                  </a:lnTo>
                  <a:lnTo>
                    <a:pt x="260" y="20"/>
                  </a:lnTo>
                  <a:lnTo>
                    <a:pt x="260" y="22"/>
                  </a:lnTo>
                  <a:lnTo>
                    <a:pt x="260" y="22"/>
                  </a:lnTo>
                  <a:lnTo>
                    <a:pt x="262" y="22"/>
                  </a:lnTo>
                  <a:lnTo>
                    <a:pt x="262" y="22"/>
                  </a:lnTo>
                  <a:lnTo>
                    <a:pt x="263" y="22"/>
                  </a:lnTo>
                  <a:lnTo>
                    <a:pt x="263" y="22"/>
                  </a:lnTo>
                  <a:lnTo>
                    <a:pt x="263" y="20"/>
                  </a:lnTo>
                  <a:lnTo>
                    <a:pt x="263" y="20"/>
                  </a:lnTo>
                  <a:lnTo>
                    <a:pt x="263" y="20"/>
                  </a:lnTo>
                  <a:lnTo>
                    <a:pt x="265" y="19"/>
                  </a:lnTo>
                  <a:lnTo>
                    <a:pt x="265" y="19"/>
                  </a:lnTo>
                  <a:lnTo>
                    <a:pt x="265" y="19"/>
                  </a:lnTo>
                  <a:lnTo>
                    <a:pt x="265" y="19"/>
                  </a:lnTo>
                  <a:lnTo>
                    <a:pt x="265" y="20"/>
                  </a:lnTo>
                  <a:lnTo>
                    <a:pt x="265" y="20"/>
                  </a:lnTo>
                  <a:lnTo>
                    <a:pt x="265" y="20"/>
                  </a:lnTo>
                  <a:lnTo>
                    <a:pt x="265" y="22"/>
                  </a:lnTo>
                  <a:lnTo>
                    <a:pt x="265" y="22"/>
                  </a:lnTo>
                  <a:lnTo>
                    <a:pt x="265" y="24"/>
                  </a:lnTo>
                  <a:lnTo>
                    <a:pt x="267" y="24"/>
                  </a:lnTo>
                  <a:lnTo>
                    <a:pt x="267" y="24"/>
                  </a:lnTo>
                  <a:lnTo>
                    <a:pt x="267" y="25"/>
                  </a:lnTo>
                  <a:lnTo>
                    <a:pt x="267" y="25"/>
                  </a:lnTo>
                  <a:lnTo>
                    <a:pt x="268" y="27"/>
                  </a:lnTo>
                  <a:lnTo>
                    <a:pt x="270" y="27"/>
                  </a:lnTo>
                  <a:lnTo>
                    <a:pt x="271" y="27"/>
                  </a:lnTo>
                  <a:lnTo>
                    <a:pt x="273" y="27"/>
                  </a:lnTo>
                  <a:lnTo>
                    <a:pt x="274" y="27"/>
                  </a:lnTo>
                  <a:lnTo>
                    <a:pt x="274" y="27"/>
                  </a:lnTo>
                  <a:lnTo>
                    <a:pt x="274" y="27"/>
                  </a:lnTo>
                  <a:lnTo>
                    <a:pt x="278" y="27"/>
                  </a:lnTo>
                  <a:lnTo>
                    <a:pt x="279" y="25"/>
                  </a:lnTo>
                  <a:lnTo>
                    <a:pt x="281" y="25"/>
                  </a:lnTo>
                  <a:lnTo>
                    <a:pt x="281" y="25"/>
                  </a:lnTo>
                  <a:lnTo>
                    <a:pt x="282" y="27"/>
                  </a:lnTo>
                  <a:lnTo>
                    <a:pt x="281" y="27"/>
                  </a:lnTo>
                  <a:lnTo>
                    <a:pt x="281" y="27"/>
                  </a:lnTo>
                  <a:lnTo>
                    <a:pt x="279" y="27"/>
                  </a:lnTo>
                  <a:lnTo>
                    <a:pt x="278" y="28"/>
                  </a:lnTo>
                  <a:lnTo>
                    <a:pt x="274" y="28"/>
                  </a:lnTo>
                  <a:lnTo>
                    <a:pt x="274" y="28"/>
                  </a:lnTo>
                  <a:lnTo>
                    <a:pt x="273" y="28"/>
                  </a:lnTo>
                  <a:lnTo>
                    <a:pt x="271" y="28"/>
                  </a:lnTo>
                  <a:lnTo>
                    <a:pt x="270" y="28"/>
                  </a:lnTo>
                  <a:lnTo>
                    <a:pt x="270" y="28"/>
                  </a:lnTo>
                  <a:lnTo>
                    <a:pt x="268" y="28"/>
                  </a:lnTo>
                  <a:lnTo>
                    <a:pt x="268" y="27"/>
                  </a:lnTo>
                  <a:lnTo>
                    <a:pt x="267" y="27"/>
                  </a:lnTo>
                  <a:lnTo>
                    <a:pt x="267" y="27"/>
                  </a:lnTo>
                  <a:lnTo>
                    <a:pt x="265" y="27"/>
                  </a:lnTo>
                  <a:lnTo>
                    <a:pt x="263" y="27"/>
                  </a:lnTo>
                  <a:lnTo>
                    <a:pt x="263" y="27"/>
                  </a:lnTo>
                  <a:lnTo>
                    <a:pt x="263" y="27"/>
                  </a:lnTo>
                  <a:lnTo>
                    <a:pt x="263" y="25"/>
                  </a:lnTo>
                  <a:lnTo>
                    <a:pt x="265" y="25"/>
                  </a:lnTo>
                  <a:lnTo>
                    <a:pt x="265" y="24"/>
                  </a:lnTo>
                  <a:lnTo>
                    <a:pt x="265" y="24"/>
                  </a:lnTo>
                  <a:lnTo>
                    <a:pt x="263" y="24"/>
                  </a:lnTo>
                  <a:lnTo>
                    <a:pt x="262" y="24"/>
                  </a:lnTo>
                  <a:lnTo>
                    <a:pt x="260" y="22"/>
                  </a:lnTo>
                  <a:lnTo>
                    <a:pt x="260" y="20"/>
                  </a:lnTo>
                  <a:lnTo>
                    <a:pt x="260" y="20"/>
                  </a:lnTo>
                  <a:lnTo>
                    <a:pt x="260" y="19"/>
                  </a:lnTo>
                  <a:lnTo>
                    <a:pt x="260" y="19"/>
                  </a:lnTo>
                  <a:lnTo>
                    <a:pt x="259" y="17"/>
                  </a:lnTo>
                  <a:lnTo>
                    <a:pt x="256" y="17"/>
                  </a:lnTo>
                  <a:lnTo>
                    <a:pt x="254" y="17"/>
                  </a:lnTo>
                  <a:lnTo>
                    <a:pt x="252" y="17"/>
                  </a:lnTo>
                  <a:lnTo>
                    <a:pt x="251" y="17"/>
                  </a:lnTo>
                  <a:lnTo>
                    <a:pt x="249" y="19"/>
                  </a:lnTo>
                  <a:lnTo>
                    <a:pt x="248" y="19"/>
                  </a:lnTo>
                  <a:lnTo>
                    <a:pt x="248" y="19"/>
                  </a:lnTo>
                  <a:lnTo>
                    <a:pt x="246" y="17"/>
                  </a:lnTo>
                  <a:lnTo>
                    <a:pt x="246" y="17"/>
                  </a:lnTo>
                  <a:lnTo>
                    <a:pt x="244" y="17"/>
                  </a:lnTo>
                  <a:lnTo>
                    <a:pt x="244" y="19"/>
                  </a:lnTo>
                  <a:lnTo>
                    <a:pt x="243" y="19"/>
                  </a:lnTo>
                  <a:lnTo>
                    <a:pt x="244" y="17"/>
                  </a:lnTo>
                  <a:lnTo>
                    <a:pt x="244" y="17"/>
                  </a:lnTo>
                  <a:lnTo>
                    <a:pt x="244" y="16"/>
                  </a:lnTo>
                  <a:lnTo>
                    <a:pt x="246" y="16"/>
                  </a:lnTo>
                  <a:lnTo>
                    <a:pt x="248" y="17"/>
                  </a:lnTo>
                  <a:lnTo>
                    <a:pt x="248" y="17"/>
                  </a:lnTo>
                  <a:lnTo>
                    <a:pt x="248" y="17"/>
                  </a:lnTo>
                  <a:lnTo>
                    <a:pt x="249" y="17"/>
                  </a:lnTo>
                  <a:lnTo>
                    <a:pt x="252" y="16"/>
                  </a:lnTo>
                  <a:lnTo>
                    <a:pt x="252" y="16"/>
                  </a:lnTo>
                  <a:lnTo>
                    <a:pt x="254" y="16"/>
                  </a:lnTo>
                  <a:close/>
                  <a:moveTo>
                    <a:pt x="375" y="16"/>
                  </a:moveTo>
                  <a:lnTo>
                    <a:pt x="375" y="16"/>
                  </a:lnTo>
                  <a:lnTo>
                    <a:pt x="377" y="16"/>
                  </a:lnTo>
                  <a:lnTo>
                    <a:pt x="377" y="16"/>
                  </a:lnTo>
                  <a:lnTo>
                    <a:pt x="377" y="17"/>
                  </a:lnTo>
                  <a:lnTo>
                    <a:pt x="375" y="17"/>
                  </a:lnTo>
                  <a:lnTo>
                    <a:pt x="374" y="17"/>
                  </a:lnTo>
                  <a:lnTo>
                    <a:pt x="372" y="17"/>
                  </a:lnTo>
                  <a:lnTo>
                    <a:pt x="371" y="17"/>
                  </a:lnTo>
                  <a:lnTo>
                    <a:pt x="371" y="17"/>
                  </a:lnTo>
                  <a:lnTo>
                    <a:pt x="371" y="17"/>
                  </a:lnTo>
                  <a:lnTo>
                    <a:pt x="371" y="16"/>
                  </a:lnTo>
                  <a:lnTo>
                    <a:pt x="372" y="16"/>
                  </a:lnTo>
                  <a:lnTo>
                    <a:pt x="375" y="16"/>
                  </a:lnTo>
                  <a:close/>
                  <a:moveTo>
                    <a:pt x="0" y="14"/>
                  </a:moveTo>
                  <a:lnTo>
                    <a:pt x="2" y="16"/>
                  </a:lnTo>
                  <a:lnTo>
                    <a:pt x="5" y="17"/>
                  </a:lnTo>
                  <a:lnTo>
                    <a:pt x="6" y="20"/>
                  </a:lnTo>
                  <a:lnTo>
                    <a:pt x="8" y="20"/>
                  </a:lnTo>
                  <a:lnTo>
                    <a:pt x="10" y="22"/>
                  </a:lnTo>
                  <a:lnTo>
                    <a:pt x="8" y="22"/>
                  </a:lnTo>
                  <a:lnTo>
                    <a:pt x="8" y="20"/>
                  </a:lnTo>
                  <a:lnTo>
                    <a:pt x="6" y="20"/>
                  </a:lnTo>
                  <a:lnTo>
                    <a:pt x="6" y="19"/>
                  </a:lnTo>
                  <a:lnTo>
                    <a:pt x="5" y="19"/>
                  </a:lnTo>
                  <a:lnTo>
                    <a:pt x="2" y="16"/>
                  </a:lnTo>
                  <a:lnTo>
                    <a:pt x="0" y="14"/>
                  </a:lnTo>
                  <a:lnTo>
                    <a:pt x="0" y="14"/>
                  </a:lnTo>
                  <a:close/>
                  <a:moveTo>
                    <a:pt x="60" y="14"/>
                  </a:moveTo>
                  <a:lnTo>
                    <a:pt x="62" y="14"/>
                  </a:lnTo>
                  <a:lnTo>
                    <a:pt x="63" y="14"/>
                  </a:lnTo>
                  <a:lnTo>
                    <a:pt x="63" y="16"/>
                  </a:lnTo>
                  <a:lnTo>
                    <a:pt x="63" y="16"/>
                  </a:lnTo>
                  <a:lnTo>
                    <a:pt x="63" y="16"/>
                  </a:lnTo>
                  <a:lnTo>
                    <a:pt x="62" y="17"/>
                  </a:lnTo>
                  <a:lnTo>
                    <a:pt x="60" y="17"/>
                  </a:lnTo>
                  <a:lnTo>
                    <a:pt x="60" y="19"/>
                  </a:lnTo>
                  <a:lnTo>
                    <a:pt x="60" y="19"/>
                  </a:lnTo>
                  <a:lnTo>
                    <a:pt x="60" y="19"/>
                  </a:lnTo>
                  <a:lnTo>
                    <a:pt x="60" y="19"/>
                  </a:lnTo>
                  <a:lnTo>
                    <a:pt x="58" y="19"/>
                  </a:lnTo>
                  <a:lnTo>
                    <a:pt x="58" y="19"/>
                  </a:lnTo>
                  <a:lnTo>
                    <a:pt x="60" y="19"/>
                  </a:lnTo>
                  <a:lnTo>
                    <a:pt x="60" y="17"/>
                  </a:lnTo>
                  <a:lnTo>
                    <a:pt x="60" y="16"/>
                  </a:lnTo>
                  <a:lnTo>
                    <a:pt x="62" y="16"/>
                  </a:lnTo>
                  <a:lnTo>
                    <a:pt x="62" y="16"/>
                  </a:lnTo>
                  <a:lnTo>
                    <a:pt x="62" y="14"/>
                  </a:lnTo>
                  <a:lnTo>
                    <a:pt x="62" y="14"/>
                  </a:lnTo>
                  <a:lnTo>
                    <a:pt x="60" y="14"/>
                  </a:lnTo>
                  <a:lnTo>
                    <a:pt x="60" y="14"/>
                  </a:lnTo>
                  <a:lnTo>
                    <a:pt x="60" y="14"/>
                  </a:lnTo>
                  <a:lnTo>
                    <a:pt x="58" y="14"/>
                  </a:lnTo>
                  <a:lnTo>
                    <a:pt x="58" y="14"/>
                  </a:lnTo>
                  <a:lnTo>
                    <a:pt x="60" y="14"/>
                  </a:lnTo>
                  <a:lnTo>
                    <a:pt x="60" y="14"/>
                  </a:lnTo>
                  <a:close/>
                  <a:moveTo>
                    <a:pt x="3080" y="13"/>
                  </a:moveTo>
                  <a:lnTo>
                    <a:pt x="3080" y="13"/>
                  </a:lnTo>
                  <a:lnTo>
                    <a:pt x="3081" y="13"/>
                  </a:lnTo>
                  <a:lnTo>
                    <a:pt x="3080" y="14"/>
                  </a:lnTo>
                  <a:lnTo>
                    <a:pt x="3080" y="16"/>
                  </a:lnTo>
                  <a:lnTo>
                    <a:pt x="3081" y="16"/>
                  </a:lnTo>
                  <a:lnTo>
                    <a:pt x="3081" y="16"/>
                  </a:lnTo>
                  <a:lnTo>
                    <a:pt x="3083" y="16"/>
                  </a:lnTo>
                  <a:lnTo>
                    <a:pt x="3083" y="14"/>
                  </a:lnTo>
                  <a:lnTo>
                    <a:pt x="3083" y="13"/>
                  </a:lnTo>
                  <a:lnTo>
                    <a:pt x="3084" y="13"/>
                  </a:lnTo>
                  <a:lnTo>
                    <a:pt x="3086" y="14"/>
                  </a:lnTo>
                  <a:lnTo>
                    <a:pt x="3084" y="16"/>
                  </a:lnTo>
                  <a:lnTo>
                    <a:pt x="3083" y="17"/>
                  </a:lnTo>
                  <a:lnTo>
                    <a:pt x="3080" y="19"/>
                  </a:lnTo>
                  <a:lnTo>
                    <a:pt x="3078" y="19"/>
                  </a:lnTo>
                  <a:lnTo>
                    <a:pt x="3078" y="22"/>
                  </a:lnTo>
                  <a:lnTo>
                    <a:pt x="3076" y="24"/>
                  </a:lnTo>
                  <a:lnTo>
                    <a:pt x="3075" y="22"/>
                  </a:lnTo>
                  <a:lnTo>
                    <a:pt x="3073" y="20"/>
                  </a:lnTo>
                  <a:lnTo>
                    <a:pt x="3073" y="19"/>
                  </a:lnTo>
                  <a:lnTo>
                    <a:pt x="3075" y="17"/>
                  </a:lnTo>
                  <a:lnTo>
                    <a:pt x="3076" y="17"/>
                  </a:lnTo>
                  <a:lnTo>
                    <a:pt x="3078" y="14"/>
                  </a:lnTo>
                  <a:lnTo>
                    <a:pt x="3078" y="13"/>
                  </a:lnTo>
                  <a:lnTo>
                    <a:pt x="3080" y="13"/>
                  </a:lnTo>
                  <a:close/>
                  <a:moveTo>
                    <a:pt x="927" y="13"/>
                  </a:moveTo>
                  <a:lnTo>
                    <a:pt x="927" y="13"/>
                  </a:lnTo>
                  <a:lnTo>
                    <a:pt x="927" y="13"/>
                  </a:lnTo>
                  <a:lnTo>
                    <a:pt x="927" y="14"/>
                  </a:lnTo>
                  <a:lnTo>
                    <a:pt x="926" y="14"/>
                  </a:lnTo>
                  <a:lnTo>
                    <a:pt x="924" y="16"/>
                  </a:lnTo>
                  <a:lnTo>
                    <a:pt x="924" y="14"/>
                  </a:lnTo>
                  <a:lnTo>
                    <a:pt x="926" y="14"/>
                  </a:lnTo>
                  <a:lnTo>
                    <a:pt x="926" y="14"/>
                  </a:lnTo>
                  <a:lnTo>
                    <a:pt x="926" y="13"/>
                  </a:lnTo>
                  <a:lnTo>
                    <a:pt x="926" y="13"/>
                  </a:lnTo>
                  <a:lnTo>
                    <a:pt x="927" y="13"/>
                  </a:lnTo>
                  <a:close/>
                  <a:moveTo>
                    <a:pt x="538" y="9"/>
                  </a:moveTo>
                  <a:lnTo>
                    <a:pt x="538" y="11"/>
                  </a:lnTo>
                  <a:lnTo>
                    <a:pt x="535" y="13"/>
                  </a:lnTo>
                  <a:lnTo>
                    <a:pt x="535" y="13"/>
                  </a:lnTo>
                  <a:lnTo>
                    <a:pt x="533" y="13"/>
                  </a:lnTo>
                  <a:lnTo>
                    <a:pt x="531" y="13"/>
                  </a:lnTo>
                  <a:lnTo>
                    <a:pt x="530" y="13"/>
                  </a:lnTo>
                  <a:lnTo>
                    <a:pt x="531" y="13"/>
                  </a:lnTo>
                  <a:lnTo>
                    <a:pt x="533" y="11"/>
                  </a:lnTo>
                  <a:lnTo>
                    <a:pt x="535" y="11"/>
                  </a:lnTo>
                  <a:lnTo>
                    <a:pt x="535" y="11"/>
                  </a:lnTo>
                  <a:lnTo>
                    <a:pt x="536" y="11"/>
                  </a:lnTo>
                  <a:lnTo>
                    <a:pt x="538" y="9"/>
                  </a:lnTo>
                  <a:close/>
                  <a:moveTo>
                    <a:pt x="700" y="5"/>
                  </a:moveTo>
                  <a:lnTo>
                    <a:pt x="703" y="6"/>
                  </a:lnTo>
                  <a:lnTo>
                    <a:pt x="705" y="6"/>
                  </a:lnTo>
                  <a:lnTo>
                    <a:pt x="705" y="6"/>
                  </a:lnTo>
                  <a:lnTo>
                    <a:pt x="707" y="8"/>
                  </a:lnTo>
                  <a:lnTo>
                    <a:pt x="707" y="8"/>
                  </a:lnTo>
                  <a:lnTo>
                    <a:pt x="707" y="9"/>
                  </a:lnTo>
                  <a:lnTo>
                    <a:pt x="705" y="9"/>
                  </a:lnTo>
                  <a:lnTo>
                    <a:pt x="703" y="11"/>
                  </a:lnTo>
                  <a:lnTo>
                    <a:pt x="702" y="11"/>
                  </a:lnTo>
                  <a:lnTo>
                    <a:pt x="702" y="11"/>
                  </a:lnTo>
                  <a:lnTo>
                    <a:pt x="700" y="9"/>
                  </a:lnTo>
                  <a:lnTo>
                    <a:pt x="700" y="8"/>
                  </a:lnTo>
                  <a:lnTo>
                    <a:pt x="699" y="8"/>
                  </a:lnTo>
                  <a:lnTo>
                    <a:pt x="699" y="6"/>
                  </a:lnTo>
                  <a:lnTo>
                    <a:pt x="699" y="5"/>
                  </a:lnTo>
                  <a:lnTo>
                    <a:pt x="700" y="5"/>
                  </a:lnTo>
                  <a:close/>
                  <a:moveTo>
                    <a:pt x="666" y="5"/>
                  </a:moveTo>
                  <a:lnTo>
                    <a:pt x="666" y="5"/>
                  </a:lnTo>
                  <a:lnTo>
                    <a:pt x="667" y="5"/>
                  </a:lnTo>
                  <a:lnTo>
                    <a:pt x="666" y="6"/>
                  </a:lnTo>
                  <a:lnTo>
                    <a:pt x="666" y="8"/>
                  </a:lnTo>
                  <a:lnTo>
                    <a:pt x="666" y="8"/>
                  </a:lnTo>
                  <a:lnTo>
                    <a:pt x="667" y="8"/>
                  </a:lnTo>
                  <a:lnTo>
                    <a:pt x="667" y="8"/>
                  </a:lnTo>
                  <a:lnTo>
                    <a:pt x="667" y="8"/>
                  </a:lnTo>
                  <a:lnTo>
                    <a:pt x="669" y="8"/>
                  </a:lnTo>
                  <a:lnTo>
                    <a:pt x="669" y="8"/>
                  </a:lnTo>
                  <a:lnTo>
                    <a:pt x="669" y="9"/>
                  </a:lnTo>
                  <a:lnTo>
                    <a:pt x="669" y="9"/>
                  </a:lnTo>
                  <a:lnTo>
                    <a:pt x="670" y="11"/>
                  </a:lnTo>
                  <a:lnTo>
                    <a:pt x="670" y="11"/>
                  </a:lnTo>
                  <a:lnTo>
                    <a:pt x="670" y="11"/>
                  </a:lnTo>
                  <a:lnTo>
                    <a:pt x="672" y="11"/>
                  </a:lnTo>
                  <a:lnTo>
                    <a:pt x="672" y="11"/>
                  </a:lnTo>
                  <a:lnTo>
                    <a:pt x="672" y="13"/>
                  </a:lnTo>
                  <a:lnTo>
                    <a:pt x="672" y="13"/>
                  </a:lnTo>
                  <a:lnTo>
                    <a:pt x="670" y="13"/>
                  </a:lnTo>
                  <a:lnTo>
                    <a:pt x="670" y="13"/>
                  </a:lnTo>
                  <a:lnTo>
                    <a:pt x="669" y="11"/>
                  </a:lnTo>
                  <a:lnTo>
                    <a:pt x="667" y="11"/>
                  </a:lnTo>
                  <a:lnTo>
                    <a:pt x="667" y="9"/>
                  </a:lnTo>
                  <a:lnTo>
                    <a:pt x="667" y="11"/>
                  </a:lnTo>
                  <a:lnTo>
                    <a:pt x="666" y="11"/>
                  </a:lnTo>
                  <a:lnTo>
                    <a:pt x="666" y="11"/>
                  </a:lnTo>
                  <a:lnTo>
                    <a:pt x="666" y="11"/>
                  </a:lnTo>
                  <a:lnTo>
                    <a:pt x="666" y="11"/>
                  </a:lnTo>
                  <a:lnTo>
                    <a:pt x="666" y="11"/>
                  </a:lnTo>
                  <a:lnTo>
                    <a:pt x="664" y="11"/>
                  </a:lnTo>
                  <a:lnTo>
                    <a:pt x="664" y="13"/>
                  </a:lnTo>
                  <a:lnTo>
                    <a:pt x="664" y="13"/>
                  </a:lnTo>
                  <a:lnTo>
                    <a:pt x="664" y="13"/>
                  </a:lnTo>
                  <a:lnTo>
                    <a:pt x="664" y="11"/>
                  </a:lnTo>
                  <a:lnTo>
                    <a:pt x="664" y="11"/>
                  </a:lnTo>
                  <a:lnTo>
                    <a:pt x="662" y="11"/>
                  </a:lnTo>
                  <a:lnTo>
                    <a:pt x="662" y="9"/>
                  </a:lnTo>
                  <a:lnTo>
                    <a:pt x="661" y="8"/>
                  </a:lnTo>
                  <a:lnTo>
                    <a:pt x="661" y="8"/>
                  </a:lnTo>
                  <a:lnTo>
                    <a:pt x="661" y="8"/>
                  </a:lnTo>
                  <a:lnTo>
                    <a:pt x="661" y="9"/>
                  </a:lnTo>
                  <a:lnTo>
                    <a:pt x="661" y="9"/>
                  </a:lnTo>
                  <a:lnTo>
                    <a:pt x="661" y="9"/>
                  </a:lnTo>
                  <a:lnTo>
                    <a:pt x="661" y="9"/>
                  </a:lnTo>
                  <a:lnTo>
                    <a:pt x="661" y="11"/>
                  </a:lnTo>
                  <a:lnTo>
                    <a:pt x="661" y="13"/>
                  </a:lnTo>
                  <a:lnTo>
                    <a:pt x="661" y="13"/>
                  </a:lnTo>
                  <a:lnTo>
                    <a:pt x="659" y="13"/>
                  </a:lnTo>
                  <a:lnTo>
                    <a:pt x="659" y="13"/>
                  </a:lnTo>
                  <a:lnTo>
                    <a:pt x="659" y="13"/>
                  </a:lnTo>
                  <a:lnTo>
                    <a:pt x="658" y="13"/>
                  </a:lnTo>
                  <a:lnTo>
                    <a:pt x="658" y="14"/>
                  </a:lnTo>
                  <a:lnTo>
                    <a:pt x="658" y="14"/>
                  </a:lnTo>
                  <a:lnTo>
                    <a:pt x="658" y="13"/>
                  </a:lnTo>
                  <a:lnTo>
                    <a:pt x="658" y="11"/>
                  </a:lnTo>
                  <a:lnTo>
                    <a:pt x="658" y="9"/>
                  </a:lnTo>
                  <a:lnTo>
                    <a:pt x="659" y="9"/>
                  </a:lnTo>
                  <a:lnTo>
                    <a:pt x="659" y="9"/>
                  </a:lnTo>
                  <a:lnTo>
                    <a:pt x="659" y="8"/>
                  </a:lnTo>
                  <a:lnTo>
                    <a:pt x="659" y="8"/>
                  </a:lnTo>
                  <a:lnTo>
                    <a:pt x="659" y="8"/>
                  </a:lnTo>
                  <a:lnTo>
                    <a:pt x="658" y="8"/>
                  </a:lnTo>
                  <a:lnTo>
                    <a:pt x="658" y="9"/>
                  </a:lnTo>
                  <a:lnTo>
                    <a:pt x="658" y="9"/>
                  </a:lnTo>
                  <a:lnTo>
                    <a:pt x="658" y="9"/>
                  </a:lnTo>
                  <a:lnTo>
                    <a:pt x="658" y="11"/>
                  </a:lnTo>
                  <a:lnTo>
                    <a:pt x="658" y="11"/>
                  </a:lnTo>
                  <a:lnTo>
                    <a:pt x="656" y="11"/>
                  </a:lnTo>
                  <a:lnTo>
                    <a:pt x="656" y="11"/>
                  </a:lnTo>
                  <a:lnTo>
                    <a:pt x="654" y="11"/>
                  </a:lnTo>
                  <a:lnTo>
                    <a:pt x="654" y="11"/>
                  </a:lnTo>
                  <a:lnTo>
                    <a:pt x="654" y="11"/>
                  </a:lnTo>
                  <a:lnTo>
                    <a:pt x="654" y="11"/>
                  </a:lnTo>
                  <a:lnTo>
                    <a:pt x="653" y="11"/>
                  </a:lnTo>
                  <a:lnTo>
                    <a:pt x="654" y="9"/>
                  </a:lnTo>
                  <a:lnTo>
                    <a:pt x="654" y="9"/>
                  </a:lnTo>
                  <a:lnTo>
                    <a:pt x="654" y="8"/>
                  </a:lnTo>
                  <a:lnTo>
                    <a:pt x="656" y="8"/>
                  </a:lnTo>
                  <a:lnTo>
                    <a:pt x="656" y="8"/>
                  </a:lnTo>
                  <a:lnTo>
                    <a:pt x="656" y="8"/>
                  </a:lnTo>
                  <a:lnTo>
                    <a:pt x="658" y="8"/>
                  </a:lnTo>
                  <a:lnTo>
                    <a:pt x="658" y="8"/>
                  </a:lnTo>
                  <a:lnTo>
                    <a:pt x="658" y="6"/>
                  </a:lnTo>
                  <a:lnTo>
                    <a:pt x="659" y="6"/>
                  </a:lnTo>
                  <a:lnTo>
                    <a:pt x="659" y="6"/>
                  </a:lnTo>
                  <a:lnTo>
                    <a:pt x="661" y="6"/>
                  </a:lnTo>
                  <a:lnTo>
                    <a:pt x="661" y="6"/>
                  </a:lnTo>
                  <a:lnTo>
                    <a:pt x="662" y="5"/>
                  </a:lnTo>
                  <a:lnTo>
                    <a:pt x="662" y="5"/>
                  </a:lnTo>
                  <a:lnTo>
                    <a:pt x="664" y="5"/>
                  </a:lnTo>
                  <a:lnTo>
                    <a:pt x="666" y="5"/>
                  </a:lnTo>
                  <a:lnTo>
                    <a:pt x="666" y="5"/>
                  </a:lnTo>
                  <a:close/>
                  <a:moveTo>
                    <a:pt x="476" y="3"/>
                  </a:moveTo>
                  <a:lnTo>
                    <a:pt x="476" y="3"/>
                  </a:lnTo>
                  <a:lnTo>
                    <a:pt x="475" y="3"/>
                  </a:lnTo>
                  <a:lnTo>
                    <a:pt x="475" y="3"/>
                  </a:lnTo>
                  <a:lnTo>
                    <a:pt x="476" y="5"/>
                  </a:lnTo>
                  <a:lnTo>
                    <a:pt x="476" y="5"/>
                  </a:lnTo>
                  <a:lnTo>
                    <a:pt x="475" y="5"/>
                  </a:lnTo>
                  <a:lnTo>
                    <a:pt x="476" y="5"/>
                  </a:lnTo>
                  <a:lnTo>
                    <a:pt x="476" y="5"/>
                  </a:lnTo>
                  <a:lnTo>
                    <a:pt x="478" y="5"/>
                  </a:lnTo>
                  <a:lnTo>
                    <a:pt x="476" y="5"/>
                  </a:lnTo>
                  <a:lnTo>
                    <a:pt x="476" y="3"/>
                  </a:lnTo>
                  <a:lnTo>
                    <a:pt x="476" y="3"/>
                  </a:lnTo>
                  <a:close/>
                  <a:moveTo>
                    <a:pt x="473" y="3"/>
                  </a:moveTo>
                  <a:lnTo>
                    <a:pt x="472" y="3"/>
                  </a:lnTo>
                  <a:lnTo>
                    <a:pt x="472" y="3"/>
                  </a:lnTo>
                  <a:lnTo>
                    <a:pt x="470" y="5"/>
                  </a:lnTo>
                  <a:lnTo>
                    <a:pt x="470" y="5"/>
                  </a:lnTo>
                  <a:lnTo>
                    <a:pt x="472" y="6"/>
                  </a:lnTo>
                  <a:lnTo>
                    <a:pt x="472" y="6"/>
                  </a:lnTo>
                  <a:lnTo>
                    <a:pt x="472" y="5"/>
                  </a:lnTo>
                  <a:lnTo>
                    <a:pt x="473" y="5"/>
                  </a:lnTo>
                  <a:lnTo>
                    <a:pt x="473" y="5"/>
                  </a:lnTo>
                  <a:lnTo>
                    <a:pt x="475" y="5"/>
                  </a:lnTo>
                  <a:lnTo>
                    <a:pt x="475" y="5"/>
                  </a:lnTo>
                  <a:lnTo>
                    <a:pt x="475" y="5"/>
                  </a:lnTo>
                  <a:lnTo>
                    <a:pt x="475" y="5"/>
                  </a:lnTo>
                  <a:lnTo>
                    <a:pt x="475" y="3"/>
                  </a:lnTo>
                  <a:lnTo>
                    <a:pt x="475" y="3"/>
                  </a:lnTo>
                  <a:lnTo>
                    <a:pt x="473" y="3"/>
                  </a:lnTo>
                  <a:close/>
                  <a:moveTo>
                    <a:pt x="588" y="2"/>
                  </a:moveTo>
                  <a:lnTo>
                    <a:pt x="588" y="2"/>
                  </a:lnTo>
                  <a:lnTo>
                    <a:pt x="590" y="3"/>
                  </a:lnTo>
                  <a:lnTo>
                    <a:pt x="590" y="3"/>
                  </a:lnTo>
                  <a:lnTo>
                    <a:pt x="590" y="3"/>
                  </a:lnTo>
                  <a:lnTo>
                    <a:pt x="590" y="5"/>
                  </a:lnTo>
                  <a:lnTo>
                    <a:pt x="590" y="5"/>
                  </a:lnTo>
                  <a:lnTo>
                    <a:pt x="590" y="5"/>
                  </a:lnTo>
                  <a:lnTo>
                    <a:pt x="591" y="6"/>
                  </a:lnTo>
                  <a:lnTo>
                    <a:pt x="591" y="6"/>
                  </a:lnTo>
                  <a:lnTo>
                    <a:pt x="593" y="5"/>
                  </a:lnTo>
                  <a:lnTo>
                    <a:pt x="593" y="5"/>
                  </a:lnTo>
                  <a:lnTo>
                    <a:pt x="593" y="5"/>
                  </a:lnTo>
                  <a:lnTo>
                    <a:pt x="595" y="5"/>
                  </a:lnTo>
                  <a:lnTo>
                    <a:pt x="596" y="6"/>
                  </a:lnTo>
                  <a:lnTo>
                    <a:pt x="598" y="6"/>
                  </a:lnTo>
                  <a:lnTo>
                    <a:pt x="598" y="6"/>
                  </a:lnTo>
                  <a:lnTo>
                    <a:pt x="598" y="6"/>
                  </a:lnTo>
                  <a:lnTo>
                    <a:pt x="598" y="8"/>
                  </a:lnTo>
                  <a:lnTo>
                    <a:pt x="598" y="9"/>
                  </a:lnTo>
                  <a:lnTo>
                    <a:pt x="598" y="9"/>
                  </a:lnTo>
                  <a:lnTo>
                    <a:pt x="598" y="11"/>
                  </a:lnTo>
                  <a:lnTo>
                    <a:pt x="598" y="11"/>
                  </a:lnTo>
                  <a:lnTo>
                    <a:pt x="598" y="11"/>
                  </a:lnTo>
                  <a:lnTo>
                    <a:pt x="598" y="11"/>
                  </a:lnTo>
                  <a:lnTo>
                    <a:pt x="598" y="9"/>
                  </a:lnTo>
                  <a:lnTo>
                    <a:pt x="598" y="9"/>
                  </a:lnTo>
                  <a:lnTo>
                    <a:pt x="598" y="9"/>
                  </a:lnTo>
                  <a:lnTo>
                    <a:pt x="598" y="8"/>
                  </a:lnTo>
                  <a:lnTo>
                    <a:pt x="598" y="8"/>
                  </a:lnTo>
                  <a:lnTo>
                    <a:pt x="598" y="8"/>
                  </a:lnTo>
                  <a:lnTo>
                    <a:pt x="596" y="6"/>
                  </a:lnTo>
                  <a:lnTo>
                    <a:pt x="596" y="6"/>
                  </a:lnTo>
                  <a:lnTo>
                    <a:pt x="595" y="8"/>
                  </a:lnTo>
                  <a:lnTo>
                    <a:pt x="595" y="8"/>
                  </a:lnTo>
                  <a:lnTo>
                    <a:pt x="595" y="8"/>
                  </a:lnTo>
                  <a:lnTo>
                    <a:pt x="595" y="8"/>
                  </a:lnTo>
                  <a:lnTo>
                    <a:pt x="593" y="8"/>
                  </a:lnTo>
                  <a:lnTo>
                    <a:pt x="591" y="8"/>
                  </a:lnTo>
                  <a:lnTo>
                    <a:pt x="591" y="6"/>
                  </a:lnTo>
                  <a:lnTo>
                    <a:pt x="590" y="8"/>
                  </a:lnTo>
                  <a:lnTo>
                    <a:pt x="590" y="8"/>
                  </a:lnTo>
                  <a:lnTo>
                    <a:pt x="588" y="6"/>
                  </a:lnTo>
                  <a:lnTo>
                    <a:pt x="588" y="6"/>
                  </a:lnTo>
                  <a:lnTo>
                    <a:pt x="588" y="6"/>
                  </a:lnTo>
                  <a:lnTo>
                    <a:pt x="587" y="5"/>
                  </a:lnTo>
                  <a:lnTo>
                    <a:pt x="587" y="5"/>
                  </a:lnTo>
                  <a:lnTo>
                    <a:pt x="587" y="5"/>
                  </a:lnTo>
                  <a:lnTo>
                    <a:pt x="587" y="5"/>
                  </a:lnTo>
                  <a:lnTo>
                    <a:pt x="585" y="5"/>
                  </a:lnTo>
                  <a:lnTo>
                    <a:pt x="585" y="5"/>
                  </a:lnTo>
                  <a:lnTo>
                    <a:pt x="585" y="3"/>
                  </a:lnTo>
                  <a:lnTo>
                    <a:pt x="585" y="3"/>
                  </a:lnTo>
                  <a:lnTo>
                    <a:pt x="585" y="2"/>
                  </a:lnTo>
                  <a:lnTo>
                    <a:pt x="587" y="2"/>
                  </a:lnTo>
                  <a:lnTo>
                    <a:pt x="588" y="2"/>
                  </a:lnTo>
                  <a:close/>
                  <a:moveTo>
                    <a:pt x="394" y="2"/>
                  </a:moveTo>
                  <a:lnTo>
                    <a:pt x="396" y="3"/>
                  </a:lnTo>
                  <a:lnTo>
                    <a:pt x="396" y="3"/>
                  </a:lnTo>
                  <a:lnTo>
                    <a:pt x="396" y="5"/>
                  </a:lnTo>
                  <a:lnTo>
                    <a:pt x="396" y="5"/>
                  </a:lnTo>
                  <a:lnTo>
                    <a:pt x="396" y="5"/>
                  </a:lnTo>
                  <a:lnTo>
                    <a:pt x="396" y="5"/>
                  </a:lnTo>
                  <a:lnTo>
                    <a:pt x="396" y="6"/>
                  </a:lnTo>
                  <a:lnTo>
                    <a:pt x="396" y="6"/>
                  </a:lnTo>
                  <a:lnTo>
                    <a:pt x="396" y="6"/>
                  </a:lnTo>
                  <a:lnTo>
                    <a:pt x="396" y="6"/>
                  </a:lnTo>
                  <a:lnTo>
                    <a:pt x="396" y="6"/>
                  </a:lnTo>
                  <a:lnTo>
                    <a:pt x="397" y="6"/>
                  </a:lnTo>
                  <a:lnTo>
                    <a:pt x="397" y="6"/>
                  </a:lnTo>
                  <a:lnTo>
                    <a:pt x="397" y="6"/>
                  </a:lnTo>
                  <a:lnTo>
                    <a:pt x="397" y="6"/>
                  </a:lnTo>
                  <a:lnTo>
                    <a:pt x="397" y="6"/>
                  </a:lnTo>
                  <a:lnTo>
                    <a:pt x="399" y="6"/>
                  </a:lnTo>
                  <a:lnTo>
                    <a:pt x="399" y="6"/>
                  </a:lnTo>
                  <a:lnTo>
                    <a:pt x="401" y="6"/>
                  </a:lnTo>
                  <a:lnTo>
                    <a:pt x="401" y="6"/>
                  </a:lnTo>
                  <a:lnTo>
                    <a:pt x="402" y="6"/>
                  </a:lnTo>
                  <a:lnTo>
                    <a:pt x="402" y="6"/>
                  </a:lnTo>
                  <a:lnTo>
                    <a:pt x="402" y="6"/>
                  </a:lnTo>
                  <a:lnTo>
                    <a:pt x="401" y="8"/>
                  </a:lnTo>
                  <a:lnTo>
                    <a:pt x="401" y="8"/>
                  </a:lnTo>
                  <a:lnTo>
                    <a:pt x="401" y="8"/>
                  </a:lnTo>
                  <a:lnTo>
                    <a:pt x="402" y="8"/>
                  </a:lnTo>
                  <a:lnTo>
                    <a:pt x="404" y="8"/>
                  </a:lnTo>
                  <a:lnTo>
                    <a:pt x="404" y="8"/>
                  </a:lnTo>
                  <a:lnTo>
                    <a:pt x="404" y="8"/>
                  </a:lnTo>
                  <a:lnTo>
                    <a:pt x="405" y="8"/>
                  </a:lnTo>
                  <a:lnTo>
                    <a:pt x="405" y="8"/>
                  </a:lnTo>
                  <a:lnTo>
                    <a:pt x="405" y="9"/>
                  </a:lnTo>
                  <a:lnTo>
                    <a:pt x="405" y="9"/>
                  </a:lnTo>
                  <a:lnTo>
                    <a:pt x="405" y="9"/>
                  </a:lnTo>
                  <a:lnTo>
                    <a:pt x="405" y="9"/>
                  </a:lnTo>
                  <a:lnTo>
                    <a:pt x="405" y="11"/>
                  </a:lnTo>
                  <a:lnTo>
                    <a:pt x="407" y="11"/>
                  </a:lnTo>
                  <a:lnTo>
                    <a:pt x="407" y="11"/>
                  </a:lnTo>
                  <a:lnTo>
                    <a:pt x="407" y="11"/>
                  </a:lnTo>
                  <a:lnTo>
                    <a:pt x="407" y="11"/>
                  </a:lnTo>
                  <a:lnTo>
                    <a:pt x="407" y="13"/>
                  </a:lnTo>
                  <a:lnTo>
                    <a:pt x="407" y="13"/>
                  </a:lnTo>
                  <a:lnTo>
                    <a:pt x="407" y="13"/>
                  </a:lnTo>
                  <a:lnTo>
                    <a:pt x="407" y="11"/>
                  </a:lnTo>
                  <a:lnTo>
                    <a:pt x="405" y="11"/>
                  </a:lnTo>
                  <a:lnTo>
                    <a:pt x="402" y="11"/>
                  </a:lnTo>
                  <a:lnTo>
                    <a:pt x="401" y="11"/>
                  </a:lnTo>
                  <a:lnTo>
                    <a:pt x="399" y="11"/>
                  </a:lnTo>
                  <a:lnTo>
                    <a:pt x="399" y="9"/>
                  </a:lnTo>
                  <a:lnTo>
                    <a:pt x="399" y="9"/>
                  </a:lnTo>
                  <a:lnTo>
                    <a:pt x="399" y="9"/>
                  </a:lnTo>
                  <a:lnTo>
                    <a:pt x="399" y="9"/>
                  </a:lnTo>
                  <a:lnTo>
                    <a:pt x="401" y="11"/>
                  </a:lnTo>
                  <a:lnTo>
                    <a:pt x="402" y="11"/>
                  </a:lnTo>
                  <a:lnTo>
                    <a:pt x="404" y="9"/>
                  </a:lnTo>
                  <a:lnTo>
                    <a:pt x="404" y="9"/>
                  </a:lnTo>
                  <a:lnTo>
                    <a:pt x="404" y="9"/>
                  </a:lnTo>
                  <a:lnTo>
                    <a:pt x="402" y="9"/>
                  </a:lnTo>
                  <a:lnTo>
                    <a:pt x="401" y="8"/>
                  </a:lnTo>
                  <a:lnTo>
                    <a:pt x="401" y="8"/>
                  </a:lnTo>
                  <a:lnTo>
                    <a:pt x="401" y="8"/>
                  </a:lnTo>
                  <a:lnTo>
                    <a:pt x="399" y="8"/>
                  </a:lnTo>
                  <a:lnTo>
                    <a:pt x="397" y="8"/>
                  </a:lnTo>
                  <a:lnTo>
                    <a:pt x="397" y="8"/>
                  </a:lnTo>
                  <a:lnTo>
                    <a:pt x="397" y="8"/>
                  </a:lnTo>
                  <a:lnTo>
                    <a:pt x="397" y="9"/>
                  </a:lnTo>
                  <a:lnTo>
                    <a:pt x="397" y="9"/>
                  </a:lnTo>
                  <a:lnTo>
                    <a:pt x="396" y="8"/>
                  </a:lnTo>
                  <a:lnTo>
                    <a:pt x="396" y="8"/>
                  </a:lnTo>
                  <a:lnTo>
                    <a:pt x="394" y="8"/>
                  </a:lnTo>
                  <a:lnTo>
                    <a:pt x="394" y="8"/>
                  </a:lnTo>
                  <a:lnTo>
                    <a:pt x="394" y="8"/>
                  </a:lnTo>
                  <a:lnTo>
                    <a:pt x="394" y="6"/>
                  </a:lnTo>
                  <a:lnTo>
                    <a:pt x="394" y="6"/>
                  </a:lnTo>
                  <a:lnTo>
                    <a:pt x="394" y="6"/>
                  </a:lnTo>
                  <a:lnTo>
                    <a:pt x="394" y="6"/>
                  </a:lnTo>
                  <a:lnTo>
                    <a:pt x="394" y="6"/>
                  </a:lnTo>
                  <a:lnTo>
                    <a:pt x="394" y="5"/>
                  </a:lnTo>
                  <a:lnTo>
                    <a:pt x="393" y="5"/>
                  </a:lnTo>
                  <a:lnTo>
                    <a:pt x="393" y="5"/>
                  </a:lnTo>
                  <a:lnTo>
                    <a:pt x="391" y="3"/>
                  </a:lnTo>
                  <a:lnTo>
                    <a:pt x="391" y="3"/>
                  </a:lnTo>
                  <a:lnTo>
                    <a:pt x="391" y="3"/>
                  </a:lnTo>
                  <a:lnTo>
                    <a:pt x="393" y="3"/>
                  </a:lnTo>
                  <a:lnTo>
                    <a:pt x="393" y="3"/>
                  </a:lnTo>
                  <a:lnTo>
                    <a:pt x="393" y="3"/>
                  </a:lnTo>
                  <a:lnTo>
                    <a:pt x="393" y="3"/>
                  </a:lnTo>
                  <a:lnTo>
                    <a:pt x="393" y="2"/>
                  </a:lnTo>
                  <a:lnTo>
                    <a:pt x="393" y="2"/>
                  </a:lnTo>
                  <a:lnTo>
                    <a:pt x="394" y="2"/>
                  </a:lnTo>
                  <a:lnTo>
                    <a:pt x="394" y="2"/>
                  </a:lnTo>
                  <a:close/>
                  <a:moveTo>
                    <a:pt x="434" y="2"/>
                  </a:moveTo>
                  <a:lnTo>
                    <a:pt x="434" y="2"/>
                  </a:lnTo>
                  <a:lnTo>
                    <a:pt x="435" y="2"/>
                  </a:lnTo>
                  <a:lnTo>
                    <a:pt x="435" y="3"/>
                  </a:lnTo>
                  <a:lnTo>
                    <a:pt x="435" y="3"/>
                  </a:lnTo>
                  <a:lnTo>
                    <a:pt x="437" y="3"/>
                  </a:lnTo>
                  <a:lnTo>
                    <a:pt x="437" y="3"/>
                  </a:lnTo>
                  <a:lnTo>
                    <a:pt x="438" y="2"/>
                  </a:lnTo>
                  <a:lnTo>
                    <a:pt x="438" y="2"/>
                  </a:lnTo>
                  <a:lnTo>
                    <a:pt x="438" y="2"/>
                  </a:lnTo>
                  <a:lnTo>
                    <a:pt x="438" y="3"/>
                  </a:lnTo>
                  <a:lnTo>
                    <a:pt x="438" y="3"/>
                  </a:lnTo>
                  <a:lnTo>
                    <a:pt x="437" y="5"/>
                  </a:lnTo>
                  <a:lnTo>
                    <a:pt x="437" y="5"/>
                  </a:lnTo>
                  <a:lnTo>
                    <a:pt x="437" y="5"/>
                  </a:lnTo>
                  <a:lnTo>
                    <a:pt x="435" y="5"/>
                  </a:lnTo>
                  <a:lnTo>
                    <a:pt x="434" y="5"/>
                  </a:lnTo>
                  <a:lnTo>
                    <a:pt x="434" y="3"/>
                  </a:lnTo>
                  <a:lnTo>
                    <a:pt x="434" y="3"/>
                  </a:lnTo>
                  <a:lnTo>
                    <a:pt x="434" y="2"/>
                  </a:lnTo>
                  <a:lnTo>
                    <a:pt x="432" y="2"/>
                  </a:lnTo>
                  <a:lnTo>
                    <a:pt x="432" y="2"/>
                  </a:lnTo>
                  <a:lnTo>
                    <a:pt x="434" y="2"/>
                  </a:lnTo>
                  <a:lnTo>
                    <a:pt x="434" y="2"/>
                  </a:lnTo>
                  <a:close/>
                  <a:moveTo>
                    <a:pt x="470" y="0"/>
                  </a:moveTo>
                  <a:lnTo>
                    <a:pt x="472" y="0"/>
                  </a:lnTo>
                  <a:lnTo>
                    <a:pt x="472" y="2"/>
                  </a:lnTo>
                  <a:lnTo>
                    <a:pt x="475" y="2"/>
                  </a:lnTo>
                  <a:lnTo>
                    <a:pt x="476" y="2"/>
                  </a:lnTo>
                  <a:lnTo>
                    <a:pt x="478" y="3"/>
                  </a:lnTo>
                  <a:lnTo>
                    <a:pt x="478" y="3"/>
                  </a:lnTo>
                  <a:lnTo>
                    <a:pt x="478" y="3"/>
                  </a:lnTo>
                  <a:lnTo>
                    <a:pt x="478" y="3"/>
                  </a:lnTo>
                  <a:lnTo>
                    <a:pt x="479" y="3"/>
                  </a:lnTo>
                  <a:lnTo>
                    <a:pt x="479" y="3"/>
                  </a:lnTo>
                  <a:lnTo>
                    <a:pt x="481" y="5"/>
                  </a:lnTo>
                  <a:lnTo>
                    <a:pt x="483" y="5"/>
                  </a:lnTo>
                  <a:lnTo>
                    <a:pt x="484" y="5"/>
                  </a:lnTo>
                  <a:lnTo>
                    <a:pt x="486" y="5"/>
                  </a:lnTo>
                  <a:lnTo>
                    <a:pt x="487" y="5"/>
                  </a:lnTo>
                  <a:lnTo>
                    <a:pt x="489" y="5"/>
                  </a:lnTo>
                  <a:lnTo>
                    <a:pt x="489" y="5"/>
                  </a:lnTo>
                  <a:lnTo>
                    <a:pt x="490" y="5"/>
                  </a:lnTo>
                  <a:lnTo>
                    <a:pt x="490" y="5"/>
                  </a:lnTo>
                  <a:lnTo>
                    <a:pt x="492" y="5"/>
                  </a:lnTo>
                  <a:lnTo>
                    <a:pt x="492" y="5"/>
                  </a:lnTo>
                  <a:lnTo>
                    <a:pt x="494" y="5"/>
                  </a:lnTo>
                  <a:lnTo>
                    <a:pt x="494" y="5"/>
                  </a:lnTo>
                  <a:lnTo>
                    <a:pt x="495" y="5"/>
                  </a:lnTo>
                  <a:lnTo>
                    <a:pt x="495" y="6"/>
                  </a:lnTo>
                  <a:lnTo>
                    <a:pt x="495" y="6"/>
                  </a:lnTo>
                  <a:lnTo>
                    <a:pt x="495" y="8"/>
                  </a:lnTo>
                  <a:lnTo>
                    <a:pt x="497" y="8"/>
                  </a:lnTo>
                  <a:lnTo>
                    <a:pt x="497" y="8"/>
                  </a:lnTo>
                  <a:lnTo>
                    <a:pt x="497" y="9"/>
                  </a:lnTo>
                  <a:lnTo>
                    <a:pt x="497" y="11"/>
                  </a:lnTo>
                  <a:lnTo>
                    <a:pt x="497" y="11"/>
                  </a:lnTo>
                  <a:lnTo>
                    <a:pt x="498" y="11"/>
                  </a:lnTo>
                  <a:lnTo>
                    <a:pt x="498" y="13"/>
                  </a:lnTo>
                  <a:lnTo>
                    <a:pt x="498" y="13"/>
                  </a:lnTo>
                  <a:lnTo>
                    <a:pt x="498" y="16"/>
                  </a:lnTo>
                  <a:lnTo>
                    <a:pt x="500" y="17"/>
                  </a:lnTo>
                  <a:lnTo>
                    <a:pt x="502" y="19"/>
                  </a:lnTo>
                  <a:lnTo>
                    <a:pt x="503" y="19"/>
                  </a:lnTo>
                  <a:lnTo>
                    <a:pt x="506" y="20"/>
                  </a:lnTo>
                  <a:lnTo>
                    <a:pt x="508" y="20"/>
                  </a:lnTo>
                  <a:lnTo>
                    <a:pt x="509" y="20"/>
                  </a:lnTo>
                  <a:lnTo>
                    <a:pt x="513" y="20"/>
                  </a:lnTo>
                  <a:lnTo>
                    <a:pt x="516" y="20"/>
                  </a:lnTo>
                  <a:lnTo>
                    <a:pt x="517" y="20"/>
                  </a:lnTo>
                  <a:lnTo>
                    <a:pt x="517" y="20"/>
                  </a:lnTo>
                  <a:lnTo>
                    <a:pt x="517" y="20"/>
                  </a:lnTo>
                  <a:lnTo>
                    <a:pt x="516" y="22"/>
                  </a:lnTo>
                  <a:lnTo>
                    <a:pt x="516" y="22"/>
                  </a:lnTo>
                  <a:lnTo>
                    <a:pt x="516" y="22"/>
                  </a:lnTo>
                  <a:lnTo>
                    <a:pt x="516" y="24"/>
                  </a:lnTo>
                  <a:lnTo>
                    <a:pt x="516" y="24"/>
                  </a:lnTo>
                  <a:lnTo>
                    <a:pt x="516" y="25"/>
                  </a:lnTo>
                  <a:lnTo>
                    <a:pt x="516" y="25"/>
                  </a:lnTo>
                  <a:lnTo>
                    <a:pt x="514" y="25"/>
                  </a:lnTo>
                  <a:lnTo>
                    <a:pt x="516" y="27"/>
                  </a:lnTo>
                  <a:lnTo>
                    <a:pt x="516" y="27"/>
                  </a:lnTo>
                  <a:lnTo>
                    <a:pt x="517" y="28"/>
                  </a:lnTo>
                  <a:lnTo>
                    <a:pt x="519" y="28"/>
                  </a:lnTo>
                  <a:lnTo>
                    <a:pt x="519" y="30"/>
                  </a:lnTo>
                  <a:lnTo>
                    <a:pt x="519" y="30"/>
                  </a:lnTo>
                  <a:lnTo>
                    <a:pt x="520" y="30"/>
                  </a:lnTo>
                  <a:lnTo>
                    <a:pt x="520" y="30"/>
                  </a:lnTo>
                  <a:lnTo>
                    <a:pt x="520" y="31"/>
                  </a:lnTo>
                  <a:lnTo>
                    <a:pt x="520" y="31"/>
                  </a:lnTo>
                  <a:lnTo>
                    <a:pt x="520" y="33"/>
                  </a:lnTo>
                  <a:lnTo>
                    <a:pt x="519" y="33"/>
                  </a:lnTo>
                  <a:lnTo>
                    <a:pt x="519" y="35"/>
                  </a:lnTo>
                  <a:lnTo>
                    <a:pt x="519" y="35"/>
                  </a:lnTo>
                  <a:lnTo>
                    <a:pt x="519" y="36"/>
                  </a:lnTo>
                  <a:lnTo>
                    <a:pt x="519" y="38"/>
                  </a:lnTo>
                  <a:lnTo>
                    <a:pt x="519" y="38"/>
                  </a:lnTo>
                  <a:lnTo>
                    <a:pt x="520" y="38"/>
                  </a:lnTo>
                  <a:lnTo>
                    <a:pt x="520" y="39"/>
                  </a:lnTo>
                  <a:lnTo>
                    <a:pt x="520" y="39"/>
                  </a:lnTo>
                  <a:lnTo>
                    <a:pt x="520" y="38"/>
                  </a:lnTo>
                  <a:lnTo>
                    <a:pt x="522" y="38"/>
                  </a:lnTo>
                  <a:lnTo>
                    <a:pt x="522" y="38"/>
                  </a:lnTo>
                  <a:lnTo>
                    <a:pt x="524" y="38"/>
                  </a:lnTo>
                  <a:lnTo>
                    <a:pt x="524" y="39"/>
                  </a:lnTo>
                  <a:lnTo>
                    <a:pt x="524" y="39"/>
                  </a:lnTo>
                  <a:lnTo>
                    <a:pt x="524" y="39"/>
                  </a:lnTo>
                  <a:lnTo>
                    <a:pt x="524" y="39"/>
                  </a:lnTo>
                  <a:lnTo>
                    <a:pt x="522" y="39"/>
                  </a:lnTo>
                  <a:lnTo>
                    <a:pt x="522" y="41"/>
                  </a:lnTo>
                  <a:lnTo>
                    <a:pt x="522" y="41"/>
                  </a:lnTo>
                  <a:lnTo>
                    <a:pt x="522" y="43"/>
                  </a:lnTo>
                  <a:lnTo>
                    <a:pt x="522" y="43"/>
                  </a:lnTo>
                  <a:lnTo>
                    <a:pt x="522" y="43"/>
                  </a:lnTo>
                  <a:lnTo>
                    <a:pt x="522" y="43"/>
                  </a:lnTo>
                  <a:lnTo>
                    <a:pt x="522" y="43"/>
                  </a:lnTo>
                  <a:lnTo>
                    <a:pt x="522" y="43"/>
                  </a:lnTo>
                  <a:lnTo>
                    <a:pt x="524" y="43"/>
                  </a:lnTo>
                  <a:lnTo>
                    <a:pt x="522" y="43"/>
                  </a:lnTo>
                  <a:lnTo>
                    <a:pt x="522" y="44"/>
                  </a:lnTo>
                  <a:lnTo>
                    <a:pt x="522" y="46"/>
                  </a:lnTo>
                  <a:lnTo>
                    <a:pt x="522" y="46"/>
                  </a:lnTo>
                  <a:lnTo>
                    <a:pt x="522" y="47"/>
                  </a:lnTo>
                  <a:lnTo>
                    <a:pt x="522" y="47"/>
                  </a:lnTo>
                  <a:lnTo>
                    <a:pt x="524" y="46"/>
                  </a:lnTo>
                  <a:lnTo>
                    <a:pt x="524" y="46"/>
                  </a:lnTo>
                  <a:lnTo>
                    <a:pt x="525" y="46"/>
                  </a:lnTo>
                  <a:lnTo>
                    <a:pt x="527" y="46"/>
                  </a:lnTo>
                  <a:lnTo>
                    <a:pt x="527" y="46"/>
                  </a:lnTo>
                  <a:lnTo>
                    <a:pt x="528" y="46"/>
                  </a:lnTo>
                  <a:lnTo>
                    <a:pt x="528" y="46"/>
                  </a:lnTo>
                  <a:lnTo>
                    <a:pt x="528" y="47"/>
                  </a:lnTo>
                  <a:lnTo>
                    <a:pt x="528" y="47"/>
                  </a:lnTo>
                  <a:lnTo>
                    <a:pt x="528" y="49"/>
                  </a:lnTo>
                  <a:lnTo>
                    <a:pt x="528" y="49"/>
                  </a:lnTo>
                  <a:lnTo>
                    <a:pt x="528" y="49"/>
                  </a:lnTo>
                  <a:lnTo>
                    <a:pt x="530" y="49"/>
                  </a:lnTo>
                  <a:lnTo>
                    <a:pt x="531" y="49"/>
                  </a:lnTo>
                  <a:lnTo>
                    <a:pt x="531" y="50"/>
                  </a:lnTo>
                  <a:lnTo>
                    <a:pt x="531" y="50"/>
                  </a:lnTo>
                  <a:lnTo>
                    <a:pt x="535" y="50"/>
                  </a:lnTo>
                  <a:lnTo>
                    <a:pt x="535" y="50"/>
                  </a:lnTo>
                  <a:lnTo>
                    <a:pt x="536" y="50"/>
                  </a:lnTo>
                  <a:lnTo>
                    <a:pt x="538" y="50"/>
                  </a:lnTo>
                  <a:lnTo>
                    <a:pt x="544" y="52"/>
                  </a:lnTo>
                  <a:lnTo>
                    <a:pt x="546" y="52"/>
                  </a:lnTo>
                  <a:lnTo>
                    <a:pt x="547" y="52"/>
                  </a:lnTo>
                  <a:lnTo>
                    <a:pt x="549" y="52"/>
                  </a:lnTo>
                  <a:lnTo>
                    <a:pt x="549" y="52"/>
                  </a:lnTo>
                  <a:lnTo>
                    <a:pt x="550" y="52"/>
                  </a:lnTo>
                  <a:lnTo>
                    <a:pt x="554" y="52"/>
                  </a:lnTo>
                  <a:lnTo>
                    <a:pt x="554" y="52"/>
                  </a:lnTo>
                  <a:lnTo>
                    <a:pt x="555" y="54"/>
                  </a:lnTo>
                  <a:lnTo>
                    <a:pt x="557" y="54"/>
                  </a:lnTo>
                  <a:lnTo>
                    <a:pt x="558" y="54"/>
                  </a:lnTo>
                  <a:lnTo>
                    <a:pt x="561" y="54"/>
                  </a:lnTo>
                  <a:lnTo>
                    <a:pt x="561" y="54"/>
                  </a:lnTo>
                  <a:lnTo>
                    <a:pt x="561" y="54"/>
                  </a:lnTo>
                  <a:lnTo>
                    <a:pt x="561" y="54"/>
                  </a:lnTo>
                  <a:lnTo>
                    <a:pt x="561" y="54"/>
                  </a:lnTo>
                  <a:lnTo>
                    <a:pt x="563" y="54"/>
                  </a:lnTo>
                  <a:lnTo>
                    <a:pt x="563" y="54"/>
                  </a:lnTo>
                  <a:lnTo>
                    <a:pt x="563" y="54"/>
                  </a:lnTo>
                  <a:lnTo>
                    <a:pt x="563" y="54"/>
                  </a:lnTo>
                  <a:lnTo>
                    <a:pt x="565" y="54"/>
                  </a:lnTo>
                  <a:lnTo>
                    <a:pt x="565" y="54"/>
                  </a:lnTo>
                  <a:lnTo>
                    <a:pt x="565" y="54"/>
                  </a:lnTo>
                  <a:lnTo>
                    <a:pt x="563" y="55"/>
                  </a:lnTo>
                  <a:lnTo>
                    <a:pt x="563" y="55"/>
                  </a:lnTo>
                  <a:lnTo>
                    <a:pt x="565" y="55"/>
                  </a:lnTo>
                  <a:lnTo>
                    <a:pt x="565" y="55"/>
                  </a:lnTo>
                  <a:lnTo>
                    <a:pt x="565" y="55"/>
                  </a:lnTo>
                  <a:lnTo>
                    <a:pt x="563" y="55"/>
                  </a:lnTo>
                  <a:lnTo>
                    <a:pt x="565" y="57"/>
                  </a:lnTo>
                  <a:lnTo>
                    <a:pt x="566" y="55"/>
                  </a:lnTo>
                  <a:lnTo>
                    <a:pt x="566" y="55"/>
                  </a:lnTo>
                  <a:lnTo>
                    <a:pt x="568" y="55"/>
                  </a:lnTo>
                  <a:lnTo>
                    <a:pt x="569" y="55"/>
                  </a:lnTo>
                  <a:lnTo>
                    <a:pt x="569" y="55"/>
                  </a:lnTo>
                  <a:lnTo>
                    <a:pt x="569" y="55"/>
                  </a:lnTo>
                  <a:lnTo>
                    <a:pt x="571" y="55"/>
                  </a:lnTo>
                  <a:lnTo>
                    <a:pt x="571" y="55"/>
                  </a:lnTo>
                  <a:lnTo>
                    <a:pt x="571" y="55"/>
                  </a:lnTo>
                  <a:lnTo>
                    <a:pt x="571" y="57"/>
                  </a:lnTo>
                  <a:lnTo>
                    <a:pt x="571" y="57"/>
                  </a:lnTo>
                  <a:lnTo>
                    <a:pt x="574" y="57"/>
                  </a:lnTo>
                  <a:lnTo>
                    <a:pt x="574" y="57"/>
                  </a:lnTo>
                  <a:lnTo>
                    <a:pt x="576" y="57"/>
                  </a:lnTo>
                  <a:lnTo>
                    <a:pt x="576" y="57"/>
                  </a:lnTo>
                  <a:lnTo>
                    <a:pt x="576" y="57"/>
                  </a:lnTo>
                  <a:lnTo>
                    <a:pt x="577" y="58"/>
                  </a:lnTo>
                  <a:lnTo>
                    <a:pt x="577" y="58"/>
                  </a:lnTo>
                  <a:lnTo>
                    <a:pt x="577" y="58"/>
                  </a:lnTo>
                  <a:lnTo>
                    <a:pt x="577" y="60"/>
                  </a:lnTo>
                  <a:lnTo>
                    <a:pt x="577" y="60"/>
                  </a:lnTo>
                  <a:lnTo>
                    <a:pt x="579" y="60"/>
                  </a:lnTo>
                  <a:lnTo>
                    <a:pt x="579" y="60"/>
                  </a:lnTo>
                  <a:lnTo>
                    <a:pt x="579" y="61"/>
                  </a:lnTo>
                  <a:lnTo>
                    <a:pt x="579" y="61"/>
                  </a:lnTo>
                  <a:lnTo>
                    <a:pt x="580" y="61"/>
                  </a:lnTo>
                  <a:lnTo>
                    <a:pt x="580" y="63"/>
                  </a:lnTo>
                  <a:lnTo>
                    <a:pt x="580" y="63"/>
                  </a:lnTo>
                  <a:lnTo>
                    <a:pt x="580" y="63"/>
                  </a:lnTo>
                  <a:lnTo>
                    <a:pt x="580" y="63"/>
                  </a:lnTo>
                  <a:lnTo>
                    <a:pt x="580" y="61"/>
                  </a:lnTo>
                  <a:lnTo>
                    <a:pt x="582" y="61"/>
                  </a:lnTo>
                  <a:lnTo>
                    <a:pt x="582" y="63"/>
                  </a:lnTo>
                  <a:lnTo>
                    <a:pt x="582" y="65"/>
                  </a:lnTo>
                  <a:lnTo>
                    <a:pt x="582" y="65"/>
                  </a:lnTo>
                  <a:lnTo>
                    <a:pt x="582" y="66"/>
                  </a:lnTo>
                  <a:lnTo>
                    <a:pt x="584" y="66"/>
                  </a:lnTo>
                  <a:lnTo>
                    <a:pt x="584" y="66"/>
                  </a:lnTo>
                  <a:lnTo>
                    <a:pt x="585" y="68"/>
                  </a:lnTo>
                  <a:lnTo>
                    <a:pt x="585" y="68"/>
                  </a:lnTo>
                  <a:lnTo>
                    <a:pt x="585" y="66"/>
                  </a:lnTo>
                  <a:lnTo>
                    <a:pt x="585" y="66"/>
                  </a:lnTo>
                  <a:lnTo>
                    <a:pt x="585" y="66"/>
                  </a:lnTo>
                  <a:lnTo>
                    <a:pt x="587" y="66"/>
                  </a:lnTo>
                  <a:lnTo>
                    <a:pt x="587" y="66"/>
                  </a:lnTo>
                  <a:lnTo>
                    <a:pt x="587" y="68"/>
                  </a:lnTo>
                  <a:lnTo>
                    <a:pt x="587" y="68"/>
                  </a:lnTo>
                  <a:lnTo>
                    <a:pt x="585" y="69"/>
                  </a:lnTo>
                  <a:lnTo>
                    <a:pt x="585" y="69"/>
                  </a:lnTo>
                  <a:lnTo>
                    <a:pt x="585" y="69"/>
                  </a:lnTo>
                  <a:lnTo>
                    <a:pt x="587" y="69"/>
                  </a:lnTo>
                  <a:lnTo>
                    <a:pt x="587" y="69"/>
                  </a:lnTo>
                  <a:lnTo>
                    <a:pt x="587" y="69"/>
                  </a:lnTo>
                  <a:lnTo>
                    <a:pt x="587" y="71"/>
                  </a:lnTo>
                  <a:lnTo>
                    <a:pt x="587" y="71"/>
                  </a:lnTo>
                  <a:lnTo>
                    <a:pt x="587" y="71"/>
                  </a:lnTo>
                  <a:lnTo>
                    <a:pt x="587" y="71"/>
                  </a:lnTo>
                  <a:lnTo>
                    <a:pt x="587" y="71"/>
                  </a:lnTo>
                  <a:lnTo>
                    <a:pt x="587" y="72"/>
                  </a:lnTo>
                  <a:lnTo>
                    <a:pt x="588" y="72"/>
                  </a:lnTo>
                  <a:lnTo>
                    <a:pt x="588" y="72"/>
                  </a:lnTo>
                  <a:lnTo>
                    <a:pt x="588" y="74"/>
                  </a:lnTo>
                  <a:lnTo>
                    <a:pt x="588" y="74"/>
                  </a:lnTo>
                  <a:lnTo>
                    <a:pt x="588" y="74"/>
                  </a:lnTo>
                  <a:lnTo>
                    <a:pt x="590" y="74"/>
                  </a:lnTo>
                  <a:lnTo>
                    <a:pt x="590" y="76"/>
                  </a:lnTo>
                  <a:lnTo>
                    <a:pt x="590" y="76"/>
                  </a:lnTo>
                  <a:lnTo>
                    <a:pt x="590" y="77"/>
                  </a:lnTo>
                  <a:lnTo>
                    <a:pt x="591" y="77"/>
                  </a:lnTo>
                  <a:lnTo>
                    <a:pt x="591" y="76"/>
                  </a:lnTo>
                  <a:lnTo>
                    <a:pt x="591" y="76"/>
                  </a:lnTo>
                  <a:lnTo>
                    <a:pt x="591" y="76"/>
                  </a:lnTo>
                  <a:lnTo>
                    <a:pt x="591" y="76"/>
                  </a:lnTo>
                  <a:lnTo>
                    <a:pt x="591" y="77"/>
                  </a:lnTo>
                  <a:lnTo>
                    <a:pt x="591" y="77"/>
                  </a:lnTo>
                  <a:lnTo>
                    <a:pt x="591" y="77"/>
                  </a:lnTo>
                  <a:lnTo>
                    <a:pt x="591" y="77"/>
                  </a:lnTo>
                  <a:lnTo>
                    <a:pt x="590" y="77"/>
                  </a:lnTo>
                  <a:lnTo>
                    <a:pt x="590" y="77"/>
                  </a:lnTo>
                  <a:lnTo>
                    <a:pt x="588" y="77"/>
                  </a:lnTo>
                  <a:lnTo>
                    <a:pt x="588" y="77"/>
                  </a:lnTo>
                  <a:lnTo>
                    <a:pt x="588" y="77"/>
                  </a:lnTo>
                  <a:lnTo>
                    <a:pt x="588" y="76"/>
                  </a:lnTo>
                  <a:lnTo>
                    <a:pt x="588" y="76"/>
                  </a:lnTo>
                  <a:lnTo>
                    <a:pt x="587" y="76"/>
                  </a:lnTo>
                  <a:lnTo>
                    <a:pt x="587" y="76"/>
                  </a:lnTo>
                  <a:lnTo>
                    <a:pt x="585" y="77"/>
                  </a:lnTo>
                  <a:lnTo>
                    <a:pt x="585" y="77"/>
                  </a:lnTo>
                  <a:lnTo>
                    <a:pt x="587" y="77"/>
                  </a:lnTo>
                  <a:lnTo>
                    <a:pt x="587" y="79"/>
                  </a:lnTo>
                  <a:lnTo>
                    <a:pt x="587" y="79"/>
                  </a:lnTo>
                  <a:lnTo>
                    <a:pt x="587" y="80"/>
                  </a:lnTo>
                  <a:lnTo>
                    <a:pt x="587" y="82"/>
                  </a:lnTo>
                  <a:lnTo>
                    <a:pt x="587" y="82"/>
                  </a:lnTo>
                  <a:lnTo>
                    <a:pt x="584" y="82"/>
                  </a:lnTo>
                  <a:lnTo>
                    <a:pt x="580" y="80"/>
                  </a:lnTo>
                  <a:lnTo>
                    <a:pt x="579" y="80"/>
                  </a:lnTo>
                  <a:lnTo>
                    <a:pt x="577" y="79"/>
                  </a:lnTo>
                  <a:lnTo>
                    <a:pt x="577" y="79"/>
                  </a:lnTo>
                  <a:lnTo>
                    <a:pt x="576" y="79"/>
                  </a:lnTo>
                  <a:lnTo>
                    <a:pt x="576" y="79"/>
                  </a:lnTo>
                  <a:lnTo>
                    <a:pt x="574" y="80"/>
                  </a:lnTo>
                  <a:lnTo>
                    <a:pt x="574" y="80"/>
                  </a:lnTo>
                  <a:lnTo>
                    <a:pt x="574" y="79"/>
                  </a:lnTo>
                  <a:lnTo>
                    <a:pt x="574" y="77"/>
                  </a:lnTo>
                  <a:lnTo>
                    <a:pt x="574" y="77"/>
                  </a:lnTo>
                  <a:lnTo>
                    <a:pt x="574" y="77"/>
                  </a:lnTo>
                  <a:lnTo>
                    <a:pt x="574" y="77"/>
                  </a:lnTo>
                  <a:lnTo>
                    <a:pt x="572" y="77"/>
                  </a:lnTo>
                  <a:lnTo>
                    <a:pt x="571" y="77"/>
                  </a:lnTo>
                  <a:lnTo>
                    <a:pt x="571" y="77"/>
                  </a:lnTo>
                  <a:lnTo>
                    <a:pt x="571" y="77"/>
                  </a:lnTo>
                  <a:lnTo>
                    <a:pt x="572" y="76"/>
                  </a:lnTo>
                  <a:lnTo>
                    <a:pt x="572" y="76"/>
                  </a:lnTo>
                  <a:lnTo>
                    <a:pt x="572" y="76"/>
                  </a:lnTo>
                  <a:lnTo>
                    <a:pt x="572" y="74"/>
                  </a:lnTo>
                  <a:lnTo>
                    <a:pt x="574" y="74"/>
                  </a:lnTo>
                  <a:lnTo>
                    <a:pt x="572" y="74"/>
                  </a:lnTo>
                  <a:lnTo>
                    <a:pt x="572" y="74"/>
                  </a:lnTo>
                  <a:lnTo>
                    <a:pt x="572" y="74"/>
                  </a:lnTo>
                  <a:lnTo>
                    <a:pt x="572" y="74"/>
                  </a:lnTo>
                  <a:lnTo>
                    <a:pt x="571" y="74"/>
                  </a:lnTo>
                  <a:lnTo>
                    <a:pt x="571" y="74"/>
                  </a:lnTo>
                  <a:lnTo>
                    <a:pt x="571" y="74"/>
                  </a:lnTo>
                  <a:lnTo>
                    <a:pt x="571" y="74"/>
                  </a:lnTo>
                  <a:lnTo>
                    <a:pt x="571" y="74"/>
                  </a:lnTo>
                  <a:lnTo>
                    <a:pt x="569" y="72"/>
                  </a:lnTo>
                  <a:lnTo>
                    <a:pt x="569" y="72"/>
                  </a:lnTo>
                  <a:lnTo>
                    <a:pt x="569" y="72"/>
                  </a:lnTo>
                  <a:lnTo>
                    <a:pt x="569" y="72"/>
                  </a:lnTo>
                  <a:lnTo>
                    <a:pt x="569" y="71"/>
                  </a:lnTo>
                  <a:lnTo>
                    <a:pt x="568" y="71"/>
                  </a:lnTo>
                  <a:lnTo>
                    <a:pt x="568" y="69"/>
                  </a:lnTo>
                  <a:lnTo>
                    <a:pt x="569" y="69"/>
                  </a:lnTo>
                  <a:lnTo>
                    <a:pt x="569" y="69"/>
                  </a:lnTo>
                  <a:lnTo>
                    <a:pt x="568" y="69"/>
                  </a:lnTo>
                  <a:lnTo>
                    <a:pt x="565" y="69"/>
                  </a:lnTo>
                  <a:lnTo>
                    <a:pt x="563" y="69"/>
                  </a:lnTo>
                  <a:lnTo>
                    <a:pt x="563" y="69"/>
                  </a:lnTo>
                  <a:lnTo>
                    <a:pt x="563" y="69"/>
                  </a:lnTo>
                  <a:lnTo>
                    <a:pt x="563" y="69"/>
                  </a:lnTo>
                  <a:lnTo>
                    <a:pt x="565" y="71"/>
                  </a:lnTo>
                  <a:lnTo>
                    <a:pt x="565" y="71"/>
                  </a:lnTo>
                  <a:lnTo>
                    <a:pt x="565" y="71"/>
                  </a:lnTo>
                  <a:lnTo>
                    <a:pt x="566" y="72"/>
                  </a:lnTo>
                  <a:lnTo>
                    <a:pt x="566" y="72"/>
                  </a:lnTo>
                  <a:lnTo>
                    <a:pt x="566" y="74"/>
                  </a:lnTo>
                  <a:lnTo>
                    <a:pt x="568" y="74"/>
                  </a:lnTo>
                  <a:lnTo>
                    <a:pt x="568" y="74"/>
                  </a:lnTo>
                  <a:lnTo>
                    <a:pt x="568" y="76"/>
                  </a:lnTo>
                  <a:lnTo>
                    <a:pt x="568" y="76"/>
                  </a:lnTo>
                  <a:lnTo>
                    <a:pt x="568" y="76"/>
                  </a:lnTo>
                  <a:lnTo>
                    <a:pt x="569" y="77"/>
                  </a:lnTo>
                  <a:lnTo>
                    <a:pt x="569" y="79"/>
                  </a:lnTo>
                  <a:lnTo>
                    <a:pt x="569" y="80"/>
                  </a:lnTo>
                  <a:lnTo>
                    <a:pt x="568" y="80"/>
                  </a:lnTo>
                  <a:lnTo>
                    <a:pt x="568" y="82"/>
                  </a:lnTo>
                  <a:lnTo>
                    <a:pt x="568" y="82"/>
                  </a:lnTo>
                  <a:lnTo>
                    <a:pt x="568" y="83"/>
                  </a:lnTo>
                  <a:lnTo>
                    <a:pt x="566" y="83"/>
                  </a:lnTo>
                  <a:lnTo>
                    <a:pt x="566" y="83"/>
                  </a:lnTo>
                  <a:lnTo>
                    <a:pt x="565" y="83"/>
                  </a:lnTo>
                  <a:lnTo>
                    <a:pt x="565" y="85"/>
                  </a:lnTo>
                  <a:lnTo>
                    <a:pt x="565" y="85"/>
                  </a:lnTo>
                  <a:lnTo>
                    <a:pt x="565" y="87"/>
                  </a:lnTo>
                  <a:lnTo>
                    <a:pt x="563" y="88"/>
                  </a:lnTo>
                  <a:lnTo>
                    <a:pt x="563" y="88"/>
                  </a:lnTo>
                  <a:lnTo>
                    <a:pt x="563" y="90"/>
                  </a:lnTo>
                  <a:lnTo>
                    <a:pt x="563" y="91"/>
                  </a:lnTo>
                  <a:lnTo>
                    <a:pt x="563" y="98"/>
                  </a:lnTo>
                  <a:lnTo>
                    <a:pt x="563" y="99"/>
                  </a:lnTo>
                  <a:lnTo>
                    <a:pt x="563" y="101"/>
                  </a:lnTo>
                  <a:lnTo>
                    <a:pt x="561" y="102"/>
                  </a:lnTo>
                  <a:lnTo>
                    <a:pt x="561" y="102"/>
                  </a:lnTo>
                  <a:lnTo>
                    <a:pt x="560" y="104"/>
                  </a:lnTo>
                  <a:lnTo>
                    <a:pt x="560" y="104"/>
                  </a:lnTo>
                  <a:lnTo>
                    <a:pt x="558" y="104"/>
                  </a:lnTo>
                  <a:lnTo>
                    <a:pt x="558" y="106"/>
                  </a:lnTo>
                  <a:lnTo>
                    <a:pt x="557" y="106"/>
                  </a:lnTo>
                  <a:lnTo>
                    <a:pt x="555" y="107"/>
                  </a:lnTo>
                  <a:lnTo>
                    <a:pt x="554" y="107"/>
                  </a:lnTo>
                  <a:lnTo>
                    <a:pt x="552" y="109"/>
                  </a:lnTo>
                  <a:lnTo>
                    <a:pt x="552" y="107"/>
                  </a:lnTo>
                  <a:lnTo>
                    <a:pt x="552" y="107"/>
                  </a:lnTo>
                  <a:lnTo>
                    <a:pt x="550" y="104"/>
                  </a:lnTo>
                  <a:lnTo>
                    <a:pt x="550" y="98"/>
                  </a:lnTo>
                  <a:lnTo>
                    <a:pt x="549" y="93"/>
                  </a:lnTo>
                  <a:lnTo>
                    <a:pt x="547" y="91"/>
                  </a:lnTo>
                  <a:lnTo>
                    <a:pt x="547" y="91"/>
                  </a:lnTo>
                  <a:lnTo>
                    <a:pt x="546" y="90"/>
                  </a:lnTo>
                  <a:lnTo>
                    <a:pt x="544" y="90"/>
                  </a:lnTo>
                  <a:lnTo>
                    <a:pt x="544" y="90"/>
                  </a:lnTo>
                  <a:lnTo>
                    <a:pt x="543" y="90"/>
                  </a:lnTo>
                  <a:lnTo>
                    <a:pt x="541" y="91"/>
                  </a:lnTo>
                  <a:lnTo>
                    <a:pt x="539" y="91"/>
                  </a:lnTo>
                  <a:lnTo>
                    <a:pt x="539" y="91"/>
                  </a:lnTo>
                  <a:lnTo>
                    <a:pt x="539" y="93"/>
                  </a:lnTo>
                  <a:lnTo>
                    <a:pt x="538" y="93"/>
                  </a:lnTo>
                  <a:lnTo>
                    <a:pt x="538" y="93"/>
                  </a:lnTo>
                  <a:lnTo>
                    <a:pt x="539" y="93"/>
                  </a:lnTo>
                  <a:lnTo>
                    <a:pt x="539" y="93"/>
                  </a:lnTo>
                  <a:lnTo>
                    <a:pt x="538" y="95"/>
                  </a:lnTo>
                  <a:lnTo>
                    <a:pt x="538" y="96"/>
                  </a:lnTo>
                  <a:lnTo>
                    <a:pt x="536" y="96"/>
                  </a:lnTo>
                  <a:lnTo>
                    <a:pt x="536" y="96"/>
                  </a:lnTo>
                  <a:lnTo>
                    <a:pt x="535" y="98"/>
                  </a:lnTo>
                  <a:lnTo>
                    <a:pt x="535" y="98"/>
                  </a:lnTo>
                  <a:lnTo>
                    <a:pt x="533" y="98"/>
                  </a:lnTo>
                  <a:lnTo>
                    <a:pt x="531" y="98"/>
                  </a:lnTo>
                  <a:lnTo>
                    <a:pt x="530" y="96"/>
                  </a:lnTo>
                  <a:lnTo>
                    <a:pt x="530" y="96"/>
                  </a:lnTo>
                  <a:lnTo>
                    <a:pt x="530" y="95"/>
                  </a:lnTo>
                  <a:lnTo>
                    <a:pt x="530" y="95"/>
                  </a:lnTo>
                  <a:lnTo>
                    <a:pt x="530" y="93"/>
                  </a:lnTo>
                  <a:lnTo>
                    <a:pt x="531" y="91"/>
                  </a:lnTo>
                  <a:lnTo>
                    <a:pt x="531" y="91"/>
                  </a:lnTo>
                  <a:lnTo>
                    <a:pt x="533" y="91"/>
                  </a:lnTo>
                  <a:lnTo>
                    <a:pt x="535" y="91"/>
                  </a:lnTo>
                  <a:lnTo>
                    <a:pt x="535" y="90"/>
                  </a:lnTo>
                  <a:lnTo>
                    <a:pt x="535" y="90"/>
                  </a:lnTo>
                  <a:lnTo>
                    <a:pt x="535" y="90"/>
                  </a:lnTo>
                  <a:lnTo>
                    <a:pt x="536" y="90"/>
                  </a:lnTo>
                  <a:lnTo>
                    <a:pt x="536" y="87"/>
                  </a:lnTo>
                  <a:lnTo>
                    <a:pt x="536" y="87"/>
                  </a:lnTo>
                  <a:lnTo>
                    <a:pt x="536" y="87"/>
                  </a:lnTo>
                  <a:lnTo>
                    <a:pt x="538" y="87"/>
                  </a:lnTo>
                  <a:lnTo>
                    <a:pt x="538" y="87"/>
                  </a:lnTo>
                  <a:lnTo>
                    <a:pt x="539" y="85"/>
                  </a:lnTo>
                  <a:lnTo>
                    <a:pt x="539" y="85"/>
                  </a:lnTo>
                  <a:lnTo>
                    <a:pt x="539" y="83"/>
                  </a:lnTo>
                  <a:lnTo>
                    <a:pt x="539" y="82"/>
                  </a:lnTo>
                  <a:lnTo>
                    <a:pt x="539" y="80"/>
                  </a:lnTo>
                  <a:lnTo>
                    <a:pt x="539" y="79"/>
                  </a:lnTo>
                  <a:lnTo>
                    <a:pt x="539" y="77"/>
                  </a:lnTo>
                  <a:lnTo>
                    <a:pt x="539" y="76"/>
                  </a:lnTo>
                  <a:lnTo>
                    <a:pt x="538" y="74"/>
                  </a:lnTo>
                  <a:lnTo>
                    <a:pt x="538" y="74"/>
                  </a:lnTo>
                  <a:lnTo>
                    <a:pt x="538" y="72"/>
                  </a:lnTo>
                  <a:lnTo>
                    <a:pt x="538" y="72"/>
                  </a:lnTo>
                  <a:lnTo>
                    <a:pt x="538" y="72"/>
                  </a:lnTo>
                  <a:lnTo>
                    <a:pt x="539" y="72"/>
                  </a:lnTo>
                  <a:lnTo>
                    <a:pt x="539" y="72"/>
                  </a:lnTo>
                  <a:lnTo>
                    <a:pt x="539" y="72"/>
                  </a:lnTo>
                  <a:lnTo>
                    <a:pt x="539" y="71"/>
                  </a:lnTo>
                  <a:lnTo>
                    <a:pt x="539" y="71"/>
                  </a:lnTo>
                  <a:lnTo>
                    <a:pt x="539" y="71"/>
                  </a:lnTo>
                  <a:lnTo>
                    <a:pt x="539" y="71"/>
                  </a:lnTo>
                  <a:lnTo>
                    <a:pt x="538" y="69"/>
                  </a:lnTo>
                  <a:lnTo>
                    <a:pt x="538" y="69"/>
                  </a:lnTo>
                  <a:lnTo>
                    <a:pt x="538" y="68"/>
                  </a:lnTo>
                  <a:lnTo>
                    <a:pt x="538" y="68"/>
                  </a:lnTo>
                  <a:lnTo>
                    <a:pt x="536" y="68"/>
                  </a:lnTo>
                  <a:lnTo>
                    <a:pt x="535" y="66"/>
                  </a:lnTo>
                  <a:lnTo>
                    <a:pt x="531" y="65"/>
                  </a:lnTo>
                  <a:lnTo>
                    <a:pt x="530" y="65"/>
                  </a:lnTo>
                  <a:lnTo>
                    <a:pt x="530" y="65"/>
                  </a:lnTo>
                  <a:lnTo>
                    <a:pt x="528" y="65"/>
                  </a:lnTo>
                  <a:lnTo>
                    <a:pt x="528" y="63"/>
                  </a:lnTo>
                  <a:lnTo>
                    <a:pt x="527" y="63"/>
                  </a:lnTo>
                  <a:lnTo>
                    <a:pt x="527" y="63"/>
                  </a:lnTo>
                  <a:lnTo>
                    <a:pt x="525" y="61"/>
                  </a:lnTo>
                  <a:lnTo>
                    <a:pt x="525" y="61"/>
                  </a:lnTo>
                  <a:lnTo>
                    <a:pt x="524" y="61"/>
                  </a:lnTo>
                  <a:lnTo>
                    <a:pt x="522" y="60"/>
                  </a:lnTo>
                  <a:lnTo>
                    <a:pt x="519" y="60"/>
                  </a:lnTo>
                  <a:lnTo>
                    <a:pt x="519" y="58"/>
                  </a:lnTo>
                  <a:lnTo>
                    <a:pt x="517" y="60"/>
                  </a:lnTo>
                  <a:lnTo>
                    <a:pt x="517" y="60"/>
                  </a:lnTo>
                  <a:lnTo>
                    <a:pt x="516" y="60"/>
                  </a:lnTo>
                  <a:lnTo>
                    <a:pt x="516" y="60"/>
                  </a:lnTo>
                  <a:lnTo>
                    <a:pt x="516" y="60"/>
                  </a:lnTo>
                  <a:lnTo>
                    <a:pt x="516" y="61"/>
                  </a:lnTo>
                  <a:lnTo>
                    <a:pt x="514" y="61"/>
                  </a:lnTo>
                  <a:lnTo>
                    <a:pt x="514" y="63"/>
                  </a:lnTo>
                  <a:lnTo>
                    <a:pt x="514" y="63"/>
                  </a:lnTo>
                  <a:lnTo>
                    <a:pt x="514" y="65"/>
                  </a:lnTo>
                  <a:lnTo>
                    <a:pt x="514" y="65"/>
                  </a:lnTo>
                  <a:lnTo>
                    <a:pt x="514" y="66"/>
                  </a:lnTo>
                  <a:lnTo>
                    <a:pt x="516" y="66"/>
                  </a:lnTo>
                  <a:lnTo>
                    <a:pt x="516" y="66"/>
                  </a:lnTo>
                  <a:lnTo>
                    <a:pt x="516" y="66"/>
                  </a:lnTo>
                  <a:lnTo>
                    <a:pt x="514" y="66"/>
                  </a:lnTo>
                  <a:lnTo>
                    <a:pt x="513" y="66"/>
                  </a:lnTo>
                  <a:lnTo>
                    <a:pt x="513" y="66"/>
                  </a:lnTo>
                  <a:lnTo>
                    <a:pt x="511" y="68"/>
                  </a:lnTo>
                  <a:lnTo>
                    <a:pt x="509" y="68"/>
                  </a:lnTo>
                  <a:lnTo>
                    <a:pt x="509" y="69"/>
                  </a:lnTo>
                  <a:lnTo>
                    <a:pt x="509" y="69"/>
                  </a:lnTo>
                  <a:lnTo>
                    <a:pt x="509" y="72"/>
                  </a:lnTo>
                  <a:lnTo>
                    <a:pt x="509" y="72"/>
                  </a:lnTo>
                  <a:lnTo>
                    <a:pt x="509" y="74"/>
                  </a:lnTo>
                  <a:lnTo>
                    <a:pt x="508" y="76"/>
                  </a:lnTo>
                  <a:lnTo>
                    <a:pt x="508" y="77"/>
                  </a:lnTo>
                  <a:lnTo>
                    <a:pt x="506" y="77"/>
                  </a:lnTo>
                  <a:lnTo>
                    <a:pt x="506" y="77"/>
                  </a:lnTo>
                  <a:lnTo>
                    <a:pt x="508" y="74"/>
                  </a:lnTo>
                  <a:lnTo>
                    <a:pt x="508" y="74"/>
                  </a:lnTo>
                  <a:lnTo>
                    <a:pt x="508" y="74"/>
                  </a:lnTo>
                  <a:lnTo>
                    <a:pt x="508" y="74"/>
                  </a:lnTo>
                  <a:lnTo>
                    <a:pt x="508" y="74"/>
                  </a:lnTo>
                  <a:lnTo>
                    <a:pt x="506" y="74"/>
                  </a:lnTo>
                  <a:lnTo>
                    <a:pt x="506" y="76"/>
                  </a:lnTo>
                  <a:lnTo>
                    <a:pt x="508" y="76"/>
                  </a:lnTo>
                  <a:lnTo>
                    <a:pt x="506" y="76"/>
                  </a:lnTo>
                  <a:lnTo>
                    <a:pt x="506" y="77"/>
                  </a:lnTo>
                  <a:lnTo>
                    <a:pt x="506" y="77"/>
                  </a:lnTo>
                  <a:lnTo>
                    <a:pt x="506" y="76"/>
                  </a:lnTo>
                  <a:lnTo>
                    <a:pt x="506" y="76"/>
                  </a:lnTo>
                  <a:lnTo>
                    <a:pt x="506" y="74"/>
                  </a:lnTo>
                  <a:lnTo>
                    <a:pt x="506" y="74"/>
                  </a:lnTo>
                  <a:lnTo>
                    <a:pt x="506" y="72"/>
                  </a:lnTo>
                  <a:lnTo>
                    <a:pt x="506" y="72"/>
                  </a:lnTo>
                  <a:lnTo>
                    <a:pt x="506" y="71"/>
                  </a:lnTo>
                  <a:lnTo>
                    <a:pt x="506" y="71"/>
                  </a:lnTo>
                  <a:lnTo>
                    <a:pt x="506" y="69"/>
                  </a:lnTo>
                  <a:lnTo>
                    <a:pt x="506" y="69"/>
                  </a:lnTo>
                  <a:lnTo>
                    <a:pt x="506" y="69"/>
                  </a:lnTo>
                  <a:lnTo>
                    <a:pt x="505" y="71"/>
                  </a:lnTo>
                  <a:lnTo>
                    <a:pt x="503" y="72"/>
                  </a:lnTo>
                  <a:lnTo>
                    <a:pt x="503" y="74"/>
                  </a:lnTo>
                  <a:lnTo>
                    <a:pt x="502" y="74"/>
                  </a:lnTo>
                  <a:lnTo>
                    <a:pt x="502" y="74"/>
                  </a:lnTo>
                  <a:lnTo>
                    <a:pt x="502" y="74"/>
                  </a:lnTo>
                  <a:lnTo>
                    <a:pt x="500" y="74"/>
                  </a:lnTo>
                  <a:lnTo>
                    <a:pt x="500" y="74"/>
                  </a:lnTo>
                  <a:lnTo>
                    <a:pt x="500" y="76"/>
                  </a:lnTo>
                  <a:lnTo>
                    <a:pt x="500" y="77"/>
                  </a:lnTo>
                  <a:lnTo>
                    <a:pt x="498" y="77"/>
                  </a:lnTo>
                  <a:lnTo>
                    <a:pt x="497" y="79"/>
                  </a:lnTo>
                  <a:lnTo>
                    <a:pt x="497" y="79"/>
                  </a:lnTo>
                  <a:lnTo>
                    <a:pt x="497" y="79"/>
                  </a:lnTo>
                  <a:lnTo>
                    <a:pt x="497" y="80"/>
                  </a:lnTo>
                  <a:lnTo>
                    <a:pt x="497" y="82"/>
                  </a:lnTo>
                  <a:lnTo>
                    <a:pt x="497" y="83"/>
                  </a:lnTo>
                  <a:lnTo>
                    <a:pt x="497" y="85"/>
                  </a:lnTo>
                  <a:lnTo>
                    <a:pt x="495" y="87"/>
                  </a:lnTo>
                  <a:lnTo>
                    <a:pt x="495" y="88"/>
                  </a:lnTo>
                  <a:lnTo>
                    <a:pt x="494" y="90"/>
                  </a:lnTo>
                  <a:lnTo>
                    <a:pt x="494" y="90"/>
                  </a:lnTo>
                  <a:lnTo>
                    <a:pt x="494" y="91"/>
                  </a:lnTo>
                  <a:lnTo>
                    <a:pt x="494" y="93"/>
                  </a:lnTo>
                  <a:lnTo>
                    <a:pt x="494" y="95"/>
                  </a:lnTo>
                  <a:lnTo>
                    <a:pt x="494" y="95"/>
                  </a:lnTo>
                  <a:lnTo>
                    <a:pt x="492" y="98"/>
                  </a:lnTo>
                  <a:lnTo>
                    <a:pt x="492" y="98"/>
                  </a:lnTo>
                  <a:lnTo>
                    <a:pt x="494" y="101"/>
                  </a:lnTo>
                  <a:lnTo>
                    <a:pt x="495" y="104"/>
                  </a:lnTo>
                  <a:lnTo>
                    <a:pt x="495" y="104"/>
                  </a:lnTo>
                  <a:lnTo>
                    <a:pt x="497" y="106"/>
                  </a:lnTo>
                  <a:lnTo>
                    <a:pt x="497" y="109"/>
                  </a:lnTo>
                  <a:lnTo>
                    <a:pt x="497" y="110"/>
                  </a:lnTo>
                  <a:lnTo>
                    <a:pt x="497" y="112"/>
                  </a:lnTo>
                  <a:lnTo>
                    <a:pt x="497" y="115"/>
                  </a:lnTo>
                  <a:lnTo>
                    <a:pt x="497" y="117"/>
                  </a:lnTo>
                  <a:lnTo>
                    <a:pt x="497" y="118"/>
                  </a:lnTo>
                  <a:lnTo>
                    <a:pt x="495" y="121"/>
                  </a:lnTo>
                  <a:lnTo>
                    <a:pt x="495" y="121"/>
                  </a:lnTo>
                  <a:lnTo>
                    <a:pt x="494" y="124"/>
                  </a:lnTo>
                  <a:lnTo>
                    <a:pt x="492" y="126"/>
                  </a:lnTo>
                  <a:lnTo>
                    <a:pt x="492" y="128"/>
                  </a:lnTo>
                  <a:lnTo>
                    <a:pt x="490" y="129"/>
                  </a:lnTo>
                  <a:lnTo>
                    <a:pt x="489" y="129"/>
                  </a:lnTo>
                  <a:lnTo>
                    <a:pt x="486" y="132"/>
                  </a:lnTo>
                  <a:lnTo>
                    <a:pt x="484" y="132"/>
                  </a:lnTo>
                  <a:lnTo>
                    <a:pt x="483" y="132"/>
                  </a:lnTo>
                  <a:lnTo>
                    <a:pt x="481" y="132"/>
                  </a:lnTo>
                  <a:lnTo>
                    <a:pt x="479" y="132"/>
                  </a:lnTo>
                  <a:lnTo>
                    <a:pt x="479" y="131"/>
                  </a:lnTo>
                  <a:lnTo>
                    <a:pt x="479" y="131"/>
                  </a:lnTo>
                  <a:lnTo>
                    <a:pt x="479" y="131"/>
                  </a:lnTo>
                  <a:lnTo>
                    <a:pt x="478" y="131"/>
                  </a:lnTo>
                  <a:lnTo>
                    <a:pt x="478" y="131"/>
                  </a:lnTo>
                  <a:lnTo>
                    <a:pt x="478" y="128"/>
                  </a:lnTo>
                  <a:lnTo>
                    <a:pt x="476" y="126"/>
                  </a:lnTo>
                  <a:lnTo>
                    <a:pt x="476" y="124"/>
                  </a:lnTo>
                  <a:lnTo>
                    <a:pt x="475" y="124"/>
                  </a:lnTo>
                  <a:lnTo>
                    <a:pt x="475" y="123"/>
                  </a:lnTo>
                  <a:lnTo>
                    <a:pt x="475" y="123"/>
                  </a:lnTo>
                  <a:lnTo>
                    <a:pt x="475" y="120"/>
                  </a:lnTo>
                  <a:lnTo>
                    <a:pt x="475" y="117"/>
                  </a:lnTo>
                  <a:lnTo>
                    <a:pt x="475" y="113"/>
                  </a:lnTo>
                  <a:lnTo>
                    <a:pt x="475" y="113"/>
                  </a:lnTo>
                  <a:lnTo>
                    <a:pt x="475" y="112"/>
                  </a:lnTo>
                  <a:lnTo>
                    <a:pt x="475" y="112"/>
                  </a:lnTo>
                  <a:lnTo>
                    <a:pt x="475" y="110"/>
                  </a:lnTo>
                  <a:lnTo>
                    <a:pt x="473" y="109"/>
                  </a:lnTo>
                  <a:lnTo>
                    <a:pt x="473" y="109"/>
                  </a:lnTo>
                  <a:lnTo>
                    <a:pt x="473" y="109"/>
                  </a:lnTo>
                  <a:lnTo>
                    <a:pt x="473" y="107"/>
                  </a:lnTo>
                  <a:lnTo>
                    <a:pt x="473" y="107"/>
                  </a:lnTo>
                  <a:lnTo>
                    <a:pt x="473" y="107"/>
                  </a:lnTo>
                  <a:lnTo>
                    <a:pt x="473" y="107"/>
                  </a:lnTo>
                  <a:lnTo>
                    <a:pt x="473" y="106"/>
                  </a:lnTo>
                  <a:lnTo>
                    <a:pt x="473" y="106"/>
                  </a:lnTo>
                  <a:lnTo>
                    <a:pt x="473" y="104"/>
                  </a:lnTo>
                  <a:lnTo>
                    <a:pt x="473" y="104"/>
                  </a:lnTo>
                  <a:lnTo>
                    <a:pt x="473" y="102"/>
                  </a:lnTo>
                  <a:lnTo>
                    <a:pt x="475" y="101"/>
                  </a:lnTo>
                  <a:lnTo>
                    <a:pt x="475" y="99"/>
                  </a:lnTo>
                  <a:lnTo>
                    <a:pt x="475" y="99"/>
                  </a:lnTo>
                  <a:lnTo>
                    <a:pt x="475" y="98"/>
                  </a:lnTo>
                  <a:lnTo>
                    <a:pt x="476" y="96"/>
                  </a:lnTo>
                  <a:lnTo>
                    <a:pt x="476" y="96"/>
                  </a:lnTo>
                  <a:lnTo>
                    <a:pt x="476" y="95"/>
                  </a:lnTo>
                  <a:lnTo>
                    <a:pt x="476" y="93"/>
                  </a:lnTo>
                  <a:lnTo>
                    <a:pt x="476" y="93"/>
                  </a:lnTo>
                  <a:lnTo>
                    <a:pt x="476" y="91"/>
                  </a:lnTo>
                  <a:lnTo>
                    <a:pt x="476" y="90"/>
                  </a:lnTo>
                  <a:lnTo>
                    <a:pt x="478" y="88"/>
                  </a:lnTo>
                  <a:lnTo>
                    <a:pt x="478" y="88"/>
                  </a:lnTo>
                  <a:lnTo>
                    <a:pt x="479" y="87"/>
                  </a:lnTo>
                  <a:lnTo>
                    <a:pt x="478" y="85"/>
                  </a:lnTo>
                  <a:lnTo>
                    <a:pt x="478" y="83"/>
                  </a:lnTo>
                  <a:lnTo>
                    <a:pt x="479" y="82"/>
                  </a:lnTo>
                  <a:lnTo>
                    <a:pt x="479" y="80"/>
                  </a:lnTo>
                  <a:lnTo>
                    <a:pt x="481" y="79"/>
                  </a:lnTo>
                  <a:lnTo>
                    <a:pt x="481" y="79"/>
                  </a:lnTo>
                  <a:lnTo>
                    <a:pt x="481" y="77"/>
                  </a:lnTo>
                  <a:lnTo>
                    <a:pt x="481" y="77"/>
                  </a:lnTo>
                  <a:lnTo>
                    <a:pt x="481" y="76"/>
                  </a:lnTo>
                  <a:lnTo>
                    <a:pt x="479" y="76"/>
                  </a:lnTo>
                  <a:lnTo>
                    <a:pt x="479" y="76"/>
                  </a:lnTo>
                  <a:lnTo>
                    <a:pt x="478" y="76"/>
                  </a:lnTo>
                  <a:lnTo>
                    <a:pt x="478" y="76"/>
                  </a:lnTo>
                  <a:lnTo>
                    <a:pt x="478" y="76"/>
                  </a:lnTo>
                  <a:lnTo>
                    <a:pt x="476" y="77"/>
                  </a:lnTo>
                  <a:lnTo>
                    <a:pt x="475" y="79"/>
                  </a:lnTo>
                  <a:lnTo>
                    <a:pt x="475" y="79"/>
                  </a:lnTo>
                  <a:lnTo>
                    <a:pt x="473" y="80"/>
                  </a:lnTo>
                  <a:lnTo>
                    <a:pt x="473" y="80"/>
                  </a:lnTo>
                  <a:lnTo>
                    <a:pt x="473" y="80"/>
                  </a:lnTo>
                  <a:lnTo>
                    <a:pt x="472" y="82"/>
                  </a:lnTo>
                  <a:lnTo>
                    <a:pt x="472" y="80"/>
                  </a:lnTo>
                  <a:lnTo>
                    <a:pt x="472" y="80"/>
                  </a:lnTo>
                  <a:lnTo>
                    <a:pt x="472" y="79"/>
                  </a:lnTo>
                  <a:lnTo>
                    <a:pt x="472" y="77"/>
                  </a:lnTo>
                  <a:lnTo>
                    <a:pt x="473" y="76"/>
                  </a:lnTo>
                  <a:lnTo>
                    <a:pt x="473" y="76"/>
                  </a:lnTo>
                  <a:lnTo>
                    <a:pt x="475" y="74"/>
                  </a:lnTo>
                  <a:lnTo>
                    <a:pt x="476" y="74"/>
                  </a:lnTo>
                  <a:lnTo>
                    <a:pt x="476" y="72"/>
                  </a:lnTo>
                  <a:lnTo>
                    <a:pt x="478" y="72"/>
                  </a:lnTo>
                  <a:lnTo>
                    <a:pt x="478" y="71"/>
                  </a:lnTo>
                  <a:lnTo>
                    <a:pt x="478" y="71"/>
                  </a:lnTo>
                  <a:lnTo>
                    <a:pt x="478" y="69"/>
                  </a:lnTo>
                  <a:lnTo>
                    <a:pt x="479" y="69"/>
                  </a:lnTo>
                  <a:lnTo>
                    <a:pt x="481" y="66"/>
                  </a:lnTo>
                  <a:lnTo>
                    <a:pt x="481" y="65"/>
                  </a:lnTo>
                  <a:lnTo>
                    <a:pt x="483" y="63"/>
                  </a:lnTo>
                  <a:lnTo>
                    <a:pt x="484" y="61"/>
                  </a:lnTo>
                  <a:lnTo>
                    <a:pt x="484" y="61"/>
                  </a:lnTo>
                  <a:lnTo>
                    <a:pt x="484" y="60"/>
                  </a:lnTo>
                  <a:lnTo>
                    <a:pt x="486" y="58"/>
                  </a:lnTo>
                  <a:lnTo>
                    <a:pt x="486" y="57"/>
                  </a:lnTo>
                  <a:lnTo>
                    <a:pt x="486" y="57"/>
                  </a:lnTo>
                  <a:lnTo>
                    <a:pt x="486" y="57"/>
                  </a:lnTo>
                  <a:lnTo>
                    <a:pt x="486" y="58"/>
                  </a:lnTo>
                  <a:lnTo>
                    <a:pt x="486" y="60"/>
                  </a:lnTo>
                  <a:lnTo>
                    <a:pt x="486" y="60"/>
                  </a:lnTo>
                  <a:lnTo>
                    <a:pt x="487" y="61"/>
                  </a:lnTo>
                  <a:lnTo>
                    <a:pt x="487" y="60"/>
                  </a:lnTo>
                  <a:lnTo>
                    <a:pt x="489" y="60"/>
                  </a:lnTo>
                  <a:lnTo>
                    <a:pt x="489" y="58"/>
                  </a:lnTo>
                  <a:lnTo>
                    <a:pt x="489" y="58"/>
                  </a:lnTo>
                  <a:lnTo>
                    <a:pt x="490" y="58"/>
                  </a:lnTo>
                  <a:lnTo>
                    <a:pt x="490" y="58"/>
                  </a:lnTo>
                  <a:lnTo>
                    <a:pt x="492" y="58"/>
                  </a:lnTo>
                  <a:lnTo>
                    <a:pt x="492" y="57"/>
                  </a:lnTo>
                  <a:lnTo>
                    <a:pt x="492" y="58"/>
                  </a:lnTo>
                  <a:lnTo>
                    <a:pt x="492" y="58"/>
                  </a:lnTo>
                  <a:lnTo>
                    <a:pt x="492" y="60"/>
                  </a:lnTo>
                  <a:lnTo>
                    <a:pt x="492" y="60"/>
                  </a:lnTo>
                  <a:lnTo>
                    <a:pt x="490" y="60"/>
                  </a:lnTo>
                  <a:lnTo>
                    <a:pt x="490" y="61"/>
                  </a:lnTo>
                  <a:lnTo>
                    <a:pt x="490" y="61"/>
                  </a:lnTo>
                  <a:lnTo>
                    <a:pt x="490" y="61"/>
                  </a:lnTo>
                  <a:lnTo>
                    <a:pt x="492" y="61"/>
                  </a:lnTo>
                  <a:lnTo>
                    <a:pt x="492" y="61"/>
                  </a:lnTo>
                  <a:lnTo>
                    <a:pt x="492" y="61"/>
                  </a:lnTo>
                  <a:lnTo>
                    <a:pt x="492" y="60"/>
                  </a:lnTo>
                  <a:lnTo>
                    <a:pt x="494" y="60"/>
                  </a:lnTo>
                  <a:lnTo>
                    <a:pt x="495" y="58"/>
                  </a:lnTo>
                  <a:lnTo>
                    <a:pt x="495" y="58"/>
                  </a:lnTo>
                  <a:lnTo>
                    <a:pt x="495" y="58"/>
                  </a:lnTo>
                  <a:lnTo>
                    <a:pt x="497" y="57"/>
                  </a:lnTo>
                  <a:lnTo>
                    <a:pt x="497" y="57"/>
                  </a:lnTo>
                  <a:lnTo>
                    <a:pt x="498" y="57"/>
                  </a:lnTo>
                  <a:lnTo>
                    <a:pt x="500" y="57"/>
                  </a:lnTo>
                  <a:lnTo>
                    <a:pt x="502" y="57"/>
                  </a:lnTo>
                  <a:lnTo>
                    <a:pt x="502" y="57"/>
                  </a:lnTo>
                  <a:lnTo>
                    <a:pt x="502" y="57"/>
                  </a:lnTo>
                  <a:lnTo>
                    <a:pt x="503" y="55"/>
                  </a:lnTo>
                  <a:lnTo>
                    <a:pt x="505" y="55"/>
                  </a:lnTo>
                  <a:lnTo>
                    <a:pt x="506" y="55"/>
                  </a:lnTo>
                  <a:lnTo>
                    <a:pt x="506" y="54"/>
                  </a:lnTo>
                  <a:lnTo>
                    <a:pt x="508" y="54"/>
                  </a:lnTo>
                  <a:lnTo>
                    <a:pt x="509" y="54"/>
                  </a:lnTo>
                  <a:lnTo>
                    <a:pt x="511" y="54"/>
                  </a:lnTo>
                  <a:lnTo>
                    <a:pt x="514" y="55"/>
                  </a:lnTo>
                  <a:lnTo>
                    <a:pt x="516" y="55"/>
                  </a:lnTo>
                  <a:lnTo>
                    <a:pt x="517" y="58"/>
                  </a:lnTo>
                  <a:lnTo>
                    <a:pt x="519" y="58"/>
                  </a:lnTo>
                  <a:lnTo>
                    <a:pt x="519" y="58"/>
                  </a:lnTo>
                  <a:lnTo>
                    <a:pt x="519" y="58"/>
                  </a:lnTo>
                  <a:lnTo>
                    <a:pt x="519" y="58"/>
                  </a:lnTo>
                  <a:lnTo>
                    <a:pt x="519" y="57"/>
                  </a:lnTo>
                  <a:lnTo>
                    <a:pt x="519" y="57"/>
                  </a:lnTo>
                  <a:lnTo>
                    <a:pt x="519" y="57"/>
                  </a:lnTo>
                  <a:lnTo>
                    <a:pt x="520" y="55"/>
                  </a:lnTo>
                  <a:lnTo>
                    <a:pt x="520" y="55"/>
                  </a:lnTo>
                  <a:lnTo>
                    <a:pt x="520" y="55"/>
                  </a:lnTo>
                  <a:lnTo>
                    <a:pt x="522" y="55"/>
                  </a:lnTo>
                  <a:lnTo>
                    <a:pt x="522" y="55"/>
                  </a:lnTo>
                  <a:lnTo>
                    <a:pt x="522" y="55"/>
                  </a:lnTo>
                  <a:lnTo>
                    <a:pt x="522" y="55"/>
                  </a:lnTo>
                  <a:lnTo>
                    <a:pt x="522" y="55"/>
                  </a:lnTo>
                  <a:lnTo>
                    <a:pt x="522" y="55"/>
                  </a:lnTo>
                  <a:lnTo>
                    <a:pt x="524" y="55"/>
                  </a:lnTo>
                  <a:lnTo>
                    <a:pt x="525" y="55"/>
                  </a:lnTo>
                  <a:lnTo>
                    <a:pt x="530" y="57"/>
                  </a:lnTo>
                  <a:lnTo>
                    <a:pt x="530" y="57"/>
                  </a:lnTo>
                  <a:lnTo>
                    <a:pt x="531" y="55"/>
                  </a:lnTo>
                  <a:lnTo>
                    <a:pt x="531" y="55"/>
                  </a:lnTo>
                  <a:lnTo>
                    <a:pt x="530" y="55"/>
                  </a:lnTo>
                  <a:lnTo>
                    <a:pt x="530" y="54"/>
                  </a:lnTo>
                  <a:lnTo>
                    <a:pt x="528" y="54"/>
                  </a:lnTo>
                  <a:lnTo>
                    <a:pt x="528" y="54"/>
                  </a:lnTo>
                  <a:lnTo>
                    <a:pt x="528" y="54"/>
                  </a:lnTo>
                  <a:lnTo>
                    <a:pt x="528" y="52"/>
                  </a:lnTo>
                  <a:lnTo>
                    <a:pt x="528" y="52"/>
                  </a:lnTo>
                  <a:lnTo>
                    <a:pt x="527" y="52"/>
                  </a:lnTo>
                  <a:lnTo>
                    <a:pt x="525" y="52"/>
                  </a:lnTo>
                  <a:lnTo>
                    <a:pt x="527" y="52"/>
                  </a:lnTo>
                  <a:lnTo>
                    <a:pt x="527" y="50"/>
                  </a:lnTo>
                  <a:lnTo>
                    <a:pt x="527" y="50"/>
                  </a:lnTo>
                  <a:lnTo>
                    <a:pt x="527" y="50"/>
                  </a:lnTo>
                  <a:lnTo>
                    <a:pt x="527" y="49"/>
                  </a:lnTo>
                  <a:lnTo>
                    <a:pt x="525" y="47"/>
                  </a:lnTo>
                  <a:lnTo>
                    <a:pt x="525" y="47"/>
                  </a:lnTo>
                  <a:lnTo>
                    <a:pt x="525" y="47"/>
                  </a:lnTo>
                  <a:lnTo>
                    <a:pt x="524" y="46"/>
                  </a:lnTo>
                  <a:lnTo>
                    <a:pt x="524" y="46"/>
                  </a:lnTo>
                  <a:lnTo>
                    <a:pt x="524" y="47"/>
                  </a:lnTo>
                  <a:lnTo>
                    <a:pt x="522" y="47"/>
                  </a:lnTo>
                  <a:lnTo>
                    <a:pt x="522" y="47"/>
                  </a:lnTo>
                  <a:lnTo>
                    <a:pt x="520" y="47"/>
                  </a:lnTo>
                  <a:lnTo>
                    <a:pt x="520" y="47"/>
                  </a:lnTo>
                  <a:lnTo>
                    <a:pt x="519" y="47"/>
                  </a:lnTo>
                  <a:lnTo>
                    <a:pt x="519" y="47"/>
                  </a:lnTo>
                  <a:lnTo>
                    <a:pt x="517" y="47"/>
                  </a:lnTo>
                  <a:lnTo>
                    <a:pt x="516" y="46"/>
                  </a:lnTo>
                  <a:lnTo>
                    <a:pt x="514" y="46"/>
                  </a:lnTo>
                  <a:lnTo>
                    <a:pt x="514" y="46"/>
                  </a:lnTo>
                  <a:lnTo>
                    <a:pt x="514" y="46"/>
                  </a:lnTo>
                  <a:lnTo>
                    <a:pt x="514" y="46"/>
                  </a:lnTo>
                  <a:lnTo>
                    <a:pt x="514" y="44"/>
                  </a:lnTo>
                  <a:lnTo>
                    <a:pt x="514" y="43"/>
                  </a:lnTo>
                  <a:lnTo>
                    <a:pt x="516" y="43"/>
                  </a:lnTo>
                  <a:lnTo>
                    <a:pt x="516" y="41"/>
                  </a:lnTo>
                  <a:lnTo>
                    <a:pt x="514" y="41"/>
                  </a:lnTo>
                  <a:lnTo>
                    <a:pt x="513" y="41"/>
                  </a:lnTo>
                  <a:lnTo>
                    <a:pt x="511" y="43"/>
                  </a:lnTo>
                  <a:lnTo>
                    <a:pt x="509" y="43"/>
                  </a:lnTo>
                  <a:lnTo>
                    <a:pt x="506" y="43"/>
                  </a:lnTo>
                  <a:lnTo>
                    <a:pt x="503" y="43"/>
                  </a:lnTo>
                  <a:lnTo>
                    <a:pt x="502" y="43"/>
                  </a:lnTo>
                  <a:lnTo>
                    <a:pt x="498" y="43"/>
                  </a:lnTo>
                  <a:lnTo>
                    <a:pt x="498" y="43"/>
                  </a:lnTo>
                  <a:lnTo>
                    <a:pt x="497" y="44"/>
                  </a:lnTo>
                  <a:lnTo>
                    <a:pt x="495" y="44"/>
                  </a:lnTo>
                  <a:lnTo>
                    <a:pt x="494" y="46"/>
                  </a:lnTo>
                  <a:lnTo>
                    <a:pt x="492" y="47"/>
                  </a:lnTo>
                  <a:lnTo>
                    <a:pt x="490" y="47"/>
                  </a:lnTo>
                  <a:lnTo>
                    <a:pt x="490" y="47"/>
                  </a:lnTo>
                  <a:lnTo>
                    <a:pt x="490" y="47"/>
                  </a:lnTo>
                  <a:lnTo>
                    <a:pt x="489" y="47"/>
                  </a:lnTo>
                  <a:lnTo>
                    <a:pt x="489" y="47"/>
                  </a:lnTo>
                  <a:lnTo>
                    <a:pt x="487" y="47"/>
                  </a:lnTo>
                  <a:lnTo>
                    <a:pt x="486" y="46"/>
                  </a:lnTo>
                  <a:lnTo>
                    <a:pt x="486" y="46"/>
                  </a:lnTo>
                  <a:lnTo>
                    <a:pt x="484" y="46"/>
                  </a:lnTo>
                  <a:lnTo>
                    <a:pt x="484" y="46"/>
                  </a:lnTo>
                  <a:lnTo>
                    <a:pt x="481" y="46"/>
                  </a:lnTo>
                  <a:lnTo>
                    <a:pt x="481" y="46"/>
                  </a:lnTo>
                  <a:lnTo>
                    <a:pt x="481" y="44"/>
                  </a:lnTo>
                  <a:lnTo>
                    <a:pt x="479" y="44"/>
                  </a:lnTo>
                  <a:lnTo>
                    <a:pt x="479" y="44"/>
                  </a:lnTo>
                  <a:lnTo>
                    <a:pt x="479" y="43"/>
                  </a:lnTo>
                  <a:lnTo>
                    <a:pt x="476" y="41"/>
                  </a:lnTo>
                  <a:lnTo>
                    <a:pt x="476" y="39"/>
                  </a:lnTo>
                  <a:lnTo>
                    <a:pt x="475" y="39"/>
                  </a:lnTo>
                  <a:lnTo>
                    <a:pt x="473" y="39"/>
                  </a:lnTo>
                  <a:lnTo>
                    <a:pt x="470" y="38"/>
                  </a:lnTo>
                  <a:lnTo>
                    <a:pt x="468" y="38"/>
                  </a:lnTo>
                  <a:lnTo>
                    <a:pt x="468" y="38"/>
                  </a:lnTo>
                  <a:lnTo>
                    <a:pt x="467" y="39"/>
                  </a:lnTo>
                  <a:lnTo>
                    <a:pt x="465" y="39"/>
                  </a:lnTo>
                  <a:lnTo>
                    <a:pt x="465" y="41"/>
                  </a:lnTo>
                  <a:lnTo>
                    <a:pt x="465" y="41"/>
                  </a:lnTo>
                  <a:lnTo>
                    <a:pt x="465" y="41"/>
                  </a:lnTo>
                  <a:lnTo>
                    <a:pt x="465" y="41"/>
                  </a:lnTo>
                  <a:lnTo>
                    <a:pt x="465" y="41"/>
                  </a:lnTo>
                  <a:lnTo>
                    <a:pt x="465" y="39"/>
                  </a:lnTo>
                  <a:lnTo>
                    <a:pt x="465" y="38"/>
                  </a:lnTo>
                  <a:lnTo>
                    <a:pt x="465" y="38"/>
                  </a:lnTo>
                  <a:lnTo>
                    <a:pt x="464" y="36"/>
                  </a:lnTo>
                  <a:lnTo>
                    <a:pt x="464" y="36"/>
                  </a:lnTo>
                  <a:lnTo>
                    <a:pt x="464" y="36"/>
                  </a:lnTo>
                  <a:lnTo>
                    <a:pt x="464" y="35"/>
                  </a:lnTo>
                  <a:lnTo>
                    <a:pt x="464" y="35"/>
                  </a:lnTo>
                  <a:lnTo>
                    <a:pt x="462" y="35"/>
                  </a:lnTo>
                  <a:lnTo>
                    <a:pt x="462" y="33"/>
                  </a:lnTo>
                  <a:lnTo>
                    <a:pt x="462" y="33"/>
                  </a:lnTo>
                  <a:lnTo>
                    <a:pt x="462" y="33"/>
                  </a:lnTo>
                  <a:lnTo>
                    <a:pt x="461" y="33"/>
                  </a:lnTo>
                  <a:lnTo>
                    <a:pt x="459" y="35"/>
                  </a:lnTo>
                  <a:lnTo>
                    <a:pt x="459" y="36"/>
                  </a:lnTo>
                  <a:lnTo>
                    <a:pt x="457" y="36"/>
                  </a:lnTo>
                  <a:lnTo>
                    <a:pt x="457" y="36"/>
                  </a:lnTo>
                  <a:lnTo>
                    <a:pt x="456" y="38"/>
                  </a:lnTo>
                  <a:lnTo>
                    <a:pt x="454" y="38"/>
                  </a:lnTo>
                  <a:lnTo>
                    <a:pt x="453" y="39"/>
                  </a:lnTo>
                  <a:lnTo>
                    <a:pt x="453" y="39"/>
                  </a:lnTo>
                  <a:lnTo>
                    <a:pt x="449" y="39"/>
                  </a:lnTo>
                  <a:lnTo>
                    <a:pt x="448" y="41"/>
                  </a:lnTo>
                  <a:lnTo>
                    <a:pt x="445" y="41"/>
                  </a:lnTo>
                  <a:lnTo>
                    <a:pt x="443" y="43"/>
                  </a:lnTo>
                  <a:lnTo>
                    <a:pt x="440" y="44"/>
                  </a:lnTo>
                  <a:lnTo>
                    <a:pt x="438" y="44"/>
                  </a:lnTo>
                  <a:lnTo>
                    <a:pt x="435" y="44"/>
                  </a:lnTo>
                  <a:lnTo>
                    <a:pt x="435" y="44"/>
                  </a:lnTo>
                  <a:lnTo>
                    <a:pt x="434" y="44"/>
                  </a:lnTo>
                  <a:lnTo>
                    <a:pt x="432" y="43"/>
                  </a:lnTo>
                  <a:lnTo>
                    <a:pt x="432" y="43"/>
                  </a:lnTo>
                  <a:lnTo>
                    <a:pt x="432" y="43"/>
                  </a:lnTo>
                  <a:lnTo>
                    <a:pt x="432" y="44"/>
                  </a:lnTo>
                  <a:lnTo>
                    <a:pt x="432" y="44"/>
                  </a:lnTo>
                  <a:lnTo>
                    <a:pt x="429" y="44"/>
                  </a:lnTo>
                  <a:lnTo>
                    <a:pt x="429" y="44"/>
                  </a:lnTo>
                  <a:lnTo>
                    <a:pt x="431" y="43"/>
                  </a:lnTo>
                  <a:lnTo>
                    <a:pt x="431" y="43"/>
                  </a:lnTo>
                  <a:lnTo>
                    <a:pt x="431" y="41"/>
                  </a:lnTo>
                  <a:lnTo>
                    <a:pt x="431" y="41"/>
                  </a:lnTo>
                  <a:lnTo>
                    <a:pt x="431" y="39"/>
                  </a:lnTo>
                  <a:lnTo>
                    <a:pt x="432" y="39"/>
                  </a:lnTo>
                  <a:lnTo>
                    <a:pt x="432" y="38"/>
                  </a:lnTo>
                  <a:lnTo>
                    <a:pt x="431" y="38"/>
                  </a:lnTo>
                  <a:lnTo>
                    <a:pt x="431" y="38"/>
                  </a:lnTo>
                  <a:lnTo>
                    <a:pt x="429" y="38"/>
                  </a:lnTo>
                  <a:lnTo>
                    <a:pt x="426" y="39"/>
                  </a:lnTo>
                  <a:lnTo>
                    <a:pt x="426" y="39"/>
                  </a:lnTo>
                  <a:lnTo>
                    <a:pt x="426" y="39"/>
                  </a:lnTo>
                  <a:lnTo>
                    <a:pt x="426" y="39"/>
                  </a:lnTo>
                  <a:lnTo>
                    <a:pt x="423" y="41"/>
                  </a:lnTo>
                  <a:lnTo>
                    <a:pt x="421" y="41"/>
                  </a:lnTo>
                  <a:lnTo>
                    <a:pt x="416" y="43"/>
                  </a:lnTo>
                  <a:lnTo>
                    <a:pt x="415" y="43"/>
                  </a:lnTo>
                  <a:lnTo>
                    <a:pt x="413" y="43"/>
                  </a:lnTo>
                  <a:lnTo>
                    <a:pt x="413" y="43"/>
                  </a:lnTo>
                  <a:lnTo>
                    <a:pt x="412" y="41"/>
                  </a:lnTo>
                  <a:lnTo>
                    <a:pt x="412" y="41"/>
                  </a:lnTo>
                  <a:lnTo>
                    <a:pt x="413" y="41"/>
                  </a:lnTo>
                  <a:lnTo>
                    <a:pt x="420" y="36"/>
                  </a:lnTo>
                  <a:lnTo>
                    <a:pt x="423" y="33"/>
                  </a:lnTo>
                  <a:lnTo>
                    <a:pt x="429" y="28"/>
                  </a:lnTo>
                  <a:lnTo>
                    <a:pt x="431" y="27"/>
                  </a:lnTo>
                  <a:lnTo>
                    <a:pt x="434" y="25"/>
                  </a:lnTo>
                  <a:lnTo>
                    <a:pt x="440" y="24"/>
                  </a:lnTo>
                  <a:lnTo>
                    <a:pt x="443" y="22"/>
                  </a:lnTo>
                  <a:lnTo>
                    <a:pt x="445" y="20"/>
                  </a:lnTo>
                  <a:lnTo>
                    <a:pt x="446" y="20"/>
                  </a:lnTo>
                  <a:lnTo>
                    <a:pt x="448" y="19"/>
                  </a:lnTo>
                  <a:lnTo>
                    <a:pt x="448" y="19"/>
                  </a:lnTo>
                  <a:lnTo>
                    <a:pt x="448" y="19"/>
                  </a:lnTo>
                  <a:lnTo>
                    <a:pt x="449" y="19"/>
                  </a:lnTo>
                  <a:lnTo>
                    <a:pt x="451" y="17"/>
                  </a:lnTo>
                  <a:lnTo>
                    <a:pt x="451" y="17"/>
                  </a:lnTo>
                  <a:lnTo>
                    <a:pt x="453" y="17"/>
                  </a:lnTo>
                  <a:lnTo>
                    <a:pt x="453" y="16"/>
                  </a:lnTo>
                  <a:lnTo>
                    <a:pt x="453" y="16"/>
                  </a:lnTo>
                  <a:lnTo>
                    <a:pt x="454" y="14"/>
                  </a:lnTo>
                  <a:lnTo>
                    <a:pt x="454" y="13"/>
                  </a:lnTo>
                  <a:lnTo>
                    <a:pt x="454" y="13"/>
                  </a:lnTo>
                  <a:lnTo>
                    <a:pt x="454" y="13"/>
                  </a:lnTo>
                  <a:lnTo>
                    <a:pt x="454" y="11"/>
                  </a:lnTo>
                  <a:lnTo>
                    <a:pt x="454" y="11"/>
                  </a:lnTo>
                  <a:lnTo>
                    <a:pt x="456" y="9"/>
                  </a:lnTo>
                  <a:lnTo>
                    <a:pt x="461" y="8"/>
                  </a:lnTo>
                  <a:lnTo>
                    <a:pt x="461" y="8"/>
                  </a:lnTo>
                  <a:lnTo>
                    <a:pt x="461" y="9"/>
                  </a:lnTo>
                  <a:lnTo>
                    <a:pt x="459" y="13"/>
                  </a:lnTo>
                  <a:lnTo>
                    <a:pt x="459" y="13"/>
                  </a:lnTo>
                  <a:lnTo>
                    <a:pt x="459" y="13"/>
                  </a:lnTo>
                  <a:lnTo>
                    <a:pt x="457" y="13"/>
                  </a:lnTo>
                  <a:lnTo>
                    <a:pt x="459" y="13"/>
                  </a:lnTo>
                  <a:lnTo>
                    <a:pt x="461" y="13"/>
                  </a:lnTo>
                  <a:lnTo>
                    <a:pt x="461" y="13"/>
                  </a:lnTo>
                  <a:lnTo>
                    <a:pt x="461" y="11"/>
                  </a:lnTo>
                  <a:lnTo>
                    <a:pt x="462" y="9"/>
                  </a:lnTo>
                  <a:lnTo>
                    <a:pt x="462" y="9"/>
                  </a:lnTo>
                  <a:lnTo>
                    <a:pt x="462" y="9"/>
                  </a:lnTo>
                  <a:lnTo>
                    <a:pt x="462" y="9"/>
                  </a:lnTo>
                  <a:lnTo>
                    <a:pt x="462" y="8"/>
                  </a:lnTo>
                  <a:lnTo>
                    <a:pt x="464" y="8"/>
                  </a:lnTo>
                  <a:lnTo>
                    <a:pt x="464" y="8"/>
                  </a:lnTo>
                  <a:lnTo>
                    <a:pt x="464" y="6"/>
                  </a:lnTo>
                  <a:lnTo>
                    <a:pt x="464" y="6"/>
                  </a:lnTo>
                  <a:lnTo>
                    <a:pt x="464" y="5"/>
                  </a:lnTo>
                  <a:lnTo>
                    <a:pt x="464" y="5"/>
                  </a:lnTo>
                  <a:lnTo>
                    <a:pt x="464" y="3"/>
                  </a:lnTo>
                  <a:lnTo>
                    <a:pt x="465" y="3"/>
                  </a:lnTo>
                  <a:lnTo>
                    <a:pt x="465" y="3"/>
                  </a:lnTo>
                  <a:lnTo>
                    <a:pt x="467" y="3"/>
                  </a:lnTo>
                  <a:lnTo>
                    <a:pt x="467" y="5"/>
                  </a:lnTo>
                  <a:lnTo>
                    <a:pt x="467" y="5"/>
                  </a:lnTo>
                  <a:lnTo>
                    <a:pt x="467" y="6"/>
                  </a:lnTo>
                  <a:lnTo>
                    <a:pt x="465" y="6"/>
                  </a:lnTo>
                  <a:lnTo>
                    <a:pt x="464" y="9"/>
                  </a:lnTo>
                  <a:lnTo>
                    <a:pt x="464" y="9"/>
                  </a:lnTo>
                  <a:lnTo>
                    <a:pt x="464" y="9"/>
                  </a:lnTo>
                  <a:lnTo>
                    <a:pt x="464" y="11"/>
                  </a:lnTo>
                  <a:lnTo>
                    <a:pt x="464" y="11"/>
                  </a:lnTo>
                  <a:lnTo>
                    <a:pt x="464" y="11"/>
                  </a:lnTo>
                  <a:lnTo>
                    <a:pt x="465" y="9"/>
                  </a:lnTo>
                  <a:lnTo>
                    <a:pt x="465" y="9"/>
                  </a:lnTo>
                  <a:lnTo>
                    <a:pt x="465" y="9"/>
                  </a:lnTo>
                  <a:lnTo>
                    <a:pt x="465" y="8"/>
                  </a:lnTo>
                  <a:lnTo>
                    <a:pt x="465" y="8"/>
                  </a:lnTo>
                  <a:lnTo>
                    <a:pt x="465" y="9"/>
                  </a:lnTo>
                  <a:lnTo>
                    <a:pt x="467" y="8"/>
                  </a:lnTo>
                  <a:lnTo>
                    <a:pt x="467" y="8"/>
                  </a:lnTo>
                  <a:lnTo>
                    <a:pt x="468" y="8"/>
                  </a:lnTo>
                  <a:lnTo>
                    <a:pt x="468" y="8"/>
                  </a:lnTo>
                  <a:lnTo>
                    <a:pt x="470" y="6"/>
                  </a:lnTo>
                  <a:lnTo>
                    <a:pt x="470" y="5"/>
                  </a:lnTo>
                  <a:lnTo>
                    <a:pt x="470" y="5"/>
                  </a:lnTo>
                  <a:lnTo>
                    <a:pt x="470" y="3"/>
                  </a:lnTo>
                  <a:lnTo>
                    <a:pt x="468" y="3"/>
                  </a:lnTo>
                  <a:lnTo>
                    <a:pt x="468" y="2"/>
                  </a:lnTo>
                  <a:lnTo>
                    <a:pt x="468" y="2"/>
                  </a:lnTo>
                  <a:lnTo>
                    <a:pt x="468" y="2"/>
                  </a:lnTo>
                  <a:lnTo>
                    <a:pt x="468" y="0"/>
                  </a:lnTo>
                  <a:lnTo>
                    <a:pt x="468" y="2"/>
                  </a:lnTo>
                  <a:lnTo>
                    <a:pt x="470" y="2"/>
                  </a:lnTo>
                  <a:lnTo>
                    <a:pt x="470" y="0"/>
                  </a:lnTo>
                  <a:lnTo>
                    <a:pt x="470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707" name="Freeform 354">
              <a:extLst>
                <a:ext uri="{FF2B5EF4-FFF2-40B4-BE49-F238E27FC236}">
                  <a16:creationId xmlns:a16="http://schemas.microsoft.com/office/drawing/2014/main" id="{2CE45F20-87BA-DE1F-1FC0-7FD071DDA3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08435" y="2718151"/>
              <a:ext cx="7299835" cy="251450"/>
            </a:xfrm>
            <a:custGeom>
              <a:avLst/>
              <a:gdLst>
                <a:gd name="T0" fmla="*/ 3067 w 3745"/>
                <a:gd name="T1" fmla="*/ 102 h 129"/>
                <a:gd name="T2" fmla="*/ 897 w 3745"/>
                <a:gd name="T3" fmla="*/ 99 h 129"/>
                <a:gd name="T4" fmla="*/ 3419 w 3745"/>
                <a:gd name="T5" fmla="*/ 102 h 129"/>
                <a:gd name="T6" fmla="*/ 2183 w 3745"/>
                <a:gd name="T7" fmla="*/ 95 h 129"/>
                <a:gd name="T8" fmla="*/ 2930 w 3745"/>
                <a:gd name="T9" fmla="*/ 117 h 129"/>
                <a:gd name="T10" fmla="*/ 2928 w 3745"/>
                <a:gd name="T11" fmla="*/ 107 h 129"/>
                <a:gd name="T12" fmla="*/ 14 w 3745"/>
                <a:gd name="T13" fmla="*/ 95 h 129"/>
                <a:gd name="T14" fmla="*/ 708 w 3745"/>
                <a:gd name="T15" fmla="*/ 96 h 129"/>
                <a:gd name="T16" fmla="*/ 697 w 3745"/>
                <a:gd name="T17" fmla="*/ 96 h 129"/>
                <a:gd name="T18" fmla="*/ 358 w 3745"/>
                <a:gd name="T19" fmla="*/ 95 h 129"/>
                <a:gd name="T20" fmla="*/ 360 w 3745"/>
                <a:gd name="T21" fmla="*/ 101 h 129"/>
                <a:gd name="T22" fmla="*/ 353 w 3745"/>
                <a:gd name="T23" fmla="*/ 95 h 129"/>
                <a:gd name="T24" fmla="*/ 440 w 3745"/>
                <a:gd name="T25" fmla="*/ 87 h 129"/>
                <a:gd name="T26" fmla="*/ 446 w 3745"/>
                <a:gd name="T27" fmla="*/ 83 h 129"/>
                <a:gd name="T28" fmla="*/ 440 w 3745"/>
                <a:gd name="T29" fmla="*/ 96 h 129"/>
                <a:gd name="T30" fmla="*/ 435 w 3745"/>
                <a:gd name="T31" fmla="*/ 90 h 129"/>
                <a:gd name="T32" fmla="*/ 3069 w 3745"/>
                <a:gd name="T33" fmla="*/ 80 h 129"/>
                <a:gd name="T34" fmla="*/ 2719 w 3745"/>
                <a:gd name="T35" fmla="*/ 82 h 129"/>
                <a:gd name="T36" fmla="*/ 322 w 3745"/>
                <a:gd name="T37" fmla="*/ 66 h 129"/>
                <a:gd name="T38" fmla="*/ 374 w 3745"/>
                <a:gd name="T39" fmla="*/ 61 h 129"/>
                <a:gd name="T40" fmla="*/ 670 w 3745"/>
                <a:gd name="T41" fmla="*/ 61 h 129"/>
                <a:gd name="T42" fmla="*/ 655 w 3745"/>
                <a:gd name="T43" fmla="*/ 77 h 129"/>
                <a:gd name="T44" fmla="*/ 653 w 3745"/>
                <a:gd name="T45" fmla="*/ 72 h 129"/>
                <a:gd name="T46" fmla="*/ 3174 w 3745"/>
                <a:gd name="T47" fmla="*/ 71 h 129"/>
                <a:gd name="T48" fmla="*/ 727 w 3745"/>
                <a:gd name="T49" fmla="*/ 63 h 129"/>
                <a:gd name="T50" fmla="*/ 290 w 3745"/>
                <a:gd name="T51" fmla="*/ 57 h 129"/>
                <a:gd name="T52" fmla="*/ 304 w 3745"/>
                <a:gd name="T53" fmla="*/ 76 h 129"/>
                <a:gd name="T54" fmla="*/ 290 w 3745"/>
                <a:gd name="T55" fmla="*/ 63 h 129"/>
                <a:gd name="T56" fmla="*/ 735 w 3745"/>
                <a:gd name="T57" fmla="*/ 60 h 129"/>
                <a:gd name="T58" fmla="*/ 727 w 3745"/>
                <a:gd name="T59" fmla="*/ 54 h 129"/>
                <a:gd name="T60" fmla="*/ 1802 w 3745"/>
                <a:gd name="T61" fmla="*/ 41 h 129"/>
                <a:gd name="T62" fmla="*/ 11 w 3745"/>
                <a:gd name="T63" fmla="*/ 46 h 129"/>
                <a:gd name="T64" fmla="*/ 431 w 3745"/>
                <a:gd name="T65" fmla="*/ 32 h 129"/>
                <a:gd name="T66" fmla="*/ 702 w 3745"/>
                <a:gd name="T67" fmla="*/ 32 h 129"/>
                <a:gd name="T68" fmla="*/ 1799 w 3745"/>
                <a:gd name="T69" fmla="*/ 30 h 129"/>
                <a:gd name="T70" fmla="*/ 1798 w 3745"/>
                <a:gd name="T71" fmla="*/ 28 h 129"/>
                <a:gd name="T72" fmla="*/ 281 w 3745"/>
                <a:gd name="T73" fmla="*/ 30 h 129"/>
                <a:gd name="T74" fmla="*/ 276 w 3745"/>
                <a:gd name="T75" fmla="*/ 47 h 129"/>
                <a:gd name="T76" fmla="*/ 268 w 3745"/>
                <a:gd name="T77" fmla="*/ 28 h 129"/>
                <a:gd name="T78" fmla="*/ 2783 w 3745"/>
                <a:gd name="T79" fmla="*/ 25 h 129"/>
                <a:gd name="T80" fmla="*/ 617 w 3745"/>
                <a:gd name="T81" fmla="*/ 20 h 129"/>
                <a:gd name="T82" fmla="*/ 615 w 3745"/>
                <a:gd name="T83" fmla="*/ 19 h 129"/>
                <a:gd name="T84" fmla="*/ 421 w 3745"/>
                <a:gd name="T85" fmla="*/ 14 h 129"/>
                <a:gd name="T86" fmla="*/ 360 w 3745"/>
                <a:gd name="T87" fmla="*/ 14 h 129"/>
                <a:gd name="T88" fmla="*/ 726 w 3745"/>
                <a:gd name="T89" fmla="*/ 19 h 129"/>
                <a:gd name="T90" fmla="*/ 618 w 3745"/>
                <a:gd name="T91" fmla="*/ 5 h 129"/>
                <a:gd name="T92" fmla="*/ 642 w 3745"/>
                <a:gd name="T93" fmla="*/ 11 h 129"/>
                <a:gd name="T94" fmla="*/ 621 w 3745"/>
                <a:gd name="T95" fmla="*/ 17 h 129"/>
                <a:gd name="T96" fmla="*/ 610 w 3745"/>
                <a:gd name="T97" fmla="*/ 6 h 129"/>
                <a:gd name="T98" fmla="*/ 275 w 3745"/>
                <a:gd name="T99" fmla="*/ 11 h 129"/>
                <a:gd name="T100" fmla="*/ 276 w 3745"/>
                <a:gd name="T101" fmla="*/ 19 h 129"/>
                <a:gd name="T102" fmla="*/ 284 w 3745"/>
                <a:gd name="T103" fmla="*/ 27 h 129"/>
                <a:gd name="T104" fmla="*/ 263 w 3745"/>
                <a:gd name="T105" fmla="*/ 20 h 129"/>
                <a:gd name="T106" fmla="*/ 271 w 3745"/>
                <a:gd name="T107" fmla="*/ 9 h 129"/>
                <a:gd name="T108" fmla="*/ 719 w 3745"/>
                <a:gd name="T109" fmla="*/ 8 h 129"/>
                <a:gd name="T110" fmla="*/ 710 w 3745"/>
                <a:gd name="T111" fmla="*/ 2 h 129"/>
                <a:gd name="T112" fmla="*/ 312 w 3745"/>
                <a:gd name="T113" fmla="*/ 24 h 129"/>
                <a:gd name="T114" fmla="*/ 330 w 3745"/>
                <a:gd name="T115" fmla="*/ 63 h 129"/>
                <a:gd name="T116" fmla="*/ 323 w 3745"/>
                <a:gd name="T117" fmla="*/ 61 h 129"/>
                <a:gd name="T118" fmla="*/ 312 w 3745"/>
                <a:gd name="T119" fmla="*/ 47 h 129"/>
                <a:gd name="T120" fmla="*/ 293 w 3745"/>
                <a:gd name="T121" fmla="*/ 28 h 129"/>
                <a:gd name="T122" fmla="*/ 301 w 3745"/>
                <a:gd name="T123" fmla="*/ 8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745" h="129">
                  <a:moveTo>
                    <a:pt x="355" y="101"/>
                  </a:moveTo>
                  <a:lnTo>
                    <a:pt x="353" y="101"/>
                  </a:lnTo>
                  <a:lnTo>
                    <a:pt x="353" y="101"/>
                  </a:lnTo>
                  <a:lnTo>
                    <a:pt x="352" y="101"/>
                  </a:lnTo>
                  <a:lnTo>
                    <a:pt x="352" y="101"/>
                  </a:lnTo>
                  <a:lnTo>
                    <a:pt x="352" y="102"/>
                  </a:lnTo>
                  <a:lnTo>
                    <a:pt x="353" y="102"/>
                  </a:lnTo>
                  <a:lnTo>
                    <a:pt x="353" y="104"/>
                  </a:lnTo>
                  <a:lnTo>
                    <a:pt x="355" y="104"/>
                  </a:lnTo>
                  <a:lnTo>
                    <a:pt x="355" y="104"/>
                  </a:lnTo>
                  <a:lnTo>
                    <a:pt x="355" y="102"/>
                  </a:lnTo>
                  <a:lnTo>
                    <a:pt x="357" y="101"/>
                  </a:lnTo>
                  <a:lnTo>
                    <a:pt x="357" y="101"/>
                  </a:lnTo>
                  <a:lnTo>
                    <a:pt x="355" y="101"/>
                  </a:lnTo>
                  <a:close/>
                  <a:moveTo>
                    <a:pt x="3067" y="98"/>
                  </a:moveTo>
                  <a:lnTo>
                    <a:pt x="3070" y="99"/>
                  </a:lnTo>
                  <a:lnTo>
                    <a:pt x="3072" y="101"/>
                  </a:lnTo>
                  <a:lnTo>
                    <a:pt x="3073" y="101"/>
                  </a:lnTo>
                  <a:lnTo>
                    <a:pt x="3073" y="101"/>
                  </a:lnTo>
                  <a:lnTo>
                    <a:pt x="3075" y="101"/>
                  </a:lnTo>
                  <a:lnTo>
                    <a:pt x="3075" y="101"/>
                  </a:lnTo>
                  <a:lnTo>
                    <a:pt x="3077" y="101"/>
                  </a:lnTo>
                  <a:lnTo>
                    <a:pt x="3078" y="101"/>
                  </a:lnTo>
                  <a:lnTo>
                    <a:pt x="3078" y="102"/>
                  </a:lnTo>
                  <a:lnTo>
                    <a:pt x="3078" y="102"/>
                  </a:lnTo>
                  <a:lnTo>
                    <a:pt x="3077" y="102"/>
                  </a:lnTo>
                  <a:lnTo>
                    <a:pt x="3073" y="104"/>
                  </a:lnTo>
                  <a:lnTo>
                    <a:pt x="3073" y="104"/>
                  </a:lnTo>
                  <a:lnTo>
                    <a:pt x="3072" y="104"/>
                  </a:lnTo>
                  <a:lnTo>
                    <a:pt x="3070" y="104"/>
                  </a:lnTo>
                  <a:lnTo>
                    <a:pt x="3070" y="102"/>
                  </a:lnTo>
                  <a:lnTo>
                    <a:pt x="3069" y="102"/>
                  </a:lnTo>
                  <a:lnTo>
                    <a:pt x="3067" y="102"/>
                  </a:lnTo>
                  <a:lnTo>
                    <a:pt x="3066" y="101"/>
                  </a:lnTo>
                  <a:lnTo>
                    <a:pt x="3064" y="101"/>
                  </a:lnTo>
                  <a:lnTo>
                    <a:pt x="3064" y="99"/>
                  </a:lnTo>
                  <a:lnTo>
                    <a:pt x="3064" y="99"/>
                  </a:lnTo>
                  <a:lnTo>
                    <a:pt x="3064" y="99"/>
                  </a:lnTo>
                  <a:lnTo>
                    <a:pt x="3066" y="99"/>
                  </a:lnTo>
                  <a:lnTo>
                    <a:pt x="3067" y="98"/>
                  </a:lnTo>
                  <a:close/>
                  <a:moveTo>
                    <a:pt x="899" y="98"/>
                  </a:moveTo>
                  <a:lnTo>
                    <a:pt x="899" y="99"/>
                  </a:lnTo>
                  <a:lnTo>
                    <a:pt x="899" y="99"/>
                  </a:lnTo>
                  <a:lnTo>
                    <a:pt x="899" y="101"/>
                  </a:lnTo>
                  <a:lnTo>
                    <a:pt x="897" y="101"/>
                  </a:lnTo>
                  <a:lnTo>
                    <a:pt x="897" y="101"/>
                  </a:lnTo>
                  <a:lnTo>
                    <a:pt x="896" y="101"/>
                  </a:lnTo>
                  <a:lnTo>
                    <a:pt x="894" y="104"/>
                  </a:lnTo>
                  <a:lnTo>
                    <a:pt x="891" y="106"/>
                  </a:lnTo>
                  <a:lnTo>
                    <a:pt x="891" y="107"/>
                  </a:lnTo>
                  <a:lnTo>
                    <a:pt x="889" y="109"/>
                  </a:lnTo>
                  <a:lnTo>
                    <a:pt x="886" y="110"/>
                  </a:lnTo>
                  <a:lnTo>
                    <a:pt x="885" y="112"/>
                  </a:lnTo>
                  <a:lnTo>
                    <a:pt x="885" y="110"/>
                  </a:lnTo>
                  <a:lnTo>
                    <a:pt x="883" y="110"/>
                  </a:lnTo>
                  <a:lnTo>
                    <a:pt x="883" y="110"/>
                  </a:lnTo>
                  <a:lnTo>
                    <a:pt x="886" y="109"/>
                  </a:lnTo>
                  <a:lnTo>
                    <a:pt x="888" y="107"/>
                  </a:lnTo>
                  <a:lnTo>
                    <a:pt x="889" y="107"/>
                  </a:lnTo>
                  <a:lnTo>
                    <a:pt x="893" y="104"/>
                  </a:lnTo>
                  <a:lnTo>
                    <a:pt x="894" y="102"/>
                  </a:lnTo>
                  <a:lnTo>
                    <a:pt x="894" y="102"/>
                  </a:lnTo>
                  <a:lnTo>
                    <a:pt x="894" y="101"/>
                  </a:lnTo>
                  <a:lnTo>
                    <a:pt x="894" y="101"/>
                  </a:lnTo>
                  <a:lnTo>
                    <a:pt x="896" y="99"/>
                  </a:lnTo>
                  <a:lnTo>
                    <a:pt x="897" y="99"/>
                  </a:lnTo>
                  <a:lnTo>
                    <a:pt x="897" y="99"/>
                  </a:lnTo>
                  <a:lnTo>
                    <a:pt x="897" y="98"/>
                  </a:lnTo>
                  <a:lnTo>
                    <a:pt x="899" y="98"/>
                  </a:lnTo>
                  <a:close/>
                  <a:moveTo>
                    <a:pt x="3423" y="98"/>
                  </a:moveTo>
                  <a:lnTo>
                    <a:pt x="3423" y="98"/>
                  </a:lnTo>
                  <a:lnTo>
                    <a:pt x="3423" y="99"/>
                  </a:lnTo>
                  <a:lnTo>
                    <a:pt x="3423" y="101"/>
                  </a:lnTo>
                  <a:lnTo>
                    <a:pt x="3423" y="101"/>
                  </a:lnTo>
                  <a:lnTo>
                    <a:pt x="3423" y="101"/>
                  </a:lnTo>
                  <a:lnTo>
                    <a:pt x="3425" y="101"/>
                  </a:lnTo>
                  <a:lnTo>
                    <a:pt x="3425" y="102"/>
                  </a:lnTo>
                  <a:lnTo>
                    <a:pt x="3427" y="102"/>
                  </a:lnTo>
                  <a:lnTo>
                    <a:pt x="3428" y="102"/>
                  </a:lnTo>
                  <a:lnTo>
                    <a:pt x="3428" y="102"/>
                  </a:lnTo>
                  <a:lnTo>
                    <a:pt x="3427" y="104"/>
                  </a:lnTo>
                  <a:lnTo>
                    <a:pt x="3425" y="104"/>
                  </a:lnTo>
                  <a:lnTo>
                    <a:pt x="3425" y="104"/>
                  </a:lnTo>
                  <a:lnTo>
                    <a:pt x="3423" y="104"/>
                  </a:lnTo>
                  <a:lnTo>
                    <a:pt x="3423" y="104"/>
                  </a:lnTo>
                  <a:lnTo>
                    <a:pt x="3423" y="104"/>
                  </a:lnTo>
                  <a:lnTo>
                    <a:pt x="3420" y="107"/>
                  </a:lnTo>
                  <a:lnTo>
                    <a:pt x="3417" y="110"/>
                  </a:lnTo>
                  <a:lnTo>
                    <a:pt x="3417" y="112"/>
                  </a:lnTo>
                  <a:lnTo>
                    <a:pt x="3417" y="112"/>
                  </a:lnTo>
                  <a:lnTo>
                    <a:pt x="3414" y="112"/>
                  </a:lnTo>
                  <a:lnTo>
                    <a:pt x="3414" y="112"/>
                  </a:lnTo>
                  <a:lnTo>
                    <a:pt x="3414" y="112"/>
                  </a:lnTo>
                  <a:lnTo>
                    <a:pt x="3414" y="110"/>
                  </a:lnTo>
                  <a:lnTo>
                    <a:pt x="3414" y="109"/>
                  </a:lnTo>
                  <a:lnTo>
                    <a:pt x="3412" y="107"/>
                  </a:lnTo>
                  <a:lnTo>
                    <a:pt x="3414" y="106"/>
                  </a:lnTo>
                  <a:lnTo>
                    <a:pt x="3416" y="104"/>
                  </a:lnTo>
                  <a:lnTo>
                    <a:pt x="3419" y="102"/>
                  </a:lnTo>
                  <a:lnTo>
                    <a:pt x="3420" y="99"/>
                  </a:lnTo>
                  <a:lnTo>
                    <a:pt x="3422" y="98"/>
                  </a:lnTo>
                  <a:lnTo>
                    <a:pt x="3423" y="98"/>
                  </a:lnTo>
                  <a:close/>
                  <a:moveTo>
                    <a:pt x="2184" y="95"/>
                  </a:moveTo>
                  <a:lnTo>
                    <a:pt x="2186" y="95"/>
                  </a:lnTo>
                  <a:lnTo>
                    <a:pt x="2187" y="95"/>
                  </a:lnTo>
                  <a:lnTo>
                    <a:pt x="2189" y="96"/>
                  </a:lnTo>
                  <a:lnTo>
                    <a:pt x="2190" y="96"/>
                  </a:lnTo>
                  <a:lnTo>
                    <a:pt x="2194" y="98"/>
                  </a:lnTo>
                  <a:lnTo>
                    <a:pt x="2194" y="98"/>
                  </a:lnTo>
                  <a:lnTo>
                    <a:pt x="2194" y="96"/>
                  </a:lnTo>
                  <a:lnTo>
                    <a:pt x="2194" y="95"/>
                  </a:lnTo>
                  <a:lnTo>
                    <a:pt x="2195" y="95"/>
                  </a:lnTo>
                  <a:lnTo>
                    <a:pt x="2195" y="96"/>
                  </a:lnTo>
                  <a:lnTo>
                    <a:pt x="2197" y="96"/>
                  </a:lnTo>
                  <a:lnTo>
                    <a:pt x="2198" y="99"/>
                  </a:lnTo>
                  <a:lnTo>
                    <a:pt x="2200" y="101"/>
                  </a:lnTo>
                  <a:lnTo>
                    <a:pt x="2201" y="102"/>
                  </a:lnTo>
                  <a:lnTo>
                    <a:pt x="2201" y="102"/>
                  </a:lnTo>
                  <a:lnTo>
                    <a:pt x="2201" y="104"/>
                  </a:lnTo>
                  <a:lnTo>
                    <a:pt x="2201" y="104"/>
                  </a:lnTo>
                  <a:lnTo>
                    <a:pt x="2200" y="104"/>
                  </a:lnTo>
                  <a:lnTo>
                    <a:pt x="2200" y="104"/>
                  </a:lnTo>
                  <a:lnTo>
                    <a:pt x="2200" y="104"/>
                  </a:lnTo>
                  <a:lnTo>
                    <a:pt x="2198" y="102"/>
                  </a:lnTo>
                  <a:lnTo>
                    <a:pt x="2197" y="102"/>
                  </a:lnTo>
                  <a:lnTo>
                    <a:pt x="2195" y="102"/>
                  </a:lnTo>
                  <a:lnTo>
                    <a:pt x="2195" y="102"/>
                  </a:lnTo>
                  <a:lnTo>
                    <a:pt x="2194" y="101"/>
                  </a:lnTo>
                  <a:lnTo>
                    <a:pt x="2190" y="99"/>
                  </a:lnTo>
                  <a:lnTo>
                    <a:pt x="2189" y="98"/>
                  </a:lnTo>
                  <a:lnTo>
                    <a:pt x="2187" y="98"/>
                  </a:lnTo>
                  <a:lnTo>
                    <a:pt x="2183" y="95"/>
                  </a:lnTo>
                  <a:lnTo>
                    <a:pt x="2183" y="95"/>
                  </a:lnTo>
                  <a:lnTo>
                    <a:pt x="2184" y="95"/>
                  </a:lnTo>
                  <a:close/>
                  <a:moveTo>
                    <a:pt x="443" y="91"/>
                  </a:moveTo>
                  <a:lnTo>
                    <a:pt x="443" y="91"/>
                  </a:lnTo>
                  <a:lnTo>
                    <a:pt x="443" y="91"/>
                  </a:lnTo>
                  <a:lnTo>
                    <a:pt x="443" y="93"/>
                  </a:lnTo>
                  <a:lnTo>
                    <a:pt x="443" y="93"/>
                  </a:lnTo>
                  <a:lnTo>
                    <a:pt x="445" y="93"/>
                  </a:lnTo>
                  <a:lnTo>
                    <a:pt x="445" y="91"/>
                  </a:lnTo>
                  <a:lnTo>
                    <a:pt x="443" y="91"/>
                  </a:lnTo>
                  <a:close/>
                  <a:moveTo>
                    <a:pt x="2936" y="91"/>
                  </a:moveTo>
                  <a:lnTo>
                    <a:pt x="2936" y="91"/>
                  </a:lnTo>
                  <a:lnTo>
                    <a:pt x="2933" y="93"/>
                  </a:lnTo>
                  <a:lnTo>
                    <a:pt x="2933" y="93"/>
                  </a:lnTo>
                  <a:lnTo>
                    <a:pt x="2933" y="95"/>
                  </a:lnTo>
                  <a:lnTo>
                    <a:pt x="2932" y="95"/>
                  </a:lnTo>
                  <a:lnTo>
                    <a:pt x="2933" y="96"/>
                  </a:lnTo>
                  <a:lnTo>
                    <a:pt x="2941" y="99"/>
                  </a:lnTo>
                  <a:lnTo>
                    <a:pt x="2941" y="101"/>
                  </a:lnTo>
                  <a:lnTo>
                    <a:pt x="2941" y="102"/>
                  </a:lnTo>
                  <a:lnTo>
                    <a:pt x="2938" y="102"/>
                  </a:lnTo>
                  <a:lnTo>
                    <a:pt x="2935" y="104"/>
                  </a:lnTo>
                  <a:lnTo>
                    <a:pt x="2933" y="106"/>
                  </a:lnTo>
                  <a:lnTo>
                    <a:pt x="2930" y="106"/>
                  </a:lnTo>
                  <a:lnTo>
                    <a:pt x="2928" y="109"/>
                  </a:lnTo>
                  <a:lnTo>
                    <a:pt x="2928" y="110"/>
                  </a:lnTo>
                  <a:lnTo>
                    <a:pt x="2928" y="112"/>
                  </a:lnTo>
                  <a:lnTo>
                    <a:pt x="2930" y="115"/>
                  </a:lnTo>
                  <a:lnTo>
                    <a:pt x="2933" y="115"/>
                  </a:lnTo>
                  <a:lnTo>
                    <a:pt x="2935" y="115"/>
                  </a:lnTo>
                  <a:lnTo>
                    <a:pt x="2935" y="117"/>
                  </a:lnTo>
                  <a:lnTo>
                    <a:pt x="2932" y="117"/>
                  </a:lnTo>
                  <a:lnTo>
                    <a:pt x="2930" y="117"/>
                  </a:lnTo>
                  <a:lnTo>
                    <a:pt x="2930" y="118"/>
                  </a:lnTo>
                  <a:lnTo>
                    <a:pt x="2932" y="118"/>
                  </a:lnTo>
                  <a:lnTo>
                    <a:pt x="2932" y="120"/>
                  </a:lnTo>
                  <a:lnTo>
                    <a:pt x="2935" y="120"/>
                  </a:lnTo>
                  <a:lnTo>
                    <a:pt x="2936" y="121"/>
                  </a:lnTo>
                  <a:lnTo>
                    <a:pt x="2938" y="121"/>
                  </a:lnTo>
                  <a:lnTo>
                    <a:pt x="2941" y="123"/>
                  </a:lnTo>
                  <a:lnTo>
                    <a:pt x="2943" y="123"/>
                  </a:lnTo>
                  <a:lnTo>
                    <a:pt x="2944" y="124"/>
                  </a:lnTo>
                  <a:lnTo>
                    <a:pt x="2943" y="126"/>
                  </a:lnTo>
                  <a:lnTo>
                    <a:pt x="2941" y="126"/>
                  </a:lnTo>
                  <a:lnTo>
                    <a:pt x="2941" y="128"/>
                  </a:lnTo>
                  <a:lnTo>
                    <a:pt x="2941" y="129"/>
                  </a:lnTo>
                  <a:lnTo>
                    <a:pt x="2939" y="128"/>
                  </a:lnTo>
                  <a:lnTo>
                    <a:pt x="2936" y="126"/>
                  </a:lnTo>
                  <a:lnTo>
                    <a:pt x="2933" y="124"/>
                  </a:lnTo>
                  <a:lnTo>
                    <a:pt x="2930" y="123"/>
                  </a:lnTo>
                  <a:lnTo>
                    <a:pt x="2928" y="121"/>
                  </a:lnTo>
                  <a:lnTo>
                    <a:pt x="2925" y="121"/>
                  </a:lnTo>
                  <a:lnTo>
                    <a:pt x="2922" y="120"/>
                  </a:lnTo>
                  <a:lnTo>
                    <a:pt x="2922" y="120"/>
                  </a:lnTo>
                  <a:lnTo>
                    <a:pt x="2922" y="118"/>
                  </a:lnTo>
                  <a:lnTo>
                    <a:pt x="2924" y="118"/>
                  </a:lnTo>
                  <a:lnTo>
                    <a:pt x="2925" y="118"/>
                  </a:lnTo>
                  <a:lnTo>
                    <a:pt x="2928" y="118"/>
                  </a:lnTo>
                  <a:lnTo>
                    <a:pt x="2928" y="117"/>
                  </a:lnTo>
                  <a:lnTo>
                    <a:pt x="2930" y="117"/>
                  </a:lnTo>
                  <a:lnTo>
                    <a:pt x="2928" y="115"/>
                  </a:lnTo>
                  <a:lnTo>
                    <a:pt x="2927" y="113"/>
                  </a:lnTo>
                  <a:lnTo>
                    <a:pt x="2927" y="113"/>
                  </a:lnTo>
                  <a:lnTo>
                    <a:pt x="2928" y="112"/>
                  </a:lnTo>
                  <a:lnTo>
                    <a:pt x="2928" y="109"/>
                  </a:lnTo>
                  <a:lnTo>
                    <a:pt x="2928" y="107"/>
                  </a:lnTo>
                  <a:lnTo>
                    <a:pt x="2930" y="106"/>
                  </a:lnTo>
                  <a:lnTo>
                    <a:pt x="2933" y="104"/>
                  </a:lnTo>
                  <a:lnTo>
                    <a:pt x="2935" y="104"/>
                  </a:lnTo>
                  <a:lnTo>
                    <a:pt x="2936" y="102"/>
                  </a:lnTo>
                  <a:lnTo>
                    <a:pt x="2938" y="101"/>
                  </a:lnTo>
                  <a:lnTo>
                    <a:pt x="2938" y="99"/>
                  </a:lnTo>
                  <a:lnTo>
                    <a:pt x="2936" y="98"/>
                  </a:lnTo>
                  <a:lnTo>
                    <a:pt x="2933" y="96"/>
                  </a:lnTo>
                  <a:lnTo>
                    <a:pt x="2932" y="96"/>
                  </a:lnTo>
                  <a:lnTo>
                    <a:pt x="2932" y="96"/>
                  </a:lnTo>
                  <a:lnTo>
                    <a:pt x="2930" y="96"/>
                  </a:lnTo>
                  <a:lnTo>
                    <a:pt x="2930" y="95"/>
                  </a:lnTo>
                  <a:lnTo>
                    <a:pt x="2928" y="95"/>
                  </a:lnTo>
                  <a:lnTo>
                    <a:pt x="2928" y="95"/>
                  </a:lnTo>
                  <a:lnTo>
                    <a:pt x="2927" y="93"/>
                  </a:lnTo>
                  <a:lnTo>
                    <a:pt x="2927" y="93"/>
                  </a:lnTo>
                  <a:lnTo>
                    <a:pt x="2927" y="93"/>
                  </a:lnTo>
                  <a:lnTo>
                    <a:pt x="2930" y="93"/>
                  </a:lnTo>
                  <a:lnTo>
                    <a:pt x="2932" y="93"/>
                  </a:lnTo>
                  <a:lnTo>
                    <a:pt x="2935" y="91"/>
                  </a:lnTo>
                  <a:lnTo>
                    <a:pt x="2936" y="91"/>
                  </a:lnTo>
                  <a:close/>
                  <a:moveTo>
                    <a:pt x="14" y="90"/>
                  </a:moveTo>
                  <a:lnTo>
                    <a:pt x="14" y="90"/>
                  </a:lnTo>
                  <a:lnTo>
                    <a:pt x="14" y="93"/>
                  </a:lnTo>
                  <a:lnTo>
                    <a:pt x="14" y="95"/>
                  </a:lnTo>
                  <a:lnTo>
                    <a:pt x="16" y="96"/>
                  </a:lnTo>
                  <a:lnTo>
                    <a:pt x="16" y="96"/>
                  </a:lnTo>
                  <a:lnTo>
                    <a:pt x="18" y="98"/>
                  </a:lnTo>
                  <a:lnTo>
                    <a:pt x="18" y="98"/>
                  </a:lnTo>
                  <a:lnTo>
                    <a:pt x="16" y="98"/>
                  </a:lnTo>
                  <a:lnTo>
                    <a:pt x="14" y="96"/>
                  </a:lnTo>
                  <a:lnTo>
                    <a:pt x="14" y="96"/>
                  </a:lnTo>
                  <a:lnTo>
                    <a:pt x="14" y="95"/>
                  </a:lnTo>
                  <a:lnTo>
                    <a:pt x="14" y="93"/>
                  </a:lnTo>
                  <a:lnTo>
                    <a:pt x="14" y="91"/>
                  </a:lnTo>
                  <a:lnTo>
                    <a:pt x="14" y="90"/>
                  </a:lnTo>
                  <a:lnTo>
                    <a:pt x="14" y="90"/>
                  </a:lnTo>
                  <a:close/>
                  <a:moveTo>
                    <a:pt x="705" y="88"/>
                  </a:moveTo>
                  <a:lnTo>
                    <a:pt x="705" y="88"/>
                  </a:lnTo>
                  <a:lnTo>
                    <a:pt x="705" y="88"/>
                  </a:lnTo>
                  <a:lnTo>
                    <a:pt x="705" y="90"/>
                  </a:lnTo>
                  <a:lnTo>
                    <a:pt x="707" y="90"/>
                  </a:lnTo>
                  <a:lnTo>
                    <a:pt x="707" y="91"/>
                  </a:lnTo>
                  <a:lnTo>
                    <a:pt x="707" y="91"/>
                  </a:lnTo>
                  <a:lnTo>
                    <a:pt x="707" y="91"/>
                  </a:lnTo>
                  <a:lnTo>
                    <a:pt x="708" y="91"/>
                  </a:lnTo>
                  <a:lnTo>
                    <a:pt x="708" y="91"/>
                  </a:lnTo>
                  <a:lnTo>
                    <a:pt x="708" y="93"/>
                  </a:lnTo>
                  <a:lnTo>
                    <a:pt x="710" y="93"/>
                  </a:lnTo>
                  <a:lnTo>
                    <a:pt x="711" y="95"/>
                  </a:lnTo>
                  <a:lnTo>
                    <a:pt x="711" y="95"/>
                  </a:lnTo>
                  <a:lnTo>
                    <a:pt x="711" y="96"/>
                  </a:lnTo>
                  <a:lnTo>
                    <a:pt x="713" y="98"/>
                  </a:lnTo>
                  <a:lnTo>
                    <a:pt x="713" y="98"/>
                  </a:lnTo>
                  <a:lnTo>
                    <a:pt x="713" y="98"/>
                  </a:lnTo>
                  <a:lnTo>
                    <a:pt x="711" y="98"/>
                  </a:lnTo>
                  <a:lnTo>
                    <a:pt x="711" y="98"/>
                  </a:lnTo>
                  <a:lnTo>
                    <a:pt x="711" y="96"/>
                  </a:lnTo>
                  <a:lnTo>
                    <a:pt x="711" y="96"/>
                  </a:lnTo>
                  <a:lnTo>
                    <a:pt x="711" y="96"/>
                  </a:lnTo>
                  <a:lnTo>
                    <a:pt x="711" y="95"/>
                  </a:lnTo>
                  <a:lnTo>
                    <a:pt x="711" y="95"/>
                  </a:lnTo>
                  <a:lnTo>
                    <a:pt x="710" y="95"/>
                  </a:lnTo>
                  <a:lnTo>
                    <a:pt x="710" y="95"/>
                  </a:lnTo>
                  <a:lnTo>
                    <a:pt x="708" y="96"/>
                  </a:lnTo>
                  <a:lnTo>
                    <a:pt x="708" y="96"/>
                  </a:lnTo>
                  <a:lnTo>
                    <a:pt x="708" y="96"/>
                  </a:lnTo>
                  <a:lnTo>
                    <a:pt x="708" y="95"/>
                  </a:lnTo>
                  <a:lnTo>
                    <a:pt x="708" y="95"/>
                  </a:lnTo>
                  <a:lnTo>
                    <a:pt x="708" y="95"/>
                  </a:lnTo>
                  <a:lnTo>
                    <a:pt x="708" y="93"/>
                  </a:lnTo>
                  <a:lnTo>
                    <a:pt x="707" y="93"/>
                  </a:lnTo>
                  <a:lnTo>
                    <a:pt x="707" y="93"/>
                  </a:lnTo>
                  <a:lnTo>
                    <a:pt x="705" y="93"/>
                  </a:lnTo>
                  <a:lnTo>
                    <a:pt x="705" y="93"/>
                  </a:lnTo>
                  <a:lnTo>
                    <a:pt x="705" y="93"/>
                  </a:lnTo>
                  <a:lnTo>
                    <a:pt x="705" y="95"/>
                  </a:lnTo>
                  <a:lnTo>
                    <a:pt x="705" y="95"/>
                  </a:lnTo>
                  <a:lnTo>
                    <a:pt x="705" y="95"/>
                  </a:lnTo>
                  <a:lnTo>
                    <a:pt x="703" y="95"/>
                  </a:lnTo>
                  <a:lnTo>
                    <a:pt x="703" y="95"/>
                  </a:lnTo>
                  <a:lnTo>
                    <a:pt x="703" y="95"/>
                  </a:lnTo>
                  <a:lnTo>
                    <a:pt x="703" y="95"/>
                  </a:lnTo>
                  <a:lnTo>
                    <a:pt x="703" y="95"/>
                  </a:lnTo>
                  <a:lnTo>
                    <a:pt x="702" y="96"/>
                  </a:lnTo>
                  <a:lnTo>
                    <a:pt x="702" y="96"/>
                  </a:lnTo>
                  <a:lnTo>
                    <a:pt x="702" y="96"/>
                  </a:lnTo>
                  <a:lnTo>
                    <a:pt x="702" y="96"/>
                  </a:lnTo>
                  <a:lnTo>
                    <a:pt x="702" y="96"/>
                  </a:lnTo>
                  <a:lnTo>
                    <a:pt x="700" y="96"/>
                  </a:lnTo>
                  <a:lnTo>
                    <a:pt x="700" y="96"/>
                  </a:lnTo>
                  <a:lnTo>
                    <a:pt x="700" y="96"/>
                  </a:lnTo>
                  <a:lnTo>
                    <a:pt x="699" y="96"/>
                  </a:lnTo>
                  <a:lnTo>
                    <a:pt x="699" y="96"/>
                  </a:lnTo>
                  <a:lnTo>
                    <a:pt x="699" y="95"/>
                  </a:lnTo>
                  <a:lnTo>
                    <a:pt x="699" y="95"/>
                  </a:lnTo>
                  <a:lnTo>
                    <a:pt x="697" y="95"/>
                  </a:lnTo>
                  <a:lnTo>
                    <a:pt x="697" y="95"/>
                  </a:lnTo>
                  <a:lnTo>
                    <a:pt x="697" y="96"/>
                  </a:lnTo>
                  <a:lnTo>
                    <a:pt x="696" y="96"/>
                  </a:lnTo>
                  <a:lnTo>
                    <a:pt x="696" y="96"/>
                  </a:lnTo>
                  <a:lnTo>
                    <a:pt x="697" y="95"/>
                  </a:lnTo>
                  <a:lnTo>
                    <a:pt x="697" y="93"/>
                  </a:lnTo>
                  <a:lnTo>
                    <a:pt x="697" y="93"/>
                  </a:lnTo>
                  <a:lnTo>
                    <a:pt x="697" y="93"/>
                  </a:lnTo>
                  <a:lnTo>
                    <a:pt x="699" y="93"/>
                  </a:lnTo>
                  <a:lnTo>
                    <a:pt x="699" y="95"/>
                  </a:lnTo>
                  <a:lnTo>
                    <a:pt x="700" y="95"/>
                  </a:lnTo>
                  <a:lnTo>
                    <a:pt x="700" y="95"/>
                  </a:lnTo>
                  <a:lnTo>
                    <a:pt x="702" y="95"/>
                  </a:lnTo>
                  <a:lnTo>
                    <a:pt x="702" y="93"/>
                  </a:lnTo>
                  <a:lnTo>
                    <a:pt x="703" y="91"/>
                  </a:lnTo>
                  <a:lnTo>
                    <a:pt x="703" y="91"/>
                  </a:lnTo>
                  <a:lnTo>
                    <a:pt x="703" y="91"/>
                  </a:lnTo>
                  <a:lnTo>
                    <a:pt x="705" y="91"/>
                  </a:lnTo>
                  <a:lnTo>
                    <a:pt x="705" y="91"/>
                  </a:lnTo>
                  <a:lnTo>
                    <a:pt x="705" y="90"/>
                  </a:lnTo>
                  <a:lnTo>
                    <a:pt x="705" y="88"/>
                  </a:lnTo>
                  <a:lnTo>
                    <a:pt x="705" y="88"/>
                  </a:lnTo>
                  <a:close/>
                  <a:moveTo>
                    <a:pt x="353" y="87"/>
                  </a:moveTo>
                  <a:lnTo>
                    <a:pt x="355" y="87"/>
                  </a:lnTo>
                  <a:lnTo>
                    <a:pt x="355" y="87"/>
                  </a:lnTo>
                  <a:lnTo>
                    <a:pt x="355" y="88"/>
                  </a:lnTo>
                  <a:lnTo>
                    <a:pt x="355" y="90"/>
                  </a:lnTo>
                  <a:lnTo>
                    <a:pt x="357" y="91"/>
                  </a:lnTo>
                  <a:lnTo>
                    <a:pt x="358" y="91"/>
                  </a:lnTo>
                  <a:lnTo>
                    <a:pt x="358" y="91"/>
                  </a:lnTo>
                  <a:lnTo>
                    <a:pt x="358" y="93"/>
                  </a:lnTo>
                  <a:lnTo>
                    <a:pt x="358" y="93"/>
                  </a:lnTo>
                  <a:lnTo>
                    <a:pt x="358" y="93"/>
                  </a:lnTo>
                  <a:lnTo>
                    <a:pt x="358" y="95"/>
                  </a:lnTo>
                  <a:lnTo>
                    <a:pt x="358" y="95"/>
                  </a:lnTo>
                  <a:lnTo>
                    <a:pt x="360" y="95"/>
                  </a:lnTo>
                  <a:lnTo>
                    <a:pt x="361" y="96"/>
                  </a:lnTo>
                  <a:lnTo>
                    <a:pt x="361" y="96"/>
                  </a:lnTo>
                  <a:lnTo>
                    <a:pt x="363" y="98"/>
                  </a:lnTo>
                  <a:lnTo>
                    <a:pt x="363" y="98"/>
                  </a:lnTo>
                  <a:lnTo>
                    <a:pt x="363" y="99"/>
                  </a:lnTo>
                  <a:lnTo>
                    <a:pt x="361" y="99"/>
                  </a:lnTo>
                  <a:lnTo>
                    <a:pt x="361" y="101"/>
                  </a:lnTo>
                  <a:lnTo>
                    <a:pt x="361" y="101"/>
                  </a:lnTo>
                  <a:lnTo>
                    <a:pt x="361" y="101"/>
                  </a:lnTo>
                  <a:lnTo>
                    <a:pt x="361" y="101"/>
                  </a:lnTo>
                  <a:lnTo>
                    <a:pt x="361" y="99"/>
                  </a:lnTo>
                  <a:lnTo>
                    <a:pt x="360" y="98"/>
                  </a:lnTo>
                  <a:lnTo>
                    <a:pt x="360" y="98"/>
                  </a:lnTo>
                  <a:lnTo>
                    <a:pt x="358" y="96"/>
                  </a:lnTo>
                  <a:lnTo>
                    <a:pt x="360" y="96"/>
                  </a:lnTo>
                  <a:lnTo>
                    <a:pt x="360" y="96"/>
                  </a:lnTo>
                  <a:lnTo>
                    <a:pt x="358" y="96"/>
                  </a:lnTo>
                  <a:lnTo>
                    <a:pt x="357" y="96"/>
                  </a:lnTo>
                  <a:lnTo>
                    <a:pt x="353" y="96"/>
                  </a:lnTo>
                  <a:lnTo>
                    <a:pt x="352" y="96"/>
                  </a:lnTo>
                  <a:lnTo>
                    <a:pt x="352" y="98"/>
                  </a:lnTo>
                  <a:lnTo>
                    <a:pt x="352" y="98"/>
                  </a:lnTo>
                  <a:lnTo>
                    <a:pt x="352" y="98"/>
                  </a:lnTo>
                  <a:lnTo>
                    <a:pt x="353" y="98"/>
                  </a:lnTo>
                  <a:lnTo>
                    <a:pt x="353" y="98"/>
                  </a:lnTo>
                  <a:lnTo>
                    <a:pt x="355" y="99"/>
                  </a:lnTo>
                  <a:lnTo>
                    <a:pt x="355" y="99"/>
                  </a:lnTo>
                  <a:lnTo>
                    <a:pt x="357" y="101"/>
                  </a:lnTo>
                  <a:lnTo>
                    <a:pt x="358" y="99"/>
                  </a:lnTo>
                  <a:lnTo>
                    <a:pt x="358" y="99"/>
                  </a:lnTo>
                  <a:lnTo>
                    <a:pt x="360" y="101"/>
                  </a:lnTo>
                  <a:lnTo>
                    <a:pt x="360" y="101"/>
                  </a:lnTo>
                  <a:lnTo>
                    <a:pt x="360" y="101"/>
                  </a:lnTo>
                  <a:lnTo>
                    <a:pt x="361" y="101"/>
                  </a:lnTo>
                  <a:lnTo>
                    <a:pt x="361" y="101"/>
                  </a:lnTo>
                  <a:lnTo>
                    <a:pt x="361" y="102"/>
                  </a:lnTo>
                  <a:lnTo>
                    <a:pt x="360" y="102"/>
                  </a:lnTo>
                  <a:lnTo>
                    <a:pt x="360" y="102"/>
                  </a:lnTo>
                  <a:lnTo>
                    <a:pt x="358" y="102"/>
                  </a:lnTo>
                  <a:lnTo>
                    <a:pt x="358" y="102"/>
                  </a:lnTo>
                  <a:lnTo>
                    <a:pt x="355" y="106"/>
                  </a:lnTo>
                  <a:lnTo>
                    <a:pt x="353" y="107"/>
                  </a:lnTo>
                  <a:lnTo>
                    <a:pt x="352" y="107"/>
                  </a:lnTo>
                  <a:lnTo>
                    <a:pt x="350" y="106"/>
                  </a:lnTo>
                  <a:lnTo>
                    <a:pt x="349" y="106"/>
                  </a:lnTo>
                  <a:lnTo>
                    <a:pt x="349" y="106"/>
                  </a:lnTo>
                  <a:lnTo>
                    <a:pt x="345" y="107"/>
                  </a:lnTo>
                  <a:lnTo>
                    <a:pt x="344" y="107"/>
                  </a:lnTo>
                  <a:lnTo>
                    <a:pt x="344" y="106"/>
                  </a:lnTo>
                  <a:lnTo>
                    <a:pt x="344" y="106"/>
                  </a:lnTo>
                  <a:lnTo>
                    <a:pt x="344" y="104"/>
                  </a:lnTo>
                  <a:lnTo>
                    <a:pt x="344" y="104"/>
                  </a:lnTo>
                  <a:lnTo>
                    <a:pt x="344" y="102"/>
                  </a:lnTo>
                  <a:lnTo>
                    <a:pt x="344" y="102"/>
                  </a:lnTo>
                  <a:lnTo>
                    <a:pt x="345" y="101"/>
                  </a:lnTo>
                  <a:lnTo>
                    <a:pt x="347" y="101"/>
                  </a:lnTo>
                  <a:lnTo>
                    <a:pt x="349" y="101"/>
                  </a:lnTo>
                  <a:lnTo>
                    <a:pt x="349" y="99"/>
                  </a:lnTo>
                  <a:lnTo>
                    <a:pt x="349" y="98"/>
                  </a:lnTo>
                  <a:lnTo>
                    <a:pt x="349" y="98"/>
                  </a:lnTo>
                  <a:lnTo>
                    <a:pt x="349" y="98"/>
                  </a:lnTo>
                  <a:lnTo>
                    <a:pt x="349" y="98"/>
                  </a:lnTo>
                  <a:lnTo>
                    <a:pt x="350" y="96"/>
                  </a:lnTo>
                  <a:lnTo>
                    <a:pt x="352" y="95"/>
                  </a:lnTo>
                  <a:lnTo>
                    <a:pt x="353" y="95"/>
                  </a:lnTo>
                  <a:lnTo>
                    <a:pt x="353" y="93"/>
                  </a:lnTo>
                  <a:lnTo>
                    <a:pt x="353" y="93"/>
                  </a:lnTo>
                  <a:lnTo>
                    <a:pt x="353" y="93"/>
                  </a:lnTo>
                  <a:lnTo>
                    <a:pt x="352" y="93"/>
                  </a:lnTo>
                  <a:lnTo>
                    <a:pt x="352" y="93"/>
                  </a:lnTo>
                  <a:lnTo>
                    <a:pt x="350" y="95"/>
                  </a:lnTo>
                  <a:lnTo>
                    <a:pt x="349" y="95"/>
                  </a:lnTo>
                  <a:lnTo>
                    <a:pt x="347" y="96"/>
                  </a:lnTo>
                  <a:lnTo>
                    <a:pt x="347" y="96"/>
                  </a:lnTo>
                  <a:lnTo>
                    <a:pt x="347" y="95"/>
                  </a:lnTo>
                  <a:lnTo>
                    <a:pt x="345" y="93"/>
                  </a:lnTo>
                  <a:lnTo>
                    <a:pt x="347" y="93"/>
                  </a:lnTo>
                  <a:lnTo>
                    <a:pt x="349" y="93"/>
                  </a:lnTo>
                  <a:lnTo>
                    <a:pt x="349" y="93"/>
                  </a:lnTo>
                  <a:lnTo>
                    <a:pt x="349" y="93"/>
                  </a:lnTo>
                  <a:lnTo>
                    <a:pt x="349" y="93"/>
                  </a:lnTo>
                  <a:lnTo>
                    <a:pt x="350" y="93"/>
                  </a:lnTo>
                  <a:lnTo>
                    <a:pt x="350" y="93"/>
                  </a:lnTo>
                  <a:lnTo>
                    <a:pt x="350" y="93"/>
                  </a:lnTo>
                  <a:lnTo>
                    <a:pt x="350" y="91"/>
                  </a:lnTo>
                  <a:lnTo>
                    <a:pt x="350" y="91"/>
                  </a:lnTo>
                  <a:lnTo>
                    <a:pt x="355" y="91"/>
                  </a:lnTo>
                  <a:lnTo>
                    <a:pt x="355" y="90"/>
                  </a:lnTo>
                  <a:lnTo>
                    <a:pt x="355" y="90"/>
                  </a:lnTo>
                  <a:lnTo>
                    <a:pt x="353" y="87"/>
                  </a:lnTo>
                  <a:lnTo>
                    <a:pt x="353" y="87"/>
                  </a:lnTo>
                  <a:lnTo>
                    <a:pt x="353" y="87"/>
                  </a:lnTo>
                  <a:close/>
                  <a:moveTo>
                    <a:pt x="440" y="85"/>
                  </a:moveTo>
                  <a:lnTo>
                    <a:pt x="440" y="85"/>
                  </a:lnTo>
                  <a:lnTo>
                    <a:pt x="440" y="85"/>
                  </a:lnTo>
                  <a:lnTo>
                    <a:pt x="440" y="87"/>
                  </a:lnTo>
                  <a:lnTo>
                    <a:pt x="440" y="87"/>
                  </a:lnTo>
                  <a:lnTo>
                    <a:pt x="440" y="87"/>
                  </a:lnTo>
                  <a:lnTo>
                    <a:pt x="439" y="88"/>
                  </a:lnTo>
                  <a:lnTo>
                    <a:pt x="439" y="88"/>
                  </a:lnTo>
                  <a:lnTo>
                    <a:pt x="439" y="88"/>
                  </a:lnTo>
                  <a:lnTo>
                    <a:pt x="439" y="88"/>
                  </a:lnTo>
                  <a:lnTo>
                    <a:pt x="440" y="88"/>
                  </a:lnTo>
                  <a:lnTo>
                    <a:pt x="440" y="90"/>
                  </a:lnTo>
                  <a:lnTo>
                    <a:pt x="442" y="90"/>
                  </a:lnTo>
                  <a:lnTo>
                    <a:pt x="442" y="90"/>
                  </a:lnTo>
                  <a:lnTo>
                    <a:pt x="442" y="88"/>
                  </a:lnTo>
                  <a:lnTo>
                    <a:pt x="440" y="88"/>
                  </a:lnTo>
                  <a:lnTo>
                    <a:pt x="440" y="88"/>
                  </a:lnTo>
                  <a:lnTo>
                    <a:pt x="440" y="87"/>
                  </a:lnTo>
                  <a:lnTo>
                    <a:pt x="440" y="87"/>
                  </a:lnTo>
                  <a:lnTo>
                    <a:pt x="442" y="87"/>
                  </a:lnTo>
                  <a:lnTo>
                    <a:pt x="442" y="85"/>
                  </a:lnTo>
                  <a:lnTo>
                    <a:pt x="442" y="85"/>
                  </a:lnTo>
                  <a:lnTo>
                    <a:pt x="442" y="85"/>
                  </a:lnTo>
                  <a:lnTo>
                    <a:pt x="442" y="85"/>
                  </a:lnTo>
                  <a:lnTo>
                    <a:pt x="440" y="85"/>
                  </a:lnTo>
                  <a:close/>
                  <a:moveTo>
                    <a:pt x="3037" y="82"/>
                  </a:moveTo>
                  <a:lnTo>
                    <a:pt x="3039" y="82"/>
                  </a:lnTo>
                  <a:lnTo>
                    <a:pt x="3039" y="82"/>
                  </a:lnTo>
                  <a:lnTo>
                    <a:pt x="3039" y="83"/>
                  </a:lnTo>
                  <a:lnTo>
                    <a:pt x="3039" y="83"/>
                  </a:lnTo>
                  <a:lnTo>
                    <a:pt x="3037" y="83"/>
                  </a:lnTo>
                  <a:lnTo>
                    <a:pt x="3036" y="83"/>
                  </a:lnTo>
                  <a:lnTo>
                    <a:pt x="3037" y="82"/>
                  </a:lnTo>
                  <a:close/>
                  <a:moveTo>
                    <a:pt x="445" y="80"/>
                  </a:moveTo>
                  <a:lnTo>
                    <a:pt x="445" y="80"/>
                  </a:lnTo>
                  <a:lnTo>
                    <a:pt x="446" y="82"/>
                  </a:lnTo>
                  <a:lnTo>
                    <a:pt x="446" y="82"/>
                  </a:lnTo>
                  <a:lnTo>
                    <a:pt x="446" y="83"/>
                  </a:lnTo>
                  <a:lnTo>
                    <a:pt x="446" y="83"/>
                  </a:lnTo>
                  <a:lnTo>
                    <a:pt x="446" y="83"/>
                  </a:lnTo>
                  <a:lnTo>
                    <a:pt x="446" y="83"/>
                  </a:lnTo>
                  <a:lnTo>
                    <a:pt x="446" y="85"/>
                  </a:lnTo>
                  <a:lnTo>
                    <a:pt x="446" y="85"/>
                  </a:lnTo>
                  <a:lnTo>
                    <a:pt x="446" y="87"/>
                  </a:lnTo>
                  <a:lnTo>
                    <a:pt x="446" y="85"/>
                  </a:lnTo>
                  <a:lnTo>
                    <a:pt x="446" y="85"/>
                  </a:lnTo>
                  <a:lnTo>
                    <a:pt x="448" y="85"/>
                  </a:lnTo>
                  <a:lnTo>
                    <a:pt x="448" y="85"/>
                  </a:lnTo>
                  <a:lnTo>
                    <a:pt x="450" y="87"/>
                  </a:lnTo>
                  <a:lnTo>
                    <a:pt x="450" y="87"/>
                  </a:lnTo>
                  <a:lnTo>
                    <a:pt x="448" y="87"/>
                  </a:lnTo>
                  <a:lnTo>
                    <a:pt x="448" y="87"/>
                  </a:lnTo>
                  <a:lnTo>
                    <a:pt x="448" y="88"/>
                  </a:lnTo>
                  <a:lnTo>
                    <a:pt x="448" y="88"/>
                  </a:lnTo>
                  <a:lnTo>
                    <a:pt x="448" y="90"/>
                  </a:lnTo>
                  <a:lnTo>
                    <a:pt x="448" y="91"/>
                  </a:lnTo>
                  <a:lnTo>
                    <a:pt x="448" y="93"/>
                  </a:lnTo>
                  <a:lnTo>
                    <a:pt x="448" y="93"/>
                  </a:lnTo>
                  <a:lnTo>
                    <a:pt x="448" y="95"/>
                  </a:lnTo>
                  <a:lnTo>
                    <a:pt x="446" y="96"/>
                  </a:lnTo>
                  <a:lnTo>
                    <a:pt x="445" y="96"/>
                  </a:lnTo>
                  <a:lnTo>
                    <a:pt x="445" y="96"/>
                  </a:lnTo>
                  <a:lnTo>
                    <a:pt x="443" y="98"/>
                  </a:lnTo>
                  <a:lnTo>
                    <a:pt x="443" y="98"/>
                  </a:lnTo>
                  <a:lnTo>
                    <a:pt x="443" y="96"/>
                  </a:lnTo>
                  <a:lnTo>
                    <a:pt x="443" y="96"/>
                  </a:lnTo>
                  <a:lnTo>
                    <a:pt x="442" y="95"/>
                  </a:lnTo>
                  <a:lnTo>
                    <a:pt x="442" y="95"/>
                  </a:lnTo>
                  <a:lnTo>
                    <a:pt x="442" y="95"/>
                  </a:lnTo>
                  <a:lnTo>
                    <a:pt x="442" y="96"/>
                  </a:lnTo>
                  <a:lnTo>
                    <a:pt x="442" y="96"/>
                  </a:lnTo>
                  <a:lnTo>
                    <a:pt x="440" y="96"/>
                  </a:lnTo>
                  <a:lnTo>
                    <a:pt x="440" y="96"/>
                  </a:lnTo>
                  <a:lnTo>
                    <a:pt x="440" y="96"/>
                  </a:lnTo>
                  <a:lnTo>
                    <a:pt x="439" y="96"/>
                  </a:lnTo>
                  <a:lnTo>
                    <a:pt x="439" y="96"/>
                  </a:lnTo>
                  <a:lnTo>
                    <a:pt x="439" y="95"/>
                  </a:lnTo>
                  <a:lnTo>
                    <a:pt x="440" y="93"/>
                  </a:lnTo>
                  <a:lnTo>
                    <a:pt x="440" y="93"/>
                  </a:lnTo>
                  <a:lnTo>
                    <a:pt x="442" y="93"/>
                  </a:lnTo>
                  <a:lnTo>
                    <a:pt x="442" y="93"/>
                  </a:lnTo>
                  <a:lnTo>
                    <a:pt x="440" y="93"/>
                  </a:lnTo>
                  <a:lnTo>
                    <a:pt x="440" y="93"/>
                  </a:lnTo>
                  <a:lnTo>
                    <a:pt x="439" y="93"/>
                  </a:lnTo>
                  <a:lnTo>
                    <a:pt x="439" y="95"/>
                  </a:lnTo>
                  <a:lnTo>
                    <a:pt x="437" y="95"/>
                  </a:lnTo>
                  <a:lnTo>
                    <a:pt x="437" y="95"/>
                  </a:lnTo>
                  <a:lnTo>
                    <a:pt x="437" y="95"/>
                  </a:lnTo>
                  <a:lnTo>
                    <a:pt x="435" y="95"/>
                  </a:lnTo>
                  <a:lnTo>
                    <a:pt x="435" y="95"/>
                  </a:lnTo>
                  <a:lnTo>
                    <a:pt x="435" y="95"/>
                  </a:lnTo>
                  <a:lnTo>
                    <a:pt x="435" y="93"/>
                  </a:lnTo>
                  <a:lnTo>
                    <a:pt x="435" y="95"/>
                  </a:lnTo>
                  <a:lnTo>
                    <a:pt x="437" y="95"/>
                  </a:lnTo>
                  <a:lnTo>
                    <a:pt x="437" y="93"/>
                  </a:lnTo>
                  <a:lnTo>
                    <a:pt x="437" y="93"/>
                  </a:lnTo>
                  <a:lnTo>
                    <a:pt x="437" y="91"/>
                  </a:lnTo>
                  <a:lnTo>
                    <a:pt x="437" y="90"/>
                  </a:lnTo>
                  <a:lnTo>
                    <a:pt x="435" y="90"/>
                  </a:lnTo>
                  <a:lnTo>
                    <a:pt x="435" y="91"/>
                  </a:lnTo>
                  <a:lnTo>
                    <a:pt x="434" y="91"/>
                  </a:lnTo>
                  <a:lnTo>
                    <a:pt x="434" y="90"/>
                  </a:lnTo>
                  <a:lnTo>
                    <a:pt x="434" y="90"/>
                  </a:lnTo>
                  <a:lnTo>
                    <a:pt x="434" y="90"/>
                  </a:lnTo>
                  <a:lnTo>
                    <a:pt x="435" y="90"/>
                  </a:lnTo>
                  <a:lnTo>
                    <a:pt x="435" y="90"/>
                  </a:lnTo>
                  <a:lnTo>
                    <a:pt x="435" y="90"/>
                  </a:lnTo>
                  <a:lnTo>
                    <a:pt x="435" y="88"/>
                  </a:lnTo>
                  <a:lnTo>
                    <a:pt x="435" y="88"/>
                  </a:lnTo>
                  <a:lnTo>
                    <a:pt x="437" y="87"/>
                  </a:lnTo>
                  <a:lnTo>
                    <a:pt x="437" y="85"/>
                  </a:lnTo>
                  <a:lnTo>
                    <a:pt x="437" y="85"/>
                  </a:lnTo>
                  <a:lnTo>
                    <a:pt x="439" y="82"/>
                  </a:lnTo>
                  <a:lnTo>
                    <a:pt x="440" y="80"/>
                  </a:lnTo>
                  <a:lnTo>
                    <a:pt x="440" y="80"/>
                  </a:lnTo>
                  <a:lnTo>
                    <a:pt x="442" y="82"/>
                  </a:lnTo>
                  <a:lnTo>
                    <a:pt x="443" y="82"/>
                  </a:lnTo>
                  <a:lnTo>
                    <a:pt x="445" y="82"/>
                  </a:lnTo>
                  <a:lnTo>
                    <a:pt x="445" y="83"/>
                  </a:lnTo>
                  <a:lnTo>
                    <a:pt x="445" y="83"/>
                  </a:lnTo>
                  <a:lnTo>
                    <a:pt x="445" y="83"/>
                  </a:lnTo>
                  <a:lnTo>
                    <a:pt x="445" y="82"/>
                  </a:lnTo>
                  <a:lnTo>
                    <a:pt x="445" y="82"/>
                  </a:lnTo>
                  <a:lnTo>
                    <a:pt x="443" y="80"/>
                  </a:lnTo>
                  <a:lnTo>
                    <a:pt x="443" y="80"/>
                  </a:lnTo>
                  <a:lnTo>
                    <a:pt x="445" y="80"/>
                  </a:lnTo>
                  <a:close/>
                  <a:moveTo>
                    <a:pt x="3064" y="74"/>
                  </a:moveTo>
                  <a:lnTo>
                    <a:pt x="3066" y="74"/>
                  </a:lnTo>
                  <a:lnTo>
                    <a:pt x="3066" y="74"/>
                  </a:lnTo>
                  <a:lnTo>
                    <a:pt x="3066" y="76"/>
                  </a:lnTo>
                  <a:lnTo>
                    <a:pt x="3067" y="77"/>
                  </a:lnTo>
                  <a:lnTo>
                    <a:pt x="3069" y="79"/>
                  </a:lnTo>
                  <a:lnTo>
                    <a:pt x="3070" y="79"/>
                  </a:lnTo>
                  <a:lnTo>
                    <a:pt x="3070" y="79"/>
                  </a:lnTo>
                  <a:lnTo>
                    <a:pt x="3070" y="80"/>
                  </a:lnTo>
                  <a:lnTo>
                    <a:pt x="3072" y="80"/>
                  </a:lnTo>
                  <a:lnTo>
                    <a:pt x="3070" y="80"/>
                  </a:lnTo>
                  <a:lnTo>
                    <a:pt x="3069" y="80"/>
                  </a:lnTo>
                  <a:lnTo>
                    <a:pt x="3067" y="82"/>
                  </a:lnTo>
                  <a:lnTo>
                    <a:pt x="3067" y="83"/>
                  </a:lnTo>
                  <a:lnTo>
                    <a:pt x="3066" y="85"/>
                  </a:lnTo>
                  <a:lnTo>
                    <a:pt x="3062" y="85"/>
                  </a:lnTo>
                  <a:lnTo>
                    <a:pt x="3061" y="85"/>
                  </a:lnTo>
                  <a:lnTo>
                    <a:pt x="3059" y="85"/>
                  </a:lnTo>
                  <a:lnTo>
                    <a:pt x="3058" y="83"/>
                  </a:lnTo>
                  <a:lnTo>
                    <a:pt x="3056" y="82"/>
                  </a:lnTo>
                  <a:lnTo>
                    <a:pt x="3056" y="80"/>
                  </a:lnTo>
                  <a:lnTo>
                    <a:pt x="3054" y="77"/>
                  </a:lnTo>
                  <a:lnTo>
                    <a:pt x="3056" y="77"/>
                  </a:lnTo>
                  <a:lnTo>
                    <a:pt x="3059" y="76"/>
                  </a:lnTo>
                  <a:lnTo>
                    <a:pt x="3062" y="74"/>
                  </a:lnTo>
                  <a:lnTo>
                    <a:pt x="3064" y="74"/>
                  </a:lnTo>
                  <a:close/>
                  <a:moveTo>
                    <a:pt x="2725" y="72"/>
                  </a:moveTo>
                  <a:lnTo>
                    <a:pt x="2727" y="72"/>
                  </a:lnTo>
                  <a:lnTo>
                    <a:pt x="2728" y="72"/>
                  </a:lnTo>
                  <a:lnTo>
                    <a:pt x="2728" y="74"/>
                  </a:lnTo>
                  <a:lnTo>
                    <a:pt x="2727" y="74"/>
                  </a:lnTo>
                  <a:lnTo>
                    <a:pt x="2725" y="74"/>
                  </a:lnTo>
                  <a:lnTo>
                    <a:pt x="2723" y="74"/>
                  </a:lnTo>
                  <a:lnTo>
                    <a:pt x="2723" y="74"/>
                  </a:lnTo>
                  <a:lnTo>
                    <a:pt x="2720" y="77"/>
                  </a:lnTo>
                  <a:lnTo>
                    <a:pt x="2720" y="77"/>
                  </a:lnTo>
                  <a:lnTo>
                    <a:pt x="2720" y="79"/>
                  </a:lnTo>
                  <a:lnTo>
                    <a:pt x="2720" y="79"/>
                  </a:lnTo>
                  <a:lnTo>
                    <a:pt x="2723" y="79"/>
                  </a:lnTo>
                  <a:lnTo>
                    <a:pt x="2723" y="80"/>
                  </a:lnTo>
                  <a:lnTo>
                    <a:pt x="2723" y="80"/>
                  </a:lnTo>
                  <a:lnTo>
                    <a:pt x="2722" y="80"/>
                  </a:lnTo>
                  <a:lnTo>
                    <a:pt x="2722" y="82"/>
                  </a:lnTo>
                  <a:lnTo>
                    <a:pt x="2720" y="82"/>
                  </a:lnTo>
                  <a:lnTo>
                    <a:pt x="2719" y="82"/>
                  </a:lnTo>
                  <a:lnTo>
                    <a:pt x="2715" y="82"/>
                  </a:lnTo>
                  <a:lnTo>
                    <a:pt x="2715" y="80"/>
                  </a:lnTo>
                  <a:lnTo>
                    <a:pt x="2715" y="79"/>
                  </a:lnTo>
                  <a:lnTo>
                    <a:pt x="2715" y="77"/>
                  </a:lnTo>
                  <a:lnTo>
                    <a:pt x="2715" y="76"/>
                  </a:lnTo>
                  <a:lnTo>
                    <a:pt x="2717" y="76"/>
                  </a:lnTo>
                  <a:lnTo>
                    <a:pt x="2719" y="76"/>
                  </a:lnTo>
                  <a:lnTo>
                    <a:pt x="2720" y="76"/>
                  </a:lnTo>
                  <a:lnTo>
                    <a:pt x="2722" y="74"/>
                  </a:lnTo>
                  <a:lnTo>
                    <a:pt x="2723" y="72"/>
                  </a:lnTo>
                  <a:lnTo>
                    <a:pt x="2725" y="72"/>
                  </a:lnTo>
                  <a:close/>
                  <a:moveTo>
                    <a:pt x="582" y="65"/>
                  </a:moveTo>
                  <a:lnTo>
                    <a:pt x="582" y="65"/>
                  </a:lnTo>
                  <a:lnTo>
                    <a:pt x="584" y="65"/>
                  </a:lnTo>
                  <a:lnTo>
                    <a:pt x="585" y="65"/>
                  </a:lnTo>
                  <a:lnTo>
                    <a:pt x="587" y="66"/>
                  </a:lnTo>
                  <a:lnTo>
                    <a:pt x="582" y="65"/>
                  </a:lnTo>
                  <a:lnTo>
                    <a:pt x="582" y="65"/>
                  </a:lnTo>
                  <a:close/>
                  <a:moveTo>
                    <a:pt x="398" y="63"/>
                  </a:moveTo>
                  <a:lnTo>
                    <a:pt x="399" y="63"/>
                  </a:lnTo>
                  <a:lnTo>
                    <a:pt x="399" y="63"/>
                  </a:lnTo>
                  <a:lnTo>
                    <a:pt x="401" y="65"/>
                  </a:lnTo>
                  <a:lnTo>
                    <a:pt x="401" y="65"/>
                  </a:lnTo>
                  <a:lnTo>
                    <a:pt x="401" y="66"/>
                  </a:lnTo>
                  <a:lnTo>
                    <a:pt x="399" y="65"/>
                  </a:lnTo>
                  <a:lnTo>
                    <a:pt x="398" y="65"/>
                  </a:lnTo>
                  <a:lnTo>
                    <a:pt x="398" y="65"/>
                  </a:lnTo>
                  <a:lnTo>
                    <a:pt x="398" y="63"/>
                  </a:lnTo>
                  <a:close/>
                  <a:moveTo>
                    <a:pt x="323" y="63"/>
                  </a:moveTo>
                  <a:lnTo>
                    <a:pt x="323" y="65"/>
                  </a:lnTo>
                  <a:lnTo>
                    <a:pt x="323" y="65"/>
                  </a:lnTo>
                  <a:lnTo>
                    <a:pt x="322" y="66"/>
                  </a:lnTo>
                  <a:lnTo>
                    <a:pt x="322" y="66"/>
                  </a:lnTo>
                  <a:lnTo>
                    <a:pt x="323" y="66"/>
                  </a:lnTo>
                  <a:lnTo>
                    <a:pt x="323" y="66"/>
                  </a:lnTo>
                  <a:lnTo>
                    <a:pt x="325" y="65"/>
                  </a:lnTo>
                  <a:lnTo>
                    <a:pt x="325" y="63"/>
                  </a:lnTo>
                  <a:lnTo>
                    <a:pt x="323" y="63"/>
                  </a:lnTo>
                  <a:close/>
                  <a:moveTo>
                    <a:pt x="412" y="63"/>
                  </a:moveTo>
                  <a:lnTo>
                    <a:pt x="413" y="63"/>
                  </a:lnTo>
                  <a:lnTo>
                    <a:pt x="413" y="63"/>
                  </a:lnTo>
                  <a:lnTo>
                    <a:pt x="415" y="65"/>
                  </a:lnTo>
                  <a:lnTo>
                    <a:pt x="415" y="65"/>
                  </a:lnTo>
                  <a:lnTo>
                    <a:pt x="413" y="66"/>
                  </a:lnTo>
                  <a:lnTo>
                    <a:pt x="410" y="66"/>
                  </a:lnTo>
                  <a:lnTo>
                    <a:pt x="407" y="68"/>
                  </a:lnTo>
                  <a:lnTo>
                    <a:pt x="404" y="68"/>
                  </a:lnTo>
                  <a:lnTo>
                    <a:pt x="402" y="68"/>
                  </a:lnTo>
                  <a:lnTo>
                    <a:pt x="402" y="68"/>
                  </a:lnTo>
                  <a:lnTo>
                    <a:pt x="401" y="68"/>
                  </a:lnTo>
                  <a:lnTo>
                    <a:pt x="401" y="68"/>
                  </a:lnTo>
                  <a:lnTo>
                    <a:pt x="402" y="66"/>
                  </a:lnTo>
                  <a:lnTo>
                    <a:pt x="402" y="66"/>
                  </a:lnTo>
                  <a:lnTo>
                    <a:pt x="404" y="66"/>
                  </a:lnTo>
                  <a:lnTo>
                    <a:pt x="405" y="66"/>
                  </a:lnTo>
                  <a:lnTo>
                    <a:pt x="407" y="66"/>
                  </a:lnTo>
                  <a:lnTo>
                    <a:pt x="407" y="66"/>
                  </a:lnTo>
                  <a:lnTo>
                    <a:pt x="409" y="66"/>
                  </a:lnTo>
                  <a:lnTo>
                    <a:pt x="409" y="65"/>
                  </a:lnTo>
                  <a:lnTo>
                    <a:pt x="410" y="65"/>
                  </a:lnTo>
                  <a:lnTo>
                    <a:pt x="412" y="63"/>
                  </a:lnTo>
                  <a:lnTo>
                    <a:pt x="412" y="63"/>
                  </a:lnTo>
                  <a:close/>
                  <a:moveTo>
                    <a:pt x="372" y="61"/>
                  </a:moveTo>
                  <a:lnTo>
                    <a:pt x="372" y="61"/>
                  </a:lnTo>
                  <a:lnTo>
                    <a:pt x="374" y="61"/>
                  </a:lnTo>
                  <a:lnTo>
                    <a:pt x="374" y="61"/>
                  </a:lnTo>
                  <a:lnTo>
                    <a:pt x="375" y="61"/>
                  </a:lnTo>
                  <a:lnTo>
                    <a:pt x="375" y="61"/>
                  </a:lnTo>
                  <a:lnTo>
                    <a:pt x="375" y="61"/>
                  </a:lnTo>
                  <a:lnTo>
                    <a:pt x="375" y="63"/>
                  </a:lnTo>
                  <a:lnTo>
                    <a:pt x="377" y="63"/>
                  </a:lnTo>
                  <a:lnTo>
                    <a:pt x="377" y="63"/>
                  </a:lnTo>
                  <a:lnTo>
                    <a:pt x="375" y="65"/>
                  </a:lnTo>
                  <a:lnTo>
                    <a:pt x="375" y="66"/>
                  </a:lnTo>
                  <a:lnTo>
                    <a:pt x="375" y="66"/>
                  </a:lnTo>
                  <a:lnTo>
                    <a:pt x="374" y="66"/>
                  </a:lnTo>
                  <a:lnTo>
                    <a:pt x="374" y="66"/>
                  </a:lnTo>
                  <a:lnTo>
                    <a:pt x="372" y="65"/>
                  </a:lnTo>
                  <a:lnTo>
                    <a:pt x="371" y="65"/>
                  </a:lnTo>
                  <a:lnTo>
                    <a:pt x="371" y="63"/>
                  </a:lnTo>
                  <a:lnTo>
                    <a:pt x="371" y="63"/>
                  </a:lnTo>
                  <a:lnTo>
                    <a:pt x="371" y="61"/>
                  </a:lnTo>
                  <a:lnTo>
                    <a:pt x="371" y="61"/>
                  </a:lnTo>
                  <a:lnTo>
                    <a:pt x="372" y="61"/>
                  </a:lnTo>
                  <a:close/>
                  <a:moveTo>
                    <a:pt x="667" y="60"/>
                  </a:moveTo>
                  <a:lnTo>
                    <a:pt x="667" y="60"/>
                  </a:lnTo>
                  <a:lnTo>
                    <a:pt x="666" y="61"/>
                  </a:lnTo>
                  <a:lnTo>
                    <a:pt x="666" y="61"/>
                  </a:lnTo>
                  <a:lnTo>
                    <a:pt x="669" y="60"/>
                  </a:lnTo>
                  <a:lnTo>
                    <a:pt x="669" y="60"/>
                  </a:lnTo>
                  <a:lnTo>
                    <a:pt x="669" y="60"/>
                  </a:lnTo>
                  <a:lnTo>
                    <a:pt x="669" y="60"/>
                  </a:lnTo>
                  <a:lnTo>
                    <a:pt x="669" y="61"/>
                  </a:lnTo>
                  <a:lnTo>
                    <a:pt x="666" y="63"/>
                  </a:lnTo>
                  <a:lnTo>
                    <a:pt x="666" y="63"/>
                  </a:lnTo>
                  <a:lnTo>
                    <a:pt x="666" y="63"/>
                  </a:lnTo>
                  <a:lnTo>
                    <a:pt x="666" y="65"/>
                  </a:lnTo>
                  <a:lnTo>
                    <a:pt x="669" y="61"/>
                  </a:lnTo>
                  <a:lnTo>
                    <a:pt x="670" y="61"/>
                  </a:lnTo>
                  <a:lnTo>
                    <a:pt x="670" y="61"/>
                  </a:lnTo>
                  <a:lnTo>
                    <a:pt x="670" y="63"/>
                  </a:lnTo>
                  <a:lnTo>
                    <a:pt x="667" y="65"/>
                  </a:lnTo>
                  <a:lnTo>
                    <a:pt x="667" y="65"/>
                  </a:lnTo>
                  <a:lnTo>
                    <a:pt x="666" y="66"/>
                  </a:lnTo>
                  <a:lnTo>
                    <a:pt x="664" y="68"/>
                  </a:lnTo>
                  <a:lnTo>
                    <a:pt x="662" y="68"/>
                  </a:lnTo>
                  <a:lnTo>
                    <a:pt x="661" y="69"/>
                  </a:lnTo>
                  <a:lnTo>
                    <a:pt x="659" y="71"/>
                  </a:lnTo>
                  <a:lnTo>
                    <a:pt x="659" y="71"/>
                  </a:lnTo>
                  <a:lnTo>
                    <a:pt x="661" y="69"/>
                  </a:lnTo>
                  <a:lnTo>
                    <a:pt x="662" y="68"/>
                  </a:lnTo>
                  <a:lnTo>
                    <a:pt x="664" y="66"/>
                  </a:lnTo>
                  <a:lnTo>
                    <a:pt x="664" y="66"/>
                  </a:lnTo>
                  <a:lnTo>
                    <a:pt x="664" y="66"/>
                  </a:lnTo>
                  <a:lnTo>
                    <a:pt x="664" y="65"/>
                  </a:lnTo>
                  <a:lnTo>
                    <a:pt x="664" y="65"/>
                  </a:lnTo>
                  <a:lnTo>
                    <a:pt x="664" y="65"/>
                  </a:lnTo>
                  <a:lnTo>
                    <a:pt x="664" y="63"/>
                  </a:lnTo>
                  <a:lnTo>
                    <a:pt x="664" y="63"/>
                  </a:lnTo>
                  <a:lnTo>
                    <a:pt x="662" y="65"/>
                  </a:lnTo>
                  <a:lnTo>
                    <a:pt x="661" y="66"/>
                  </a:lnTo>
                  <a:lnTo>
                    <a:pt x="658" y="69"/>
                  </a:lnTo>
                  <a:lnTo>
                    <a:pt x="658" y="71"/>
                  </a:lnTo>
                  <a:lnTo>
                    <a:pt x="658" y="71"/>
                  </a:lnTo>
                  <a:lnTo>
                    <a:pt x="655" y="74"/>
                  </a:lnTo>
                  <a:lnTo>
                    <a:pt x="655" y="74"/>
                  </a:lnTo>
                  <a:lnTo>
                    <a:pt x="655" y="76"/>
                  </a:lnTo>
                  <a:lnTo>
                    <a:pt x="655" y="77"/>
                  </a:lnTo>
                  <a:lnTo>
                    <a:pt x="655" y="77"/>
                  </a:lnTo>
                  <a:lnTo>
                    <a:pt x="655" y="79"/>
                  </a:lnTo>
                  <a:lnTo>
                    <a:pt x="655" y="79"/>
                  </a:lnTo>
                  <a:lnTo>
                    <a:pt x="655" y="77"/>
                  </a:lnTo>
                  <a:lnTo>
                    <a:pt x="655" y="79"/>
                  </a:lnTo>
                  <a:lnTo>
                    <a:pt x="655" y="79"/>
                  </a:lnTo>
                  <a:lnTo>
                    <a:pt x="655" y="80"/>
                  </a:lnTo>
                  <a:lnTo>
                    <a:pt x="655" y="82"/>
                  </a:lnTo>
                  <a:lnTo>
                    <a:pt x="655" y="82"/>
                  </a:lnTo>
                  <a:lnTo>
                    <a:pt x="653" y="82"/>
                  </a:lnTo>
                  <a:lnTo>
                    <a:pt x="651" y="83"/>
                  </a:lnTo>
                  <a:lnTo>
                    <a:pt x="651" y="83"/>
                  </a:lnTo>
                  <a:lnTo>
                    <a:pt x="651" y="85"/>
                  </a:lnTo>
                  <a:lnTo>
                    <a:pt x="650" y="85"/>
                  </a:lnTo>
                  <a:lnTo>
                    <a:pt x="648" y="85"/>
                  </a:lnTo>
                  <a:lnTo>
                    <a:pt x="650" y="85"/>
                  </a:lnTo>
                  <a:lnTo>
                    <a:pt x="650" y="83"/>
                  </a:lnTo>
                  <a:lnTo>
                    <a:pt x="651" y="82"/>
                  </a:lnTo>
                  <a:lnTo>
                    <a:pt x="655" y="82"/>
                  </a:lnTo>
                  <a:lnTo>
                    <a:pt x="655" y="80"/>
                  </a:lnTo>
                  <a:lnTo>
                    <a:pt x="655" y="80"/>
                  </a:lnTo>
                  <a:lnTo>
                    <a:pt x="653" y="80"/>
                  </a:lnTo>
                  <a:lnTo>
                    <a:pt x="653" y="79"/>
                  </a:lnTo>
                  <a:lnTo>
                    <a:pt x="653" y="79"/>
                  </a:lnTo>
                  <a:lnTo>
                    <a:pt x="655" y="79"/>
                  </a:lnTo>
                  <a:lnTo>
                    <a:pt x="655" y="74"/>
                  </a:lnTo>
                  <a:lnTo>
                    <a:pt x="653" y="74"/>
                  </a:lnTo>
                  <a:lnTo>
                    <a:pt x="653" y="76"/>
                  </a:lnTo>
                  <a:lnTo>
                    <a:pt x="653" y="76"/>
                  </a:lnTo>
                  <a:lnTo>
                    <a:pt x="653" y="77"/>
                  </a:lnTo>
                  <a:lnTo>
                    <a:pt x="653" y="77"/>
                  </a:lnTo>
                  <a:lnTo>
                    <a:pt x="653" y="77"/>
                  </a:lnTo>
                  <a:lnTo>
                    <a:pt x="651" y="77"/>
                  </a:lnTo>
                  <a:lnTo>
                    <a:pt x="650" y="79"/>
                  </a:lnTo>
                  <a:lnTo>
                    <a:pt x="650" y="79"/>
                  </a:lnTo>
                  <a:lnTo>
                    <a:pt x="650" y="77"/>
                  </a:lnTo>
                  <a:lnTo>
                    <a:pt x="653" y="72"/>
                  </a:lnTo>
                  <a:lnTo>
                    <a:pt x="655" y="69"/>
                  </a:lnTo>
                  <a:lnTo>
                    <a:pt x="655" y="69"/>
                  </a:lnTo>
                  <a:lnTo>
                    <a:pt x="653" y="69"/>
                  </a:lnTo>
                  <a:lnTo>
                    <a:pt x="653" y="68"/>
                  </a:lnTo>
                  <a:lnTo>
                    <a:pt x="653" y="68"/>
                  </a:lnTo>
                  <a:lnTo>
                    <a:pt x="653" y="68"/>
                  </a:lnTo>
                  <a:lnTo>
                    <a:pt x="653" y="68"/>
                  </a:lnTo>
                  <a:lnTo>
                    <a:pt x="658" y="65"/>
                  </a:lnTo>
                  <a:lnTo>
                    <a:pt x="661" y="61"/>
                  </a:lnTo>
                  <a:lnTo>
                    <a:pt x="664" y="61"/>
                  </a:lnTo>
                  <a:lnTo>
                    <a:pt x="666" y="60"/>
                  </a:lnTo>
                  <a:lnTo>
                    <a:pt x="667" y="60"/>
                  </a:lnTo>
                  <a:close/>
                  <a:moveTo>
                    <a:pt x="612" y="58"/>
                  </a:moveTo>
                  <a:lnTo>
                    <a:pt x="612" y="60"/>
                  </a:lnTo>
                  <a:lnTo>
                    <a:pt x="614" y="60"/>
                  </a:lnTo>
                  <a:lnTo>
                    <a:pt x="615" y="60"/>
                  </a:lnTo>
                  <a:lnTo>
                    <a:pt x="615" y="60"/>
                  </a:lnTo>
                  <a:lnTo>
                    <a:pt x="612" y="61"/>
                  </a:lnTo>
                  <a:lnTo>
                    <a:pt x="609" y="60"/>
                  </a:lnTo>
                  <a:lnTo>
                    <a:pt x="609" y="60"/>
                  </a:lnTo>
                  <a:lnTo>
                    <a:pt x="610" y="60"/>
                  </a:lnTo>
                  <a:lnTo>
                    <a:pt x="610" y="60"/>
                  </a:lnTo>
                  <a:lnTo>
                    <a:pt x="610" y="58"/>
                  </a:lnTo>
                  <a:lnTo>
                    <a:pt x="612" y="58"/>
                  </a:lnTo>
                  <a:close/>
                  <a:moveTo>
                    <a:pt x="3176" y="55"/>
                  </a:moveTo>
                  <a:lnTo>
                    <a:pt x="3177" y="58"/>
                  </a:lnTo>
                  <a:lnTo>
                    <a:pt x="3179" y="60"/>
                  </a:lnTo>
                  <a:lnTo>
                    <a:pt x="3179" y="61"/>
                  </a:lnTo>
                  <a:lnTo>
                    <a:pt x="3177" y="63"/>
                  </a:lnTo>
                  <a:lnTo>
                    <a:pt x="3177" y="65"/>
                  </a:lnTo>
                  <a:lnTo>
                    <a:pt x="3177" y="66"/>
                  </a:lnTo>
                  <a:lnTo>
                    <a:pt x="3177" y="68"/>
                  </a:lnTo>
                  <a:lnTo>
                    <a:pt x="3174" y="71"/>
                  </a:lnTo>
                  <a:lnTo>
                    <a:pt x="3174" y="72"/>
                  </a:lnTo>
                  <a:lnTo>
                    <a:pt x="3174" y="74"/>
                  </a:lnTo>
                  <a:lnTo>
                    <a:pt x="3174" y="74"/>
                  </a:lnTo>
                  <a:lnTo>
                    <a:pt x="3174" y="74"/>
                  </a:lnTo>
                  <a:lnTo>
                    <a:pt x="3174" y="76"/>
                  </a:lnTo>
                  <a:lnTo>
                    <a:pt x="3173" y="76"/>
                  </a:lnTo>
                  <a:lnTo>
                    <a:pt x="3170" y="76"/>
                  </a:lnTo>
                  <a:lnTo>
                    <a:pt x="3170" y="76"/>
                  </a:lnTo>
                  <a:lnTo>
                    <a:pt x="3170" y="74"/>
                  </a:lnTo>
                  <a:lnTo>
                    <a:pt x="3171" y="74"/>
                  </a:lnTo>
                  <a:lnTo>
                    <a:pt x="3171" y="71"/>
                  </a:lnTo>
                  <a:lnTo>
                    <a:pt x="3171" y="65"/>
                  </a:lnTo>
                  <a:lnTo>
                    <a:pt x="3171" y="61"/>
                  </a:lnTo>
                  <a:lnTo>
                    <a:pt x="3173" y="60"/>
                  </a:lnTo>
                  <a:lnTo>
                    <a:pt x="3173" y="60"/>
                  </a:lnTo>
                  <a:lnTo>
                    <a:pt x="3173" y="58"/>
                  </a:lnTo>
                  <a:lnTo>
                    <a:pt x="3173" y="58"/>
                  </a:lnTo>
                  <a:lnTo>
                    <a:pt x="3174" y="57"/>
                  </a:lnTo>
                  <a:lnTo>
                    <a:pt x="3174" y="55"/>
                  </a:lnTo>
                  <a:lnTo>
                    <a:pt x="3176" y="55"/>
                  </a:lnTo>
                  <a:close/>
                  <a:moveTo>
                    <a:pt x="729" y="55"/>
                  </a:moveTo>
                  <a:lnTo>
                    <a:pt x="727" y="55"/>
                  </a:lnTo>
                  <a:lnTo>
                    <a:pt x="727" y="55"/>
                  </a:lnTo>
                  <a:lnTo>
                    <a:pt x="726" y="57"/>
                  </a:lnTo>
                  <a:lnTo>
                    <a:pt x="724" y="58"/>
                  </a:lnTo>
                  <a:lnTo>
                    <a:pt x="722" y="58"/>
                  </a:lnTo>
                  <a:lnTo>
                    <a:pt x="722" y="60"/>
                  </a:lnTo>
                  <a:lnTo>
                    <a:pt x="724" y="60"/>
                  </a:lnTo>
                  <a:lnTo>
                    <a:pt x="724" y="61"/>
                  </a:lnTo>
                  <a:lnTo>
                    <a:pt x="724" y="61"/>
                  </a:lnTo>
                  <a:lnTo>
                    <a:pt x="726" y="61"/>
                  </a:lnTo>
                  <a:lnTo>
                    <a:pt x="726" y="63"/>
                  </a:lnTo>
                  <a:lnTo>
                    <a:pt x="727" y="63"/>
                  </a:lnTo>
                  <a:lnTo>
                    <a:pt x="729" y="63"/>
                  </a:lnTo>
                  <a:lnTo>
                    <a:pt x="730" y="63"/>
                  </a:lnTo>
                  <a:lnTo>
                    <a:pt x="730" y="63"/>
                  </a:lnTo>
                  <a:lnTo>
                    <a:pt x="732" y="63"/>
                  </a:lnTo>
                  <a:lnTo>
                    <a:pt x="732" y="63"/>
                  </a:lnTo>
                  <a:lnTo>
                    <a:pt x="733" y="61"/>
                  </a:lnTo>
                  <a:lnTo>
                    <a:pt x="733" y="61"/>
                  </a:lnTo>
                  <a:lnTo>
                    <a:pt x="732" y="60"/>
                  </a:lnTo>
                  <a:lnTo>
                    <a:pt x="730" y="60"/>
                  </a:lnTo>
                  <a:lnTo>
                    <a:pt x="730" y="58"/>
                  </a:lnTo>
                  <a:lnTo>
                    <a:pt x="730" y="58"/>
                  </a:lnTo>
                  <a:lnTo>
                    <a:pt x="730" y="58"/>
                  </a:lnTo>
                  <a:lnTo>
                    <a:pt x="732" y="60"/>
                  </a:lnTo>
                  <a:lnTo>
                    <a:pt x="732" y="60"/>
                  </a:lnTo>
                  <a:lnTo>
                    <a:pt x="733" y="60"/>
                  </a:lnTo>
                  <a:lnTo>
                    <a:pt x="733" y="58"/>
                  </a:lnTo>
                  <a:lnTo>
                    <a:pt x="733" y="57"/>
                  </a:lnTo>
                  <a:lnTo>
                    <a:pt x="733" y="57"/>
                  </a:lnTo>
                  <a:lnTo>
                    <a:pt x="732" y="55"/>
                  </a:lnTo>
                  <a:lnTo>
                    <a:pt x="730" y="55"/>
                  </a:lnTo>
                  <a:lnTo>
                    <a:pt x="729" y="55"/>
                  </a:lnTo>
                  <a:close/>
                  <a:moveTo>
                    <a:pt x="286" y="52"/>
                  </a:moveTo>
                  <a:lnTo>
                    <a:pt x="286" y="52"/>
                  </a:lnTo>
                  <a:lnTo>
                    <a:pt x="287" y="54"/>
                  </a:lnTo>
                  <a:lnTo>
                    <a:pt x="287" y="55"/>
                  </a:lnTo>
                  <a:lnTo>
                    <a:pt x="287" y="55"/>
                  </a:lnTo>
                  <a:lnTo>
                    <a:pt x="289" y="54"/>
                  </a:lnTo>
                  <a:lnTo>
                    <a:pt x="289" y="54"/>
                  </a:lnTo>
                  <a:lnTo>
                    <a:pt x="289" y="52"/>
                  </a:lnTo>
                  <a:lnTo>
                    <a:pt x="289" y="52"/>
                  </a:lnTo>
                  <a:lnTo>
                    <a:pt x="289" y="52"/>
                  </a:lnTo>
                  <a:lnTo>
                    <a:pt x="290" y="54"/>
                  </a:lnTo>
                  <a:lnTo>
                    <a:pt x="290" y="57"/>
                  </a:lnTo>
                  <a:lnTo>
                    <a:pt x="292" y="58"/>
                  </a:lnTo>
                  <a:lnTo>
                    <a:pt x="292" y="60"/>
                  </a:lnTo>
                  <a:lnTo>
                    <a:pt x="292" y="58"/>
                  </a:lnTo>
                  <a:lnTo>
                    <a:pt x="292" y="58"/>
                  </a:lnTo>
                  <a:lnTo>
                    <a:pt x="292" y="57"/>
                  </a:lnTo>
                  <a:lnTo>
                    <a:pt x="290" y="54"/>
                  </a:lnTo>
                  <a:lnTo>
                    <a:pt x="292" y="54"/>
                  </a:lnTo>
                  <a:lnTo>
                    <a:pt x="292" y="54"/>
                  </a:lnTo>
                  <a:lnTo>
                    <a:pt x="292" y="54"/>
                  </a:lnTo>
                  <a:lnTo>
                    <a:pt x="293" y="54"/>
                  </a:lnTo>
                  <a:lnTo>
                    <a:pt x="293" y="55"/>
                  </a:lnTo>
                  <a:lnTo>
                    <a:pt x="293" y="55"/>
                  </a:lnTo>
                  <a:lnTo>
                    <a:pt x="293" y="57"/>
                  </a:lnTo>
                  <a:lnTo>
                    <a:pt x="293" y="58"/>
                  </a:lnTo>
                  <a:lnTo>
                    <a:pt x="293" y="58"/>
                  </a:lnTo>
                  <a:lnTo>
                    <a:pt x="293" y="60"/>
                  </a:lnTo>
                  <a:lnTo>
                    <a:pt x="295" y="60"/>
                  </a:lnTo>
                  <a:lnTo>
                    <a:pt x="297" y="61"/>
                  </a:lnTo>
                  <a:lnTo>
                    <a:pt x="297" y="61"/>
                  </a:lnTo>
                  <a:lnTo>
                    <a:pt x="297" y="63"/>
                  </a:lnTo>
                  <a:lnTo>
                    <a:pt x="297" y="63"/>
                  </a:lnTo>
                  <a:lnTo>
                    <a:pt x="295" y="65"/>
                  </a:lnTo>
                  <a:lnTo>
                    <a:pt x="295" y="65"/>
                  </a:lnTo>
                  <a:lnTo>
                    <a:pt x="295" y="66"/>
                  </a:lnTo>
                  <a:lnTo>
                    <a:pt x="293" y="66"/>
                  </a:lnTo>
                  <a:lnTo>
                    <a:pt x="293" y="66"/>
                  </a:lnTo>
                  <a:lnTo>
                    <a:pt x="295" y="68"/>
                  </a:lnTo>
                  <a:lnTo>
                    <a:pt x="295" y="68"/>
                  </a:lnTo>
                  <a:lnTo>
                    <a:pt x="298" y="69"/>
                  </a:lnTo>
                  <a:lnTo>
                    <a:pt x="300" y="71"/>
                  </a:lnTo>
                  <a:lnTo>
                    <a:pt x="301" y="72"/>
                  </a:lnTo>
                  <a:lnTo>
                    <a:pt x="303" y="72"/>
                  </a:lnTo>
                  <a:lnTo>
                    <a:pt x="304" y="76"/>
                  </a:lnTo>
                  <a:lnTo>
                    <a:pt x="306" y="77"/>
                  </a:lnTo>
                  <a:lnTo>
                    <a:pt x="306" y="77"/>
                  </a:lnTo>
                  <a:lnTo>
                    <a:pt x="306" y="79"/>
                  </a:lnTo>
                  <a:lnTo>
                    <a:pt x="304" y="80"/>
                  </a:lnTo>
                  <a:lnTo>
                    <a:pt x="304" y="80"/>
                  </a:lnTo>
                  <a:lnTo>
                    <a:pt x="303" y="82"/>
                  </a:lnTo>
                  <a:lnTo>
                    <a:pt x="301" y="82"/>
                  </a:lnTo>
                  <a:lnTo>
                    <a:pt x="300" y="82"/>
                  </a:lnTo>
                  <a:lnTo>
                    <a:pt x="300" y="82"/>
                  </a:lnTo>
                  <a:lnTo>
                    <a:pt x="298" y="82"/>
                  </a:lnTo>
                  <a:lnTo>
                    <a:pt x="298" y="82"/>
                  </a:lnTo>
                  <a:lnTo>
                    <a:pt x="297" y="80"/>
                  </a:lnTo>
                  <a:lnTo>
                    <a:pt x="297" y="77"/>
                  </a:lnTo>
                  <a:lnTo>
                    <a:pt x="297" y="77"/>
                  </a:lnTo>
                  <a:lnTo>
                    <a:pt x="297" y="76"/>
                  </a:lnTo>
                  <a:lnTo>
                    <a:pt x="295" y="72"/>
                  </a:lnTo>
                  <a:lnTo>
                    <a:pt x="293" y="69"/>
                  </a:lnTo>
                  <a:lnTo>
                    <a:pt x="293" y="68"/>
                  </a:lnTo>
                  <a:lnTo>
                    <a:pt x="292" y="66"/>
                  </a:lnTo>
                  <a:lnTo>
                    <a:pt x="290" y="65"/>
                  </a:lnTo>
                  <a:lnTo>
                    <a:pt x="290" y="65"/>
                  </a:lnTo>
                  <a:lnTo>
                    <a:pt x="290" y="65"/>
                  </a:lnTo>
                  <a:lnTo>
                    <a:pt x="290" y="65"/>
                  </a:lnTo>
                  <a:lnTo>
                    <a:pt x="292" y="65"/>
                  </a:lnTo>
                  <a:lnTo>
                    <a:pt x="292" y="66"/>
                  </a:lnTo>
                  <a:lnTo>
                    <a:pt x="292" y="66"/>
                  </a:lnTo>
                  <a:lnTo>
                    <a:pt x="293" y="66"/>
                  </a:lnTo>
                  <a:lnTo>
                    <a:pt x="293" y="66"/>
                  </a:lnTo>
                  <a:lnTo>
                    <a:pt x="293" y="65"/>
                  </a:lnTo>
                  <a:lnTo>
                    <a:pt x="293" y="65"/>
                  </a:lnTo>
                  <a:lnTo>
                    <a:pt x="292" y="63"/>
                  </a:lnTo>
                  <a:lnTo>
                    <a:pt x="292" y="63"/>
                  </a:lnTo>
                  <a:lnTo>
                    <a:pt x="290" y="63"/>
                  </a:lnTo>
                  <a:lnTo>
                    <a:pt x="290" y="61"/>
                  </a:lnTo>
                  <a:lnTo>
                    <a:pt x="289" y="60"/>
                  </a:lnTo>
                  <a:lnTo>
                    <a:pt x="289" y="57"/>
                  </a:lnTo>
                  <a:lnTo>
                    <a:pt x="289" y="57"/>
                  </a:lnTo>
                  <a:lnTo>
                    <a:pt x="287" y="57"/>
                  </a:lnTo>
                  <a:lnTo>
                    <a:pt x="286" y="55"/>
                  </a:lnTo>
                  <a:lnTo>
                    <a:pt x="286" y="55"/>
                  </a:lnTo>
                  <a:lnTo>
                    <a:pt x="284" y="55"/>
                  </a:lnTo>
                  <a:lnTo>
                    <a:pt x="282" y="57"/>
                  </a:lnTo>
                  <a:lnTo>
                    <a:pt x="282" y="55"/>
                  </a:lnTo>
                  <a:lnTo>
                    <a:pt x="282" y="54"/>
                  </a:lnTo>
                  <a:lnTo>
                    <a:pt x="282" y="54"/>
                  </a:lnTo>
                  <a:lnTo>
                    <a:pt x="282" y="54"/>
                  </a:lnTo>
                  <a:lnTo>
                    <a:pt x="284" y="52"/>
                  </a:lnTo>
                  <a:lnTo>
                    <a:pt x="284" y="52"/>
                  </a:lnTo>
                  <a:lnTo>
                    <a:pt x="286" y="52"/>
                  </a:lnTo>
                  <a:close/>
                  <a:moveTo>
                    <a:pt x="732" y="50"/>
                  </a:moveTo>
                  <a:lnTo>
                    <a:pt x="732" y="50"/>
                  </a:lnTo>
                  <a:lnTo>
                    <a:pt x="732" y="50"/>
                  </a:lnTo>
                  <a:lnTo>
                    <a:pt x="732" y="50"/>
                  </a:lnTo>
                  <a:lnTo>
                    <a:pt x="732" y="54"/>
                  </a:lnTo>
                  <a:lnTo>
                    <a:pt x="732" y="54"/>
                  </a:lnTo>
                  <a:lnTo>
                    <a:pt x="733" y="55"/>
                  </a:lnTo>
                  <a:lnTo>
                    <a:pt x="735" y="54"/>
                  </a:lnTo>
                  <a:lnTo>
                    <a:pt x="737" y="54"/>
                  </a:lnTo>
                  <a:lnTo>
                    <a:pt x="737" y="54"/>
                  </a:lnTo>
                  <a:lnTo>
                    <a:pt x="735" y="55"/>
                  </a:lnTo>
                  <a:lnTo>
                    <a:pt x="735" y="55"/>
                  </a:lnTo>
                  <a:lnTo>
                    <a:pt x="735" y="57"/>
                  </a:lnTo>
                  <a:lnTo>
                    <a:pt x="735" y="57"/>
                  </a:lnTo>
                  <a:lnTo>
                    <a:pt x="735" y="58"/>
                  </a:lnTo>
                  <a:lnTo>
                    <a:pt x="735" y="60"/>
                  </a:lnTo>
                  <a:lnTo>
                    <a:pt x="735" y="60"/>
                  </a:lnTo>
                  <a:lnTo>
                    <a:pt x="737" y="61"/>
                  </a:lnTo>
                  <a:lnTo>
                    <a:pt x="735" y="61"/>
                  </a:lnTo>
                  <a:lnTo>
                    <a:pt x="735" y="63"/>
                  </a:lnTo>
                  <a:lnTo>
                    <a:pt x="733" y="65"/>
                  </a:lnTo>
                  <a:lnTo>
                    <a:pt x="732" y="65"/>
                  </a:lnTo>
                  <a:lnTo>
                    <a:pt x="732" y="65"/>
                  </a:lnTo>
                  <a:lnTo>
                    <a:pt x="730" y="66"/>
                  </a:lnTo>
                  <a:lnTo>
                    <a:pt x="729" y="72"/>
                  </a:lnTo>
                  <a:lnTo>
                    <a:pt x="729" y="71"/>
                  </a:lnTo>
                  <a:lnTo>
                    <a:pt x="729" y="69"/>
                  </a:lnTo>
                  <a:lnTo>
                    <a:pt x="729" y="68"/>
                  </a:lnTo>
                  <a:lnTo>
                    <a:pt x="727" y="66"/>
                  </a:lnTo>
                  <a:lnTo>
                    <a:pt x="726" y="65"/>
                  </a:lnTo>
                  <a:lnTo>
                    <a:pt x="724" y="63"/>
                  </a:lnTo>
                  <a:lnTo>
                    <a:pt x="722" y="61"/>
                  </a:lnTo>
                  <a:lnTo>
                    <a:pt x="722" y="60"/>
                  </a:lnTo>
                  <a:lnTo>
                    <a:pt x="722" y="60"/>
                  </a:lnTo>
                  <a:lnTo>
                    <a:pt x="722" y="57"/>
                  </a:lnTo>
                  <a:lnTo>
                    <a:pt x="722" y="55"/>
                  </a:lnTo>
                  <a:lnTo>
                    <a:pt x="721" y="54"/>
                  </a:lnTo>
                  <a:lnTo>
                    <a:pt x="721" y="54"/>
                  </a:lnTo>
                  <a:lnTo>
                    <a:pt x="721" y="54"/>
                  </a:lnTo>
                  <a:lnTo>
                    <a:pt x="722" y="54"/>
                  </a:lnTo>
                  <a:lnTo>
                    <a:pt x="722" y="54"/>
                  </a:lnTo>
                  <a:lnTo>
                    <a:pt x="722" y="54"/>
                  </a:lnTo>
                  <a:lnTo>
                    <a:pt x="722" y="50"/>
                  </a:lnTo>
                  <a:lnTo>
                    <a:pt x="724" y="50"/>
                  </a:lnTo>
                  <a:lnTo>
                    <a:pt x="724" y="54"/>
                  </a:lnTo>
                  <a:lnTo>
                    <a:pt x="724" y="55"/>
                  </a:lnTo>
                  <a:lnTo>
                    <a:pt x="724" y="55"/>
                  </a:lnTo>
                  <a:lnTo>
                    <a:pt x="726" y="55"/>
                  </a:lnTo>
                  <a:lnTo>
                    <a:pt x="727" y="54"/>
                  </a:lnTo>
                  <a:lnTo>
                    <a:pt x="727" y="54"/>
                  </a:lnTo>
                  <a:lnTo>
                    <a:pt x="727" y="54"/>
                  </a:lnTo>
                  <a:lnTo>
                    <a:pt x="729" y="54"/>
                  </a:lnTo>
                  <a:lnTo>
                    <a:pt x="730" y="54"/>
                  </a:lnTo>
                  <a:lnTo>
                    <a:pt x="730" y="52"/>
                  </a:lnTo>
                  <a:lnTo>
                    <a:pt x="730" y="52"/>
                  </a:lnTo>
                  <a:lnTo>
                    <a:pt x="732" y="52"/>
                  </a:lnTo>
                  <a:lnTo>
                    <a:pt x="732" y="50"/>
                  </a:lnTo>
                  <a:close/>
                  <a:moveTo>
                    <a:pt x="393" y="47"/>
                  </a:moveTo>
                  <a:lnTo>
                    <a:pt x="393" y="49"/>
                  </a:lnTo>
                  <a:lnTo>
                    <a:pt x="393" y="49"/>
                  </a:lnTo>
                  <a:lnTo>
                    <a:pt x="393" y="50"/>
                  </a:lnTo>
                  <a:lnTo>
                    <a:pt x="393" y="49"/>
                  </a:lnTo>
                  <a:lnTo>
                    <a:pt x="391" y="49"/>
                  </a:lnTo>
                  <a:lnTo>
                    <a:pt x="393" y="49"/>
                  </a:lnTo>
                  <a:lnTo>
                    <a:pt x="393" y="47"/>
                  </a:lnTo>
                  <a:close/>
                  <a:moveTo>
                    <a:pt x="304" y="38"/>
                  </a:moveTo>
                  <a:lnTo>
                    <a:pt x="304" y="39"/>
                  </a:lnTo>
                  <a:lnTo>
                    <a:pt x="304" y="39"/>
                  </a:lnTo>
                  <a:lnTo>
                    <a:pt x="306" y="41"/>
                  </a:lnTo>
                  <a:lnTo>
                    <a:pt x="306" y="41"/>
                  </a:lnTo>
                  <a:lnTo>
                    <a:pt x="306" y="41"/>
                  </a:lnTo>
                  <a:lnTo>
                    <a:pt x="306" y="38"/>
                  </a:lnTo>
                  <a:lnTo>
                    <a:pt x="304" y="38"/>
                  </a:lnTo>
                  <a:close/>
                  <a:moveTo>
                    <a:pt x="1804" y="36"/>
                  </a:moveTo>
                  <a:lnTo>
                    <a:pt x="1802" y="36"/>
                  </a:lnTo>
                  <a:lnTo>
                    <a:pt x="1799" y="38"/>
                  </a:lnTo>
                  <a:lnTo>
                    <a:pt x="1796" y="41"/>
                  </a:lnTo>
                  <a:lnTo>
                    <a:pt x="1796" y="41"/>
                  </a:lnTo>
                  <a:lnTo>
                    <a:pt x="1798" y="41"/>
                  </a:lnTo>
                  <a:lnTo>
                    <a:pt x="1801" y="43"/>
                  </a:lnTo>
                  <a:lnTo>
                    <a:pt x="1801" y="43"/>
                  </a:lnTo>
                  <a:lnTo>
                    <a:pt x="1802" y="41"/>
                  </a:lnTo>
                  <a:lnTo>
                    <a:pt x="1802" y="41"/>
                  </a:lnTo>
                  <a:lnTo>
                    <a:pt x="1804" y="39"/>
                  </a:lnTo>
                  <a:lnTo>
                    <a:pt x="1806" y="38"/>
                  </a:lnTo>
                  <a:lnTo>
                    <a:pt x="1806" y="38"/>
                  </a:lnTo>
                  <a:lnTo>
                    <a:pt x="1806" y="38"/>
                  </a:lnTo>
                  <a:lnTo>
                    <a:pt x="1806" y="36"/>
                  </a:lnTo>
                  <a:lnTo>
                    <a:pt x="1804" y="36"/>
                  </a:lnTo>
                  <a:lnTo>
                    <a:pt x="1804" y="36"/>
                  </a:lnTo>
                  <a:close/>
                  <a:moveTo>
                    <a:pt x="837" y="36"/>
                  </a:moveTo>
                  <a:lnTo>
                    <a:pt x="841" y="36"/>
                  </a:lnTo>
                  <a:lnTo>
                    <a:pt x="844" y="39"/>
                  </a:lnTo>
                  <a:lnTo>
                    <a:pt x="844" y="39"/>
                  </a:lnTo>
                  <a:lnTo>
                    <a:pt x="845" y="41"/>
                  </a:lnTo>
                  <a:lnTo>
                    <a:pt x="845" y="41"/>
                  </a:lnTo>
                  <a:lnTo>
                    <a:pt x="845" y="41"/>
                  </a:lnTo>
                  <a:lnTo>
                    <a:pt x="845" y="41"/>
                  </a:lnTo>
                  <a:lnTo>
                    <a:pt x="844" y="41"/>
                  </a:lnTo>
                  <a:lnTo>
                    <a:pt x="844" y="39"/>
                  </a:lnTo>
                  <a:lnTo>
                    <a:pt x="841" y="38"/>
                  </a:lnTo>
                  <a:lnTo>
                    <a:pt x="841" y="38"/>
                  </a:lnTo>
                  <a:lnTo>
                    <a:pt x="837" y="36"/>
                  </a:lnTo>
                  <a:lnTo>
                    <a:pt x="836" y="36"/>
                  </a:lnTo>
                  <a:lnTo>
                    <a:pt x="837" y="36"/>
                  </a:lnTo>
                  <a:close/>
                  <a:moveTo>
                    <a:pt x="0" y="33"/>
                  </a:moveTo>
                  <a:lnTo>
                    <a:pt x="0" y="33"/>
                  </a:lnTo>
                  <a:lnTo>
                    <a:pt x="2" y="36"/>
                  </a:lnTo>
                  <a:lnTo>
                    <a:pt x="6" y="39"/>
                  </a:lnTo>
                  <a:lnTo>
                    <a:pt x="8" y="41"/>
                  </a:lnTo>
                  <a:lnTo>
                    <a:pt x="10" y="44"/>
                  </a:lnTo>
                  <a:lnTo>
                    <a:pt x="11" y="44"/>
                  </a:lnTo>
                  <a:lnTo>
                    <a:pt x="13" y="44"/>
                  </a:lnTo>
                  <a:lnTo>
                    <a:pt x="13" y="46"/>
                  </a:lnTo>
                  <a:lnTo>
                    <a:pt x="11" y="46"/>
                  </a:lnTo>
                  <a:lnTo>
                    <a:pt x="11" y="46"/>
                  </a:lnTo>
                  <a:lnTo>
                    <a:pt x="10" y="46"/>
                  </a:lnTo>
                  <a:lnTo>
                    <a:pt x="10" y="46"/>
                  </a:lnTo>
                  <a:lnTo>
                    <a:pt x="8" y="46"/>
                  </a:lnTo>
                  <a:lnTo>
                    <a:pt x="8" y="46"/>
                  </a:lnTo>
                  <a:lnTo>
                    <a:pt x="8" y="43"/>
                  </a:lnTo>
                  <a:lnTo>
                    <a:pt x="6" y="41"/>
                  </a:lnTo>
                  <a:lnTo>
                    <a:pt x="5" y="39"/>
                  </a:lnTo>
                  <a:lnTo>
                    <a:pt x="3" y="36"/>
                  </a:lnTo>
                  <a:lnTo>
                    <a:pt x="0" y="33"/>
                  </a:lnTo>
                  <a:close/>
                  <a:moveTo>
                    <a:pt x="2660" y="30"/>
                  </a:moveTo>
                  <a:lnTo>
                    <a:pt x="2662" y="30"/>
                  </a:lnTo>
                  <a:lnTo>
                    <a:pt x="2660" y="33"/>
                  </a:lnTo>
                  <a:lnTo>
                    <a:pt x="2660" y="35"/>
                  </a:lnTo>
                  <a:lnTo>
                    <a:pt x="2659" y="36"/>
                  </a:lnTo>
                  <a:lnTo>
                    <a:pt x="2659" y="36"/>
                  </a:lnTo>
                  <a:lnTo>
                    <a:pt x="2657" y="36"/>
                  </a:lnTo>
                  <a:lnTo>
                    <a:pt x="2656" y="36"/>
                  </a:lnTo>
                  <a:lnTo>
                    <a:pt x="2654" y="38"/>
                  </a:lnTo>
                  <a:lnTo>
                    <a:pt x="2654" y="38"/>
                  </a:lnTo>
                  <a:lnTo>
                    <a:pt x="2656" y="36"/>
                  </a:lnTo>
                  <a:lnTo>
                    <a:pt x="2657" y="35"/>
                  </a:lnTo>
                  <a:lnTo>
                    <a:pt x="2659" y="33"/>
                  </a:lnTo>
                  <a:lnTo>
                    <a:pt x="2660" y="32"/>
                  </a:lnTo>
                  <a:lnTo>
                    <a:pt x="2660" y="30"/>
                  </a:lnTo>
                  <a:close/>
                  <a:moveTo>
                    <a:pt x="431" y="28"/>
                  </a:moveTo>
                  <a:lnTo>
                    <a:pt x="432" y="28"/>
                  </a:lnTo>
                  <a:lnTo>
                    <a:pt x="434" y="28"/>
                  </a:lnTo>
                  <a:lnTo>
                    <a:pt x="435" y="28"/>
                  </a:lnTo>
                  <a:lnTo>
                    <a:pt x="435" y="28"/>
                  </a:lnTo>
                  <a:lnTo>
                    <a:pt x="435" y="30"/>
                  </a:lnTo>
                  <a:lnTo>
                    <a:pt x="434" y="30"/>
                  </a:lnTo>
                  <a:lnTo>
                    <a:pt x="432" y="32"/>
                  </a:lnTo>
                  <a:lnTo>
                    <a:pt x="431" y="32"/>
                  </a:lnTo>
                  <a:lnTo>
                    <a:pt x="427" y="32"/>
                  </a:lnTo>
                  <a:lnTo>
                    <a:pt x="427" y="30"/>
                  </a:lnTo>
                  <a:lnTo>
                    <a:pt x="429" y="30"/>
                  </a:lnTo>
                  <a:lnTo>
                    <a:pt x="429" y="30"/>
                  </a:lnTo>
                  <a:lnTo>
                    <a:pt x="429" y="30"/>
                  </a:lnTo>
                  <a:lnTo>
                    <a:pt x="431" y="28"/>
                  </a:lnTo>
                  <a:close/>
                  <a:moveTo>
                    <a:pt x="699" y="27"/>
                  </a:moveTo>
                  <a:lnTo>
                    <a:pt x="699" y="27"/>
                  </a:lnTo>
                  <a:lnTo>
                    <a:pt x="700" y="28"/>
                  </a:lnTo>
                  <a:lnTo>
                    <a:pt x="700" y="28"/>
                  </a:lnTo>
                  <a:lnTo>
                    <a:pt x="702" y="28"/>
                  </a:lnTo>
                  <a:lnTo>
                    <a:pt x="702" y="28"/>
                  </a:lnTo>
                  <a:lnTo>
                    <a:pt x="702" y="28"/>
                  </a:lnTo>
                  <a:lnTo>
                    <a:pt x="702" y="28"/>
                  </a:lnTo>
                  <a:lnTo>
                    <a:pt x="703" y="28"/>
                  </a:lnTo>
                  <a:lnTo>
                    <a:pt x="703" y="28"/>
                  </a:lnTo>
                  <a:lnTo>
                    <a:pt x="703" y="28"/>
                  </a:lnTo>
                  <a:lnTo>
                    <a:pt x="703" y="30"/>
                  </a:lnTo>
                  <a:lnTo>
                    <a:pt x="703" y="30"/>
                  </a:lnTo>
                  <a:lnTo>
                    <a:pt x="703" y="30"/>
                  </a:lnTo>
                  <a:lnTo>
                    <a:pt x="703" y="32"/>
                  </a:lnTo>
                  <a:lnTo>
                    <a:pt x="703" y="32"/>
                  </a:lnTo>
                  <a:lnTo>
                    <a:pt x="703" y="32"/>
                  </a:lnTo>
                  <a:lnTo>
                    <a:pt x="703" y="33"/>
                  </a:lnTo>
                  <a:lnTo>
                    <a:pt x="703" y="35"/>
                  </a:lnTo>
                  <a:lnTo>
                    <a:pt x="703" y="35"/>
                  </a:lnTo>
                  <a:lnTo>
                    <a:pt x="703" y="36"/>
                  </a:lnTo>
                  <a:lnTo>
                    <a:pt x="703" y="35"/>
                  </a:lnTo>
                  <a:lnTo>
                    <a:pt x="702" y="35"/>
                  </a:lnTo>
                  <a:lnTo>
                    <a:pt x="702" y="33"/>
                  </a:lnTo>
                  <a:lnTo>
                    <a:pt x="702" y="33"/>
                  </a:lnTo>
                  <a:lnTo>
                    <a:pt x="702" y="33"/>
                  </a:lnTo>
                  <a:lnTo>
                    <a:pt x="702" y="32"/>
                  </a:lnTo>
                  <a:lnTo>
                    <a:pt x="702" y="32"/>
                  </a:lnTo>
                  <a:lnTo>
                    <a:pt x="702" y="32"/>
                  </a:lnTo>
                  <a:lnTo>
                    <a:pt x="702" y="33"/>
                  </a:lnTo>
                  <a:lnTo>
                    <a:pt x="700" y="33"/>
                  </a:lnTo>
                  <a:lnTo>
                    <a:pt x="700" y="33"/>
                  </a:lnTo>
                  <a:lnTo>
                    <a:pt x="700" y="33"/>
                  </a:lnTo>
                  <a:lnTo>
                    <a:pt x="699" y="33"/>
                  </a:lnTo>
                  <a:lnTo>
                    <a:pt x="699" y="32"/>
                  </a:lnTo>
                  <a:lnTo>
                    <a:pt x="699" y="32"/>
                  </a:lnTo>
                  <a:lnTo>
                    <a:pt x="699" y="30"/>
                  </a:lnTo>
                  <a:lnTo>
                    <a:pt x="699" y="30"/>
                  </a:lnTo>
                  <a:lnTo>
                    <a:pt x="697" y="30"/>
                  </a:lnTo>
                  <a:lnTo>
                    <a:pt x="697" y="32"/>
                  </a:lnTo>
                  <a:lnTo>
                    <a:pt x="696" y="32"/>
                  </a:lnTo>
                  <a:lnTo>
                    <a:pt x="696" y="32"/>
                  </a:lnTo>
                  <a:lnTo>
                    <a:pt x="696" y="32"/>
                  </a:lnTo>
                  <a:lnTo>
                    <a:pt x="696" y="30"/>
                  </a:lnTo>
                  <a:lnTo>
                    <a:pt x="696" y="30"/>
                  </a:lnTo>
                  <a:lnTo>
                    <a:pt x="697" y="30"/>
                  </a:lnTo>
                  <a:lnTo>
                    <a:pt x="697" y="30"/>
                  </a:lnTo>
                  <a:lnTo>
                    <a:pt x="697" y="30"/>
                  </a:lnTo>
                  <a:lnTo>
                    <a:pt x="699" y="28"/>
                  </a:lnTo>
                  <a:lnTo>
                    <a:pt x="699" y="28"/>
                  </a:lnTo>
                  <a:lnTo>
                    <a:pt x="699" y="28"/>
                  </a:lnTo>
                  <a:lnTo>
                    <a:pt x="699" y="28"/>
                  </a:lnTo>
                  <a:lnTo>
                    <a:pt x="699" y="28"/>
                  </a:lnTo>
                  <a:lnTo>
                    <a:pt x="697" y="28"/>
                  </a:lnTo>
                  <a:lnTo>
                    <a:pt x="697" y="28"/>
                  </a:lnTo>
                  <a:lnTo>
                    <a:pt x="697" y="27"/>
                  </a:lnTo>
                  <a:lnTo>
                    <a:pt x="699" y="27"/>
                  </a:lnTo>
                  <a:close/>
                  <a:moveTo>
                    <a:pt x="1799" y="27"/>
                  </a:moveTo>
                  <a:lnTo>
                    <a:pt x="1799" y="27"/>
                  </a:lnTo>
                  <a:lnTo>
                    <a:pt x="1799" y="30"/>
                  </a:lnTo>
                  <a:lnTo>
                    <a:pt x="1799" y="30"/>
                  </a:lnTo>
                  <a:lnTo>
                    <a:pt x="1801" y="32"/>
                  </a:lnTo>
                  <a:lnTo>
                    <a:pt x="1802" y="32"/>
                  </a:lnTo>
                  <a:lnTo>
                    <a:pt x="1804" y="32"/>
                  </a:lnTo>
                  <a:lnTo>
                    <a:pt x="1804" y="32"/>
                  </a:lnTo>
                  <a:lnTo>
                    <a:pt x="1802" y="33"/>
                  </a:lnTo>
                  <a:lnTo>
                    <a:pt x="1802" y="33"/>
                  </a:lnTo>
                  <a:lnTo>
                    <a:pt x="1802" y="35"/>
                  </a:lnTo>
                  <a:lnTo>
                    <a:pt x="1802" y="35"/>
                  </a:lnTo>
                  <a:lnTo>
                    <a:pt x="1804" y="35"/>
                  </a:lnTo>
                  <a:lnTo>
                    <a:pt x="1806" y="36"/>
                  </a:lnTo>
                  <a:lnTo>
                    <a:pt x="1807" y="36"/>
                  </a:lnTo>
                  <a:lnTo>
                    <a:pt x="1807" y="38"/>
                  </a:lnTo>
                  <a:lnTo>
                    <a:pt x="1806" y="39"/>
                  </a:lnTo>
                  <a:lnTo>
                    <a:pt x="1801" y="43"/>
                  </a:lnTo>
                  <a:lnTo>
                    <a:pt x="1799" y="43"/>
                  </a:lnTo>
                  <a:lnTo>
                    <a:pt x="1795" y="41"/>
                  </a:lnTo>
                  <a:lnTo>
                    <a:pt x="1795" y="41"/>
                  </a:lnTo>
                  <a:lnTo>
                    <a:pt x="1795" y="39"/>
                  </a:lnTo>
                  <a:lnTo>
                    <a:pt x="1795" y="39"/>
                  </a:lnTo>
                  <a:lnTo>
                    <a:pt x="1795" y="39"/>
                  </a:lnTo>
                  <a:lnTo>
                    <a:pt x="1795" y="38"/>
                  </a:lnTo>
                  <a:lnTo>
                    <a:pt x="1795" y="36"/>
                  </a:lnTo>
                  <a:lnTo>
                    <a:pt x="1795" y="36"/>
                  </a:lnTo>
                  <a:lnTo>
                    <a:pt x="1796" y="36"/>
                  </a:lnTo>
                  <a:lnTo>
                    <a:pt x="1798" y="35"/>
                  </a:lnTo>
                  <a:lnTo>
                    <a:pt x="1798" y="33"/>
                  </a:lnTo>
                  <a:lnTo>
                    <a:pt x="1796" y="33"/>
                  </a:lnTo>
                  <a:lnTo>
                    <a:pt x="1796" y="32"/>
                  </a:lnTo>
                  <a:lnTo>
                    <a:pt x="1795" y="30"/>
                  </a:lnTo>
                  <a:lnTo>
                    <a:pt x="1795" y="30"/>
                  </a:lnTo>
                  <a:lnTo>
                    <a:pt x="1796" y="28"/>
                  </a:lnTo>
                  <a:lnTo>
                    <a:pt x="1798" y="28"/>
                  </a:lnTo>
                  <a:lnTo>
                    <a:pt x="1799" y="27"/>
                  </a:lnTo>
                  <a:close/>
                  <a:moveTo>
                    <a:pt x="2872" y="25"/>
                  </a:moveTo>
                  <a:lnTo>
                    <a:pt x="2873" y="25"/>
                  </a:lnTo>
                  <a:lnTo>
                    <a:pt x="2873" y="25"/>
                  </a:lnTo>
                  <a:lnTo>
                    <a:pt x="2875" y="27"/>
                  </a:lnTo>
                  <a:lnTo>
                    <a:pt x="2875" y="27"/>
                  </a:lnTo>
                  <a:lnTo>
                    <a:pt x="2875" y="28"/>
                  </a:lnTo>
                  <a:lnTo>
                    <a:pt x="2875" y="28"/>
                  </a:lnTo>
                  <a:lnTo>
                    <a:pt x="2875" y="28"/>
                  </a:lnTo>
                  <a:lnTo>
                    <a:pt x="2875" y="30"/>
                  </a:lnTo>
                  <a:lnTo>
                    <a:pt x="2875" y="30"/>
                  </a:lnTo>
                  <a:lnTo>
                    <a:pt x="2875" y="30"/>
                  </a:lnTo>
                  <a:lnTo>
                    <a:pt x="2875" y="32"/>
                  </a:lnTo>
                  <a:lnTo>
                    <a:pt x="2875" y="32"/>
                  </a:lnTo>
                  <a:lnTo>
                    <a:pt x="2873" y="32"/>
                  </a:lnTo>
                  <a:lnTo>
                    <a:pt x="2873" y="32"/>
                  </a:lnTo>
                  <a:lnTo>
                    <a:pt x="2872" y="32"/>
                  </a:lnTo>
                  <a:lnTo>
                    <a:pt x="2870" y="30"/>
                  </a:lnTo>
                  <a:lnTo>
                    <a:pt x="2870" y="30"/>
                  </a:lnTo>
                  <a:lnTo>
                    <a:pt x="2870" y="28"/>
                  </a:lnTo>
                  <a:lnTo>
                    <a:pt x="2870" y="28"/>
                  </a:lnTo>
                  <a:lnTo>
                    <a:pt x="2870" y="27"/>
                  </a:lnTo>
                  <a:lnTo>
                    <a:pt x="2870" y="27"/>
                  </a:lnTo>
                  <a:lnTo>
                    <a:pt x="2870" y="27"/>
                  </a:lnTo>
                  <a:lnTo>
                    <a:pt x="2872" y="25"/>
                  </a:lnTo>
                  <a:close/>
                  <a:moveTo>
                    <a:pt x="268" y="25"/>
                  </a:moveTo>
                  <a:lnTo>
                    <a:pt x="271" y="27"/>
                  </a:lnTo>
                  <a:lnTo>
                    <a:pt x="275" y="27"/>
                  </a:lnTo>
                  <a:lnTo>
                    <a:pt x="278" y="28"/>
                  </a:lnTo>
                  <a:lnTo>
                    <a:pt x="279" y="30"/>
                  </a:lnTo>
                  <a:lnTo>
                    <a:pt x="279" y="30"/>
                  </a:lnTo>
                  <a:lnTo>
                    <a:pt x="281" y="30"/>
                  </a:lnTo>
                  <a:lnTo>
                    <a:pt x="281" y="30"/>
                  </a:lnTo>
                  <a:lnTo>
                    <a:pt x="281" y="30"/>
                  </a:lnTo>
                  <a:lnTo>
                    <a:pt x="281" y="32"/>
                  </a:lnTo>
                  <a:lnTo>
                    <a:pt x="281" y="36"/>
                  </a:lnTo>
                  <a:lnTo>
                    <a:pt x="281" y="38"/>
                  </a:lnTo>
                  <a:lnTo>
                    <a:pt x="281" y="38"/>
                  </a:lnTo>
                  <a:lnTo>
                    <a:pt x="281" y="39"/>
                  </a:lnTo>
                  <a:lnTo>
                    <a:pt x="279" y="43"/>
                  </a:lnTo>
                  <a:lnTo>
                    <a:pt x="279" y="44"/>
                  </a:lnTo>
                  <a:lnTo>
                    <a:pt x="279" y="46"/>
                  </a:lnTo>
                  <a:lnTo>
                    <a:pt x="279" y="47"/>
                  </a:lnTo>
                  <a:lnTo>
                    <a:pt x="279" y="47"/>
                  </a:lnTo>
                  <a:lnTo>
                    <a:pt x="279" y="49"/>
                  </a:lnTo>
                  <a:lnTo>
                    <a:pt x="279" y="49"/>
                  </a:lnTo>
                  <a:lnTo>
                    <a:pt x="279" y="50"/>
                  </a:lnTo>
                  <a:lnTo>
                    <a:pt x="279" y="50"/>
                  </a:lnTo>
                  <a:lnTo>
                    <a:pt x="279" y="52"/>
                  </a:lnTo>
                  <a:lnTo>
                    <a:pt x="279" y="52"/>
                  </a:lnTo>
                  <a:lnTo>
                    <a:pt x="281" y="50"/>
                  </a:lnTo>
                  <a:lnTo>
                    <a:pt x="281" y="50"/>
                  </a:lnTo>
                  <a:lnTo>
                    <a:pt x="281" y="54"/>
                  </a:lnTo>
                  <a:lnTo>
                    <a:pt x="282" y="54"/>
                  </a:lnTo>
                  <a:lnTo>
                    <a:pt x="281" y="55"/>
                  </a:lnTo>
                  <a:lnTo>
                    <a:pt x="281" y="55"/>
                  </a:lnTo>
                  <a:lnTo>
                    <a:pt x="281" y="55"/>
                  </a:lnTo>
                  <a:lnTo>
                    <a:pt x="279" y="55"/>
                  </a:lnTo>
                  <a:lnTo>
                    <a:pt x="278" y="55"/>
                  </a:lnTo>
                  <a:lnTo>
                    <a:pt x="278" y="54"/>
                  </a:lnTo>
                  <a:lnTo>
                    <a:pt x="276" y="52"/>
                  </a:lnTo>
                  <a:lnTo>
                    <a:pt x="278" y="50"/>
                  </a:lnTo>
                  <a:lnTo>
                    <a:pt x="276" y="47"/>
                  </a:lnTo>
                  <a:lnTo>
                    <a:pt x="276" y="47"/>
                  </a:lnTo>
                  <a:lnTo>
                    <a:pt x="276" y="47"/>
                  </a:lnTo>
                  <a:lnTo>
                    <a:pt x="276" y="47"/>
                  </a:lnTo>
                  <a:lnTo>
                    <a:pt x="276" y="52"/>
                  </a:lnTo>
                  <a:lnTo>
                    <a:pt x="276" y="52"/>
                  </a:lnTo>
                  <a:lnTo>
                    <a:pt x="276" y="54"/>
                  </a:lnTo>
                  <a:lnTo>
                    <a:pt x="276" y="54"/>
                  </a:lnTo>
                  <a:lnTo>
                    <a:pt x="276" y="52"/>
                  </a:lnTo>
                  <a:lnTo>
                    <a:pt x="275" y="50"/>
                  </a:lnTo>
                  <a:lnTo>
                    <a:pt x="275" y="46"/>
                  </a:lnTo>
                  <a:lnTo>
                    <a:pt x="275" y="43"/>
                  </a:lnTo>
                  <a:lnTo>
                    <a:pt x="275" y="41"/>
                  </a:lnTo>
                  <a:lnTo>
                    <a:pt x="275" y="41"/>
                  </a:lnTo>
                  <a:lnTo>
                    <a:pt x="276" y="39"/>
                  </a:lnTo>
                  <a:lnTo>
                    <a:pt x="276" y="36"/>
                  </a:lnTo>
                  <a:lnTo>
                    <a:pt x="276" y="35"/>
                  </a:lnTo>
                  <a:lnTo>
                    <a:pt x="275" y="33"/>
                  </a:lnTo>
                  <a:lnTo>
                    <a:pt x="275" y="32"/>
                  </a:lnTo>
                  <a:lnTo>
                    <a:pt x="273" y="32"/>
                  </a:lnTo>
                  <a:lnTo>
                    <a:pt x="273" y="30"/>
                  </a:lnTo>
                  <a:lnTo>
                    <a:pt x="271" y="32"/>
                  </a:lnTo>
                  <a:lnTo>
                    <a:pt x="271" y="32"/>
                  </a:lnTo>
                  <a:lnTo>
                    <a:pt x="271" y="32"/>
                  </a:lnTo>
                  <a:lnTo>
                    <a:pt x="271" y="32"/>
                  </a:lnTo>
                  <a:lnTo>
                    <a:pt x="271" y="33"/>
                  </a:lnTo>
                  <a:lnTo>
                    <a:pt x="273" y="35"/>
                  </a:lnTo>
                  <a:lnTo>
                    <a:pt x="273" y="36"/>
                  </a:lnTo>
                  <a:lnTo>
                    <a:pt x="273" y="36"/>
                  </a:lnTo>
                  <a:lnTo>
                    <a:pt x="271" y="35"/>
                  </a:lnTo>
                  <a:lnTo>
                    <a:pt x="271" y="35"/>
                  </a:lnTo>
                  <a:lnTo>
                    <a:pt x="271" y="33"/>
                  </a:lnTo>
                  <a:lnTo>
                    <a:pt x="270" y="33"/>
                  </a:lnTo>
                  <a:lnTo>
                    <a:pt x="270" y="30"/>
                  </a:lnTo>
                  <a:lnTo>
                    <a:pt x="270" y="28"/>
                  </a:lnTo>
                  <a:lnTo>
                    <a:pt x="268" y="28"/>
                  </a:lnTo>
                  <a:lnTo>
                    <a:pt x="268" y="28"/>
                  </a:lnTo>
                  <a:lnTo>
                    <a:pt x="268" y="28"/>
                  </a:lnTo>
                  <a:lnTo>
                    <a:pt x="267" y="28"/>
                  </a:lnTo>
                  <a:lnTo>
                    <a:pt x="267" y="28"/>
                  </a:lnTo>
                  <a:lnTo>
                    <a:pt x="267" y="30"/>
                  </a:lnTo>
                  <a:lnTo>
                    <a:pt x="267" y="33"/>
                  </a:lnTo>
                  <a:lnTo>
                    <a:pt x="265" y="33"/>
                  </a:lnTo>
                  <a:lnTo>
                    <a:pt x="263" y="33"/>
                  </a:lnTo>
                  <a:lnTo>
                    <a:pt x="263" y="33"/>
                  </a:lnTo>
                  <a:lnTo>
                    <a:pt x="263" y="32"/>
                  </a:lnTo>
                  <a:lnTo>
                    <a:pt x="263" y="32"/>
                  </a:lnTo>
                  <a:lnTo>
                    <a:pt x="263" y="32"/>
                  </a:lnTo>
                  <a:lnTo>
                    <a:pt x="262" y="32"/>
                  </a:lnTo>
                  <a:lnTo>
                    <a:pt x="262" y="30"/>
                  </a:lnTo>
                  <a:lnTo>
                    <a:pt x="262" y="30"/>
                  </a:lnTo>
                  <a:lnTo>
                    <a:pt x="262" y="28"/>
                  </a:lnTo>
                  <a:lnTo>
                    <a:pt x="262" y="28"/>
                  </a:lnTo>
                  <a:lnTo>
                    <a:pt x="260" y="27"/>
                  </a:lnTo>
                  <a:lnTo>
                    <a:pt x="260" y="27"/>
                  </a:lnTo>
                  <a:lnTo>
                    <a:pt x="260" y="25"/>
                  </a:lnTo>
                  <a:lnTo>
                    <a:pt x="262" y="25"/>
                  </a:lnTo>
                  <a:lnTo>
                    <a:pt x="263" y="27"/>
                  </a:lnTo>
                  <a:lnTo>
                    <a:pt x="265" y="27"/>
                  </a:lnTo>
                  <a:lnTo>
                    <a:pt x="265" y="27"/>
                  </a:lnTo>
                  <a:lnTo>
                    <a:pt x="267" y="25"/>
                  </a:lnTo>
                  <a:lnTo>
                    <a:pt x="268" y="25"/>
                  </a:lnTo>
                  <a:lnTo>
                    <a:pt x="268" y="25"/>
                  </a:lnTo>
                  <a:lnTo>
                    <a:pt x="268" y="25"/>
                  </a:lnTo>
                  <a:close/>
                  <a:moveTo>
                    <a:pt x="2780" y="20"/>
                  </a:moveTo>
                  <a:lnTo>
                    <a:pt x="2782" y="20"/>
                  </a:lnTo>
                  <a:lnTo>
                    <a:pt x="2783" y="20"/>
                  </a:lnTo>
                  <a:lnTo>
                    <a:pt x="2783" y="22"/>
                  </a:lnTo>
                  <a:lnTo>
                    <a:pt x="2783" y="24"/>
                  </a:lnTo>
                  <a:lnTo>
                    <a:pt x="2783" y="25"/>
                  </a:lnTo>
                  <a:lnTo>
                    <a:pt x="2783" y="27"/>
                  </a:lnTo>
                  <a:lnTo>
                    <a:pt x="2783" y="27"/>
                  </a:lnTo>
                  <a:lnTo>
                    <a:pt x="2783" y="27"/>
                  </a:lnTo>
                  <a:lnTo>
                    <a:pt x="2783" y="27"/>
                  </a:lnTo>
                  <a:lnTo>
                    <a:pt x="2782" y="25"/>
                  </a:lnTo>
                  <a:lnTo>
                    <a:pt x="2780" y="24"/>
                  </a:lnTo>
                  <a:lnTo>
                    <a:pt x="2779" y="24"/>
                  </a:lnTo>
                  <a:lnTo>
                    <a:pt x="2777" y="24"/>
                  </a:lnTo>
                  <a:lnTo>
                    <a:pt x="2777" y="24"/>
                  </a:lnTo>
                  <a:lnTo>
                    <a:pt x="2775" y="24"/>
                  </a:lnTo>
                  <a:lnTo>
                    <a:pt x="2775" y="22"/>
                  </a:lnTo>
                  <a:lnTo>
                    <a:pt x="2777" y="22"/>
                  </a:lnTo>
                  <a:lnTo>
                    <a:pt x="2777" y="22"/>
                  </a:lnTo>
                  <a:lnTo>
                    <a:pt x="2777" y="20"/>
                  </a:lnTo>
                  <a:lnTo>
                    <a:pt x="2777" y="20"/>
                  </a:lnTo>
                  <a:lnTo>
                    <a:pt x="2779" y="20"/>
                  </a:lnTo>
                  <a:lnTo>
                    <a:pt x="2780" y="20"/>
                  </a:lnTo>
                  <a:close/>
                  <a:moveTo>
                    <a:pt x="3280" y="20"/>
                  </a:moveTo>
                  <a:lnTo>
                    <a:pt x="3277" y="22"/>
                  </a:lnTo>
                  <a:lnTo>
                    <a:pt x="3274" y="24"/>
                  </a:lnTo>
                  <a:lnTo>
                    <a:pt x="3271" y="25"/>
                  </a:lnTo>
                  <a:lnTo>
                    <a:pt x="3269" y="27"/>
                  </a:lnTo>
                  <a:lnTo>
                    <a:pt x="3267" y="27"/>
                  </a:lnTo>
                  <a:lnTo>
                    <a:pt x="3267" y="28"/>
                  </a:lnTo>
                  <a:lnTo>
                    <a:pt x="3274" y="27"/>
                  </a:lnTo>
                  <a:lnTo>
                    <a:pt x="3275" y="27"/>
                  </a:lnTo>
                  <a:lnTo>
                    <a:pt x="3278" y="24"/>
                  </a:lnTo>
                  <a:lnTo>
                    <a:pt x="3280" y="24"/>
                  </a:lnTo>
                  <a:lnTo>
                    <a:pt x="3280" y="20"/>
                  </a:lnTo>
                  <a:lnTo>
                    <a:pt x="3280" y="20"/>
                  </a:lnTo>
                  <a:close/>
                  <a:moveTo>
                    <a:pt x="615" y="19"/>
                  </a:moveTo>
                  <a:lnTo>
                    <a:pt x="615" y="19"/>
                  </a:lnTo>
                  <a:lnTo>
                    <a:pt x="617" y="20"/>
                  </a:lnTo>
                  <a:lnTo>
                    <a:pt x="615" y="20"/>
                  </a:lnTo>
                  <a:lnTo>
                    <a:pt x="614" y="20"/>
                  </a:lnTo>
                  <a:lnTo>
                    <a:pt x="614" y="22"/>
                  </a:lnTo>
                  <a:lnTo>
                    <a:pt x="614" y="22"/>
                  </a:lnTo>
                  <a:lnTo>
                    <a:pt x="614" y="22"/>
                  </a:lnTo>
                  <a:lnTo>
                    <a:pt x="614" y="22"/>
                  </a:lnTo>
                  <a:lnTo>
                    <a:pt x="615" y="22"/>
                  </a:lnTo>
                  <a:lnTo>
                    <a:pt x="614" y="24"/>
                  </a:lnTo>
                  <a:lnTo>
                    <a:pt x="614" y="24"/>
                  </a:lnTo>
                  <a:lnTo>
                    <a:pt x="614" y="24"/>
                  </a:lnTo>
                  <a:lnTo>
                    <a:pt x="614" y="24"/>
                  </a:lnTo>
                  <a:lnTo>
                    <a:pt x="614" y="25"/>
                  </a:lnTo>
                  <a:lnTo>
                    <a:pt x="614" y="25"/>
                  </a:lnTo>
                  <a:lnTo>
                    <a:pt x="612" y="25"/>
                  </a:lnTo>
                  <a:lnTo>
                    <a:pt x="610" y="27"/>
                  </a:lnTo>
                  <a:lnTo>
                    <a:pt x="610" y="27"/>
                  </a:lnTo>
                  <a:lnTo>
                    <a:pt x="612" y="28"/>
                  </a:lnTo>
                  <a:lnTo>
                    <a:pt x="610" y="28"/>
                  </a:lnTo>
                  <a:lnTo>
                    <a:pt x="610" y="28"/>
                  </a:lnTo>
                  <a:lnTo>
                    <a:pt x="609" y="25"/>
                  </a:lnTo>
                  <a:lnTo>
                    <a:pt x="610" y="25"/>
                  </a:lnTo>
                  <a:lnTo>
                    <a:pt x="610" y="24"/>
                  </a:lnTo>
                  <a:lnTo>
                    <a:pt x="610" y="24"/>
                  </a:lnTo>
                  <a:lnTo>
                    <a:pt x="610" y="22"/>
                  </a:lnTo>
                  <a:lnTo>
                    <a:pt x="610" y="22"/>
                  </a:lnTo>
                  <a:lnTo>
                    <a:pt x="610" y="22"/>
                  </a:lnTo>
                  <a:lnTo>
                    <a:pt x="610" y="20"/>
                  </a:lnTo>
                  <a:lnTo>
                    <a:pt x="612" y="19"/>
                  </a:lnTo>
                  <a:lnTo>
                    <a:pt x="614" y="19"/>
                  </a:lnTo>
                  <a:lnTo>
                    <a:pt x="614" y="20"/>
                  </a:lnTo>
                  <a:lnTo>
                    <a:pt x="614" y="20"/>
                  </a:lnTo>
                  <a:lnTo>
                    <a:pt x="614" y="19"/>
                  </a:lnTo>
                  <a:lnTo>
                    <a:pt x="615" y="19"/>
                  </a:lnTo>
                  <a:close/>
                  <a:moveTo>
                    <a:pt x="3744" y="17"/>
                  </a:moveTo>
                  <a:lnTo>
                    <a:pt x="3745" y="17"/>
                  </a:lnTo>
                  <a:lnTo>
                    <a:pt x="3744" y="19"/>
                  </a:lnTo>
                  <a:lnTo>
                    <a:pt x="3744" y="20"/>
                  </a:lnTo>
                  <a:lnTo>
                    <a:pt x="3744" y="20"/>
                  </a:lnTo>
                  <a:lnTo>
                    <a:pt x="3744" y="22"/>
                  </a:lnTo>
                  <a:lnTo>
                    <a:pt x="3742" y="22"/>
                  </a:lnTo>
                  <a:lnTo>
                    <a:pt x="3740" y="20"/>
                  </a:lnTo>
                  <a:lnTo>
                    <a:pt x="3740" y="19"/>
                  </a:lnTo>
                  <a:lnTo>
                    <a:pt x="3742" y="17"/>
                  </a:lnTo>
                  <a:lnTo>
                    <a:pt x="3744" y="17"/>
                  </a:lnTo>
                  <a:close/>
                  <a:moveTo>
                    <a:pt x="696" y="16"/>
                  </a:moveTo>
                  <a:lnTo>
                    <a:pt x="696" y="17"/>
                  </a:lnTo>
                  <a:lnTo>
                    <a:pt x="697" y="17"/>
                  </a:lnTo>
                  <a:lnTo>
                    <a:pt x="696" y="19"/>
                  </a:lnTo>
                  <a:lnTo>
                    <a:pt x="697" y="19"/>
                  </a:lnTo>
                  <a:lnTo>
                    <a:pt x="697" y="19"/>
                  </a:lnTo>
                  <a:lnTo>
                    <a:pt x="697" y="20"/>
                  </a:lnTo>
                  <a:lnTo>
                    <a:pt x="697" y="20"/>
                  </a:lnTo>
                  <a:lnTo>
                    <a:pt x="696" y="20"/>
                  </a:lnTo>
                  <a:lnTo>
                    <a:pt x="694" y="19"/>
                  </a:lnTo>
                  <a:lnTo>
                    <a:pt x="694" y="17"/>
                  </a:lnTo>
                  <a:lnTo>
                    <a:pt x="694" y="17"/>
                  </a:lnTo>
                  <a:lnTo>
                    <a:pt x="696" y="16"/>
                  </a:lnTo>
                  <a:close/>
                  <a:moveTo>
                    <a:pt x="421" y="11"/>
                  </a:moveTo>
                  <a:lnTo>
                    <a:pt x="421" y="11"/>
                  </a:lnTo>
                  <a:lnTo>
                    <a:pt x="423" y="11"/>
                  </a:lnTo>
                  <a:lnTo>
                    <a:pt x="423" y="13"/>
                  </a:lnTo>
                  <a:lnTo>
                    <a:pt x="424" y="13"/>
                  </a:lnTo>
                  <a:lnTo>
                    <a:pt x="426" y="13"/>
                  </a:lnTo>
                  <a:lnTo>
                    <a:pt x="426" y="14"/>
                  </a:lnTo>
                  <a:lnTo>
                    <a:pt x="423" y="14"/>
                  </a:lnTo>
                  <a:lnTo>
                    <a:pt x="421" y="14"/>
                  </a:lnTo>
                  <a:lnTo>
                    <a:pt x="420" y="14"/>
                  </a:lnTo>
                  <a:lnTo>
                    <a:pt x="420" y="14"/>
                  </a:lnTo>
                  <a:lnTo>
                    <a:pt x="418" y="14"/>
                  </a:lnTo>
                  <a:lnTo>
                    <a:pt x="416" y="13"/>
                  </a:lnTo>
                  <a:lnTo>
                    <a:pt x="415" y="13"/>
                  </a:lnTo>
                  <a:lnTo>
                    <a:pt x="416" y="13"/>
                  </a:lnTo>
                  <a:lnTo>
                    <a:pt x="416" y="11"/>
                  </a:lnTo>
                  <a:lnTo>
                    <a:pt x="416" y="11"/>
                  </a:lnTo>
                  <a:lnTo>
                    <a:pt x="416" y="11"/>
                  </a:lnTo>
                  <a:lnTo>
                    <a:pt x="418" y="11"/>
                  </a:lnTo>
                  <a:lnTo>
                    <a:pt x="418" y="11"/>
                  </a:lnTo>
                  <a:lnTo>
                    <a:pt x="418" y="11"/>
                  </a:lnTo>
                  <a:lnTo>
                    <a:pt x="418" y="11"/>
                  </a:lnTo>
                  <a:lnTo>
                    <a:pt x="420" y="11"/>
                  </a:lnTo>
                  <a:lnTo>
                    <a:pt x="420" y="11"/>
                  </a:lnTo>
                  <a:lnTo>
                    <a:pt x="421" y="11"/>
                  </a:lnTo>
                  <a:close/>
                  <a:moveTo>
                    <a:pt x="352" y="9"/>
                  </a:moveTo>
                  <a:lnTo>
                    <a:pt x="353" y="9"/>
                  </a:lnTo>
                  <a:lnTo>
                    <a:pt x="355" y="9"/>
                  </a:lnTo>
                  <a:lnTo>
                    <a:pt x="353" y="9"/>
                  </a:lnTo>
                  <a:lnTo>
                    <a:pt x="353" y="9"/>
                  </a:lnTo>
                  <a:lnTo>
                    <a:pt x="353" y="11"/>
                  </a:lnTo>
                  <a:lnTo>
                    <a:pt x="353" y="11"/>
                  </a:lnTo>
                  <a:lnTo>
                    <a:pt x="355" y="11"/>
                  </a:lnTo>
                  <a:lnTo>
                    <a:pt x="357" y="11"/>
                  </a:lnTo>
                  <a:lnTo>
                    <a:pt x="358" y="11"/>
                  </a:lnTo>
                  <a:lnTo>
                    <a:pt x="360" y="11"/>
                  </a:lnTo>
                  <a:lnTo>
                    <a:pt x="361" y="11"/>
                  </a:lnTo>
                  <a:lnTo>
                    <a:pt x="363" y="11"/>
                  </a:lnTo>
                  <a:lnTo>
                    <a:pt x="363" y="11"/>
                  </a:lnTo>
                  <a:lnTo>
                    <a:pt x="363" y="13"/>
                  </a:lnTo>
                  <a:lnTo>
                    <a:pt x="361" y="13"/>
                  </a:lnTo>
                  <a:lnTo>
                    <a:pt x="360" y="14"/>
                  </a:lnTo>
                  <a:lnTo>
                    <a:pt x="360" y="14"/>
                  </a:lnTo>
                  <a:lnTo>
                    <a:pt x="358" y="14"/>
                  </a:lnTo>
                  <a:lnTo>
                    <a:pt x="357" y="14"/>
                  </a:lnTo>
                  <a:lnTo>
                    <a:pt x="355" y="14"/>
                  </a:lnTo>
                  <a:lnTo>
                    <a:pt x="355" y="14"/>
                  </a:lnTo>
                  <a:lnTo>
                    <a:pt x="353" y="14"/>
                  </a:lnTo>
                  <a:lnTo>
                    <a:pt x="350" y="13"/>
                  </a:lnTo>
                  <a:lnTo>
                    <a:pt x="349" y="13"/>
                  </a:lnTo>
                  <a:lnTo>
                    <a:pt x="349" y="11"/>
                  </a:lnTo>
                  <a:lnTo>
                    <a:pt x="349" y="11"/>
                  </a:lnTo>
                  <a:lnTo>
                    <a:pt x="349" y="9"/>
                  </a:lnTo>
                  <a:lnTo>
                    <a:pt x="350" y="9"/>
                  </a:lnTo>
                  <a:lnTo>
                    <a:pt x="350" y="9"/>
                  </a:lnTo>
                  <a:lnTo>
                    <a:pt x="350" y="9"/>
                  </a:lnTo>
                  <a:lnTo>
                    <a:pt x="352" y="9"/>
                  </a:lnTo>
                  <a:close/>
                  <a:moveTo>
                    <a:pt x="724" y="8"/>
                  </a:moveTo>
                  <a:lnTo>
                    <a:pt x="724" y="8"/>
                  </a:lnTo>
                  <a:lnTo>
                    <a:pt x="726" y="8"/>
                  </a:lnTo>
                  <a:lnTo>
                    <a:pt x="726" y="9"/>
                  </a:lnTo>
                  <a:lnTo>
                    <a:pt x="726" y="9"/>
                  </a:lnTo>
                  <a:lnTo>
                    <a:pt x="727" y="11"/>
                  </a:lnTo>
                  <a:lnTo>
                    <a:pt x="729" y="11"/>
                  </a:lnTo>
                  <a:lnTo>
                    <a:pt x="729" y="13"/>
                  </a:lnTo>
                  <a:lnTo>
                    <a:pt x="729" y="13"/>
                  </a:lnTo>
                  <a:lnTo>
                    <a:pt x="729" y="13"/>
                  </a:lnTo>
                  <a:lnTo>
                    <a:pt x="729" y="14"/>
                  </a:lnTo>
                  <a:lnTo>
                    <a:pt x="729" y="16"/>
                  </a:lnTo>
                  <a:lnTo>
                    <a:pt x="729" y="17"/>
                  </a:lnTo>
                  <a:lnTo>
                    <a:pt x="727" y="17"/>
                  </a:lnTo>
                  <a:lnTo>
                    <a:pt x="727" y="16"/>
                  </a:lnTo>
                  <a:lnTo>
                    <a:pt x="726" y="17"/>
                  </a:lnTo>
                  <a:lnTo>
                    <a:pt x="726" y="17"/>
                  </a:lnTo>
                  <a:lnTo>
                    <a:pt x="726" y="19"/>
                  </a:lnTo>
                  <a:lnTo>
                    <a:pt x="726" y="19"/>
                  </a:lnTo>
                  <a:lnTo>
                    <a:pt x="724" y="19"/>
                  </a:lnTo>
                  <a:lnTo>
                    <a:pt x="724" y="20"/>
                  </a:lnTo>
                  <a:lnTo>
                    <a:pt x="722" y="19"/>
                  </a:lnTo>
                  <a:lnTo>
                    <a:pt x="724" y="19"/>
                  </a:lnTo>
                  <a:lnTo>
                    <a:pt x="724" y="17"/>
                  </a:lnTo>
                  <a:lnTo>
                    <a:pt x="726" y="16"/>
                  </a:lnTo>
                  <a:lnTo>
                    <a:pt x="726" y="16"/>
                  </a:lnTo>
                  <a:lnTo>
                    <a:pt x="727" y="14"/>
                  </a:lnTo>
                  <a:lnTo>
                    <a:pt x="727" y="14"/>
                  </a:lnTo>
                  <a:lnTo>
                    <a:pt x="726" y="14"/>
                  </a:lnTo>
                  <a:lnTo>
                    <a:pt x="727" y="13"/>
                  </a:lnTo>
                  <a:lnTo>
                    <a:pt x="727" y="13"/>
                  </a:lnTo>
                  <a:lnTo>
                    <a:pt x="727" y="13"/>
                  </a:lnTo>
                  <a:lnTo>
                    <a:pt x="727" y="13"/>
                  </a:lnTo>
                  <a:lnTo>
                    <a:pt x="727" y="11"/>
                  </a:lnTo>
                  <a:lnTo>
                    <a:pt x="726" y="11"/>
                  </a:lnTo>
                  <a:lnTo>
                    <a:pt x="726" y="11"/>
                  </a:lnTo>
                  <a:lnTo>
                    <a:pt x="724" y="9"/>
                  </a:lnTo>
                  <a:lnTo>
                    <a:pt x="724" y="9"/>
                  </a:lnTo>
                  <a:lnTo>
                    <a:pt x="721" y="9"/>
                  </a:lnTo>
                  <a:lnTo>
                    <a:pt x="721" y="9"/>
                  </a:lnTo>
                  <a:lnTo>
                    <a:pt x="721" y="9"/>
                  </a:lnTo>
                  <a:lnTo>
                    <a:pt x="721" y="9"/>
                  </a:lnTo>
                  <a:lnTo>
                    <a:pt x="722" y="9"/>
                  </a:lnTo>
                  <a:lnTo>
                    <a:pt x="722" y="8"/>
                  </a:lnTo>
                  <a:lnTo>
                    <a:pt x="722" y="8"/>
                  </a:lnTo>
                  <a:lnTo>
                    <a:pt x="722" y="8"/>
                  </a:lnTo>
                  <a:lnTo>
                    <a:pt x="722" y="8"/>
                  </a:lnTo>
                  <a:lnTo>
                    <a:pt x="724" y="8"/>
                  </a:lnTo>
                  <a:lnTo>
                    <a:pt x="724" y="8"/>
                  </a:lnTo>
                  <a:lnTo>
                    <a:pt x="724" y="8"/>
                  </a:lnTo>
                  <a:close/>
                  <a:moveTo>
                    <a:pt x="618" y="5"/>
                  </a:moveTo>
                  <a:lnTo>
                    <a:pt x="618" y="5"/>
                  </a:lnTo>
                  <a:lnTo>
                    <a:pt x="620" y="6"/>
                  </a:lnTo>
                  <a:lnTo>
                    <a:pt x="620" y="6"/>
                  </a:lnTo>
                  <a:lnTo>
                    <a:pt x="620" y="5"/>
                  </a:lnTo>
                  <a:lnTo>
                    <a:pt x="621" y="6"/>
                  </a:lnTo>
                  <a:lnTo>
                    <a:pt x="621" y="6"/>
                  </a:lnTo>
                  <a:lnTo>
                    <a:pt x="621" y="6"/>
                  </a:lnTo>
                  <a:lnTo>
                    <a:pt x="620" y="6"/>
                  </a:lnTo>
                  <a:lnTo>
                    <a:pt x="620" y="6"/>
                  </a:lnTo>
                  <a:lnTo>
                    <a:pt x="618" y="9"/>
                  </a:lnTo>
                  <a:lnTo>
                    <a:pt x="618" y="9"/>
                  </a:lnTo>
                  <a:lnTo>
                    <a:pt x="618" y="9"/>
                  </a:lnTo>
                  <a:lnTo>
                    <a:pt x="617" y="11"/>
                  </a:lnTo>
                  <a:lnTo>
                    <a:pt x="617" y="11"/>
                  </a:lnTo>
                  <a:lnTo>
                    <a:pt x="615" y="13"/>
                  </a:lnTo>
                  <a:lnTo>
                    <a:pt x="614" y="14"/>
                  </a:lnTo>
                  <a:lnTo>
                    <a:pt x="612" y="14"/>
                  </a:lnTo>
                  <a:lnTo>
                    <a:pt x="614" y="14"/>
                  </a:lnTo>
                  <a:lnTo>
                    <a:pt x="615" y="14"/>
                  </a:lnTo>
                  <a:lnTo>
                    <a:pt x="621" y="14"/>
                  </a:lnTo>
                  <a:lnTo>
                    <a:pt x="621" y="14"/>
                  </a:lnTo>
                  <a:lnTo>
                    <a:pt x="623" y="14"/>
                  </a:lnTo>
                  <a:lnTo>
                    <a:pt x="625" y="13"/>
                  </a:lnTo>
                  <a:lnTo>
                    <a:pt x="625" y="13"/>
                  </a:lnTo>
                  <a:lnTo>
                    <a:pt x="625" y="13"/>
                  </a:lnTo>
                  <a:lnTo>
                    <a:pt x="625" y="11"/>
                  </a:lnTo>
                  <a:lnTo>
                    <a:pt x="629" y="11"/>
                  </a:lnTo>
                  <a:lnTo>
                    <a:pt x="634" y="11"/>
                  </a:lnTo>
                  <a:lnTo>
                    <a:pt x="634" y="11"/>
                  </a:lnTo>
                  <a:lnTo>
                    <a:pt x="634" y="11"/>
                  </a:lnTo>
                  <a:lnTo>
                    <a:pt x="636" y="13"/>
                  </a:lnTo>
                  <a:lnTo>
                    <a:pt x="640" y="11"/>
                  </a:lnTo>
                  <a:lnTo>
                    <a:pt x="642" y="11"/>
                  </a:lnTo>
                  <a:lnTo>
                    <a:pt x="642" y="11"/>
                  </a:lnTo>
                  <a:lnTo>
                    <a:pt x="640" y="11"/>
                  </a:lnTo>
                  <a:lnTo>
                    <a:pt x="639" y="13"/>
                  </a:lnTo>
                  <a:lnTo>
                    <a:pt x="637" y="13"/>
                  </a:lnTo>
                  <a:lnTo>
                    <a:pt x="634" y="14"/>
                  </a:lnTo>
                  <a:lnTo>
                    <a:pt x="634" y="14"/>
                  </a:lnTo>
                  <a:lnTo>
                    <a:pt x="634" y="14"/>
                  </a:lnTo>
                  <a:lnTo>
                    <a:pt x="636" y="14"/>
                  </a:lnTo>
                  <a:lnTo>
                    <a:pt x="639" y="16"/>
                  </a:lnTo>
                  <a:lnTo>
                    <a:pt x="640" y="16"/>
                  </a:lnTo>
                  <a:lnTo>
                    <a:pt x="644" y="16"/>
                  </a:lnTo>
                  <a:lnTo>
                    <a:pt x="645" y="14"/>
                  </a:lnTo>
                  <a:lnTo>
                    <a:pt x="645" y="14"/>
                  </a:lnTo>
                  <a:lnTo>
                    <a:pt x="645" y="16"/>
                  </a:lnTo>
                  <a:lnTo>
                    <a:pt x="642" y="16"/>
                  </a:lnTo>
                  <a:lnTo>
                    <a:pt x="640" y="16"/>
                  </a:lnTo>
                  <a:lnTo>
                    <a:pt x="639" y="17"/>
                  </a:lnTo>
                  <a:lnTo>
                    <a:pt x="637" y="17"/>
                  </a:lnTo>
                  <a:lnTo>
                    <a:pt x="637" y="16"/>
                  </a:lnTo>
                  <a:lnTo>
                    <a:pt x="637" y="16"/>
                  </a:lnTo>
                  <a:lnTo>
                    <a:pt x="636" y="16"/>
                  </a:lnTo>
                  <a:lnTo>
                    <a:pt x="634" y="16"/>
                  </a:lnTo>
                  <a:lnTo>
                    <a:pt x="631" y="16"/>
                  </a:lnTo>
                  <a:lnTo>
                    <a:pt x="628" y="16"/>
                  </a:lnTo>
                  <a:lnTo>
                    <a:pt x="628" y="16"/>
                  </a:lnTo>
                  <a:lnTo>
                    <a:pt x="629" y="16"/>
                  </a:lnTo>
                  <a:lnTo>
                    <a:pt x="629" y="17"/>
                  </a:lnTo>
                  <a:lnTo>
                    <a:pt x="628" y="17"/>
                  </a:lnTo>
                  <a:lnTo>
                    <a:pt x="628" y="19"/>
                  </a:lnTo>
                  <a:lnTo>
                    <a:pt x="625" y="19"/>
                  </a:lnTo>
                  <a:lnTo>
                    <a:pt x="621" y="19"/>
                  </a:lnTo>
                  <a:lnTo>
                    <a:pt x="621" y="17"/>
                  </a:lnTo>
                  <a:lnTo>
                    <a:pt x="621" y="17"/>
                  </a:lnTo>
                  <a:lnTo>
                    <a:pt x="623" y="17"/>
                  </a:lnTo>
                  <a:lnTo>
                    <a:pt x="625" y="16"/>
                  </a:lnTo>
                  <a:lnTo>
                    <a:pt x="625" y="16"/>
                  </a:lnTo>
                  <a:lnTo>
                    <a:pt x="625" y="14"/>
                  </a:lnTo>
                  <a:lnTo>
                    <a:pt x="623" y="16"/>
                  </a:lnTo>
                  <a:lnTo>
                    <a:pt x="621" y="16"/>
                  </a:lnTo>
                  <a:lnTo>
                    <a:pt x="618" y="16"/>
                  </a:lnTo>
                  <a:lnTo>
                    <a:pt x="618" y="16"/>
                  </a:lnTo>
                  <a:lnTo>
                    <a:pt x="615" y="17"/>
                  </a:lnTo>
                  <a:lnTo>
                    <a:pt x="610" y="19"/>
                  </a:lnTo>
                  <a:lnTo>
                    <a:pt x="610" y="19"/>
                  </a:lnTo>
                  <a:lnTo>
                    <a:pt x="606" y="19"/>
                  </a:lnTo>
                  <a:lnTo>
                    <a:pt x="606" y="17"/>
                  </a:lnTo>
                  <a:lnTo>
                    <a:pt x="604" y="17"/>
                  </a:lnTo>
                  <a:lnTo>
                    <a:pt x="603" y="17"/>
                  </a:lnTo>
                  <a:lnTo>
                    <a:pt x="601" y="17"/>
                  </a:lnTo>
                  <a:lnTo>
                    <a:pt x="601" y="16"/>
                  </a:lnTo>
                  <a:lnTo>
                    <a:pt x="603" y="16"/>
                  </a:lnTo>
                  <a:lnTo>
                    <a:pt x="601" y="16"/>
                  </a:lnTo>
                  <a:lnTo>
                    <a:pt x="599" y="16"/>
                  </a:lnTo>
                  <a:lnTo>
                    <a:pt x="599" y="14"/>
                  </a:lnTo>
                  <a:lnTo>
                    <a:pt x="599" y="14"/>
                  </a:lnTo>
                  <a:lnTo>
                    <a:pt x="603" y="13"/>
                  </a:lnTo>
                  <a:lnTo>
                    <a:pt x="604" y="13"/>
                  </a:lnTo>
                  <a:lnTo>
                    <a:pt x="604" y="13"/>
                  </a:lnTo>
                  <a:lnTo>
                    <a:pt x="609" y="13"/>
                  </a:lnTo>
                  <a:lnTo>
                    <a:pt x="610" y="11"/>
                  </a:lnTo>
                  <a:lnTo>
                    <a:pt x="612" y="11"/>
                  </a:lnTo>
                  <a:lnTo>
                    <a:pt x="612" y="9"/>
                  </a:lnTo>
                  <a:lnTo>
                    <a:pt x="610" y="8"/>
                  </a:lnTo>
                  <a:lnTo>
                    <a:pt x="610" y="8"/>
                  </a:lnTo>
                  <a:lnTo>
                    <a:pt x="610" y="6"/>
                  </a:lnTo>
                  <a:lnTo>
                    <a:pt x="610" y="6"/>
                  </a:lnTo>
                  <a:lnTo>
                    <a:pt x="614" y="8"/>
                  </a:lnTo>
                  <a:lnTo>
                    <a:pt x="614" y="8"/>
                  </a:lnTo>
                  <a:lnTo>
                    <a:pt x="615" y="8"/>
                  </a:lnTo>
                  <a:lnTo>
                    <a:pt x="615" y="8"/>
                  </a:lnTo>
                  <a:lnTo>
                    <a:pt x="615" y="8"/>
                  </a:lnTo>
                  <a:lnTo>
                    <a:pt x="617" y="8"/>
                  </a:lnTo>
                  <a:lnTo>
                    <a:pt x="617" y="6"/>
                  </a:lnTo>
                  <a:lnTo>
                    <a:pt x="615" y="6"/>
                  </a:lnTo>
                  <a:lnTo>
                    <a:pt x="615" y="6"/>
                  </a:lnTo>
                  <a:lnTo>
                    <a:pt x="615" y="5"/>
                  </a:lnTo>
                  <a:lnTo>
                    <a:pt x="617" y="5"/>
                  </a:lnTo>
                  <a:lnTo>
                    <a:pt x="618" y="5"/>
                  </a:lnTo>
                  <a:close/>
                  <a:moveTo>
                    <a:pt x="275" y="3"/>
                  </a:moveTo>
                  <a:lnTo>
                    <a:pt x="275" y="3"/>
                  </a:lnTo>
                  <a:lnTo>
                    <a:pt x="275" y="5"/>
                  </a:lnTo>
                  <a:lnTo>
                    <a:pt x="276" y="5"/>
                  </a:lnTo>
                  <a:lnTo>
                    <a:pt x="278" y="5"/>
                  </a:lnTo>
                  <a:lnTo>
                    <a:pt x="278" y="5"/>
                  </a:lnTo>
                  <a:lnTo>
                    <a:pt x="278" y="5"/>
                  </a:lnTo>
                  <a:lnTo>
                    <a:pt x="278" y="5"/>
                  </a:lnTo>
                  <a:lnTo>
                    <a:pt x="276" y="6"/>
                  </a:lnTo>
                  <a:lnTo>
                    <a:pt x="273" y="8"/>
                  </a:lnTo>
                  <a:lnTo>
                    <a:pt x="273" y="8"/>
                  </a:lnTo>
                  <a:lnTo>
                    <a:pt x="273" y="8"/>
                  </a:lnTo>
                  <a:lnTo>
                    <a:pt x="273" y="8"/>
                  </a:lnTo>
                  <a:lnTo>
                    <a:pt x="275" y="8"/>
                  </a:lnTo>
                  <a:lnTo>
                    <a:pt x="275" y="9"/>
                  </a:lnTo>
                  <a:lnTo>
                    <a:pt x="275" y="9"/>
                  </a:lnTo>
                  <a:lnTo>
                    <a:pt x="275" y="11"/>
                  </a:lnTo>
                  <a:lnTo>
                    <a:pt x="275" y="11"/>
                  </a:lnTo>
                  <a:lnTo>
                    <a:pt x="275" y="11"/>
                  </a:lnTo>
                  <a:lnTo>
                    <a:pt x="275" y="11"/>
                  </a:lnTo>
                  <a:lnTo>
                    <a:pt x="275" y="11"/>
                  </a:lnTo>
                  <a:lnTo>
                    <a:pt x="275" y="11"/>
                  </a:lnTo>
                  <a:lnTo>
                    <a:pt x="276" y="11"/>
                  </a:lnTo>
                  <a:lnTo>
                    <a:pt x="278" y="9"/>
                  </a:lnTo>
                  <a:lnTo>
                    <a:pt x="279" y="9"/>
                  </a:lnTo>
                  <a:lnTo>
                    <a:pt x="281" y="8"/>
                  </a:lnTo>
                  <a:lnTo>
                    <a:pt x="282" y="8"/>
                  </a:lnTo>
                  <a:lnTo>
                    <a:pt x="282" y="8"/>
                  </a:lnTo>
                  <a:lnTo>
                    <a:pt x="282" y="8"/>
                  </a:lnTo>
                  <a:lnTo>
                    <a:pt x="282" y="9"/>
                  </a:lnTo>
                  <a:lnTo>
                    <a:pt x="281" y="9"/>
                  </a:lnTo>
                  <a:lnTo>
                    <a:pt x="281" y="9"/>
                  </a:lnTo>
                  <a:lnTo>
                    <a:pt x="281" y="11"/>
                  </a:lnTo>
                  <a:lnTo>
                    <a:pt x="279" y="11"/>
                  </a:lnTo>
                  <a:lnTo>
                    <a:pt x="279" y="13"/>
                  </a:lnTo>
                  <a:lnTo>
                    <a:pt x="278" y="13"/>
                  </a:lnTo>
                  <a:lnTo>
                    <a:pt x="278" y="13"/>
                  </a:lnTo>
                  <a:lnTo>
                    <a:pt x="278" y="13"/>
                  </a:lnTo>
                  <a:lnTo>
                    <a:pt x="278" y="13"/>
                  </a:lnTo>
                  <a:lnTo>
                    <a:pt x="278" y="13"/>
                  </a:lnTo>
                  <a:lnTo>
                    <a:pt x="276" y="14"/>
                  </a:lnTo>
                  <a:lnTo>
                    <a:pt x="276" y="14"/>
                  </a:lnTo>
                  <a:lnTo>
                    <a:pt x="276" y="14"/>
                  </a:lnTo>
                  <a:lnTo>
                    <a:pt x="275" y="14"/>
                  </a:lnTo>
                  <a:lnTo>
                    <a:pt x="275" y="14"/>
                  </a:lnTo>
                  <a:lnTo>
                    <a:pt x="273" y="14"/>
                  </a:lnTo>
                  <a:lnTo>
                    <a:pt x="273" y="16"/>
                  </a:lnTo>
                  <a:lnTo>
                    <a:pt x="273" y="16"/>
                  </a:lnTo>
                  <a:lnTo>
                    <a:pt x="273" y="16"/>
                  </a:lnTo>
                  <a:lnTo>
                    <a:pt x="273" y="16"/>
                  </a:lnTo>
                  <a:lnTo>
                    <a:pt x="275" y="17"/>
                  </a:lnTo>
                  <a:lnTo>
                    <a:pt x="276" y="17"/>
                  </a:lnTo>
                  <a:lnTo>
                    <a:pt x="276" y="19"/>
                  </a:lnTo>
                  <a:lnTo>
                    <a:pt x="276" y="19"/>
                  </a:lnTo>
                  <a:lnTo>
                    <a:pt x="278" y="20"/>
                  </a:lnTo>
                  <a:lnTo>
                    <a:pt x="278" y="20"/>
                  </a:lnTo>
                  <a:lnTo>
                    <a:pt x="278" y="20"/>
                  </a:lnTo>
                  <a:lnTo>
                    <a:pt x="278" y="20"/>
                  </a:lnTo>
                  <a:lnTo>
                    <a:pt x="278" y="22"/>
                  </a:lnTo>
                  <a:lnTo>
                    <a:pt x="278" y="22"/>
                  </a:lnTo>
                  <a:lnTo>
                    <a:pt x="278" y="22"/>
                  </a:lnTo>
                  <a:lnTo>
                    <a:pt x="278" y="24"/>
                  </a:lnTo>
                  <a:lnTo>
                    <a:pt x="278" y="24"/>
                  </a:lnTo>
                  <a:lnTo>
                    <a:pt x="278" y="24"/>
                  </a:lnTo>
                  <a:lnTo>
                    <a:pt x="279" y="24"/>
                  </a:lnTo>
                  <a:lnTo>
                    <a:pt x="279" y="24"/>
                  </a:lnTo>
                  <a:lnTo>
                    <a:pt x="279" y="22"/>
                  </a:lnTo>
                  <a:lnTo>
                    <a:pt x="281" y="22"/>
                  </a:lnTo>
                  <a:lnTo>
                    <a:pt x="282" y="22"/>
                  </a:lnTo>
                  <a:lnTo>
                    <a:pt x="284" y="22"/>
                  </a:lnTo>
                  <a:lnTo>
                    <a:pt x="284" y="22"/>
                  </a:lnTo>
                  <a:lnTo>
                    <a:pt x="284" y="22"/>
                  </a:lnTo>
                  <a:lnTo>
                    <a:pt x="284" y="22"/>
                  </a:lnTo>
                  <a:lnTo>
                    <a:pt x="284" y="22"/>
                  </a:lnTo>
                  <a:lnTo>
                    <a:pt x="284" y="24"/>
                  </a:lnTo>
                  <a:lnTo>
                    <a:pt x="286" y="24"/>
                  </a:lnTo>
                  <a:lnTo>
                    <a:pt x="286" y="24"/>
                  </a:lnTo>
                  <a:lnTo>
                    <a:pt x="286" y="25"/>
                  </a:lnTo>
                  <a:lnTo>
                    <a:pt x="286" y="25"/>
                  </a:lnTo>
                  <a:lnTo>
                    <a:pt x="286" y="25"/>
                  </a:lnTo>
                  <a:lnTo>
                    <a:pt x="286" y="27"/>
                  </a:lnTo>
                  <a:lnTo>
                    <a:pt x="286" y="27"/>
                  </a:lnTo>
                  <a:lnTo>
                    <a:pt x="286" y="27"/>
                  </a:lnTo>
                  <a:lnTo>
                    <a:pt x="284" y="27"/>
                  </a:lnTo>
                  <a:lnTo>
                    <a:pt x="284" y="27"/>
                  </a:lnTo>
                  <a:lnTo>
                    <a:pt x="284" y="27"/>
                  </a:lnTo>
                  <a:lnTo>
                    <a:pt x="284" y="27"/>
                  </a:lnTo>
                  <a:lnTo>
                    <a:pt x="282" y="27"/>
                  </a:lnTo>
                  <a:lnTo>
                    <a:pt x="282" y="27"/>
                  </a:lnTo>
                  <a:lnTo>
                    <a:pt x="282" y="27"/>
                  </a:lnTo>
                  <a:lnTo>
                    <a:pt x="282" y="27"/>
                  </a:lnTo>
                  <a:lnTo>
                    <a:pt x="282" y="27"/>
                  </a:lnTo>
                  <a:lnTo>
                    <a:pt x="282" y="25"/>
                  </a:lnTo>
                  <a:lnTo>
                    <a:pt x="282" y="25"/>
                  </a:lnTo>
                  <a:lnTo>
                    <a:pt x="282" y="25"/>
                  </a:lnTo>
                  <a:lnTo>
                    <a:pt x="282" y="25"/>
                  </a:lnTo>
                  <a:lnTo>
                    <a:pt x="281" y="25"/>
                  </a:lnTo>
                  <a:lnTo>
                    <a:pt x="281" y="25"/>
                  </a:lnTo>
                  <a:lnTo>
                    <a:pt x="281" y="25"/>
                  </a:lnTo>
                  <a:lnTo>
                    <a:pt x="281" y="25"/>
                  </a:lnTo>
                  <a:lnTo>
                    <a:pt x="281" y="25"/>
                  </a:lnTo>
                  <a:lnTo>
                    <a:pt x="281" y="25"/>
                  </a:lnTo>
                  <a:lnTo>
                    <a:pt x="281" y="25"/>
                  </a:lnTo>
                  <a:lnTo>
                    <a:pt x="281" y="25"/>
                  </a:lnTo>
                  <a:lnTo>
                    <a:pt x="279" y="25"/>
                  </a:lnTo>
                  <a:lnTo>
                    <a:pt x="278" y="27"/>
                  </a:lnTo>
                  <a:lnTo>
                    <a:pt x="276" y="27"/>
                  </a:lnTo>
                  <a:lnTo>
                    <a:pt x="276" y="25"/>
                  </a:lnTo>
                  <a:lnTo>
                    <a:pt x="275" y="25"/>
                  </a:lnTo>
                  <a:lnTo>
                    <a:pt x="273" y="25"/>
                  </a:lnTo>
                  <a:lnTo>
                    <a:pt x="273" y="25"/>
                  </a:lnTo>
                  <a:lnTo>
                    <a:pt x="271" y="24"/>
                  </a:lnTo>
                  <a:lnTo>
                    <a:pt x="270" y="24"/>
                  </a:lnTo>
                  <a:lnTo>
                    <a:pt x="270" y="22"/>
                  </a:lnTo>
                  <a:lnTo>
                    <a:pt x="268" y="22"/>
                  </a:lnTo>
                  <a:lnTo>
                    <a:pt x="267" y="22"/>
                  </a:lnTo>
                  <a:lnTo>
                    <a:pt x="267" y="20"/>
                  </a:lnTo>
                  <a:lnTo>
                    <a:pt x="265" y="20"/>
                  </a:lnTo>
                  <a:lnTo>
                    <a:pt x="265" y="20"/>
                  </a:lnTo>
                  <a:lnTo>
                    <a:pt x="263" y="20"/>
                  </a:lnTo>
                  <a:lnTo>
                    <a:pt x="263" y="19"/>
                  </a:lnTo>
                  <a:lnTo>
                    <a:pt x="263" y="19"/>
                  </a:lnTo>
                  <a:lnTo>
                    <a:pt x="263" y="19"/>
                  </a:lnTo>
                  <a:lnTo>
                    <a:pt x="263" y="19"/>
                  </a:lnTo>
                  <a:lnTo>
                    <a:pt x="265" y="19"/>
                  </a:lnTo>
                  <a:lnTo>
                    <a:pt x="267" y="19"/>
                  </a:lnTo>
                  <a:lnTo>
                    <a:pt x="267" y="19"/>
                  </a:lnTo>
                  <a:lnTo>
                    <a:pt x="268" y="19"/>
                  </a:lnTo>
                  <a:lnTo>
                    <a:pt x="268" y="19"/>
                  </a:lnTo>
                  <a:lnTo>
                    <a:pt x="268" y="17"/>
                  </a:lnTo>
                  <a:lnTo>
                    <a:pt x="267" y="17"/>
                  </a:lnTo>
                  <a:lnTo>
                    <a:pt x="267" y="17"/>
                  </a:lnTo>
                  <a:lnTo>
                    <a:pt x="267" y="17"/>
                  </a:lnTo>
                  <a:lnTo>
                    <a:pt x="268" y="17"/>
                  </a:lnTo>
                  <a:lnTo>
                    <a:pt x="268" y="17"/>
                  </a:lnTo>
                  <a:lnTo>
                    <a:pt x="270" y="17"/>
                  </a:lnTo>
                  <a:lnTo>
                    <a:pt x="271" y="17"/>
                  </a:lnTo>
                  <a:lnTo>
                    <a:pt x="271" y="16"/>
                  </a:lnTo>
                  <a:lnTo>
                    <a:pt x="271" y="16"/>
                  </a:lnTo>
                  <a:lnTo>
                    <a:pt x="271" y="14"/>
                  </a:lnTo>
                  <a:lnTo>
                    <a:pt x="271" y="13"/>
                  </a:lnTo>
                  <a:lnTo>
                    <a:pt x="270" y="13"/>
                  </a:lnTo>
                  <a:lnTo>
                    <a:pt x="270" y="13"/>
                  </a:lnTo>
                  <a:lnTo>
                    <a:pt x="271" y="11"/>
                  </a:lnTo>
                  <a:lnTo>
                    <a:pt x="271" y="11"/>
                  </a:lnTo>
                  <a:lnTo>
                    <a:pt x="270" y="11"/>
                  </a:lnTo>
                  <a:lnTo>
                    <a:pt x="270" y="11"/>
                  </a:lnTo>
                  <a:lnTo>
                    <a:pt x="268" y="11"/>
                  </a:lnTo>
                  <a:lnTo>
                    <a:pt x="268" y="9"/>
                  </a:lnTo>
                  <a:lnTo>
                    <a:pt x="270" y="9"/>
                  </a:lnTo>
                  <a:lnTo>
                    <a:pt x="270" y="9"/>
                  </a:lnTo>
                  <a:lnTo>
                    <a:pt x="271" y="9"/>
                  </a:lnTo>
                  <a:lnTo>
                    <a:pt x="271" y="9"/>
                  </a:lnTo>
                  <a:lnTo>
                    <a:pt x="271" y="9"/>
                  </a:lnTo>
                  <a:lnTo>
                    <a:pt x="271" y="8"/>
                  </a:lnTo>
                  <a:lnTo>
                    <a:pt x="271" y="8"/>
                  </a:lnTo>
                  <a:lnTo>
                    <a:pt x="271" y="8"/>
                  </a:lnTo>
                  <a:lnTo>
                    <a:pt x="271" y="6"/>
                  </a:lnTo>
                  <a:lnTo>
                    <a:pt x="271" y="6"/>
                  </a:lnTo>
                  <a:lnTo>
                    <a:pt x="271" y="5"/>
                  </a:lnTo>
                  <a:lnTo>
                    <a:pt x="271" y="5"/>
                  </a:lnTo>
                  <a:lnTo>
                    <a:pt x="271" y="5"/>
                  </a:lnTo>
                  <a:lnTo>
                    <a:pt x="271" y="5"/>
                  </a:lnTo>
                  <a:lnTo>
                    <a:pt x="271" y="5"/>
                  </a:lnTo>
                  <a:lnTo>
                    <a:pt x="271" y="5"/>
                  </a:lnTo>
                  <a:lnTo>
                    <a:pt x="273" y="5"/>
                  </a:lnTo>
                  <a:lnTo>
                    <a:pt x="273" y="5"/>
                  </a:lnTo>
                  <a:lnTo>
                    <a:pt x="273" y="3"/>
                  </a:lnTo>
                  <a:lnTo>
                    <a:pt x="275" y="3"/>
                  </a:lnTo>
                  <a:close/>
                  <a:moveTo>
                    <a:pt x="711" y="2"/>
                  </a:moveTo>
                  <a:lnTo>
                    <a:pt x="711" y="2"/>
                  </a:lnTo>
                  <a:lnTo>
                    <a:pt x="713" y="2"/>
                  </a:lnTo>
                  <a:lnTo>
                    <a:pt x="713" y="3"/>
                  </a:lnTo>
                  <a:lnTo>
                    <a:pt x="714" y="3"/>
                  </a:lnTo>
                  <a:lnTo>
                    <a:pt x="714" y="3"/>
                  </a:lnTo>
                  <a:lnTo>
                    <a:pt x="714" y="5"/>
                  </a:lnTo>
                  <a:lnTo>
                    <a:pt x="714" y="5"/>
                  </a:lnTo>
                  <a:lnTo>
                    <a:pt x="714" y="5"/>
                  </a:lnTo>
                  <a:lnTo>
                    <a:pt x="714" y="5"/>
                  </a:lnTo>
                  <a:lnTo>
                    <a:pt x="716" y="6"/>
                  </a:lnTo>
                  <a:lnTo>
                    <a:pt x="718" y="6"/>
                  </a:lnTo>
                  <a:lnTo>
                    <a:pt x="718" y="6"/>
                  </a:lnTo>
                  <a:lnTo>
                    <a:pt x="719" y="6"/>
                  </a:lnTo>
                  <a:lnTo>
                    <a:pt x="719" y="6"/>
                  </a:lnTo>
                  <a:lnTo>
                    <a:pt x="721" y="8"/>
                  </a:lnTo>
                  <a:lnTo>
                    <a:pt x="719" y="8"/>
                  </a:lnTo>
                  <a:lnTo>
                    <a:pt x="718" y="8"/>
                  </a:lnTo>
                  <a:lnTo>
                    <a:pt x="718" y="8"/>
                  </a:lnTo>
                  <a:lnTo>
                    <a:pt x="716" y="8"/>
                  </a:lnTo>
                  <a:lnTo>
                    <a:pt x="714" y="9"/>
                  </a:lnTo>
                  <a:lnTo>
                    <a:pt x="713" y="9"/>
                  </a:lnTo>
                  <a:lnTo>
                    <a:pt x="713" y="9"/>
                  </a:lnTo>
                  <a:lnTo>
                    <a:pt x="711" y="9"/>
                  </a:lnTo>
                  <a:lnTo>
                    <a:pt x="711" y="9"/>
                  </a:lnTo>
                  <a:lnTo>
                    <a:pt x="713" y="8"/>
                  </a:lnTo>
                  <a:lnTo>
                    <a:pt x="713" y="8"/>
                  </a:lnTo>
                  <a:lnTo>
                    <a:pt x="714" y="8"/>
                  </a:lnTo>
                  <a:lnTo>
                    <a:pt x="714" y="8"/>
                  </a:lnTo>
                  <a:lnTo>
                    <a:pt x="713" y="6"/>
                  </a:lnTo>
                  <a:lnTo>
                    <a:pt x="711" y="6"/>
                  </a:lnTo>
                  <a:lnTo>
                    <a:pt x="710" y="6"/>
                  </a:lnTo>
                  <a:lnTo>
                    <a:pt x="710" y="6"/>
                  </a:lnTo>
                  <a:lnTo>
                    <a:pt x="708" y="6"/>
                  </a:lnTo>
                  <a:lnTo>
                    <a:pt x="708" y="6"/>
                  </a:lnTo>
                  <a:lnTo>
                    <a:pt x="708" y="5"/>
                  </a:lnTo>
                  <a:lnTo>
                    <a:pt x="710" y="5"/>
                  </a:lnTo>
                  <a:lnTo>
                    <a:pt x="710" y="3"/>
                  </a:lnTo>
                  <a:lnTo>
                    <a:pt x="711" y="3"/>
                  </a:lnTo>
                  <a:lnTo>
                    <a:pt x="711" y="3"/>
                  </a:lnTo>
                  <a:lnTo>
                    <a:pt x="711" y="3"/>
                  </a:lnTo>
                  <a:lnTo>
                    <a:pt x="711" y="2"/>
                  </a:lnTo>
                  <a:lnTo>
                    <a:pt x="711" y="2"/>
                  </a:lnTo>
                  <a:lnTo>
                    <a:pt x="710" y="2"/>
                  </a:lnTo>
                  <a:lnTo>
                    <a:pt x="710" y="2"/>
                  </a:lnTo>
                  <a:lnTo>
                    <a:pt x="710" y="2"/>
                  </a:lnTo>
                  <a:lnTo>
                    <a:pt x="708" y="2"/>
                  </a:lnTo>
                  <a:lnTo>
                    <a:pt x="708" y="2"/>
                  </a:lnTo>
                  <a:lnTo>
                    <a:pt x="710" y="2"/>
                  </a:lnTo>
                  <a:lnTo>
                    <a:pt x="710" y="2"/>
                  </a:lnTo>
                  <a:lnTo>
                    <a:pt x="711" y="2"/>
                  </a:lnTo>
                  <a:close/>
                  <a:moveTo>
                    <a:pt x="304" y="0"/>
                  </a:moveTo>
                  <a:lnTo>
                    <a:pt x="306" y="2"/>
                  </a:lnTo>
                  <a:lnTo>
                    <a:pt x="306" y="2"/>
                  </a:lnTo>
                  <a:lnTo>
                    <a:pt x="304" y="2"/>
                  </a:lnTo>
                  <a:lnTo>
                    <a:pt x="306" y="2"/>
                  </a:lnTo>
                  <a:lnTo>
                    <a:pt x="308" y="2"/>
                  </a:lnTo>
                  <a:lnTo>
                    <a:pt x="308" y="3"/>
                  </a:lnTo>
                  <a:lnTo>
                    <a:pt x="308" y="3"/>
                  </a:lnTo>
                  <a:lnTo>
                    <a:pt x="304" y="5"/>
                  </a:lnTo>
                  <a:lnTo>
                    <a:pt x="303" y="6"/>
                  </a:lnTo>
                  <a:lnTo>
                    <a:pt x="301" y="8"/>
                  </a:lnTo>
                  <a:lnTo>
                    <a:pt x="303" y="8"/>
                  </a:lnTo>
                  <a:lnTo>
                    <a:pt x="304" y="9"/>
                  </a:lnTo>
                  <a:lnTo>
                    <a:pt x="304" y="9"/>
                  </a:lnTo>
                  <a:lnTo>
                    <a:pt x="304" y="9"/>
                  </a:lnTo>
                  <a:lnTo>
                    <a:pt x="304" y="8"/>
                  </a:lnTo>
                  <a:lnTo>
                    <a:pt x="306" y="8"/>
                  </a:lnTo>
                  <a:lnTo>
                    <a:pt x="308" y="8"/>
                  </a:lnTo>
                  <a:lnTo>
                    <a:pt x="309" y="6"/>
                  </a:lnTo>
                  <a:lnTo>
                    <a:pt x="309" y="8"/>
                  </a:lnTo>
                  <a:lnTo>
                    <a:pt x="309" y="8"/>
                  </a:lnTo>
                  <a:lnTo>
                    <a:pt x="306" y="9"/>
                  </a:lnTo>
                  <a:lnTo>
                    <a:pt x="306" y="9"/>
                  </a:lnTo>
                  <a:lnTo>
                    <a:pt x="306" y="11"/>
                  </a:lnTo>
                  <a:lnTo>
                    <a:pt x="308" y="14"/>
                  </a:lnTo>
                  <a:lnTo>
                    <a:pt x="308" y="14"/>
                  </a:lnTo>
                  <a:lnTo>
                    <a:pt x="308" y="16"/>
                  </a:lnTo>
                  <a:lnTo>
                    <a:pt x="308" y="17"/>
                  </a:lnTo>
                  <a:lnTo>
                    <a:pt x="309" y="17"/>
                  </a:lnTo>
                  <a:lnTo>
                    <a:pt x="311" y="20"/>
                  </a:lnTo>
                  <a:lnTo>
                    <a:pt x="311" y="22"/>
                  </a:lnTo>
                  <a:lnTo>
                    <a:pt x="312" y="24"/>
                  </a:lnTo>
                  <a:lnTo>
                    <a:pt x="314" y="25"/>
                  </a:lnTo>
                  <a:lnTo>
                    <a:pt x="314" y="28"/>
                  </a:lnTo>
                  <a:lnTo>
                    <a:pt x="314" y="28"/>
                  </a:lnTo>
                  <a:lnTo>
                    <a:pt x="314" y="28"/>
                  </a:lnTo>
                  <a:lnTo>
                    <a:pt x="314" y="28"/>
                  </a:lnTo>
                  <a:lnTo>
                    <a:pt x="314" y="30"/>
                  </a:lnTo>
                  <a:lnTo>
                    <a:pt x="314" y="33"/>
                  </a:lnTo>
                  <a:lnTo>
                    <a:pt x="317" y="35"/>
                  </a:lnTo>
                  <a:lnTo>
                    <a:pt x="319" y="38"/>
                  </a:lnTo>
                  <a:lnTo>
                    <a:pt x="319" y="39"/>
                  </a:lnTo>
                  <a:lnTo>
                    <a:pt x="320" y="43"/>
                  </a:lnTo>
                  <a:lnTo>
                    <a:pt x="319" y="43"/>
                  </a:lnTo>
                  <a:lnTo>
                    <a:pt x="319" y="44"/>
                  </a:lnTo>
                  <a:lnTo>
                    <a:pt x="320" y="46"/>
                  </a:lnTo>
                  <a:lnTo>
                    <a:pt x="320" y="46"/>
                  </a:lnTo>
                  <a:lnTo>
                    <a:pt x="322" y="47"/>
                  </a:lnTo>
                  <a:lnTo>
                    <a:pt x="322" y="49"/>
                  </a:lnTo>
                  <a:lnTo>
                    <a:pt x="322" y="50"/>
                  </a:lnTo>
                  <a:lnTo>
                    <a:pt x="322" y="50"/>
                  </a:lnTo>
                  <a:lnTo>
                    <a:pt x="323" y="50"/>
                  </a:lnTo>
                  <a:lnTo>
                    <a:pt x="323" y="50"/>
                  </a:lnTo>
                  <a:lnTo>
                    <a:pt x="323" y="52"/>
                  </a:lnTo>
                  <a:lnTo>
                    <a:pt x="323" y="52"/>
                  </a:lnTo>
                  <a:lnTo>
                    <a:pt x="323" y="52"/>
                  </a:lnTo>
                  <a:lnTo>
                    <a:pt x="323" y="54"/>
                  </a:lnTo>
                  <a:lnTo>
                    <a:pt x="325" y="55"/>
                  </a:lnTo>
                  <a:lnTo>
                    <a:pt x="327" y="57"/>
                  </a:lnTo>
                  <a:lnTo>
                    <a:pt x="327" y="58"/>
                  </a:lnTo>
                  <a:lnTo>
                    <a:pt x="327" y="58"/>
                  </a:lnTo>
                  <a:lnTo>
                    <a:pt x="330" y="61"/>
                  </a:lnTo>
                  <a:lnTo>
                    <a:pt x="330" y="61"/>
                  </a:lnTo>
                  <a:lnTo>
                    <a:pt x="330" y="63"/>
                  </a:lnTo>
                  <a:lnTo>
                    <a:pt x="330" y="63"/>
                  </a:lnTo>
                  <a:lnTo>
                    <a:pt x="330" y="65"/>
                  </a:lnTo>
                  <a:lnTo>
                    <a:pt x="328" y="65"/>
                  </a:lnTo>
                  <a:lnTo>
                    <a:pt x="328" y="66"/>
                  </a:lnTo>
                  <a:lnTo>
                    <a:pt x="328" y="69"/>
                  </a:lnTo>
                  <a:lnTo>
                    <a:pt x="328" y="71"/>
                  </a:lnTo>
                  <a:lnTo>
                    <a:pt x="328" y="72"/>
                  </a:lnTo>
                  <a:lnTo>
                    <a:pt x="328" y="72"/>
                  </a:lnTo>
                  <a:lnTo>
                    <a:pt x="330" y="74"/>
                  </a:lnTo>
                  <a:lnTo>
                    <a:pt x="328" y="74"/>
                  </a:lnTo>
                  <a:lnTo>
                    <a:pt x="328" y="74"/>
                  </a:lnTo>
                  <a:lnTo>
                    <a:pt x="327" y="72"/>
                  </a:lnTo>
                  <a:lnTo>
                    <a:pt x="327" y="72"/>
                  </a:lnTo>
                  <a:lnTo>
                    <a:pt x="325" y="72"/>
                  </a:lnTo>
                  <a:lnTo>
                    <a:pt x="325" y="74"/>
                  </a:lnTo>
                  <a:lnTo>
                    <a:pt x="325" y="76"/>
                  </a:lnTo>
                  <a:lnTo>
                    <a:pt x="325" y="77"/>
                  </a:lnTo>
                  <a:lnTo>
                    <a:pt x="325" y="77"/>
                  </a:lnTo>
                  <a:lnTo>
                    <a:pt x="323" y="79"/>
                  </a:lnTo>
                  <a:lnTo>
                    <a:pt x="323" y="79"/>
                  </a:lnTo>
                  <a:lnTo>
                    <a:pt x="322" y="77"/>
                  </a:lnTo>
                  <a:lnTo>
                    <a:pt x="320" y="77"/>
                  </a:lnTo>
                  <a:lnTo>
                    <a:pt x="320" y="76"/>
                  </a:lnTo>
                  <a:lnTo>
                    <a:pt x="320" y="74"/>
                  </a:lnTo>
                  <a:lnTo>
                    <a:pt x="320" y="72"/>
                  </a:lnTo>
                  <a:lnTo>
                    <a:pt x="320" y="71"/>
                  </a:lnTo>
                  <a:lnTo>
                    <a:pt x="320" y="69"/>
                  </a:lnTo>
                  <a:lnTo>
                    <a:pt x="320" y="68"/>
                  </a:lnTo>
                  <a:lnTo>
                    <a:pt x="320" y="66"/>
                  </a:lnTo>
                  <a:lnTo>
                    <a:pt x="320" y="65"/>
                  </a:lnTo>
                  <a:lnTo>
                    <a:pt x="322" y="65"/>
                  </a:lnTo>
                  <a:lnTo>
                    <a:pt x="322" y="63"/>
                  </a:lnTo>
                  <a:lnTo>
                    <a:pt x="323" y="63"/>
                  </a:lnTo>
                  <a:lnTo>
                    <a:pt x="323" y="61"/>
                  </a:lnTo>
                  <a:lnTo>
                    <a:pt x="325" y="60"/>
                  </a:lnTo>
                  <a:lnTo>
                    <a:pt x="325" y="60"/>
                  </a:lnTo>
                  <a:lnTo>
                    <a:pt x="323" y="60"/>
                  </a:lnTo>
                  <a:lnTo>
                    <a:pt x="323" y="60"/>
                  </a:lnTo>
                  <a:lnTo>
                    <a:pt x="320" y="63"/>
                  </a:lnTo>
                  <a:lnTo>
                    <a:pt x="320" y="63"/>
                  </a:lnTo>
                  <a:lnTo>
                    <a:pt x="320" y="63"/>
                  </a:lnTo>
                  <a:lnTo>
                    <a:pt x="320" y="61"/>
                  </a:lnTo>
                  <a:lnTo>
                    <a:pt x="320" y="60"/>
                  </a:lnTo>
                  <a:lnTo>
                    <a:pt x="323" y="57"/>
                  </a:lnTo>
                  <a:lnTo>
                    <a:pt x="323" y="55"/>
                  </a:lnTo>
                  <a:lnTo>
                    <a:pt x="323" y="55"/>
                  </a:lnTo>
                  <a:lnTo>
                    <a:pt x="323" y="55"/>
                  </a:lnTo>
                  <a:lnTo>
                    <a:pt x="322" y="55"/>
                  </a:lnTo>
                  <a:lnTo>
                    <a:pt x="322" y="54"/>
                  </a:lnTo>
                  <a:lnTo>
                    <a:pt x="322" y="54"/>
                  </a:lnTo>
                  <a:lnTo>
                    <a:pt x="322" y="54"/>
                  </a:lnTo>
                  <a:lnTo>
                    <a:pt x="322" y="54"/>
                  </a:lnTo>
                  <a:lnTo>
                    <a:pt x="319" y="54"/>
                  </a:lnTo>
                  <a:lnTo>
                    <a:pt x="319" y="55"/>
                  </a:lnTo>
                  <a:lnTo>
                    <a:pt x="317" y="55"/>
                  </a:lnTo>
                  <a:lnTo>
                    <a:pt x="317" y="57"/>
                  </a:lnTo>
                  <a:lnTo>
                    <a:pt x="317" y="57"/>
                  </a:lnTo>
                  <a:lnTo>
                    <a:pt x="317" y="58"/>
                  </a:lnTo>
                  <a:lnTo>
                    <a:pt x="316" y="58"/>
                  </a:lnTo>
                  <a:lnTo>
                    <a:pt x="316" y="57"/>
                  </a:lnTo>
                  <a:lnTo>
                    <a:pt x="316" y="55"/>
                  </a:lnTo>
                  <a:lnTo>
                    <a:pt x="316" y="54"/>
                  </a:lnTo>
                  <a:lnTo>
                    <a:pt x="316" y="52"/>
                  </a:lnTo>
                  <a:lnTo>
                    <a:pt x="316" y="50"/>
                  </a:lnTo>
                  <a:lnTo>
                    <a:pt x="316" y="47"/>
                  </a:lnTo>
                  <a:lnTo>
                    <a:pt x="314" y="47"/>
                  </a:lnTo>
                  <a:lnTo>
                    <a:pt x="312" y="47"/>
                  </a:lnTo>
                  <a:lnTo>
                    <a:pt x="312" y="47"/>
                  </a:lnTo>
                  <a:lnTo>
                    <a:pt x="311" y="49"/>
                  </a:lnTo>
                  <a:lnTo>
                    <a:pt x="311" y="49"/>
                  </a:lnTo>
                  <a:lnTo>
                    <a:pt x="311" y="47"/>
                  </a:lnTo>
                  <a:lnTo>
                    <a:pt x="312" y="46"/>
                  </a:lnTo>
                  <a:lnTo>
                    <a:pt x="312" y="46"/>
                  </a:lnTo>
                  <a:lnTo>
                    <a:pt x="312" y="46"/>
                  </a:lnTo>
                  <a:lnTo>
                    <a:pt x="312" y="46"/>
                  </a:lnTo>
                  <a:lnTo>
                    <a:pt x="309" y="46"/>
                  </a:lnTo>
                  <a:lnTo>
                    <a:pt x="309" y="46"/>
                  </a:lnTo>
                  <a:lnTo>
                    <a:pt x="308" y="46"/>
                  </a:lnTo>
                  <a:lnTo>
                    <a:pt x="309" y="46"/>
                  </a:lnTo>
                  <a:lnTo>
                    <a:pt x="309" y="47"/>
                  </a:lnTo>
                  <a:lnTo>
                    <a:pt x="308" y="49"/>
                  </a:lnTo>
                  <a:lnTo>
                    <a:pt x="308" y="50"/>
                  </a:lnTo>
                  <a:lnTo>
                    <a:pt x="306" y="49"/>
                  </a:lnTo>
                  <a:lnTo>
                    <a:pt x="304" y="47"/>
                  </a:lnTo>
                  <a:lnTo>
                    <a:pt x="304" y="47"/>
                  </a:lnTo>
                  <a:lnTo>
                    <a:pt x="304" y="46"/>
                  </a:lnTo>
                  <a:lnTo>
                    <a:pt x="303" y="44"/>
                  </a:lnTo>
                  <a:lnTo>
                    <a:pt x="303" y="44"/>
                  </a:lnTo>
                  <a:lnTo>
                    <a:pt x="303" y="43"/>
                  </a:lnTo>
                  <a:lnTo>
                    <a:pt x="298" y="41"/>
                  </a:lnTo>
                  <a:lnTo>
                    <a:pt x="298" y="39"/>
                  </a:lnTo>
                  <a:lnTo>
                    <a:pt x="298" y="38"/>
                  </a:lnTo>
                  <a:lnTo>
                    <a:pt x="297" y="36"/>
                  </a:lnTo>
                  <a:lnTo>
                    <a:pt x="293" y="33"/>
                  </a:lnTo>
                  <a:lnTo>
                    <a:pt x="293" y="33"/>
                  </a:lnTo>
                  <a:lnTo>
                    <a:pt x="293" y="33"/>
                  </a:lnTo>
                  <a:lnTo>
                    <a:pt x="292" y="32"/>
                  </a:lnTo>
                  <a:lnTo>
                    <a:pt x="292" y="30"/>
                  </a:lnTo>
                  <a:lnTo>
                    <a:pt x="292" y="30"/>
                  </a:lnTo>
                  <a:lnTo>
                    <a:pt x="293" y="28"/>
                  </a:lnTo>
                  <a:lnTo>
                    <a:pt x="298" y="28"/>
                  </a:lnTo>
                  <a:lnTo>
                    <a:pt x="298" y="27"/>
                  </a:lnTo>
                  <a:lnTo>
                    <a:pt x="298" y="27"/>
                  </a:lnTo>
                  <a:lnTo>
                    <a:pt x="295" y="27"/>
                  </a:lnTo>
                  <a:lnTo>
                    <a:pt x="293" y="27"/>
                  </a:lnTo>
                  <a:lnTo>
                    <a:pt x="292" y="27"/>
                  </a:lnTo>
                  <a:lnTo>
                    <a:pt x="290" y="27"/>
                  </a:lnTo>
                  <a:lnTo>
                    <a:pt x="290" y="27"/>
                  </a:lnTo>
                  <a:lnTo>
                    <a:pt x="287" y="25"/>
                  </a:lnTo>
                  <a:lnTo>
                    <a:pt x="287" y="25"/>
                  </a:lnTo>
                  <a:lnTo>
                    <a:pt x="287" y="24"/>
                  </a:lnTo>
                  <a:lnTo>
                    <a:pt x="287" y="20"/>
                  </a:lnTo>
                  <a:lnTo>
                    <a:pt x="289" y="19"/>
                  </a:lnTo>
                  <a:lnTo>
                    <a:pt x="290" y="17"/>
                  </a:lnTo>
                  <a:lnTo>
                    <a:pt x="290" y="14"/>
                  </a:lnTo>
                  <a:lnTo>
                    <a:pt x="290" y="14"/>
                  </a:lnTo>
                  <a:lnTo>
                    <a:pt x="290" y="13"/>
                  </a:lnTo>
                  <a:lnTo>
                    <a:pt x="292" y="11"/>
                  </a:lnTo>
                  <a:lnTo>
                    <a:pt x="293" y="11"/>
                  </a:lnTo>
                  <a:lnTo>
                    <a:pt x="295" y="11"/>
                  </a:lnTo>
                  <a:lnTo>
                    <a:pt x="297" y="11"/>
                  </a:lnTo>
                  <a:lnTo>
                    <a:pt x="298" y="11"/>
                  </a:lnTo>
                  <a:lnTo>
                    <a:pt x="301" y="11"/>
                  </a:lnTo>
                  <a:lnTo>
                    <a:pt x="304" y="14"/>
                  </a:lnTo>
                  <a:lnTo>
                    <a:pt x="306" y="14"/>
                  </a:lnTo>
                  <a:lnTo>
                    <a:pt x="306" y="14"/>
                  </a:lnTo>
                  <a:lnTo>
                    <a:pt x="306" y="14"/>
                  </a:lnTo>
                  <a:lnTo>
                    <a:pt x="304" y="13"/>
                  </a:lnTo>
                  <a:lnTo>
                    <a:pt x="301" y="11"/>
                  </a:lnTo>
                  <a:lnTo>
                    <a:pt x="301" y="9"/>
                  </a:lnTo>
                  <a:lnTo>
                    <a:pt x="301" y="9"/>
                  </a:lnTo>
                  <a:lnTo>
                    <a:pt x="301" y="8"/>
                  </a:lnTo>
                  <a:lnTo>
                    <a:pt x="301" y="8"/>
                  </a:lnTo>
                  <a:lnTo>
                    <a:pt x="303" y="5"/>
                  </a:lnTo>
                  <a:lnTo>
                    <a:pt x="304" y="0"/>
                  </a:lnTo>
                  <a:lnTo>
                    <a:pt x="304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708" name="Freeform 355">
              <a:extLst>
                <a:ext uri="{FF2B5EF4-FFF2-40B4-BE49-F238E27FC236}">
                  <a16:creationId xmlns:a16="http://schemas.microsoft.com/office/drawing/2014/main" id="{BF76C29B-325D-7B16-A638-CEB85790C61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83734" y="2521280"/>
              <a:ext cx="7580523" cy="309927"/>
            </a:xfrm>
            <a:custGeom>
              <a:avLst/>
              <a:gdLst>
                <a:gd name="T0" fmla="*/ 2578 w 3889"/>
                <a:gd name="T1" fmla="*/ 103 h 159"/>
                <a:gd name="T2" fmla="*/ 822 w 3889"/>
                <a:gd name="T3" fmla="*/ 95 h 159"/>
                <a:gd name="T4" fmla="*/ 1287 w 3889"/>
                <a:gd name="T5" fmla="*/ 95 h 159"/>
                <a:gd name="T6" fmla="*/ 934 w 3889"/>
                <a:gd name="T7" fmla="*/ 93 h 159"/>
                <a:gd name="T8" fmla="*/ 3411 w 3889"/>
                <a:gd name="T9" fmla="*/ 95 h 159"/>
                <a:gd name="T10" fmla="*/ 1339 w 3889"/>
                <a:gd name="T11" fmla="*/ 96 h 159"/>
                <a:gd name="T12" fmla="*/ 1356 w 3889"/>
                <a:gd name="T13" fmla="*/ 98 h 159"/>
                <a:gd name="T14" fmla="*/ 1367 w 3889"/>
                <a:gd name="T15" fmla="*/ 95 h 159"/>
                <a:gd name="T16" fmla="*/ 1377 w 3889"/>
                <a:gd name="T17" fmla="*/ 112 h 159"/>
                <a:gd name="T18" fmla="*/ 1351 w 3889"/>
                <a:gd name="T19" fmla="*/ 120 h 159"/>
                <a:gd name="T20" fmla="*/ 1337 w 3889"/>
                <a:gd name="T21" fmla="*/ 104 h 159"/>
                <a:gd name="T22" fmla="*/ 1243 w 3889"/>
                <a:gd name="T23" fmla="*/ 90 h 159"/>
                <a:gd name="T24" fmla="*/ 1255 w 3889"/>
                <a:gd name="T25" fmla="*/ 84 h 159"/>
                <a:gd name="T26" fmla="*/ 779 w 3889"/>
                <a:gd name="T27" fmla="*/ 84 h 159"/>
                <a:gd name="T28" fmla="*/ 3453 w 3889"/>
                <a:gd name="T29" fmla="*/ 81 h 159"/>
                <a:gd name="T30" fmla="*/ 3884 w 3889"/>
                <a:gd name="T31" fmla="*/ 74 h 159"/>
                <a:gd name="T32" fmla="*/ 3877 w 3889"/>
                <a:gd name="T33" fmla="*/ 115 h 159"/>
                <a:gd name="T34" fmla="*/ 3865 w 3889"/>
                <a:gd name="T35" fmla="*/ 128 h 159"/>
                <a:gd name="T36" fmla="*/ 3818 w 3889"/>
                <a:gd name="T37" fmla="*/ 158 h 159"/>
                <a:gd name="T38" fmla="*/ 3840 w 3889"/>
                <a:gd name="T39" fmla="*/ 134 h 159"/>
                <a:gd name="T40" fmla="*/ 3873 w 3889"/>
                <a:gd name="T41" fmla="*/ 93 h 159"/>
                <a:gd name="T42" fmla="*/ 3043 w 3889"/>
                <a:gd name="T43" fmla="*/ 79 h 159"/>
                <a:gd name="T44" fmla="*/ 3005 w 3889"/>
                <a:gd name="T45" fmla="*/ 98 h 159"/>
                <a:gd name="T46" fmla="*/ 3012 w 3889"/>
                <a:gd name="T47" fmla="*/ 115 h 159"/>
                <a:gd name="T48" fmla="*/ 3005 w 3889"/>
                <a:gd name="T49" fmla="*/ 114 h 159"/>
                <a:gd name="T50" fmla="*/ 3012 w 3889"/>
                <a:gd name="T51" fmla="*/ 79 h 159"/>
                <a:gd name="T52" fmla="*/ 3277 w 3889"/>
                <a:gd name="T53" fmla="*/ 74 h 159"/>
                <a:gd name="T54" fmla="*/ 741 w 3889"/>
                <a:gd name="T55" fmla="*/ 71 h 159"/>
                <a:gd name="T56" fmla="*/ 913 w 3889"/>
                <a:gd name="T57" fmla="*/ 63 h 159"/>
                <a:gd name="T58" fmla="*/ 1227 w 3889"/>
                <a:gd name="T59" fmla="*/ 69 h 159"/>
                <a:gd name="T60" fmla="*/ 3792 w 3889"/>
                <a:gd name="T61" fmla="*/ 82 h 159"/>
                <a:gd name="T62" fmla="*/ 3794 w 3889"/>
                <a:gd name="T63" fmla="*/ 120 h 159"/>
                <a:gd name="T64" fmla="*/ 3786 w 3889"/>
                <a:gd name="T65" fmla="*/ 68 h 159"/>
                <a:gd name="T66" fmla="*/ 3778 w 3889"/>
                <a:gd name="T67" fmla="*/ 84 h 159"/>
                <a:gd name="T68" fmla="*/ 3764 w 3889"/>
                <a:gd name="T69" fmla="*/ 71 h 159"/>
                <a:gd name="T70" fmla="*/ 1197 w 3889"/>
                <a:gd name="T71" fmla="*/ 62 h 159"/>
                <a:gd name="T72" fmla="*/ 494 w 3889"/>
                <a:gd name="T73" fmla="*/ 54 h 159"/>
                <a:gd name="T74" fmla="*/ 531 w 3889"/>
                <a:gd name="T75" fmla="*/ 69 h 159"/>
                <a:gd name="T76" fmla="*/ 519 w 3889"/>
                <a:gd name="T77" fmla="*/ 85 h 159"/>
                <a:gd name="T78" fmla="*/ 727 w 3889"/>
                <a:gd name="T79" fmla="*/ 52 h 159"/>
                <a:gd name="T80" fmla="*/ 727 w 3889"/>
                <a:gd name="T81" fmla="*/ 73 h 159"/>
                <a:gd name="T82" fmla="*/ 725 w 3889"/>
                <a:gd name="T83" fmla="*/ 55 h 159"/>
                <a:gd name="T84" fmla="*/ 859 w 3889"/>
                <a:gd name="T85" fmla="*/ 55 h 159"/>
                <a:gd name="T86" fmla="*/ 874 w 3889"/>
                <a:gd name="T87" fmla="*/ 36 h 159"/>
                <a:gd name="T88" fmla="*/ 751 w 3889"/>
                <a:gd name="T89" fmla="*/ 44 h 159"/>
                <a:gd name="T90" fmla="*/ 33 w 3889"/>
                <a:gd name="T91" fmla="*/ 33 h 159"/>
                <a:gd name="T92" fmla="*/ 826 w 3889"/>
                <a:gd name="T93" fmla="*/ 30 h 159"/>
                <a:gd name="T94" fmla="*/ 817 w 3889"/>
                <a:gd name="T95" fmla="*/ 57 h 159"/>
                <a:gd name="T96" fmla="*/ 814 w 3889"/>
                <a:gd name="T97" fmla="*/ 54 h 159"/>
                <a:gd name="T98" fmla="*/ 2676 w 3889"/>
                <a:gd name="T99" fmla="*/ 21 h 159"/>
                <a:gd name="T100" fmla="*/ 2752 w 3889"/>
                <a:gd name="T101" fmla="*/ 17 h 159"/>
                <a:gd name="T102" fmla="*/ 806 w 3889"/>
                <a:gd name="T103" fmla="*/ 32 h 159"/>
                <a:gd name="T104" fmla="*/ 806 w 3889"/>
                <a:gd name="T105" fmla="*/ 17 h 159"/>
                <a:gd name="T106" fmla="*/ 46 w 3889"/>
                <a:gd name="T107" fmla="*/ 16 h 159"/>
                <a:gd name="T108" fmla="*/ 676 w 3889"/>
                <a:gd name="T109" fmla="*/ 19 h 159"/>
                <a:gd name="T110" fmla="*/ 2507 w 3889"/>
                <a:gd name="T111" fmla="*/ 19 h 159"/>
                <a:gd name="T112" fmla="*/ 2696 w 3889"/>
                <a:gd name="T113" fmla="*/ 24 h 159"/>
                <a:gd name="T114" fmla="*/ 2860 w 3889"/>
                <a:gd name="T115" fmla="*/ 21 h 159"/>
                <a:gd name="T116" fmla="*/ 2835 w 3889"/>
                <a:gd name="T117" fmla="*/ 13 h 159"/>
                <a:gd name="T118" fmla="*/ 2846 w 3889"/>
                <a:gd name="T119" fmla="*/ 8 h 159"/>
                <a:gd name="T120" fmla="*/ 782 w 3889"/>
                <a:gd name="T121" fmla="*/ 2 h 159"/>
                <a:gd name="T122" fmla="*/ 2528 w 3889"/>
                <a:gd name="T123" fmla="*/ 3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889" h="159">
                  <a:moveTo>
                    <a:pt x="771" y="99"/>
                  </a:moveTo>
                  <a:lnTo>
                    <a:pt x="771" y="99"/>
                  </a:lnTo>
                  <a:lnTo>
                    <a:pt x="773" y="101"/>
                  </a:lnTo>
                  <a:lnTo>
                    <a:pt x="773" y="101"/>
                  </a:lnTo>
                  <a:lnTo>
                    <a:pt x="773" y="103"/>
                  </a:lnTo>
                  <a:lnTo>
                    <a:pt x="771" y="104"/>
                  </a:lnTo>
                  <a:lnTo>
                    <a:pt x="771" y="106"/>
                  </a:lnTo>
                  <a:lnTo>
                    <a:pt x="771" y="107"/>
                  </a:lnTo>
                  <a:lnTo>
                    <a:pt x="771" y="107"/>
                  </a:lnTo>
                  <a:lnTo>
                    <a:pt x="770" y="109"/>
                  </a:lnTo>
                  <a:lnTo>
                    <a:pt x="770" y="107"/>
                  </a:lnTo>
                  <a:lnTo>
                    <a:pt x="770" y="106"/>
                  </a:lnTo>
                  <a:lnTo>
                    <a:pt x="770" y="104"/>
                  </a:lnTo>
                  <a:lnTo>
                    <a:pt x="771" y="101"/>
                  </a:lnTo>
                  <a:lnTo>
                    <a:pt x="771" y="99"/>
                  </a:lnTo>
                  <a:lnTo>
                    <a:pt x="771" y="99"/>
                  </a:lnTo>
                  <a:close/>
                  <a:moveTo>
                    <a:pt x="2588" y="95"/>
                  </a:moveTo>
                  <a:lnTo>
                    <a:pt x="2588" y="96"/>
                  </a:lnTo>
                  <a:lnTo>
                    <a:pt x="2589" y="96"/>
                  </a:lnTo>
                  <a:lnTo>
                    <a:pt x="2591" y="96"/>
                  </a:lnTo>
                  <a:lnTo>
                    <a:pt x="2594" y="96"/>
                  </a:lnTo>
                  <a:lnTo>
                    <a:pt x="2589" y="98"/>
                  </a:lnTo>
                  <a:lnTo>
                    <a:pt x="2586" y="99"/>
                  </a:lnTo>
                  <a:lnTo>
                    <a:pt x="2584" y="101"/>
                  </a:lnTo>
                  <a:lnTo>
                    <a:pt x="2584" y="101"/>
                  </a:lnTo>
                  <a:lnTo>
                    <a:pt x="2584" y="101"/>
                  </a:lnTo>
                  <a:lnTo>
                    <a:pt x="2583" y="103"/>
                  </a:lnTo>
                  <a:lnTo>
                    <a:pt x="2581" y="103"/>
                  </a:lnTo>
                  <a:lnTo>
                    <a:pt x="2580" y="104"/>
                  </a:lnTo>
                  <a:lnTo>
                    <a:pt x="2578" y="104"/>
                  </a:lnTo>
                  <a:lnTo>
                    <a:pt x="2577" y="103"/>
                  </a:lnTo>
                  <a:lnTo>
                    <a:pt x="2578" y="103"/>
                  </a:lnTo>
                  <a:lnTo>
                    <a:pt x="2581" y="103"/>
                  </a:lnTo>
                  <a:lnTo>
                    <a:pt x="2583" y="101"/>
                  </a:lnTo>
                  <a:lnTo>
                    <a:pt x="2584" y="99"/>
                  </a:lnTo>
                  <a:lnTo>
                    <a:pt x="2586" y="98"/>
                  </a:lnTo>
                  <a:lnTo>
                    <a:pt x="2588" y="96"/>
                  </a:lnTo>
                  <a:lnTo>
                    <a:pt x="2588" y="96"/>
                  </a:lnTo>
                  <a:lnTo>
                    <a:pt x="2588" y="95"/>
                  </a:lnTo>
                  <a:close/>
                  <a:moveTo>
                    <a:pt x="2204" y="95"/>
                  </a:moveTo>
                  <a:lnTo>
                    <a:pt x="2206" y="95"/>
                  </a:lnTo>
                  <a:lnTo>
                    <a:pt x="2208" y="95"/>
                  </a:lnTo>
                  <a:lnTo>
                    <a:pt x="2208" y="96"/>
                  </a:lnTo>
                  <a:lnTo>
                    <a:pt x="2208" y="98"/>
                  </a:lnTo>
                  <a:lnTo>
                    <a:pt x="2208" y="99"/>
                  </a:lnTo>
                  <a:lnTo>
                    <a:pt x="2208" y="99"/>
                  </a:lnTo>
                  <a:lnTo>
                    <a:pt x="2206" y="99"/>
                  </a:lnTo>
                  <a:lnTo>
                    <a:pt x="2204" y="99"/>
                  </a:lnTo>
                  <a:lnTo>
                    <a:pt x="2203" y="98"/>
                  </a:lnTo>
                  <a:lnTo>
                    <a:pt x="2204" y="98"/>
                  </a:lnTo>
                  <a:lnTo>
                    <a:pt x="2204" y="96"/>
                  </a:lnTo>
                  <a:lnTo>
                    <a:pt x="2204" y="95"/>
                  </a:lnTo>
                  <a:close/>
                  <a:moveTo>
                    <a:pt x="822" y="95"/>
                  </a:moveTo>
                  <a:lnTo>
                    <a:pt x="823" y="95"/>
                  </a:lnTo>
                  <a:lnTo>
                    <a:pt x="823" y="98"/>
                  </a:lnTo>
                  <a:lnTo>
                    <a:pt x="823" y="99"/>
                  </a:lnTo>
                  <a:lnTo>
                    <a:pt x="822" y="101"/>
                  </a:lnTo>
                  <a:lnTo>
                    <a:pt x="820" y="101"/>
                  </a:lnTo>
                  <a:lnTo>
                    <a:pt x="820" y="99"/>
                  </a:lnTo>
                  <a:lnTo>
                    <a:pt x="818" y="99"/>
                  </a:lnTo>
                  <a:lnTo>
                    <a:pt x="818" y="98"/>
                  </a:lnTo>
                  <a:lnTo>
                    <a:pt x="820" y="96"/>
                  </a:lnTo>
                  <a:lnTo>
                    <a:pt x="820" y="95"/>
                  </a:lnTo>
                  <a:lnTo>
                    <a:pt x="822" y="95"/>
                  </a:lnTo>
                  <a:close/>
                  <a:moveTo>
                    <a:pt x="1287" y="95"/>
                  </a:moveTo>
                  <a:lnTo>
                    <a:pt x="1288" y="95"/>
                  </a:lnTo>
                  <a:lnTo>
                    <a:pt x="1288" y="95"/>
                  </a:lnTo>
                  <a:lnTo>
                    <a:pt x="1288" y="98"/>
                  </a:lnTo>
                  <a:lnTo>
                    <a:pt x="1290" y="98"/>
                  </a:lnTo>
                  <a:lnTo>
                    <a:pt x="1290" y="99"/>
                  </a:lnTo>
                  <a:lnTo>
                    <a:pt x="1290" y="99"/>
                  </a:lnTo>
                  <a:lnTo>
                    <a:pt x="1290" y="101"/>
                  </a:lnTo>
                  <a:lnTo>
                    <a:pt x="1288" y="101"/>
                  </a:lnTo>
                  <a:lnTo>
                    <a:pt x="1288" y="101"/>
                  </a:lnTo>
                  <a:lnTo>
                    <a:pt x="1287" y="101"/>
                  </a:lnTo>
                  <a:lnTo>
                    <a:pt x="1287" y="101"/>
                  </a:lnTo>
                  <a:lnTo>
                    <a:pt x="1285" y="101"/>
                  </a:lnTo>
                  <a:lnTo>
                    <a:pt x="1284" y="101"/>
                  </a:lnTo>
                  <a:lnTo>
                    <a:pt x="1284" y="101"/>
                  </a:lnTo>
                  <a:lnTo>
                    <a:pt x="1282" y="101"/>
                  </a:lnTo>
                  <a:lnTo>
                    <a:pt x="1280" y="103"/>
                  </a:lnTo>
                  <a:lnTo>
                    <a:pt x="1280" y="101"/>
                  </a:lnTo>
                  <a:lnTo>
                    <a:pt x="1279" y="101"/>
                  </a:lnTo>
                  <a:lnTo>
                    <a:pt x="1280" y="101"/>
                  </a:lnTo>
                  <a:lnTo>
                    <a:pt x="1280" y="101"/>
                  </a:lnTo>
                  <a:lnTo>
                    <a:pt x="1282" y="101"/>
                  </a:lnTo>
                  <a:lnTo>
                    <a:pt x="1284" y="99"/>
                  </a:lnTo>
                  <a:lnTo>
                    <a:pt x="1285" y="99"/>
                  </a:lnTo>
                  <a:lnTo>
                    <a:pt x="1287" y="99"/>
                  </a:lnTo>
                  <a:lnTo>
                    <a:pt x="1288" y="99"/>
                  </a:lnTo>
                  <a:lnTo>
                    <a:pt x="1288" y="98"/>
                  </a:lnTo>
                  <a:lnTo>
                    <a:pt x="1288" y="98"/>
                  </a:lnTo>
                  <a:lnTo>
                    <a:pt x="1288" y="96"/>
                  </a:lnTo>
                  <a:lnTo>
                    <a:pt x="1287" y="96"/>
                  </a:lnTo>
                  <a:lnTo>
                    <a:pt x="1287" y="96"/>
                  </a:lnTo>
                  <a:lnTo>
                    <a:pt x="1287" y="95"/>
                  </a:lnTo>
                  <a:lnTo>
                    <a:pt x="1287" y="95"/>
                  </a:lnTo>
                  <a:close/>
                  <a:moveTo>
                    <a:pt x="938" y="93"/>
                  </a:moveTo>
                  <a:lnTo>
                    <a:pt x="940" y="93"/>
                  </a:lnTo>
                  <a:lnTo>
                    <a:pt x="941" y="93"/>
                  </a:lnTo>
                  <a:lnTo>
                    <a:pt x="943" y="93"/>
                  </a:lnTo>
                  <a:lnTo>
                    <a:pt x="945" y="93"/>
                  </a:lnTo>
                  <a:lnTo>
                    <a:pt x="945" y="93"/>
                  </a:lnTo>
                  <a:lnTo>
                    <a:pt x="945" y="95"/>
                  </a:lnTo>
                  <a:lnTo>
                    <a:pt x="945" y="95"/>
                  </a:lnTo>
                  <a:lnTo>
                    <a:pt x="943" y="95"/>
                  </a:lnTo>
                  <a:lnTo>
                    <a:pt x="941" y="95"/>
                  </a:lnTo>
                  <a:lnTo>
                    <a:pt x="941" y="95"/>
                  </a:lnTo>
                  <a:lnTo>
                    <a:pt x="940" y="96"/>
                  </a:lnTo>
                  <a:lnTo>
                    <a:pt x="938" y="96"/>
                  </a:lnTo>
                  <a:lnTo>
                    <a:pt x="935" y="98"/>
                  </a:lnTo>
                  <a:lnTo>
                    <a:pt x="935" y="98"/>
                  </a:lnTo>
                  <a:lnTo>
                    <a:pt x="934" y="98"/>
                  </a:lnTo>
                  <a:lnTo>
                    <a:pt x="934" y="99"/>
                  </a:lnTo>
                  <a:lnTo>
                    <a:pt x="934" y="99"/>
                  </a:lnTo>
                  <a:lnTo>
                    <a:pt x="932" y="99"/>
                  </a:lnTo>
                  <a:lnTo>
                    <a:pt x="932" y="99"/>
                  </a:lnTo>
                  <a:lnTo>
                    <a:pt x="930" y="101"/>
                  </a:lnTo>
                  <a:lnTo>
                    <a:pt x="929" y="101"/>
                  </a:lnTo>
                  <a:lnTo>
                    <a:pt x="929" y="101"/>
                  </a:lnTo>
                  <a:lnTo>
                    <a:pt x="929" y="101"/>
                  </a:lnTo>
                  <a:lnTo>
                    <a:pt x="929" y="99"/>
                  </a:lnTo>
                  <a:lnTo>
                    <a:pt x="929" y="99"/>
                  </a:lnTo>
                  <a:lnTo>
                    <a:pt x="930" y="99"/>
                  </a:lnTo>
                  <a:lnTo>
                    <a:pt x="932" y="98"/>
                  </a:lnTo>
                  <a:lnTo>
                    <a:pt x="932" y="96"/>
                  </a:lnTo>
                  <a:lnTo>
                    <a:pt x="934" y="95"/>
                  </a:lnTo>
                  <a:lnTo>
                    <a:pt x="934" y="93"/>
                  </a:lnTo>
                  <a:lnTo>
                    <a:pt x="934" y="93"/>
                  </a:lnTo>
                  <a:lnTo>
                    <a:pt x="934" y="93"/>
                  </a:lnTo>
                  <a:lnTo>
                    <a:pt x="935" y="93"/>
                  </a:lnTo>
                  <a:lnTo>
                    <a:pt x="937" y="93"/>
                  </a:lnTo>
                  <a:lnTo>
                    <a:pt x="938" y="93"/>
                  </a:lnTo>
                  <a:close/>
                  <a:moveTo>
                    <a:pt x="3422" y="88"/>
                  </a:moveTo>
                  <a:lnTo>
                    <a:pt x="3422" y="88"/>
                  </a:lnTo>
                  <a:lnTo>
                    <a:pt x="3422" y="88"/>
                  </a:lnTo>
                  <a:lnTo>
                    <a:pt x="3422" y="88"/>
                  </a:lnTo>
                  <a:lnTo>
                    <a:pt x="3425" y="90"/>
                  </a:lnTo>
                  <a:lnTo>
                    <a:pt x="3427" y="90"/>
                  </a:lnTo>
                  <a:lnTo>
                    <a:pt x="3427" y="92"/>
                  </a:lnTo>
                  <a:lnTo>
                    <a:pt x="3425" y="92"/>
                  </a:lnTo>
                  <a:lnTo>
                    <a:pt x="3423" y="92"/>
                  </a:lnTo>
                  <a:lnTo>
                    <a:pt x="3423" y="93"/>
                  </a:lnTo>
                  <a:lnTo>
                    <a:pt x="3422" y="93"/>
                  </a:lnTo>
                  <a:lnTo>
                    <a:pt x="3422" y="93"/>
                  </a:lnTo>
                  <a:lnTo>
                    <a:pt x="3422" y="95"/>
                  </a:lnTo>
                  <a:lnTo>
                    <a:pt x="3422" y="95"/>
                  </a:lnTo>
                  <a:lnTo>
                    <a:pt x="3422" y="96"/>
                  </a:lnTo>
                  <a:lnTo>
                    <a:pt x="3422" y="96"/>
                  </a:lnTo>
                  <a:lnTo>
                    <a:pt x="3422" y="96"/>
                  </a:lnTo>
                  <a:lnTo>
                    <a:pt x="3420" y="98"/>
                  </a:lnTo>
                  <a:lnTo>
                    <a:pt x="3420" y="98"/>
                  </a:lnTo>
                  <a:lnTo>
                    <a:pt x="3420" y="96"/>
                  </a:lnTo>
                  <a:lnTo>
                    <a:pt x="3419" y="96"/>
                  </a:lnTo>
                  <a:lnTo>
                    <a:pt x="3419" y="96"/>
                  </a:lnTo>
                  <a:lnTo>
                    <a:pt x="3417" y="96"/>
                  </a:lnTo>
                  <a:lnTo>
                    <a:pt x="3415" y="95"/>
                  </a:lnTo>
                  <a:lnTo>
                    <a:pt x="3412" y="95"/>
                  </a:lnTo>
                  <a:lnTo>
                    <a:pt x="3412" y="95"/>
                  </a:lnTo>
                  <a:lnTo>
                    <a:pt x="3411" y="95"/>
                  </a:lnTo>
                  <a:lnTo>
                    <a:pt x="3409" y="96"/>
                  </a:lnTo>
                  <a:lnTo>
                    <a:pt x="3408" y="95"/>
                  </a:lnTo>
                  <a:lnTo>
                    <a:pt x="3408" y="93"/>
                  </a:lnTo>
                  <a:lnTo>
                    <a:pt x="3408" y="93"/>
                  </a:lnTo>
                  <a:lnTo>
                    <a:pt x="3411" y="92"/>
                  </a:lnTo>
                  <a:lnTo>
                    <a:pt x="3412" y="92"/>
                  </a:lnTo>
                  <a:lnTo>
                    <a:pt x="3414" y="92"/>
                  </a:lnTo>
                  <a:lnTo>
                    <a:pt x="3414" y="92"/>
                  </a:lnTo>
                  <a:lnTo>
                    <a:pt x="3415" y="93"/>
                  </a:lnTo>
                  <a:lnTo>
                    <a:pt x="3415" y="92"/>
                  </a:lnTo>
                  <a:lnTo>
                    <a:pt x="3417" y="92"/>
                  </a:lnTo>
                  <a:lnTo>
                    <a:pt x="3417" y="90"/>
                  </a:lnTo>
                  <a:lnTo>
                    <a:pt x="3419" y="88"/>
                  </a:lnTo>
                  <a:lnTo>
                    <a:pt x="3420" y="88"/>
                  </a:lnTo>
                  <a:lnTo>
                    <a:pt x="3422" y="88"/>
                  </a:lnTo>
                  <a:close/>
                  <a:moveTo>
                    <a:pt x="1337" y="87"/>
                  </a:moveTo>
                  <a:lnTo>
                    <a:pt x="1337" y="87"/>
                  </a:lnTo>
                  <a:lnTo>
                    <a:pt x="1339" y="88"/>
                  </a:lnTo>
                  <a:lnTo>
                    <a:pt x="1340" y="90"/>
                  </a:lnTo>
                  <a:lnTo>
                    <a:pt x="1340" y="90"/>
                  </a:lnTo>
                  <a:lnTo>
                    <a:pt x="1340" y="92"/>
                  </a:lnTo>
                  <a:lnTo>
                    <a:pt x="1340" y="92"/>
                  </a:lnTo>
                  <a:lnTo>
                    <a:pt x="1339" y="92"/>
                  </a:lnTo>
                  <a:lnTo>
                    <a:pt x="1339" y="92"/>
                  </a:lnTo>
                  <a:lnTo>
                    <a:pt x="1339" y="92"/>
                  </a:lnTo>
                  <a:lnTo>
                    <a:pt x="1339" y="92"/>
                  </a:lnTo>
                  <a:lnTo>
                    <a:pt x="1339" y="93"/>
                  </a:lnTo>
                  <a:lnTo>
                    <a:pt x="1339" y="93"/>
                  </a:lnTo>
                  <a:lnTo>
                    <a:pt x="1339" y="93"/>
                  </a:lnTo>
                  <a:lnTo>
                    <a:pt x="1339" y="93"/>
                  </a:lnTo>
                  <a:lnTo>
                    <a:pt x="1339" y="95"/>
                  </a:lnTo>
                  <a:lnTo>
                    <a:pt x="1339" y="96"/>
                  </a:lnTo>
                  <a:lnTo>
                    <a:pt x="1342" y="98"/>
                  </a:lnTo>
                  <a:lnTo>
                    <a:pt x="1342" y="99"/>
                  </a:lnTo>
                  <a:lnTo>
                    <a:pt x="1342" y="99"/>
                  </a:lnTo>
                  <a:lnTo>
                    <a:pt x="1345" y="103"/>
                  </a:lnTo>
                  <a:lnTo>
                    <a:pt x="1345" y="103"/>
                  </a:lnTo>
                  <a:lnTo>
                    <a:pt x="1345" y="104"/>
                  </a:lnTo>
                  <a:lnTo>
                    <a:pt x="1347" y="104"/>
                  </a:lnTo>
                  <a:lnTo>
                    <a:pt x="1347" y="104"/>
                  </a:lnTo>
                  <a:lnTo>
                    <a:pt x="1348" y="106"/>
                  </a:lnTo>
                  <a:lnTo>
                    <a:pt x="1348" y="106"/>
                  </a:lnTo>
                  <a:lnTo>
                    <a:pt x="1350" y="106"/>
                  </a:lnTo>
                  <a:lnTo>
                    <a:pt x="1351" y="109"/>
                  </a:lnTo>
                  <a:lnTo>
                    <a:pt x="1353" y="109"/>
                  </a:lnTo>
                  <a:lnTo>
                    <a:pt x="1355" y="109"/>
                  </a:lnTo>
                  <a:lnTo>
                    <a:pt x="1356" y="109"/>
                  </a:lnTo>
                  <a:lnTo>
                    <a:pt x="1358" y="109"/>
                  </a:lnTo>
                  <a:lnTo>
                    <a:pt x="1356" y="107"/>
                  </a:lnTo>
                  <a:lnTo>
                    <a:pt x="1358" y="107"/>
                  </a:lnTo>
                  <a:lnTo>
                    <a:pt x="1361" y="109"/>
                  </a:lnTo>
                  <a:lnTo>
                    <a:pt x="1362" y="107"/>
                  </a:lnTo>
                  <a:lnTo>
                    <a:pt x="1359" y="106"/>
                  </a:lnTo>
                  <a:lnTo>
                    <a:pt x="1359" y="106"/>
                  </a:lnTo>
                  <a:lnTo>
                    <a:pt x="1358" y="103"/>
                  </a:lnTo>
                  <a:lnTo>
                    <a:pt x="1356" y="101"/>
                  </a:lnTo>
                  <a:lnTo>
                    <a:pt x="1355" y="101"/>
                  </a:lnTo>
                  <a:lnTo>
                    <a:pt x="1355" y="99"/>
                  </a:lnTo>
                  <a:lnTo>
                    <a:pt x="1355" y="99"/>
                  </a:lnTo>
                  <a:lnTo>
                    <a:pt x="1355" y="98"/>
                  </a:lnTo>
                  <a:lnTo>
                    <a:pt x="1356" y="96"/>
                  </a:lnTo>
                  <a:lnTo>
                    <a:pt x="1356" y="96"/>
                  </a:lnTo>
                  <a:lnTo>
                    <a:pt x="1358" y="96"/>
                  </a:lnTo>
                  <a:lnTo>
                    <a:pt x="1356" y="98"/>
                  </a:lnTo>
                  <a:lnTo>
                    <a:pt x="1356" y="99"/>
                  </a:lnTo>
                  <a:lnTo>
                    <a:pt x="1358" y="99"/>
                  </a:lnTo>
                  <a:lnTo>
                    <a:pt x="1358" y="99"/>
                  </a:lnTo>
                  <a:lnTo>
                    <a:pt x="1358" y="101"/>
                  </a:lnTo>
                  <a:lnTo>
                    <a:pt x="1359" y="104"/>
                  </a:lnTo>
                  <a:lnTo>
                    <a:pt x="1359" y="104"/>
                  </a:lnTo>
                  <a:lnTo>
                    <a:pt x="1359" y="104"/>
                  </a:lnTo>
                  <a:lnTo>
                    <a:pt x="1361" y="106"/>
                  </a:lnTo>
                  <a:lnTo>
                    <a:pt x="1361" y="107"/>
                  </a:lnTo>
                  <a:lnTo>
                    <a:pt x="1361" y="106"/>
                  </a:lnTo>
                  <a:lnTo>
                    <a:pt x="1361" y="106"/>
                  </a:lnTo>
                  <a:lnTo>
                    <a:pt x="1362" y="107"/>
                  </a:lnTo>
                  <a:lnTo>
                    <a:pt x="1364" y="107"/>
                  </a:lnTo>
                  <a:lnTo>
                    <a:pt x="1364" y="106"/>
                  </a:lnTo>
                  <a:lnTo>
                    <a:pt x="1366" y="106"/>
                  </a:lnTo>
                  <a:lnTo>
                    <a:pt x="1366" y="106"/>
                  </a:lnTo>
                  <a:lnTo>
                    <a:pt x="1367" y="106"/>
                  </a:lnTo>
                  <a:lnTo>
                    <a:pt x="1369" y="106"/>
                  </a:lnTo>
                  <a:lnTo>
                    <a:pt x="1370" y="106"/>
                  </a:lnTo>
                  <a:lnTo>
                    <a:pt x="1370" y="106"/>
                  </a:lnTo>
                  <a:lnTo>
                    <a:pt x="1370" y="104"/>
                  </a:lnTo>
                  <a:lnTo>
                    <a:pt x="1369" y="104"/>
                  </a:lnTo>
                  <a:lnTo>
                    <a:pt x="1369" y="104"/>
                  </a:lnTo>
                  <a:lnTo>
                    <a:pt x="1367" y="104"/>
                  </a:lnTo>
                  <a:lnTo>
                    <a:pt x="1367" y="104"/>
                  </a:lnTo>
                  <a:lnTo>
                    <a:pt x="1367" y="104"/>
                  </a:lnTo>
                  <a:lnTo>
                    <a:pt x="1367" y="103"/>
                  </a:lnTo>
                  <a:lnTo>
                    <a:pt x="1367" y="99"/>
                  </a:lnTo>
                  <a:lnTo>
                    <a:pt x="1369" y="98"/>
                  </a:lnTo>
                  <a:lnTo>
                    <a:pt x="1369" y="96"/>
                  </a:lnTo>
                  <a:lnTo>
                    <a:pt x="1367" y="95"/>
                  </a:lnTo>
                  <a:lnTo>
                    <a:pt x="1367" y="95"/>
                  </a:lnTo>
                  <a:lnTo>
                    <a:pt x="1369" y="96"/>
                  </a:lnTo>
                  <a:lnTo>
                    <a:pt x="1369" y="96"/>
                  </a:lnTo>
                  <a:lnTo>
                    <a:pt x="1369" y="98"/>
                  </a:lnTo>
                  <a:lnTo>
                    <a:pt x="1369" y="99"/>
                  </a:lnTo>
                  <a:lnTo>
                    <a:pt x="1370" y="101"/>
                  </a:lnTo>
                  <a:lnTo>
                    <a:pt x="1372" y="103"/>
                  </a:lnTo>
                  <a:lnTo>
                    <a:pt x="1373" y="104"/>
                  </a:lnTo>
                  <a:lnTo>
                    <a:pt x="1375" y="104"/>
                  </a:lnTo>
                  <a:lnTo>
                    <a:pt x="1375" y="106"/>
                  </a:lnTo>
                  <a:lnTo>
                    <a:pt x="1377" y="107"/>
                  </a:lnTo>
                  <a:lnTo>
                    <a:pt x="1380" y="107"/>
                  </a:lnTo>
                  <a:lnTo>
                    <a:pt x="1381" y="107"/>
                  </a:lnTo>
                  <a:lnTo>
                    <a:pt x="1383" y="107"/>
                  </a:lnTo>
                  <a:lnTo>
                    <a:pt x="1383" y="107"/>
                  </a:lnTo>
                  <a:lnTo>
                    <a:pt x="1384" y="107"/>
                  </a:lnTo>
                  <a:lnTo>
                    <a:pt x="1386" y="107"/>
                  </a:lnTo>
                  <a:lnTo>
                    <a:pt x="1386" y="107"/>
                  </a:lnTo>
                  <a:lnTo>
                    <a:pt x="1384" y="107"/>
                  </a:lnTo>
                  <a:lnTo>
                    <a:pt x="1386" y="109"/>
                  </a:lnTo>
                  <a:lnTo>
                    <a:pt x="1386" y="110"/>
                  </a:lnTo>
                  <a:lnTo>
                    <a:pt x="1384" y="110"/>
                  </a:lnTo>
                  <a:lnTo>
                    <a:pt x="1384" y="110"/>
                  </a:lnTo>
                  <a:lnTo>
                    <a:pt x="1383" y="110"/>
                  </a:lnTo>
                  <a:lnTo>
                    <a:pt x="1381" y="109"/>
                  </a:lnTo>
                  <a:lnTo>
                    <a:pt x="1381" y="109"/>
                  </a:lnTo>
                  <a:lnTo>
                    <a:pt x="1380" y="109"/>
                  </a:lnTo>
                  <a:lnTo>
                    <a:pt x="1380" y="110"/>
                  </a:lnTo>
                  <a:lnTo>
                    <a:pt x="1380" y="110"/>
                  </a:lnTo>
                  <a:lnTo>
                    <a:pt x="1380" y="110"/>
                  </a:lnTo>
                  <a:lnTo>
                    <a:pt x="1378" y="110"/>
                  </a:lnTo>
                  <a:lnTo>
                    <a:pt x="1378" y="110"/>
                  </a:lnTo>
                  <a:lnTo>
                    <a:pt x="1377" y="112"/>
                  </a:lnTo>
                  <a:lnTo>
                    <a:pt x="1377" y="112"/>
                  </a:lnTo>
                  <a:lnTo>
                    <a:pt x="1377" y="112"/>
                  </a:lnTo>
                  <a:lnTo>
                    <a:pt x="1373" y="112"/>
                  </a:lnTo>
                  <a:lnTo>
                    <a:pt x="1372" y="112"/>
                  </a:lnTo>
                  <a:lnTo>
                    <a:pt x="1372" y="110"/>
                  </a:lnTo>
                  <a:lnTo>
                    <a:pt x="1370" y="109"/>
                  </a:lnTo>
                  <a:lnTo>
                    <a:pt x="1367" y="107"/>
                  </a:lnTo>
                  <a:lnTo>
                    <a:pt x="1366" y="107"/>
                  </a:lnTo>
                  <a:lnTo>
                    <a:pt x="1366" y="107"/>
                  </a:lnTo>
                  <a:lnTo>
                    <a:pt x="1364" y="107"/>
                  </a:lnTo>
                  <a:lnTo>
                    <a:pt x="1364" y="107"/>
                  </a:lnTo>
                  <a:lnTo>
                    <a:pt x="1364" y="109"/>
                  </a:lnTo>
                  <a:lnTo>
                    <a:pt x="1364" y="109"/>
                  </a:lnTo>
                  <a:lnTo>
                    <a:pt x="1364" y="110"/>
                  </a:lnTo>
                  <a:lnTo>
                    <a:pt x="1362" y="110"/>
                  </a:lnTo>
                  <a:lnTo>
                    <a:pt x="1361" y="110"/>
                  </a:lnTo>
                  <a:lnTo>
                    <a:pt x="1361" y="110"/>
                  </a:lnTo>
                  <a:lnTo>
                    <a:pt x="1359" y="112"/>
                  </a:lnTo>
                  <a:lnTo>
                    <a:pt x="1358" y="112"/>
                  </a:lnTo>
                  <a:lnTo>
                    <a:pt x="1356" y="114"/>
                  </a:lnTo>
                  <a:lnTo>
                    <a:pt x="1355" y="114"/>
                  </a:lnTo>
                  <a:lnTo>
                    <a:pt x="1355" y="114"/>
                  </a:lnTo>
                  <a:lnTo>
                    <a:pt x="1355" y="115"/>
                  </a:lnTo>
                  <a:lnTo>
                    <a:pt x="1356" y="115"/>
                  </a:lnTo>
                  <a:lnTo>
                    <a:pt x="1356" y="117"/>
                  </a:lnTo>
                  <a:lnTo>
                    <a:pt x="1358" y="118"/>
                  </a:lnTo>
                  <a:lnTo>
                    <a:pt x="1356" y="118"/>
                  </a:lnTo>
                  <a:lnTo>
                    <a:pt x="1358" y="120"/>
                  </a:lnTo>
                  <a:lnTo>
                    <a:pt x="1359" y="120"/>
                  </a:lnTo>
                  <a:lnTo>
                    <a:pt x="1359" y="121"/>
                  </a:lnTo>
                  <a:lnTo>
                    <a:pt x="1356" y="120"/>
                  </a:lnTo>
                  <a:lnTo>
                    <a:pt x="1351" y="120"/>
                  </a:lnTo>
                  <a:lnTo>
                    <a:pt x="1351" y="118"/>
                  </a:lnTo>
                  <a:lnTo>
                    <a:pt x="1353" y="118"/>
                  </a:lnTo>
                  <a:lnTo>
                    <a:pt x="1353" y="118"/>
                  </a:lnTo>
                  <a:lnTo>
                    <a:pt x="1355" y="118"/>
                  </a:lnTo>
                  <a:lnTo>
                    <a:pt x="1355" y="117"/>
                  </a:lnTo>
                  <a:lnTo>
                    <a:pt x="1355" y="117"/>
                  </a:lnTo>
                  <a:lnTo>
                    <a:pt x="1355" y="115"/>
                  </a:lnTo>
                  <a:lnTo>
                    <a:pt x="1353" y="115"/>
                  </a:lnTo>
                  <a:lnTo>
                    <a:pt x="1355" y="114"/>
                  </a:lnTo>
                  <a:lnTo>
                    <a:pt x="1355" y="114"/>
                  </a:lnTo>
                  <a:lnTo>
                    <a:pt x="1355" y="112"/>
                  </a:lnTo>
                  <a:lnTo>
                    <a:pt x="1353" y="112"/>
                  </a:lnTo>
                  <a:lnTo>
                    <a:pt x="1353" y="110"/>
                  </a:lnTo>
                  <a:lnTo>
                    <a:pt x="1351" y="110"/>
                  </a:lnTo>
                  <a:lnTo>
                    <a:pt x="1351" y="109"/>
                  </a:lnTo>
                  <a:lnTo>
                    <a:pt x="1351" y="109"/>
                  </a:lnTo>
                  <a:lnTo>
                    <a:pt x="1348" y="107"/>
                  </a:lnTo>
                  <a:lnTo>
                    <a:pt x="1347" y="107"/>
                  </a:lnTo>
                  <a:lnTo>
                    <a:pt x="1344" y="103"/>
                  </a:lnTo>
                  <a:lnTo>
                    <a:pt x="1340" y="101"/>
                  </a:lnTo>
                  <a:lnTo>
                    <a:pt x="1340" y="99"/>
                  </a:lnTo>
                  <a:lnTo>
                    <a:pt x="1339" y="99"/>
                  </a:lnTo>
                  <a:lnTo>
                    <a:pt x="1339" y="98"/>
                  </a:lnTo>
                  <a:lnTo>
                    <a:pt x="1339" y="99"/>
                  </a:lnTo>
                  <a:lnTo>
                    <a:pt x="1340" y="101"/>
                  </a:lnTo>
                  <a:lnTo>
                    <a:pt x="1339" y="103"/>
                  </a:lnTo>
                  <a:lnTo>
                    <a:pt x="1339" y="103"/>
                  </a:lnTo>
                  <a:lnTo>
                    <a:pt x="1339" y="104"/>
                  </a:lnTo>
                  <a:lnTo>
                    <a:pt x="1340" y="106"/>
                  </a:lnTo>
                  <a:lnTo>
                    <a:pt x="1340" y="106"/>
                  </a:lnTo>
                  <a:lnTo>
                    <a:pt x="1339" y="106"/>
                  </a:lnTo>
                  <a:lnTo>
                    <a:pt x="1337" y="104"/>
                  </a:lnTo>
                  <a:lnTo>
                    <a:pt x="1337" y="103"/>
                  </a:lnTo>
                  <a:lnTo>
                    <a:pt x="1336" y="101"/>
                  </a:lnTo>
                  <a:lnTo>
                    <a:pt x="1336" y="99"/>
                  </a:lnTo>
                  <a:lnTo>
                    <a:pt x="1336" y="99"/>
                  </a:lnTo>
                  <a:lnTo>
                    <a:pt x="1336" y="98"/>
                  </a:lnTo>
                  <a:lnTo>
                    <a:pt x="1336" y="98"/>
                  </a:lnTo>
                  <a:lnTo>
                    <a:pt x="1337" y="96"/>
                  </a:lnTo>
                  <a:lnTo>
                    <a:pt x="1337" y="96"/>
                  </a:lnTo>
                  <a:lnTo>
                    <a:pt x="1337" y="95"/>
                  </a:lnTo>
                  <a:lnTo>
                    <a:pt x="1337" y="93"/>
                  </a:lnTo>
                  <a:lnTo>
                    <a:pt x="1337" y="92"/>
                  </a:lnTo>
                  <a:lnTo>
                    <a:pt x="1336" y="92"/>
                  </a:lnTo>
                  <a:lnTo>
                    <a:pt x="1336" y="90"/>
                  </a:lnTo>
                  <a:lnTo>
                    <a:pt x="1337" y="90"/>
                  </a:lnTo>
                  <a:lnTo>
                    <a:pt x="1336" y="90"/>
                  </a:lnTo>
                  <a:lnTo>
                    <a:pt x="1336" y="88"/>
                  </a:lnTo>
                  <a:lnTo>
                    <a:pt x="1336" y="88"/>
                  </a:lnTo>
                  <a:lnTo>
                    <a:pt x="1337" y="88"/>
                  </a:lnTo>
                  <a:lnTo>
                    <a:pt x="1337" y="88"/>
                  </a:lnTo>
                  <a:lnTo>
                    <a:pt x="1337" y="87"/>
                  </a:lnTo>
                  <a:close/>
                  <a:moveTo>
                    <a:pt x="1255" y="84"/>
                  </a:moveTo>
                  <a:lnTo>
                    <a:pt x="1254" y="84"/>
                  </a:lnTo>
                  <a:lnTo>
                    <a:pt x="1254" y="85"/>
                  </a:lnTo>
                  <a:lnTo>
                    <a:pt x="1254" y="85"/>
                  </a:lnTo>
                  <a:lnTo>
                    <a:pt x="1254" y="87"/>
                  </a:lnTo>
                  <a:lnTo>
                    <a:pt x="1252" y="87"/>
                  </a:lnTo>
                  <a:lnTo>
                    <a:pt x="1250" y="88"/>
                  </a:lnTo>
                  <a:lnTo>
                    <a:pt x="1249" y="88"/>
                  </a:lnTo>
                  <a:lnTo>
                    <a:pt x="1247" y="90"/>
                  </a:lnTo>
                  <a:lnTo>
                    <a:pt x="1246" y="90"/>
                  </a:lnTo>
                  <a:lnTo>
                    <a:pt x="1244" y="90"/>
                  </a:lnTo>
                  <a:lnTo>
                    <a:pt x="1243" y="90"/>
                  </a:lnTo>
                  <a:lnTo>
                    <a:pt x="1243" y="90"/>
                  </a:lnTo>
                  <a:lnTo>
                    <a:pt x="1241" y="90"/>
                  </a:lnTo>
                  <a:lnTo>
                    <a:pt x="1241" y="90"/>
                  </a:lnTo>
                  <a:lnTo>
                    <a:pt x="1239" y="90"/>
                  </a:lnTo>
                  <a:lnTo>
                    <a:pt x="1238" y="92"/>
                  </a:lnTo>
                  <a:lnTo>
                    <a:pt x="1235" y="92"/>
                  </a:lnTo>
                  <a:lnTo>
                    <a:pt x="1235" y="92"/>
                  </a:lnTo>
                  <a:lnTo>
                    <a:pt x="1236" y="90"/>
                  </a:lnTo>
                  <a:lnTo>
                    <a:pt x="1238" y="90"/>
                  </a:lnTo>
                  <a:lnTo>
                    <a:pt x="1238" y="90"/>
                  </a:lnTo>
                  <a:lnTo>
                    <a:pt x="1238" y="90"/>
                  </a:lnTo>
                  <a:lnTo>
                    <a:pt x="1236" y="88"/>
                  </a:lnTo>
                  <a:lnTo>
                    <a:pt x="1236" y="88"/>
                  </a:lnTo>
                  <a:lnTo>
                    <a:pt x="1236" y="88"/>
                  </a:lnTo>
                  <a:lnTo>
                    <a:pt x="1236" y="88"/>
                  </a:lnTo>
                  <a:lnTo>
                    <a:pt x="1238" y="88"/>
                  </a:lnTo>
                  <a:lnTo>
                    <a:pt x="1238" y="88"/>
                  </a:lnTo>
                  <a:lnTo>
                    <a:pt x="1239" y="88"/>
                  </a:lnTo>
                  <a:lnTo>
                    <a:pt x="1241" y="88"/>
                  </a:lnTo>
                  <a:lnTo>
                    <a:pt x="1241" y="87"/>
                  </a:lnTo>
                  <a:lnTo>
                    <a:pt x="1241" y="87"/>
                  </a:lnTo>
                  <a:lnTo>
                    <a:pt x="1241" y="87"/>
                  </a:lnTo>
                  <a:lnTo>
                    <a:pt x="1243" y="87"/>
                  </a:lnTo>
                  <a:lnTo>
                    <a:pt x="1244" y="85"/>
                  </a:lnTo>
                  <a:lnTo>
                    <a:pt x="1246" y="85"/>
                  </a:lnTo>
                  <a:lnTo>
                    <a:pt x="1247" y="85"/>
                  </a:lnTo>
                  <a:lnTo>
                    <a:pt x="1249" y="85"/>
                  </a:lnTo>
                  <a:lnTo>
                    <a:pt x="1249" y="85"/>
                  </a:lnTo>
                  <a:lnTo>
                    <a:pt x="1250" y="85"/>
                  </a:lnTo>
                  <a:lnTo>
                    <a:pt x="1252" y="85"/>
                  </a:lnTo>
                  <a:lnTo>
                    <a:pt x="1254" y="84"/>
                  </a:lnTo>
                  <a:lnTo>
                    <a:pt x="1255" y="84"/>
                  </a:lnTo>
                  <a:close/>
                  <a:moveTo>
                    <a:pt x="787" y="84"/>
                  </a:moveTo>
                  <a:lnTo>
                    <a:pt x="787" y="84"/>
                  </a:lnTo>
                  <a:lnTo>
                    <a:pt x="787" y="84"/>
                  </a:lnTo>
                  <a:lnTo>
                    <a:pt x="788" y="84"/>
                  </a:lnTo>
                  <a:lnTo>
                    <a:pt x="790" y="84"/>
                  </a:lnTo>
                  <a:lnTo>
                    <a:pt x="790" y="85"/>
                  </a:lnTo>
                  <a:lnTo>
                    <a:pt x="790" y="85"/>
                  </a:lnTo>
                  <a:lnTo>
                    <a:pt x="790" y="87"/>
                  </a:lnTo>
                  <a:lnTo>
                    <a:pt x="788" y="87"/>
                  </a:lnTo>
                  <a:lnTo>
                    <a:pt x="788" y="87"/>
                  </a:lnTo>
                  <a:lnTo>
                    <a:pt x="787" y="87"/>
                  </a:lnTo>
                  <a:lnTo>
                    <a:pt x="787" y="87"/>
                  </a:lnTo>
                  <a:lnTo>
                    <a:pt x="785" y="87"/>
                  </a:lnTo>
                  <a:lnTo>
                    <a:pt x="785" y="88"/>
                  </a:lnTo>
                  <a:lnTo>
                    <a:pt x="784" y="88"/>
                  </a:lnTo>
                  <a:lnTo>
                    <a:pt x="784" y="90"/>
                  </a:lnTo>
                  <a:lnTo>
                    <a:pt x="782" y="90"/>
                  </a:lnTo>
                  <a:lnTo>
                    <a:pt x="781" y="90"/>
                  </a:lnTo>
                  <a:lnTo>
                    <a:pt x="779" y="92"/>
                  </a:lnTo>
                  <a:lnTo>
                    <a:pt x="777" y="92"/>
                  </a:lnTo>
                  <a:lnTo>
                    <a:pt x="777" y="90"/>
                  </a:lnTo>
                  <a:lnTo>
                    <a:pt x="777" y="90"/>
                  </a:lnTo>
                  <a:lnTo>
                    <a:pt x="777" y="88"/>
                  </a:lnTo>
                  <a:lnTo>
                    <a:pt x="777" y="88"/>
                  </a:lnTo>
                  <a:lnTo>
                    <a:pt x="777" y="87"/>
                  </a:lnTo>
                  <a:lnTo>
                    <a:pt x="777" y="87"/>
                  </a:lnTo>
                  <a:lnTo>
                    <a:pt x="777" y="85"/>
                  </a:lnTo>
                  <a:lnTo>
                    <a:pt x="777" y="85"/>
                  </a:lnTo>
                  <a:lnTo>
                    <a:pt x="777" y="85"/>
                  </a:lnTo>
                  <a:lnTo>
                    <a:pt x="777" y="85"/>
                  </a:lnTo>
                  <a:lnTo>
                    <a:pt x="779" y="84"/>
                  </a:lnTo>
                  <a:lnTo>
                    <a:pt x="779" y="84"/>
                  </a:lnTo>
                  <a:lnTo>
                    <a:pt x="781" y="84"/>
                  </a:lnTo>
                  <a:lnTo>
                    <a:pt x="782" y="84"/>
                  </a:lnTo>
                  <a:lnTo>
                    <a:pt x="784" y="84"/>
                  </a:lnTo>
                  <a:lnTo>
                    <a:pt x="784" y="84"/>
                  </a:lnTo>
                  <a:lnTo>
                    <a:pt x="784" y="84"/>
                  </a:lnTo>
                  <a:lnTo>
                    <a:pt x="784" y="84"/>
                  </a:lnTo>
                  <a:lnTo>
                    <a:pt x="785" y="84"/>
                  </a:lnTo>
                  <a:lnTo>
                    <a:pt x="785" y="84"/>
                  </a:lnTo>
                  <a:lnTo>
                    <a:pt x="787" y="84"/>
                  </a:lnTo>
                  <a:close/>
                  <a:moveTo>
                    <a:pt x="915" y="82"/>
                  </a:moveTo>
                  <a:lnTo>
                    <a:pt x="916" y="82"/>
                  </a:lnTo>
                  <a:lnTo>
                    <a:pt x="915" y="84"/>
                  </a:lnTo>
                  <a:lnTo>
                    <a:pt x="913" y="84"/>
                  </a:lnTo>
                  <a:lnTo>
                    <a:pt x="910" y="85"/>
                  </a:lnTo>
                  <a:lnTo>
                    <a:pt x="908" y="85"/>
                  </a:lnTo>
                  <a:lnTo>
                    <a:pt x="907" y="85"/>
                  </a:lnTo>
                  <a:lnTo>
                    <a:pt x="908" y="84"/>
                  </a:lnTo>
                  <a:lnTo>
                    <a:pt x="910" y="84"/>
                  </a:lnTo>
                  <a:lnTo>
                    <a:pt x="913" y="82"/>
                  </a:lnTo>
                  <a:lnTo>
                    <a:pt x="915" y="82"/>
                  </a:lnTo>
                  <a:lnTo>
                    <a:pt x="915" y="82"/>
                  </a:lnTo>
                  <a:close/>
                  <a:moveTo>
                    <a:pt x="3458" y="79"/>
                  </a:moveTo>
                  <a:lnTo>
                    <a:pt x="3460" y="79"/>
                  </a:lnTo>
                  <a:lnTo>
                    <a:pt x="3460" y="79"/>
                  </a:lnTo>
                  <a:lnTo>
                    <a:pt x="3460" y="79"/>
                  </a:lnTo>
                  <a:lnTo>
                    <a:pt x="3460" y="79"/>
                  </a:lnTo>
                  <a:lnTo>
                    <a:pt x="3458" y="81"/>
                  </a:lnTo>
                  <a:lnTo>
                    <a:pt x="3456" y="81"/>
                  </a:lnTo>
                  <a:lnTo>
                    <a:pt x="3455" y="82"/>
                  </a:lnTo>
                  <a:lnTo>
                    <a:pt x="3453" y="82"/>
                  </a:lnTo>
                  <a:lnTo>
                    <a:pt x="3453" y="82"/>
                  </a:lnTo>
                  <a:lnTo>
                    <a:pt x="3453" y="81"/>
                  </a:lnTo>
                  <a:lnTo>
                    <a:pt x="3453" y="81"/>
                  </a:lnTo>
                  <a:lnTo>
                    <a:pt x="3453" y="81"/>
                  </a:lnTo>
                  <a:lnTo>
                    <a:pt x="3455" y="79"/>
                  </a:lnTo>
                  <a:lnTo>
                    <a:pt x="3456" y="79"/>
                  </a:lnTo>
                  <a:lnTo>
                    <a:pt x="3458" y="79"/>
                  </a:lnTo>
                  <a:close/>
                  <a:moveTo>
                    <a:pt x="916" y="77"/>
                  </a:moveTo>
                  <a:lnTo>
                    <a:pt x="916" y="77"/>
                  </a:lnTo>
                  <a:lnTo>
                    <a:pt x="916" y="79"/>
                  </a:lnTo>
                  <a:lnTo>
                    <a:pt x="915" y="81"/>
                  </a:lnTo>
                  <a:lnTo>
                    <a:pt x="915" y="81"/>
                  </a:lnTo>
                  <a:lnTo>
                    <a:pt x="913" y="81"/>
                  </a:lnTo>
                  <a:lnTo>
                    <a:pt x="911" y="81"/>
                  </a:lnTo>
                  <a:lnTo>
                    <a:pt x="913" y="81"/>
                  </a:lnTo>
                  <a:lnTo>
                    <a:pt x="913" y="81"/>
                  </a:lnTo>
                  <a:lnTo>
                    <a:pt x="913" y="81"/>
                  </a:lnTo>
                  <a:lnTo>
                    <a:pt x="913" y="79"/>
                  </a:lnTo>
                  <a:lnTo>
                    <a:pt x="915" y="77"/>
                  </a:lnTo>
                  <a:lnTo>
                    <a:pt x="915" y="77"/>
                  </a:lnTo>
                  <a:lnTo>
                    <a:pt x="916" y="77"/>
                  </a:lnTo>
                  <a:close/>
                  <a:moveTo>
                    <a:pt x="762" y="74"/>
                  </a:moveTo>
                  <a:lnTo>
                    <a:pt x="762" y="74"/>
                  </a:lnTo>
                  <a:lnTo>
                    <a:pt x="762" y="76"/>
                  </a:lnTo>
                  <a:lnTo>
                    <a:pt x="762" y="76"/>
                  </a:lnTo>
                  <a:lnTo>
                    <a:pt x="760" y="76"/>
                  </a:lnTo>
                  <a:lnTo>
                    <a:pt x="760" y="77"/>
                  </a:lnTo>
                  <a:lnTo>
                    <a:pt x="758" y="77"/>
                  </a:lnTo>
                  <a:lnTo>
                    <a:pt x="758" y="76"/>
                  </a:lnTo>
                  <a:lnTo>
                    <a:pt x="758" y="76"/>
                  </a:lnTo>
                  <a:lnTo>
                    <a:pt x="758" y="76"/>
                  </a:lnTo>
                  <a:lnTo>
                    <a:pt x="760" y="74"/>
                  </a:lnTo>
                  <a:lnTo>
                    <a:pt x="762" y="74"/>
                  </a:lnTo>
                  <a:close/>
                  <a:moveTo>
                    <a:pt x="3884" y="74"/>
                  </a:moveTo>
                  <a:lnTo>
                    <a:pt x="3885" y="74"/>
                  </a:lnTo>
                  <a:lnTo>
                    <a:pt x="3887" y="74"/>
                  </a:lnTo>
                  <a:lnTo>
                    <a:pt x="3889" y="76"/>
                  </a:lnTo>
                  <a:lnTo>
                    <a:pt x="3887" y="77"/>
                  </a:lnTo>
                  <a:lnTo>
                    <a:pt x="3887" y="79"/>
                  </a:lnTo>
                  <a:lnTo>
                    <a:pt x="3887" y="81"/>
                  </a:lnTo>
                  <a:lnTo>
                    <a:pt x="3887" y="82"/>
                  </a:lnTo>
                  <a:lnTo>
                    <a:pt x="3885" y="84"/>
                  </a:lnTo>
                  <a:lnTo>
                    <a:pt x="3885" y="84"/>
                  </a:lnTo>
                  <a:lnTo>
                    <a:pt x="3885" y="85"/>
                  </a:lnTo>
                  <a:lnTo>
                    <a:pt x="3885" y="87"/>
                  </a:lnTo>
                  <a:lnTo>
                    <a:pt x="3885" y="88"/>
                  </a:lnTo>
                  <a:lnTo>
                    <a:pt x="3885" y="88"/>
                  </a:lnTo>
                  <a:lnTo>
                    <a:pt x="3885" y="92"/>
                  </a:lnTo>
                  <a:lnTo>
                    <a:pt x="3885" y="92"/>
                  </a:lnTo>
                  <a:lnTo>
                    <a:pt x="3884" y="93"/>
                  </a:lnTo>
                  <a:lnTo>
                    <a:pt x="3884" y="93"/>
                  </a:lnTo>
                  <a:lnTo>
                    <a:pt x="3884" y="95"/>
                  </a:lnTo>
                  <a:lnTo>
                    <a:pt x="3884" y="96"/>
                  </a:lnTo>
                  <a:lnTo>
                    <a:pt x="3882" y="96"/>
                  </a:lnTo>
                  <a:lnTo>
                    <a:pt x="3882" y="98"/>
                  </a:lnTo>
                  <a:lnTo>
                    <a:pt x="3882" y="103"/>
                  </a:lnTo>
                  <a:lnTo>
                    <a:pt x="3882" y="104"/>
                  </a:lnTo>
                  <a:lnTo>
                    <a:pt x="3882" y="106"/>
                  </a:lnTo>
                  <a:lnTo>
                    <a:pt x="3882" y="106"/>
                  </a:lnTo>
                  <a:lnTo>
                    <a:pt x="3882" y="107"/>
                  </a:lnTo>
                  <a:lnTo>
                    <a:pt x="3882" y="109"/>
                  </a:lnTo>
                  <a:lnTo>
                    <a:pt x="3881" y="109"/>
                  </a:lnTo>
                  <a:lnTo>
                    <a:pt x="3877" y="112"/>
                  </a:lnTo>
                  <a:lnTo>
                    <a:pt x="3877" y="114"/>
                  </a:lnTo>
                  <a:lnTo>
                    <a:pt x="3877" y="114"/>
                  </a:lnTo>
                  <a:lnTo>
                    <a:pt x="3877" y="115"/>
                  </a:lnTo>
                  <a:lnTo>
                    <a:pt x="3877" y="115"/>
                  </a:lnTo>
                  <a:lnTo>
                    <a:pt x="3877" y="117"/>
                  </a:lnTo>
                  <a:lnTo>
                    <a:pt x="3877" y="117"/>
                  </a:lnTo>
                  <a:lnTo>
                    <a:pt x="3874" y="117"/>
                  </a:lnTo>
                  <a:lnTo>
                    <a:pt x="3874" y="117"/>
                  </a:lnTo>
                  <a:lnTo>
                    <a:pt x="3874" y="114"/>
                  </a:lnTo>
                  <a:lnTo>
                    <a:pt x="3876" y="114"/>
                  </a:lnTo>
                  <a:lnTo>
                    <a:pt x="3876" y="114"/>
                  </a:lnTo>
                  <a:lnTo>
                    <a:pt x="3874" y="112"/>
                  </a:lnTo>
                  <a:lnTo>
                    <a:pt x="3874" y="112"/>
                  </a:lnTo>
                  <a:lnTo>
                    <a:pt x="3874" y="112"/>
                  </a:lnTo>
                  <a:lnTo>
                    <a:pt x="3873" y="112"/>
                  </a:lnTo>
                  <a:lnTo>
                    <a:pt x="3873" y="114"/>
                  </a:lnTo>
                  <a:lnTo>
                    <a:pt x="3870" y="118"/>
                  </a:lnTo>
                  <a:lnTo>
                    <a:pt x="3868" y="118"/>
                  </a:lnTo>
                  <a:lnTo>
                    <a:pt x="3868" y="120"/>
                  </a:lnTo>
                  <a:lnTo>
                    <a:pt x="3870" y="118"/>
                  </a:lnTo>
                  <a:lnTo>
                    <a:pt x="3871" y="118"/>
                  </a:lnTo>
                  <a:lnTo>
                    <a:pt x="3873" y="118"/>
                  </a:lnTo>
                  <a:lnTo>
                    <a:pt x="3873" y="118"/>
                  </a:lnTo>
                  <a:lnTo>
                    <a:pt x="3874" y="120"/>
                  </a:lnTo>
                  <a:lnTo>
                    <a:pt x="3874" y="120"/>
                  </a:lnTo>
                  <a:lnTo>
                    <a:pt x="3874" y="121"/>
                  </a:lnTo>
                  <a:lnTo>
                    <a:pt x="3873" y="123"/>
                  </a:lnTo>
                  <a:lnTo>
                    <a:pt x="3871" y="123"/>
                  </a:lnTo>
                  <a:lnTo>
                    <a:pt x="3871" y="123"/>
                  </a:lnTo>
                  <a:lnTo>
                    <a:pt x="3870" y="123"/>
                  </a:lnTo>
                  <a:lnTo>
                    <a:pt x="3870" y="123"/>
                  </a:lnTo>
                  <a:lnTo>
                    <a:pt x="3870" y="123"/>
                  </a:lnTo>
                  <a:lnTo>
                    <a:pt x="3865" y="126"/>
                  </a:lnTo>
                  <a:lnTo>
                    <a:pt x="3865" y="128"/>
                  </a:lnTo>
                  <a:lnTo>
                    <a:pt x="3865" y="128"/>
                  </a:lnTo>
                  <a:lnTo>
                    <a:pt x="3865" y="128"/>
                  </a:lnTo>
                  <a:lnTo>
                    <a:pt x="3865" y="128"/>
                  </a:lnTo>
                  <a:lnTo>
                    <a:pt x="3865" y="129"/>
                  </a:lnTo>
                  <a:lnTo>
                    <a:pt x="3863" y="131"/>
                  </a:lnTo>
                  <a:lnTo>
                    <a:pt x="3860" y="133"/>
                  </a:lnTo>
                  <a:lnTo>
                    <a:pt x="3859" y="134"/>
                  </a:lnTo>
                  <a:lnTo>
                    <a:pt x="3857" y="134"/>
                  </a:lnTo>
                  <a:lnTo>
                    <a:pt x="3855" y="136"/>
                  </a:lnTo>
                  <a:lnTo>
                    <a:pt x="3854" y="136"/>
                  </a:lnTo>
                  <a:lnTo>
                    <a:pt x="3851" y="136"/>
                  </a:lnTo>
                  <a:lnTo>
                    <a:pt x="3848" y="139"/>
                  </a:lnTo>
                  <a:lnTo>
                    <a:pt x="3844" y="139"/>
                  </a:lnTo>
                  <a:lnTo>
                    <a:pt x="3844" y="140"/>
                  </a:lnTo>
                  <a:lnTo>
                    <a:pt x="3843" y="142"/>
                  </a:lnTo>
                  <a:lnTo>
                    <a:pt x="3843" y="142"/>
                  </a:lnTo>
                  <a:lnTo>
                    <a:pt x="3841" y="142"/>
                  </a:lnTo>
                  <a:lnTo>
                    <a:pt x="3841" y="142"/>
                  </a:lnTo>
                  <a:lnTo>
                    <a:pt x="3840" y="142"/>
                  </a:lnTo>
                  <a:lnTo>
                    <a:pt x="3838" y="142"/>
                  </a:lnTo>
                  <a:lnTo>
                    <a:pt x="3836" y="142"/>
                  </a:lnTo>
                  <a:lnTo>
                    <a:pt x="3835" y="142"/>
                  </a:lnTo>
                  <a:lnTo>
                    <a:pt x="3835" y="144"/>
                  </a:lnTo>
                  <a:lnTo>
                    <a:pt x="3835" y="144"/>
                  </a:lnTo>
                  <a:lnTo>
                    <a:pt x="3835" y="145"/>
                  </a:lnTo>
                  <a:lnTo>
                    <a:pt x="3835" y="147"/>
                  </a:lnTo>
                  <a:lnTo>
                    <a:pt x="3833" y="150"/>
                  </a:lnTo>
                  <a:lnTo>
                    <a:pt x="3833" y="150"/>
                  </a:lnTo>
                  <a:lnTo>
                    <a:pt x="3832" y="151"/>
                  </a:lnTo>
                  <a:lnTo>
                    <a:pt x="3830" y="153"/>
                  </a:lnTo>
                  <a:lnTo>
                    <a:pt x="3829" y="155"/>
                  </a:lnTo>
                  <a:lnTo>
                    <a:pt x="3822" y="156"/>
                  </a:lnTo>
                  <a:lnTo>
                    <a:pt x="3818" y="158"/>
                  </a:lnTo>
                  <a:lnTo>
                    <a:pt x="3816" y="158"/>
                  </a:lnTo>
                  <a:lnTo>
                    <a:pt x="3814" y="158"/>
                  </a:lnTo>
                  <a:lnTo>
                    <a:pt x="3811" y="159"/>
                  </a:lnTo>
                  <a:lnTo>
                    <a:pt x="3808" y="158"/>
                  </a:lnTo>
                  <a:lnTo>
                    <a:pt x="3805" y="158"/>
                  </a:lnTo>
                  <a:lnTo>
                    <a:pt x="3800" y="156"/>
                  </a:lnTo>
                  <a:lnTo>
                    <a:pt x="3799" y="155"/>
                  </a:lnTo>
                  <a:lnTo>
                    <a:pt x="3799" y="155"/>
                  </a:lnTo>
                  <a:lnTo>
                    <a:pt x="3799" y="155"/>
                  </a:lnTo>
                  <a:lnTo>
                    <a:pt x="3799" y="155"/>
                  </a:lnTo>
                  <a:lnTo>
                    <a:pt x="3799" y="153"/>
                  </a:lnTo>
                  <a:lnTo>
                    <a:pt x="3803" y="153"/>
                  </a:lnTo>
                  <a:lnTo>
                    <a:pt x="3807" y="153"/>
                  </a:lnTo>
                  <a:lnTo>
                    <a:pt x="3810" y="153"/>
                  </a:lnTo>
                  <a:lnTo>
                    <a:pt x="3811" y="153"/>
                  </a:lnTo>
                  <a:lnTo>
                    <a:pt x="3813" y="151"/>
                  </a:lnTo>
                  <a:lnTo>
                    <a:pt x="3814" y="151"/>
                  </a:lnTo>
                  <a:lnTo>
                    <a:pt x="3816" y="151"/>
                  </a:lnTo>
                  <a:lnTo>
                    <a:pt x="3818" y="151"/>
                  </a:lnTo>
                  <a:lnTo>
                    <a:pt x="3819" y="150"/>
                  </a:lnTo>
                  <a:lnTo>
                    <a:pt x="3821" y="150"/>
                  </a:lnTo>
                  <a:lnTo>
                    <a:pt x="3821" y="148"/>
                  </a:lnTo>
                  <a:lnTo>
                    <a:pt x="3822" y="148"/>
                  </a:lnTo>
                  <a:lnTo>
                    <a:pt x="3822" y="148"/>
                  </a:lnTo>
                  <a:lnTo>
                    <a:pt x="3825" y="147"/>
                  </a:lnTo>
                  <a:lnTo>
                    <a:pt x="3827" y="145"/>
                  </a:lnTo>
                  <a:lnTo>
                    <a:pt x="3829" y="140"/>
                  </a:lnTo>
                  <a:lnTo>
                    <a:pt x="3832" y="139"/>
                  </a:lnTo>
                  <a:lnTo>
                    <a:pt x="3835" y="137"/>
                  </a:lnTo>
                  <a:lnTo>
                    <a:pt x="3838" y="136"/>
                  </a:lnTo>
                  <a:lnTo>
                    <a:pt x="3838" y="136"/>
                  </a:lnTo>
                  <a:lnTo>
                    <a:pt x="3840" y="134"/>
                  </a:lnTo>
                  <a:lnTo>
                    <a:pt x="3841" y="133"/>
                  </a:lnTo>
                  <a:lnTo>
                    <a:pt x="3843" y="133"/>
                  </a:lnTo>
                  <a:lnTo>
                    <a:pt x="3843" y="131"/>
                  </a:lnTo>
                  <a:lnTo>
                    <a:pt x="3844" y="129"/>
                  </a:lnTo>
                  <a:lnTo>
                    <a:pt x="3844" y="129"/>
                  </a:lnTo>
                  <a:lnTo>
                    <a:pt x="3844" y="129"/>
                  </a:lnTo>
                  <a:lnTo>
                    <a:pt x="3843" y="129"/>
                  </a:lnTo>
                  <a:lnTo>
                    <a:pt x="3843" y="128"/>
                  </a:lnTo>
                  <a:lnTo>
                    <a:pt x="3843" y="128"/>
                  </a:lnTo>
                  <a:lnTo>
                    <a:pt x="3846" y="125"/>
                  </a:lnTo>
                  <a:lnTo>
                    <a:pt x="3849" y="123"/>
                  </a:lnTo>
                  <a:lnTo>
                    <a:pt x="3854" y="120"/>
                  </a:lnTo>
                  <a:lnTo>
                    <a:pt x="3854" y="120"/>
                  </a:lnTo>
                  <a:lnTo>
                    <a:pt x="3854" y="120"/>
                  </a:lnTo>
                  <a:lnTo>
                    <a:pt x="3854" y="118"/>
                  </a:lnTo>
                  <a:lnTo>
                    <a:pt x="3854" y="117"/>
                  </a:lnTo>
                  <a:lnTo>
                    <a:pt x="3857" y="115"/>
                  </a:lnTo>
                  <a:lnTo>
                    <a:pt x="3860" y="112"/>
                  </a:lnTo>
                  <a:lnTo>
                    <a:pt x="3863" y="110"/>
                  </a:lnTo>
                  <a:lnTo>
                    <a:pt x="3863" y="109"/>
                  </a:lnTo>
                  <a:lnTo>
                    <a:pt x="3865" y="107"/>
                  </a:lnTo>
                  <a:lnTo>
                    <a:pt x="3865" y="106"/>
                  </a:lnTo>
                  <a:lnTo>
                    <a:pt x="3866" y="106"/>
                  </a:lnTo>
                  <a:lnTo>
                    <a:pt x="3866" y="104"/>
                  </a:lnTo>
                  <a:lnTo>
                    <a:pt x="3868" y="103"/>
                  </a:lnTo>
                  <a:lnTo>
                    <a:pt x="3868" y="101"/>
                  </a:lnTo>
                  <a:lnTo>
                    <a:pt x="3868" y="99"/>
                  </a:lnTo>
                  <a:lnTo>
                    <a:pt x="3871" y="98"/>
                  </a:lnTo>
                  <a:lnTo>
                    <a:pt x="3871" y="96"/>
                  </a:lnTo>
                  <a:lnTo>
                    <a:pt x="3871" y="95"/>
                  </a:lnTo>
                  <a:lnTo>
                    <a:pt x="3873" y="93"/>
                  </a:lnTo>
                  <a:lnTo>
                    <a:pt x="3873" y="93"/>
                  </a:lnTo>
                  <a:lnTo>
                    <a:pt x="3873" y="92"/>
                  </a:lnTo>
                  <a:lnTo>
                    <a:pt x="3874" y="92"/>
                  </a:lnTo>
                  <a:lnTo>
                    <a:pt x="3873" y="90"/>
                  </a:lnTo>
                  <a:lnTo>
                    <a:pt x="3874" y="90"/>
                  </a:lnTo>
                  <a:lnTo>
                    <a:pt x="3876" y="88"/>
                  </a:lnTo>
                  <a:lnTo>
                    <a:pt x="3876" y="87"/>
                  </a:lnTo>
                  <a:lnTo>
                    <a:pt x="3877" y="85"/>
                  </a:lnTo>
                  <a:lnTo>
                    <a:pt x="3877" y="84"/>
                  </a:lnTo>
                  <a:lnTo>
                    <a:pt x="3877" y="82"/>
                  </a:lnTo>
                  <a:lnTo>
                    <a:pt x="3877" y="81"/>
                  </a:lnTo>
                  <a:lnTo>
                    <a:pt x="3877" y="79"/>
                  </a:lnTo>
                  <a:lnTo>
                    <a:pt x="3877" y="77"/>
                  </a:lnTo>
                  <a:lnTo>
                    <a:pt x="3879" y="77"/>
                  </a:lnTo>
                  <a:lnTo>
                    <a:pt x="3882" y="74"/>
                  </a:lnTo>
                  <a:lnTo>
                    <a:pt x="3882" y="74"/>
                  </a:lnTo>
                  <a:lnTo>
                    <a:pt x="3884" y="74"/>
                  </a:lnTo>
                  <a:close/>
                  <a:moveTo>
                    <a:pt x="3043" y="73"/>
                  </a:moveTo>
                  <a:lnTo>
                    <a:pt x="3043" y="74"/>
                  </a:lnTo>
                  <a:lnTo>
                    <a:pt x="3043" y="76"/>
                  </a:lnTo>
                  <a:lnTo>
                    <a:pt x="3043" y="77"/>
                  </a:lnTo>
                  <a:lnTo>
                    <a:pt x="3045" y="76"/>
                  </a:lnTo>
                  <a:lnTo>
                    <a:pt x="3046" y="76"/>
                  </a:lnTo>
                  <a:lnTo>
                    <a:pt x="3048" y="76"/>
                  </a:lnTo>
                  <a:lnTo>
                    <a:pt x="3050" y="76"/>
                  </a:lnTo>
                  <a:lnTo>
                    <a:pt x="3048" y="76"/>
                  </a:lnTo>
                  <a:lnTo>
                    <a:pt x="3048" y="76"/>
                  </a:lnTo>
                  <a:lnTo>
                    <a:pt x="3046" y="76"/>
                  </a:lnTo>
                  <a:lnTo>
                    <a:pt x="3046" y="77"/>
                  </a:lnTo>
                  <a:lnTo>
                    <a:pt x="3046" y="77"/>
                  </a:lnTo>
                  <a:lnTo>
                    <a:pt x="3045" y="79"/>
                  </a:lnTo>
                  <a:lnTo>
                    <a:pt x="3043" y="79"/>
                  </a:lnTo>
                  <a:lnTo>
                    <a:pt x="3043" y="79"/>
                  </a:lnTo>
                  <a:lnTo>
                    <a:pt x="3042" y="81"/>
                  </a:lnTo>
                  <a:lnTo>
                    <a:pt x="3039" y="79"/>
                  </a:lnTo>
                  <a:lnTo>
                    <a:pt x="3039" y="81"/>
                  </a:lnTo>
                  <a:lnTo>
                    <a:pt x="3039" y="81"/>
                  </a:lnTo>
                  <a:lnTo>
                    <a:pt x="3039" y="82"/>
                  </a:lnTo>
                  <a:lnTo>
                    <a:pt x="3039" y="82"/>
                  </a:lnTo>
                  <a:lnTo>
                    <a:pt x="3039" y="82"/>
                  </a:lnTo>
                  <a:lnTo>
                    <a:pt x="3037" y="81"/>
                  </a:lnTo>
                  <a:lnTo>
                    <a:pt x="3034" y="81"/>
                  </a:lnTo>
                  <a:lnTo>
                    <a:pt x="3032" y="81"/>
                  </a:lnTo>
                  <a:lnTo>
                    <a:pt x="3032" y="82"/>
                  </a:lnTo>
                  <a:lnTo>
                    <a:pt x="3020" y="84"/>
                  </a:lnTo>
                  <a:lnTo>
                    <a:pt x="3018" y="85"/>
                  </a:lnTo>
                  <a:lnTo>
                    <a:pt x="3017" y="85"/>
                  </a:lnTo>
                  <a:lnTo>
                    <a:pt x="3015" y="87"/>
                  </a:lnTo>
                  <a:lnTo>
                    <a:pt x="3013" y="87"/>
                  </a:lnTo>
                  <a:lnTo>
                    <a:pt x="3013" y="88"/>
                  </a:lnTo>
                  <a:lnTo>
                    <a:pt x="3013" y="88"/>
                  </a:lnTo>
                  <a:lnTo>
                    <a:pt x="3013" y="90"/>
                  </a:lnTo>
                  <a:lnTo>
                    <a:pt x="3012" y="90"/>
                  </a:lnTo>
                  <a:lnTo>
                    <a:pt x="3010" y="88"/>
                  </a:lnTo>
                  <a:lnTo>
                    <a:pt x="3009" y="90"/>
                  </a:lnTo>
                  <a:lnTo>
                    <a:pt x="3007" y="90"/>
                  </a:lnTo>
                  <a:lnTo>
                    <a:pt x="3005" y="92"/>
                  </a:lnTo>
                  <a:lnTo>
                    <a:pt x="3007" y="93"/>
                  </a:lnTo>
                  <a:lnTo>
                    <a:pt x="3007" y="93"/>
                  </a:lnTo>
                  <a:lnTo>
                    <a:pt x="3009" y="93"/>
                  </a:lnTo>
                  <a:lnTo>
                    <a:pt x="3009" y="95"/>
                  </a:lnTo>
                  <a:lnTo>
                    <a:pt x="3007" y="95"/>
                  </a:lnTo>
                  <a:lnTo>
                    <a:pt x="3007" y="96"/>
                  </a:lnTo>
                  <a:lnTo>
                    <a:pt x="3007" y="96"/>
                  </a:lnTo>
                  <a:lnTo>
                    <a:pt x="3005" y="98"/>
                  </a:lnTo>
                  <a:lnTo>
                    <a:pt x="3005" y="98"/>
                  </a:lnTo>
                  <a:lnTo>
                    <a:pt x="3005" y="98"/>
                  </a:lnTo>
                  <a:lnTo>
                    <a:pt x="3005" y="99"/>
                  </a:lnTo>
                  <a:lnTo>
                    <a:pt x="3005" y="99"/>
                  </a:lnTo>
                  <a:lnTo>
                    <a:pt x="3005" y="101"/>
                  </a:lnTo>
                  <a:lnTo>
                    <a:pt x="3004" y="101"/>
                  </a:lnTo>
                  <a:lnTo>
                    <a:pt x="3002" y="101"/>
                  </a:lnTo>
                  <a:lnTo>
                    <a:pt x="3001" y="101"/>
                  </a:lnTo>
                  <a:lnTo>
                    <a:pt x="2999" y="103"/>
                  </a:lnTo>
                  <a:lnTo>
                    <a:pt x="3001" y="104"/>
                  </a:lnTo>
                  <a:lnTo>
                    <a:pt x="3002" y="106"/>
                  </a:lnTo>
                  <a:lnTo>
                    <a:pt x="3004" y="107"/>
                  </a:lnTo>
                  <a:lnTo>
                    <a:pt x="3004" y="107"/>
                  </a:lnTo>
                  <a:lnTo>
                    <a:pt x="3004" y="107"/>
                  </a:lnTo>
                  <a:lnTo>
                    <a:pt x="3005" y="109"/>
                  </a:lnTo>
                  <a:lnTo>
                    <a:pt x="3007" y="109"/>
                  </a:lnTo>
                  <a:lnTo>
                    <a:pt x="3012" y="109"/>
                  </a:lnTo>
                  <a:lnTo>
                    <a:pt x="3013" y="107"/>
                  </a:lnTo>
                  <a:lnTo>
                    <a:pt x="3015" y="106"/>
                  </a:lnTo>
                  <a:lnTo>
                    <a:pt x="3018" y="106"/>
                  </a:lnTo>
                  <a:lnTo>
                    <a:pt x="3018" y="106"/>
                  </a:lnTo>
                  <a:lnTo>
                    <a:pt x="3017" y="106"/>
                  </a:lnTo>
                  <a:lnTo>
                    <a:pt x="3015" y="107"/>
                  </a:lnTo>
                  <a:lnTo>
                    <a:pt x="3013" y="109"/>
                  </a:lnTo>
                  <a:lnTo>
                    <a:pt x="3012" y="110"/>
                  </a:lnTo>
                  <a:lnTo>
                    <a:pt x="3010" y="110"/>
                  </a:lnTo>
                  <a:lnTo>
                    <a:pt x="3010" y="112"/>
                  </a:lnTo>
                  <a:lnTo>
                    <a:pt x="3010" y="114"/>
                  </a:lnTo>
                  <a:lnTo>
                    <a:pt x="3012" y="114"/>
                  </a:lnTo>
                  <a:lnTo>
                    <a:pt x="3012" y="114"/>
                  </a:lnTo>
                  <a:lnTo>
                    <a:pt x="3012" y="115"/>
                  </a:lnTo>
                  <a:lnTo>
                    <a:pt x="3012" y="115"/>
                  </a:lnTo>
                  <a:lnTo>
                    <a:pt x="3012" y="115"/>
                  </a:lnTo>
                  <a:lnTo>
                    <a:pt x="3012" y="115"/>
                  </a:lnTo>
                  <a:lnTo>
                    <a:pt x="3012" y="115"/>
                  </a:lnTo>
                  <a:lnTo>
                    <a:pt x="3010" y="114"/>
                  </a:lnTo>
                  <a:lnTo>
                    <a:pt x="3009" y="114"/>
                  </a:lnTo>
                  <a:lnTo>
                    <a:pt x="3009" y="114"/>
                  </a:lnTo>
                  <a:lnTo>
                    <a:pt x="3009" y="115"/>
                  </a:lnTo>
                  <a:lnTo>
                    <a:pt x="3009" y="117"/>
                  </a:lnTo>
                  <a:lnTo>
                    <a:pt x="3009" y="118"/>
                  </a:lnTo>
                  <a:lnTo>
                    <a:pt x="3010" y="120"/>
                  </a:lnTo>
                  <a:lnTo>
                    <a:pt x="3015" y="120"/>
                  </a:lnTo>
                  <a:lnTo>
                    <a:pt x="3020" y="120"/>
                  </a:lnTo>
                  <a:lnTo>
                    <a:pt x="3020" y="120"/>
                  </a:lnTo>
                  <a:lnTo>
                    <a:pt x="3020" y="121"/>
                  </a:lnTo>
                  <a:lnTo>
                    <a:pt x="3015" y="120"/>
                  </a:lnTo>
                  <a:lnTo>
                    <a:pt x="3012" y="121"/>
                  </a:lnTo>
                  <a:lnTo>
                    <a:pt x="3010" y="123"/>
                  </a:lnTo>
                  <a:lnTo>
                    <a:pt x="3010" y="123"/>
                  </a:lnTo>
                  <a:lnTo>
                    <a:pt x="3009" y="125"/>
                  </a:lnTo>
                  <a:lnTo>
                    <a:pt x="3004" y="123"/>
                  </a:lnTo>
                  <a:lnTo>
                    <a:pt x="3004" y="123"/>
                  </a:lnTo>
                  <a:lnTo>
                    <a:pt x="3005" y="123"/>
                  </a:lnTo>
                  <a:lnTo>
                    <a:pt x="3009" y="123"/>
                  </a:lnTo>
                  <a:lnTo>
                    <a:pt x="3010" y="123"/>
                  </a:lnTo>
                  <a:lnTo>
                    <a:pt x="3010" y="121"/>
                  </a:lnTo>
                  <a:lnTo>
                    <a:pt x="3009" y="121"/>
                  </a:lnTo>
                  <a:lnTo>
                    <a:pt x="3007" y="120"/>
                  </a:lnTo>
                  <a:lnTo>
                    <a:pt x="3007" y="120"/>
                  </a:lnTo>
                  <a:lnTo>
                    <a:pt x="3007" y="118"/>
                  </a:lnTo>
                  <a:lnTo>
                    <a:pt x="3005" y="117"/>
                  </a:lnTo>
                  <a:lnTo>
                    <a:pt x="3005" y="114"/>
                  </a:lnTo>
                  <a:lnTo>
                    <a:pt x="3005" y="114"/>
                  </a:lnTo>
                  <a:lnTo>
                    <a:pt x="3005" y="112"/>
                  </a:lnTo>
                  <a:lnTo>
                    <a:pt x="3004" y="110"/>
                  </a:lnTo>
                  <a:lnTo>
                    <a:pt x="3002" y="109"/>
                  </a:lnTo>
                  <a:lnTo>
                    <a:pt x="3001" y="107"/>
                  </a:lnTo>
                  <a:lnTo>
                    <a:pt x="2999" y="107"/>
                  </a:lnTo>
                  <a:lnTo>
                    <a:pt x="2998" y="106"/>
                  </a:lnTo>
                  <a:lnTo>
                    <a:pt x="2998" y="104"/>
                  </a:lnTo>
                  <a:lnTo>
                    <a:pt x="2998" y="103"/>
                  </a:lnTo>
                  <a:lnTo>
                    <a:pt x="2999" y="101"/>
                  </a:lnTo>
                  <a:lnTo>
                    <a:pt x="2999" y="98"/>
                  </a:lnTo>
                  <a:lnTo>
                    <a:pt x="3001" y="96"/>
                  </a:lnTo>
                  <a:lnTo>
                    <a:pt x="3004" y="96"/>
                  </a:lnTo>
                  <a:lnTo>
                    <a:pt x="3004" y="95"/>
                  </a:lnTo>
                  <a:lnTo>
                    <a:pt x="3004" y="93"/>
                  </a:lnTo>
                  <a:lnTo>
                    <a:pt x="3005" y="92"/>
                  </a:lnTo>
                  <a:lnTo>
                    <a:pt x="3005" y="90"/>
                  </a:lnTo>
                  <a:lnTo>
                    <a:pt x="3007" y="88"/>
                  </a:lnTo>
                  <a:lnTo>
                    <a:pt x="3009" y="87"/>
                  </a:lnTo>
                  <a:lnTo>
                    <a:pt x="3010" y="84"/>
                  </a:lnTo>
                  <a:lnTo>
                    <a:pt x="3009" y="82"/>
                  </a:lnTo>
                  <a:lnTo>
                    <a:pt x="3007" y="81"/>
                  </a:lnTo>
                  <a:lnTo>
                    <a:pt x="3009" y="81"/>
                  </a:lnTo>
                  <a:lnTo>
                    <a:pt x="3009" y="81"/>
                  </a:lnTo>
                  <a:lnTo>
                    <a:pt x="3010" y="82"/>
                  </a:lnTo>
                  <a:lnTo>
                    <a:pt x="3010" y="82"/>
                  </a:lnTo>
                  <a:lnTo>
                    <a:pt x="3012" y="84"/>
                  </a:lnTo>
                  <a:lnTo>
                    <a:pt x="3012" y="82"/>
                  </a:lnTo>
                  <a:lnTo>
                    <a:pt x="3012" y="82"/>
                  </a:lnTo>
                  <a:lnTo>
                    <a:pt x="3012" y="81"/>
                  </a:lnTo>
                  <a:lnTo>
                    <a:pt x="3012" y="79"/>
                  </a:lnTo>
                  <a:lnTo>
                    <a:pt x="3012" y="79"/>
                  </a:lnTo>
                  <a:lnTo>
                    <a:pt x="3012" y="79"/>
                  </a:lnTo>
                  <a:lnTo>
                    <a:pt x="3012" y="81"/>
                  </a:lnTo>
                  <a:lnTo>
                    <a:pt x="3013" y="82"/>
                  </a:lnTo>
                  <a:lnTo>
                    <a:pt x="3015" y="82"/>
                  </a:lnTo>
                  <a:lnTo>
                    <a:pt x="3018" y="82"/>
                  </a:lnTo>
                  <a:lnTo>
                    <a:pt x="3021" y="81"/>
                  </a:lnTo>
                  <a:lnTo>
                    <a:pt x="3023" y="81"/>
                  </a:lnTo>
                  <a:lnTo>
                    <a:pt x="3024" y="81"/>
                  </a:lnTo>
                  <a:lnTo>
                    <a:pt x="3028" y="81"/>
                  </a:lnTo>
                  <a:lnTo>
                    <a:pt x="3029" y="81"/>
                  </a:lnTo>
                  <a:lnTo>
                    <a:pt x="3031" y="81"/>
                  </a:lnTo>
                  <a:lnTo>
                    <a:pt x="3034" y="81"/>
                  </a:lnTo>
                  <a:lnTo>
                    <a:pt x="3037" y="79"/>
                  </a:lnTo>
                  <a:lnTo>
                    <a:pt x="3040" y="79"/>
                  </a:lnTo>
                  <a:lnTo>
                    <a:pt x="3040" y="79"/>
                  </a:lnTo>
                  <a:lnTo>
                    <a:pt x="3042" y="79"/>
                  </a:lnTo>
                  <a:lnTo>
                    <a:pt x="3042" y="79"/>
                  </a:lnTo>
                  <a:lnTo>
                    <a:pt x="3043" y="79"/>
                  </a:lnTo>
                  <a:lnTo>
                    <a:pt x="3043" y="77"/>
                  </a:lnTo>
                  <a:lnTo>
                    <a:pt x="3042" y="76"/>
                  </a:lnTo>
                  <a:lnTo>
                    <a:pt x="3042" y="74"/>
                  </a:lnTo>
                  <a:lnTo>
                    <a:pt x="3042" y="73"/>
                  </a:lnTo>
                  <a:lnTo>
                    <a:pt x="3043" y="73"/>
                  </a:lnTo>
                  <a:close/>
                  <a:moveTo>
                    <a:pt x="3274" y="73"/>
                  </a:moveTo>
                  <a:lnTo>
                    <a:pt x="3274" y="73"/>
                  </a:lnTo>
                  <a:lnTo>
                    <a:pt x="3274" y="73"/>
                  </a:lnTo>
                  <a:lnTo>
                    <a:pt x="3275" y="73"/>
                  </a:lnTo>
                  <a:lnTo>
                    <a:pt x="3275" y="73"/>
                  </a:lnTo>
                  <a:lnTo>
                    <a:pt x="3277" y="73"/>
                  </a:lnTo>
                  <a:lnTo>
                    <a:pt x="3277" y="73"/>
                  </a:lnTo>
                  <a:lnTo>
                    <a:pt x="3277" y="74"/>
                  </a:lnTo>
                  <a:lnTo>
                    <a:pt x="3277" y="74"/>
                  </a:lnTo>
                  <a:lnTo>
                    <a:pt x="3277" y="74"/>
                  </a:lnTo>
                  <a:lnTo>
                    <a:pt x="3275" y="74"/>
                  </a:lnTo>
                  <a:lnTo>
                    <a:pt x="3275" y="76"/>
                  </a:lnTo>
                  <a:lnTo>
                    <a:pt x="3274" y="76"/>
                  </a:lnTo>
                  <a:lnTo>
                    <a:pt x="3272" y="74"/>
                  </a:lnTo>
                  <a:lnTo>
                    <a:pt x="3272" y="74"/>
                  </a:lnTo>
                  <a:lnTo>
                    <a:pt x="3272" y="73"/>
                  </a:lnTo>
                  <a:lnTo>
                    <a:pt x="3272" y="73"/>
                  </a:lnTo>
                  <a:lnTo>
                    <a:pt x="3272" y="73"/>
                  </a:lnTo>
                  <a:lnTo>
                    <a:pt x="3274" y="73"/>
                  </a:lnTo>
                  <a:close/>
                  <a:moveTo>
                    <a:pt x="741" y="71"/>
                  </a:moveTo>
                  <a:lnTo>
                    <a:pt x="743" y="74"/>
                  </a:lnTo>
                  <a:lnTo>
                    <a:pt x="741" y="77"/>
                  </a:lnTo>
                  <a:lnTo>
                    <a:pt x="741" y="81"/>
                  </a:lnTo>
                  <a:lnTo>
                    <a:pt x="741" y="82"/>
                  </a:lnTo>
                  <a:lnTo>
                    <a:pt x="741" y="82"/>
                  </a:lnTo>
                  <a:lnTo>
                    <a:pt x="741" y="84"/>
                  </a:lnTo>
                  <a:lnTo>
                    <a:pt x="741" y="85"/>
                  </a:lnTo>
                  <a:lnTo>
                    <a:pt x="740" y="84"/>
                  </a:lnTo>
                  <a:lnTo>
                    <a:pt x="738" y="81"/>
                  </a:lnTo>
                  <a:lnTo>
                    <a:pt x="738" y="81"/>
                  </a:lnTo>
                  <a:lnTo>
                    <a:pt x="736" y="79"/>
                  </a:lnTo>
                  <a:lnTo>
                    <a:pt x="736" y="79"/>
                  </a:lnTo>
                  <a:lnTo>
                    <a:pt x="738" y="77"/>
                  </a:lnTo>
                  <a:lnTo>
                    <a:pt x="740" y="79"/>
                  </a:lnTo>
                  <a:lnTo>
                    <a:pt x="740" y="79"/>
                  </a:lnTo>
                  <a:lnTo>
                    <a:pt x="740" y="77"/>
                  </a:lnTo>
                  <a:lnTo>
                    <a:pt x="740" y="76"/>
                  </a:lnTo>
                  <a:lnTo>
                    <a:pt x="740" y="76"/>
                  </a:lnTo>
                  <a:lnTo>
                    <a:pt x="741" y="76"/>
                  </a:lnTo>
                  <a:lnTo>
                    <a:pt x="741" y="73"/>
                  </a:lnTo>
                  <a:lnTo>
                    <a:pt x="741" y="71"/>
                  </a:lnTo>
                  <a:lnTo>
                    <a:pt x="741" y="71"/>
                  </a:lnTo>
                  <a:close/>
                  <a:moveTo>
                    <a:pt x="754" y="71"/>
                  </a:moveTo>
                  <a:lnTo>
                    <a:pt x="754" y="71"/>
                  </a:lnTo>
                  <a:lnTo>
                    <a:pt x="752" y="73"/>
                  </a:lnTo>
                  <a:lnTo>
                    <a:pt x="752" y="73"/>
                  </a:lnTo>
                  <a:lnTo>
                    <a:pt x="752" y="73"/>
                  </a:lnTo>
                  <a:lnTo>
                    <a:pt x="751" y="73"/>
                  </a:lnTo>
                  <a:lnTo>
                    <a:pt x="751" y="73"/>
                  </a:lnTo>
                  <a:lnTo>
                    <a:pt x="752" y="71"/>
                  </a:lnTo>
                  <a:lnTo>
                    <a:pt x="752" y="71"/>
                  </a:lnTo>
                  <a:lnTo>
                    <a:pt x="754" y="71"/>
                  </a:lnTo>
                  <a:close/>
                  <a:moveTo>
                    <a:pt x="3338" y="65"/>
                  </a:moveTo>
                  <a:lnTo>
                    <a:pt x="3340" y="65"/>
                  </a:lnTo>
                  <a:lnTo>
                    <a:pt x="3340" y="66"/>
                  </a:lnTo>
                  <a:lnTo>
                    <a:pt x="3340" y="66"/>
                  </a:lnTo>
                  <a:lnTo>
                    <a:pt x="3338" y="66"/>
                  </a:lnTo>
                  <a:lnTo>
                    <a:pt x="3338" y="68"/>
                  </a:lnTo>
                  <a:lnTo>
                    <a:pt x="3337" y="68"/>
                  </a:lnTo>
                  <a:lnTo>
                    <a:pt x="3337" y="68"/>
                  </a:lnTo>
                  <a:lnTo>
                    <a:pt x="3337" y="68"/>
                  </a:lnTo>
                  <a:lnTo>
                    <a:pt x="3335" y="68"/>
                  </a:lnTo>
                  <a:lnTo>
                    <a:pt x="3335" y="68"/>
                  </a:lnTo>
                  <a:lnTo>
                    <a:pt x="3335" y="66"/>
                  </a:lnTo>
                  <a:lnTo>
                    <a:pt x="3333" y="66"/>
                  </a:lnTo>
                  <a:lnTo>
                    <a:pt x="3335" y="65"/>
                  </a:lnTo>
                  <a:lnTo>
                    <a:pt x="3335" y="65"/>
                  </a:lnTo>
                  <a:lnTo>
                    <a:pt x="3337" y="65"/>
                  </a:lnTo>
                  <a:lnTo>
                    <a:pt x="3338" y="65"/>
                  </a:lnTo>
                  <a:lnTo>
                    <a:pt x="3338" y="65"/>
                  </a:lnTo>
                  <a:lnTo>
                    <a:pt x="3338" y="65"/>
                  </a:lnTo>
                  <a:close/>
                  <a:moveTo>
                    <a:pt x="913" y="63"/>
                  </a:moveTo>
                  <a:lnTo>
                    <a:pt x="913" y="63"/>
                  </a:lnTo>
                  <a:lnTo>
                    <a:pt x="913" y="63"/>
                  </a:lnTo>
                  <a:lnTo>
                    <a:pt x="911" y="65"/>
                  </a:lnTo>
                  <a:lnTo>
                    <a:pt x="910" y="65"/>
                  </a:lnTo>
                  <a:lnTo>
                    <a:pt x="910" y="65"/>
                  </a:lnTo>
                  <a:lnTo>
                    <a:pt x="910" y="66"/>
                  </a:lnTo>
                  <a:lnTo>
                    <a:pt x="910" y="66"/>
                  </a:lnTo>
                  <a:lnTo>
                    <a:pt x="910" y="66"/>
                  </a:lnTo>
                  <a:lnTo>
                    <a:pt x="910" y="66"/>
                  </a:lnTo>
                  <a:lnTo>
                    <a:pt x="910" y="68"/>
                  </a:lnTo>
                  <a:lnTo>
                    <a:pt x="910" y="68"/>
                  </a:lnTo>
                  <a:lnTo>
                    <a:pt x="910" y="68"/>
                  </a:lnTo>
                  <a:lnTo>
                    <a:pt x="908" y="68"/>
                  </a:lnTo>
                  <a:lnTo>
                    <a:pt x="907" y="68"/>
                  </a:lnTo>
                  <a:lnTo>
                    <a:pt x="905" y="68"/>
                  </a:lnTo>
                  <a:lnTo>
                    <a:pt x="905" y="68"/>
                  </a:lnTo>
                  <a:lnTo>
                    <a:pt x="904" y="68"/>
                  </a:lnTo>
                  <a:lnTo>
                    <a:pt x="902" y="68"/>
                  </a:lnTo>
                  <a:lnTo>
                    <a:pt x="904" y="66"/>
                  </a:lnTo>
                  <a:lnTo>
                    <a:pt x="905" y="66"/>
                  </a:lnTo>
                  <a:lnTo>
                    <a:pt x="907" y="66"/>
                  </a:lnTo>
                  <a:lnTo>
                    <a:pt x="908" y="65"/>
                  </a:lnTo>
                  <a:lnTo>
                    <a:pt x="910" y="63"/>
                  </a:lnTo>
                  <a:lnTo>
                    <a:pt x="913" y="63"/>
                  </a:lnTo>
                  <a:close/>
                  <a:moveTo>
                    <a:pt x="1219" y="63"/>
                  </a:moveTo>
                  <a:lnTo>
                    <a:pt x="1222" y="63"/>
                  </a:lnTo>
                  <a:lnTo>
                    <a:pt x="1225" y="65"/>
                  </a:lnTo>
                  <a:lnTo>
                    <a:pt x="1225" y="66"/>
                  </a:lnTo>
                  <a:lnTo>
                    <a:pt x="1227" y="66"/>
                  </a:lnTo>
                  <a:lnTo>
                    <a:pt x="1228" y="66"/>
                  </a:lnTo>
                  <a:lnTo>
                    <a:pt x="1230" y="68"/>
                  </a:lnTo>
                  <a:lnTo>
                    <a:pt x="1228" y="69"/>
                  </a:lnTo>
                  <a:lnTo>
                    <a:pt x="1228" y="69"/>
                  </a:lnTo>
                  <a:lnTo>
                    <a:pt x="1227" y="69"/>
                  </a:lnTo>
                  <a:lnTo>
                    <a:pt x="1225" y="71"/>
                  </a:lnTo>
                  <a:lnTo>
                    <a:pt x="1225" y="71"/>
                  </a:lnTo>
                  <a:lnTo>
                    <a:pt x="1225" y="71"/>
                  </a:lnTo>
                  <a:lnTo>
                    <a:pt x="1225" y="71"/>
                  </a:lnTo>
                  <a:lnTo>
                    <a:pt x="1225" y="69"/>
                  </a:lnTo>
                  <a:lnTo>
                    <a:pt x="1224" y="69"/>
                  </a:lnTo>
                  <a:lnTo>
                    <a:pt x="1221" y="68"/>
                  </a:lnTo>
                  <a:lnTo>
                    <a:pt x="1219" y="68"/>
                  </a:lnTo>
                  <a:lnTo>
                    <a:pt x="1217" y="66"/>
                  </a:lnTo>
                  <a:lnTo>
                    <a:pt x="1217" y="65"/>
                  </a:lnTo>
                  <a:lnTo>
                    <a:pt x="1217" y="63"/>
                  </a:lnTo>
                  <a:lnTo>
                    <a:pt x="1217" y="63"/>
                  </a:lnTo>
                  <a:lnTo>
                    <a:pt x="1219" y="63"/>
                  </a:lnTo>
                  <a:close/>
                  <a:moveTo>
                    <a:pt x="3781" y="62"/>
                  </a:moveTo>
                  <a:lnTo>
                    <a:pt x="3781" y="63"/>
                  </a:lnTo>
                  <a:lnTo>
                    <a:pt x="3781" y="63"/>
                  </a:lnTo>
                  <a:lnTo>
                    <a:pt x="3783" y="65"/>
                  </a:lnTo>
                  <a:lnTo>
                    <a:pt x="3784" y="65"/>
                  </a:lnTo>
                  <a:lnTo>
                    <a:pt x="3784" y="65"/>
                  </a:lnTo>
                  <a:lnTo>
                    <a:pt x="3784" y="65"/>
                  </a:lnTo>
                  <a:lnTo>
                    <a:pt x="3786" y="65"/>
                  </a:lnTo>
                  <a:lnTo>
                    <a:pt x="3788" y="65"/>
                  </a:lnTo>
                  <a:lnTo>
                    <a:pt x="3788" y="65"/>
                  </a:lnTo>
                  <a:lnTo>
                    <a:pt x="3788" y="65"/>
                  </a:lnTo>
                  <a:lnTo>
                    <a:pt x="3788" y="66"/>
                  </a:lnTo>
                  <a:lnTo>
                    <a:pt x="3788" y="68"/>
                  </a:lnTo>
                  <a:lnTo>
                    <a:pt x="3789" y="71"/>
                  </a:lnTo>
                  <a:lnTo>
                    <a:pt x="3789" y="73"/>
                  </a:lnTo>
                  <a:lnTo>
                    <a:pt x="3791" y="76"/>
                  </a:lnTo>
                  <a:lnTo>
                    <a:pt x="3791" y="76"/>
                  </a:lnTo>
                  <a:lnTo>
                    <a:pt x="3791" y="79"/>
                  </a:lnTo>
                  <a:lnTo>
                    <a:pt x="3792" y="82"/>
                  </a:lnTo>
                  <a:lnTo>
                    <a:pt x="3792" y="85"/>
                  </a:lnTo>
                  <a:lnTo>
                    <a:pt x="3792" y="87"/>
                  </a:lnTo>
                  <a:lnTo>
                    <a:pt x="3792" y="88"/>
                  </a:lnTo>
                  <a:lnTo>
                    <a:pt x="3791" y="92"/>
                  </a:lnTo>
                  <a:lnTo>
                    <a:pt x="3789" y="93"/>
                  </a:lnTo>
                  <a:lnTo>
                    <a:pt x="3791" y="95"/>
                  </a:lnTo>
                  <a:lnTo>
                    <a:pt x="3792" y="98"/>
                  </a:lnTo>
                  <a:lnTo>
                    <a:pt x="3792" y="99"/>
                  </a:lnTo>
                  <a:lnTo>
                    <a:pt x="3792" y="103"/>
                  </a:lnTo>
                  <a:lnTo>
                    <a:pt x="3794" y="106"/>
                  </a:lnTo>
                  <a:lnTo>
                    <a:pt x="3794" y="106"/>
                  </a:lnTo>
                  <a:lnTo>
                    <a:pt x="3794" y="106"/>
                  </a:lnTo>
                  <a:lnTo>
                    <a:pt x="3792" y="104"/>
                  </a:lnTo>
                  <a:lnTo>
                    <a:pt x="3791" y="103"/>
                  </a:lnTo>
                  <a:lnTo>
                    <a:pt x="3791" y="103"/>
                  </a:lnTo>
                  <a:lnTo>
                    <a:pt x="3789" y="104"/>
                  </a:lnTo>
                  <a:lnTo>
                    <a:pt x="3789" y="107"/>
                  </a:lnTo>
                  <a:lnTo>
                    <a:pt x="3791" y="109"/>
                  </a:lnTo>
                  <a:lnTo>
                    <a:pt x="3792" y="112"/>
                  </a:lnTo>
                  <a:lnTo>
                    <a:pt x="3792" y="112"/>
                  </a:lnTo>
                  <a:lnTo>
                    <a:pt x="3792" y="114"/>
                  </a:lnTo>
                  <a:lnTo>
                    <a:pt x="3794" y="115"/>
                  </a:lnTo>
                  <a:lnTo>
                    <a:pt x="3795" y="117"/>
                  </a:lnTo>
                  <a:lnTo>
                    <a:pt x="3799" y="117"/>
                  </a:lnTo>
                  <a:lnTo>
                    <a:pt x="3799" y="118"/>
                  </a:lnTo>
                  <a:lnTo>
                    <a:pt x="3799" y="120"/>
                  </a:lnTo>
                  <a:lnTo>
                    <a:pt x="3799" y="120"/>
                  </a:lnTo>
                  <a:lnTo>
                    <a:pt x="3797" y="120"/>
                  </a:lnTo>
                  <a:lnTo>
                    <a:pt x="3797" y="118"/>
                  </a:lnTo>
                  <a:lnTo>
                    <a:pt x="3795" y="118"/>
                  </a:lnTo>
                  <a:lnTo>
                    <a:pt x="3794" y="118"/>
                  </a:lnTo>
                  <a:lnTo>
                    <a:pt x="3794" y="120"/>
                  </a:lnTo>
                  <a:lnTo>
                    <a:pt x="3794" y="125"/>
                  </a:lnTo>
                  <a:lnTo>
                    <a:pt x="3792" y="128"/>
                  </a:lnTo>
                  <a:lnTo>
                    <a:pt x="3792" y="125"/>
                  </a:lnTo>
                  <a:lnTo>
                    <a:pt x="3792" y="118"/>
                  </a:lnTo>
                  <a:lnTo>
                    <a:pt x="3792" y="115"/>
                  </a:lnTo>
                  <a:lnTo>
                    <a:pt x="3789" y="115"/>
                  </a:lnTo>
                  <a:lnTo>
                    <a:pt x="3786" y="114"/>
                  </a:lnTo>
                  <a:lnTo>
                    <a:pt x="3786" y="114"/>
                  </a:lnTo>
                  <a:lnTo>
                    <a:pt x="3789" y="114"/>
                  </a:lnTo>
                  <a:lnTo>
                    <a:pt x="3791" y="114"/>
                  </a:lnTo>
                  <a:lnTo>
                    <a:pt x="3789" y="110"/>
                  </a:lnTo>
                  <a:lnTo>
                    <a:pt x="3788" y="109"/>
                  </a:lnTo>
                  <a:lnTo>
                    <a:pt x="3788" y="106"/>
                  </a:lnTo>
                  <a:lnTo>
                    <a:pt x="3788" y="104"/>
                  </a:lnTo>
                  <a:lnTo>
                    <a:pt x="3789" y="101"/>
                  </a:lnTo>
                  <a:lnTo>
                    <a:pt x="3791" y="101"/>
                  </a:lnTo>
                  <a:lnTo>
                    <a:pt x="3791" y="99"/>
                  </a:lnTo>
                  <a:lnTo>
                    <a:pt x="3791" y="96"/>
                  </a:lnTo>
                  <a:lnTo>
                    <a:pt x="3789" y="95"/>
                  </a:lnTo>
                  <a:lnTo>
                    <a:pt x="3788" y="95"/>
                  </a:lnTo>
                  <a:lnTo>
                    <a:pt x="3789" y="92"/>
                  </a:lnTo>
                  <a:lnTo>
                    <a:pt x="3791" y="88"/>
                  </a:lnTo>
                  <a:lnTo>
                    <a:pt x="3792" y="87"/>
                  </a:lnTo>
                  <a:lnTo>
                    <a:pt x="3792" y="84"/>
                  </a:lnTo>
                  <a:lnTo>
                    <a:pt x="3791" y="81"/>
                  </a:lnTo>
                  <a:lnTo>
                    <a:pt x="3789" y="77"/>
                  </a:lnTo>
                  <a:lnTo>
                    <a:pt x="3789" y="76"/>
                  </a:lnTo>
                  <a:lnTo>
                    <a:pt x="3789" y="74"/>
                  </a:lnTo>
                  <a:lnTo>
                    <a:pt x="3788" y="73"/>
                  </a:lnTo>
                  <a:lnTo>
                    <a:pt x="3788" y="69"/>
                  </a:lnTo>
                  <a:lnTo>
                    <a:pt x="3786" y="68"/>
                  </a:lnTo>
                  <a:lnTo>
                    <a:pt x="3786" y="68"/>
                  </a:lnTo>
                  <a:lnTo>
                    <a:pt x="3784" y="68"/>
                  </a:lnTo>
                  <a:lnTo>
                    <a:pt x="3783" y="66"/>
                  </a:lnTo>
                  <a:lnTo>
                    <a:pt x="3781" y="66"/>
                  </a:lnTo>
                  <a:lnTo>
                    <a:pt x="3781" y="66"/>
                  </a:lnTo>
                  <a:lnTo>
                    <a:pt x="3781" y="66"/>
                  </a:lnTo>
                  <a:lnTo>
                    <a:pt x="3780" y="66"/>
                  </a:lnTo>
                  <a:lnTo>
                    <a:pt x="3780" y="68"/>
                  </a:lnTo>
                  <a:lnTo>
                    <a:pt x="3780" y="68"/>
                  </a:lnTo>
                  <a:lnTo>
                    <a:pt x="3778" y="68"/>
                  </a:lnTo>
                  <a:lnTo>
                    <a:pt x="3778" y="66"/>
                  </a:lnTo>
                  <a:lnTo>
                    <a:pt x="3777" y="68"/>
                  </a:lnTo>
                  <a:lnTo>
                    <a:pt x="3777" y="68"/>
                  </a:lnTo>
                  <a:lnTo>
                    <a:pt x="3773" y="69"/>
                  </a:lnTo>
                  <a:lnTo>
                    <a:pt x="3773" y="69"/>
                  </a:lnTo>
                  <a:lnTo>
                    <a:pt x="3773" y="71"/>
                  </a:lnTo>
                  <a:lnTo>
                    <a:pt x="3772" y="73"/>
                  </a:lnTo>
                  <a:lnTo>
                    <a:pt x="3772" y="74"/>
                  </a:lnTo>
                  <a:lnTo>
                    <a:pt x="3773" y="74"/>
                  </a:lnTo>
                  <a:lnTo>
                    <a:pt x="3775" y="76"/>
                  </a:lnTo>
                  <a:lnTo>
                    <a:pt x="3775" y="76"/>
                  </a:lnTo>
                  <a:lnTo>
                    <a:pt x="3773" y="76"/>
                  </a:lnTo>
                  <a:lnTo>
                    <a:pt x="3775" y="77"/>
                  </a:lnTo>
                  <a:lnTo>
                    <a:pt x="3778" y="77"/>
                  </a:lnTo>
                  <a:lnTo>
                    <a:pt x="3778" y="79"/>
                  </a:lnTo>
                  <a:lnTo>
                    <a:pt x="3778" y="81"/>
                  </a:lnTo>
                  <a:lnTo>
                    <a:pt x="3778" y="81"/>
                  </a:lnTo>
                  <a:lnTo>
                    <a:pt x="3778" y="82"/>
                  </a:lnTo>
                  <a:lnTo>
                    <a:pt x="3778" y="82"/>
                  </a:lnTo>
                  <a:lnTo>
                    <a:pt x="3778" y="84"/>
                  </a:lnTo>
                  <a:lnTo>
                    <a:pt x="3778" y="84"/>
                  </a:lnTo>
                  <a:lnTo>
                    <a:pt x="3780" y="84"/>
                  </a:lnTo>
                  <a:lnTo>
                    <a:pt x="3778" y="84"/>
                  </a:lnTo>
                  <a:lnTo>
                    <a:pt x="3778" y="85"/>
                  </a:lnTo>
                  <a:lnTo>
                    <a:pt x="3778" y="85"/>
                  </a:lnTo>
                  <a:lnTo>
                    <a:pt x="3778" y="87"/>
                  </a:lnTo>
                  <a:lnTo>
                    <a:pt x="3777" y="87"/>
                  </a:lnTo>
                  <a:lnTo>
                    <a:pt x="3777" y="88"/>
                  </a:lnTo>
                  <a:lnTo>
                    <a:pt x="3775" y="88"/>
                  </a:lnTo>
                  <a:lnTo>
                    <a:pt x="3775" y="88"/>
                  </a:lnTo>
                  <a:lnTo>
                    <a:pt x="3777" y="87"/>
                  </a:lnTo>
                  <a:lnTo>
                    <a:pt x="3777" y="87"/>
                  </a:lnTo>
                  <a:lnTo>
                    <a:pt x="3777" y="85"/>
                  </a:lnTo>
                  <a:lnTo>
                    <a:pt x="3777" y="85"/>
                  </a:lnTo>
                  <a:lnTo>
                    <a:pt x="3778" y="84"/>
                  </a:lnTo>
                  <a:lnTo>
                    <a:pt x="3778" y="84"/>
                  </a:lnTo>
                  <a:lnTo>
                    <a:pt x="3777" y="82"/>
                  </a:lnTo>
                  <a:lnTo>
                    <a:pt x="3777" y="82"/>
                  </a:lnTo>
                  <a:lnTo>
                    <a:pt x="3777" y="81"/>
                  </a:lnTo>
                  <a:lnTo>
                    <a:pt x="3778" y="79"/>
                  </a:lnTo>
                  <a:lnTo>
                    <a:pt x="3778" y="79"/>
                  </a:lnTo>
                  <a:lnTo>
                    <a:pt x="3777" y="79"/>
                  </a:lnTo>
                  <a:lnTo>
                    <a:pt x="3775" y="81"/>
                  </a:lnTo>
                  <a:lnTo>
                    <a:pt x="3770" y="81"/>
                  </a:lnTo>
                  <a:lnTo>
                    <a:pt x="3770" y="81"/>
                  </a:lnTo>
                  <a:lnTo>
                    <a:pt x="3770" y="81"/>
                  </a:lnTo>
                  <a:lnTo>
                    <a:pt x="3773" y="79"/>
                  </a:lnTo>
                  <a:lnTo>
                    <a:pt x="3773" y="79"/>
                  </a:lnTo>
                  <a:lnTo>
                    <a:pt x="3772" y="77"/>
                  </a:lnTo>
                  <a:lnTo>
                    <a:pt x="3770" y="76"/>
                  </a:lnTo>
                  <a:lnTo>
                    <a:pt x="3770" y="74"/>
                  </a:lnTo>
                  <a:lnTo>
                    <a:pt x="3770" y="73"/>
                  </a:lnTo>
                  <a:lnTo>
                    <a:pt x="3766" y="71"/>
                  </a:lnTo>
                  <a:lnTo>
                    <a:pt x="3764" y="71"/>
                  </a:lnTo>
                  <a:lnTo>
                    <a:pt x="3764" y="71"/>
                  </a:lnTo>
                  <a:lnTo>
                    <a:pt x="3762" y="69"/>
                  </a:lnTo>
                  <a:lnTo>
                    <a:pt x="3764" y="69"/>
                  </a:lnTo>
                  <a:lnTo>
                    <a:pt x="3766" y="69"/>
                  </a:lnTo>
                  <a:lnTo>
                    <a:pt x="3767" y="69"/>
                  </a:lnTo>
                  <a:lnTo>
                    <a:pt x="3769" y="69"/>
                  </a:lnTo>
                  <a:lnTo>
                    <a:pt x="3769" y="69"/>
                  </a:lnTo>
                  <a:lnTo>
                    <a:pt x="3769" y="69"/>
                  </a:lnTo>
                  <a:lnTo>
                    <a:pt x="3769" y="68"/>
                  </a:lnTo>
                  <a:lnTo>
                    <a:pt x="3769" y="68"/>
                  </a:lnTo>
                  <a:lnTo>
                    <a:pt x="3769" y="66"/>
                  </a:lnTo>
                  <a:lnTo>
                    <a:pt x="3769" y="66"/>
                  </a:lnTo>
                  <a:lnTo>
                    <a:pt x="3769" y="65"/>
                  </a:lnTo>
                  <a:lnTo>
                    <a:pt x="3769" y="63"/>
                  </a:lnTo>
                  <a:lnTo>
                    <a:pt x="3770" y="63"/>
                  </a:lnTo>
                  <a:lnTo>
                    <a:pt x="3770" y="63"/>
                  </a:lnTo>
                  <a:lnTo>
                    <a:pt x="3772" y="65"/>
                  </a:lnTo>
                  <a:lnTo>
                    <a:pt x="3772" y="65"/>
                  </a:lnTo>
                  <a:lnTo>
                    <a:pt x="3773" y="65"/>
                  </a:lnTo>
                  <a:lnTo>
                    <a:pt x="3772" y="66"/>
                  </a:lnTo>
                  <a:lnTo>
                    <a:pt x="3772" y="66"/>
                  </a:lnTo>
                  <a:lnTo>
                    <a:pt x="3773" y="66"/>
                  </a:lnTo>
                  <a:lnTo>
                    <a:pt x="3777" y="65"/>
                  </a:lnTo>
                  <a:lnTo>
                    <a:pt x="3777" y="65"/>
                  </a:lnTo>
                  <a:lnTo>
                    <a:pt x="3780" y="65"/>
                  </a:lnTo>
                  <a:lnTo>
                    <a:pt x="3780" y="63"/>
                  </a:lnTo>
                  <a:lnTo>
                    <a:pt x="3781" y="62"/>
                  </a:lnTo>
                  <a:close/>
                  <a:moveTo>
                    <a:pt x="1195" y="58"/>
                  </a:moveTo>
                  <a:lnTo>
                    <a:pt x="1195" y="58"/>
                  </a:lnTo>
                  <a:lnTo>
                    <a:pt x="1195" y="58"/>
                  </a:lnTo>
                  <a:lnTo>
                    <a:pt x="1195" y="60"/>
                  </a:lnTo>
                  <a:lnTo>
                    <a:pt x="1197" y="60"/>
                  </a:lnTo>
                  <a:lnTo>
                    <a:pt x="1197" y="62"/>
                  </a:lnTo>
                  <a:lnTo>
                    <a:pt x="1197" y="62"/>
                  </a:lnTo>
                  <a:lnTo>
                    <a:pt x="1197" y="63"/>
                  </a:lnTo>
                  <a:lnTo>
                    <a:pt x="1198" y="63"/>
                  </a:lnTo>
                  <a:lnTo>
                    <a:pt x="1200" y="65"/>
                  </a:lnTo>
                  <a:lnTo>
                    <a:pt x="1202" y="65"/>
                  </a:lnTo>
                  <a:lnTo>
                    <a:pt x="1202" y="66"/>
                  </a:lnTo>
                  <a:lnTo>
                    <a:pt x="1200" y="66"/>
                  </a:lnTo>
                  <a:lnTo>
                    <a:pt x="1198" y="66"/>
                  </a:lnTo>
                  <a:lnTo>
                    <a:pt x="1194" y="66"/>
                  </a:lnTo>
                  <a:lnTo>
                    <a:pt x="1192" y="66"/>
                  </a:lnTo>
                  <a:lnTo>
                    <a:pt x="1192" y="66"/>
                  </a:lnTo>
                  <a:lnTo>
                    <a:pt x="1192" y="65"/>
                  </a:lnTo>
                  <a:lnTo>
                    <a:pt x="1194" y="63"/>
                  </a:lnTo>
                  <a:lnTo>
                    <a:pt x="1194" y="62"/>
                  </a:lnTo>
                  <a:lnTo>
                    <a:pt x="1194" y="62"/>
                  </a:lnTo>
                  <a:lnTo>
                    <a:pt x="1194" y="62"/>
                  </a:lnTo>
                  <a:lnTo>
                    <a:pt x="1194" y="58"/>
                  </a:lnTo>
                  <a:lnTo>
                    <a:pt x="1195" y="58"/>
                  </a:lnTo>
                  <a:close/>
                  <a:moveTo>
                    <a:pt x="1299" y="55"/>
                  </a:moveTo>
                  <a:lnTo>
                    <a:pt x="1299" y="57"/>
                  </a:lnTo>
                  <a:lnTo>
                    <a:pt x="1299" y="58"/>
                  </a:lnTo>
                  <a:lnTo>
                    <a:pt x="1299" y="63"/>
                  </a:lnTo>
                  <a:lnTo>
                    <a:pt x="1301" y="63"/>
                  </a:lnTo>
                  <a:lnTo>
                    <a:pt x="1304" y="68"/>
                  </a:lnTo>
                  <a:lnTo>
                    <a:pt x="1304" y="68"/>
                  </a:lnTo>
                  <a:lnTo>
                    <a:pt x="1299" y="65"/>
                  </a:lnTo>
                  <a:lnTo>
                    <a:pt x="1299" y="63"/>
                  </a:lnTo>
                  <a:lnTo>
                    <a:pt x="1298" y="60"/>
                  </a:lnTo>
                  <a:lnTo>
                    <a:pt x="1298" y="58"/>
                  </a:lnTo>
                  <a:lnTo>
                    <a:pt x="1298" y="58"/>
                  </a:lnTo>
                  <a:lnTo>
                    <a:pt x="1299" y="55"/>
                  </a:lnTo>
                  <a:close/>
                  <a:moveTo>
                    <a:pt x="494" y="54"/>
                  </a:moveTo>
                  <a:lnTo>
                    <a:pt x="495" y="54"/>
                  </a:lnTo>
                  <a:lnTo>
                    <a:pt x="497" y="55"/>
                  </a:lnTo>
                  <a:lnTo>
                    <a:pt x="498" y="58"/>
                  </a:lnTo>
                  <a:lnTo>
                    <a:pt x="500" y="60"/>
                  </a:lnTo>
                  <a:lnTo>
                    <a:pt x="500" y="62"/>
                  </a:lnTo>
                  <a:lnTo>
                    <a:pt x="501" y="62"/>
                  </a:lnTo>
                  <a:lnTo>
                    <a:pt x="501" y="62"/>
                  </a:lnTo>
                  <a:lnTo>
                    <a:pt x="501" y="63"/>
                  </a:lnTo>
                  <a:lnTo>
                    <a:pt x="503" y="63"/>
                  </a:lnTo>
                  <a:lnTo>
                    <a:pt x="503" y="65"/>
                  </a:lnTo>
                  <a:lnTo>
                    <a:pt x="505" y="65"/>
                  </a:lnTo>
                  <a:lnTo>
                    <a:pt x="505" y="65"/>
                  </a:lnTo>
                  <a:lnTo>
                    <a:pt x="506" y="65"/>
                  </a:lnTo>
                  <a:lnTo>
                    <a:pt x="505" y="66"/>
                  </a:lnTo>
                  <a:lnTo>
                    <a:pt x="506" y="68"/>
                  </a:lnTo>
                  <a:lnTo>
                    <a:pt x="506" y="68"/>
                  </a:lnTo>
                  <a:lnTo>
                    <a:pt x="509" y="68"/>
                  </a:lnTo>
                  <a:lnTo>
                    <a:pt x="513" y="68"/>
                  </a:lnTo>
                  <a:lnTo>
                    <a:pt x="514" y="68"/>
                  </a:lnTo>
                  <a:lnTo>
                    <a:pt x="517" y="69"/>
                  </a:lnTo>
                  <a:lnTo>
                    <a:pt x="519" y="68"/>
                  </a:lnTo>
                  <a:lnTo>
                    <a:pt x="519" y="68"/>
                  </a:lnTo>
                  <a:lnTo>
                    <a:pt x="520" y="66"/>
                  </a:lnTo>
                  <a:lnTo>
                    <a:pt x="524" y="66"/>
                  </a:lnTo>
                  <a:lnTo>
                    <a:pt x="524" y="66"/>
                  </a:lnTo>
                  <a:lnTo>
                    <a:pt x="527" y="66"/>
                  </a:lnTo>
                  <a:lnTo>
                    <a:pt x="527" y="66"/>
                  </a:lnTo>
                  <a:lnTo>
                    <a:pt x="528" y="66"/>
                  </a:lnTo>
                  <a:lnTo>
                    <a:pt x="531" y="68"/>
                  </a:lnTo>
                  <a:lnTo>
                    <a:pt x="531" y="68"/>
                  </a:lnTo>
                  <a:lnTo>
                    <a:pt x="531" y="69"/>
                  </a:lnTo>
                  <a:lnTo>
                    <a:pt x="531" y="69"/>
                  </a:lnTo>
                  <a:lnTo>
                    <a:pt x="530" y="69"/>
                  </a:lnTo>
                  <a:lnTo>
                    <a:pt x="528" y="68"/>
                  </a:lnTo>
                  <a:lnTo>
                    <a:pt x="528" y="68"/>
                  </a:lnTo>
                  <a:lnTo>
                    <a:pt x="527" y="68"/>
                  </a:lnTo>
                  <a:lnTo>
                    <a:pt x="525" y="68"/>
                  </a:lnTo>
                  <a:lnTo>
                    <a:pt x="524" y="68"/>
                  </a:lnTo>
                  <a:lnTo>
                    <a:pt x="522" y="68"/>
                  </a:lnTo>
                  <a:lnTo>
                    <a:pt x="520" y="68"/>
                  </a:lnTo>
                  <a:lnTo>
                    <a:pt x="519" y="69"/>
                  </a:lnTo>
                  <a:lnTo>
                    <a:pt x="514" y="69"/>
                  </a:lnTo>
                  <a:lnTo>
                    <a:pt x="511" y="69"/>
                  </a:lnTo>
                  <a:lnTo>
                    <a:pt x="509" y="69"/>
                  </a:lnTo>
                  <a:lnTo>
                    <a:pt x="509" y="71"/>
                  </a:lnTo>
                  <a:lnTo>
                    <a:pt x="509" y="71"/>
                  </a:lnTo>
                  <a:lnTo>
                    <a:pt x="509" y="73"/>
                  </a:lnTo>
                  <a:lnTo>
                    <a:pt x="509" y="73"/>
                  </a:lnTo>
                  <a:lnTo>
                    <a:pt x="511" y="73"/>
                  </a:lnTo>
                  <a:lnTo>
                    <a:pt x="511" y="73"/>
                  </a:lnTo>
                  <a:lnTo>
                    <a:pt x="511" y="74"/>
                  </a:lnTo>
                  <a:lnTo>
                    <a:pt x="513" y="74"/>
                  </a:lnTo>
                  <a:lnTo>
                    <a:pt x="513" y="76"/>
                  </a:lnTo>
                  <a:lnTo>
                    <a:pt x="514" y="77"/>
                  </a:lnTo>
                  <a:lnTo>
                    <a:pt x="516" y="77"/>
                  </a:lnTo>
                  <a:lnTo>
                    <a:pt x="516" y="79"/>
                  </a:lnTo>
                  <a:lnTo>
                    <a:pt x="517" y="81"/>
                  </a:lnTo>
                  <a:lnTo>
                    <a:pt x="519" y="82"/>
                  </a:lnTo>
                  <a:lnTo>
                    <a:pt x="519" y="82"/>
                  </a:lnTo>
                  <a:lnTo>
                    <a:pt x="519" y="82"/>
                  </a:lnTo>
                  <a:lnTo>
                    <a:pt x="519" y="84"/>
                  </a:lnTo>
                  <a:lnTo>
                    <a:pt x="519" y="84"/>
                  </a:lnTo>
                  <a:lnTo>
                    <a:pt x="519" y="85"/>
                  </a:lnTo>
                  <a:lnTo>
                    <a:pt x="519" y="85"/>
                  </a:lnTo>
                  <a:lnTo>
                    <a:pt x="519" y="85"/>
                  </a:lnTo>
                  <a:lnTo>
                    <a:pt x="519" y="85"/>
                  </a:lnTo>
                  <a:lnTo>
                    <a:pt x="517" y="84"/>
                  </a:lnTo>
                  <a:lnTo>
                    <a:pt x="516" y="81"/>
                  </a:lnTo>
                  <a:lnTo>
                    <a:pt x="514" y="79"/>
                  </a:lnTo>
                  <a:lnTo>
                    <a:pt x="514" y="77"/>
                  </a:lnTo>
                  <a:lnTo>
                    <a:pt x="511" y="76"/>
                  </a:lnTo>
                  <a:lnTo>
                    <a:pt x="509" y="74"/>
                  </a:lnTo>
                  <a:lnTo>
                    <a:pt x="508" y="73"/>
                  </a:lnTo>
                  <a:lnTo>
                    <a:pt x="508" y="73"/>
                  </a:lnTo>
                  <a:lnTo>
                    <a:pt x="506" y="71"/>
                  </a:lnTo>
                  <a:lnTo>
                    <a:pt x="506" y="71"/>
                  </a:lnTo>
                  <a:lnTo>
                    <a:pt x="506" y="71"/>
                  </a:lnTo>
                  <a:lnTo>
                    <a:pt x="506" y="71"/>
                  </a:lnTo>
                  <a:lnTo>
                    <a:pt x="506" y="71"/>
                  </a:lnTo>
                  <a:lnTo>
                    <a:pt x="506" y="69"/>
                  </a:lnTo>
                  <a:lnTo>
                    <a:pt x="506" y="69"/>
                  </a:lnTo>
                  <a:lnTo>
                    <a:pt x="505" y="69"/>
                  </a:lnTo>
                  <a:lnTo>
                    <a:pt x="503" y="69"/>
                  </a:lnTo>
                  <a:lnTo>
                    <a:pt x="500" y="68"/>
                  </a:lnTo>
                  <a:lnTo>
                    <a:pt x="498" y="66"/>
                  </a:lnTo>
                  <a:lnTo>
                    <a:pt x="500" y="66"/>
                  </a:lnTo>
                  <a:lnTo>
                    <a:pt x="501" y="68"/>
                  </a:lnTo>
                  <a:lnTo>
                    <a:pt x="503" y="68"/>
                  </a:lnTo>
                  <a:lnTo>
                    <a:pt x="503" y="68"/>
                  </a:lnTo>
                  <a:lnTo>
                    <a:pt x="505" y="68"/>
                  </a:lnTo>
                  <a:lnTo>
                    <a:pt x="503" y="66"/>
                  </a:lnTo>
                  <a:lnTo>
                    <a:pt x="501" y="65"/>
                  </a:lnTo>
                  <a:lnTo>
                    <a:pt x="500" y="62"/>
                  </a:lnTo>
                  <a:lnTo>
                    <a:pt x="494" y="55"/>
                  </a:lnTo>
                  <a:lnTo>
                    <a:pt x="494" y="54"/>
                  </a:lnTo>
                  <a:close/>
                  <a:moveTo>
                    <a:pt x="727" y="52"/>
                  </a:moveTo>
                  <a:lnTo>
                    <a:pt x="727" y="54"/>
                  </a:lnTo>
                  <a:lnTo>
                    <a:pt x="729" y="55"/>
                  </a:lnTo>
                  <a:lnTo>
                    <a:pt x="729" y="55"/>
                  </a:lnTo>
                  <a:lnTo>
                    <a:pt x="730" y="55"/>
                  </a:lnTo>
                  <a:lnTo>
                    <a:pt x="730" y="55"/>
                  </a:lnTo>
                  <a:lnTo>
                    <a:pt x="732" y="57"/>
                  </a:lnTo>
                  <a:lnTo>
                    <a:pt x="732" y="60"/>
                  </a:lnTo>
                  <a:lnTo>
                    <a:pt x="733" y="60"/>
                  </a:lnTo>
                  <a:lnTo>
                    <a:pt x="735" y="60"/>
                  </a:lnTo>
                  <a:lnTo>
                    <a:pt x="735" y="60"/>
                  </a:lnTo>
                  <a:lnTo>
                    <a:pt x="736" y="62"/>
                  </a:lnTo>
                  <a:lnTo>
                    <a:pt x="736" y="63"/>
                  </a:lnTo>
                  <a:lnTo>
                    <a:pt x="735" y="63"/>
                  </a:lnTo>
                  <a:lnTo>
                    <a:pt x="735" y="65"/>
                  </a:lnTo>
                  <a:lnTo>
                    <a:pt x="735" y="65"/>
                  </a:lnTo>
                  <a:lnTo>
                    <a:pt x="735" y="66"/>
                  </a:lnTo>
                  <a:lnTo>
                    <a:pt x="736" y="68"/>
                  </a:lnTo>
                  <a:lnTo>
                    <a:pt x="735" y="68"/>
                  </a:lnTo>
                  <a:lnTo>
                    <a:pt x="735" y="69"/>
                  </a:lnTo>
                  <a:lnTo>
                    <a:pt x="735" y="69"/>
                  </a:lnTo>
                  <a:lnTo>
                    <a:pt x="733" y="71"/>
                  </a:lnTo>
                  <a:lnTo>
                    <a:pt x="733" y="73"/>
                  </a:lnTo>
                  <a:lnTo>
                    <a:pt x="730" y="74"/>
                  </a:lnTo>
                  <a:lnTo>
                    <a:pt x="729" y="76"/>
                  </a:lnTo>
                  <a:lnTo>
                    <a:pt x="729" y="76"/>
                  </a:lnTo>
                  <a:lnTo>
                    <a:pt x="729" y="77"/>
                  </a:lnTo>
                  <a:lnTo>
                    <a:pt x="729" y="79"/>
                  </a:lnTo>
                  <a:lnTo>
                    <a:pt x="729" y="77"/>
                  </a:lnTo>
                  <a:lnTo>
                    <a:pt x="727" y="77"/>
                  </a:lnTo>
                  <a:lnTo>
                    <a:pt x="727" y="76"/>
                  </a:lnTo>
                  <a:lnTo>
                    <a:pt x="727" y="74"/>
                  </a:lnTo>
                  <a:lnTo>
                    <a:pt x="727" y="73"/>
                  </a:lnTo>
                  <a:lnTo>
                    <a:pt x="727" y="71"/>
                  </a:lnTo>
                  <a:lnTo>
                    <a:pt x="724" y="71"/>
                  </a:lnTo>
                  <a:lnTo>
                    <a:pt x="722" y="71"/>
                  </a:lnTo>
                  <a:lnTo>
                    <a:pt x="722" y="69"/>
                  </a:lnTo>
                  <a:lnTo>
                    <a:pt x="721" y="68"/>
                  </a:lnTo>
                  <a:lnTo>
                    <a:pt x="721" y="68"/>
                  </a:lnTo>
                  <a:lnTo>
                    <a:pt x="722" y="66"/>
                  </a:lnTo>
                  <a:lnTo>
                    <a:pt x="725" y="68"/>
                  </a:lnTo>
                  <a:lnTo>
                    <a:pt x="729" y="69"/>
                  </a:lnTo>
                  <a:lnTo>
                    <a:pt x="729" y="71"/>
                  </a:lnTo>
                  <a:lnTo>
                    <a:pt x="729" y="73"/>
                  </a:lnTo>
                  <a:lnTo>
                    <a:pt x="730" y="71"/>
                  </a:lnTo>
                  <a:lnTo>
                    <a:pt x="730" y="71"/>
                  </a:lnTo>
                  <a:lnTo>
                    <a:pt x="730" y="68"/>
                  </a:lnTo>
                  <a:lnTo>
                    <a:pt x="732" y="68"/>
                  </a:lnTo>
                  <a:lnTo>
                    <a:pt x="732" y="66"/>
                  </a:lnTo>
                  <a:lnTo>
                    <a:pt x="733" y="65"/>
                  </a:lnTo>
                  <a:lnTo>
                    <a:pt x="733" y="65"/>
                  </a:lnTo>
                  <a:lnTo>
                    <a:pt x="733" y="63"/>
                  </a:lnTo>
                  <a:lnTo>
                    <a:pt x="733" y="63"/>
                  </a:lnTo>
                  <a:lnTo>
                    <a:pt x="732" y="63"/>
                  </a:lnTo>
                  <a:lnTo>
                    <a:pt x="730" y="63"/>
                  </a:lnTo>
                  <a:lnTo>
                    <a:pt x="730" y="62"/>
                  </a:lnTo>
                  <a:lnTo>
                    <a:pt x="730" y="60"/>
                  </a:lnTo>
                  <a:lnTo>
                    <a:pt x="730" y="60"/>
                  </a:lnTo>
                  <a:lnTo>
                    <a:pt x="730" y="58"/>
                  </a:lnTo>
                  <a:lnTo>
                    <a:pt x="729" y="60"/>
                  </a:lnTo>
                  <a:lnTo>
                    <a:pt x="727" y="60"/>
                  </a:lnTo>
                  <a:lnTo>
                    <a:pt x="727" y="58"/>
                  </a:lnTo>
                  <a:lnTo>
                    <a:pt x="727" y="57"/>
                  </a:lnTo>
                  <a:lnTo>
                    <a:pt x="727" y="55"/>
                  </a:lnTo>
                  <a:lnTo>
                    <a:pt x="725" y="55"/>
                  </a:lnTo>
                  <a:lnTo>
                    <a:pt x="725" y="55"/>
                  </a:lnTo>
                  <a:lnTo>
                    <a:pt x="725" y="54"/>
                  </a:lnTo>
                  <a:lnTo>
                    <a:pt x="725" y="54"/>
                  </a:lnTo>
                  <a:lnTo>
                    <a:pt x="727" y="52"/>
                  </a:lnTo>
                  <a:close/>
                  <a:moveTo>
                    <a:pt x="878" y="35"/>
                  </a:moveTo>
                  <a:lnTo>
                    <a:pt x="878" y="36"/>
                  </a:lnTo>
                  <a:lnTo>
                    <a:pt x="878" y="36"/>
                  </a:lnTo>
                  <a:lnTo>
                    <a:pt x="878" y="38"/>
                  </a:lnTo>
                  <a:lnTo>
                    <a:pt x="878" y="38"/>
                  </a:lnTo>
                  <a:lnTo>
                    <a:pt x="880" y="41"/>
                  </a:lnTo>
                  <a:lnTo>
                    <a:pt x="880" y="41"/>
                  </a:lnTo>
                  <a:lnTo>
                    <a:pt x="881" y="41"/>
                  </a:lnTo>
                  <a:lnTo>
                    <a:pt x="881" y="41"/>
                  </a:lnTo>
                  <a:lnTo>
                    <a:pt x="881" y="41"/>
                  </a:lnTo>
                  <a:lnTo>
                    <a:pt x="880" y="43"/>
                  </a:lnTo>
                  <a:lnTo>
                    <a:pt x="880" y="44"/>
                  </a:lnTo>
                  <a:lnTo>
                    <a:pt x="878" y="46"/>
                  </a:lnTo>
                  <a:lnTo>
                    <a:pt x="878" y="46"/>
                  </a:lnTo>
                  <a:lnTo>
                    <a:pt x="877" y="47"/>
                  </a:lnTo>
                  <a:lnTo>
                    <a:pt x="874" y="47"/>
                  </a:lnTo>
                  <a:lnTo>
                    <a:pt x="872" y="49"/>
                  </a:lnTo>
                  <a:lnTo>
                    <a:pt x="870" y="51"/>
                  </a:lnTo>
                  <a:lnTo>
                    <a:pt x="870" y="52"/>
                  </a:lnTo>
                  <a:lnTo>
                    <a:pt x="869" y="52"/>
                  </a:lnTo>
                  <a:lnTo>
                    <a:pt x="867" y="52"/>
                  </a:lnTo>
                  <a:lnTo>
                    <a:pt x="867" y="52"/>
                  </a:lnTo>
                  <a:lnTo>
                    <a:pt x="864" y="54"/>
                  </a:lnTo>
                  <a:lnTo>
                    <a:pt x="863" y="54"/>
                  </a:lnTo>
                  <a:lnTo>
                    <a:pt x="861" y="54"/>
                  </a:lnTo>
                  <a:lnTo>
                    <a:pt x="859" y="55"/>
                  </a:lnTo>
                  <a:lnTo>
                    <a:pt x="859" y="55"/>
                  </a:lnTo>
                  <a:lnTo>
                    <a:pt x="859" y="55"/>
                  </a:lnTo>
                  <a:lnTo>
                    <a:pt x="859" y="57"/>
                  </a:lnTo>
                  <a:lnTo>
                    <a:pt x="858" y="55"/>
                  </a:lnTo>
                  <a:lnTo>
                    <a:pt x="858" y="54"/>
                  </a:lnTo>
                  <a:lnTo>
                    <a:pt x="858" y="54"/>
                  </a:lnTo>
                  <a:lnTo>
                    <a:pt x="859" y="54"/>
                  </a:lnTo>
                  <a:lnTo>
                    <a:pt x="861" y="51"/>
                  </a:lnTo>
                  <a:lnTo>
                    <a:pt x="863" y="49"/>
                  </a:lnTo>
                  <a:lnTo>
                    <a:pt x="863" y="49"/>
                  </a:lnTo>
                  <a:lnTo>
                    <a:pt x="864" y="51"/>
                  </a:lnTo>
                  <a:lnTo>
                    <a:pt x="866" y="49"/>
                  </a:lnTo>
                  <a:lnTo>
                    <a:pt x="866" y="49"/>
                  </a:lnTo>
                  <a:lnTo>
                    <a:pt x="867" y="47"/>
                  </a:lnTo>
                  <a:lnTo>
                    <a:pt x="867" y="47"/>
                  </a:lnTo>
                  <a:lnTo>
                    <a:pt x="867" y="47"/>
                  </a:lnTo>
                  <a:lnTo>
                    <a:pt x="867" y="49"/>
                  </a:lnTo>
                  <a:lnTo>
                    <a:pt x="867" y="51"/>
                  </a:lnTo>
                  <a:lnTo>
                    <a:pt x="869" y="51"/>
                  </a:lnTo>
                  <a:lnTo>
                    <a:pt x="869" y="51"/>
                  </a:lnTo>
                  <a:lnTo>
                    <a:pt x="869" y="49"/>
                  </a:lnTo>
                  <a:lnTo>
                    <a:pt x="870" y="47"/>
                  </a:lnTo>
                  <a:lnTo>
                    <a:pt x="870" y="47"/>
                  </a:lnTo>
                  <a:lnTo>
                    <a:pt x="872" y="46"/>
                  </a:lnTo>
                  <a:lnTo>
                    <a:pt x="872" y="46"/>
                  </a:lnTo>
                  <a:lnTo>
                    <a:pt x="872" y="44"/>
                  </a:lnTo>
                  <a:lnTo>
                    <a:pt x="872" y="43"/>
                  </a:lnTo>
                  <a:lnTo>
                    <a:pt x="874" y="43"/>
                  </a:lnTo>
                  <a:lnTo>
                    <a:pt x="874" y="43"/>
                  </a:lnTo>
                  <a:lnTo>
                    <a:pt x="875" y="43"/>
                  </a:lnTo>
                  <a:lnTo>
                    <a:pt x="875" y="41"/>
                  </a:lnTo>
                  <a:lnTo>
                    <a:pt x="874" y="40"/>
                  </a:lnTo>
                  <a:lnTo>
                    <a:pt x="874" y="38"/>
                  </a:lnTo>
                  <a:lnTo>
                    <a:pt x="874" y="36"/>
                  </a:lnTo>
                  <a:lnTo>
                    <a:pt x="874" y="36"/>
                  </a:lnTo>
                  <a:lnTo>
                    <a:pt x="874" y="36"/>
                  </a:lnTo>
                  <a:lnTo>
                    <a:pt x="874" y="36"/>
                  </a:lnTo>
                  <a:lnTo>
                    <a:pt x="875" y="38"/>
                  </a:lnTo>
                  <a:lnTo>
                    <a:pt x="875" y="38"/>
                  </a:lnTo>
                  <a:lnTo>
                    <a:pt x="877" y="36"/>
                  </a:lnTo>
                  <a:lnTo>
                    <a:pt x="878" y="35"/>
                  </a:lnTo>
                  <a:lnTo>
                    <a:pt x="878" y="35"/>
                  </a:lnTo>
                  <a:close/>
                  <a:moveTo>
                    <a:pt x="762" y="35"/>
                  </a:moveTo>
                  <a:lnTo>
                    <a:pt x="763" y="35"/>
                  </a:lnTo>
                  <a:lnTo>
                    <a:pt x="763" y="35"/>
                  </a:lnTo>
                  <a:lnTo>
                    <a:pt x="765" y="35"/>
                  </a:lnTo>
                  <a:lnTo>
                    <a:pt x="765" y="36"/>
                  </a:lnTo>
                  <a:lnTo>
                    <a:pt x="765" y="38"/>
                  </a:lnTo>
                  <a:lnTo>
                    <a:pt x="765" y="38"/>
                  </a:lnTo>
                  <a:lnTo>
                    <a:pt x="765" y="38"/>
                  </a:lnTo>
                  <a:lnTo>
                    <a:pt x="765" y="40"/>
                  </a:lnTo>
                  <a:lnTo>
                    <a:pt x="765" y="40"/>
                  </a:lnTo>
                  <a:lnTo>
                    <a:pt x="763" y="41"/>
                  </a:lnTo>
                  <a:lnTo>
                    <a:pt x="763" y="41"/>
                  </a:lnTo>
                  <a:lnTo>
                    <a:pt x="762" y="41"/>
                  </a:lnTo>
                  <a:lnTo>
                    <a:pt x="758" y="43"/>
                  </a:lnTo>
                  <a:lnTo>
                    <a:pt x="757" y="41"/>
                  </a:lnTo>
                  <a:lnTo>
                    <a:pt x="757" y="43"/>
                  </a:lnTo>
                  <a:lnTo>
                    <a:pt x="755" y="41"/>
                  </a:lnTo>
                  <a:lnTo>
                    <a:pt x="755" y="41"/>
                  </a:lnTo>
                  <a:lnTo>
                    <a:pt x="755" y="41"/>
                  </a:lnTo>
                  <a:lnTo>
                    <a:pt x="754" y="43"/>
                  </a:lnTo>
                  <a:lnTo>
                    <a:pt x="752" y="43"/>
                  </a:lnTo>
                  <a:lnTo>
                    <a:pt x="752" y="44"/>
                  </a:lnTo>
                  <a:lnTo>
                    <a:pt x="752" y="44"/>
                  </a:lnTo>
                  <a:lnTo>
                    <a:pt x="751" y="44"/>
                  </a:lnTo>
                  <a:lnTo>
                    <a:pt x="751" y="44"/>
                  </a:lnTo>
                  <a:lnTo>
                    <a:pt x="751" y="43"/>
                  </a:lnTo>
                  <a:lnTo>
                    <a:pt x="751" y="41"/>
                  </a:lnTo>
                  <a:lnTo>
                    <a:pt x="751" y="41"/>
                  </a:lnTo>
                  <a:lnTo>
                    <a:pt x="752" y="40"/>
                  </a:lnTo>
                  <a:lnTo>
                    <a:pt x="751" y="40"/>
                  </a:lnTo>
                  <a:lnTo>
                    <a:pt x="751" y="40"/>
                  </a:lnTo>
                  <a:lnTo>
                    <a:pt x="752" y="40"/>
                  </a:lnTo>
                  <a:lnTo>
                    <a:pt x="754" y="40"/>
                  </a:lnTo>
                  <a:lnTo>
                    <a:pt x="754" y="38"/>
                  </a:lnTo>
                  <a:lnTo>
                    <a:pt x="757" y="36"/>
                  </a:lnTo>
                  <a:lnTo>
                    <a:pt x="760" y="35"/>
                  </a:lnTo>
                  <a:lnTo>
                    <a:pt x="762" y="35"/>
                  </a:lnTo>
                  <a:lnTo>
                    <a:pt x="762" y="35"/>
                  </a:lnTo>
                  <a:close/>
                  <a:moveTo>
                    <a:pt x="35" y="33"/>
                  </a:moveTo>
                  <a:lnTo>
                    <a:pt x="36" y="33"/>
                  </a:lnTo>
                  <a:lnTo>
                    <a:pt x="35" y="35"/>
                  </a:lnTo>
                  <a:lnTo>
                    <a:pt x="33" y="36"/>
                  </a:lnTo>
                  <a:lnTo>
                    <a:pt x="32" y="38"/>
                  </a:lnTo>
                  <a:lnTo>
                    <a:pt x="33" y="38"/>
                  </a:lnTo>
                  <a:lnTo>
                    <a:pt x="32" y="40"/>
                  </a:lnTo>
                  <a:lnTo>
                    <a:pt x="32" y="40"/>
                  </a:lnTo>
                  <a:lnTo>
                    <a:pt x="30" y="40"/>
                  </a:lnTo>
                  <a:lnTo>
                    <a:pt x="28" y="38"/>
                  </a:lnTo>
                  <a:lnTo>
                    <a:pt x="28" y="38"/>
                  </a:lnTo>
                  <a:lnTo>
                    <a:pt x="28" y="36"/>
                  </a:lnTo>
                  <a:lnTo>
                    <a:pt x="30" y="36"/>
                  </a:lnTo>
                  <a:lnTo>
                    <a:pt x="30" y="36"/>
                  </a:lnTo>
                  <a:lnTo>
                    <a:pt x="32" y="36"/>
                  </a:lnTo>
                  <a:lnTo>
                    <a:pt x="32" y="35"/>
                  </a:lnTo>
                  <a:lnTo>
                    <a:pt x="33" y="33"/>
                  </a:lnTo>
                  <a:lnTo>
                    <a:pt x="33" y="33"/>
                  </a:lnTo>
                  <a:lnTo>
                    <a:pt x="35" y="33"/>
                  </a:lnTo>
                  <a:close/>
                  <a:moveTo>
                    <a:pt x="35" y="27"/>
                  </a:moveTo>
                  <a:lnTo>
                    <a:pt x="39" y="29"/>
                  </a:lnTo>
                  <a:lnTo>
                    <a:pt x="44" y="30"/>
                  </a:lnTo>
                  <a:lnTo>
                    <a:pt x="44" y="30"/>
                  </a:lnTo>
                  <a:lnTo>
                    <a:pt x="43" y="32"/>
                  </a:lnTo>
                  <a:lnTo>
                    <a:pt x="43" y="32"/>
                  </a:lnTo>
                  <a:lnTo>
                    <a:pt x="44" y="32"/>
                  </a:lnTo>
                  <a:lnTo>
                    <a:pt x="44" y="33"/>
                  </a:lnTo>
                  <a:lnTo>
                    <a:pt x="43" y="35"/>
                  </a:lnTo>
                  <a:lnTo>
                    <a:pt x="41" y="35"/>
                  </a:lnTo>
                  <a:lnTo>
                    <a:pt x="41" y="36"/>
                  </a:lnTo>
                  <a:lnTo>
                    <a:pt x="41" y="35"/>
                  </a:lnTo>
                  <a:lnTo>
                    <a:pt x="43" y="33"/>
                  </a:lnTo>
                  <a:lnTo>
                    <a:pt x="41" y="32"/>
                  </a:lnTo>
                  <a:lnTo>
                    <a:pt x="38" y="32"/>
                  </a:lnTo>
                  <a:lnTo>
                    <a:pt x="35" y="30"/>
                  </a:lnTo>
                  <a:lnTo>
                    <a:pt x="33" y="30"/>
                  </a:lnTo>
                  <a:lnTo>
                    <a:pt x="32" y="30"/>
                  </a:lnTo>
                  <a:lnTo>
                    <a:pt x="32" y="29"/>
                  </a:lnTo>
                  <a:lnTo>
                    <a:pt x="32" y="27"/>
                  </a:lnTo>
                  <a:lnTo>
                    <a:pt x="35" y="27"/>
                  </a:lnTo>
                  <a:close/>
                  <a:moveTo>
                    <a:pt x="823" y="25"/>
                  </a:moveTo>
                  <a:lnTo>
                    <a:pt x="825" y="27"/>
                  </a:lnTo>
                  <a:lnTo>
                    <a:pt x="825" y="29"/>
                  </a:lnTo>
                  <a:lnTo>
                    <a:pt x="825" y="29"/>
                  </a:lnTo>
                  <a:lnTo>
                    <a:pt x="825" y="29"/>
                  </a:lnTo>
                  <a:lnTo>
                    <a:pt x="826" y="27"/>
                  </a:lnTo>
                  <a:lnTo>
                    <a:pt x="826" y="27"/>
                  </a:lnTo>
                  <a:lnTo>
                    <a:pt x="828" y="27"/>
                  </a:lnTo>
                  <a:lnTo>
                    <a:pt x="826" y="30"/>
                  </a:lnTo>
                  <a:lnTo>
                    <a:pt x="826" y="30"/>
                  </a:lnTo>
                  <a:lnTo>
                    <a:pt x="826" y="32"/>
                  </a:lnTo>
                  <a:lnTo>
                    <a:pt x="828" y="30"/>
                  </a:lnTo>
                  <a:lnTo>
                    <a:pt x="828" y="30"/>
                  </a:lnTo>
                  <a:lnTo>
                    <a:pt x="829" y="30"/>
                  </a:lnTo>
                  <a:lnTo>
                    <a:pt x="831" y="30"/>
                  </a:lnTo>
                  <a:lnTo>
                    <a:pt x="831" y="30"/>
                  </a:lnTo>
                  <a:lnTo>
                    <a:pt x="831" y="32"/>
                  </a:lnTo>
                  <a:lnTo>
                    <a:pt x="829" y="33"/>
                  </a:lnTo>
                  <a:lnTo>
                    <a:pt x="828" y="35"/>
                  </a:lnTo>
                  <a:lnTo>
                    <a:pt x="826" y="36"/>
                  </a:lnTo>
                  <a:lnTo>
                    <a:pt x="825" y="38"/>
                  </a:lnTo>
                  <a:lnTo>
                    <a:pt x="823" y="40"/>
                  </a:lnTo>
                  <a:lnTo>
                    <a:pt x="823" y="40"/>
                  </a:lnTo>
                  <a:lnTo>
                    <a:pt x="823" y="41"/>
                  </a:lnTo>
                  <a:lnTo>
                    <a:pt x="826" y="43"/>
                  </a:lnTo>
                  <a:lnTo>
                    <a:pt x="826" y="43"/>
                  </a:lnTo>
                  <a:lnTo>
                    <a:pt x="826" y="44"/>
                  </a:lnTo>
                  <a:lnTo>
                    <a:pt x="825" y="44"/>
                  </a:lnTo>
                  <a:lnTo>
                    <a:pt x="823" y="44"/>
                  </a:lnTo>
                  <a:lnTo>
                    <a:pt x="823" y="46"/>
                  </a:lnTo>
                  <a:lnTo>
                    <a:pt x="825" y="47"/>
                  </a:lnTo>
                  <a:lnTo>
                    <a:pt x="825" y="49"/>
                  </a:lnTo>
                  <a:lnTo>
                    <a:pt x="823" y="49"/>
                  </a:lnTo>
                  <a:lnTo>
                    <a:pt x="823" y="51"/>
                  </a:lnTo>
                  <a:lnTo>
                    <a:pt x="822" y="52"/>
                  </a:lnTo>
                  <a:lnTo>
                    <a:pt x="820" y="52"/>
                  </a:lnTo>
                  <a:lnTo>
                    <a:pt x="820" y="52"/>
                  </a:lnTo>
                  <a:lnTo>
                    <a:pt x="818" y="54"/>
                  </a:lnTo>
                  <a:lnTo>
                    <a:pt x="818" y="55"/>
                  </a:lnTo>
                  <a:lnTo>
                    <a:pt x="818" y="55"/>
                  </a:lnTo>
                  <a:lnTo>
                    <a:pt x="818" y="57"/>
                  </a:lnTo>
                  <a:lnTo>
                    <a:pt x="817" y="57"/>
                  </a:lnTo>
                  <a:lnTo>
                    <a:pt x="817" y="57"/>
                  </a:lnTo>
                  <a:lnTo>
                    <a:pt x="815" y="58"/>
                  </a:lnTo>
                  <a:lnTo>
                    <a:pt x="812" y="60"/>
                  </a:lnTo>
                  <a:lnTo>
                    <a:pt x="811" y="60"/>
                  </a:lnTo>
                  <a:lnTo>
                    <a:pt x="811" y="62"/>
                  </a:lnTo>
                  <a:lnTo>
                    <a:pt x="811" y="62"/>
                  </a:lnTo>
                  <a:lnTo>
                    <a:pt x="809" y="62"/>
                  </a:lnTo>
                  <a:lnTo>
                    <a:pt x="809" y="60"/>
                  </a:lnTo>
                  <a:lnTo>
                    <a:pt x="807" y="62"/>
                  </a:lnTo>
                  <a:lnTo>
                    <a:pt x="807" y="62"/>
                  </a:lnTo>
                  <a:lnTo>
                    <a:pt x="806" y="63"/>
                  </a:lnTo>
                  <a:lnTo>
                    <a:pt x="806" y="63"/>
                  </a:lnTo>
                  <a:lnTo>
                    <a:pt x="806" y="63"/>
                  </a:lnTo>
                  <a:lnTo>
                    <a:pt x="806" y="63"/>
                  </a:lnTo>
                  <a:lnTo>
                    <a:pt x="806" y="62"/>
                  </a:lnTo>
                  <a:lnTo>
                    <a:pt x="806" y="60"/>
                  </a:lnTo>
                  <a:lnTo>
                    <a:pt x="806" y="60"/>
                  </a:lnTo>
                  <a:lnTo>
                    <a:pt x="806" y="58"/>
                  </a:lnTo>
                  <a:lnTo>
                    <a:pt x="806" y="58"/>
                  </a:lnTo>
                  <a:lnTo>
                    <a:pt x="806" y="57"/>
                  </a:lnTo>
                  <a:lnTo>
                    <a:pt x="807" y="58"/>
                  </a:lnTo>
                  <a:lnTo>
                    <a:pt x="807" y="57"/>
                  </a:lnTo>
                  <a:lnTo>
                    <a:pt x="807" y="54"/>
                  </a:lnTo>
                  <a:lnTo>
                    <a:pt x="809" y="52"/>
                  </a:lnTo>
                  <a:lnTo>
                    <a:pt x="809" y="52"/>
                  </a:lnTo>
                  <a:lnTo>
                    <a:pt x="809" y="55"/>
                  </a:lnTo>
                  <a:lnTo>
                    <a:pt x="809" y="58"/>
                  </a:lnTo>
                  <a:lnTo>
                    <a:pt x="811" y="58"/>
                  </a:lnTo>
                  <a:lnTo>
                    <a:pt x="812" y="55"/>
                  </a:lnTo>
                  <a:lnTo>
                    <a:pt x="812" y="55"/>
                  </a:lnTo>
                  <a:lnTo>
                    <a:pt x="814" y="55"/>
                  </a:lnTo>
                  <a:lnTo>
                    <a:pt x="814" y="54"/>
                  </a:lnTo>
                  <a:lnTo>
                    <a:pt x="814" y="54"/>
                  </a:lnTo>
                  <a:lnTo>
                    <a:pt x="815" y="54"/>
                  </a:lnTo>
                  <a:lnTo>
                    <a:pt x="815" y="52"/>
                  </a:lnTo>
                  <a:lnTo>
                    <a:pt x="817" y="51"/>
                  </a:lnTo>
                  <a:lnTo>
                    <a:pt x="817" y="49"/>
                  </a:lnTo>
                  <a:lnTo>
                    <a:pt x="815" y="47"/>
                  </a:lnTo>
                  <a:lnTo>
                    <a:pt x="815" y="47"/>
                  </a:lnTo>
                  <a:lnTo>
                    <a:pt x="814" y="47"/>
                  </a:lnTo>
                  <a:lnTo>
                    <a:pt x="814" y="46"/>
                  </a:lnTo>
                  <a:lnTo>
                    <a:pt x="814" y="44"/>
                  </a:lnTo>
                  <a:lnTo>
                    <a:pt x="814" y="44"/>
                  </a:lnTo>
                  <a:lnTo>
                    <a:pt x="812" y="43"/>
                  </a:lnTo>
                  <a:lnTo>
                    <a:pt x="812" y="43"/>
                  </a:lnTo>
                  <a:lnTo>
                    <a:pt x="811" y="43"/>
                  </a:lnTo>
                  <a:lnTo>
                    <a:pt x="811" y="41"/>
                  </a:lnTo>
                  <a:lnTo>
                    <a:pt x="812" y="40"/>
                  </a:lnTo>
                  <a:lnTo>
                    <a:pt x="812" y="38"/>
                  </a:lnTo>
                  <a:lnTo>
                    <a:pt x="814" y="36"/>
                  </a:lnTo>
                  <a:lnTo>
                    <a:pt x="815" y="36"/>
                  </a:lnTo>
                  <a:lnTo>
                    <a:pt x="814" y="36"/>
                  </a:lnTo>
                  <a:lnTo>
                    <a:pt x="814" y="35"/>
                  </a:lnTo>
                  <a:lnTo>
                    <a:pt x="815" y="35"/>
                  </a:lnTo>
                  <a:lnTo>
                    <a:pt x="817" y="33"/>
                  </a:lnTo>
                  <a:lnTo>
                    <a:pt x="818" y="32"/>
                  </a:lnTo>
                  <a:lnTo>
                    <a:pt x="822" y="30"/>
                  </a:lnTo>
                  <a:lnTo>
                    <a:pt x="822" y="29"/>
                  </a:lnTo>
                  <a:lnTo>
                    <a:pt x="822" y="27"/>
                  </a:lnTo>
                  <a:lnTo>
                    <a:pt x="823" y="25"/>
                  </a:lnTo>
                  <a:close/>
                  <a:moveTo>
                    <a:pt x="2674" y="19"/>
                  </a:moveTo>
                  <a:lnTo>
                    <a:pt x="2676" y="19"/>
                  </a:lnTo>
                  <a:lnTo>
                    <a:pt x="2676" y="21"/>
                  </a:lnTo>
                  <a:lnTo>
                    <a:pt x="2676" y="21"/>
                  </a:lnTo>
                  <a:lnTo>
                    <a:pt x="2676" y="22"/>
                  </a:lnTo>
                  <a:lnTo>
                    <a:pt x="2676" y="24"/>
                  </a:lnTo>
                  <a:lnTo>
                    <a:pt x="2676" y="25"/>
                  </a:lnTo>
                  <a:lnTo>
                    <a:pt x="2676" y="25"/>
                  </a:lnTo>
                  <a:lnTo>
                    <a:pt x="2674" y="24"/>
                  </a:lnTo>
                  <a:lnTo>
                    <a:pt x="2673" y="22"/>
                  </a:lnTo>
                  <a:lnTo>
                    <a:pt x="2674" y="21"/>
                  </a:lnTo>
                  <a:lnTo>
                    <a:pt x="2674" y="21"/>
                  </a:lnTo>
                  <a:lnTo>
                    <a:pt x="2674" y="19"/>
                  </a:lnTo>
                  <a:close/>
                  <a:moveTo>
                    <a:pt x="2752" y="17"/>
                  </a:moveTo>
                  <a:lnTo>
                    <a:pt x="2752" y="19"/>
                  </a:lnTo>
                  <a:lnTo>
                    <a:pt x="2753" y="19"/>
                  </a:lnTo>
                  <a:lnTo>
                    <a:pt x="2755" y="21"/>
                  </a:lnTo>
                  <a:lnTo>
                    <a:pt x="2755" y="21"/>
                  </a:lnTo>
                  <a:lnTo>
                    <a:pt x="2756" y="21"/>
                  </a:lnTo>
                  <a:lnTo>
                    <a:pt x="2756" y="21"/>
                  </a:lnTo>
                  <a:lnTo>
                    <a:pt x="2756" y="21"/>
                  </a:lnTo>
                  <a:lnTo>
                    <a:pt x="2756" y="22"/>
                  </a:lnTo>
                  <a:lnTo>
                    <a:pt x="2756" y="24"/>
                  </a:lnTo>
                  <a:lnTo>
                    <a:pt x="2756" y="24"/>
                  </a:lnTo>
                  <a:lnTo>
                    <a:pt x="2755" y="24"/>
                  </a:lnTo>
                  <a:lnTo>
                    <a:pt x="2753" y="24"/>
                  </a:lnTo>
                  <a:lnTo>
                    <a:pt x="2753" y="25"/>
                  </a:lnTo>
                  <a:lnTo>
                    <a:pt x="2748" y="24"/>
                  </a:lnTo>
                  <a:lnTo>
                    <a:pt x="2745" y="24"/>
                  </a:lnTo>
                  <a:lnTo>
                    <a:pt x="2745" y="24"/>
                  </a:lnTo>
                  <a:lnTo>
                    <a:pt x="2747" y="22"/>
                  </a:lnTo>
                  <a:lnTo>
                    <a:pt x="2747" y="21"/>
                  </a:lnTo>
                  <a:lnTo>
                    <a:pt x="2748" y="21"/>
                  </a:lnTo>
                  <a:lnTo>
                    <a:pt x="2750" y="21"/>
                  </a:lnTo>
                  <a:lnTo>
                    <a:pt x="2750" y="19"/>
                  </a:lnTo>
                  <a:lnTo>
                    <a:pt x="2752" y="17"/>
                  </a:lnTo>
                  <a:close/>
                  <a:moveTo>
                    <a:pt x="807" y="16"/>
                  </a:moveTo>
                  <a:lnTo>
                    <a:pt x="807" y="17"/>
                  </a:lnTo>
                  <a:lnTo>
                    <a:pt x="811" y="17"/>
                  </a:lnTo>
                  <a:lnTo>
                    <a:pt x="811" y="17"/>
                  </a:lnTo>
                  <a:lnTo>
                    <a:pt x="811" y="17"/>
                  </a:lnTo>
                  <a:lnTo>
                    <a:pt x="812" y="19"/>
                  </a:lnTo>
                  <a:lnTo>
                    <a:pt x="812" y="21"/>
                  </a:lnTo>
                  <a:lnTo>
                    <a:pt x="812" y="21"/>
                  </a:lnTo>
                  <a:lnTo>
                    <a:pt x="812" y="21"/>
                  </a:lnTo>
                  <a:lnTo>
                    <a:pt x="811" y="21"/>
                  </a:lnTo>
                  <a:lnTo>
                    <a:pt x="811" y="22"/>
                  </a:lnTo>
                  <a:lnTo>
                    <a:pt x="811" y="22"/>
                  </a:lnTo>
                  <a:lnTo>
                    <a:pt x="811" y="22"/>
                  </a:lnTo>
                  <a:lnTo>
                    <a:pt x="811" y="24"/>
                  </a:lnTo>
                  <a:lnTo>
                    <a:pt x="811" y="24"/>
                  </a:lnTo>
                  <a:lnTo>
                    <a:pt x="811" y="24"/>
                  </a:lnTo>
                  <a:lnTo>
                    <a:pt x="809" y="25"/>
                  </a:lnTo>
                  <a:lnTo>
                    <a:pt x="809" y="25"/>
                  </a:lnTo>
                  <a:lnTo>
                    <a:pt x="806" y="27"/>
                  </a:lnTo>
                  <a:lnTo>
                    <a:pt x="806" y="27"/>
                  </a:lnTo>
                  <a:lnTo>
                    <a:pt x="806" y="29"/>
                  </a:lnTo>
                  <a:lnTo>
                    <a:pt x="806" y="30"/>
                  </a:lnTo>
                  <a:lnTo>
                    <a:pt x="806" y="30"/>
                  </a:lnTo>
                  <a:lnTo>
                    <a:pt x="806" y="32"/>
                  </a:lnTo>
                  <a:lnTo>
                    <a:pt x="807" y="32"/>
                  </a:lnTo>
                  <a:lnTo>
                    <a:pt x="807" y="32"/>
                  </a:lnTo>
                  <a:lnTo>
                    <a:pt x="806" y="33"/>
                  </a:lnTo>
                  <a:lnTo>
                    <a:pt x="806" y="35"/>
                  </a:lnTo>
                  <a:lnTo>
                    <a:pt x="804" y="35"/>
                  </a:lnTo>
                  <a:lnTo>
                    <a:pt x="804" y="33"/>
                  </a:lnTo>
                  <a:lnTo>
                    <a:pt x="806" y="33"/>
                  </a:lnTo>
                  <a:lnTo>
                    <a:pt x="806" y="32"/>
                  </a:lnTo>
                  <a:lnTo>
                    <a:pt x="804" y="32"/>
                  </a:lnTo>
                  <a:lnTo>
                    <a:pt x="804" y="30"/>
                  </a:lnTo>
                  <a:lnTo>
                    <a:pt x="803" y="30"/>
                  </a:lnTo>
                  <a:lnTo>
                    <a:pt x="801" y="30"/>
                  </a:lnTo>
                  <a:lnTo>
                    <a:pt x="799" y="32"/>
                  </a:lnTo>
                  <a:lnTo>
                    <a:pt x="798" y="33"/>
                  </a:lnTo>
                  <a:lnTo>
                    <a:pt x="798" y="33"/>
                  </a:lnTo>
                  <a:lnTo>
                    <a:pt x="798" y="32"/>
                  </a:lnTo>
                  <a:lnTo>
                    <a:pt x="798" y="32"/>
                  </a:lnTo>
                  <a:lnTo>
                    <a:pt x="801" y="30"/>
                  </a:lnTo>
                  <a:lnTo>
                    <a:pt x="799" y="30"/>
                  </a:lnTo>
                  <a:lnTo>
                    <a:pt x="798" y="30"/>
                  </a:lnTo>
                  <a:lnTo>
                    <a:pt x="798" y="29"/>
                  </a:lnTo>
                  <a:lnTo>
                    <a:pt x="798" y="29"/>
                  </a:lnTo>
                  <a:lnTo>
                    <a:pt x="799" y="27"/>
                  </a:lnTo>
                  <a:lnTo>
                    <a:pt x="799" y="27"/>
                  </a:lnTo>
                  <a:lnTo>
                    <a:pt x="799" y="27"/>
                  </a:lnTo>
                  <a:lnTo>
                    <a:pt x="799" y="27"/>
                  </a:lnTo>
                  <a:lnTo>
                    <a:pt x="799" y="25"/>
                  </a:lnTo>
                  <a:lnTo>
                    <a:pt x="799" y="25"/>
                  </a:lnTo>
                  <a:lnTo>
                    <a:pt x="801" y="24"/>
                  </a:lnTo>
                  <a:lnTo>
                    <a:pt x="801" y="24"/>
                  </a:lnTo>
                  <a:lnTo>
                    <a:pt x="801" y="22"/>
                  </a:lnTo>
                  <a:lnTo>
                    <a:pt x="801" y="22"/>
                  </a:lnTo>
                  <a:lnTo>
                    <a:pt x="799" y="22"/>
                  </a:lnTo>
                  <a:lnTo>
                    <a:pt x="801" y="21"/>
                  </a:lnTo>
                  <a:lnTo>
                    <a:pt x="801" y="19"/>
                  </a:lnTo>
                  <a:lnTo>
                    <a:pt x="801" y="19"/>
                  </a:lnTo>
                  <a:lnTo>
                    <a:pt x="801" y="19"/>
                  </a:lnTo>
                  <a:lnTo>
                    <a:pt x="803" y="19"/>
                  </a:lnTo>
                  <a:lnTo>
                    <a:pt x="804" y="19"/>
                  </a:lnTo>
                  <a:lnTo>
                    <a:pt x="806" y="17"/>
                  </a:lnTo>
                  <a:lnTo>
                    <a:pt x="806" y="17"/>
                  </a:lnTo>
                  <a:lnTo>
                    <a:pt x="807" y="17"/>
                  </a:lnTo>
                  <a:lnTo>
                    <a:pt x="807" y="16"/>
                  </a:lnTo>
                  <a:lnTo>
                    <a:pt x="807" y="16"/>
                  </a:lnTo>
                  <a:close/>
                  <a:moveTo>
                    <a:pt x="799" y="13"/>
                  </a:moveTo>
                  <a:lnTo>
                    <a:pt x="801" y="14"/>
                  </a:lnTo>
                  <a:lnTo>
                    <a:pt x="801" y="14"/>
                  </a:lnTo>
                  <a:lnTo>
                    <a:pt x="801" y="16"/>
                  </a:lnTo>
                  <a:lnTo>
                    <a:pt x="799" y="16"/>
                  </a:lnTo>
                  <a:lnTo>
                    <a:pt x="798" y="16"/>
                  </a:lnTo>
                  <a:lnTo>
                    <a:pt x="798" y="16"/>
                  </a:lnTo>
                  <a:lnTo>
                    <a:pt x="798" y="16"/>
                  </a:lnTo>
                  <a:lnTo>
                    <a:pt x="798" y="14"/>
                  </a:lnTo>
                  <a:lnTo>
                    <a:pt x="798" y="13"/>
                  </a:lnTo>
                  <a:lnTo>
                    <a:pt x="799" y="13"/>
                  </a:lnTo>
                  <a:close/>
                  <a:moveTo>
                    <a:pt x="41" y="13"/>
                  </a:moveTo>
                  <a:lnTo>
                    <a:pt x="43" y="13"/>
                  </a:lnTo>
                  <a:lnTo>
                    <a:pt x="43" y="13"/>
                  </a:lnTo>
                  <a:lnTo>
                    <a:pt x="44" y="13"/>
                  </a:lnTo>
                  <a:lnTo>
                    <a:pt x="46" y="14"/>
                  </a:lnTo>
                  <a:lnTo>
                    <a:pt x="50" y="14"/>
                  </a:lnTo>
                  <a:lnTo>
                    <a:pt x="52" y="14"/>
                  </a:lnTo>
                  <a:lnTo>
                    <a:pt x="52" y="14"/>
                  </a:lnTo>
                  <a:lnTo>
                    <a:pt x="50" y="14"/>
                  </a:lnTo>
                  <a:lnTo>
                    <a:pt x="49" y="16"/>
                  </a:lnTo>
                  <a:lnTo>
                    <a:pt x="49" y="16"/>
                  </a:lnTo>
                  <a:lnTo>
                    <a:pt x="50" y="16"/>
                  </a:lnTo>
                  <a:lnTo>
                    <a:pt x="50" y="17"/>
                  </a:lnTo>
                  <a:lnTo>
                    <a:pt x="50" y="17"/>
                  </a:lnTo>
                  <a:lnTo>
                    <a:pt x="49" y="17"/>
                  </a:lnTo>
                  <a:lnTo>
                    <a:pt x="47" y="16"/>
                  </a:lnTo>
                  <a:lnTo>
                    <a:pt x="46" y="16"/>
                  </a:lnTo>
                  <a:lnTo>
                    <a:pt x="43" y="16"/>
                  </a:lnTo>
                  <a:lnTo>
                    <a:pt x="41" y="16"/>
                  </a:lnTo>
                  <a:lnTo>
                    <a:pt x="39" y="14"/>
                  </a:lnTo>
                  <a:lnTo>
                    <a:pt x="38" y="14"/>
                  </a:lnTo>
                  <a:lnTo>
                    <a:pt x="38" y="13"/>
                  </a:lnTo>
                  <a:lnTo>
                    <a:pt x="39" y="13"/>
                  </a:lnTo>
                  <a:lnTo>
                    <a:pt x="41" y="13"/>
                  </a:lnTo>
                  <a:lnTo>
                    <a:pt x="41" y="13"/>
                  </a:lnTo>
                  <a:lnTo>
                    <a:pt x="41" y="13"/>
                  </a:lnTo>
                  <a:close/>
                  <a:moveTo>
                    <a:pt x="678" y="11"/>
                  </a:moveTo>
                  <a:lnTo>
                    <a:pt x="680" y="11"/>
                  </a:lnTo>
                  <a:lnTo>
                    <a:pt x="680" y="11"/>
                  </a:lnTo>
                  <a:lnTo>
                    <a:pt x="678" y="11"/>
                  </a:lnTo>
                  <a:lnTo>
                    <a:pt x="678" y="13"/>
                  </a:lnTo>
                  <a:lnTo>
                    <a:pt x="680" y="13"/>
                  </a:lnTo>
                  <a:lnTo>
                    <a:pt x="681" y="13"/>
                  </a:lnTo>
                  <a:lnTo>
                    <a:pt x="681" y="13"/>
                  </a:lnTo>
                  <a:lnTo>
                    <a:pt x="683" y="13"/>
                  </a:lnTo>
                  <a:lnTo>
                    <a:pt x="683" y="14"/>
                  </a:lnTo>
                  <a:lnTo>
                    <a:pt x="683" y="14"/>
                  </a:lnTo>
                  <a:lnTo>
                    <a:pt x="684" y="14"/>
                  </a:lnTo>
                  <a:lnTo>
                    <a:pt x="683" y="16"/>
                  </a:lnTo>
                  <a:lnTo>
                    <a:pt x="683" y="17"/>
                  </a:lnTo>
                  <a:lnTo>
                    <a:pt x="683" y="17"/>
                  </a:lnTo>
                  <a:lnTo>
                    <a:pt x="683" y="19"/>
                  </a:lnTo>
                  <a:lnTo>
                    <a:pt x="681" y="19"/>
                  </a:lnTo>
                  <a:lnTo>
                    <a:pt x="683" y="19"/>
                  </a:lnTo>
                  <a:lnTo>
                    <a:pt x="683" y="21"/>
                  </a:lnTo>
                  <a:lnTo>
                    <a:pt x="683" y="22"/>
                  </a:lnTo>
                  <a:lnTo>
                    <a:pt x="681" y="22"/>
                  </a:lnTo>
                  <a:lnTo>
                    <a:pt x="678" y="21"/>
                  </a:lnTo>
                  <a:lnTo>
                    <a:pt x="676" y="19"/>
                  </a:lnTo>
                  <a:lnTo>
                    <a:pt x="676" y="19"/>
                  </a:lnTo>
                  <a:lnTo>
                    <a:pt x="676" y="17"/>
                  </a:lnTo>
                  <a:lnTo>
                    <a:pt x="676" y="16"/>
                  </a:lnTo>
                  <a:lnTo>
                    <a:pt x="676" y="16"/>
                  </a:lnTo>
                  <a:lnTo>
                    <a:pt x="675" y="16"/>
                  </a:lnTo>
                  <a:lnTo>
                    <a:pt x="673" y="16"/>
                  </a:lnTo>
                  <a:lnTo>
                    <a:pt x="673" y="14"/>
                  </a:lnTo>
                  <a:lnTo>
                    <a:pt x="673" y="14"/>
                  </a:lnTo>
                  <a:lnTo>
                    <a:pt x="675" y="11"/>
                  </a:lnTo>
                  <a:lnTo>
                    <a:pt x="678" y="11"/>
                  </a:lnTo>
                  <a:close/>
                  <a:moveTo>
                    <a:pt x="2515" y="10"/>
                  </a:moveTo>
                  <a:lnTo>
                    <a:pt x="2515" y="10"/>
                  </a:lnTo>
                  <a:lnTo>
                    <a:pt x="2515" y="11"/>
                  </a:lnTo>
                  <a:lnTo>
                    <a:pt x="2515" y="11"/>
                  </a:lnTo>
                  <a:lnTo>
                    <a:pt x="2515" y="13"/>
                  </a:lnTo>
                  <a:lnTo>
                    <a:pt x="2515" y="13"/>
                  </a:lnTo>
                  <a:lnTo>
                    <a:pt x="2514" y="14"/>
                  </a:lnTo>
                  <a:lnTo>
                    <a:pt x="2514" y="16"/>
                  </a:lnTo>
                  <a:lnTo>
                    <a:pt x="2515" y="16"/>
                  </a:lnTo>
                  <a:lnTo>
                    <a:pt x="2515" y="17"/>
                  </a:lnTo>
                  <a:lnTo>
                    <a:pt x="2514" y="19"/>
                  </a:lnTo>
                  <a:lnTo>
                    <a:pt x="2510" y="19"/>
                  </a:lnTo>
                  <a:lnTo>
                    <a:pt x="2510" y="22"/>
                  </a:lnTo>
                  <a:lnTo>
                    <a:pt x="2509" y="24"/>
                  </a:lnTo>
                  <a:lnTo>
                    <a:pt x="2509" y="25"/>
                  </a:lnTo>
                  <a:lnTo>
                    <a:pt x="2509" y="27"/>
                  </a:lnTo>
                  <a:lnTo>
                    <a:pt x="2506" y="30"/>
                  </a:lnTo>
                  <a:lnTo>
                    <a:pt x="2504" y="32"/>
                  </a:lnTo>
                  <a:lnTo>
                    <a:pt x="2504" y="32"/>
                  </a:lnTo>
                  <a:lnTo>
                    <a:pt x="2502" y="30"/>
                  </a:lnTo>
                  <a:lnTo>
                    <a:pt x="2504" y="25"/>
                  </a:lnTo>
                  <a:lnTo>
                    <a:pt x="2507" y="19"/>
                  </a:lnTo>
                  <a:lnTo>
                    <a:pt x="2509" y="16"/>
                  </a:lnTo>
                  <a:lnTo>
                    <a:pt x="2510" y="14"/>
                  </a:lnTo>
                  <a:lnTo>
                    <a:pt x="2512" y="13"/>
                  </a:lnTo>
                  <a:lnTo>
                    <a:pt x="2514" y="11"/>
                  </a:lnTo>
                  <a:lnTo>
                    <a:pt x="2515" y="10"/>
                  </a:lnTo>
                  <a:close/>
                  <a:moveTo>
                    <a:pt x="2696" y="6"/>
                  </a:moveTo>
                  <a:lnTo>
                    <a:pt x="2700" y="8"/>
                  </a:lnTo>
                  <a:lnTo>
                    <a:pt x="2700" y="8"/>
                  </a:lnTo>
                  <a:lnTo>
                    <a:pt x="2701" y="16"/>
                  </a:lnTo>
                  <a:lnTo>
                    <a:pt x="2701" y="17"/>
                  </a:lnTo>
                  <a:lnTo>
                    <a:pt x="2701" y="19"/>
                  </a:lnTo>
                  <a:lnTo>
                    <a:pt x="2700" y="19"/>
                  </a:lnTo>
                  <a:lnTo>
                    <a:pt x="2698" y="22"/>
                  </a:lnTo>
                  <a:lnTo>
                    <a:pt x="2696" y="22"/>
                  </a:lnTo>
                  <a:lnTo>
                    <a:pt x="2698" y="24"/>
                  </a:lnTo>
                  <a:lnTo>
                    <a:pt x="2698" y="24"/>
                  </a:lnTo>
                  <a:lnTo>
                    <a:pt x="2700" y="25"/>
                  </a:lnTo>
                  <a:lnTo>
                    <a:pt x="2701" y="24"/>
                  </a:lnTo>
                  <a:lnTo>
                    <a:pt x="2703" y="25"/>
                  </a:lnTo>
                  <a:lnTo>
                    <a:pt x="2704" y="27"/>
                  </a:lnTo>
                  <a:lnTo>
                    <a:pt x="2706" y="29"/>
                  </a:lnTo>
                  <a:lnTo>
                    <a:pt x="2706" y="30"/>
                  </a:lnTo>
                  <a:lnTo>
                    <a:pt x="2704" y="32"/>
                  </a:lnTo>
                  <a:lnTo>
                    <a:pt x="2703" y="30"/>
                  </a:lnTo>
                  <a:lnTo>
                    <a:pt x="2703" y="30"/>
                  </a:lnTo>
                  <a:lnTo>
                    <a:pt x="2701" y="30"/>
                  </a:lnTo>
                  <a:lnTo>
                    <a:pt x="2701" y="30"/>
                  </a:lnTo>
                  <a:lnTo>
                    <a:pt x="2701" y="29"/>
                  </a:lnTo>
                  <a:lnTo>
                    <a:pt x="2700" y="27"/>
                  </a:lnTo>
                  <a:lnTo>
                    <a:pt x="2698" y="29"/>
                  </a:lnTo>
                  <a:lnTo>
                    <a:pt x="2696" y="24"/>
                  </a:lnTo>
                  <a:lnTo>
                    <a:pt x="2696" y="24"/>
                  </a:lnTo>
                  <a:lnTo>
                    <a:pt x="2695" y="22"/>
                  </a:lnTo>
                  <a:lnTo>
                    <a:pt x="2693" y="19"/>
                  </a:lnTo>
                  <a:lnTo>
                    <a:pt x="2692" y="19"/>
                  </a:lnTo>
                  <a:lnTo>
                    <a:pt x="2692" y="14"/>
                  </a:lnTo>
                  <a:lnTo>
                    <a:pt x="2689" y="11"/>
                  </a:lnTo>
                  <a:lnTo>
                    <a:pt x="2689" y="10"/>
                  </a:lnTo>
                  <a:lnTo>
                    <a:pt x="2690" y="8"/>
                  </a:lnTo>
                  <a:lnTo>
                    <a:pt x="2693" y="6"/>
                  </a:lnTo>
                  <a:lnTo>
                    <a:pt x="2696" y="6"/>
                  </a:lnTo>
                  <a:close/>
                  <a:moveTo>
                    <a:pt x="2849" y="2"/>
                  </a:moveTo>
                  <a:lnTo>
                    <a:pt x="2851" y="3"/>
                  </a:lnTo>
                  <a:lnTo>
                    <a:pt x="2853" y="3"/>
                  </a:lnTo>
                  <a:lnTo>
                    <a:pt x="2854" y="3"/>
                  </a:lnTo>
                  <a:lnTo>
                    <a:pt x="2854" y="3"/>
                  </a:lnTo>
                  <a:lnTo>
                    <a:pt x="2853" y="5"/>
                  </a:lnTo>
                  <a:lnTo>
                    <a:pt x="2851" y="5"/>
                  </a:lnTo>
                  <a:lnTo>
                    <a:pt x="2851" y="5"/>
                  </a:lnTo>
                  <a:lnTo>
                    <a:pt x="2846" y="5"/>
                  </a:lnTo>
                  <a:lnTo>
                    <a:pt x="2846" y="5"/>
                  </a:lnTo>
                  <a:lnTo>
                    <a:pt x="2846" y="5"/>
                  </a:lnTo>
                  <a:lnTo>
                    <a:pt x="2846" y="6"/>
                  </a:lnTo>
                  <a:lnTo>
                    <a:pt x="2849" y="6"/>
                  </a:lnTo>
                  <a:lnTo>
                    <a:pt x="2849" y="8"/>
                  </a:lnTo>
                  <a:lnTo>
                    <a:pt x="2854" y="13"/>
                  </a:lnTo>
                  <a:lnTo>
                    <a:pt x="2857" y="14"/>
                  </a:lnTo>
                  <a:lnTo>
                    <a:pt x="2859" y="16"/>
                  </a:lnTo>
                  <a:lnTo>
                    <a:pt x="2862" y="17"/>
                  </a:lnTo>
                  <a:lnTo>
                    <a:pt x="2862" y="17"/>
                  </a:lnTo>
                  <a:lnTo>
                    <a:pt x="2862" y="19"/>
                  </a:lnTo>
                  <a:lnTo>
                    <a:pt x="2862" y="21"/>
                  </a:lnTo>
                  <a:lnTo>
                    <a:pt x="2862" y="21"/>
                  </a:lnTo>
                  <a:lnTo>
                    <a:pt x="2860" y="21"/>
                  </a:lnTo>
                  <a:lnTo>
                    <a:pt x="2860" y="22"/>
                  </a:lnTo>
                  <a:lnTo>
                    <a:pt x="2860" y="22"/>
                  </a:lnTo>
                  <a:lnTo>
                    <a:pt x="2860" y="25"/>
                  </a:lnTo>
                  <a:lnTo>
                    <a:pt x="2860" y="25"/>
                  </a:lnTo>
                  <a:lnTo>
                    <a:pt x="2859" y="25"/>
                  </a:lnTo>
                  <a:lnTo>
                    <a:pt x="2859" y="24"/>
                  </a:lnTo>
                  <a:lnTo>
                    <a:pt x="2857" y="24"/>
                  </a:lnTo>
                  <a:lnTo>
                    <a:pt x="2857" y="24"/>
                  </a:lnTo>
                  <a:lnTo>
                    <a:pt x="2859" y="25"/>
                  </a:lnTo>
                  <a:lnTo>
                    <a:pt x="2859" y="25"/>
                  </a:lnTo>
                  <a:lnTo>
                    <a:pt x="2857" y="25"/>
                  </a:lnTo>
                  <a:lnTo>
                    <a:pt x="2857" y="25"/>
                  </a:lnTo>
                  <a:lnTo>
                    <a:pt x="2854" y="25"/>
                  </a:lnTo>
                  <a:lnTo>
                    <a:pt x="2853" y="25"/>
                  </a:lnTo>
                  <a:lnTo>
                    <a:pt x="2854" y="27"/>
                  </a:lnTo>
                  <a:lnTo>
                    <a:pt x="2854" y="27"/>
                  </a:lnTo>
                  <a:lnTo>
                    <a:pt x="2854" y="27"/>
                  </a:lnTo>
                  <a:lnTo>
                    <a:pt x="2854" y="27"/>
                  </a:lnTo>
                  <a:lnTo>
                    <a:pt x="2853" y="27"/>
                  </a:lnTo>
                  <a:lnTo>
                    <a:pt x="2853" y="27"/>
                  </a:lnTo>
                  <a:lnTo>
                    <a:pt x="2853" y="27"/>
                  </a:lnTo>
                  <a:lnTo>
                    <a:pt x="2851" y="25"/>
                  </a:lnTo>
                  <a:lnTo>
                    <a:pt x="2851" y="24"/>
                  </a:lnTo>
                  <a:lnTo>
                    <a:pt x="2851" y="24"/>
                  </a:lnTo>
                  <a:lnTo>
                    <a:pt x="2851" y="22"/>
                  </a:lnTo>
                  <a:lnTo>
                    <a:pt x="2848" y="22"/>
                  </a:lnTo>
                  <a:lnTo>
                    <a:pt x="2846" y="22"/>
                  </a:lnTo>
                  <a:lnTo>
                    <a:pt x="2841" y="17"/>
                  </a:lnTo>
                  <a:lnTo>
                    <a:pt x="2840" y="16"/>
                  </a:lnTo>
                  <a:lnTo>
                    <a:pt x="2838" y="14"/>
                  </a:lnTo>
                  <a:lnTo>
                    <a:pt x="2835" y="13"/>
                  </a:lnTo>
                  <a:lnTo>
                    <a:pt x="2835" y="13"/>
                  </a:lnTo>
                  <a:lnTo>
                    <a:pt x="2837" y="13"/>
                  </a:lnTo>
                  <a:lnTo>
                    <a:pt x="2835" y="10"/>
                  </a:lnTo>
                  <a:lnTo>
                    <a:pt x="2838" y="13"/>
                  </a:lnTo>
                  <a:lnTo>
                    <a:pt x="2838" y="13"/>
                  </a:lnTo>
                  <a:lnTo>
                    <a:pt x="2840" y="13"/>
                  </a:lnTo>
                  <a:lnTo>
                    <a:pt x="2840" y="13"/>
                  </a:lnTo>
                  <a:lnTo>
                    <a:pt x="2840" y="14"/>
                  </a:lnTo>
                  <a:lnTo>
                    <a:pt x="2840" y="14"/>
                  </a:lnTo>
                  <a:lnTo>
                    <a:pt x="2841" y="16"/>
                  </a:lnTo>
                  <a:lnTo>
                    <a:pt x="2841" y="16"/>
                  </a:lnTo>
                  <a:lnTo>
                    <a:pt x="2843" y="16"/>
                  </a:lnTo>
                  <a:lnTo>
                    <a:pt x="2843" y="16"/>
                  </a:lnTo>
                  <a:lnTo>
                    <a:pt x="2843" y="16"/>
                  </a:lnTo>
                  <a:lnTo>
                    <a:pt x="2843" y="14"/>
                  </a:lnTo>
                  <a:lnTo>
                    <a:pt x="2843" y="14"/>
                  </a:lnTo>
                  <a:lnTo>
                    <a:pt x="2845" y="14"/>
                  </a:lnTo>
                  <a:lnTo>
                    <a:pt x="2845" y="14"/>
                  </a:lnTo>
                  <a:lnTo>
                    <a:pt x="2848" y="16"/>
                  </a:lnTo>
                  <a:lnTo>
                    <a:pt x="2849" y="16"/>
                  </a:lnTo>
                  <a:lnTo>
                    <a:pt x="2849" y="16"/>
                  </a:lnTo>
                  <a:lnTo>
                    <a:pt x="2849" y="14"/>
                  </a:lnTo>
                  <a:lnTo>
                    <a:pt x="2849" y="14"/>
                  </a:lnTo>
                  <a:lnTo>
                    <a:pt x="2848" y="14"/>
                  </a:lnTo>
                  <a:lnTo>
                    <a:pt x="2848" y="13"/>
                  </a:lnTo>
                  <a:lnTo>
                    <a:pt x="2848" y="13"/>
                  </a:lnTo>
                  <a:lnTo>
                    <a:pt x="2848" y="13"/>
                  </a:lnTo>
                  <a:lnTo>
                    <a:pt x="2848" y="13"/>
                  </a:lnTo>
                  <a:lnTo>
                    <a:pt x="2848" y="13"/>
                  </a:lnTo>
                  <a:lnTo>
                    <a:pt x="2848" y="10"/>
                  </a:lnTo>
                  <a:lnTo>
                    <a:pt x="2846" y="10"/>
                  </a:lnTo>
                  <a:lnTo>
                    <a:pt x="2846" y="10"/>
                  </a:lnTo>
                  <a:lnTo>
                    <a:pt x="2846" y="8"/>
                  </a:lnTo>
                  <a:lnTo>
                    <a:pt x="2845" y="8"/>
                  </a:lnTo>
                  <a:lnTo>
                    <a:pt x="2845" y="8"/>
                  </a:lnTo>
                  <a:lnTo>
                    <a:pt x="2843" y="8"/>
                  </a:lnTo>
                  <a:lnTo>
                    <a:pt x="2841" y="10"/>
                  </a:lnTo>
                  <a:lnTo>
                    <a:pt x="2841" y="10"/>
                  </a:lnTo>
                  <a:lnTo>
                    <a:pt x="2840" y="10"/>
                  </a:lnTo>
                  <a:lnTo>
                    <a:pt x="2840" y="10"/>
                  </a:lnTo>
                  <a:lnTo>
                    <a:pt x="2840" y="8"/>
                  </a:lnTo>
                  <a:lnTo>
                    <a:pt x="2841" y="8"/>
                  </a:lnTo>
                  <a:lnTo>
                    <a:pt x="2843" y="6"/>
                  </a:lnTo>
                  <a:lnTo>
                    <a:pt x="2843" y="6"/>
                  </a:lnTo>
                  <a:lnTo>
                    <a:pt x="2843" y="5"/>
                  </a:lnTo>
                  <a:lnTo>
                    <a:pt x="2843" y="5"/>
                  </a:lnTo>
                  <a:lnTo>
                    <a:pt x="2843" y="3"/>
                  </a:lnTo>
                  <a:lnTo>
                    <a:pt x="2843" y="3"/>
                  </a:lnTo>
                  <a:lnTo>
                    <a:pt x="2846" y="3"/>
                  </a:lnTo>
                  <a:lnTo>
                    <a:pt x="2848" y="3"/>
                  </a:lnTo>
                  <a:lnTo>
                    <a:pt x="2848" y="3"/>
                  </a:lnTo>
                  <a:lnTo>
                    <a:pt x="2848" y="3"/>
                  </a:lnTo>
                  <a:lnTo>
                    <a:pt x="2848" y="3"/>
                  </a:lnTo>
                  <a:lnTo>
                    <a:pt x="2848" y="5"/>
                  </a:lnTo>
                  <a:lnTo>
                    <a:pt x="2849" y="5"/>
                  </a:lnTo>
                  <a:lnTo>
                    <a:pt x="2851" y="5"/>
                  </a:lnTo>
                  <a:lnTo>
                    <a:pt x="2851" y="5"/>
                  </a:lnTo>
                  <a:lnTo>
                    <a:pt x="2851" y="5"/>
                  </a:lnTo>
                  <a:lnTo>
                    <a:pt x="2851" y="3"/>
                  </a:lnTo>
                  <a:lnTo>
                    <a:pt x="2849" y="3"/>
                  </a:lnTo>
                  <a:lnTo>
                    <a:pt x="2849" y="2"/>
                  </a:lnTo>
                  <a:close/>
                  <a:moveTo>
                    <a:pt x="777" y="0"/>
                  </a:moveTo>
                  <a:lnTo>
                    <a:pt x="779" y="0"/>
                  </a:lnTo>
                  <a:lnTo>
                    <a:pt x="781" y="2"/>
                  </a:lnTo>
                  <a:lnTo>
                    <a:pt x="782" y="2"/>
                  </a:lnTo>
                  <a:lnTo>
                    <a:pt x="781" y="3"/>
                  </a:lnTo>
                  <a:lnTo>
                    <a:pt x="781" y="3"/>
                  </a:lnTo>
                  <a:lnTo>
                    <a:pt x="777" y="3"/>
                  </a:lnTo>
                  <a:lnTo>
                    <a:pt x="776" y="3"/>
                  </a:lnTo>
                  <a:lnTo>
                    <a:pt x="776" y="5"/>
                  </a:lnTo>
                  <a:lnTo>
                    <a:pt x="773" y="5"/>
                  </a:lnTo>
                  <a:lnTo>
                    <a:pt x="771" y="6"/>
                  </a:lnTo>
                  <a:lnTo>
                    <a:pt x="770" y="8"/>
                  </a:lnTo>
                  <a:lnTo>
                    <a:pt x="770" y="8"/>
                  </a:lnTo>
                  <a:lnTo>
                    <a:pt x="770" y="8"/>
                  </a:lnTo>
                  <a:lnTo>
                    <a:pt x="768" y="8"/>
                  </a:lnTo>
                  <a:lnTo>
                    <a:pt x="768" y="8"/>
                  </a:lnTo>
                  <a:lnTo>
                    <a:pt x="770" y="6"/>
                  </a:lnTo>
                  <a:lnTo>
                    <a:pt x="773" y="3"/>
                  </a:lnTo>
                  <a:lnTo>
                    <a:pt x="777" y="0"/>
                  </a:lnTo>
                  <a:close/>
                  <a:moveTo>
                    <a:pt x="2525" y="0"/>
                  </a:moveTo>
                  <a:lnTo>
                    <a:pt x="2526" y="0"/>
                  </a:lnTo>
                  <a:lnTo>
                    <a:pt x="2528" y="0"/>
                  </a:lnTo>
                  <a:lnTo>
                    <a:pt x="2528" y="0"/>
                  </a:lnTo>
                  <a:lnTo>
                    <a:pt x="2529" y="0"/>
                  </a:lnTo>
                  <a:lnTo>
                    <a:pt x="2532" y="0"/>
                  </a:lnTo>
                  <a:lnTo>
                    <a:pt x="2534" y="0"/>
                  </a:lnTo>
                  <a:lnTo>
                    <a:pt x="2536" y="0"/>
                  </a:lnTo>
                  <a:lnTo>
                    <a:pt x="2536" y="0"/>
                  </a:lnTo>
                  <a:lnTo>
                    <a:pt x="2536" y="0"/>
                  </a:lnTo>
                  <a:lnTo>
                    <a:pt x="2536" y="0"/>
                  </a:lnTo>
                  <a:lnTo>
                    <a:pt x="2534" y="2"/>
                  </a:lnTo>
                  <a:lnTo>
                    <a:pt x="2532" y="2"/>
                  </a:lnTo>
                  <a:lnTo>
                    <a:pt x="2529" y="3"/>
                  </a:lnTo>
                  <a:lnTo>
                    <a:pt x="2528" y="3"/>
                  </a:lnTo>
                  <a:lnTo>
                    <a:pt x="2528" y="3"/>
                  </a:lnTo>
                  <a:lnTo>
                    <a:pt x="2528" y="3"/>
                  </a:lnTo>
                  <a:lnTo>
                    <a:pt x="2526" y="3"/>
                  </a:lnTo>
                  <a:lnTo>
                    <a:pt x="2525" y="3"/>
                  </a:lnTo>
                  <a:lnTo>
                    <a:pt x="2525" y="3"/>
                  </a:lnTo>
                  <a:lnTo>
                    <a:pt x="2525" y="2"/>
                  </a:lnTo>
                  <a:lnTo>
                    <a:pt x="2523" y="2"/>
                  </a:lnTo>
                  <a:lnTo>
                    <a:pt x="2523" y="2"/>
                  </a:lnTo>
                  <a:lnTo>
                    <a:pt x="2523" y="2"/>
                  </a:lnTo>
                  <a:lnTo>
                    <a:pt x="2520" y="2"/>
                  </a:lnTo>
                  <a:lnTo>
                    <a:pt x="2521" y="0"/>
                  </a:lnTo>
                  <a:lnTo>
                    <a:pt x="2523" y="0"/>
                  </a:lnTo>
                  <a:lnTo>
                    <a:pt x="2525" y="0"/>
                  </a:lnTo>
                  <a:close/>
                  <a:moveTo>
                    <a:pt x="0" y="0"/>
                  </a:moveTo>
                  <a:lnTo>
                    <a:pt x="2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709" name="Freeform 356">
              <a:extLst>
                <a:ext uri="{FF2B5EF4-FFF2-40B4-BE49-F238E27FC236}">
                  <a16:creationId xmlns:a16="http://schemas.microsoft.com/office/drawing/2014/main" id="{8FA2494C-EF59-FBE6-DE2F-C45DBF39EB2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41441" y="2365342"/>
              <a:ext cx="5746305" cy="196872"/>
            </a:xfrm>
            <a:custGeom>
              <a:avLst/>
              <a:gdLst>
                <a:gd name="T0" fmla="*/ 2575 w 2948"/>
                <a:gd name="T1" fmla="*/ 85 h 101"/>
                <a:gd name="T2" fmla="*/ 2558 w 2948"/>
                <a:gd name="T3" fmla="*/ 96 h 101"/>
                <a:gd name="T4" fmla="*/ 2552 w 2948"/>
                <a:gd name="T5" fmla="*/ 90 h 101"/>
                <a:gd name="T6" fmla="*/ 2561 w 2948"/>
                <a:gd name="T7" fmla="*/ 82 h 101"/>
                <a:gd name="T8" fmla="*/ 817 w 2948"/>
                <a:gd name="T9" fmla="*/ 79 h 101"/>
                <a:gd name="T10" fmla="*/ 775 w 2948"/>
                <a:gd name="T11" fmla="*/ 93 h 101"/>
                <a:gd name="T12" fmla="*/ 776 w 2948"/>
                <a:gd name="T13" fmla="*/ 83 h 101"/>
                <a:gd name="T14" fmla="*/ 2612 w 2948"/>
                <a:gd name="T15" fmla="*/ 74 h 101"/>
                <a:gd name="T16" fmla="*/ 141 w 2948"/>
                <a:gd name="T17" fmla="*/ 71 h 101"/>
                <a:gd name="T18" fmla="*/ 2946 w 2948"/>
                <a:gd name="T19" fmla="*/ 74 h 101"/>
                <a:gd name="T20" fmla="*/ 841 w 2948"/>
                <a:gd name="T21" fmla="*/ 61 h 101"/>
                <a:gd name="T22" fmla="*/ 836 w 2948"/>
                <a:gd name="T23" fmla="*/ 64 h 101"/>
                <a:gd name="T24" fmla="*/ 188 w 2948"/>
                <a:gd name="T25" fmla="*/ 61 h 101"/>
                <a:gd name="T26" fmla="*/ 696 w 2948"/>
                <a:gd name="T27" fmla="*/ 61 h 101"/>
                <a:gd name="T28" fmla="*/ 4 w 2948"/>
                <a:gd name="T29" fmla="*/ 61 h 101"/>
                <a:gd name="T30" fmla="*/ 461 w 2948"/>
                <a:gd name="T31" fmla="*/ 71 h 101"/>
                <a:gd name="T32" fmla="*/ 888 w 2948"/>
                <a:gd name="T33" fmla="*/ 58 h 101"/>
                <a:gd name="T34" fmla="*/ 2938 w 2948"/>
                <a:gd name="T35" fmla="*/ 50 h 101"/>
                <a:gd name="T36" fmla="*/ 27 w 2948"/>
                <a:gd name="T37" fmla="*/ 47 h 101"/>
                <a:gd name="T38" fmla="*/ 866 w 2948"/>
                <a:gd name="T39" fmla="*/ 52 h 101"/>
                <a:gd name="T40" fmla="*/ 861 w 2948"/>
                <a:gd name="T41" fmla="*/ 44 h 101"/>
                <a:gd name="T42" fmla="*/ 4 w 2948"/>
                <a:gd name="T43" fmla="*/ 42 h 101"/>
                <a:gd name="T44" fmla="*/ 2708 w 2948"/>
                <a:gd name="T45" fmla="*/ 34 h 101"/>
                <a:gd name="T46" fmla="*/ 2930 w 2948"/>
                <a:gd name="T47" fmla="*/ 34 h 101"/>
                <a:gd name="T48" fmla="*/ 2 w 2948"/>
                <a:gd name="T49" fmla="*/ 30 h 101"/>
                <a:gd name="T50" fmla="*/ 2728 w 2948"/>
                <a:gd name="T51" fmla="*/ 30 h 101"/>
                <a:gd name="T52" fmla="*/ 2724 w 2948"/>
                <a:gd name="T53" fmla="*/ 42 h 101"/>
                <a:gd name="T54" fmla="*/ 2728 w 2948"/>
                <a:gd name="T55" fmla="*/ 28 h 101"/>
                <a:gd name="T56" fmla="*/ 2823 w 2948"/>
                <a:gd name="T57" fmla="*/ 30 h 101"/>
                <a:gd name="T58" fmla="*/ 2848 w 2948"/>
                <a:gd name="T59" fmla="*/ 50 h 101"/>
                <a:gd name="T60" fmla="*/ 2828 w 2948"/>
                <a:gd name="T61" fmla="*/ 66 h 101"/>
                <a:gd name="T62" fmla="*/ 2812 w 2948"/>
                <a:gd name="T63" fmla="*/ 50 h 101"/>
                <a:gd name="T64" fmla="*/ 2809 w 2948"/>
                <a:gd name="T65" fmla="*/ 34 h 101"/>
                <a:gd name="T66" fmla="*/ 2755 w 2948"/>
                <a:gd name="T67" fmla="*/ 30 h 101"/>
                <a:gd name="T68" fmla="*/ 2751 w 2948"/>
                <a:gd name="T69" fmla="*/ 25 h 101"/>
                <a:gd name="T70" fmla="*/ 2758 w 2948"/>
                <a:gd name="T71" fmla="*/ 30 h 101"/>
                <a:gd name="T72" fmla="*/ 2760 w 2948"/>
                <a:gd name="T73" fmla="*/ 23 h 101"/>
                <a:gd name="T74" fmla="*/ 2818 w 2948"/>
                <a:gd name="T75" fmla="*/ 20 h 101"/>
                <a:gd name="T76" fmla="*/ 740 w 2948"/>
                <a:gd name="T77" fmla="*/ 25 h 101"/>
                <a:gd name="T78" fmla="*/ 2725 w 2948"/>
                <a:gd name="T79" fmla="*/ 22 h 101"/>
                <a:gd name="T80" fmla="*/ 2714 w 2948"/>
                <a:gd name="T81" fmla="*/ 36 h 101"/>
                <a:gd name="T82" fmla="*/ 2716 w 2948"/>
                <a:gd name="T83" fmla="*/ 25 h 101"/>
                <a:gd name="T84" fmla="*/ 2719 w 2948"/>
                <a:gd name="T85" fmla="*/ 17 h 101"/>
                <a:gd name="T86" fmla="*/ 2727 w 2948"/>
                <a:gd name="T87" fmla="*/ 19 h 101"/>
                <a:gd name="T88" fmla="*/ 2905 w 2948"/>
                <a:gd name="T89" fmla="*/ 17 h 101"/>
                <a:gd name="T90" fmla="*/ 8 w 2948"/>
                <a:gd name="T91" fmla="*/ 6 h 101"/>
                <a:gd name="T92" fmla="*/ 2877 w 2948"/>
                <a:gd name="T93" fmla="*/ 3 h 101"/>
                <a:gd name="T94" fmla="*/ 2894 w 2948"/>
                <a:gd name="T95" fmla="*/ 30 h 101"/>
                <a:gd name="T96" fmla="*/ 2891 w 2948"/>
                <a:gd name="T97" fmla="*/ 46 h 101"/>
                <a:gd name="T98" fmla="*/ 2875 w 2948"/>
                <a:gd name="T99" fmla="*/ 39 h 101"/>
                <a:gd name="T100" fmla="*/ 2875 w 2948"/>
                <a:gd name="T101" fmla="*/ 30 h 101"/>
                <a:gd name="T102" fmla="*/ 2862 w 2948"/>
                <a:gd name="T103" fmla="*/ 12 h 101"/>
                <a:gd name="T104" fmla="*/ 2872 w 2948"/>
                <a:gd name="T105" fmla="*/ 11 h 101"/>
                <a:gd name="T106" fmla="*/ 2885 w 2948"/>
                <a:gd name="T107" fmla="*/ 17 h 101"/>
                <a:gd name="T108" fmla="*/ 787 w 2948"/>
                <a:gd name="T109" fmla="*/ 1 h 101"/>
                <a:gd name="T110" fmla="*/ 776 w 2948"/>
                <a:gd name="T111" fmla="*/ 6 h 101"/>
                <a:gd name="T112" fmla="*/ 759 w 2948"/>
                <a:gd name="T113" fmla="*/ 23 h 101"/>
                <a:gd name="T114" fmla="*/ 721 w 2948"/>
                <a:gd name="T115" fmla="*/ 44 h 101"/>
                <a:gd name="T116" fmla="*/ 683 w 2948"/>
                <a:gd name="T117" fmla="*/ 38 h 101"/>
                <a:gd name="T118" fmla="*/ 701 w 2948"/>
                <a:gd name="T119" fmla="*/ 27 h 101"/>
                <a:gd name="T120" fmla="*/ 705 w 2948"/>
                <a:gd name="T121" fmla="*/ 12 h 101"/>
                <a:gd name="T122" fmla="*/ 721 w 2948"/>
                <a:gd name="T123" fmla="*/ 12 h 101"/>
                <a:gd name="T124" fmla="*/ 765 w 2948"/>
                <a:gd name="T125" fmla="*/ 3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948" h="101">
                  <a:moveTo>
                    <a:pt x="2569" y="79"/>
                  </a:moveTo>
                  <a:lnTo>
                    <a:pt x="2569" y="79"/>
                  </a:lnTo>
                  <a:lnTo>
                    <a:pt x="2571" y="79"/>
                  </a:lnTo>
                  <a:lnTo>
                    <a:pt x="2571" y="79"/>
                  </a:lnTo>
                  <a:lnTo>
                    <a:pt x="2571" y="80"/>
                  </a:lnTo>
                  <a:lnTo>
                    <a:pt x="2571" y="80"/>
                  </a:lnTo>
                  <a:lnTo>
                    <a:pt x="2571" y="80"/>
                  </a:lnTo>
                  <a:lnTo>
                    <a:pt x="2571" y="80"/>
                  </a:lnTo>
                  <a:lnTo>
                    <a:pt x="2572" y="80"/>
                  </a:lnTo>
                  <a:lnTo>
                    <a:pt x="2572" y="80"/>
                  </a:lnTo>
                  <a:lnTo>
                    <a:pt x="2572" y="80"/>
                  </a:lnTo>
                  <a:lnTo>
                    <a:pt x="2574" y="80"/>
                  </a:lnTo>
                  <a:lnTo>
                    <a:pt x="2574" y="80"/>
                  </a:lnTo>
                  <a:lnTo>
                    <a:pt x="2574" y="80"/>
                  </a:lnTo>
                  <a:lnTo>
                    <a:pt x="2574" y="80"/>
                  </a:lnTo>
                  <a:lnTo>
                    <a:pt x="2575" y="80"/>
                  </a:lnTo>
                  <a:lnTo>
                    <a:pt x="2575" y="80"/>
                  </a:lnTo>
                  <a:lnTo>
                    <a:pt x="2575" y="80"/>
                  </a:lnTo>
                  <a:lnTo>
                    <a:pt x="2575" y="82"/>
                  </a:lnTo>
                  <a:lnTo>
                    <a:pt x="2575" y="82"/>
                  </a:lnTo>
                  <a:lnTo>
                    <a:pt x="2574" y="83"/>
                  </a:lnTo>
                  <a:lnTo>
                    <a:pt x="2574" y="83"/>
                  </a:lnTo>
                  <a:lnTo>
                    <a:pt x="2574" y="85"/>
                  </a:lnTo>
                  <a:lnTo>
                    <a:pt x="2574" y="85"/>
                  </a:lnTo>
                  <a:lnTo>
                    <a:pt x="2574" y="85"/>
                  </a:lnTo>
                  <a:lnTo>
                    <a:pt x="2574" y="85"/>
                  </a:lnTo>
                  <a:lnTo>
                    <a:pt x="2574" y="85"/>
                  </a:lnTo>
                  <a:lnTo>
                    <a:pt x="2574" y="85"/>
                  </a:lnTo>
                  <a:lnTo>
                    <a:pt x="2575" y="85"/>
                  </a:lnTo>
                  <a:lnTo>
                    <a:pt x="2575" y="85"/>
                  </a:lnTo>
                  <a:lnTo>
                    <a:pt x="2575" y="85"/>
                  </a:lnTo>
                  <a:lnTo>
                    <a:pt x="2575" y="85"/>
                  </a:lnTo>
                  <a:lnTo>
                    <a:pt x="2575" y="85"/>
                  </a:lnTo>
                  <a:lnTo>
                    <a:pt x="2575" y="86"/>
                  </a:lnTo>
                  <a:lnTo>
                    <a:pt x="2575" y="86"/>
                  </a:lnTo>
                  <a:lnTo>
                    <a:pt x="2575" y="86"/>
                  </a:lnTo>
                  <a:lnTo>
                    <a:pt x="2574" y="86"/>
                  </a:lnTo>
                  <a:lnTo>
                    <a:pt x="2574" y="86"/>
                  </a:lnTo>
                  <a:lnTo>
                    <a:pt x="2574" y="86"/>
                  </a:lnTo>
                  <a:lnTo>
                    <a:pt x="2574" y="88"/>
                  </a:lnTo>
                  <a:lnTo>
                    <a:pt x="2574" y="90"/>
                  </a:lnTo>
                  <a:lnTo>
                    <a:pt x="2574" y="90"/>
                  </a:lnTo>
                  <a:lnTo>
                    <a:pt x="2574" y="90"/>
                  </a:lnTo>
                  <a:lnTo>
                    <a:pt x="2572" y="91"/>
                  </a:lnTo>
                  <a:lnTo>
                    <a:pt x="2572" y="91"/>
                  </a:lnTo>
                  <a:lnTo>
                    <a:pt x="2572" y="91"/>
                  </a:lnTo>
                  <a:lnTo>
                    <a:pt x="2572" y="93"/>
                  </a:lnTo>
                  <a:lnTo>
                    <a:pt x="2571" y="93"/>
                  </a:lnTo>
                  <a:lnTo>
                    <a:pt x="2571" y="93"/>
                  </a:lnTo>
                  <a:lnTo>
                    <a:pt x="2569" y="94"/>
                  </a:lnTo>
                  <a:lnTo>
                    <a:pt x="2568" y="94"/>
                  </a:lnTo>
                  <a:lnTo>
                    <a:pt x="2566" y="94"/>
                  </a:lnTo>
                  <a:lnTo>
                    <a:pt x="2564" y="94"/>
                  </a:lnTo>
                  <a:lnTo>
                    <a:pt x="2564" y="96"/>
                  </a:lnTo>
                  <a:lnTo>
                    <a:pt x="2563" y="97"/>
                  </a:lnTo>
                  <a:lnTo>
                    <a:pt x="2563" y="97"/>
                  </a:lnTo>
                  <a:lnTo>
                    <a:pt x="2563" y="97"/>
                  </a:lnTo>
                  <a:lnTo>
                    <a:pt x="2561" y="97"/>
                  </a:lnTo>
                  <a:lnTo>
                    <a:pt x="2561" y="96"/>
                  </a:lnTo>
                  <a:lnTo>
                    <a:pt x="2561" y="96"/>
                  </a:lnTo>
                  <a:lnTo>
                    <a:pt x="2561" y="96"/>
                  </a:lnTo>
                  <a:lnTo>
                    <a:pt x="2561" y="96"/>
                  </a:lnTo>
                  <a:lnTo>
                    <a:pt x="2561" y="96"/>
                  </a:lnTo>
                  <a:lnTo>
                    <a:pt x="2560" y="96"/>
                  </a:lnTo>
                  <a:lnTo>
                    <a:pt x="2560" y="96"/>
                  </a:lnTo>
                  <a:lnTo>
                    <a:pt x="2558" y="96"/>
                  </a:lnTo>
                  <a:lnTo>
                    <a:pt x="2558" y="97"/>
                  </a:lnTo>
                  <a:lnTo>
                    <a:pt x="2557" y="97"/>
                  </a:lnTo>
                  <a:lnTo>
                    <a:pt x="2555" y="99"/>
                  </a:lnTo>
                  <a:lnTo>
                    <a:pt x="2555" y="99"/>
                  </a:lnTo>
                  <a:lnTo>
                    <a:pt x="2555" y="99"/>
                  </a:lnTo>
                  <a:lnTo>
                    <a:pt x="2555" y="101"/>
                  </a:lnTo>
                  <a:lnTo>
                    <a:pt x="2553" y="101"/>
                  </a:lnTo>
                  <a:lnTo>
                    <a:pt x="2553" y="101"/>
                  </a:lnTo>
                  <a:lnTo>
                    <a:pt x="2553" y="101"/>
                  </a:lnTo>
                  <a:lnTo>
                    <a:pt x="2553" y="101"/>
                  </a:lnTo>
                  <a:lnTo>
                    <a:pt x="2553" y="99"/>
                  </a:lnTo>
                  <a:lnTo>
                    <a:pt x="2553" y="99"/>
                  </a:lnTo>
                  <a:lnTo>
                    <a:pt x="2553" y="99"/>
                  </a:lnTo>
                  <a:lnTo>
                    <a:pt x="2553" y="99"/>
                  </a:lnTo>
                  <a:lnTo>
                    <a:pt x="2552" y="99"/>
                  </a:lnTo>
                  <a:lnTo>
                    <a:pt x="2550" y="101"/>
                  </a:lnTo>
                  <a:lnTo>
                    <a:pt x="2550" y="101"/>
                  </a:lnTo>
                  <a:lnTo>
                    <a:pt x="2550" y="99"/>
                  </a:lnTo>
                  <a:lnTo>
                    <a:pt x="2550" y="99"/>
                  </a:lnTo>
                  <a:lnTo>
                    <a:pt x="2552" y="97"/>
                  </a:lnTo>
                  <a:lnTo>
                    <a:pt x="2553" y="94"/>
                  </a:lnTo>
                  <a:lnTo>
                    <a:pt x="2553" y="94"/>
                  </a:lnTo>
                  <a:lnTo>
                    <a:pt x="2553" y="94"/>
                  </a:lnTo>
                  <a:lnTo>
                    <a:pt x="2553" y="94"/>
                  </a:lnTo>
                  <a:lnTo>
                    <a:pt x="2552" y="93"/>
                  </a:lnTo>
                  <a:lnTo>
                    <a:pt x="2552" y="93"/>
                  </a:lnTo>
                  <a:lnTo>
                    <a:pt x="2552" y="91"/>
                  </a:lnTo>
                  <a:lnTo>
                    <a:pt x="2552" y="91"/>
                  </a:lnTo>
                  <a:lnTo>
                    <a:pt x="2552" y="91"/>
                  </a:lnTo>
                  <a:lnTo>
                    <a:pt x="2552" y="91"/>
                  </a:lnTo>
                  <a:lnTo>
                    <a:pt x="2552" y="91"/>
                  </a:lnTo>
                  <a:lnTo>
                    <a:pt x="2552" y="91"/>
                  </a:lnTo>
                  <a:lnTo>
                    <a:pt x="2552" y="90"/>
                  </a:lnTo>
                  <a:lnTo>
                    <a:pt x="2552" y="90"/>
                  </a:lnTo>
                  <a:lnTo>
                    <a:pt x="2552" y="88"/>
                  </a:lnTo>
                  <a:lnTo>
                    <a:pt x="2552" y="88"/>
                  </a:lnTo>
                  <a:lnTo>
                    <a:pt x="2552" y="88"/>
                  </a:lnTo>
                  <a:lnTo>
                    <a:pt x="2552" y="88"/>
                  </a:lnTo>
                  <a:lnTo>
                    <a:pt x="2552" y="90"/>
                  </a:lnTo>
                  <a:lnTo>
                    <a:pt x="2553" y="90"/>
                  </a:lnTo>
                  <a:lnTo>
                    <a:pt x="2553" y="90"/>
                  </a:lnTo>
                  <a:lnTo>
                    <a:pt x="2553" y="91"/>
                  </a:lnTo>
                  <a:lnTo>
                    <a:pt x="2553" y="91"/>
                  </a:lnTo>
                  <a:lnTo>
                    <a:pt x="2553" y="91"/>
                  </a:lnTo>
                  <a:lnTo>
                    <a:pt x="2553" y="90"/>
                  </a:lnTo>
                  <a:lnTo>
                    <a:pt x="2553" y="90"/>
                  </a:lnTo>
                  <a:lnTo>
                    <a:pt x="2555" y="88"/>
                  </a:lnTo>
                  <a:lnTo>
                    <a:pt x="2555" y="86"/>
                  </a:lnTo>
                  <a:lnTo>
                    <a:pt x="2555" y="86"/>
                  </a:lnTo>
                  <a:lnTo>
                    <a:pt x="2557" y="85"/>
                  </a:lnTo>
                  <a:lnTo>
                    <a:pt x="2557" y="85"/>
                  </a:lnTo>
                  <a:lnTo>
                    <a:pt x="2557" y="85"/>
                  </a:lnTo>
                  <a:lnTo>
                    <a:pt x="2558" y="85"/>
                  </a:lnTo>
                  <a:lnTo>
                    <a:pt x="2558" y="86"/>
                  </a:lnTo>
                  <a:lnTo>
                    <a:pt x="2560" y="86"/>
                  </a:lnTo>
                  <a:lnTo>
                    <a:pt x="2561" y="88"/>
                  </a:lnTo>
                  <a:lnTo>
                    <a:pt x="2561" y="88"/>
                  </a:lnTo>
                  <a:lnTo>
                    <a:pt x="2561" y="88"/>
                  </a:lnTo>
                  <a:lnTo>
                    <a:pt x="2561" y="90"/>
                  </a:lnTo>
                  <a:lnTo>
                    <a:pt x="2563" y="90"/>
                  </a:lnTo>
                  <a:lnTo>
                    <a:pt x="2563" y="90"/>
                  </a:lnTo>
                  <a:lnTo>
                    <a:pt x="2563" y="88"/>
                  </a:lnTo>
                  <a:lnTo>
                    <a:pt x="2563" y="86"/>
                  </a:lnTo>
                  <a:lnTo>
                    <a:pt x="2563" y="85"/>
                  </a:lnTo>
                  <a:lnTo>
                    <a:pt x="2561" y="83"/>
                  </a:lnTo>
                  <a:lnTo>
                    <a:pt x="2561" y="82"/>
                  </a:lnTo>
                  <a:lnTo>
                    <a:pt x="2561" y="82"/>
                  </a:lnTo>
                  <a:lnTo>
                    <a:pt x="2561" y="80"/>
                  </a:lnTo>
                  <a:lnTo>
                    <a:pt x="2561" y="80"/>
                  </a:lnTo>
                  <a:lnTo>
                    <a:pt x="2561" y="80"/>
                  </a:lnTo>
                  <a:lnTo>
                    <a:pt x="2561" y="80"/>
                  </a:lnTo>
                  <a:lnTo>
                    <a:pt x="2561" y="80"/>
                  </a:lnTo>
                  <a:lnTo>
                    <a:pt x="2563" y="80"/>
                  </a:lnTo>
                  <a:lnTo>
                    <a:pt x="2563" y="80"/>
                  </a:lnTo>
                  <a:lnTo>
                    <a:pt x="2563" y="80"/>
                  </a:lnTo>
                  <a:lnTo>
                    <a:pt x="2563" y="80"/>
                  </a:lnTo>
                  <a:lnTo>
                    <a:pt x="2563" y="80"/>
                  </a:lnTo>
                  <a:lnTo>
                    <a:pt x="2563" y="80"/>
                  </a:lnTo>
                  <a:lnTo>
                    <a:pt x="2563" y="80"/>
                  </a:lnTo>
                  <a:lnTo>
                    <a:pt x="2563" y="80"/>
                  </a:lnTo>
                  <a:lnTo>
                    <a:pt x="2563" y="80"/>
                  </a:lnTo>
                  <a:lnTo>
                    <a:pt x="2564" y="79"/>
                  </a:lnTo>
                  <a:lnTo>
                    <a:pt x="2564" y="79"/>
                  </a:lnTo>
                  <a:lnTo>
                    <a:pt x="2564" y="79"/>
                  </a:lnTo>
                  <a:lnTo>
                    <a:pt x="2566" y="79"/>
                  </a:lnTo>
                  <a:lnTo>
                    <a:pt x="2568" y="79"/>
                  </a:lnTo>
                  <a:lnTo>
                    <a:pt x="2569" y="79"/>
                  </a:lnTo>
                  <a:close/>
                  <a:moveTo>
                    <a:pt x="792" y="74"/>
                  </a:moveTo>
                  <a:lnTo>
                    <a:pt x="794" y="74"/>
                  </a:lnTo>
                  <a:lnTo>
                    <a:pt x="795" y="77"/>
                  </a:lnTo>
                  <a:lnTo>
                    <a:pt x="798" y="75"/>
                  </a:lnTo>
                  <a:lnTo>
                    <a:pt x="798" y="75"/>
                  </a:lnTo>
                  <a:lnTo>
                    <a:pt x="798" y="79"/>
                  </a:lnTo>
                  <a:lnTo>
                    <a:pt x="798" y="79"/>
                  </a:lnTo>
                  <a:lnTo>
                    <a:pt x="800" y="79"/>
                  </a:lnTo>
                  <a:lnTo>
                    <a:pt x="803" y="77"/>
                  </a:lnTo>
                  <a:lnTo>
                    <a:pt x="808" y="77"/>
                  </a:lnTo>
                  <a:lnTo>
                    <a:pt x="811" y="77"/>
                  </a:lnTo>
                  <a:lnTo>
                    <a:pt x="817" y="79"/>
                  </a:lnTo>
                  <a:lnTo>
                    <a:pt x="822" y="80"/>
                  </a:lnTo>
                  <a:lnTo>
                    <a:pt x="828" y="80"/>
                  </a:lnTo>
                  <a:lnTo>
                    <a:pt x="830" y="80"/>
                  </a:lnTo>
                  <a:lnTo>
                    <a:pt x="839" y="80"/>
                  </a:lnTo>
                  <a:lnTo>
                    <a:pt x="839" y="82"/>
                  </a:lnTo>
                  <a:lnTo>
                    <a:pt x="839" y="82"/>
                  </a:lnTo>
                  <a:lnTo>
                    <a:pt x="830" y="82"/>
                  </a:lnTo>
                  <a:lnTo>
                    <a:pt x="822" y="80"/>
                  </a:lnTo>
                  <a:lnTo>
                    <a:pt x="819" y="80"/>
                  </a:lnTo>
                  <a:lnTo>
                    <a:pt x="816" y="80"/>
                  </a:lnTo>
                  <a:lnTo>
                    <a:pt x="816" y="80"/>
                  </a:lnTo>
                  <a:lnTo>
                    <a:pt x="816" y="80"/>
                  </a:lnTo>
                  <a:lnTo>
                    <a:pt x="814" y="80"/>
                  </a:lnTo>
                  <a:lnTo>
                    <a:pt x="814" y="80"/>
                  </a:lnTo>
                  <a:lnTo>
                    <a:pt x="814" y="80"/>
                  </a:lnTo>
                  <a:lnTo>
                    <a:pt x="814" y="80"/>
                  </a:lnTo>
                  <a:lnTo>
                    <a:pt x="813" y="82"/>
                  </a:lnTo>
                  <a:lnTo>
                    <a:pt x="813" y="82"/>
                  </a:lnTo>
                  <a:lnTo>
                    <a:pt x="811" y="83"/>
                  </a:lnTo>
                  <a:lnTo>
                    <a:pt x="808" y="83"/>
                  </a:lnTo>
                  <a:lnTo>
                    <a:pt x="800" y="85"/>
                  </a:lnTo>
                  <a:lnTo>
                    <a:pt x="797" y="85"/>
                  </a:lnTo>
                  <a:lnTo>
                    <a:pt x="795" y="85"/>
                  </a:lnTo>
                  <a:lnTo>
                    <a:pt x="794" y="85"/>
                  </a:lnTo>
                  <a:lnTo>
                    <a:pt x="792" y="85"/>
                  </a:lnTo>
                  <a:lnTo>
                    <a:pt x="792" y="85"/>
                  </a:lnTo>
                  <a:lnTo>
                    <a:pt x="789" y="85"/>
                  </a:lnTo>
                  <a:lnTo>
                    <a:pt x="783" y="86"/>
                  </a:lnTo>
                  <a:lnTo>
                    <a:pt x="781" y="88"/>
                  </a:lnTo>
                  <a:lnTo>
                    <a:pt x="778" y="90"/>
                  </a:lnTo>
                  <a:lnTo>
                    <a:pt x="776" y="91"/>
                  </a:lnTo>
                  <a:lnTo>
                    <a:pt x="776" y="91"/>
                  </a:lnTo>
                  <a:lnTo>
                    <a:pt x="775" y="93"/>
                  </a:lnTo>
                  <a:lnTo>
                    <a:pt x="775" y="93"/>
                  </a:lnTo>
                  <a:lnTo>
                    <a:pt x="776" y="94"/>
                  </a:lnTo>
                  <a:lnTo>
                    <a:pt x="776" y="94"/>
                  </a:lnTo>
                  <a:lnTo>
                    <a:pt x="776" y="94"/>
                  </a:lnTo>
                  <a:lnTo>
                    <a:pt x="772" y="94"/>
                  </a:lnTo>
                  <a:lnTo>
                    <a:pt x="772" y="94"/>
                  </a:lnTo>
                  <a:lnTo>
                    <a:pt x="770" y="96"/>
                  </a:lnTo>
                  <a:lnTo>
                    <a:pt x="770" y="96"/>
                  </a:lnTo>
                  <a:lnTo>
                    <a:pt x="770" y="97"/>
                  </a:lnTo>
                  <a:lnTo>
                    <a:pt x="770" y="97"/>
                  </a:lnTo>
                  <a:lnTo>
                    <a:pt x="768" y="94"/>
                  </a:lnTo>
                  <a:lnTo>
                    <a:pt x="768" y="94"/>
                  </a:lnTo>
                  <a:lnTo>
                    <a:pt x="768" y="94"/>
                  </a:lnTo>
                  <a:lnTo>
                    <a:pt x="767" y="96"/>
                  </a:lnTo>
                  <a:lnTo>
                    <a:pt x="767" y="97"/>
                  </a:lnTo>
                  <a:lnTo>
                    <a:pt x="767" y="97"/>
                  </a:lnTo>
                  <a:lnTo>
                    <a:pt x="765" y="97"/>
                  </a:lnTo>
                  <a:lnTo>
                    <a:pt x="765" y="96"/>
                  </a:lnTo>
                  <a:lnTo>
                    <a:pt x="765" y="96"/>
                  </a:lnTo>
                  <a:lnTo>
                    <a:pt x="765" y="94"/>
                  </a:lnTo>
                  <a:lnTo>
                    <a:pt x="764" y="93"/>
                  </a:lnTo>
                  <a:lnTo>
                    <a:pt x="762" y="93"/>
                  </a:lnTo>
                  <a:lnTo>
                    <a:pt x="762" y="93"/>
                  </a:lnTo>
                  <a:lnTo>
                    <a:pt x="764" y="91"/>
                  </a:lnTo>
                  <a:lnTo>
                    <a:pt x="764" y="91"/>
                  </a:lnTo>
                  <a:lnTo>
                    <a:pt x="765" y="91"/>
                  </a:lnTo>
                  <a:lnTo>
                    <a:pt x="765" y="93"/>
                  </a:lnTo>
                  <a:lnTo>
                    <a:pt x="765" y="93"/>
                  </a:lnTo>
                  <a:lnTo>
                    <a:pt x="767" y="91"/>
                  </a:lnTo>
                  <a:lnTo>
                    <a:pt x="768" y="90"/>
                  </a:lnTo>
                  <a:lnTo>
                    <a:pt x="773" y="86"/>
                  </a:lnTo>
                  <a:lnTo>
                    <a:pt x="775" y="85"/>
                  </a:lnTo>
                  <a:lnTo>
                    <a:pt x="776" y="83"/>
                  </a:lnTo>
                  <a:lnTo>
                    <a:pt x="781" y="80"/>
                  </a:lnTo>
                  <a:lnTo>
                    <a:pt x="784" y="79"/>
                  </a:lnTo>
                  <a:lnTo>
                    <a:pt x="784" y="79"/>
                  </a:lnTo>
                  <a:lnTo>
                    <a:pt x="784" y="79"/>
                  </a:lnTo>
                  <a:lnTo>
                    <a:pt x="784" y="77"/>
                  </a:lnTo>
                  <a:lnTo>
                    <a:pt x="784" y="77"/>
                  </a:lnTo>
                  <a:lnTo>
                    <a:pt x="786" y="75"/>
                  </a:lnTo>
                  <a:lnTo>
                    <a:pt x="787" y="75"/>
                  </a:lnTo>
                  <a:lnTo>
                    <a:pt x="789" y="75"/>
                  </a:lnTo>
                  <a:lnTo>
                    <a:pt x="790" y="74"/>
                  </a:lnTo>
                  <a:lnTo>
                    <a:pt x="792" y="74"/>
                  </a:lnTo>
                  <a:close/>
                  <a:moveTo>
                    <a:pt x="2629" y="74"/>
                  </a:moveTo>
                  <a:lnTo>
                    <a:pt x="2629" y="74"/>
                  </a:lnTo>
                  <a:lnTo>
                    <a:pt x="2629" y="75"/>
                  </a:lnTo>
                  <a:lnTo>
                    <a:pt x="2629" y="79"/>
                  </a:lnTo>
                  <a:lnTo>
                    <a:pt x="2629" y="79"/>
                  </a:lnTo>
                  <a:lnTo>
                    <a:pt x="2631" y="79"/>
                  </a:lnTo>
                  <a:lnTo>
                    <a:pt x="2632" y="80"/>
                  </a:lnTo>
                  <a:lnTo>
                    <a:pt x="2631" y="82"/>
                  </a:lnTo>
                  <a:lnTo>
                    <a:pt x="2626" y="82"/>
                  </a:lnTo>
                  <a:lnTo>
                    <a:pt x="2624" y="80"/>
                  </a:lnTo>
                  <a:lnTo>
                    <a:pt x="2623" y="80"/>
                  </a:lnTo>
                  <a:lnTo>
                    <a:pt x="2621" y="82"/>
                  </a:lnTo>
                  <a:lnTo>
                    <a:pt x="2620" y="79"/>
                  </a:lnTo>
                  <a:lnTo>
                    <a:pt x="2618" y="79"/>
                  </a:lnTo>
                  <a:lnTo>
                    <a:pt x="2616" y="77"/>
                  </a:lnTo>
                  <a:lnTo>
                    <a:pt x="2613" y="77"/>
                  </a:lnTo>
                  <a:lnTo>
                    <a:pt x="2612" y="77"/>
                  </a:lnTo>
                  <a:lnTo>
                    <a:pt x="2605" y="77"/>
                  </a:lnTo>
                  <a:lnTo>
                    <a:pt x="2604" y="77"/>
                  </a:lnTo>
                  <a:lnTo>
                    <a:pt x="2607" y="77"/>
                  </a:lnTo>
                  <a:lnTo>
                    <a:pt x="2610" y="75"/>
                  </a:lnTo>
                  <a:lnTo>
                    <a:pt x="2612" y="74"/>
                  </a:lnTo>
                  <a:lnTo>
                    <a:pt x="2612" y="75"/>
                  </a:lnTo>
                  <a:lnTo>
                    <a:pt x="2613" y="75"/>
                  </a:lnTo>
                  <a:lnTo>
                    <a:pt x="2615" y="74"/>
                  </a:lnTo>
                  <a:lnTo>
                    <a:pt x="2616" y="75"/>
                  </a:lnTo>
                  <a:lnTo>
                    <a:pt x="2618" y="75"/>
                  </a:lnTo>
                  <a:lnTo>
                    <a:pt x="2623" y="77"/>
                  </a:lnTo>
                  <a:lnTo>
                    <a:pt x="2623" y="74"/>
                  </a:lnTo>
                  <a:lnTo>
                    <a:pt x="2626" y="75"/>
                  </a:lnTo>
                  <a:lnTo>
                    <a:pt x="2628" y="75"/>
                  </a:lnTo>
                  <a:lnTo>
                    <a:pt x="2628" y="74"/>
                  </a:lnTo>
                  <a:lnTo>
                    <a:pt x="2629" y="74"/>
                  </a:lnTo>
                  <a:close/>
                  <a:moveTo>
                    <a:pt x="71" y="72"/>
                  </a:moveTo>
                  <a:lnTo>
                    <a:pt x="75" y="74"/>
                  </a:lnTo>
                  <a:lnTo>
                    <a:pt x="75" y="74"/>
                  </a:lnTo>
                  <a:lnTo>
                    <a:pt x="76" y="74"/>
                  </a:lnTo>
                  <a:lnTo>
                    <a:pt x="78" y="74"/>
                  </a:lnTo>
                  <a:lnTo>
                    <a:pt x="78" y="75"/>
                  </a:lnTo>
                  <a:lnTo>
                    <a:pt x="76" y="75"/>
                  </a:lnTo>
                  <a:lnTo>
                    <a:pt x="76" y="75"/>
                  </a:lnTo>
                  <a:lnTo>
                    <a:pt x="76" y="77"/>
                  </a:lnTo>
                  <a:lnTo>
                    <a:pt x="78" y="77"/>
                  </a:lnTo>
                  <a:lnTo>
                    <a:pt x="79" y="77"/>
                  </a:lnTo>
                  <a:lnTo>
                    <a:pt x="79" y="79"/>
                  </a:lnTo>
                  <a:lnTo>
                    <a:pt x="79" y="79"/>
                  </a:lnTo>
                  <a:lnTo>
                    <a:pt x="76" y="77"/>
                  </a:lnTo>
                  <a:lnTo>
                    <a:pt x="76" y="77"/>
                  </a:lnTo>
                  <a:lnTo>
                    <a:pt x="75" y="77"/>
                  </a:lnTo>
                  <a:lnTo>
                    <a:pt x="73" y="75"/>
                  </a:lnTo>
                  <a:lnTo>
                    <a:pt x="73" y="75"/>
                  </a:lnTo>
                  <a:lnTo>
                    <a:pt x="71" y="74"/>
                  </a:lnTo>
                  <a:lnTo>
                    <a:pt x="71" y="72"/>
                  </a:lnTo>
                  <a:lnTo>
                    <a:pt x="71" y="72"/>
                  </a:lnTo>
                  <a:close/>
                  <a:moveTo>
                    <a:pt x="141" y="71"/>
                  </a:moveTo>
                  <a:lnTo>
                    <a:pt x="142" y="71"/>
                  </a:lnTo>
                  <a:lnTo>
                    <a:pt x="144" y="71"/>
                  </a:lnTo>
                  <a:lnTo>
                    <a:pt x="146" y="71"/>
                  </a:lnTo>
                  <a:lnTo>
                    <a:pt x="144" y="72"/>
                  </a:lnTo>
                  <a:lnTo>
                    <a:pt x="142" y="72"/>
                  </a:lnTo>
                  <a:lnTo>
                    <a:pt x="141" y="72"/>
                  </a:lnTo>
                  <a:lnTo>
                    <a:pt x="138" y="74"/>
                  </a:lnTo>
                  <a:lnTo>
                    <a:pt x="138" y="74"/>
                  </a:lnTo>
                  <a:lnTo>
                    <a:pt x="138" y="75"/>
                  </a:lnTo>
                  <a:lnTo>
                    <a:pt x="138" y="75"/>
                  </a:lnTo>
                  <a:lnTo>
                    <a:pt x="138" y="77"/>
                  </a:lnTo>
                  <a:lnTo>
                    <a:pt x="136" y="77"/>
                  </a:lnTo>
                  <a:lnTo>
                    <a:pt x="136" y="77"/>
                  </a:lnTo>
                  <a:lnTo>
                    <a:pt x="133" y="77"/>
                  </a:lnTo>
                  <a:lnTo>
                    <a:pt x="120" y="80"/>
                  </a:lnTo>
                  <a:lnTo>
                    <a:pt x="119" y="79"/>
                  </a:lnTo>
                  <a:lnTo>
                    <a:pt x="117" y="77"/>
                  </a:lnTo>
                  <a:lnTo>
                    <a:pt x="119" y="75"/>
                  </a:lnTo>
                  <a:lnTo>
                    <a:pt x="127" y="72"/>
                  </a:lnTo>
                  <a:lnTo>
                    <a:pt x="131" y="72"/>
                  </a:lnTo>
                  <a:lnTo>
                    <a:pt x="141" y="71"/>
                  </a:lnTo>
                  <a:close/>
                  <a:moveTo>
                    <a:pt x="2937" y="68"/>
                  </a:moveTo>
                  <a:lnTo>
                    <a:pt x="2938" y="69"/>
                  </a:lnTo>
                  <a:lnTo>
                    <a:pt x="2938" y="69"/>
                  </a:lnTo>
                  <a:lnTo>
                    <a:pt x="2938" y="71"/>
                  </a:lnTo>
                  <a:lnTo>
                    <a:pt x="2940" y="71"/>
                  </a:lnTo>
                  <a:lnTo>
                    <a:pt x="2940" y="71"/>
                  </a:lnTo>
                  <a:lnTo>
                    <a:pt x="2941" y="71"/>
                  </a:lnTo>
                  <a:lnTo>
                    <a:pt x="2941" y="72"/>
                  </a:lnTo>
                  <a:lnTo>
                    <a:pt x="2943" y="72"/>
                  </a:lnTo>
                  <a:lnTo>
                    <a:pt x="2944" y="72"/>
                  </a:lnTo>
                  <a:lnTo>
                    <a:pt x="2946" y="74"/>
                  </a:lnTo>
                  <a:lnTo>
                    <a:pt x="2946" y="74"/>
                  </a:lnTo>
                  <a:lnTo>
                    <a:pt x="2946" y="74"/>
                  </a:lnTo>
                  <a:lnTo>
                    <a:pt x="2946" y="74"/>
                  </a:lnTo>
                  <a:lnTo>
                    <a:pt x="2946" y="75"/>
                  </a:lnTo>
                  <a:lnTo>
                    <a:pt x="2948" y="75"/>
                  </a:lnTo>
                  <a:lnTo>
                    <a:pt x="2946" y="77"/>
                  </a:lnTo>
                  <a:lnTo>
                    <a:pt x="2943" y="75"/>
                  </a:lnTo>
                  <a:lnTo>
                    <a:pt x="2941" y="74"/>
                  </a:lnTo>
                  <a:lnTo>
                    <a:pt x="2938" y="71"/>
                  </a:lnTo>
                  <a:lnTo>
                    <a:pt x="2937" y="69"/>
                  </a:lnTo>
                  <a:lnTo>
                    <a:pt x="2937" y="68"/>
                  </a:lnTo>
                  <a:lnTo>
                    <a:pt x="2937" y="68"/>
                  </a:lnTo>
                  <a:close/>
                  <a:moveTo>
                    <a:pt x="79" y="64"/>
                  </a:moveTo>
                  <a:lnTo>
                    <a:pt x="81" y="66"/>
                  </a:lnTo>
                  <a:lnTo>
                    <a:pt x="81" y="66"/>
                  </a:lnTo>
                  <a:lnTo>
                    <a:pt x="84" y="66"/>
                  </a:lnTo>
                  <a:lnTo>
                    <a:pt x="84" y="66"/>
                  </a:lnTo>
                  <a:lnTo>
                    <a:pt x="84" y="66"/>
                  </a:lnTo>
                  <a:lnTo>
                    <a:pt x="84" y="68"/>
                  </a:lnTo>
                  <a:lnTo>
                    <a:pt x="82" y="66"/>
                  </a:lnTo>
                  <a:lnTo>
                    <a:pt x="79" y="66"/>
                  </a:lnTo>
                  <a:lnTo>
                    <a:pt x="78" y="68"/>
                  </a:lnTo>
                  <a:lnTo>
                    <a:pt x="76" y="68"/>
                  </a:lnTo>
                  <a:lnTo>
                    <a:pt x="73" y="68"/>
                  </a:lnTo>
                  <a:lnTo>
                    <a:pt x="73" y="68"/>
                  </a:lnTo>
                  <a:lnTo>
                    <a:pt x="71" y="68"/>
                  </a:lnTo>
                  <a:lnTo>
                    <a:pt x="71" y="68"/>
                  </a:lnTo>
                  <a:lnTo>
                    <a:pt x="71" y="68"/>
                  </a:lnTo>
                  <a:lnTo>
                    <a:pt x="71" y="66"/>
                  </a:lnTo>
                  <a:lnTo>
                    <a:pt x="71" y="66"/>
                  </a:lnTo>
                  <a:lnTo>
                    <a:pt x="73" y="66"/>
                  </a:lnTo>
                  <a:lnTo>
                    <a:pt x="76" y="66"/>
                  </a:lnTo>
                  <a:lnTo>
                    <a:pt x="79" y="64"/>
                  </a:lnTo>
                  <a:close/>
                  <a:moveTo>
                    <a:pt x="841" y="61"/>
                  </a:moveTo>
                  <a:lnTo>
                    <a:pt x="843" y="61"/>
                  </a:lnTo>
                  <a:lnTo>
                    <a:pt x="843" y="61"/>
                  </a:lnTo>
                  <a:lnTo>
                    <a:pt x="844" y="61"/>
                  </a:lnTo>
                  <a:lnTo>
                    <a:pt x="843" y="63"/>
                  </a:lnTo>
                  <a:lnTo>
                    <a:pt x="841" y="63"/>
                  </a:lnTo>
                  <a:lnTo>
                    <a:pt x="839" y="63"/>
                  </a:lnTo>
                  <a:lnTo>
                    <a:pt x="838" y="64"/>
                  </a:lnTo>
                  <a:lnTo>
                    <a:pt x="839" y="64"/>
                  </a:lnTo>
                  <a:lnTo>
                    <a:pt x="841" y="64"/>
                  </a:lnTo>
                  <a:lnTo>
                    <a:pt x="841" y="64"/>
                  </a:lnTo>
                  <a:lnTo>
                    <a:pt x="841" y="66"/>
                  </a:lnTo>
                  <a:lnTo>
                    <a:pt x="839" y="66"/>
                  </a:lnTo>
                  <a:lnTo>
                    <a:pt x="839" y="66"/>
                  </a:lnTo>
                  <a:lnTo>
                    <a:pt x="838" y="66"/>
                  </a:lnTo>
                  <a:lnTo>
                    <a:pt x="838" y="68"/>
                  </a:lnTo>
                  <a:lnTo>
                    <a:pt x="839" y="69"/>
                  </a:lnTo>
                  <a:lnTo>
                    <a:pt x="838" y="69"/>
                  </a:lnTo>
                  <a:lnTo>
                    <a:pt x="836" y="69"/>
                  </a:lnTo>
                  <a:lnTo>
                    <a:pt x="836" y="69"/>
                  </a:lnTo>
                  <a:lnTo>
                    <a:pt x="836" y="69"/>
                  </a:lnTo>
                  <a:lnTo>
                    <a:pt x="836" y="69"/>
                  </a:lnTo>
                  <a:lnTo>
                    <a:pt x="836" y="69"/>
                  </a:lnTo>
                  <a:lnTo>
                    <a:pt x="835" y="69"/>
                  </a:lnTo>
                  <a:lnTo>
                    <a:pt x="835" y="69"/>
                  </a:lnTo>
                  <a:lnTo>
                    <a:pt x="835" y="69"/>
                  </a:lnTo>
                  <a:lnTo>
                    <a:pt x="835" y="68"/>
                  </a:lnTo>
                  <a:lnTo>
                    <a:pt x="835" y="64"/>
                  </a:lnTo>
                  <a:lnTo>
                    <a:pt x="833" y="64"/>
                  </a:lnTo>
                  <a:lnTo>
                    <a:pt x="833" y="64"/>
                  </a:lnTo>
                  <a:lnTo>
                    <a:pt x="835" y="63"/>
                  </a:lnTo>
                  <a:lnTo>
                    <a:pt x="835" y="63"/>
                  </a:lnTo>
                  <a:lnTo>
                    <a:pt x="836" y="63"/>
                  </a:lnTo>
                  <a:lnTo>
                    <a:pt x="836" y="64"/>
                  </a:lnTo>
                  <a:lnTo>
                    <a:pt x="836" y="64"/>
                  </a:lnTo>
                  <a:lnTo>
                    <a:pt x="836" y="64"/>
                  </a:lnTo>
                  <a:lnTo>
                    <a:pt x="836" y="64"/>
                  </a:lnTo>
                  <a:lnTo>
                    <a:pt x="838" y="63"/>
                  </a:lnTo>
                  <a:lnTo>
                    <a:pt x="838" y="63"/>
                  </a:lnTo>
                  <a:lnTo>
                    <a:pt x="839" y="61"/>
                  </a:lnTo>
                  <a:lnTo>
                    <a:pt x="841" y="61"/>
                  </a:lnTo>
                  <a:close/>
                  <a:moveTo>
                    <a:pt x="75" y="60"/>
                  </a:moveTo>
                  <a:lnTo>
                    <a:pt x="75" y="60"/>
                  </a:lnTo>
                  <a:lnTo>
                    <a:pt x="76" y="60"/>
                  </a:lnTo>
                  <a:lnTo>
                    <a:pt x="76" y="61"/>
                  </a:lnTo>
                  <a:lnTo>
                    <a:pt x="76" y="61"/>
                  </a:lnTo>
                  <a:lnTo>
                    <a:pt x="76" y="61"/>
                  </a:lnTo>
                  <a:lnTo>
                    <a:pt x="76" y="61"/>
                  </a:lnTo>
                  <a:lnTo>
                    <a:pt x="75" y="61"/>
                  </a:lnTo>
                  <a:lnTo>
                    <a:pt x="71" y="61"/>
                  </a:lnTo>
                  <a:lnTo>
                    <a:pt x="71" y="61"/>
                  </a:lnTo>
                  <a:lnTo>
                    <a:pt x="71" y="61"/>
                  </a:lnTo>
                  <a:lnTo>
                    <a:pt x="71" y="61"/>
                  </a:lnTo>
                  <a:lnTo>
                    <a:pt x="73" y="60"/>
                  </a:lnTo>
                  <a:lnTo>
                    <a:pt x="75" y="60"/>
                  </a:lnTo>
                  <a:lnTo>
                    <a:pt x="75" y="60"/>
                  </a:lnTo>
                  <a:close/>
                  <a:moveTo>
                    <a:pt x="188" y="58"/>
                  </a:moveTo>
                  <a:lnTo>
                    <a:pt x="190" y="60"/>
                  </a:lnTo>
                  <a:lnTo>
                    <a:pt x="193" y="63"/>
                  </a:lnTo>
                  <a:lnTo>
                    <a:pt x="194" y="63"/>
                  </a:lnTo>
                  <a:lnTo>
                    <a:pt x="193" y="64"/>
                  </a:lnTo>
                  <a:lnTo>
                    <a:pt x="193" y="64"/>
                  </a:lnTo>
                  <a:lnTo>
                    <a:pt x="193" y="64"/>
                  </a:lnTo>
                  <a:lnTo>
                    <a:pt x="191" y="63"/>
                  </a:lnTo>
                  <a:lnTo>
                    <a:pt x="190" y="61"/>
                  </a:lnTo>
                  <a:lnTo>
                    <a:pt x="188" y="61"/>
                  </a:lnTo>
                  <a:lnTo>
                    <a:pt x="188" y="61"/>
                  </a:lnTo>
                  <a:lnTo>
                    <a:pt x="187" y="61"/>
                  </a:lnTo>
                  <a:lnTo>
                    <a:pt x="187" y="60"/>
                  </a:lnTo>
                  <a:lnTo>
                    <a:pt x="188" y="58"/>
                  </a:lnTo>
                  <a:close/>
                  <a:moveTo>
                    <a:pt x="2918" y="58"/>
                  </a:moveTo>
                  <a:lnTo>
                    <a:pt x="2919" y="60"/>
                  </a:lnTo>
                  <a:lnTo>
                    <a:pt x="2921" y="60"/>
                  </a:lnTo>
                  <a:lnTo>
                    <a:pt x="2921" y="61"/>
                  </a:lnTo>
                  <a:lnTo>
                    <a:pt x="2921" y="63"/>
                  </a:lnTo>
                  <a:lnTo>
                    <a:pt x="2921" y="64"/>
                  </a:lnTo>
                  <a:lnTo>
                    <a:pt x="2919" y="64"/>
                  </a:lnTo>
                  <a:lnTo>
                    <a:pt x="2918" y="64"/>
                  </a:lnTo>
                  <a:lnTo>
                    <a:pt x="2913" y="63"/>
                  </a:lnTo>
                  <a:lnTo>
                    <a:pt x="2913" y="63"/>
                  </a:lnTo>
                  <a:lnTo>
                    <a:pt x="2911" y="63"/>
                  </a:lnTo>
                  <a:lnTo>
                    <a:pt x="2910" y="61"/>
                  </a:lnTo>
                  <a:lnTo>
                    <a:pt x="2910" y="61"/>
                  </a:lnTo>
                  <a:lnTo>
                    <a:pt x="2911" y="60"/>
                  </a:lnTo>
                  <a:lnTo>
                    <a:pt x="2913" y="60"/>
                  </a:lnTo>
                  <a:lnTo>
                    <a:pt x="2914" y="58"/>
                  </a:lnTo>
                  <a:lnTo>
                    <a:pt x="2918" y="58"/>
                  </a:lnTo>
                  <a:close/>
                  <a:moveTo>
                    <a:pt x="708" y="58"/>
                  </a:moveTo>
                  <a:lnTo>
                    <a:pt x="708" y="58"/>
                  </a:lnTo>
                  <a:lnTo>
                    <a:pt x="707" y="61"/>
                  </a:lnTo>
                  <a:lnTo>
                    <a:pt x="707" y="61"/>
                  </a:lnTo>
                  <a:lnTo>
                    <a:pt x="707" y="61"/>
                  </a:lnTo>
                  <a:lnTo>
                    <a:pt x="705" y="61"/>
                  </a:lnTo>
                  <a:lnTo>
                    <a:pt x="705" y="63"/>
                  </a:lnTo>
                  <a:lnTo>
                    <a:pt x="705" y="63"/>
                  </a:lnTo>
                  <a:lnTo>
                    <a:pt x="702" y="63"/>
                  </a:lnTo>
                  <a:lnTo>
                    <a:pt x="701" y="61"/>
                  </a:lnTo>
                  <a:lnTo>
                    <a:pt x="699" y="61"/>
                  </a:lnTo>
                  <a:lnTo>
                    <a:pt x="696" y="61"/>
                  </a:lnTo>
                  <a:lnTo>
                    <a:pt x="696" y="61"/>
                  </a:lnTo>
                  <a:lnTo>
                    <a:pt x="697" y="60"/>
                  </a:lnTo>
                  <a:lnTo>
                    <a:pt x="701" y="60"/>
                  </a:lnTo>
                  <a:lnTo>
                    <a:pt x="702" y="60"/>
                  </a:lnTo>
                  <a:lnTo>
                    <a:pt x="704" y="60"/>
                  </a:lnTo>
                  <a:lnTo>
                    <a:pt x="705" y="58"/>
                  </a:lnTo>
                  <a:lnTo>
                    <a:pt x="708" y="58"/>
                  </a:lnTo>
                  <a:close/>
                  <a:moveTo>
                    <a:pt x="150" y="57"/>
                  </a:moveTo>
                  <a:lnTo>
                    <a:pt x="150" y="57"/>
                  </a:lnTo>
                  <a:lnTo>
                    <a:pt x="144" y="60"/>
                  </a:lnTo>
                  <a:lnTo>
                    <a:pt x="142" y="61"/>
                  </a:lnTo>
                  <a:lnTo>
                    <a:pt x="138" y="63"/>
                  </a:lnTo>
                  <a:lnTo>
                    <a:pt x="135" y="64"/>
                  </a:lnTo>
                  <a:lnTo>
                    <a:pt x="135" y="64"/>
                  </a:lnTo>
                  <a:lnTo>
                    <a:pt x="136" y="63"/>
                  </a:lnTo>
                  <a:lnTo>
                    <a:pt x="138" y="61"/>
                  </a:lnTo>
                  <a:lnTo>
                    <a:pt x="138" y="61"/>
                  </a:lnTo>
                  <a:lnTo>
                    <a:pt x="139" y="61"/>
                  </a:lnTo>
                  <a:lnTo>
                    <a:pt x="141" y="60"/>
                  </a:lnTo>
                  <a:lnTo>
                    <a:pt x="144" y="58"/>
                  </a:lnTo>
                  <a:lnTo>
                    <a:pt x="150" y="57"/>
                  </a:lnTo>
                  <a:lnTo>
                    <a:pt x="150" y="57"/>
                  </a:lnTo>
                  <a:close/>
                  <a:moveTo>
                    <a:pt x="5" y="57"/>
                  </a:moveTo>
                  <a:lnTo>
                    <a:pt x="5" y="57"/>
                  </a:lnTo>
                  <a:lnTo>
                    <a:pt x="8" y="57"/>
                  </a:lnTo>
                  <a:lnTo>
                    <a:pt x="8" y="57"/>
                  </a:lnTo>
                  <a:lnTo>
                    <a:pt x="8" y="57"/>
                  </a:lnTo>
                  <a:lnTo>
                    <a:pt x="7" y="58"/>
                  </a:lnTo>
                  <a:lnTo>
                    <a:pt x="7" y="58"/>
                  </a:lnTo>
                  <a:lnTo>
                    <a:pt x="7" y="60"/>
                  </a:lnTo>
                  <a:lnTo>
                    <a:pt x="7" y="61"/>
                  </a:lnTo>
                  <a:lnTo>
                    <a:pt x="4" y="61"/>
                  </a:lnTo>
                  <a:lnTo>
                    <a:pt x="4" y="61"/>
                  </a:lnTo>
                  <a:lnTo>
                    <a:pt x="4" y="61"/>
                  </a:lnTo>
                  <a:lnTo>
                    <a:pt x="4" y="60"/>
                  </a:lnTo>
                  <a:lnTo>
                    <a:pt x="4" y="60"/>
                  </a:lnTo>
                  <a:lnTo>
                    <a:pt x="4" y="60"/>
                  </a:lnTo>
                  <a:lnTo>
                    <a:pt x="4" y="60"/>
                  </a:lnTo>
                  <a:lnTo>
                    <a:pt x="2" y="6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2" y="58"/>
                  </a:lnTo>
                  <a:lnTo>
                    <a:pt x="4" y="58"/>
                  </a:lnTo>
                  <a:lnTo>
                    <a:pt x="2" y="58"/>
                  </a:lnTo>
                  <a:lnTo>
                    <a:pt x="2" y="57"/>
                  </a:lnTo>
                  <a:lnTo>
                    <a:pt x="2" y="57"/>
                  </a:lnTo>
                  <a:lnTo>
                    <a:pt x="4" y="57"/>
                  </a:lnTo>
                  <a:lnTo>
                    <a:pt x="4" y="57"/>
                  </a:lnTo>
                  <a:lnTo>
                    <a:pt x="4" y="57"/>
                  </a:lnTo>
                  <a:lnTo>
                    <a:pt x="5" y="57"/>
                  </a:lnTo>
                  <a:lnTo>
                    <a:pt x="5" y="57"/>
                  </a:lnTo>
                  <a:close/>
                  <a:moveTo>
                    <a:pt x="445" y="57"/>
                  </a:moveTo>
                  <a:lnTo>
                    <a:pt x="447" y="57"/>
                  </a:lnTo>
                  <a:lnTo>
                    <a:pt x="450" y="60"/>
                  </a:lnTo>
                  <a:lnTo>
                    <a:pt x="451" y="61"/>
                  </a:lnTo>
                  <a:lnTo>
                    <a:pt x="453" y="63"/>
                  </a:lnTo>
                  <a:lnTo>
                    <a:pt x="455" y="63"/>
                  </a:lnTo>
                  <a:lnTo>
                    <a:pt x="456" y="63"/>
                  </a:lnTo>
                  <a:lnTo>
                    <a:pt x="456" y="64"/>
                  </a:lnTo>
                  <a:lnTo>
                    <a:pt x="458" y="66"/>
                  </a:lnTo>
                  <a:lnTo>
                    <a:pt x="459" y="66"/>
                  </a:lnTo>
                  <a:lnTo>
                    <a:pt x="459" y="68"/>
                  </a:lnTo>
                  <a:lnTo>
                    <a:pt x="461" y="69"/>
                  </a:lnTo>
                  <a:lnTo>
                    <a:pt x="461" y="69"/>
                  </a:lnTo>
                  <a:lnTo>
                    <a:pt x="461" y="69"/>
                  </a:lnTo>
                  <a:lnTo>
                    <a:pt x="461" y="71"/>
                  </a:lnTo>
                  <a:lnTo>
                    <a:pt x="463" y="72"/>
                  </a:lnTo>
                  <a:lnTo>
                    <a:pt x="463" y="74"/>
                  </a:lnTo>
                  <a:lnTo>
                    <a:pt x="463" y="74"/>
                  </a:lnTo>
                  <a:lnTo>
                    <a:pt x="463" y="74"/>
                  </a:lnTo>
                  <a:lnTo>
                    <a:pt x="461" y="74"/>
                  </a:lnTo>
                  <a:lnTo>
                    <a:pt x="461" y="72"/>
                  </a:lnTo>
                  <a:lnTo>
                    <a:pt x="459" y="69"/>
                  </a:lnTo>
                  <a:lnTo>
                    <a:pt x="458" y="68"/>
                  </a:lnTo>
                  <a:lnTo>
                    <a:pt x="455" y="64"/>
                  </a:lnTo>
                  <a:lnTo>
                    <a:pt x="451" y="63"/>
                  </a:lnTo>
                  <a:lnTo>
                    <a:pt x="450" y="61"/>
                  </a:lnTo>
                  <a:lnTo>
                    <a:pt x="448" y="60"/>
                  </a:lnTo>
                  <a:lnTo>
                    <a:pt x="447" y="57"/>
                  </a:lnTo>
                  <a:lnTo>
                    <a:pt x="445" y="57"/>
                  </a:lnTo>
                  <a:close/>
                  <a:moveTo>
                    <a:pt x="893" y="52"/>
                  </a:moveTo>
                  <a:lnTo>
                    <a:pt x="895" y="52"/>
                  </a:lnTo>
                  <a:lnTo>
                    <a:pt x="895" y="53"/>
                  </a:lnTo>
                  <a:lnTo>
                    <a:pt x="895" y="55"/>
                  </a:lnTo>
                  <a:lnTo>
                    <a:pt x="896" y="55"/>
                  </a:lnTo>
                  <a:lnTo>
                    <a:pt x="898" y="58"/>
                  </a:lnTo>
                  <a:lnTo>
                    <a:pt x="899" y="60"/>
                  </a:lnTo>
                  <a:lnTo>
                    <a:pt x="899" y="63"/>
                  </a:lnTo>
                  <a:lnTo>
                    <a:pt x="899" y="64"/>
                  </a:lnTo>
                  <a:lnTo>
                    <a:pt x="899" y="66"/>
                  </a:lnTo>
                  <a:lnTo>
                    <a:pt x="898" y="66"/>
                  </a:lnTo>
                  <a:lnTo>
                    <a:pt x="898" y="66"/>
                  </a:lnTo>
                  <a:lnTo>
                    <a:pt x="896" y="68"/>
                  </a:lnTo>
                  <a:lnTo>
                    <a:pt x="896" y="64"/>
                  </a:lnTo>
                  <a:lnTo>
                    <a:pt x="893" y="61"/>
                  </a:lnTo>
                  <a:lnTo>
                    <a:pt x="891" y="60"/>
                  </a:lnTo>
                  <a:lnTo>
                    <a:pt x="890" y="60"/>
                  </a:lnTo>
                  <a:lnTo>
                    <a:pt x="888" y="60"/>
                  </a:lnTo>
                  <a:lnTo>
                    <a:pt x="888" y="58"/>
                  </a:lnTo>
                  <a:lnTo>
                    <a:pt x="890" y="58"/>
                  </a:lnTo>
                  <a:lnTo>
                    <a:pt x="890" y="58"/>
                  </a:lnTo>
                  <a:lnTo>
                    <a:pt x="891" y="58"/>
                  </a:lnTo>
                  <a:lnTo>
                    <a:pt x="893" y="57"/>
                  </a:lnTo>
                  <a:lnTo>
                    <a:pt x="891" y="57"/>
                  </a:lnTo>
                  <a:lnTo>
                    <a:pt x="891" y="55"/>
                  </a:lnTo>
                  <a:lnTo>
                    <a:pt x="891" y="53"/>
                  </a:lnTo>
                  <a:lnTo>
                    <a:pt x="891" y="52"/>
                  </a:lnTo>
                  <a:lnTo>
                    <a:pt x="893" y="52"/>
                  </a:lnTo>
                  <a:close/>
                  <a:moveTo>
                    <a:pt x="617" y="49"/>
                  </a:moveTo>
                  <a:lnTo>
                    <a:pt x="619" y="49"/>
                  </a:lnTo>
                  <a:lnTo>
                    <a:pt x="620" y="50"/>
                  </a:lnTo>
                  <a:lnTo>
                    <a:pt x="622" y="52"/>
                  </a:lnTo>
                  <a:lnTo>
                    <a:pt x="622" y="53"/>
                  </a:lnTo>
                  <a:lnTo>
                    <a:pt x="620" y="55"/>
                  </a:lnTo>
                  <a:lnTo>
                    <a:pt x="619" y="57"/>
                  </a:lnTo>
                  <a:lnTo>
                    <a:pt x="617" y="57"/>
                  </a:lnTo>
                  <a:lnTo>
                    <a:pt x="617" y="57"/>
                  </a:lnTo>
                  <a:lnTo>
                    <a:pt x="617" y="57"/>
                  </a:lnTo>
                  <a:lnTo>
                    <a:pt x="615" y="57"/>
                  </a:lnTo>
                  <a:lnTo>
                    <a:pt x="615" y="55"/>
                  </a:lnTo>
                  <a:lnTo>
                    <a:pt x="614" y="57"/>
                  </a:lnTo>
                  <a:lnTo>
                    <a:pt x="614" y="55"/>
                  </a:lnTo>
                  <a:lnTo>
                    <a:pt x="615" y="55"/>
                  </a:lnTo>
                  <a:lnTo>
                    <a:pt x="617" y="53"/>
                  </a:lnTo>
                  <a:lnTo>
                    <a:pt x="619" y="53"/>
                  </a:lnTo>
                  <a:lnTo>
                    <a:pt x="619" y="52"/>
                  </a:lnTo>
                  <a:lnTo>
                    <a:pt x="619" y="50"/>
                  </a:lnTo>
                  <a:lnTo>
                    <a:pt x="617" y="49"/>
                  </a:lnTo>
                  <a:close/>
                  <a:moveTo>
                    <a:pt x="2933" y="49"/>
                  </a:moveTo>
                  <a:lnTo>
                    <a:pt x="2935" y="49"/>
                  </a:lnTo>
                  <a:lnTo>
                    <a:pt x="2937" y="50"/>
                  </a:lnTo>
                  <a:lnTo>
                    <a:pt x="2938" y="50"/>
                  </a:lnTo>
                  <a:lnTo>
                    <a:pt x="2938" y="52"/>
                  </a:lnTo>
                  <a:lnTo>
                    <a:pt x="2938" y="55"/>
                  </a:lnTo>
                  <a:lnTo>
                    <a:pt x="2938" y="57"/>
                  </a:lnTo>
                  <a:lnTo>
                    <a:pt x="2937" y="57"/>
                  </a:lnTo>
                  <a:lnTo>
                    <a:pt x="2937" y="57"/>
                  </a:lnTo>
                  <a:lnTo>
                    <a:pt x="2937" y="57"/>
                  </a:lnTo>
                  <a:lnTo>
                    <a:pt x="2937" y="57"/>
                  </a:lnTo>
                  <a:lnTo>
                    <a:pt x="2937" y="55"/>
                  </a:lnTo>
                  <a:lnTo>
                    <a:pt x="2937" y="53"/>
                  </a:lnTo>
                  <a:lnTo>
                    <a:pt x="2935" y="53"/>
                  </a:lnTo>
                  <a:lnTo>
                    <a:pt x="2935" y="52"/>
                  </a:lnTo>
                  <a:lnTo>
                    <a:pt x="2935" y="53"/>
                  </a:lnTo>
                  <a:lnTo>
                    <a:pt x="2933" y="53"/>
                  </a:lnTo>
                  <a:lnTo>
                    <a:pt x="2933" y="52"/>
                  </a:lnTo>
                  <a:lnTo>
                    <a:pt x="2933" y="50"/>
                  </a:lnTo>
                  <a:lnTo>
                    <a:pt x="2933" y="49"/>
                  </a:lnTo>
                  <a:close/>
                  <a:moveTo>
                    <a:pt x="21" y="47"/>
                  </a:moveTo>
                  <a:lnTo>
                    <a:pt x="21" y="47"/>
                  </a:lnTo>
                  <a:lnTo>
                    <a:pt x="23" y="49"/>
                  </a:lnTo>
                  <a:lnTo>
                    <a:pt x="23" y="49"/>
                  </a:lnTo>
                  <a:lnTo>
                    <a:pt x="23" y="49"/>
                  </a:lnTo>
                  <a:lnTo>
                    <a:pt x="21" y="49"/>
                  </a:lnTo>
                  <a:lnTo>
                    <a:pt x="21" y="49"/>
                  </a:lnTo>
                  <a:lnTo>
                    <a:pt x="19" y="49"/>
                  </a:lnTo>
                  <a:lnTo>
                    <a:pt x="19" y="47"/>
                  </a:lnTo>
                  <a:lnTo>
                    <a:pt x="19" y="47"/>
                  </a:lnTo>
                  <a:lnTo>
                    <a:pt x="19" y="47"/>
                  </a:lnTo>
                  <a:lnTo>
                    <a:pt x="21" y="47"/>
                  </a:lnTo>
                  <a:close/>
                  <a:moveTo>
                    <a:pt x="24" y="44"/>
                  </a:moveTo>
                  <a:lnTo>
                    <a:pt x="26" y="46"/>
                  </a:lnTo>
                  <a:lnTo>
                    <a:pt x="26" y="46"/>
                  </a:lnTo>
                  <a:lnTo>
                    <a:pt x="26" y="46"/>
                  </a:lnTo>
                  <a:lnTo>
                    <a:pt x="27" y="47"/>
                  </a:lnTo>
                  <a:lnTo>
                    <a:pt x="26" y="47"/>
                  </a:lnTo>
                  <a:lnTo>
                    <a:pt x="26" y="47"/>
                  </a:lnTo>
                  <a:lnTo>
                    <a:pt x="24" y="47"/>
                  </a:lnTo>
                  <a:lnTo>
                    <a:pt x="24" y="46"/>
                  </a:lnTo>
                  <a:lnTo>
                    <a:pt x="24" y="46"/>
                  </a:lnTo>
                  <a:lnTo>
                    <a:pt x="24" y="44"/>
                  </a:lnTo>
                  <a:close/>
                  <a:moveTo>
                    <a:pt x="863" y="44"/>
                  </a:moveTo>
                  <a:lnTo>
                    <a:pt x="865" y="44"/>
                  </a:lnTo>
                  <a:lnTo>
                    <a:pt x="865" y="44"/>
                  </a:lnTo>
                  <a:lnTo>
                    <a:pt x="865" y="46"/>
                  </a:lnTo>
                  <a:lnTo>
                    <a:pt x="865" y="46"/>
                  </a:lnTo>
                  <a:lnTo>
                    <a:pt x="865" y="47"/>
                  </a:lnTo>
                  <a:lnTo>
                    <a:pt x="865" y="47"/>
                  </a:lnTo>
                  <a:lnTo>
                    <a:pt x="866" y="47"/>
                  </a:lnTo>
                  <a:lnTo>
                    <a:pt x="866" y="49"/>
                  </a:lnTo>
                  <a:lnTo>
                    <a:pt x="865" y="49"/>
                  </a:lnTo>
                  <a:lnTo>
                    <a:pt x="865" y="50"/>
                  </a:lnTo>
                  <a:lnTo>
                    <a:pt x="866" y="49"/>
                  </a:lnTo>
                  <a:lnTo>
                    <a:pt x="868" y="49"/>
                  </a:lnTo>
                  <a:lnTo>
                    <a:pt x="868" y="49"/>
                  </a:lnTo>
                  <a:lnTo>
                    <a:pt x="869" y="49"/>
                  </a:lnTo>
                  <a:lnTo>
                    <a:pt x="871" y="47"/>
                  </a:lnTo>
                  <a:lnTo>
                    <a:pt x="871" y="47"/>
                  </a:lnTo>
                  <a:lnTo>
                    <a:pt x="872" y="46"/>
                  </a:lnTo>
                  <a:lnTo>
                    <a:pt x="872" y="46"/>
                  </a:lnTo>
                  <a:lnTo>
                    <a:pt x="872" y="46"/>
                  </a:lnTo>
                  <a:lnTo>
                    <a:pt x="874" y="46"/>
                  </a:lnTo>
                  <a:lnTo>
                    <a:pt x="872" y="47"/>
                  </a:lnTo>
                  <a:lnTo>
                    <a:pt x="871" y="49"/>
                  </a:lnTo>
                  <a:lnTo>
                    <a:pt x="869" y="50"/>
                  </a:lnTo>
                  <a:lnTo>
                    <a:pt x="868" y="50"/>
                  </a:lnTo>
                  <a:lnTo>
                    <a:pt x="866" y="50"/>
                  </a:lnTo>
                  <a:lnTo>
                    <a:pt x="866" y="52"/>
                  </a:lnTo>
                  <a:lnTo>
                    <a:pt x="868" y="52"/>
                  </a:lnTo>
                  <a:lnTo>
                    <a:pt x="869" y="52"/>
                  </a:lnTo>
                  <a:lnTo>
                    <a:pt x="869" y="52"/>
                  </a:lnTo>
                  <a:lnTo>
                    <a:pt x="871" y="50"/>
                  </a:lnTo>
                  <a:lnTo>
                    <a:pt x="871" y="50"/>
                  </a:lnTo>
                  <a:lnTo>
                    <a:pt x="872" y="50"/>
                  </a:lnTo>
                  <a:lnTo>
                    <a:pt x="872" y="52"/>
                  </a:lnTo>
                  <a:lnTo>
                    <a:pt x="871" y="53"/>
                  </a:lnTo>
                  <a:lnTo>
                    <a:pt x="869" y="55"/>
                  </a:lnTo>
                  <a:lnTo>
                    <a:pt x="869" y="55"/>
                  </a:lnTo>
                  <a:lnTo>
                    <a:pt x="869" y="57"/>
                  </a:lnTo>
                  <a:lnTo>
                    <a:pt x="866" y="58"/>
                  </a:lnTo>
                  <a:lnTo>
                    <a:pt x="866" y="58"/>
                  </a:lnTo>
                  <a:lnTo>
                    <a:pt x="866" y="57"/>
                  </a:lnTo>
                  <a:lnTo>
                    <a:pt x="866" y="53"/>
                  </a:lnTo>
                  <a:lnTo>
                    <a:pt x="865" y="53"/>
                  </a:lnTo>
                  <a:lnTo>
                    <a:pt x="863" y="52"/>
                  </a:lnTo>
                  <a:lnTo>
                    <a:pt x="863" y="50"/>
                  </a:lnTo>
                  <a:lnTo>
                    <a:pt x="861" y="50"/>
                  </a:lnTo>
                  <a:lnTo>
                    <a:pt x="861" y="50"/>
                  </a:lnTo>
                  <a:lnTo>
                    <a:pt x="863" y="49"/>
                  </a:lnTo>
                  <a:lnTo>
                    <a:pt x="863" y="47"/>
                  </a:lnTo>
                  <a:lnTo>
                    <a:pt x="863" y="46"/>
                  </a:lnTo>
                  <a:lnTo>
                    <a:pt x="861" y="46"/>
                  </a:lnTo>
                  <a:lnTo>
                    <a:pt x="861" y="47"/>
                  </a:lnTo>
                  <a:lnTo>
                    <a:pt x="861" y="47"/>
                  </a:lnTo>
                  <a:lnTo>
                    <a:pt x="860" y="47"/>
                  </a:lnTo>
                  <a:lnTo>
                    <a:pt x="860" y="47"/>
                  </a:lnTo>
                  <a:lnTo>
                    <a:pt x="858" y="47"/>
                  </a:lnTo>
                  <a:lnTo>
                    <a:pt x="861" y="47"/>
                  </a:lnTo>
                  <a:lnTo>
                    <a:pt x="861" y="46"/>
                  </a:lnTo>
                  <a:lnTo>
                    <a:pt x="861" y="44"/>
                  </a:lnTo>
                  <a:lnTo>
                    <a:pt x="861" y="44"/>
                  </a:lnTo>
                  <a:lnTo>
                    <a:pt x="863" y="44"/>
                  </a:lnTo>
                  <a:lnTo>
                    <a:pt x="863" y="44"/>
                  </a:lnTo>
                  <a:close/>
                  <a:moveTo>
                    <a:pt x="2773" y="42"/>
                  </a:moveTo>
                  <a:lnTo>
                    <a:pt x="2773" y="42"/>
                  </a:lnTo>
                  <a:lnTo>
                    <a:pt x="2774" y="42"/>
                  </a:lnTo>
                  <a:lnTo>
                    <a:pt x="2774" y="44"/>
                  </a:lnTo>
                  <a:lnTo>
                    <a:pt x="2773" y="46"/>
                  </a:lnTo>
                  <a:lnTo>
                    <a:pt x="2769" y="46"/>
                  </a:lnTo>
                  <a:lnTo>
                    <a:pt x="2768" y="44"/>
                  </a:lnTo>
                  <a:lnTo>
                    <a:pt x="2766" y="44"/>
                  </a:lnTo>
                  <a:lnTo>
                    <a:pt x="2766" y="44"/>
                  </a:lnTo>
                  <a:lnTo>
                    <a:pt x="2768" y="42"/>
                  </a:lnTo>
                  <a:lnTo>
                    <a:pt x="2768" y="44"/>
                  </a:lnTo>
                  <a:lnTo>
                    <a:pt x="2771" y="44"/>
                  </a:lnTo>
                  <a:lnTo>
                    <a:pt x="2773" y="44"/>
                  </a:lnTo>
                  <a:lnTo>
                    <a:pt x="2773" y="42"/>
                  </a:lnTo>
                  <a:lnTo>
                    <a:pt x="2773" y="42"/>
                  </a:lnTo>
                  <a:close/>
                  <a:moveTo>
                    <a:pt x="15" y="41"/>
                  </a:moveTo>
                  <a:lnTo>
                    <a:pt x="18" y="42"/>
                  </a:lnTo>
                  <a:lnTo>
                    <a:pt x="19" y="42"/>
                  </a:lnTo>
                  <a:lnTo>
                    <a:pt x="18" y="42"/>
                  </a:lnTo>
                  <a:lnTo>
                    <a:pt x="15" y="42"/>
                  </a:lnTo>
                  <a:lnTo>
                    <a:pt x="15" y="41"/>
                  </a:lnTo>
                  <a:close/>
                  <a:moveTo>
                    <a:pt x="7" y="39"/>
                  </a:moveTo>
                  <a:lnTo>
                    <a:pt x="7" y="39"/>
                  </a:lnTo>
                  <a:lnTo>
                    <a:pt x="7" y="39"/>
                  </a:lnTo>
                  <a:lnTo>
                    <a:pt x="5" y="39"/>
                  </a:lnTo>
                  <a:lnTo>
                    <a:pt x="4" y="41"/>
                  </a:lnTo>
                  <a:lnTo>
                    <a:pt x="4" y="41"/>
                  </a:lnTo>
                  <a:lnTo>
                    <a:pt x="4" y="41"/>
                  </a:lnTo>
                  <a:lnTo>
                    <a:pt x="4" y="42"/>
                  </a:lnTo>
                  <a:lnTo>
                    <a:pt x="4" y="42"/>
                  </a:lnTo>
                  <a:lnTo>
                    <a:pt x="4" y="42"/>
                  </a:lnTo>
                  <a:lnTo>
                    <a:pt x="4" y="42"/>
                  </a:lnTo>
                  <a:lnTo>
                    <a:pt x="2" y="41"/>
                  </a:lnTo>
                  <a:lnTo>
                    <a:pt x="2" y="41"/>
                  </a:lnTo>
                  <a:lnTo>
                    <a:pt x="2" y="41"/>
                  </a:lnTo>
                  <a:lnTo>
                    <a:pt x="2" y="39"/>
                  </a:lnTo>
                  <a:lnTo>
                    <a:pt x="4" y="39"/>
                  </a:lnTo>
                  <a:lnTo>
                    <a:pt x="5" y="39"/>
                  </a:lnTo>
                  <a:lnTo>
                    <a:pt x="7" y="39"/>
                  </a:lnTo>
                  <a:lnTo>
                    <a:pt x="7" y="39"/>
                  </a:lnTo>
                  <a:close/>
                  <a:moveTo>
                    <a:pt x="59" y="34"/>
                  </a:moveTo>
                  <a:lnTo>
                    <a:pt x="59" y="34"/>
                  </a:lnTo>
                  <a:lnTo>
                    <a:pt x="60" y="36"/>
                  </a:lnTo>
                  <a:lnTo>
                    <a:pt x="59" y="36"/>
                  </a:lnTo>
                  <a:lnTo>
                    <a:pt x="57" y="36"/>
                  </a:lnTo>
                  <a:lnTo>
                    <a:pt x="57" y="36"/>
                  </a:lnTo>
                  <a:lnTo>
                    <a:pt x="57" y="34"/>
                  </a:lnTo>
                  <a:lnTo>
                    <a:pt x="59" y="34"/>
                  </a:lnTo>
                  <a:close/>
                  <a:moveTo>
                    <a:pt x="2768" y="34"/>
                  </a:moveTo>
                  <a:lnTo>
                    <a:pt x="2768" y="34"/>
                  </a:lnTo>
                  <a:lnTo>
                    <a:pt x="2766" y="34"/>
                  </a:lnTo>
                  <a:lnTo>
                    <a:pt x="2768" y="36"/>
                  </a:lnTo>
                  <a:lnTo>
                    <a:pt x="2769" y="36"/>
                  </a:lnTo>
                  <a:lnTo>
                    <a:pt x="2771" y="38"/>
                  </a:lnTo>
                  <a:lnTo>
                    <a:pt x="2771" y="38"/>
                  </a:lnTo>
                  <a:lnTo>
                    <a:pt x="2773" y="38"/>
                  </a:lnTo>
                  <a:lnTo>
                    <a:pt x="2771" y="36"/>
                  </a:lnTo>
                  <a:lnTo>
                    <a:pt x="2771" y="36"/>
                  </a:lnTo>
                  <a:lnTo>
                    <a:pt x="2769" y="34"/>
                  </a:lnTo>
                  <a:lnTo>
                    <a:pt x="2769" y="34"/>
                  </a:lnTo>
                  <a:lnTo>
                    <a:pt x="2768" y="34"/>
                  </a:lnTo>
                  <a:close/>
                  <a:moveTo>
                    <a:pt x="2708" y="33"/>
                  </a:moveTo>
                  <a:lnTo>
                    <a:pt x="2708" y="34"/>
                  </a:lnTo>
                  <a:lnTo>
                    <a:pt x="2708" y="34"/>
                  </a:lnTo>
                  <a:lnTo>
                    <a:pt x="2708" y="34"/>
                  </a:lnTo>
                  <a:lnTo>
                    <a:pt x="2708" y="34"/>
                  </a:lnTo>
                  <a:lnTo>
                    <a:pt x="2706" y="34"/>
                  </a:lnTo>
                  <a:lnTo>
                    <a:pt x="2706" y="34"/>
                  </a:lnTo>
                  <a:lnTo>
                    <a:pt x="2705" y="34"/>
                  </a:lnTo>
                  <a:lnTo>
                    <a:pt x="2705" y="36"/>
                  </a:lnTo>
                  <a:lnTo>
                    <a:pt x="2702" y="36"/>
                  </a:lnTo>
                  <a:lnTo>
                    <a:pt x="2700" y="38"/>
                  </a:lnTo>
                  <a:lnTo>
                    <a:pt x="2700" y="39"/>
                  </a:lnTo>
                  <a:lnTo>
                    <a:pt x="2698" y="39"/>
                  </a:lnTo>
                  <a:lnTo>
                    <a:pt x="2698" y="39"/>
                  </a:lnTo>
                  <a:lnTo>
                    <a:pt x="2698" y="39"/>
                  </a:lnTo>
                  <a:lnTo>
                    <a:pt x="2700" y="38"/>
                  </a:lnTo>
                  <a:lnTo>
                    <a:pt x="2700" y="38"/>
                  </a:lnTo>
                  <a:lnTo>
                    <a:pt x="2702" y="36"/>
                  </a:lnTo>
                  <a:lnTo>
                    <a:pt x="2703" y="34"/>
                  </a:lnTo>
                  <a:lnTo>
                    <a:pt x="2705" y="34"/>
                  </a:lnTo>
                  <a:lnTo>
                    <a:pt x="2706" y="34"/>
                  </a:lnTo>
                  <a:lnTo>
                    <a:pt x="2708" y="33"/>
                  </a:lnTo>
                  <a:close/>
                  <a:moveTo>
                    <a:pt x="2933" y="33"/>
                  </a:moveTo>
                  <a:lnTo>
                    <a:pt x="2935" y="34"/>
                  </a:lnTo>
                  <a:lnTo>
                    <a:pt x="2933" y="36"/>
                  </a:lnTo>
                  <a:lnTo>
                    <a:pt x="2933" y="36"/>
                  </a:lnTo>
                  <a:lnTo>
                    <a:pt x="2933" y="38"/>
                  </a:lnTo>
                  <a:lnTo>
                    <a:pt x="2933" y="38"/>
                  </a:lnTo>
                  <a:lnTo>
                    <a:pt x="2933" y="39"/>
                  </a:lnTo>
                  <a:lnTo>
                    <a:pt x="2933" y="39"/>
                  </a:lnTo>
                  <a:lnTo>
                    <a:pt x="2932" y="39"/>
                  </a:lnTo>
                  <a:lnTo>
                    <a:pt x="2932" y="39"/>
                  </a:lnTo>
                  <a:lnTo>
                    <a:pt x="2930" y="39"/>
                  </a:lnTo>
                  <a:lnTo>
                    <a:pt x="2930" y="38"/>
                  </a:lnTo>
                  <a:lnTo>
                    <a:pt x="2930" y="36"/>
                  </a:lnTo>
                  <a:lnTo>
                    <a:pt x="2930" y="34"/>
                  </a:lnTo>
                  <a:lnTo>
                    <a:pt x="2932" y="34"/>
                  </a:lnTo>
                  <a:lnTo>
                    <a:pt x="2932" y="34"/>
                  </a:lnTo>
                  <a:lnTo>
                    <a:pt x="2933" y="33"/>
                  </a:lnTo>
                  <a:close/>
                  <a:moveTo>
                    <a:pt x="2773" y="31"/>
                  </a:moveTo>
                  <a:lnTo>
                    <a:pt x="2773" y="31"/>
                  </a:lnTo>
                  <a:lnTo>
                    <a:pt x="2773" y="33"/>
                  </a:lnTo>
                  <a:lnTo>
                    <a:pt x="2771" y="33"/>
                  </a:lnTo>
                  <a:lnTo>
                    <a:pt x="2771" y="33"/>
                  </a:lnTo>
                  <a:lnTo>
                    <a:pt x="2769" y="33"/>
                  </a:lnTo>
                  <a:lnTo>
                    <a:pt x="2769" y="33"/>
                  </a:lnTo>
                  <a:lnTo>
                    <a:pt x="2769" y="33"/>
                  </a:lnTo>
                  <a:lnTo>
                    <a:pt x="2771" y="34"/>
                  </a:lnTo>
                  <a:lnTo>
                    <a:pt x="2773" y="34"/>
                  </a:lnTo>
                  <a:lnTo>
                    <a:pt x="2773" y="34"/>
                  </a:lnTo>
                  <a:lnTo>
                    <a:pt x="2774" y="34"/>
                  </a:lnTo>
                  <a:lnTo>
                    <a:pt x="2776" y="34"/>
                  </a:lnTo>
                  <a:lnTo>
                    <a:pt x="2776" y="33"/>
                  </a:lnTo>
                  <a:lnTo>
                    <a:pt x="2776" y="33"/>
                  </a:lnTo>
                  <a:lnTo>
                    <a:pt x="2776" y="31"/>
                  </a:lnTo>
                  <a:lnTo>
                    <a:pt x="2776" y="33"/>
                  </a:lnTo>
                  <a:lnTo>
                    <a:pt x="2774" y="33"/>
                  </a:lnTo>
                  <a:lnTo>
                    <a:pt x="2774" y="31"/>
                  </a:lnTo>
                  <a:lnTo>
                    <a:pt x="2773" y="31"/>
                  </a:lnTo>
                  <a:close/>
                  <a:moveTo>
                    <a:pt x="2" y="30"/>
                  </a:moveTo>
                  <a:lnTo>
                    <a:pt x="4" y="30"/>
                  </a:lnTo>
                  <a:lnTo>
                    <a:pt x="5" y="31"/>
                  </a:lnTo>
                  <a:lnTo>
                    <a:pt x="7" y="33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2" y="31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2" y="30"/>
                  </a:lnTo>
                  <a:close/>
                  <a:moveTo>
                    <a:pt x="385" y="30"/>
                  </a:moveTo>
                  <a:lnTo>
                    <a:pt x="387" y="30"/>
                  </a:lnTo>
                  <a:lnTo>
                    <a:pt x="387" y="31"/>
                  </a:lnTo>
                  <a:lnTo>
                    <a:pt x="388" y="33"/>
                  </a:lnTo>
                  <a:lnTo>
                    <a:pt x="390" y="33"/>
                  </a:lnTo>
                  <a:lnTo>
                    <a:pt x="390" y="34"/>
                  </a:lnTo>
                  <a:lnTo>
                    <a:pt x="390" y="38"/>
                  </a:lnTo>
                  <a:lnTo>
                    <a:pt x="392" y="38"/>
                  </a:lnTo>
                  <a:lnTo>
                    <a:pt x="392" y="39"/>
                  </a:lnTo>
                  <a:lnTo>
                    <a:pt x="392" y="39"/>
                  </a:lnTo>
                  <a:lnTo>
                    <a:pt x="392" y="39"/>
                  </a:lnTo>
                  <a:lnTo>
                    <a:pt x="392" y="38"/>
                  </a:lnTo>
                  <a:lnTo>
                    <a:pt x="390" y="38"/>
                  </a:lnTo>
                  <a:lnTo>
                    <a:pt x="388" y="34"/>
                  </a:lnTo>
                  <a:lnTo>
                    <a:pt x="387" y="31"/>
                  </a:lnTo>
                  <a:lnTo>
                    <a:pt x="384" y="30"/>
                  </a:lnTo>
                  <a:lnTo>
                    <a:pt x="385" y="30"/>
                  </a:lnTo>
                  <a:close/>
                  <a:moveTo>
                    <a:pt x="880" y="28"/>
                  </a:moveTo>
                  <a:lnTo>
                    <a:pt x="880" y="30"/>
                  </a:lnTo>
                  <a:lnTo>
                    <a:pt x="880" y="31"/>
                  </a:lnTo>
                  <a:lnTo>
                    <a:pt x="879" y="33"/>
                  </a:lnTo>
                  <a:lnTo>
                    <a:pt x="877" y="34"/>
                  </a:lnTo>
                  <a:lnTo>
                    <a:pt x="876" y="36"/>
                  </a:lnTo>
                  <a:lnTo>
                    <a:pt x="876" y="34"/>
                  </a:lnTo>
                  <a:lnTo>
                    <a:pt x="876" y="34"/>
                  </a:lnTo>
                  <a:lnTo>
                    <a:pt x="876" y="33"/>
                  </a:lnTo>
                  <a:lnTo>
                    <a:pt x="877" y="31"/>
                  </a:lnTo>
                  <a:lnTo>
                    <a:pt x="879" y="30"/>
                  </a:lnTo>
                  <a:lnTo>
                    <a:pt x="880" y="28"/>
                  </a:lnTo>
                  <a:close/>
                  <a:moveTo>
                    <a:pt x="2728" y="28"/>
                  </a:moveTo>
                  <a:lnTo>
                    <a:pt x="2728" y="28"/>
                  </a:lnTo>
                  <a:lnTo>
                    <a:pt x="2728" y="30"/>
                  </a:lnTo>
                  <a:lnTo>
                    <a:pt x="2728" y="30"/>
                  </a:lnTo>
                  <a:lnTo>
                    <a:pt x="2728" y="30"/>
                  </a:lnTo>
                  <a:lnTo>
                    <a:pt x="2727" y="30"/>
                  </a:lnTo>
                  <a:lnTo>
                    <a:pt x="2727" y="30"/>
                  </a:lnTo>
                  <a:lnTo>
                    <a:pt x="2725" y="30"/>
                  </a:lnTo>
                  <a:lnTo>
                    <a:pt x="2725" y="31"/>
                  </a:lnTo>
                  <a:lnTo>
                    <a:pt x="2725" y="31"/>
                  </a:lnTo>
                  <a:lnTo>
                    <a:pt x="2725" y="31"/>
                  </a:lnTo>
                  <a:lnTo>
                    <a:pt x="2724" y="33"/>
                  </a:lnTo>
                  <a:lnTo>
                    <a:pt x="2722" y="33"/>
                  </a:lnTo>
                  <a:lnTo>
                    <a:pt x="2722" y="33"/>
                  </a:lnTo>
                  <a:lnTo>
                    <a:pt x="2721" y="34"/>
                  </a:lnTo>
                  <a:lnTo>
                    <a:pt x="2721" y="34"/>
                  </a:lnTo>
                  <a:lnTo>
                    <a:pt x="2721" y="36"/>
                  </a:lnTo>
                  <a:lnTo>
                    <a:pt x="2721" y="36"/>
                  </a:lnTo>
                  <a:lnTo>
                    <a:pt x="2721" y="36"/>
                  </a:lnTo>
                  <a:lnTo>
                    <a:pt x="2722" y="36"/>
                  </a:lnTo>
                  <a:lnTo>
                    <a:pt x="2722" y="38"/>
                  </a:lnTo>
                  <a:lnTo>
                    <a:pt x="2722" y="38"/>
                  </a:lnTo>
                  <a:lnTo>
                    <a:pt x="2721" y="38"/>
                  </a:lnTo>
                  <a:lnTo>
                    <a:pt x="2721" y="38"/>
                  </a:lnTo>
                  <a:lnTo>
                    <a:pt x="2719" y="38"/>
                  </a:lnTo>
                  <a:lnTo>
                    <a:pt x="2719" y="39"/>
                  </a:lnTo>
                  <a:lnTo>
                    <a:pt x="2719" y="39"/>
                  </a:lnTo>
                  <a:lnTo>
                    <a:pt x="2721" y="39"/>
                  </a:lnTo>
                  <a:lnTo>
                    <a:pt x="2721" y="39"/>
                  </a:lnTo>
                  <a:lnTo>
                    <a:pt x="2722" y="39"/>
                  </a:lnTo>
                  <a:lnTo>
                    <a:pt x="2724" y="39"/>
                  </a:lnTo>
                  <a:lnTo>
                    <a:pt x="2724" y="41"/>
                  </a:lnTo>
                  <a:lnTo>
                    <a:pt x="2724" y="41"/>
                  </a:lnTo>
                  <a:lnTo>
                    <a:pt x="2724" y="41"/>
                  </a:lnTo>
                  <a:lnTo>
                    <a:pt x="2724" y="41"/>
                  </a:lnTo>
                  <a:lnTo>
                    <a:pt x="2724" y="41"/>
                  </a:lnTo>
                  <a:lnTo>
                    <a:pt x="2724" y="42"/>
                  </a:lnTo>
                  <a:lnTo>
                    <a:pt x="2725" y="42"/>
                  </a:lnTo>
                  <a:lnTo>
                    <a:pt x="2725" y="42"/>
                  </a:lnTo>
                  <a:lnTo>
                    <a:pt x="2724" y="42"/>
                  </a:lnTo>
                  <a:lnTo>
                    <a:pt x="2722" y="42"/>
                  </a:lnTo>
                  <a:lnTo>
                    <a:pt x="2719" y="41"/>
                  </a:lnTo>
                  <a:lnTo>
                    <a:pt x="2717" y="39"/>
                  </a:lnTo>
                  <a:lnTo>
                    <a:pt x="2716" y="39"/>
                  </a:lnTo>
                  <a:lnTo>
                    <a:pt x="2716" y="38"/>
                  </a:lnTo>
                  <a:lnTo>
                    <a:pt x="2716" y="38"/>
                  </a:lnTo>
                  <a:lnTo>
                    <a:pt x="2716" y="39"/>
                  </a:lnTo>
                  <a:lnTo>
                    <a:pt x="2717" y="39"/>
                  </a:lnTo>
                  <a:lnTo>
                    <a:pt x="2717" y="39"/>
                  </a:lnTo>
                  <a:lnTo>
                    <a:pt x="2719" y="38"/>
                  </a:lnTo>
                  <a:lnTo>
                    <a:pt x="2719" y="38"/>
                  </a:lnTo>
                  <a:lnTo>
                    <a:pt x="2719" y="38"/>
                  </a:lnTo>
                  <a:lnTo>
                    <a:pt x="2719" y="36"/>
                  </a:lnTo>
                  <a:lnTo>
                    <a:pt x="2719" y="34"/>
                  </a:lnTo>
                  <a:lnTo>
                    <a:pt x="2721" y="33"/>
                  </a:lnTo>
                  <a:lnTo>
                    <a:pt x="2722" y="31"/>
                  </a:lnTo>
                  <a:lnTo>
                    <a:pt x="2724" y="31"/>
                  </a:lnTo>
                  <a:lnTo>
                    <a:pt x="2724" y="31"/>
                  </a:lnTo>
                  <a:lnTo>
                    <a:pt x="2724" y="30"/>
                  </a:lnTo>
                  <a:lnTo>
                    <a:pt x="2724" y="30"/>
                  </a:lnTo>
                  <a:lnTo>
                    <a:pt x="2724" y="30"/>
                  </a:lnTo>
                  <a:lnTo>
                    <a:pt x="2724" y="30"/>
                  </a:lnTo>
                  <a:lnTo>
                    <a:pt x="2725" y="30"/>
                  </a:lnTo>
                  <a:lnTo>
                    <a:pt x="2725" y="30"/>
                  </a:lnTo>
                  <a:lnTo>
                    <a:pt x="2725" y="30"/>
                  </a:lnTo>
                  <a:lnTo>
                    <a:pt x="2725" y="30"/>
                  </a:lnTo>
                  <a:lnTo>
                    <a:pt x="2725" y="28"/>
                  </a:lnTo>
                  <a:lnTo>
                    <a:pt x="2727" y="28"/>
                  </a:lnTo>
                  <a:lnTo>
                    <a:pt x="2727" y="28"/>
                  </a:lnTo>
                  <a:lnTo>
                    <a:pt x="2728" y="28"/>
                  </a:lnTo>
                  <a:close/>
                  <a:moveTo>
                    <a:pt x="2782" y="28"/>
                  </a:moveTo>
                  <a:lnTo>
                    <a:pt x="2780" y="28"/>
                  </a:lnTo>
                  <a:lnTo>
                    <a:pt x="2780" y="30"/>
                  </a:lnTo>
                  <a:lnTo>
                    <a:pt x="2780" y="30"/>
                  </a:lnTo>
                  <a:lnTo>
                    <a:pt x="2780" y="31"/>
                  </a:lnTo>
                  <a:lnTo>
                    <a:pt x="2780" y="31"/>
                  </a:lnTo>
                  <a:lnTo>
                    <a:pt x="2780" y="33"/>
                  </a:lnTo>
                  <a:lnTo>
                    <a:pt x="2780" y="33"/>
                  </a:lnTo>
                  <a:lnTo>
                    <a:pt x="2780" y="33"/>
                  </a:lnTo>
                  <a:lnTo>
                    <a:pt x="2780" y="34"/>
                  </a:lnTo>
                  <a:lnTo>
                    <a:pt x="2780" y="34"/>
                  </a:lnTo>
                  <a:lnTo>
                    <a:pt x="2780" y="34"/>
                  </a:lnTo>
                  <a:lnTo>
                    <a:pt x="2782" y="34"/>
                  </a:lnTo>
                  <a:lnTo>
                    <a:pt x="2784" y="34"/>
                  </a:lnTo>
                  <a:lnTo>
                    <a:pt x="2784" y="33"/>
                  </a:lnTo>
                  <a:lnTo>
                    <a:pt x="2784" y="33"/>
                  </a:lnTo>
                  <a:lnTo>
                    <a:pt x="2784" y="31"/>
                  </a:lnTo>
                  <a:lnTo>
                    <a:pt x="2784" y="30"/>
                  </a:lnTo>
                  <a:lnTo>
                    <a:pt x="2784" y="30"/>
                  </a:lnTo>
                  <a:lnTo>
                    <a:pt x="2784" y="28"/>
                  </a:lnTo>
                  <a:lnTo>
                    <a:pt x="2784" y="28"/>
                  </a:lnTo>
                  <a:lnTo>
                    <a:pt x="2782" y="28"/>
                  </a:lnTo>
                  <a:lnTo>
                    <a:pt x="2782" y="28"/>
                  </a:lnTo>
                  <a:close/>
                  <a:moveTo>
                    <a:pt x="2818" y="27"/>
                  </a:moveTo>
                  <a:lnTo>
                    <a:pt x="2818" y="27"/>
                  </a:lnTo>
                  <a:lnTo>
                    <a:pt x="2818" y="27"/>
                  </a:lnTo>
                  <a:lnTo>
                    <a:pt x="2818" y="27"/>
                  </a:lnTo>
                  <a:lnTo>
                    <a:pt x="2820" y="28"/>
                  </a:lnTo>
                  <a:lnTo>
                    <a:pt x="2821" y="28"/>
                  </a:lnTo>
                  <a:lnTo>
                    <a:pt x="2821" y="30"/>
                  </a:lnTo>
                  <a:lnTo>
                    <a:pt x="2821" y="30"/>
                  </a:lnTo>
                  <a:lnTo>
                    <a:pt x="2821" y="30"/>
                  </a:lnTo>
                  <a:lnTo>
                    <a:pt x="2823" y="30"/>
                  </a:lnTo>
                  <a:lnTo>
                    <a:pt x="2823" y="30"/>
                  </a:lnTo>
                  <a:lnTo>
                    <a:pt x="2823" y="30"/>
                  </a:lnTo>
                  <a:lnTo>
                    <a:pt x="2825" y="30"/>
                  </a:lnTo>
                  <a:lnTo>
                    <a:pt x="2825" y="30"/>
                  </a:lnTo>
                  <a:lnTo>
                    <a:pt x="2825" y="30"/>
                  </a:lnTo>
                  <a:lnTo>
                    <a:pt x="2825" y="30"/>
                  </a:lnTo>
                  <a:lnTo>
                    <a:pt x="2825" y="30"/>
                  </a:lnTo>
                  <a:lnTo>
                    <a:pt x="2826" y="31"/>
                  </a:lnTo>
                  <a:lnTo>
                    <a:pt x="2828" y="33"/>
                  </a:lnTo>
                  <a:lnTo>
                    <a:pt x="2828" y="34"/>
                  </a:lnTo>
                  <a:lnTo>
                    <a:pt x="2829" y="34"/>
                  </a:lnTo>
                  <a:lnTo>
                    <a:pt x="2829" y="34"/>
                  </a:lnTo>
                  <a:lnTo>
                    <a:pt x="2829" y="34"/>
                  </a:lnTo>
                  <a:lnTo>
                    <a:pt x="2829" y="33"/>
                  </a:lnTo>
                  <a:lnTo>
                    <a:pt x="2829" y="33"/>
                  </a:lnTo>
                  <a:lnTo>
                    <a:pt x="2829" y="34"/>
                  </a:lnTo>
                  <a:lnTo>
                    <a:pt x="2831" y="36"/>
                  </a:lnTo>
                  <a:lnTo>
                    <a:pt x="2833" y="36"/>
                  </a:lnTo>
                  <a:lnTo>
                    <a:pt x="2833" y="36"/>
                  </a:lnTo>
                  <a:lnTo>
                    <a:pt x="2839" y="39"/>
                  </a:lnTo>
                  <a:lnTo>
                    <a:pt x="2842" y="41"/>
                  </a:lnTo>
                  <a:lnTo>
                    <a:pt x="2842" y="42"/>
                  </a:lnTo>
                  <a:lnTo>
                    <a:pt x="2842" y="42"/>
                  </a:lnTo>
                  <a:lnTo>
                    <a:pt x="2842" y="44"/>
                  </a:lnTo>
                  <a:lnTo>
                    <a:pt x="2844" y="44"/>
                  </a:lnTo>
                  <a:lnTo>
                    <a:pt x="2844" y="44"/>
                  </a:lnTo>
                  <a:lnTo>
                    <a:pt x="2844" y="44"/>
                  </a:lnTo>
                  <a:lnTo>
                    <a:pt x="2845" y="46"/>
                  </a:lnTo>
                  <a:lnTo>
                    <a:pt x="2847" y="47"/>
                  </a:lnTo>
                  <a:lnTo>
                    <a:pt x="2847" y="49"/>
                  </a:lnTo>
                  <a:lnTo>
                    <a:pt x="2847" y="50"/>
                  </a:lnTo>
                  <a:lnTo>
                    <a:pt x="2847" y="50"/>
                  </a:lnTo>
                  <a:lnTo>
                    <a:pt x="2848" y="50"/>
                  </a:lnTo>
                  <a:lnTo>
                    <a:pt x="2848" y="52"/>
                  </a:lnTo>
                  <a:lnTo>
                    <a:pt x="2847" y="53"/>
                  </a:lnTo>
                  <a:lnTo>
                    <a:pt x="2847" y="55"/>
                  </a:lnTo>
                  <a:lnTo>
                    <a:pt x="2847" y="55"/>
                  </a:lnTo>
                  <a:lnTo>
                    <a:pt x="2845" y="55"/>
                  </a:lnTo>
                  <a:lnTo>
                    <a:pt x="2845" y="55"/>
                  </a:lnTo>
                  <a:lnTo>
                    <a:pt x="2844" y="53"/>
                  </a:lnTo>
                  <a:lnTo>
                    <a:pt x="2844" y="53"/>
                  </a:lnTo>
                  <a:lnTo>
                    <a:pt x="2844" y="55"/>
                  </a:lnTo>
                  <a:lnTo>
                    <a:pt x="2844" y="55"/>
                  </a:lnTo>
                  <a:lnTo>
                    <a:pt x="2844" y="57"/>
                  </a:lnTo>
                  <a:lnTo>
                    <a:pt x="2844" y="57"/>
                  </a:lnTo>
                  <a:lnTo>
                    <a:pt x="2844" y="58"/>
                  </a:lnTo>
                  <a:lnTo>
                    <a:pt x="2844" y="58"/>
                  </a:lnTo>
                  <a:lnTo>
                    <a:pt x="2844" y="58"/>
                  </a:lnTo>
                  <a:lnTo>
                    <a:pt x="2844" y="60"/>
                  </a:lnTo>
                  <a:lnTo>
                    <a:pt x="2844" y="60"/>
                  </a:lnTo>
                  <a:lnTo>
                    <a:pt x="2844" y="61"/>
                  </a:lnTo>
                  <a:lnTo>
                    <a:pt x="2842" y="61"/>
                  </a:lnTo>
                  <a:lnTo>
                    <a:pt x="2839" y="63"/>
                  </a:lnTo>
                  <a:lnTo>
                    <a:pt x="2839" y="63"/>
                  </a:lnTo>
                  <a:lnTo>
                    <a:pt x="2837" y="61"/>
                  </a:lnTo>
                  <a:lnTo>
                    <a:pt x="2836" y="61"/>
                  </a:lnTo>
                  <a:lnTo>
                    <a:pt x="2833" y="60"/>
                  </a:lnTo>
                  <a:lnTo>
                    <a:pt x="2829" y="60"/>
                  </a:lnTo>
                  <a:lnTo>
                    <a:pt x="2828" y="61"/>
                  </a:lnTo>
                  <a:lnTo>
                    <a:pt x="2828" y="63"/>
                  </a:lnTo>
                  <a:lnTo>
                    <a:pt x="2828" y="63"/>
                  </a:lnTo>
                  <a:lnTo>
                    <a:pt x="2829" y="63"/>
                  </a:lnTo>
                  <a:lnTo>
                    <a:pt x="2829" y="63"/>
                  </a:lnTo>
                  <a:lnTo>
                    <a:pt x="2828" y="64"/>
                  </a:lnTo>
                  <a:lnTo>
                    <a:pt x="2828" y="64"/>
                  </a:lnTo>
                  <a:lnTo>
                    <a:pt x="2828" y="66"/>
                  </a:lnTo>
                  <a:lnTo>
                    <a:pt x="2828" y="66"/>
                  </a:lnTo>
                  <a:lnTo>
                    <a:pt x="2828" y="68"/>
                  </a:lnTo>
                  <a:lnTo>
                    <a:pt x="2828" y="68"/>
                  </a:lnTo>
                  <a:lnTo>
                    <a:pt x="2826" y="68"/>
                  </a:lnTo>
                  <a:lnTo>
                    <a:pt x="2826" y="68"/>
                  </a:lnTo>
                  <a:lnTo>
                    <a:pt x="2825" y="68"/>
                  </a:lnTo>
                  <a:lnTo>
                    <a:pt x="2825" y="68"/>
                  </a:lnTo>
                  <a:lnTo>
                    <a:pt x="2823" y="68"/>
                  </a:lnTo>
                  <a:lnTo>
                    <a:pt x="2821" y="68"/>
                  </a:lnTo>
                  <a:lnTo>
                    <a:pt x="2821" y="66"/>
                  </a:lnTo>
                  <a:lnTo>
                    <a:pt x="2820" y="66"/>
                  </a:lnTo>
                  <a:lnTo>
                    <a:pt x="2821" y="66"/>
                  </a:lnTo>
                  <a:lnTo>
                    <a:pt x="2821" y="66"/>
                  </a:lnTo>
                  <a:lnTo>
                    <a:pt x="2821" y="64"/>
                  </a:lnTo>
                  <a:lnTo>
                    <a:pt x="2821" y="64"/>
                  </a:lnTo>
                  <a:lnTo>
                    <a:pt x="2821" y="64"/>
                  </a:lnTo>
                  <a:lnTo>
                    <a:pt x="2821" y="63"/>
                  </a:lnTo>
                  <a:lnTo>
                    <a:pt x="2821" y="63"/>
                  </a:lnTo>
                  <a:lnTo>
                    <a:pt x="2820" y="61"/>
                  </a:lnTo>
                  <a:lnTo>
                    <a:pt x="2820" y="60"/>
                  </a:lnTo>
                  <a:lnTo>
                    <a:pt x="2818" y="57"/>
                  </a:lnTo>
                  <a:lnTo>
                    <a:pt x="2817" y="55"/>
                  </a:lnTo>
                  <a:lnTo>
                    <a:pt x="2817" y="55"/>
                  </a:lnTo>
                  <a:lnTo>
                    <a:pt x="2817" y="57"/>
                  </a:lnTo>
                  <a:lnTo>
                    <a:pt x="2817" y="57"/>
                  </a:lnTo>
                  <a:lnTo>
                    <a:pt x="2817" y="55"/>
                  </a:lnTo>
                  <a:lnTo>
                    <a:pt x="2817" y="53"/>
                  </a:lnTo>
                  <a:lnTo>
                    <a:pt x="2815" y="53"/>
                  </a:lnTo>
                  <a:lnTo>
                    <a:pt x="2815" y="53"/>
                  </a:lnTo>
                  <a:lnTo>
                    <a:pt x="2814" y="52"/>
                  </a:lnTo>
                  <a:lnTo>
                    <a:pt x="2814" y="52"/>
                  </a:lnTo>
                  <a:lnTo>
                    <a:pt x="2812" y="50"/>
                  </a:lnTo>
                  <a:lnTo>
                    <a:pt x="2812" y="50"/>
                  </a:lnTo>
                  <a:lnTo>
                    <a:pt x="2814" y="49"/>
                  </a:lnTo>
                  <a:lnTo>
                    <a:pt x="2814" y="49"/>
                  </a:lnTo>
                  <a:lnTo>
                    <a:pt x="2814" y="47"/>
                  </a:lnTo>
                  <a:lnTo>
                    <a:pt x="2812" y="47"/>
                  </a:lnTo>
                  <a:lnTo>
                    <a:pt x="2812" y="47"/>
                  </a:lnTo>
                  <a:lnTo>
                    <a:pt x="2812" y="47"/>
                  </a:lnTo>
                  <a:lnTo>
                    <a:pt x="2812" y="46"/>
                  </a:lnTo>
                  <a:lnTo>
                    <a:pt x="2812" y="46"/>
                  </a:lnTo>
                  <a:lnTo>
                    <a:pt x="2810" y="44"/>
                  </a:lnTo>
                  <a:lnTo>
                    <a:pt x="2807" y="42"/>
                  </a:lnTo>
                  <a:lnTo>
                    <a:pt x="2804" y="39"/>
                  </a:lnTo>
                  <a:lnTo>
                    <a:pt x="2803" y="39"/>
                  </a:lnTo>
                  <a:lnTo>
                    <a:pt x="2803" y="39"/>
                  </a:lnTo>
                  <a:lnTo>
                    <a:pt x="2804" y="39"/>
                  </a:lnTo>
                  <a:lnTo>
                    <a:pt x="2804" y="38"/>
                  </a:lnTo>
                  <a:lnTo>
                    <a:pt x="2803" y="38"/>
                  </a:lnTo>
                  <a:lnTo>
                    <a:pt x="2804" y="38"/>
                  </a:lnTo>
                  <a:lnTo>
                    <a:pt x="2804" y="38"/>
                  </a:lnTo>
                  <a:lnTo>
                    <a:pt x="2806" y="38"/>
                  </a:lnTo>
                  <a:lnTo>
                    <a:pt x="2807" y="38"/>
                  </a:lnTo>
                  <a:lnTo>
                    <a:pt x="2807" y="38"/>
                  </a:lnTo>
                  <a:lnTo>
                    <a:pt x="2807" y="38"/>
                  </a:lnTo>
                  <a:lnTo>
                    <a:pt x="2807" y="38"/>
                  </a:lnTo>
                  <a:lnTo>
                    <a:pt x="2807" y="38"/>
                  </a:lnTo>
                  <a:lnTo>
                    <a:pt x="2807" y="36"/>
                  </a:lnTo>
                  <a:lnTo>
                    <a:pt x="2809" y="36"/>
                  </a:lnTo>
                  <a:lnTo>
                    <a:pt x="2809" y="36"/>
                  </a:lnTo>
                  <a:lnTo>
                    <a:pt x="2807" y="36"/>
                  </a:lnTo>
                  <a:lnTo>
                    <a:pt x="2807" y="36"/>
                  </a:lnTo>
                  <a:lnTo>
                    <a:pt x="2809" y="34"/>
                  </a:lnTo>
                  <a:lnTo>
                    <a:pt x="2809" y="34"/>
                  </a:lnTo>
                  <a:lnTo>
                    <a:pt x="2809" y="34"/>
                  </a:lnTo>
                  <a:lnTo>
                    <a:pt x="2809" y="34"/>
                  </a:lnTo>
                  <a:lnTo>
                    <a:pt x="2809" y="33"/>
                  </a:lnTo>
                  <a:lnTo>
                    <a:pt x="2809" y="33"/>
                  </a:lnTo>
                  <a:lnTo>
                    <a:pt x="2809" y="33"/>
                  </a:lnTo>
                  <a:lnTo>
                    <a:pt x="2809" y="33"/>
                  </a:lnTo>
                  <a:lnTo>
                    <a:pt x="2809" y="33"/>
                  </a:lnTo>
                  <a:lnTo>
                    <a:pt x="2812" y="33"/>
                  </a:lnTo>
                  <a:lnTo>
                    <a:pt x="2812" y="33"/>
                  </a:lnTo>
                  <a:lnTo>
                    <a:pt x="2812" y="33"/>
                  </a:lnTo>
                  <a:lnTo>
                    <a:pt x="2814" y="33"/>
                  </a:lnTo>
                  <a:lnTo>
                    <a:pt x="2814" y="31"/>
                  </a:lnTo>
                  <a:lnTo>
                    <a:pt x="2814" y="31"/>
                  </a:lnTo>
                  <a:lnTo>
                    <a:pt x="2814" y="31"/>
                  </a:lnTo>
                  <a:lnTo>
                    <a:pt x="2814" y="31"/>
                  </a:lnTo>
                  <a:lnTo>
                    <a:pt x="2814" y="30"/>
                  </a:lnTo>
                  <a:lnTo>
                    <a:pt x="2817" y="28"/>
                  </a:lnTo>
                  <a:lnTo>
                    <a:pt x="2818" y="27"/>
                  </a:lnTo>
                  <a:close/>
                  <a:moveTo>
                    <a:pt x="2751" y="25"/>
                  </a:moveTo>
                  <a:lnTo>
                    <a:pt x="2751" y="25"/>
                  </a:lnTo>
                  <a:lnTo>
                    <a:pt x="2751" y="25"/>
                  </a:lnTo>
                  <a:lnTo>
                    <a:pt x="2752" y="27"/>
                  </a:lnTo>
                  <a:lnTo>
                    <a:pt x="2752" y="27"/>
                  </a:lnTo>
                  <a:lnTo>
                    <a:pt x="2752" y="28"/>
                  </a:lnTo>
                  <a:lnTo>
                    <a:pt x="2752" y="28"/>
                  </a:lnTo>
                  <a:lnTo>
                    <a:pt x="2752" y="28"/>
                  </a:lnTo>
                  <a:lnTo>
                    <a:pt x="2752" y="28"/>
                  </a:lnTo>
                  <a:lnTo>
                    <a:pt x="2754" y="28"/>
                  </a:lnTo>
                  <a:lnTo>
                    <a:pt x="2754" y="28"/>
                  </a:lnTo>
                  <a:lnTo>
                    <a:pt x="2754" y="28"/>
                  </a:lnTo>
                  <a:lnTo>
                    <a:pt x="2755" y="28"/>
                  </a:lnTo>
                  <a:lnTo>
                    <a:pt x="2755" y="28"/>
                  </a:lnTo>
                  <a:lnTo>
                    <a:pt x="2755" y="30"/>
                  </a:lnTo>
                  <a:lnTo>
                    <a:pt x="2755" y="30"/>
                  </a:lnTo>
                  <a:lnTo>
                    <a:pt x="2755" y="30"/>
                  </a:lnTo>
                  <a:lnTo>
                    <a:pt x="2755" y="30"/>
                  </a:lnTo>
                  <a:lnTo>
                    <a:pt x="2754" y="30"/>
                  </a:lnTo>
                  <a:lnTo>
                    <a:pt x="2752" y="30"/>
                  </a:lnTo>
                  <a:lnTo>
                    <a:pt x="2751" y="28"/>
                  </a:lnTo>
                  <a:lnTo>
                    <a:pt x="2751" y="28"/>
                  </a:lnTo>
                  <a:lnTo>
                    <a:pt x="2749" y="28"/>
                  </a:lnTo>
                  <a:lnTo>
                    <a:pt x="2749" y="28"/>
                  </a:lnTo>
                  <a:lnTo>
                    <a:pt x="2749" y="28"/>
                  </a:lnTo>
                  <a:lnTo>
                    <a:pt x="2749" y="30"/>
                  </a:lnTo>
                  <a:lnTo>
                    <a:pt x="2749" y="30"/>
                  </a:lnTo>
                  <a:lnTo>
                    <a:pt x="2749" y="30"/>
                  </a:lnTo>
                  <a:lnTo>
                    <a:pt x="2749" y="28"/>
                  </a:lnTo>
                  <a:lnTo>
                    <a:pt x="2751" y="30"/>
                  </a:lnTo>
                  <a:lnTo>
                    <a:pt x="2751" y="30"/>
                  </a:lnTo>
                  <a:lnTo>
                    <a:pt x="2751" y="30"/>
                  </a:lnTo>
                  <a:lnTo>
                    <a:pt x="2751" y="31"/>
                  </a:lnTo>
                  <a:lnTo>
                    <a:pt x="2751" y="31"/>
                  </a:lnTo>
                  <a:lnTo>
                    <a:pt x="2749" y="31"/>
                  </a:lnTo>
                  <a:lnTo>
                    <a:pt x="2749" y="31"/>
                  </a:lnTo>
                  <a:lnTo>
                    <a:pt x="2747" y="31"/>
                  </a:lnTo>
                  <a:lnTo>
                    <a:pt x="2747" y="30"/>
                  </a:lnTo>
                  <a:lnTo>
                    <a:pt x="2746" y="30"/>
                  </a:lnTo>
                  <a:lnTo>
                    <a:pt x="2746" y="28"/>
                  </a:lnTo>
                  <a:lnTo>
                    <a:pt x="2747" y="28"/>
                  </a:lnTo>
                  <a:lnTo>
                    <a:pt x="2747" y="28"/>
                  </a:lnTo>
                  <a:lnTo>
                    <a:pt x="2747" y="27"/>
                  </a:lnTo>
                  <a:lnTo>
                    <a:pt x="2747" y="27"/>
                  </a:lnTo>
                  <a:lnTo>
                    <a:pt x="2747" y="27"/>
                  </a:lnTo>
                  <a:lnTo>
                    <a:pt x="2747" y="27"/>
                  </a:lnTo>
                  <a:lnTo>
                    <a:pt x="2747" y="27"/>
                  </a:lnTo>
                  <a:lnTo>
                    <a:pt x="2749" y="27"/>
                  </a:lnTo>
                  <a:lnTo>
                    <a:pt x="2751" y="27"/>
                  </a:lnTo>
                  <a:lnTo>
                    <a:pt x="2751" y="25"/>
                  </a:lnTo>
                  <a:close/>
                  <a:moveTo>
                    <a:pt x="2757" y="20"/>
                  </a:moveTo>
                  <a:lnTo>
                    <a:pt x="2757" y="22"/>
                  </a:lnTo>
                  <a:lnTo>
                    <a:pt x="2758" y="22"/>
                  </a:lnTo>
                  <a:lnTo>
                    <a:pt x="2758" y="22"/>
                  </a:lnTo>
                  <a:lnTo>
                    <a:pt x="2760" y="23"/>
                  </a:lnTo>
                  <a:lnTo>
                    <a:pt x="2760" y="23"/>
                  </a:lnTo>
                  <a:lnTo>
                    <a:pt x="2760" y="25"/>
                  </a:lnTo>
                  <a:lnTo>
                    <a:pt x="2760" y="25"/>
                  </a:lnTo>
                  <a:lnTo>
                    <a:pt x="2760" y="27"/>
                  </a:lnTo>
                  <a:lnTo>
                    <a:pt x="2760" y="27"/>
                  </a:lnTo>
                  <a:lnTo>
                    <a:pt x="2762" y="28"/>
                  </a:lnTo>
                  <a:lnTo>
                    <a:pt x="2762" y="28"/>
                  </a:lnTo>
                  <a:lnTo>
                    <a:pt x="2763" y="28"/>
                  </a:lnTo>
                  <a:lnTo>
                    <a:pt x="2763" y="28"/>
                  </a:lnTo>
                  <a:lnTo>
                    <a:pt x="2763" y="28"/>
                  </a:lnTo>
                  <a:lnTo>
                    <a:pt x="2763" y="30"/>
                  </a:lnTo>
                  <a:lnTo>
                    <a:pt x="2762" y="30"/>
                  </a:lnTo>
                  <a:lnTo>
                    <a:pt x="2762" y="28"/>
                  </a:lnTo>
                  <a:lnTo>
                    <a:pt x="2760" y="28"/>
                  </a:lnTo>
                  <a:lnTo>
                    <a:pt x="2758" y="28"/>
                  </a:lnTo>
                  <a:lnTo>
                    <a:pt x="2758" y="28"/>
                  </a:lnTo>
                  <a:lnTo>
                    <a:pt x="2758" y="30"/>
                  </a:lnTo>
                  <a:lnTo>
                    <a:pt x="2760" y="30"/>
                  </a:lnTo>
                  <a:lnTo>
                    <a:pt x="2760" y="30"/>
                  </a:lnTo>
                  <a:lnTo>
                    <a:pt x="2760" y="31"/>
                  </a:lnTo>
                  <a:lnTo>
                    <a:pt x="2760" y="31"/>
                  </a:lnTo>
                  <a:lnTo>
                    <a:pt x="2760" y="31"/>
                  </a:lnTo>
                  <a:lnTo>
                    <a:pt x="2760" y="31"/>
                  </a:lnTo>
                  <a:lnTo>
                    <a:pt x="2760" y="31"/>
                  </a:lnTo>
                  <a:lnTo>
                    <a:pt x="2760" y="31"/>
                  </a:lnTo>
                  <a:lnTo>
                    <a:pt x="2758" y="31"/>
                  </a:lnTo>
                  <a:lnTo>
                    <a:pt x="2758" y="31"/>
                  </a:lnTo>
                  <a:lnTo>
                    <a:pt x="2758" y="30"/>
                  </a:lnTo>
                  <a:lnTo>
                    <a:pt x="2757" y="28"/>
                  </a:lnTo>
                  <a:lnTo>
                    <a:pt x="2755" y="27"/>
                  </a:lnTo>
                  <a:lnTo>
                    <a:pt x="2754" y="27"/>
                  </a:lnTo>
                  <a:lnTo>
                    <a:pt x="2754" y="27"/>
                  </a:lnTo>
                  <a:lnTo>
                    <a:pt x="2752" y="25"/>
                  </a:lnTo>
                  <a:lnTo>
                    <a:pt x="2752" y="25"/>
                  </a:lnTo>
                  <a:lnTo>
                    <a:pt x="2752" y="25"/>
                  </a:lnTo>
                  <a:lnTo>
                    <a:pt x="2752" y="23"/>
                  </a:lnTo>
                  <a:lnTo>
                    <a:pt x="2752" y="23"/>
                  </a:lnTo>
                  <a:lnTo>
                    <a:pt x="2754" y="22"/>
                  </a:lnTo>
                  <a:lnTo>
                    <a:pt x="2754" y="22"/>
                  </a:lnTo>
                  <a:lnTo>
                    <a:pt x="2754" y="23"/>
                  </a:lnTo>
                  <a:lnTo>
                    <a:pt x="2754" y="23"/>
                  </a:lnTo>
                  <a:lnTo>
                    <a:pt x="2754" y="25"/>
                  </a:lnTo>
                  <a:lnTo>
                    <a:pt x="2754" y="25"/>
                  </a:lnTo>
                  <a:lnTo>
                    <a:pt x="2754" y="25"/>
                  </a:lnTo>
                  <a:lnTo>
                    <a:pt x="2755" y="23"/>
                  </a:lnTo>
                  <a:lnTo>
                    <a:pt x="2755" y="23"/>
                  </a:lnTo>
                  <a:lnTo>
                    <a:pt x="2755" y="23"/>
                  </a:lnTo>
                  <a:lnTo>
                    <a:pt x="2755" y="23"/>
                  </a:lnTo>
                  <a:lnTo>
                    <a:pt x="2755" y="23"/>
                  </a:lnTo>
                  <a:lnTo>
                    <a:pt x="2755" y="23"/>
                  </a:lnTo>
                  <a:lnTo>
                    <a:pt x="2757" y="23"/>
                  </a:lnTo>
                  <a:lnTo>
                    <a:pt x="2757" y="23"/>
                  </a:lnTo>
                  <a:lnTo>
                    <a:pt x="2757" y="25"/>
                  </a:lnTo>
                  <a:lnTo>
                    <a:pt x="2757" y="25"/>
                  </a:lnTo>
                  <a:lnTo>
                    <a:pt x="2757" y="25"/>
                  </a:lnTo>
                  <a:lnTo>
                    <a:pt x="2757" y="23"/>
                  </a:lnTo>
                  <a:lnTo>
                    <a:pt x="2758" y="23"/>
                  </a:lnTo>
                  <a:lnTo>
                    <a:pt x="2758" y="25"/>
                  </a:lnTo>
                  <a:lnTo>
                    <a:pt x="2758" y="25"/>
                  </a:lnTo>
                  <a:lnTo>
                    <a:pt x="2758" y="25"/>
                  </a:lnTo>
                  <a:lnTo>
                    <a:pt x="2760" y="23"/>
                  </a:lnTo>
                  <a:lnTo>
                    <a:pt x="2760" y="23"/>
                  </a:lnTo>
                  <a:lnTo>
                    <a:pt x="2758" y="23"/>
                  </a:lnTo>
                  <a:lnTo>
                    <a:pt x="2758" y="23"/>
                  </a:lnTo>
                  <a:lnTo>
                    <a:pt x="2757" y="22"/>
                  </a:lnTo>
                  <a:lnTo>
                    <a:pt x="2757" y="22"/>
                  </a:lnTo>
                  <a:lnTo>
                    <a:pt x="2757" y="20"/>
                  </a:lnTo>
                  <a:close/>
                  <a:moveTo>
                    <a:pt x="2542" y="20"/>
                  </a:moveTo>
                  <a:lnTo>
                    <a:pt x="2542" y="23"/>
                  </a:lnTo>
                  <a:lnTo>
                    <a:pt x="2542" y="23"/>
                  </a:lnTo>
                  <a:lnTo>
                    <a:pt x="2541" y="22"/>
                  </a:lnTo>
                  <a:lnTo>
                    <a:pt x="2542" y="20"/>
                  </a:lnTo>
                  <a:close/>
                  <a:moveTo>
                    <a:pt x="2881" y="20"/>
                  </a:moveTo>
                  <a:lnTo>
                    <a:pt x="2880" y="22"/>
                  </a:lnTo>
                  <a:lnTo>
                    <a:pt x="2880" y="23"/>
                  </a:lnTo>
                  <a:lnTo>
                    <a:pt x="2880" y="25"/>
                  </a:lnTo>
                  <a:lnTo>
                    <a:pt x="2881" y="25"/>
                  </a:lnTo>
                  <a:lnTo>
                    <a:pt x="2881" y="25"/>
                  </a:lnTo>
                  <a:lnTo>
                    <a:pt x="2883" y="23"/>
                  </a:lnTo>
                  <a:lnTo>
                    <a:pt x="2883" y="22"/>
                  </a:lnTo>
                  <a:lnTo>
                    <a:pt x="2883" y="20"/>
                  </a:lnTo>
                  <a:lnTo>
                    <a:pt x="2881" y="20"/>
                  </a:lnTo>
                  <a:lnTo>
                    <a:pt x="2881" y="20"/>
                  </a:lnTo>
                  <a:close/>
                  <a:moveTo>
                    <a:pt x="2818" y="20"/>
                  </a:moveTo>
                  <a:lnTo>
                    <a:pt x="2820" y="20"/>
                  </a:lnTo>
                  <a:lnTo>
                    <a:pt x="2820" y="22"/>
                  </a:lnTo>
                  <a:lnTo>
                    <a:pt x="2820" y="23"/>
                  </a:lnTo>
                  <a:lnTo>
                    <a:pt x="2818" y="23"/>
                  </a:lnTo>
                  <a:lnTo>
                    <a:pt x="2818" y="23"/>
                  </a:lnTo>
                  <a:lnTo>
                    <a:pt x="2818" y="22"/>
                  </a:lnTo>
                  <a:lnTo>
                    <a:pt x="2818" y="22"/>
                  </a:lnTo>
                  <a:lnTo>
                    <a:pt x="2818" y="20"/>
                  </a:lnTo>
                  <a:lnTo>
                    <a:pt x="2818" y="20"/>
                  </a:lnTo>
                  <a:lnTo>
                    <a:pt x="2818" y="20"/>
                  </a:lnTo>
                  <a:close/>
                  <a:moveTo>
                    <a:pt x="2796" y="19"/>
                  </a:moveTo>
                  <a:lnTo>
                    <a:pt x="2795" y="19"/>
                  </a:lnTo>
                  <a:lnTo>
                    <a:pt x="2793" y="19"/>
                  </a:lnTo>
                  <a:lnTo>
                    <a:pt x="2793" y="19"/>
                  </a:lnTo>
                  <a:lnTo>
                    <a:pt x="2792" y="19"/>
                  </a:lnTo>
                  <a:lnTo>
                    <a:pt x="2790" y="19"/>
                  </a:lnTo>
                  <a:lnTo>
                    <a:pt x="2788" y="20"/>
                  </a:lnTo>
                  <a:lnTo>
                    <a:pt x="2787" y="20"/>
                  </a:lnTo>
                  <a:lnTo>
                    <a:pt x="2787" y="20"/>
                  </a:lnTo>
                  <a:lnTo>
                    <a:pt x="2787" y="22"/>
                  </a:lnTo>
                  <a:lnTo>
                    <a:pt x="2788" y="22"/>
                  </a:lnTo>
                  <a:lnTo>
                    <a:pt x="2790" y="25"/>
                  </a:lnTo>
                  <a:lnTo>
                    <a:pt x="2792" y="27"/>
                  </a:lnTo>
                  <a:lnTo>
                    <a:pt x="2793" y="27"/>
                  </a:lnTo>
                  <a:lnTo>
                    <a:pt x="2795" y="27"/>
                  </a:lnTo>
                  <a:lnTo>
                    <a:pt x="2795" y="25"/>
                  </a:lnTo>
                  <a:lnTo>
                    <a:pt x="2796" y="23"/>
                  </a:lnTo>
                  <a:lnTo>
                    <a:pt x="2796" y="22"/>
                  </a:lnTo>
                  <a:lnTo>
                    <a:pt x="2796" y="22"/>
                  </a:lnTo>
                  <a:lnTo>
                    <a:pt x="2798" y="23"/>
                  </a:lnTo>
                  <a:lnTo>
                    <a:pt x="2798" y="23"/>
                  </a:lnTo>
                  <a:lnTo>
                    <a:pt x="2798" y="22"/>
                  </a:lnTo>
                  <a:lnTo>
                    <a:pt x="2798" y="20"/>
                  </a:lnTo>
                  <a:lnTo>
                    <a:pt x="2796" y="19"/>
                  </a:lnTo>
                  <a:lnTo>
                    <a:pt x="2796" y="19"/>
                  </a:lnTo>
                  <a:close/>
                  <a:moveTo>
                    <a:pt x="757" y="19"/>
                  </a:moveTo>
                  <a:lnTo>
                    <a:pt x="756" y="19"/>
                  </a:lnTo>
                  <a:lnTo>
                    <a:pt x="753" y="20"/>
                  </a:lnTo>
                  <a:lnTo>
                    <a:pt x="751" y="22"/>
                  </a:lnTo>
                  <a:lnTo>
                    <a:pt x="748" y="23"/>
                  </a:lnTo>
                  <a:lnTo>
                    <a:pt x="745" y="25"/>
                  </a:lnTo>
                  <a:lnTo>
                    <a:pt x="743" y="25"/>
                  </a:lnTo>
                  <a:lnTo>
                    <a:pt x="740" y="25"/>
                  </a:lnTo>
                  <a:lnTo>
                    <a:pt x="738" y="25"/>
                  </a:lnTo>
                  <a:lnTo>
                    <a:pt x="738" y="27"/>
                  </a:lnTo>
                  <a:lnTo>
                    <a:pt x="740" y="27"/>
                  </a:lnTo>
                  <a:lnTo>
                    <a:pt x="742" y="27"/>
                  </a:lnTo>
                  <a:lnTo>
                    <a:pt x="742" y="28"/>
                  </a:lnTo>
                  <a:lnTo>
                    <a:pt x="742" y="30"/>
                  </a:lnTo>
                  <a:lnTo>
                    <a:pt x="743" y="30"/>
                  </a:lnTo>
                  <a:lnTo>
                    <a:pt x="745" y="31"/>
                  </a:lnTo>
                  <a:lnTo>
                    <a:pt x="746" y="30"/>
                  </a:lnTo>
                  <a:lnTo>
                    <a:pt x="748" y="30"/>
                  </a:lnTo>
                  <a:lnTo>
                    <a:pt x="749" y="27"/>
                  </a:lnTo>
                  <a:lnTo>
                    <a:pt x="751" y="25"/>
                  </a:lnTo>
                  <a:lnTo>
                    <a:pt x="754" y="23"/>
                  </a:lnTo>
                  <a:lnTo>
                    <a:pt x="756" y="22"/>
                  </a:lnTo>
                  <a:lnTo>
                    <a:pt x="756" y="20"/>
                  </a:lnTo>
                  <a:lnTo>
                    <a:pt x="757" y="19"/>
                  </a:lnTo>
                  <a:lnTo>
                    <a:pt x="757" y="19"/>
                  </a:lnTo>
                  <a:close/>
                  <a:moveTo>
                    <a:pt x="2728" y="16"/>
                  </a:moveTo>
                  <a:lnTo>
                    <a:pt x="2728" y="17"/>
                  </a:lnTo>
                  <a:lnTo>
                    <a:pt x="2728" y="17"/>
                  </a:lnTo>
                  <a:lnTo>
                    <a:pt x="2728" y="17"/>
                  </a:lnTo>
                  <a:lnTo>
                    <a:pt x="2728" y="17"/>
                  </a:lnTo>
                  <a:lnTo>
                    <a:pt x="2728" y="19"/>
                  </a:lnTo>
                  <a:lnTo>
                    <a:pt x="2728" y="19"/>
                  </a:lnTo>
                  <a:lnTo>
                    <a:pt x="2728" y="20"/>
                  </a:lnTo>
                  <a:lnTo>
                    <a:pt x="2728" y="22"/>
                  </a:lnTo>
                  <a:lnTo>
                    <a:pt x="2728" y="23"/>
                  </a:lnTo>
                  <a:lnTo>
                    <a:pt x="2728" y="23"/>
                  </a:lnTo>
                  <a:lnTo>
                    <a:pt x="2728" y="23"/>
                  </a:lnTo>
                  <a:lnTo>
                    <a:pt x="2727" y="22"/>
                  </a:lnTo>
                  <a:lnTo>
                    <a:pt x="2727" y="22"/>
                  </a:lnTo>
                  <a:lnTo>
                    <a:pt x="2725" y="22"/>
                  </a:lnTo>
                  <a:lnTo>
                    <a:pt x="2725" y="22"/>
                  </a:lnTo>
                  <a:lnTo>
                    <a:pt x="2725" y="22"/>
                  </a:lnTo>
                  <a:lnTo>
                    <a:pt x="2724" y="22"/>
                  </a:lnTo>
                  <a:lnTo>
                    <a:pt x="2724" y="22"/>
                  </a:lnTo>
                  <a:lnTo>
                    <a:pt x="2721" y="22"/>
                  </a:lnTo>
                  <a:lnTo>
                    <a:pt x="2721" y="22"/>
                  </a:lnTo>
                  <a:lnTo>
                    <a:pt x="2721" y="22"/>
                  </a:lnTo>
                  <a:lnTo>
                    <a:pt x="2721" y="23"/>
                  </a:lnTo>
                  <a:lnTo>
                    <a:pt x="2719" y="23"/>
                  </a:lnTo>
                  <a:lnTo>
                    <a:pt x="2719" y="23"/>
                  </a:lnTo>
                  <a:lnTo>
                    <a:pt x="2717" y="23"/>
                  </a:lnTo>
                  <a:lnTo>
                    <a:pt x="2717" y="25"/>
                  </a:lnTo>
                  <a:lnTo>
                    <a:pt x="2716" y="25"/>
                  </a:lnTo>
                  <a:lnTo>
                    <a:pt x="2716" y="27"/>
                  </a:lnTo>
                  <a:lnTo>
                    <a:pt x="2716" y="27"/>
                  </a:lnTo>
                  <a:lnTo>
                    <a:pt x="2716" y="28"/>
                  </a:lnTo>
                  <a:lnTo>
                    <a:pt x="2716" y="28"/>
                  </a:lnTo>
                  <a:lnTo>
                    <a:pt x="2714" y="28"/>
                  </a:lnTo>
                  <a:lnTo>
                    <a:pt x="2714" y="30"/>
                  </a:lnTo>
                  <a:lnTo>
                    <a:pt x="2716" y="30"/>
                  </a:lnTo>
                  <a:lnTo>
                    <a:pt x="2716" y="30"/>
                  </a:lnTo>
                  <a:lnTo>
                    <a:pt x="2716" y="30"/>
                  </a:lnTo>
                  <a:lnTo>
                    <a:pt x="2716" y="30"/>
                  </a:lnTo>
                  <a:lnTo>
                    <a:pt x="2716" y="30"/>
                  </a:lnTo>
                  <a:lnTo>
                    <a:pt x="2716" y="31"/>
                  </a:lnTo>
                  <a:lnTo>
                    <a:pt x="2716" y="33"/>
                  </a:lnTo>
                  <a:lnTo>
                    <a:pt x="2714" y="33"/>
                  </a:lnTo>
                  <a:lnTo>
                    <a:pt x="2713" y="33"/>
                  </a:lnTo>
                  <a:lnTo>
                    <a:pt x="2711" y="34"/>
                  </a:lnTo>
                  <a:lnTo>
                    <a:pt x="2711" y="34"/>
                  </a:lnTo>
                  <a:lnTo>
                    <a:pt x="2711" y="36"/>
                  </a:lnTo>
                  <a:lnTo>
                    <a:pt x="2713" y="36"/>
                  </a:lnTo>
                  <a:lnTo>
                    <a:pt x="2714" y="36"/>
                  </a:lnTo>
                  <a:lnTo>
                    <a:pt x="2714" y="36"/>
                  </a:lnTo>
                  <a:lnTo>
                    <a:pt x="2714" y="38"/>
                  </a:lnTo>
                  <a:lnTo>
                    <a:pt x="2714" y="38"/>
                  </a:lnTo>
                  <a:lnTo>
                    <a:pt x="2714" y="38"/>
                  </a:lnTo>
                  <a:lnTo>
                    <a:pt x="2714" y="38"/>
                  </a:lnTo>
                  <a:lnTo>
                    <a:pt x="2714" y="38"/>
                  </a:lnTo>
                  <a:lnTo>
                    <a:pt x="2713" y="38"/>
                  </a:lnTo>
                  <a:lnTo>
                    <a:pt x="2711" y="36"/>
                  </a:lnTo>
                  <a:lnTo>
                    <a:pt x="2711" y="36"/>
                  </a:lnTo>
                  <a:lnTo>
                    <a:pt x="2710" y="36"/>
                  </a:lnTo>
                  <a:lnTo>
                    <a:pt x="2710" y="34"/>
                  </a:lnTo>
                  <a:lnTo>
                    <a:pt x="2710" y="34"/>
                  </a:lnTo>
                  <a:lnTo>
                    <a:pt x="2710" y="34"/>
                  </a:lnTo>
                  <a:lnTo>
                    <a:pt x="2711" y="34"/>
                  </a:lnTo>
                  <a:lnTo>
                    <a:pt x="2714" y="33"/>
                  </a:lnTo>
                  <a:lnTo>
                    <a:pt x="2714" y="33"/>
                  </a:lnTo>
                  <a:lnTo>
                    <a:pt x="2714" y="31"/>
                  </a:lnTo>
                  <a:lnTo>
                    <a:pt x="2714" y="31"/>
                  </a:lnTo>
                  <a:lnTo>
                    <a:pt x="2713" y="31"/>
                  </a:lnTo>
                  <a:lnTo>
                    <a:pt x="2713" y="30"/>
                  </a:lnTo>
                  <a:lnTo>
                    <a:pt x="2713" y="30"/>
                  </a:lnTo>
                  <a:lnTo>
                    <a:pt x="2713" y="30"/>
                  </a:lnTo>
                  <a:lnTo>
                    <a:pt x="2713" y="30"/>
                  </a:lnTo>
                  <a:lnTo>
                    <a:pt x="2713" y="30"/>
                  </a:lnTo>
                  <a:lnTo>
                    <a:pt x="2713" y="28"/>
                  </a:lnTo>
                  <a:lnTo>
                    <a:pt x="2713" y="28"/>
                  </a:lnTo>
                  <a:lnTo>
                    <a:pt x="2714" y="28"/>
                  </a:lnTo>
                  <a:lnTo>
                    <a:pt x="2714" y="27"/>
                  </a:lnTo>
                  <a:lnTo>
                    <a:pt x="2714" y="27"/>
                  </a:lnTo>
                  <a:lnTo>
                    <a:pt x="2714" y="27"/>
                  </a:lnTo>
                  <a:lnTo>
                    <a:pt x="2714" y="25"/>
                  </a:lnTo>
                  <a:lnTo>
                    <a:pt x="2714" y="25"/>
                  </a:lnTo>
                  <a:lnTo>
                    <a:pt x="2714" y="25"/>
                  </a:lnTo>
                  <a:lnTo>
                    <a:pt x="2716" y="25"/>
                  </a:lnTo>
                  <a:lnTo>
                    <a:pt x="2716" y="25"/>
                  </a:lnTo>
                  <a:lnTo>
                    <a:pt x="2717" y="25"/>
                  </a:lnTo>
                  <a:lnTo>
                    <a:pt x="2717" y="23"/>
                  </a:lnTo>
                  <a:lnTo>
                    <a:pt x="2717" y="23"/>
                  </a:lnTo>
                  <a:lnTo>
                    <a:pt x="2717" y="23"/>
                  </a:lnTo>
                  <a:lnTo>
                    <a:pt x="2719" y="22"/>
                  </a:lnTo>
                  <a:lnTo>
                    <a:pt x="2719" y="22"/>
                  </a:lnTo>
                  <a:lnTo>
                    <a:pt x="2719" y="22"/>
                  </a:lnTo>
                  <a:lnTo>
                    <a:pt x="2719" y="20"/>
                  </a:lnTo>
                  <a:lnTo>
                    <a:pt x="2719" y="20"/>
                  </a:lnTo>
                  <a:lnTo>
                    <a:pt x="2719" y="20"/>
                  </a:lnTo>
                  <a:lnTo>
                    <a:pt x="2717" y="19"/>
                  </a:lnTo>
                  <a:lnTo>
                    <a:pt x="2714" y="19"/>
                  </a:lnTo>
                  <a:lnTo>
                    <a:pt x="2714" y="19"/>
                  </a:lnTo>
                  <a:lnTo>
                    <a:pt x="2714" y="19"/>
                  </a:lnTo>
                  <a:lnTo>
                    <a:pt x="2714" y="19"/>
                  </a:lnTo>
                  <a:lnTo>
                    <a:pt x="2714" y="17"/>
                  </a:lnTo>
                  <a:lnTo>
                    <a:pt x="2713" y="17"/>
                  </a:lnTo>
                  <a:lnTo>
                    <a:pt x="2714" y="17"/>
                  </a:lnTo>
                  <a:lnTo>
                    <a:pt x="2714" y="17"/>
                  </a:lnTo>
                  <a:lnTo>
                    <a:pt x="2714" y="17"/>
                  </a:lnTo>
                  <a:lnTo>
                    <a:pt x="2714" y="17"/>
                  </a:lnTo>
                  <a:lnTo>
                    <a:pt x="2714" y="17"/>
                  </a:lnTo>
                  <a:lnTo>
                    <a:pt x="2714" y="19"/>
                  </a:lnTo>
                  <a:lnTo>
                    <a:pt x="2716" y="19"/>
                  </a:lnTo>
                  <a:lnTo>
                    <a:pt x="2716" y="19"/>
                  </a:lnTo>
                  <a:lnTo>
                    <a:pt x="2716" y="19"/>
                  </a:lnTo>
                  <a:lnTo>
                    <a:pt x="2717" y="19"/>
                  </a:lnTo>
                  <a:lnTo>
                    <a:pt x="2717" y="19"/>
                  </a:lnTo>
                  <a:lnTo>
                    <a:pt x="2717" y="17"/>
                  </a:lnTo>
                  <a:lnTo>
                    <a:pt x="2717" y="17"/>
                  </a:lnTo>
                  <a:lnTo>
                    <a:pt x="2719" y="17"/>
                  </a:lnTo>
                  <a:lnTo>
                    <a:pt x="2719" y="17"/>
                  </a:lnTo>
                  <a:lnTo>
                    <a:pt x="2719" y="17"/>
                  </a:lnTo>
                  <a:lnTo>
                    <a:pt x="2717" y="17"/>
                  </a:lnTo>
                  <a:lnTo>
                    <a:pt x="2717" y="19"/>
                  </a:lnTo>
                  <a:lnTo>
                    <a:pt x="2719" y="19"/>
                  </a:lnTo>
                  <a:lnTo>
                    <a:pt x="2719" y="19"/>
                  </a:lnTo>
                  <a:lnTo>
                    <a:pt x="2721" y="19"/>
                  </a:lnTo>
                  <a:lnTo>
                    <a:pt x="2721" y="19"/>
                  </a:lnTo>
                  <a:lnTo>
                    <a:pt x="2721" y="19"/>
                  </a:lnTo>
                  <a:lnTo>
                    <a:pt x="2721" y="19"/>
                  </a:lnTo>
                  <a:lnTo>
                    <a:pt x="2721" y="20"/>
                  </a:lnTo>
                  <a:lnTo>
                    <a:pt x="2721" y="20"/>
                  </a:lnTo>
                  <a:lnTo>
                    <a:pt x="2721" y="20"/>
                  </a:lnTo>
                  <a:lnTo>
                    <a:pt x="2722" y="20"/>
                  </a:lnTo>
                  <a:lnTo>
                    <a:pt x="2722" y="20"/>
                  </a:lnTo>
                  <a:lnTo>
                    <a:pt x="2722" y="19"/>
                  </a:lnTo>
                  <a:lnTo>
                    <a:pt x="2724" y="19"/>
                  </a:lnTo>
                  <a:lnTo>
                    <a:pt x="2724" y="19"/>
                  </a:lnTo>
                  <a:lnTo>
                    <a:pt x="2724" y="19"/>
                  </a:lnTo>
                  <a:lnTo>
                    <a:pt x="2724" y="20"/>
                  </a:lnTo>
                  <a:lnTo>
                    <a:pt x="2724" y="20"/>
                  </a:lnTo>
                  <a:lnTo>
                    <a:pt x="2724" y="20"/>
                  </a:lnTo>
                  <a:lnTo>
                    <a:pt x="2724" y="20"/>
                  </a:lnTo>
                  <a:lnTo>
                    <a:pt x="2725" y="20"/>
                  </a:lnTo>
                  <a:lnTo>
                    <a:pt x="2727" y="20"/>
                  </a:lnTo>
                  <a:lnTo>
                    <a:pt x="2727" y="20"/>
                  </a:lnTo>
                  <a:lnTo>
                    <a:pt x="2725" y="19"/>
                  </a:lnTo>
                  <a:lnTo>
                    <a:pt x="2724" y="19"/>
                  </a:lnTo>
                  <a:lnTo>
                    <a:pt x="2724" y="19"/>
                  </a:lnTo>
                  <a:lnTo>
                    <a:pt x="2724" y="19"/>
                  </a:lnTo>
                  <a:lnTo>
                    <a:pt x="2725" y="19"/>
                  </a:lnTo>
                  <a:lnTo>
                    <a:pt x="2727" y="19"/>
                  </a:lnTo>
                  <a:lnTo>
                    <a:pt x="2727" y="20"/>
                  </a:lnTo>
                  <a:lnTo>
                    <a:pt x="2727" y="19"/>
                  </a:lnTo>
                  <a:lnTo>
                    <a:pt x="2727" y="19"/>
                  </a:lnTo>
                  <a:lnTo>
                    <a:pt x="2727" y="17"/>
                  </a:lnTo>
                  <a:lnTo>
                    <a:pt x="2727" y="17"/>
                  </a:lnTo>
                  <a:lnTo>
                    <a:pt x="2727" y="17"/>
                  </a:lnTo>
                  <a:lnTo>
                    <a:pt x="2727" y="17"/>
                  </a:lnTo>
                  <a:lnTo>
                    <a:pt x="2727" y="17"/>
                  </a:lnTo>
                  <a:lnTo>
                    <a:pt x="2727" y="16"/>
                  </a:lnTo>
                  <a:lnTo>
                    <a:pt x="2728" y="16"/>
                  </a:lnTo>
                  <a:lnTo>
                    <a:pt x="2728" y="16"/>
                  </a:lnTo>
                  <a:close/>
                  <a:moveTo>
                    <a:pt x="2544" y="12"/>
                  </a:moveTo>
                  <a:lnTo>
                    <a:pt x="2546" y="12"/>
                  </a:lnTo>
                  <a:lnTo>
                    <a:pt x="2544" y="14"/>
                  </a:lnTo>
                  <a:lnTo>
                    <a:pt x="2544" y="17"/>
                  </a:lnTo>
                  <a:lnTo>
                    <a:pt x="2544" y="19"/>
                  </a:lnTo>
                  <a:lnTo>
                    <a:pt x="2544" y="20"/>
                  </a:lnTo>
                  <a:lnTo>
                    <a:pt x="2544" y="20"/>
                  </a:lnTo>
                  <a:lnTo>
                    <a:pt x="2544" y="23"/>
                  </a:lnTo>
                  <a:lnTo>
                    <a:pt x="2544" y="23"/>
                  </a:lnTo>
                  <a:lnTo>
                    <a:pt x="2542" y="20"/>
                  </a:lnTo>
                  <a:lnTo>
                    <a:pt x="2541" y="19"/>
                  </a:lnTo>
                  <a:lnTo>
                    <a:pt x="2541" y="19"/>
                  </a:lnTo>
                  <a:lnTo>
                    <a:pt x="2542" y="19"/>
                  </a:lnTo>
                  <a:lnTo>
                    <a:pt x="2542" y="17"/>
                  </a:lnTo>
                  <a:lnTo>
                    <a:pt x="2544" y="16"/>
                  </a:lnTo>
                  <a:lnTo>
                    <a:pt x="2544" y="12"/>
                  </a:lnTo>
                  <a:lnTo>
                    <a:pt x="2544" y="12"/>
                  </a:lnTo>
                  <a:close/>
                  <a:moveTo>
                    <a:pt x="2905" y="11"/>
                  </a:moveTo>
                  <a:lnTo>
                    <a:pt x="2907" y="12"/>
                  </a:lnTo>
                  <a:lnTo>
                    <a:pt x="2907" y="14"/>
                  </a:lnTo>
                  <a:lnTo>
                    <a:pt x="2907" y="16"/>
                  </a:lnTo>
                  <a:lnTo>
                    <a:pt x="2907" y="16"/>
                  </a:lnTo>
                  <a:lnTo>
                    <a:pt x="2907" y="17"/>
                  </a:lnTo>
                  <a:lnTo>
                    <a:pt x="2905" y="17"/>
                  </a:lnTo>
                  <a:lnTo>
                    <a:pt x="2905" y="17"/>
                  </a:lnTo>
                  <a:lnTo>
                    <a:pt x="2903" y="17"/>
                  </a:lnTo>
                  <a:lnTo>
                    <a:pt x="2903" y="16"/>
                  </a:lnTo>
                  <a:lnTo>
                    <a:pt x="2903" y="16"/>
                  </a:lnTo>
                  <a:lnTo>
                    <a:pt x="2903" y="16"/>
                  </a:lnTo>
                  <a:lnTo>
                    <a:pt x="2903" y="14"/>
                  </a:lnTo>
                  <a:lnTo>
                    <a:pt x="2903" y="12"/>
                  </a:lnTo>
                  <a:lnTo>
                    <a:pt x="2905" y="11"/>
                  </a:lnTo>
                  <a:lnTo>
                    <a:pt x="2905" y="11"/>
                  </a:lnTo>
                  <a:close/>
                  <a:moveTo>
                    <a:pt x="251" y="11"/>
                  </a:moveTo>
                  <a:lnTo>
                    <a:pt x="251" y="11"/>
                  </a:lnTo>
                  <a:lnTo>
                    <a:pt x="253" y="11"/>
                  </a:lnTo>
                  <a:lnTo>
                    <a:pt x="253" y="12"/>
                  </a:lnTo>
                  <a:lnTo>
                    <a:pt x="253" y="14"/>
                  </a:lnTo>
                  <a:lnTo>
                    <a:pt x="254" y="14"/>
                  </a:lnTo>
                  <a:lnTo>
                    <a:pt x="254" y="14"/>
                  </a:lnTo>
                  <a:lnTo>
                    <a:pt x="254" y="16"/>
                  </a:lnTo>
                  <a:lnTo>
                    <a:pt x="253" y="16"/>
                  </a:lnTo>
                  <a:lnTo>
                    <a:pt x="251" y="14"/>
                  </a:lnTo>
                  <a:lnTo>
                    <a:pt x="251" y="12"/>
                  </a:lnTo>
                  <a:lnTo>
                    <a:pt x="251" y="12"/>
                  </a:lnTo>
                  <a:lnTo>
                    <a:pt x="251" y="11"/>
                  </a:lnTo>
                  <a:lnTo>
                    <a:pt x="251" y="11"/>
                  </a:lnTo>
                  <a:lnTo>
                    <a:pt x="251" y="11"/>
                  </a:lnTo>
                  <a:close/>
                  <a:moveTo>
                    <a:pt x="8" y="6"/>
                  </a:moveTo>
                  <a:lnTo>
                    <a:pt x="10" y="6"/>
                  </a:lnTo>
                  <a:lnTo>
                    <a:pt x="8" y="6"/>
                  </a:lnTo>
                  <a:lnTo>
                    <a:pt x="8" y="8"/>
                  </a:lnTo>
                  <a:lnTo>
                    <a:pt x="8" y="9"/>
                  </a:lnTo>
                  <a:lnTo>
                    <a:pt x="7" y="8"/>
                  </a:lnTo>
                  <a:lnTo>
                    <a:pt x="7" y="6"/>
                  </a:lnTo>
                  <a:lnTo>
                    <a:pt x="7" y="6"/>
                  </a:lnTo>
                  <a:lnTo>
                    <a:pt x="8" y="6"/>
                  </a:lnTo>
                  <a:close/>
                  <a:moveTo>
                    <a:pt x="887" y="5"/>
                  </a:moveTo>
                  <a:lnTo>
                    <a:pt x="888" y="5"/>
                  </a:lnTo>
                  <a:lnTo>
                    <a:pt x="888" y="6"/>
                  </a:lnTo>
                  <a:lnTo>
                    <a:pt x="888" y="8"/>
                  </a:lnTo>
                  <a:lnTo>
                    <a:pt x="890" y="9"/>
                  </a:lnTo>
                  <a:lnTo>
                    <a:pt x="890" y="11"/>
                  </a:lnTo>
                  <a:lnTo>
                    <a:pt x="888" y="11"/>
                  </a:lnTo>
                  <a:lnTo>
                    <a:pt x="888" y="12"/>
                  </a:lnTo>
                  <a:lnTo>
                    <a:pt x="887" y="12"/>
                  </a:lnTo>
                  <a:lnTo>
                    <a:pt x="887" y="9"/>
                  </a:lnTo>
                  <a:lnTo>
                    <a:pt x="887" y="8"/>
                  </a:lnTo>
                  <a:lnTo>
                    <a:pt x="887" y="6"/>
                  </a:lnTo>
                  <a:lnTo>
                    <a:pt x="887" y="6"/>
                  </a:lnTo>
                  <a:lnTo>
                    <a:pt x="887" y="5"/>
                  </a:lnTo>
                  <a:close/>
                  <a:moveTo>
                    <a:pt x="2795" y="3"/>
                  </a:moveTo>
                  <a:lnTo>
                    <a:pt x="2796" y="5"/>
                  </a:lnTo>
                  <a:lnTo>
                    <a:pt x="2796" y="6"/>
                  </a:lnTo>
                  <a:lnTo>
                    <a:pt x="2798" y="5"/>
                  </a:lnTo>
                  <a:lnTo>
                    <a:pt x="2798" y="6"/>
                  </a:lnTo>
                  <a:lnTo>
                    <a:pt x="2798" y="8"/>
                  </a:lnTo>
                  <a:lnTo>
                    <a:pt x="2796" y="6"/>
                  </a:lnTo>
                  <a:lnTo>
                    <a:pt x="2795" y="8"/>
                  </a:lnTo>
                  <a:lnTo>
                    <a:pt x="2793" y="6"/>
                  </a:lnTo>
                  <a:lnTo>
                    <a:pt x="2795" y="6"/>
                  </a:lnTo>
                  <a:lnTo>
                    <a:pt x="2795" y="5"/>
                  </a:lnTo>
                  <a:lnTo>
                    <a:pt x="2795" y="3"/>
                  </a:lnTo>
                  <a:close/>
                  <a:moveTo>
                    <a:pt x="2870" y="1"/>
                  </a:moveTo>
                  <a:lnTo>
                    <a:pt x="2872" y="1"/>
                  </a:lnTo>
                  <a:lnTo>
                    <a:pt x="2874" y="3"/>
                  </a:lnTo>
                  <a:lnTo>
                    <a:pt x="2875" y="3"/>
                  </a:lnTo>
                  <a:lnTo>
                    <a:pt x="2875" y="3"/>
                  </a:lnTo>
                  <a:lnTo>
                    <a:pt x="2877" y="3"/>
                  </a:lnTo>
                  <a:lnTo>
                    <a:pt x="2877" y="3"/>
                  </a:lnTo>
                  <a:lnTo>
                    <a:pt x="2878" y="5"/>
                  </a:lnTo>
                  <a:lnTo>
                    <a:pt x="2878" y="5"/>
                  </a:lnTo>
                  <a:lnTo>
                    <a:pt x="2881" y="6"/>
                  </a:lnTo>
                  <a:lnTo>
                    <a:pt x="2883" y="6"/>
                  </a:lnTo>
                  <a:lnTo>
                    <a:pt x="2883" y="8"/>
                  </a:lnTo>
                  <a:lnTo>
                    <a:pt x="2885" y="8"/>
                  </a:lnTo>
                  <a:lnTo>
                    <a:pt x="2885" y="8"/>
                  </a:lnTo>
                  <a:lnTo>
                    <a:pt x="2885" y="8"/>
                  </a:lnTo>
                  <a:lnTo>
                    <a:pt x="2885" y="8"/>
                  </a:lnTo>
                  <a:lnTo>
                    <a:pt x="2885" y="8"/>
                  </a:lnTo>
                  <a:lnTo>
                    <a:pt x="2886" y="8"/>
                  </a:lnTo>
                  <a:lnTo>
                    <a:pt x="2886" y="9"/>
                  </a:lnTo>
                  <a:lnTo>
                    <a:pt x="2888" y="9"/>
                  </a:lnTo>
                  <a:lnTo>
                    <a:pt x="2888" y="9"/>
                  </a:lnTo>
                  <a:lnTo>
                    <a:pt x="2888" y="9"/>
                  </a:lnTo>
                  <a:lnTo>
                    <a:pt x="2889" y="11"/>
                  </a:lnTo>
                  <a:lnTo>
                    <a:pt x="2889" y="11"/>
                  </a:lnTo>
                  <a:lnTo>
                    <a:pt x="2889" y="12"/>
                  </a:lnTo>
                  <a:lnTo>
                    <a:pt x="2889" y="14"/>
                  </a:lnTo>
                  <a:lnTo>
                    <a:pt x="2889" y="16"/>
                  </a:lnTo>
                  <a:lnTo>
                    <a:pt x="2889" y="17"/>
                  </a:lnTo>
                  <a:lnTo>
                    <a:pt x="2888" y="19"/>
                  </a:lnTo>
                  <a:lnTo>
                    <a:pt x="2888" y="20"/>
                  </a:lnTo>
                  <a:lnTo>
                    <a:pt x="2888" y="20"/>
                  </a:lnTo>
                  <a:lnTo>
                    <a:pt x="2889" y="22"/>
                  </a:lnTo>
                  <a:lnTo>
                    <a:pt x="2889" y="23"/>
                  </a:lnTo>
                  <a:lnTo>
                    <a:pt x="2889" y="23"/>
                  </a:lnTo>
                  <a:lnTo>
                    <a:pt x="2891" y="25"/>
                  </a:lnTo>
                  <a:lnTo>
                    <a:pt x="2891" y="27"/>
                  </a:lnTo>
                  <a:lnTo>
                    <a:pt x="2892" y="27"/>
                  </a:lnTo>
                  <a:lnTo>
                    <a:pt x="2892" y="28"/>
                  </a:lnTo>
                  <a:lnTo>
                    <a:pt x="2892" y="30"/>
                  </a:lnTo>
                  <a:lnTo>
                    <a:pt x="2894" y="30"/>
                  </a:lnTo>
                  <a:lnTo>
                    <a:pt x="2894" y="31"/>
                  </a:lnTo>
                  <a:lnTo>
                    <a:pt x="2896" y="31"/>
                  </a:lnTo>
                  <a:lnTo>
                    <a:pt x="2896" y="33"/>
                  </a:lnTo>
                  <a:lnTo>
                    <a:pt x="2897" y="33"/>
                  </a:lnTo>
                  <a:lnTo>
                    <a:pt x="2897" y="34"/>
                  </a:lnTo>
                  <a:lnTo>
                    <a:pt x="2899" y="34"/>
                  </a:lnTo>
                  <a:lnTo>
                    <a:pt x="2899" y="34"/>
                  </a:lnTo>
                  <a:lnTo>
                    <a:pt x="2899" y="36"/>
                  </a:lnTo>
                  <a:lnTo>
                    <a:pt x="2899" y="36"/>
                  </a:lnTo>
                  <a:lnTo>
                    <a:pt x="2899" y="36"/>
                  </a:lnTo>
                  <a:lnTo>
                    <a:pt x="2897" y="38"/>
                  </a:lnTo>
                  <a:lnTo>
                    <a:pt x="2897" y="38"/>
                  </a:lnTo>
                  <a:lnTo>
                    <a:pt x="2897" y="38"/>
                  </a:lnTo>
                  <a:lnTo>
                    <a:pt x="2897" y="38"/>
                  </a:lnTo>
                  <a:lnTo>
                    <a:pt x="2897" y="38"/>
                  </a:lnTo>
                  <a:lnTo>
                    <a:pt x="2897" y="38"/>
                  </a:lnTo>
                  <a:lnTo>
                    <a:pt x="2897" y="39"/>
                  </a:lnTo>
                  <a:lnTo>
                    <a:pt x="2897" y="39"/>
                  </a:lnTo>
                  <a:lnTo>
                    <a:pt x="2897" y="39"/>
                  </a:lnTo>
                  <a:lnTo>
                    <a:pt x="2897" y="41"/>
                  </a:lnTo>
                  <a:lnTo>
                    <a:pt x="2897" y="41"/>
                  </a:lnTo>
                  <a:lnTo>
                    <a:pt x="2896" y="41"/>
                  </a:lnTo>
                  <a:lnTo>
                    <a:pt x="2896" y="42"/>
                  </a:lnTo>
                  <a:lnTo>
                    <a:pt x="2894" y="42"/>
                  </a:lnTo>
                  <a:lnTo>
                    <a:pt x="2894" y="42"/>
                  </a:lnTo>
                  <a:lnTo>
                    <a:pt x="2892" y="42"/>
                  </a:lnTo>
                  <a:lnTo>
                    <a:pt x="2892" y="44"/>
                  </a:lnTo>
                  <a:lnTo>
                    <a:pt x="2891" y="44"/>
                  </a:lnTo>
                  <a:lnTo>
                    <a:pt x="2891" y="46"/>
                  </a:lnTo>
                  <a:lnTo>
                    <a:pt x="2891" y="46"/>
                  </a:lnTo>
                  <a:lnTo>
                    <a:pt x="2891" y="46"/>
                  </a:lnTo>
                  <a:lnTo>
                    <a:pt x="2891" y="46"/>
                  </a:lnTo>
                  <a:lnTo>
                    <a:pt x="2891" y="46"/>
                  </a:lnTo>
                  <a:lnTo>
                    <a:pt x="2891" y="47"/>
                  </a:lnTo>
                  <a:lnTo>
                    <a:pt x="2891" y="47"/>
                  </a:lnTo>
                  <a:lnTo>
                    <a:pt x="2889" y="47"/>
                  </a:lnTo>
                  <a:lnTo>
                    <a:pt x="2889" y="47"/>
                  </a:lnTo>
                  <a:lnTo>
                    <a:pt x="2889" y="46"/>
                  </a:lnTo>
                  <a:lnTo>
                    <a:pt x="2888" y="46"/>
                  </a:lnTo>
                  <a:lnTo>
                    <a:pt x="2886" y="46"/>
                  </a:lnTo>
                  <a:lnTo>
                    <a:pt x="2886" y="46"/>
                  </a:lnTo>
                  <a:lnTo>
                    <a:pt x="2885" y="44"/>
                  </a:lnTo>
                  <a:lnTo>
                    <a:pt x="2885" y="44"/>
                  </a:lnTo>
                  <a:lnTo>
                    <a:pt x="2885" y="44"/>
                  </a:lnTo>
                  <a:lnTo>
                    <a:pt x="2885" y="42"/>
                  </a:lnTo>
                  <a:lnTo>
                    <a:pt x="2883" y="42"/>
                  </a:lnTo>
                  <a:lnTo>
                    <a:pt x="2883" y="42"/>
                  </a:lnTo>
                  <a:lnTo>
                    <a:pt x="2883" y="42"/>
                  </a:lnTo>
                  <a:lnTo>
                    <a:pt x="2881" y="44"/>
                  </a:lnTo>
                  <a:lnTo>
                    <a:pt x="2880" y="44"/>
                  </a:lnTo>
                  <a:lnTo>
                    <a:pt x="2880" y="44"/>
                  </a:lnTo>
                  <a:lnTo>
                    <a:pt x="2880" y="44"/>
                  </a:lnTo>
                  <a:lnTo>
                    <a:pt x="2880" y="42"/>
                  </a:lnTo>
                  <a:lnTo>
                    <a:pt x="2878" y="42"/>
                  </a:lnTo>
                  <a:lnTo>
                    <a:pt x="2877" y="42"/>
                  </a:lnTo>
                  <a:lnTo>
                    <a:pt x="2877" y="42"/>
                  </a:lnTo>
                  <a:lnTo>
                    <a:pt x="2875" y="42"/>
                  </a:lnTo>
                  <a:lnTo>
                    <a:pt x="2875" y="42"/>
                  </a:lnTo>
                  <a:lnTo>
                    <a:pt x="2875" y="42"/>
                  </a:lnTo>
                  <a:lnTo>
                    <a:pt x="2875" y="42"/>
                  </a:lnTo>
                  <a:lnTo>
                    <a:pt x="2875" y="42"/>
                  </a:lnTo>
                  <a:lnTo>
                    <a:pt x="2875" y="42"/>
                  </a:lnTo>
                  <a:lnTo>
                    <a:pt x="2875" y="41"/>
                  </a:lnTo>
                  <a:lnTo>
                    <a:pt x="2875" y="41"/>
                  </a:lnTo>
                  <a:lnTo>
                    <a:pt x="2875" y="39"/>
                  </a:lnTo>
                  <a:lnTo>
                    <a:pt x="2875" y="39"/>
                  </a:lnTo>
                  <a:lnTo>
                    <a:pt x="2877" y="39"/>
                  </a:lnTo>
                  <a:lnTo>
                    <a:pt x="2877" y="39"/>
                  </a:lnTo>
                  <a:lnTo>
                    <a:pt x="2878" y="39"/>
                  </a:lnTo>
                  <a:lnTo>
                    <a:pt x="2880" y="39"/>
                  </a:lnTo>
                  <a:lnTo>
                    <a:pt x="2881" y="39"/>
                  </a:lnTo>
                  <a:lnTo>
                    <a:pt x="2881" y="41"/>
                  </a:lnTo>
                  <a:lnTo>
                    <a:pt x="2881" y="41"/>
                  </a:lnTo>
                  <a:lnTo>
                    <a:pt x="2880" y="41"/>
                  </a:lnTo>
                  <a:lnTo>
                    <a:pt x="2878" y="41"/>
                  </a:lnTo>
                  <a:lnTo>
                    <a:pt x="2878" y="41"/>
                  </a:lnTo>
                  <a:lnTo>
                    <a:pt x="2878" y="41"/>
                  </a:lnTo>
                  <a:lnTo>
                    <a:pt x="2878" y="41"/>
                  </a:lnTo>
                  <a:lnTo>
                    <a:pt x="2880" y="42"/>
                  </a:lnTo>
                  <a:lnTo>
                    <a:pt x="2880" y="42"/>
                  </a:lnTo>
                  <a:lnTo>
                    <a:pt x="2880" y="42"/>
                  </a:lnTo>
                  <a:lnTo>
                    <a:pt x="2881" y="42"/>
                  </a:lnTo>
                  <a:lnTo>
                    <a:pt x="2883" y="42"/>
                  </a:lnTo>
                  <a:lnTo>
                    <a:pt x="2885" y="42"/>
                  </a:lnTo>
                  <a:lnTo>
                    <a:pt x="2885" y="44"/>
                  </a:lnTo>
                  <a:lnTo>
                    <a:pt x="2886" y="42"/>
                  </a:lnTo>
                  <a:lnTo>
                    <a:pt x="2886" y="42"/>
                  </a:lnTo>
                  <a:lnTo>
                    <a:pt x="2886" y="41"/>
                  </a:lnTo>
                  <a:lnTo>
                    <a:pt x="2886" y="41"/>
                  </a:lnTo>
                  <a:lnTo>
                    <a:pt x="2886" y="39"/>
                  </a:lnTo>
                  <a:lnTo>
                    <a:pt x="2886" y="38"/>
                  </a:lnTo>
                  <a:lnTo>
                    <a:pt x="2886" y="38"/>
                  </a:lnTo>
                  <a:lnTo>
                    <a:pt x="2885" y="36"/>
                  </a:lnTo>
                  <a:lnTo>
                    <a:pt x="2885" y="36"/>
                  </a:lnTo>
                  <a:lnTo>
                    <a:pt x="2883" y="34"/>
                  </a:lnTo>
                  <a:lnTo>
                    <a:pt x="2881" y="34"/>
                  </a:lnTo>
                  <a:lnTo>
                    <a:pt x="2880" y="33"/>
                  </a:lnTo>
                  <a:lnTo>
                    <a:pt x="2877" y="31"/>
                  </a:lnTo>
                  <a:lnTo>
                    <a:pt x="2875" y="30"/>
                  </a:lnTo>
                  <a:lnTo>
                    <a:pt x="2872" y="30"/>
                  </a:lnTo>
                  <a:lnTo>
                    <a:pt x="2870" y="28"/>
                  </a:lnTo>
                  <a:lnTo>
                    <a:pt x="2870" y="27"/>
                  </a:lnTo>
                  <a:lnTo>
                    <a:pt x="2869" y="27"/>
                  </a:lnTo>
                  <a:lnTo>
                    <a:pt x="2869" y="25"/>
                  </a:lnTo>
                  <a:lnTo>
                    <a:pt x="2867" y="25"/>
                  </a:lnTo>
                  <a:lnTo>
                    <a:pt x="2867" y="25"/>
                  </a:lnTo>
                  <a:lnTo>
                    <a:pt x="2869" y="25"/>
                  </a:lnTo>
                  <a:lnTo>
                    <a:pt x="2869" y="25"/>
                  </a:lnTo>
                  <a:lnTo>
                    <a:pt x="2870" y="25"/>
                  </a:lnTo>
                  <a:lnTo>
                    <a:pt x="2870" y="27"/>
                  </a:lnTo>
                  <a:lnTo>
                    <a:pt x="2870" y="25"/>
                  </a:lnTo>
                  <a:lnTo>
                    <a:pt x="2872" y="25"/>
                  </a:lnTo>
                  <a:lnTo>
                    <a:pt x="2872" y="25"/>
                  </a:lnTo>
                  <a:lnTo>
                    <a:pt x="2872" y="25"/>
                  </a:lnTo>
                  <a:lnTo>
                    <a:pt x="2872" y="23"/>
                  </a:lnTo>
                  <a:lnTo>
                    <a:pt x="2872" y="23"/>
                  </a:lnTo>
                  <a:lnTo>
                    <a:pt x="2872" y="22"/>
                  </a:lnTo>
                  <a:lnTo>
                    <a:pt x="2870" y="22"/>
                  </a:lnTo>
                  <a:lnTo>
                    <a:pt x="2870" y="20"/>
                  </a:lnTo>
                  <a:lnTo>
                    <a:pt x="2869" y="20"/>
                  </a:lnTo>
                  <a:lnTo>
                    <a:pt x="2867" y="19"/>
                  </a:lnTo>
                  <a:lnTo>
                    <a:pt x="2867" y="17"/>
                  </a:lnTo>
                  <a:lnTo>
                    <a:pt x="2867" y="17"/>
                  </a:lnTo>
                  <a:lnTo>
                    <a:pt x="2867" y="17"/>
                  </a:lnTo>
                  <a:lnTo>
                    <a:pt x="2867" y="16"/>
                  </a:lnTo>
                  <a:lnTo>
                    <a:pt x="2867" y="16"/>
                  </a:lnTo>
                  <a:lnTo>
                    <a:pt x="2867" y="16"/>
                  </a:lnTo>
                  <a:lnTo>
                    <a:pt x="2866" y="14"/>
                  </a:lnTo>
                  <a:lnTo>
                    <a:pt x="2864" y="12"/>
                  </a:lnTo>
                  <a:lnTo>
                    <a:pt x="2864" y="12"/>
                  </a:lnTo>
                  <a:lnTo>
                    <a:pt x="2864" y="12"/>
                  </a:lnTo>
                  <a:lnTo>
                    <a:pt x="2862" y="12"/>
                  </a:lnTo>
                  <a:lnTo>
                    <a:pt x="2862" y="12"/>
                  </a:lnTo>
                  <a:lnTo>
                    <a:pt x="2862" y="11"/>
                  </a:lnTo>
                  <a:lnTo>
                    <a:pt x="2862" y="11"/>
                  </a:lnTo>
                  <a:lnTo>
                    <a:pt x="2862" y="11"/>
                  </a:lnTo>
                  <a:lnTo>
                    <a:pt x="2862" y="11"/>
                  </a:lnTo>
                  <a:lnTo>
                    <a:pt x="2862" y="9"/>
                  </a:lnTo>
                  <a:lnTo>
                    <a:pt x="2864" y="9"/>
                  </a:lnTo>
                  <a:lnTo>
                    <a:pt x="2864" y="11"/>
                  </a:lnTo>
                  <a:lnTo>
                    <a:pt x="2864" y="11"/>
                  </a:lnTo>
                  <a:lnTo>
                    <a:pt x="2864" y="11"/>
                  </a:lnTo>
                  <a:lnTo>
                    <a:pt x="2866" y="12"/>
                  </a:lnTo>
                  <a:lnTo>
                    <a:pt x="2866" y="14"/>
                  </a:lnTo>
                  <a:lnTo>
                    <a:pt x="2867" y="16"/>
                  </a:lnTo>
                  <a:lnTo>
                    <a:pt x="2867" y="16"/>
                  </a:lnTo>
                  <a:lnTo>
                    <a:pt x="2869" y="16"/>
                  </a:lnTo>
                  <a:lnTo>
                    <a:pt x="2867" y="17"/>
                  </a:lnTo>
                  <a:lnTo>
                    <a:pt x="2869" y="17"/>
                  </a:lnTo>
                  <a:lnTo>
                    <a:pt x="2869" y="19"/>
                  </a:lnTo>
                  <a:lnTo>
                    <a:pt x="2870" y="19"/>
                  </a:lnTo>
                  <a:lnTo>
                    <a:pt x="2872" y="19"/>
                  </a:lnTo>
                  <a:lnTo>
                    <a:pt x="2872" y="19"/>
                  </a:lnTo>
                  <a:lnTo>
                    <a:pt x="2872" y="19"/>
                  </a:lnTo>
                  <a:lnTo>
                    <a:pt x="2872" y="19"/>
                  </a:lnTo>
                  <a:lnTo>
                    <a:pt x="2872" y="17"/>
                  </a:lnTo>
                  <a:lnTo>
                    <a:pt x="2872" y="17"/>
                  </a:lnTo>
                  <a:lnTo>
                    <a:pt x="2874" y="16"/>
                  </a:lnTo>
                  <a:lnTo>
                    <a:pt x="2872" y="16"/>
                  </a:lnTo>
                  <a:lnTo>
                    <a:pt x="2872" y="14"/>
                  </a:lnTo>
                  <a:lnTo>
                    <a:pt x="2872" y="14"/>
                  </a:lnTo>
                  <a:lnTo>
                    <a:pt x="2874" y="14"/>
                  </a:lnTo>
                  <a:lnTo>
                    <a:pt x="2874" y="14"/>
                  </a:lnTo>
                  <a:lnTo>
                    <a:pt x="2874" y="12"/>
                  </a:lnTo>
                  <a:lnTo>
                    <a:pt x="2872" y="11"/>
                  </a:lnTo>
                  <a:lnTo>
                    <a:pt x="2872" y="11"/>
                  </a:lnTo>
                  <a:lnTo>
                    <a:pt x="2870" y="9"/>
                  </a:lnTo>
                  <a:lnTo>
                    <a:pt x="2870" y="9"/>
                  </a:lnTo>
                  <a:lnTo>
                    <a:pt x="2870" y="9"/>
                  </a:lnTo>
                  <a:lnTo>
                    <a:pt x="2872" y="9"/>
                  </a:lnTo>
                  <a:lnTo>
                    <a:pt x="2872" y="9"/>
                  </a:lnTo>
                  <a:lnTo>
                    <a:pt x="2872" y="11"/>
                  </a:lnTo>
                  <a:lnTo>
                    <a:pt x="2874" y="12"/>
                  </a:lnTo>
                  <a:lnTo>
                    <a:pt x="2874" y="12"/>
                  </a:lnTo>
                  <a:lnTo>
                    <a:pt x="2875" y="14"/>
                  </a:lnTo>
                  <a:lnTo>
                    <a:pt x="2875" y="14"/>
                  </a:lnTo>
                  <a:lnTo>
                    <a:pt x="2875" y="16"/>
                  </a:lnTo>
                  <a:lnTo>
                    <a:pt x="2875" y="16"/>
                  </a:lnTo>
                  <a:lnTo>
                    <a:pt x="2875" y="17"/>
                  </a:lnTo>
                  <a:lnTo>
                    <a:pt x="2877" y="17"/>
                  </a:lnTo>
                  <a:lnTo>
                    <a:pt x="2877" y="19"/>
                  </a:lnTo>
                  <a:lnTo>
                    <a:pt x="2877" y="19"/>
                  </a:lnTo>
                  <a:lnTo>
                    <a:pt x="2878" y="20"/>
                  </a:lnTo>
                  <a:lnTo>
                    <a:pt x="2878" y="20"/>
                  </a:lnTo>
                  <a:lnTo>
                    <a:pt x="2880" y="20"/>
                  </a:lnTo>
                  <a:lnTo>
                    <a:pt x="2880" y="20"/>
                  </a:lnTo>
                  <a:lnTo>
                    <a:pt x="2880" y="20"/>
                  </a:lnTo>
                  <a:lnTo>
                    <a:pt x="2880" y="19"/>
                  </a:lnTo>
                  <a:lnTo>
                    <a:pt x="2880" y="19"/>
                  </a:lnTo>
                  <a:lnTo>
                    <a:pt x="2880" y="17"/>
                  </a:lnTo>
                  <a:lnTo>
                    <a:pt x="2878" y="17"/>
                  </a:lnTo>
                  <a:lnTo>
                    <a:pt x="2878" y="17"/>
                  </a:lnTo>
                  <a:lnTo>
                    <a:pt x="2880" y="17"/>
                  </a:lnTo>
                  <a:lnTo>
                    <a:pt x="2880" y="17"/>
                  </a:lnTo>
                  <a:lnTo>
                    <a:pt x="2881" y="19"/>
                  </a:lnTo>
                  <a:lnTo>
                    <a:pt x="2883" y="19"/>
                  </a:lnTo>
                  <a:lnTo>
                    <a:pt x="2883" y="19"/>
                  </a:lnTo>
                  <a:lnTo>
                    <a:pt x="2885" y="17"/>
                  </a:lnTo>
                  <a:lnTo>
                    <a:pt x="2885" y="17"/>
                  </a:lnTo>
                  <a:lnTo>
                    <a:pt x="2886" y="16"/>
                  </a:lnTo>
                  <a:lnTo>
                    <a:pt x="2886" y="16"/>
                  </a:lnTo>
                  <a:lnTo>
                    <a:pt x="2886" y="16"/>
                  </a:lnTo>
                  <a:lnTo>
                    <a:pt x="2886" y="14"/>
                  </a:lnTo>
                  <a:lnTo>
                    <a:pt x="2886" y="14"/>
                  </a:lnTo>
                  <a:lnTo>
                    <a:pt x="2885" y="12"/>
                  </a:lnTo>
                  <a:lnTo>
                    <a:pt x="2885" y="11"/>
                  </a:lnTo>
                  <a:lnTo>
                    <a:pt x="2883" y="9"/>
                  </a:lnTo>
                  <a:lnTo>
                    <a:pt x="2881" y="9"/>
                  </a:lnTo>
                  <a:lnTo>
                    <a:pt x="2881" y="9"/>
                  </a:lnTo>
                  <a:lnTo>
                    <a:pt x="2880" y="9"/>
                  </a:lnTo>
                  <a:lnTo>
                    <a:pt x="2880" y="9"/>
                  </a:lnTo>
                  <a:lnTo>
                    <a:pt x="2878" y="8"/>
                  </a:lnTo>
                  <a:lnTo>
                    <a:pt x="2877" y="8"/>
                  </a:lnTo>
                  <a:lnTo>
                    <a:pt x="2877" y="8"/>
                  </a:lnTo>
                  <a:lnTo>
                    <a:pt x="2875" y="8"/>
                  </a:lnTo>
                  <a:lnTo>
                    <a:pt x="2875" y="8"/>
                  </a:lnTo>
                  <a:lnTo>
                    <a:pt x="2875" y="8"/>
                  </a:lnTo>
                  <a:lnTo>
                    <a:pt x="2874" y="8"/>
                  </a:lnTo>
                  <a:lnTo>
                    <a:pt x="2874" y="8"/>
                  </a:lnTo>
                  <a:lnTo>
                    <a:pt x="2874" y="6"/>
                  </a:lnTo>
                  <a:lnTo>
                    <a:pt x="2872" y="6"/>
                  </a:lnTo>
                  <a:lnTo>
                    <a:pt x="2872" y="5"/>
                  </a:lnTo>
                  <a:lnTo>
                    <a:pt x="2870" y="3"/>
                  </a:lnTo>
                  <a:lnTo>
                    <a:pt x="2870" y="1"/>
                  </a:lnTo>
                  <a:lnTo>
                    <a:pt x="2870" y="1"/>
                  </a:lnTo>
                  <a:lnTo>
                    <a:pt x="2870" y="1"/>
                  </a:lnTo>
                  <a:close/>
                  <a:moveTo>
                    <a:pt x="781" y="0"/>
                  </a:moveTo>
                  <a:lnTo>
                    <a:pt x="783" y="0"/>
                  </a:lnTo>
                  <a:lnTo>
                    <a:pt x="783" y="1"/>
                  </a:lnTo>
                  <a:lnTo>
                    <a:pt x="786" y="1"/>
                  </a:lnTo>
                  <a:lnTo>
                    <a:pt x="787" y="1"/>
                  </a:lnTo>
                  <a:lnTo>
                    <a:pt x="790" y="1"/>
                  </a:lnTo>
                  <a:lnTo>
                    <a:pt x="794" y="3"/>
                  </a:lnTo>
                  <a:lnTo>
                    <a:pt x="795" y="3"/>
                  </a:lnTo>
                  <a:lnTo>
                    <a:pt x="795" y="3"/>
                  </a:lnTo>
                  <a:lnTo>
                    <a:pt x="797" y="5"/>
                  </a:lnTo>
                  <a:lnTo>
                    <a:pt x="797" y="5"/>
                  </a:lnTo>
                  <a:lnTo>
                    <a:pt x="797" y="5"/>
                  </a:lnTo>
                  <a:lnTo>
                    <a:pt x="797" y="5"/>
                  </a:lnTo>
                  <a:lnTo>
                    <a:pt x="797" y="6"/>
                  </a:lnTo>
                  <a:lnTo>
                    <a:pt x="795" y="6"/>
                  </a:lnTo>
                  <a:lnTo>
                    <a:pt x="792" y="8"/>
                  </a:lnTo>
                  <a:lnTo>
                    <a:pt x="792" y="8"/>
                  </a:lnTo>
                  <a:lnTo>
                    <a:pt x="792" y="6"/>
                  </a:lnTo>
                  <a:lnTo>
                    <a:pt x="792" y="6"/>
                  </a:lnTo>
                  <a:lnTo>
                    <a:pt x="790" y="5"/>
                  </a:lnTo>
                  <a:lnTo>
                    <a:pt x="786" y="5"/>
                  </a:lnTo>
                  <a:lnTo>
                    <a:pt x="786" y="3"/>
                  </a:lnTo>
                  <a:lnTo>
                    <a:pt x="783" y="3"/>
                  </a:lnTo>
                  <a:lnTo>
                    <a:pt x="778" y="3"/>
                  </a:lnTo>
                  <a:lnTo>
                    <a:pt x="775" y="3"/>
                  </a:lnTo>
                  <a:lnTo>
                    <a:pt x="775" y="3"/>
                  </a:lnTo>
                  <a:lnTo>
                    <a:pt x="773" y="3"/>
                  </a:lnTo>
                  <a:lnTo>
                    <a:pt x="772" y="3"/>
                  </a:lnTo>
                  <a:lnTo>
                    <a:pt x="772" y="3"/>
                  </a:lnTo>
                  <a:lnTo>
                    <a:pt x="770" y="5"/>
                  </a:lnTo>
                  <a:lnTo>
                    <a:pt x="767" y="5"/>
                  </a:lnTo>
                  <a:lnTo>
                    <a:pt x="764" y="6"/>
                  </a:lnTo>
                  <a:lnTo>
                    <a:pt x="762" y="8"/>
                  </a:lnTo>
                  <a:lnTo>
                    <a:pt x="764" y="8"/>
                  </a:lnTo>
                  <a:lnTo>
                    <a:pt x="770" y="6"/>
                  </a:lnTo>
                  <a:lnTo>
                    <a:pt x="773" y="6"/>
                  </a:lnTo>
                  <a:lnTo>
                    <a:pt x="775" y="6"/>
                  </a:lnTo>
                  <a:lnTo>
                    <a:pt x="776" y="6"/>
                  </a:lnTo>
                  <a:lnTo>
                    <a:pt x="784" y="6"/>
                  </a:lnTo>
                  <a:lnTo>
                    <a:pt x="784" y="6"/>
                  </a:lnTo>
                  <a:lnTo>
                    <a:pt x="786" y="8"/>
                  </a:lnTo>
                  <a:lnTo>
                    <a:pt x="784" y="8"/>
                  </a:lnTo>
                  <a:lnTo>
                    <a:pt x="783" y="9"/>
                  </a:lnTo>
                  <a:lnTo>
                    <a:pt x="779" y="9"/>
                  </a:lnTo>
                  <a:lnTo>
                    <a:pt x="779" y="9"/>
                  </a:lnTo>
                  <a:lnTo>
                    <a:pt x="778" y="9"/>
                  </a:lnTo>
                  <a:lnTo>
                    <a:pt x="776" y="9"/>
                  </a:lnTo>
                  <a:lnTo>
                    <a:pt x="775" y="9"/>
                  </a:lnTo>
                  <a:lnTo>
                    <a:pt x="773" y="9"/>
                  </a:lnTo>
                  <a:lnTo>
                    <a:pt x="770" y="9"/>
                  </a:lnTo>
                  <a:lnTo>
                    <a:pt x="770" y="9"/>
                  </a:lnTo>
                  <a:lnTo>
                    <a:pt x="772" y="9"/>
                  </a:lnTo>
                  <a:lnTo>
                    <a:pt x="772" y="11"/>
                  </a:lnTo>
                  <a:lnTo>
                    <a:pt x="772" y="12"/>
                  </a:lnTo>
                  <a:lnTo>
                    <a:pt x="772" y="12"/>
                  </a:lnTo>
                  <a:lnTo>
                    <a:pt x="770" y="12"/>
                  </a:lnTo>
                  <a:lnTo>
                    <a:pt x="768" y="12"/>
                  </a:lnTo>
                  <a:lnTo>
                    <a:pt x="767" y="12"/>
                  </a:lnTo>
                  <a:lnTo>
                    <a:pt x="765" y="14"/>
                  </a:lnTo>
                  <a:lnTo>
                    <a:pt x="764" y="16"/>
                  </a:lnTo>
                  <a:lnTo>
                    <a:pt x="762" y="16"/>
                  </a:lnTo>
                  <a:lnTo>
                    <a:pt x="762" y="16"/>
                  </a:lnTo>
                  <a:lnTo>
                    <a:pt x="762" y="17"/>
                  </a:lnTo>
                  <a:lnTo>
                    <a:pt x="762" y="17"/>
                  </a:lnTo>
                  <a:lnTo>
                    <a:pt x="759" y="19"/>
                  </a:lnTo>
                  <a:lnTo>
                    <a:pt x="759" y="19"/>
                  </a:lnTo>
                  <a:lnTo>
                    <a:pt x="757" y="20"/>
                  </a:lnTo>
                  <a:lnTo>
                    <a:pt x="757" y="20"/>
                  </a:lnTo>
                  <a:lnTo>
                    <a:pt x="761" y="20"/>
                  </a:lnTo>
                  <a:lnTo>
                    <a:pt x="761" y="20"/>
                  </a:lnTo>
                  <a:lnTo>
                    <a:pt x="759" y="23"/>
                  </a:lnTo>
                  <a:lnTo>
                    <a:pt x="754" y="25"/>
                  </a:lnTo>
                  <a:lnTo>
                    <a:pt x="751" y="28"/>
                  </a:lnTo>
                  <a:lnTo>
                    <a:pt x="749" y="30"/>
                  </a:lnTo>
                  <a:lnTo>
                    <a:pt x="749" y="30"/>
                  </a:lnTo>
                  <a:lnTo>
                    <a:pt x="748" y="31"/>
                  </a:lnTo>
                  <a:lnTo>
                    <a:pt x="743" y="33"/>
                  </a:lnTo>
                  <a:lnTo>
                    <a:pt x="740" y="34"/>
                  </a:lnTo>
                  <a:lnTo>
                    <a:pt x="738" y="34"/>
                  </a:lnTo>
                  <a:lnTo>
                    <a:pt x="738" y="34"/>
                  </a:lnTo>
                  <a:lnTo>
                    <a:pt x="738" y="34"/>
                  </a:lnTo>
                  <a:lnTo>
                    <a:pt x="738" y="34"/>
                  </a:lnTo>
                  <a:lnTo>
                    <a:pt x="737" y="33"/>
                  </a:lnTo>
                  <a:lnTo>
                    <a:pt x="735" y="33"/>
                  </a:lnTo>
                  <a:lnTo>
                    <a:pt x="734" y="34"/>
                  </a:lnTo>
                  <a:lnTo>
                    <a:pt x="732" y="34"/>
                  </a:lnTo>
                  <a:lnTo>
                    <a:pt x="731" y="36"/>
                  </a:lnTo>
                  <a:lnTo>
                    <a:pt x="729" y="36"/>
                  </a:lnTo>
                  <a:lnTo>
                    <a:pt x="729" y="38"/>
                  </a:lnTo>
                  <a:lnTo>
                    <a:pt x="727" y="38"/>
                  </a:lnTo>
                  <a:lnTo>
                    <a:pt x="727" y="38"/>
                  </a:lnTo>
                  <a:lnTo>
                    <a:pt x="729" y="39"/>
                  </a:lnTo>
                  <a:lnTo>
                    <a:pt x="729" y="39"/>
                  </a:lnTo>
                  <a:lnTo>
                    <a:pt x="727" y="39"/>
                  </a:lnTo>
                  <a:lnTo>
                    <a:pt x="727" y="41"/>
                  </a:lnTo>
                  <a:lnTo>
                    <a:pt x="729" y="41"/>
                  </a:lnTo>
                  <a:lnTo>
                    <a:pt x="729" y="41"/>
                  </a:lnTo>
                  <a:lnTo>
                    <a:pt x="729" y="41"/>
                  </a:lnTo>
                  <a:lnTo>
                    <a:pt x="729" y="42"/>
                  </a:lnTo>
                  <a:lnTo>
                    <a:pt x="727" y="42"/>
                  </a:lnTo>
                  <a:lnTo>
                    <a:pt x="726" y="44"/>
                  </a:lnTo>
                  <a:lnTo>
                    <a:pt x="724" y="44"/>
                  </a:lnTo>
                  <a:lnTo>
                    <a:pt x="723" y="44"/>
                  </a:lnTo>
                  <a:lnTo>
                    <a:pt x="721" y="44"/>
                  </a:lnTo>
                  <a:lnTo>
                    <a:pt x="720" y="44"/>
                  </a:lnTo>
                  <a:lnTo>
                    <a:pt x="715" y="46"/>
                  </a:lnTo>
                  <a:lnTo>
                    <a:pt x="713" y="46"/>
                  </a:lnTo>
                  <a:lnTo>
                    <a:pt x="713" y="46"/>
                  </a:lnTo>
                  <a:lnTo>
                    <a:pt x="710" y="46"/>
                  </a:lnTo>
                  <a:lnTo>
                    <a:pt x="704" y="47"/>
                  </a:lnTo>
                  <a:lnTo>
                    <a:pt x="702" y="47"/>
                  </a:lnTo>
                  <a:lnTo>
                    <a:pt x="699" y="47"/>
                  </a:lnTo>
                  <a:lnTo>
                    <a:pt x="696" y="47"/>
                  </a:lnTo>
                  <a:lnTo>
                    <a:pt x="694" y="47"/>
                  </a:lnTo>
                  <a:lnTo>
                    <a:pt x="688" y="46"/>
                  </a:lnTo>
                  <a:lnTo>
                    <a:pt x="688" y="44"/>
                  </a:lnTo>
                  <a:lnTo>
                    <a:pt x="688" y="42"/>
                  </a:lnTo>
                  <a:lnTo>
                    <a:pt x="686" y="44"/>
                  </a:lnTo>
                  <a:lnTo>
                    <a:pt x="685" y="44"/>
                  </a:lnTo>
                  <a:lnTo>
                    <a:pt x="685" y="42"/>
                  </a:lnTo>
                  <a:lnTo>
                    <a:pt x="679" y="42"/>
                  </a:lnTo>
                  <a:lnTo>
                    <a:pt x="677" y="42"/>
                  </a:lnTo>
                  <a:lnTo>
                    <a:pt x="677" y="42"/>
                  </a:lnTo>
                  <a:lnTo>
                    <a:pt x="674" y="39"/>
                  </a:lnTo>
                  <a:lnTo>
                    <a:pt x="674" y="39"/>
                  </a:lnTo>
                  <a:lnTo>
                    <a:pt x="672" y="38"/>
                  </a:lnTo>
                  <a:lnTo>
                    <a:pt x="671" y="38"/>
                  </a:lnTo>
                  <a:lnTo>
                    <a:pt x="671" y="38"/>
                  </a:lnTo>
                  <a:lnTo>
                    <a:pt x="671" y="38"/>
                  </a:lnTo>
                  <a:lnTo>
                    <a:pt x="674" y="38"/>
                  </a:lnTo>
                  <a:lnTo>
                    <a:pt x="677" y="39"/>
                  </a:lnTo>
                  <a:lnTo>
                    <a:pt x="680" y="41"/>
                  </a:lnTo>
                  <a:lnTo>
                    <a:pt x="680" y="41"/>
                  </a:lnTo>
                  <a:lnTo>
                    <a:pt x="683" y="39"/>
                  </a:lnTo>
                  <a:lnTo>
                    <a:pt x="685" y="39"/>
                  </a:lnTo>
                  <a:lnTo>
                    <a:pt x="685" y="39"/>
                  </a:lnTo>
                  <a:lnTo>
                    <a:pt x="683" y="38"/>
                  </a:lnTo>
                  <a:lnTo>
                    <a:pt x="683" y="36"/>
                  </a:lnTo>
                  <a:lnTo>
                    <a:pt x="683" y="36"/>
                  </a:lnTo>
                  <a:lnTo>
                    <a:pt x="686" y="36"/>
                  </a:lnTo>
                  <a:lnTo>
                    <a:pt x="688" y="38"/>
                  </a:lnTo>
                  <a:lnTo>
                    <a:pt x="688" y="38"/>
                  </a:lnTo>
                  <a:lnTo>
                    <a:pt x="690" y="38"/>
                  </a:lnTo>
                  <a:lnTo>
                    <a:pt x="693" y="38"/>
                  </a:lnTo>
                  <a:lnTo>
                    <a:pt x="693" y="39"/>
                  </a:lnTo>
                  <a:lnTo>
                    <a:pt x="696" y="39"/>
                  </a:lnTo>
                  <a:lnTo>
                    <a:pt x="696" y="39"/>
                  </a:lnTo>
                  <a:lnTo>
                    <a:pt x="696" y="39"/>
                  </a:lnTo>
                  <a:lnTo>
                    <a:pt x="694" y="39"/>
                  </a:lnTo>
                  <a:lnTo>
                    <a:pt x="696" y="38"/>
                  </a:lnTo>
                  <a:lnTo>
                    <a:pt x="697" y="38"/>
                  </a:lnTo>
                  <a:lnTo>
                    <a:pt x="697" y="38"/>
                  </a:lnTo>
                  <a:lnTo>
                    <a:pt x="696" y="36"/>
                  </a:lnTo>
                  <a:lnTo>
                    <a:pt x="694" y="36"/>
                  </a:lnTo>
                  <a:lnTo>
                    <a:pt x="694" y="36"/>
                  </a:lnTo>
                  <a:lnTo>
                    <a:pt x="696" y="34"/>
                  </a:lnTo>
                  <a:lnTo>
                    <a:pt x="696" y="34"/>
                  </a:lnTo>
                  <a:lnTo>
                    <a:pt x="696" y="34"/>
                  </a:lnTo>
                  <a:lnTo>
                    <a:pt x="697" y="34"/>
                  </a:lnTo>
                  <a:lnTo>
                    <a:pt x="699" y="34"/>
                  </a:lnTo>
                  <a:lnTo>
                    <a:pt x="699" y="34"/>
                  </a:lnTo>
                  <a:lnTo>
                    <a:pt x="699" y="33"/>
                  </a:lnTo>
                  <a:lnTo>
                    <a:pt x="699" y="33"/>
                  </a:lnTo>
                  <a:lnTo>
                    <a:pt x="699" y="33"/>
                  </a:lnTo>
                  <a:lnTo>
                    <a:pt x="699" y="31"/>
                  </a:lnTo>
                  <a:lnTo>
                    <a:pt x="699" y="30"/>
                  </a:lnTo>
                  <a:lnTo>
                    <a:pt x="699" y="30"/>
                  </a:lnTo>
                  <a:lnTo>
                    <a:pt x="701" y="28"/>
                  </a:lnTo>
                  <a:lnTo>
                    <a:pt x="701" y="28"/>
                  </a:lnTo>
                  <a:lnTo>
                    <a:pt x="701" y="27"/>
                  </a:lnTo>
                  <a:lnTo>
                    <a:pt x="702" y="27"/>
                  </a:lnTo>
                  <a:lnTo>
                    <a:pt x="704" y="27"/>
                  </a:lnTo>
                  <a:lnTo>
                    <a:pt x="707" y="27"/>
                  </a:lnTo>
                  <a:lnTo>
                    <a:pt x="707" y="27"/>
                  </a:lnTo>
                  <a:lnTo>
                    <a:pt x="707" y="27"/>
                  </a:lnTo>
                  <a:lnTo>
                    <a:pt x="707" y="28"/>
                  </a:lnTo>
                  <a:lnTo>
                    <a:pt x="710" y="27"/>
                  </a:lnTo>
                  <a:lnTo>
                    <a:pt x="712" y="27"/>
                  </a:lnTo>
                  <a:lnTo>
                    <a:pt x="713" y="25"/>
                  </a:lnTo>
                  <a:lnTo>
                    <a:pt x="715" y="25"/>
                  </a:lnTo>
                  <a:lnTo>
                    <a:pt x="715" y="25"/>
                  </a:lnTo>
                  <a:lnTo>
                    <a:pt x="715" y="23"/>
                  </a:lnTo>
                  <a:lnTo>
                    <a:pt x="715" y="23"/>
                  </a:lnTo>
                  <a:lnTo>
                    <a:pt x="713" y="23"/>
                  </a:lnTo>
                  <a:lnTo>
                    <a:pt x="713" y="22"/>
                  </a:lnTo>
                  <a:lnTo>
                    <a:pt x="713" y="22"/>
                  </a:lnTo>
                  <a:lnTo>
                    <a:pt x="712" y="20"/>
                  </a:lnTo>
                  <a:lnTo>
                    <a:pt x="710" y="20"/>
                  </a:lnTo>
                  <a:lnTo>
                    <a:pt x="708" y="19"/>
                  </a:lnTo>
                  <a:lnTo>
                    <a:pt x="708" y="19"/>
                  </a:lnTo>
                  <a:lnTo>
                    <a:pt x="708" y="19"/>
                  </a:lnTo>
                  <a:lnTo>
                    <a:pt x="708" y="19"/>
                  </a:lnTo>
                  <a:lnTo>
                    <a:pt x="708" y="17"/>
                  </a:lnTo>
                  <a:lnTo>
                    <a:pt x="707" y="16"/>
                  </a:lnTo>
                  <a:lnTo>
                    <a:pt x="707" y="16"/>
                  </a:lnTo>
                  <a:lnTo>
                    <a:pt x="705" y="16"/>
                  </a:lnTo>
                  <a:lnTo>
                    <a:pt x="705" y="16"/>
                  </a:lnTo>
                  <a:lnTo>
                    <a:pt x="705" y="16"/>
                  </a:lnTo>
                  <a:lnTo>
                    <a:pt x="705" y="14"/>
                  </a:lnTo>
                  <a:lnTo>
                    <a:pt x="705" y="14"/>
                  </a:lnTo>
                  <a:lnTo>
                    <a:pt x="705" y="14"/>
                  </a:lnTo>
                  <a:lnTo>
                    <a:pt x="705" y="12"/>
                  </a:lnTo>
                  <a:lnTo>
                    <a:pt x="705" y="12"/>
                  </a:lnTo>
                  <a:lnTo>
                    <a:pt x="705" y="11"/>
                  </a:lnTo>
                  <a:lnTo>
                    <a:pt x="705" y="11"/>
                  </a:lnTo>
                  <a:lnTo>
                    <a:pt x="704" y="11"/>
                  </a:lnTo>
                  <a:lnTo>
                    <a:pt x="699" y="11"/>
                  </a:lnTo>
                  <a:lnTo>
                    <a:pt x="699" y="9"/>
                  </a:lnTo>
                  <a:lnTo>
                    <a:pt x="697" y="9"/>
                  </a:lnTo>
                  <a:lnTo>
                    <a:pt x="697" y="8"/>
                  </a:lnTo>
                  <a:lnTo>
                    <a:pt x="697" y="8"/>
                  </a:lnTo>
                  <a:lnTo>
                    <a:pt x="694" y="6"/>
                  </a:lnTo>
                  <a:lnTo>
                    <a:pt x="694" y="5"/>
                  </a:lnTo>
                  <a:lnTo>
                    <a:pt x="694" y="5"/>
                  </a:lnTo>
                  <a:lnTo>
                    <a:pt x="696" y="5"/>
                  </a:lnTo>
                  <a:lnTo>
                    <a:pt x="699" y="6"/>
                  </a:lnTo>
                  <a:lnTo>
                    <a:pt x="699" y="6"/>
                  </a:lnTo>
                  <a:lnTo>
                    <a:pt x="699" y="6"/>
                  </a:lnTo>
                  <a:lnTo>
                    <a:pt x="699" y="6"/>
                  </a:lnTo>
                  <a:lnTo>
                    <a:pt x="699" y="6"/>
                  </a:lnTo>
                  <a:lnTo>
                    <a:pt x="705" y="8"/>
                  </a:lnTo>
                  <a:lnTo>
                    <a:pt x="705" y="8"/>
                  </a:lnTo>
                  <a:lnTo>
                    <a:pt x="707" y="9"/>
                  </a:lnTo>
                  <a:lnTo>
                    <a:pt x="707" y="9"/>
                  </a:lnTo>
                  <a:lnTo>
                    <a:pt x="707" y="9"/>
                  </a:lnTo>
                  <a:lnTo>
                    <a:pt x="708" y="11"/>
                  </a:lnTo>
                  <a:lnTo>
                    <a:pt x="710" y="11"/>
                  </a:lnTo>
                  <a:lnTo>
                    <a:pt x="713" y="12"/>
                  </a:lnTo>
                  <a:lnTo>
                    <a:pt x="713" y="12"/>
                  </a:lnTo>
                  <a:lnTo>
                    <a:pt x="715" y="14"/>
                  </a:lnTo>
                  <a:lnTo>
                    <a:pt x="718" y="14"/>
                  </a:lnTo>
                  <a:lnTo>
                    <a:pt x="718" y="12"/>
                  </a:lnTo>
                  <a:lnTo>
                    <a:pt x="718" y="12"/>
                  </a:lnTo>
                  <a:lnTo>
                    <a:pt x="720" y="12"/>
                  </a:lnTo>
                  <a:lnTo>
                    <a:pt x="720" y="12"/>
                  </a:lnTo>
                  <a:lnTo>
                    <a:pt x="721" y="12"/>
                  </a:lnTo>
                  <a:lnTo>
                    <a:pt x="721" y="14"/>
                  </a:lnTo>
                  <a:lnTo>
                    <a:pt x="720" y="14"/>
                  </a:lnTo>
                  <a:lnTo>
                    <a:pt x="721" y="14"/>
                  </a:lnTo>
                  <a:lnTo>
                    <a:pt x="721" y="16"/>
                  </a:lnTo>
                  <a:lnTo>
                    <a:pt x="721" y="16"/>
                  </a:lnTo>
                  <a:lnTo>
                    <a:pt x="723" y="16"/>
                  </a:lnTo>
                  <a:lnTo>
                    <a:pt x="723" y="16"/>
                  </a:lnTo>
                  <a:lnTo>
                    <a:pt x="726" y="17"/>
                  </a:lnTo>
                  <a:lnTo>
                    <a:pt x="726" y="17"/>
                  </a:lnTo>
                  <a:lnTo>
                    <a:pt x="727" y="19"/>
                  </a:lnTo>
                  <a:lnTo>
                    <a:pt x="731" y="22"/>
                  </a:lnTo>
                  <a:lnTo>
                    <a:pt x="731" y="22"/>
                  </a:lnTo>
                  <a:lnTo>
                    <a:pt x="734" y="22"/>
                  </a:lnTo>
                  <a:lnTo>
                    <a:pt x="737" y="20"/>
                  </a:lnTo>
                  <a:lnTo>
                    <a:pt x="738" y="22"/>
                  </a:lnTo>
                  <a:lnTo>
                    <a:pt x="738" y="20"/>
                  </a:lnTo>
                  <a:lnTo>
                    <a:pt x="740" y="20"/>
                  </a:lnTo>
                  <a:lnTo>
                    <a:pt x="740" y="20"/>
                  </a:lnTo>
                  <a:lnTo>
                    <a:pt x="740" y="20"/>
                  </a:lnTo>
                  <a:lnTo>
                    <a:pt x="745" y="20"/>
                  </a:lnTo>
                  <a:lnTo>
                    <a:pt x="748" y="19"/>
                  </a:lnTo>
                  <a:lnTo>
                    <a:pt x="751" y="17"/>
                  </a:lnTo>
                  <a:lnTo>
                    <a:pt x="753" y="16"/>
                  </a:lnTo>
                  <a:lnTo>
                    <a:pt x="756" y="14"/>
                  </a:lnTo>
                  <a:lnTo>
                    <a:pt x="757" y="12"/>
                  </a:lnTo>
                  <a:lnTo>
                    <a:pt x="757" y="11"/>
                  </a:lnTo>
                  <a:lnTo>
                    <a:pt x="759" y="9"/>
                  </a:lnTo>
                  <a:lnTo>
                    <a:pt x="759" y="9"/>
                  </a:lnTo>
                  <a:lnTo>
                    <a:pt x="759" y="8"/>
                  </a:lnTo>
                  <a:lnTo>
                    <a:pt x="761" y="6"/>
                  </a:lnTo>
                  <a:lnTo>
                    <a:pt x="762" y="6"/>
                  </a:lnTo>
                  <a:lnTo>
                    <a:pt x="764" y="5"/>
                  </a:lnTo>
                  <a:lnTo>
                    <a:pt x="765" y="3"/>
                  </a:lnTo>
                  <a:lnTo>
                    <a:pt x="772" y="1"/>
                  </a:lnTo>
                  <a:lnTo>
                    <a:pt x="775" y="0"/>
                  </a:lnTo>
                  <a:lnTo>
                    <a:pt x="781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710" name="Freeform 357">
              <a:extLst>
                <a:ext uri="{FF2B5EF4-FFF2-40B4-BE49-F238E27FC236}">
                  <a16:creationId xmlns:a16="http://schemas.microsoft.com/office/drawing/2014/main" id="{69EE04E4-C4BF-2C26-64FE-5EDB27B794F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90761" y="2217201"/>
              <a:ext cx="9597966" cy="233907"/>
            </a:xfrm>
            <a:custGeom>
              <a:avLst/>
              <a:gdLst>
                <a:gd name="T0" fmla="*/ 990 w 4924"/>
                <a:gd name="T1" fmla="*/ 87 h 120"/>
                <a:gd name="T2" fmla="*/ 974 w 4924"/>
                <a:gd name="T3" fmla="*/ 79 h 120"/>
                <a:gd name="T4" fmla="*/ 2841 w 4924"/>
                <a:gd name="T5" fmla="*/ 76 h 120"/>
                <a:gd name="T6" fmla="*/ 957 w 4924"/>
                <a:gd name="T7" fmla="*/ 79 h 120"/>
                <a:gd name="T8" fmla="*/ 2773 w 4924"/>
                <a:gd name="T9" fmla="*/ 82 h 120"/>
                <a:gd name="T10" fmla="*/ 2783 w 4924"/>
                <a:gd name="T11" fmla="*/ 81 h 120"/>
                <a:gd name="T12" fmla="*/ 2788 w 4924"/>
                <a:gd name="T13" fmla="*/ 84 h 120"/>
                <a:gd name="T14" fmla="*/ 2778 w 4924"/>
                <a:gd name="T15" fmla="*/ 85 h 120"/>
                <a:gd name="T16" fmla="*/ 2769 w 4924"/>
                <a:gd name="T17" fmla="*/ 99 h 120"/>
                <a:gd name="T18" fmla="*/ 2777 w 4924"/>
                <a:gd name="T19" fmla="*/ 114 h 120"/>
                <a:gd name="T20" fmla="*/ 2767 w 4924"/>
                <a:gd name="T21" fmla="*/ 118 h 120"/>
                <a:gd name="T22" fmla="*/ 2765 w 4924"/>
                <a:gd name="T23" fmla="*/ 103 h 120"/>
                <a:gd name="T24" fmla="*/ 2769 w 4924"/>
                <a:gd name="T25" fmla="*/ 84 h 120"/>
                <a:gd name="T26" fmla="*/ 2609 w 4924"/>
                <a:gd name="T27" fmla="*/ 71 h 120"/>
                <a:gd name="T28" fmla="*/ 2600 w 4924"/>
                <a:gd name="T29" fmla="*/ 68 h 120"/>
                <a:gd name="T30" fmla="*/ 2778 w 4924"/>
                <a:gd name="T31" fmla="*/ 70 h 120"/>
                <a:gd name="T32" fmla="*/ 2884 w 4924"/>
                <a:gd name="T33" fmla="*/ 63 h 120"/>
                <a:gd name="T34" fmla="*/ 932 w 4924"/>
                <a:gd name="T35" fmla="*/ 79 h 120"/>
                <a:gd name="T36" fmla="*/ 933 w 4924"/>
                <a:gd name="T37" fmla="*/ 66 h 120"/>
                <a:gd name="T38" fmla="*/ 689 w 4924"/>
                <a:gd name="T39" fmla="*/ 68 h 120"/>
                <a:gd name="T40" fmla="*/ 2832 w 4924"/>
                <a:gd name="T41" fmla="*/ 76 h 120"/>
                <a:gd name="T42" fmla="*/ 2799 w 4924"/>
                <a:gd name="T43" fmla="*/ 76 h 120"/>
                <a:gd name="T44" fmla="*/ 2811 w 4924"/>
                <a:gd name="T45" fmla="*/ 87 h 120"/>
                <a:gd name="T46" fmla="*/ 2808 w 4924"/>
                <a:gd name="T47" fmla="*/ 92 h 120"/>
                <a:gd name="T48" fmla="*/ 2821 w 4924"/>
                <a:gd name="T49" fmla="*/ 84 h 120"/>
                <a:gd name="T50" fmla="*/ 2830 w 4924"/>
                <a:gd name="T51" fmla="*/ 95 h 120"/>
                <a:gd name="T52" fmla="*/ 2814 w 4924"/>
                <a:gd name="T53" fmla="*/ 107 h 120"/>
                <a:gd name="T54" fmla="*/ 2803 w 4924"/>
                <a:gd name="T55" fmla="*/ 115 h 120"/>
                <a:gd name="T56" fmla="*/ 2799 w 4924"/>
                <a:gd name="T57" fmla="*/ 104 h 120"/>
                <a:gd name="T58" fmla="*/ 2808 w 4924"/>
                <a:gd name="T59" fmla="*/ 96 h 120"/>
                <a:gd name="T60" fmla="*/ 2797 w 4924"/>
                <a:gd name="T61" fmla="*/ 87 h 120"/>
                <a:gd name="T62" fmla="*/ 2789 w 4924"/>
                <a:gd name="T63" fmla="*/ 63 h 120"/>
                <a:gd name="T64" fmla="*/ 4002 w 4924"/>
                <a:gd name="T65" fmla="*/ 76 h 120"/>
                <a:gd name="T66" fmla="*/ 4017 w 4924"/>
                <a:gd name="T67" fmla="*/ 77 h 120"/>
                <a:gd name="T68" fmla="*/ 4011 w 4924"/>
                <a:gd name="T69" fmla="*/ 79 h 120"/>
                <a:gd name="T70" fmla="*/ 4006 w 4924"/>
                <a:gd name="T71" fmla="*/ 87 h 120"/>
                <a:gd name="T72" fmla="*/ 3983 w 4924"/>
                <a:gd name="T73" fmla="*/ 103 h 120"/>
                <a:gd name="T74" fmla="*/ 4000 w 4924"/>
                <a:gd name="T75" fmla="*/ 87 h 120"/>
                <a:gd name="T76" fmla="*/ 3988 w 4924"/>
                <a:gd name="T77" fmla="*/ 65 h 120"/>
                <a:gd name="T78" fmla="*/ 2587 w 4924"/>
                <a:gd name="T79" fmla="*/ 58 h 120"/>
                <a:gd name="T80" fmla="*/ 2901 w 4924"/>
                <a:gd name="T81" fmla="*/ 74 h 120"/>
                <a:gd name="T82" fmla="*/ 2847 w 4924"/>
                <a:gd name="T83" fmla="*/ 57 h 120"/>
                <a:gd name="T84" fmla="*/ 1036 w 4924"/>
                <a:gd name="T85" fmla="*/ 49 h 120"/>
                <a:gd name="T86" fmla="*/ 840 w 4924"/>
                <a:gd name="T87" fmla="*/ 51 h 120"/>
                <a:gd name="T88" fmla="*/ 828 w 4924"/>
                <a:gd name="T89" fmla="*/ 52 h 120"/>
                <a:gd name="T90" fmla="*/ 2799 w 4924"/>
                <a:gd name="T91" fmla="*/ 46 h 120"/>
                <a:gd name="T92" fmla="*/ 2859 w 4924"/>
                <a:gd name="T93" fmla="*/ 40 h 120"/>
                <a:gd name="T94" fmla="*/ 2620 w 4924"/>
                <a:gd name="T95" fmla="*/ 51 h 120"/>
                <a:gd name="T96" fmla="*/ 832 w 4924"/>
                <a:gd name="T97" fmla="*/ 38 h 120"/>
                <a:gd name="T98" fmla="*/ 821 w 4924"/>
                <a:gd name="T99" fmla="*/ 38 h 120"/>
                <a:gd name="T100" fmla="*/ 2592 w 4924"/>
                <a:gd name="T101" fmla="*/ 33 h 120"/>
                <a:gd name="T102" fmla="*/ 1015 w 4924"/>
                <a:gd name="T103" fmla="*/ 33 h 120"/>
                <a:gd name="T104" fmla="*/ 2849 w 4924"/>
                <a:gd name="T105" fmla="*/ 27 h 120"/>
                <a:gd name="T106" fmla="*/ 0 w 4924"/>
                <a:gd name="T107" fmla="*/ 25 h 120"/>
                <a:gd name="T108" fmla="*/ 682 w 4924"/>
                <a:gd name="T109" fmla="*/ 30 h 120"/>
                <a:gd name="T110" fmla="*/ 1376 w 4924"/>
                <a:gd name="T111" fmla="*/ 32 h 120"/>
                <a:gd name="T112" fmla="*/ 1362 w 4924"/>
                <a:gd name="T113" fmla="*/ 38 h 120"/>
                <a:gd name="T114" fmla="*/ 1364 w 4924"/>
                <a:gd name="T115" fmla="*/ 29 h 120"/>
                <a:gd name="T116" fmla="*/ 760 w 4924"/>
                <a:gd name="T117" fmla="*/ 21 h 120"/>
                <a:gd name="T118" fmla="*/ 749 w 4924"/>
                <a:gd name="T119" fmla="*/ 21 h 120"/>
                <a:gd name="T120" fmla="*/ 2859 w 4924"/>
                <a:gd name="T121" fmla="*/ 14 h 120"/>
                <a:gd name="T122" fmla="*/ 2871 w 4924"/>
                <a:gd name="T123" fmla="*/ 5 h 120"/>
                <a:gd name="T124" fmla="*/ 2657 w 4924"/>
                <a:gd name="T125" fmla="*/ 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924" h="120">
                  <a:moveTo>
                    <a:pt x="2802" y="76"/>
                  </a:moveTo>
                  <a:lnTo>
                    <a:pt x="2802" y="76"/>
                  </a:lnTo>
                  <a:lnTo>
                    <a:pt x="2802" y="76"/>
                  </a:lnTo>
                  <a:lnTo>
                    <a:pt x="2800" y="76"/>
                  </a:lnTo>
                  <a:lnTo>
                    <a:pt x="2800" y="77"/>
                  </a:lnTo>
                  <a:lnTo>
                    <a:pt x="2800" y="79"/>
                  </a:lnTo>
                  <a:lnTo>
                    <a:pt x="2803" y="81"/>
                  </a:lnTo>
                  <a:lnTo>
                    <a:pt x="2803" y="81"/>
                  </a:lnTo>
                  <a:lnTo>
                    <a:pt x="2803" y="81"/>
                  </a:lnTo>
                  <a:lnTo>
                    <a:pt x="2803" y="81"/>
                  </a:lnTo>
                  <a:lnTo>
                    <a:pt x="2803" y="79"/>
                  </a:lnTo>
                  <a:lnTo>
                    <a:pt x="2803" y="76"/>
                  </a:lnTo>
                  <a:lnTo>
                    <a:pt x="2803" y="76"/>
                  </a:lnTo>
                  <a:lnTo>
                    <a:pt x="2802" y="76"/>
                  </a:lnTo>
                  <a:close/>
                  <a:moveTo>
                    <a:pt x="987" y="76"/>
                  </a:moveTo>
                  <a:lnTo>
                    <a:pt x="987" y="76"/>
                  </a:lnTo>
                  <a:lnTo>
                    <a:pt x="987" y="77"/>
                  </a:lnTo>
                  <a:lnTo>
                    <a:pt x="987" y="77"/>
                  </a:lnTo>
                  <a:lnTo>
                    <a:pt x="985" y="79"/>
                  </a:lnTo>
                  <a:lnTo>
                    <a:pt x="987" y="79"/>
                  </a:lnTo>
                  <a:lnTo>
                    <a:pt x="987" y="81"/>
                  </a:lnTo>
                  <a:lnTo>
                    <a:pt x="987" y="82"/>
                  </a:lnTo>
                  <a:lnTo>
                    <a:pt x="987" y="82"/>
                  </a:lnTo>
                  <a:lnTo>
                    <a:pt x="987" y="84"/>
                  </a:lnTo>
                  <a:lnTo>
                    <a:pt x="988" y="84"/>
                  </a:lnTo>
                  <a:lnTo>
                    <a:pt x="988" y="85"/>
                  </a:lnTo>
                  <a:lnTo>
                    <a:pt x="988" y="85"/>
                  </a:lnTo>
                  <a:lnTo>
                    <a:pt x="990" y="87"/>
                  </a:lnTo>
                  <a:lnTo>
                    <a:pt x="990" y="87"/>
                  </a:lnTo>
                  <a:lnTo>
                    <a:pt x="990" y="87"/>
                  </a:lnTo>
                  <a:lnTo>
                    <a:pt x="990" y="87"/>
                  </a:lnTo>
                  <a:lnTo>
                    <a:pt x="990" y="87"/>
                  </a:lnTo>
                  <a:lnTo>
                    <a:pt x="990" y="87"/>
                  </a:lnTo>
                  <a:lnTo>
                    <a:pt x="992" y="87"/>
                  </a:lnTo>
                  <a:lnTo>
                    <a:pt x="992" y="87"/>
                  </a:lnTo>
                  <a:lnTo>
                    <a:pt x="992" y="87"/>
                  </a:lnTo>
                  <a:lnTo>
                    <a:pt x="990" y="88"/>
                  </a:lnTo>
                  <a:lnTo>
                    <a:pt x="988" y="88"/>
                  </a:lnTo>
                  <a:lnTo>
                    <a:pt x="988" y="87"/>
                  </a:lnTo>
                  <a:lnTo>
                    <a:pt x="987" y="87"/>
                  </a:lnTo>
                  <a:lnTo>
                    <a:pt x="985" y="87"/>
                  </a:lnTo>
                  <a:lnTo>
                    <a:pt x="984" y="87"/>
                  </a:lnTo>
                  <a:lnTo>
                    <a:pt x="984" y="87"/>
                  </a:lnTo>
                  <a:lnTo>
                    <a:pt x="984" y="87"/>
                  </a:lnTo>
                  <a:lnTo>
                    <a:pt x="982" y="87"/>
                  </a:lnTo>
                  <a:lnTo>
                    <a:pt x="982" y="87"/>
                  </a:lnTo>
                  <a:lnTo>
                    <a:pt x="982" y="87"/>
                  </a:lnTo>
                  <a:lnTo>
                    <a:pt x="980" y="87"/>
                  </a:lnTo>
                  <a:lnTo>
                    <a:pt x="980" y="85"/>
                  </a:lnTo>
                  <a:lnTo>
                    <a:pt x="980" y="85"/>
                  </a:lnTo>
                  <a:lnTo>
                    <a:pt x="982" y="85"/>
                  </a:lnTo>
                  <a:lnTo>
                    <a:pt x="980" y="85"/>
                  </a:lnTo>
                  <a:lnTo>
                    <a:pt x="980" y="84"/>
                  </a:lnTo>
                  <a:lnTo>
                    <a:pt x="979" y="82"/>
                  </a:lnTo>
                  <a:lnTo>
                    <a:pt x="977" y="82"/>
                  </a:lnTo>
                  <a:lnTo>
                    <a:pt x="977" y="82"/>
                  </a:lnTo>
                  <a:lnTo>
                    <a:pt x="976" y="84"/>
                  </a:lnTo>
                  <a:lnTo>
                    <a:pt x="976" y="84"/>
                  </a:lnTo>
                  <a:lnTo>
                    <a:pt x="976" y="82"/>
                  </a:lnTo>
                  <a:lnTo>
                    <a:pt x="976" y="82"/>
                  </a:lnTo>
                  <a:lnTo>
                    <a:pt x="976" y="81"/>
                  </a:lnTo>
                  <a:lnTo>
                    <a:pt x="976" y="81"/>
                  </a:lnTo>
                  <a:lnTo>
                    <a:pt x="974" y="79"/>
                  </a:lnTo>
                  <a:lnTo>
                    <a:pt x="974" y="79"/>
                  </a:lnTo>
                  <a:lnTo>
                    <a:pt x="974" y="79"/>
                  </a:lnTo>
                  <a:lnTo>
                    <a:pt x="976" y="79"/>
                  </a:lnTo>
                  <a:lnTo>
                    <a:pt x="976" y="79"/>
                  </a:lnTo>
                  <a:lnTo>
                    <a:pt x="977" y="79"/>
                  </a:lnTo>
                  <a:lnTo>
                    <a:pt x="977" y="79"/>
                  </a:lnTo>
                  <a:lnTo>
                    <a:pt x="979" y="79"/>
                  </a:lnTo>
                  <a:lnTo>
                    <a:pt x="979" y="79"/>
                  </a:lnTo>
                  <a:lnTo>
                    <a:pt x="979" y="79"/>
                  </a:lnTo>
                  <a:lnTo>
                    <a:pt x="979" y="79"/>
                  </a:lnTo>
                  <a:lnTo>
                    <a:pt x="980" y="79"/>
                  </a:lnTo>
                  <a:lnTo>
                    <a:pt x="982" y="77"/>
                  </a:lnTo>
                  <a:lnTo>
                    <a:pt x="984" y="77"/>
                  </a:lnTo>
                  <a:lnTo>
                    <a:pt x="985" y="77"/>
                  </a:lnTo>
                  <a:lnTo>
                    <a:pt x="985" y="77"/>
                  </a:lnTo>
                  <a:lnTo>
                    <a:pt x="985" y="76"/>
                  </a:lnTo>
                  <a:lnTo>
                    <a:pt x="987" y="76"/>
                  </a:lnTo>
                  <a:close/>
                  <a:moveTo>
                    <a:pt x="2843" y="74"/>
                  </a:moveTo>
                  <a:lnTo>
                    <a:pt x="2843" y="74"/>
                  </a:lnTo>
                  <a:lnTo>
                    <a:pt x="2844" y="76"/>
                  </a:lnTo>
                  <a:lnTo>
                    <a:pt x="2843" y="77"/>
                  </a:lnTo>
                  <a:lnTo>
                    <a:pt x="2841" y="79"/>
                  </a:lnTo>
                  <a:lnTo>
                    <a:pt x="2841" y="79"/>
                  </a:lnTo>
                  <a:lnTo>
                    <a:pt x="2841" y="81"/>
                  </a:lnTo>
                  <a:lnTo>
                    <a:pt x="2841" y="81"/>
                  </a:lnTo>
                  <a:lnTo>
                    <a:pt x="2841" y="81"/>
                  </a:lnTo>
                  <a:lnTo>
                    <a:pt x="2838" y="81"/>
                  </a:lnTo>
                  <a:lnTo>
                    <a:pt x="2838" y="81"/>
                  </a:lnTo>
                  <a:lnTo>
                    <a:pt x="2840" y="79"/>
                  </a:lnTo>
                  <a:lnTo>
                    <a:pt x="2840" y="77"/>
                  </a:lnTo>
                  <a:lnTo>
                    <a:pt x="2840" y="76"/>
                  </a:lnTo>
                  <a:lnTo>
                    <a:pt x="2840" y="76"/>
                  </a:lnTo>
                  <a:lnTo>
                    <a:pt x="2841" y="76"/>
                  </a:lnTo>
                  <a:lnTo>
                    <a:pt x="2841" y="74"/>
                  </a:lnTo>
                  <a:lnTo>
                    <a:pt x="2843" y="74"/>
                  </a:lnTo>
                  <a:close/>
                  <a:moveTo>
                    <a:pt x="2824" y="74"/>
                  </a:moveTo>
                  <a:lnTo>
                    <a:pt x="2825" y="76"/>
                  </a:lnTo>
                  <a:lnTo>
                    <a:pt x="2829" y="77"/>
                  </a:lnTo>
                  <a:lnTo>
                    <a:pt x="2829" y="79"/>
                  </a:lnTo>
                  <a:lnTo>
                    <a:pt x="2829" y="81"/>
                  </a:lnTo>
                  <a:lnTo>
                    <a:pt x="2827" y="82"/>
                  </a:lnTo>
                  <a:lnTo>
                    <a:pt x="2827" y="82"/>
                  </a:lnTo>
                  <a:lnTo>
                    <a:pt x="2825" y="81"/>
                  </a:lnTo>
                  <a:lnTo>
                    <a:pt x="2825" y="81"/>
                  </a:lnTo>
                  <a:lnTo>
                    <a:pt x="2824" y="79"/>
                  </a:lnTo>
                  <a:lnTo>
                    <a:pt x="2824" y="77"/>
                  </a:lnTo>
                  <a:lnTo>
                    <a:pt x="2824" y="77"/>
                  </a:lnTo>
                  <a:lnTo>
                    <a:pt x="2824" y="77"/>
                  </a:lnTo>
                  <a:lnTo>
                    <a:pt x="2824" y="79"/>
                  </a:lnTo>
                  <a:lnTo>
                    <a:pt x="2825" y="79"/>
                  </a:lnTo>
                  <a:lnTo>
                    <a:pt x="2825" y="77"/>
                  </a:lnTo>
                  <a:lnTo>
                    <a:pt x="2825" y="76"/>
                  </a:lnTo>
                  <a:lnTo>
                    <a:pt x="2824" y="74"/>
                  </a:lnTo>
                  <a:lnTo>
                    <a:pt x="2824" y="74"/>
                  </a:lnTo>
                  <a:close/>
                  <a:moveTo>
                    <a:pt x="962" y="71"/>
                  </a:moveTo>
                  <a:lnTo>
                    <a:pt x="962" y="71"/>
                  </a:lnTo>
                  <a:lnTo>
                    <a:pt x="962" y="73"/>
                  </a:lnTo>
                  <a:lnTo>
                    <a:pt x="962" y="74"/>
                  </a:lnTo>
                  <a:lnTo>
                    <a:pt x="963" y="74"/>
                  </a:lnTo>
                  <a:lnTo>
                    <a:pt x="965" y="76"/>
                  </a:lnTo>
                  <a:lnTo>
                    <a:pt x="965" y="77"/>
                  </a:lnTo>
                  <a:lnTo>
                    <a:pt x="963" y="77"/>
                  </a:lnTo>
                  <a:lnTo>
                    <a:pt x="962" y="79"/>
                  </a:lnTo>
                  <a:lnTo>
                    <a:pt x="958" y="79"/>
                  </a:lnTo>
                  <a:lnTo>
                    <a:pt x="957" y="79"/>
                  </a:lnTo>
                  <a:lnTo>
                    <a:pt x="955" y="79"/>
                  </a:lnTo>
                  <a:lnTo>
                    <a:pt x="955" y="77"/>
                  </a:lnTo>
                  <a:lnTo>
                    <a:pt x="958" y="76"/>
                  </a:lnTo>
                  <a:lnTo>
                    <a:pt x="958" y="74"/>
                  </a:lnTo>
                  <a:lnTo>
                    <a:pt x="962" y="71"/>
                  </a:lnTo>
                  <a:lnTo>
                    <a:pt x="962" y="71"/>
                  </a:lnTo>
                  <a:close/>
                  <a:moveTo>
                    <a:pt x="2769" y="70"/>
                  </a:moveTo>
                  <a:lnTo>
                    <a:pt x="2769" y="71"/>
                  </a:lnTo>
                  <a:lnTo>
                    <a:pt x="2769" y="73"/>
                  </a:lnTo>
                  <a:lnTo>
                    <a:pt x="2770" y="73"/>
                  </a:lnTo>
                  <a:lnTo>
                    <a:pt x="2772" y="73"/>
                  </a:lnTo>
                  <a:lnTo>
                    <a:pt x="2772" y="73"/>
                  </a:lnTo>
                  <a:lnTo>
                    <a:pt x="2772" y="73"/>
                  </a:lnTo>
                  <a:lnTo>
                    <a:pt x="2773" y="73"/>
                  </a:lnTo>
                  <a:lnTo>
                    <a:pt x="2773" y="74"/>
                  </a:lnTo>
                  <a:lnTo>
                    <a:pt x="2775" y="76"/>
                  </a:lnTo>
                  <a:lnTo>
                    <a:pt x="2775" y="76"/>
                  </a:lnTo>
                  <a:lnTo>
                    <a:pt x="2773" y="76"/>
                  </a:lnTo>
                  <a:lnTo>
                    <a:pt x="2773" y="76"/>
                  </a:lnTo>
                  <a:lnTo>
                    <a:pt x="2775" y="77"/>
                  </a:lnTo>
                  <a:lnTo>
                    <a:pt x="2777" y="79"/>
                  </a:lnTo>
                  <a:lnTo>
                    <a:pt x="2778" y="81"/>
                  </a:lnTo>
                  <a:lnTo>
                    <a:pt x="2780" y="81"/>
                  </a:lnTo>
                  <a:lnTo>
                    <a:pt x="2778" y="81"/>
                  </a:lnTo>
                  <a:lnTo>
                    <a:pt x="2777" y="81"/>
                  </a:lnTo>
                  <a:lnTo>
                    <a:pt x="2775" y="79"/>
                  </a:lnTo>
                  <a:lnTo>
                    <a:pt x="2775" y="79"/>
                  </a:lnTo>
                  <a:lnTo>
                    <a:pt x="2773" y="79"/>
                  </a:lnTo>
                  <a:lnTo>
                    <a:pt x="2773" y="81"/>
                  </a:lnTo>
                  <a:lnTo>
                    <a:pt x="2773" y="82"/>
                  </a:lnTo>
                  <a:lnTo>
                    <a:pt x="2773" y="82"/>
                  </a:lnTo>
                  <a:lnTo>
                    <a:pt x="2773" y="82"/>
                  </a:lnTo>
                  <a:lnTo>
                    <a:pt x="2773" y="84"/>
                  </a:lnTo>
                  <a:lnTo>
                    <a:pt x="2772" y="84"/>
                  </a:lnTo>
                  <a:lnTo>
                    <a:pt x="2772" y="84"/>
                  </a:lnTo>
                  <a:lnTo>
                    <a:pt x="2772" y="85"/>
                  </a:lnTo>
                  <a:lnTo>
                    <a:pt x="2773" y="87"/>
                  </a:lnTo>
                  <a:lnTo>
                    <a:pt x="2773" y="87"/>
                  </a:lnTo>
                  <a:lnTo>
                    <a:pt x="2775" y="85"/>
                  </a:lnTo>
                  <a:lnTo>
                    <a:pt x="2775" y="85"/>
                  </a:lnTo>
                  <a:lnTo>
                    <a:pt x="2775" y="87"/>
                  </a:lnTo>
                  <a:lnTo>
                    <a:pt x="2775" y="87"/>
                  </a:lnTo>
                  <a:lnTo>
                    <a:pt x="2775" y="88"/>
                  </a:lnTo>
                  <a:lnTo>
                    <a:pt x="2777" y="88"/>
                  </a:lnTo>
                  <a:lnTo>
                    <a:pt x="2777" y="87"/>
                  </a:lnTo>
                  <a:lnTo>
                    <a:pt x="2777" y="85"/>
                  </a:lnTo>
                  <a:lnTo>
                    <a:pt x="2777" y="85"/>
                  </a:lnTo>
                  <a:lnTo>
                    <a:pt x="2778" y="84"/>
                  </a:lnTo>
                  <a:lnTo>
                    <a:pt x="2778" y="84"/>
                  </a:lnTo>
                  <a:lnTo>
                    <a:pt x="2780" y="84"/>
                  </a:lnTo>
                  <a:lnTo>
                    <a:pt x="2780" y="82"/>
                  </a:lnTo>
                  <a:lnTo>
                    <a:pt x="2780" y="81"/>
                  </a:lnTo>
                  <a:lnTo>
                    <a:pt x="2778" y="79"/>
                  </a:lnTo>
                  <a:lnTo>
                    <a:pt x="2778" y="79"/>
                  </a:lnTo>
                  <a:lnTo>
                    <a:pt x="2780" y="79"/>
                  </a:lnTo>
                  <a:lnTo>
                    <a:pt x="2781" y="81"/>
                  </a:lnTo>
                  <a:lnTo>
                    <a:pt x="2781" y="82"/>
                  </a:lnTo>
                  <a:lnTo>
                    <a:pt x="2783" y="84"/>
                  </a:lnTo>
                  <a:lnTo>
                    <a:pt x="2784" y="84"/>
                  </a:lnTo>
                  <a:lnTo>
                    <a:pt x="2786" y="84"/>
                  </a:lnTo>
                  <a:lnTo>
                    <a:pt x="2786" y="82"/>
                  </a:lnTo>
                  <a:lnTo>
                    <a:pt x="2786" y="82"/>
                  </a:lnTo>
                  <a:lnTo>
                    <a:pt x="2784" y="81"/>
                  </a:lnTo>
                  <a:lnTo>
                    <a:pt x="2783" y="81"/>
                  </a:lnTo>
                  <a:lnTo>
                    <a:pt x="2783" y="79"/>
                  </a:lnTo>
                  <a:lnTo>
                    <a:pt x="2783" y="77"/>
                  </a:lnTo>
                  <a:lnTo>
                    <a:pt x="2781" y="77"/>
                  </a:lnTo>
                  <a:lnTo>
                    <a:pt x="2783" y="77"/>
                  </a:lnTo>
                  <a:lnTo>
                    <a:pt x="2783" y="79"/>
                  </a:lnTo>
                  <a:lnTo>
                    <a:pt x="2784" y="79"/>
                  </a:lnTo>
                  <a:lnTo>
                    <a:pt x="2784" y="77"/>
                  </a:lnTo>
                  <a:lnTo>
                    <a:pt x="2784" y="77"/>
                  </a:lnTo>
                  <a:lnTo>
                    <a:pt x="2784" y="76"/>
                  </a:lnTo>
                  <a:lnTo>
                    <a:pt x="2784" y="76"/>
                  </a:lnTo>
                  <a:lnTo>
                    <a:pt x="2784" y="76"/>
                  </a:lnTo>
                  <a:lnTo>
                    <a:pt x="2788" y="74"/>
                  </a:lnTo>
                  <a:lnTo>
                    <a:pt x="2788" y="74"/>
                  </a:lnTo>
                  <a:lnTo>
                    <a:pt x="2789" y="74"/>
                  </a:lnTo>
                  <a:lnTo>
                    <a:pt x="2788" y="76"/>
                  </a:lnTo>
                  <a:lnTo>
                    <a:pt x="2788" y="76"/>
                  </a:lnTo>
                  <a:lnTo>
                    <a:pt x="2788" y="77"/>
                  </a:lnTo>
                  <a:lnTo>
                    <a:pt x="2788" y="77"/>
                  </a:lnTo>
                  <a:lnTo>
                    <a:pt x="2786" y="77"/>
                  </a:lnTo>
                  <a:lnTo>
                    <a:pt x="2786" y="77"/>
                  </a:lnTo>
                  <a:lnTo>
                    <a:pt x="2788" y="79"/>
                  </a:lnTo>
                  <a:lnTo>
                    <a:pt x="2788" y="79"/>
                  </a:lnTo>
                  <a:lnTo>
                    <a:pt x="2788" y="79"/>
                  </a:lnTo>
                  <a:lnTo>
                    <a:pt x="2789" y="79"/>
                  </a:lnTo>
                  <a:lnTo>
                    <a:pt x="2789" y="79"/>
                  </a:lnTo>
                  <a:lnTo>
                    <a:pt x="2788" y="79"/>
                  </a:lnTo>
                  <a:lnTo>
                    <a:pt x="2788" y="79"/>
                  </a:lnTo>
                  <a:lnTo>
                    <a:pt x="2788" y="81"/>
                  </a:lnTo>
                  <a:lnTo>
                    <a:pt x="2786" y="79"/>
                  </a:lnTo>
                  <a:lnTo>
                    <a:pt x="2788" y="81"/>
                  </a:lnTo>
                  <a:lnTo>
                    <a:pt x="2788" y="82"/>
                  </a:lnTo>
                  <a:lnTo>
                    <a:pt x="2788" y="84"/>
                  </a:lnTo>
                  <a:lnTo>
                    <a:pt x="2788" y="84"/>
                  </a:lnTo>
                  <a:lnTo>
                    <a:pt x="2788" y="84"/>
                  </a:lnTo>
                  <a:lnTo>
                    <a:pt x="2786" y="84"/>
                  </a:lnTo>
                  <a:lnTo>
                    <a:pt x="2786" y="84"/>
                  </a:lnTo>
                  <a:lnTo>
                    <a:pt x="2786" y="85"/>
                  </a:lnTo>
                  <a:lnTo>
                    <a:pt x="2786" y="85"/>
                  </a:lnTo>
                  <a:lnTo>
                    <a:pt x="2786" y="87"/>
                  </a:lnTo>
                  <a:lnTo>
                    <a:pt x="2786" y="87"/>
                  </a:lnTo>
                  <a:lnTo>
                    <a:pt x="2788" y="87"/>
                  </a:lnTo>
                  <a:lnTo>
                    <a:pt x="2786" y="87"/>
                  </a:lnTo>
                  <a:lnTo>
                    <a:pt x="2784" y="87"/>
                  </a:lnTo>
                  <a:lnTo>
                    <a:pt x="2784" y="87"/>
                  </a:lnTo>
                  <a:lnTo>
                    <a:pt x="2784" y="85"/>
                  </a:lnTo>
                  <a:lnTo>
                    <a:pt x="2783" y="84"/>
                  </a:lnTo>
                  <a:lnTo>
                    <a:pt x="2783" y="85"/>
                  </a:lnTo>
                  <a:lnTo>
                    <a:pt x="2783" y="85"/>
                  </a:lnTo>
                  <a:lnTo>
                    <a:pt x="2783" y="87"/>
                  </a:lnTo>
                  <a:lnTo>
                    <a:pt x="2781" y="88"/>
                  </a:lnTo>
                  <a:lnTo>
                    <a:pt x="2781" y="88"/>
                  </a:lnTo>
                  <a:lnTo>
                    <a:pt x="2780" y="90"/>
                  </a:lnTo>
                  <a:lnTo>
                    <a:pt x="2780" y="90"/>
                  </a:lnTo>
                  <a:lnTo>
                    <a:pt x="2780" y="90"/>
                  </a:lnTo>
                  <a:lnTo>
                    <a:pt x="2780" y="90"/>
                  </a:lnTo>
                  <a:lnTo>
                    <a:pt x="2780" y="88"/>
                  </a:lnTo>
                  <a:lnTo>
                    <a:pt x="2780" y="88"/>
                  </a:lnTo>
                  <a:lnTo>
                    <a:pt x="2780" y="88"/>
                  </a:lnTo>
                  <a:lnTo>
                    <a:pt x="2781" y="88"/>
                  </a:lnTo>
                  <a:lnTo>
                    <a:pt x="2781" y="87"/>
                  </a:lnTo>
                  <a:lnTo>
                    <a:pt x="2781" y="87"/>
                  </a:lnTo>
                  <a:lnTo>
                    <a:pt x="2781" y="85"/>
                  </a:lnTo>
                  <a:lnTo>
                    <a:pt x="2780" y="85"/>
                  </a:lnTo>
                  <a:lnTo>
                    <a:pt x="2778" y="85"/>
                  </a:lnTo>
                  <a:lnTo>
                    <a:pt x="2777" y="85"/>
                  </a:lnTo>
                  <a:lnTo>
                    <a:pt x="2777" y="87"/>
                  </a:lnTo>
                  <a:lnTo>
                    <a:pt x="2777" y="88"/>
                  </a:lnTo>
                  <a:lnTo>
                    <a:pt x="2778" y="88"/>
                  </a:lnTo>
                  <a:lnTo>
                    <a:pt x="2778" y="90"/>
                  </a:lnTo>
                  <a:lnTo>
                    <a:pt x="2778" y="90"/>
                  </a:lnTo>
                  <a:lnTo>
                    <a:pt x="2777" y="90"/>
                  </a:lnTo>
                  <a:lnTo>
                    <a:pt x="2775" y="90"/>
                  </a:lnTo>
                  <a:lnTo>
                    <a:pt x="2775" y="92"/>
                  </a:lnTo>
                  <a:lnTo>
                    <a:pt x="2775" y="92"/>
                  </a:lnTo>
                  <a:lnTo>
                    <a:pt x="2775" y="90"/>
                  </a:lnTo>
                  <a:lnTo>
                    <a:pt x="2773" y="90"/>
                  </a:lnTo>
                  <a:lnTo>
                    <a:pt x="2773" y="90"/>
                  </a:lnTo>
                  <a:lnTo>
                    <a:pt x="2773" y="90"/>
                  </a:lnTo>
                  <a:lnTo>
                    <a:pt x="2773" y="92"/>
                  </a:lnTo>
                  <a:lnTo>
                    <a:pt x="2773" y="92"/>
                  </a:lnTo>
                  <a:lnTo>
                    <a:pt x="2773" y="93"/>
                  </a:lnTo>
                  <a:lnTo>
                    <a:pt x="2773" y="95"/>
                  </a:lnTo>
                  <a:lnTo>
                    <a:pt x="2772" y="95"/>
                  </a:lnTo>
                  <a:lnTo>
                    <a:pt x="2772" y="93"/>
                  </a:lnTo>
                  <a:lnTo>
                    <a:pt x="2772" y="93"/>
                  </a:lnTo>
                  <a:lnTo>
                    <a:pt x="2772" y="95"/>
                  </a:lnTo>
                  <a:lnTo>
                    <a:pt x="2772" y="96"/>
                  </a:lnTo>
                  <a:lnTo>
                    <a:pt x="2772" y="98"/>
                  </a:lnTo>
                  <a:lnTo>
                    <a:pt x="2772" y="98"/>
                  </a:lnTo>
                  <a:lnTo>
                    <a:pt x="2770" y="98"/>
                  </a:lnTo>
                  <a:lnTo>
                    <a:pt x="2770" y="98"/>
                  </a:lnTo>
                  <a:lnTo>
                    <a:pt x="2769" y="98"/>
                  </a:lnTo>
                  <a:lnTo>
                    <a:pt x="2769" y="99"/>
                  </a:lnTo>
                  <a:lnTo>
                    <a:pt x="2769" y="99"/>
                  </a:lnTo>
                  <a:lnTo>
                    <a:pt x="2769" y="99"/>
                  </a:lnTo>
                  <a:lnTo>
                    <a:pt x="2769" y="99"/>
                  </a:lnTo>
                  <a:lnTo>
                    <a:pt x="2769" y="101"/>
                  </a:lnTo>
                  <a:lnTo>
                    <a:pt x="2769" y="101"/>
                  </a:lnTo>
                  <a:lnTo>
                    <a:pt x="2767" y="103"/>
                  </a:lnTo>
                  <a:lnTo>
                    <a:pt x="2769" y="103"/>
                  </a:lnTo>
                  <a:lnTo>
                    <a:pt x="2769" y="103"/>
                  </a:lnTo>
                  <a:lnTo>
                    <a:pt x="2770" y="101"/>
                  </a:lnTo>
                  <a:lnTo>
                    <a:pt x="2770" y="103"/>
                  </a:lnTo>
                  <a:lnTo>
                    <a:pt x="2769" y="104"/>
                  </a:lnTo>
                  <a:lnTo>
                    <a:pt x="2769" y="106"/>
                  </a:lnTo>
                  <a:lnTo>
                    <a:pt x="2769" y="106"/>
                  </a:lnTo>
                  <a:lnTo>
                    <a:pt x="2769" y="106"/>
                  </a:lnTo>
                  <a:lnTo>
                    <a:pt x="2767" y="107"/>
                  </a:lnTo>
                  <a:lnTo>
                    <a:pt x="2767" y="107"/>
                  </a:lnTo>
                  <a:lnTo>
                    <a:pt x="2767" y="109"/>
                  </a:lnTo>
                  <a:lnTo>
                    <a:pt x="2769" y="109"/>
                  </a:lnTo>
                  <a:lnTo>
                    <a:pt x="2769" y="110"/>
                  </a:lnTo>
                  <a:lnTo>
                    <a:pt x="2767" y="110"/>
                  </a:lnTo>
                  <a:lnTo>
                    <a:pt x="2767" y="110"/>
                  </a:lnTo>
                  <a:lnTo>
                    <a:pt x="2767" y="112"/>
                  </a:lnTo>
                  <a:lnTo>
                    <a:pt x="2767" y="114"/>
                  </a:lnTo>
                  <a:lnTo>
                    <a:pt x="2770" y="114"/>
                  </a:lnTo>
                  <a:lnTo>
                    <a:pt x="2773" y="114"/>
                  </a:lnTo>
                  <a:lnTo>
                    <a:pt x="2773" y="115"/>
                  </a:lnTo>
                  <a:lnTo>
                    <a:pt x="2773" y="115"/>
                  </a:lnTo>
                  <a:lnTo>
                    <a:pt x="2775" y="115"/>
                  </a:lnTo>
                  <a:lnTo>
                    <a:pt x="2775" y="115"/>
                  </a:lnTo>
                  <a:lnTo>
                    <a:pt x="2775" y="114"/>
                  </a:lnTo>
                  <a:lnTo>
                    <a:pt x="2777" y="114"/>
                  </a:lnTo>
                  <a:lnTo>
                    <a:pt x="2778" y="112"/>
                  </a:lnTo>
                  <a:lnTo>
                    <a:pt x="2778" y="112"/>
                  </a:lnTo>
                  <a:lnTo>
                    <a:pt x="2777" y="112"/>
                  </a:lnTo>
                  <a:lnTo>
                    <a:pt x="2777" y="114"/>
                  </a:lnTo>
                  <a:lnTo>
                    <a:pt x="2778" y="114"/>
                  </a:lnTo>
                  <a:lnTo>
                    <a:pt x="2777" y="114"/>
                  </a:lnTo>
                  <a:lnTo>
                    <a:pt x="2777" y="114"/>
                  </a:lnTo>
                  <a:lnTo>
                    <a:pt x="2777" y="114"/>
                  </a:lnTo>
                  <a:lnTo>
                    <a:pt x="2777" y="114"/>
                  </a:lnTo>
                  <a:lnTo>
                    <a:pt x="2777" y="115"/>
                  </a:lnTo>
                  <a:lnTo>
                    <a:pt x="2777" y="115"/>
                  </a:lnTo>
                  <a:lnTo>
                    <a:pt x="2777" y="117"/>
                  </a:lnTo>
                  <a:lnTo>
                    <a:pt x="2777" y="117"/>
                  </a:lnTo>
                  <a:lnTo>
                    <a:pt x="2777" y="118"/>
                  </a:lnTo>
                  <a:lnTo>
                    <a:pt x="2777" y="118"/>
                  </a:lnTo>
                  <a:lnTo>
                    <a:pt x="2777" y="118"/>
                  </a:lnTo>
                  <a:lnTo>
                    <a:pt x="2777" y="120"/>
                  </a:lnTo>
                  <a:lnTo>
                    <a:pt x="2775" y="120"/>
                  </a:lnTo>
                  <a:lnTo>
                    <a:pt x="2773" y="120"/>
                  </a:lnTo>
                  <a:lnTo>
                    <a:pt x="2775" y="120"/>
                  </a:lnTo>
                  <a:lnTo>
                    <a:pt x="2775" y="117"/>
                  </a:lnTo>
                  <a:lnTo>
                    <a:pt x="2773" y="117"/>
                  </a:lnTo>
                  <a:lnTo>
                    <a:pt x="2773" y="115"/>
                  </a:lnTo>
                  <a:lnTo>
                    <a:pt x="2772" y="115"/>
                  </a:lnTo>
                  <a:lnTo>
                    <a:pt x="2772" y="117"/>
                  </a:lnTo>
                  <a:lnTo>
                    <a:pt x="2770" y="115"/>
                  </a:lnTo>
                  <a:lnTo>
                    <a:pt x="2769" y="114"/>
                  </a:lnTo>
                  <a:lnTo>
                    <a:pt x="2769" y="114"/>
                  </a:lnTo>
                  <a:lnTo>
                    <a:pt x="2769" y="115"/>
                  </a:lnTo>
                  <a:lnTo>
                    <a:pt x="2769" y="115"/>
                  </a:lnTo>
                  <a:lnTo>
                    <a:pt x="2767" y="117"/>
                  </a:lnTo>
                  <a:lnTo>
                    <a:pt x="2767" y="117"/>
                  </a:lnTo>
                  <a:lnTo>
                    <a:pt x="2767" y="118"/>
                  </a:lnTo>
                  <a:lnTo>
                    <a:pt x="2769" y="118"/>
                  </a:lnTo>
                  <a:lnTo>
                    <a:pt x="2767" y="120"/>
                  </a:lnTo>
                  <a:lnTo>
                    <a:pt x="2767" y="118"/>
                  </a:lnTo>
                  <a:lnTo>
                    <a:pt x="2767" y="118"/>
                  </a:lnTo>
                  <a:lnTo>
                    <a:pt x="2765" y="118"/>
                  </a:lnTo>
                  <a:lnTo>
                    <a:pt x="2765" y="118"/>
                  </a:lnTo>
                  <a:lnTo>
                    <a:pt x="2765" y="118"/>
                  </a:lnTo>
                  <a:lnTo>
                    <a:pt x="2764" y="118"/>
                  </a:lnTo>
                  <a:lnTo>
                    <a:pt x="2765" y="117"/>
                  </a:lnTo>
                  <a:lnTo>
                    <a:pt x="2765" y="117"/>
                  </a:lnTo>
                  <a:lnTo>
                    <a:pt x="2767" y="115"/>
                  </a:lnTo>
                  <a:lnTo>
                    <a:pt x="2765" y="114"/>
                  </a:lnTo>
                  <a:lnTo>
                    <a:pt x="2765" y="114"/>
                  </a:lnTo>
                  <a:lnTo>
                    <a:pt x="2765" y="114"/>
                  </a:lnTo>
                  <a:lnTo>
                    <a:pt x="2765" y="114"/>
                  </a:lnTo>
                  <a:lnTo>
                    <a:pt x="2765" y="114"/>
                  </a:lnTo>
                  <a:lnTo>
                    <a:pt x="2764" y="112"/>
                  </a:lnTo>
                  <a:lnTo>
                    <a:pt x="2764" y="112"/>
                  </a:lnTo>
                  <a:lnTo>
                    <a:pt x="2762" y="112"/>
                  </a:lnTo>
                  <a:lnTo>
                    <a:pt x="2762" y="112"/>
                  </a:lnTo>
                  <a:lnTo>
                    <a:pt x="2762" y="110"/>
                  </a:lnTo>
                  <a:lnTo>
                    <a:pt x="2762" y="109"/>
                  </a:lnTo>
                  <a:lnTo>
                    <a:pt x="2762" y="107"/>
                  </a:lnTo>
                  <a:lnTo>
                    <a:pt x="2762" y="107"/>
                  </a:lnTo>
                  <a:lnTo>
                    <a:pt x="2762" y="107"/>
                  </a:lnTo>
                  <a:lnTo>
                    <a:pt x="2764" y="107"/>
                  </a:lnTo>
                  <a:lnTo>
                    <a:pt x="2765" y="107"/>
                  </a:lnTo>
                  <a:lnTo>
                    <a:pt x="2765" y="106"/>
                  </a:lnTo>
                  <a:lnTo>
                    <a:pt x="2765" y="104"/>
                  </a:lnTo>
                  <a:lnTo>
                    <a:pt x="2764" y="104"/>
                  </a:lnTo>
                  <a:lnTo>
                    <a:pt x="2762" y="103"/>
                  </a:lnTo>
                  <a:lnTo>
                    <a:pt x="2762" y="103"/>
                  </a:lnTo>
                  <a:lnTo>
                    <a:pt x="2762" y="103"/>
                  </a:lnTo>
                  <a:lnTo>
                    <a:pt x="2764" y="103"/>
                  </a:lnTo>
                  <a:lnTo>
                    <a:pt x="2765" y="103"/>
                  </a:lnTo>
                  <a:lnTo>
                    <a:pt x="2765" y="101"/>
                  </a:lnTo>
                  <a:lnTo>
                    <a:pt x="2765" y="101"/>
                  </a:lnTo>
                  <a:lnTo>
                    <a:pt x="2764" y="101"/>
                  </a:lnTo>
                  <a:lnTo>
                    <a:pt x="2764" y="99"/>
                  </a:lnTo>
                  <a:lnTo>
                    <a:pt x="2765" y="99"/>
                  </a:lnTo>
                  <a:lnTo>
                    <a:pt x="2767" y="99"/>
                  </a:lnTo>
                  <a:lnTo>
                    <a:pt x="2767" y="99"/>
                  </a:lnTo>
                  <a:lnTo>
                    <a:pt x="2767" y="98"/>
                  </a:lnTo>
                  <a:lnTo>
                    <a:pt x="2769" y="98"/>
                  </a:lnTo>
                  <a:lnTo>
                    <a:pt x="2769" y="96"/>
                  </a:lnTo>
                  <a:lnTo>
                    <a:pt x="2767" y="95"/>
                  </a:lnTo>
                  <a:lnTo>
                    <a:pt x="2767" y="95"/>
                  </a:lnTo>
                  <a:lnTo>
                    <a:pt x="2765" y="95"/>
                  </a:lnTo>
                  <a:lnTo>
                    <a:pt x="2767" y="95"/>
                  </a:lnTo>
                  <a:lnTo>
                    <a:pt x="2769" y="95"/>
                  </a:lnTo>
                  <a:lnTo>
                    <a:pt x="2770" y="95"/>
                  </a:lnTo>
                  <a:lnTo>
                    <a:pt x="2770" y="93"/>
                  </a:lnTo>
                  <a:lnTo>
                    <a:pt x="2770" y="93"/>
                  </a:lnTo>
                  <a:lnTo>
                    <a:pt x="2770" y="92"/>
                  </a:lnTo>
                  <a:lnTo>
                    <a:pt x="2772" y="92"/>
                  </a:lnTo>
                  <a:lnTo>
                    <a:pt x="2772" y="92"/>
                  </a:lnTo>
                  <a:lnTo>
                    <a:pt x="2772" y="90"/>
                  </a:lnTo>
                  <a:lnTo>
                    <a:pt x="2772" y="88"/>
                  </a:lnTo>
                  <a:lnTo>
                    <a:pt x="2772" y="88"/>
                  </a:lnTo>
                  <a:lnTo>
                    <a:pt x="2772" y="88"/>
                  </a:lnTo>
                  <a:lnTo>
                    <a:pt x="2772" y="88"/>
                  </a:lnTo>
                  <a:lnTo>
                    <a:pt x="2772" y="87"/>
                  </a:lnTo>
                  <a:lnTo>
                    <a:pt x="2770" y="87"/>
                  </a:lnTo>
                  <a:lnTo>
                    <a:pt x="2770" y="85"/>
                  </a:lnTo>
                  <a:lnTo>
                    <a:pt x="2769" y="85"/>
                  </a:lnTo>
                  <a:lnTo>
                    <a:pt x="2769" y="84"/>
                  </a:lnTo>
                  <a:lnTo>
                    <a:pt x="2769" y="84"/>
                  </a:lnTo>
                  <a:lnTo>
                    <a:pt x="2770" y="84"/>
                  </a:lnTo>
                  <a:lnTo>
                    <a:pt x="2770" y="82"/>
                  </a:lnTo>
                  <a:lnTo>
                    <a:pt x="2772" y="81"/>
                  </a:lnTo>
                  <a:lnTo>
                    <a:pt x="2772" y="82"/>
                  </a:lnTo>
                  <a:lnTo>
                    <a:pt x="2772" y="81"/>
                  </a:lnTo>
                  <a:lnTo>
                    <a:pt x="2772" y="81"/>
                  </a:lnTo>
                  <a:lnTo>
                    <a:pt x="2770" y="81"/>
                  </a:lnTo>
                  <a:lnTo>
                    <a:pt x="2772" y="79"/>
                  </a:lnTo>
                  <a:lnTo>
                    <a:pt x="2772" y="77"/>
                  </a:lnTo>
                  <a:lnTo>
                    <a:pt x="2773" y="77"/>
                  </a:lnTo>
                  <a:lnTo>
                    <a:pt x="2772" y="76"/>
                  </a:lnTo>
                  <a:lnTo>
                    <a:pt x="2772" y="74"/>
                  </a:lnTo>
                  <a:lnTo>
                    <a:pt x="2770" y="74"/>
                  </a:lnTo>
                  <a:lnTo>
                    <a:pt x="2769" y="74"/>
                  </a:lnTo>
                  <a:lnTo>
                    <a:pt x="2767" y="74"/>
                  </a:lnTo>
                  <a:lnTo>
                    <a:pt x="2767" y="76"/>
                  </a:lnTo>
                  <a:lnTo>
                    <a:pt x="2767" y="76"/>
                  </a:lnTo>
                  <a:lnTo>
                    <a:pt x="2765" y="76"/>
                  </a:lnTo>
                  <a:lnTo>
                    <a:pt x="2764" y="74"/>
                  </a:lnTo>
                  <a:lnTo>
                    <a:pt x="2765" y="74"/>
                  </a:lnTo>
                  <a:lnTo>
                    <a:pt x="2765" y="74"/>
                  </a:lnTo>
                  <a:lnTo>
                    <a:pt x="2765" y="73"/>
                  </a:lnTo>
                  <a:lnTo>
                    <a:pt x="2765" y="73"/>
                  </a:lnTo>
                  <a:lnTo>
                    <a:pt x="2767" y="71"/>
                  </a:lnTo>
                  <a:lnTo>
                    <a:pt x="2767" y="71"/>
                  </a:lnTo>
                  <a:lnTo>
                    <a:pt x="2769" y="70"/>
                  </a:lnTo>
                  <a:close/>
                  <a:moveTo>
                    <a:pt x="2601" y="68"/>
                  </a:moveTo>
                  <a:lnTo>
                    <a:pt x="2603" y="68"/>
                  </a:lnTo>
                  <a:lnTo>
                    <a:pt x="2606" y="70"/>
                  </a:lnTo>
                  <a:lnTo>
                    <a:pt x="2606" y="70"/>
                  </a:lnTo>
                  <a:lnTo>
                    <a:pt x="2608" y="70"/>
                  </a:lnTo>
                  <a:lnTo>
                    <a:pt x="2609" y="71"/>
                  </a:lnTo>
                  <a:lnTo>
                    <a:pt x="2609" y="73"/>
                  </a:lnTo>
                  <a:lnTo>
                    <a:pt x="2608" y="71"/>
                  </a:lnTo>
                  <a:lnTo>
                    <a:pt x="2608" y="71"/>
                  </a:lnTo>
                  <a:lnTo>
                    <a:pt x="2606" y="71"/>
                  </a:lnTo>
                  <a:lnTo>
                    <a:pt x="2606" y="73"/>
                  </a:lnTo>
                  <a:lnTo>
                    <a:pt x="2606" y="73"/>
                  </a:lnTo>
                  <a:lnTo>
                    <a:pt x="2606" y="74"/>
                  </a:lnTo>
                  <a:lnTo>
                    <a:pt x="2606" y="76"/>
                  </a:lnTo>
                  <a:lnTo>
                    <a:pt x="2606" y="77"/>
                  </a:lnTo>
                  <a:lnTo>
                    <a:pt x="2606" y="79"/>
                  </a:lnTo>
                  <a:lnTo>
                    <a:pt x="2606" y="79"/>
                  </a:lnTo>
                  <a:lnTo>
                    <a:pt x="2606" y="79"/>
                  </a:lnTo>
                  <a:lnTo>
                    <a:pt x="2606" y="77"/>
                  </a:lnTo>
                  <a:lnTo>
                    <a:pt x="2605" y="77"/>
                  </a:lnTo>
                  <a:lnTo>
                    <a:pt x="2605" y="76"/>
                  </a:lnTo>
                  <a:lnTo>
                    <a:pt x="2606" y="76"/>
                  </a:lnTo>
                  <a:lnTo>
                    <a:pt x="2606" y="76"/>
                  </a:lnTo>
                  <a:lnTo>
                    <a:pt x="2606" y="76"/>
                  </a:lnTo>
                  <a:lnTo>
                    <a:pt x="2606" y="76"/>
                  </a:lnTo>
                  <a:lnTo>
                    <a:pt x="2606" y="74"/>
                  </a:lnTo>
                  <a:lnTo>
                    <a:pt x="2605" y="73"/>
                  </a:lnTo>
                  <a:lnTo>
                    <a:pt x="2603" y="71"/>
                  </a:lnTo>
                  <a:lnTo>
                    <a:pt x="2601" y="71"/>
                  </a:lnTo>
                  <a:lnTo>
                    <a:pt x="2601" y="71"/>
                  </a:lnTo>
                  <a:lnTo>
                    <a:pt x="2600" y="70"/>
                  </a:lnTo>
                  <a:lnTo>
                    <a:pt x="2600" y="70"/>
                  </a:lnTo>
                  <a:lnTo>
                    <a:pt x="2600" y="70"/>
                  </a:lnTo>
                  <a:lnTo>
                    <a:pt x="2601" y="70"/>
                  </a:lnTo>
                  <a:lnTo>
                    <a:pt x="2601" y="70"/>
                  </a:lnTo>
                  <a:lnTo>
                    <a:pt x="2601" y="70"/>
                  </a:lnTo>
                  <a:lnTo>
                    <a:pt x="2601" y="68"/>
                  </a:lnTo>
                  <a:lnTo>
                    <a:pt x="2600" y="68"/>
                  </a:lnTo>
                  <a:lnTo>
                    <a:pt x="2601" y="68"/>
                  </a:lnTo>
                  <a:close/>
                  <a:moveTo>
                    <a:pt x="2780" y="66"/>
                  </a:moveTo>
                  <a:lnTo>
                    <a:pt x="2781" y="68"/>
                  </a:lnTo>
                  <a:lnTo>
                    <a:pt x="2783" y="68"/>
                  </a:lnTo>
                  <a:lnTo>
                    <a:pt x="2784" y="68"/>
                  </a:lnTo>
                  <a:lnTo>
                    <a:pt x="2784" y="68"/>
                  </a:lnTo>
                  <a:lnTo>
                    <a:pt x="2783" y="68"/>
                  </a:lnTo>
                  <a:lnTo>
                    <a:pt x="2783" y="68"/>
                  </a:lnTo>
                  <a:lnTo>
                    <a:pt x="2783" y="70"/>
                  </a:lnTo>
                  <a:lnTo>
                    <a:pt x="2784" y="70"/>
                  </a:lnTo>
                  <a:lnTo>
                    <a:pt x="2784" y="70"/>
                  </a:lnTo>
                  <a:lnTo>
                    <a:pt x="2784" y="71"/>
                  </a:lnTo>
                  <a:lnTo>
                    <a:pt x="2783" y="71"/>
                  </a:lnTo>
                  <a:lnTo>
                    <a:pt x="2783" y="73"/>
                  </a:lnTo>
                  <a:lnTo>
                    <a:pt x="2783" y="73"/>
                  </a:lnTo>
                  <a:lnTo>
                    <a:pt x="2783" y="73"/>
                  </a:lnTo>
                  <a:lnTo>
                    <a:pt x="2783" y="74"/>
                  </a:lnTo>
                  <a:lnTo>
                    <a:pt x="2783" y="76"/>
                  </a:lnTo>
                  <a:lnTo>
                    <a:pt x="2783" y="76"/>
                  </a:lnTo>
                  <a:lnTo>
                    <a:pt x="2783" y="76"/>
                  </a:lnTo>
                  <a:lnTo>
                    <a:pt x="2781" y="76"/>
                  </a:lnTo>
                  <a:lnTo>
                    <a:pt x="2780" y="74"/>
                  </a:lnTo>
                  <a:lnTo>
                    <a:pt x="2780" y="74"/>
                  </a:lnTo>
                  <a:lnTo>
                    <a:pt x="2780" y="74"/>
                  </a:lnTo>
                  <a:lnTo>
                    <a:pt x="2780" y="74"/>
                  </a:lnTo>
                  <a:lnTo>
                    <a:pt x="2780" y="73"/>
                  </a:lnTo>
                  <a:lnTo>
                    <a:pt x="2780" y="73"/>
                  </a:lnTo>
                  <a:lnTo>
                    <a:pt x="2778" y="71"/>
                  </a:lnTo>
                  <a:lnTo>
                    <a:pt x="2778" y="70"/>
                  </a:lnTo>
                  <a:lnTo>
                    <a:pt x="2777" y="70"/>
                  </a:lnTo>
                  <a:lnTo>
                    <a:pt x="2777" y="70"/>
                  </a:lnTo>
                  <a:lnTo>
                    <a:pt x="2778" y="70"/>
                  </a:lnTo>
                  <a:lnTo>
                    <a:pt x="2778" y="70"/>
                  </a:lnTo>
                  <a:lnTo>
                    <a:pt x="2778" y="71"/>
                  </a:lnTo>
                  <a:lnTo>
                    <a:pt x="2780" y="71"/>
                  </a:lnTo>
                  <a:lnTo>
                    <a:pt x="2781" y="71"/>
                  </a:lnTo>
                  <a:lnTo>
                    <a:pt x="2781" y="71"/>
                  </a:lnTo>
                  <a:lnTo>
                    <a:pt x="2783" y="70"/>
                  </a:lnTo>
                  <a:lnTo>
                    <a:pt x="2781" y="70"/>
                  </a:lnTo>
                  <a:lnTo>
                    <a:pt x="2780" y="68"/>
                  </a:lnTo>
                  <a:lnTo>
                    <a:pt x="2780" y="68"/>
                  </a:lnTo>
                  <a:lnTo>
                    <a:pt x="2780" y="66"/>
                  </a:lnTo>
                  <a:lnTo>
                    <a:pt x="2780" y="66"/>
                  </a:lnTo>
                  <a:close/>
                  <a:moveTo>
                    <a:pt x="2884" y="63"/>
                  </a:moveTo>
                  <a:lnTo>
                    <a:pt x="2884" y="65"/>
                  </a:lnTo>
                  <a:lnTo>
                    <a:pt x="2884" y="65"/>
                  </a:lnTo>
                  <a:lnTo>
                    <a:pt x="2885" y="66"/>
                  </a:lnTo>
                  <a:lnTo>
                    <a:pt x="2887" y="65"/>
                  </a:lnTo>
                  <a:lnTo>
                    <a:pt x="2888" y="66"/>
                  </a:lnTo>
                  <a:lnTo>
                    <a:pt x="2888" y="68"/>
                  </a:lnTo>
                  <a:lnTo>
                    <a:pt x="2890" y="70"/>
                  </a:lnTo>
                  <a:lnTo>
                    <a:pt x="2890" y="71"/>
                  </a:lnTo>
                  <a:lnTo>
                    <a:pt x="2888" y="71"/>
                  </a:lnTo>
                  <a:lnTo>
                    <a:pt x="2885" y="71"/>
                  </a:lnTo>
                  <a:lnTo>
                    <a:pt x="2884" y="71"/>
                  </a:lnTo>
                  <a:lnTo>
                    <a:pt x="2882" y="70"/>
                  </a:lnTo>
                  <a:lnTo>
                    <a:pt x="2879" y="68"/>
                  </a:lnTo>
                  <a:lnTo>
                    <a:pt x="2879" y="68"/>
                  </a:lnTo>
                  <a:lnTo>
                    <a:pt x="2879" y="68"/>
                  </a:lnTo>
                  <a:lnTo>
                    <a:pt x="2879" y="66"/>
                  </a:lnTo>
                  <a:lnTo>
                    <a:pt x="2879" y="65"/>
                  </a:lnTo>
                  <a:lnTo>
                    <a:pt x="2881" y="65"/>
                  </a:lnTo>
                  <a:lnTo>
                    <a:pt x="2881" y="65"/>
                  </a:lnTo>
                  <a:lnTo>
                    <a:pt x="2884" y="63"/>
                  </a:lnTo>
                  <a:close/>
                  <a:moveTo>
                    <a:pt x="943" y="63"/>
                  </a:moveTo>
                  <a:lnTo>
                    <a:pt x="943" y="65"/>
                  </a:lnTo>
                  <a:lnTo>
                    <a:pt x="943" y="66"/>
                  </a:lnTo>
                  <a:lnTo>
                    <a:pt x="941" y="68"/>
                  </a:lnTo>
                  <a:lnTo>
                    <a:pt x="939" y="68"/>
                  </a:lnTo>
                  <a:lnTo>
                    <a:pt x="939" y="68"/>
                  </a:lnTo>
                  <a:lnTo>
                    <a:pt x="939" y="68"/>
                  </a:lnTo>
                  <a:lnTo>
                    <a:pt x="938" y="68"/>
                  </a:lnTo>
                  <a:lnTo>
                    <a:pt x="936" y="68"/>
                  </a:lnTo>
                  <a:lnTo>
                    <a:pt x="936" y="70"/>
                  </a:lnTo>
                  <a:lnTo>
                    <a:pt x="936" y="70"/>
                  </a:lnTo>
                  <a:lnTo>
                    <a:pt x="936" y="71"/>
                  </a:lnTo>
                  <a:lnTo>
                    <a:pt x="936" y="73"/>
                  </a:lnTo>
                  <a:lnTo>
                    <a:pt x="936" y="74"/>
                  </a:lnTo>
                  <a:lnTo>
                    <a:pt x="938" y="74"/>
                  </a:lnTo>
                  <a:lnTo>
                    <a:pt x="939" y="74"/>
                  </a:lnTo>
                  <a:lnTo>
                    <a:pt x="939" y="76"/>
                  </a:lnTo>
                  <a:lnTo>
                    <a:pt x="938" y="77"/>
                  </a:lnTo>
                  <a:lnTo>
                    <a:pt x="938" y="77"/>
                  </a:lnTo>
                  <a:lnTo>
                    <a:pt x="936" y="79"/>
                  </a:lnTo>
                  <a:lnTo>
                    <a:pt x="938" y="79"/>
                  </a:lnTo>
                  <a:lnTo>
                    <a:pt x="938" y="81"/>
                  </a:lnTo>
                  <a:lnTo>
                    <a:pt x="936" y="82"/>
                  </a:lnTo>
                  <a:lnTo>
                    <a:pt x="933" y="82"/>
                  </a:lnTo>
                  <a:lnTo>
                    <a:pt x="932" y="82"/>
                  </a:lnTo>
                  <a:lnTo>
                    <a:pt x="932" y="82"/>
                  </a:lnTo>
                  <a:lnTo>
                    <a:pt x="933" y="81"/>
                  </a:lnTo>
                  <a:lnTo>
                    <a:pt x="933" y="79"/>
                  </a:lnTo>
                  <a:lnTo>
                    <a:pt x="933" y="77"/>
                  </a:lnTo>
                  <a:lnTo>
                    <a:pt x="932" y="77"/>
                  </a:lnTo>
                  <a:lnTo>
                    <a:pt x="932" y="77"/>
                  </a:lnTo>
                  <a:lnTo>
                    <a:pt x="932" y="79"/>
                  </a:lnTo>
                  <a:lnTo>
                    <a:pt x="932" y="81"/>
                  </a:lnTo>
                  <a:lnTo>
                    <a:pt x="930" y="81"/>
                  </a:lnTo>
                  <a:lnTo>
                    <a:pt x="930" y="82"/>
                  </a:lnTo>
                  <a:lnTo>
                    <a:pt x="930" y="82"/>
                  </a:lnTo>
                  <a:lnTo>
                    <a:pt x="930" y="82"/>
                  </a:lnTo>
                  <a:lnTo>
                    <a:pt x="930" y="82"/>
                  </a:lnTo>
                  <a:lnTo>
                    <a:pt x="928" y="81"/>
                  </a:lnTo>
                  <a:lnTo>
                    <a:pt x="928" y="79"/>
                  </a:lnTo>
                  <a:lnTo>
                    <a:pt x="927" y="79"/>
                  </a:lnTo>
                  <a:lnTo>
                    <a:pt x="925" y="77"/>
                  </a:lnTo>
                  <a:lnTo>
                    <a:pt x="924" y="77"/>
                  </a:lnTo>
                  <a:lnTo>
                    <a:pt x="924" y="77"/>
                  </a:lnTo>
                  <a:lnTo>
                    <a:pt x="922" y="77"/>
                  </a:lnTo>
                  <a:lnTo>
                    <a:pt x="922" y="74"/>
                  </a:lnTo>
                  <a:lnTo>
                    <a:pt x="922" y="74"/>
                  </a:lnTo>
                  <a:lnTo>
                    <a:pt x="922" y="73"/>
                  </a:lnTo>
                  <a:lnTo>
                    <a:pt x="922" y="73"/>
                  </a:lnTo>
                  <a:lnTo>
                    <a:pt x="921" y="73"/>
                  </a:lnTo>
                  <a:lnTo>
                    <a:pt x="921" y="71"/>
                  </a:lnTo>
                  <a:lnTo>
                    <a:pt x="922" y="71"/>
                  </a:lnTo>
                  <a:lnTo>
                    <a:pt x="924" y="70"/>
                  </a:lnTo>
                  <a:lnTo>
                    <a:pt x="925" y="70"/>
                  </a:lnTo>
                  <a:lnTo>
                    <a:pt x="927" y="68"/>
                  </a:lnTo>
                  <a:lnTo>
                    <a:pt x="928" y="66"/>
                  </a:lnTo>
                  <a:lnTo>
                    <a:pt x="928" y="66"/>
                  </a:lnTo>
                  <a:lnTo>
                    <a:pt x="928" y="66"/>
                  </a:lnTo>
                  <a:lnTo>
                    <a:pt x="930" y="66"/>
                  </a:lnTo>
                  <a:lnTo>
                    <a:pt x="930" y="65"/>
                  </a:lnTo>
                  <a:lnTo>
                    <a:pt x="930" y="65"/>
                  </a:lnTo>
                  <a:lnTo>
                    <a:pt x="932" y="65"/>
                  </a:lnTo>
                  <a:lnTo>
                    <a:pt x="932" y="65"/>
                  </a:lnTo>
                  <a:lnTo>
                    <a:pt x="933" y="66"/>
                  </a:lnTo>
                  <a:lnTo>
                    <a:pt x="933" y="66"/>
                  </a:lnTo>
                  <a:lnTo>
                    <a:pt x="933" y="66"/>
                  </a:lnTo>
                  <a:lnTo>
                    <a:pt x="933" y="65"/>
                  </a:lnTo>
                  <a:lnTo>
                    <a:pt x="933" y="63"/>
                  </a:lnTo>
                  <a:lnTo>
                    <a:pt x="936" y="65"/>
                  </a:lnTo>
                  <a:lnTo>
                    <a:pt x="936" y="65"/>
                  </a:lnTo>
                  <a:lnTo>
                    <a:pt x="936" y="65"/>
                  </a:lnTo>
                  <a:lnTo>
                    <a:pt x="938" y="65"/>
                  </a:lnTo>
                  <a:lnTo>
                    <a:pt x="939" y="63"/>
                  </a:lnTo>
                  <a:lnTo>
                    <a:pt x="939" y="63"/>
                  </a:lnTo>
                  <a:lnTo>
                    <a:pt x="941" y="63"/>
                  </a:lnTo>
                  <a:lnTo>
                    <a:pt x="943" y="63"/>
                  </a:lnTo>
                  <a:close/>
                  <a:moveTo>
                    <a:pt x="690" y="62"/>
                  </a:moveTo>
                  <a:lnTo>
                    <a:pt x="692" y="63"/>
                  </a:lnTo>
                  <a:lnTo>
                    <a:pt x="694" y="65"/>
                  </a:lnTo>
                  <a:lnTo>
                    <a:pt x="695" y="66"/>
                  </a:lnTo>
                  <a:lnTo>
                    <a:pt x="697" y="66"/>
                  </a:lnTo>
                  <a:lnTo>
                    <a:pt x="698" y="66"/>
                  </a:lnTo>
                  <a:lnTo>
                    <a:pt x="698" y="66"/>
                  </a:lnTo>
                  <a:lnTo>
                    <a:pt x="700" y="68"/>
                  </a:lnTo>
                  <a:lnTo>
                    <a:pt x="700" y="68"/>
                  </a:lnTo>
                  <a:lnTo>
                    <a:pt x="701" y="70"/>
                  </a:lnTo>
                  <a:lnTo>
                    <a:pt x="701" y="71"/>
                  </a:lnTo>
                  <a:lnTo>
                    <a:pt x="701" y="71"/>
                  </a:lnTo>
                  <a:lnTo>
                    <a:pt x="701" y="71"/>
                  </a:lnTo>
                  <a:lnTo>
                    <a:pt x="698" y="73"/>
                  </a:lnTo>
                  <a:lnTo>
                    <a:pt x="695" y="73"/>
                  </a:lnTo>
                  <a:lnTo>
                    <a:pt x="695" y="73"/>
                  </a:lnTo>
                  <a:lnTo>
                    <a:pt x="690" y="70"/>
                  </a:lnTo>
                  <a:lnTo>
                    <a:pt x="690" y="70"/>
                  </a:lnTo>
                  <a:lnTo>
                    <a:pt x="690" y="70"/>
                  </a:lnTo>
                  <a:lnTo>
                    <a:pt x="689" y="68"/>
                  </a:lnTo>
                  <a:lnTo>
                    <a:pt x="687" y="68"/>
                  </a:lnTo>
                  <a:lnTo>
                    <a:pt x="686" y="68"/>
                  </a:lnTo>
                  <a:lnTo>
                    <a:pt x="682" y="68"/>
                  </a:lnTo>
                  <a:lnTo>
                    <a:pt x="682" y="66"/>
                  </a:lnTo>
                  <a:lnTo>
                    <a:pt x="684" y="65"/>
                  </a:lnTo>
                  <a:lnTo>
                    <a:pt x="687" y="63"/>
                  </a:lnTo>
                  <a:lnTo>
                    <a:pt x="690" y="62"/>
                  </a:lnTo>
                  <a:close/>
                  <a:moveTo>
                    <a:pt x="2819" y="62"/>
                  </a:moveTo>
                  <a:lnTo>
                    <a:pt x="2819" y="63"/>
                  </a:lnTo>
                  <a:lnTo>
                    <a:pt x="2821" y="65"/>
                  </a:lnTo>
                  <a:lnTo>
                    <a:pt x="2822" y="65"/>
                  </a:lnTo>
                  <a:lnTo>
                    <a:pt x="2824" y="66"/>
                  </a:lnTo>
                  <a:lnTo>
                    <a:pt x="2827" y="68"/>
                  </a:lnTo>
                  <a:lnTo>
                    <a:pt x="2829" y="68"/>
                  </a:lnTo>
                  <a:lnTo>
                    <a:pt x="2829" y="68"/>
                  </a:lnTo>
                  <a:lnTo>
                    <a:pt x="2830" y="68"/>
                  </a:lnTo>
                  <a:lnTo>
                    <a:pt x="2832" y="68"/>
                  </a:lnTo>
                  <a:lnTo>
                    <a:pt x="2832" y="70"/>
                  </a:lnTo>
                  <a:lnTo>
                    <a:pt x="2832" y="70"/>
                  </a:lnTo>
                  <a:lnTo>
                    <a:pt x="2830" y="70"/>
                  </a:lnTo>
                  <a:lnTo>
                    <a:pt x="2832" y="73"/>
                  </a:lnTo>
                  <a:lnTo>
                    <a:pt x="2833" y="76"/>
                  </a:lnTo>
                  <a:lnTo>
                    <a:pt x="2836" y="79"/>
                  </a:lnTo>
                  <a:lnTo>
                    <a:pt x="2836" y="79"/>
                  </a:lnTo>
                  <a:lnTo>
                    <a:pt x="2835" y="79"/>
                  </a:lnTo>
                  <a:lnTo>
                    <a:pt x="2833" y="82"/>
                  </a:lnTo>
                  <a:lnTo>
                    <a:pt x="2833" y="81"/>
                  </a:lnTo>
                  <a:lnTo>
                    <a:pt x="2833" y="81"/>
                  </a:lnTo>
                  <a:lnTo>
                    <a:pt x="2835" y="77"/>
                  </a:lnTo>
                  <a:lnTo>
                    <a:pt x="2833" y="77"/>
                  </a:lnTo>
                  <a:lnTo>
                    <a:pt x="2832" y="76"/>
                  </a:lnTo>
                  <a:lnTo>
                    <a:pt x="2832" y="76"/>
                  </a:lnTo>
                  <a:lnTo>
                    <a:pt x="2829" y="73"/>
                  </a:lnTo>
                  <a:lnTo>
                    <a:pt x="2829" y="71"/>
                  </a:lnTo>
                  <a:lnTo>
                    <a:pt x="2825" y="71"/>
                  </a:lnTo>
                  <a:lnTo>
                    <a:pt x="2824" y="71"/>
                  </a:lnTo>
                  <a:lnTo>
                    <a:pt x="2822" y="71"/>
                  </a:lnTo>
                  <a:lnTo>
                    <a:pt x="2821" y="70"/>
                  </a:lnTo>
                  <a:lnTo>
                    <a:pt x="2821" y="68"/>
                  </a:lnTo>
                  <a:lnTo>
                    <a:pt x="2819" y="66"/>
                  </a:lnTo>
                  <a:lnTo>
                    <a:pt x="2818" y="65"/>
                  </a:lnTo>
                  <a:lnTo>
                    <a:pt x="2818" y="63"/>
                  </a:lnTo>
                  <a:lnTo>
                    <a:pt x="2818" y="62"/>
                  </a:lnTo>
                  <a:lnTo>
                    <a:pt x="2819" y="62"/>
                  </a:lnTo>
                  <a:close/>
                  <a:moveTo>
                    <a:pt x="2786" y="62"/>
                  </a:moveTo>
                  <a:lnTo>
                    <a:pt x="2789" y="63"/>
                  </a:lnTo>
                  <a:lnTo>
                    <a:pt x="2791" y="63"/>
                  </a:lnTo>
                  <a:lnTo>
                    <a:pt x="2791" y="65"/>
                  </a:lnTo>
                  <a:lnTo>
                    <a:pt x="2791" y="65"/>
                  </a:lnTo>
                  <a:lnTo>
                    <a:pt x="2791" y="66"/>
                  </a:lnTo>
                  <a:lnTo>
                    <a:pt x="2792" y="66"/>
                  </a:lnTo>
                  <a:lnTo>
                    <a:pt x="2792" y="66"/>
                  </a:lnTo>
                  <a:lnTo>
                    <a:pt x="2792" y="68"/>
                  </a:lnTo>
                  <a:lnTo>
                    <a:pt x="2794" y="68"/>
                  </a:lnTo>
                  <a:lnTo>
                    <a:pt x="2794" y="70"/>
                  </a:lnTo>
                  <a:lnTo>
                    <a:pt x="2792" y="70"/>
                  </a:lnTo>
                  <a:lnTo>
                    <a:pt x="2792" y="71"/>
                  </a:lnTo>
                  <a:lnTo>
                    <a:pt x="2794" y="74"/>
                  </a:lnTo>
                  <a:lnTo>
                    <a:pt x="2794" y="74"/>
                  </a:lnTo>
                  <a:lnTo>
                    <a:pt x="2795" y="76"/>
                  </a:lnTo>
                  <a:lnTo>
                    <a:pt x="2797" y="74"/>
                  </a:lnTo>
                  <a:lnTo>
                    <a:pt x="2799" y="76"/>
                  </a:lnTo>
                  <a:lnTo>
                    <a:pt x="2799" y="76"/>
                  </a:lnTo>
                  <a:lnTo>
                    <a:pt x="2799" y="76"/>
                  </a:lnTo>
                  <a:lnTo>
                    <a:pt x="2799" y="76"/>
                  </a:lnTo>
                  <a:lnTo>
                    <a:pt x="2799" y="74"/>
                  </a:lnTo>
                  <a:lnTo>
                    <a:pt x="2799" y="73"/>
                  </a:lnTo>
                  <a:lnTo>
                    <a:pt x="2800" y="73"/>
                  </a:lnTo>
                  <a:lnTo>
                    <a:pt x="2800" y="74"/>
                  </a:lnTo>
                  <a:lnTo>
                    <a:pt x="2800" y="74"/>
                  </a:lnTo>
                  <a:lnTo>
                    <a:pt x="2800" y="74"/>
                  </a:lnTo>
                  <a:lnTo>
                    <a:pt x="2803" y="74"/>
                  </a:lnTo>
                  <a:lnTo>
                    <a:pt x="2803" y="74"/>
                  </a:lnTo>
                  <a:lnTo>
                    <a:pt x="2806" y="74"/>
                  </a:lnTo>
                  <a:lnTo>
                    <a:pt x="2808" y="74"/>
                  </a:lnTo>
                  <a:lnTo>
                    <a:pt x="2808" y="74"/>
                  </a:lnTo>
                  <a:lnTo>
                    <a:pt x="2806" y="76"/>
                  </a:lnTo>
                  <a:lnTo>
                    <a:pt x="2806" y="76"/>
                  </a:lnTo>
                  <a:lnTo>
                    <a:pt x="2805" y="76"/>
                  </a:lnTo>
                  <a:lnTo>
                    <a:pt x="2805" y="77"/>
                  </a:lnTo>
                  <a:lnTo>
                    <a:pt x="2805" y="79"/>
                  </a:lnTo>
                  <a:lnTo>
                    <a:pt x="2805" y="79"/>
                  </a:lnTo>
                  <a:lnTo>
                    <a:pt x="2805" y="79"/>
                  </a:lnTo>
                  <a:lnTo>
                    <a:pt x="2805" y="81"/>
                  </a:lnTo>
                  <a:lnTo>
                    <a:pt x="2805" y="81"/>
                  </a:lnTo>
                  <a:lnTo>
                    <a:pt x="2806" y="82"/>
                  </a:lnTo>
                  <a:lnTo>
                    <a:pt x="2806" y="82"/>
                  </a:lnTo>
                  <a:lnTo>
                    <a:pt x="2806" y="82"/>
                  </a:lnTo>
                  <a:lnTo>
                    <a:pt x="2811" y="85"/>
                  </a:lnTo>
                  <a:lnTo>
                    <a:pt x="2814" y="87"/>
                  </a:lnTo>
                  <a:lnTo>
                    <a:pt x="2816" y="88"/>
                  </a:lnTo>
                  <a:lnTo>
                    <a:pt x="2814" y="88"/>
                  </a:lnTo>
                  <a:lnTo>
                    <a:pt x="2813" y="88"/>
                  </a:lnTo>
                  <a:lnTo>
                    <a:pt x="2810" y="87"/>
                  </a:lnTo>
                  <a:lnTo>
                    <a:pt x="2810" y="87"/>
                  </a:lnTo>
                  <a:lnTo>
                    <a:pt x="2811" y="87"/>
                  </a:lnTo>
                  <a:lnTo>
                    <a:pt x="2811" y="85"/>
                  </a:lnTo>
                  <a:lnTo>
                    <a:pt x="2810" y="85"/>
                  </a:lnTo>
                  <a:lnTo>
                    <a:pt x="2808" y="85"/>
                  </a:lnTo>
                  <a:lnTo>
                    <a:pt x="2808" y="84"/>
                  </a:lnTo>
                  <a:lnTo>
                    <a:pt x="2808" y="85"/>
                  </a:lnTo>
                  <a:lnTo>
                    <a:pt x="2806" y="85"/>
                  </a:lnTo>
                  <a:lnTo>
                    <a:pt x="2805" y="87"/>
                  </a:lnTo>
                  <a:lnTo>
                    <a:pt x="2805" y="87"/>
                  </a:lnTo>
                  <a:lnTo>
                    <a:pt x="2805" y="88"/>
                  </a:lnTo>
                  <a:lnTo>
                    <a:pt x="2803" y="88"/>
                  </a:lnTo>
                  <a:lnTo>
                    <a:pt x="2803" y="87"/>
                  </a:lnTo>
                  <a:lnTo>
                    <a:pt x="2805" y="85"/>
                  </a:lnTo>
                  <a:lnTo>
                    <a:pt x="2803" y="82"/>
                  </a:lnTo>
                  <a:lnTo>
                    <a:pt x="2802" y="81"/>
                  </a:lnTo>
                  <a:lnTo>
                    <a:pt x="2800" y="82"/>
                  </a:lnTo>
                  <a:lnTo>
                    <a:pt x="2799" y="82"/>
                  </a:lnTo>
                  <a:lnTo>
                    <a:pt x="2799" y="84"/>
                  </a:lnTo>
                  <a:lnTo>
                    <a:pt x="2800" y="84"/>
                  </a:lnTo>
                  <a:lnTo>
                    <a:pt x="2799" y="85"/>
                  </a:lnTo>
                  <a:lnTo>
                    <a:pt x="2800" y="85"/>
                  </a:lnTo>
                  <a:lnTo>
                    <a:pt x="2802" y="88"/>
                  </a:lnTo>
                  <a:lnTo>
                    <a:pt x="2803" y="88"/>
                  </a:lnTo>
                  <a:lnTo>
                    <a:pt x="2803" y="88"/>
                  </a:lnTo>
                  <a:lnTo>
                    <a:pt x="2802" y="90"/>
                  </a:lnTo>
                  <a:lnTo>
                    <a:pt x="2802" y="92"/>
                  </a:lnTo>
                  <a:lnTo>
                    <a:pt x="2802" y="92"/>
                  </a:lnTo>
                  <a:lnTo>
                    <a:pt x="2803" y="92"/>
                  </a:lnTo>
                  <a:lnTo>
                    <a:pt x="2805" y="92"/>
                  </a:lnTo>
                  <a:lnTo>
                    <a:pt x="2806" y="92"/>
                  </a:lnTo>
                  <a:lnTo>
                    <a:pt x="2806" y="92"/>
                  </a:lnTo>
                  <a:lnTo>
                    <a:pt x="2806" y="92"/>
                  </a:lnTo>
                  <a:lnTo>
                    <a:pt x="2808" y="92"/>
                  </a:lnTo>
                  <a:lnTo>
                    <a:pt x="2808" y="92"/>
                  </a:lnTo>
                  <a:lnTo>
                    <a:pt x="2810" y="93"/>
                  </a:lnTo>
                  <a:lnTo>
                    <a:pt x="2811" y="93"/>
                  </a:lnTo>
                  <a:lnTo>
                    <a:pt x="2811" y="92"/>
                  </a:lnTo>
                  <a:lnTo>
                    <a:pt x="2811" y="92"/>
                  </a:lnTo>
                  <a:lnTo>
                    <a:pt x="2813" y="90"/>
                  </a:lnTo>
                  <a:lnTo>
                    <a:pt x="2813" y="90"/>
                  </a:lnTo>
                  <a:lnTo>
                    <a:pt x="2813" y="90"/>
                  </a:lnTo>
                  <a:lnTo>
                    <a:pt x="2813" y="88"/>
                  </a:lnTo>
                  <a:lnTo>
                    <a:pt x="2813" y="88"/>
                  </a:lnTo>
                  <a:lnTo>
                    <a:pt x="2814" y="90"/>
                  </a:lnTo>
                  <a:lnTo>
                    <a:pt x="2814" y="92"/>
                  </a:lnTo>
                  <a:lnTo>
                    <a:pt x="2814" y="92"/>
                  </a:lnTo>
                  <a:lnTo>
                    <a:pt x="2814" y="93"/>
                  </a:lnTo>
                  <a:lnTo>
                    <a:pt x="2814" y="93"/>
                  </a:lnTo>
                  <a:lnTo>
                    <a:pt x="2814" y="93"/>
                  </a:lnTo>
                  <a:lnTo>
                    <a:pt x="2814" y="95"/>
                  </a:lnTo>
                  <a:lnTo>
                    <a:pt x="2816" y="95"/>
                  </a:lnTo>
                  <a:lnTo>
                    <a:pt x="2819" y="93"/>
                  </a:lnTo>
                  <a:lnTo>
                    <a:pt x="2819" y="93"/>
                  </a:lnTo>
                  <a:lnTo>
                    <a:pt x="2822" y="93"/>
                  </a:lnTo>
                  <a:lnTo>
                    <a:pt x="2822" y="93"/>
                  </a:lnTo>
                  <a:lnTo>
                    <a:pt x="2822" y="93"/>
                  </a:lnTo>
                  <a:lnTo>
                    <a:pt x="2822" y="92"/>
                  </a:lnTo>
                  <a:lnTo>
                    <a:pt x="2821" y="92"/>
                  </a:lnTo>
                  <a:lnTo>
                    <a:pt x="2821" y="90"/>
                  </a:lnTo>
                  <a:lnTo>
                    <a:pt x="2821" y="90"/>
                  </a:lnTo>
                  <a:lnTo>
                    <a:pt x="2821" y="88"/>
                  </a:lnTo>
                  <a:lnTo>
                    <a:pt x="2821" y="88"/>
                  </a:lnTo>
                  <a:lnTo>
                    <a:pt x="2821" y="87"/>
                  </a:lnTo>
                  <a:lnTo>
                    <a:pt x="2821" y="85"/>
                  </a:lnTo>
                  <a:lnTo>
                    <a:pt x="2821" y="84"/>
                  </a:lnTo>
                  <a:lnTo>
                    <a:pt x="2822" y="84"/>
                  </a:lnTo>
                  <a:lnTo>
                    <a:pt x="2822" y="85"/>
                  </a:lnTo>
                  <a:lnTo>
                    <a:pt x="2822" y="85"/>
                  </a:lnTo>
                  <a:lnTo>
                    <a:pt x="2824" y="85"/>
                  </a:lnTo>
                  <a:lnTo>
                    <a:pt x="2824" y="87"/>
                  </a:lnTo>
                  <a:lnTo>
                    <a:pt x="2825" y="88"/>
                  </a:lnTo>
                  <a:lnTo>
                    <a:pt x="2827" y="88"/>
                  </a:lnTo>
                  <a:lnTo>
                    <a:pt x="2825" y="87"/>
                  </a:lnTo>
                  <a:lnTo>
                    <a:pt x="2825" y="87"/>
                  </a:lnTo>
                  <a:lnTo>
                    <a:pt x="2825" y="85"/>
                  </a:lnTo>
                  <a:lnTo>
                    <a:pt x="2825" y="85"/>
                  </a:lnTo>
                  <a:lnTo>
                    <a:pt x="2825" y="84"/>
                  </a:lnTo>
                  <a:lnTo>
                    <a:pt x="2827" y="84"/>
                  </a:lnTo>
                  <a:lnTo>
                    <a:pt x="2829" y="85"/>
                  </a:lnTo>
                  <a:lnTo>
                    <a:pt x="2829" y="85"/>
                  </a:lnTo>
                  <a:lnTo>
                    <a:pt x="2830" y="87"/>
                  </a:lnTo>
                  <a:lnTo>
                    <a:pt x="2830" y="88"/>
                  </a:lnTo>
                  <a:lnTo>
                    <a:pt x="2829" y="88"/>
                  </a:lnTo>
                  <a:lnTo>
                    <a:pt x="2829" y="90"/>
                  </a:lnTo>
                  <a:lnTo>
                    <a:pt x="2829" y="90"/>
                  </a:lnTo>
                  <a:lnTo>
                    <a:pt x="2829" y="90"/>
                  </a:lnTo>
                  <a:lnTo>
                    <a:pt x="2827" y="90"/>
                  </a:lnTo>
                  <a:lnTo>
                    <a:pt x="2827" y="90"/>
                  </a:lnTo>
                  <a:lnTo>
                    <a:pt x="2825" y="92"/>
                  </a:lnTo>
                  <a:lnTo>
                    <a:pt x="2825" y="92"/>
                  </a:lnTo>
                  <a:lnTo>
                    <a:pt x="2827" y="93"/>
                  </a:lnTo>
                  <a:lnTo>
                    <a:pt x="2827" y="93"/>
                  </a:lnTo>
                  <a:lnTo>
                    <a:pt x="2829" y="93"/>
                  </a:lnTo>
                  <a:lnTo>
                    <a:pt x="2830" y="93"/>
                  </a:lnTo>
                  <a:lnTo>
                    <a:pt x="2830" y="95"/>
                  </a:lnTo>
                  <a:lnTo>
                    <a:pt x="2832" y="95"/>
                  </a:lnTo>
                  <a:lnTo>
                    <a:pt x="2830" y="95"/>
                  </a:lnTo>
                  <a:lnTo>
                    <a:pt x="2827" y="95"/>
                  </a:lnTo>
                  <a:lnTo>
                    <a:pt x="2827" y="95"/>
                  </a:lnTo>
                  <a:lnTo>
                    <a:pt x="2825" y="95"/>
                  </a:lnTo>
                  <a:lnTo>
                    <a:pt x="2824" y="95"/>
                  </a:lnTo>
                  <a:lnTo>
                    <a:pt x="2824" y="96"/>
                  </a:lnTo>
                  <a:lnTo>
                    <a:pt x="2824" y="96"/>
                  </a:lnTo>
                  <a:lnTo>
                    <a:pt x="2824" y="96"/>
                  </a:lnTo>
                  <a:lnTo>
                    <a:pt x="2825" y="98"/>
                  </a:lnTo>
                  <a:lnTo>
                    <a:pt x="2825" y="98"/>
                  </a:lnTo>
                  <a:lnTo>
                    <a:pt x="2827" y="98"/>
                  </a:lnTo>
                  <a:lnTo>
                    <a:pt x="2827" y="98"/>
                  </a:lnTo>
                  <a:lnTo>
                    <a:pt x="2829" y="99"/>
                  </a:lnTo>
                  <a:lnTo>
                    <a:pt x="2829" y="99"/>
                  </a:lnTo>
                  <a:lnTo>
                    <a:pt x="2829" y="99"/>
                  </a:lnTo>
                  <a:lnTo>
                    <a:pt x="2827" y="101"/>
                  </a:lnTo>
                  <a:lnTo>
                    <a:pt x="2827" y="101"/>
                  </a:lnTo>
                  <a:lnTo>
                    <a:pt x="2827" y="101"/>
                  </a:lnTo>
                  <a:lnTo>
                    <a:pt x="2827" y="101"/>
                  </a:lnTo>
                  <a:lnTo>
                    <a:pt x="2825" y="103"/>
                  </a:lnTo>
                  <a:lnTo>
                    <a:pt x="2825" y="103"/>
                  </a:lnTo>
                  <a:lnTo>
                    <a:pt x="2824" y="103"/>
                  </a:lnTo>
                  <a:lnTo>
                    <a:pt x="2824" y="104"/>
                  </a:lnTo>
                  <a:lnTo>
                    <a:pt x="2821" y="106"/>
                  </a:lnTo>
                  <a:lnTo>
                    <a:pt x="2821" y="106"/>
                  </a:lnTo>
                  <a:lnTo>
                    <a:pt x="2819" y="106"/>
                  </a:lnTo>
                  <a:lnTo>
                    <a:pt x="2819" y="107"/>
                  </a:lnTo>
                  <a:lnTo>
                    <a:pt x="2816" y="106"/>
                  </a:lnTo>
                  <a:lnTo>
                    <a:pt x="2813" y="104"/>
                  </a:lnTo>
                  <a:lnTo>
                    <a:pt x="2811" y="106"/>
                  </a:lnTo>
                  <a:lnTo>
                    <a:pt x="2811" y="106"/>
                  </a:lnTo>
                  <a:lnTo>
                    <a:pt x="2813" y="106"/>
                  </a:lnTo>
                  <a:lnTo>
                    <a:pt x="2814" y="107"/>
                  </a:lnTo>
                  <a:lnTo>
                    <a:pt x="2813" y="107"/>
                  </a:lnTo>
                  <a:lnTo>
                    <a:pt x="2813" y="107"/>
                  </a:lnTo>
                  <a:lnTo>
                    <a:pt x="2813" y="109"/>
                  </a:lnTo>
                  <a:lnTo>
                    <a:pt x="2813" y="109"/>
                  </a:lnTo>
                  <a:lnTo>
                    <a:pt x="2811" y="109"/>
                  </a:lnTo>
                  <a:lnTo>
                    <a:pt x="2811" y="109"/>
                  </a:lnTo>
                  <a:lnTo>
                    <a:pt x="2811" y="110"/>
                  </a:lnTo>
                  <a:lnTo>
                    <a:pt x="2810" y="110"/>
                  </a:lnTo>
                  <a:lnTo>
                    <a:pt x="2808" y="112"/>
                  </a:lnTo>
                  <a:lnTo>
                    <a:pt x="2808" y="112"/>
                  </a:lnTo>
                  <a:lnTo>
                    <a:pt x="2808" y="112"/>
                  </a:lnTo>
                  <a:lnTo>
                    <a:pt x="2810" y="112"/>
                  </a:lnTo>
                  <a:lnTo>
                    <a:pt x="2811" y="112"/>
                  </a:lnTo>
                  <a:lnTo>
                    <a:pt x="2813" y="112"/>
                  </a:lnTo>
                  <a:lnTo>
                    <a:pt x="2813" y="112"/>
                  </a:lnTo>
                  <a:lnTo>
                    <a:pt x="2814" y="114"/>
                  </a:lnTo>
                  <a:lnTo>
                    <a:pt x="2814" y="114"/>
                  </a:lnTo>
                  <a:lnTo>
                    <a:pt x="2814" y="115"/>
                  </a:lnTo>
                  <a:lnTo>
                    <a:pt x="2811" y="117"/>
                  </a:lnTo>
                  <a:lnTo>
                    <a:pt x="2808" y="118"/>
                  </a:lnTo>
                  <a:lnTo>
                    <a:pt x="2806" y="118"/>
                  </a:lnTo>
                  <a:lnTo>
                    <a:pt x="2802" y="118"/>
                  </a:lnTo>
                  <a:lnTo>
                    <a:pt x="2802" y="118"/>
                  </a:lnTo>
                  <a:lnTo>
                    <a:pt x="2802" y="118"/>
                  </a:lnTo>
                  <a:lnTo>
                    <a:pt x="2800" y="117"/>
                  </a:lnTo>
                  <a:lnTo>
                    <a:pt x="2800" y="117"/>
                  </a:lnTo>
                  <a:lnTo>
                    <a:pt x="2802" y="115"/>
                  </a:lnTo>
                  <a:lnTo>
                    <a:pt x="2803" y="115"/>
                  </a:lnTo>
                  <a:lnTo>
                    <a:pt x="2805" y="117"/>
                  </a:lnTo>
                  <a:lnTo>
                    <a:pt x="2805" y="117"/>
                  </a:lnTo>
                  <a:lnTo>
                    <a:pt x="2805" y="115"/>
                  </a:lnTo>
                  <a:lnTo>
                    <a:pt x="2803" y="115"/>
                  </a:lnTo>
                  <a:lnTo>
                    <a:pt x="2800" y="114"/>
                  </a:lnTo>
                  <a:lnTo>
                    <a:pt x="2799" y="115"/>
                  </a:lnTo>
                  <a:lnTo>
                    <a:pt x="2797" y="115"/>
                  </a:lnTo>
                  <a:lnTo>
                    <a:pt x="2795" y="115"/>
                  </a:lnTo>
                  <a:lnTo>
                    <a:pt x="2794" y="114"/>
                  </a:lnTo>
                  <a:lnTo>
                    <a:pt x="2794" y="114"/>
                  </a:lnTo>
                  <a:lnTo>
                    <a:pt x="2794" y="114"/>
                  </a:lnTo>
                  <a:lnTo>
                    <a:pt x="2794" y="112"/>
                  </a:lnTo>
                  <a:lnTo>
                    <a:pt x="2792" y="112"/>
                  </a:lnTo>
                  <a:lnTo>
                    <a:pt x="2792" y="112"/>
                  </a:lnTo>
                  <a:lnTo>
                    <a:pt x="2792" y="112"/>
                  </a:lnTo>
                  <a:lnTo>
                    <a:pt x="2792" y="110"/>
                  </a:lnTo>
                  <a:lnTo>
                    <a:pt x="2792" y="109"/>
                  </a:lnTo>
                  <a:lnTo>
                    <a:pt x="2792" y="109"/>
                  </a:lnTo>
                  <a:lnTo>
                    <a:pt x="2792" y="107"/>
                  </a:lnTo>
                  <a:lnTo>
                    <a:pt x="2792" y="106"/>
                  </a:lnTo>
                  <a:lnTo>
                    <a:pt x="2792" y="104"/>
                  </a:lnTo>
                  <a:lnTo>
                    <a:pt x="2792" y="106"/>
                  </a:lnTo>
                  <a:lnTo>
                    <a:pt x="2792" y="107"/>
                  </a:lnTo>
                  <a:lnTo>
                    <a:pt x="2794" y="107"/>
                  </a:lnTo>
                  <a:lnTo>
                    <a:pt x="2795" y="109"/>
                  </a:lnTo>
                  <a:lnTo>
                    <a:pt x="2795" y="107"/>
                  </a:lnTo>
                  <a:lnTo>
                    <a:pt x="2795" y="107"/>
                  </a:lnTo>
                  <a:lnTo>
                    <a:pt x="2795" y="106"/>
                  </a:lnTo>
                  <a:lnTo>
                    <a:pt x="2795" y="106"/>
                  </a:lnTo>
                  <a:lnTo>
                    <a:pt x="2795" y="106"/>
                  </a:lnTo>
                  <a:lnTo>
                    <a:pt x="2795" y="107"/>
                  </a:lnTo>
                  <a:lnTo>
                    <a:pt x="2797" y="107"/>
                  </a:lnTo>
                  <a:lnTo>
                    <a:pt x="2797" y="106"/>
                  </a:lnTo>
                  <a:lnTo>
                    <a:pt x="2799" y="106"/>
                  </a:lnTo>
                  <a:lnTo>
                    <a:pt x="2799" y="106"/>
                  </a:lnTo>
                  <a:lnTo>
                    <a:pt x="2799" y="104"/>
                  </a:lnTo>
                  <a:lnTo>
                    <a:pt x="2799" y="104"/>
                  </a:lnTo>
                  <a:lnTo>
                    <a:pt x="2797" y="103"/>
                  </a:lnTo>
                  <a:lnTo>
                    <a:pt x="2797" y="103"/>
                  </a:lnTo>
                  <a:lnTo>
                    <a:pt x="2797" y="103"/>
                  </a:lnTo>
                  <a:lnTo>
                    <a:pt x="2800" y="104"/>
                  </a:lnTo>
                  <a:lnTo>
                    <a:pt x="2800" y="104"/>
                  </a:lnTo>
                  <a:lnTo>
                    <a:pt x="2802" y="106"/>
                  </a:lnTo>
                  <a:lnTo>
                    <a:pt x="2802" y="106"/>
                  </a:lnTo>
                  <a:lnTo>
                    <a:pt x="2802" y="106"/>
                  </a:lnTo>
                  <a:lnTo>
                    <a:pt x="2802" y="107"/>
                  </a:lnTo>
                  <a:lnTo>
                    <a:pt x="2803" y="109"/>
                  </a:lnTo>
                  <a:lnTo>
                    <a:pt x="2803" y="109"/>
                  </a:lnTo>
                  <a:lnTo>
                    <a:pt x="2805" y="107"/>
                  </a:lnTo>
                  <a:lnTo>
                    <a:pt x="2805" y="107"/>
                  </a:lnTo>
                  <a:lnTo>
                    <a:pt x="2805" y="107"/>
                  </a:lnTo>
                  <a:lnTo>
                    <a:pt x="2806" y="106"/>
                  </a:lnTo>
                  <a:lnTo>
                    <a:pt x="2806" y="104"/>
                  </a:lnTo>
                  <a:lnTo>
                    <a:pt x="2806" y="103"/>
                  </a:lnTo>
                  <a:lnTo>
                    <a:pt x="2806" y="103"/>
                  </a:lnTo>
                  <a:lnTo>
                    <a:pt x="2808" y="103"/>
                  </a:lnTo>
                  <a:lnTo>
                    <a:pt x="2808" y="103"/>
                  </a:lnTo>
                  <a:lnTo>
                    <a:pt x="2810" y="103"/>
                  </a:lnTo>
                  <a:lnTo>
                    <a:pt x="2810" y="101"/>
                  </a:lnTo>
                  <a:lnTo>
                    <a:pt x="2813" y="101"/>
                  </a:lnTo>
                  <a:lnTo>
                    <a:pt x="2814" y="101"/>
                  </a:lnTo>
                  <a:lnTo>
                    <a:pt x="2814" y="101"/>
                  </a:lnTo>
                  <a:lnTo>
                    <a:pt x="2814" y="101"/>
                  </a:lnTo>
                  <a:lnTo>
                    <a:pt x="2813" y="99"/>
                  </a:lnTo>
                  <a:lnTo>
                    <a:pt x="2813" y="99"/>
                  </a:lnTo>
                  <a:lnTo>
                    <a:pt x="2811" y="98"/>
                  </a:lnTo>
                  <a:lnTo>
                    <a:pt x="2808" y="96"/>
                  </a:lnTo>
                  <a:lnTo>
                    <a:pt x="2808" y="96"/>
                  </a:lnTo>
                  <a:lnTo>
                    <a:pt x="2806" y="95"/>
                  </a:lnTo>
                  <a:lnTo>
                    <a:pt x="2805" y="95"/>
                  </a:lnTo>
                  <a:lnTo>
                    <a:pt x="2803" y="95"/>
                  </a:lnTo>
                  <a:lnTo>
                    <a:pt x="2803" y="95"/>
                  </a:lnTo>
                  <a:lnTo>
                    <a:pt x="2802" y="95"/>
                  </a:lnTo>
                  <a:lnTo>
                    <a:pt x="2802" y="95"/>
                  </a:lnTo>
                  <a:lnTo>
                    <a:pt x="2802" y="92"/>
                  </a:lnTo>
                  <a:lnTo>
                    <a:pt x="2800" y="90"/>
                  </a:lnTo>
                  <a:lnTo>
                    <a:pt x="2800" y="90"/>
                  </a:lnTo>
                  <a:lnTo>
                    <a:pt x="2800" y="90"/>
                  </a:lnTo>
                  <a:lnTo>
                    <a:pt x="2800" y="88"/>
                  </a:lnTo>
                  <a:lnTo>
                    <a:pt x="2800" y="88"/>
                  </a:lnTo>
                  <a:lnTo>
                    <a:pt x="2799" y="88"/>
                  </a:lnTo>
                  <a:lnTo>
                    <a:pt x="2799" y="88"/>
                  </a:lnTo>
                  <a:lnTo>
                    <a:pt x="2797" y="88"/>
                  </a:lnTo>
                  <a:lnTo>
                    <a:pt x="2795" y="88"/>
                  </a:lnTo>
                  <a:lnTo>
                    <a:pt x="2795" y="88"/>
                  </a:lnTo>
                  <a:lnTo>
                    <a:pt x="2795" y="87"/>
                  </a:lnTo>
                  <a:lnTo>
                    <a:pt x="2794" y="87"/>
                  </a:lnTo>
                  <a:lnTo>
                    <a:pt x="2794" y="87"/>
                  </a:lnTo>
                  <a:lnTo>
                    <a:pt x="2792" y="87"/>
                  </a:lnTo>
                  <a:lnTo>
                    <a:pt x="2791" y="87"/>
                  </a:lnTo>
                  <a:lnTo>
                    <a:pt x="2791" y="85"/>
                  </a:lnTo>
                  <a:lnTo>
                    <a:pt x="2791" y="85"/>
                  </a:lnTo>
                  <a:lnTo>
                    <a:pt x="2791" y="85"/>
                  </a:lnTo>
                  <a:lnTo>
                    <a:pt x="2792" y="85"/>
                  </a:lnTo>
                  <a:lnTo>
                    <a:pt x="2792" y="85"/>
                  </a:lnTo>
                  <a:lnTo>
                    <a:pt x="2794" y="85"/>
                  </a:lnTo>
                  <a:lnTo>
                    <a:pt x="2794" y="85"/>
                  </a:lnTo>
                  <a:lnTo>
                    <a:pt x="2794" y="85"/>
                  </a:lnTo>
                  <a:lnTo>
                    <a:pt x="2797" y="87"/>
                  </a:lnTo>
                  <a:lnTo>
                    <a:pt x="2797" y="87"/>
                  </a:lnTo>
                  <a:lnTo>
                    <a:pt x="2797" y="87"/>
                  </a:lnTo>
                  <a:lnTo>
                    <a:pt x="2797" y="85"/>
                  </a:lnTo>
                  <a:lnTo>
                    <a:pt x="2797" y="84"/>
                  </a:lnTo>
                  <a:lnTo>
                    <a:pt x="2797" y="82"/>
                  </a:lnTo>
                  <a:lnTo>
                    <a:pt x="2797" y="81"/>
                  </a:lnTo>
                  <a:lnTo>
                    <a:pt x="2797" y="81"/>
                  </a:lnTo>
                  <a:lnTo>
                    <a:pt x="2797" y="79"/>
                  </a:lnTo>
                  <a:lnTo>
                    <a:pt x="2797" y="77"/>
                  </a:lnTo>
                  <a:lnTo>
                    <a:pt x="2799" y="77"/>
                  </a:lnTo>
                  <a:lnTo>
                    <a:pt x="2797" y="77"/>
                  </a:lnTo>
                  <a:lnTo>
                    <a:pt x="2797" y="77"/>
                  </a:lnTo>
                  <a:lnTo>
                    <a:pt x="2797" y="77"/>
                  </a:lnTo>
                  <a:lnTo>
                    <a:pt x="2795" y="77"/>
                  </a:lnTo>
                  <a:lnTo>
                    <a:pt x="2795" y="79"/>
                  </a:lnTo>
                  <a:lnTo>
                    <a:pt x="2795" y="79"/>
                  </a:lnTo>
                  <a:lnTo>
                    <a:pt x="2794" y="77"/>
                  </a:lnTo>
                  <a:lnTo>
                    <a:pt x="2794" y="76"/>
                  </a:lnTo>
                  <a:lnTo>
                    <a:pt x="2792" y="76"/>
                  </a:lnTo>
                  <a:lnTo>
                    <a:pt x="2791" y="73"/>
                  </a:lnTo>
                  <a:lnTo>
                    <a:pt x="2791" y="73"/>
                  </a:lnTo>
                  <a:lnTo>
                    <a:pt x="2791" y="73"/>
                  </a:lnTo>
                  <a:lnTo>
                    <a:pt x="2791" y="71"/>
                  </a:lnTo>
                  <a:lnTo>
                    <a:pt x="2791" y="70"/>
                  </a:lnTo>
                  <a:lnTo>
                    <a:pt x="2791" y="68"/>
                  </a:lnTo>
                  <a:lnTo>
                    <a:pt x="2791" y="68"/>
                  </a:lnTo>
                  <a:lnTo>
                    <a:pt x="2792" y="68"/>
                  </a:lnTo>
                  <a:lnTo>
                    <a:pt x="2792" y="68"/>
                  </a:lnTo>
                  <a:lnTo>
                    <a:pt x="2791" y="66"/>
                  </a:lnTo>
                  <a:lnTo>
                    <a:pt x="2791" y="65"/>
                  </a:lnTo>
                  <a:lnTo>
                    <a:pt x="2791" y="63"/>
                  </a:lnTo>
                  <a:lnTo>
                    <a:pt x="2789" y="63"/>
                  </a:lnTo>
                  <a:lnTo>
                    <a:pt x="2789" y="63"/>
                  </a:lnTo>
                  <a:lnTo>
                    <a:pt x="2789" y="63"/>
                  </a:lnTo>
                  <a:lnTo>
                    <a:pt x="2788" y="63"/>
                  </a:lnTo>
                  <a:lnTo>
                    <a:pt x="2786" y="62"/>
                  </a:lnTo>
                  <a:lnTo>
                    <a:pt x="2786" y="62"/>
                  </a:lnTo>
                  <a:close/>
                  <a:moveTo>
                    <a:pt x="3989" y="60"/>
                  </a:moveTo>
                  <a:lnTo>
                    <a:pt x="3989" y="62"/>
                  </a:lnTo>
                  <a:lnTo>
                    <a:pt x="3991" y="62"/>
                  </a:lnTo>
                  <a:lnTo>
                    <a:pt x="3989" y="62"/>
                  </a:lnTo>
                  <a:lnTo>
                    <a:pt x="3989" y="63"/>
                  </a:lnTo>
                  <a:lnTo>
                    <a:pt x="3991" y="65"/>
                  </a:lnTo>
                  <a:lnTo>
                    <a:pt x="3994" y="65"/>
                  </a:lnTo>
                  <a:lnTo>
                    <a:pt x="3995" y="65"/>
                  </a:lnTo>
                  <a:lnTo>
                    <a:pt x="3995" y="65"/>
                  </a:lnTo>
                  <a:lnTo>
                    <a:pt x="3997" y="66"/>
                  </a:lnTo>
                  <a:lnTo>
                    <a:pt x="3995" y="68"/>
                  </a:lnTo>
                  <a:lnTo>
                    <a:pt x="3995" y="70"/>
                  </a:lnTo>
                  <a:lnTo>
                    <a:pt x="3995" y="70"/>
                  </a:lnTo>
                  <a:lnTo>
                    <a:pt x="3995" y="71"/>
                  </a:lnTo>
                  <a:lnTo>
                    <a:pt x="3997" y="71"/>
                  </a:lnTo>
                  <a:lnTo>
                    <a:pt x="3999" y="70"/>
                  </a:lnTo>
                  <a:lnTo>
                    <a:pt x="3999" y="70"/>
                  </a:lnTo>
                  <a:lnTo>
                    <a:pt x="4000" y="70"/>
                  </a:lnTo>
                  <a:lnTo>
                    <a:pt x="4000" y="71"/>
                  </a:lnTo>
                  <a:lnTo>
                    <a:pt x="4002" y="71"/>
                  </a:lnTo>
                  <a:lnTo>
                    <a:pt x="4002" y="71"/>
                  </a:lnTo>
                  <a:lnTo>
                    <a:pt x="4002" y="71"/>
                  </a:lnTo>
                  <a:lnTo>
                    <a:pt x="4000" y="73"/>
                  </a:lnTo>
                  <a:lnTo>
                    <a:pt x="3999" y="73"/>
                  </a:lnTo>
                  <a:lnTo>
                    <a:pt x="3999" y="74"/>
                  </a:lnTo>
                  <a:lnTo>
                    <a:pt x="3999" y="74"/>
                  </a:lnTo>
                  <a:lnTo>
                    <a:pt x="4000" y="74"/>
                  </a:lnTo>
                  <a:lnTo>
                    <a:pt x="4002" y="76"/>
                  </a:lnTo>
                  <a:lnTo>
                    <a:pt x="4003" y="74"/>
                  </a:lnTo>
                  <a:lnTo>
                    <a:pt x="4003" y="73"/>
                  </a:lnTo>
                  <a:lnTo>
                    <a:pt x="4003" y="70"/>
                  </a:lnTo>
                  <a:lnTo>
                    <a:pt x="4003" y="68"/>
                  </a:lnTo>
                  <a:lnTo>
                    <a:pt x="4003" y="68"/>
                  </a:lnTo>
                  <a:lnTo>
                    <a:pt x="4003" y="68"/>
                  </a:lnTo>
                  <a:lnTo>
                    <a:pt x="4003" y="66"/>
                  </a:lnTo>
                  <a:lnTo>
                    <a:pt x="4005" y="65"/>
                  </a:lnTo>
                  <a:lnTo>
                    <a:pt x="4005" y="66"/>
                  </a:lnTo>
                  <a:lnTo>
                    <a:pt x="4005" y="68"/>
                  </a:lnTo>
                  <a:lnTo>
                    <a:pt x="4005" y="68"/>
                  </a:lnTo>
                  <a:lnTo>
                    <a:pt x="4005" y="70"/>
                  </a:lnTo>
                  <a:lnTo>
                    <a:pt x="4005" y="71"/>
                  </a:lnTo>
                  <a:lnTo>
                    <a:pt x="4005" y="73"/>
                  </a:lnTo>
                  <a:lnTo>
                    <a:pt x="4006" y="73"/>
                  </a:lnTo>
                  <a:lnTo>
                    <a:pt x="4006" y="73"/>
                  </a:lnTo>
                  <a:lnTo>
                    <a:pt x="4010" y="73"/>
                  </a:lnTo>
                  <a:lnTo>
                    <a:pt x="4011" y="71"/>
                  </a:lnTo>
                  <a:lnTo>
                    <a:pt x="4011" y="70"/>
                  </a:lnTo>
                  <a:lnTo>
                    <a:pt x="4010" y="68"/>
                  </a:lnTo>
                  <a:lnTo>
                    <a:pt x="4011" y="68"/>
                  </a:lnTo>
                  <a:lnTo>
                    <a:pt x="4011" y="68"/>
                  </a:lnTo>
                  <a:lnTo>
                    <a:pt x="4013" y="68"/>
                  </a:lnTo>
                  <a:lnTo>
                    <a:pt x="4014" y="70"/>
                  </a:lnTo>
                  <a:lnTo>
                    <a:pt x="4016" y="70"/>
                  </a:lnTo>
                  <a:lnTo>
                    <a:pt x="4016" y="73"/>
                  </a:lnTo>
                  <a:lnTo>
                    <a:pt x="4016" y="73"/>
                  </a:lnTo>
                  <a:lnTo>
                    <a:pt x="4014" y="74"/>
                  </a:lnTo>
                  <a:lnTo>
                    <a:pt x="4014" y="76"/>
                  </a:lnTo>
                  <a:lnTo>
                    <a:pt x="4016" y="77"/>
                  </a:lnTo>
                  <a:lnTo>
                    <a:pt x="4017" y="77"/>
                  </a:lnTo>
                  <a:lnTo>
                    <a:pt x="4017" y="77"/>
                  </a:lnTo>
                  <a:lnTo>
                    <a:pt x="4019" y="77"/>
                  </a:lnTo>
                  <a:lnTo>
                    <a:pt x="4019" y="76"/>
                  </a:lnTo>
                  <a:lnTo>
                    <a:pt x="4019" y="74"/>
                  </a:lnTo>
                  <a:lnTo>
                    <a:pt x="4019" y="74"/>
                  </a:lnTo>
                  <a:lnTo>
                    <a:pt x="4019" y="73"/>
                  </a:lnTo>
                  <a:lnTo>
                    <a:pt x="4017" y="70"/>
                  </a:lnTo>
                  <a:lnTo>
                    <a:pt x="4017" y="68"/>
                  </a:lnTo>
                  <a:lnTo>
                    <a:pt x="4016" y="66"/>
                  </a:lnTo>
                  <a:lnTo>
                    <a:pt x="4014" y="66"/>
                  </a:lnTo>
                  <a:lnTo>
                    <a:pt x="4016" y="66"/>
                  </a:lnTo>
                  <a:lnTo>
                    <a:pt x="4017" y="66"/>
                  </a:lnTo>
                  <a:lnTo>
                    <a:pt x="4019" y="65"/>
                  </a:lnTo>
                  <a:lnTo>
                    <a:pt x="4019" y="65"/>
                  </a:lnTo>
                  <a:lnTo>
                    <a:pt x="4019" y="66"/>
                  </a:lnTo>
                  <a:lnTo>
                    <a:pt x="4019" y="68"/>
                  </a:lnTo>
                  <a:lnTo>
                    <a:pt x="4019" y="70"/>
                  </a:lnTo>
                  <a:lnTo>
                    <a:pt x="4021" y="73"/>
                  </a:lnTo>
                  <a:lnTo>
                    <a:pt x="4024" y="73"/>
                  </a:lnTo>
                  <a:lnTo>
                    <a:pt x="4024" y="74"/>
                  </a:lnTo>
                  <a:lnTo>
                    <a:pt x="4022" y="76"/>
                  </a:lnTo>
                  <a:lnTo>
                    <a:pt x="4022" y="77"/>
                  </a:lnTo>
                  <a:lnTo>
                    <a:pt x="4022" y="79"/>
                  </a:lnTo>
                  <a:lnTo>
                    <a:pt x="4021" y="81"/>
                  </a:lnTo>
                  <a:lnTo>
                    <a:pt x="4019" y="81"/>
                  </a:lnTo>
                  <a:lnTo>
                    <a:pt x="4019" y="81"/>
                  </a:lnTo>
                  <a:lnTo>
                    <a:pt x="4017" y="79"/>
                  </a:lnTo>
                  <a:lnTo>
                    <a:pt x="4016" y="79"/>
                  </a:lnTo>
                  <a:lnTo>
                    <a:pt x="4014" y="77"/>
                  </a:lnTo>
                  <a:lnTo>
                    <a:pt x="4014" y="79"/>
                  </a:lnTo>
                  <a:lnTo>
                    <a:pt x="4013" y="79"/>
                  </a:lnTo>
                  <a:lnTo>
                    <a:pt x="4013" y="77"/>
                  </a:lnTo>
                  <a:lnTo>
                    <a:pt x="4011" y="79"/>
                  </a:lnTo>
                  <a:lnTo>
                    <a:pt x="4011" y="79"/>
                  </a:lnTo>
                  <a:lnTo>
                    <a:pt x="4010" y="77"/>
                  </a:lnTo>
                  <a:lnTo>
                    <a:pt x="4008" y="77"/>
                  </a:lnTo>
                  <a:lnTo>
                    <a:pt x="4008" y="77"/>
                  </a:lnTo>
                  <a:lnTo>
                    <a:pt x="4008" y="76"/>
                  </a:lnTo>
                  <a:lnTo>
                    <a:pt x="4010" y="76"/>
                  </a:lnTo>
                  <a:lnTo>
                    <a:pt x="4010" y="76"/>
                  </a:lnTo>
                  <a:lnTo>
                    <a:pt x="4011" y="76"/>
                  </a:lnTo>
                  <a:lnTo>
                    <a:pt x="4011" y="76"/>
                  </a:lnTo>
                  <a:lnTo>
                    <a:pt x="4011" y="74"/>
                  </a:lnTo>
                  <a:lnTo>
                    <a:pt x="4014" y="74"/>
                  </a:lnTo>
                  <a:lnTo>
                    <a:pt x="4014" y="73"/>
                  </a:lnTo>
                  <a:lnTo>
                    <a:pt x="4014" y="71"/>
                  </a:lnTo>
                  <a:lnTo>
                    <a:pt x="4014" y="71"/>
                  </a:lnTo>
                  <a:lnTo>
                    <a:pt x="4013" y="71"/>
                  </a:lnTo>
                  <a:lnTo>
                    <a:pt x="4011" y="71"/>
                  </a:lnTo>
                  <a:lnTo>
                    <a:pt x="4011" y="73"/>
                  </a:lnTo>
                  <a:lnTo>
                    <a:pt x="4010" y="74"/>
                  </a:lnTo>
                  <a:lnTo>
                    <a:pt x="4008" y="74"/>
                  </a:lnTo>
                  <a:lnTo>
                    <a:pt x="4006" y="74"/>
                  </a:lnTo>
                  <a:lnTo>
                    <a:pt x="4005" y="74"/>
                  </a:lnTo>
                  <a:lnTo>
                    <a:pt x="4005" y="76"/>
                  </a:lnTo>
                  <a:lnTo>
                    <a:pt x="4006" y="77"/>
                  </a:lnTo>
                  <a:lnTo>
                    <a:pt x="4008" y="79"/>
                  </a:lnTo>
                  <a:lnTo>
                    <a:pt x="4008" y="79"/>
                  </a:lnTo>
                  <a:lnTo>
                    <a:pt x="4008" y="82"/>
                  </a:lnTo>
                  <a:lnTo>
                    <a:pt x="4008" y="84"/>
                  </a:lnTo>
                  <a:lnTo>
                    <a:pt x="4008" y="84"/>
                  </a:lnTo>
                  <a:lnTo>
                    <a:pt x="4006" y="85"/>
                  </a:lnTo>
                  <a:lnTo>
                    <a:pt x="4008" y="87"/>
                  </a:lnTo>
                  <a:lnTo>
                    <a:pt x="4008" y="87"/>
                  </a:lnTo>
                  <a:lnTo>
                    <a:pt x="4006" y="87"/>
                  </a:lnTo>
                  <a:lnTo>
                    <a:pt x="4006" y="88"/>
                  </a:lnTo>
                  <a:lnTo>
                    <a:pt x="4006" y="88"/>
                  </a:lnTo>
                  <a:lnTo>
                    <a:pt x="4010" y="88"/>
                  </a:lnTo>
                  <a:lnTo>
                    <a:pt x="4011" y="88"/>
                  </a:lnTo>
                  <a:lnTo>
                    <a:pt x="4011" y="90"/>
                  </a:lnTo>
                  <a:lnTo>
                    <a:pt x="4013" y="90"/>
                  </a:lnTo>
                  <a:lnTo>
                    <a:pt x="4011" y="90"/>
                  </a:lnTo>
                  <a:lnTo>
                    <a:pt x="4010" y="90"/>
                  </a:lnTo>
                  <a:lnTo>
                    <a:pt x="4008" y="90"/>
                  </a:lnTo>
                  <a:lnTo>
                    <a:pt x="4008" y="92"/>
                  </a:lnTo>
                  <a:lnTo>
                    <a:pt x="4011" y="93"/>
                  </a:lnTo>
                  <a:lnTo>
                    <a:pt x="4010" y="93"/>
                  </a:lnTo>
                  <a:lnTo>
                    <a:pt x="4010" y="93"/>
                  </a:lnTo>
                  <a:lnTo>
                    <a:pt x="4008" y="93"/>
                  </a:lnTo>
                  <a:lnTo>
                    <a:pt x="4008" y="93"/>
                  </a:lnTo>
                  <a:lnTo>
                    <a:pt x="4006" y="93"/>
                  </a:lnTo>
                  <a:lnTo>
                    <a:pt x="4006" y="95"/>
                  </a:lnTo>
                  <a:lnTo>
                    <a:pt x="4008" y="96"/>
                  </a:lnTo>
                  <a:lnTo>
                    <a:pt x="4006" y="98"/>
                  </a:lnTo>
                  <a:lnTo>
                    <a:pt x="4003" y="98"/>
                  </a:lnTo>
                  <a:lnTo>
                    <a:pt x="4000" y="98"/>
                  </a:lnTo>
                  <a:lnTo>
                    <a:pt x="3997" y="96"/>
                  </a:lnTo>
                  <a:lnTo>
                    <a:pt x="3995" y="96"/>
                  </a:lnTo>
                  <a:lnTo>
                    <a:pt x="3994" y="96"/>
                  </a:lnTo>
                  <a:lnTo>
                    <a:pt x="3992" y="95"/>
                  </a:lnTo>
                  <a:lnTo>
                    <a:pt x="3992" y="95"/>
                  </a:lnTo>
                  <a:lnTo>
                    <a:pt x="3991" y="95"/>
                  </a:lnTo>
                  <a:lnTo>
                    <a:pt x="3988" y="96"/>
                  </a:lnTo>
                  <a:lnTo>
                    <a:pt x="3986" y="98"/>
                  </a:lnTo>
                  <a:lnTo>
                    <a:pt x="3983" y="99"/>
                  </a:lnTo>
                  <a:lnTo>
                    <a:pt x="3983" y="101"/>
                  </a:lnTo>
                  <a:lnTo>
                    <a:pt x="3983" y="103"/>
                  </a:lnTo>
                  <a:lnTo>
                    <a:pt x="3981" y="103"/>
                  </a:lnTo>
                  <a:lnTo>
                    <a:pt x="3981" y="101"/>
                  </a:lnTo>
                  <a:lnTo>
                    <a:pt x="3981" y="99"/>
                  </a:lnTo>
                  <a:lnTo>
                    <a:pt x="3983" y="99"/>
                  </a:lnTo>
                  <a:lnTo>
                    <a:pt x="3983" y="98"/>
                  </a:lnTo>
                  <a:lnTo>
                    <a:pt x="3983" y="96"/>
                  </a:lnTo>
                  <a:lnTo>
                    <a:pt x="3984" y="96"/>
                  </a:lnTo>
                  <a:lnTo>
                    <a:pt x="3986" y="96"/>
                  </a:lnTo>
                  <a:lnTo>
                    <a:pt x="3988" y="95"/>
                  </a:lnTo>
                  <a:lnTo>
                    <a:pt x="3991" y="93"/>
                  </a:lnTo>
                  <a:lnTo>
                    <a:pt x="3994" y="93"/>
                  </a:lnTo>
                  <a:lnTo>
                    <a:pt x="3997" y="95"/>
                  </a:lnTo>
                  <a:lnTo>
                    <a:pt x="3997" y="95"/>
                  </a:lnTo>
                  <a:lnTo>
                    <a:pt x="3999" y="95"/>
                  </a:lnTo>
                  <a:lnTo>
                    <a:pt x="4000" y="95"/>
                  </a:lnTo>
                  <a:lnTo>
                    <a:pt x="4000" y="96"/>
                  </a:lnTo>
                  <a:lnTo>
                    <a:pt x="4002" y="96"/>
                  </a:lnTo>
                  <a:lnTo>
                    <a:pt x="4002" y="96"/>
                  </a:lnTo>
                  <a:lnTo>
                    <a:pt x="4002" y="96"/>
                  </a:lnTo>
                  <a:lnTo>
                    <a:pt x="4003" y="96"/>
                  </a:lnTo>
                  <a:lnTo>
                    <a:pt x="4005" y="95"/>
                  </a:lnTo>
                  <a:lnTo>
                    <a:pt x="4005" y="93"/>
                  </a:lnTo>
                  <a:lnTo>
                    <a:pt x="4003" y="93"/>
                  </a:lnTo>
                  <a:lnTo>
                    <a:pt x="4005" y="92"/>
                  </a:lnTo>
                  <a:lnTo>
                    <a:pt x="4006" y="90"/>
                  </a:lnTo>
                  <a:lnTo>
                    <a:pt x="4006" y="88"/>
                  </a:lnTo>
                  <a:lnTo>
                    <a:pt x="4005" y="88"/>
                  </a:lnTo>
                  <a:lnTo>
                    <a:pt x="4005" y="87"/>
                  </a:lnTo>
                  <a:lnTo>
                    <a:pt x="4003" y="87"/>
                  </a:lnTo>
                  <a:lnTo>
                    <a:pt x="4002" y="87"/>
                  </a:lnTo>
                  <a:lnTo>
                    <a:pt x="4000" y="87"/>
                  </a:lnTo>
                  <a:lnTo>
                    <a:pt x="4000" y="87"/>
                  </a:lnTo>
                  <a:lnTo>
                    <a:pt x="4000" y="87"/>
                  </a:lnTo>
                  <a:lnTo>
                    <a:pt x="3999" y="85"/>
                  </a:lnTo>
                  <a:lnTo>
                    <a:pt x="4000" y="85"/>
                  </a:lnTo>
                  <a:lnTo>
                    <a:pt x="4002" y="85"/>
                  </a:lnTo>
                  <a:lnTo>
                    <a:pt x="4003" y="85"/>
                  </a:lnTo>
                  <a:lnTo>
                    <a:pt x="4003" y="85"/>
                  </a:lnTo>
                  <a:lnTo>
                    <a:pt x="4005" y="84"/>
                  </a:lnTo>
                  <a:lnTo>
                    <a:pt x="4005" y="82"/>
                  </a:lnTo>
                  <a:lnTo>
                    <a:pt x="4005" y="82"/>
                  </a:lnTo>
                  <a:lnTo>
                    <a:pt x="4005" y="81"/>
                  </a:lnTo>
                  <a:lnTo>
                    <a:pt x="4005" y="81"/>
                  </a:lnTo>
                  <a:lnTo>
                    <a:pt x="4005" y="79"/>
                  </a:lnTo>
                  <a:lnTo>
                    <a:pt x="4005" y="79"/>
                  </a:lnTo>
                  <a:lnTo>
                    <a:pt x="4000" y="77"/>
                  </a:lnTo>
                  <a:lnTo>
                    <a:pt x="3997" y="76"/>
                  </a:lnTo>
                  <a:lnTo>
                    <a:pt x="3994" y="76"/>
                  </a:lnTo>
                  <a:lnTo>
                    <a:pt x="3994" y="74"/>
                  </a:lnTo>
                  <a:lnTo>
                    <a:pt x="3995" y="73"/>
                  </a:lnTo>
                  <a:lnTo>
                    <a:pt x="3995" y="73"/>
                  </a:lnTo>
                  <a:lnTo>
                    <a:pt x="3994" y="73"/>
                  </a:lnTo>
                  <a:lnTo>
                    <a:pt x="3991" y="71"/>
                  </a:lnTo>
                  <a:lnTo>
                    <a:pt x="3989" y="71"/>
                  </a:lnTo>
                  <a:lnTo>
                    <a:pt x="3989" y="71"/>
                  </a:lnTo>
                  <a:lnTo>
                    <a:pt x="3989" y="70"/>
                  </a:lnTo>
                  <a:lnTo>
                    <a:pt x="3991" y="70"/>
                  </a:lnTo>
                  <a:lnTo>
                    <a:pt x="3992" y="70"/>
                  </a:lnTo>
                  <a:lnTo>
                    <a:pt x="3994" y="70"/>
                  </a:lnTo>
                  <a:lnTo>
                    <a:pt x="3994" y="68"/>
                  </a:lnTo>
                  <a:lnTo>
                    <a:pt x="3994" y="66"/>
                  </a:lnTo>
                  <a:lnTo>
                    <a:pt x="3992" y="66"/>
                  </a:lnTo>
                  <a:lnTo>
                    <a:pt x="3991" y="65"/>
                  </a:lnTo>
                  <a:lnTo>
                    <a:pt x="3988" y="65"/>
                  </a:lnTo>
                  <a:lnTo>
                    <a:pt x="3986" y="66"/>
                  </a:lnTo>
                  <a:lnTo>
                    <a:pt x="3984" y="66"/>
                  </a:lnTo>
                  <a:lnTo>
                    <a:pt x="3983" y="65"/>
                  </a:lnTo>
                  <a:lnTo>
                    <a:pt x="3981" y="65"/>
                  </a:lnTo>
                  <a:lnTo>
                    <a:pt x="3984" y="65"/>
                  </a:lnTo>
                  <a:lnTo>
                    <a:pt x="3986" y="65"/>
                  </a:lnTo>
                  <a:lnTo>
                    <a:pt x="3988" y="65"/>
                  </a:lnTo>
                  <a:lnTo>
                    <a:pt x="3989" y="62"/>
                  </a:lnTo>
                  <a:lnTo>
                    <a:pt x="3989" y="62"/>
                  </a:lnTo>
                  <a:lnTo>
                    <a:pt x="3989" y="60"/>
                  </a:lnTo>
                  <a:close/>
                  <a:moveTo>
                    <a:pt x="2587" y="58"/>
                  </a:moveTo>
                  <a:lnTo>
                    <a:pt x="2589" y="58"/>
                  </a:lnTo>
                  <a:lnTo>
                    <a:pt x="2589" y="58"/>
                  </a:lnTo>
                  <a:lnTo>
                    <a:pt x="2590" y="58"/>
                  </a:lnTo>
                  <a:lnTo>
                    <a:pt x="2590" y="60"/>
                  </a:lnTo>
                  <a:lnTo>
                    <a:pt x="2587" y="60"/>
                  </a:lnTo>
                  <a:lnTo>
                    <a:pt x="2587" y="60"/>
                  </a:lnTo>
                  <a:lnTo>
                    <a:pt x="2587" y="60"/>
                  </a:lnTo>
                  <a:lnTo>
                    <a:pt x="2587" y="62"/>
                  </a:lnTo>
                  <a:lnTo>
                    <a:pt x="2587" y="63"/>
                  </a:lnTo>
                  <a:lnTo>
                    <a:pt x="2589" y="65"/>
                  </a:lnTo>
                  <a:lnTo>
                    <a:pt x="2590" y="65"/>
                  </a:lnTo>
                  <a:lnTo>
                    <a:pt x="2590" y="65"/>
                  </a:lnTo>
                  <a:lnTo>
                    <a:pt x="2589" y="65"/>
                  </a:lnTo>
                  <a:lnTo>
                    <a:pt x="2589" y="65"/>
                  </a:lnTo>
                  <a:lnTo>
                    <a:pt x="2587" y="63"/>
                  </a:lnTo>
                  <a:lnTo>
                    <a:pt x="2586" y="63"/>
                  </a:lnTo>
                  <a:lnTo>
                    <a:pt x="2584" y="62"/>
                  </a:lnTo>
                  <a:lnTo>
                    <a:pt x="2584" y="60"/>
                  </a:lnTo>
                  <a:lnTo>
                    <a:pt x="2584" y="60"/>
                  </a:lnTo>
                  <a:lnTo>
                    <a:pt x="2586" y="58"/>
                  </a:lnTo>
                  <a:lnTo>
                    <a:pt x="2587" y="58"/>
                  </a:lnTo>
                  <a:close/>
                  <a:moveTo>
                    <a:pt x="2895" y="55"/>
                  </a:moveTo>
                  <a:lnTo>
                    <a:pt x="2895" y="55"/>
                  </a:lnTo>
                  <a:lnTo>
                    <a:pt x="2898" y="57"/>
                  </a:lnTo>
                  <a:lnTo>
                    <a:pt x="2898" y="57"/>
                  </a:lnTo>
                  <a:lnTo>
                    <a:pt x="2898" y="57"/>
                  </a:lnTo>
                  <a:lnTo>
                    <a:pt x="2901" y="58"/>
                  </a:lnTo>
                  <a:lnTo>
                    <a:pt x="2901" y="60"/>
                  </a:lnTo>
                  <a:lnTo>
                    <a:pt x="2904" y="62"/>
                  </a:lnTo>
                  <a:lnTo>
                    <a:pt x="2904" y="62"/>
                  </a:lnTo>
                  <a:lnTo>
                    <a:pt x="2903" y="63"/>
                  </a:lnTo>
                  <a:lnTo>
                    <a:pt x="2904" y="63"/>
                  </a:lnTo>
                  <a:lnTo>
                    <a:pt x="2906" y="65"/>
                  </a:lnTo>
                  <a:lnTo>
                    <a:pt x="2907" y="63"/>
                  </a:lnTo>
                  <a:lnTo>
                    <a:pt x="2909" y="63"/>
                  </a:lnTo>
                  <a:lnTo>
                    <a:pt x="2909" y="65"/>
                  </a:lnTo>
                  <a:lnTo>
                    <a:pt x="2909" y="65"/>
                  </a:lnTo>
                  <a:lnTo>
                    <a:pt x="2906" y="66"/>
                  </a:lnTo>
                  <a:lnTo>
                    <a:pt x="2906" y="66"/>
                  </a:lnTo>
                  <a:lnTo>
                    <a:pt x="2906" y="66"/>
                  </a:lnTo>
                  <a:lnTo>
                    <a:pt x="2904" y="66"/>
                  </a:lnTo>
                  <a:lnTo>
                    <a:pt x="2903" y="65"/>
                  </a:lnTo>
                  <a:lnTo>
                    <a:pt x="2901" y="65"/>
                  </a:lnTo>
                  <a:lnTo>
                    <a:pt x="2901" y="65"/>
                  </a:lnTo>
                  <a:lnTo>
                    <a:pt x="2903" y="68"/>
                  </a:lnTo>
                  <a:lnTo>
                    <a:pt x="2903" y="71"/>
                  </a:lnTo>
                  <a:lnTo>
                    <a:pt x="2903" y="73"/>
                  </a:lnTo>
                  <a:lnTo>
                    <a:pt x="2903" y="74"/>
                  </a:lnTo>
                  <a:lnTo>
                    <a:pt x="2903" y="76"/>
                  </a:lnTo>
                  <a:lnTo>
                    <a:pt x="2901" y="77"/>
                  </a:lnTo>
                  <a:lnTo>
                    <a:pt x="2901" y="76"/>
                  </a:lnTo>
                  <a:lnTo>
                    <a:pt x="2901" y="76"/>
                  </a:lnTo>
                  <a:lnTo>
                    <a:pt x="2901" y="74"/>
                  </a:lnTo>
                  <a:lnTo>
                    <a:pt x="2903" y="74"/>
                  </a:lnTo>
                  <a:lnTo>
                    <a:pt x="2903" y="74"/>
                  </a:lnTo>
                  <a:lnTo>
                    <a:pt x="2903" y="73"/>
                  </a:lnTo>
                  <a:lnTo>
                    <a:pt x="2901" y="71"/>
                  </a:lnTo>
                  <a:lnTo>
                    <a:pt x="2901" y="70"/>
                  </a:lnTo>
                  <a:lnTo>
                    <a:pt x="2901" y="70"/>
                  </a:lnTo>
                  <a:lnTo>
                    <a:pt x="2901" y="68"/>
                  </a:lnTo>
                  <a:lnTo>
                    <a:pt x="2900" y="66"/>
                  </a:lnTo>
                  <a:lnTo>
                    <a:pt x="2898" y="65"/>
                  </a:lnTo>
                  <a:lnTo>
                    <a:pt x="2896" y="65"/>
                  </a:lnTo>
                  <a:lnTo>
                    <a:pt x="2896" y="63"/>
                  </a:lnTo>
                  <a:lnTo>
                    <a:pt x="2896" y="62"/>
                  </a:lnTo>
                  <a:lnTo>
                    <a:pt x="2895" y="58"/>
                  </a:lnTo>
                  <a:lnTo>
                    <a:pt x="2893" y="60"/>
                  </a:lnTo>
                  <a:lnTo>
                    <a:pt x="2893" y="60"/>
                  </a:lnTo>
                  <a:lnTo>
                    <a:pt x="2892" y="62"/>
                  </a:lnTo>
                  <a:lnTo>
                    <a:pt x="2892" y="60"/>
                  </a:lnTo>
                  <a:lnTo>
                    <a:pt x="2893" y="57"/>
                  </a:lnTo>
                  <a:lnTo>
                    <a:pt x="2895" y="55"/>
                  </a:lnTo>
                  <a:close/>
                  <a:moveTo>
                    <a:pt x="2843" y="54"/>
                  </a:moveTo>
                  <a:lnTo>
                    <a:pt x="2843" y="54"/>
                  </a:lnTo>
                  <a:lnTo>
                    <a:pt x="2844" y="54"/>
                  </a:lnTo>
                  <a:lnTo>
                    <a:pt x="2844" y="55"/>
                  </a:lnTo>
                  <a:lnTo>
                    <a:pt x="2844" y="55"/>
                  </a:lnTo>
                  <a:lnTo>
                    <a:pt x="2846" y="55"/>
                  </a:lnTo>
                  <a:lnTo>
                    <a:pt x="2849" y="57"/>
                  </a:lnTo>
                  <a:lnTo>
                    <a:pt x="2849" y="57"/>
                  </a:lnTo>
                  <a:lnTo>
                    <a:pt x="2849" y="57"/>
                  </a:lnTo>
                  <a:lnTo>
                    <a:pt x="2849" y="57"/>
                  </a:lnTo>
                  <a:lnTo>
                    <a:pt x="2847" y="57"/>
                  </a:lnTo>
                  <a:lnTo>
                    <a:pt x="2847" y="57"/>
                  </a:lnTo>
                  <a:lnTo>
                    <a:pt x="2847" y="57"/>
                  </a:lnTo>
                  <a:lnTo>
                    <a:pt x="2847" y="58"/>
                  </a:lnTo>
                  <a:lnTo>
                    <a:pt x="2847" y="58"/>
                  </a:lnTo>
                  <a:lnTo>
                    <a:pt x="2847" y="58"/>
                  </a:lnTo>
                  <a:lnTo>
                    <a:pt x="2847" y="58"/>
                  </a:lnTo>
                  <a:lnTo>
                    <a:pt x="2847" y="60"/>
                  </a:lnTo>
                  <a:lnTo>
                    <a:pt x="2847" y="60"/>
                  </a:lnTo>
                  <a:lnTo>
                    <a:pt x="2847" y="60"/>
                  </a:lnTo>
                  <a:lnTo>
                    <a:pt x="2847" y="62"/>
                  </a:lnTo>
                  <a:lnTo>
                    <a:pt x="2847" y="60"/>
                  </a:lnTo>
                  <a:lnTo>
                    <a:pt x="2846" y="60"/>
                  </a:lnTo>
                  <a:lnTo>
                    <a:pt x="2846" y="60"/>
                  </a:lnTo>
                  <a:lnTo>
                    <a:pt x="2844" y="58"/>
                  </a:lnTo>
                  <a:lnTo>
                    <a:pt x="2844" y="58"/>
                  </a:lnTo>
                  <a:lnTo>
                    <a:pt x="2844" y="57"/>
                  </a:lnTo>
                  <a:lnTo>
                    <a:pt x="2844" y="57"/>
                  </a:lnTo>
                  <a:lnTo>
                    <a:pt x="2843" y="57"/>
                  </a:lnTo>
                  <a:lnTo>
                    <a:pt x="2841" y="57"/>
                  </a:lnTo>
                  <a:lnTo>
                    <a:pt x="2843" y="55"/>
                  </a:lnTo>
                  <a:lnTo>
                    <a:pt x="2843" y="55"/>
                  </a:lnTo>
                  <a:lnTo>
                    <a:pt x="2843" y="54"/>
                  </a:lnTo>
                  <a:close/>
                  <a:moveTo>
                    <a:pt x="1007" y="44"/>
                  </a:moveTo>
                  <a:lnTo>
                    <a:pt x="1014" y="46"/>
                  </a:lnTo>
                  <a:lnTo>
                    <a:pt x="1021" y="46"/>
                  </a:lnTo>
                  <a:lnTo>
                    <a:pt x="1025" y="47"/>
                  </a:lnTo>
                  <a:lnTo>
                    <a:pt x="1026" y="47"/>
                  </a:lnTo>
                  <a:lnTo>
                    <a:pt x="1028" y="47"/>
                  </a:lnTo>
                  <a:lnTo>
                    <a:pt x="1029" y="47"/>
                  </a:lnTo>
                  <a:lnTo>
                    <a:pt x="1029" y="49"/>
                  </a:lnTo>
                  <a:lnTo>
                    <a:pt x="1031" y="49"/>
                  </a:lnTo>
                  <a:lnTo>
                    <a:pt x="1033" y="49"/>
                  </a:lnTo>
                  <a:lnTo>
                    <a:pt x="1034" y="49"/>
                  </a:lnTo>
                  <a:lnTo>
                    <a:pt x="1036" y="49"/>
                  </a:lnTo>
                  <a:lnTo>
                    <a:pt x="1036" y="51"/>
                  </a:lnTo>
                  <a:lnTo>
                    <a:pt x="1034" y="52"/>
                  </a:lnTo>
                  <a:lnTo>
                    <a:pt x="1033" y="52"/>
                  </a:lnTo>
                  <a:lnTo>
                    <a:pt x="1029" y="52"/>
                  </a:lnTo>
                  <a:lnTo>
                    <a:pt x="1026" y="51"/>
                  </a:lnTo>
                  <a:lnTo>
                    <a:pt x="1020" y="51"/>
                  </a:lnTo>
                  <a:lnTo>
                    <a:pt x="1017" y="51"/>
                  </a:lnTo>
                  <a:lnTo>
                    <a:pt x="1015" y="51"/>
                  </a:lnTo>
                  <a:lnTo>
                    <a:pt x="1014" y="51"/>
                  </a:lnTo>
                  <a:lnTo>
                    <a:pt x="1012" y="51"/>
                  </a:lnTo>
                  <a:lnTo>
                    <a:pt x="1010" y="49"/>
                  </a:lnTo>
                  <a:lnTo>
                    <a:pt x="1007" y="47"/>
                  </a:lnTo>
                  <a:lnTo>
                    <a:pt x="1006" y="46"/>
                  </a:lnTo>
                  <a:lnTo>
                    <a:pt x="1007" y="44"/>
                  </a:lnTo>
                  <a:close/>
                  <a:moveTo>
                    <a:pt x="829" y="43"/>
                  </a:moveTo>
                  <a:lnTo>
                    <a:pt x="831" y="43"/>
                  </a:lnTo>
                  <a:lnTo>
                    <a:pt x="831" y="44"/>
                  </a:lnTo>
                  <a:lnTo>
                    <a:pt x="831" y="46"/>
                  </a:lnTo>
                  <a:lnTo>
                    <a:pt x="831" y="46"/>
                  </a:lnTo>
                  <a:lnTo>
                    <a:pt x="832" y="44"/>
                  </a:lnTo>
                  <a:lnTo>
                    <a:pt x="832" y="44"/>
                  </a:lnTo>
                  <a:lnTo>
                    <a:pt x="832" y="46"/>
                  </a:lnTo>
                  <a:lnTo>
                    <a:pt x="832" y="47"/>
                  </a:lnTo>
                  <a:lnTo>
                    <a:pt x="831" y="47"/>
                  </a:lnTo>
                  <a:lnTo>
                    <a:pt x="832" y="49"/>
                  </a:lnTo>
                  <a:lnTo>
                    <a:pt x="832" y="49"/>
                  </a:lnTo>
                  <a:lnTo>
                    <a:pt x="832" y="49"/>
                  </a:lnTo>
                  <a:lnTo>
                    <a:pt x="834" y="47"/>
                  </a:lnTo>
                  <a:lnTo>
                    <a:pt x="835" y="49"/>
                  </a:lnTo>
                  <a:lnTo>
                    <a:pt x="837" y="51"/>
                  </a:lnTo>
                  <a:lnTo>
                    <a:pt x="839" y="51"/>
                  </a:lnTo>
                  <a:lnTo>
                    <a:pt x="840" y="51"/>
                  </a:lnTo>
                  <a:lnTo>
                    <a:pt x="842" y="51"/>
                  </a:lnTo>
                  <a:lnTo>
                    <a:pt x="842" y="49"/>
                  </a:lnTo>
                  <a:lnTo>
                    <a:pt x="845" y="49"/>
                  </a:lnTo>
                  <a:lnTo>
                    <a:pt x="846" y="49"/>
                  </a:lnTo>
                  <a:lnTo>
                    <a:pt x="848" y="51"/>
                  </a:lnTo>
                  <a:lnTo>
                    <a:pt x="848" y="51"/>
                  </a:lnTo>
                  <a:lnTo>
                    <a:pt x="848" y="51"/>
                  </a:lnTo>
                  <a:lnTo>
                    <a:pt x="848" y="52"/>
                  </a:lnTo>
                  <a:lnTo>
                    <a:pt x="846" y="52"/>
                  </a:lnTo>
                  <a:lnTo>
                    <a:pt x="848" y="54"/>
                  </a:lnTo>
                  <a:lnTo>
                    <a:pt x="850" y="54"/>
                  </a:lnTo>
                  <a:lnTo>
                    <a:pt x="850" y="54"/>
                  </a:lnTo>
                  <a:lnTo>
                    <a:pt x="850" y="55"/>
                  </a:lnTo>
                  <a:lnTo>
                    <a:pt x="848" y="57"/>
                  </a:lnTo>
                  <a:lnTo>
                    <a:pt x="846" y="57"/>
                  </a:lnTo>
                  <a:lnTo>
                    <a:pt x="843" y="57"/>
                  </a:lnTo>
                  <a:lnTo>
                    <a:pt x="843" y="57"/>
                  </a:lnTo>
                  <a:lnTo>
                    <a:pt x="843" y="55"/>
                  </a:lnTo>
                  <a:lnTo>
                    <a:pt x="842" y="55"/>
                  </a:lnTo>
                  <a:lnTo>
                    <a:pt x="842" y="54"/>
                  </a:lnTo>
                  <a:lnTo>
                    <a:pt x="842" y="52"/>
                  </a:lnTo>
                  <a:lnTo>
                    <a:pt x="842" y="52"/>
                  </a:lnTo>
                  <a:lnTo>
                    <a:pt x="840" y="52"/>
                  </a:lnTo>
                  <a:lnTo>
                    <a:pt x="839" y="54"/>
                  </a:lnTo>
                  <a:lnTo>
                    <a:pt x="839" y="52"/>
                  </a:lnTo>
                  <a:lnTo>
                    <a:pt x="837" y="51"/>
                  </a:lnTo>
                  <a:lnTo>
                    <a:pt x="835" y="51"/>
                  </a:lnTo>
                  <a:lnTo>
                    <a:pt x="834" y="51"/>
                  </a:lnTo>
                  <a:lnTo>
                    <a:pt x="832" y="52"/>
                  </a:lnTo>
                  <a:lnTo>
                    <a:pt x="831" y="52"/>
                  </a:lnTo>
                  <a:lnTo>
                    <a:pt x="829" y="54"/>
                  </a:lnTo>
                  <a:lnTo>
                    <a:pt x="828" y="52"/>
                  </a:lnTo>
                  <a:lnTo>
                    <a:pt x="826" y="51"/>
                  </a:lnTo>
                  <a:lnTo>
                    <a:pt x="824" y="51"/>
                  </a:lnTo>
                  <a:lnTo>
                    <a:pt x="820" y="51"/>
                  </a:lnTo>
                  <a:lnTo>
                    <a:pt x="816" y="52"/>
                  </a:lnTo>
                  <a:lnTo>
                    <a:pt x="813" y="52"/>
                  </a:lnTo>
                  <a:lnTo>
                    <a:pt x="813" y="51"/>
                  </a:lnTo>
                  <a:lnTo>
                    <a:pt x="816" y="51"/>
                  </a:lnTo>
                  <a:lnTo>
                    <a:pt x="820" y="49"/>
                  </a:lnTo>
                  <a:lnTo>
                    <a:pt x="821" y="51"/>
                  </a:lnTo>
                  <a:lnTo>
                    <a:pt x="828" y="49"/>
                  </a:lnTo>
                  <a:lnTo>
                    <a:pt x="828" y="47"/>
                  </a:lnTo>
                  <a:lnTo>
                    <a:pt x="828" y="47"/>
                  </a:lnTo>
                  <a:lnTo>
                    <a:pt x="828" y="46"/>
                  </a:lnTo>
                  <a:lnTo>
                    <a:pt x="828" y="44"/>
                  </a:lnTo>
                  <a:lnTo>
                    <a:pt x="829" y="43"/>
                  </a:lnTo>
                  <a:lnTo>
                    <a:pt x="829" y="43"/>
                  </a:lnTo>
                  <a:close/>
                  <a:moveTo>
                    <a:pt x="2786" y="40"/>
                  </a:moveTo>
                  <a:lnTo>
                    <a:pt x="2789" y="40"/>
                  </a:lnTo>
                  <a:lnTo>
                    <a:pt x="2791" y="41"/>
                  </a:lnTo>
                  <a:lnTo>
                    <a:pt x="2791" y="43"/>
                  </a:lnTo>
                  <a:lnTo>
                    <a:pt x="2792" y="44"/>
                  </a:lnTo>
                  <a:lnTo>
                    <a:pt x="2794" y="44"/>
                  </a:lnTo>
                  <a:lnTo>
                    <a:pt x="2795" y="44"/>
                  </a:lnTo>
                  <a:lnTo>
                    <a:pt x="2797" y="43"/>
                  </a:lnTo>
                  <a:lnTo>
                    <a:pt x="2799" y="43"/>
                  </a:lnTo>
                  <a:lnTo>
                    <a:pt x="2802" y="43"/>
                  </a:lnTo>
                  <a:lnTo>
                    <a:pt x="2802" y="44"/>
                  </a:lnTo>
                  <a:lnTo>
                    <a:pt x="2802" y="46"/>
                  </a:lnTo>
                  <a:lnTo>
                    <a:pt x="2800" y="44"/>
                  </a:lnTo>
                  <a:lnTo>
                    <a:pt x="2800" y="46"/>
                  </a:lnTo>
                  <a:lnTo>
                    <a:pt x="2799" y="46"/>
                  </a:lnTo>
                  <a:lnTo>
                    <a:pt x="2799" y="46"/>
                  </a:lnTo>
                  <a:lnTo>
                    <a:pt x="2800" y="47"/>
                  </a:lnTo>
                  <a:lnTo>
                    <a:pt x="2802" y="47"/>
                  </a:lnTo>
                  <a:lnTo>
                    <a:pt x="2803" y="47"/>
                  </a:lnTo>
                  <a:lnTo>
                    <a:pt x="2805" y="49"/>
                  </a:lnTo>
                  <a:lnTo>
                    <a:pt x="2805" y="49"/>
                  </a:lnTo>
                  <a:lnTo>
                    <a:pt x="2805" y="49"/>
                  </a:lnTo>
                  <a:lnTo>
                    <a:pt x="2805" y="49"/>
                  </a:lnTo>
                  <a:lnTo>
                    <a:pt x="2803" y="49"/>
                  </a:lnTo>
                  <a:lnTo>
                    <a:pt x="2803" y="49"/>
                  </a:lnTo>
                  <a:lnTo>
                    <a:pt x="2802" y="49"/>
                  </a:lnTo>
                  <a:lnTo>
                    <a:pt x="2797" y="47"/>
                  </a:lnTo>
                  <a:lnTo>
                    <a:pt x="2795" y="46"/>
                  </a:lnTo>
                  <a:lnTo>
                    <a:pt x="2795" y="46"/>
                  </a:lnTo>
                  <a:lnTo>
                    <a:pt x="2795" y="46"/>
                  </a:lnTo>
                  <a:lnTo>
                    <a:pt x="2794" y="47"/>
                  </a:lnTo>
                  <a:lnTo>
                    <a:pt x="2792" y="47"/>
                  </a:lnTo>
                  <a:lnTo>
                    <a:pt x="2792" y="47"/>
                  </a:lnTo>
                  <a:lnTo>
                    <a:pt x="2792" y="49"/>
                  </a:lnTo>
                  <a:lnTo>
                    <a:pt x="2792" y="49"/>
                  </a:lnTo>
                  <a:lnTo>
                    <a:pt x="2791" y="49"/>
                  </a:lnTo>
                  <a:lnTo>
                    <a:pt x="2789" y="47"/>
                  </a:lnTo>
                  <a:lnTo>
                    <a:pt x="2788" y="47"/>
                  </a:lnTo>
                  <a:lnTo>
                    <a:pt x="2788" y="46"/>
                  </a:lnTo>
                  <a:lnTo>
                    <a:pt x="2784" y="44"/>
                  </a:lnTo>
                  <a:lnTo>
                    <a:pt x="2784" y="43"/>
                  </a:lnTo>
                  <a:lnTo>
                    <a:pt x="2786" y="43"/>
                  </a:lnTo>
                  <a:lnTo>
                    <a:pt x="2786" y="43"/>
                  </a:lnTo>
                  <a:lnTo>
                    <a:pt x="2786" y="41"/>
                  </a:lnTo>
                  <a:lnTo>
                    <a:pt x="2786" y="41"/>
                  </a:lnTo>
                  <a:lnTo>
                    <a:pt x="2786" y="40"/>
                  </a:lnTo>
                  <a:close/>
                  <a:moveTo>
                    <a:pt x="2857" y="40"/>
                  </a:moveTo>
                  <a:lnTo>
                    <a:pt x="2859" y="40"/>
                  </a:lnTo>
                  <a:lnTo>
                    <a:pt x="2859" y="40"/>
                  </a:lnTo>
                  <a:lnTo>
                    <a:pt x="2860" y="41"/>
                  </a:lnTo>
                  <a:lnTo>
                    <a:pt x="2862" y="41"/>
                  </a:lnTo>
                  <a:lnTo>
                    <a:pt x="2860" y="43"/>
                  </a:lnTo>
                  <a:lnTo>
                    <a:pt x="2859" y="43"/>
                  </a:lnTo>
                  <a:lnTo>
                    <a:pt x="2854" y="43"/>
                  </a:lnTo>
                  <a:lnTo>
                    <a:pt x="2851" y="41"/>
                  </a:lnTo>
                  <a:lnTo>
                    <a:pt x="2851" y="41"/>
                  </a:lnTo>
                  <a:lnTo>
                    <a:pt x="2852" y="41"/>
                  </a:lnTo>
                  <a:lnTo>
                    <a:pt x="2854" y="41"/>
                  </a:lnTo>
                  <a:lnTo>
                    <a:pt x="2855" y="41"/>
                  </a:lnTo>
                  <a:lnTo>
                    <a:pt x="2857" y="41"/>
                  </a:lnTo>
                  <a:lnTo>
                    <a:pt x="2857" y="41"/>
                  </a:lnTo>
                  <a:lnTo>
                    <a:pt x="2857" y="40"/>
                  </a:lnTo>
                  <a:lnTo>
                    <a:pt x="2857" y="40"/>
                  </a:lnTo>
                  <a:close/>
                  <a:moveTo>
                    <a:pt x="2597" y="36"/>
                  </a:moveTo>
                  <a:lnTo>
                    <a:pt x="2601" y="40"/>
                  </a:lnTo>
                  <a:lnTo>
                    <a:pt x="2603" y="41"/>
                  </a:lnTo>
                  <a:lnTo>
                    <a:pt x="2605" y="43"/>
                  </a:lnTo>
                  <a:lnTo>
                    <a:pt x="2608" y="43"/>
                  </a:lnTo>
                  <a:lnTo>
                    <a:pt x="2609" y="43"/>
                  </a:lnTo>
                  <a:lnTo>
                    <a:pt x="2613" y="44"/>
                  </a:lnTo>
                  <a:lnTo>
                    <a:pt x="2614" y="44"/>
                  </a:lnTo>
                  <a:lnTo>
                    <a:pt x="2614" y="44"/>
                  </a:lnTo>
                  <a:lnTo>
                    <a:pt x="2614" y="44"/>
                  </a:lnTo>
                  <a:lnTo>
                    <a:pt x="2616" y="44"/>
                  </a:lnTo>
                  <a:lnTo>
                    <a:pt x="2616" y="44"/>
                  </a:lnTo>
                  <a:lnTo>
                    <a:pt x="2617" y="44"/>
                  </a:lnTo>
                  <a:lnTo>
                    <a:pt x="2619" y="46"/>
                  </a:lnTo>
                  <a:lnTo>
                    <a:pt x="2619" y="49"/>
                  </a:lnTo>
                  <a:lnTo>
                    <a:pt x="2620" y="51"/>
                  </a:lnTo>
                  <a:lnTo>
                    <a:pt x="2620" y="51"/>
                  </a:lnTo>
                  <a:lnTo>
                    <a:pt x="2620" y="52"/>
                  </a:lnTo>
                  <a:lnTo>
                    <a:pt x="2622" y="54"/>
                  </a:lnTo>
                  <a:lnTo>
                    <a:pt x="2624" y="55"/>
                  </a:lnTo>
                  <a:lnTo>
                    <a:pt x="2625" y="57"/>
                  </a:lnTo>
                  <a:lnTo>
                    <a:pt x="2627" y="58"/>
                  </a:lnTo>
                  <a:lnTo>
                    <a:pt x="2625" y="58"/>
                  </a:lnTo>
                  <a:lnTo>
                    <a:pt x="2624" y="57"/>
                  </a:lnTo>
                  <a:lnTo>
                    <a:pt x="2624" y="57"/>
                  </a:lnTo>
                  <a:lnTo>
                    <a:pt x="2622" y="58"/>
                  </a:lnTo>
                  <a:lnTo>
                    <a:pt x="2622" y="57"/>
                  </a:lnTo>
                  <a:lnTo>
                    <a:pt x="2622" y="55"/>
                  </a:lnTo>
                  <a:lnTo>
                    <a:pt x="2619" y="54"/>
                  </a:lnTo>
                  <a:lnTo>
                    <a:pt x="2619" y="54"/>
                  </a:lnTo>
                  <a:lnTo>
                    <a:pt x="2620" y="54"/>
                  </a:lnTo>
                  <a:lnTo>
                    <a:pt x="2620" y="54"/>
                  </a:lnTo>
                  <a:lnTo>
                    <a:pt x="2620" y="54"/>
                  </a:lnTo>
                  <a:lnTo>
                    <a:pt x="2620" y="52"/>
                  </a:lnTo>
                  <a:lnTo>
                    <a:pt x="2619" y="52"/>
                  </a:lnTo>
                  <a:lnTo>
                    <a:pt x="2619" y="49"/>
                  </a:lnTo>
                  <a:lnTo>
                    <a:pt x="2619" y="49"/>
                  </a:lnTo>
                  <a:lnTo>
                    <a:pt x="2616" y="46"/>
                  </a:lnTo>
                  <a:lnTo>
                    <a:pt x="2616" y="46"/>
                  </a:lnTo>
                  <a:lnTo>
                    <a:pt x="2605" y="43"/>
                  </a:lnTo>
                  <a:lnTo>
                    <a:pt x="2603" y="41"/>
                  </a:lnTo>
                  <a:lnTo>
                    <a:pt x="2601" y="40"/>
                  </a:lnTo>
                  <a:lnTo>
                    <a:pt x="2600" y="40"/>
                  </a:lnTo>
                  <a:lnTo>
                    <a:pt x="2595" y="38"/>
                  </a:lnTo>
                  <a:lnTo>
                    <a:pt x="2597" y="36"/>
                  </a:lnTo>
                  <a:close/>
                  <a:moveTo>
                    <a:pt x="834" y="36"/>
                  </a:moveTo>
                  <a:lnTo>
                    <a:pt x="834" y="36"/>
                  </a:lnTo>
                  <a:lnTo>
                    <a:pt x="834" y="38"/>
                  </a:lnTo>
                  <a:lnTo>
                    <a:pt x="832" y="38"/>
                  </a:lnTo>
                  <a:lnTo>
                    <a:pt x="829" y="40"/>
                  </a:lnTo>
                  <a:lnTo>
                    <a:pt x="829" y="40"/>
                  </a:lnTo>
                  <a:lnTo>
                    <a:pt x="829" y="38"/>
                  </a:lnTo>
                  <a:lnTo>
                    <a:pt x="832" y="36"/>
                  </a:lnTo>
                  <a:lnTo>
                    <a:pt x="832" y="36"/>
                  </a:lnTo>
                  <a:lnTo>
                    <a:pt x="834" y="36"/>
                  </a:lnTo>
                  <a:close/>
                  <a:moveTo>
                    <a:pt x="4918" y="36"/>
                  </a:moveTo>
                  <a:lnTo>
                    <a:pt x="4918" y="36"/>
                  </a:lnTo>
                  <a:lnTo>
                    <a:pt x="4918" y="38"/>
                  </a:lnTo>
                  <a:lnTo>
                    <a:pt x="4919" y="40"/>
                  </a:lnTo>
                  <a:lnTo>
                    <a:pt x="4921" y="38"/>
                  </a:lnTo>
                  <a:lnTo>
                    <a:pt x="4923" y="38"/>
                  </a:lnTo>
                  <a:lnTo>
                    <a:pt x="4923" y="36"/>
                  </a:lnTo>
                  <a:lnTo>
                    <a:pt x="4923" y="36"/>
                  </a:lnTo>
                  <a:lnTo>
                    <a:pt x="4924" y="36"/>
                  </a:lnTo>
                  <a:lnTo>
                    <a:pt x="4924" y="40"/>
                  </a:lnTo>
                  <a:lnTo>
                    <a:pt x="4923" y="41"/>
                  </a:lnTo>
                  <a:lnTo>
                    <a:pt x="4921" y="43"/>
                  </a:lnTo>
                  <a:lnTo>
                    <a:pt x="4918" y="43"/>
                  </a:lnTo>
                  <a:lnTo>
                    <a:pt x="4916" y="40"/>
                  </a:lnTo>
                  <a:lnTo>
                    <a:pt x="4916" y="38"/>
                  </a:lnTo>
                  <a:lnTo>
                    <a:pt x="4918" y="36"/>
                  </a:lnTo>
                  <a:lnTo>
                    <a:pt x="4918" y="36"/>
                  </a:lnTo>
                  <a:close/>
                  <a:moveTo>
                    <a:pt x="821" y="35"/>
                  </a:moveTo>
                  <a:lnTo>
                    <a:pt x="823" y="36"/>
                  </a:lnTo>
                  <a:lnTo>
                    <a:pt x="824" y="36"/>
                  </a:lnTo>
                  <a:lnTo>
                    <a:pt x="824" y="38"/>
                  </a:lnTo>
                  <a:lnTo>
                    <a:pt x="824" y="40"/>
                  </a:lnTo>
                  <a:lnTo>
                    <a:pt x="824" y="40"/>
                  </a:lnTo>
                  <a:lnTo>
                    <a:pt x="823" y="38"/>
                  </a:lnTo>
                  <a:lnTo>
                    <a:pt x="823" y="38"/>
                  </a:lnTo>
                  <a:lnTo>
                    <a:pt x="821" y="38"/>
                  </a:lnTo>
                  <a:lnTo>
                    <a:pt x="821" y="38"/>
                  </a:lnTo>
                  <a:lnTo>
                    <a:pt x="821" y="38"/>
                  </a:lnTo>
                  <a:lnTo>
                    <a:pt x="821" y="36"/>
                  </a:lnTo>
                  <a:lnTo>
                    <a:pt x="821" y="36"/>
                  </a:lnTo>
                  <a:lnTo>
                    <a:pt x="821" y="36"/>
                  </a:lnTo>
                  <a:lnTo>
                    <a:pt x="821" y="35"/>
                  </a:lnTo>
                  <a:close/>
                  <a:moveTo>
                    <a:pt x="835" y="35"/>
                  </a:moveTo>
                  <a:lnTo>
                    <a:pt x="837" y="35"/>
                  </a:lnTo>
                  <a:lnTo>
                    <a:pt x="837" y="35"/>
                  </a:lnTo>
                  <a:lnTo>
                    <a:pt x="837" y="36"/>
                  </a:lnTo>
                  <a:lnTo>
                    <a:pt x="835" y="36"/>
                  </a:lnTo>
                  <a:lnTo>
                    <a:pt x="835" y="35"/>
                  </a:lnTo>
                  <a:lnTo>
                    <a:pt x="835" y="35"/>
                  </a:lnTo>
                  <a:lnTo>
                    <a:pt x="835" y="35"/>
                  </a:lnTo>
                  <a:close/>
                  <a:moveTo>
                    <a:pt x="818" y="35"/>
                  </a:moveTo>
                  <a:lnTo>
                    <a:pt x="818" y="35"/>
                  </a:lnTo>
                  <a:lnTo>
                    <a:pt x="818" y="35"/>
                  </a:lnTo>
                  <a:lnTo>
                    <a:pt x="818" y="36"/>
                  </a:lnTo>
                  <a:lnTo>
                    <a:pt x="818" y="36"/>
                  </a:lnTo>
                  <a:lnTo>
                    <a:pt x="820" y="38"/>
                  </a:lnTo>
                  <a:lnTo>
                    <a:pt x="820" y="40"/>
                  </a:lnTo>
                  <a:lnTo>
                    <a:pt x="818" y="40"/>
                  </a:lnTo>
                  <a:lnTo>
                    <a:pt x="818" y="40"/>
                  </a:lnTo>
                  <a:lnTo>
                    <a:pt x="818" y="40"/>
                  </a:lnTo>
                  <a:lnTo>
                    <a:pt x="818" y="38"/>
                  </a:lnTo>
                  <a:lnTo>
                    <a:pt x="818" y="38"/>
                  </a:lnTo>
                  <a:lnTo>
                    <a:pt x="816" y="36"/>
                  </a:lnTo>
                  <a:lnTo>
                    <a:pt x="816" y="36"/>
                  </a:lnTo>
                  <a:lnTo>
                    <a:pt x="816" y="35"/>
                  </a:lnTo>
                  <a:lnTo>
                    <a:pt x="816" y="35"/>
                  </a:lnTo>
                  <a:lnTo>
                    <a:pt x="818" y="35"/>
                  </a:lnTo>
                  <a:close/>
                  <a:moveTo>
                    <a:pt x="2592" y="33"/>
                  </a:moveTo>
                  <a:lnTo>
                    <a:pt x="2594" y="35"/>
                  </a:lnTo>
                  <a:lnTo>
                    <a:pt x="2595" y="36"/>
                  </a:lnTo>
                  <a:lnTo>
                    <a:pt x="2594" y="36"/>
                  </a:lnTo>
                  <a:lnTo>
                    <a:pt x="2590" y="36"/>
                  </a:lnTo>
                  <a:lnTo>
                    <a:pt x="2589" y="36"/>
                  </a:lnTo>
                  <a:lnTo>
                    <a:pt x="2589" y="36"/>
                  </a:lnTo>
                  <a:lnTo>
                    <a:pt x="2590" y="35"/>
                  </a:lnTo>
                  <a:lnTo>
                    <a:pt x="2592" y="33"/>
                  </a:lnTo>
                  <a:close/>
                  <a:moveTo>
                    <a:pt x="774" y="32"/>
                  </a:moveTo>
                  <a:lnTo>
                    <a:pt x="777" y="32"/>
                  </a:lnTo>
                  <a:lnTo>
                    <a:pt x="780" y="36"/>
                  </a:lnTo>
                  <a:lnTo>
                    <a:pt x="780" y="36"/>
                  </a:lnTo>
                  <a:lnTo>
                    <a:pt x="779" y="38"/>
                  </a:lnTo>
                  <a:lnTo>
                    <a:pt x="779" y="36"/>
                  </a:lnTo>
                  <a:lnTo>
                    <a:pt x="779" y="36"/>
                  </a:lnTo>
                  <a:lnTo>
                    <a:pt x="777" y="35"/>
                  </a:lnTo>
                  <a:lnTo>
                    <a:pt x="774" y="32"/>
                  </a:lnTo>
                  <a:lnTo>
                    <a:pt x="774" y="32"/>
                  </a:lnTo>
                  <a:close/>
                  <a:moveTo>
                    <a:pt x="1017" y="29"/>
                  </a:moveTo>
                  <a:lnTo>
                    <a:pt x="1021" y="29"/>
                  </a:lnTo>
                  <a:lnTo>
                    <a:pt x="1021" y="29"/>
                  </a:lnTo>
                  <a:lnTo>
                    <a:pt x="1018" y="30"/>
                  </a:lnTo>
                  <a:lnTo>
                    <a:pt x="1018" y="30"/>
                  </a:lnTo>
                  <a:lnTo>
                    <a:pt x="1018" y="32"/>
                  </a:lnTo>
                  <a:lnTo>
                    <a:pt x="1018" y="33"/>
                  </a:lnTo>
                  <a:lnTo>
                    <a:pt x="1018" y="33"/>
                  </a:lnTo>
                  <a:lnTo>
                    <a:pt x="1017" y="35"/>
                  </a:lnTo>
                  <a:lnTo>
                    <a:pt x="1017" y="35"/>
                  </a:lnTo>
                  <a:lnTo>
                    <a:pt x="1015" y="33"/>
                  </a:lnTo>
                  <a:lnTo>
                    <a:pt x="1015" y="33"/>
                  </a:lnTo>
                  <a:lnTo>
                    <a:pt x="1015" y="33"/>
                  </a:lnTo>
                  <a:lnTo>
                    <a:pt x="1015" y="33"/>
                  </a:lnTo>
                  <a:lnTo>
                    <a:pt x="1014" y="32"/>
                  </a:lnTo>
                  <a:lnTo>
                    <a:pt x="1014" y="30"/>
                  </a:lnTo>
                  <a:lnTo>
                    <a:pt x="1012" y="32"/>
                  </a:lnTo>
                  <a:lnTo>
                    <a:pt x="1012" y="32"/>
                  </a:lnTo>
                  <a:lnTo>
                    <a:pt x="1012" y="32"/>
                  </a:lnTo>
                  <a:lnTo>
                    <a:pt x="1010" y="32"/>
                  </a:lnTo>
                  <a:lnTo>
                    <a:pt x="1009" y="30"/>
                  </a:lnTo>
                  <a:lnTo>
                    <a:pt x="1010" y="30"/>
                  </a:lnTo>
                  <a:lnTo>
                    <a:pt x="1010" y="29"/>
                  </a:lnTo>
                  <a:lnTo>
                    <a:pt x="1012" y="29"/>
                  </a:lnTo>
                  <a:lnTo>
                    <a:pt x="1014" y="29"/>
                  </a:lnTo>
                  <a:lnTo>
                    <a:pt x="1015" y="29"/>
                  </a:lnTo>
                  <a:lnTo>
                    <a:pt x="1017" y="29"/>
                  </a:lnTo>
                  <a:close/>
                  <a:moveTo>
                    <a:pt x="2846" y="25"/>
                  </a:moveTo>
                  <a:lnTo>
                    <a:pt x="2851" y="25"/>
                  </a:lnTo>
                  <a:lnTo>
                    <a:pt x="2854" y="25"/>
                  </a:lnTo>
                  <a:lnTo>
                    <a:pt x="2855" y="27"/>
                  </a:lnTo>
                  <a:lnTo>
                    <a:pt x="2855" y="27"/>
                  </a:lnTo>
                  <a:lnTo>
                    <a:pt x="2855" y="29"/>
                  </a:lnTo>
                  <a:lnTo>
                    <a:pt x="2859" y="30"/>
                  </a:lnTo>
                  <a:lnTo>
                    <a:pt x="2860" y="32"/>
                  </a:lnTo>
                  <a:lnTo>
                    <a:pt x="2860" y="32"/>
                  </a:lnTo>
                  <a:lnTo>
                    <a:pt x="2859" y="32"/>
                  </a:lnTo>
                  <a:lnTo>
                    <a:pt x="2857" y="30"/>
                  </a:lnTo>
                  <a:lnTo>
                    <a:pt x="2855" y="30"/>
                  </a:lnTo>
                  <a:lnTo>
                    <a:pt x="2854" y="29"/>
                  </a:lnTo>
                  <a:lnTo>
                    <a:pt x="2854" y="29"/>
                  </a:lnTo>
                  <a:lnTo>
                    <a:pt x="2854" y="27"/>
                  </a:lnTo>
                  <a:lnTo>
                    <a:pt x="2852" y="27"/>
                  </a:lnTo>
                  <a:lnTo>
                    <a:pt x="2851" y="27"/>
                  </a:lnTo>
                  <a:lnTo>
                    <a:pt x="2849" y="25"/>
                  </a:lnTo>
                  <a:lnTo>
                    <a:pt x="2849" y="27"/>
                  </a:lnTo>
                  <a:lnTo>
                    <a:pt x="2849" y="27"/>
                  </a:lnTo>
                  <a:lnTo>
                    <a:pt x="2847" y="27"/>
                  </a:lnTo>
                  <a:lnTo>
                    <a:pt x="2846" y="27"/>
                  </a:lnTo>
                  <a:lnTo>
                    <a:pt x="2846" y="27"/>
                  </a:lnTo>
                  <a:lnTo>
                    <a:pt x="2844" y="27"/>
                  </a:lnTo>
                  <a:lnTo>
                    <a:pt x="2844" y="29"/>
                  </a:lnTo>
                  <a:lnTo>
                    <a:pt x="2843" y="29"/>
                  </a:lnTo>
                  <a:lnTo>
                    <a:pt x="2843" y="30"/>
                  </a:lnTo>
                  <a:lnTo>
                    <a:pt x="2841" y="30"/>
                  </a:lnTo>
                  <a:lnTo>
                    <a:pt x="2840" y="30"/>
                  </a:lnTo>
                  <a:lnTo>
                    <a:pt x="2840" y="30"/>
                  </a:lnTo>
                  <a:lnTo>
                    <a:pt x="2840" y="30"/>
                  </a:lnTo>
                  <a:lnTo>
                    <a:pt x="2841" y="29"/>
                  </a:lnTo>
                  <a:lnTo>
                    <a:pt x="2841" y="29"/>
                  </a:lnTo>
                  <a:lnTo>
                    <a:pt x="2840" y="27"/>
                  </a:lnTo>
                  <a:lnTo>
                    <a:pt x="2838" y="27"/>
                  </a:lnTo>
                  <a:lnTo>
                    <a:pt x="2836" y="25"/>
                  </a:lnTo>
                  <a:lnTo>
                    <a:pt x="2836" y="25"/>
                  </a:lnTo>
                  <a:lnTo>
                    <a:pt x="2838" y="25"/>
                  </a:lnTo>
                  <a:lnTo>
                    <a:pt x="2841" y="27"/>
                  </a:lnTo>
                  <a:lnTo>
                    <a:pt x="2843" y="27"/>
                  </a:lnTo>
                  <a:lnTo>
                    <a:pt x="2844" y="25"/>
                  </a:lnTo>
                  <a:lnTo>
                    <a:pt x="2844" y="25"/>
                  </a:lnTo>
                  <a:lnTo>
                    <a:pt x="2846" y="25"/>
                  </a:lnTo>
                  <a:close/>
                  <a:moveTo>
                    <a:pt x="8" y="24"/>
                  </a:moveTo>
                  <a:lnTo>
                    <a:pt x="8" y="24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4" y="27"/>
                  </a:lnTo>
                  <a:lnTo>
                    <a:pt x="3" y="27"/>
                  </a:lnTo>
                  <a:lnTo>
                    <a:pt x="1" y="27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1" y="24"/>
                  </a:lnTo>
                  <a:lnTo>
                    <a:pt x="3" y="24"/>
                  </a:lnTo>
                  <a:lnTo>
                    <a:pt x="6" y="24"/>
                  </a:lnTo>
                  <a:lnTo>
                    <a:pt x="8" y="24"/>
                  </a:lnTo>
                  <a:close/>
                  <a:moveTo>
                    <a:pt x="686" y="22"/>
                  </a:moveTo>
                  <a:lnTo>
                    <a:pt x="686" y="22"/>
                  </a:lnTo>
                  <a:lnTo>
                    <a:pt x="686" y="22"/>
                  </a:lnTo>
                  <a:lnTo>
                    <a:pt x="687" y="24"/>
                  </a:lnTo>
                  <a:lnTo>
                    <a:pt x="687" y="24"/>
                  </a:lnTo>
                  <a:lnTo>
                    <a:pt x="689" y="24"/>
                  </a:lnTo>
                  <a:lnTo>
                    <a:pt x="689" y="25"/>
                  </a:lnTo>
                  <a:lnTo>
                    <a:pt x="687" y="27"/>
                  </a:lnTo>
                  <a:lnTo>
                    <a:pt x="687" y="27"/>
                  </a:lnTo>
                  <a:lnTo>
                    <a:pt x="687" y="29"/>
                  </a:lnTo>
                  <a:lnTo>
                    <a:pt x="689" y="29"/>
                  </a:lnTo>
                  <a:lnTo>
                    <a:pt x="689" y="29"/>
                  </a:lnTo>
                  <a:lnTo>
                    <a:pt x="689" y="30"/>
                  </a:lnTo>
                  <a:lnTo>
                    <a:pt x="687" y="30"/>
                  </a:lnTo>
                  <a:lnTo>
                    <a:pt x="687" y="32"/>
                  </a:lnTo>
                  <a:lnTo>
                    <a:pt x="687" y="32"/>
                  </a:lnTo>
                  <a:lnTo>
                    <a:pt x="689" y="33"/>
                  </a:lnTo>
                  <a:lnTo>
                    <a:pt x="690" y="32"/>
                  </a:lnTo>
                  <a:lnTo>
                    <a:pt x="690" y="33"/>
                  </a:lnTo>
                  <a:lnTo>
                    <a:pt x="690" y="33"/>
                  </a:lnTo>
                  <a:lnTo>
                    <a:pt x="689" y="33"/>
                  </a:lnTo>
                  <a:lnTo>
                    <a:pt x="687" y="35"/>
                  </a:lnTo>
                  <a:lnTo>
                    <a:pt x="686" y="33"/>
                  </a:lnTo>
                  <a:lnTo>
                    <a:pt x="684" y="32"/>
                  </a:lnTo>
                  <a:lnTo>
                    <a:pt x="682" y="30"/>
                  </a:lnTo>
                  <a:lnTo>
                    <a:pt x="682" y="30"/>
                  </a:lnTo>
                  <a:lnTo>
                    <a:pt x="682" y="29"/>
                  </a:lnTo>
                  <a:lnTo>
                    <a:pt x="682" y="29"/>
                  </a:lnTo>
                  <a:lnTo>
                    <a:pt x="682" y="27"/>
                  </a:lnTo>
                  <a:lnTo>
                    <a:pt x="682" y="27"/>
                  </a:lnTo>
                  <a:lnTo>
                    <a:pt x="682" y="27"/>
                  </a:lnTo>
                  <a:lnTo>
                    <a:pt x="681" y="25"/>
                  </a:lnTo>
                  <a:lnTo>
                    <a:pt x="679" y="24"/>
                  </a:lnTo>
                  <a:lnTo>
                    <a:pt x="679" y="24"/>
                  </a:lnTo>
                  <a:lnTo>
                    <a:pt x="681" y="24"/>
                  </a:lnTo>
                  <a:lnTo>
                    <a:pt x="682" y="22"/>
                  </a:lnTo>
                  <a:lnTo>
                    <a:pt x="684" y="22"/>
                  </a:lnTo>
                  <a:lnTo>
                    <a:pt x="686" y="22"/>
                  </a:lnTo>
                  <a:close/>
                  <a:moveTo>
                    <a:pt x="1361" y="19"/>
                  </a:moveTo>
                  <a:lnTo>
                    <a:pt x="1362" y="21"/>
                  </a:lnTo>
                  <a:lnTo>
                    <a:pt x="1364" y="22"/>
                  </a:lnTo>
                  <a:lnTo>
                    <a:pt x="1364" y="22"/>
                  </a:lnTo>
                  <a:lnTo>
                    <a:pt x="1365" y="22"/>
                  </a:lnTo>
                  <a:lnTo>
                    <a:pt x="1367" y="22"/>
                  </a:lnTo>
                  <a:lnTo>
                    <a:pt x="1367" y="22"/>
                  </a:lnTo>
                  <a:lnTo>
                    <a:pt x="1367" y="22"/>
                  </a:lnTo>
                  <a:lnTo>
                    <a:pt x="1367" y="24"/>
                  </a:lnTo>
                  <a:lnTo>
                    <a:pt x="1368" y="24"/>
                  </a:lnTo>
                  <a:lnTo>
                    <a:pt x="1370" y="25"/>
                  </a:lnTo>
                  <a:lnTo>
                    <a:pt x="1372" y="25"/>
                  </a:lnTo>
                  <a:lnTo>
                    <a:pt x="1373" y="27"/>
                  </a:lnTo>
                  <a:lnTo>
                    <a:pt x="1373" y="27"/>
                  </a:lnTo>
                  <a:lnTo>
                    <a:pt x="1375" y="27"/>
                  </a:lnTo>
                  <a:lnTo>
                    <a:pt x="1376" y="29"/>
                  </a:lnTo>
                  <a:lnTo>
                    <a:pt x="1376" y="29"/>
                  </a:lnTo>
                  <a:lnTo>
                    <a:pt x="1376" y="30"/>
                  </a:lnTo>
                  <a:lnTo>
                    <a:pt x="1376" y="30"/>
                  </a:lnTo>
                  <a:lnTo>
                    <a:pt x="1376" y="32"/>
                  </a:lnTo>
                  <a:lnTo>
                    <a:pt x="1378" y="33"/>
                  </a:lnTo>
                  <a:lnTo>
                    <a:pt x="1379" y="35"/>
                  </a:lnTo>
                  <a:lnTo>
                    <a:pt x="1381" y="35"/>
                  </a:lnTo>
                  <a:lnTo>
                    <a:pt x="1381" y="36"/>
                  </a:lnTo>
                  <a:lnTo>
                    <a:pt x="1379" y="36"/>
                  </a:lnTo>
                  <a:lnTo>
                    <a:pt x="1379" y="36"/>
                  </a:lnTo>
                  <a:lnTo>
                    <a:pt x="1379" y="36"/>
                  </a:lnTo>
                  <a:lnTo>
                    <a:pt x="1379" y="38"/>
                  </a:lnTo>
                  <a:lnTo>
                    <a:pt x="1379" y="38"/>
                  </a:lnTo>
                  <a:lnTo>
                    <a:pt x="1379" y="38"/>
                  </a:lnTo>
                  <a:lnTo>
                    <a:pt x="1381" y="38"/>
                  </a:lnTo>
                  <a:lnTo>
                    <a:pt x="1379" y="38"/>
                  </a:lnTo>
                  <a:lnTo>
                    <a:pt x="1378" y="38"/>
                  </a:lnTo>
                  <a:lnTo>
                    <a:pt x="1376" y="38"/>
                  </a:lnTo>
                  <a:lnTo>
                    <a:pt x="1375" y="38"/>
                  </a:lnTo>
                  <a:lnTo>
                    <a:pt x="1375" y="38"/>
                  </a:lnTo>
                  <a:lnTo>
                    <a:pt x="1376" y="36"/>
                  </a:lnTo>
                  <a:lnTo>
                    <a:pt x="1376" y="36"/>
                  </a:lnTo>
                  <a:lnTo>
                    <a:pt x="1376" y="36"/>
                  </a:lnTo>
                  <a:lnTo>
                    <a:pt x="1376" y="36"/>
                  </a:lnTo>
                  <a:lnTo>
                    <a:pt x="1376" y="35"/>
                  </a:lnTo>
                  <a:lnTo>
                    <a:pt x="1375" y="35"/>
                  </a:lnTo>
                  <a:lnTo>
                    <a:pt x="1373" y="33"/>
                  </a:lnTo>
                  <a:lnTo>
                    <a:pt x="1372" y="33"/>
                  </a:lnTo>
                  <a:lnTo>
                    <a:pt x="1370" y="35"/>
                  </a:lnTo>
                  <a:lnTo>
                    <a:pt x="1370" y="36"/>
                  </a:lnTo>
                  <a:lnTo>
                    <a:pt x="1368" y="38"/>
                  </a:lnTo>
                  <a:lnTo>
                    <a:pt x="1365" y="38"/>
                  </a:lnTo>
                  <a:lnTo>
                    <a:pt x="1365" y="38"/>
                  </a:lnTo>
                  <a:lnTo>
                    <a:pt x="1364" y="38"/>
                  </a:lnTo>
                  <a:lnTo>
                    <a:pt x="1364" y="38"/>
                  </a:lnTo>
                  <a:lnTo>
                    <a:pt x="1362" y="38"/>
                  </a:lnTo>
                  <a:lnTo>
                    <a:pt x="1361" y="36"/>
                  </a:lnTo>
                  <a:lnTo>
                    <a:pt x="1359" y="35"/>
                  </a:lnTo>
                  <a:lnTo>
                    <a:pt x="1357" y="35"/>
                  </a:lnTo>
                  <a:lnTo>
                    <a:pt x="1359" y="35"/>
                  </a:lnTo>
                  <a:lnTo>
                    <a:pt x="1357" y="33"/>
                  </a:lnTo>
                  <a:lnTo>
                    <a:pt x="1357" y="33"/>
                  </a:lnTo>
                  <a:lnTo>
                    <a:pt x="1357" y="32"/>
                  </a:lnTo>
                  <a:lnTo>
                    <a:pt x="1357" y="32"/>
                  </a:lnTo>
                  <a:lnTo>
                    <a:pt x="1356" y="32"/>
                  </a:lnTo>
                  <a:lnTo>
                    <a:pt x="1356" y="32"/>
                  </a:lnTo>
                  <a:lnTo>
                    <a:pt x="1356" y="30"/>
                  </a:lnTo>
                  <a:lnTo>
                    <a:pt x="1357" y="30"/>
                  </a:lnTo>
                  <a:lnTo>
                    <a:pt x="1357" y="30"/>
                  </a:lnTo>
                  <a:lnTo>
                    <a:pt x="1357" y="30"/>
                  </a:lnTo>
                  <a:lnTo>
                    <a:pt x="1357" y="32"/>
                  </a:lnTo>
                  <a:lnTo>
                    <a:pt x="1357" y="32"/>
                  </a:lnTo>
                  <a:lnTo>
                    <a:pt x="1359" y="30"/>
                  </a:lnTo>
                  <a:lnTo>
                    <a:pt x="1359" y="32"/>
                  </a:lnTo>
                  <a:lnTo>
                    <a:pt x="1359" y="32"/>
                  </a:lnTo>
                  <a:lnTo>
                    <a:pt x="1359" y="33"/>
                  </a:lnTo>
                  <a:lnTo>
                    <a:pt x="1359" y="33"/>
                  </a:lnTo>
                  <a:lnTo>
                    <a:pt x="1361" y="33"/>
                  </a:lnTo>
                  <a:lnTo>
                    <a:pt x="1361" y="33"/>
                  </a:lnTo>
                  <a:lnTo>
                    <a:pt x="1361" y="33"/>
                  </a:lnTo>
                  <a:lnTo>
                    <a:pt x="1361" y="32"/>
                  </a:lnTo>
                  <a:lnTo>
                    <a:pt x="1364" y="32"/>
                  </a:lnTo>
                  <a:lnTo>
                    <a:pt x="1364" y="32"/>
                  </a:lnTo>
                  <a:lnTo>
                    <a:pt x="1364" y="30"/>
                  </a:lnTo>
                  <a:lnTo>
                    <a:pt x="1364" y="30"/>
                  </a:lnTo>
                  <a:lnTo>
                    <a:pt x="1362" y="29"/>
                  </a:lnTo>
                  <a:lnTo>
                    <a:pt x="1362" y="29"/>
                  </a:lnTo>
                  <a:lnTo>
                    <a:pt x="1364" y="29"/>
                  </a:lnTo>
                  <a:lnTo>
                    <a:pt x="1364" y="27"/>
                  </a:lnTo>
                  <a:lnTo>
                    <a:pt x="1364" y="27"/>
                  </a:lnTo>
                  <a:lnTo>
                    <a:pt x="1364" y="25"/>
                  </a:lnTo>
                  <a:lnTo>
                    <a:pt x="1362" y="24"/>
                  </a:lnTo>
                  <a:lnTo>
                    <a:pt x="1362" y="24"/>
                  </a:lnTo>
                  <a:lnTo>
                    <a:pt x="1362" y="22"/>
                  </a:lnTo>
                  <a:lnTo>
                    <a:pt x="1362" y="22"/>
                  </a:lnTo>
                  <a:lnTo>
                    <a:pt x="1361" y="21"/>
                  </a:lnTo>
                  <a:lnTo>
                    <a:pt x="1361" y="19"/>
                  </a:lnTo>
                  <a:lnTo>
                    <a:pt x="1361" y="19"/>
                  </a:lnTo>
                  <a:close/>
                  <a:moveTo>
                    <a:pt x="747" y="13"/>
                  </a:moveTo>
                  <a:lnTo>
                    <a:pt x="747" y="14"/>
                  </a:lnTo>
                  <a:lnTo>
                    <a:pt x="747" y="14"/>
                  </a:lnTo>
                  <a:lnTo>
                    <a:pt x="746" y="14"/>
                  </a:lnTo>
                  <a:lnTo>
                    <a:pt x="746" y="16"/>
                  </a:lnTo>
                  <a:lnTo>
                    <a:pt x="747" y="16"/>
                  </a:lnTo>
                  <a:lnTo>
                    <a:pt x="747" y="18"/>
                  </a:lnTo>
                  <a:lnTo>
                    <a:pt x="749" y="18"/>
                  </a:lnTo>
                  <a:lnTo>
                    <a:pt x="750" y="19"/>
                  </a:lnTo>
                  <a:lnTo>
                    <a:pt x="750" y="19"/>
                  </a:lnTo>
                  <a:lnTo>
                    <a:pt x="750" y="19"/>
                  </a:lnTo>
                  <a:lnTo>
                    <a:pt x="752" y="19"/>
                  </a:lnTo>
                  <a:lnTo>
                    <a:pt x="752" y="21"/>
                  </a:lnTo>
                  <a:lnTo>
                    <a:pt x="755" y="19"/>
                  </a:lnTo>
                  <a:lnTo>
                    <a:pt x="757" y="19"/>
                  </a:lnTo>
                  <a:lnTo>
                    <a:pt x="758" y="21"/>
                  </a:lnTo>
                  <a:lnTo>
                    <a:pt x="760" y="19"/>
                  </a:lnTo>
                  <a:lnTo>
                    <a:pt x="763" y="19"/>
                  </a:lnTo>
                  <a:lnTo>
                    <a:pt x="763" y="21"/>
                  </a:lnTo>
                  <a:lnTo>
                    <a:pt x="761" y="21"/>
                  </a:lnTo>
                  <a:lnTo>
                    <a:pt x="760" y="21"/>
                  </a:lnTo>
                  <a:lnTo>
                    <a:pt x="760" y="21"/>
                  </a:lnTo>
                  <a:lnTo>
                    <a:pt x="760" y="22"/>
                  </a:lnTo>
                  <a:lnTo>
                    <a:pt x="763" y="22"/>
                  </a:lnTo>
                  <a:lnTo>
                    <a:pt x="766" y="24"/>
                  </a:lnTo>
                  <a:lnTo>
                    <a:pt x="769" y="24"/>
                  </a:lnTo>
                  <a:lnTo>
                    <a:pt x="771" y="24"/>
                  </a:lnTo>
                  <a:lnTo>
                    <a:pt x="772" y="24"/>
                  </a:lnTo>
                  <a:lnTo>
                    <a:pt x="772" y="24"/>
                  </a:lnTo>
                  <a:lnTo>
                    <a:pt x="774" y="24"/>
                  </a:lnTo>
                  <a:lnTo>
                    <a:pt x="775" y="24"/>
                  </a:lnTo>
                  <a:lnTo>
                    <a:pt x="775" y="24"/>
                  </a:lnTo>
                  <a:lnTo>
                    <a:pt x="774" y="25"/>
                  </a:lnTo>
                  <a:lnTo>
                    <a:pt x="774" y="25"/>
                  </a:lnTo>
                  <a:lnTo>
                    <a:pt x="774" y="29"/>
                  </a:lnTo>
                  <a:lnTo>
                    <a:pt x="775" y="30"/>
                  </a:lnTo>
                  <a:lnTo>
                    <a:pt x="774" y="30"/>
                  </a:lnTo>
                  <a:lnTo>
                    <a:pt x="774" y="30"/>
                  </a:lnTo>
                  <a:lnTo>
                    <a:pt x="774" y="29"/>
                  </a:lnTo>
                  <a:lnTo>
                    <a:pt x="772" y="27"/>
                  </a:lnTo>
                  <a:lnTo>
                    <a:pt x="772" y="25"/>
                  </a:lnTo>
                  <a:lnTo>
                    <a:pt x="771" y="25"/>
                  </a:lnTo>
                  <a:lnTo>
                    <a:pt x="769" y="25"/>
                  </a:lnTo>
                  <a:lnTo>
                    <a:pt x="766" y="24"/>
                  </a:lnTo>
                  <a:lnTo>
                    <a:pt x="766" y="24"/>
                  </a:lnTo>
                  <a:lnTo>
                    <a:pt x="764" y="24"/>
                  </a:lnTo>
                  <a:lnTo>
                    <a:pt x="764" y="24"/>
                  </a:lnTo>
                  <a:lnTo>
                    <a:pt x="763" y="24"/>
                  </a:lnTo>
                  <a:lnTo>
                    <a:pt x="760" y="22"/>
                  </a:lnTo>
                  <a:lnTo>
                    <a:pt x="757" y="22"/>
                  </a:lnTo>
                  <a:lnTo>
                    <a:pt x="755" y="22"/>
                  </a:lnTo>
                  <a:lnTo>
                    <a:pt x="753" y="24"/>
                  </a:lnTo>
                  <a:lnTo>
                    <a:pt x="750" y="21"/>
                  </a:lnTo>
                  <a:lnTo>
                    <a:pt x="749" y="21"/>
                  </a:lnTo>
                  <a:lnTo>
                    <a:pt x="749" y="21"/>
                  </a:lnTo>
                  <a:lnTo>
                    <a:pt x="747" y="19"/>
                  </a:lnTo>
                  <a:lnTo>
                    <a:pt x="744" y="18"/>
                  </a:lnTo>
                  <a:lnTo>
                    <a:pt x="744" y="16"/>
                  </a:lnTo>
                  <a:lnTo>
                    <a:pt x="744" y="14"/>
                  </a:lnTo>
                  <a:lnTo>
                    <a:pt x="744" y="13"/>
                  </a:lnTo>
                  <a:lnTo>
                    <a:pt x="747" y="13"/>
                  </a:lnTo>
                  <a:close/>
                  <a:moveTo>
                    <a:pt x="2860" y="8"/>
                  </a:moveTo>
                  <a:lnTo>
                    <a:pt x="2862" y="8"/>
                  </a:lnTo>
                  <a:lnTo>
                    <a:pt x="2862" y="10"/>
                  </a:lnTo>
                  <a:lnTo>
                    <a:pt x="2862" y="10"/>
                  </a:lnTo>
                  <a:lnTo>
                    <a:pt x="2863" y="11"/>
                  </a:lnTo>
                  <a:lnTo>
                    <a:pt x="2865" y="13"/>
                  </a:lnTo>
                  <a:lnTo>
                    <a:pt x="2865" y="13"/>
                  </a:lnTo>
                  <a:lnTo>
                    <a:pt x="2865" y="14"/>
                  </a:lnTo>
                  <a:lnTo>
                    <a:pt x="2866" y="16"/>
                  </a:lnTo>
                  <a:lnTo>
                    <a:pt x="2866" y="16"/>
                  </a:lnTo>
                  <a:lnTo>
                    <a:pt x="2868" y="16"/>
                  </a:lnTo>
                  <a:lnTo>
                    <a:pt x="2870" y="18"/>
                  </a:lnTo>
                  <a:lnTo>
                    <a:pt x="2870" y="18"/>
                  </a:lnTo>
                  <a:lnTo>
                    <a:pt x="2871" y="19"/>
                  </a:lnTo>
                  <a:lnTo>
                    <a:pt x="2871" y="19"/>
                  </a:lnTo>
                  <a:lnTo>
                    <a:pt x="2870" y="19"/>
                  </a:lnTo>
                  <a:lnTo>
                    <a:pt x="2870" y="19"/>
                  </a:lnTo>
                  <a:lnTo>
                    <a:pt x="2868" y="18"/>
                  </a:lnTo>
                  <a:lnTo>
                    <a:pt x="2865" y="18"/>
                  </a:lnTo>
                  <a:lnTo>
                    <a:pt x="2862" y="16"/>
                  </a:lnTo>
                  <a:lnTo>
                    <a:pt x="2860" y="16"/>
                  </a:lnTo>
                  <a:lnTo>
                    <a:pt x="2860" y="14"/>
                  </a:lnTo>
                  <a:lnTo>
                    <a:pt x="2860" y="14"/>
                  </a:lnTo>
                  <a:lnTo>
                    <a:pt x="2859" y="14"/>
                  </a:lnTo>
                  <a:lnTo>
                    <a:pt x="2859" y="14"/>
                  </a:lnTo>
                  <a:lnTo>
                    <a:pt x="2857" y="13"/>
                  </a:lnTo>
                  <a:lnTo>
                    <a:pt x="2854" y="11"/>
                  </a:lnTo>
                  <a:lnTo>
                    <a:pt x="2854" y="10"/>
                  </a:lnTo>
                  <a:lnTo>
                    <a:pt x="2855" y="8"/>
                  </a:lnTo>
                  <a:lnTo>
                    <a:pt x="2860" y="8"/>
                  </a:lnTo>
                  <a:close/>
                  <a:moveTo>
                    <a:pt x="2873" y="5"/>
                  </a:moveTo>
                  <a:lnTo>
                    <a:pt x="2873" y="5"/>
                  </a:lnTo>
                  <a:lnTo>
                    <a:pt x="2873" y="5"/>
                  </a:lnTo>
                  <a:lnTo>
                    <a:pt x="2873" y="5"/>
                  </a:lnTo>
                  <a:lnTo>
                    <a:pt x="2873" y="5"/>
                  </a:lnTo>
                  <a:lnTo>
                    <a:pt x="2874" y="6"/>
                  </a:lnTo>
                  <a:lnTo>
                    <a:pt x="2874" y="6"/>
                  </a:lnTo>
                  <a:lnTo>
                    <a:pt x="2874" y="6"/>
                  </a:lnTo>
                  <a:lnTo>
                    <a:pt x="2876" y="6"/>
                  </a:lnTo>
                  <a:lnTo>
                    <a:pt x="2876" y="8"/>
                  </a:lnTo>
                  <a:lnTo>
                    <a:pt x="2876" y="8"/>
                  </a:lnTo>
                  <a:lnTo>
                    <a:pt x="2876" y="8"/>
                  </a:lnTo>
                  <a:lnTo>
                    <a:pt x="2876" y="10"/>
                  </a:lnTo>
                  <a:lnTo>
                    <a:pt x="2874" y="10"/>
                  </a:lnTo>
                  <a:lnTo>
                    <a:pt x="2871" y="11"/>
                  </a:lnTo>
                  <a:lnTo>
                    <a:pt x="2871" y="11"/>
                  </a:lnTo>
                  <a:lnTo>
                    <a:pt x="2871" y="10"/>
                  </a:lnTo>
                  <a:lnTo>
                    <a:pt x="2871" y="10"/>
                  </a:lnTo>
                  <a:lnTo>
                    <a:pt x="2871" y="10"/>
                  </a:lnTo>
                  <a:lnTo>
                    <a:pt x="2871" y="8"/>
                  </a:lnTo>
                  <a:lnTo>
                    <a:pt x="2873" y="8"/>
                  </a:lnTo>
                  <a:lnTo>
                    <a:pt x="2873" y="8"/>
                  </a:lnTo>
                  <a:lnTo>
                    <a:pt x="2873" y="8"/>
                  </a:lnTo>
                  <a:lnTo>
                    <a:pt x="2871" y="6"/>
                  </a:lnTo>
                  <a:lnTo>
                    <a:pt x="2871" y="6"/>
                  </a:lnTo>
                  <a:lnTo>
                    <a:pt x="2871" y="6"/>
                  </a:lnTo>
                  <a:lnTo>
                    <a:pt x="2871" y="5"/>
                  </a:lnTo>
                  <a:lnTo>
                    <a:pt x="2873" y="5"/>
                  </a:lnTo>
                  <a:lnTo>
                    <a:pt x="2873" y="5"/>
                  </a:lnTo>
                  <a:close/>
                  <a:moveTo>
                    <a:pt x="2654" y="0"/>
                  </a:moveTo>
                  <a:lnTo>
                    <a:pt x="2655" y="0"/>
                  </a:lnTo>
                  <a:lnTo>
                    <a:pt x="2655" y="2"/>
                  </a:lnTo>
                  <a:lnTo>
                    <a:pt x="2658" y="3"/>
                  </a:lnTo>
                  <a:lnTo>
                    <a:pt x="2658" y="3"/>
                  </a:lnTo>
                  <a:lnTo>
                    <a:pt x="2657" y="3"/>
                  </a:lnTo>
                  <a:lnTo>
                    <a:pt x="2657" y="5"/>
                  </a:lnTo>
                  <a:lnTo>
                    <a:pt x="2657" y="6"/>
                  </a:lnTo>
                  <a:lnTo>
                    <a:pt x="2657" y="6"/>
                  </a:lnTo>
                  <a:lnTo>
                    <a:pt x="2657" y="8"/>
                  </a:lnTo>
                  <a:lnTo>
                    <a:pt x="2658" y="8"/>
                  </a:lnTo>
                  <a:lnTo>
                    <a:pt x="2658" y="8"/>
                  </a:lnTo>
                  <a:lnTo>
                    <a:pt x="2660" y="11"/>
                  </a:lnTo>
                  <a:lnTo>
                    <a:pt x="2661" y="11"/>
                  </a:lnTo>
                  <a:lnTo>
                    <a:pt x="2663" y="11"/>
                  </a:lnTo>
                  <a:lnTo>
                    <a:pt x="2663" y="11"/>
                  </a:lnTo>
                  <a:lnTo>
                    <a:pt x="2665" y="13"/>
                  </a:lnTo>
                  <a:lnTo>
                    <a:pt x="2665" y="13"/>
                  </a:lnTo>
                  <a:lnTo>
                    <a:pt x="2663" y="14"/>
                  </a:lnTo>
                  <a:lnTo>
                    <a:pt x="2661" y="13"/>
                  </a:lnTo>
                  <a:lnTo>
                    <a:pt x="2660" y="13"/>
                  </a:lnTo>
                  <a:lnTo>
                    <a:pt x="2660" y="14"/>
                  </a:lnTo>
                  <a:lnTo>
                    <a:pt x="2660" y="14"/>
                  </a:lnTo>
                  <a:lnTo>
                    <a:pt x="2660" y="14"/>
                  </a:lnTo>
                  <a:lnTo>
                    <a:pt x="2660" y="14"/>
                  </a:lnTo>
                  <a:lnTo>
                    <a:pt x="2660" y="14"/>
                  </a:lnTo>
                  <a:lnTo>
                    <a:pt x="2658" y="13"/>
                  </a:lnTo>
                  <a:lnTo>
                    <a:pt x="2658" y="11"/>
                  </a:lnTo>
                  <a:lnTo>
                    <a:pt x="2658" y="8"/>
                  </a:lnTo>
                  <a:lnTo>
                    <a:pt x="2657" y="8"/>
                  </a:lnTo>
                  <a:lnTo>
                    <a:pt x="2657" y="8"/>
                  </a:lnTo>
                  <a:lnTo>
                    <a:pt x="2657" y="8"/>
                  </a:lnTo>
                  <a:lnTo>
                    <a:pt x="2655" y="8"/>
                  </a:lnTo>
                  <a:lnTo>
                    <a:pt x="2654" y="8"/>
                  </a:lnTo>
                  <a:lnTo>
                    <a:pt x="2654" y="8"/>
                  </a:lnTo>
                  <a:lnTo>
                    <a:pt x="2654" y="8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2" y="5"/>
                  </a:lnTo>
                  <a:lnTo>
                    <a:pt x="2652" y="5"/>
                  </a:lnTo>
                  <a:lnTo>
                    <a:pt x="2652" y="5"/>
                  </a:lnTo>
                  <a:lnTo>
                    <a:pt x="2652" y="5"/>
                  </a:lnTo>
                  <a:lnTo>
                    <a:pt x="2650" y="3"/>
                  </a:lnTo>
                  <a:lnTo>
                    <a:pt x="2650" y="3"/>
                  </a:lnTo>
                  <a:lnTo>
                    <a:pt x="2649" y="3"/>
                  </a:lnTo>
                  <a:lnTo>
                    <a:pt x="2649" y="3"/>
                  </a:lnTo>
                  <a:lnTo>
                    <a:pt x="2649" y="3"/>
                  </a:lnTo>
                  <a:lnTo>
                    <a:pt x="2649" y="3"/>
                  </a:lnTo>
                  <a:lnTo>
                    <a:pt x="2650" y="2"/>
                  </a:lnTo>
                  <a:lnTo>
                    <a:pt x="2652" y="3"/>
                  </a:lnTo>
                  <a:lnTo>
                    <a:pt x="2652" y="3"/>
                  </a:lnTo>
                  <a:lnTo>
                    <a:pt x="2654" y="3"/>
                  </a:lnTo>
                  <a:lnTo>
                    <a:pt x="2654" y="3"/>
                  </a:lnTo>
                  <a:lnTo>
                    <a:pt x="2654" y="2"/>
                  </a:lnTo>
                  <a:lnTo>
                    <a:pt x="2652" y="2"/>
                  </a:lnTo>
                  <a:lnTo>
                    <a:pt x="2652" y="0"/>
                  </a:lnTo>
                  <a:lnTo>
                    <a:pt x="2654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711" name="Freeform 358">
              <a:extLst>
                <a:ext uri="{FF2B5EF4-FFF2-40B4-BE49-F238E27FC236}">
                  <a16:creationId xmlns:a16="http://schemas.microsoft.com/office/drawing/2014/main" id="{88713C0D-804F-6810-C825-67609DA2D6E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52546" y="1336153"/>
              <a:ext cx="9034642" cy="945373"/>
            </a:xfrm>
            <a:custGeom>
              <a:avLst/>
              <a:gdLst>
                <a:gd name="T0" fmla="*/ 2730 w 4635"/>
                <a:gd name="T1" fmla="*/ 449 h 485"/>
                <a:gd name="T2" fmla="*/ 2720 w 4635"/>
                <a:gd name="T3" fmla="*/ 455 h 485"/>
                <a:gd name="T4" fmla="*/ 2731 w 4635"/>
                <a:gd name="T5" fmla="*/ 452 h 485"/>
                <a:gd name="T6" fmla="*/ 1030 w 4635"/>
                <a:gd name="T7" fmla="*/ 443 h 485"/>
                <a:gd name="T8" fmla="*/ 1033 w 4635"/>
                <a:gd name="T9" fmla="*/ 440 h 485"/>
                <a:gd name="T10" fmla="*/ 2780 w 4635"/>
                <a:gd name="T11" fmla="*/ 444 h 485"/>
                <a:gd name="T12" fmla="*/ 2779 w 4635"/>
                <a:gd name="T13" fmla="*/ 444 h 485"/>
                <a:gd name="T14" fmla="*/ 491 w 4635"/>
                <a:gd name="T15" fmla="*/ 433 h 485"/>
                <a:gd name="T16" fmla="*/ 1289 w 4635"/>
                <a:gd name="T17" fmla="*/ 433 h 485"/>
                <a:gd name="T18" fmla="*/ 1307 w 4635"/>
                <a:gd name="T19" fmla="*/ 446 h 485"/>
                <a:gd name="T20" fmla="*/ 1306 w 4635"/>
                <a:gd name="T21" fmla="*/ 452 h 485"/>
                <a:gd name="T22" fmla="*/ 1285 w 4635"/>
                <a:gd name="T23" fmla="*/ 454 h 485"/>
                <a:gd name="T24" fmla="*/ 584 w 4635"/>
                <a:gd name="T25" fmla="*/ 433 h 485"/>
                <a:gd name="T26" fmla="*/ 573 w 4635"/>
                <a:gd name="T27" fmla="*/ 447 h 485"/>
                <a:gd name="T28" fmla="*/ 614 w 4635"/>
                <a:gd name="T29" fmla="*/ 441 h 485"/>
                <a:gd name="T30" fmla="*/ 614 w 4635"/>
                <a:gd name="T31" fmla="*/ 451 h 485"/>
                <a:gd name="T32" fmla="*/ 611 w 4635"/>
                <a:gd name="T33" fmla="*/ 462 h 485"/>
                <a:gd name="T34" fmla="*/ 584 w 4635"/>
                <a:gd name="T35" fmla="*/ 465 h 485"/>
                <a:gd name="T36" fmla="*/ 562 w 4635"/>
                <a:gd name="T37" fmla="*/ 485 h 485"/>
                <a:gd name="T38" fmla="*/ 560 w 4635"/>
                <a:gd name="T39" fmla="*/ 471 h 485"/>
                <a:gd name="T40" fmla="*/ 530 w 4635"/>
                <a:gd name="T41" fmla="*/ 476 h 485"/>
                <a:gd name="T42" fmla="*/ 562 w 4635"/>
                <a:gd name="T43" fmla="*/ 457 h 485"/>
                <a:gd name="T44" fmla="*/ 529 w 4635"/>
                <a:gd name="T45" fmla="*/ 454 h 485"/>
                <a:gd name="T46" fmla="*/ 511 w 4635"/>
                <a:gd name="T47" fmla="*/ 451 h 485"/>
                <a:gd name="T48" fmla="*/ 558 w 4635"/>
                <a:gd name="T49" fmla="*/ 440 h 485"/>
                <a:gd name="T50" fmla="*/ 491 w 4635"/>
                <a:gd name="T51" fmla="*/ 430 h 485"/>
                <a:gd name="T52" fmla="*/ 891 w 4635"/>
                <a:gd name="T53" fmla="*/ 424 h 485"/>
                <a:gd name="T54" fmla="*/ 491 w 4635"/>
                <a:gd name="T55" fmla="*/ 424 h 485"/>
                <a:gd name="T56" fmla="*/ 2563 w 4635"/>
                <a:gd name="T57" fmla="*/ 413 h 485"/>
                <a:gd name="T58" fmla="*/ 2812 w 4635"/>
                <a:gd name="T59" fmla="*/ 411 h 485"/>
                <a:gd name="T60" fmla="*/ 2809 w 4635"/>
                <a:gd name="T61" fmla="*/ 411 h 485"/>
                <a:gd name="T62" fmla="*/ 2824 w 4635"/>
                <a:gd name="T63" fmla="*/ 413 h 485"/>
                <a:gd name="T64" fmla="*/ 3346 w 4635"/>
                <a:gd name="T65" fmla="*/ 408 h 485"/>
                <a:gd name="T66" fmla="*/ 3613 w 4635"/>
                <a:gd name="T67" fmla="*/ 402 h 485"/>
                <a:gd name="T68" fmla="*/ 585 w 4635"/>
                <a:gd name="T69" fmla="*/ 389 h 485"/>
                <a:gd name="T70" fmla="*/ 585 w 4635"/>
                <a:gd name="T71" fmla="*/ 402 h 485"/>
                <a:gd name="T72" fmla="*/ 3636 w 4635"/>
                <a:gd name="T73" fmla="*/ 389 h 485"/>
                <a:gd name="T74" fmla="*/ 3635 w 4635"/>
                <a:gd name="T75" fmla="*/ 388 h 485"/>
                <a:gd name="T76" fmla="*/ 2728 w 4635"/>
                <a:gd name="T77" fmla="*/ 378 h 485"/>
                <a:gd name="T78" fmla="*/ 2719 w 4635"/>
                <a:gd name="T79" fmla="*/ 389 h 485"/>
                <a:gd name="T80" fmla="*/ 2708 w 4635"/>
                <a:gd name="T81" fmla="*/ 386 h 485"/>
                <a:gd name="T82" fmla="*/ 2723 w 4635"/>
                <a:gd name="T83" fmla="*/ 377 h 485"/>
                <a:gd name="T84" fmla="*/ 4631 w 4635"/>
                <a:gd name="T85" fmla="*/ 373 h 485"/>
                <a:gd name="T86" fmla="*/ 3638 w 4635"/>
                <a:gd name="T87" fmla="*/ 373 h 485"/>
                <a:gd name="T88" fmla="*/ 804 w 4635"/>
                <a:gd name="T89" fmla="*/ 362 h 485"/>
                <a:gd name="T90" fmla="*/ 3584 w 4635"/>
                <a:gd name="T91" fmla="*/ 364 h 485"/>
                <a:gd name="T92" fmla="*/ 3583 w 4635"/>
                <a:gd name="T93" fmla="*/ 366 h 485"/>
                <a:gd name="T94" fmla="*/ 3329 w 4635"/>
                <a:gd name="T95" fmla="*/ 355 h 485"/>
                <a:gd name="T96" fmla="*/ 3340 w 4635"/>
                <a:gd name="T97" fmla="*/ 355 h 485"/>
                <a:gd name="T98" fmla="*/ 95 w 4635"/>
                <a:gd name="T99" fmla="*/ 339 h 485"/>
                <a:gd name="T100" fmla="*/ 95 w 4635"/>
                <a:gd name="T101" fmla="*/ 339 h 485"/>
                <a:gd name="T102" fmla="*/ 4472 w 4635"/>
                <a:gd name="T103" fmla="*/ 301 h 485"/>
                <a:gd name="T104" fmla="*/ 4368 w 4635"/>
                <a:gd name="T105" fmla="*/ 290 h 485"/>
                <a:gd name="T106" fmla="*/ 3769 w 4635"/>
                <a:gd name="T107" fmla="*/ 221 h 485"/>
                <a:gd name="T108" fmla="*/ 3818 w 4635"/>
                <a:gd name="T109" fmla="*/ 221 h 485"/>
                <a:gd name="T110" fmla="*/ 3811 w 4635"/>
                <a:gd name="T111" fmla="*/ 233 h 485"/>
                <a:gd name="T112" fmla="*/ 3775 w 4635"/>
                <a:gd name="T113" fmla="*/ 236 h 485"/>
                <a:gd name="T114" fmla="*/ 3777 w 4635"/>
                <a:gd name="T115" fmla="*/ 249 h 485"/>
                <a:gd name="T116" fmla="*/ 3764 w 4635"/>
                <a:gd name="T117" fmla="*/ 236 h 485"/>
                <a:gd name="T118" fmla="*/ 1303 w 4635"/>
                <a:gd name="T119" fmla="*/ 3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635" h="485">
                  <a:moveTo>
                    <a:pt x="2763" y="451"/>
                  </a:moveTo>
                  <a:lnTo>
                    <a:pt x="2764" y="451"/>
                  </a:lnTo>
                  <a:lnTo>
                    <a:pt x="2766" y="454"/>
                  </a:lnTo>
                  <a:lnTo>
                    <a:pt x="2766" y="455"/>
                  </a:lnTo>
                  <a:lnTo>
                    <a:pt x="2766" y="455"/>
                  </a:lnTo>
                  <a:lnTo>
                    <a:pt x="2766" y="457"/>
                  </a:lnTo>
                  <a:lnTo>
                    <a:pt x="2768" y="458"/>
                  </a:lnTo>
                  <a:lnTo>
                    <a:pt x="2768" y="458"/>
                  </a:lnTo>
                  <a:lnTo>
                    <a:pt x="2768" y="460"/>
                  </a:lnTo>
                  <a:lnTo>
                    <a:pt x="2764" y="458"/>
                  </a:lnTo>
                  <a:lnTo>
                    <a:pt x="2763" y="458"/>
                  </a:lnTo>
                  <a:lnTo>
                    <a:pt x="2758" y="455"/>
                  </a:lnTo>
                  <a:lnTo>
                    <a:pt x="2758" y="454"/>
                  </a:lnTo>
                  <a:lnTo>
                    <a:pt x="2758" y="452"/>
                  </a:lnTo>
                  <a:lnTo>
                    <a:pt x="2760" y="452"/>
                  </a:lnTo>
                  <a:lnTo>
                    <a:pt x="2761" y="451"/>
                  </a:lnTo>
                  <a:lnTo>
                    <a:pt x="2763" y="451"/>
                  </a:lnTo>
                  <a:close/>
                  <a:moveTo>
                    <a:pt x="2730" y="449"/>
                  </a:moveTo>
                  <a:lnTo>
                    <a:pt x="2731" y="449"/>
                  </a:lnTo>
                  <a:lnTo>
                    <a:pt x="2731" y="449"/>
                  </a:lnTo>
                  <a:lnTo>
                    <a:pt x="2733" y="451"/>
                  </a:lnTo>
                  <a:lnTo>
                    <a:pt x="2735" y="449"/>
                  </a:lnTo>
                  <a:lnTo>
                    <a:pt x="2735" y="451"/>
                  </a:lnTo>
                  <a:lnTo>
                    <a:pt x="2735" y="451"/>
                  </a:lnTo>
                  <a:lnTo>
                    <a:pt x="2735" y="451"/>
                  </a:lnTo>
                  <a:lnTo>
                    <a:pt x="2735" y="451"/>
                  </a:lnTo>
                  <a:lnTo>
                    <a:pt x="2733" y="452"/>
                  </a:lnTo>
                  <a:lnTo>
                    <a:pt x="2731" y="454"/>
                  </a:lnTo>
                  <a:lnTo>
                    <a:pt x="2730" y="455"/>
                  </a:lnTo>
                  <a:lnTo>
                    <a:pt x="2728" y="455"/>
                  </a:lnTo>
                  <a:lnTo>
                    <a:pt x="2727" y="455"/>
                  </a:lnTo>
                  <a:lnTo>
                    <a:pt x="2725" y="457"/>
                  </a:lnTo>
                  <a:lnTo>
                    <a:pt x="2720" y="457"/>
                  </a:lnTo>
                  <a:lnTo>
                    <a:pt x="2720" y="455"/>
                  </a:lnTo>
                  <a:lnTo>
                    <a:pt x="2720" y="455"/>
                  </a:lnTo>
                  <a:lnTo>
                    <a:pt x="2720" y="455"/>
                  </a:lnTo>
                  <a:lnTo>
                    <a:pt x="2720" y="455"/>
                  </a:lnTo>
                  <a:lnTo>
                    <a:pt x="2720" y="454"/>
                  </a:lnTo>
                  <a:lnTo>
                    <a:pt x="2719" y="454"/>
                  </a:lnTo>
                  <a:lnTo>
                    <a:pt x="2717" y="454"/>
                  </a:lnTo>
                  <a:lnTo>
                    <a:pt x="2719" y="454"/>
                  </a:lnTo>
                  <a:lnTo>
                    <a:pt x="2720" y="454"/>
                  </a:lnTo>
                  <a:lnTo>
                    <a:pt x="2720" y="454"/>
                  </a:lnTo>
                  <a:lnTo>
                    <a:pt x="2722" y="454"/>
                  </a:lnTo>
                  <a:lnTo>
                    <a:pt x="2722" y="455"/>
                  </a:lnTo>
                  <a:lnTo>
                    <a:pt x="2722" y="455"/>
                  </a:lnTo>
                  <a:lnTo>
                    <a:pt x="2722" y="455"/>
                  </a:lnTo>
                  <a:lnTo>
                    <a:pt x="2723" y="455"/>
                  </a:lnTo>
                  <a:lnTo>
                    <a:pt x="2725" y="454"/>
                  </a:lnTo>
                  <a:lnTo>
                    <a:pt x="2727" y="454"/>
                  </a:lnTo>
                  <a:lnTo>
                    <a:pt x="2727" y="454"/>
                  </a:lnTo>
                  <a:lnTo>
                    <a:pt x="2728" y="452"/>
                  </a:lnTo>
                  <a:lnTo>
                    <a:pt x="2730" y="452"/>
                  </a:lnTo>
                  <a:lnTo>
                    <a:pt x="2731" y="452"/>
                  </a:lnTo>
                  <a:lnTo>
                    <a:pt x="2731" y="451"/>
                  </a:lnTo>
                  <a:lnTo>
                    <a:pt x="2731" y="451"/>
                  </a:lnTo>
                  <a:lnTo>
                    <a:pt x="2731" y="451"/>
                  </a:lnTo>
                  <a:lnTo>
                    <a:pt x="2730" y="449"/>
                  </a:lnTo>
                  <a:lnTo>
                    <a:pt x="2730" y="449"/>
                  </a:lnTo>
                  <a:close/>
                  <a:moveTo>
                    <a:pt x="0" y="444"/>
                  </a:moveTo>
                  <a:lnTo>
                    <a:pt x="3" y="444"/>
                  </a:lnTo>
                  <a:lnTo>
                    <a:pt x="5" y="444"/>
                  </a:lnTo>
                  <a:lnTo>
                    <a:pt x="7" y="446"/>
                  </a:lnTo>
                  <a:lnTo>
                    <a:pt x="7" y="447"/>
                  </a:lnTo>
                  <a:lnTo>
                    <a:pt x="5" y="447"/>
                  </a:lnTo>
                  <a:lnTo>
                    <a:pt x="2" y="446"/>
                  </a:lnTo>
                  <a:lnTo>
                    <a:pt x="2" y="446"/>
                  </a:lnTo>
                  <a:lnTo>
                    <a:pt x="0" y="444"/>
                  </a:lnTo>
                  <a:lnTo>
                    <a:pt x="0" y="444"/>
                  </a:lnTo>
                  <a:close/>
                  <a:moveTo>
                    <a:pt x="1032" y="443"/>
                  </a:moveTo>
                  <a:lnTo>
                    <a:pt x="1032" y="443"/>
                  </a:lnTo>
                  <a:lnTo>
                    <a:pt x="1030" y="443"/>
                  </a:lnTo>
                  <a:lnTo>
                    <a:pt x="1027" y="446"/>
                  </a:lnTo>
                  <a:lnTo>
                    <a:pt x="1027" y="444"/>
                  </a:lnTo>
                  <a:lnTo>
                    <a:pt x="1028" y="443"/>
                  </a:lnTo>
                  <a:lnTo>
                    <a:pt x="1032" y="443"/>
                  </a:lnTo>
                  <a:close/>
                  <a:moveTo>
                    <a:pt x="1035" y="440"/>
                  </a:moveTo>
                  <a:lnTo>
                    <a:pt x="1036" y="440"/>
                  </a:lnTo>
                  <a:lnTo>
                    <a:pt x="1038" y="440"/>
                  </a:lnTo>
                  <a:lnTo>
                    <a:pt x="1039" y="443"/>
                  </a:lnTo>
                  <a:lnTo>
                    <a:pt x="1041" y="443"/>
                  </a:lnTo>
                  <a:lnTo>
                    <a:pt x="1039" y="443"/>
                  </a:lnTo>
                  <a:lnTo>
                    <a:pt x="1038" y="441"/>
                  </a:lnTo>
                  <a:lnTo>
                    <a:pt x="1036" y="441"/>
                  </a:lnTo>
                  <a:lnTo>
                    <a:pt x="1035" y="441"/>
                  </a:lnTo>
                  <a:lnTo>
                    <a:pt x="1033" y="443"/>
                  </a:lnTo>
                  <a:lnTo>
                    <a:pt x="1033" y="443"/>
                  </a:lnTo>
                  <a:lnTo>
                    <a:pt x="1033" y="443"/>
                  </a:lnTo>
                  <a:lnTo>
                    <a:pt x="1033" y="441"/>
                  </a:lnTo>
                  <a:lnTo>
                    <a:pt x="1033" y="440"/>
                  </a:lnTo>
                  <a:lnTo>
                    <a:pt x="1035" y="440"/>
                  </a:lnTo>
                  <a:close/>
                  <a:moveTo>
                    <a:pt x="2774" y="435"/>
                  </a:moveTo>
                  <a:lnTo>
                    <a:pt x="2776" y="436"/>
                  </a:lnTo>
                  <a:lnTo>
                    <a:pt x="2777" y="436"/>
                  </a:lnTo>
                  <a:lnTo>
                    <a:pt x="2779" y="436"/>
                  </a:lnTo>
                  <a:lnTo>
                    <a:pt x="2780" y="436"/>
                  </a:lnTo>
                  <a:lnTo>
                    <a:pt x="2780" y="438"/>
                  </a:lnTo>
                  <a:lnTo>
                    <a:pt x="2780" y="438"/>
                  </a:lnTo>
                  <a:lnTo>
                    <a:pt x="2780" y="440"/>
                  </a:lnTo>
                  <a:lnTo>
                    <a:pt x="2780" y="440"/>
                  </a:lnTo>
                  <a:lnTo>
                    <a:pt x="2780" y="440"/>
                  </a:lnTo>
                  <a:lnTo>
                    <a:pt x="2782" y="440"/>
                  </a:lnTo>
                  <a:lnTo>
                    <a:pt x="2782" y="441"/>
                  </a:lnTo>
                  <a:lnTo>
                    <a:pt x="2782" y="441"/>
                  </a:lnTo>
                  <a:lnTo>
                    <a:pt x="2782" y="441"/>
                  </a:lnTo>
                  <a:lnTo>
                    <a:pt x="2782" y="443"/>
                  </a:lnTo>
                  <a:lnTo>
                    <a:pt x="2780" y="443"/>
                  </a:lnTo>
                  <a:lnTo>
                    <a:pt x="2780" y="444"/>
                  </a:lnTo>
                  <a:lnTo>
                    <a:pt x="2782" y="444"/>
                  </a:lnTo>
                  <a:lnTo>
                    <a:pt x="2782" y="446"/>
                  </a:lnTo>
                  <a:lnTo>
                    <a:pt x="2782" y="446"/>
                  </a:lnTo>
                  <a:lnTo>
                    <a:pt x="2782" y="446"/>
                  </a:lnTo>
                  <a:lnTo>
                    <a:pt x="2782" y="446"/>
                  </a:lnTo>
                  <a:lnTo>
                    <a:pt x="2783" y="446"/>
                  </a:lnTo>
                  <a:lnTo>
                    <a:pt x="2783" y="446"/>
                  </a:lnTo>
                  <a:lnTo>
                    <a:pt x="2783" y="446"/>
                  </a:lnTo>
                  <a:lnTo>
                    <a:pt x="2783" y="447"/>
                  </a:lnTo>
                  <a:lnTo>
                    <a:pt x="2782" y="447"/>
                  </a:lnTo>
                  <a:lnTo>
                    <a:pt x="2780" y="446"/>
                  </a:lnTo>
                  <a:lnTo>
                    <a:pt x="2779" y="446"/>
                  </a:lnTo>
                  <a:lnTo>
                    <a:pt x="2777" y="446"/>
                  </a:lnTo>
                  <a:lnTo>
                    <a:pt x="2777" y="446"/>
                  </a:lnTo>
                  <a:lnTo>
                    <a:pt x="2777" y="446"/>
                  </a:lnTo>
                  <a:lnTo>
                    <a:pt x="2779" y="444"/>
                  </a:lnTo>
                  <a:lnTo>
                    <a:pt x="2779" y="444"/>
                  </a:lnTo>
                  <a:lnTo>
                    <a:pt x="2779" y="444"/>
                  </a:lnTo>
                  <a:lnTo>
                    <a:pt x="2777" y="441"/>
                  </a:lnTo>
                  <a:lnTo>
                    <a:pt x="2777" y="440"/>
                  </a:lnTo>
                  <a:lnTo>
                    <a:pt x="2776" y="440"/>
                  </a:lnTo>
                  <a:lnTo>
                    <a:pt x="2774" y="440"/>
                  </a:lnTo>
                  <a:lnTo>
                    <a:pt x="2771" y="440"/>
                  </a:lnTo>
                  <a:lnTo>
                    <a:pt x="2771" y="438"/>
                  </a:lnTo>
                  <a:lnTo>
                    <a:pt x="2771" y="438"/>
                  </a:lnTo>
                  <a:lnTo>
                    <a:pt x="2771" y="438"/>
                  </a:lnTo>
                  <a:lnTo>
                    <a:pt x="2772" y="438"/>
                  </a:lnTo>
                  <a:lnTo>
                    <a:pt x="2772" y="438"/>
                  </a:lnTo>
                  <a:lnTo>
                    <a:pt x="2772" y="438"/>
                  </a:lnTo>
                  <a:lnTo>
                    <a:pt x="2774" y="436"/>
                  </a:lnTo>
                  <a:lnTo>
                    <a:pt x="2774" y="436"/>
                  </a:lnTo>
                  <a:lnTo>
                    <a:pt x="2772" y="436"/>
                  </a:lnTo>
                  <a:lnTo>
                    <a:pt x="2772" y="436"/>
                  </a:lnTo>
                  <a:lnTo>
                    <a:pt x="2774" y="435"/>
                  </a:lnTo>
                  <a:close/>
                  <a:moveTo>
                    <a:pt x="489" y="433"/>
                  </a:moveTo>
                  <a:lnTo>
                    <a:pt x="491" y="433"/>
                  </a:lnTo>
                  <a:lnTo>
                    <a:pt x="491" y="433"/>
                  </a:lnTo>
                  <a:lnTo>
                    <a:pt x="491" y="435"/>
                  </a:lnTo>
                  <a:lnTo>
                    <a:pt x="491" y="435"/>
                  </a:lnTo>
                  <a:lnTo>
                    <a:pt x="491" y="436"/>
                  </a:lnTo>
                  <a:lnTo>
                    <a:pt x="491" y="436"/>
                  </a:lnTo>
                  <a:lnTo>
                    <a:pt x="491" y="438"/>
                  </a:lnTo>
                  <a:lnTo>
                    <a:pt x="491" y="438"/>
                  </a:lnTo>
                  <a:lnTo>
                    <a:pt x="491" y="438"/>
                  </a:lnTo>
                  <a:lnTo>
                    <a:pt x="489" y="440"/>
                  </a:lnTo>
                  <a:lnTo>
                    <a:pt x="489" y="440"/>
                  </a:lnTo>
                  <a:lnTo>
                    <a:pt x="488" y="438"/>
                  </a:lnTo>
                  <a:lnTo>
                    <a:pt x="488" y="436"/>
                  </a:lnTo>
                  <a:lnTo>
                    <a:pt x="488" y="435"/>
                  </a:lnTo>
                  <a:lnTo>
                    <a:pt x="488" y="433"/>
                  </a:lnTo>
                  <a:lnTo>
                    <a:pt x="488" y="433"/>
                  </a:lnTo>
                  <a:lnTo>
                    <a:pt x="489" y="433"/>
                  </a:lnTo>
                  <a:close/>
                  <a:moveTo>
                    <a:pt x="1285" y="432"/>
                  </a:moveTo>
                  <a:lnTo>
                    <a:pt x="1289" y="433"/>
                  </a:lnTo>
                  <a:lnTo>
                    <a:pt x="1290" y="433"/>
                  </a:lnTo>
                  <a:lnTo>
                    <a:pt x="1292" y="433"/>
                  </a:lnTo>
                  <a:lnTo>
                    <a:pt x="1292" y="435"/>
                  </a:lnTo>
                  <a:lnTo>
                    <a:pt x="1293" y="436"/>
                  </a:lnTo>
                  <a:lnTo>
                    <a:pt x="1293" y="436"/>
                  </a:lnTo>
                  <a:lnTo>
                    <a:pt x="1295" y="438"/>
                  </a:lnTo>
                  <a:lnTo>
                    <a:pt x="1296" y="440"/>
                  </a:lnTo>
                  <a:lnTo>
                    <a:pt x="1298" y="440"/>
                  </a:lnTo>
                  <a:lnTo>
                    <a:pt x="1298" y="440"/>
                  </a:lnTo>
                  <a:lnTo>
                    <a:pt x="1300" y="440"/>
                  </a:lnTo>
                  <a:lnTo>
                    <a:pt x="1304" y="441"/>
                  </a:lnTo>
                  <a:lnTo>
                    <a:pt x="1306" y="443"/>
                  </a:lnTo>
                  <a:lnTo>
                    <a:pt x="1309" y="443"/>
                  </a:lnTo>
                  <a:lnTo>
                    <a:pt x="1311" y="443"/>
                  </a:lnTo>
                  <a:lnTo>
                    <a:pt x="1311" y="444"/>
                  </a:lnTo>
                  <a:lnTo>
                    <a:pt x="1309" y="446"/>
                  </a:lnTo>
                  <a:lnTo>
                    <a:pt x="1307" y="446"/>
                  </a:lnTo>
                  <a:lnTo>
                    <a:pt x="1307" y="446"/>
                  </a:lnTo>
                  <a:lnTo>
                    <a:pt x="1309" y="447"/>
                  </a:lnTo>
                  <a:lnTo>
                    <a:pt x="1311" y="447"/>
                  </a:lnTo>
                  <a:lnTo>
                    <a:pt x="1312" y="447"/>
                  </a:lnTo>
                  <a:lnTo>
                    <a:pt x="1312" y="446"/>
                  </a:lnTo>
                  <a:lnTo>
                    <a:pt x="1314" y="446"/>
                  </a:lnTo>
                  <a:lnTo>
                    <a:pt x="1314" y="447"/>
                  </a:lnTo>
                  <a:lnTo>
                    <a:pt x="1312" y="449"/>
                  </a:lnTo>
                  <a:lnTo>
                    <a:pt x="1311" y="451"/>
                  </a:lnTo>
                  <a:lnTo>
                    <a:pt x="1311" y="451"/>
                  </a:lnTo>
                  <a:lnTo>
                    <a:pt x="1309" y="452"/>
                  </a:lnTo>
                  <a:lnTo>
                    <a:pt x="1309" y="452"/>
                  </a:lnTo>
                  <a:lnTo>
                    <a:pt x="1309" y="452"/>
                  </a:lnTo>
                  <a:lnTo>
                    <a:pt x="1307" y="452"/>
                  </a:lnTo>
                  <a:lnTo>
                    <a:pt x="1307" y="451"/>
                  </a:lnTo>
                  <a:lnTo>
                    <a:pt x="1307" y="451"/>
                  </a:lnTo>
                  <a:lnTo>
                    <a:pt x="1307" y="452"/>
                  </a:lnTo>
                  <a:lnTo>
                    <a:pt x="1306" y="452"/>
                  </a:lnTo>
                  <a:lnTo>
                    <a:pt x="1306" y="452"/>
                  </a:lnTo>
                  <a:lnTo>
                    <a:pt x="1304" y="451"/>
                  </a:lnTo>
                  <a:lnTo>
                    <a:pt x="1303" y="451"/>
                  </a:lnTo>
                  <a:lnTo>
                    <a:pt x="1300" y="452"/>
                  </a:lnTo>
                  <a:lnTo>
                    <a:pt x="1298" y="452"/>
                  </a:lnTo>
                  <a:lnTo>
                    <a:pt x="1295" y="451"/>
                  </a:lnTo>
                  <a:lnTo>
                    <a:pt x="1295" y="451"/>
                  </a:lnTo>
                  <a:lnTo>
                    <a:pt x="1293" y="451"/>
                  </a:lnTo>
                  <a:lnTo>
                    <a:pt x="1293" y="451"/>
                  </a:lnTo>
                  <a:lnTo>
                    <a:pt x="1293" y="452"/>
                  </a:lnTo>
                  <a:lnTo>
                    <a:pt x="1293" y="452"/>
                  </a:lnTo>
                  <a:lnTo>
                    <a:pt x="1290" y="454"/>
                  </a:lnTo>
                  <a:lnTo>
                    <a:pt x="1287" y="457"/>
                  </a:lnTo>
                  <a:lnTo>
                    <a:pt x="1285" y="458"/>
                  </a:lnTo>
                  <a:lnTo>
                    <a:pt x="1284" y="458"/>
                  </a:lnTo>
                  <a:lnTo>
                    <a:pt x="1284" y="457"/>
                  </a:lnTo>
                  <a:lnTo>
                    <a:pt x="1285" y="457"/>
                  </a:lnTo>
                  <a:lnTo>
                    <a:pt x="1285" y="455"/>
                  </a:lnTo>
                  <a:lnTo>
                    <a:pt x="1285" y="454"/>
                  </a:lnTo>
                  <a:lnTo>
                    <a:pt x="1287" y="452"/>
                  </a:lnTo>
                  <a:lnTo>
                    <a:pt x="1287" y="451"/>
                  </a:lnTo>
                  <a:lnTo>
                    <a:pt x="1287" y="451"/>
                  </a:lnTo>
                  <a:lnTo>
                    <a:pt x="1287" y="449"/>
                  </a:lnTo>
                  <a:lnTo>
                    <a:pt x="1285" y="449"/>
                  </a:lnTo>
                  <a:lnTo>
                    <a:pt x="1285" y="447"/>
                  </a:lnTo>
                  <a:lnTo>
                    <a:pt x="1284" y="444"/>
                  </a:lnTo>
                  <a:lnTo>
                    <a:pt x="1282" y="443"/>
                  </a:lnTo>
                  <a:lnTo>
                    <a:pt x="1282" y="443"/>
                  </a:lnTo>
                  <a:lnTo>
                    <a:pt x="1282" y="441"/>
                  </a:lnTo>
                  <a:lnTo>
                    <a:pt x="1284" y="440"/>
                  </a:lnTo>
                  <a:lnTo>
                    <a:pt x="1285" y="436"/>
                  </a:lnTo>
                  <a:lnTo>
                    <a:pt x="1285" y="435"/>
                  </a:lnTo>
                  <a:lnTo>
                    <a:pt x="1285" y="433"/>
                  </a:lnTo>
                  <a:lnTo>
                    <a:pt x="1285" y="432"/>
                  </a:lnTo>
                  <a:close/>
                  <a:moveTo>
                    <a:pt x="582" y="432"/>
                  </a:moveTo>
                  <a:lnTo>
                    <a:pt x="584" y="433"/>
                  </a:lnTo>
                  <a:lnTo>
                    <a:pt x="584" y="433"/>
                  </a:lnTo>
                  <a:lnTo>
                    <a:pt x="585" y="433"/>
                  </a:lnTo>
                  <a:lnTo>
                    <a:pt x="588" y="433"/>
                  </a:lnTo>
                  <a:lnTo>
                    <a:pt x="592" y="435"/>
                  </a:lnTo>
                  <a:lnTo>
                    <a:pt x="593" y="435"/>
                  </a:lnTo>
                  <a:lnTo>
                    <a:pt x="592" y="436"/>
                  </a:lnTo>
                  <a:lnTo>
                    <a:pt x="587" y="440"/>
                  </a:lnTo>
                  <a:lnTo>
                    <a:pt x="584" y="441"/>
                  </a:lnTo>
                  <a:lnTo>
                    <a:pt x="581" y="441"/>
                  </a:lnTo>
                  <a:lnTo>
                    <a:pt x="579" y="441"/>
                  </a:lnTo>
                  <a:lnTo>
                    <a:pt x="579" y="441"/>
                  </a:lnTo>
                  <a:lnTo>
                    <a:pt x="577" y="443"/>
                  </a:lnTo>
                  <a:lnTo>
                    <a:pt x="577" y="444"/>
                  </a:lnTo>
                  <a:lnTo>
                    <a:pt x="576" y="444"/>
                  </a:lnTo>
                  <a:lnTo>
                    <a:pt x="576" y="444"/>
                  </a:lnTo>
                  <a:lnTo>
                    <a:pt x="576" y="446"/>
                  </a:lnTo>
                  <a:lnTo>
                    <a:pt x="576" y="446"/>
                  </a:lnTo>
                  <a:lnTo>
                    <a:pt x="574" y="446"/>
                  </a:lnTo>
                  <a:lnTo>
                    <a:pt x="573" y="447"/>
                  </a:lnTo>
                  <a:lnTo>
                    <a:pt x="574" y="447"/>
                  </a:lnTo>
                  <a:lnTo>
                    <a:pt x="577" y="447"/>
                  </a:lnTo>
                  <a:lnTo>
                    <a:pt x="581" y="447"/>
                  </a:lnTo>
                  <a:lnTo>
                    <a:pt x="581" y="449"/>
                  </a:lnTo>
                  <a:lnTo>
                    <a:pt x="584" y="449"/>
                  </a:lnTo>
                  <a:lnTo>
                    <a:pt x="584" y="449"/>
                  </a:lnTo>
                  <a:lnTo>
                    <a:pt x="585" y="449"/>
                  </a:lnTo>
                  <a:lnTo>
                    <a:pt x="587" y="449"/>
                  </a:lnTo>
                  <a:lnTo>
                    <a:pt x="587" y="449"/>
                  </a:lnTo>
                  <a:lnTo>
                    <a:pt x="593" y="449"/>
                  </a:lnTo>
                  <a:lnTo>
                    <a:pt x="598" y="449"/>
                  </a:lnTo>
                  <a:lnTo>
                    <a:pt x="599" y="449"/>
                  </a:lnTo>
                  <a:lnTo>
                    <a:pt x="604" y="447"/>
                  </a:lnTo>
                  <a:lnTo>
                    <a:pt x="606" y="446"/>
                  </a:lnTo>
                  <a:lnTo>
                    <a:pt x="606" y="444"/>
                  </a:lnTo>
                  <a:lnTo>
                    <a:pt x="609" y="443"/>
                  </a:lnTo>
                  <a:lnTo>
                    <a:pt x="612" y="441"/>
                  </a:lnTo>
                  <a:lnTo>
                    <a:pt x="614" y="441"/>
                  </a:lnTo>
                  <a:lnTo>
                    <a:pt x="614" y="441"/>
                  </a:lnTo>
                  <a:lnTo>
                    <a:pt x="614" y="441"/>
                  </a:lnTo>
                  <a:lnTo>
                    <a:pt x="614" y="443"/>
                  </a:lnTo>
                  <a:lnTo>
                    <a:pt x="614" y="443"/>
                  </a:lnTo>
                  <a:lnTo>
                    <a:pt x="612" y="444"/>
                  </a:lnTo>
                  <a:lnTo>
                    <a:pt x="611" y="446"/>
                  </a:lnTo>
                  <a:lnTo>
                    <a:pt x="611" y="446"/>
                  </a:lnTo>
                  <a:lnTo>
                    <a:pt x="611" y="446"/>
                  </a:lnTo>
                  <a:lnTo>
                    <a:pt x="611" y="447"/>
                  </a:lnTo>
                  <a:lnTo>
                    <a:pt x="614" y="446"/>
                  </a:lnTo>
                  <a:lnTo>
                    <a:pt x="615" y="446"/>
                  </a:lnTo>
                  <a:lnTo>
                    <a:pt x="615" y="446"/>
                  </a:lnTo>
                  <a:lnTo>
                    <a:pt x="615" y="447"/>
                  </a:lnTo>
                  <a:lnTo>
                    <a:pt x="615" y="447"/>
                  </a:lnTo>
                  <a:lnTo>
                    <a:pt x="614" y="449"/>
                  </a:lnTo>
                  <a:lnTo>
                    <a:pt x="614" y="449"/>
                  </a:lnTo>
                  <a:lnTo>
                    <a:pt x="614" y="451"/>
                  </a:lnTo>
                  <a:lnTo>
                    <a:pt x="614" y="451"/>
                  </a:lnTo>
                  <a:lnTo>
                    <a:pt x="614" y="452"/>
                  </a:lnTo>
                  <a:lnTo>
                    <a:pt x="612" y="452"/>
                  </a:lnTo>
                  <a:lnTo>
                    <a:pt x="612" y="452"/>
                  </a:lnTo>
                  <a:lnTo>
                    <a:pt x="611" y="454"/>
                  </a:lnTo>
                  <a:lnTo>
                    <a:pt x="611" y="454"/>
                  </a:lnTo>
                  <a:lnTo>
                    <a:pt x="609" y="455"/>
                  </a:lnTo>
                  <a:lnTo>
                    <a:pt x="609" y="455"/>
                  </a:lnTo>
                  <a:lnTo>
                    <a:pt x="611" y="455"/>
                  </a:lnTo>
                  <a:lnTo>
                    <a:pt x="611" y="457"/>
                  </a:lnTo>
                  <a:lnTo>
                    <a:pt x="607" y="457"/>
                  </a:lnTo>
                  <a:lnTo>
                    <a:pt x="607" y="457"/>
                  </a:lnTo>
                  <a:lnTo>
                    <a:pt x="607" y="458"/>
                  </a:lnTo>
                  <a:lnTo>
                    <a:pt x="606" y="460"/>
                  </a:lnTo>
                  <a:lnTo>
                    <a:pt x="606" y="460"/>
                  </a:lnTo>
                  <a:lnTo>
                    <a:pt x="607" y="462"/>
                  </a:lnTo>
                  <a:lnTo>
                    <a:pt x="607" y="462"/>
                  </a:lnTo>
                  <a:lnTo>
                    <a:pt x="611" y="462"/>
                  </a:lnTo>
                  <a:lnTo>
                    <a:pt x="611" y="462"/>
                  </a:lnTo>
                  <a:lnTo>
                    <a:pt x="611" y="462"/>
                  </a:lnTo>
                  <a:lnTo>
                    <a:pt x="611" y="463"/>
                  </a:lnTo>
                  <a:lnTo>
                    <a:pt x="611" y="463"/>
                  </a:lnTo>
                  <a:lnTo>
                    <a:pt x="609" y="465"/>
                  </a:lnTo>
                  <a:lnTo>
                    <a:pt x="607" y="465"/>
                  </a:lnTo>
                  <a:lnTo>
                    <a:pt x="606" y="465"/>
                  </a:lnTo>
                  <a:lnTo>
                    <a:pt x="604" y="465"/>
                  </a:lnTo>
                  <a:lnTo>
                    <a:pt x="603" y="465"/>
                  </a:lnTo>
                  <a:lnTo>
                    <a:pt x="603" y="465"/>
                  </a:lnTo>
                  <a:lnTo>
                    <a:pt x="601" y="466"/>
                  </a:lnTo>
                  <a:lnTo>
                    <a:pt x="598" y="465"/>
                  </a:lnTo>
                  <a:lnTo>
                    <a:pt x="596" y="463"/>
                  </a:lnTo>
                  <a:lnTo>
                    <a:pt x="595" y="462"/>
                  </a:lnTo>
                  <a:lnTo>
                    <a:pt x="590" y="462"/>
                  </a:lnTo>
                  <a:lnTo>
                    <a:pt x="587" y="462"/>
                  </a:lnTo>
                  <a:lnTo>
                    <a:pt x="585" y="462"/>
                  </a:lnTo>
                  <a:lnTo>
                    <a:pt x="584" y="463"/>
                  </a:lnTo>
                  <a:lnTo>
                    <a:pt x="584" y="465"/>
                  </a:lnTo>
                  <a:lnTo>
                    <a:pt x="582" y="466"/>
                  </a:lnTo>
                  <a:lnTo>
                    <a:pt x="581" y="466"/>
                  </a:lnTo>
                  <a:lnTo>
                    <a:pt x="581" y="466"/>
                  </a:lnTo>
                  <a:lnTo>
                    <a:pt x="584" y="470"/>
                  </a:lnTo>
                  <a:lnTo>
                    <a:pt x="587" y="471"/>
                  </a:lnTo>
                  <a:lnTo>
                    <a:pt x="587" y="473"/>
                  </a:lnTo>
                  <a:lnTo>
                    <a:pt x="587" y="473"/>
                  </a:lnTo>
                  <a:lnTo>
                    <a:pt x="584" y="473"/>
                  </a:lnTo>
                  <a:lnTo>
                    <a:pt x="582" y="473"/>
                  </a:lnTo>
                  <a:lnTo>
                    <a:pt x="581" y="474"/>
                  </a:lnTo>
                  <a:lnTo>
                    <a:pt x="579" y="476"/>
                  </a:lnTo>
                  <a:lnTo>
                    <a:pt x="577" y="477"/>
                  </a:lnTo>
                  <a:lnTo>
                    <a:pt x="573" y="479"/>
                  </a:lnTo>
                  <a:lnTo>
                    <a:pt x="568" y="482"/>
                  </a:lnTo>
                  <a:lnTo>
                    <a:pt x="566" y="482"/>
                  </a:lnTo>
                  <a:lnTo>
                    <a:pt x="565" y="484"/>
                  </a:lnTo>
                  <a:lnTo>
                    <a:pt x="563" y="484"/>
                  </a:lnTo>
                  <a:lnTo>
                    <a:pt x="562" y="485"/>
                  </a:lnTo>
                  <a:lnTo>
                    <a:pt x="560" y="485"/>
                  </a:lnTo>
                  <a:lnTo>
                    <a:pt x="558" y="484"/>
                  </a:lnTo>
                  <a:lnTo>
                    <a:pt x="558" y="482"/>
                  </a:lnTo>
                  <a:lnTo>
                    <a:pt x="560" y="482"/>
                  </a:lnTo>
                  <a:lnTo>
                    <a:pt x="562" y="482"/>
                  </a:lnTo>
                  <a:lnTo>
                    <a:pt x="563" y="481"/>
                  </a:lnTo>
                  <a:lnTo>
                    <a:pt x="565" y="481"/>
                  </a:lnTo>
                  <a:lnTo>
                    <a:pt x="565" y="481"/>
                  </a:lnTo>
                  <a:lnTo>
                    <a:pt x="566" y="479"/>
                  </a:lnTo>
                  <a:lnTo>
                    <a:pt x="573" y="474"/>
                  </a:lnTo>
                  <a:lnTo>
                    <a:pt x="574" y="471"/>
                  </a:lnTo>
                  <a:lnTo>
                    <a:pt x="574" y="470"/>
                  </a:lnTo>
                  <a:lnTo>
                    <a:pt x="574" y="468"/>
                  </a:lnTo>
                  <a:lnTo>
                    <a:pt x="573" y="466"/>
                  </a:lnTo>
                  <a:lnTo>
                    <a:pt x="571" y="466"/>
                  </a:lnTo>
                  <a:lnTo>
                    <a:pt x="566" y="468"/>
                  </a:lnTo>
                  <a:lnTo>
                    <a:pt x="563" y="470"/>
                  </a:lnTo>
                  <a:lnTo>
                    <a:pt x="560" y="471"/>
                  </a:lnTo>
                  <a:lnTo>
                    <a:pt x="557" y="473"/>
                  </a:lnTo>
                  <a:lnTo>
                    <a:pt x="558" y="473"/>
                  </a:lnTo>
                  <a:lnTo>
                    <a:pt x="557" y="474"/>
                  </a:lnTo>
                  <a:lnTo>
                    <a:pt x="557" y="476"/>
                  </a:lnTo>
                  <a:lnTo>
                    <a:pt x="557" y="477"/>
                  </a:lnTo>
                  <a:lnTo>
                    <a:pt x="557" y="477"/>
                  </a:lnTo>
                  <a:lnTo>
                    <a:pt x="557" y="479"/>
                  </a:lnTo>
                  <a:lnTo>
                    <a:pt x="555" y="479"/>
                  </a:lnTo>
                  <a:lnTo>
                    <a:pt x="555" y="479"/>
                  </a:lnTo>
                  <a:lnTo>
                    <a:pt x="554" y="481"/>
                  </a:lnTo>
                  <a:lnTo>
                    <a:pt x="552" y="481"/>
                  </a:lnTo>
                  <a:lnTo>
                    <a:pt x="551" y="482"/>
                  </a:lnTo>
                  <a:lnTo>
                    <a:pt x="543" y="481"/>
                  </a:lnTo>
                  <a:lnTo>
                    <a:pt x="538" y="479"/>
                  </a:lnTo>
                  <a:lnTo>
                    <a:pt x="532" y="479"/>
                  </a:lnTo>
                  <a:lnTo>
                    <a:pt x="530" y="479"/>
                  </a:lnTo>
                  <a:lnTo>
                    <a:pt x="530" y="477"/>
                  </a:lnTo>
                  <a:lnTo>
                    <a:pt x="530" y="476"/>
                  </a:lnTo>
                  <a:lnTo>
                    <a:pt x="532" y="476"/>
                  </a:lnTo>
                  <a:lnTo>
                    <a:pt x="533" y="476"/>
                  </a:lnTo>
                  <a:lnTo>
                    <a:pt x="540" y="474"/>
                  </a:lnTo>
                  <a:lnTo>
                    <a:pt x="540" y="473"/>
                  </a:lnTo>
                  <a:lnTo>
                    <a:pt x="540" y="471"/>
                  </a:lnTo>
                  <a:lnTo>
                    <a:pt x="538" y="470"/>
                  </a:lnTo>
                  <a:lnTo>
                    <a:pt x="540" y="468"/>
                  </a:lnTo>
                  <a:lnTo>
                    <a:pt x="543" y="466"/>
                  </a:lnTo>
                  <a:lnTo>
                    <a:pt x="546" y="465"/>
                  </a:lnTo>
                  <a:lnTo>
                    <a:pt x="547" y="463"/>
                  </a:lnTo>
                  <a:lnTo>
                    <a:pt x="549" y="462"/>
                  </a:lnTo>
                  <a:lnTo>
                    <a:pt x="543" y="458"/>
                  </a:lnTo>
                  <a:lnTo>
                    <a:pt x="543" y="457"/>
                  </a:lnTo>
                  <a:lnTo>
                    <a:pt x="546" y="457"/>
                  </a:lnTo>
                  <a:lnTo>
                    <a:pt x="551" y="458"/>
                  </a:lnTo>
                  <a:lnTo>
                    <a:pt x="554" y="458"/>
                  </a:lnTo>
                  <a:lnTo>
                    <a:pt x="558" y="458"/>
                  </a:lnTo>
                  <a:lnTo>
                    <a:pt x="562" y="457"/>
                  </a:lnTo>
                  <a:lnTo>
                    <a:pt x="562" y="455"/>
                  </a:lnTo>
                  <a:lnTo>
                    <a:pt x="562" y="455"/>
                  </a:lnTo>
                  <a:lnTo>
                    <a:pt x="558" y="454"/>
                  </a:lnTo>
                  <a:lnTo>
                    <a:pt x="555" y="452"/>
                  </a:lnTo>
                  <a:lnTo>
                    <a:pt x="549" y="452"/>
                  </a:lnTo>
                  <a:lnTo>
                    <a:pt x="544" y="451"/>
                  </a:lnTo>
                  <a:lnTo>
                    <a:pt x="541" y="451"/>
                  </a:lnTo>
                  <a:lnTo>
                    <a:pt x="536" y="451"/>
                  </a:lnTo>
                  <a:lnTo>
                    <a:pt x="536" y="452"/>
                  </a:lnTo>
                  <a:lnTo>
                    <a:pt x="536" y="454"/>
                  </a:lnTo>
                  <a:lnTo>
                    <a:pt x="536" y="454"/>
                  </a:lnTo>
                  <a:lnTo>
                    <a:pt x="535" y="455"/>
                  </a:lnTo>
                  <a:lnTo>
                    <a:pt x="535" y="455"/>
                  </a:lnTo>
                  <a:lnTo>
                    <a:pt x="535" y="455"/>
                  </a:lnTo>
                  <a:lnTo>
                    <a:pt x="535" y="455"/>
                  </a:lnTo>
                  <a:lnTo>
                    <a:pt x="533" y="455"/>
                  </a:lnTo>
                  <a:lnTo>
                    <a:pt x="532" y="454"/>
                  </a:lnTo>
                  <a:lnTo>
                    <a:pt x="529" y="454"/>
                  </a:lnTo>
                  <a:lnTo>
                    <a:pt x="525" y="454"/>
                  </a:lnTo>
                  <a:lnTo>
                    <a:pt x="522" y="454"/>
                  </a:lnTo>
                  <a:lnTo>
                    <a:pt x="519" y="454"/>
                  </a:lnTo>
                  <a:lnTo>
                    <a:pt x="514" y="454"/>
                  </a:lnTo>
                  <a:lnTo>
                    <a:pt x="514" y="455"/>
                  </a:lnTo>
                  <a:lnTo>
                    <a:pt x="514" y="455"/>
                  </a:lnTo>
                  <a:lnTo>
                    <a:pt x="514" y="457"/>
                  </a:lnTo>
                  <a:lnTo>
                    <a:pt x="513" y="457"/>
                  </a:lnTo>
                  <a:lnTo>
                    <a:pt x="513" y="457"/>
                  </a:lnTo>
                  <a:lnTo>
                    <a:pt x="511" y="457"/>
                  </a:lnTo>
                  <a:lnTo>
                    <a:pt x="511" y="457"/>
                  </a:lnTo>
                  <a:lnTo>
                    <a:pt x="511" y="458"/>
                  </a:lnTo>
                  <a:lnTo>
                    <a:pt x="510" y="458"/>
                  </a:lnTo>
                  <a:lnTo>
                    <a:pt x="508" y="457"/>
                  </a:lnTo>
                  <a:lnTo>
                    <a:pt x="508" y="455"/>
                  </a:lnTo>
                  <a:lnTo>
                    <a:pt x="506" y="454"/>
                  </a:lnTo>
                  <a:lnTo>
                    <a:pt x="506" y="451"/>
                  </a:lnTo>
                  <a:lnTo>
                    <a:pt x="511" y="451"/>
                  </a:lnTo>
                  <a:lnTo>
                    <a:pt x="514" y="451"/>
                  </a:lnTo>
                  <a:lnTo>
                    <a:pt x="514" y="451"/>
                  </a:lnTo>
                  <a:lnTo>
                    <a:pt x="516" y="449"/>
                  </a:lnTo>
                  <a:lnTo>
                    <a:pt x="529" y="447"/>
                  </a:lnTo>
                  <a:lnTo>
                    <a:pt x="535" y="444"/>
                  </a:lnTo>
                  <a:lnTo>
                    <a:pt x="535" y="444"/>
                  </a:lnTo>
                  <a:lnTo>
                    <a:pt x="535" y="446"/>
                  </a:lnTo>
                  <a:lnTo>
                    <a:pt x="535" y="446"/>
                  </a:lnTo>
                  <a:lnTo>
                    <a:pt x="536" y="446"/>
                  </a:lnTo>
                  <a:lnTo>
                    <a:pt x="540" y="444"/>
                  </a:lnTo>
                  <a:lnTo>
                    <a:pt x="544" y="444"/>
                  </a:lnTo>
                  <a:lnTo>
                    <a:pt x="544" y="443"/>
                  </a:lnTo>
                  <a:lnTo>
                    <a:pt x="546" y="443"/>
                  </a:lnTo>
                  <a:lnTo>
                    <a:pt x="546" y="443"/>
                  </a:lnTo>
                  <a:lnTo>
                    <a:pt x="552" y="441"/>
                  </a:lnTo>
                  <a:lnTo>
                    <a:pt x="557" y="440"/>
                  </a:lnTo>
                  <a:lnTo>
                    <a:pt x="558" y="440"/>
                  </a:lnTo>
                  <a:lnTo>
                    <a:pt x="558" y="440"/>
                  </a:lnTo>
                  <a:lnTo>
                    <a:pt x="562" y="436"/>
                  </a:lnTo>
                  <a:lnTo>
                    <a:pt x="570" y="435"/>
                  </a:lnTo>
                  <a:lnTo>
                    <a:pt x="571" y="435"/>
                  </a:lnTo>
                  <a:lnTo>
                    <a:pt x="577" y="433"/>
                  </a:lnTo>
                  <a:lnTo>
                    <a:pt x="579" y="433"/>
                  </a:lnTo>
                  <a:lnTo>
                    <a:pt x="582" y="432"/>
                  </a:lnTo>
                  <a:close/>
                  <a:moveTo>
                    <a:pt x="497" y="425"/>
                  </a:moveTo>
                  <a:lnTo>
                    <a:pt x="497" y="425"/>
                  </a:lnTo>
                  <a:lnTo>
                    <a:pt x="497" y="427"/>
                  </a:lnTo>
                  <a:lnTo>
                    <a:pt x="497" y="429"/>
                  </a:lnTo>
                  <a:lnTo>
                    <a:pt x="495" y="430"/>
                  </a:lnTo>
                  <a:lnTo>
                    <a:pt x="494" y="432"/>
                  </a:lnTo>
                  <a:lnTo>
                    <a:pt x="492" y="432"/>
                  </a:lnTo>
                  <a:lnTo>
                    <a:pt x="491" y="432"/>
                  </a:lnTo>
                  <a:lnTo>
                    <a:pt x="491" y="432"/>
                  </a:lnTo>
                  <a:lnTo>
                    <a:pt x="491" y="430"/>
                  </a:lnTo>
                  <a:lnTo>
                    <a:pt x="491" y="430"/>
                  </a:lnTo>
                  <a:lnTo>
                    <a:pt x="491" y="430"/>
                  </a:lnTo>
                  <a:lnTo>
                    <a:pt x="491" y="429"/>
                  </a:lnTo>
                  <a:lnTo>
                    <a:pt x="491" y="429"/>
                  </a:lnTo>
                  <a:lnTo>
                    <a:pt x="489" y="429"/>
                  </a:lnTo>
                  <a:lnTo>
                    <a:pt x="491" y="429"/>
                  </a:lnTo>
                  <a:lnTo>
                    <a:pt x="492" y="427"/>
                  </a:lnTo>
                  <a:lnTo>
                    <a:pt x="497" y="425"/>
                  </a:lnTo>
                  <a:lnTo>
                    <a:pt x="497" y="425"/>
                  </a:lnTo>
                  <a:close/>
                  <a:moveTo>
                    <a:pt x="891" y="422"/>
                  </a:moveTo>
                  <a:lnTo>
                    <a:pt x="891" y="422"/>
                  </a:lnTo>
                  <a:lnTo>
                    <a:pt x="893" y="424"/>
                  </a:lnTo>
                  <a:lnTo>
                    <a:pt x="894" y="424"/>
                  </a:lnTo>
                  <a:lnTo>
                    <a:pt x="894" y="425"/>
                  </a:lnTo>
                  <a:lnTo>
                    <a:pt x="894" y="425"/>
                  </a:lnTo>
                  <a:lnTo>
                    <a:pt x="893" y="429"/>
                  </a:lnTo>
                  <a:lnTo>
                    <a:pt x="891" y="429"/>
                  </a:lnTo>
                  <a:lnTo>
                    <a:pt x="890" y="427"/>
                  </a:lnTo>
                  <a:lnTo>
                    <a:pt x="890" y="427"/>
                  </a:lnTo>
                  <a:lnTo>
                    <a:pt x="891" y="424"/>
                  </a:lnTo>
                  <a:lnTo>
                    <a:pt x="891" y="422"/>
                  </a:lnTo>
                  <a:close/>
                  <a:moveTo>
                    <a:pt x="2777" y="419"/>
                  </a:moveTo>
                  <a:lnTo>
                    <a:pt x="2779" y="419"/>
                  </a:lnTo>
                  <a:lnTo>
                    <a:pt x="2780" y="419"/>
                  </a:lnTo>
                  <a:lnTo>
                    <a:pt x="2782" y="421"/>
                  </a:lnTo>
                  <a:lnTo>
                    <a:pt x="2783" y="422"/>
                  </a:lnTo>
                  <a:lnTo>
                    <a:pt x="2782" y="422"/>
                  </a:lnTo>
                  <a:lnTo>
                    <a:pt x="2780" y="422"/>
                  </a:lnTo>
                  <a:lnTo>
                    <a:pt x="2779" y="422"/>
                  </a:lnTo>
                  <a:lnTo>
                    <a:pt x="2776" y="421"/>
                  </a:lnTo>
                  <a:lnTo>
                    <a:pt x="2777" y="419"/>
                  </a:lnTo>
                  <a:close/>
                  <a:moveTo>
                    <a:pt x="484" y="419"/>
                  </a:moveTo>
                  <a:lnTo>
                    <a:pt x="486" y="419"/>
                  </a:lnTo>
                  <a:lnTo>
                    <a:pt x="488" y="421"/>
                  </a:lnTo>
                  <a:lnTo>
                    <a:pt x="489" y="422"/>
                  </a:lnTo>
                  <a:lnTo>
                    <a:pt x="491" y="422"/>
                  </a:lnTo>
                  <a:lnTo>
                    <a:pt x="491" y="422"/>
                  </a:lnTo>
                  <a:lnTo>
                    <a:pt x="491" y="424"/>
                  </a:lnTo>
                  <a:lnTo>
                    <a:pt x="491" y="424"/>
                  </a:lnTo>
                  <a:lnTo>
                    <a:pt x="491" y="424"/>
                  </a:lnTo>
                  <a:lnTo>
                    <a:pt x="491" y="425"/>
                  </a:lnTo>
                  <a:lnTo>
                    <a:pt x="491" y="425"/>
                  </a:lnTo>
                  <a:lnTo>
                    <a:pt x="488" y="427"/>
                  </a:lnTo>
                  <a:lnTo>
                    <a:pt x="488" y="427"/>
                  </a:lnTo>
                  <a:lnTo>
                    <a:pt x="486" y="427"/>
                  </a:lnTo>
                  <a:lnTo>
                    <a:pt x="486" y="425"/>
                  </a:lnTo>
                  <a:lnTo>
                    <a:pt x="486" y="424"/>
                  </a:lnTo>
                  <a:lnTo>
                    <a:pt x="486" y="422"/>
                  </a:lnTo>
                  <a:lnTo>
                    <a:pt x="484" y="422"/>
                  </a:lnTo>
                  <a:lnTo>
                    <a:pt x="484" y="421"/>
                  </a:lnTo>
                  <a:lnTo>
                    <a:pt x="484" y="421"/>
                  </a:lnTo>
                  <a:lnTo>
                    <a:pt x="483" y="421"/>
                  </a:lnTo>
                  <a:lnTo>
                    <a:pt x="483" y="419"/>
                  </a:lnTo>
                  <a:lnTo>
                    <a:pt x="483" y="419"/>
                  </a:lnTo>
                  <a:lnTo>
                    <a:pt x="484" y="419"/>
                  </a:lnTo>
                  <a:close/>
                  <a:moveTo>
                    <a:pt x="2563" y="413"/>
                  </a:moveTo>
                  <a:lnTo>
                    <a:pt x="2564" y="414"/>
                  </a:lnTo>
                  <a:lnTo>
                    <a:pt x="2567" y="416"/>
                  </a:lnTo>
                  <a:lnTo>
                    <a:pt x="2577" y="419"/>
                  </a:lnTo>
                  <a:lnTo>
                    <a:pt x="2578" y="421"/>
                  </a:lnTo>
                  <a:lnTo>
                    <a:pt x="2580" y="422"/>
                  </a:lnTo>
                  <a:lnTo>
                    <a:pt x="2582" y="422"/>
                  </a:lnTo>
                  <a:lnTo>
                    <a:pt x="2578" y="421"/>
                  </a:lnTo>
                  <a:lnTo>
                    <a:pt x="2572" y="419"/>
                  </a:lnTo>
                  <a:lnTo>
                    <a:pt x="2569" y="418"/>
                  </a:lnTo>
                  <a:lnTo>
                    <a:pt x="2569" y="418"/>
                  </a:lnTo>
                  <a:lnTo>
                    <a:pt x="2567" y="418"/>
                  </a:lnTo>
                  <a:lnTo>
                    <a:pt x="2566" y="418"/>
                  </a:lnTo>
                  <a:lnTo>
                    <a:pt x="2564" y="416"/>
                  </a:lnTo>
                  <a:lnTo>
                    <a:pt x="2564" y="416"/>
                  </a:lnTo>
                  <a:lnTo>
                    <a:pt x="2563" y="414"/>
                  </a:lnTo>
                  <a:lnTo>
                    <a:pt x="2563" y="413"/>
                  </a:lnTo>
                  <a:close/>
                  <a:moveTo>
                    <a:pt x="2810" y="411"/>
                  </a:moveTo>
                  <a:lnTo>
                    <a:pt x="2812" y="411"/>
                  </a:lnTo>
                  <a:lnTo>
                    <a:pt x="2812" y="413"/>
                  </a:lnTo>
                  <a:lnTo>
                    <a:pt x="2813" y="414"/>
                  </a:lnTo>
                  <a:lnTo>
                    <a:pt x="2815" y="418"/>
                  </a:lnTo>
                  <a:lnTo>
                    <a:pt x="2815" y="419"/>
                  </a:lnTo>
                  <a:lnTo>
                    <a:pt x="2813" y="419"/>
                  </a:lnTo>
                  <a:lnTo>
                    <a:pt x="2812" y="419"/>
                  </a:lnTo>
                  <a:lnTo>
                    <a:pt x="2810" y="419"/>
                  </a:lnTo>
                  <a:lnTo>
                    <a:pt x="2810" y="419"/>
                  </a:lnTo>
                  <a:lnTo>
                    <a:pt x="2810" y="419"/>
                  </a:lnTo>
                  <a:lnTo>
                    <a:pt x="2810" y="418"/>
                  </a:lnTo>
                  <a:lnTo>
                    <a:pt x="2810" y="416"/>
                  </a:lnTo>
                  <a:lnTo>
                    <a:pt x="2810" y="416"/>
                  </a:lnTo>
                  <a:lnTo>
                    <a:pt x="2810" y="414"/>
                  </a:lnTo>
                  <a:lnTo>
                    <a:pt x="2810" y="414"/>
                  </a:lnTo>
                  <a:lnTo>
                    <a:pt x="2810" y="413"/>
                  </a:lnTo>
                  <a:lnTo>
                    <a:pt x="2809" y="413"/>
                  </a:lnTo>
                  <a:lnTo>
                    <a:pt x="2809" y="411"/>
                  </a:lnTo>
                  <a:lnTo>
                    <a:pt x="2809" y="411"/>
                  </a:lnTo>
                  <a:lnTo>
                    <a:pt x="2810" y="411"/>
                  </a:lnTo>
                  <a:close/>
                  <a:moveTo>
                    <a:pt x="3351" y="408"/>
                  </a:moveTo>
                  <a:lnTo>
                    <a:pt x="3353" y="408"/>
                  </a:lnTo>
                  <a:lnTo>
                    <a:pt x="3353" y="410"/>
                  </a:lnTo>
                  <a:lnTo>
                    <a:pt x="3351" y="411"/>
                  </a:lnTo>
                  <a:lnTo>
                    <a:pt x="3346" y="411"/>
                  </a:lnTo>
                  <a:lnTo>
                    <a:pt x="3345" y="411"/>
                  </a:lnTo>
                  <a:lnTo>
                    <a:pt x="3345" y="411"/>
                  </a:lnTo>
                  <a:lnTo>
                    <a:pt x="3346" y="410"/>
                  </a:lnTo>
                  <a:lnTo>
                    <a:pt x="3349" y="408"/>
                  </a:lnTo>
                  <a:lnTo>
                    <a:pt x="3351" y="408"/>
                  </a:lnTo>
                  <a:close/>
                  <a:moveTo>
                    <a:pt x="2824" y="406"/>
                  </a:moveTo>
                  <a:lnTo>
                    <a:pt x="2824" y="406"/>
                  </a:lnTo>
                  <a:lnTo>
                    <a:pt x="2824" y="408"/>
                  </a:lnTo>
                  <a:lnTo>
                    <a:pt x="2824" y="410"/>
                  </a:lnTo>
                  <a:lnTo>
                    <a:pt x="2824" y="410"/>
                  </a:lnTo>
                  <a:lnTo>
                    <a:pt x="2824" y="411"/>
                  </a:lnTo>
                  <a:lnTo>
                    <a:pt x="2824" y="413"/>
                  </a:lnTo>
                  <a:lnTo>
                    <a:pt x="2823" y="413"/>
                  </a:lnTo>
                  <a:lnTo>
                    <a:pt x="2823" y="414"/>
                  </a:lnTo>
                  <a:lnTo>
                    <a:pt x="2823" y="414"/>
                  </a:lnTo>
                  <a:lnTo>
                    <a:pt x="2821" y="416"/>
                  </a:lnTo>
                  <a:lnTo>
                    <a:pt x="2821" y="413"/>
                  </a:lnTo>
                  <a:lnTo>
                    <a:pt x="2821" y="413"/>
                  </a:lnTo>
                  <a:lnTo>
                    <a:pt x="2823" y="411"/>
                  </a:lnTo>
                  <a:lnTo>
                    <a:pt x="2823" y="411"/>
                  </a:lnTo>
                  <a:lnTo>
                    <a:pt x="2823" y="410"/>
                  </a:lnTo>
                  <a:lnTo>
                    <a:pt x="2821" y="410"/>
                  </a:lnTo>
                  <a:lnTo>
                    <a:pt x="2823" y="410"/>
                  </a:lnTo>
                  <a:lnTo>
                    <a:pt x="2824" y="406"/>
                  </a:lnTo>
                  <a:lnTo>
                    <a:pt x="2824" y="406"/>
                  </a:lnTo>
                  <a:close/>
                  <a:moveTo>
                    <a:pt x="3343" y="406"/>
                  </a:moveTo>
                  <a:lnTo>
                    <a:pt x="3345" y="406"/>
                  </a:lnTo>
                  <a:lnTo>
                    <a:pt x="3346" y="408"/>
                  </a:lnTo>
                  <a:lnTo>
                    <a:pt x="3346" y="408"/>
                  </a:lnTo>
                  <a:lnTo>
                    <a:pt x="3346" y="408"/>
                  </a:lnTo>
                  <a:lnTo>
                    <a:pt x="3345" y="408"/>
                  </a:lnTo>
                  <a:lnTo>
                    <a:pt x="3343" y="408"/>
                  </a:lnTo>
                  <a:lnTo>
                    <a:pt x="3342" y="408"/>
                  </a:lnTo>
                  <a:lnTo>
                    <a:pt x="3340" y="408"/>
                  </a:lnTo>
                  <a:lnTo>
                    <a:pt x="3340" y="406"/>
                  </a:lnTo>
                  <a:lnTo>
                    <a:pt x="3340" y="406"/>
                  </a:lnTo>
                  <a:lnTo>
                    <a:pt x="3343" y="406"/>
                  </a:lnTo>
                  <a:close/>
                  <a:moveTo>
                    <a:pt x="3646" y="395"/>
                  </a:moveTo>
                  <a:lnTo>
                    <a:pt x="3647" y="397"/>
                  </a:lnTo>
                  <a:lnTo>
                    <a:pt x="3649" y="397"/>
                  </a:lnTo>
                  <a:lnTo>
                    <a:pt x="3646" y="399"/>
                  </a:lnTo>
                  <a:lnTo>
                    <a:pt x="3643" y="399"/>
                  </a:lnTo>
                  <a:lnTo>
                    <a:pt x="3638" y="399"/>
                  </a:lnTo>
                  <a:lnTo>
                    <a:pt x="3632" y="399"/>
                  </a:lnTo>
                  <a:lnTo>
                    <a:pt x="3629" y="400"/>
                  </a:lnTo>
                  <a:lnTo>
                    <a:pt x="3624" y="402"/>
                  </a:lnTo>
                  <a:lnTo>
                    <a:pt x="3614" y="402"/>
                  </a:lnTo>
                  <a:lnTo>
                    <a:pt x="3613" y="402"/>
                  </a:lnTo>
                  <a:lnTo>
                    <a:pt x="3613" y="400"/>
                  </a:lnTo>
                  <a:lnTo>
                    <a:pt x="3611" y="400"/>
                  </a:lnTo>
                  <a:lnTo>
                    <a:pt x="3610" y="400"/>
                  </a:lnTo>
                  <a:lnTo>
                    <a:pt x="3608" y="400"/>
                  </a:lnTo>
                  <a:lnTo>
                    <a:pt x="3606" y="400"/>
                  </a:lnTo>
                  <a:lnTo>
                    <a:pt x="3606" y="400"/>
                  </a:lnTo>
                  <a:lnTo>
                    <a:pt x="3606" y="400"/>
                  </a:lnTo>
                  <a:lnTo>
                    <a:pt x="3606" y="399"/>
                  </a:lnTo>
                  <a:lnTo>
                    <a:pt x="3610" y="399"/>
                  </a:lnTo>
                  <a:lnTo>
                    <a:pt x="3619" y="399"/>
                  </a:lnTo>
                  <a:lnTo>
                    <a:pt x="3624" y="399"/>
                  </a:lnTo>
                  <a:lnTo>
                    <a:pt x="3625" y="399"/>
                  </a:lnTo>
                  <a:lnTo>
                    <a:pt x="3629" y="399"/>
                  </a:lnTo>
                  <a:lnTo>
                    <a:pt x="3632" y="397"/>
                  </a:lnTo>
                  <a:lnTo>
                    <a:pt x="3636" y="397"/>
                  </a:lnTo>
                  <a:lnTo>
                    <a:pt x="3644" y="395"/>
                  </a:lnTo>
                  <a:lnTo>
                    <a:pt x="3646" y="395"/>
                  </a:lnTo>
                  <a:close/>
                  <a:moveTo>
                    <a:pt x="585" y="389"/>
                  </a:moveTo>
                  <a:lnTo>
                    <a:pt x="585" y="389"/>
                  </a:lnTo>
                  <a:lnTo>
                    <a:pt x="585" y="389"/>
                  </a:lnTo>
                  <a:lnTo>
                    <a:pt x="585" y="391"/>
                  </a:lnTo>
                  <a:lnTo>
                    <a:pt x="585" y="391"/>
                  </a:lnTo>
                  <a:lnTo>
                    <a:pt x="587" y="392"/>
                  </a:lnTo>
                  <a:lnTo>
                    <a:pt x="587" y="392"/>
                  </a:lnTo>
                  <a:lnTo>
                    <a:pt x="587" y="392"/>
                  </a:lnTo>
                  <a:lnTo>
                    <a:pt x="588" y="394"/>
                  </a:lnTo>
                  <a:lnTo>
                    <a:pt x="587" y="394"/>
                  </a:lnTo>
                  <a:lnTo>
                    <a:pt x="587" y="394"/>
                  </a:lnTo>
                  <a:lnTo>
                    <a:pt x="585" y="394"/>
                  </a:lnTo>
                  <a:lnTo>
                    <a:pt x="585" y="395"/>
                  </a:lnTo>
                  <a:lnTo>
                    <a:pt x="585" y="397"/>
                  </a:lnTo>
                  <a:lnTo>
                    <a:pt x="585" y="397"/>
                  </a:lnTo>
                  <a:lnTo>
                    <a:pt x="585" y="399"/>
                  </a:lnTo>
                  <a:lnTo>
                    <a:pt x="587" y="399"/>
                  </a:lnTo>
                  <a:lnTo>
                    <a:pt x="587" y="400"/>
                  </a:lnTo>
                  <a:lnTo>
                    <a:pt x="585" y="402"/>
                  </a:lnTo>
                  <a:lnTo>
                    <a:pt x="584" y="402"/>
                  </a:lnTo>
                  <a:lnTo>
                    <a:pt x="582" y="402"/>
                  </a:lnTo>
                  <a:lnTo>
                    <a:pt x="582" y="402"/>
                  </a:lnTo>
                  <a:lnTo>
                    <a:pt x="582" y="400"/>
                  </a:lnTo>
                  <a:lnTo>
                    <a:pt x="582" y="399"/>
                  </a:lnTo>
                  <a:lnTo>
                    <a:pt x="582" y="397"/>
                  </a:lnTo>
                  <a:lnTo>
                    <a:pt x="582" y="395"/>
                  </a:lnTo>
                  <a:lnTo>
                    <a:pt x="582" y="394"/>
                  </a:lnTo>
                  <a:lnTo>
                    <a:pt x="582" y="394"/>
                  </a:lnTo>
                  <a:lnTo>
                    <a:pt x="582" y="392"/>
                  </a:lnTo>
                  <a:lnTo>
                    <a:pt x="582" y="392"/>
                  </a:lnTo>
                  <a:lnTo>
                    <a:pt x="582" y="392"/>
                  </a:lnTo>
                  <a:lnTo>
                    <a:pt x="584" y="391"/>
                  </a:lnTo>
                  <a:lnTo>
                    <a:pt x="584" y="391"/>
                  </a:lnTo>
                  <a:lnTo>
                    <a:pt x="584" y="389"/>
                  </a:lnTo>
                  <a:lnTo>
                    <a:pt x="585" y="389"/>
                  </a:lnTo>
                  <a:close/>
                  <a:moveTo>
                    <a:pt x="3641" y="386"/>
                  </a:moveTo>
                  <a:lnTo>
                    <a:pt x="3636" y="389"/>
                  </a:lnTo>
                  <a:lnTo>
                    <a:pt x="3635" y="389"/>
                  </a:lnTo>
                  <a:lnTo>
                    <a:pt x="3629" y="389"/>
                  </a:lnTo>
                  <a:lnTo>
                    <a:pt x="3624" y="391"/>
                  </a:lnTo>
                  <a:lnTo>
                    <a:pt x="3621" y="391"/>
                  </a:lnTo>
                  <a:lnTo>
                    <a:pt x="3616" y="391"/>
                  </a:lnTo>
                  <a:lnTo>
                    <a:pt x="3616" y="391"/>
                  </a:lnTo>
                  <a:lnTo>
                    <a:pt x="3616" y="391"/>
                  </a:lnTo>
                  <a:lnTo>
                    <a:pt x="3610" y="388"/>
                  </a:lnTo>
                  <a:lnTo>
                    <a:pt x="3610" y="388"/>
                  </a:lnTo>
                  <a:lnTo>
                    <a:pt x="3611" y="388"/>
                  </a:lnTo>
                  <a:lnTo>
                    <a:pt x="3616" y="388"/>
                  </a:lnTo>
                  <a:lnTo>
                    <a:pt x="3619" y="389"/>
                  </a:lnTo>
                  <a:lnTo>
                    <a:pt x="3622" y="389"/>
                  </a:lnTo>
                  <a:lnTo>
                    <a:pt x="3625" y="389"/>
                  </a:lnTo>
                  <a:lnTo>
                    <a:pt x="3627" y="389"/>
                  </a:lnTo>
                  <a:lnTo>
                    <a:pt x="3629" y="388"/>
                  </a:lnTo>
                  <a:lnTo>
                    <a:pt x="3633" y="388"/>
                  </a:lnTo>
                  <a:lnTo>
                    <a:pt x="3635" y="388"/>
                  </a:lnTo>
                  <a:lnTo>
                    <a:pt x="3636" y="388"/>
                  </a:lnTo>
                  <a:lnTo>
                    <a:pt x="3641" y="386"/>
                  </a:lnTo>
                  <a:close/>
                  <a:moveTo>
                    <a:pt x="4625" y="373"/>
                  </a:moveTo>
                  <a:lnTo>
                    <a:pt x="4628" y="375"/>
                  </a:lnTo>
                  <a:lnTo>
                    <a:pt x="4630" y="375"/>
                  </a:lnTo>
                  <a:lnTo>
                    <a:pt x="4633" y="375"/>
                  </a:lnTo>
                  <a:lnTo>
                    <a:pt x="4635" y="377"/>
                  </a:lnTo>
                  <a:lnTo>
                    <a:pt x="4635" y="378"/>
                  </a:lnTo>
                  <a:lnTo>
                    <a:pt x="4631" y="377"/>
                  </a:lnTo>
                  <a:lnTo>
                    <a:pt x="4627" y="377"/>
                  </a:lnTo>
                  <a:lnTo>
                    <a:pt x="4625" y="375"/>
                  </a:lnTo>
                  <a:lnTo>
                    <a:pt x="4625" y="373"/>
                  </a:lnTo>
                  <a:close/>
                  <a:moveTo>
                    <a:pt x="2730" y="372"/>
                  </a:moveTo>
                  <a:lnTo>
                    <a:pt x="2730" y="373"/>
                  </a:lnTo>
                  <a:lnTo>
                    <a:pt x="2730" y="373"/>
                  </a:lnTo>
                  <a:lnTo>
                    <a:pt x="2728" y="375"/>
                  </a:lnTo>
                  <a:lnTo>
                    <a:pt x="2727" y="377"/>
                  </a:lnTo>
                  <a:lnTo>
                    <a:pt x="2728" y="378"/>
                  </a:lnTo>
                  <a:lnTo>
                    <a:pt x="2727" y="378"/>
                  </a:lnTo>
                  <a:lnTo>
                    <a:pt x="2727" y="380"/>
                  </a:lnTo>
                  <a:lnTo>
                    <a:pt x="2727" y="380"/>
                  </a:lnTo>
                  <a:lnTo>
                    <a:pt x="2725" y="381"/>
                  </a:lnTo>
                  <a:lnTo>
                    <a:pt x="2723" y="381"/>
                  </a:lnTo>
                  <a:lnTo>
                    <a:pt x="2720" y="383"/>
                  </a:lnTo>
                  <a:lnTo>
                    <a:pt x="2720" y="384"/>
                  </a:lnTo>
                  <a:lnTo>
                    <a:pt x="2723" y="386"/>
                  </a:lnTo>
                  <a:lnTo>
                    <a:pt x="2725" y="386"/>
                  </a:lnTo>
                  <a:lnTo>
                    <a:pt x="2725" y="386"/>
                  </a:lnTo>
                  <a:lnTo>
                    <a:pt x="2725" y="388"/>
                  </a:lnTo>
                  <a:lnTo>
                    <a:pt x="2723" y="388"/>
                  </a:lnTo>
                  <a:lnTo>
                    <a:pt x="2720" y="386"/>
                  </a:lnTo>
                  <a:lnTo>
                    <a:pt x="2719" y="386"/>
                  </a:lnTo>
                  <a:lnTo>
                    <a:pt x="2717" y="388"/>
                  </a:lnTo>
                  <a:lnTo>
                    <a:pt x="2719" y="388"/>
                  </a:lnTo>
                  <a:lnTo>
                    <a:pt x="2719" y="388"/>
                  </a:lnTo>
                  <a:lnTo>
                    <a:pt x="2719" y="389"/>
                  </a:lnTo>
                  <a:lnTo>
                    <a:pt x="2717" y="389"/>
                  </a:lnTo>
                  <a:lnTo>
                    <a:pt x="2717" y="389"/>
                  </a:lnTo>
                  <a:lnTo>
                    <a:pt x="2717" y="389"/>
                  </a:lnTo>
                  <a:lnTo>
                    <a:pt x="2716" y="389"/>
                  </a:lnTo>
                  <a:lnTo>
                    <a:pt x="2716" y="389"/>
                  </a:lnTo>
                  <a:lnTo>
                    <a:pt x="2714" y="391"/>
                  </a:lnTo>
                  <a:lnTo>
                    <a:pt x="2714" y="389"/>
                  </a:lnTo>
                  <a:lnTo>
                    <a:pt x="2712" y="389"/>
                  </a:lnTo>
                  <a:lnTo>
                    <a:pt x="2711" y="389"/>
                  </a:lnTo>
                  <a:lnTo>
                    <a:pt x="2711" y="389"/>
                  </a:lnTo>
                  <a:lnTo>
                    <a:pt x="2709" y="391"/>
                  </a:lnTo>
                  <a:lnTo>
                    <a:pt x="2709" y="391"/>
                  </a:lnTo>
                  <a:lnTo>
                    <a:pt x="2711" y="389"/>
                  </a:lnTo>
                  <a:lnTo>
                    <a:pt x="2711" y="388"/>
                  </a:lnTo>
                  <a:lnTo>
                    <a:pt x="2711" y="388"/>
                  </a:lnTo>
                  <a:lnTo>
                    <a:pt x="2709" y="386"/>
                  </a:lnTo>
                  <a:lnTo>
                    <a:pt x="2709" y="386"/>
                  </a:lnTo>
                  <a:lnTo>
                    <a:pt x="2708" y="386"/>
                  </a:lnTo>
                  <a:lnTo>
                    <a:pt x="2708" y="386"/>
                  </a:lnTo>
                  <a:lnTo>
                    <a:pt x="2709" y="384"/>
                  </a:lnTo>
                  <a:lnTo>
                    <a:pt x="2712" y="383"/>
                  </a:lnTo>
                  <a:lnTo>
                    <a:pt x="2712" y="383"/>
                  </a:lnTo>
                  <a:lnTo>
                    <a:pt x="2712" y="381"/>
                  </a:lnTo>
                  <a:lnTo>
                    <a:pt x="2716" y="380"/>
                  </a:lnTo>
                  <a:lnTo>
                    <a:pt x="2719" y="378"/>
                  </a:lnTo>
                  <a:lnTo>
                    <a:pt x="2719" y="380"/>
                  </a:lnTo>
                  <a:lnTo>
                    <a:pt x="2720" y="380"/>
                  </a:lnTo>
                  <a:lnTo>
                    <a:pt x="2720" y="378"/>
                  </a:lnTo>
                  <a:lnTo>
                    <a:pt x="2720" y="378"/>
                  </a:lnTo>
                  <a:lnTo>
                    <a:pt x="2720" y="378"/>
                  </a:lnTo>
                  <a:lnTo>
                    <a:pt x="2719" y="377"/>
                  </a:lnTo>
                  <a:lnTo>
                    <a:pt x="2720" y="377"/>
                  </a:lnTo>
                  <a:lnTo>
                    <a:pt x="2720" y="375"/>
                  </a:lnTo>
                  <a:lnTo>
                    <a:pt x="2722" y="377"/>
                  </a:lnTo>
                  <a:lnTo>
                    <a:pt x="2722" y="377"/>
                  </a:lnTo>
                  <a:lnTo>
                    <a:pt x="2723" y="377"/>
                  </a:lnTo>
                  <a:lnTo>
                    <a:pt x="2723" y="377"/>
                  </a:lnTo>
                  <a:lnTo>
                    <a:pt x="2723" y="375"/>
                  </a:lnTo>
                  <a:lnTo>
                    <a:pt x="2725" y="375"/>
                  </a:lnTo>
                  <a:lnTo>
                    <a:pt x="2727" y="375"/>
                  </a:lnTo>
                  <a:lnTo>
                    <a:pt x="2727" y="375"/>
                  </a:lnTo>
                  <a:lnTo>
                    <a:pt x="2728" y="373"/>
                  </a:lnTo>
                  <a:lnTo>
                    <a:pt x="2730" y="373"/>
                  </a:lnTo>
                  <a:lnTo>
                    <a:pt x="2730" y="372"/>
                  </a:lnTo>
                  <a:close/>
                  <a:moveTo>
                    <a:pt x="4630" y="370"/>
                  </a:moveTo>
                  <a:lnTo>
                    <a:pt x="4631" y="370"/>
                  </a:lnTo>
                  <a:lnTo>
                    <a:pt x="4633" y="370"/>
                  </a:lnTo>
                  <a:lnTo>
                    <a:pt x="4633" y="372"/>
                  </a:lnTo>
                  <a:lnTo>
                    <a:pt x="4633" y="372"/>
                  </a:lnTo>
                  <a:lnTo>
                    <a:pt x="4635" y="372"/>
                  </a:lnTo>
                  <a:lnTo>
                    <a:pt x="4635" y="372"/>
                  </a:lnTo>
                  <a:lnTo>
                    <a:pt x="4631" y="373"/>
                  </a:lnTo>
                  <a:lnTo>
                    <a:pt x="4631" y="373"/>
                  </a:lnTo>
                  <a:lnTo>
                    <a:pt x="4631" y="373"/>
                  </a:lnTo>
                  <a:lnTo>
                    <a:pt x="4631" y="373"/>
                  </a:lnTo>
                  <a:lnTo>
                    <a:pt x="4631" y="375"/>
                  </a:lnTo>
                  <a:lnTo>
                    <a:pt x="4630" y="373"/>
                  </a:lnTo>
                  <a:lnTo>
                    <a:pt x="4628" y="373"/>
                  </a:lnTo>
                  <a:lnTo>
                    <a:pt x="4628" y="373"/>
                  </a:lnTo>
                  <a:lnTo>
                    <a:pt x="4628" y="372"/>
                  </a:lnTo>
                  <a:lnTo>
                    <a:pt x="4628" y="372"/>
                  </a:lnTo>
                  <a:lnTo>
                    <a:pt x="4628" y="372"/>
                  </a:lnTo>
                  <a:lnTo>
                    <a:pt x="4628" y="372"/>
                  </a:lnTo>
                  <a:lnTo>
                    <a:pt x="4630" y="370"/>
                  </a:lnTo>
                  <a:lnTo>
                    <a:pt x="4628" y="370"/>
                  </a:lnTo>
                  <a:lnTo>
                    <a:pt x="4628" y="370"/>
                  </a:lnTo>
                  <a:lnTo>
                    <a:pt x="4630" y="370"/>
                  </a:lnTo>
                  <a:close/>
                  <a:moveTo>
                    <a:pt x="3619" y="367"/>
                  </a:moveTo>
                  <a:lnTo>
                    <a:pt x="3624" y="369"/>
                  </a:lnTo>
                  <a:lnTo>
                    <a:pt x="3632" y="370"/>
                  </a:lnTo>
                  <a:lnTo>
                    <a:pt x="3636" y="370"/>
                  </a:lnTo>
                  <a:lnTo>
                    <a:pt x="3638" y="373"/>
                  </a:lnTo>
                  <a:lnTo>
                    <a:pt x="3630" y="372"/>
                  </a:lnTo>
                  <a:lnTo>
                    <a:pt x="3625" y="372"/>
                  </a:lnTo>
                  <a:lnTo>
                    <a:pt x="3622" y="370"/>
                  </a:lnTo>
                  <a:lnTo>
                    <a:pt x="3618" y="370"/>
                  </a:lnTo>
                  <a:lnTo>
                    <a:pt x="3613" y="370"/>
                  </a:lnTo>
                  <a:lnTo>
                    <a:pt x="3610" y="372"/>
                  </a:lnTo>
                  <a:lnTo>
                    <a:pt x="3608" y="373"/>
                  </a:lnTo>
                  <a:lnTo>
                    <a:pt x="3605" y="375"/>
                  </a:lnTo>
                  <a:lnTo>
                    <a:pt x="3600" y="375"/>
                  </a:lnTo>
                  <a:lnTo>
                    <a:pt x="3599" y="375"/>
                  </a:lnTo>
                  <a:lnTo>
                    <a:pt x="3599" y="373"/>
                  </a:lnTo>
                  <a:lnTo>
                    <a:pt x="3603" y="372"/>
                  </a:lnTo>
                  <a:lnTo>
                    <a:pt x="3606" y="372"/>
                  </a:lnTo>
                  <a:lnTo>
                    <a:pt x="3610" y="370"/>
                  </a:lnTo>
                  <a:lnTo>
                    <a:pt x="3614" y="369"/>
                  </a:lnTo>
                  <a:lnTo>
                    <a:pt x="3619" y="367"/>
                  </a:lnTo>
                  <a:close/>
                  <a:moveTo>
                    <a:pt x="800" y="361"/>
                  </a:moveTo>
                  <a:lnTo>
                    <a:pt x="804" y="362"/>
                  </a:lnTo>
                  <a:lnTo>
                    <a:pt x="804" y="362"/>
                  </a:lnTo>
                  <a:lnTo>
                    <a:pt x="806" y="362"/>
                  </a:lnTo>
                  <a:lnTo>
                    <a:pt x="806" y="364"/>
                  </a:lnTo>
                  <a:lnTo>
                    <a:pt x="804" y="366"/>
                  </a:lnTo>
                  <a:lnTo>
                    <a:pt x="801" y="364"/>
                  </a:lnTo>
                  <a:lnTo>
                    <a:pt x="798" y="361"/>
                  </a:lnTo>
                  <a:lnTo>
                    <a:pt x="800" y="361"/>
                  </a:lnTo>
                  <a:close/>
                  <a:moveTo>
                    <a:pt x="3584" y="355"/>
                  </a:moveTo>
                  <a:lnTo>
                    <a:pt x="3586" y="356"/>
                  </a:lnTo>
                  <a:lnTo>
                    <a:pt x="3586" y="356"/>
                  </a:lnTo>
                  <a:lnTo>
                    <a:pt x="3586" y="358"/>
                  </a:lnTo>
                  <a:lnTo>
                    <a:pt x="3583" y="358"/>
                  </a:lnTo>
                  <a:lnTo>
                    <a:pt x="3581" y="359"/>
                  </a:lnTo>
                  <a:lnTo>
                    <a:pt x="3581" y="359"/>
                  </a:lnTo>
                  <a:lnTo>
                    <a:pt x="3583" y="361"/>
                  </a:lnTo>
                  <a:lnTo>
                    <a:pt x="3583" y="361"/>
                  </a:lnTo>
                  <a:lnTo>
                    <a:pt x="3584" y="362"/>
                  </a:lnTo>
                  <a:lnTo>
                    <a:pt x="3584" y="364"/>
                  </a:lnTo>
                  <a:lnTo>
                    <a:pt x="3586" y="364"/>
                  </a:lnTo>
                  <a:lnTo>
                    <a:pt x="3588" y="366"/>
                  </a:lnTo>
                  <a:lnTo>
                    <a:pt x="3588" y="367"/>
                  </a:lnTo>
                  <a:lnTo>
                    <a:pt x="3588" y="369"/>
                  </a:lnTo>
                  <a:lnTo>
                    <a:pt x="3588" y="369"/>
                  </a:lnTo>
                  <a:lnTo>
                    <a:pt x="3589" y="370"/>
                  </a:lnTo>
                  <a:lnTo>
                    <a:pt x="3589" y="370"/>
                  </a:lnTo>
                  <a:lnTo>
                    <a:pt x="3589" y="370"/>
                  </a:lnTo>
                  <a:lnTo>
                    <a:pt x="3589" y="370"/>
                  </a:lnTo>
                  <a:lnTo>
                    <a:pt x="3588" y="372"/>
                  </a:lnTo>
                  <a:lnTo>
                    <a:pt x="3586" y="372"/>
                  </a:lnTo>
                  <a:lnTo>
                    <a:pt x="3584" y="370"/>
                  </a:lnTo>
                  <a:lnTo>
                    <a:pt x="3584" y="370"/>
                  </a:lnTo>
                  <a:lnTo>
                    <a:pt x="3583" y="370"/>
                  </a:lnTo>
                  <a:lnTo>
                    <a:pt x="3583" y="370"/>
                  </a:lnTo>
                  <a:lnTo>
                    <a:pt x="3583" y="369"/>
                  </a:lnTo>
                  <a:lnTo>
                    <a:pt x="3583" y="367"/>
                  </a:lnTo>
                  <a:lnTo>
                    <a:pt x="3583" y="366"/>
                  </a:lnTo>
                  <a:lnTo>
                    <a:pt x="3581" y="362"/>
                  </a:lnTo>
                  <a:lnTo>
                    <a:pt x="3580" y="361"/>
                  </a:lnTo>
                  <a:lnTo>
                    <a:pt x="3578" y="361"/>
                  </a:lnTo>
                  <a:lnTo>
                    <a:pt x="3578" y="361"/>
                  </a:lnTo>
                  <a:lnTo>
                    <a:pt x="3578" y="359"/>
                  </a:lnTo>
                  <a:lnTo>
                    <a:pt x="3578" y="359"/>
                  </a:lnTo>
                  <a:lnTo>
                    <a:pt x="3578" y="358"/>
                  </a:lnTo>
                  <a:lnTo>
                    <a:pt x="3580" y="358"/>
                  </a:lnTo>
                  <a:lnTo>
                    <a:pt x="3581" y="356"/>
                  </a:lnTo>
                  <a:lnTo>
                    <a:pt x="3584" y="355"/>
                  </a:lnTo>
                  <a:close/>
                  <a:moveTo>
                    <a:pt x="3329" y="355"/>
                  </a:moveTo>
                  <a:lnTo>
                    <a:pt x="3332" y="355"/>
                  </a:lnTo>
                  <a:lnTo>
                    <a:pt x="3334" y="356"/>
                  </a:lnTo>
                  <a:lnTo>
                    <a:pt x="3334" y="356"/>
                  </a:lnTo>
                  <a:lnTo>
                    <a:pt x="3332" y="358"/>
                  </a:lnTo>
                  <a:lnTo>
                    <a:pt x="3331" y="358"/>
                  </a:lnTo>
                  <a:lnTo>
                    <a:pt x="3329" y="356"/>
                  </a:lnTo>
                  <a:lnTo>
                    <a:pt x="3329" y="355"/>
                  </a:lnTo>
                  <a:close/>
                  <a:moveTo>
                    <a:pt x="4609" y="355"/>
                  </a:moveTo>
                  <a:lnTo>
                    <a:pt x="4611" y="355"/>
                  </a:lnTo>
                  <a:lnTo>
                    <a:pt x="4613" y="355"/>
                  </a:lnTo>
                  <a:lnTo>
                    <a:pt x="4613" y="355"/>
                  </a:lnTo>
                  <a:lnTo>
                    <a:pt x="4613" y="356"/>
                  </a:lnTo>
                  <a:lnTo>
                    <a:pt x="4611" y="356"/>
                  </a:lnTo>
                  <a:lnTo>
                    <a:pt x="4611" y="356"/>
                  </a:lnTo>
                  <a:lnTo>
                    <a:pt x="4611" y="358"/>
                  </a:lnTo>
                  <a:lnTo>
                    <a:pt x="4611" y="358"/>
                  </a:lnTo>
                  <a:lnTo>
                    <a:pt x="4609" y="358"/>
                  </a:lnTo>
                  <a:lnTo>
                    <a:pt x="4608" y="358"/>
                  </a:lnTo>
                  <a:lnTo>
                    <a:pt x="4608" y="356"/>
                  </a:lnTo>
                  <a:lnTo>
                    <a:pt x="4606" y="355"/>
                  </a:lnTo>
                  <a:lnTo>
                    <a:pt x="4606" y="355"/>
                  </a:lnTo>
                  <a:lnTo>
                    <a:pt x="4608" y="355"/>
                  </a:lnTo>
                  <a:lnTo>
                    <a:pt x="4609" y="355"/>
                  </a:lnTo>
                  <a:close/>
                  <a:moveTo>
                    <a:pt x="3340" y="355"/>
                  </a:moveTo>
                  <a:lnTo>
                    <a:pt x="3340" y="355"/>
                  </a:lnTo>
                  <a:lnTo>
                    <a:pt x="3340" y="356"/>
                  </a:lnTo>
                  <a:lnTo>
                    <a:pt x="3342" y="358"/>
                  </a:lnTo>
                  <a:lnTo>
                    <a:pt x="3342" y="359"/>
                  </a:lnTo>
                  <a:lnTo>
                    <a:pt x="3338" y="359"/>
                  </a:lnTo>
                  <a:lnTo>
                    <a:pt x="3337" y="356"/>
                  </a:lnTo>
                  <a:lnTo>
                    <a:pt x="3337" y="356"/>
                  </a:lnTo>
                  <a:lnTo>
                    <a:pt x="3338" y="355"/>
                  </a:lnTo>
                  <a:lnTo>
                    <a:pt x="3338" y="355"/>
                  </a:lnTo>
                  <a:lnTo>
                    <a:pt x="3340" y="355"/>
                  </a:lnTo>
                  <a:close/>
                  <a:moveTo>
                    <a:pt x="3338" y="351"/>
                  </a:moveTo>
                  <a:lnTo>
                    <a:pt x="3338" y="353"/>
                  </a:lnTo>
                  <a:lnTo>
                    <a:pt x="3338" y="353"/>
                  </a:lnTo>
                  <a:lnTo>
                    <a:pt x="3337" y="355"/>
                  </a:lnTo>
                  <a:lnTo>
                    <a:pt x="3335" y="355"/>
                  </a:lnTo>
                  <a:lnTo>
                    <a:pt x="3332" y="353"/>
                  </a:lnTo>
                  <a:lnTo>
                    <a:pt x="3332" y="353"/>
                  </a:lnTo>
                  <a:lnTo>
                    <a:pt x="3338" y="351"/>
                  </a:lnTo>
                  <a:close/>
                  <a:moveTo>
                    <a:pt x="95" y="339"/>
                  </a:moveTo>
                  <a:lnTo>
                    <a:pt x="103" y="342"/>
                  </a:lnTo>
                  <a:lnTo>
                    <a:pt x="104" y="343"/>
                  </a:lnTo>
                  <a:lnTo>
                    <a:pt x="100" y="343"/>
                  </a:lnTo>
                  <a:lnTo>
                    <a:pt x="93" y="345"/>
                  </a:lnTo>
                  <a:lnTo>
                    <a:pt x="93" y="345"/>
                  </a:lnTo>
                  <a:lnTo>
                    <a:pt x="92" y="345"/>
                  </a:lnTo>
                  <a:lnTo>
                    <a:pt x="90" y="345"/>
                  </a:lnTo>
                  <a:lnTo>
                    <a:pt x="89" y="343"/>
                  </a:lnTo>
                  <a:lnTo>
                    <a:pt x="87" y="342"/>
                  </a:lnTo>
                  <a:lnTo>
                    <a:pt x="85" y="342"/>
                  </a:lnTo>
                  <a:lnTo>
                    <a:pt x="85" y="340"/>
                  </a:lnTo>
                  <a:lnTo>
                    <a:pt x="85" y="340"/>
                  </a:lnTo>
                  <a:lnTo>
                    <a:pt x="87" y="340"/>
                  </a:lnTo>
                  <a:lnTo>
                    <a:pt x="89" y="340"/>
                  </a:lnTo>
                  <a:lnTo>
                    <a:pt x="89" y="340"/>
                  </a:lnTo>
                  <a:lnTo>
                    <a:pt x="90" y="339"/>
                  </a:lnTo>
                  <a:lnTo>
                    <a:pt x="92" y="339"/>
                  </a:lnTo>
                  <a:lnTo>
                    <a:pt x="95" y="339"/>
                  </a:lnTo>
                  <a:close/>
                  <a:moveTo>
                    <a:pt x="1172" y="326"/>
                  </a:moveTo>
                  <a:lnTo>
                    <a:pt x="1175" y="326"/>
                  </a:lnTo>
                  <a:lnTo>
                    <a:pt x="1175" y="328"/>
                  </a:lnTo>
                  <a:lnTo>
                    <a:pt x="1175" y="328"/>
                  </a:lnTo>
                  <a:lnTo>
                    <a:pt x="1178" y="328"/>
                  </a:lnTo>
                  <a:lnTo>
                    <a:pt x="1178" y="329"/>
                  </a:lnTo>
                  <a:lnTo>
                    <a:pt x="1177" y="329"/>
                  </a:lnTo>
                  <a:lnTo>
                    <a:pt x="1175" y="329"/>
                  </a:lnTo>
                  <a:lnTo>
                    <a:pt x="1170" y="329"/>
                  </a:lnTo>
                  <a:lnTo>
                    <a:pt x="1167" y="328"/>
                  </a:lnTo>
                  <a:lnTo>
                    <a:pt x="1167" y="328"/>
                  </a:lnTo>
                  <a:lnTo>
                    <a:pt x="1169" y="328"/>
                  </a:lnTo>
                  <a:lnTo>
                    <a:pt x="1169" y="326"/>
                  </a:lnTo>
                  <a:lnTo>
                    <a:pt x="1172" y="326"/>
                  </a:lnTo>
                  <a:close/>
                  <a:moveTo>
                    <a:pt x="4469" y="301"/>
                  </a:moveTo>
                  <a:lnTo>
                    <a:pt x="4469" y="301"/>
                  </a:lnTo>
                  <a:lnTo>
                    <a:pt x="4471" y="301"/>
                  </a:lnTo>
                  <a:lnTo>
                    <a:pt x="4472" y="301"/>
                  </a:lnTo>
                  <a:lnTo>
                    <a:pt x="4472" y="303"/>
                  </a:lnTo>
                  <a:lnTo>
                    <a:pt x="4474" y="304"/>
                  </a:lnTo>
                  <a:lnTo>
                    <a:pt x="4474" y="304"/>
                  </a:lnTo>
                  <a:lnTo>
                    <a:pt x="4472" y="306"/>
                  </a:lnTo>
                  <a:lnTo>
                    <a:pt x="4471" y="307"/>
                  </a:lnTo>
                  <a:lnTo>
                    <a:pt x="4471" y="307"/>
                  </a:lnTo>
                  <a:lnTo>
                    <a:pt x="4469" y="307"/>
                  </a:lnTo>
                  <a:lnTo>
                    <a:pt x="4467" y="306"/>
                  </a:lnTo>
                  <a:lnTo>
                    <a:pt x="4467" y="304"/>
                  </a:lnTo>
                  <a:lnTo>
                    <a:pt x="4467" y="303"/>
                  </a:lnTo>
                  <a:lnTo>
                    <a:pt x="4467" y="301"/>
                  </a:lnTo>
                  <a:lnTo>
                    <a:pt x="4469" y="301"/>
                  </a:lnTo>
                  <a:lnTo>
                    <a:pt x="4469" y="301"/>
                  </a:lnTo>
                  <a:close/>
                  <a:moveTo>
                    <a:pt x="4367" y="288"/>
                  </a:moveTo>
                  <a:lnTo>
                    <a:pt x="4370" y="288"/>
                  </a:lnTo>
                  <a:lnTo>
                    <a:pt x="4370" y="290"/>
                  </a:lnTo>
                  <a:lnTo>
                    <a:pt x="4370" y="290"/>
                  </a:lnTo>
                  <a:lnTo>
                    <a:pt x="4368" y="290"/>
                  </a:lnTo>
                  <a:lnTo>
                    <a:pt x="4367" y="291"/>
                  </a:lnTo>
                  <a:lnTo>
                    <a:pt x="4365" y="291"/>
                  </a:lnTo>
                  <a:lnTo>
                    <a:pt x="4363" y="291"/>
                  </a:lnTo>
                  <a:lnTo>
                    <a:pt x="4362" y="291"/>
                  </a:lnTo>
                  <a:lnTo>
                    <a:pt x="4362" y="291"/>
                  </a:lnTo>
                  <a:lnTo>
                    <a:pt x="4362" y="290"/>
                  </a:lnTo>
                  <a:lnTo>
                    <a:pt x="4362" y="290"/>
                  </a:lnTo>
                  <a:lnTo>
                    <a:pt x="4362" y="290"/>
                  </a:lnTo>
                  <a:lnTo>
                    <a:pt x="4362" y="288"/>
                  </a:lnTo>
                  <a:lnTo>
                    <a:pt x="4365" y="288"/>
                  </a:lnTo>
                  <a:lnTo>
                    <a:pt x="4367" y="288"/>
                  </a:lnTo>
                  <a:close/>
                  <a:moveTo>
                    <a:pt x="3763" y="216"/>
                  </a:moveTo>
                  <a:lnTo>
                    <a:pt x="3763" y="216"/>
                  </a:lnTo>
                  <a:lnTo>
                    <a:pt x="3764" y="217"/>
                  </a:lnTo>
                  <a:lnTo>
                    <a:pt x="3767" y="219"/>
                  </a:lnTo>
                  <a:lnTo>
                    <a:pt x="3767" y="219"/>
                  </a:lnTo>
                  <a:lnTo>
                    <a:pt x="3769" y="219"/>
                  </a:lnTo>
                  <a:lnTo>
                    <a:pt x="3769" y="221"/>
                  </a:lnTo>
                  <a:lnTo>
                    <a:pt x="3769" y="222"/>
                  </a:lnTo>
                  <a:lnTo>
                    <a:pt x="3767" y="224"/>
                  </a:lnTo>
                  <a:lnTo>
                    <a:pt x="3769" y="225"/>
                  </a:lnTo>
                  <a:lnTo>
                    <a:pt x="3770" y="228"/>
                  </a:lnTo>
                  <a:lnTo>
                    <a:pt x="3772" y="228"/>
                  </a:lnTo>
                  <a:lnTo>
                    <a:pt x="3775" y="230"/>
                  </a:lnTo>
                  <a:lnTo>
                    <a:pt x="3786" y="232"/>
                  </a:lnTo>
                  <a:lnTo>
                    <a:pt x="3796" y="232"/>
                  </a:lnTo>
                  <a:lnTo>
                    <a:pt x="3807" y="230"/>
                  </a:lnTo>
                  <a:lnTo>
                    <a:pt x="3811" y="228"/>
                  </a:lnTo>
                  <a:lnTo>
                    <a:pt x="3815" y="227"/>
                  </a:lnTo>
                  <a:lnTo>
                    <a:pt x="3819" y="227"/>
                  </a:lnTo>
                  <a:lnTo>
                    <a:pt x="3821" y="227"/>
                  </a:lnTo>
                  <a:lnTo>
                    <a:pt x="3821" y="225"/>
                  </a:lnTo>
                  <a:lnTo>
                    <a:pt x="3818" y="224"/>
                  </a:lnTo>
                  <a:lnTo>
                    <a:pt x="3816" y="222"/>
                  </a:lnTo>
                  <a:lnTo>
                    <a:pt x="3816" y="221"/>
                  </a:lnTo>
                  <a:lnTo>
                    <a:pt x="3818" y="221"/>
                  </a:lnTo>
                  <a:lnTo>
                    <a:pt x="3819" y="221"/>
                  </a:lnTo>
                  <a:lnTo>
                    <a:pt x="3819" y="219"/>
                  </a:lnTo>
                  <a:lnTo>
                    <a:pt x="3819" y="219"/>
                  </a:lnTo>
                  <a:lnTo>
                    <a:pt x="3821" y="217"/>
                  </a:lnTo>
                  <a:lnTo>
                    <a:pt x="3823" y="217"/>
                  </a:lnTo>
                  <a:lnTo>
                    <a:pt x="3826" y="217"/>
                  </a:lnTo>
                  <a:lnTo>
                    <a:pt x="3827" y="221"/>
                  </a:lnTo>
                  <a:lnTo>
                    <a:pt x="3830" y="224"/>
                  </a:lnTo>
                  <a:lnTo>
                    <a:pt x="3837" y="225"/>
                  </a:lnTo>
                  <a:lnTo>
                    <a:pt x="3837" y="227"/>
                  </a:lnTo>
                  <a:lnTo>
                    <a:pt x="3837" y="227"/>
                  </a:lnTo>
                  <a:lnTo>
                    <a:pt x="3832" y="227"/>
                  </a:lnTo>
                  <a:lnTo>
                    <a:pt x="3826" y="228"/>
                  </a:lnTo>
                  <a:lnTo>
                    <a:pt x="3818" y="232"/>
                  </a:lnTo>
                  <a:lnTo>
                    <a:pt x="3816" y="232"/>
                  </a:lnTo>
                  <a:lnTo>
                    <a:pt x="3816" y="232"/>
                  </a:lnTo>
                  <a:lnTo>
                    <a:pt x="3815" y="232"/>
                  </a:lnTo>
                  <a:lnTo>
                    <a:pt x="3811" y="233"/>
                  </a:lnTo>
                  <a:lnTo>
                    <a:pt x="3807" y="233"/>
                  </a:lnTo>
                  <a:lnTo>
                    <a:pt x="3802" y="235"/>
                  </a:lnTo>
                  <a:lnTo>
                    <a:pt x="3796" y="235"/>
                  </a:lnTo>
                  <a:lnTo>
                    <a:pt x="3789" y="235"/>
                  </a:lnTo>
                  <a:lnTo>
                    <a:pt x="3789" y="238"/>
                  </a:lnTo>
                  <a:lnTo>
                    <a:pt x="3791" y="241"/>
                  </a:lnTo>
                  <a:lnTo>
                    <a:pt x="3793" y="243"/>
                  </a:lnTo>
                  <a:lnTo>
                    <a:pt x="3791" y="243"/>
                  </a:lnTo>
                  <a:lnTo>
                    <a:pt x="3789" y="243"/>
                  </a:lnTo>
                  <a:lnTo>
                    <a:pt x="3789" y="243"/>
                  </a:lnTo>
                  <a:lnTo>
                    <a:pt x="3786" y="243"/>
                  </a:lnTo>
                  <a:lnTo>
                    <a:pt x="3785" y="241"/>
                  </a:lnTo>
                  <a:lnTo>
                    <a:pt x="3782" y="239"/>
                  </a:lnTo>
                  <a:lnTo>
                    <a:pt x="3780" y="238"/>
                  </a:lnTo>
                  <a:lnTo>
                    <a:pt x="3780" y="236"/>
                  </a:lnTo>
                  <a:lnTo>
                    <a:pt x="3780" y="236"/>
                  </a:lnTo>
                  <a:lnTo>
                    <a:pt x="3778" y="235"/>
                  </a:lnTo>
                  <a:lnTo>
                    <a:pt x="3775" y="236"/>
                  </a:lnTo>
                  <a:lnTo>
                    <a:pt x="3772" y="236"/>
                  </a:lnTo>
                  <a:lnTo>
                    <a:pt x="3774" y="238"/>
                  </a:lnTo>
                  <a:lnTo>
                    <a:pt x="3775" y="238"/>
                  </a:lnTo>
                  <a:lnTo>
                    <a:pt x="3777" y="238"/>
                  </a:lnTo>
                  <a:lnTo>
                    <a:pt x="3777" y="239"/>
                  </a:lnTo>
                  <a:lnTo>
                    <a:pt x="3777" y="243"/>
                  </a:lnTo>
                  <a:lnTo>
                    <a:pt x="3778" y="246"/>
                  </a:lnTo>
                  <a:lnTo>
                    <a:pt x="3782" y="249"/>
                  </a:lnTo>
                  <a:lnTo>
                    <a:pt x="3783" y="251"/>
                  </a:lnTo>
                  <a:lnTo>
                    <a:pt x="3783" y="254"/>
                  </a:lnTo>
                  <a:lnTo>
                    <a:pt x="3783" y="254"/>
                  </a:lnTo>
                  <a:lnTo>
                    <a:pt x="3782" y="254"/>
                  </a:lnTo>
                  <a:lnTo>
                    <a:pt x="3780" y="254"/>
                  </a:lnTo>
                  <a:lnTo>
                    <a:pt x="3777" y="254"/>
                  </a:lnTo>
                  <a:lnTo>
                    <a:pt x="3775" y="254"/>
                  </a:lnTo>
                  <a:lnTo>
                    <a:pt x="3774" y="252"/>
                  </a:lnTo>
                  <a:lnTo>
                    <a:pt x="3775" y="251"/>
                  </a:lnTo>
                  <a:lnTo>
                    <a:pt x="3777" y="249"/>
                  </a:lnTo>
                  <a:lnTo>
                    <a:pt x="3775" y="247"/>
                  </a:lnTo>
                  <a:lnTo>
                    <a:pt x="3774" y="244"/>
                  </a:lnTo>
                  <a:lnTo>
                    <a:pt x="3774" y="243"/>
                  </a:lnTo>
                  <a:lnTo>
                    <a:pt x="3772" y="241"/>
                  </a:lnTo>
                  <a:lnTo>
                    <a:pt x="3769" y="241"/>
                  </a:lnTo>
                  <a:lnTo>
                    <a:pt x="3767" y="241"/>
                  </a:lnTo>
                  <a:lnTo>
                    <a:pt x="3766" y="239"/>
                  </a:lnTo>
                  <a:lnTo>
                    <a:pt x="3764" y="239"/>
                  </a:lnTo>
                  <a:lnTo>
                    <a:pt x="3761" y="239"/>
                  </a:lnTo>
                  <a:lnTo>
                    <a:pt x="3759" y="239"/>
                  </a:lnTo>
                  <a:lnTo>
                    <a:pt x="3756" y="239"/>
                  </a:lnTo>
                  <a:lnTo>
                    <a:pt x="3755" y="239"/>
                  </a:lnTo>
                  <a:lnTo>
                    <a:pt x="3753" y="238"/>
                  </a:lnTo>
                  <a:lnTo>
                    <a:pt x="3755" y="238"/>
                  </a:lnTo>
                  <a:lnTo>
                    <a:pt x="3758" y="238"/>
                  </a:lnTo>
                  <a:lnTo>
                    <a:pt x="3759" y="238"/>
                  </a:lnTo>
                  <a:lnTo>
                    <a:pt x="3763" y="236"/>
                  </a:lnTo>
                  <a:lnTo>
                    <a:pt x="3764" y="236"/>
                  </a:lnTo>
                  <a:lnTo>
                    <a:pt x="3766" y="235"/>
                  </a:lnTo>
                  <a:lnTo>
                    <a:pt x="3767" y="233"/>
                  </a:lnTo>
                  <a:lnTo>
                    <a:pt x="3767" y="232"/>
                  </a:lnTo>
                  <a:lnTo>
                    <a:pt x="3767" y="228"/>
                  </a:lnTo>
                  <a:lnTo>
                    <a:pt x="3764" y="227"/>
                  </a:lnTo>
                  <a:lnTo>
                    <a:pt x="3761" y="225"/>
                  </a:lnTo>
                  <a:lnTo>
                    <a:pt x="3763" y="224"/>
                  </a:lnTo>
                  <a:lnTo>
                    <a:pt x="3764" y="222"/>
                  </a:lnTo>
                  <a:lnTo>
                    <a:pt x="3766" y="222"/>
                  </a:lnTo>
                  <a:lnTo>
                    <a:pt x="3767" y="221"/>
                  </a:lnTo>
                  <a:lnTo>
                    <a:pt x="3764" y="219"/>
                  </a:lnTo>
                  <a:lnTo>
                    <a:pt x="3761" y="217"/>
                  </a:lnTo>
                  <a:lnTo>
                    <a:pt x="3761" y="217"/>
                  </a:lnTo>
                  <a:lnTo>
                    <a:pt x="3761" y="216"/>
                  </a:lnTo>
                  <a:lnTo>
                    <a:pt x="3763" y="216"/>
                  </a:lnTo>
                  <a:close/>
                  <a:moveTo>
                    <a:pt x="1319" y="0"/>
                  </a:moveTo>
                  <a:lnTo>
                    <a:pt x="1311" y="2"/>
                  </a:lnTo>
                  <a:lnTo>
                    <a:pt x="1303" y="3"/>
                  </a:lnTo>
                  <a:lnTo>
                    <a:pt x="1271" y="8"/>
                  </a:lnTo>
                  <a:lnTo>
                    <a:pt x="1263" y="9"/>
                  </a:lnTo>
                  <a:lnTo>
                    <a:pt x="1263" y="9"/>
                  </a:lnTo>
                  <a:lnTo>
                    <a:pt x="1262" y="9"/>
                  </a:lnTo>
                  <a:lnTo>
                    <a:pt x="1265" y="8"/>
                  </a:lnTo>
                  <a:lnTo>
                    <a:pt x="1270" y="8"/>
                  </a:lnTo>
                  <a:lnTo>
                    <a:pt x="1309" y="0"/>
                  </a:lnTo>
                  <a:lnTo>
                    <a:pt x="1314" y="0"/>
                  </a:lnTo>
                  <a:lnTo>
                    <a:pt x="1319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</p:grpSp>
      <p:sp>
        <p:nvSpPr>
          <p:cNvPr id="778" name="Прямоугольник 777">
            <a:extLst>
              <a:ext uri="{FF2B5EF4-FFF2-40B4-BE49-F238E27FC236}">
                <a16:creationId xmlns:a16="http://schemas.microsoft.com/office/drawing/2014/main" id="{603D7568-84D3-0D4F-0B23-972019AED94D}"/>
              </a:ext>
            </a:extLst>
          </p:cNvPr>
          <p:cNvSpPr/>
          <p:nvPr/>
        </p:nvSpPr>
        <p:spPr>
          <a:xfrm>
            <a:off x="5772149" y="0"/>
            <a:ext cx="4689207" cy="2715936"/>
          </a:xfrm>
          <a:prstGeom prst="rect">
            <a:avLst/>
          </a:prstGeom>
          <a:solidFill>
            <a:schemeClr val="bg1"/>
          </a:solidFill>
          <a:ln w="317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2" name="Овал 711">
            <a:extLst>
              <a:ext uri="{FF2B5EF4-FFF2-40B4-BE49-F238E27FC236}">
                <a16:creationId xmlns:a16="http://schemas.microsoft.com/office/drawing/2014/main" id="{10E66D52-A9A9-093E-40FD-36ACC02C6CAA}"/>
              </a:ext>
            </a:extLst>
          </p:cNvPr>
          <p:cNvSpPr/>
          <p:nvPr/>
        </p:nvSpPr>
        <p:spPr>
          <a:xfrm>
            <a:off x="2219326" y="1977748"/>
            <a:ext cx="280987" cy="22252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shade val="15000"/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3" name="TextBox 712">
            <a:extLst>
              <a:ext uri="{FF2B5EF4-FFF2-40B4-BE49-F238E27FC236}">
                <a16:creationId xmlns:a16="http://schemas.microsoft.com/office/drawing/2014/main" id="{0A8E99AA-7E4F-9AC7-6390-CFE4DD51A300}"/>
              </a:ext>
            </a:extLst>
          </p:cNvPr>
          <p:cNvSpPr txBox="1"/>
          <p:nvPr/>
        </p:nvSpPr>
        <p:spPr>
          <a:xfrm>
            <a:off x="2295525" y="1950512"/>
            <a:ext cx="1285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bg1"/>
                </a:solidFill>
              </a:rPr>
              <a:t>8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715" name="Овал 714">
            <a:extLst>
              <a:ext uri="{FF2B5EF4-FFF2-40B4-BE49-F238E27FC236}">
                <a16:creationId xmlns:a16="http://schemas.microsoft.com/office/drawing/2014/main" id="{64DB4C96-E9E0-E5BB-0D60-146740CD6B53}"/>
              </a:ext>
            </a:extLst>
          </p:cNvPr>
          <p:cNvSpPr/>
          <p:nvPr/>
        </p:nvSpPr>
        <p:spPr>
          <a:xfrm>
            <a:off x="2359819" y="2715936"/>
            <a:ext cx="280987" cy="22252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shade val="15000"/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6" name="TextBox 715">
            <a:extLst>
              <a:ext uri="{FF2B5EF4-FFF2-40B4-BE49-F238E27FC236}">
                <a16:creationId xmlns:a16="http://schemas.microsoft.com/office/drawing/2014/main" id="{9595131F-0C2E-0388-74FB-99EADB4E5C61}"/>
              </a:ext>
            </a:extLst>
          </p:cNvPr>
          <p:cNvSpPr txBox="1"/>
          <p:nvPr/>
        </p:nvSpPr>
        <p:spPr>
          <a:xfrm>
            <a:off x="2436018" y="2688700"/>
            <a:ext cx="1285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bg1"/>
                </a:solidFill>
              </a:rPr>
              <a:t>6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717" name="Овал 716">
            <a:extLst>
              <a:ext uri="{FF2B5EF4-FFF2-40B4-BE49-F238E27FC236}">
                <a16:creationId xmlns:a16="http://schemas.microsoft.com/office/drawing/2014/main" id="{E52E0BC7-4275-17D5-2534-2F96DB3460E8}"/>
              </a:ext>
            </a:extLst>
          </p:cNvPr>
          <p:cNvSpPr/>
          <p:nvPr/>
        </p:nvSpPr>
        <p:spPr>
          <a:xfrm>
            <a:off x="4296258" y="1256228"/>
            <a:ext cx="280987" cy="22252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shade val="15000"/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8" name="Овал 717">
            <a:extLst>
              <a:ext uri="{FF2B5EF4-FFF2-40B4-BE49-F238E27FC236}">
                <a16:creationId xmlns:a16="http://schemas.microsoft.com/office/drawing/2014/main" id="{101AC5D2-9519-0822-5554-E93CA251AA7A}"/>
              </a:ext>
            </a:extLst>
          </p:cNvPr>
          <p:cNvSpPr/>
          <p:nvPr/>
        </p:nvSpPr>
        <p:spPr>
          <a:xfrm>
            <a:off x="5074069" y="1675335"/>
            <a:ext cx="188527" cy="18601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shade val="15000"/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9" name="TextBox 718">
            <a:extLst>
              <a:ext uri="{FF2B5EF4-FFF2-40B4-BE49-F238E27FC236}">
                <a16:creationId xmlns:a16="http://schemas.microsoft.com/office/drawing/2014/main" id="{4F2CB044-4A59-89E0-18A7-A91881DCB63F}"/>
              </a:ext>
            </a:extLst>
          </p:cNvPr>
          <p:cNvSpPr txBox="1"/>
          <p:nvPr/>
        </p:nvSpPr>
        <p:spPr>
          <a:xfrm>
            <a:off x="4372457" y="1228992"/>
            <a:ext cx="1285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bg1"/>
                </a:solidFill>
              </a:rPr>
              <a:t>2</a:t>
            </a:r>
            <a:endParaRPr lang="ru-RU" b="1" dirty="0">
              <a:solidFill>
                <a:schemeClr val="bg1"/>
              </a:solidFill>
            </a:endParaRPr>
          </a:p>
        </p:txBody>
      </p:sp>
      <p:grpSp>
        <p:nvGrpSpPr>
          <p:cNvPr id="720" name="Group 1186">
            <a:extLst>
              <a:ext uri="{FF2B5EF4-FFF2-40B4-BE49-F238E27FC236}">
                <a16:creationId xmlns:a16="http://schemas.microsoft.com/office/drawing/2014/main" id="{8B459DB0-C4CC-1AD8-453C-51B020B89AB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992296" y="78317"/>
            <a:ext cx="3745752" cy="2510706"/>
            <a:chOff x="2433" y="2872"/>
            <a:chExt cx="537" cy="535"/>
          </a:xfrm>
          <a:solidFill>
            <a:schemeClr val="bg1">
              <a:lumMod val="85000"/>
            </a:schemeClr>
          </a:solidFill>
        </p:grpSpPr>
        <p:sp>
          <p:nvSpPr>
            <p:cNvPr id="722" name="Freeform 1188">
              <a:extLst>
                <a:ext uri="{FF2B5EF4-FFF2-40B4-BE49-F238E27FC236}">
                  <a16:creationId xmlns:a16="http://schemas.microsoft.com/office/drawing/2014/main" id="{C731D058-2360-EEBA-E73B-EAFF2C01C90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4" y="3334"/>
              <a:ext cx="25" cy="16"/>
            </a:xfrm>
            <a:custGeom>
              <a:avLst/>
              <a:gdLst>
                <a:gd name="T0" fmla="*/ 3 w 26"/>
                <a:gd name="T1" fmla="*/ 2 h 17"/>
                <a:gd name="T2" fmla="*/ 4 w 26"/>
                <a:gd name="T3" fmla="*/ 4 h 17"/>
                <a:gd name="T4" fmla="*/ 4 w 26"/>
                <a:gd name="T5" fmla="*/ 4 h 17"/>
                <a:gd name="T6" fmla="*/ 4 w 26"/>
                <a:gd name="T7" fmla="*/ 4 h 17"/>
                <a:gd name="T8" fmla="*/ 4 w 26"/>
                <a:gd name="T9" fmla="*/ 4 h 17"/>
                <a:gd name="T10" fmla="*/ 4 w 26"/>
                <a:gd name="T11" fmla="*/ 6 h 17"/>
                <a:gd name="T12" fmla="*/ 2 w 26"/>
                <a:gd name="T13" fmla="*/ 11 h 17"/>
                <a:gd name="T14" fmla="*/ 1 w 26"/>
                <a:gd name="T15" fmla="*/ 12 h 17"/>
                <a:gd name="T16" fmla="*/ 1 w 26"/>
                <a:gd name="T17" fmla="*/ 13 h 17"/>
                <a:gd name="T18" fmla="*/ 1 w 26"/>
                <a:gd name="T19" fmla="*/ 13 h 17"/>
                <a:gd name="T20" fmla="*/ 0 w 26"/>
                <a:gd name="T21" fmla="*/ 14 h 17"/>
                <a:gd name="T22" fmla="*/ 0 w 26"/>
                <a:gd name="T23" fmla="*/ 14 h 17"/>
                <a:gd name="T24" fmla="*/ 0 w 26"/>
                <a:gd name="T25" fmla="*/ 15 h 17"/>
                <a:gd name="T26" fmla="*/ 0 w 26"/>
                <a:gd name="T27" fmla="*/ 15 h 17"/>
                <a:gd name="T28" fmla="*/ 0 w 26"/>
                <a:gd name="T29" fmla="*/ 15 h 17"/>
                <a:gd name="T30" fmla="*/ 3 w 26"/>
                <a:gd name="T31" fmla="*/ 17 h 17"/>
                <a:gd name="T32" fmla="*/ 8 w 26"/>
                <a:gd name="T33" fmla="*/ 14 h 17"/>
                <a:gd name="T34" fmla="*/ 13 w 26"/>
                <a:gd name="T35" fmla="*/ 10 h 17"/>
                <a:gd name="T36" fmla="*/ 21 w 26"/>
                <a:gd name="T37" fmla="*/ 10 h 17"/>
                <a:gd name="T38" fmla="*/ 26 w 26"/>
                <a:gd name="T39" fmla="*/ 10 h 17"/>
                <a:gd name="T40" fmla="*/ 23 w 26"/>
                <a:gd name="T41" fmla="*/ 8 h 17"/>
                <a:gd name="T42" fmla="*/ 19 w 26"/>
                <a:gd name="T43" fmla="*/ 5 h 17"/>
                <a:gd name="T44" fmla="*/ 16 w 26"/>
                <a:gd name="T45" fmla="*/ 1 h 17"/>
                <a:gd name="T46" fmla="*/ 15 w 26"/>
                <a:gd name="T47" fmla="*/ 1 h 17"/>
                <a:gd name="T48" fmla="*/ 14 w 26"/>
                <a:gd name="T49" fmla="*/ 1 h 17"/>
                <a:gd name="T50" fmla="*/ 14 w 26"/>
                <a:gd name="T51" fmla="*/ 1 h 17"/>
                <a:gd name="T52" fmla="*/ 14 w 26"/>
                <a:gd name="T53" fmla="*/ 1 h 17"/>
                <a:gd name="T54" fmla="*/ 12 w 26"/>
                <a:gd name="T55" fmla="*/ 1 h 17"/>
                <a:gd name="T56" fmla="*/ 8 w 26"/>
                <a:gd name="T57" fmla="*/ 0 h 17"/>
                <a:gd name="T58" fmla="*/ 3 w 26"/>
                <a:gd name="T59" fmla="*/ 1 h 17"/>
                <a:gd name="T60" fmla="*/ 3 w 26"/>
                <a:gd name="T61" fmla="*/ 1 h 17"/>
                <a:gd name="T62" fmla="*/ 3 w 26"/>
                <a:gd name="T63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6" h="17">
                  <a:moveTo>
                    <a:pt x="3" y="2"/>
                  </a:move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5"/>
                    <a:pt x="4" y="6"/>
                    <a:pt x="4" y="6"/>
                  </a:cubicBezTo>
                  <a:cubicBezTo>
                    <a:pt x="4" y="9"/>
                    <a:pt x="3" y="10"/>
                    <a:pt x="2" y="11"/>
                  </a:cubicBezTo>
                  <a:cubicBezTo>
                    <a:pt x="2" y="11"/>
                    <a:pt x="1" y="12"/>
                    <a:pt x="1" y="12"/>
                  </a:cubicBezTo>
                  <a:cubicBezTo>
                    <a:pt x="1" y="12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4"/>
                    <a:pt x="1" y="14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1" y="16"/>
                    <a:pt x="2" y="17"/>
                    <a:pt x="3" y="17"/>
                  </a:cubicBezTo>
                  <a:cubicBezTo>
                    <a:pt x="5" y="17"/>
                    <a:pt x="6" y="16"/>
                    <a:pt x="8" y="14"/>
                  </a:cubicBezTo>
                  <a:cubicBezTo>
                    <a:pt x="9" y="13"/>
                    <a:pt x="11" y="11"/>
                    <a:pt x="13" y="10"/>
                  </a:cubicBezTo>
                  <a:cubicBezTo>
                    <a:pt x="15" y="9"/>
                    <a:pt x="18" y="10"/>
                    <a:pt x="21" y="10"/>
                  </a:cubicBezTo>
                  <a:cubicBezTo>
                    <a:pt x="23" y="10"/>
                    <a:pt x="25" y="10"/>
                    <a:pt x="26" y="10"/>
                  </a:cubicBezTo>
                  <a:cubicBezTo>
                    <a:pt x="25" y="9"/>
                    <a:pt x="24" y="9"/>
                    <a:pt x="23" y="8"/>
                  </a:cubicBezTo>
                  <a:cubicBezTo>
                    <a:pt x="22" y="7"/>
                    <a:pt x="20" y="6"/>
                    <a:pt x="19" y="5"/>
                  </a:cubicBezTo>
                  <a:cubicBezTo>
                    <a:pt x="18" y="4"/>
                    <a:pt x="17" y="3"/>
                    <a:pt x="16" y="1"/>
                  </a:cubicBezTo>
                  <a:cubicBezTo>
                    <a:pt x="16" y="1"/>
                    <a:pt x="16" y="1"/>
                    <a:pt x="15" y="1"/>
                  </a:cubicBezTo>
                  <a:cubicBezTo>
                    <a:pt x="15" y="1"/>
                    <a:pt x="15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3" y="1"/>
                    <a:pt x="13" y="1"/>
                    <a:pt x="12" y="1"/>
                  </a:cubicBezTo>
                  <a:cubicBezTo>
                    <a:pt x="12" y="1"/>
                    <a:pt x="11" y="0"/>
                    <a:pt x="8" y="0"/>
                  </a:cubicBezTo>
                  <a:cubicBezTo>
                    <a:pt x="6" y="0"/>
                    <a:pt x="4" y="0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lnTo>
                    <a:pt x="3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sz="1800"/>
            </a:p>
          </p:txBody>
        </p:sp>
        <p:sp>
          <p:nvSpPr>
            <p:cNvPr id="723" name="Freeform 1189">
              <a:extLst>
                <a:ext uri="{FF2B5EF4-FFF2-40B4-BE49-F238E27FC236}">
                  <a16:creationId xmlns:a16="http://schemas.microsoft.com/office/drawing/2014/main" id="{C8BFCF1C-5B4E-59AF-3774-9CCC25C9BA72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8" y="3154"/>
              <a:ext cx="100" cy="80"/>
            </a:xfrm>
            <a:custGeom>
              <a:avLst/>
              <a:gdLst>
                <a:gd name="T0" fmla="*/ 12 w 104"/>
                <a:gd name="T1" fmla="*/ 58 h 83"/>
                <a:gd name="T2" fmla="*/ 14 w 104"/>
                <a:gd name="T3" fmla="*/ 59 h 83"/>
                <a:gd name="T4" fmla="*/ 25 w 104"/>
                <a:gd name="T5" fmla="*/ 68 h 83"/>
                <a:gd name="T6" fmla="*/ 32 w 104"/>
                <a:gd name="T7" fmla="*/ 66 h 83"/>
                <a:gd name="T8" fmla="*/ 38 w 104"/>
                <a:gd name="T9" fmla="*/ 71 h 83"/>
                <a:gd name="T10" fmla="*/ 45 w 104"/>
                <a:gd name="T11" fmla="*/ 72 h 83"/>
                <a:gd name="T12" fmla="*/ 49 w 104"/>
                <a:gd name="T13" fmla="*/ 78 h 83"/>
                <a:gd name="T14" fmla="*/ 50 w 104"/>
                <a:gd name="T15" fmla="*/ 79 h 83"/>
                <a:gd name="T16" fmla="*/ 52 w 104"/>
                <a:gd name="T17" fmla="*/ 78 h 83"/>
                <a:gd name="T18" fmla="*/ 62 w 104"/>
                <a:gd name="T19" fmla="*/ 79 h 83"/>
                <a:gd name="T20" fmla="*/ 70 w 104"/>
                <a:gd name="T21" fmla="*/ 79 h 83"/>
                <a:gd name="T22" fmla="*/ 85 w 104"/>
                <a:gd name="T23" fmla="*/ 83 h 83"/>
                <a:gd name="T24" fmla="*/ 85 w 104"/>
                <a:gd name="T25" fmla="*/ 83 h 83"/>
                <a:gd name="T26" fmla="*/ 88 w 104"/>
                <a:gd name="T27" fmla="*/ 83 h 83"/>
                <a:gd name="T28" fmla="*/ 88 w 104"/>
                <a:gd name="T29" fmla="*/ 81 h 83"/>
                <a:gd name="T30" fmla="*/ 88 w 104"/>
                <a:gd name="T31" fmla="*/ 78 h 83"/>
                <a:gd name="T32" fmla="*/ 95 w 104"/>
                <a:gd name="T33" fmla="*/ 70 h 83"/>
                <a:gd name="T34" fmla="*/ 101 w 104"/>
                <a:gd name="T35" fmla="*/ 64 h 83"/>
                <a:gd name="T36" fmla="*/ 99 w 104"/>
                <a:gd name="T37" fmla="*/ 54 h 83"/>
                <a:gd name="T38" fmla="*/ 98 w 104"/>
                <a:gd name="T39" fmla="*/ 52 h 83"/>
                <a:gd name="T40" fmla="*/ 98 w 104"/>
                <a:gd name="T41" fmla="*/ 51 h 83"/>
                <a:gd name="T42" fmla="*/ 98 w 104"/>
                <a:gd name="T43" fmla="*/ 50 h 83"/>
                <a:gd name="T44" fmla="*/ 97 w 104"/>
                <a:gd name="T45" fmla="*/ 47 h 83"/>
                <a:gd name="T46" fmla="*/ 98 w 104"/>
                <a:gd name="T47" fmla="*/ 45 h 83"/>
                <a:gd name="T48" fmla="*/ 98 w 104"/>
                <a:gd name="T49" fmla="*/ 44 h 83"/>
                <a:gd name="T50" fmla="*/ 98 w 104"/>
                <a:gd name="T51" fmla="*/ 42 h 83"/>
                <a:gd name="T52" fmla="*/ 97 w 104"/>
                <a:gd name="T53" fmla="*/ 41 h 83"/>
                <a:gd name="T54" fmla="*/ 94 w 104"/>
                <a:gd name="T55" fmla="*/ 37 h 83"/>
                <a:gd name="T56" fmla="*/ 101 w 104"/>
                <a:gd name="T57" fmla="*/ 23 h 83"/>
                <a:gd name="T58" fmla="*/ 99 w 104"/>
                <a:gd name="T59" fmla="*/ 12 h 83"/>
                <a:gd name="T60" fmla="*/ 98 w 104"/>
                <a:gd name="T61" fmla="*/ 11 h 83"/>
                <a:gd name="T62" fmla="*/ 92 w 104"/>
                <a:gd name="T63" fmla="*/ 8 h 83"/>
                <a:gd name="T64" fmla="*/ 91 w 104"/>
                <a:gd name="T65" fmla="*/ 8 h 83"/>
                <a:gd name="T66" fmla="*/ 90 w 104"/>
                <a:gd name="T67" fmla="*/ 8 h 83"/>
                <a:gd name="T68" fmla="*/ 88 w 104"/>
                <a:gd name="T69" fmla="*/ 8 h 83"/>
                <a:gd name="T70" fmla="*/ 84 w 104"/>
                <a:gd name="T71" fmla="*/ 8 h 83"/>
                <a:gd name="T72" fmla="*/ 60 w 104"/>
                <a:gd name="T73" fmla="*/ 6 h 83"/>
                <a:gd name="T74" fmla="*/ 59 w 104"/>
                <a:gd name="T75" fmla="*/ 6 h 83"/>
                <a:gd name="T76" fmla="*/ 57 w 104"/>
                <a:gd name="T77" fmla="*/ 5 h 83"/>
                <a:gd name="T78" fmla="*/ 57 w 104"/>
                <a:gd name="T79" fmla="*/ 5 h 83"/>
                <a:gd name="T80" fmla="*/ 43 w 104"/>
                <a:gd name="T81" fmla="*/ 0 h 83"/>
                <a:gd name="T82" fmla="*/ 21 w 104"/>
                <a:gd name="T83" fmla="*/ 7 h 83"/>
                <a:gd name="T84" fmla="*/ 4 w 104"/>
                <a:gd name="T85" fmla="*/ 12 h 83"/>
                <a:gd name="T86" fmla="*/ 2 w 104"/>
                <a:gd name="T87" fmla="*/ 17 h 83"/>
                <a:gd name="T88" fmla="*/ 2 w 104"/>
                <a:gd name="T89" fmla="*/ 19 h 83"/>
                <a:gd name="T90" fmla="*/ 2 w 104"/>
                <a:gd name="T91" fmla="*/ 21 h 83"/>
                <a:gd name="T92" fmla="*/ 2 w 104"/>
                <a:gd name="T93" fmla="*/ 23 h 83"/>
                <a:gd name="T94" fmla="*/ 2 w 104"/>
                <a:gd name="T95" fmla="*/ 25 h 83"/>
                <a:gd name="T96" fmla="*/ 2 w 104"/>
                <a:gd name="T97" fmla="*/ 26 h 83"/>
                <a:gd name="T98" fmla="*/ 1 w 104"/>
                <a:gd name="T99" fmla="*/ 28 h 83"/>
                <a:gd name="T100" fmla="*/ 1 w 104"/>
                <a:gd name="T101" fmla="*/ 30 h 83"/>
                <a:gd name="T102" fmla="*/ 5 w 104"/>
                <a:gd name="T103" fmla="*/ 38 h 83"/>
                <a:gd name="T104" fmla="*/ 8 w 104"/>
                <a:gd name="T105" fmla="*/ 51 h 83"/>
                <a:gd name="T106" fmla="*/ 9 w 104"/>
                <a:gd name="T107" fmla="*/ 52 h 83"/>
                <a:gd name="T108" fmla="*/ 9 w 104"/>
                <a:gd name="T109" fmla="*/ 54 h 83"/>
                <a:gd name="T110" fmla="*/ 9 w 104"/>
                <a:gd name="T111" fmla="*/ 55 h 83"/>
                <a:gd name="T112" fmla="*/ 9 w 104"/>
                <a:gd name="T113" fmla="*/ 57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4" h="83">
                  <a:moveTo>
                    <a:pt x="9" y="57"/>
                  </a:moveTo>
                  <a:cubicBezTo>
                    <a:pt x="10" y="57"/>
                    <a:pt x="11" y="58"/>
                    <a:pt x="12" y="58"/>
                  </a:cubicBezTo>
                  <a:cubicBezTo>
                    <a:pt x="12" y="58"/>
                    <a:pt x="12" y="58"/>
                    <a:pt x="12" y="58"/>
                  </a:cubicBezTo>
                  <a:cubicBezTo>
                    <a:pt x="13" y="59"/>
                    <a:pt x="14" y="59"/>
                    <a:pt x="14" y="59"/>
                  </a:cubicBezTo>
                  <a:cubicBezTo>
                    <a:pt x="19" y="61"/>
                    <a:pt x="22" y="63"/>
                    <a:pt x="23" y="66"/>
                  </a:cubicBezTo>
                  <a:cubicBezTo>
                    <a:pt x="23" y="67"/>
                    <a:pt x="24" y="68"/>
                    <a:pt x="25" y="68"/>
                  </a:cubicBezTo>
                  <a:cubicBezTo>
                    <a:pt x="26" y="67"/>
                    <a:pt x="27" y="66"/>
                    <a:pt x="29" y="66"/>
                  </a:cubicBezTo>
                  <a:cubicBezTo>
                    <a:pt x="30" y="66"/>
                    <a:pt x="31" y="66"/>
                    <a:pt x="32" y="66"/>
                  </a:cubicBezTo>
                  <a:cubicBezTo>
                    <a:pt x="32" y="66"/>
                    <a:pt x="33" y="66"/>
                    <a:pt x="33" y="66"/>
                  </a:cubicBezTo>
                  <a:cubicBezTo>
                    <a:pt x="37" y="66"/>
                    <a:pt x="38" y="69"/>
                    <a:pt x="38" y="71"/>
                  </a:cubicBezTo>
                  <a:cubicBezTo>
                    <a:pt x="39" y="71"/>
                    <a:pt x="39" y="71"/>
                    <a:pt x="40" y="71"/>
                  </a:cubicBezTo>
                  <a:cubicBezTo>
                    <a:pt x="42" y="71"/>
                    <a:pt x="43" y="71"/>
                    <a:pt x="45" y="72"/>
                  </a:cubicBezTo>
                  <a:cubicBezTo>
                    <a:pt x="46" y="73"/>
                    <a:pt x="47" y="74"/>
                    <a:pt x="48" y="76"/>
                  </a:cubicBezTo>
                  <a:cubicBezTo>
                    <a:pt x="48" y="77"/>
                    <a:pt x="48" y="77"/>
                    <a:pt x="49" y="78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9" y="78"/>
                    <a:pt x="50" y="79"/>
                    <a:pt x="50" y="79"/>
                  </a:cubicBezTo>
                  <a:cubicBezTo>
                    <a:pt x="50" y="79"/>
                    <a:pt x="50" y="79"/>
                    <a:pt x="50" y="79"/>
                  </a:cubicBezTo>
                  <a:cubicBezTo>
                    <a:pt x="51" y="79"/>
                    <a:pt x="51" y="79"/>
                    <a:pt x="52" y="78"/>
                  </a:cubicBezTo>
                  <a:cubicBezTo>
                    <a:pt x="53" y="78"/>
                    <a:pt x="55" y="77"/>
                    <a:pt x="57" y="78"/>
                  </a:cubicBezTo>
                  <a:cubicBezTo>
                    <a:pt x="57" y="79"/>
                    <a:pt x="60" y="79"/>
                    <a:pt x="62" y="79"/>
                  </a:cubicBezTo>
                  <a:cubicBezTo>
                    <a:pt x="63" y="79"/>
                    <a:pt x="64" y="79"/>
                    <a:pt x="65" y="79"/>
                  </a:cubicBezTo>
                  <a:cubicBezTo>
                    <a:pt x="67" y="78"/>
                    <a:pt x="68" y="79"/>
                    <a:pt x="70" y="79"/>
                  </a:cubicBezTo>
                  <a:cubicBezTo>
                    <a:pt x="71" y="80"/>
                    <a:pt x="72" y="80"/>
                    <a:pt x="74" y="80"/>
                  </a:cubicBezTo>
                  <a:cubicBezTo>
                    <a:pt x="78" y="79"/>
                    <a:pt x="83" y="81"/>
                    <a:pt x="85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3"/>
                    <a:pt x="86" y="83"/>
                    <a:pt x="87" y="83"/>
                  </a:cubicBezTo>
                  <a:cubicBezTo>
                    <a:pt x="88" y="83"/>
                    <a:pt x="88" y="83"/>
                    <a:pt x="88" y="83"/>
                  </a:cubicBezTo>
                  <a:cubicBezTo>
                    <a:pt x="88" y="83"/>
                    <a:pt x="88" y="83"/>
                    <a:pt x="88" y="83"/>
                  </a:cubicBezTo>
                  <a:cubicBezTo>
                    <a:pt x="88" y="82"/>
                    <a:pt x="88" y="82"/>
                    <a:pt x="88" y="81"/>
                  </a:cubicBezTo>
                  <a:cubicBezTo>
                    <a:pt x="88" y="81"/>
                    <a:pt x="88" y="80"/>
                    <a:pt x="88" y="80"/>
                  </a:cubicBezTo>
                  <a:cubicBezTo>
                    <a:pt x="88" y="79"/>
                    <a:pt x="88" y="78"/>
                    <a:pt x="88" y="78"/>
                  </a:cubicBezTo>
                  <a:cubicBezTo>
                    <a:pt x="88" y="77"/>
                    <a:pt x="89" y="76"/>
                    <a:pt x="91" y="73"/>
                  </a:cubicBezTo>
                  <a:cubicBezTo>
                    <a:pt x="92" y="72"/>
                    <a:pt x="94" y="71"/>
                    <a:pt x="95" y="70"/>
                  </a:cubicBezTo>
                  <a:cubicBezTo>
                    <a:pt x="97" y="68"/>
                    <a:pt x="98" y="67"/>
                    <a:pt x="99" y="66"/>
                  </a:cubicBezTo>
                  <a:cubicBezTo>
                    <a:pt x="100" y="65"/>
                    <a:pt x="101" y="65"/>
                    <a:pt x="101" y="64"/>
                  </a:cubicBezTo>
                  <a:cubicBezTo>
                    <a:pt x="102" y="64"/>
                    <a:pt x="103" y="63"/>
                    <a:pt x="103" y="62"/>
                  </a:cubicBezTo>
                  <a:cubicBezTo>
                    <a:pt x="104" y="62"/>
                    <a:pt x="102" y="59"/>
                    <a:pt x="99" y="54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8" y="52"/>
                    <a:pt x="98" y="52"/>
                    <a:pt x="98" y="52"/>
                  </a:cubicBezTo>
                  <a:cubicBezTo>
                    <a:pt x="98" y="52"/>
                    <a:pt x="98" y="52"/>
                    <a:pt x="98" y="51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8" y="50"/>
                    <a:pt x="98" y="50"/>
                    <a:pt x="98" y="50"/>
                  </a:cubicBezTo>
                  <a:cubicBezTo>
                    <a:pt x="98" y="49"/>
                    <a:pt x="98" y="49"/>
                    <a:pt x="98" y="48"/>
                  </a:cubicBezTo>
                  <a:cubicBezTo>
                    <a:pt x="97" y="47"/>
                    <a:pt x="97" y="47"/>
                    <a:pt x="97" y="47"/>
                  </a:cubicBezTo>
                  <a:cubicBezTo>
                    <a:pt x="98" y="47"/>
                    <a:pt x="98" y="47"/>
                    <a:pt x="98" y="47"/>
                  </a:cubicBezTo>
                  <a:cubicBezTo>
                    <a:pt x="98" y="46"/>
                    <a:pt x="98" y="46"/>
                    <a:pt x="98" y="45"/>
                  </a:cubicBezTo>
                  <a:cubicBezTo>
                    <a:pt x="98" y="45"/>
                    <a:pt x="98" y="45"/>
                    <a:pt x="98" y="45"/>
                  </a:cubicBezTo>
                  <a:cubicBezTo>
                    <a:pt x="98" y="45"/>
                    <a:pt x="98" y="44"/>
                    <a:pt x="98" y="44"/>
                  </a:cubicBezTo>
                  <a:cubicBezTo>
                    <a:pt x="98" y="44"/>
                    <a:pt x="98" y="43"/>
                    <a:pt x="98" y="43"/>
                  </a:cubicBezTo>
                  <a:cubicBezTo>
                    <a:pt x="98" y="43"/>
                    <a:pt x="98" y="42"/>
                    <a:pt x="98" y="42"/>
                  </a:cubicBezTo>
                  <a:cubicBezTo>
                    <a:pt x="98" y="42"/>
                    <a:pt x="98" y="42"/>
                    <a:pt x="98" y="42"/>
                  </a:cubicBezTo>
                  <a:cubicBezTo>
                    <a:pt x="98" y="42"/>
                    <a:pt x="97" y="41"/>
                    <a:pt x="97" y="41"/>
                  </a:cubicBezTo>
                  <a:cubicBezTo>
                    <a:pt x="97" y="41"/>
                    <a:pt x="97" y="40"/>
                    <a:pt x="97" y="40"/>
                  </a:cubicBezTo>
                  <a:cubicBezTo>
                    <a:pt x="95" y="39"/>
                    <a:pt x="94" y="38"/>
                    <a:pt x="94" y="37"/>
                  </a:cubicBezTo>
                  <a:cubicBezTo>
                    <a:pt x="94" y="33"/>
                    <a:pt x="102" y="29"/>
                    <a:pt x="102" y="29"/>
                  </a:cubicBezTo>
                  <a:cubicBezTo>
                    <a:pt x="102" y="28"/>
                    <a:pt x="102" y="24"/>
                    <a:pt x="101" y="23"/>
                  </a:cubicBezTo>
                  <a:cubicBezTo>
                    <a:pt x="98" y="20"/>
                    <a:pt x="97" y="16"/>
                    <a:pt x="99" y="12"/>
                  </a:cubicBezTo>
                  <a:cubicBezTo>
                    <a:pt x="99" y="12"/>
                    <a:pt x="99" y="12"/>
                    <a:pt x="99" y="12"/>
                  </a:cubicBezTo>
                  <a:cubicBezTo>
                    <a:pt x="98" y="12"/>
                    <a:pt x="98" y="11"/>
                    <a:pt x="98" y="11"/>
                  </a:cubicBezTo>
                  <a:cubicBezTo>
                    <a:pt x="98" y="11"/>
                    <a:pt x="98" y="11"/>
                    <a:pt x="98" y="11"/>
                  </a:cubicBezTo>
                  <a:cubicBezTo>
                    <a:pt x="96" y="10"/>
                    <a:pt x="93" y="9"/>
                    <a:pt x="92" y="8"/>
                  </a:cubicBez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91" y="8"/>
                    <a:pt x="91" y="8"/>
                  </a:cubicBezTo>
                  <a:cubicBezTo>
                    <a:pt x="91" y="8"/>
                    <a:pt x="91" y="8"/>
                    <a:pt x="91" y="8"/>
                  </a:cubicBezTo>
                  <a:cubicBezTo>
                    <a:pt x="91" y="8"/>
                    <a:pt x="90" y="8"/>
                    <a:pt x="90" y="8"/>
                  </a:cubicBezTo>
                  <a:cubicBezTo>
                    <a:pt x="90" y="8"/>
                    <a:pt x="90" y="8"/>
                    <a:pt x="90" y="8"/>
                  </a:cubicBezTo>
                  <a:cubicBezTo>
                    <a:pt x="89" y="8"/>
                    <a:pt x="89" y="8"/>
                    <a:pt x="88" y="8"/>
                  </a:cubicBezTo>
                  <a:cubicBezTo>
                    <a:pt x="87" y="8"/>
                    <a:pt x="87" y="8"/>
                    <a:pt x="87" y="8"/>
                  </a:cubicBezTo>
                  <a:cubicBezTo>
                    <a:pt x="86" y="8"/>
                    <a:pt x="85" y="8"/>
                    <a:pt x="84" y="8"/>
                  </a:cubicBezTo>
                  <a:cubicBezTo>
                    <a:pt x="75" y="8"/>
                    <a:pt x="63" y="7"/>
                    <a:pt x="61" y="7"/>
                  </a:cubicBezTo>
                  <a:cubicBezTo>
                    <a:pt x="61" y="6"/>
                    <a:pt x="61" y="6"/>
                    <a:pt x="60" y="6"/>
                  </a:cubicBezTo>
                  <a:cubicBezTo>
                    <a:pt x="60" y="6"/>
                    <a:pt x="60" y="6"/>
                    <a:pt x="60" y="6"/>
                  </a:cubicBezTo>
                  <a:cubicBezTo>
                    <a:pt x="60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8" y="5"/>
                    <a:pt x="58" y="5"/>
                    <a:pt x="57" y="5"/>
                  </a:cubicBezTo>
                  <a:cubicBezTo>
                    <a:pt x="57" y="5"/>
                    <a:pt x="57" y="5"/>
                    <a:pt x="57" y="5"/>
                  </a:cubicBezTo>
                  <a:cubicBezTo>
                    <a:pt x="57" y="5"/>
                    <a:pt x="57" y="5"/>
                    <a:pt x="57" y="5"/>
                  </a:cubicBezTo>
                  <a:cubicBezTo>
                    <a:pt x="55" y="7"/>
                    <a:pt x="53" y="8"/>
                    <a:pt x="50" y="8"/>
                  </a:cubicBezTo>
                  <a:cubicBezTo>
                    <a:pt x="44" y="8"/>
                    <a:pt x="43" y="3"/>
                    <a:pt x="43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38" y="0"/>
                    <a:pt x="25" y="3"/>
                    <a:pt x="21" y="7"/>
                  </a:cubicBezTo>
                  <a:cubicBezTo>
                    <a:pt x="18" y="11"/>
                    <a:pt x="13" y="11"/>
                    <a:pt x="8" y="12"/>
                  </a:cubicBezTo>
                  <a:cubicBezTo>
                    <a:pt x="7" y="12"/>
                    <a:pt x="5" y="12"/>
                    <a:pt x="4" y="12"/>
                  </a:cubicBezTo>
                  <a:cubicBezTo>
                    <a:pt x="4" y="14"/>
                    <a:pt x="3" y="16"/>
                    <a:pt x="2" y="16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9"/>
                    <a:pt x="2" y="19"/>
                  </a:cubicBezTo>
                  <a:cubicBezTo>
                    <a:pt x="2" y="19"/>
                    <a:pt x="2" y="19"/>
                    <a:pt x="2" y="20"/>
                  </a:cubicBezTo>
                  <a:cubicBezTo>
                    <a:pt x="2" y="20"/>
                    <a:pt x="2" y="20"/>
                    <a:pt x="2" y="21"/>
                  </a:cubicBezTo>
                  <a:cubicBezTo>
                    <a:pt x="2" y="21"/>
                    <a:pt x="2" y="21"/>
                    <a:pt x="2" y="22"/>
                  </a:cubicBezTo>
                  <a:cubicBezTo>
                    <a:pt x="2" y="22"/>
                    <a:pt x="2" y="22"/>
                    <a:pt x="2" y="23"/>
                  </a:cubicBezTo>
                  <a:cubicBezTo>
                    <a:pt x="2" y="23"/>
                    <a:pt x="2" y="23"/>
                    <a:pt x="2" y="24"/>
                  </a:cubicBezTo>
                  <a:cubicBezTo>
                    <a:pt x="2" y="24"/>
                    <a:pt x="2" y="24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30"/>
                    <a:pt x="1" y="30"/>
                  </a:cubicBezTo>
                  <a:cubicBezTo>
                    <a:pt x="3" y="32"/>
                    <a:pt x="4" y="35"/>
                    <a:pt x="4" y="37"/>
                  </a:cubicBezTo>
                  <a:cubicBezTo>
                    <a:pt x="4" y="38"/>
                    <a:pt x="4" y="38"/>
                    <a:pt x="5" y="38"/>
                  </a:cubicBezTo>
                  <a:cubicBezTo>
                    <a:pt x="5" y="39"/>
                    <a:pt x="6" y="41"/>
                    <a:pt x="6" y="43"/>
                  </a:cubicBezTo>
                  <a:cubicBezTo>
                    <a:pt x="6" y="47"/>
                    <a:pt x="7" y="50"/>
                    <a:pt x="8" y="51"/>
                  </a:cubicBezTo>
                  <a:cubicBezTo>
                    <a:pt x="8" y="51"/>
                    <a:pt x="9" y="52"/>
                    <a:pt x="9" y="52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9" y="53"/>
                    <a:pt x="9" y="53"/>
                    <a:pt x="9" y="54"/>
                  </a:cubicBezTo>
                  <a:cubicBezTo>
                    <a:pt x="9" y="54"/>
                    <a:pt x="9" y="54"/>
                    <a:pt x="9" y="54"/>
                  </a:cubicBezTo>
                  <a:cubicBezTo>
                    <a:pt x="9" y="54"/>
                    <a:pt x="9" y="55"/>
                    <a:pt x="9" y="55"/>
                  </a:cubicBezTo>
                  <a:cubicBezTo>
                    <a:pt x="9" y="55"/>
                    <a:pt x="9" y="55"/>
                    <a:pt x="9" y="55"/>
                  </a:cubicBezTo>
                  <a:cubicBezTo>
                    <a:pt x="9" y="56"/>
                    <a:pt x="9" y="56"/>
                    <a:pt x="9" y="57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9" y="57"/>
                    <a:pt x="9" y="57"/>
                    <a:pt x="9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sz="1800"/>
            </a:p>
          </p:txBody>
        </p:sp>
        <p:sp>
          <p:nvSpPr>
            <p:cNvPr id="724" name="Freeform 1190">
              <a:extLst>
                <a:ext uri="{FF2B5EF4-FFF2-40B4-BE49-F238E27FC236}">
                  <a16:creationId xmlns:a16="http://schemas.microsoft.com/office/drawing/2014/main" id="{663E0042-AC76-15AA-EBC5-16B4AC282C25}"/>
                </a:ext>
              </a:extLst>
            </p:cNvPr>
            <p:cNvSpPr>
              <a:spLocks/>
            </p:cNvSpPr>
            <p:nvPr/>
          </p:nvSpPr>
          <p:spPr bwMode="auto">
            <a:xfrm>
              <a:off x="2714" y="3292"/>
              <a:ext cx="34" cy="31"/>
            </a:xfrm>
            <a:custGeom>
              <a:avLst/>
              <a:gdLst>
                <a:gd name="T0" fmla="*/ 29 w 36"/>
                <a:gd name="T1" fmla="*/ 24 h 32"/>
                <a:gd name="T2" fmla="*/ 30 w 36"/>
                <a:gd name="T3" fmla="*/ 23 h 32"/>
                <a:gd name="T4" fmla="*/ 30 w 36"/>
                <a:gd name="T5" fmla="*/ 23 h 32"/>
                <a:gd name="T6" fmla="*/ 32 w 36"/>
                <a:gd name="T7" fmla="*/ 21 h 32"/>
                <a:gd name="T8" fmla="*/ 32 w 36"/>
                <a:gd name="T9" fmla="*/ 21 h 32"/>
                <a:gd name="T10" fmla="*/ 32 w 36"/>
                <a:gd name="T11" fmla="*/ 21 h 32"/>
                <a:gd name="T12" fmla="*/ 32 w 36"/>
                <a:gd name="T13" fmla="*/ 21 h 32"/>
                <a:gd name="T14" fmla="*/ 33 w 36"/>
                <a:gd name="T15" fmla="*/ 20 h 32"/>
                <a:gd name="T16" fmla="*/ 33 w 36"/>
                <a:gd name="T17" fmla="*/ 19 h 32"/>
                <a:gd name="T18" fmla="*/ 34 w 36"/>
                <a:gd name="T19" fmla="*/ 19 h 32"/>
                <a:gd name="T20" fmla="*/ 34 w 36"/>
                <a:gd name="T21" fmla="*/ 19 h 32"/>
                <a:gd name="T22" fmla="*/ 35 w 36"/>
                <a:gd name="T23" fmla="*/ 18 h 32"/>
                <a:gd name="T24" fmla="*/ 35 w 36"/>
                <a:gd name="T25" fmla="*/ 18 h 32"/>
                <a:gd name="T26" fmla="*/ 35 w 36"/>
                <a:gd name="T27" fmla="*/ 18 h 32"/>
                <a:gd name="T28" fmla="*/ 35 w 36"/>
                <a:gd name="T29" fmla="*/ 17 h 32"/>
                <a:gd name="T30" fmla="*/ 36 w 36"/>
                <a:gd name="T31" fmla="*/ 6 h 32"/>
                <a:gd name="T32" fmla="*/ 35 w 36"/>
                <a:gd name="T33" fmla="*/ 6 h 32"/>
                <a:gd name="T34" fmla="*/ 34 w 36"/>
                <a:gd name="T35" fmla="*/ 5 h 32"/>
                <a:gd name="T36" fmla="*/ 34 w 36"/>
                <a:gd name="T37" fmla="*/ 5 h 32"/>
                <a:gd name="T38" fmla="*/ 33 w 36"/>
                <a:gd name="T39" fmla="*/ 4 h 32"/>
                <a:gd name="T40" fmla="*/ 32 w 36"/>
                <a:gd name="T41" fmla="*/ 4 h 32"/>
                <a:gd name="T42" fmla="*/ 31 w 36"/>
                <a:gd name="T43" fmla="*/ 4 h 32"/>
                <a:gd name="T44" fmla="*/ 31 w 36"/>
                <a:gd name="T45" fmla="*/ 3 h 32"/>
                <a:gd name="T46" fmla="*/ 30 w 36"/>
                <a:gd name="T47" fmla="*/ 3 h 32"/>
                <a:gd name="T48" fmla="*/ 30 w 36"/>
                <a:gd name="T49" fmla="*/ 3 h 32"/>
                <a:gd name="T50" fmla="*/ 29 w 36"/>
                <a:gd name="T51" fmla="*/ 3 h 32"/>
                <a:gd name="T52" fmla="*/ 29 w 36"/>
                <a:gd name="T53" fmla="*/ 2 h 32"/>
                <a:gd name="T54" fmla="*/ 28 w 36"/>
                <a:gd name="T55" fmla="*/ 2 h 32"/>
                <a:gd name="T56" fmla="*/ 28 w 36"/>
                <a:gd name="T57" fmla="*/ 2 h 32"/>
                <a:gd name="T58" fmla="*/ 27 w 36"/>
                <a:gd name="T59" fmla="*/ 2 h 32"/>
                <a:gd name="T60" fmla="*/ 27 w 36"/>
                <a:gd name="T61" fmla="*/ 2 h 32"/>
                <a:gd name="T62" fmla="*/ 9 w 36"/>
                <a:gd name="T63" fmla="*/ 0 h 32"/>
                <a:gd name="T64" fmla="*/ 7 w 36"/>
                <a:gd name="T65" fmla="*/ 1 h 32"/>
                <a:gd name="T66" fmla="*/ 1 w 36"/>
                <a:gd name="T67" fmla="*/ 1 h 32"/>
                <a:gd name="T68" fmla="*/ 0 w 36"/>
                <a:gd name="T69" fmla="*/ 1 h 32"/>
                <a:gd name="T70" fmla="*/ 0 w 36"/>
                <a:gd name="T71" fmla="*/ 2 h 32"/>
                <a:gd name="T72" fmla="*/ 1 w 36"/>
                <a:gd name="T73" fmla="*/ 4 h 32"/>
                <a:gd name="T74" fmla="*/ 5 w 36"/>
                <a:gd name="T75" fmla="*/ 10 h 32"/>
                <a:gd name="T76" fmla="*/ 10 w 36"/>
                <a:gd name="T77" fmla="*/ 16 h 32"/>
                <a:gd name="T78" fmla="*/ 14 w 36"/>
                <a:gd name="T79" fmla="*/ 21 h 32"/>
                <a:gd name="T80" fmla="*/ 16 w 36"/>
                <a:gd name="T81" fmla="*/ 23 h 32"/>
                <a:gd name="T82" fmla="*/ 18 w 36"/>
                <a:gd name="T83" fmla="*/ 25 h 32"/>
                <a:gd name="T84" fmla="*/ 18 w 36"/>
                <a:gd name="T85" fmla="*/ 25 h 32"/>
                <a:gd name="T86" fmla="*/ 20 w 36"/>
                <a:gd name="T87" fmla="*/ 27 h 32"/>
                <a:gd name="T88" fmla="*/ 20 w 36"/>
                <a:gd name="T89" fmla="*/ 27 h 32"/>
                <a:gd name="T90" fmla="*/ 21 w 36"/>
                <a:gd name="T91" fmla="*/ 28 h 32"/>
                <a:gd name="T92" fmla="*/ 22 w 36"/>
                <a:gd name="T93" fmla="*/ 29 h 32"/>
                <a:gd name="T94" fmla="*/ 23 w 36"/>
                <a:gd name="T95" fmla="*/ 30 h 32"/>
                <a:gd name="T96" fmla="*/ 26 w 36"/>
                <a:gd name="T97" fmla="*/ 32 h 32"/>
                <a:gd name="T98" fmla="*/ 26 w 36"/>
                <a:gd name="T99" fmla="*/ 32 h 32"/>
                <a:gd name="T100" fmla="*/ 26 w 36"/>
                <a:gd name="T101" fmla="*/ 31 h 32"/>
                <a:gd name="T102" fmla="*/ 26 w 36"/>
                <a:gd name="T103" fmla="*/ 31 h 32"/>
                <a:gd name="T104" fmla="*/ 27 w 36"/>
                <a:gd name="T105" fmla="*/ 29 h 32"/>
                <a:gd name="T106" fmla="*/ 27 w 36"/>
                <a:gd name="T107" fmla="*/ 29 h 32"/>
                <a:gd name="T108" fmla="*/ 27 w 36"/>
                <a:gd name="T109" fmla="*/ 27 h 32"/>
                <a:gd name="T110" fmla="*/ 27 w 36"/>
                <a:gd name="T111" fmla="*/ 27 h 32"/>
                <a:gd name="T112" fmla="*/ 29 w 36"/>
                <a:gd name="T113" fmla="*/ 2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6" h="32">
                  <a:moveTo>
                    <a:pt x="29" y="24"/>
                  </a:moveTo>
                  <a:cubicBezTo>
                    <a:pt x="30" y="23"/>
                    <a:pt x="30" y="23"/>
                    <a:pt x="30" y="23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0"/>
                    <a:pt x="33" y="20"/>
                    <a:pt x="33" y="20"/>
                  </a:cubicBezTo>
                  <a:cubicBezTo>
                    <a:pt x="33" y="20"/>
                    <a:pt x="33" y="19"/>
                    <a:pt x="33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7"/>
                    <a:pt x="35" y="17"/>
                  </a:cubicBezTo>
                  <a:cubicBezTo>
                    <a:pt x="36" y="15"/>
                    <a:pt x="36" y="10"/>
                    <a:pt x="36" y="6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5" y="6"/>
                    <a:pt x="35" y="5"/>
                    <a:pt x="34" y="5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3" y="5"/>
                    <a:pt x="33" y="5"/>
                    <a:pt x="33" y="4"/>
                  </a:cubicBezTo>
                  <a:cubicBezTo>
                    <a:pt x="33" y="4"/>
                    <a:pt x="32" y="4"/>
                    <a:pt x="32" y="4"/>
                  </a:cubicBezTo>
                  <a:cubicBezTo>
                    <a:pt x="32" y="4"/>
                    <a:pt x="32" y="4"/>
                    <a:pt x="31" y="4"/>
                  </a:cubicBezTo>
                  <a:cubicBezTo>
                    <a:pt x="31" y="4"/>
                    <a:pt x="31" y="3"/>
                    <a:pt x="31" y="3"/>
                  </a:cubicBezTo>
                  <a:cubicBezTo>
                    <a:pt x="31" y="3"/>
                    <a:pt x="30" y="3"/>
                    <a:pt x="30" y="3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8" y="2"/>
                    <a:pt x="28" y="2"/>
                    <a:pt x="27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4" y="2"/>
                    <a:pt x="12" y="1"/>
                    <a:pt x="9" y="0"/>
                  </a:cubicBezTo>
                  <a:cubicBezTo>
                    <a:pt x="9" y="0"/>
                    <a:pt x="8" y="0"/>
                    <a:pt x="7" y="1"/>
                  </a:cubicBezTo>
                  <a:cubicBezTo>
                    <a:pt x="6" y="2"/>
                    <a:pt x="3" y="3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1" y="3"/>
                    <a:pt x="1" y="4"/>
                  </a:cubicBezTo>
                  <a:cubicBezTo>
                    <a:pt x="3" y="5"/>
                    <a:pt x="5" y="7"/>
                    <a:pt x="5" y="10"/>
                  </a:cubicBezTo>
                  <a:cubicBezTo>
                    <a:pt x="5" y="11"/>
                    <a:pt x="8" y="14"/>
                    <a:pt x="10" y="16"/>
                  </a:cubicBezTo>
                  <a:cubicBezTo>
                    <a:pt x="12" y="18"/>
                    <a:pt x="14" y="19"/>
                    <a:pt x="14" y="21"/>
                  </a:cubicBezTo>
                  <a:cubicBezTo>
                    <a:pt x="15" y="22"/>
                    <a:pt x="16" y="23"/>
                    <a:pt x="16" y="23"/>
                  </a:cubicBezTo>
                  <a:cubicBezTo>
                    <a:pt x="17" y="24"/>
                    <a:pt x="17" y="24"/>
                    <a:pt x="18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9" y="26"/>
                    <a:pt x="19" y="26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22" y="30"/>
                    <a:pt x="22" y="30"/>
                    <a:pt x="23" y="30"/>
                  </a:cubicBezTo>
                  <a:cubicBezTo>
                    <a:pt x="24" y="31"/>
                    <a:pt x="25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1"/>
                    <a:pt x="26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6" y="30"/>
                    <a:pt x="26" y="30"/>
                    <a:pt x="27" y="29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7" y="28"/>
                    <a:pt x="27" y="28"/>
                    <a:pt x="27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8" y="26"/>
                    <a:pt x="29" y="25"/>
                    <a:pt x="29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sz="1800"/>
            </a:p>
          </p:txBody>
        </p:sp>
        <p:sp>
          <p:nvSpPr>
            <p:cNvPr id="725" name="Freeform 1191">
              <a:extLst>
                <a:ext uri="{FF2B5EF4-FFF2-40B4-BE49-F238E27FC236}">
                  <a16:creationId xmlns:a16="http://schemas.microsoft.com/office/drawing/2014/main" id="{8AD04167-20F7-2788-469C-663F38B7AFE6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3" y="3275"/>
              <a:ext cx="53" cy="44"/>
            </a:xfrm>
            <a:custGeom>
              <a:avLst/>
              <a:gdLst>
                <a:gd name="T0" fmla="*/ 54 w 55"/>
                <a:gd name="T1" fmla="*/ 14 h 46"/>
                <a:gd name="T2" fmla="*/ 52 w 55"/>
                <a:gd name="T3" fmla="*/ 13 h 46"/>
                <a:gd name="T4" fmla="*/ 51 w 55"/>
                <a:gd name="T5" fmla="*/ 11 h 46"/>
                <a:gd name="T6" fmla="*/ 50 w 55"/>
                <a:gd name="T7" fmla="*/ 9 h 46"/>
                <a:gd name="T8" fmla="*/ 50 w 55"/>
                <a:gd name="T9" fmla="*/ 8 h 46"/>
                <a:gd name="T10" fmla="*/ 48 w 55"/>
                <a:gd name="T11" fmla="*/ 9 h 46"/>
                <a:gd name="T12" fmla="*/ 45 w 55"/>
                <a:gd name="T13" fmla="*/ 9 h 46"/>
                <a:gd name="T14" fmla="*/ 44 w 55"/>
                <a:gd name="T15" fmla="*/ 9 h 46"/>
                <a:gd name="T16" fmla="*/ 37 w 55"/>
                <a:gd name="T17" fmla="*/ 7 h 46"/>
                <a:gd name="T18" fmla="*/ 33 w 55"/>
                <a:gd name="T19" fmla="*/ 4 h 46"/>
                <a:gd name="T20" fmla="*/ 31 w 55"/>
                <a:gd name="T21" fmla="*/ 3 h 46"/>
                <a:gd name="T22" fmla="*/ 29 w 55"/>
                <a:gd name="T23" fmla="*/ 1 h 46"/>
                <a:gd name="T24" fmla="*/ 27 w 55"/>
                <a:gd name="T25" fmla="*/ 0 h 46"/>
                <a:gd name="T26" fmla="*/ 21 w 55"/>
                <a:gd name="T27" fmla="*/ 4 h 46"/>
                <a:gd name="T28" fmla="*/ 17 w 55"/>
                <a:gd name="T29" fmla="*/ 9 h 46"/>
                <a:gd name="T30" fmla="*/ 12 w 55"/>
                <a:gd name="T31" fmla="*/ 15 h 46"/>
                <a:gd name="T32" fmla="*/ 7 w 55"/>
                <a:gd name="T33" fmla="*/ 14 h 46"/>
                <a:gd name="T34" fmla="*/ 6 w 55"/>
                <a:gd name="T35" fmla="*/ 14 h 46"/>
                <a:gd name="T36" fmla="*/ 6 w 55"/>
                <a:gd name="T37" fmla="*/ 14 h 46"/>
                <a:gd name="T38" fmla="*/ 5 w 55"/>
                <a:gd name="T39" fmla="*/ 14 h 46"/>
                <a:gd name="T40" fmla="*/ 4 w 55"/>
                <a:gd name="T41" fmla="*/ 14 h 46"/>
                <a:gd name="T42" fmla="*/ 3 w 55"/>
                <a:gd name="T43" fmla="*/ 15 h 46"/>
                <a:gd name="T44" fmla="*/ 1 w 55"/>
                <a:gd name="T45" fmla="*/ 15 h 46"/>
                <a:gd name="T46" fmla="*/ 0 w 55"/>
                <a:gd name="T47" fmla="*/ 15 h 46"/>
                <a:gd name="T48" fmla="*/ 2 w 55"/>
                <a:gd name="T49" fmla="*/ 16 h 46"/>
                <a:gd name="T50" fmla="*/ 20 w 55"/>
                <a:gd name="T51" fmla="*/ 36 h 46"/>
                <a:gd name="T52" fmla="*/ 30 w 55"/>
                <a:gd name="T53" fmla="*/ 42 h 46"/>
                <a:gd name="T54" fmla="*/ 35 w 55"/>
                <a:gd name="T55" fmla="*/ 44 h 46"/>
                <a:gd name="T56" fmla="*/ 28 w 55"/>
                <a:gd name="T57" fmla="*/ 37 h 46"/>
                <a:gd name="T58" fmla="*/ 20 w 55"/>
                <a:gd name="T59" fmla="*/ 25 h 46"/>
                <a:gd name="T60" fmla="*/ 18 w 55"/>
                <a:gd name="T61" fmla="*/ 17 h 46"/>
                <a:gd name="T62" fmla="*/ 26 w 55"/>
                <a:gd name="T63" fmla="*/ 15 h 46"/>
                <a:gd name="T64" fmla="*/ 48 w 55"/>
                <a:gd name="T65" fmla="*/ 16 h 46"/>
                <a:gd name="T66" fmla="*/ 49 w 55"/>
                <a:gd name="T67" fmla="*/ 16 h 46"/>
                <a:gd name="T68" fmla="*/ 50 w 55"/>
                <a:gd name="T69" fmla="*/ 16 h 46"/>
                <a:gd name="T70" fmla="*/ 51 w 55"/>
                <a:gd name="T71" fmla="*/ 17 h 46"/>
                <a:gd name="T72" fmla="*/ 52 w 55"/>
                <a:gd name="T73" fmla="*/ 17 h 46"/>
                <a:gd name="T74" fmla="*/ 53 w 55"/>
                <a:gd name="T75" fmla="*/ 18 h 46"/>
                <a:gd name="T76" fmla="*/ 55 w 55"/>
                <a:gd name="T77" fmla="*/ 19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5" h="46">
                  <a:moveTo>
                    <a:pt x="55" y="17"/>
                  </a:moveTo>
                  <a:cubicBezTo>
                    <a:pt x="55" y="15"/>
                    <a:pt x="55" y="15"/>
                    <a:pt x="54" y="14"/>
                  </a:cubicBezTo>
                  <a:cubicBezTo>
                    <a:pt x="53" y="14"/>
                    <a:pt x="53" y="14"/>
                    <a:pt x="52" y="13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52" y="13"/>
                    <a:pt x="51" y="12"/>
                    <a:pt x="51" y="12"/>
                  </a:cubicBezTo>
                  <a:cubicBezTo>
                    <a:pt x="51" y="12"/>
                    <a:pt x="51" y="11"/>
                    <a:pt x="51" y="11"/>
                  </a:cubicBezTo>
                  <a:cubicBezTo>
                    <a:pt x="51" y="11"/>
                    <a:pt x="50" y="10"/>
                    <a:pt x="50" y="10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0" y="8"/>
                    <a:pt x="50" y="8"/>
                    <a:pt x="50" y="8"/>
                  </a:cubicBezTo>
                  <a:cubicBezTo>
                    <a:pt x="50" y="8"/>
                    <a:pt x="50" y="8"/>
                    <a:pt x="50" y="8"/>
                  </a:cubicBezTo>
                  <a:cubicBezTo>
                    <a:pt x="50" y="8"/>
                    <a:pt x="49" y="8"/>
                    <a:pt x="49" y="8"/>
                  </a:cubicBezTo>
                  <a:cubicBezTo>
                    <a:pt x="49" y="8"/>
                    <a:pt x="48" y="9"/>
                    <a:pt x="48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7" y="9"/>
                    <a:pt x="46" y="9"/>
                    <a:pt x="45" y="9"/>
                  </a:cubicBezTo>
                  <a:cubicBezTo>
                    <a:pt x="45" y="9"/>
                    <a:pt x="45" y="9"/>
                    <a:pt x="44" y="9"/>
                  </a:cubicBezTo>
                  <a:cubicBezTo>
                    <a:pt x="44" y="9"/>
                    <a:pt x="44" y="9"/>
                    <a:pt x="44" y="9"/>
                  </a:cubicBezTo>
                  <a:cubicBezTo>
                    <a:pt x="44" y="9"/>
                    <a:pt x="44" y="9"/>
                    <a:pt x="44" y="9"/>
                  </a:cubicBezTo>
                  <a:cubicBezTo>
                    <a:pt x="43" y="9"/>
                    <a:pt x="40" y="9"/>
                    <a:pt x="37" y="7"/>
                  </a:cubicBezTo>
                  <a:cubicBezTo>
                    <a:pt x="36" y="7"/>
                    <a:pt x="35" y="6"/>
                    <a:pt x="34" y="5"/>
                  </a:cubicBezTo>
                  <a:cubicBezTo>
                    <a:pt x="34" y="5"/>
                    <a:pt x="34" y="5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2" y="3"/>
                    <a:pt x="32" y="3"/>
                    <a:pt x="31" y="3"/>
                  </a:cubicBezTo>
                  <a:cubicBezTo>
                    <a:pt x="31" y="3"/>
                    <a:pt x="31" y="2"/>
                    <a:pt x="31" y="2"/>
                  </a:cubicBezTo>
                  <a:cubicBezTo>
                    <a:pt x="30" y="2"/>
                    <a:pt x="30" y="1"/>
                    <a:pt x="29" y="1"/>
                  </a:cubicBezTo>
                  <a:cubicBezTo>
                    <a:pt x="29" y="1"/>
                    <a:pt x="28" y="1"/>
                    <a:pt x="28" y="0"/>
                  </a:cubicBezTo>
                  <a:cubicBezTo>
                    <a:pt x="28" y="0"/>
                    <a:pt x="27" y="0"/>
                    <a:pt x="27" y="0"/>
                  </a:cubicBezTo>
                  <a:cubicBezTo>
                    <a:pt x="26" y="0"/>
                    <a:pt x="25" y="1"/>
                    <a:pt x="25" y="1"/>
                  </a:cubicBezTo>
                  <a:cubicBezTo>
                    <a:pt x="23" y="3"/>
                    <a:pt x="21" y="3"/>
                    <a:pt x="21" y="4"/>
                  </a:cubicBezTo>
                  <a:cubicBezTo>
                    <a:pt x="21" y="4"/>
                    <a:pt x="21" y="4"/>
                    <a:pt x="21" y="5"/>
                  </a:cubicBezTo>
                  <a:cubicBezTo>
                    <a:pt x="20" y="6"/>
                    <a:pt x="20" y="9"/>
                    <a:pt x="17" y="9"/>
                  </a:cubicBezTo>
                  <a:cubicBezTo>
                    <a:pt x="17" y="9"/>
                    <a:pt x="16" y="11"/>
                    <a:pt x="15" y="13"/>
                  </a:cubicBezTo>
                  <a:cubicBezTo>
                    <a:pt x="15" y="13"/>
                    <a:pt x="14" y="15"/>
                    <a:pt x="12" y="15"/>
                  </a:cubicBezTo>
                  <a:cubicBezTo>
                    <a:pt x="11" y="15"/>
                    <a:pt x="10" y="14"/>
                    <a:pt x="9" y="14"/>
                  </a:cubicBezTo>
                  <a:cubicBezTo>
                    <a:pt x="9" y="14"/>
                    <a:pt x="8" y="14"/>
                    <a:pt x="7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4"/>
                    <a:pt x="7" y="14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4"/>
                    <a:pt x="4" y="14"/>
                    <a:pt x="4" y="14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3" y="15"/>
                    <a:pt x="2" y="15"/>
                  </a:cubicBezTo>
                  <a:cubicBezTo>
                    <a:pt x="2" y="15"/>
                    <a:pt x="2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0" y="15"/>
                    <a:pt x="0" y="15"/>
                  </a:cubicBezTo>
                  <a:cubicBezTo>
                    <a:pt x="0" y="16"/>
                    <a:pt x="1" y="16"/>
                    <a:pt x="1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4" y="16"/>
                    <a:pt x="11" y="16"/>
                    <a:pt x="11" y="22"/>
                  </a:cubicBezTo>
                  <a:cubicBezTo>
                    <a:pt x="11" y="24"/>
                    <a:pt x="16" y="31"/>
                    <a:pt x="20" y="36"/>
                  </a:cubicBezTo>
                  <a:cubicBezTo>
                    <a:pt x="21" y="37"/>
                    <a:pt x="23" y="38"/>
                    <a:pt x="25" y="38"/>
                  </a:cubicBezTo>
                  <a:cubicBezTo>
                    <a:pt x="27" y="39"/>
                    <a:pt x="30" y="40"/>
                    <a:pt x="30" y="42"/>
                  </a:cubicBezTo>
                  <a:cubicBezTo>
                    <a:pt x="30" y="43"/>
                    <a:pt x="32" y="45"/>
                    <a:pt x="36" y="46"/>
                  </a:cubicBezTo>
                  <a:cubicBezTo>
                    <a:pt x="36" y="45"/>
                    <a:pt x="35" y="45"/>
                    <a:pt x="35" y="44"/>
                  </a:cubicBezTo>
                  <a:cubicBezTo>
                    <a:pt x="33" y="42"/>
                    <a:pt x="31" y="41"/>
                    <a:pt x="31" y="40"/>
                  </a:cubicBezTo>
                  <a:cubicBezTo>
                    <a:pt x="31" y="39"/>
                    <a:pt x="29" y="38"/>
                    <a:pt x="28" y="37"/>
                  </a:cubicBezTo>
                  <a:cubicBezTo>
                    <a:pt x="25" y="34"/>
                    <a:pt x="22" y="31"/>
                    <a:pt x="22" y="28"/>
                  </a:cubicBezTo>
                  <a:cubicBezTo>
                    <a:pt x="22" y="27"/>
                    <a:pt x="21" y="26"/>
                    <a:pt x="20" y="25"/>
                  </a:cubicBezTo>
                  <a:cubicBezTo>
                    <a:pt x="18" y="24"/>
                    <a:pt x="17" y="23"/>
                    <a:pt x="17" y="21"/>
                  </a:cubicBezTo>
                  <a:cubicBezTo>
                    <a:pt x="16" y="20"/>
                    <a:pt x="17" y="18"/>
                    <a:pt x="18" y="17"/>
                  </a:cubicBezTo>
                  <a:cubicBezTo>
                    <a:pt x="20" y="15"/>
                    <a:pt x="23" y="14"/>
                    <a:pt x="25" y="16"/>
                  </a:cubicBezTo>
                  <a:cubicBezTo>
                    <a:pt x="25" y="16"/>
                    <a:pt x="26" y="15"/>
                    <a:pt x="26" y="15"/>
                  </a:cubicBezTo>
                  <a:cubicBezTo>
                    <a:pt x="28" y="14"/>
                    <a:pt x="30" y="13"/>
                    <a:pt x="32" y="14"/>
                  </a:cubicBezTo>
                  <a:cubicBezTo>
                    <a:pt x="33" y="15"/>
                    <a:pt x="41" y="15"/>
                    <a:pt x="48" y="16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49" y="16"/>
                    <a:pt x="50" y="16"/>
                    <a:pt x="50" y="16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50" y="16"/>
                    <a:pt x="50" y="16"/>
                    <a:pt x="51" y="17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51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3" y="17"/>
                    <a:pt x="53" y="17"/>
                    <a:pt x="53" y="18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4" y="18"/>
                    <a:pt x="55" y="18"/>
                    <a:pt x="55" y="19"/>
                  </a:cubicBezTo>
                  <a:cubicBezTo>
                    <a:pt x="55" y="18"/>
                    <a:pt x="55" y="18"/>
                    <a:pt x="5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sz="1800"/>
            </a:p>
          </p:txBody>
        </p:sp>
        <p:sp>
          <p:nvSpPr>
            <p:cNvPr id="726" name="Freeform 1192">
              <a:extLst>
                <a:ext uri="{FF2B5EF4-FFF2-40B4-BE49-F238E27FC236}">
                  <a16:creationId xmlns:a16="http://schemas.microsoft.com/office/drawing/2014/main" id="{62D4B672-F186-50B9-0584-D88A0853999D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0" y="3327"/>
              <a:ext cx="15" cy="34"/>
            </a:xfrm>
            <a:custGeom>
              <a:avLst/>
              <a:gdLst>
                <a:gd name="T0" fmla="*/ 14 w 16"/>
                <a:gd name="T1" fmla="*/ 22 h 36"/>
                <a:gd name="T2" fmla="*/ 13 w 16"/>
                <a:gd name="T3" fmla="*/ 21 h 36"/>
                <a:gd name="T4" fmla="*/ 12 w 16"/>
                <a:gd name="T5" fmla="*/ 20 h 36"/>
                <a:gd name="T6" fmla="*/ 11 w 16"/>
                <a:gd name="T7" fmla="*/ 19 h 36"/>
                <a:gd name="T8" fmla="*/ 11 w 16"/>
                <a:gd name="T9" fmla="*/ 18 h 36"/>
                <a:gd name="T10" fmla="*/ 10 w 16"/>
                <a:gd name="T11" fmla="*/ 16 h 36"/>
                <a:gd name="T12" fmla="*/ 9 w 16"/>
                <a:gd name="T13" fmla="*/ 13 h 36"/>
                <a:gd name="T14" fmla="*/ 9 w 16"/>
                <a:gd name="T15" fmla="*/ 12 h 36"/>
                <a:gd name="T16" fmla="*/ 9 w 16"/>
                <a:gd name="T17" fmla="*/ 10 h 36"/>
                <a:gd name="T18" fmla="*/ 10 w 16"/>
                <a:gd name="T19" fmla="*/ 9 h 36"/>
                <a:gd name="T20" fmla="*/ 10 w 16"/>
                <a:gd name="T21" fmla="*/ 7 h 36"/>
                <a:gd name="T22" fmla="*/ 10 w 16"/>
                <a:gd name="T23" fmla="*/ 6 h 36"/>
                <a:gd name="T24" fmla="*/ 11 w 16"/>
                <a:gd name="T25" fmla="*/ 4 h 36"/>
                <a:gd name="T26" fmla="*/ 8 w 16"/>
                <a:gd name="T27" fmla="*/ 3 h 36"/>
                <a:gd name="T28" fmla="*/ 7 w 16"/>
                <a:gd name="T29" fmla="*/ 2 h 36"/>
                <a:gd name="T30" fmla="*/ 5 w 16"/>
                <a:gd name="T31" fmla="*/ 1 h 36"/>
                <a:gd name="T32" fmla="*/ 5 w 16"/>
                <a:gd name="T33" fmla="*/ 1 h 36"/>
                <a:gd name="T34" fmla="*/ 3 w 16"/>
                <a:gd name="T35" fmla="*/ 0 h 36"/>
                <a:gd name="T36" fmla="*/ 3 w 16"/>
                <a:gd name="T37" fmla="*/ 0 h 36"/>
                <a:gd name="T38" fmla="*/ 1 w 16"/>
                <a:gd name="T39" fmla="*/ 2 h 36"/>
                <a:gd name="T40" fmla="*/ 1 w 16"/>
                <a:gd name="T41" fmla="*/ 3 h 36"/>
                <a:gd name="T42" fmla="*/ 1 w 16"/>
                <a:gd name="T43" fmla="*/ 3 h 36"/>
                <a:gd name="T44" fmla="*/ 0 w 16"/>
                <a:gd name="T45" fmla="*/ 5 h 36"/>
                <a:gd name="T46" fmla="*/ 0 w 16"/>
                <a:gd name="T47" fmla="*/ 5 h 36"/>
                <a:gd name="T48" fmla="*/ 4 w 16"/>
                <a:gd name="T49" fmla="*/ 10 h 36"/>
                <a:gd name="T50" fmla="*/ 2 w 16"/>
                <a:gd name="T51" fmla="*/ 15 h 36"/>
                <a:gd name="T52" fmla="*/ 0 w 16"/>
                <a:gd name="T53" fmla="*/ 23 h 36"/>
                <a:gd name="T54" fmla="*/ 2 w 16"/>
                <a:gd name="T55" fmla="*/ 28 h 36"/>
                <a:gd name="T56" fmla="*/ 6 w 16"/>
                <a:gd name="T57" fmla="*/ 34 h 36"/>
                <a:gd name="T58" fmla="*/ 7 w 16"/>
                <a:gd name="T59" fmla="*/ 36 h 36"/>
                <a:gd name="T60" fmla="*/ 7 w 16"/>
                <a:gd name="T61" fmla="*/ 36 h 36"/>
                <a:gd name="T62" fmla="*/ 7 w 16"/>
                <a:gd name="T63" fmla="*/ 35 h 36"/>
                <a:gd name="T64" fmla="*/ 8 w 16"/>
                <a:gd name="T65" fmla="*/ 34 h 36"/>
                <a:gd name="T66" fmla="*/ 8 w 16"/>
                <a:gd name="T67" fmla="*/ 33 h 36"/>
                <a:gd name="T68" fmla="*/ 9 w 16"/>
                <a:gd name="T69" fmla="*/ 33 h 36"/>
                <a:gd name="T70" fmla="*/ 9 w 16"/>
                <a:gd name="T71" fmla="*/ 32 h 36"/>
                <a:gd name="T72" fmla="*/ 11 w 16"/>
                <a:gd name="T73" fmla="*/ 31 h 36"/>
                <a:gd name="T74" fmla="*/ 11 w 16"/>
                <a:gd name="T75" fmla="*/ 31 h 36"/>
                <a:gd name="T76" fmla="*/ 12 w 16"/>
                <a:gd name="T77" fmla="*/ 28 h 36"/>
                <a:gd name="T78" fmla="*/ 13 w 16"/>
                <a:gd name="T79" fmla="*/ 27 h 36"/>
                <a:gd name="T80" fmla="*/ 14 w 16"/>
                <a:gd name="T81" fmla="*/ 27 h 36"/>
                <a:gd name="T82" fmla="*/ 14 w 16"/>
                <a:gd name="T83" fmla="*/ 25 h 36"/>
                <a:gd name="T84" fmla="*/ 14 w 16"/>
                <a:gd name="T85" fmla="*/ 25 h 36"/>
                <a:gd name="T86" fmla="*/ 15 w 16"/>
                <a:gd name="T87" fmla="*/ 24 h 36"/>
                <a:gd name="T88" fmla="*/ 15 w 16"/>
                <a:gd name="T89" fmla="*/ 24 h 36"/>
                <a:gd name="T90" fmla="*/ 16 w 16"/>
                <a:gd name="T91" fmla="*/ 23 h 36"/>
                <a:gd name="T92" fmla="*/ 16 w 16"/>
                <a:gd name="T93" fmla="*/ 23 h 36"/>
                <a:gd name="T94" fmla="*/ 15 w 16"/>
                <a:gd name="T95" fmla="*/ 23 h 36"/>
                <a:gd name="T96" fmla="*/ 14 w 16"/>
                <a:gd name="T97" fmla="*/ 2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6" h="36">
                  <a:moveTo>
                    <a:pt x="14" y="22"/>
                  </a:moveTo>
                  <a:cubicBezTo>
                    <a:pt x="14" y="21"/>
                    <a:pt x="13" y="21"/>
                    <a:pt x="13" y="21"/>
                  </a:cubicBezTo>
                  <a:cubicBezTo>
                    <a:pt x="13" y="21"/>
                    <a:pt x="12" y="20"/>
                    <a:pt x="12" y="20"/>
                  </a:cubicBezTo>
                  <a:cubicBezTo>
                    <a:pt x="12" y="20"/>
                    <a:pt x="12" y="19"/>
                    <a:pt x="11" y="19"/>
                  </a:cubicBezTo>
                  <a:cubicBezTo>
                    <a:pt x="11" y="19"/>
                    <a:pt x="11" y="18"/>
                    <a:pt x="11" y="18"/>
                  </a:cubicBezTo>
                  <a:cubicBezTo>
                    <a:pt x="10" y="17"/>
                    <a:pt x="10" y="17"/>
                    <a:pt x="10" y="16"/>
                  </a:cubicBezTo>
                  <a:cubicBezTo>
                    <a:pt x="9" y="15"/>
                    <a:pt x="9" y="14"/>
                    <a:pt x="9" y="13"/>
                  </a:cubicBezTo>
                  <a:cubicBezTo>
                    <a:pt x="9" y="13"/>
                    <a:pt x="9" y="13"/>
                    <a:pt x="9" y="12"/>
                  </a:cubicBezTo>
                  <a:cubicBezTo>
                    <a:pt x="9" y="12"/>
                    <a:pt x="9" y="11"/>
                    <a:pt x="9" y="10"/>
                  </a:cubicBezTo>
                  <a:cubicBezTo>
                    <a:pt x="10" y="10"/>
                    <a:pt x="10" y="9"/>
                    <a:pt x="10" y="9"/>
                  </a:cubicBezTo>
                  <a:cubicBezTo>
                    <a:pt x="10" y="8"/>
                    <a:pt x="10" y="8"/>
                    <a:pt x="10" y="7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5"/>
                    <a:pt x="10" y="5"/>
                    <a:pt x="11" y="4"/>
                  </a:cubicBezTo>
                  <a:cubicBezTo>
                    <a:pt x="10" y="4"/>
                    <a:pt x="9" y="3"/>
                    <a:pt x="8" y="3"/>
                  </a:cubicBezTo>
                  <a:cubicBezTo>
                    <a:pt x="8" y="3"/>
                    <a:pt x="8" y="3"/>
                    <a:pt x="7" y="2"/>
                  </a:cubicBezTo>
                  <a:cubicBezTo>
                    <a:pt x="7" y="2"/>
                    <a:pt x="6" y="2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1"/>
                    <a:pt x="4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1"/>
                    <a:pt x="1" y="2"/>
                  </a:cubicBezTo>
                  <a:cubicBezTo>
                    <a:pt x="1" y="2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2" y="6"/>
                    <a:pt x="4" y="8"/>
                    <a:pt x="4" y="10"/>
                  </a:cubicBezTo>
                  <a:cubicBezTo>
                    <a:pt x="5" y="12"/>
                    <a:pt x="3" y="14"/>
                    <a:pt x="2" y="15"/>
                  </a:cubicBezTo>
                  <a:cubicBezTo>
                    <a:pt x="1" y="16"/>
                    <a:pt x="0" y="19"/>
                    <a:pt x="0" y="23"/>
                  </a:cubicBezTo>
                  <a:cubicBezTo>
                    <a:pt x="0" y="26"/>
                    <a:pt x="1" y="28"/>
                    <a:pt x="2" y="28"/>
                  </a:cubicBezTo>
                  <a:cubicBezTo>
                    <a:pt x="4" y="30"/>
                    <a:pt x="5" y="32"/>
                    <a:pt x="6" y="34"/>
                  </a:cubicBezTo>
                  <a:cubicBezTo>
                    <a:pt x="6" y="35"/>
                    <a:pt x="7" y="35"/>
                    <a:pt x="7" y="36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7" y="36"/>
                    <a:pt x="7" y="35"/>
                    <a:pt x="7" y="35"/>
                  </a:cubicBezTo>
                  <a:cubicBezTo>
                    <a:pt x="7" y="35"/>
                    <a:pt x="8" y="34"/>
                    <a:pt x="8" y="34"/>
                  </a:cubicBezTo>
                  <a:cubicBezTo>
                    <a:pt x="8" y="34"/>
                    <a:pt x="8" y="34"/>
                    <a:pt x="8" y="33"/>
                  </a:cubicBezTo>
                  <a:cubicBezTo>
                    <a:pt x="8" y="33"/>
                    <a:pt x="9" y="33"/>
                    <a:pt x="9" y="33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0" y="32"/>
                    <a:pt x="10" y="32"/>
                    <a:pt x="11" y="31"/>
                  </a:cubicBezTo>
                  <a:cubicBezTo>
                    <a:pt x="11" y="32"/>
                    <a:pt x="11" y="31"/>
                    <a:pt x="11" y="31"/>
                  </a:cubicBezTo>
                  <a:cubicBezTo>
                    <a:pt x="11" y="30"/>
                    <a:pt x="11" y="29"/>
                    <a:pt x="12" y="28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7"/>
                    <a:pt x="13" y="27"/>
                    <a:pt x="14" y="27"/>
                  </a:cubicBezTo>
                  <a:cubicBezTo>
                    <a:pt x="14" y="26"/>
                    <a:pt x="14" y="26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5"/>
                    <a:pt x="15" y="25"/>
                    <a:pt x="15" y="24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5" y="24"/>
                    <a:pt x="15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5" y="23"/>
                    <a:pt x="15" y="23"/>
                  </a:cubicBezTo>
                  <a:cubicBezTo>
                    <a:pt x="15" y="22"/>
                    <a:pt x="15" y="22"/>
                    <a:pt x="14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sz="1800"/>
            </a:p>
          </p:txBody>
        </p:sp>
        <p:sp>
          <p:nvSpPr>
            <p:cNvPr id="727" name="Freeform 1193">
              <a:extLst>
                <a:ext uri="{FF2B5EF4-FFF2-40B4-BE49-F238E27FC236}">
                  <a16:creationId xmlns:a16="http://schemas.microsoft.com/office/drawing/2014/main" id="{E9E41F09-4CB1-2ADE-6310-08EF290BF98F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0" y="3239"/>
              <a:ext cx="75" cy="33"/>
            </a:xfrm>
            <a:custGeom>
              <a:avLst/>
              <a:gdLst>
                <a:gd name="T0" fmla="*/ 0 w 78"/>
                <a:gd name="T1" fmla="*/ 25 h 34"/>
                <a:gd name="T2" fmla="*/ 0 w 78"/>
                <a:gd name="T3" fmla="*/ 26 h 34"/>
                <a:gd name="T4" fmla="*/ 5 w 78"/>
                <a:gd name="T5" fmla="*/ 27 h 34"/>
                <a:gd name="T6" fmla="*/ 7 w 78"/>
                <a:gd name="T7" fmla="*/ 27 h 34"/>
                <a:gd name="T8" fmla="*/ 8 w 78"/>
                <a:gd name="T9" fmla="*/ 27 h 34"/>
                <a:gd name="T10" fmla="*/ 9 w 78"/>
                <a:gd name="T11" fmla="*/ 27 h 34"/>
                <a:gd name="T12" fmla="*/ 10 w 78"/>
                <a:gd name="T13" fmla="*/ 28 h 34"/>
                <a:gd name="T14" fmla="*/ 10 w 78"/>
                <a:gd name="T15" fmla="*/ 28 h 34"/>
                <a:gd name="T16" fmla="*/ 12 w 78"/>
                <a:gd name="T17" fmla="*/ 29 h 34"/>
                <a:gd name="T18" fmla="*/ 16 w 78"/>
                <a:gd name="T19" fmla="*/ 27 h 34"/>
                <a:gd name="T20" fmla="*/ 29 w 78"/>
                <a:gd name="T21" fmla="*/ 28 h 34"/>
                <a:gd name="T22" fmla="*/ 30 w 78"/>
                <a:gd name="T23" fmla="*/ 29 h 34"/>
                <a:gd name="T24" fmla="*/ 30 w 78"/>
                <a:gd name="T25" fmla="*/ 30 h 34"/>
                <a:gd name="T26" fmla="*/ 30 w 78"/>
                <a:gd name="T27" fmla="*/ 30 h 34"/>
                <a:gd name="T28" fmla="*/ 35 w 78"/>
                <a:gd name="T29" fmla="*/ 31 h 34"/>
                <a:gd name="T30" fmla="*/ 39 w 78"/>
                <a:gd name="T31" fmla="*/ 31 h 34"/>
                <a:gd name="T32" fmla="*/ 51 w 78"/>
                <a:gd name="T33" fmla="*/ 34 h 34"/>
                <a:gd name="T34" fmla="*/ 51 w 78"/>
                <a:gd name="T35" fmla="*/ 34 h 34"/>
                <a:gd name="T36" fmla="*/ 54 w 78"/>
                <a:gd name="T37" fmla="*/ 33 h 34"/>
                <a:gd name="T38" fmla="*/ 66 w 78"/>
                <a:gd name="T39" fmla="*/ 29 h 34"/>
                <a:gd name="T40" fmla="*/ 68 w 78"/>
                <a:gd name="T41" fmla="*/ 28 h 34"/>
                <a:gd name="T42" fmla="*/ 69 w 78"/>
                <a:gd name="T43" fmla="*/ 26 h 34"/>
                <a:gd name="T44" fmla="*/ 70 w 78"/>
                <a:gd name="T45" fmla="*/ 25 h 34"/>
                <a:gd name="T46" fmla="*/ 71 w 78"/>
                <a:gd name="T47" fmla="*/ 21 h 34"/>
                <a:gd name="T48" fmla="*/ 72 w 78"/>
                <a:gd name="T49" fmla="*/ 17 h 34"/>
                <a:gd name="T50" fmla="*/ 74 w 78"/>
                <a:gd name="T51" fmla="*/ 16 h 34"/>
                <a:gd name="T52" fmla="*/ 77 w 78"/>
                <a:gd name="T53" fmla="*/ 15 h 34"/>
                <a:gd name="T54" fmla="*/ 77 w 78"/>
                <a:gd name="T55" fmla="*/ 13 h 34"/>
                <a:gd name="T56" fmla="*/ 78 w 78"/>
                <a:gd name="T57" fmla="*/ 12 h 34"/>
                <a:gd name="T58" fmla="*/ 77 w 78"/>
                <a:gd name="T59" fmla="*/ 10 h 34"/>
                <a:gd name="T60" fmla="*/ 75 w 78"/>
                <a:gd name="T61" fmla="*/ 5 h 34"/>
                <a:gd name="T62" fmla="*/ 75 w 78"/>
                <a:gd name="T63" fmla="*/ 5 h 34"/>
                <a:gd name="T64" fmla="*/ 66 w 78"/>
                <a:gd name="T65" fmla="*/ 3 h 34"/>
                <a:gd name="T66" fmla="*/ 57 w 78"/>
                <a:gd name="T67" fmla="*/ 4 h 34"/>
                <a:gd name="T68" fmla="*/ 48 w 78"/>
                <a:gd name="T69" fmla="*/ 6 h 34"/>
                <a:gd name="T70" fmla="*/ 46 w 78"/>
                <a:gd name="T71" fmla="*/ 6 h 34"/>
                <a:gd name="T72" fmla="*/ 41 w 78"/>
                <a:gd name="T73" fmla="*/ 9 h 34"/>
                <a:gd name="T74" fmla="*/ 38 w 78"/>
                <a:gd name="T75" fmla="*/ 11 h 34"/>
                <a:gd name="T76" fmla="*/ 37 w 78"/>
                <a:gd name="T77" fmla="*/ 17 h 34"/>
                <a:gd name="T78" fmla="*/ 34 w 78"/>
                <a:gd name="T79" fmla="*/ 21 h 34"/>
                <a:gd name="T80" fmla="*/ 28 w 78"/>
                <a:gd name="T81" fmla="*/ 20 h 34"/>
                <a:gd name="T82" fmla="*/ 11 w 78"/>
                <a:gd name="T83" fmla="*/ 23 h 34"/>
                <a:gd name="T84" fmla="*/ 7 w 78"/>
                <a:gd name="T85" fmla="*/ 23 h 34"/>
                <a:gd name="T86" fmla="*/ 1 w 78"/>
                <a:gd name="T87" fmla="*/ 23 h 34"/>
                <a:gd name="T88" fmla="*/ 0 w 78"/>
                <a:gd name="T89" fmla="*/ 23 h 34"/>
                <a:gd name="T90" fmla="*/ 0 w 78"/>
                <a:gd name="T91" fmla="*/ 2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8" h="34">
                  <a:moveTo>
                    <a:pt x="0" y="24"/>
                  </a:moveTo>
                  <a:cubicBezTo>
                    <a:pt x="0" y="24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6"/>
                    <a:pt x="0" y="26"/>
                  </a:cubicBezTo>
                  <a:cubicBezTo>
                    <a:pt x="0" y="26"/>
                    <a:pt x="2" y="27"/>
                    <a:pt x="3" y="27"/>
                  </a:cubicBezTo>
                  <a:cubicBezTo>
                    <a:pt x="3" y="27"/>
                    <a:pt x="4" y="27"/>
                    <a:pt x="5" y="27"/>
                  </a:cubicBezTo>
                  <a:cubicBezTo>
                    <a:pt x="5" y="27"/>
                    <a:pt x="5" y="27"/>
                    <a:pt x="6" y="27"/>
                  </a:cubicBezTo>
                  <a:cubicBezTo>
                    <a:pt x="6" y="27"/>
                    <a:pt x="6" y="27"/>
                    <a:pt x="7" y="27"/>
                  </a:cubicBezTo>
                  <a:cubicBezTo>
                    <a:pt x="7" y="27"/>
                    <a:pt x="7" y="27"/>
                    <a:pt x="8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9" y="27"/>
                    <a:pt x="9" y="27"/>
                    <a:pt x="9" y="28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10" y="28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4" y="29"/>
                    <a:pt x="15" y="28"/>
                    <a:pt x="16" y="27"/>
                  </a:cubicBezTo>
                  <a:cubicBezTo>
                    <a:pt x="17" y="26"/>
                    <a:pt x="18" y="25"/>
                    <a:pt x="27" y="25"/>
                  </a:cubicBezTo>
                  <a:cubicBezTo>
                    <a:pt x="29" y="25"/>
                    <a:pt x="29" y="27"/>
                    <a:pt x="29" y="28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30" y="30"/>
                    <a:pt x="31" y="31"/>
                    <a:pt x="35" y="31"/>
                  </a:cubicBezTo>
                  <a:cubicBezTo>
                    <a:pt x="35" y="31"/>
                    <a:pt x="35" y="31"/>
                    <a:pt x="35" y="31"/>
                  </a:cubicBezTo>
                  <a:cubicBezTo>
                    <a:pt x="36" y="31"/>
                    <a:pt x="38" y="31"/>
                    <a:pt x="39" y="31"/>
                  </a:cubicBezTo>
                  <a:cubicBezTo>
                    <a:pt x="39" y="31"/>
                    <a:pt x="39" y="31"/>
                    <a:pt x="39" y="31"/>
                  </a:cubicBezTo>
                  <a:cubicBezTo>
                    <a:pt x="42" y="32"/>
                    <a:pt x="45" y="32"/>
                    <a:pt x="47" y="33"/>
                  </a:cubicBezTo>
                  <a:cubicBezTo>
                    <a:pt x="49" y="33"/>
                    <a:pt x="50" y="33"/>
                    <a:pt x="51" y="34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1" y="34"/>
                    <a:pt x="52" y="34"/>
                    <a:pt x="52" y="34"/>
                  </a:cubicBezTo>
                  <a:cubicBezTo>
                    <a:pt x="52" y="34"/>
                    <a:pt x="53" y="33"/>
                    <a:pt x="54" y="33"/>
                  </a:cubicBezTo>
                  <a:cubicBezTo>
                    <a:pt x="56" y="32"/>
                    <a:pt x="58" y="30"/>
                    <a:pt x="61" y="30"/>
                  </a:cubicBezTo>
                  <a:cubicBezTo>
                    <a:pt x="63" y="30"/>
                    <a:pt x="65" y="30"/>
                    <a:pt x="66" y="29"/>
                  </a:cubicBezTo>
                  <a:cubicBezTo>
                    <a:pt x="66" y="29"/>
                    <a:pt x="66" y="29"/>
                    <a:pt x="67" y="28"/>
                  </a:cubicBezTo>
                  <a:cubicBezTo>
                    <a:pt x="67" y="28"/>
                    <a:pt x="67" y="28"/>
                    <a:pt x="68" y="28"/>
                  </a:cubicBezTo>
                  <a:cubicBezTo>
                    <a:pt x="68" y="28"/>
                    <a:pt x="68" y="28"/>
                    <a:pt x="68" y="28"/>
                  </a:cubicBezTo>
                  <a:cubicBezTo>
                    <a:pt x="68" y="27"/>
                    <a:pt x="68" y="27"/>
                    <a:pt x="69" y="26"/>
                  </a:cubicBezTo>
                  <a:cubicBezTo>
                    <a:pt x="69" y="26"/>
                    <a:pt x="69" y="26"/>
                    <a:pt x="69" y="26"/>
                  </a:cubicBezTo>
                  <a:cubicBezTo>
                    <a:pt x="69" y="26"/>
                    <a:pt x="70" y="25"/>
                    <a:pt x="70" y="25"/>
                  </a:cubicBezTo>
                  <a:cubicBezTo>
                    <a:pt x="70" y="25"/>
                    <a:pt x="70" y="25"/>
                    <a:pt x="70" y="25"/>
                  </a:cubicBezTo>
                  <a:cubicBezTo>
                    <a:pt x="70" y="24"/>
                    <a:pt x="70" y="22"/>
                    <a:pt x="71" y="21"/>
                  </a:cubicBezTo>
                  <a:cubicBezTo>
                    <a:pt x="71" y="21"/>
                    <a:pt x="71" y="20"/>
                    <a:pt x="71" y="20"/>
                  </a:cubicBezTo>
                  <a:cubicBezTo>
                    <a:pt x="71" y="19"/>
                    <a:pt x="71" y="18"/>
                    <a:pt x="72" y="17"/>
                  </a:cubicBezTo>
                  <a:cubicBezTo>
                    <a:pt x="72" y="16"/>
                    <a:pt x="73" y="16"/>
                    <a:pt x="74" y="16"/>
                  </a:cubicBezTo>
                  <a:cubicBezTo>
                    <a:pt x="74" y="16"/>
                    <a:pt x="74" y="16"/>
                    <a:pt x="74" y="16"/>
                  </a:cubicBezTo>
                  <a:cubicBezTo>
                    <a:pt x="75" y="16"/>
                    <a:pt x="76" y="16"/>
                    <a:pt x="76" y="16"/>
                  </a:cubicBezTo>
                  <a:cubicBezTo>
                    <a:pt x="77" y="16"/>
                    <a:pt x="77" y="16"/>
                    <a:pt x="77" y="15"/>
                  </a:cubicBezTo>
                  <a:cubicBezTo>
                    <a:pt x="77" y="14"/>
                    <a:pt x="77" y="14"/>
                    <a:pt x="77" y="13"/>
                  </a:cubicBezTo>
                  <a:cubicBezTo>
                    <a:pt x="77" y="13"/>
                    <a:pt x="77" y="13"/>
                    <a:pt x="77" y="13"/>
                  </a:cubicBezTo>
                  <a:cubicBezTo>
                    <a:pt x="78" y="13"/>
                    <a:pt x="78" y="12"/>
                    <a:pt x="78" y="12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8" y="11"/>
                    <a:pt x="78" y="11"/>
                    <a:pt x="77" y="10"/>
                  </a:cubicBezTo>
                  <a:cubicBezTo>
                    <a:pt x="77" y="10"/>
                    <a:pt x="77" y="10"/>
                    <a:pt x="77" y="10"/>
                  </a:cubicBezTo>
                  <a:cubicBezTo>
                    <a:pt x="77" y="10"/>
                    <a:pt x="77" y="10"/>
                    <a:pt x="77" y="10"/>
                  </a:cubicBezTo>
                  <a:cubicBezTo>
                    <a:pt x="75" y="5"/>
                    <a:pt x="75" y="5"/>
                    <a:pt x="75" y="5"/>
                  </a:cubicBezTo>
                  <a:cubicBezTo>
                    <a:pt x="75" y="5"/>
                    <a:pt x="75" y="5"/>
                    <a:pt x="75" y="5"/>
                  </a:cubicBezTo>
                  <a:cubicBezTo>
                    <a:pt x="75" y="5"/>
                    <a:pt x="75" y="5"/>
                    <a:pt x="75" y="5"/>
                  </a:cubicBezTo>
                  <a:cubicBezTo>
                    <a:pt x="74" y="5"/>
                    <a:pt x="73" y="5"/>
                    <a:pt x="72" y="5"/>
                  </a:cubicBezTo>
                  <a:cubicBezTo>
                    <a:pt x="70" y="5"/>
                    <a:pt x="68" y="4"/>
                    <a:pt x="66" y="3"/>
                  </a:cubicBezTo>
                  <a:cubicBezTo>
                    <a:pt x="65" y="1"/>
                    <a:pt x="61" y="0"/>
                    <a:pt x="59" y="0"/>
                  </a:cubicBezTo>
                  <a:cubicBezTo>
                    <a:pt x="58" y="1"/>
                    <a:pt x="58" y="3"/>
                    <a:pt x="57" y="4"/>
                  </a:cubicBezTo>
                  <a:cubicBezTo>
                    <a:pt x="56" y="6"/>
                    <a:pt x="54" y="6"/>
                    <a:pt x="51" y="6"/>
                  </a:cubicBezTo>
                  <a:cubicBezTo>
                    <a:pt x="50" y="6"/>
                    <a:pt x="49" y="6"/>
                    <a:pt x="48" y="6"/>
                  </a:cubicBezTo>
                  <a:cubicBezTo>
                    <a:pt x="48" y="6"/>
                    <a:pt x="47" y="6"/>
                    <a:pt x="47" y="6"/>
                  </a:cubicBezTo>
                  <a:cubicBezTo>
                    <a:pt x="47" y="6"/>
                    <a:pt x="46" y="6"/>
                    <a:pt x="46" y="6"/>
                  </a:cubicBezTo>
                  <a:cubicBezTo>
                    <a:pt x="45" y="6"/>
                    <a:pt x="45" y="7"/>
                    <a:pt x="44" y="7"/>
                  </a:cubicBezTo>
                  <a:cubicBezTo>
                    <a:pt x="43" y="8"/>
                    <a:pt x="42" y="8"/>
                    <a:pt x="41" y="9"/>
                  </a:cubicBezTo>
                  <a:cubicBezTo>
                    <a:pt x="41" y="10"/>
                    <a:pt x="40" y="10"/>
                    <a:pt x="39" y="11"/>
                  </a:cubicBezTo>
                  <a:cubicBezTo>
                    <a:pt x="39" y="11"/>
                    <a:pt x="38" y="11"/>
                    <a:pt x="38" y="11"/>
                  </a:cubicBezTo>
                  <a:cubicBezTo>
                    <a:pt x="37" y="12"/>
                    <a:pt x="36" y="12"/>
                    <a:pt x="37" y="14"/>
                  </a:cubicBezTo>
                  <a:cubicBezTo>
                    <a:pt x="37" y="15"/>
                    <a:pt x="37" y="16"/>
                    <a:pt x="37" y="17"/>
                  </a:cubicBezTo>
                  <a:cubicBezTo>
                    <a:pt x="37" y="18"/>
                    <a:pt x="37" y="19"/>
                    <a:pt x="37" y="20"/>
                  </a:cubicBezTo>
                  <a:cubicBezTo>
                    <a:pt x="36" y="21"/>
                    <a:pt x="35" y="21"/>
                    <a:pt x="34" y="21"/>
                  </a:cubicBezTo>
                  <a:cubicBezTo>
                    <a:pt x="32" y="21"/>
                    <a:pt x="31" y="20"/>
                    <a:pt x="30" y="20"/>
                  </a:cubicBezTo>
                  <a:cubicBezTo>
                    <a:pt x="30" y="20"/>
                    <a:pt x="29" y="20"/>
                    <a:pt x="28" y="20"/>
                  </a:cubicBezTo>
                  <a:cubicBezTo>
                    <a:pt x="25" y="20"/>
                    <a:pt x="21" y="21"/>
                    <a:pt x="20" y="22"/>
                  </a:cubicBezTo>
                  <a:cubicBezTo>
                    <a:pt x="18" y="24"/>
                    <a:pt x="14" y="24"/>
                    <a:pt x="11" y="23"/>
                  </a:cubicBezTo>
                  <a:cubicBezTo>
                    <a:pt x="11" y="22"/>
                    <a:pt x="10" y="22"/>
                    <a:pt x="9" y="22"/>
                  </a:cubicBezTo>
                  <a:cubicBezTo>
                    <a:pt x="8" y="22"/>
                    <a:pt x="7" y="23"/>
                    <a:pt x="7" y="23"/>
                  </a:cubicBezTo>
                  <a:cubicBezTo>
                    <a:pt x="6" y="24"/>
                    <a:pt x="5" y="25"/>
                    <a:pt x="5" y="25"/>
                  </a:cubicBezTo>
                  <a:cubicBezTo>
                    <a:pt x="3" y="25"/>
                    <a:pt x="2" y="24"/>
                    <a:pt x="1" y="23"/>
                  </a:cubicBezTo>
                  <a:cubicBezTo>
                    <a:pt x="1" y="23"/>
                    <a:pt x="1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2"/>
                    <a:pt x="0" y="22"/>
                  </a:cubicBezTo>
                  <a:cubicBezTo>
                    <a:pt x="0" y="23"/>
                    <a:pt x="0" y="23"/>
                    <a:pt x="0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sz="1800"/>
            </a:p>
          </p:txBody>
        </p:sp>
        <p:sp>
          <p:nvSpPr>
            <p:cNvPr id="728" name="Freeform 1194">
              <a:extLst>
                <a:ext uri="{FF2B5EF4-FFF2-40B4-BE49-F238E27FC236}">
                  <a16:creationId xmlns:a16="http://schemas.microsoft.com/office/drawing/2014/main" id="{07C4346B-D160-8FE5-6115-8D69B989E8F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18" y="3244"/>
              <a:ext cx="66" cy="36"/>
            </a:xfrm>
            <a:custGeom>
              <a:avLst/>
              <a:gdLst>
                <a:gd name="T0" fmla="*/ 37 w 69"/>
                <a:gd name="T1" fmla="*/ 32 h 37"/>
                <a:gd name="T2" fmla="*/ 38 w 69"/>
                <a:gd name="T3" fmla="*/ 32 h 37"/>
                <a:gd name="T4" fmla="*/ 43 w 69"/>
                <a:gd name="T5" fmla="*/ 34 h 37"/>
                <a:gd name="T6" fmla="*/ 45 w 69"/>
                <a:gd name="T7" fmla="*/ 34 h 37"/>
                <a:gd name="T8" fmla="*/ 45 w 69"/>
                <a:gd name="T9" fmla="*/ 34 h 37"/>
                <a:gd name="T10" fmla="*/ 50 w 69"/>
                <a:gd name="T11" fmla="*/ 30 h 37"/>
                <a:gd name="T12" fmla="*/ 55 w 69"/>
                <a:gd name="T13" fmla="*/ 22 h 37"/>
                <a:gd name="T14" fmla="*/ 61 w 69"/>
                <a:gd name="T15" fmla="*/ 12 h 37"/>
                <a:gd name="T16" fmla="*/ 68 w 69"/>
                <a:gd name="T17" fmla="*/ 8 h 37"/>
                <a:gd name="T18" fmla="*/ 68 w 69"/>
                <a:gd name="T19" fmla="*/ 8 h 37"/>
                <a:gd name="T20" fmla="*/ 67 w 69"/>
                <a:gd name="T21" fmla="*/ 7 h 37"/>
                <a:gd name="T22" fmla="*/ 65 w 69"/>
                <a:gd name="T23" fmla="*/ 6 h 37"/>
                <a:gd name="T24" fmla="*/ 63 w 69"/>
                <a:gd name="T25" fmla="*/ 5 h 37"/>
                <a:gd name="T26" fmla="*/ 62 w 69"/>
                <a:gd name="T27" fmla="*/ 5 h 37"/>
                <a:gd name="T28" fmla="*/ 60 w 69"/>
                <a:gd name="T29" fmla="*/ 4 h 37"/>
                <a:gd name="T30" fmla="*/ 59 w 69"/>
                <a:gd name="T31" fmla="*/ 4 h 37"/>
                <a:gd name="T32" fmla="*/ 59 w 69"/>
                <a:gd name="T33" fmla="*/ 4 h 37"/>
                <a:gd name="T34" fmla="*/ 58 w 69"/>
                <a:gd name="T35" fmla="*/ 3 h 37"/>
                <a:gd name="T36" fmla="*/ 58 w 69"/>
                <a:gd name="T37" fmla="*/ 3 h 37"/>
                <a:gd name="T38" fmla="*/ 50 w 69"/>
                <a:gd name="T39" fmla="*/ 1 h 37"/>
                <a:gd name="T40" fmla="*/ 46 w 69"/>
                <a:gd name="T41" fmla="*/ 3 h 37"/>
                <a:gd name="T42" fmla="*/ 28 w 69"/>
                <a:gd name="T43" fmla="*/ 9 h 37"/>
                <a:gd name="T44" fmla="*/ 19 w 69"/>
                <a:gd name="T45" fmla="*/ 13 h 37"/>
                <a:gd name="T46" fmla="*/ 18 w 69"/>
                <a:gd name="T47" fmla="*/ 13 h 37"/>
                <a:gd name="T48" fmla="*/ 17 w 69"/>
                <a:gd name="T49" fmla="*/ 12 h 37"/>
                <a:gd name="T50" fmla="*/ 15 w 69"/>
                <a:gd name="T51" fmla="*/ 12 h 37"/>
                <a:gd name="T52" fmla="*/ 14 w 69"/>
                <a:gd name="T53" fmla="*/ 12 h 37"/>
                <a:gd name="T54" fmla="*/ 12 w 69"/>
                <a:gd name="T55" fmla="*/ 12 h 37"/>
                <a:gd name="T56" fmla="*/ 11 w 69"/>
                <a:gd name="T57" fmla="*/ 11 h 37"/>
                <a:gd name="T58" fmla="*/ 10 w 69"/>
                <a:gd name="T59" fmla="*/ 10 h 37"/>
                <a:gd name="T60" fmla="*/ 10 w 69"/>
                <a:gd name="T61" fmla="*/ 12 h 37"/>
                <a:gd name="T62" fmla="*/ 8 w 69"/>
                <a:gd name="T63" fmla="*/ 14 h 37"/>
                <a:gd name="T64" fmla="*/ 7 w 69"/>
                <a:gd name="T65" fmla="*/ 15 h 37"/>
                <a:gd name="T66" fmla="*/ 3 w 69"/>
                <a:gd name="T67" fmla="*/ 18 h 37"/>
                <a:gd name="T68" fmla="*/ 0 w 69"/>
                <a:gd name="T69" fmla="*/ 24 h 37"/>
                <a:gd name="T70" fmla="*/ 0 w 69"/>
                <a:gd name="T71" fmla="*/ 24 h 37"/>
                <a:gd name="T72" fmla="*/ 1 w 69"/>
                <a:gd name="T73" fmla="*/ 25 h 37"/>
                <a:gd name="T74" fmla="*/ 2 w 69"/>
                <a:gd name="T75" fmla="*/ 26 h 37"/>
                <a:gd name="T76" fmla="*/ 3 w 69"/>
                <a:gd name="T77" fmla="*/ 28 h 37"/>
                <a:gd name="T78" fmla="*/ 3 w 69"/>
                <a:gd name="T79" fmla="*/ 28 h 37"/>
                <a:gd name="T80" fmla="*/ 4 w 69"/>
                <a:gd name="T81" fmla="*/ 29 h 37"/>
                <a:gd name="T82" fmla="*/ 5 w 69"/>
                <a:gd name="T83" fmla="*/ 30 h 37"/>
                <a:gd name="T84" fmla="*/ 7 w 69"/>
                <a:gd name="T85" fmla="*/ 31 h 37"/>
                <a:gd name="T86" fmla="*/ 8 w 69"/>
                <a:gd name="T87" fmla="*/ 32 h 37"/>
                <a:gd name="T88" fmla="*/ 9 w 69"/>
                <a:gd name="T89" fmla="*/ 33 h 37"/>
                <a:gd name="T90" fmla="*/ 11 w 69"/>
                <a:gd name="T91" fmla="*/ 34 h 37"/>
                <a:gd name="T92" fmla="*/ 12 w 69"/>
                <a:gd name="T93" fmla="*/ 35 h 37"/>
                <a:gd name="T94" fmla="*/ 21 w 69"/>
                <a:gd name="T95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9" h="37">
                  <a:moveTo>
                    <a:pt x="25" y="36"/>
                  </a:moveTo>
                  <a:cubicBezTo>
                    <a:pt x="30" y="34"/>
                    <a:pt x="37" y="32"/>
                    <a:pt x="37" y="32"/>
                  </a:cubicBezTo>
                  <a:cubicBezTo>
                    <a:pt x="37" y="32"/>
                    <a:pt x="37" y="32"/>
                    <a:pt x="37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32"/>
                    <a:pt x="41" y="33"/>
                    <a:pt x="42" y="33"/>
                  </a:cubicBezTo>
                  <a:cubicBezTo>
                    <a:pt x="43" y="33"/>
                    <a:pt x="43" y="34"/>
                    <a:pt x="43" y="34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44" y="34"/>
                    <a:pt x="44" y="34"/>
                    <a:pt x="45" y="34"/>
                  </a:cubicBezTo>
                  <a:cubicBezTo>
                    <a:pt x="45" y="34"/>
                    <a:pt x="45" y="34"/>
                    <a:pt x="45" y="34"/>
                  </a:cubicBezTo>
                  <a:cubicBezTo>
                    <a:pt x="45" y="34"/>
                    <a:pt x="45" y="34"/>
                    <a:pt x="45" y="34"/>
                  </a:cubicBezTo>
                  <a:cubicBezTo>
                    <a:pt x="45" y="34"/>
                    <a:pt x="45" y="33"/>
                    <a:pt x="46" y="33"/>
                  </a:cubicBezTo>
                  <a:cubicBezTo>
                    <a:pt x="47" y="32"/>
                    <a:pt x="49" y="32"/>
                    <a:pt x="50" y="30"/>
                  </a:cubicBezTo>
                  <a:cubicBezTo>
                    <a:pt x="50" y="30"/>
                    <a:pt x="50" y="30"/>
                    <a:pt x="50" y="30"/>
                  </a:cubicBezTo>
                  <a:cubicBezTo>
                    <a:pt x="52" y="28"/>
                    <a:pt x="54" y="25"/>
                    <a:pt x="55" y="22"/>
                  </a:cubicBezTo>
                  <a:cubicBezTo>
                    <a:pt x="56" y="21"/>
                    <a:pt x="56" y="20"/>
                    <a:pt x="57" y="19"/>
                  </a:cubicBezTo>
                  <a:cubicBezTo>
                    <a:pt x="59" y="15"/>
                    <a:pt x="60" y="13"/>
                    <a:pt x="61" y="12"/>
                  </a:cubicBezTo>
                  <a:cubicBezTo>
                    <a:pt x="62" y="12"/>
                    <a:pt x="63" y="12"/>
                    <a:pt x="64" y="11"/>
                  </a:cubicBezTo>
                  <a:cubicBezTo>
                    <a:pt x="65" y="10"/>
                    <a:pt x="67" y="9"/>
                    <a:pt x="68" y="8"/>
                  </a:cubicBezTo>
                  <a:cubicBezTo>
                    <a:pt x="69" y="8"/>
                    <a:pt x="69" y="8"/>
                    <a:pt x="69" y="8"/>
                  </a:cubicBezTo>
                  <a:cubicBezTo>
                    <a:pt x="68" y="8"/>
                    <a:pt x="68" y="8"/>
                    <a:pt x="68" y="8"/>
                  </a:cubicBezTo>
                  <a:cubicBezTo>
                    <a:pt x="68" y="7"/>
                    <a:pt x="67" y="7"/>
                    <a:pt x="67" y="7"/>
                  </a:cubicBezTo>
                  <a:cubicBezTo>
                    <a:pt x="67" y="7"/>
                    <a:pt x="67" y="7"/>
                    <a:pt x="67" y="7"/>
                  </a:cubicBezTo>
                  <a:cubicBezTo>
                    <a:pt x="66" y="7"/>
                    <a:pt x="66" y="6"/>
                    <a:pt x="66" y="6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4" y="6"/>
                    <a:pt x="64" y="6"/>
                    <a:pt x="63" y="5"/>
                  </a:cubicBezTo>
                  <a:cubicBezTo>
                    <a:pt x="63" y="5"/>
                    <a:pt x="63" y="5"/>
                    <a:pt x="63" y="5"/>
                  </a:cubicBezTo>
                  <a:cubicBezTo>
                    <a:pt x="62" y="5"/>
                    <a:pt x="62" y="5"/>
                    <a:pt x="62" y="5"/>
                  </a:cubicBezTo>
                  <a:cubicBezTo>
                    <a:pt x="62" y="5"/>
                    <a:pt x="61" y="5"/>
                    <a:pt x="61" y="5"/>
                  </a:cubicBezTo>
                  <a:cubicBezTo>
                    <a:pt x="61" y="5"/>
                    <a:pt x="61" y="5"/>
                    <a:pt x="60" y="4"/>
                  </a:cubicBezTo>
                  <a:cubicBezTo>
                    <a:pt x="60" y="4"/>
                    <a:pt x="60" y="4"/>
                    <a:pt x="60" y="4"/>
                  </a:cubicBezTo>
                  <a:cubicBezTo>
                    <a:pt x="60" y="4"/>
                    <a:pt x="60" y="4"/>
                    <a:pt x="59" y="4"/>
                  </a:cubicBezTo>
                  <a:cubicBezTo>
                    <a:pt x="59" y="4"/>
                    <a:pt x="59" y="4"/>
                    <a:pt x="59" y="4"/>
                  </a:cubicBezTo>
                  <a:cubicBezTo>
                    <a:pt x="59" y="4"/>
                    <a:pt x="59" y="4"/>
                    <a:pt x="59" y="4"/>
                  </a:cubicBezTo>
                  <a:cubicBezTo>
                    <a:pt x="59" y="4"/>
                    <a:pt x="59" y="4"/>
                    <a:pt x="58" y="4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57" y="2"/>
                    <a:pt x="52" y="1"/>
                    <a:pt x="50" y="1"/>
                  </a:cubicBezTo>
                  <a:cubicBezTo>
                    <a:pt x="50" y="0"/>
                    <a:pt x="49" y="0"/>
                    <a:pt x="49" y="0"/>
                  </a:cubicBezTo>
                  <a:cubicBezTo>
                    <a:pt x="48" y="1"/>
                    <a:pt x="47" y="2"/>
                    <a:pt x="46" y="3"/>
                  </a:cubicBezTo>
                  <a:cubicBezTo>
                    <a:pt x="42" y="5"/>
                    <a:pt x="40" y="7"/>
                    <a:pt x="38" y="7"/>
                  </a:cubicBezTo>
                  <a:cubicBezTo>
                    <a:pt x="36" y="7"/>
                    <a:pt x="30" y="8"/>
                    <a:pt x="28" y="9"/>
                  </a:cubicBezTo>
                  <a:cubicBezTo>
                    <a:pt x="28" y="11"/>
                    <a:pt x="25" y="13"/>
                    <a:pt x="20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8" y="13"/>
                    <a:pt x="17" y="13"/>
                  </a:cubicBezTo>
                  <a:cubicBezTo>
                    <a:pt x="17" y="13"/>
                    <a:pt x="17" y="13"/>
                    <a:pt x="17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12"/>
                    <a:pt x="13" y="12"/>
                    <a:pt x="13" y="12"/>
                  </a:cubicBezTo>
                  <a:cubicBezTo>
                    <a:pt x="13" y="12"/>
                    <a:pt x="13" y="12"/>
                    <a:pt x="12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0" y="11"/>
                    <a:pt x="10" y="10"/>
                    <a:pt x="10" y="10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4"/>
                    <a:pt x="8" y="14"/>
                  </a:cubicBezTo>
                  <a:cubicBezTo>
                    <a:pt x="8" y="14"/>
                    <a:pt x="7" y="14"/>
                    <a:pt x="7" y="14"/>
                  </a:cubicBezTo>
                  <a:cubicBezTo>
                    <a:pt x="7" y="14"/>
                    <a:pt x="7" y="15"/>
                    <a:pt x="7" y="15"/>
                  </a:cubicBezTo>
                  <a:cubicBezTo>
                    <a:pt x="6" y="15"/>
                    <a:pt x="5" y="15"/>
                    <a:pt x="4" y="15"/>
                  </a:cubicBezTo>
                  <a:cubicBezTo>
                    <a:pt x="4" y="16"/>
                    <a:pt x="4" y="17"/>
                    <a:pt x="3" y="18"/>
                  </a:cubicBezTo>
                  <a:cubicBezTo>
                    <a:pt x="3" y="19"/>
                    <a:pt x="3" y="19"/>
                    <a:pt x="3" y="20"/>
                  </a:cubicBezTo>
                  <a:cubicBezTo>
                    <a:pt x="3" y="21"/>
                    <a:pt x="3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1" y="24"/>
                    <a:pt x="1" y="24"/>
                    <a:pt x="1" y="25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6"/>
                    <a:pt x="2" y="26"/>
                    <a:pt x="2" y="26"/>
                  </a:cubicBezTo>
                  <a:cubicBezTo>
                    <a:pt x="2" y="26"/>
                    <a:pt x="2" y="26"/>
                    <a:pt x="2" y="27"/>
                  </a:cubicBezTo>
                  <a:cubicBezTo>
                    <a:pt x="2" y="27"/>
                    <a:pt x="2" y="27"/>
                    <a:pt x="3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9"/>
                    <a:pt x="4" y="29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5" y="29"/>
                    <a:pt x="5" y="30"/>
                    <a:pt x="5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1"/>
                    <a:pt x="7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8" y="31"/>
                    <a:pt x="8" y="31"/>
                    <a:pt x="8" y="32"/>
                  </a:cubicBezTo>
                  <a:cubicBezTo>
                    <a:pt x="8" y="32"/>
                    <a:pt x="8" y="32"/>
                    <a:pt x="9" y="32"/>
                  </a:cubicBezTo>
                  <a:cubicBezTo>
                    <a:pt x="9" y="32"/>
                    <a:pt x="9" y="32"/>
                    <a:pt x="9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3"/>
                    <a:pt x="10" y="33"/>
                    <a:pt x="11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1" y="34"/>
                    <a:pt x="11" y="35"/>
                    <a:pt x="12" y="35"/>
                  </a:cubicBezTo>
                  <a:cubicBezTo>
                    <a:pt x="13" y="36"/>
                    <a:pt x="15" y="37"/>
                    <a:pt x="18" y="37"/>
                  </a:cubicBezTo>
                  <a:cubicBezTo>
                    <a:pt x="19" y="37"/>
                    <a:pt x="20" y="37"/>
                    <a:pt x="21" y="37"/>
                  </a:cubicBezTo>
                  <a:cubicBezTo>
                    <a:pt x="22" y="37"/>
                    <a:pt x="23" y="36"/>
                    <a:pt x="25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sz="1800"/>
            </a:p>
          </p:txBody>
        </p:sp>
        <p:sp>
          <p:nvSpPr>
            <p:cNvPr id="729" name="Freeform 1195">
              <a:extLst>
                <a:ext uri="{FF2B5EF4-FFF2-40B4-BE49-F238E27FC236}">
                  <a16:creationId xmlns:a16="http://schemas.microsoft.com/office/drawing/2014/main" id="{EB7CD125-D3F7-6721-8021-61E4306C45A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9" y="3211"/>
              <a:ext cx="62" cy="30"/>
            </a:xfrm>
            <a:custGeom>
              <a:avLst/>
              <a:gdLst>
                <a:gd name="T0" fmla="*/ 18 w 65"/>
                <a:gd name="T1" fmla="*/ 31 h 31"/>
                <a:gd name="T2" fmla="*/ 21 w 65"/>
                <a:gd name="T3" fmla="*/ 31 h 31"/>
                <a:gd name="T4" fmla="*/ 24 w 65"/>
                <a:gd name="T5" fmla="*/ 31 h 31"/>
                <a:gd name="T6" fmla="*/ 25 w 65"/>
                <a:gd name="T7" fmla="*/ 27 h 31"/>
                <a:gd name="T8" fmla="*/ 26 w 65"/>
                <a:gd name="T9" fmla="*/ 25 h 31"/>
                <a:gd name="T10" fmla="*/ 27 w 65"/>
                <a:gd name="T11" fmla="*/ 25 h 31"/>
                <a:gd name="T12" fmla="*/ 39 w 65"/>
                <a:gd name="T13" fmla="*/ 29 h 31"/>
                <a:gd name="T14" fmla="*/ 42 w 65"/>
                <a:gd name="T15" fmla="*/ 30 h 31"/>
                <a:gd name="T16" fmla="*/ 45 w 65"/>
                <a:gd name="T17" fmla="*/ 30 h 31"/>
                <a:gd name="T18" fmla="*/ 47 w 65"/>
                <a:gd name="T19" fmla="*/ 29 h 31"/>
                <a:gd name="T20" fmla="*/ 48 w 65"/>
                <a:gd name="T21" fmla="*/ 29 h 31"/>
                <a:gd name="T22" fmla="*/ 48 w 65"/>
                <a:gd name="T23" fmla="*/ 29 h 31"/>
                <a:gd name="T24" fmla="*/ 49 w 65"/>
                <a:gd name="T25" fmla="*/ 28 h 31"/>
                <a:gd name="T26" fmla="*/ 50 w 65"/>
                <a:gd name="T27" fmla="*/ 28 h 31"/>
                <a:gd name="T28" fmla="*/ 50 w 65"/>
                <a:gd name="T29" fmla="*/ 28 h 31"/>
                <a:gd name="T30" fmla="*/ 59 w 65"/>
                <a:gd name="T31" fmla="*/ 24 h 31"/>
                <a:gd name="T32" fmla="*/ 61 w 65"/>
                <a:gd name="T33" fmla="*/ 21 h 31"/>
                <a:gd name="T34" fmla="*/ 62 w 65"/>
                <a:gd name="T35" fmla="*/ 21 h 31"/>
                <a:gd name="T36" fmla="*/ 64 w 65"/>
                <a:gd name="T37" fmla="*/ 19 h 31"/>
                <a:gd name="T38" fmla="*/ 65 w 65"/>
                <a:gd name="T39" fmla="*/ 19 h 31"/>
                <a:gd name="T40" fmla="*/ 64 w 65"/>
                <a:gd name="T41" fmla="*/ 18 h 31"/>
                <a:gd name="T42" fmla="*/ 63 w 65"/>
                <a:gd name="T43" fmla="*/ 16 h 31"/>
                <a:gd name="T44" fmla="*/ 61 w 65"/>
                <a:gd name="T45" fmla="*/ 15 h 31"/>
                <a:gd name="T46" fmla="*/ 60 w 65"/>
                <a:gd name="T47" fmla="*/ 15 h 31"/>
                <a:gd name="T48" fmla="*/ 54 w 65"/>
                <a:gd name="T49" fmla="*/ 13 h 31"/>
                <a:gd name="T50" fmla="*/ 54 w 65"/>
                <a:gd name="T51" fmla="*/ 12 h 31"/>
                <a:gd name="T52" fmla="*/ 53 w 65"/>
                <a:gd name="T53" fmla="*/ 10 h 31"/>
                <a:gd name="T54" fmla="*/ 51 w 65"/>
                <a:gd name="T55" fmla="*/ 10 h 31"/>
                <a:gd name="T56" fmla="*/ 49 w 65"/>
                <a:gd name="T57" fmla="*/ 10 h 31"/>
                <a:gd name="T58" fmla="*/ 49 w 65"/>
                <a:gd name="T59" fmla="*/ 10 h 31"/>
                <a:gd name="T60" fmla="*/ 45 w 65"/>
                <a:gd name="T61" fmla="*/ 12 h 31"/>
                <a:gd name="T62" fmla="*/ 45 w 65"/>
                <a:gd name="T63" fmla="*/ 12 h 31"/>
                <a:gd name="T64" fmla="*/ 42 w 65"/>
                <a:gd name="T65" fmla="*/ 11 h 31"/>
                <a:gd name="T66" fmla="*/ 39 w 65"/>
                <a:gd name="T67" fmla="*/ 7 h 31"/>
                <a:gd name="T68" fmla="*/ 33 w 65"/>
                <a:gd name="T69" fmla="*/ 3 h 31"/>
                <a:gd name="T70" fmla="*/ 31 w 65"/>
                <a:gd name="T71" fmla="*/ 2 h 31"/>
                <a:gd name="T72" fmla="*/ 30 w 65"/>
                <a:gd name="T73" fmla="*/ 2 h 31"/>
                <a:gd name="T74" fmla="*/ 28 w 65"/>
                <a:gd name="T75" fmla="*/ 0 h 31"/>
                <a:gd name="T76" fmla="*/ 28 w 65"/>
                <a:gd name="T77" fmla="*/ 0 h 31"/>
                <a:gd name="T78" fmla="*/ 27 w 65"/>
                <a:gd name="T79" fmla="*/ 0 h 31"/>
                <a:gd name="T80" fmla="*/ 27 w 65"/>
                <a:gd name="T81" fmla="*/ 1 h 31"/>
                <a:gd name="T82" fmla="*/ 27 w 65"/>
                <a:gd name="T83" fmla="*/ 1 h 31"/>
                <a:gd name="T84" fmla="*/ 25 w 65"/>
                <a:gd name="T85" fmla="*/ 1 h 31"/>
                <a:gd name="T86" fmla="*/ 23 w 65"/>
                <a:gd name="T87" fmla="*/ 1 h 31"/>
                <a:gd name="T88" fmla="*/ 22 w 65"/>
                <a:gd name="T89" fmla="*/ 0 h 31"/>
                <a:gd name="T90" fmla="*/ 17 w 65"/>
                <a:gd name="T91" fmla="*/ 2 h 31"/>
                <a:gd name="T92" fmla="*/ 13 w 65"/>
                <a:gd name="T93" fmla="*/ 5 h 31"/>
                <a:gd name="T94" fmla="*/ 0 w 65"/>
                <a:gd name="T95" fmla="*/ 10 h 31"/>
                <a:gd name="T96" fmla="*/ 0 w 65"/>
                <a:gd name="T97" fmla="*/ 10 h 31"/>
                <a:gd name="T98" fmla="*/ 1 w 65"/>
                <a:gd name="T99" fmla="*/ 11 h 31"/>
                <a:gd name="T100" fmla="*/ 2 w 65"/>
                <a:gd name="T101" fmla="*/ 13 h 31"/>
                <a:gd name="T102" fmla="*/ 3 w 65"/>
                <a:gd name="T103" fmla="*/ 17 h 31"/>
                <a:gd name="T104" fmla="*/ 5 w 65"/>
                <a:gd name="T105" fmla="*/ 22 h 31"/>
                <a:gd name="T106" fmla="*/ 7 w 65"/>
                <a:gd name="T107" fmla="*/ 23 h 31"/>
                <a:gd name="T108" fmla="*/ 17 w 65"/>
                <a:gd name="T109" fmla="*/ 31 h 31"/>
                <a:gd name="T110" fmla="*/ 17 w 65"/>
                <a:gd name="T111" fmla="*/ 31 h 31"/>
                <a:gd name="T112" fmla="*/ 18 w 65"/>
                <a:gd name="T113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5" h="31">
                  <a:moveTo>
                    <a:pt x="18" y="31"/>
                  </a:moveTo>
                  <a:cubicBezTo>
                    <a:pt x="19" y="31"/>
                    <a:pt x="20" y="31"/>
                    <a:pt x="21" y="31"/>
                  </a:cubicBezTo>
                  <a:cubicBezTo>
                    <a:pt x="23" y="31"/>
                    <a:pt x="24" y="31"/>
                    <a:pt x="24" y="31"/>
                  </a:cubicBezTo>
                  <a:cubicBezTo>
                    <a:pt x="24" y="30"/>
                    <a:pt x="25" y="27"/>
                    <a:pt x="25" y="27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8" y="25"/>
                    <a:pt x="36" y="25"/>
                    <a:pt x="39" y="29"/>
                  </a:cubicBezTo>
                  <a:cubicBezTo>
                    <a:pt x="40" y="30"/>
                    <a:pt x="41" y="30"/>
                    <a:pt x="42" y="30"/>
                  </a:cubicBezTo>
                  <a:cubicBezTo>
                    <a:pt x="44" y="30"/>
                    <a:pt x="45" y="30"/>
                    <a:pt x="45" y="30"/>
                  </a:cubicBezTo>
                  <a:cubicBezTo>
                    <a:pt x="47" y="29"/>
                    <a:pt x="47" y="29"/>
                    <a:pt x="47" y="29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8" y="29"/>
                    <a:pt x="48" y="29"/>
                    <a:pt x="49" y="28"/>
                  </a:cubicBezTo>
                  <a:cubicBezTo>
                    <a:pt x="49" y="28"/>
                    <a:pt x="49" y="28"/>
                    <a:pt x="50" y="28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53" y="28"/>
                    <a:pt x="57" y="27"/>
                    <a:pt x="59" y="24"/>
                  </a:cubicBezTo>
                  <a:cubicBezTo>
                    <a:pt x="60" y="23"/>
                    <a:pt x="60" y="22"/>
                    <a:pt x="61" y="21"/>
                  </a:cubicBezTo>
                  <a:cubicBezTo>
                    <a:pt x="61" y="21"/>
                    <a:pt x="62" y="21"/>
                    <a:pt x="62" y="21"/>
                  </a:cubicBezTo>
                  <a:cubicBezTo>
                    <a:pt x="63" y="20"/>
                    <a:pt x="63" y="19"/>
                    <a:pt x="64" y="19"/>
                  </a:cubicBezTo>
                  <a:cubicBezTo>
                    <a:pt x="65" y="19"/>
                    <a:pt x="65" y="19"/>
                    <a:pt x="65" y="19"/>
                  </a:cubicBezTo>
                  <a:cubicBezTo>
                    <a:pt x="64" y="18"/>
                    <a:pt x="64" y="18"/>
                    <a:pt x="64" y="18"/>
                  </a:cubicBezTo>
                  <a:cubicBezTo>
                    <a:pt x="64" y="17"/>
                    <a:pt x="63" y="16"/>
                    <a:pt x="63" y="16"/>
                  </a:cubicBezTo>
                  <a:cubicBezTo>
                    <a:pt x="62" y="15"/>
                    <a:pt x="61" y="15"/>
                    <a:pt x="61" y="15"/>
                  </a:cubicBezTo>
                  <a:cubicBezTo>
                    <a:pt x="60" y="15"/>
                    <a:pt x="60" y="15"/>
                    <a:pt x="60" y="15"/>
                  </a:cubicBezTo>
                  <a:cubicBezTo>
                    <a:pt x="57" y="15"/>
                    <a:pt x="55" y="15"/>
                    <a:pt x="54" y="13"/>
                  </a:cubicBezTo>
                  <a:cubicBezTo>
                    <a:pt x="54" y="12"/>
                    <a:pt x="54" y="12"/>
                    <a:pt x="54" y="12"/>
                  </a:cubicBezTo>
                  <a:cubicBezTo>
                    <a:pt x="54" y="11"/>
                    <a:pt x="54" y="10"/>
                    <a:pt x="53" y="10"/>
                  </a:cubicBezTo>
                  <a:cubicBezTo>
                    <a:pt x="53" y="10"/>
                    <a:pt x="52" y="10"/>
                    <a:pt x="51" y="10"/>
                  </a:cubicBezTo>
                  <a:cubicBezTo>
                    <a:pt x="51" y="10"/>
                    <a:pt x="50" y="10"/>
                    <a:pt x="49" y="10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48" y="11"/>
                    <a:pt x="47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4" y="12"/>
                    <a:pt x="43" y="11"/>
                    <a:pt x="42" y="11"/>
                  </a:cubicBezTo>
                  <a:cubicBezTo>
                    <a:pt x="40" y="10"/>
                    <a:pt x="39" y="8"/>
                    <a:pt x="39" y="7"/>
                  </a:cubicBezTo>
                  <a:cubicBezTo>
                    <a:pt x="39" y="6"/>
                    <a:pt x="37" y="5"/>
                    <a:pt x="33" y="3"/>
                  </a:cubicBezTo>
                  <a:cubicBezTo>
                    <a:pt x="32" y="3"/>
                    <a:pt x="31" y="3"/>
                    <a:pt x="31" y="2"/>
                  </a:cubicBezTo>
                  <a:cubicBezTo>
                    <a:pt x="30" y="2"/>
                    <a:pt x="30" y="2"/>
                    <a:pt x="30" y="2"/>
                  </a:cubicBezTo>
                  <a:cubicBezTo>
                    <a:pt x="29" y="1"/>
                    <a:pt x="29" y="1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7" y="0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6" y="1"/>
                    <a:pt x="26" y="1"/>
                    <a:pt x="25" y="1"/>
                  </a:cubicBezTo>
                  <a:cubicBezTo>
                    <a:pt x="25" y="1"/>
                    <a:pt x="24" y="1"/>
                    <a:pt x="23" y="1"/>
                  </a:cubicBezTo>
                  <a:cubicBezTo>
                    <a:pt x="23" y="1"/>
                    <a:pt x="22" y="0"/>
                    <a:pt x="22" y="0"/>
                  </a:cubicBezTo>
                  <a:cubicBezTo>
                    <a:pt x="21" y="1"/>
                    <a:pt x="19" y="2"/>
                    <a:pt x="17" y="2"/>
                  </a:cubicBezTo>
                  <a:cubicBezTo>
                    <a:pt x="16" y="3"/>
                    <a:pt x="14" y="4"/>
                    <a:pt x="13" y="5"/>
                  </a:cubicBezTo>
                  <a:cubicBezTo>
                    <a:pt x="9" y="7"/>
                    <a:pt x="4" y="9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1" y="11"/>
                    <a:pt x="1" y="11"/>
                  </a:cubicBezTo>
                  <a:cubicBezTo>
                    <a:pt x="1" y="12"/>
                    <a:pt x="2" y="12"/>
                    <a:pt x="2" y="13"/>
                  </a:cubicBezTo>
                  <a:cubicBezTo>
                    <a:pt x="3" y="14"/>
                    <a:pt x="3" y="15"/>
                    <a:pt x="3" y="17"/>
                  </a:cubicBezTo>
                  <a:cubicBezTo>
                    <a:pt x="4" y="18"/>
                    <a:pt x="4" y="21"/>
                    <a:pt x="5" y="22"/>
                  </a:cubicBezTo>
                  <a:cubicBezTo>
                    <a:pt x="6" y="22"/>
                    <a:pt x="6" y="22"/>
                    <a:pt x="7" y="23"/>
                  </a:cubicBezTo>
                  <a:cubicBezTo>
                    <a:pt x="13" y="27"/>
                    <a:pt x="17" y="29"/>
                    <a:pt x="17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8" y="31"/>
                    <a:pt x="18" y="31"/>
                    <a:pt x="18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sz="1800"/>
            </a:p>
          </p:txBody>
        </p:sp>
        <p:sp>
          <p:nvSpPr>
            <p:cNvPr id="730" name="Freeform 1196">
              <a:extLst>
                <a:ext uri="{FF2B5EF4-FFF2-40B4-BE49-F238E27FC236}">
                  <a16:creationId xmlns:a16="http://schemas.microsoft.com/office/drawing/2014/main" id="{5BB0629A-C3C5-3FD7-74E1-0E3D00F390D2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6" y="3233"/>
              <a:ext cx="55" cy="20"/>
            </a:xfrm>
            <a:custGeom>
              <a:avLst/>
              <a:gdLst>
                <a:gd name="T0" fmla="*/ 18 w 57"/>
                <a:gd name="T1" fmla="*/ 0 h 21"/>
                <a:gd name="T2" fmla="*/ 17 w 57"/>
                <a:gd name="T3" fmla="*/ 0 h 21"/>
                <a:gd name="T4" fmla="*/ 16 w 57"/>
                <a:gd name="T5" fmla="*/ 1 h 21"/>
                <a:gd name="T6" fmla="*/ 16 w 57"/>
                <a:gd name="T7" fmla="*/ 2 h 21"/>
                <a:gd name="T8" fmla="*/ 15 w 57"/>
                <a:gd name="T9" fmla="*/ 2 h 21"/>
                <a:gd name="T10" fmla="*/ 14 w 57"/>
                <a:gd name="T11" fmla="*/ 3 h 21"/>
                <a:gd name="T12" fmla="*/ 14 w 57"/>
                <a:gd name="T13" fmla="*/ 4 h 21"/>
                <a:gd name="T14" fmla="*/ 2 w 57"/>
                <a:gd name="T15" fmla="*/ 10 h 21"/>
                <a:gd name="T16" fmla="*/ 1 w 57"/>
                <a:gd name="T17" fmla="*/ 10 h 21"/>
                <a:gd name="T18" fmla="*/ 1 w 57"/>
                <a:gd name="T19" fmla="*/ 10 h 21"/>
                <a:gd name="T20" fmla="*/ 1 w 57"/>
                <a:gd name="T21" fmla="*/ 10 h 21"/>
                <a:gd name="T22" fmla="*/ 1 w 57"/>
                <a:gd name="T23" fmla="*/ 10 h 21"/>
                <a:gd name="T24" fmla="*/ 1 w 57"/>
                <a:gd name="T25" fmla="*/ 11 h 21"/>
                <a:gd name="T26" fmla="*/ 1 w 57"/>
                <a:gd name="T27" fmla="*/ 11 h 21"/>
                <a:gd name="T28" fmla="*/ 0 w 57"/>
                <a:gd name="T29" fmla="*/ 11 h 21"/>
                <a:gd name="T30" fmla="*/ 0 w 57"/>
                <a:gd name="T31" fmla="*/ 12 h 21"/>
                <a:gd name="T32" fmla="*/ 1 w 57"/>
                <a:gd name="T33" fmla="*/ 13 h 21"/>
                <a:gd name="T34" fmla="*/ 1 w 57"/>
                <a:gd name="T35" fmla="*/ 14 h 21"/>
                <a:gd name="T36" fmla="*/ 2 w 57"/>
                <a:gd name="T37" fmla="*/ 15 h 21"/>
                <a:gd name="T38" fmla="*/ 2 w 57"/>
                <a:gd name="T39" fmla="*/ 15 h 21"/>
                <a:gd name="T40" fmla="*/ 3 w 57"/>
                <a:gd name="T41" fmla="*/ 18 h 21"/>
                <a:gd name="T42" fmla="*/ 3 w 57"/>
                <a:gd name="T43" fmla="*/ 18 h 21"/>
                <a:gd name="T44" fmla="*/ 4 w 57"/>
                <a:gd name="T45" fmla="*/ 18 h 21"/>
                <a:gd name="T46" fmla="*/ 4 w 57"/>
                <a:gd name="T47" fmla="*/ 19 h 21"/>
                <a:gd name="T48" fmla="*/ 9 w 57"/>
                <a:gd name="T49" fmla="*/ 21 h 21"/>
                <a:gd name="T50" fmla="*/ 12 w 57"/>
                <a:gd name="T51" fmla="*/ 21 h 21"/>
                <a:gd name="T52" fmla="*/ 16 w 57"/>
                <a:gd name="T53" fmla="*/ 20 h 21"/>
                <a:gd name="T54" fmla="*/ 30 w 57"/>
                <a:gd name="T55" fmla="*/ 15 h 21"/>
                <a:gd name="T56" fmla="*/ 35 w 57"/>
                <a:gd name="T57" fmla="*/ 11 h 21"/>
                <a:gd name="T58" fmla="*/ 41 w 57"/>
                <a:gd name="T59" fmla="*/ 8 h 21"/>
                <a:gd name="T60" fmla="*/ 41 w 57"/>
                <a:gd name="T61" fmla="*/ 8 h 21"/>
                <a:gd name="T62" fmla="*/ 43 w 57"/>
                <a:gd name="T63" fmla="*/ 9 h 21"/>
                <a:gd name="T64" fmla="*/ 53 w 57"/>
                <a:gd name="T65" fmla="*/ 12 h 21"/>
                <a:gd name="T66" fmla="*/ 53 w 57"/>
                <a:gd name="T67" fmla="*/ 12 h 21"/>
                <a:gd name="T68" fmla="*/ 53 w 57"/>
                <a:gd name="T69" fmla="*/ 12 h 21"/>
                <a:gd name="T70" fmla="*/ 54 w 57"/>
                <a:gd name="T71" fmla="*/ 13 h 21"/>
                <a:gd name="T72" fmla="*/ 54 w 57"/>
                <a:gd name="T73" fmla="*/ 12 h 21"/>
                <a:gd name="T74" fmla="*/ 54 w 57"/>
                <a:gd name="T75" fmla="*/ 11 h 21"/>
                <a:gd name="T76" fmla="*/ 54 w 57"/>
                <a:gd name="T77" fmla="*/ 10 h 21"/>
                <a:gd name="T78" fmla="*/ 55 w 57"/>
                <a:gd name="T79" fmla="*/ 9 h 21"/>
                <a:gd name="T80" fmla="*/ 55 w 57"/>
                <a:gd name="T81" fmla="*/ 9 h 21"/>
                <a:gd name="T82" fmla="*/ 56 w 57"/>
                <a:gd name="T83" fmla="*/ 7 h 21"/>
                <a:gd name="T84" fmla="*/ 56 w 57"/>
                <a:gd name="T85" fmla="*/ 6 h 21"/>
                <a:gd name="T86" fmla="*/ 57 w 57"/>
                <a:gd name="T87" fmla="*/ 5 h 21"/>
                <a:gd name="T88" fmla="*/ 57 w 57"/>
                <a:gd name="T89" fmla="*/ 5 h 21"/>
                <a:gd name="T90" fmla="*/ 57 w 57"/>
                <a:gd name="T91" fmla="*/ 5 h 21"/>
                <a:gd name="T92" fmla="*/ 56 w 57"/>
                <a:gd name="T93" fmla="*/ 5 h 21"/>
                <a:gd name="T94" fmla="*/ 55 w 57"/>
                <a:gd name="T95" fmla="*/ 4 h 21"/>
                <a:gd name="T96" fmla="*/ 54 w 57"/>
                <a:gd name="T97" fmla="*/ 4 h 21"/>
                <a:gd name="T98" fmla="*/ 54 w 57"/>
                <a:gd name="T99" fmla="*/ 4 h 21"/>
                <a:gd name="T100" fmla="*/ 54 w 57"/>
                <a:gd name="T101" fmla="*/ 4 h 21"/>
                <a:gd name="T102" fmla="*/ 53 w 57"/>
                <a:gd name="T103" fmla="*/ 4 h 21"/>
                <a:gd name="T104" fmla="*/ 53 w 57"/>
                <a:gd name="T105" fmla="*/ 3 h 21"/>
                <a:gd name="T106" fmla="*/ 45 w 57"/>
                <a:gd name="T107" fmla="*/ 2 h 21"/>
                <a:gd name="T108" fmla="*/ 40 w 57"/>
                <a:gd name="T109" fmla="*/ 1 h 21"/>
                <a:gd name="T110" fmla="*/ 37 w 57"/>
                <a:gd name="T111" fmla="*/ 1 h 21"/>
                <a:gd name="T112" fmla="*/ 33 w 57"/>
                <a:gd name="T113" fmla="*/ 1 h 21"/>
                <a:gd name="T114" fmla="*/ 26 w 57"/>
                <a:gd name="T115" fmla="*/ 0 h 21"/>
                <a:gd name="T116" fmla="*/ 25 w 57"/>
                <a:gd name="T117" fmla="*/ 0 h 21"/>
                <a:gd name="T118" fmla="*/ 19 w 57"/>
                <a:gd name="T119" fmla="*/ 0 h 21"/>
                <a:gd name="T120" fmla="*/ 18 w 57"/>
                <a:gd name="T121" fmla="*/ 0 h 21"/>
                <a:gd name="T122" fmla="*/ 18 w 57"/>
                <a:gd name="T12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" h="21">
                  <a:moveTo>
                    <a:pt x="18" y="0"/>
                  </a:moveTo>
                  <a:cubicBezTo>
                    <a:pt x="18" y="0"/>
                    <a:pt x="17" y="0"/>
                    <a:pt x="17" y="0"/>
                  </a:cubicBezTo>
                  <a:cubicBezTo>
                    <a:pt x="17" y="1"/>
                    <a:pt x="17" y="1"/>
                    <a:pt x="16" y="1"/>
                  </a:cubicBezTo>
                  <a:cubicBezTo>
                    <a:pt x="16" y="1"/>
                    <a:pt x="16" y="1"/>
                    <a:pt x="16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3"/>
                    <a:pt x="14" y="3"/>
                  </a:cubicBezTo>
                  <a:cubicBezTo>
                    <a:pt x="14" y="3"/>
                    <a:pt x="14" y="3"/>
                    <a:pt x="14" y="4"/>
                  </a:cubicBezTo>
                  <a:cubicBezTo>
                    <a:pt x="10" y="9"/>
                    <a:pt x="5" y="10"/>
                    <a:pt x="2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0" y="11"/>
                    <a:pt x="0" y="11"/>
                  </a:cubicBezTo>
                  <a:cubicBezTo>
                    <a:pt x="0" y="11"/>
                    <a:pt x="0" y="12"/>
                    <a:pt x="0" y="12"/>
                  </a:cubicBezTo>
                  <a:cubicBezTo>
                    <a:pt x="0" y="12"/>
                    <a:pt x="0" y="12"/>
                    <a:pt x="1" y="13"/>
                  </a:cubicBezTo>
                  <a:cubicBezTo>
                    <a:pt x="1" y="13"/>
                    <a:pt x="1" y="13"/>
                    <a:pt x="1" y="14"/>
                  </a:cubicBezTo>
                  <a:cubicBezTo>
                    <a:pt x="1" y="14"/>
                    <a:pt x="1" y="14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6"/>
                    <a:pt x="3" y="17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4" y="18"/>
                    <a:pt x="4" y="18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5" y="20"/>
                    <a:pt x="7" y="20"/>
                    <a:pt x="9" y="21"/>
                  </a:cubicBezTo>
                  <a:cubicBezTo>
                    <a:pt x="10" y="21"/>
                    <a:pt x="11" y="21"/>
                    <a:pt x="12" y="21"/>
                  </a:cubicBezTo>
                  <a:cubicBezTo>
                    <a:pt x="14" y="21"/>
                    <a:pt x="16" y="20"/>
                    <a:pt x="16" y="20"/>
                  </a:cubicBezTo>
                  <a:cubicBezTo>
                    <a:pt x="17" y="15"/>
                    <a:pt x="30" y="15"/>
                    <a:pt x="30" y="15"/>
                  </a:cubicBezTo>
                  <a:cubicBezTo>
                    <a:pt x="31" y="15"/>
                    <a:pt x="34" y="13"/>
                    <a:pt x="35" y="11"/>
                  </a:cubicBezTo>
                  <a:cubicBezTo>
                    <a:pt x="38" y="9"/>
                    <a:pt x="39" y="8"/>
                    <a:pt x="41" y="8"/>
                  </a:cubicBezTo>
                  <a:cubicBezTo>
                    <a:pt x="41" y="8"/>
                    <a:pt x="41" y="8"/>
                    <a:pt x="41" y="8"/>
                  </a:cubicBezTo>
                  <a:cubicBezTo>
                    <a:pt x="42" y="8"/>
                    <a:pt x="42" y="8"/>
                    <a:pt x="43" y="9"/>
                  </a:cubicBezTo>
                  <a:cubicBezTo>
                    <a:pt x="47" y="9"/>
                    <a:pt x="51" y="10"/>
                    <a:pt x="53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54" y="13"/>
                    <a:pt x="54" y="12"/>
                    <a:pt x="54" y="12"/>
                  </a:cubicBezTo>
                  <a:cubicBezTo>
                    <a:pt x="54" y="12"/>
                    <a:pt x="54" y="11"/>
                    <a:pt x="54" y="11"/>
                  </a:cubicBezTo>
                  <a:cubicBezTo>
                    <a:pt x="54" y="11"/>
                    <a:pt x="54" y="10"/>
                    <a:pt x="54" y="10"/>
                  </a:cubicBezTo>
                  <a:cubicBezTo>
                    <a:pt x="55" y="10"/>
                    <a:pt x="55" y="9"/>
                    <a:pt x="55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5" y="8"/>
                    <a:pt x="56" y="7"/>
                    <a:pt x="56" y="7"/>
                  </a:cubicBezTo>
                  <a:cubicBezTo>
                    <a:pt x="56" y="7"/>
                    <a:pt x="56" y="7"/>
                    <a:pt x="56" y="6"/>
                  </a:cubicBezTo>
                  <a:cubicBezTo>
                    <a:pt x="57" y="6"/>
                    <a:pt x="57" y="6"/>
                    <a:pt x="57" y="5"/>
                  </a:cubicBezTo>
                  <a:cubicBezTo>
                    <a:pt x="57" y="5"/>
                    <a:pt x="57" y="5"/>
                    <a:pt x="57" y="5"/>
                  </a:cubicBezTo>
                  <a:cubicBezTo>
                    <a:pt x="57" y="5"/>
                    <a:pt x="57" y="5"/>
                    <a:pt x="57" y="5"/>
                  </a:cubicBezTo>
                  <a:cubicBezTo>
                    <a:pt x="57" y="5"/>
                    <a:pt x="56" y="5"/>
                    <a:pt x="56" y="5"/>
                  </a:cubicBezTo>
                  <a:cubicBezTo>
                    <a:pt x="56" y="5"/>
                    <a:pt x="55" y="4"/>
                    <a:pt x="55" y="4"/>
                  </a:cubicBezTo>
                  <a:cubicBezTo>
                    <a:pt x="55" y="4"/>
                    <a:pt x="55" y="4"/>
                    <a:pt x="54" y="4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4" y="4"/>
                    <a:pt x="54" y="4"/>
                    <a:pt x="53" y="4"/>
                  </a:cubicBezTo>
                  <a:cubicBezTo>
                    <a:pt x="53" y="4"/>
                    <a:pt x="53" y="3"/>
                    <a:pt x="53" y="3"/>
                  </a:cubicBezTo>
                  <a:cubicBezTo>
                    <a:pt x="52" y="3"/>
                    <a:pt x="48" y="1"/>
                    <a:pt x="45" y="2"/>
                  </a:cubicBezTo>
                  <a:cubicBezTo>
                    <a:pt x="43" y="2"/>
                    <a:pt x="41" y="1"/>
                    <a:pt x="40" y="1"/>
                  </a:cubicBezTo>
                  <a:cubicBezTo>
                    <a:pt x="39" y="1"/>
                    <a:pt x="38" y="0"/>
                    <a:pt x="37" y="1"/>
                  </a:cubicBezTo>
                  <a:cubicBezTo>
                    <a:pt x="36" y="1"/>
                    <a:pt x="35" y="1"/>
                    <a:pt x="33" y="1"/>
                  </a:cubicBezTo>
                  <a:cubicBezTo>
                    <a:pt x="31" y="1"/>
                    <a:pt x="27" y="1"/>
                    <a:pt x="26" y="0"/>
                  </a:cubicBezTo>
                  <a:cubicBezTo>
                    <a:pt x="26" y="0"/>
                    <a:pt x="25" y="0"/>
                    <a:pt x="25" y="0"/>
                  </a:cubicBezTo>
                  <a:cubicBezTo>
                    <a:pt x="23" y="1"/>
                    <a:pt x="21" y="1"/>
                    <a:pt x="19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sz="1800"/>
            </a:p>
          </p:txBody>
        </p:sp>
        <p:sp>
          <p:nvSpPr>
            <p:cNvPr id="731" name="Freeform 1197">
              <a:extLst>
                <a:ext uri="{FF2B5EF4-FFF2-40B4-BE49-F238E27FC236}">
                  <a16:creationId xmlns:a16="http://schemas.microsoft.com/office/drawing/2014/main" id="{E44EC98A-2A31-2FDB-D72D-D30A77801C5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2" y="3334"/>
              <a:ext cx="31" cy="62"/>
            </a:xfrm>
            <a:custGeom>
              <a:avLst/>
              <a:gdLst>
                <a:gd name="T0" fmla="*/ 9 w 33"/>
                <a:gd name="T1" fmla="*/ 7 h 64"/>
                <a:gd name="T2" fmla="*/ 1 w 33"/>
                <a:gd name="T3" fmla="*/ 36 h 64"/>
                <a:gd name="T4" fmla="*/ 0 w 33"/>
                <a:gd name="T5" fmla="*/ 38 h 64"/>
                <a:gd name="T6" fmla="*/ 3 w 33"/>
                <a:gd name="T7" fmla="*/ 41 h 64"/>
                <a:gd name="T8" fmla="*/ 5 w 33"/>
                <a:gd name="T9" fmla="*/ 43 h 64"/>
                <a:gd name="T10" fmla="*/ 8 w 33"/>
                <a:gd name="T11" fmla="*/ 61 h 64"/>
                <a:gd name="T12" fmla="*/ 8 w 33"/>
                <a:gd name="T13" fmla="*/ 64 h 64"/>
                <a:gd name="T14" fmla="*/ 10 w 33"/>
                <a:gd name="T15" fmla="*/ 64 h 64"/>
                <a:gd name="T16" fmla="*/ 10 w 33"/>
                <a:gd name="T17" fmla="*/ 64 h 64"/>
                <a:gd name="T18" fmla="*/ 12 w 33"/>
                <a:gd name="T19" fmla="*/ 64 h 64"/>
                <a:gd name="T20" fmla="*/ 14 w 33"/>
                <a:gd name="T21" fmla="*/ 64 h 64"/>
                <a:gd name="T22" fmla="*/ 20 w 33"/>
                <a:gd name="T23" fmla="*/ 63 h 64"/>
                <a:gd name="T24" fmla="*/ 20 w 33"/>
                <a:gd name="T25" fmla="*/ 63 h 64"/>
                <a:gd name="T26" fmla="*/ 20 w 33"/>
                <a:gd name="T27" fmla="*/ 63 h 64"/>
                <a:gd name="T28" fmla="*/ 20 w 33"/>
                <a:gd name="T29" fmla="*/ 62 h 64"/>
                <a:gd name="T30" fmla="*/ 20 w 33"/>
                <a:gd name="T31" fmla="*/ 62 h 64"/>
                <a:gd name="T32" fmla="*/ 20 w 33"/>
                <a:gd name="T33" fmla="*/ 60 h 64"/>
                <a:gd name="T34" fmla="*/ 25 w 33"/>
                <a:gd name="T35" fmla="*/ 52 h 64"/>
                <a:gd name="T36" fmla="*/ 24 w 33"/>
                <a:gd name="T37" fmla="*/ 50 h 64"/>
                <a:gd name="T38" fmla="*/ 22 w 33"/>
                <a:gd name="T39" fmla="*/ 49 h 64"/>
                <a:gd name="T40" fmla="*/ 22 w 33"/>
                <a:gd name="T41" fmla="*/ 44 h 64"/>
                <a:gd name="T42" fmla="*/ 25 w 33"/>
                <a:gd name="T43" fmla="*/ 40 h 64"/>
                <a:gd name="T44" fmla="*/ 22 w 33"/>
                <a:gd name="T45" fmla="*/ 37 h 64"/>
                <a:gd name="T46" fmla="*/ 20 w 33"/>
                <a:gd name="T47" fmla="*/ 32 h 64"/>
                <a:gd name="T48" fmla="*/ 25 w 33"/>
                <a:gd name="T49" fmla="*/ 29 h 64"/>
                <a:gd name="T50" fmla="*/ 25 w 33"/>
                <a:gd name="T51" fmla="*/ 29 h 64"/>
                <a:gd name="T52" fmla="*/ 27 w 33"/>
                <a:gd name="T53" fmla="*/ 22 h 64"/>
                <a:gd name="T54" fmla="*/ 26 w 33"/>
                <a:gd name="T55" fmla="*/ 17 h 64"/>
                <a:gd name="T56" fmla="*/ 25 w 33"/>
                <a:gd name="T57" fmla="*/ 13 h 64"/>
                <a:gd name="T58" fmla="*/ 30 w 33"/>
                <a:gd name="T59" fmla="*/ 8 h 64"/>
                <a:gd name="T60" fmla="*/ 33 w 33"/>
                <a:gd name="T61" fmla="*/ 6 h 64"/>
                <a:gd name="T62" fmla="*/ 30 w 33"/>
                <a:gd name="T63" fmla="*/ 2 h 64"/>
                <a:gd name="T64" fmla="*/ 26 w 33"/>
                <a:gd name="T65" fmla="*/ 2 h 64"/>
                <a:gd name="T66" fmla="*/ 25 w 33"/>
                <a:gd name="T67" fmla="*/ 3 h 64"/>
                <a:gd name="T68" fmla="*/ 23 w 33"/>
                <a:gd name="T69" fmla="*/ 4 h 64"/>
                <a:gd name="T70" fmla="*/ 21 w 33"/>
                <a:gd name="T71" fmla="*/ 3 h 64"/>
                <a:gd name="T72" fmla="*/ 21 w 33"/>
                <a:gd name="T73" fmla="*/ 3 h 64"/>
                <a:gd name="T74" fmla="*/ 19 w 33"/>
                <a:gd name="T75" fmla="*/ 3 h 64"/>
                <a:gd name="T76" fmla="*/ 17 w 33"/>
                <a:gd name="T77" fmla="*/ 3 h 64"/>
                <a:gd name="T78" fmla="*/ 16 w 33"/>
                <a:gd name="T79" fmla="*/ 3 h 64"/>
                <a:gd name="T80" fmla="*/ 16 w 33"/>
                <a:gd name="T81" fmla="*/ 3 h 64"/>
                <a:gd name="T82" fmla="*/ 15 w 33"/>
                <a:gd name="T83" fmla="*/ 3 h 64"/>
                <a:gd name="T84" fmla="*/ 15 w 33"/>
                <a:gd name="T85" fmla="*/ 3 h 64"/>
                <a:gd name="T86" fmla="*/ 14 w 33"/>
                <a:gd name="T87" fmla="*/ 3 h 64"/>
                <a:gd name="T88" fmla="*/ 14 w 33"/>
                <a:gd name="T89" fmla="*/ 3 h 64"/>
                <a:gd name="T90" fmla="*/ 14 w 33"/>
                <a:gd name="T91" fmla="*/ 2 h 64"/>
                <a:gd name="T92" fmla="*/ 13 w 33"/>
                <a:gd name="T93" fmla="*/ 2 h 64"/>
                <a:gd name="T94" fmla="*/ 13 w 33"/>
                <a:gd name="T95" fmla="*/ 2 h 64"/>
                <a:gd name="T96" fmla="*/ 12 w 33"/>
                <a:gd name="T97" fmla="*/ 1 h 64"/>
                <a:gd name="T98" fmla="*/ 12 w 33"/>
                <a:gd name="T99" fmla="*/ 1 h 64"/>
                <a:gd name="T100" fmla="*/ 12 w 33"/>
                <a:gd name="T101" fmla="*/ 1 h 64"/>
                <a:gd name="T102" fmla="*/ 12 w 33"/>
                <a:gd name="T103" fmla="*/ 0 h 64"/>
                <a:gd name="T104" fmla="*/ 12 w 33"/>
                <a:gd name="T105" fmla="*/ 0 h 64"/>
                <a:gd name="T106" fmla="*/ 11 w 33"/>
                <a:gd name="T107" fmla="*/ 0 h 64"/>
                <a:gd name="T108" fmla="*/ 10 w 33"/>
                <a:gd name="T109" fmla="*/ 1 h 64"/>
                <a:gd name="T110" fmla="*/ 9 w 33"/>
                <a:gd name="T111" fmla="*/ 2 h 64"/>
                <a:gd name="T112" fmla="*/ 8 w 33"/>
                <a:gd name="T113" fmla="*/ 2 h 64"/>
                <a:gd name="T114" fmla="*/ 9 w 33"/>
                <a:gd name="T115" fmla="*/ 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3" h="64">
                  <a:moveTo>
                    <a:pt x="9" y="7"/>
                  </a:moveTo>
                  <a:cubicBezTo>
                    <a:pt x="11" y="11"/>
                    <a:pt x="6" y="31"/>
                    <a:pt x="1" y="36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9"/>
                    <a:pt x="2" y="40"/>
                    <a:pt x="3" y="41"/>
                  </a:cubicBezTo>
                  <a:cubicBezTo>
                    <a:pt x="4" y="42"/>
                    <a:pt x="5" y="42"/>
                    <a:pt x="5" y="43"/>
                  </a:cubicBezTo>
                  <a:cubicBezTo>
                    <a:pt x="10" y="46"/>
                    <a:pt x="9" y="55"/>
                    <a:pt x="8" y="61"/>
                  </a:cubicBezTo>
                  <a:cubicBezTo>
                    <a:pt x="8" y="62"/>
                    <a:pt x="8" y="63"/>
                    <a:pt x="8" y="64"/>
                  </a:cubicBezTo>
                  <a:cubicBezTo>
                    <a:pt x="8" y="64"/>
                    <a:pt x="8" y="64"/>
                    <a:pt x="10" y="64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0" y="64"/>
                    <a:pt x="11" y="64"/>
                    <a:pt x="12" y="64"/>
                  </a:cubicBezTo>
                  <a:cubicBezTo>
                    <a:pt x="13" y="64"/>
                    <a:pt x="14" y="64"/>
                    <a:pt x="14" y="64"/>
                  </a:cubicBezTo>
                  <a:cubicBezTo>
                    <a:pt x="16" y="64"/>
                    <a:pt x="18" y="63"/>
                    <a:pt x="20" y="63"/>
                  </a:cubicBezTo>
                  <a:cubicBezTo>
                    <a:pt x="20" y="63"/>
                    <a:pt x="20" y="63"/>
                    <a:pt x="20" y="63"/>
                  </a:cubicBezTo>
                  <a:cubicBezTo>
                    <a:pt x="20" y="63"/>
                    <a:pt x="20" y="63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1"/>
                    <a:pt x="20" y="60"/>
                  </a:cubicBezTo>
                  <a:cubicBezTo>
                    <a:pt x="20" y="58"/>
                    <a:pt x="20" y="53"/>
                    <a:pt x="25" y="52"/>
                  </a:cubicBezTo>
                  <a:cubicBezTo>
                    <a:pt x="25" y="51"/>
                    <a:pt x="24" y="51"/>
                    <a:pt x="24" y="50"/>
                  </a:cubicBezTo>
                  <a:cubicBezTo>
                    <a:pt x="23" y="50"/>
                    <a:pt x="23" y="50"/>
                    <a:pt x="22" y="49"/>
                  </a:cubicBezTo>
                  <a:cubicBezTo>
                    <a:pt x="21" y="48"/>
                    <a:pt x="21" y="45"/>
                    <a:pt x="22" y="44"/>
                  </a:cubicBezTo>
                  <a:cubicBezTo>
                    <a:pt x="23" y="42"/>
                    <a:pt x="24" y="41"/>
                    <a:pt x="25" y="40"/>
                  </a:cubicBezTo>
                  <a:cubicBezTo>
                    <a:pt x="24" y="40"/>
                    <a:pt x="23" y="39"/>
                    <a:pt x="22" y="37"/>
                  </a:cubicBezTo>
                  <a:cubicBezTo>
                    <a:pt x="20" y="35"/>
                    <a:pt x="20" y="33"/>
                    <a:pt x="20" y="32"/>
                  </a:cubicBezTo>
                  <a:cubicBezTo>
                    <a:pt x="21" y="30"/>
                    <a:pt x="24" y="29"/>
                    <a:pt x="25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27"/>
                    <a:pt x="25" y="24"/>
                    <a:pt x="27" y="22"/>
                  </a:cubicBezTo>
                  <a:cubicBezTo>
                    <a:pt x="28" y="21"/>
                    <a:pt x="27" y="19"/>
                    <a:pt x="26" y="17"/>
                  </a:cubicBezTo>
                  <a:cubicBezTo>
                    <a:pt x="26" y="15"/>
                    <a:pt x="25" y="14"/>
                    <a:pt x="25" y="13"/>
                  </a:cubicBezTo>
                  <a:cubicBezTo>
                    <a:pt x="25" y="10"/>
                    <a:pt x="28" y="9"/>
                    <a:pt x="30" y="8"/>
                  </a:cubicBezTo>
                  <a:cubicBezTo>
                    <a:pt x="31" y="7"/>
                    <a:pt x="32" y="7"/>
                    <a:pt x="33" y="6"/>
                  </a:cubicBezTo>
                  <a:cubicBezTo>
                    <a:pt x="32" y="5"/>
                    <a:pt x="30" y="4"/>
                    <a:pt x="30" y="2"/>
                  </a:cubicBezTo>
                  <a:cubicBezTo>
                    <a:pt x="30" y="2"/>
                    <a:pt x="28" y="1"/>
                    <a:pt x="26" y="2"/>
                  </a:cubicBezTo>
                  <a:cubicBezTo>
                    <a:pt x="26" y="3"/>
                    <a:pt x="26" y="3"/>
                    <a:pt x="25" y="3"/>
                  </a:cubicBezTo>
                  <a:cubicBezTo>
                    <a:pt x="24" y="4"/>
                    <a:pt x="24" y="4"/>
                    <a:pt x="23" y="4"/>
                  </a:cubicBezTo>
                  <a:cubicBezTo>
                    <a:pt x="22" y="4"/>
                    <a:pt x="22" y="3"/>
                    <a:pt x="21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0" y="3"/>
                    <a:pt x="20" y="3"/>
                    <a:pt x="19" y="3"/>
                  </a:cubicBezTo>
                  <a:cubicBezTo>
                    <a:pt x="18" y="3"/>
                    <a:pt x="18" y="3"/>
                    <a:pt x="17" y="3"/>
                  </a:cubicBezTo>
                  <a:cubicBezTo>
                    <a:pt x="17" y="3"/>
                    <a:pt x="17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6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1" y="0"/>
                    <a:pt x="11" y="0"/>
                  </a:cubicBezTo>
                  <a:cubicBezTo>
                    <a:pt x="11" y="1"/>
                    <a:pt x="10" y="1"/>
                    <a:pt x="10" y="1"/>
                  </a:cubicBezTo>
                  <a:cubicBezTo>
                    <a:pt x="9" y="1"/>
                    <a:pt x="9" y="1"/>
                    <a:pt x="9" y="2"/>
                  </a:cubicBezTo>
                  <a:cubicBezTo>
                    <a:pt x="9" y="2"/>
                    <a:pt x="9" y="2"/>
                    <a:pt x="8" y="2"/>
                  </a:cubicBezTo>
                  <a:cubicBezTo>
                    <a:pt x="8" y="4"/>
                    <a:pt x="8" y="6"/>
                    <a:pt x="9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sz="1800"/>
            </a:p>
          </p:txBody>
        </p:sp>
        <p:sp>
          <p:nvSpPr>
            <p:cNvPr id="732" name="Freeform 1198">
              <a:extLst>
                <a:ext uri="{FF2B5EF4-FFF2-40B4-BE49-F238E27FC236}">
                  <a16:creationId xmlns:a16="http://schemas.microsoft.com/office/drawing/2014/main" id="{F4273F9E-0D2A-26D1-EBE6-A8CC0F8CBC19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2" y="3176"/>
              <a:ext cx="39" cy="32"/>
            </a:xfrm>
            <a:custGeom>
              <a:avLst/>
              <a:gdLst>
                <a:gd name="T0" fmla="*/ 27 w 40"/>
                <a:gd name="T1" fmla="*/ 31 h 33"/>
                <a:gd name="T2" fmla="*/ 28 w 40"/>
                <a:gd name="T3" fmla="*/ 28 h 33"/>
                <a:gd name="T4" fmla="*/ 28 w 40"/>
                <a:gd name="T5" fmla="*/ 26 h 33"/>
                <a:gd name="T6" fmla="*/ 30 w 40"/>
                <a:gd name="T7" fmla="*/ 22 h 33"/>
                <a:gd name="T8" fmla="*/ 37 w 40"/>
                <a:gd name="T9" fmla="*/ 16 h 33"/>
                <a:gd name="T10" fmla="*/ 35 w 40"/>
                <a:gd name="T11" fmla="*/ 13 h 33"/>
                <a:gd name="T12" fmla="*/ 33 w 40"/>
                <a:gd name="T13" fmla="*/ 11 h 33"/>
                <a:gd name="T14" fmla="*/ 36 w 40"/>
                <a:gd name="T15" fmla="*/ 8 h 33"/>
                <a:gd name="T16" fmla="*/ 39 w 40"/>
                <a:gd name="T17" fmla="*/ 4 h 33"/>
                <a:gd name="T18" fmla="*/ 40 w 40"/>
                <a:gd name="T19" fmla="*/ 4 h 33"/>
                <a:gd name="T20" fmla="*/ 40 w 40"/>
                <a:gd name="T21" fmla="*/ 3 h 33"/>
                <a:gd name="T22" fmla="*/ 39 w 40"/>
                <a:gd name="T23" fmla="*/ 2 h 33"/>
                <a:gd name="T24" fmla="*/ 37 w 40"/>
                <a:gd name="T25" fmla="*/ 1 h 33"/>
                <a:gd name="T26" fmla="*/ 27 w 40"/>
                <a:gd name="T27" fmla="*/ 1 h 33"/>
                <a:gd name="T28" fmla="*/ 23 w 40"/>
                <a:gd name="T29" fmla="*/ 6 h 33"/>
                <a:gd name="T30" fmla="*/ 19 w 40"/>
                <a:gd name="T31" fmla="*/ 11 h 33"/>
                <a:gd name="T32" fmla="*/ 14 w 40"/>
                <a:gd name="T33" fmla="*/ 9 h 33"/>
                <a:gd name="T34" fmla="*/ 10 w 40"/>
                <a:gd name="T35" fmla="*/ 16 h 33"/>
                <a:gd name="T36" fmla="*/ 0 w 40"/>
                <a:gd name="T37" fmla="*/ 30 h 33"/>
                <a:gd name="T38" fmla="*/ 1 w 40"/>
                <a:gd name="T39" fmla="*/ 30 h 33"/>
                <a:gd name="T40" fmla="*/ 2 w 40"/>
                <a:gd name="T41" fmla="*/ 30 h 33"/>
                <a:gd name="T42" fmla="*/ 4 w 40"/>
                <a:gd name="T43" fmla="*/ 30 h 33"/>
                <a:gd name="T44" fmla="*/ 5 w 40"/>
                <a:gd name="T45" fmla="*/ 29 h 33"/>
                <a:gd name="T46" fmla="*/ 6 w 40"/>
                <a:gd name="T47" fmla="*/ 29 h 33"/>
                <a:gd name="T48" fmla="*/ 7 w 40"/>
                <a:gd name="T49" fmla="*/ 28 h 33"/>
                <a:gd name="T50" fmla="*/ 8 w 40"/>
                <a:gd name="T51" fmla="*/ 28 h 33"/>
                <a:gd name="T52" fmla="*/ 10 w 40"/>
                <a:gd name="T53" fmla="*/ 26 h 33"/>
                <a:gd name="T54" fmla="*/ 17 w 40"/>
                <a:gd name="T55" fmla="*/ 27 h 33"/>
                <a:gd name="T56" fmla="*/ 18 w 40"/>
                <a:gd name="T57" fmla="*/ 27 h 33"/>
                <a:gd name="T58" fmla="*/ 22 w 40"/>
                <a:gd name="T59" fmla="*/ 30 h 33"/>
                <a:gd name="T60" fmla="*/ 24 w 40"/>
                <a:gd name="T61" fmla="*/ 31 h 33"/>
                <a:gd name="T62" fmla="*/ 25 w 40"/>
                <a:gd name="T63" fmla="*/ 32 h 33"/>
                <a:gd name="T64" fmla="*/ 26 w 40"/>
                <a:gd name="T65" fmla="*/ 33 h 33"/>
                <a:gd name="T66" fmla="*/ 27 w 40"/>
                <a:gd name="T6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" h="33">
                  <a:moveTo>
                    <a:pt x="27" y="33"/>
                  </a:moveTo>
                  <a:cubicBezTo>
                    <a:pt x="27" y="33"/>
                    <a:pt x="27" y="32"/>
                    <a:pt x="27" y="31"/>
                  </a:cubicBezTo>
                  <a:cubicBezTo>
                    <a:pt x="27" y="31"/>
                    <a:pt x="27" y="31"/>
                    <a:pt x="27" y="30"/>
                  </a:cubicBezTo>
                  <a:cubicBezTo>
                    <a:pt x="27" y="30"/>
                    <a:pt x="28" y="29"/>
                    <a:pt x="28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8" y="28"/>
                    <a:pt x="28" y="27"/>
                    <a:pt x="28" y="26"/>
                  </a:cubicBezTo>
                  <a:cubicBezTo>
                    <a:pt x="28" y="25"/>
                    <a:pt x="27" y="23"/>
                    <a:pt x="28" y="22"/>
                  </a:cubicBezTo>
                  <a:cubicBezTo>
                    <a:pt x="29" y="22"/>
                    <a:pt x="29" y="22"/>
                    <a:pt x="30" y="22"/>
                  </a:cubicBezTo>
                  <a:cubicBezTo>
                    <a:pt x="35" y="22"/>
                    <a:pt x="35" y="21"/>
                    <a:pt x="35" y="21"/>
                  </a:cubicBezTo>
                  <a:cubicBezTo>
                    <a:pt x="35" y="18"/>
                    <a:pt x="36" y="17"/>
                    <a:pt x="37" y="16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7" y="15"/>
                    <a:pt x="35" y="14"/>
                    <a:pt x="35" y="13"/>
                  </a:cubicBezTo>
                  <a:cubicBezTo>
                    <a:pt x="34" y="13"/>
                    <a:pt x="34" y="12"/>
                    <a:pt x="34" y="12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4" y="9"/>
                    <a:pt x="35" y="8"/>
                    <a:pt x="36" y="8"/>
                  </a:cubicBezTo>
                  <a:cubicBezTo>
                    <a:pt x="37" y="7"/>
                    <a:pt x="38" y="6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2"/>
                    <a:pt x="40" y="2"/>
                    <a:pt x="39" y="2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39" y="2"/>
                    <a:pt x="38" y="1"/>
                    <a:pt x="37" y="1"/>
                  </a:cubicBezTo>
                  <a:cubicBezTo>
                    <a:pt x="35" y="0"/>
                    <a:pt x="32" y="0"/>
                    <a:pt x="27" y="1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4" y="2"/>
                    <a:pt x="23" y="4"/>
                    <a:pt x="23" y="4"/>
                  </a:cubicBezTo>
                  <a:cubicBezTo>
                    <a:pt x="23" y="5"/>
                    <a:pt x="23" y="6"/>
                    <a:pt x="23" y="6"/>
                  </a:cubicBezTo>
                  <a:cubicBezTo>
                    <a:pt x="24" y="7"/>
                    <a:pt x="24" y="8"/>
                    <a:pt x="24" y="9"/>
                  </a:cubicBezTo>
                  <a:cubicBezTo>
                    <a:pt x="23" y="11"/>
                    <a:pt x="21" y="11"/>
                    <a:pt x="19" y="11"/>
                  </a:cubicBezTo>
                  <a:cubicBezTo>
                    <a:pt x="17" y="11"/>
                    <a:pt x="15" y="10"/>
                    <a:pt x="15" y="8"/>
                  </a:cubicBezTo>
                  <a:cubicBezTo>
                    <a:pt x="14" y="8"/>
                    <a:pt x="14" y="9"/>
                    <a:pt x="14" y="9"/>
                  </a:cubicBezTo>
                  <a:cubicBezTo>
                    <a:pt x="13" y="9"/>
                    <a:pt x="13" y="10"/>
                    <a:pt x="13" y="10"/>
                  </a:cubicBezTo>
                  <a:cubicBezTo>
                    <a:pt x="14" y="13"/>
                    <a:pt x="12" y="14"/>
                    <a:pt x="10" y="16"/>
                  </a:cubicBezTo>
                  <a:cubicBezTo>
                    <a:pt x="9" y="17"/>
                    <a:pt x="8" y="18"/>
                    <a:pt x="8" y="19"/>
                  </a:cubicBezTo>
                  <a:cubicBezTo>
                    <a:pt x="9" y="23"/>
                    <a:pt x="6" y="27"/>
                    <a:pt x="0" y="30"/>
                  </a:cubicBezTo>
                  <a:cubicBezTo>
                    <a:pt x="0" y="30"/>
                    <a:pt x="0" y="30"/>
                    <a:pt x="1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1" y="30"/>
                    <a:pt x="1" y="30"/>
                    <a:pt x="2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2" y="30"/>
                    <a:pt x="3" y="30"/>
                    <a:pt x="3" y="30"/>
                  </a:cubicBezTo>
                  <a:cubicBezTo>
                    <a:pt x="3" y="30"/>
                    <a:pt x="3" y="30"/>
                    <a:pt x="4" y="30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4" y="29"/>
                    <a:pt x="5" y="29"/>
                    <a:pt x="5" y="29"/>
                  </a:cubicBezTo>
                  <a:cubicBezTo>
                    <a:pt x="5" y="29"/>
                    <a:pt x="5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7" y="29"/>
                  </a:cubicBezTo>
                  <a:cubicBezTo>
                    <a:pt x="7" y="29"/>
                    <a:pt x="7" y="29"/>
                    <a:pt x="7" y="28"/>
                  </a:cubicBezTo>
                  <a:cubicBezTo>
                    <a:pt x="7" y="28"/>
                    <a:pt x="8" y="28"/>
                    <a:pt x="8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8"/>
                    <a:pt x="9" y="28"/>
                    <a:pt x="9" y="27"/>
                  </a:cubicBezTo>
                  <a:cubicBezTo>
                    <a:pt x="9" y="27"/>
                    <a:pt x="10" y="27"/>
                    <a:pt x="10" y="26"/>
                  </a:cubicBezTo>
                  <a:cubicBezTo>
                    <a:pt x="11" y="26"/>
                    <a:pt x="12" y="26"/>
                    <a:pt x="13" y="26"/>
                  </a:cubicBezTo>
                  <a:cubicBezTo>
                    <a:pt x="14" y="26"/>
                    <a:pt x="16" y="26"/>
                    <a:pt x="17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7" y="27"/>
                    <a:pt x="18" y="27"/>
                    <a:pt x="18" y="27"/>
                  </a:cubicBezTo>
                  <a:cubicBezTo>
                    <a:pt x="18" y="28"/>
                    <a:pt x="19" y="28"/>
                    <a:pt x="19" y="28"/>
                  </a:cubicBezTo>
                  <a:cubicBezTo>
                    <a:pt x="20" y="29"/>
                    <a:pt x="21" y="30"/>
                    <a:pt x="22" y="30"/>
                  </a:cubicBezTo>
                  <a:cubicBezTo>
                    <a:pt x="22" y="30"/>
                    <a:pt x="23" y="31"/>
                    <a:pt x="23" y="31"/>
                  </a:cubicBezTo>
                  <a:cubicBezTo>
                    <a:pt x="23" y="31"/>
                    <a:pt x="23" y="31"/>
                    <a:pt x="24" y="31"/>
                  </a:cubicBezTo>
                  <a:cubicBezTo>
                    <a:pt x="24" y="31"/>
                    <a:pt x="24" y="31"/>
                    <a:pt x="24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7" y="33"/>
                    <a:pt x="27" y="33"/>
                  </a:cubicBezTo>
                  <a:cubicBezTo>
                    <a:pt x="27" y="33"/>
                    <a:pt x="27" y="33"/>
                    <a:pt x="27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sz="1800"/>
            </a:p>
          </p:txBody>
        </p:sp>
        <p:sp>
          <p:nvSpPr>
            <p:cNvPr id="733" name="Freeform 1199">
              <a:extLst>
                <a:ext uri="{FF2B5EF4-FFF2-40B4-BE49-F238E27FC236}">
                  <a16:creationId xmlns:a16="http://schemas.microsoft.com/office/drawing/2014/main" id="{0B7AC473-AA8D-EE00-75D8-9193E38E0D88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4" y="3204"/>
              <a:ext cx="36" cy="26"/>
            </a:xfrm>
            <a:custGeom>
              <a:avLst/>
              <a:gdLst>
                <a:gd name="T0" fmla="*/ 32 w 38"/>
                <a:gd name="T1" fmla="*/ 27 h 27"/>
                <a:gd name="T2" fmla="*/ 32 w 38"/>
                <a:gd name="T3" fmla="*/ 26 h 27"/>
                <a:gd name="T4" fmla="*/ 32 w 38"/>
                <a:gd name="T5" fmla="*/ 25 h 27"/>
                <a:gd name="T6" fmla="*/ 33 w 38"/>
                <a:gd name="T7" fmla="*/ 24 h 27"/>
                <a:gd name="T8" fmla="*/ 33 w 38"/>
                <a:gd name="T9" fmla="*/ 23 h 27"/>
                <a:gd name="T10" fmla="*/ 33 w 38"/>
                <a:gd name="T11" fmla="*/ 22 h 27"/>
                <a:gd name="T12" fmla="*/ 33 w 38"/>
                <a:gd name="T13" fmla="*/ 21 h 27"/>
                <a:gd name="T14" fmla="*/ 34 w 38"/>
                <a:gd name="T15" fmla="*/ 21 h 27"/>
                <a:gd name="T16" fmla="*/ 34 w 38"/>
                <a:gd name="T17" fmla="*/ 20 h 27"/>
                <a:gd name="T18" fmla="*/ 34 w 38"/>
                <a:gd name="T19" fmla="*/ 20 h 27"/>
                <a:gd name="T20" fmla="*/ 35 w 38"/>
                <a:gd name="T21" fmla="*/ 19 h 27"/>
                <a:gd name="T22" fmla="*/ 36 w 38"/>
                <a:gd name="T23" fmla="*/ 19 h 27"/>
                <a:gd name="T24" fmla="*/ 36 w 38"/>
                <a:gd name="T25" fmla="*/ 18 h 27"/>
                <a:gd name="T26" fmla="*/ 36 w 38"/>
                <a:gd name="T27" fmla="*/ 18 h 27"/>
                <a:gd name="T28" fmla="*/ 37 w 38"/>
                <a:gd name="T29" fmla="*/ 18 h 27"/>
                <a:gd name="T30" fmla="*/ 37 w 38"/>
                <a:gd name="T31" fmla="*/ 18 h 27"/>
                <a:gd name="T32" fmla="*/ 38 w 38"/>
                <a:gd name="T33" fmla="*/ 17 h 27"/>
                <a:gd name="T34" fmla="*/ 38 w 38"/>
                <a:gd name="T35" fmla="*/ 16 h 27"/>
                <a:gd name="T36" fmla="*/ 38 w 38"/>
                <a:gd name="T37" fmla="*/ 16 h 27"/>
                <a:gd name="T38" fmla="*/ 38 w 38"/>
                <a:gd name="T39" fmla="*/ 14 h 27"/>
                <a:gd name="T40" fmla="*/ 37 w 38"/>
                <a:gd name="T41" fmla="*/ 14 h 27"/>
                <a:gd name="T42" fmla="*/ 37 w 38"/>
                <a:gd name="T43" fmla="*/ 13 h 27"/>
                <a:gd name="T44" fmla="*/ 36 w 38"/>
                <a:gd name="T45" fmla="*/ 12 h 27"/>
                <a:gd name="T46" fmla="*/ 36 w 38"/>
                <a:gd name="T47" fmla="*/ 11 h 27"/>
                <a:gd name="T48" fmla="*/ 36 w 38"/>
                <a:gd name="T49" fmla="*/ 11 h 27"/>
                <a:gd name="T50" fmla="*/ 36 w 38"/>
                <a:gd name="T51" fmla="*/ 10 h 27"/>
                <a:gd name="T52" fmla="*/ 35 w 38"/>
                <a:gd name="T53" fmla="*/ 10 h 27"/>
                <a:gd name="T54" fmla="*/ 35 w 38"/>
                <a:gd name="T55" fmla="*/ 9 h 27"/>
                <a:gd name="T56" fmla="*/ 34 w 38"/>
                <a:gd name="T57" fmla="*/ 8 h 27"/>
                <a:gd name="T58" fmla="*/ 29 w 38"/>
                <a:gd name="T59" fmla="*/ 5 h 27"/>
                <a:gd name="T60" fmla="*/ 25 w 38"/>
                <a:gd name="T61" fmla="*/ 2 h 27"/>
                <a:gd name="T62" fmla="*/ 21 w 38"/>
                <a:gd name="T63" fmla="*/ 1 h 27"/>
                <a:gd name="T64" fmla="*/ 8 w 38"/>
                <a:gd name="T65" fmla="*/ 5 h 27"/>
                <a:gd name="T66" fmla="*/ 8 w 38"/>
                <a:gd name="T67" fmla="*/ 5 h 27"/>
                <a:gd name="T68" fmla="*/ 8 w 38"/>
                <a:gd name="T69" fmla="*/ 5 h 27"/>
                <a:gd name="T70" fmla="*/ 7 w 38"/>
                <a:gd name="T71" fmla="*/ 5 h 27"/>
                <a:gd name="T72" fmla="*/ 7 w 38"/>
                <a:gd name="T73" fmla="*/ 5 h 27"/>
                <a:gd name="T74" fmla="*/ 6 w 38"/>
                <a:gd name="T75" fmla="*/ 5 h 27"/>
                <a:gd name="T76" fmla="*/ 5 w 38"/>
                <a:gd name="T77" fmla="*/ 4 h 27"/>
                <a:gd name="T78" fmla="*/ 5 w 38"/>
                <a:gd name="T79" fmla="*/ 4 h 27"/>
                <a:gd name="T80" fmla="*/ 0 w 38"/>
                <a:gd name="T81" fmla="*/ 6 h 27"/>
                <a:gd name="T82" fmla="*/ 0 w 38"/>
                <a:gd name="T83" fmla="*/ 6 h 27"/>
                <a:gd name="T84" fmla="*/ 2 w 38"/>
                <a:gd name="T85" fmla="*/ 9 h 27"/>
                <a:gd name="T86" fmla="*/ 3 w 38"/>
                <a:gd name="T87" fmla="*/ 8 h 27"/>
                <a:gd name="T88" fmla="*/ 7 w 38"/>
                <a:gd name="T89" fmla="*/ 11 h 27"/>
                <a:gd name="T90" fmla="*/ 9 w 38"/>
                <a:gd name="T91" fmla="*/ 13 h 27"/>
                <a:gd name="T92" fmla="*/ 11 w 38"/>
                <a:gd name="T93" fmla="*/ 14 h 27"/>
                <a:gd name="T94" fmla="*/ 17 w 38"/>
                <a:gd name="T95" fmla="*/ 18 h 27"/>
                <a:gd name="T96" fmla="*/ 18 w 38"/>
                <a:gd name="T97" fmla="*/ 21 h 27"/>
                <a:gd name="T98" fmla="*/ 20 w 38"/>
                <a:gd name="T99" fmla="*/ 19 h 27"/>
                <a:gd name="T100" fmla="*/ 23 w 38"/>
                <a:gd name="T101" fmla="*/ 17 h 27"/>
                <a:gd name="T102" fmla="*/ 25 w 38"/>
                <a:gd name="T103" fmla="*/ 20 h 27"/>
                <a:gd name="T104" fmla="*/ 26 w 38"/>
                <a:gd name="T105" fmla="*/ 23 h 27"/>
                <a:gd name="T106" fmla="*/ 27 w 38"/>
                <a:gd name="T107" fmla="*/ 23 h 27"/>
                <a:gd name="T108" fmla="*/ 31 w 38"/>
                <a:gd name="T109" fmla="*/ 26 h 27"/>
                <a:gd name="T110" fmla="*/ 32 w 38"/>
                <a:gd name="T111" fmla="*/ 26 h 27"/>
                <a:gd name="T112" fmla="*/ 32 w 38"/>
                <a:gd name="T113" fmla="*/ 27 h 27"/>
                <a:gd name="T114" fmla="*/ 32 w 38"/>
                <a:gd name="T115" fmla="*/ 27 h 27"/>
                <a:gd name="T116" fmla="*/ 32 w 38"/>
                <a:gd name="T117" fmla="*/ 27 h 27"/>
                <a:gd name="T118" fmla="*/ 32 w 38"/>
                <a:gd name="T1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8" h="27">
                  <a:moveTo>
                    <a:pt x="32" y="27"/>
                  </a:moveTo>
                  <a:cubicBezTo>
                    <a:pt x="32" y="26"/>
                    <a:pt x="32" y="26"/>
                    <a:pt x="32" y="26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4"/>
                    <a:pt x="33" y="24"/>
                    <a:pt x="33" y="24"/>
                  </a:cubicBezTo>
                  <a:cubicBezTo>
                    <a:pt x="33" y="24"/>
                    <a:pt x="33" y="23"/>
                    <a:pt x="33" y="23"/>
                  </a:cubicBezTo>
                  <a:cubicBezTo>
                    <a:pt x="33" y="23"/>
                    <a:pt x="33" y="23"/>
                    <a:pt x="33" y="22"/>
                  </a:cubicBezTo>
                  <a:cubicBezTo>
                    <a:pt x="33" y="22"/>
                    <a:pt x="33" y="22"/>
                    <a:pt x="33" y="21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4" y="21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5" y="19"/>
                    <a:pt x="35" y="19"/>
                    <a:pt x="36" y="19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7" y="17"/>
                    <a:pt x="37" y="17"/>
                    <a:pt x="38" y="17"/>
                  </a:cubicBezTo>
                  <a:cubicBezTo>
                    <a:pt x="38" y="16"/>
                    <a:pt x="38" y="16"/>
                    <a:pt x="38" y="16"/>
                  </a:cubicBezTo>
                  <a:cubicBezTo>
                    <a:pt x="38" y="16"/>
                    <a:pt x="38" y="16"/>
                    <a:pt x="38" y="16"/>
                  </a:cubicBezTo>
                  <a:cubicBezTo>
                    <a:pt x="38" y="15"/>
                    <a:pt x="38" y="15"/>
                    <a:pt x="38" y="14"/>
                  </a:cubicBezTo>
                  <a:cubicBezTo>
                    <a:pt x="38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6" y="12"/>
                    <a:pt x="36" y="12"/>
                  </a:cubicBezTo>
                  <a:cubicBezTo>
                    <a:pt x="36" y="12"/>
                    <a:pt x="36" y="12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1"/>
                    <a:pt x="36" y="10"/>
                    <a:pt x="36" y="10"/>
                  </a:cubicBezTo>
                  <a:cubicBezTo>
                    <a:pt x="36" y="10"/>
                    <a:pt x="35" y="10"/>
                    <a:pt x="35" y="10"/>
                  </a:cubicBezTo>
                  <a:cubicBezTo>
                    <a:pt x="35" y="10"/>
                    <a:pt x="35" y="10"/>
                    <a:pt x="35" y="9"/>
                  </a:cubicBezTo>
                  <a:cubicBezTo>
                    <a:pt x="35" y="9"/>
                    <a:pt x="34" y="8"/>
                    <a:pt x="34" y="8"/>
                  </a:cubicBezTo>
                  <a:cubicBezTo>
                    <a:pt x="32" y="6"/>
                    <a:pt x="31" y="6"/>
                    <a:pt x="29" y="5"/>
                  </a:cubicBezTo>
                  <a:cubicBezTo>
                    <a:pt x="28" y="4"/>
                    <a:pt x="27" y="3"/>
                    <a:pt x="25" y="2"/>
                  </a:cubicBezTo>
                  <a:cubicBezTo>
                    <a:pt x="24" y="1"/>
                    <a:pt x="22" y="0"/>
                    <a:pt x="21" y="1"/>
                  </a:cubicBezTo>
                  <a:cubicBezTo>
                    <a:pt x="18" y="4"/>
                    <a:pt x="12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5" y="5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3" y="5"/>
                    <a:pt x="2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7"/>
                    <a:pt x="1" y="8"/>
                    <a:pt x="2" y="9"/>
                  </a:cubicBezTo>
                  <a:cubicBezTo>
                    <a:pt x="2" y="9"/>
                    <a:pt x="3" y="8"/>
                    <a:pt x="3" y="8"/>
                  </a:cubicBezTo>
                  <a:cubicBezTo>
                    <a:pt x="5" y="8"/>
                    <a:pt x="6" y="10"/>
                    <a:pt x="7" y="11"/>
                  </a:cubicBezTo>
                  <a:cubicBezTo>
                    <a:pt x="8" y="12"/>
                    <a:pt x="9" y="12"/>
                    <a:pt x="9" y="13"/>
                  </a:cubicBezTo>
                  <a:cubicBezTo>
                    <a:pt x="10" y="13"/>
                    <a:pt x="11" y="13"/>
                    <a:pt x="11" y="14"/>
                  </a:cubicBezTo>
                  <a:cubicBezTo>
                    <a:pt x="14" y="15"/>
                    <a:pt x="17" y="16"/>
                    <a:pt x="17" y="18"/>
                  </a:cubicBezTo>
                  <a:cubicBezTo>
                    <a:pt x="17" y="20"/>
                    <a:pt x="18" y="21"/>
                    <a:pt x="18" y="21"/>
                  </a:cubicBezTo>
                  <a:cubicBezTo>
                    <a:pt x="18" y="20"/>
                    <a:pt x="19" y="20"/>
                    <a:pt x="20" y="19"/>
                  </a:cubicBezTo>
                  <a:cubicBezTo>
                    <a:pt x="21" y="18"/>
                    <a:pt x="22" y="17"/>
                    <a:pt x="23" y="17"/>
                  </a:cubicBezTo>
                  <a:cubicBezTo>
                    <a:pt x="24" y="17"/>
                    <a:pt x="25" y="18"/>
                    <a:pt x="25" y="20"/>
                  </a:cubicBezTo>
                  <a:cubicBezTo>
                    <a:pt x="25" y="22"/>
                    <a:pt x="26" y="23"/>
                    <a:pt x="26" y="23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29" y="23"/>
                    <a:pt x="30" y="25"/>
                    <a:pt x="31" y="26"/>
                  </a:cubicBezTo>
                  <a:cubicBezTo>
                    <a:pt x="31" y="26"/>
                    <a:pt x="31" y="26"/>
                    <a:pt x="32" y="26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2" y="27"/>
                    <a:pt x="32" y="27"/>
                    <a:pt x="32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sz="1800"/>
            </a:p>
          </p:txBody>
        </p:sp>
        <p:sp>
          <p:nvSpPr>
            <p:cNvPr id="734" name="Freeform 1200">
              <a:extLst>
                <a:ext uri="{FF2B5EF4-FFF2-40B4-BE49-F238E27FC236}">
                  <a16:creationId xmlns:a16="http://schemas.microsoft.com/office/drawing/2014/main" id="{C83DC3AF-0B41-4206-9435-F463FEA02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3" y="3249"/>
              <a:ext cx="94" cy="59"/>
            </a:xfrm>
            <a:custGeom>
              <a:avLst/>
              <a:gdLst>
                <a:gd name="T0" fmla="*/ 82 w 98"/>
                <a:gd name="T1" fmla="*/ 38 h 62"/>
                <a:gd name="T2" fmla="*/ 81 w 98"/>
                <a:gd name="T3" fmla="*/ 36 h 62"/>
                <a:gd name="T4" fmla="*/ 80 w 98"/>
                <a:gd name="T5" fmla="*/ 33 h 62"/>
                <a:gd name="T6" fmla="*/ 80 w 98"/>
                <a:gd name="T7" fmla="*/ 31 h 62"/>
                <a:gd name="T8" fmla="*/ 82 w 98"/>
                <a:gd name="T9" fmla="*/ 25 h 62"/>
                <a:gd name="T10" fmla="*/ 74 w 98"/>
                <a:gd name="T11" fmla="*/ 11 h 62"/>
                <a:gd name="T12" fmla="*/ 74 w 98"/>
                <a:gd name="T13" fmla="*/ 11 h 62"/>
                <a:gd name="T14" fmla="*/ 73 w 98"/>
                <a:gd name="T15" fmla="*/ 10 h 62"/>
                <a:gd name="T16" fmla="*/ 73 w 98"/>
                <a:gd name="T17" fmla="*/ 9 h 62"/>
                <a:gd name="T18" fmla="*/ 72 w 98"/>
                <a:gd name="T19" fmla="*/ 8 h 62"/>
                <a:gd name="T20" fmla="*/ 70 w 98"/>
                <a:gd name="T21" fmla="*/ 5 h 62"/>
                <a:gd name="T22" fmla="*/ 69 w 98"/>
                <a:gd name="T23" fmla="*/ 3 h 62"/>
                <a:gd name="T24" fmla="*/ 68 w 98"/>
                <a:gd name="T25" fmla="*/ 0 h 62"/>
                <a:gd name="T26" fmla="*/ 65 w 98"/>
                <a:gd name="T27" fmla="*/ 1 h 62"/>
                <a:gd name="T28" fmla="*/ 64 w 98"/>
                <a:gd name="T29" fmla="*/ 3 h 62"/>
                <a:gd name="T30" fmla="*/ 58 w 98"/>
                <a:gd name="T31" fmla="*/ 5 h 62"/>
                <a:gd name="T32" fmla="*/ 55 w 98"/>
                <a:gd name="T33" fmla="*/ 5 h 62"/>
                <a:gd name="T34" fmla="*/ 45 w 98"/>
                <a:gd name="T35" fmla="*/ 7 h 62"/>
                <a:gd name="T36" fmla="*/ 32 w 98"/>
                <a:gd name="T37" fmla="*/ 4 h 62"/>
                <a:gd name="T38" fmla="*/ 27 w 98"/>
                <a:gd name="T39" fmla="*/ 4 h 62"/>
                <a:gd name="T40" fmla="*/ 26 w 98"/>
                <a:gd name="T41" fmla="*/ 4 h 62"/>
                <a:gd name="T42" fmla="*/ 25 w 98"/>
                <a:gd name="T43" fmla="*/ 5 h 62"/>
                <a:gd name="T44" fmla="*/ 20 w 98"/>
                <a:gd name="T45" fmla="*/ 9 h 62"/>
                <a:gd name="T46" fmla="*/ 16 w 98"/>
                <a:gd name="T47" fmla="*/ 11 h 62"/>
                <a:gd name="T48" fmla="*/ 6 w 98"/>
                <a:gd name="T49" fmla="*/ 28 h 62"/>
                <a:gd name="T50" fmla="*/ 0 w 98"/>
                <a:gd name="T51" fmla="*/ 32 h 62"/>
                <a:gd name="T52" fmla="*/ 4 w 98"/>
                <a:gd name="T53" fmla="*/ 38 h 62"/>
                <a:gd name="T54" fmla="*/ 8 w 98"/>
                <a:gd name="T55" fmla="*/ 41 h 62"/>
                <a:gd name="T56" fmla="*/ 9 w 98"/>
                <a:gd name="T57" fmla="*/ 47 h 62"/>
                <a:gd name="T58" fmla="*/ 22 w 98"/>
                <a:gd name="T59" fmla="*/ 53 h 62"/>
                <a:gd name="T60" fmla="*/ 22 w 98"/>
                <a:gd name="T61" fmla="*/ 56 h 62"/>
                <a:gd name="T62" fmla="*/ 23 w 98"/>
                <a:gd name="T63" fmla="*/ 56 h 62"/>
                <a:gd name="T64" fmla="*/ 25 w 98"/>
                <a:gd name="T65" fmla="*/ 58 h 62"/>
                <a:gd name="T66" fmla="*/ 27 w 98"/>
                <a:gd name="T67" fmla="*/ 60 h 62"/>
                <a:gd name="T68" fmla="*/ 38 w 98"/>
                <a:gd name="T69" fmla="*/ 61 h 62"/>
                <a:gd name="T70" fmla="*/ 51 w 98"/>
                <a:gd name="T71" fmla="*/ 62 h 62"/>
                <a:gd name="T72" fmla="*/ 70 w 98"/>
                <a:gd name="T73" fmla="*/ 56 h 62"/>
                <a:gd name="T74" fmla="*/ 83 w 98"/>
                <a:gd name="T75" fmla="*/ 60 h 62"/>
                <a:gd name="T76" fmla="*/ 83 w 98"/>
                <a:gd name="T77" fmla="*/ 60 h 62"/>
                <a:gd name="T78" fmla="*/ 85 w 98"/>
                <a:gd name="T79" fmla="*/ 60 h 62"/>
                <a:gd name="T80" fmla="*/ 86 w 98"/>
                <a:gd name="T81" fmla="*/ 61 h 62"/>
                <a:gd name="T82" fmla="*/ 93 w 98"/>
                <a:gd name="T83" fmla="*/ 47 h 62"/>
                <a:gd name="T84" fmla="*/ 97 w 98"/>
                <a:gd name="T85" fmla="*/ 43 h 62"/>
                <a:gd name="T86" fmla="*/ 96 w 98"/>
                <a:gd name="T87" fmla="*/ 42 h 62"/>
                <a:gd name="T88" fmla="*/ 95 w 98"/>
                <a:gd name="T89" fmla="*/ 41 h 62"/>
                <a:gd name="T90" fmla="*/ 89 w 98"/>
                <a:gd name="T91" fmla="*/ 44 h 62"/>
                <a:gd name="T92" fmla="*/ 83 w 98"/>
                <a:gd name="T93" fmla="*/ 40 h 62"/>
                <a:gd name="T94" fmla="*/ 83 w 98"/>
                <a:gd name="T95" fmla="*/ 39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8" h="62">
                  <a:moveTo>
                    <a:pt x="82" y="39"/>
                  </a:moveTo>
                  <a:cubicBezTo>
                    <a:pt x="82" y="39"/>
                    <a:pt x="82" y="38"/>
                    <a:pt x="82" y="38"/>
                  </a:cubicBezTo>
                  <a:cubicBezTo>
                    <a:pt x="82" y="38"/>
                    <a:pt x="81" y="37"/>
                    <a:pt x="81" y="37"/>
                  </a:cubicBezTo>
                  <a:cubicBezTo>
                    <a:pt x="81" y="36"/>
                    <a:pt x="81" y="36"/>
                    <a:pt x="81" y="36"/>
                  </a:cubicBezTo>
                  <a:cubicBezTo>
                    <a:pt x="81" y="35"/>
                    <a:pt x="81" y="35"/>
                    <a:pt x="80" y="34"/>
                  </a:cubicBezTo>
                  <a:cubicBezTo>
                    <a:pt x="80" y="34"/>
                    <a:pt x="80" y="34"/>
                    <a:pt x="80" y="33"/>
                  </a:cubicBezTo>
                  <a:cubicBezTo>
                    <a:pt x="80" y="33"/>
                    <a:pt x="80" y="32"/>
                    <a:pt x="80" y="31"/>
                  </a:cubicBezTo>
                  <a:cubicBezTo>
                    <a:pt x="80" y="31"/>
                    <a:pt x="80" y="31"/>
                    <a:pt x="80" y="31"/>
                  </a:cubicBezTo>
                  <a:cubicBezTo>
                    <a:pt x="80" y="31"/>
                    <a:pt x="80" y="30"/>
                    <a:pt x="80" y="30"/>
                  </a:cubicBezTo>
                  <a:cubicBezTo>
                    <a:pt x="80" y="28"/>
                    <a:pt x="80" y="26"/>
                    <a:pt x="82" y="25"/>
                  </a:cubicBezTo>
                  <a:cubicBezTo>
                    <a:pt x="82" y="23"/>
                    <a:pt x="79" y="16"/>
                    <a:pt x="74" y="12"/>
                  </a:cubicBezTo>
                  <a:cubicBezTo>
                    <a:pt x="74" y="12"/>
                    <a:pt x="74" y="12"/>
                    <a:pt x="74" y="11"/>
                  </a:cubicBezTo>
                  <a:cubicBezTo>
                    <a:pt x="74" y="11"/>
                    <a:pt x="74" y="11"/>
                    <a:pt x="74" y="11"/>
                  </a:cubicBezTo>
                  <a:cubicBezTo>
                    <a:pt x="74" y="11"/>
                    <a:pt x="74" y="11"/>
                    <a:pt x="74" y="11"/>
                  </a:cubicBezTo>
                  <a:cubicBezTo>
                    <a:pt x="74" y="11"/>
                    <a:pt x="74" y="11"/>
                    <a:pt x="74" y="11"/>
                  </a:cubicBezTo>
                  <a:cubicBezTo>
                    <a:pt x="74" y="11"/>
                    <a:pt x="73" y="10"/>
                    <a:pt x="73" y="10"/>
                  </a:cubicBezTo>
                  <a:cubicBezTo>
                    <a:pt x="73" y="10"/>
                    <a:pt x="73" y="10"/>
                    <a:pt x="73" y="10"/>
                  </a:cubicBezTo>
                  <a:cubicBezTo>
                    <a:pt x="73" y="10"/>
                    <a:pt x="73" y="9"/>
                    <a:pt x="73" y="9"/>
                  </a:cubicBezTo>
                  <a:cubicBezTo>
                    <a:pt x="73" y="9"/>
                    <a:pt x="72" y="9"/>
                    <a:pt x="72" y="8"/>
                  </a:cubicBezTo>
                  <a:cubicBezTo>
                    <a:pt x="72" y="8"/>
                    <a:pt x="72" y="8"/>
                    <a:pt x="72" y="8"/>
                  </a:cubicBezTo>
                  <a:cubicBezTo>
                    <a:pt x="72" y="7"/>
                    <a:pt x="71" y="7"/>
                    <a:pt x="71" y="7"/>
                  </a:cubicBezTo>
                  <a:cubicBezTo>
                    <a:pt x="71" y="6"/>
                    <a:pt x="71" y="6"/>
                    <a:pt x="70" y="5"/>
                  </a:cubicBezTo>
                  <a:cubicBezTo>
                    <a:pt x="70" y="5"/>
                    <a:pt x="70" y="5"/>
                    <a:pt x="70" y="4"/>
                  </a:cubicBezTo>
                  <a:cubicBezTo>
                    <a:pt x="70" y="4"/>
                    <a:pt x="69" y="3"/>
                    <a:pt x="69" y="3"/>
                  </a:cubicBezTo>
                  <a:cubicBezTo>
                    <a:pt x="69" y="2"/>
                    <a:pt x="69" y="2"/>
                    <a:pt x="68" y="2"/>
                  </a:cubicBezTo>
                  <a:cubicBezTo>
                    <a:pt x="68" y="1"/>
                    <a:pt x="68" y="1"/>
                    <a:pt x="68" y="0"/>
                  </a:cubicBezTo>
                  <a:cubicBezTo>
                    <a:pt x="66" y="1"/>
                    <a:pt x="66" y="1"/>
                    <a:pt x="65" y="1"/>
                  </a:cubicBezTo>
                  <a:cubicBezTo>
                    <a:pt x="65" y="1"/>
                    <a:pt x="65" y="1"/>
                    <a:pt x="65" y="1"/>
                  </a:cubicBezTo>
                  <a:cubicBezTo>
                    <a:pt x="65" y="1"/>
                    <a:pt x="65" y="1"/>
                    <a:pt x="65" y="1"/>
                  </a:cubicBezTo>
                  <a:cubicBezTo>
                    <a:pt x="64" y="2"/>
                    <a:pt x="64" y="2"/>
                    <a:pt x="64" y="3"/>
                  </a:cubicBezTo>
                  <a:cubicBezTo>
                    <a:pt x="63" y="4"/>
                    <a:pt x="61" y="5"/>
                    <a:pt x="59" y="5"/>
                  </a:cubicBezTo>
                  <a:cubicBezTo>
                    <a:pt x="59" y="5"/>
                    <a:pt x="58" y="5"/>
                    <a:pt x="58" y="5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56" y="6"/>
                    <a:pt x="55" y="6"/>
                    <a:pt x="55" y="5"/>
                  </a:cubicBezTo>
                  <a:cubicBezTo>
                    <a:pt x="54" y="5"/>
                    <a:pt x="53" y="5"/>
                    <a:pt x="52" y="6"/>
                  </a:cubicBezTo>
                  <a:cubicBezTo>
                    <a:pt x="50" y="8"/>
                    <a:pt x="46" y="9"/>
                    <a:pt x="45" y="7"/>
                  </a:cubicBezTo>
                  <a:cubicBezTo>
                    <a:pt x="44" y="7"/>
                    <a:pt x="41" y="6"/>
                    <a:pt x="39" y="6"/>
                  </a:cubicBezTo>
                  <a:cubicBezTo>
                    <a:pt x="38" y="6"/>
                    <a:pt x="36" y="5"/>
                    <a:pt x="32" y="4"/>
                  </a:cubicBezTo>
                  <a:cubicBezTo>
                    <a:pt x="31" y="4"/>
                    <a:pt x="29" y="4"/>
                    <a:pt x="28" y="4"/>
                  </a:cubicBezTo>
                  <a:cubicBezTo>
                    <a:pt x="28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5" y="4"/>
                    <a:pt x="25" y="5"/>
                  </a:cubicBezTo>
                  <a:cubicBezTo>
                    <a:pt x="25" y="5"/>
                    <a:pt x="24" y="6"/>
                    <a:pt x="24" y="6"/>
                  </a:cubicBezTo>
                  <a:cubicBezTo>
                    <a:pt x="23" y="7"/>
                    <a:pt x="21" y="8"/>
                    <a:pt x="20" y="9"/>
                  </a:cubicBezTo>
                  <a:cubicBezTo>
                    <a:pt x="20" y="9"/>
                    <a:pt x="19" y="9"/>
                    <a:pt x="19" y="9"/>
                  </a:cubicBezTo>
                  <a:cubicBezTo>
                    <a:pt x="18" y="10"/>
                    <a:pt x="17" y="10"/>
                    <a:pt x="16" y="11"/>
                  </a:cubicBezTo>
                  <a:cubicBezTo>
                    <a:pt x="16" y="11"/>
                    <a:pt x="14" y="14"/>
                    <a:pt x="13" y="16"/>
                  </a:cubicBezTo>
                  <a:cubicBezTo>
                    <a:pt x="11" y="21"/>
                    <a:pt x="9" y="25"/>
                    <a:pt x="6" y="28"/>
                  </a:cubicBezTo>
                  <a:cubicBezTo>
                    <a:pt x="4" y="30"/>
                    <a:pt x="2" y="31"/>
                    <a:pt x="1" y="32"/>
                  </a:cubicBezTo>
                  <a:cubicBezTo>
                    <a:pt x="1" y="32"/>
                    <a:pt x="1" y="32"/>
                    <a:pt x="0" y="32"/>
                  </a:cubicBezTo>
                  <a:cubicBezTo>
                    <a:pt x="1" y="32"/>
                    <a:pt x="1" y="33"/>
                    <a:pt x="1" y="33"/>
                  </a:cubicBezTo>
                  <a:cubicBezTo>
                    <a:pt x="2" y="34"/>
                    <a:pt x="4" y="36"/>
                    <a:pt x="4" y="38"/>
                  </a:cubicBezTo>
                  <a:cubicBezTo>
                    <a:pt x="4" y="40"/>
                    <a:pt x="5" y="40"/>
                    <a:pt x="6" y="40"/>
                  </a:cubicBezTo>
                  <a:cubicBezTo>
                    <a:pt x="7" y="40"/>
                    <a:pt x="7" y="40"/>
                    <a:pt x="8" y="41"/>
                  </a:cubicBezTo>
                  <a:cubicBezTo>
                    <a:pt x="9" y="42"/>
                    <a:pt x="9" y="44"/>
                    <a:pt x="9" y="46"/>
                  </a:cubicBezTo>
                  <a:cubicBezTo>
                    <a:pt x="9" y="46"/>
                    <a:pt x="9" y="47"/>
                    <a:pt x="9" y="47"/>
                  </a:cubicBezTo>
                  <a:cubicBezTo>
                    <a:pt x="9" y="47"/>
                    <a:pt x="9" y="47"/>
                    <a:pt x="10" y="47"/>
                  </a:cubicBezTo>
                  <a:cubicBezTo>
                    <a:pt x="17" y="48"/>
                    <a:pt x="22" y="49"/>
                    <a:pt x="22" y="53"/>
                  </a:cubicBezTo>
                  <a:cubicBezTo>
                    <a:pt x="22" y="53"/>
                    <a:pt x="22" y="54"/>
                    <a:pt x="22" y="54"/>
                  </a:cubicBezTo>
                  <a:cubicBezTo>
                    <a:pt x="22" y="55"/>
                    <a:pt x="22" y="56"/>
                    <a:pt x="22" y="56"/>
                  </a:cubicBezTo>
                  <a:cubicBezTo>
                    <a:pt x="22" y="56"/>
                    <a:pt x="22" y="56"/>
                    <a:pt x="22" y="56"/>
                  </a:cubicBezTo>
                  <a:cubicBezTo>
                    <a:pt x="22" y="56"/>
                    <a:pt x="23" y="56"/>
                    <a:pt x="23" y="56"/>
                  </a:cubicBezTo>
                  <a:cubicBezTo>
                    <a:pt x="23" y="57"/>
                    <a:pt x="24" y="57"/>
                    <a:pt x="24" y="57"/>
                  </a:cubicBezTo>
                  <a:cubicBezTo>
                    <a:pt x="24" y="58"/>
                    <a:pt x="25" y="58"/>
                    <a:pt x="25" y="58"/>
                  </a:cubicBezTo>
                  <a:cubicBezTo>
                    <a:pt x="25" y="58"/>
                    <a:pt x="26" y="59"/>
                    <a:pt x="26" y="59"/>
                  </a:cubicBezTo>
                  <a:cubicBezTo>
                    <a:pt x="26" y="59"/>
                    <a:pt x="27" y="60"/>
                    <a:pt x="27" y="60"/>
                  </a:cubicBezTo>
                  <a:cubicBezTo>
                    <a:pt x="28" y="60"/>
                    <a:pt x="30" y="60"/>
                    <a:pt x="33" y="61"/>
                  </a:cubicBezTo>
                  <a:cubicBezTo>
                    <a:pt x="35" y="61"/>
                    <a:pt x="37" y="61"/>
                    <a:pt x="38" y="61"/>
                  </a:cubicBezTo>
                  <a:cubicBezTo>
                    <a:pt x="39" y="61"/>
                    <a:pt x="39" y="61"/>
                    <a:pt x="41" y="61"/>
                  </a:cubicBezTo>
                  <a:cubicBezTo>
                    <a:pt x="44" y="61"/>
                    <a:pt x="49" y="61"/>
                    <a:pt x="51" y="62"/>
                  </a:cubicBezTo>
                  <a:cubicBezTo>
                    <a:pt x="53" y="62"/>
                    <a:pt x="55" y="61"/>
                    <a:pt x="57" y="59"/>
                  </a:cubicBezTo>
                  <a:cubicBezTo>
                    <a:pt x="60" y="56"/>
                    <a:pt x="68" y="56"/>
                    <a:pt x="70" y="56"/>
                  </a:cubicBezTo>
                  <a:cubicBezTo>
                    <a:pt x="71" y="56"/>
                    <a:pt x="72" y="56"/>
                    <a:pt x="72" y="56"/>
                  </a:cubicBezTo>
                  <a:cubicBezTo>
                    <a:pt x="78" y="57"/>
                    <a:pt x="82" y="57"/>
                    <a:pt x="83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60"/>
                    <a:pt x="84" y="60"/>
                  </a:cubicBezTo>
                  <a:cubicBezTo>
                    <a:pt x="84" y="60"/>
                    <a:pt x="84" y="60"/>
                    <a:pt x="85" y="60"/>
                  </a:cubicBezTo>
                  <a:cubicBezTo>
                    <a:pt x="85" y="61"/>
                    <a:pt x="85" y="61"/>
                    <a:pt x="86" y="61"/>
                  </a:cubicBezTo>
                  <a:cubicBezTo>
                    <a:pt x="86" y="61"/>
                    <a:pt x="86" y="61"/>
                    <a:pt x="86" y="61"/>
                  </a:cubicBezTo>
                  <a:cubicBezTo>
                    <a:pt x="86" y="60"/>
                    <a:pt x="86" y="59"/>
                    <a:pt x="86" y="58"/>
                  </a:cubicBezTo>
                  <a:cubicBezTo>
                    <a:pt x="86" y="54"/>
                    <a:pt x="89" y="47"/>
                    <a:pt x="93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7" y="46"/>
                    <a:pt x="98" y="46"/>
                    <a:pt x="97" y="43"/>
                  </a:cubicBezTo>
                  <a:cubicBezTo>
                    <a:pt x="97" y="43"/>
                    <a:pt x="97" y="43"/>
                    <a:pt x="97" y="43"/>
                  </a:cubicBezTo>
                  <a:cubicBezTo>
                    <a:pt x="97" y="43"/>
                    <a:pt x="96" y="42"/>
                    <a:pt x="96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6" y="42"/>
                    <a:pt x="95" y="41"/>
                    <a:pt x="95" y="41"/>
                  </a:cubicBezTo>
                  <a:cubicBezTo>
                    <a:pt x="95" y="42"/>
                    <a:pt x="94" y="42"/>
                    <a:pt x="93" y="42"/>
                  </a:cubicBezTo>
                  <a:cubicBezTo>
                    <a:pt x="91" y="43"/>
                    <a:pt x="90" y="44"/>
                    <a:pt x="89" y="44"/>
                  </a:cubicBezTo>
                  <a:cubicBezTo>
                    <a:pt x="87" y="44"/>
                    <a:pt x="84" y="43"/>
                    <a:pt x="83" y="41"/>
                  </a:cubicBezTo>
                  <a:cubicBezTo>
                    <a:pt x="83" y="40"/>
                    <a:pt x="83" y="40"/>
                    <a:pt x="83" y="40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3" y="39"/>
                    <a:pt x="82" y="39"/>
                    <a:pt x="82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sz="1800"/>
            </a:p>
          </p:txBody>
        </p:sp>
        <p:sp>
          <p:nvSpPr>
            <p:cNvPr id="735" name="Freeform 1201">
              <a:extLst>
                <a:ext uri="{FF2B5EF4-FFF2-40B4-BE49-F238E27FC236}">
                  <a16:creationId xmlns:a16="http://schemas.microsoft.com/office/drawing/2014/main" id="{62FBFD4A-AD65-44C6-B81B-172B3E78031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1" y="3247"/>
              <a:ext cx="29" cy="36"/>
            </a:xfrm>
            <a:custGeom>
              <a:avLst/>
              <a:gdLst>
                <a:gd name="T0" fmla="*/ 1 w 30"/>
                <a:gd name="T1" fmla="*/ 1 h 38"/>
                <a:gd name="T2" fmla="*/ 1 w 30"/>
                <a:gd name="T3" fmla="*/ 2 h 38"/>
                <a:gd name="T4" fmla="*/ 2 w 30"/>
                <a:gd name="T5" fmla="*/ 4 h 38"/>
                <a:gd name="T6" fmla="*/ 3 w 30"/>
                <a:gd name="T7" fmla="*/ 5 h 38"/>
                <a:gd name="T8" fmla="*/ 3 w 30"/>
                <a:gd name="T9" fmla="*/ 6 h 38"/>
                <a:gd name="T10" fmla="*/ 4 w 30"/>
                <a:gd name="T11" fmla="*/ 7 h 38"/>
                <a:gd name="T12" fmla="*/ 4 w 30"/>
                <a:gd name="T13" fmla="*/ 8 h 38"/>
                <a:gd name="T14" fmla="*/ 5 w 30"/>
                <a:gd name="T15" fmla="*/ 8 h 38"/>
                <a:gd name="T16" fmla="*/ 5 w 30"/>
                <a:gd name="T17" fmla="*/ 9 h 38"/>
                <a:gd name="T18" fmla="*/ 5 w 30"/>
                <a:gd name="T19" fmla="*/ 9 h 38"/>
                <a:gd name="T20" fmla="*/ 6 w 30"/>
                <a:gd name="T21" fmla="*/ 10 h 38"/>
                <a:gd name="T22" fmla="*/ 6 w 30"/>
                <a:gd name="T23" fmla="*/ 10 h 38"/>
                <a:gd name="T24" fmla="*/ 6 w 30"/>
                <a:gd name="T25" fmla="*/ 11 h 38"/>
                <a:gd name="T26" fmla="*/ 6 w 30"/>
                <a:gd name="T27" fmla="*/ 11 h 38"/>
                <a:gd name="T28" fmla="*/ 6 w 30"/>
                <a:gd name="T29" fmla="*/ 11 h 38"/>
                <a:gd name="T30" fmla="*/ 13 w 30"/>
                <a:gd name="T31" fmla="*/ 30 h 38"/>
                <a:gd name="T32" fmla="*/ 13 w 30"/>
                <a:gd name="T33" fmla="*/ 33 h 38"/>
                <a:gd name="T34" fmla="*/ 13 w 30"/>
                <a:gd name="T35" fmla="*/ 35 h 38"/>
                <a:gd name="T36" fmla="*/ 14 w 30"/>
                <a:gd name="T37" fmla="*/ 36 h 38"/>
                <a:gd name="T38" fmla="*/ 14 w 30"/>
                <a:gd name="T39" fmla="*/ 37 h 38"/>
                <a:gd name="T40" fmla="*/ 14 w 30"/>
                <a:gd name="T41" fmla="*/ 38 h 38"/>
                <a:gd name="T42" fmla="*/ 16 w 30"/>
                <a:gd name="T43" fmla="*/ 36 h 38"/>
                <a:gd name="T44" fmla="*/ 16 w 30"/>
                <a:gd name="T45" fmla="*/ 35 h 38"/>
                <a:gd name="T46" fmla="*/ 16 w 30"/>
                <a:gd name="T47" fmla="*/ 34 h 38"/>
                <a:gd name="T48" fmla="*/ 17 w 30"/>
                <a:gd name="T49" fmla="*/ 34 h 38"/>
                <a:gd name="T50" fmla="*/ 17 w 30"/>
                <a:gd name="T51" fmla="*/ 33 h 38"/>
                <a:gd name="T52" fmla="*/ 17 w 30"/>
                <a:gd name="T53" fmla="*/ 33 h 38"/>
                <a:gd name="T54" fmla="*/ 18 w 30"/>
                <a:gd name="T55" fmla="*/ 32 h 38"/>
                <a:gd name="T56" fmla="*/ 18 w 30"/>
                <a:gd name="T57" fmla="*/ 32 h 38"/>
                <a:gd name="T58" fmla="*/ 18 w 30"/>
                <a:gd name="T59" fmla="*/ 32 h 38"/>
                <a:gd name="T60" fmla="*/ 18 w 30"/>
                <a:gd name="T61" fmla="*/ 31 h 38"/>
                <a:gd name="T62" fmla="*/ 18 w 30"/>
                <a:gd name="T63" fmla="*/ 31 h 38"/>
                <a:gd name="T64" fmla="*/ 18 w 30"/>
                <a:gd name="T65" fmla="*/ 31 h 38"/>
                <a:gd name="T66" fmla="*/ 18 w 30"/>
                <a:gd name="T67" fmla="*/ 31 h 38"/>
                <a:gd name="T68" fmla="*/ 23 w 30"/>
                <a:gd name="T69" fmla="*/ 24 h 38"/>
                <a:gd name="T70" fmla="*/ 24 w 30"/>
                <a:gd name="T71" fmla="*/ 24 h 38"/>
                <a:gd name="T72" fmla="*/ 25 w 30"/>
                <a:gd name="T73" fmla="*/ 24 h 38"/>
                <a:gd name="T74" fmla="*/ 29 w 30"/>
                <a:gd name="T75" fmla="*/ 25 h 38"/>
                <a:gd name="T76" fmla="*/ 30 w 30"/>
                <a:gd name="T77" fmla="*/ 25 h 38"/>
                <a:gd name="T78" fmla="*/ 28 w 30"/>
                <a:gd name="T79" fmla="*/ 21 h 38"/>
                <a:gd name="T80" fmla="*/ 21 w 30"/>
                <a:gd name="T81" fmla="*/ 9 h 38"/>
                <a:gd name="T82" fmla="*/ 15 w 30"/>
                <a:gd name="T83" fmla="*/ 5 h 38"/>
                <a:gd name="T84" fmla="*/ 9 w 30"/>
                <a:gd name="T85" fmla="*/ 2 h 38"/>
                <a:gd name="T86" fmla="*/ 6 w 30"/>
                <a:gd name="T87" fmla="*/ 0 h 38"/>
                <a:gd name="T88" fmla="*/ 5 w 30"/>
                <a:gd name="T89" fmla="*/ 0 h 38"/>
                <a:gd name="T90" fmla="*/ 0 w 30"/>
                <a:gd name="T91" fmla="*/ 1 h 38"/>
                <a:gd name="T92" fmla="*/ 1 w 30"/>
                <a:gd name="T93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0" h="38">
                  <a:moveTo>
                    <a:pt x="1" y="1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2" y="3"/>
                    <a:pt x="2" y="4"/>
                    <a:pt x="2" y="4"/>
                  </a:cubicBezTo>
                  <a:cubicBezTo>
                    <a:pt x="2" y="4"/>
                    <a:pt x="2" y="4"/>
                    <a:pt x="3" y="5"/>
                  </a:cubicBezTo>
                  <a:cubicBezTo>
                    <a:pt x="3" y="5"/>
                    <a:pt x="3" y="6"/>
                    <a:pt x="3" y="6"/>
                  </a:cubicBezTo>
                  <a:cubicBezTo>
                    <a:pt x="3" y="6"/>
                    <a:pt x="4" y="6"/>
                    <a:pt x="4" y="7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4" y="8"/>
                    <a:pt x="5" y="8"/>
                  </a:cubicBezTo>
                  <a:cubicBezTo>
                    <a:pt x="5" y="8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1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7" y="11"/>
                    <a:pt x="18" y="25"/>
                    <a:pt x="13" y="30"/>
                  </a:cubicBezTo>
                  <a:cubicBezTo>
                    <a:pt x="13" y="30"/>
                    <a:pt x="13" y="31"/>
                    <a:pt x="13" y="33"/>
                  </a:cubicBezTo>
                  <a:cubicBezTo>
                    <a:pt x="13" y="34"/>
                    <a:pt x="13" y="35"/>
                    <a:pt x="13" y="35"/>
                  </a:cubicBezTo>
                  <a:cubicBezTo>
                    <a:pt x="13" y="36"/>
                    <a:pt x="13" y="36"/>
                    <a:pt x="14" y="36"/>
                  </a:cubicBezTo>
                  <a:cubicBezTo>
                    <a:pt x="14" y="36"/>
                    <a:pt x="14" y="37"/>
                    <a:pt x="14" y="37"/>
                  </a:cubicBezTo>
                  <a:cubicBezTo>
                    <a:pt x="14" y="37"/>
                    <a:pt x="14" y="37"/>
                    <a:pt x="14" y="38"/>
                  </a:cubicBezTo>
                  <a:cubicBezTo>
                    <a:pt x="15" y="37"/>
                    <a:pt x="15" y="36"/>
                    <a:pt x="16" y="36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35"/>
                    <a:pt x="16" y="35"/>
                    <a:pt x="16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8" y="32"/>
                    <a:pt x="18" y="32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18" y="32"/>
                    <a:pt x="18" y="32"/>
                    <a:pt x="18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25"/>
                    <a:pt x="21" y="24"/>
                    <a:pt x="23" y="24"/>
                  </a:cubicBezTo>
                  <a:cubicBezTo>
                    <a:pt x="23" y="24"/>
                    <a:pt x="23" y="24"/>
                    <a:pt x="24" y="24"/>
                  </a:cubicBezTo>
                  <a:cubicBezTo>
                    <a:pt x="24" y="24"/>
                    <a:pt x="25" y="24"/>
                    <a:pt x="25" y="24"/>
                  </a:cubicBezTo>
                  <a:cubicBezTo>
                    <a:pt x="26" y="24"/>
                    <a:pt x="28" y="25"/>
                    <a:pt x="29" y="25"/>
                  </a:cubicBezTo>
                  <a:cubicBezTo>
                    <a:pt x="29" y="25"/>
                    <a:pt x="30" y="25"/>
                    <a:pt x="30" y="25"/>
                  </a:cubicBezTo>
                  <a:cubicBezTo>
                    <a:pt x="30" y="24"/>
                    <a:pt x="29" y="22"/>
                    <a:pt x="28" y="21"/>
                  </a:cubicBezTo>
                  <a:cubicBezTo>
                    <a:pt x="26" y="19"/>
                    <a:pt x="22" y="14"/>
                    <a:pt x="21" y="9"/>
                  </a:cubicBezTo>
                  <a:cubicBezTo>
                    <a:pt x="20" y="6"/>
                    <a:pt x="16" y="5"/>
                    <a:pt x="15" y="5"/>
                  </a:cubicBezTo>
                  <a:cubicBezTo>
                    <a:pt x="13" y="5"/>
                    <a:pt x="11" y="3"/>
                    <a:pt x="9" y="2"/>
                  </a:cubicBezTo>
                  <a:cubicBezTo>
                    <a:pt x="8" y="1"/>
                    <a:pt x="7" y="0"/>
                    <a:pt x="6" y="0"/>
                  </a:cubicBezTo>
                  <a:cubicBezTo>
                    <a:pt x="6" y="0"/>
                    <a:pt x="5" y="0"/>
                    <a:pt x="5" y="0"/>
                  </a:cubicBezTo>
                  <a:cubicBezTo>
                    <a:pt x="4" y="0"/>
                    <a:pt x="2" y="0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sz="1800"/>
            </a:p>
          </p:txBody>
        </p:sp>
        <p:sp>
          <p:nvSpPr>
            <p:cNvPr id="736" name="Freeform 1202">
              <a:extLst>
                <a:ext uri="{FF2B5EF4-FFF2-40B4-BE49-F238E27FC236}">
                  <a16:creationId xmlns:a16="http://schemas.microsoft.com/office/drawing/2014/main" id="{2609B34D-7262-1305-4E91-CB0BCE6C9EDD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3" y="3306"/>
              <a:ext cx="61" cy="33"/>
            </a:xfrm>
            <a:custGeom>
              <a:avLst/>
              <a:gdLst>
                <a:gd name="T0" fmla="*/ 62 w 64"/>
                <a:gd name="T1" fmla="*/ 4 h 34"/>
                <a:gd name="T2" fmla="*/ 61 w 64"/>
                <a:gd name="T3" fmla="*/ 3 h 34"/>
                <a:gd name="T4" fmla="*/ 60 w 64"/>
                <a:gd name="T5" fmla="*/ 2 h 34"/>
                <a:gd name="T6" fmla="*/ 60 w 64"/>
                <a:gd name="T7" fmla="*/ 2 h 34"/>
                <a:gd name="T8" fmla="*/ 60 w 64"/>
                <a:gd name="T9" fmla="*/ 2 h 34"/>
                <a:gd name="T10" fmla="*/ 52 w 64"/>
                <a:gd name="T11" fmla="*/ 0 h 34"/>
                <a:gd name="T12" fmla="*/ 40 w 64"/>
                <a:gd name="T13" fmla="*/ 2 h 34"/>
                <a:gd name="T14" fmla="*/ 21 w 64"/>
                <a:gd name="T15" fmla="*/ 5 h 34"/>
                <a:gd name="T16" fmla="*/ 18 w 64"/>
                <a:gd name="T17" fmla="*/ 5 h 34"/>
                <a:gd name="T18" fmla="*/ 7 w 64"/>
                <a:gd name="T19" fmla="*/ 4 h 34"/>
                <a:gd name="T20" fmla="*/ 7 w 64"/>
                <a:gd name="T21" fmla="*/ 4 h 34"/>
                <a:gd name="T22" fmla="*/ 4 w 64"/>
                <a:gd name="T23" fmla="*/ 3 h 34"/>
                <a:gd name="T24" fmla="*/ 2 w 64"/>
                <a:gd name="T25" fmla="*/ 1 h 34"/>
                <a:gd name="T26" fmla="*/ 1 w 64"/>
                <a:gd name="T27" fmla="*/ 0 h 34"/>
                <a:gd name="T28" fmla="*/ 1 w 64"/>
                <a:gd name="T29" fmla="*/ 0 h 34"/>
                <a:gd name="T30" fmla="*/ 0 w 64"/>
                <a:gd name="T31" fmla="*/ 2 h 34"/>
                <a:gd name="T32" fmla="*/ 5 w 64"/>
                <a:gd name="T33" fmla="*/ 14 h 34"/>
                <a:gd name="T34" fmla="*/ 2 w 64"/>
                <a:gd name="T35" fmla="*/ 16 h 34"/>
                <a:gd name="T36" fmla="*/ 1 w 64"/>
                <a:gd name="T37" fmla="*/ 19 h 34"/>
                <a:gd name="T38" fmla="*/ 1 w 64"/>
                <a:gd name="T39" fmla="*/ 20 h 34"/>
                <a:gd name="T40" fmla="*/ 1 w 64"/>
                <a:gd name="T41" fmla="*/ 22 h 34"/>
                <a:gd name="T42" fmla="*/ 1 w 64"/>
                <a:gd name="T43" fmla="*/ 23 h 34"/>
                <a:gd name="T44" fmla="*/ 8 w 64"/>
                <a:gd name="T45" fmla="*/ 31 h 34"/>
                <a:gd name="T46" fmla="*/ 9 w 64"/>
                <a:gd name="T47" fmla="*/ 32 h 34"/>
                <a:gd name="T48" fmla="*/ 10 w 64"/>
                <a:gd name="T49" fmla="*/ 32 h 34"/>
                <a:gd name="T50" fmla="*/ 12 w 64"/>
                <a:gd name="T51" fmla="*/ 32 h 34"/>
                <a:gd name="T52" fmla="*/ 15 w 64"/>
                <a:gd name="T53" fmla="*/ 32 h 34"/>
                <a:gd name="T54" fmla="*/ 24 w 64"/>
                <a:gd name="T55" fmla="*/ 32 h 34"/>
                <a:gd name="T56" fmla="*/ 24 w 64"/>
                <a:gd name="T57" fmla="*/ 33 h 34"/>
                <a:gd name="T58" fmla="*/ 26 w 64"/>
                <a:gd name="T59" fmla="*/ 33 h 34"/>
                <a:gd name="T60" fmla="*/ 27 w 64"/>
                <a:gd name="T61" fmla="*/ 33 h 34"/>
                <a:gd name="T62" fmla="*/ 29 w 64"/>
                <a:gd name="T63" fmla="*/ 34 h 34"/>
                <a:gd name="T64" fmla="*/ 31 w 64"/>
                <a:gd name="T65" fmla="*/ 34 h 34"/>
                <a:gd name="T66" fmla="*/ 33 w 64"/>
                <a:gd name="T67" fmla="*/ 34 h 34"/>
                <a:gd name="T68" fmla="*/ 35 w 64"/>
                <a:gd name="T69" fmla="*/ 34 h 34"/>
                <a:gd name="T70" fmla="*/ 37 w 64"/>
                <a:gd name="T71" fmla="*/ 34 h 34"/>
                <a:gd name="T72" fmla="*/ 37 w 64"/>
                <a:gd name="T73" fmla="*/ 32 h 34"/>
                <a:gd name="T74" fmla="*/ 38 w 64"/>
                <a:gd name="T75" fmla="*/ 31 h 34"/>
                <a:gd name="T76" fmla="*/ 40 w 64"/>
                <a:gd name="T77" fmla="*/ 30 h 34"/>
                <a:gd name="T78" fmla="*/ 41 w 64"/>
                <a:gd name="T79" fmla="*/ 30 h 34"/>
                <a:gd name="T80" fmla="*/ 42 w 64"/>
                <a:gd name="T81" fmla="*/ 29 h 34"/>
                <a:gd name="T82" fmla="*/ 42 w 64"/>
                <a:gd name="T83" fmla="*/ 28 h 34"/>
                <a:gd name="T84" fmla="*/ 42 w 64"/>
                <a:gd name="T85" fmla="*/ 28 h 34"/>
                <a:gd name="T86" fmla="*/ 43 w 64"/>
                <a:gd name="T87" fmla="*/ 27 h 34"/>
                <a:gd name="T88" fmla="*/ 44 w 64"/>
                <a:gd name="T89" fmla="*/ 26 h 34"/>
                <a:gd name="T90" fmla="*/ 44 w 64"/>
                <a:gd name="T91" fmla="*/ 26 h 34"/>
                <a:gd name="T92" fmla="*/ 51 w 64"/>
                <a:gd name="T93" fmla="*/ 25 h 34"/>
                <a:gd name="T94" fmla="*/ 58 w 64"/>
                <a:gd name="T95" fmla="*/ 26 h 34"/>
                <a:gd name="T96" fmla="*/ 56 w 64"/>
                <a:gd name="T97" fmla="*/ 14 h 34"/>
                <a:gd name="T98" fmla="*/ 64 w 64"/>
                <a:gd name="T99" fmla="*/ 5 h 34"/>
                <a:gd name="T100" fmla="*/ 63 w 64"/>
                <a:gd name="T101" fmla="*/ 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4" h="34">
                  <a:moveTo>
                    <a:pt x="62" y="4"/>
                  </a:moveTo>
                  <a:cubicBezTo>
                    <a:pt x="62" y="4"/>
                    <a:pt x="62" y="4"/>
                    <a:pt x="62" y="4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61" y="3"/>
                    <a:pt x="60" y="3"/>
                    <a:pt x="60" y="3"/>
                  </a:cubicBezTo>
                  <a:cubicBezTo>
                    <a:pt x="60" y="3"/>
                    <a:pt x="60" y="3"/>
                    <a:pt x="60" y="2"/>
                  </a:cubicBezTo>
                  <a:cubicBezTo>
                    <a:pt x="60" y="2"/>
                    <a:pt x="60" y="2"/>
                    <a:pt x="60" y="2"/>
                  </a:cubicBezTo>
                  <a:cubicBezTo>
                    <a:pt x="60" y="2"/>
                    <a:pt x="60" y="2"/>
                    <a:pt x="60" y="2"/>
                  </a:cubicBezTo>
                  <a:cubicBezTo>
                    <a:pt x="60" y="2"/>
                    <a:pt x="60" y="2"/>
                    <a:pt x="60" y="2"/>
                  </a:cubicBezTo>
                  <a:cubicBezTo>
                    <a:pt x="60" y="2"/>
                    <a:pt x="60" y="2"/>
                    <a:pt x="60" y="2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9" y="1"/>
                    <a:pt x="57" y="1"/>
                    <a:pt x="52" y="0"/>
                  </a:cubicBezTo>
                  <a:cubicBezTo>
                    <a:pt x="51" y="0"/>
                    <a:pt x="51" y="0"/>
                    <a:pt x="50" y="0"/>
                  </a:cubicBezTo>
                  <a:cubicBezTo>
                    <a:pt x="45" y="0"/>
                    <a:pt x="41" y="1"/>
                    <a:pt x="40" y="2"/>
                  </a:cubicBezTo>
                  <a:cubicBezTo>
                    <a:pt x="37" y="4"/>
                    <a:pt x="34" y="6"/>
                    <a:pt x="30" y="6"/>
                  </a:cubicBezTo>
                  <a:cubicBezTo>
                    <a:pt x="29" y="5"/>
                    <a:pt x="24" y="5"/>
                    <a:pt x="21" y="5"/>
                  </a:cubicBezTo>
                  <a:cubicBezTo>
                    <a:pt x="20" y="5"/>
                    <a:pt x="19" y="5"/>
                    <a:pt x="19" y="5"/>
                  </a:cubicBezTo>
                  <a:cubicBezTo>
                    <a:pt x="19" y="5"/>
                    <a:pt x="19" y="5"/>
                    <a:pt x="18" y="5"/>
                  </a:cubicBezTo>
                  <a:cubicBezTo>
                    <a:pt x="17" y="5"/>
                    <a:pt x="14" y="5"/>
                    <a:pt x="12" y="5"/>
                  </a:cubicBezTo>
                  <a:cubicBezTo>
                    <a:pt x="10" y="4"/>
                    <a:pt x="8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6" y="4"/>
                    <a:pt x="5" y="3"/>
                    <a:pt x="4" y="3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3" y="2"/>
                    <a:pt x="3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3"/>
                    <a:pt x="0" y="4"/>
                    <a:pt x="1" y="5"/>
                  </a:cubicBezTo>
                  <a:cubicBezTo>
                    <a:pt x="2" y="6"/>
                    <a:pt x="7" y="11"/>
                    <a:pt x="5" y="14"/>
                  </a:cubicBezTo>
                  <a:cubicBezTo>
                    <a:pt x="5" y="15"/>
                    <a:pt x="4" y="16"/>
                    <a:pt x="3" y="16"/>
                  </a:cubicBezTo>
                  <a:cubicBezTo>
                    <a:pt x="3" y="16"/>
                    <a:pt x="2" y="16"/>
                    <a:pt x="2" y="16"/>
                  </a:cubicBezTo>
                  <a:cubicBezTo>
                    <a:pt x="1" y="17"/>
                    <a:pt x="1" y="18"/>
                    <a:pt x="1" y="18"/>
                  </a:cubicBezTo>
                  <a:cubicBezTo>
                    <a:pt x="1" y="18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" y="20"/>
                    <a:pt x="1" y="21"/>
                    <a:pt x="1" y="21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1" y="22"/>
                    <a:pt x="1" y="2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6" y="28"/>
                    <a:pt x="7" y="29"/>
                    <a:pt x="7" y="31"/>
                  </a:cubicBezTo>
                  <a:cubicBezTo>
                    <a:pt x="7" y="31"/>
                    <a:pt x="8" y="31"/>
                    <a:pt x="8" y="31"/>
                  </a:cubicBezTo>
                  <a:cubicBezTo>
                    <a:pt x="8" y="31"/>
                    <a:pt x="8" y="31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9" y="32"/>
                    <a:pt x="10" y="32"/>
                    <a:pt x="10" y="32"/>
                  </a:cubicBezTo>
                  <a:cubicBezTo>
                    <a:pt x="10" y="32"/>
                    <a:pt x="11" y="32"/>
                    <a:pt x="11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3" y="32"/>
                    <a:pt x="13" y="32"/>
                    <a:pt x="14" y="32"/>
                  </a:cubicBezTo>
                  <a:cubicBezTo>
                    <a:pt x="14" y="32"/>
                    <a:pt x="14" y="32"/>
                    <a:pt x="15" y="32"/>
                  </a:cubicBezTo>
                  <a:cubicBezTo>
                    <a:pt x="15" y="32"/>
                    <a:pt x="16" y="32"/>
                    <a:pt x="17" y="32"/>
                  </a:cubicBezTo>
                  <a:cubicBezTo>
                    <a:pt x="21" y="32"/>
                    <a:pt x="23" y="32"/>
                    <a:pt x="24" y="32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5" y="33"/>
                    <a:pt x="25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7" y="33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8" y="33"/>
                    <a:pt x="28" y="33"/>
                    <a:pt x="28" y="34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9" y="34"/>
                    <a:pt x="30" y="34"/>
                    <a:pt x="30" y="34"/>
                  </a:cubicBezTo>
                  <a:cubicBezTo>
                    <a:pt x="30" y="34"/>
                    <a:pt x="31" y="34"/>
                    <a:pt x="31" y="34"/>
                  </a:cubicBezTo>
                  <a:cubicBezTo>
                    <a:pt x="31" y="34"/>
                    <a:pt x="31" y="34"/>
                    <a:pt x="32" y="34"/>
                  </a:cubicBezTo>
                  <a:cubicBezTo>
                    <a:pt x="32" y="34"/>
                    <a:pt x="32" y="34"/>
                    <a:pt x="33" y="34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4" y="34"/>
                    <a:pt x="34" y="34"/>
                    <a:pt x="35" y="34"/>
                  </a:cubicBezTo>
                  <a:cubicBezTo>
                    <a:pt x="35" y="34"/>
                    <a:pt x="35" y="34"/>
                    <a:pt x="35" y="34"/>
                  </a:cubicBezTo>
                  <a:cubicBezTo>
                    <a:pt x="36" y="34"/>
                    <a:pt x="37" y="34"/>
                    <a:pt x="37" y="34"/>
                  </a:cubicBezTo>
                  <a:cubicBezTo>
                    <a:pt x="37" y="34"/>
                    <a:pt x="37" y="33"/>
                    <a:pt x="37" y="33"/>
                  </a:cubicBezTo>
                  <a:cubicBezTo>
                    <a:pt x="37" y="32"/>
                    <a:pt x="37" y="32"/>
                    <a:pt x="37" y="32"/>
                  </a:cubicBezTo>
                  <a:cubicBezTo>
                    <a:pt x="38" y="32"/>
                    <a:pt x="38" y="31"/>
                    <a:pt x="38" y="31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9" y="31"/>
                    <a:pt x="39" y="30"/>
                    <a:pt x="39" y="30"/>
                  </a:cubicBezTo>
                  <a:cubicBezTo>
                    <a:pt x="39" y="30"/>
                    <a:pt x="39" y="30"/>
                    <a:pt x="40" y="30"/>
                  </a:cubicBezTo>
                  <a:cubicBezTo>
                    <a:pt x="40" y="30"/>
                    <a:pt x="40" y="30"/>
                    <a:pt x="41" y="30"/>
                  </a:cubicBezTo>
                  <a:cubicBezTo>
                    <a:pt x="41" y="30"/>
                    <a:pt x="41" y="30"/>
                    <a:pt x="41" y="30"/>
                  </a:cubicBezTo>
                  <a:cubicBezTo>
                    <a:pt x="41" y="30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8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3" y="27"/>
                    <a:pt x="43" y="27"/>
                  </a:cubicBezTo>
                  <a:cubicBezTo>
                    <a:pt x="43" y="27"/>
                    <a:pt x="43" y="27"/>
                    <a:pt x="43" y="27"/>
                  </a:cubicBezTo>
                  <a:cubicBezTo>
                    <a:pt x="43" y="26"/>
                    <a:pt x="43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5" y="26"/>
                    <a:pt x="48" y="25"/>
                    <a:pt x="51" y="25"/>
                  </a:cubicBezTo>
                  <a:cubicBezTo>
                    <a:pt x="54" y="25"/>
                    <a:pt x="55" y="25"/>
                    <a:pt x="57" y="26"/>
                  </a:cubicBezTo>
                  <a:cubicBezTo>
                    <a:pt x="57" y="26"/>
                    <a:pt x="57" y="26"/>
                    <a:pt x="58" y="26"/>
                  </a:cubicBezTo>
                  <a:cubicBezTo>
                    <a:pt x="55" y="25"/>
                    <a:pt x="54" y="20"/>
                    <a:pt x="54" y="18"/>
                  </a:cubicBezTo>
                  <a:cubicBezTo>
                    <a:pt x="54" y="15"/>
                    <a:pt x="56" y="14"/>
                    <a:pt x="56" y="14"/>
                  </a:cubicBezTo>
                  <a:cubicBezTo>
                    <a:pt x="57" y="14"/>
                    <a:pt x="58" y="12"/>
                    <a:pt x="59" y="11"/>
                  </a:cubicBezTo>
                  <a:cubicBezTo>
                    <a:pt x="60" y="8"/>
                    <a:pt x="62" y="6"/>
                    <a:pt x="64" y="5"/>
                  </a:cubicBezTo>
                  <a:cubicBezTo>
                    <a:pt x="64" y="5"/>
                    <a:pt x="64" y="4"/>
                    <a:pt x="64" y="4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3" y="4"/>
                    <a:pt x="62" y="4"/>
                    <a:pt x="6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sz="1800"/>
            </a:p>
          </p:txBody>
        </p:sp>
        <p:sp>
          <p:nvSpPr>
            <p:cNvPr id="737" name="Freeform 1203">
              <a:extLst>
                <a:ext uri="{FF2B5EF4-FFF2-40B4-BE49-F238E27FC236}">
                  <a16:creationId xmlns:a16="http://schemas.microsoft.com/office/drawing/2014/main" id="{72AE84D9-C644-500E-5E2A-417F598C3BD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2" y="3329"/>
              <a:ext cx="25" cy="17"/>
            </a:xfrm>
            <a:custGeom>
              <a:avLst/>
              <a:gdLst>
                <a:gd name="T0" fmla="*/ 25 w 26"/>
                <a:gd name="T1" fmla="*/ 9 h 17"/>
                <a:gd name="T2" fmla="*/ 25 w 26"/>
                <a:gd name="T3" fmla="*/ 8 h 17"/>
                <a:gd name="T4" fmla="*/ 24 w 26"/>
                <a:gd name="T5" fmla="*/ 7 h 17"/>
                <a:gd name="T6" fmla="*/ 19 w 26"/>
                <a:gd name="T7" fmla="*/ 1 h 17"/>
                <a:gd name="T8" fmla="*/ 18 w 26"/>
                <a:gd name="T9" fmla="*/ 0 h 17"/>
                <a:gd name="T10" fmla="*/ 18 w 26"/>
                <a:gd name="T11" fmla="*/ 0 h 17"/>
                <a:gd name="T12" fmla="*/ 15 w 26"/>
                <a:gd name="T13" fmla="*/ 0 h 17"/>
                <a:gd name="T14" fmla="*/ 13 w 26"/>
                <a:gd name="T15" fmla="*/ 1 h 17"/>
                <a:gd name="T16" fmla="*/ 10 w 26"/>
                <a:gd name="T17" fmla="*/ 1 h 17"/>
                <a:gd name="T18" fmla="*/ 7 w 26"/>
                <a:gd name="T19" fmla="*/ 2 h 17"/>
                <a:gd name="T20" fmla="*/ 5 w 26"/>
                <a:gd name="T21" fmla="*/ 2 h 17"/>
                <a:gd name="T22" fmla="*/ 1 w 26"/>
                <a:gd name="T23" fmla="*/ 3 h 17"/>
                <a:gd name="T24" fmla="*/ 1 w 26"/>
                <a:gd name="T25" fmla="*/ 5 h 17"/>
                <a:gd name="T26" fmla="*/ 0 w 26"/>
                <a:gd name="T27" fmla="*/ 8 h 17"/>
                <a:gd name="T28" fmla="*/ 0 w 26"/>
                <a:gd name="T29" fmla="*/ 10 h 17"/>
                <a:gd name="T30" fmla="*/ 1 w 26"/>
                <a:gd name="T31" fmla="*/ 12 h 17"/>
                <a:gd name="T32" fmla="*/ 2 w 26"/>
                <a:gd name="T33" fmla="*/ 14 h 17"/>
                <a:gd name="T34" fmla="*/ 3 w 26"/>
                <a:gd name="T35" fmla="*/ 15 h 17"/>
                <a:gd name="T36" fmla="*/ 5 w 26"/>
                <a:gd name="T37" fmla="*/ 17 h 17"/>
                <a:gd name="T38" fmla="*/ 6 w 26"/>
                <a:gd name="T39" fmla="*/ 17 h 17"/>
                <a:gd name="T40" fmla="*/ 8 w 26"/>
                <a:gd name="T41" fmla="*/ 17 h 17"/>
                <a:gd name="T42" fmla="*/ 9 w 26"/>
                <a:gd name="T43" fmla="*/ 17 h 17"/>
                <a:gd name="T44" fmla="*/ 11 w 26"/>
                <a:gd name="T45" fmla="*/ 17 h 17"/>
                <a:gd name="T46" fmla="*/ 14 w 26"/>
                <a:gd name="T47" fmla="*/ 15 h 17"/>
                <a:gd name="T48" fmla="*/ 19 w 26"/>
                <a:gd name="T49" fmla="*/ 13 h 17"/>
                <a:gd name="T50" fmla="*/ 20 w 26"/>
                <a:gd name="T51" fmla="*/ 13 h 17"/>
                <a:gd name="T52" fmla="*/ 21 w 26"/>
                <a:gd name="T53" fmla="*/ 13 h 17"/>
                <a:gd name="T54" fmla="*/ 23 w 26"/>
                <a:gd name="T55" fmla="*/ 12 h 17"/>
                <a:gd name="T56" fmla="*/ 24 w 26"/>
                <a:gd name="T57" fmla="*/ 11 h 17"/>
                <a:gd name="T58" fmla="*/ 25 w 26"/>
                <a:gd name="T59" fmla="*/ 11 h 17"/>
                <a:gd name="T60" fmla="*/ 26 w 26"/>
                <a:gd name="T61" fmla="*/ 10 h 17"/>
                <a:gd name="T62" fmla="*/ 26 w 26"/>
                <a:gd name="T63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6" h="17">
                  <a:moveTo>
                    <a:pt x="26" y="9"/>
                  </a:moveTo>
                  <a:cubicBezTo>
                    <a:pt x="26" y="9"/>
                    <a:pt x="25" y="9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9"/>
                    <a:pt x="25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8"/>
                    <a:pt x="24" y="8"/>
                    <a:pt x="24" y="7"/>
                  </a:cubicBezTo>
                  <a:cubicBezTo>
                    <a:pt x="24" y="7"/>
                    <a:pt x="24" y="6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8" y="1"/>
                    <a:pt x="18" y="1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7" y="0"/>
                    <a:pt x="16" y="0"/>
                    <a:pt x="16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4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2" y="1"/>
                    <a:pt x="11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1"/>
                    <a:pt x="9" y="2"/>
                    <a:pt x="8" y="2"/>
                  </a:cubicBezTo>
                  <a:cubicBezTo>
                    <a:pt x="8" y="2"/>
                    <a:pt x="8" y="2"/>
                    <a:pt x="7" y="2"/>
                  </a:cubicBezTo>
                  <a:cubicBezTo>
                    <a:pt x="7" y="2"/>
                    <a:pt x="7" y="2"/>
                    <a:pt x="6" y="2"/>
                  </a:cubicBezTo>
                  <a:cubicBezTo>
                    <a:pt x="6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3" y="3"/>
                    <a:pt x="2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4"/>
                    <a:pt x="1" y="5"/>
                    <a:pt x="1" y="5"/>
                  </a:cubicBezTo>
                  <a:cubicBezTo>
                    <a:pt x="1" y="5"/>
                    <a:pt x="1" y="6"/>
                    <a:pt x="1" y="6"/>
                  </a:cubicBezTo>
                  <a:cubicBezTo>
                    <a:pt x="1" y="6"/>
                    <a:pt x="0" y="7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9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1"/>
                    <a:pt x="0" y="11"/>
                    <a:pt x="1" y="12"/>
                  </a:cubicBezTo>
                  <a:cubicBezTo>
                    <a:pt x="1" y="12"/>
                    <a:pt x="1" y="13"/>
                    <a:pt x="1" y="13"/>
                  </a:cubicBezTo>
                  <a:cubicBezTo>
                    <a:pt x="1" y="13"/>
                    <a:pt x="1" y="13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4" y="16"/>
                    <a:pt x="4" y="16"/>
                  </a:cubicBezTo>
                  <a:cubicBezTo>
                    <a:pt x="4" y="16"/>
                    <a:pt x="4" y="16"/>
                    <a:pt x="5" y="17"/>
                  </a:cubicBezTo>
                  <a:cubicBezTo>
                    <a:pt x="5" y="17"/>
                    <a:pt x="5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7" y="17"/>
                    <a:pt x="7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2" y="17"/>
                    <a:pt x="12" y="17"/>
                  </a:cubicBezTo>
                  <a:cubicBezTo>
                    <a:pt x="13" y="16"/>
                    <a:pt x="14" y="16"/>
                    <a:pt x="14" y="15"/>
                  </a:cubicBezTo>
                  <a:cubicBezTo>
                    <a:pt x="15" y="14"/>
                    <a:pt x="17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3"/>
                    <a:pt x="21" y="13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11"/>
                    <a:pt x="25" y="11"/>
                    <a:pt x="25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sz="1800"/>
            </a:p>
          </p:txBody>
        </p:sp>
        <p:sp>
          <p:nvSpPr>
            <p:cNvPr id="738" name="Freeform 1204">
              <a:extLst>
                <a:ext uri="{FF2B5EF4-FFF2-40B4-BE49-F238E27FC236}">
                  <a16:creationId xmlns:a16="http://schemas.microsoft.com/office/drawing/2014/main" id="{976187A5-57C1-B5DF-0010-7FEAB09D0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2" y="3191"/>
              <a:ext cx="188" cy="107"/>
            </a:xfrm>
            <a:custGeom>
              <a:avLst/>
              <a:gdLst>
                <a:gd name="T0" fmla="*/ 101 w 197"/>
                <a:gd name="T1" fmla="*/ 3 h 111"/>
                <a:gd name="T2" fmla="*/ 92 w 197"/>
                <a:gd name="T3" fmla="*/ 9 h 111"/>
                <a:gd name="T4" fmla="*/ 79 w 197"/>
                <a:gd name="T5" fmla="*/ 14 h 111"/>
                <a:gd name="T6" fmla="*/ 72 w 197"/>
                <a:gd name="T7" fmla="*/ 11 h 111"/>
                <a:gd name="T8" fmla="*/ 55 w 197"/>
                <a:gd name="T9" fmla="*/ 10 h 111"/>
                <a:gd name="T10" fmla="*/ 26 w 197"/>
                <a:gd name="T11" fmla="*/ 6 h 111"/>
                <a:gd name="T12" fmla="*/ 18 w 197"/>
                <a:gd name="T13" fmla="*/ 11 h 111"/>
                <a:gd name="T14" fmla="*/ 16 w 197"/>
                <a:gd name="T15" fmla="*/ 12 h 111"/>
                <a:gd name="T16" fmla="*/ 16 w 197"/>
                <a:gd name="T17" fmla="*/ 29 h 111"/>
                <a:gd name="T18" fmla="*/ 5 w 197"/>
                <a:gd name="T19" fmla="*/ 41 h 111"/>
                <a:gd name="T20" fmla="*/ 5 w 197"/>
                <a:gd name="T21" fmla="*/ 47 h 111"/>
                <a:gd name="T22" fmla="*/ 4 w 197"/>
                <a:gd name="T23" fmla="*/ 49 h 111"/>
                <a:gd name="T24" fmla="*/ 0 w 197"/>
                <a:gd name="T25" fmla="*/ 56 h 111"/>
                <a:gd name="T26" fmla="*/ 2 w 197"/>
                <a:gd name="T27" fmla="*/ 58 h 111"/>
                <a:gd name="T28" fmla="*/ 7 w 197"/>
                <a:gd name="T29" fmla="*/ 60 h 111"/>
                <a:gd name="T30" fmla="*/ 20 w 197"/>
                <a:gd name="T31" fmla="*/ 62 h 111"/>
                <a:gd name="T32" fmla="*/ 38 w 197"/>
                <a:gd name="T33" fmla="*/ 62 h 111"/>
                <a:gd name="T34" fmla="*/ 47 w 197"/>
                <a:gd name="T35" fmla="*/ 57 h 111"/>
                <a:gd name="T36" fmla="*/ 51 w 197"/>
                <a:gd name="T37" fmla="*/ 55 h 111"/>
                <a:gd name="T38" fmla="*/ 58 w 197"/>
                <a:gd name="T39" fmla="*/ 54 h 111"/>
                <a:gd name="T40" fmla="*/ 71 w 197"/>
                <a:gd name="T41" fmla="*/ 60 h 111"/>
                <a:gd name="T42" fmla="*/ 86 w 197"/>
                <a:gd name="T43" fmla="*/ 85 h 111"/>
                <a:gd name="T44" fmla="*/ 85 w 197"/>
                <a:gd name="T45" fmla="*/ 87 h 111"/>
                <a:gd name="T46" fmla="*/ 76 w 197"/>
                <a:gd name="T47" fmla="*/ 86 h 111"/>
                <a:gd name="T48" fmla="*/ 74 w 197"/>
                <a:gd name="T49" fmla="*/ 90 h 111"/>
                <a:gd name="T50" fmla="*/ 73 w 197"/>
                <a:gd name="T51" fmla="*/ 92 h 111"/>
                <a:gd name="T52" fmla="*/ 71 w 197"/>
                <a:gd name="T53" fmla="*/ 95 h 111"/>
                <a:gd name="T54" fmla="*/ 72 w 197"/>
                <a:gd name="T55" fmla="*/ 99 h 111"/>
                <a:gd name="T56" fmla="*/ 78 w 197"/>
                <a:gd name="T57" fmla="*/ 98 h 111"/>
                <a:gd name="T58" fmla="*/ 89 w 197"/>
                <a:gd name="T59" fmla="*/ 86 h 111"/>
                <a:gd name="T60" fmla="*/ 112 w 197"/>
                <a:gd name="T61" fmla="*/ 81 h 111"/>
                <a:gd name="T62" fmla="*/ 121 w 197"/>
                <a:gd name="T63" fmla="*/ 87 h 111"/>
                <a:gd name="T64" fmla="*/ 119 w 197"/>
                <a:gd name="T65" fmla="*/ 100 h 111"/>
                <a:gd name="T66" fmla="*/ 126 w 197"/>
                <a:gd name="T67" fmla="*/ 111 h 111"/>
                <a:gd name="T68" fmla="*/ 147 w 197"/>
                <a:gd name="T69" fmla="*/ 103 h 111"/>
                <a:gd name="T70" fmla="*/ 174 w 197"/>
                <a:gd name="T71" fmla="*/ 74 h 111"/>
                <a:gd name="T72" fmla="*/ 174 w 197"/>
                <a:gd name="T73" fmla="*/ 71 h 111"/>
                <a:gd name="T74" fmla="*/ 185 w 197"/>
                <a:gd name="T75" fmla="*/ 62 h 111"/>
                <a:gd name="T76" fmla="*/ 195 w 197"/>
                <a:gd name="T77" fmla="*/ 58 h 111"/>
                <a:gd name="T78" fmla="*/ 195 w 197"/>
                <a:gd name="T79" fmla="*/ 50 h 111"/>
                <a:gd name="T80" fmla="*/ 194 w 197"/>
                <a:gd name="T81" fmla="*/ 42 h 111"/>
                <a:gd name="T82" fmla="*/ 176 w 197"/>
                <a:gd name="T83" fmla="*/ 37 h 111"/>
                <a:gd name="T84" fmla="*/ 163 w 197"/>
                <a:gd name="T85" fmla="*/ 31 h 111"/>
                <a:gd name="T86" fmla="*/ 145 w 197"/>
                <a:gd name="T87" fmla="*/ 28 h 111"/>
                <a:gd name="T88" fmla="*/ 132 w 197"/>
                <a:gd name="T89" fmla="*/ 15 h 111"/>
                <a:gd name="T90" fmla="*/ 124 w 197"/>
                <a:gd name="T91" fmla="*/ 0 h 111"/>
                <a:gd name="T92" fmla="*/ 112 w 197"/>
                <a:gd name="T93" fmla="*/ 1 h 111"/>
                <a:gd name="T94" fmla="*/ 106 w 197"/>
                <a:gd name="T95" fmla="*/ 3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97" h="111">
                  <a:moveTo>
                    <a:pt x="103" y="3"/>
                  </a:moveTo>
                  <a:cubicBezTo>
                    <a:pt x="103" y="3"/>
                    <a:pt x="103" y="3"/>
                    <a:pt x="103" y="3"/>
                  </a:cubicBezTo>
                  <a:cubicBezTo>
                    <a:pt x="102" y="3"/>
                    <a:pt x="102" y="3"/>
                    <a:pt x="101" y="3"/>
                  </a:cubicBezTo>
                  <a:cubicBezTo>
                    <a:pt x="101" y="3"/>
                    <a:pt x="101" y="3"/>
                    <a:pt x="101" y="3"/>
                  </a:cubicBezTo>
                  <a:cubicBezTo>
                    <a:pt x="100" y="3"/>
                    <a:pt x="100" y="3"/>
                    <a:pt x="100" y="3"/>
                  </a:cubicBezTo>
                  <a:cubicBezTo>
                    <a:pt x="99" y="3"/>
                    <a:pt x="99" y="3"/>
                    <a:pt x="99" y="3"/>
                  </a:cubicBezTo>
                  <a:cubicBezTo>
                    <a:pt x="99" y="3"/>
                    <a:pt x="98" y="4"/>
                    <a:pt x="98" y="4"/>
                  </a:cubicBezTo>
                  <a:cubicBezTo>
                    <a:pt x="95" y="6"/>
                    <a:pt x="93" y="8"/>
                    <a:pt x="92" y="9"/>
                  </a:cubicBezTo>
                  <a:cubicBezTo>
                    <a:pt x="92" y="13"/>
                    <a:pt x="91" y="15"/>
                    <a:pt x="89" y="15"/>
                  </a:cubicBezTo>
                  <a:cubicBezTo>
                    <a:pt x="88" y="15"/>
                    <a:pt x="88" y="15"/>
                    <a:pt x="87" y="14"/>
                  </a:cubicBezTo>
                  <a:cubicBezTo>
                    <a:pt x="87" y="14"/>
                    <a:pt x="85" y="13"/>
                    <a:pt x="82" y="13"/>
                  </a:cubicBezTo>
                  <a:cubicBezTo>
                    <a:pt x="80" y="13"/>
                    <a:pt x="79" y="14"/>
                    <a:pt x="79" y="14"/>
                  </a:cubicBezTo>
                  <a:cubicBezTo>
                    <a:pt x="79" y="14"/>
                    <a:pt x="78" y="14"/>
                    <a:pt x="78" y="14"/>
                  </a:cubicBezTo>
                  <a:cubicBezTo>
                    <a:pt x="78" y="14"/>
                    <a:pt x="78" y="14"/>
                    <a:pt x="78" y="14"/>
                  </a:cubicBezTo>
                  <a:cubicBezTo>
                    <a:pt x="76" y="14"/>
                    <a:pt x="75" y="13"/>
                    <a:pt x="74" y="12"/>
                  </a:cubicBezTo>
                  <a:cubicBezTo>
                    <a:pt x="73" y="12"/>
                    <a:pt x="73" y="11"/>
                    <a:pt x="72" y="11"/>
                  </a:cubicBezTo>
                  <a:cubicBezTo>
                    <a:pt x="69" y="13"/>
                    <a:pt x="67" y="12"/>
                    <a:pt x="65" y="11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4" y="11"/>
                    <a:pt x="63" y="12"/>
                    <a:pt x="62" y="12"/>
                  </a:cubicBezTo>
                  <a:cubicBezTo>
                    <a:pt x="60" y="12"/>
                    <a:pt x="56" y="10"/>
                    <a:pt x="55" y="10"/>
                  </a:cubicBezTo>
                  <a:cubicBezTo>
                    <a:pt x="54" y="9"/>
                    <a:pt x="53" y="9"/>
                    <a:pt x="52" y="9"/>
                  </a:cubicBezTo>
                  <a:cubicBezTo>
                    <a:pt x="52" y="9"/>
                    <a:pt x="51" y="9"/>
                    <a:pt x="51" y="9"/>
                  </a:cubicBezTo>
                  <a:cubicBezTo>
                    <a:pt x="48" y="10"/>
                    <a:pt x="46" y="10"/>
                    <a:pt x="44" y="8"/>
                  </a:cubicBezTo>
                  <a:cubicBezTo>
                    <a:pt x="43" y="7"/>
                    <a:pt x="41" y="6"/>
                    <a:pt x="26" y="6"/>
                  </a:cubicBezTo>
                  <a:cubicBezTo>
                    <a:pt x="23" y="6"/>
                    <a:pt x="23" y="7"/>
                    <a:pt x="21" y="8"/>
                  </a:cubicBezTo>
                  <a:cubicBezTo>
                    <a:pt x="21" y="9"/>
                    <a:pt x="21" y="9"/>
                    <a:pt x="20" y="10"/>
                  </a:cubicBezTo>
                  <a:cubicBezTo>
                    <a:pt x="20" y="10"/>
                    <a:pt x="19" y="10"/>
                    <a:pt x="19" y="11"/>
                  </a:cubicBezTo>
                  <a:cubicBezTo>
                    <a:pt x="19" y="11"/>
                    <a:pt x="18" y="11"/>
                    <a:pt x="18" y="11"/>
                  </a:cubicBezTo>
                  <a:cubicBezTo>
                    <a:pt x="18" y="11"/>
                    <a:pt x="18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2"/>
                    <a:pt x="16" y="12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22" y="22"/>
                    <a:pt x="20" y="24"/>
                    <a:pt x="20" y="25"/>
                  </a:cubicBezTo>
                  <a:cubicBezTo>
                    <a:pt x="19" y="27"/>
                    <a:pt x="17" y="28"/>
                    <a:pt x="16" y="29"/>
                  </a:cubicBezTo>
                  <a:cubicBezTo>
                    <a:pt x="16" y="29"/>
                    <a:pt x="15" y="29"/>
                    <a:pt x="15" y="30"/>
                  </a:cubicBezTo>
                  <a:cubicBezTo>
                    <a:pt x="14" y="30"/>
                    <a:pt x="13" y="32"/>
                    <a:pt x="11" y="34"/>
                  </a:cubicBezTo>
                  <a:cubicBezTo>
                    <a:pt x="9" y="35"/>
                    <a:pt x="6" y="39"/>
                    <a:pt x="5" y="40"/>
                  </a:cubicBezTo>
                  <a:cubicBezTo>
                    <a:pt x="5" y="40"/>
                    <a:pt x="5" y="41"/>
                    <a:pt x="5" y="41"/>
                  </a:cubicBezTo>
                  <a:cubicBezTo>
                    <a:pt x="5" y="43"/>
                    <a:pt x="5" y="44"/>
                    <a:pt x="5" y="45"/>
                  </a:cubicBezTo>
                  <a:cubicBezTo>
                    <a:pt x="5" y="45"/>
                    <a:pt x="5" y="45"/>
                    <a:pt x="5" y="45"/>
                  </a:cubicBezTo>
                  <a:cubicBezTo>
                    <a:pt x="6" y="45"/>
                    <a:pt x="6" y="45"/>
                    <a:pt x="6" y="45"/>
                  </a:cubicBezTo>
                  <a:cubicBezTo>
                    <a:pt x="5" y="47"/>
                    <a:pt x="5" y="47"/>
                    <a:pt x="5" y="47"/>
                  </a:cubicBezTo>
                  <a:cubicBezTo>
                    <a:pt x="5" y="47"/>
                    <a:pt x="5" y="47"/>
                    <a:pt x="5" y="47"/>
                  </a:cubicBezTo>
                  <a:cubicBezTo>
                    <a:pt x="5" y="47"/>
                    <a:pt x="5" y="47"/>
                    <a:pt x="5" y="47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3" y="50"/>
                    <a:pt x="1" y="53"/>
                    <a:pt x="0" y="54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5"/>
                    <a:pt x="0" y="56"/>
                    <a:pt x="0" y="56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6"/>
                    <a:pt x="1" y="57"/>
                    <a:pt x="1" y="57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1" y="57"/>
                    <a:pt x="2" y="58"/>
                    <a:pt x="2" y="58"/>
                  </a:cubicBezTo>
                  <a:cubicBezTo>
                    <a:pt x="2" y="58"/>
                    <a:pt x="2" y="58"/>
                    <a:pt x="2" y="58"/>
                  </a:cubicBezTo>
                  <a:cubicBezTo>
                    <a:pt x="3" y="58"/>
                    <a:pt x="3" y="59"/>
                    <a:pt x="4" y="59"/>
                  </a:cubicBezTo>
                  <a:cubicBezTo>
                    <a:pt x="4" y="59"/>
                    <a:pt x="5" y="59"/>
                    <a:pt x="5" y="60"/>
                  </a:cubicBezTo>
                  <a:cubicBezTo>
                    <a:pt x="5" y="60"/>
                    <a:pt x="6" y="60"/>
                    <a:pt x="6" y="60"/>
                  </a:cubicBezTo>
                  <a:cubicBezTo>
                    <a:pt x="6" y="60"/>
                    <a:pt x="6" y="60"/>
                    <a:pt x="7" y="60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8" y="60"/>
                    <a:pt x="9" y="60"/>
                    <a:pt x="9" y="60"/>
                  </a:cubicBezTo>
                  <a:cubicBezTo>
                    <a:pt x="10" y="60"/>
                    <a:pt x="12" y="60"/>
                    <a:pt x="14" y="61"/>
                  </a:cubicBezTo>
                  <a:cubicBezTo>
                    <a:pt x="17" y="61"/>
                    <a:pt x="19" y="62"/>
                    <a:pt x="20" y="62"/>
                  </a:cubicBezTo>
                  <a:cubicBezTo>
                    <a:pt x="23" y="62"/>
                    <a:pt x="27" y="63"/>
                    <a:pt x="28" y="64"/>
                  </a:cubicBezTo>
                  <a:cubicBezTo>
                    <a:pt x="29" y="64"/>
                    <a:pt x="30" y="64"/>
                    <a:pt x="31" y="63"/>
                  </a:cubicBezTo>
                  <a:cubicBezTo>
                    <a:pt x="32" y="61"/>
                    <a:pt x="34" y="61"/>
                    <a:pt x="36" y="61"/>
                  </a:cubicBezTo>
                  <a:cubicBezTo>
                    <a:pt x="37" y="62"/>
                    <a:pt x="37" y="62"/>
                    <a:pt x="38" y="62"/>
                  </a:cubicBezTo>
                  <a:cubicBezTo>
                    <a:pt x="39" y="62"/>
                    <a:pt x="42" y="60"/>
                    <a:pt x="42" y="59"/>
                  </a:cubicBezTo>
                  <a:cubicBezTo>
                    <a:pt x="43" y="59"/>
                    <a:pt x="44" y="58"/>
                    <a:pt x="46" y="57"/>
                  </a:cubicBezTo>
                  <a:cubicBezTo>
                    <a:pt x="46" y="57"/>
                    <a:pt x="46" y="57"/>
                    <a:pt x="47" y="57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8" y="56"/>
                    <a:pt x="48" y="56"/>
                    <a:pt x="48" y="56"/>
                  </a:cubicBezTo>
                  <a:cubicBezTo>
                    <a:pt x="48" y="56"/>
                    <a:pt x="49" y="56"/>
                    <a:pt x="50" y="55"/>
                  </a:cubicBezTo>
                  <a:cubicBezTo>
                    <a:pt x="51" y="55"/>
                    <a:pt x="51" y="55"/>
                    <a:pt x="51" y="55"/>
                  </a:cubicBezTo>
                  <a:cubicBezTo>
                    <a:pt x="51" y="55"/>
                    <a:pt x="51" y="55"/>
                    <a:pt x="51" y="55"/>
                  </a:cubicBezTo>
                  <a:cubicBezTo>
                    <a:pt x="51" y="55"/>
                    <a:pt x="52" y="55"/>
                    <a:pt x="52" y="55"/>
                  </a:cubicBezTo>
                  <a:cubicBezTo>
                    <a:pt x="54" y="54"/>
                    <a:pt x="56" y="54"/>
                    <a:pt x="57" y="54"/>
                  </a:cubicBezTo>
                  <a:cubicBezTo>
                    <a:pt x="57" y="54"/>
                    <a:pt x="57" y="54"/>
                    <a:pt x="57" y="54"/>
                  </a:cubicBezTo>
                  <a:cubicBezTo>
                    <a:pt x="58" y="54"/>
                    <a:pt x="58" y="54"/>
                    <a:pt x="58" y="54"/>
                  </a:cubicBezTo>
                  <a:cubicBezTo>
                    <a:pt x="60" y="54"/>
                    <a:pt x="62" y="55"/>
                    <a:pt x="64" y="57"/>
                  </a:cubicBezTo>
                  <a:cubicBezTo>
                    <a:pt x="65" y="57"/>
                    <a:pt x="66" y="59"/>
                    <a:pt x="67" y="59"/>
                  </a:cubicBezTo>
                  <a:cubicBezTo>
                    <a:pt x="67" y="59"/>
                    <a:pt x="67" y="59"/>
                    <a:pt x="67" y="59"/>
                  </a:cubicBezTo>
                  <a:cubicBezTo>
                    <a:pt x="68" y="59"/>
                    <a:pt x="69" y="59"/>
                    <a:pt x="71" y="60"/>
                  </a:cubicBezTo>
                  <a:cubicBezTo>
                    <a:pt x="73" y="61"/>
                    <a:pt x="76" y="63"/>
                    <a:pt x="77" y="66"/>
                  </a:cubicBezTo>
                  <a:cubicBezTo>
                    <a:pt x="78" y="69"/>
                    <a:pt x="80" y="72"/>
                    <a:pt x="82" y="75"/>
                  </a:cubicBezTo>
                  <a:cubicBezTo>
                    <a:pt x="82" y="75"/>
                    <a:pt x="83" y="76"/>
                    <a:pt x="83" y="76"/>
                  </a:cubicBezTo>
                  <a:cubicBezTo>
                    <a:pt x="85" y="79"/>
                    <a:pt x="86" y="84"/>
                    <a:pt x="86" y="85"/>
                  </a:cubicBezTo>
                  <a:cubicBezTo>
                    <a:pt x="86" y="86"/>
                    <a:pt x="86" y="86"/>
                    <a:pt x="86" y="86"/>
                  </a:cubicBezTo>
                  <a:cubicBezTo>
                    <a:pt x="86" y="86"/>
                    <a:pt x="86" y="86"/>
                    <a:pt x="86" y="87"/>
                  </a:cubicBezTo>
                  <a:cubicBezTo>
                    <a:pt x="86" y="87"/>
                    <a:pt x="86" y="87"/>
                    <a:pt x="85" y="87"/>
                  </a:cubicBezTo>
                  <a:cubicBezTo>
                    <a:pt x="85" y="87"/>
                    <a:pt x="85" y="87"/>
                    <a:pt x="85" y="87"/>
                  </a:cubicBezTo>
                  <a:cubicBezTo>
                    <a:pt x="85" y="87"/>
                    <a:pt x="85" y="87"/>
                    <a:pt x="85" y="87"/>
                  </a:cubicBezTo>
                  <a:cubicBezTo>
                    <a:pt x="85" y="88"/>
                    <a:pt x="84" y="88"/>
                    <a:pt x="84" y="88"/>
                  </a:cubicBezTo>
                  <a:cubicBezTo>
                    <a:pt x="83" y="88"/>
                    <a:pt x="81" y="87"/>
                    <a:pt x="79" y="87"/>
                  </a:cubicBezTo>
                  <a:cubicBezTo>
                    <a:pt x="78" y="86"/>
                    <a:pt x="77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5" y="86"/>
                    <a:pt x="74" y="87"/>
                    <a:pt x="74" y="89"/>
                  </a:cubicBezTo>
                  <a:cubicBezTo>
                    <a:pt x="74" y="89"/>
                    <a:pt x="74" y="89"/>
                    <a:pt x="74" y="90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3"/>
                    <a:pt x="73" y="93"/>
                  </a:cubicBezTo>
                  <a:cubicBezTo>
                    <a:pt x="73" y="93"/>
                    <a:pt x="73" y="93"/>
                    <a:pt x="72" y="94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2" y="94"/>
                    <a:pt x="71" y="95"/>
                    <a:pt x="71" y="95"/>
                  </a:cubicBezTo>
                  <a:cubicBezTo>
                    <a:pt x="71" y="95"/>
                    <a:pt x="71" y="95"/>
                    <a:pt x="71" y="95"/>
                  </a:cubicBezTo>
                  <a:cubicBezTo>
                    <a:pt x="70" y="97"/>
                    <a:pt x="69" y="98"/>
                    <a:pt x="68" y="99"/>
                  </a:cubicBezTo>
                  <a:cubicBezTo>
                    <a:pt x="69" y="100"/>
                    <a:pt x="69" y="100"/>
                    <a:pt x="70" y="100"/>
                  </a:cubicBezTo>
                  <a:cubicBezTo>
                    <a:pt x="70" y="100"/>
                    <a:pt x="71" y="99"/>
                    <a:pt x="72" y="99"/>
                  </a:cubicBezTo>
                  <a:cubicBezTo>
                    <a:pt x="74" y="98"/>
                    <a:pt x="75" y="97"/>
                    <a:pt x="76" y="97"/>
                  </a:cubicBezTo>
                  <a:cubicBezTo>
                    <a:pt x="77" y="97"/>
                    <a:pt x="77" y="97"/>
                    <a:pt x="77" y="97"/>
                  </a:cubicBezTo>
                  <a:cubicBezTo>
                    <a:pt x="77" y="97"/>
                    <a:pt x="77" y="98"/>
                    <a:pt x="78" y="98"/>
                  </a:cubicBezTo>
                  <a:cubicBezTo>
                    <a:pt x="78" y="98"/>
                    <a:pt x="78" y="98"/>
                    <a:pt x="78" y="98"/>
                  </a:cubicBezTo>
                  <a:cubicBezTo>
                    <a:pt x="78" y="98"/>
                    <a:pt x="78" y="98"/>
                    <a:pt x="79" y="98"/>
                  </a:cubicBezTo>
                  <a:cubicBezTo>
                    <a:pt x="79" y="96"/>
                    <a:pt x="80" y="95"/>
                    <a:pt x="83" y="93"/>
                  </a:cubicBezTo>
                  <a:cubicBezTo>
                    <a:pt x="83" y="93"/>
                    <a:pt x="84" y="93"/>
                    <a:pt x="85" y="92"/>
                  </a:cubicBezTo>
                  <a:cubicBezTo>
                    <a:pt x="86" y="91"/>
                    <a:pt x="88" y="88"/>
                    <a:pt x="89" y="86"/>
                  </a:cubicBezTo>
                  <a:cubicBezTo>
                    <a:pt x="90" y="84"/>
                    <a:pt x="92" y="81"/>
                    <a:pt x="95" y="80"/>
                  </a:cubicBezTo>
                  <a:cubicBezTo>
                    <a:pt x="96" y="80"/>
                    <a:pt x="97" y="80"/>
                    <a:pt x="98" y="79"/>
                  </a:cubicBezTo>
                  <a:cubicBezTo>
                    <a:pt x="101" y="79"/>
                    <a:pt x="104" y="78"/>
                    <a:pt x="108" y="78"/>
                  </a:cubicBezTo>
                  <a:cubicBezTo>
                    <a:pt x="110" y="79"/>
                    <a:pt x="111" y="79"/>
                    <a:pt x="112" y="81"/>
                  </a:cubicBezTo>
                  <a:cubicBezTo>
                    <a:pt x="113" y="82"/>
                    <a:pt x="112" y="84"/>
                    <a:pt x="111" y="85"/>
                  </a:cubicBezTo>
                  <a:cubicBezTo>
                    <a:pt x="111" y="85"/>
                    <a:pt x="110" y="86"/>
                    <a:pt x="110" y="86"/>
                  </a:cubicBezTo>
                  <a:cubicBezTo>
                    <a:pt x="112" y="87"/>
                    <a:pt x="115" y="87"/>
                    <a:pt x="116" y="87"/>
                  </a:cubicBezTo>
                  <a:cubicBezTo>
                    <a:pt x="121" y="87"/>
                    <a:pt x="121" y="87"/>
                    <a:pt x="121" y="87"/>
                  </a:cubicBezTo>
                  <a:cubicBezTo>
                    <a:pt x="124" y="87"/>
                    <a:pt x="129" y="87"/>
                    <a:pt x="129" y="90"/>
                  </a:cubicBezTo>
                  <a:cubicBezTo>
                    <a:pt x="130" y="94"/>
                    <a:pt x="125" y="96"/>
                    <a:pt x="119" y="98"/>
                  </a:cubicBezTo>
                  <a:cubicBezTo>
                    <a:pt x="118" y="98"/>
                    <a:pt x="117" y="98"/>
                    <a:pt x="116" y="99"/>
                  </a:cubicBezTo>
                  <a:cubicBezTo>
                    <a:pt x="117" y="99"/>
                    <a:pt x="118" y="99"/>
                    <a:pt x="119" y="100"/>
                  </a:cubicBezTo>
                  <a:cubicBezTo>
                    <a:pt x="121" y="101"/>
                    <a:pt x="123" y="101"/>
                    <a:pt x="125" y="102"/>
                  </a:cubicBezTo>
                  <a:cubicBezTo>
                    <a:pt x="128" y="104"/>
                    <a:pt x="127" y="107"/>
                    <a:pt x="126" y="110"/>
                  </a:cubicBezTo>
                  <a:cubicBezTo>
                    <a:pt x="126" y="110"/>
                    <a:pt x="126" y="111"/>
                    <a:pt x="126" y="111"/>
                  </a:cubicBezTo>
                  <a:cubicBezTo>
                    <a:pt x="126" y="111"/>
                    <a:pt x="126" y="111"/>
                    <a:pt x="126" y="111"/>
                  </a:cubicBezTo>
                  <a:cubicBezTo>
                    <a:pt x="128" y="111"/>
                    <a:pt x="130" y="110"/>
                    <a:pt x="132" y="109"/>
                  </a:cubicBezTo>
                  <a:cubicBezTo>
                    <a:pt x="134" y="107"/>
                    <a:pt x="136" y="107"/>
                    <a:pt x="138" y="106"/>
                  </a:cubicBezTo>
                  <a:cubicBezTo>
                    <a:pt x="139" y="106"/>
                    <a:pt x="141" y="105"/>
                    <a:pt x="143" y="104"/>
                  </a:cubicBezTo>
                  <a:cubicBezTo>
                    <a:pt x="144" y="103"/>
                    <a:pt x="146" y="103"/>
                    <a:pt x="147" y="103"/>
                  </a:cubicBezTo>
                  <a:cubicBezTo>
                    <a:pt x="139" y="103"/>
                    <a:pt x="137" y="97"/>
                    <a:pt x="137" y="91"/>
                  </a:cubicBezTo>
                  <a:cubicBezTo>
                    <a:pt x="137" y="88"/>
                    <a:pt x="148" y="81"/>
                    <a:pt x="153" y="80"/>
                  </a:cubicBezTo>
                  <a:cubicBezTo>
                    <a:pt x="158" y="80"/>
                    <a:pt x="162" y="78"/>
                    <a:pt x="166" y="76"/>
                  </a:cubicBezTo>
                  <a:cubicBezTo>
                    <a:pt x="168" y="75"/>
                    <a:pt x="171" y="75"/>
                    <a:pt x="174" y="74"/>
                  </a:cubicBezTo>
                  <a:cubicBezTo>
                    <a:pt x="174" y="73"/>
                    <a:pt x="174" y="73"/>
                    <a:pt x="174" y="72"/>
                  </a:cubicBezTo>
                  <a:cubicBezTo>
                    <a:pt x="174" y="72"/>
                    <a:pt x="174" y="72"/>
                    <a:pt x="174" y="72"/>
                  </a:cubicBezTo>
                  <a:cubicBezTo>
                    <a:pt x="174" y="72"/>
                    <a:pt x="174" y="71"/>
                    <a:pt x="174" y="71"/>
                  </a:cubicBezTo>
                  <a:cubicBezTo>
                    <a:pt x="174" y="71"/>
                    <a:pt x="174" y="71"/>
                    <a:pt x="174" y="71"/>
                  </a:cubicBezTo>
                  <a:cubicBezTo>
                    <a:pt x="174" y="70"/>
                    <a:pt x="174" y="70"/>
                    <a:pt x="174" y="69"/>
                  </a:cubicBezTo>
                  <a:cubicBezTo>
                    <a:pt x="175" y="69"/>
                    <a:pt x="176" y="68"/>
                    <a:pt x="176" y="68"/>
                  </a:cubicBezTo>
                  <a:cubicBezTo>
                    <a:pt x="177" y="68"/>
                    <a:pt x="178" y="67"/>
                    <a:pt x="179" y="66"/>
                  </a:cubicBezTo>
                  <a:cubicBezTo>
                    <a:pt x="182" y="63"/>
                    <a:pt x="184" y="62"/>
                    <a:pt x="185" y="62"/>
                  </a:cubicBezTo>
                  <a:cubicBezTo>
                    <a:pt x="186" y="62"/>
                    <a:pt x="187" y="62"/>
                    <a:pt x="188" y="62"/>
                  </a:cubicBezTo>
                  <a:cubicBezTo>
                    <a:pt x="190" y="63"/>
                    <a:pt x="192" y="63"/>
                    <a:pt x="193" y="63"/>
                  </a:cubicBezTo>
                  <a:cubicBezTo>
                    <a:pt x="193" y="62"/>
                    <a:pt x="193" y="62"/>
                    <a:pt x="194" y="61"/>
                  </a:cubicBezTo>
                  <a:cubicBezTo>
                    <a:pt x="194" y="60"/>
                    <a:pt x="195" y="59"/>
                    <a:pt x="195" y="58"/>
                  </a:cubicBezTo>
                  <a:cubicBezTo>
                    <a:pt x="195" y="58"/>
                    <a:pt x="194" y="58"/>
                    <a:pt x="194" y="57"/>
                  </a:cubicBezTo>
                  <a:cubicBezTo>
                    <a:pt x="193" y="56"/>
                    <a:pt x="192" y="55"/>
                    <a:pt x="192" y="53"/>
                  </a:cubicBezTo>
                  <a:cubicBezTo>
                    <a:pt x="193" y="51"/>
                    <a:pt x="194" y="51"/>
                    <a:pt x="195" y="50"/>
                  </a:cubicBezTo>
                  <a:cubicBezTo>
                    <a:pt x="195" y="50"/>
                    <a:pt x="195" y="50"/>
                    <a:pt x="195" y="50"/>
                  </a:cubicBezTo>
                  <a:cubicBezTo>
                    <a:pt x="195" y="50"/>
                    <a:pt x="193" y="49"/>
                    <a:pt x="193" y="47"/>
                  </a:cubicBezTo>
                  <a:cubicBezTo>
                    <a:pt x="193" y="46"/>
                    <a:pt x="194" y="45"/>
                    <a:pt x="195" y="44"/>
                  </a:cubicBezTo>
                  <a:cubicBezTo>
                    <a:pt x="196" y="44"/>
                    <a:pt x="197" y="43"/>
                    <a:pt x="197" y="43"/>
                  </a:cubicBezTo>
                  <a:cubicBezTo>
                    <a:pt x="196" y="43"/>
                    <a:pt x="195" y="42"/>
                    <a:pt x="194" y="42"/>
                  </a:cubicBezTo>
                  <a:cubicBezTo>
                    <a:pt x="193" y="41"/>
                    <a:pt x="192" y="41"/>
                    <a:pt x="191" y="40"/>
                  </a:cubicBezTo>
                  <a:cubicBezTo>
                    <a:pt x="190" y="40"/>
                    <a:pt x="188" y="39"/>
                    <a:pt x="187" y="39"/>
                  </a:cubicBezTo>
                  <a:cubicBezTo>
                    <a:pt x="185" y="39"/>
                    <a:pt x="183" y="39"/>
                    <a:pt x="182" y="38"/>
                  </a:cubicBezTo>
                  <a:cubicBezTo>
                    <a:pt x="181" y="37"/>
                    <a:pt x="178" y="37"/>
                    <a:pt x="176" y="37"/>
                  </a:cubicBezTo>
                  <a:cubicBezTo>
                    <a:pt x="174" y="37"/>
                    <a:pt x="172" y="37"/>
                    <a:pt x="171" y="35"/>
                  </a:cubicBezTo>
                  <a:cubicBezTo>
                    <a:pt x="171" y="35"/>
                    <a:pt x="170" y="34"/>
                    <a:pt x="170" y="33"/>
                  </a:cubicBezTo>
                  <a:cubicBezTo>
                    <a:pt x="168" y="32"/>
                    <a:pt x="167" y="31"/>
                    <a:pt x="167" y="30"/>
                  </a:cubicBezTo>
                  <a:cubicBezTo>
                    <a:pt x="166" y="30"/>
                    <a:pt x="164" y="30"/>
                    <a:pt x="163" y="31"/>
                  </a:cubicBezTo>
                  <a:cubicBezTo>
                    <a:pt x="161" y="32"/>
                    <a:pt x="158" y="33"/>
                    <a:pt x="155" y="31"/>
                  </a:cubicBezTo>
                  <a:cubicBezTo>
                    <a:pt x="155" y="31"/>
                    <a:pt x="154" y="31"/>
                    <a:pt x="154" y="30"/>
                  </a:cubicBezTo>
                  <a:cubicBezTo>
                    <a:pt x="153" y="30"/>
                    <a:pt x="152" y="29"/>
                    <a:pt x="152" y="29"/>
                  </a:cubicBezTo>
                  <a:cubicBezTo>
                    <a:pt x="150" y="30"/>
                    <a:pt x="146" y="29"/>
                    <a:pt x="145" y="28"/>
                  </a:cubicBezTo>
                  <a:cubicBezTo>
                    <a:pt x="145" y="27"/>
                    <a:pt x="144" y="26"/>
                    <a:pt x="145" y="24"/>
                  </a:cubicBezTo>
                  <a:cubicBezTo>
                    <a:pt x="145" y="23"/>
                    <a:pt x="142" y="19"/>
                    <a:pt x="141" y="18"/>
                  </a:cubicBezTo>
                  <a:cubicBezTo>
                    <a:pt x="141" y="18"/>
                    <a:pt x="140" y="18"/>
                    <a:pt x="139" y="18"/>
                  </a:cubicBezTo>
                  <a:cubicBezTo>
                    <a:pt x="136" y="18"/>
                    <a:pt x="133" y="18"/>
                    <a:pt x="132" y="15"/>
                  </a:cubicBezTo>
                  <a:cubicBezTo>
                    <a:pt x="131" y="14"/>
                    <a:pt x="131" y="14"/>
                    <a:pt x="130" y="13"/>
                  </a:cubicBezTo>
                  <a:cubicBezTo>
                    <a:pt x="129" y="11"/>
                    <a:pt x="128" y="9"/>
                    <a:pt x="129" y="7"/>
                  </a:cubicBezTo>
                  <a:cubicBezTo>
                    <a:pt x="130" y="6"/>
                    <a:pt x="129" y="2"/>
                    <a:pt x="128" y="0"/>
                  </a:cubicBezTo>
                  <a:cubicBezTo>
                    <a:pt x="128" y="0"/>
                    <a:pt x="126" y="0"/>
                    <a:pt x="124" y="0"/>
                  </a:cubicBezTo>
                  <a:cubicBezTo>
                    <a:pt x="123" y="0"/>
                    <a:pt x="121" y="0"/>
                    <a:pt x="121" y="0"/>
                  </a:cubicBezTo>
                  <a:cubicBezTo>
                    <a:pt x="120" y="1"/>
                    <a:pt x="118" y="1"/>
                    <a:pt x="116" y="0"/>
                  </a:cubicBezTo>
                  <a:cubicBezTo>
                    <a:pt x="115" y="0"/>
                    <a:pt x="114" y="0"/>
                    <a:pt x="114" y="0"/>
                  </a:cubicBezTo>
                  <a:cubicBezTo>
                    <a:pt x="113" y="1"/>
                    <a:pt x="113" y="1"/>
                    <a:pt x="112" y="1"/>
                  </a:cubicBezTo>
                  <a:cubicBezTo>
                    <a:pt x="112" y="2"/>
                    <a:pt x="111" y="3"/>
                    <a:pt x="109" y="3"/>
                  </a:cubicBezTo>
                  <a:cubicBezTo>
                    <a:pt x="109" y="3"/>
                    <a:pt x="108" y="3"/>
                    <a:pt x="107" y="3"/>
                  </a:cubicBezTo>
                  <a:cubicBezTo>
                    <a:pt x="107" y="3"/>
                    <a:pt x="106" y="3"/>
                    <a:pt x="106" y="3"/>
                  </a:cubicBezTo>
                  <a:cubicBezTo>
                    <a:pt x="106" y="3"/>
                    <a:pt x="106" y="3"/>
                    <a:pt x="106" y="3"/>
                  </a:cubicBezTo>
                  <a:cubicBezTo>
                    <a:pt x="105" y="3"/>
                    <a:pt x="104" y="3"/>
                    <a:pt x="104" y="2"/>
                  </a:cubicBezTo>
                  <a:cubicBezTo>
                    <a:pt x="104" y="2"/>
                    <a:pt x="104" y="3"/>
                    <a:pt x="10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sz="1800"/>
            </a:p>
          </p:txBody>
        </p:sp>
        <p:sp>
          <p:nvSpPr>
            <p:cNvPr id="739" name="Freeform 1205">
              <a:extLst>
                <a:ext uri="{FF2B5EF4-FFF2-40B4-BE49-F238E27FC236}">
                  <a16:creationId xmlns:a16="http://schemas.microsoft.com/office/drawing/2014/main" id="{66E6F866-E981-F724-0F5B-2DACE3B990D2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2" y="3134"/>
              <a:ext cx="98" cy="67"/>
            </a:xfrm>
            <a:custGeom>
              <a:avLst/>
              <a:gdLst>
                <a:gd name="T0" fmla="*/ 53 w 102"/>
                <a:gd name="T1" fmla="*/ 0 h 70"/>
                <a:gd name="T2" fmla="*/ 51 w 102"/>
                <a:gd name="T3" fmla="*/ 2 h 70"/>
                <a:gd name="T4" fmla="*/ 45 w 102"/>
                <a:gd name="T5" fmla="*/ 5 h 70"/>
                <a:gd name="T6" fmla="*/ 39 w 102"/>
                <a:gd name="T7" fmla="*/ 7 h 70"/>
                <a:gd name="T8" fmla="*/ 39 w 102"/>
                <a:gd name="T9" fmla="*/ 8 h 70"/>
                <a:gd name="T10" fmla="*/ 38 w 102"/>
                <a:gd name="T11" fmla="*/ 13 h 70"/>
                <a:gd name="T12" fmla="*/ 37 w 102"/>
                <a:gd name="T13" fmla="*/ 15 h 70"/>
                <a:gd name="T14" fmla="*/ 35 w 102"/>
                <a:gd name="T15" fmla="*/ 17 h 70"/>
                <a:gd name="T16" fmla="*/ 27 w 102"/>
                <a:gd name="T17" fmla="*/ 23 h 70"/>
                <a:gd name="T18" fmla="*/ 24 w 102"/>
                <a:gd name="T19" fmla="*/ 30 h 70"/>
                <a:gd name="T20" fmla="*/ 12 w 102"/>
                <a:gd name="T21" fmla="*/ 35 h 70"/>
                <a:gd name="T22" fmla="*/ 10 w 102"/>
                <a:gd name="T23" fmla="*/ 35 h 70"/>
                <a:gd name="T24" fmla="*/ 10 w 102"/>
                <a:gd name="T25" fmla="*/ 35 h 70"/>
                <a:gd name="T26" fmla="*/ 9 w 102"/>
                <a:gd name="T27" fmla="*/ 35 h 70"/>
                <a:gd name="T28" fmla="*/ 8 w 102"/>
                <a:gd name="T29" fmla="*/ 35 h 70"/>
                <a:gd name="T30" fmla="*/ 7 w 102"/>
                <a:gd name="T31" fmla="*/ 35 h 70"/>
                <a:gd name="T32" fmla="*/ 6 w 102"/>
                <a:gd name="T33" fmla="*/ 35 h 70"/>
                <a:gd name="T34" fmla="*/ 4 w 102"/>
                <a:gd name="T35" fmla="*/ 35 h 70"/>
                <a:gd name="T36" fmla="*/ 4 w 102"/>
                <a:gd name="T37" fmla="*/ 35 h 70"/>
                <a:gd name="T38" fmla="*/ 4 w 102"/>
                <a:gd name="T39" fmla="*/ 37 h 70"/>
                <a:gd name="T40" fmla="*/ 4 w 102"/>
                <a:gd name="T41" fmla="*/ 38 h 70"/>
                <a:gd name="T42" fmla="*/ 5 w 102"/>
                <a:gd name="T43" fmla="*/ 40 h 70"/>
                <a:gd name="T44" fmla="*/ 8 w 102"/>
                <a:gd name="T45" fmla="*/ 50 h 70"/>
                <a:gd name="T46" fmla="*/ 0 w 102"/>
                <a:gd name="T47" fmla="*/ 58 h 70"/>
                <a:gd name="T48" fmla="*/ 4 w 102"/>
                <a:gd name="T49" fmla="*/ 64 h 70"/>
                <a:gd name="T50" fmla="*/ 4 w 102"/>
                <a:gd name="T51" fmla="*/ 65 h 70"/>
                <a:gd name="T52" fmla="*/ 4 w 102"/>
                <a:gd name="T53" fmla="*/ 68 h 70"/>
                <a:gd name="T54" fmla="*/ 4 w 102"/>
                <a:gd name="T55" fmla="*/ 68 h 70"/>
                <a:gd name="T56" fmla="*/ 5 w 102"/>
                <a:gd name="T57" fmla="*/ 68 h 70"/>
                <a:gd name="T58" fmla="*/ 7 w 102"/>
                <a:gd name="T59" fmla="*/ 66 h 70"/>
                <a:gd name="T60" fmla="*/ 36 w 102"/>
                <a:gd name="T61" fmla="*/ 65 h 70"/>
                <a:gd name="T62" fmla="*/ 40 w 102"/>
                <a:gd name="T63" fmla="*/ 65 h 70"/>
                <a:gd name="T64" fmla="*/ 51 w 102"/>
                <a:gd name="T65" fmla="*/ 68 h 70"/>
                <a:gd name="T66" fmla="*/ 59 w 102"/>
                <a:gd name="T67" fmla="*/ 68 h 70"/>
                <a:gd name="T68" fmla="*/ 66 w 102"/>
                <a:gd name="T69" fmla="*/ 69 h 70"/>
                <a:gd name="T70" fmla="*/ 71 w 102"/>
                <a:gd name="T71" fmla="*/ 69 h 70"/>
                <a:gd name="T72" fmla="*/ 77 w 102"/>
                <a:gd name="T73" fmla="*/ 69 h 70"/>
                <a:gd name="T74" fmla="*/ 85 w 102"/>
                <a:gd name="T75" fmla="*/ 60 h 70"/>
                <a:gd name="T76" fmla="*/ 87 w 102"/>
                <a:gd name="T77" fmla="*/ 59 h 70"/>
                <a:gd name="T78" fmla="*/ 89 w 102"/>
                <a:gd name="T79" fmla="*/ 59 h 70"/>
                <a:gd name="T80" fmla="*/ 91 w 102"/>
                <a:gd name="T81" fmla="*/ 59 h 70"/>
                <a:gd name="T82" fmla="*/ 90 w 102"/>
                <a:gd name="T83" fmla="*/ 57 h 70"/>
                <a:gd name="T84" fmla="*/ 88 w 102"/>
                <a:gd name="T85" fmla="*/ 51 h 70"/>
                <a:gd name="T86" fmla="*/ 91 w 102"/>
                <a:gd name="T87" fmla="*/ 42 h 70"/>
                <a:gd name="T88" fmla="*/ 97 w 102"/>
                <a:gd name="T89" fmla="*/ 44 h 70"/>
                <a:gd name="T90" fmla="*/ 98 w 102"/>
                <a:gd name="T91" fmla="*/ 37 h 70"/>
                <a:gd name="T92" fmla="*/ 93 w 102"/>
                <a:gd name="T93" fmla="*/ 34 h 70"/>
                <a:gd name="T94" fmla="*/ 86 w 102"/>
                <a:gd name="T95" fmla="*/ 26 h 70"/>
                <a:gd name="T96" fmla="*/ 82 w 102"/>
                <a:gd name="T97" fmla="*/ 16 h 70"/>
                <a:gd name="T98" fmla="*/ 82 w 102"/>
                <a:gd name="T99" fmla="*/ 11 h 70"/>
                <a:gd name="T100" fmla="*/ 82 w 102"/>
                <a:gd name="T101" fmla="*/ 8 h 70"/>
                <a:gd name="T102" fmla="*/ 74 w 102"/>
                <a:gd name="T103" fmla="*/ 5 h 70"/>
                <a:gd name="T104" fmla="*/ 65 w 102"/>
                <a:gd name="T105" fmla="*/ 4 h 70"/>
                <a:gd name="T106" fmla="*/ 54 w 102"/>
                <a:gd name="T107" fmla="*/ 0 h 70"/>
                <a:gd name="T108" fmla="*/ 54 w 102"/>
                <a:gd name="T10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2" h="70">
                  <a:moveTo>
                    <a:pt x="54" y="0"/>
                  </a:moveTo>
                  <a:cubicBezTo>
                    <a:pt x="53" y="0"/>
                    <a:pt x="53" y="0"/>
                    <a:pt x="53" y="0"/>
                  </a:cubicBezTo>
                  <a:cubicBezTo>
                    <a:pt x="53" y="0"/>
                    <a:pt x="53" y="1"/>
                    <a:pt x="52" y="1"/>
                  </a:cubicBezTo>
                  <a:cubicBezTo>
                    <a:pt x="52" y="1"/>
                    <a:pt x="52" y="2"/>
                    <a:pt x="51" y="2"/>
                  </a:cubicBezTo>
                  <a:cubicBezTo>
                    <a:pt x="50" y="3"/>
                    <a:pt x="49" y="5"/>
                    <a:pt x="47" y="5"/>
                  </a:cubicBezTo>
                  <a:cubicBezTo>
                    <a:pt x="46" y="5"/>
                    <a:pt x="45" y="5"/>
                    <a:pt x="45" y="5"/>
                  </a:cubicBezTo>
                  <a:cubicBezTo>
                    <a:pt x="43" y="5"/>
                    <a:pt x="41" y="5"/>
                    <a:pt x="40" y="6"/>
                  </a:cubicBezTo>
                  <a:cubicBezTo>
                    <a:pt x="40" y="6"/>
                    <a:pt x="40" y="6"/>
                    <a:pt x="39" y="7"/>
                  </a:cubicBezTo>
                  <a:cubicBezTo>
                    <a:pt x="39" y="7"/>
                    <a:pt x="39" y="7"/>
                    <a:pt x="39" y="8"/>
                  </a:cubicBezTo>
                  <a:cubicBezTo>
                    <a:pt x="39" y="8"/>
                    <a:pt x="39" y="8"/>
                    <a:pt x="39" y="8"/>
                  </a:cubicBezTo>
                  <a:cubicBezTo>
                    <a:pt x="38" y="8"/>
                    <a:pt x="38" y="9"/>
                    <a:pt x="38" y="10"/>
                  </a:cubicBezTo>
                  <a:cubicBezTo>
                    <a:pt x="38" y="11"/>
                    <a:pt x="38" y="12"/>
                    <a:pt x="38" y="13"/>
                  </a:cubicBezTo>
                  <a:cubicBezTo>
                    <a:pt x="38" y="13"/>
                    <a:pt x="38" y="14"/>
                    <a:pt x="38" y="14"/>
                  </a:cubicBezTo>
                  <a:cubicBezTo>
                    <a:pt x="38" y="15"/>
                    <a:pt x="38" y="15"/>
                    <a:pt x="37" y="15"/>
                  </a:cubicBezTo>
                  <a:cubicBezTo>
                    <a:pt x="37" y="16"/>
                    <a:pt x="36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4" y="18"/>
                    <a:pt x="33" y="19"/>
                    <a:pt x="32" y="19"/>
                  </a:cubicBezTo>
                  <a:cubicBezTo>
                    <a:pt x="30" y="20"/>
                    <a:pt x="28" y="22"/>
                    <a:pt x="27" y="23"/>
                  </a:cubicBezTo>
                  <a:cubicBezTo>
                    <a:pt x="27" y="24"/>
                    <a:pt x="27" y="24"/>
                    <a:pt x="27" y="25"/>
                  </a:cubicBezTo>
                  <a:cubicBezTo>
                    <a:pt x="27" y="27"/>
                    <a:pt x="27" y="30"/>
                    <a:pt x="24" y="30"/>
                  </a:cubicBezTo>
                  <a:cubicBezTo>
                    <a:pt x="22" y="30"/>
                    <a:pt x="19" y="31"/>
                    <a:pt x="18" y="32"/>
                  </a:cubicBezTo>
                  <a:cubicBezTo>
                    <a:pt x="17" y="34"/>
                    <a:pt x="15" y="35"/>
                    <a:pt x="12" y="35"/>
                  </a:cubicBezTo>
                  <a:cubicBezTo>
                    <a:pt x="11" y="35"/>
                    <a:pt x="11" y="35"/>
                    <a:pt x="10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9" y="35"/>
                    <a:pt x="9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6" y="35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5" y="35"/>
                    <a:pt x="5" y="35"/>
                    <a:pt x="4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35"/>
                    <a:pt x="4" y="35"/>
                    <a:pt x="4" y="36"/>
                  </a:cubicBezTo>
                  <a:cubicBezTo>
                    <a:pt x="4" y="36"/>
                    <a:pt x="4" y="36"/>
                    <a:pt x="4" y="37"/>
                  </a:cubicBezTo>
                  <a:cubicBezTo>
                    <a:pt x="4" y="37"/>
                    <a:pt x="4" y="37"/>
                    <a:pt x="4" y="38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5" y="39"/>
                    <a:pt x="5" y="40"/>
                    <a:pt x="5" y="40"/>
                  </a:cubicBezTo>
                  <a:cubicBezTo>
                    <a:pt x="5" y="40"/>
                    <a:pt x="5" y="40"/>
                    <a:pt x="5" y="41"/>
                  </a:cubicBezTo>
                  <a:cubicBezTo>
                    <a:pt x="7" y="42"/>
                    <a:pt x="8" y="47"/>
                    <a:pt x="8" y="50"/>
                  </a:cubicBezTo>
                  <a:cubicBezTo>
                    <a:pt x="8" y="52"/>
                    <a:pt x="6" y="53"/>
                    <a:pt x="5" y="54"/>
                  </a:cubicBezTo>
                  <a:cubicBezTo>
                    <a:pt x="4" y="55"/>
                    <a:pt x="1" y="57"/>
                    <a:pt x="0" y="58"/>
                  </a:cubicBezTo>
                  <a:cubicBezTo>
                    <a:pt x="1" y="58"/>
                    <a:pt x="1" y="58"/>
                    <a:pt x="1" y="58"/>
                  </a:cubicBezTo>
                  <a:cubicBezTo>
                    <a:pt x="2" y="59"/>
                    <a:pt x="5" y="61"/>
                    <a:pt x="4" y="64"/>
                  </a:cubicBezTo>
                  <a:cubicBezTo>
                    <a:pt x="4" y="64"/>
                    <a:pt x="4" y="64"/>
                    <a:pt x="4" y="65"/>
                  </a:cubicBezTo>
                  <a:cubicBezTo>
                    <a:pt x="4" y="65"/>
                    <a:pt x="4" y="65"/>
                    <a:pt x="4" y="65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4" y="66"/>
                    <a:pt x="4" y="67"/>
                    <a:pt x="4" y="68"/>
                  </a:cubicBezTo>
                  <a:cubicBezTo>
                    <a:pt x="4" y="68"/>
                    <a:pt x="4" y="68"/>
                    <a:pt x="4" y="68"/>
                  </a:cubicBezTo>
                  <a:cubicBezTo>
                    <a:pt x="4" y="68"/>
                    <a:pt x="4" y="68"/>
                    <a:pt x="4" y="68"/>
                  </a:cubicBezTo>
                  <a:cubicBezTo>
                    <a:pt x="4" y="68"/>
                    <a:pt x="4" y="68"/>
                    <a:pt x="5" y="68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7" y="66"/>
                    <a:pt x="7" y="66"/>
                    <a:pt x="7" y="66"/>
                  </a:cubicBezTo>
                  <a:cubicBezTo>
                    <a:pt x="9" y="64"/>
                    <a:pt x="11" y="62"/>
                    <a:pt x="15" y="62"/>
                  </a:cubicBezTo>
                  <a:cubicBezTo>
                    <a:pt x="28" y="62"/>
                    <a:pt x="34" y="63"/>
                    <a:pt x="36" y="65"/>
                  </a:cubicBezTo>
                  <a:cubicBezTo>
                    <a:pt x="36" y="65"/>
                    <a:pt x="38" y="65"/>
                    <a:pt x="39" y="65"/>
                  </a:cubicBezTo>
                  <a:cubicBezTo>
                    <a:pt x="39" y="65"/>
                    <a:pt x="39" y="65"/>
                    <a:pt x="40" y="65"/>
                  </a:cubicBezTo>
                  <a:cubicBezTo>
                    <a:pt x="42" y="65"/>
                    <a:pt x="44" y="65"/>
                    <a:pt x="46" y="66"/>
                  </a:cubicBezTo>
                  <a:cubicBezTo>
                    <a:pt x="48" y="67"/>
                    <a:pt x="50" y="68"/>
                    <a:pt x="51" y="68"/>
                  </a:cubicBezTo>
                  <a:cubicBezTo>
                    <a:pt x="52" y="66"/>
                    <a:pt x="53" y="66"/>
                    <a:pt x="55" y="67"/>
                  </a:cubicBezTo>
                  <a:cubicBezTo>
                    <a:pt x="56" y="68"/>
                    <a:pt x="58" y="68"/>
                    <a:pt x="59" y="68"/>
                  </a:cubicBezTo>
                  <a:cubicBezTo>
                    <a:pt x="59" y="67"/>
                    <a:pt x="60" y="67"/>
                    <a:pt x="61" y="67"/>
                  </a:cubicBezTo>
                  <a:cubicBezTo>
                    <a:pt x="63" y="67"/>
                    <a:pt x="64" y="68"/>
                    <a:pt x="66" y="69"/>
                  </a:cubicBezTo>
                  <a:cubicBezTo>
                    <a:pt x="66" y="69"/>
                    <a:pt x="66" y="70"/>
                    <a:pt x="67" y="70"/>
                  </a:cubicBezTo>
                  <a:cubicBezTo>
                    <a:pt x="68" y="69"/>
                    <a:pt x="70" y="69"/>
                    <a:pt x="71" y="69"/>
                  </a:cubicBezTo>
                  <a:cubicBezTo>
                    <a:pt x="73" y="69"/>
                    <a:pt x="75" y="69"/>
                    <a:pt x="77" y="70"/>
                  </a:cubicBezTo>
                  <a:cubicBezTo>
                    <a:pt x="77" y="70"/>
                    <a:pt x="77" y="69"/>
                    <a:pt x="77" y="69"/>
                  </a:cubicBezTo>
                  <a:cubicBezTo>
                    <a:pt x="77" y="67"/>
                    <a:pt x="80" y="64"/>
                    <a:pt x="85" y="60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6" y="60"/>
                    <a:pt x="86" y="60"/>
                    <a:pt x="86" y="60"/>
                  </a:cubicBezTo>
                  <a:cubicBezTo>
                    <a:pt x="86" y="60"/>
                    <a:pt x="87" y="60"/>
                    <a:pt x="87" y="59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8" y="59"/>
                    <a:pt x="88" y="59"/>
                    <a:pt x="89" y="59"/>
                  </a:cubicBezTo>
                  <a:cubicBezTo>
                    <a:pt x="89" y="59"/>
                    <a:pt x="89" y="59"/>
                    <a:pt x="89" y="59"/>
                  </a:cubicBezTo>
                  <a:cubicBezTo>
                    <a:pt x="90" y="59"/>
                    <a:pt x="90" y="59"/>
                    <a:pt x="91" y="59"/>
                  </a:cubicBezTo>
                  <a:cubicBezTo>
                    <a:pt x="91" y="59"/>
                    <a:pt x="91" y="59"/>
                    <a:pt x="91" y="59"/>
                  </a:cubicBezTo>
                  <a:cubicBezTo>
                    <a:pt x="90" y="58"/>
                    <a:pt x="90" y="58"/>
                    <a:pt x="90" y="57"/>
                  </a:cubicBezTo>
                  <a:cubicBezTo>
                    <a:pt x="90" y="57"/>
                    <a:pt x="90" y="56"/>
                    <a:pt x="90" y="56"/>
                  </a:cubicBezTo>
                  <a:cubicBezTo>
                    <a:pt x="89" y="54"/>
                    <a:pt x="89" y="53"/>
                    <a:pt x="88" y="51"/>
                  </a:cubicBezTo>
                  <a:cubicBezTo>
                    <a:pt x="87" y="48"/>
                    <a:pt x="87" y="46"/>
                    <a:pt x="88" y="44"/>
                  </a:cubicBezTo>
                  <a:cubicBezTo>
                    <a:pt x="89" y="43"/>
                    <a:pt x="90" y="42"/>
                    <a:pt x="91" y="42"/>
                  </a:cubicBezTo>
                  <a:cubicBezTo>
                    <a:pt x="92" y="42"/>
                    <a:pt x="93" y="43"/>
                    <a:pt x="95" y="44"/>
                  </a:cubicBezTo>
                  <a:cubicBezTo>
                    <a:pt x="95" y="44"/>
                    <a:pt x="97" y="44"/>
                    <a:pt x="97" y="44"/>
                  </a:cubicBezTo>
                  <a:cubicBezTo>
                    <a:pt x="101" y="42"/>
                    <a:pt x="102" y="41"/>
                    <a:pt x="102" y="41"/>
                  </a:cubicBezTo>
                  <a:cubicBezTo>
                    <a:pt x="101" y="40"/>
                    <a:pt x="99" y="38"/>
                    <a:pt x="98" y="37"/>
                  </a:cubicBezTo>
                  <a:cubicBezTo>
                    <a:pt x="97" y="37"/>
                    <a:pt x="97" y="37"/>
                    <a:pt x="97" y="37"/>
                  </a:cubicBezTo>
                  <a:cubicBezTo>
                    <a:pt x="95" y="37"/>
                    <a:pt x="94" y="35"/>
                    <a:pt x="93" y="34"/>
                  </a:cubicBezTo>
                  <a:cubicBezTo>
                    <a:pt x="92" y="33"/>
                    <a:pt x="91" y="31"/>
                    <a:pt x="90" y="31"/>
                  </a:cubicBezTo>
                  <a:cubicBezTo>
                    <a:pt x="88" y="30"/>
                    <a:pt x="87" y="28"/>
                    <a:pt x="86" y="26"/>
                  </a:cubicBezTo>
                  <a:cubicBezTo>
                    <a:pt x="86" y="25"/>
                    <a:pt x="85" y="24"/>
                    <a:pt x="85" y="24"/>
                  </a:cubicBezTo>
                  <a:cubicBezTo>
                    <a:pt x="82" y="22"/>
                    <a:pt x="82" y="18"/>
                    <a:pt x="82" y="16"/>
                  </a:cubicBezTo>
                  <a:cubicBezTo>
                    <a:pt x="82" y="16"/>
                    <a:pt x="82" y="15"/>
                    <a:pt x="82" y="14"/>
                  </a:cubicBezTo>
                  <a:cubicBezTo>
                    <a:pt x="82" y="13"/>
                    <a:pt x="82" y="12"/>
                    <a:pt x="82" y="11"/>
                  </a:cubicBezTo>
                  <a:cubicBezTo>
                    <a:pt x="82" y="10"/>
                    <a:pt x="82" y="8"/>
                    <a:pt x="82" y="8"/>
                  </a:cubicBezTo>
                  <a:cubicBezTo>
                    <a:pt x="82" y="8"/>
                    <a:pt x="82" y="8"/>
                    <a:pt x="82" y="8"/>
                  </a:cubicBezTo>
                  <a:cubicBezTo>
                    <a:pt x="80" y="7"/>
                    <a:pt x="77" y="5"/>
                    <a:pt x="74" y="5"/>
                  </a:cubicBezTo>
                  <a:cubicBezTo>
                    <a:pt x="74" y="5"/>
                    <a:pt x="74" y="5"/>
                    <a:pt x="74" y="5"/>
                  </a:cubicBezTo>
                  <a:cubicBezTo>
                    <a:pt x="72" y="6"/>
                    <a:pt x="70" y="7"/>
                    <a:pt x="69" y="7"/>
                  </a:cubicBezTo>
                  <a:cubicBezTo>
                    <a:pt x="68" y="7"/>
                    <a:pt x="66" y="6"/>
                    <a:pt x="65" y="4"/>
                  </a:cubicBezTo>
                  <a:cubicBezTo>
                    <a:pt x="64" y="2"/>
                    <a:pt x="63" y="2"/>
                    <a:pt x="62" y="2"/>
                  </a:cubicBezTo>
                  <a:cubicBezTo>
                    <a:pt x="58" y="3"/>
                    <a:pt x="55" y="1"/>
                    <a:pt x="54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sz="1800"/>
            </a:p>
          </p:txBody>
        </p:sp>
        <p:sp>
          <p:nvSpPr>
            <p:cNvPr id="740" name="Freeform 1206">
              <a:extLst>
                <a:ext uri="{FF2B5EF4-FFF2-40B4-BE49-F238E27FC236}">
                  <a16:creationId xmlns:a16="http://schemas.microsoft.com/office/drawing/2014/main" id="{5DF6ED77-2227-C6ED-E1F6-CFA2E3DE88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7" y="3105"/>
              <a:ext cx="75" cy="33"/>
            </a:xfrm>
            <a:custGeom>
              <a:avLst/>
              <a:gdLst>
                <a:gd name="T0" fmla="*/ 66 w 78"/>
                <a:gd name="T1" fmla="*/ 32 h 34"/>
                <a:gd name="T2" fmla="*/ 69 w 78"/>
                <a:gd name="T3" fmla="*/ 31 h 34"/>
                <a:gd name="T4" fmla="*/ 73 w 78"/>
                <a:gd name="T5" fmla="*/ 31 h 34"/>
                <a:gd name="T6" fmla="*/ 76 w 78"/>
                <a:gd name="T7" fmla="*/ 28 h 34"/>
                <a:gd name="T8" fmla="*/ 78 w 78"/>
                <a:gd name="T9" fmla="*/ 27 h 34"/>
                <a:gd name="T10" fmla="*/ 78 w 78"/>
                <a:gd name="T11" fmla="*/ 26 h 34"/>
                <a:gd name="T12" fmla="*/ 73 w 78"/>
                <a:gd name="T13" fmla="*/ 14 h 34"/>
                <a:gd name="T14" fmla="*/ 71 w 78"/>
                <a:gd name="T15" fmla="*/ 8 h 34"/>
                <a:gd name="T16" fmla="*/ 70 w 78"/>
                <a:gd name="T17" fmla="*/ 7 h 34"/>
                <a:gd name="T18" fmla="*/ 61 w 78"/>
                <a:gd name="T19" fmla="*/ 6 h 34"/>
                <a:gd name="T20" fmla="*/ 49 w 78"/>
                <a:gd name="T21" fmla="*/ 0 h 34"/>
                <a:gd name="T22" fmla="*/ 46 w 78"/>
                <a:gd name="T23" fmla="*/ 0 h 34"/>
                <a:gd name="T24" fmla="*/ 44 w 78"/>
                <a:gd name="T25" fmla="*/ 0 h 34"/>
                <a:gd name="T26" fmla="*/ 42 w 78"/>
                <a:gd name="T27" fmla="*/ 0 h 34"/>
                <a:gd name="T28" fmla="*/ 40 w 78"/>
                <a:gd name="T29" fmla="*/ 0 h 34"/>
                <a:gd name="T30" fmla="*/ 38 w 78"/>
                <a:gd name="T31" fmla="*/ 4 h 34"/>
                <a:gd name="T32" fmla="*/ 30 w 78"/>
                <a:gd name="T33" fmla="*/ 16 h 34"/>
                <a:gd name="T34" fmla="*/ 27 w 78"/>
                <a:gd name="T35" fmla="*/ 16 h 34"/>
                <a:gd name="T36" fmla="*/ 16 w 78"/>
                <a:gd name="T37" fmla="*/ 3 h 34"/>
                <a:gd name="T38" fmla="*/ 7 w 78"/>
                <a:gd name="T39" fmla="*/ 9 h 34"/>
                <a:gd name="T40" fmla="*/ 3 w 78"/>
                <a:gd name="T41" fmla="*/ 17 h 34"/>
                <a:gd name="T42" fmla="*/ 2 w 78"/>
                <a:gd name="T43" fmla="*/ 25 h 34"/>
                <a:gd name="T44" fmla="*/ 4 w 78"/>
                <a:gd name="T45" fmla="*/ 25 h 34"/>
                <a:gd name="T46" fmla="*/ 6 w 78"/>
                <a:gd name="T47" fmla="*/ 24 h 34"/>
                <a:gd name="T48" fmla="*/ 7 w 78"/>
                <a:gd name="T49" fmla="*/ 24 h 34"/>
                <a:gd name="T50" fmla="*/ 14 w 78"/>
                <a:gd name="T51" fmla="*/ 22 h 34"/>
                <a:gd name="T52" fmla="*/ 26 w 78"/>
                <a:gd name="T53" fmla="*/ 23 h 34"/>
                <a:gd name="T54" fmla="*/ 39 w 78"/>
                <a:gd name="T55" fmla="*/ 23 h 34"/>
                <a:gd name="T56" fmla="*/ 46 w 78"/>
                <a:gd name="T57" fmla="*/ 25 h 34"/>
                <a:gd name="T58" fmla="*/ 47 w 78"/>
                <a:gd name="T59" fmla="*/ 25 h 34"/>
                <a:gd name="T60" fmla="*/ 61 w 78"/>
                <a:gd name="T61" fmla="*/ 33 h 34"/>
                <a:gd name="T62" fmla="*/ 62 w 78"/>
                <a:gd name="T63" fmla="*/ 34 h 34"/>
                <a:gd name="T64" fmla="*/ 64 w 78"/>
                <a:gd name="T65" fmla="*/ 3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8" h="34">
                  <a:moveTo>
                    <a:pt x="64" y="33"/>
                  </a:moveTo>
                  <a:cubicBezTo>
                    <a:pt x="64" y="32"/>
                    <a:pt x="65" y="32"/>
                    <a:pt x="66" y="32"/>
                  </a:cubicBezTo>
                  <a:cubicBezTo>
                    <a:pt x="67" y="31"/>
                    <a:pt x="68" y="31"/>
                    <a:pt x="69" y="31"/>
                  </a:cubicBezTo>
                  <a:cubicBezTo>
                    <a:pt x="69" y="31"/>
                    <a:pt x="69" y="31"/>
                    <a:pt x="69" y="31"/>
                  </a:cubicBezTo>
                  <a:cubicBezTo>
                    <a:pt x="70" y="31"/>
                    <a:pt x="71" y="31"/>
                    <a:pt x="71" y="31"/>
                  </a:cubicBezTo>
                  <a:cubicBezTo>
                    <a:pt x="72" y="31"/>
                    <a:pt x="72" y="31"/>
                    <a:pt x="73" y="31"/>
                  </a:cubicBezTo>
                  <a:cubicBezTo>
                    <a:pt x="73" y="31"/>
                    <a:pt x="73" y="31"/>
                    <a:pt x="74" y="30"/>
                  </a:cubicBezTo>
                  <a:cubicBezTo>
                    <a:pt x="74" y="29"/>
                    <a:pt x="75" y="28"/>
                    <a:pt x="76" y="28"/>
                  </a:cubicBezTo>
                  <a:cubicBezTo>
                    <a:pt x="76" y="27"/>
                    <a:pt x="77" y="27"/>
                    <a:pt x="77" y="27"/>
                  </a:cubicBezTo>
                  <a:cubicBezTo>
                    <a:pt x="78" y="27"/>
                    <a:pt x="78" y="27"/>
                    <a:pt x="78" y="27"/>
                  </a:cubicBezTo>
                  <a:cubicBezTo>
                    <a:pt x="78" y="27"/>
                    <a:pt x="78" y="27"/>
                    <a:pt x="78" y="26"/>
                  </a:cubicBezTo>
                  <a:cubicBezTo>
                    <a:pt x="78" y="26"/>
                    <a:pt x="78" y="26"/>
                    <a:pt x="78" y="26"/>
                  </a:cubicBezTo>
                  <a:cubicBezTo>
                    <a:pt x="78" y="24"/>
                    <a:pt x="77" y="23"/>
                    <a:pt x="77" y="22"/>
                  </a:cubicBezTo>
                  <a:cubicBezTo>
                    <a:pt x="73" y="19"/>
                    <a:pt x="72" y="16"/>
                    <a:pt x="73" y="14"/>
                  </a:cubicBezTo>
                  <a:cubicBezTo>
                    <a:pt x="73" y="13"/>
                    <a:pt x="74" y="11"/>
                    <a:pt x="72" y="10"/>
                  </a:cubicBezTo>
                  <a:cubicBezTo>
                    <a:pt x="72" y="9"/>
                    <a:pt x="71" y="9"/>
                    <a:pt x="71" y="8"/>
                  </a:cubicBezTo>
                  <a:cubicBezTo>
                    <a:pt x="71" y="8"/>
                    <a:pt x="71" y="8"/>
                    <a:pt x="70" y="8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66" y="7"/>
                    <a:pt x="63" y="7"/>
                    <a:pt x="62" y="6"/>
                  </a:cubicBezTo>
                  <a:cubicBezTo>
                    <a:pt x="62" y="6"/>
                    <a:pt x="61" y="6"/>
                    <a:pt x="61" y="6"/>
                  </a:cubicBezTo>
                  <a:cubicBezTo>
                    <a:pt x="61" y="7"/>
                    <a:pt x="61" y="7"/>
                    <a:pt x="61" y="7"/>
                  </a:cubicBezTo>
                  <a:cubicBezTo>
                    <a:pt x="59" y="7"/>
                    <a:pt x="55" y="5"/>
                    <a:pt x="49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8" y="0"/>
                    <a:pt x="48" y="0"/>
                    <a:pt x="46" y="0"/>
                  </a:cubicBezTo>
                  <a:cubicBezTo>
                    <a:pt x="46" y="0"/>
                    <a:pt x="45" y="0"/>
                    <a:pt x="45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4" y="0"/>
                    <a:pt x="43" y="0"/>
                    <a:pt x="43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1" y="0"/>
                    <a:pt x="41" y="0"/>
                    <a:pt x="4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9" y="0"/>
                    <a:pt x="39" y="0"/>
                    <a:pt x="38" y="0"/>
                  </a:cubicBezTo>
                  <a:cubicBezTo>
                    <a:pt x="37" y="1"/>
                    <a:pt x="38" y="2"/>
                    <a:pt x="38" y="4"/>
                  </a:cubicBezTo>
                  <a:cubicBezTo>
                    <a:pt x="38" y="6"/>
                    <a:pt x="38" y="7"/>
                    <a:pt x="38" y="9"/>
                  </a:cubicBezTo>
                  <a:cubicBezTo>
                    <a:pt x="38" y="14"/>
                    <a:pt x="35" y="16"/>
                    <a:pt x="30" y="16"/>
                  </a:cubicBezTo>
                  <a:cubicBezTo>
                    <a:pt x="29" y="16"/>
                    <a:pt x="29" y="16"/>
                    <a:pt x="28" y="16"/>
                  </a:cubicBezTo>
                  <a:cubicBezTo>
                    <a:pt x="28" y="16"/>
                    <a:pt x="27" y="16"/>
                    <a:pt x="27" y="16"/>
                  </a:cubicBezTo>
                  <a:cubicBezTo>
                    <a:pt x="24" y="16"/>
                    <a:pt x="21" y="11"/>
                    <a:pt x="17" y="5"/>
                  </a:cubicBezTo>
                  <a:cubicBezTo>
                    <a:pt x="16" y="5"/>
                    <a:pt x="16" y="4"/>
                    <a:pt x="16" y="3"/>
                  </a:cubicBezTo>
                  <a:cubicBezTo>
                    <a:pt x="15" y="4"/>
                    <a:pt x="12" y="5"/>
                    <a:pt x="10" y="7"/>
                  </a:cubicBezTo>
                  <a:cubicBezTo>
                    <a:pt x="9" y="7"/>
                    <a:pt x="8" y="8"/>
                    <a:pt x="7" y="9"/>
                  </a:cubicBezTo>
                  <a:cubicBezTo>
                    <a:pt x="6" y="9"/>
                    <a:pt x="6" y="10"/>
                    <a:pt x="5" y="12"/>
                  </a:cubicBezTo>
                  <a:cubicBezTo>
                    <a:pt x="5" y="14"/>
                    <a:pt x="5" y="16"/>
                    <a:pt x="3" y="17"/>
                  </a:cubicBezTo>
                  <a:cubicBezTo>
                    <a:pt x="1" y="19"/>
                    <a:pt x="0" y="21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25"/>
                    <a:pt x="3" y="25"/>
                    <a:pt x="4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5" y="25"/>
                    <a:pt x="5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8" y="24"/>
                    <a:pt x="8" y="23"/>
                    <a:pt x="8" y="23"/>
                  </a:cubicBezTo>
                  <a:cubicBezTo>
                    <a:pt x="10" y="22"/>
                    <a:pt x="12" y="22"/>
                    <a:pt x="14" y="22"/>
                  </a:cubicBezTo>
                  <a:cubicBezTo>
                    <a:pt x="17" y="22"/>
                    <a:pt x="20" y="22"/>
                    <a:pt x="22" y="22"/>
                  </a:cubicBezTo>
                  <a:cubicBezTo>
                    <a:pt x="24" y="23"/>
                    <a:pt x="25" y="23"/>
                    <a:pt x="26" y="23"/>
                  </a:cubicBezTo>
                  <a:cubicBezTo>
                    <a:pt x="27" y="23"/>
                    <a:pt x="28" y="23"/>
                    <a:pt x="29" y="23"/>
                  </a:cubicBezTo>
                  <a:cubicBezTo>
                    <a:pt x="33" y="23"/>
                    <a:pt x="37" y="24"/>
                    <a:pt x="39" y="23"/>
                  </a:cubicBezTo>
                  <a:cubicBezTo>
                    <a:pt x="40" y="23"/>
                    <a:pt x="41" y="23"/>
                    <a:pt x="41" y="23"/>
                  </a:cubicBezTo>
                  <a:cubicBezTo>
                    <a:pt x="44" y="23"/>
                    <a:pt x="45" y="24"/>
                    <a:pt x="46" y="25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6" y="25"/>
                    <a:pt x="47" y="25"/>
                    <a:pt x="47" y="25"/>
                  </a:cubicBezTo>
                  <a:cubicBezTo>
                    <a:pt x="51" y="25"/>
                    <a:pt x="56" y="29"/>
                    <a:pt x="58" y="31"/>
                  </a:cubicBezTo>
                  <a:cubicBezTo>
                    <a:pt x="59" y="32"/>
                    <a:pt x="60" y="32"/>
                    <a:pt x="61" y="33"/>
                  </a:cubicBezTo>
                  <a:cubicBezTo>
                    <a:pt x="61" y="33"/>
                    <a:pt x="61" y="33"/>
                    <a:pt x="61" y="34"/>
                  </a:cubicBezTo>
                  <a:cubicBezTo>
                    <a:pt x="62" y="34"/>
                    <a:pt x="62" y="34"/>
                    <a:pt x="62" y="34"/>
                  </a:cubicBezTo>
                  <a:cubicBezTo>
                    <a:pt x="63" y="34"/>
                    <a:pt x="63" y="33"/>
                    <a:pt x="64" y="33"/>
                  </a:cubicBezTo>
                  <a:cubicBezTo>
                    <a:pt x="64" y="33"/>
                    <a:pt x="64" y="33"/>
                    <a:pt x="64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sz="1800"/>
            </a:p>
          </p:txBody>
        </p:sp>
        <p:sp>
          <p:nvSpPr>
            <p:cNvPr id="741" name="Freeform 1207">
              <a:extLst>
                <a:ext uri="{FF2B5EF4-FFF2-40B4-BE49-F238E27FC236}">
                  <a16:creationId xmlns:a16="http://schemas.microsoft.com/office/drawing/2014/main" id="{0A49CE04-131F-D7D0-459D-CEAEB3CB9AAF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8" y="3130"/>
              <a:ext cx="57" cy="34"/>
            </a:xfrm>
            <a:custGeom>
              <a:avLst/>
              <a:gdLst>
                <a:gd name="T0" fmla="*/ 26 w 59"/>
                <a:gd name="T1" fmla="*/ 32 h 36"/>
                <a:gd name="T2" fmla="*/ 27 w 59"/>
                <a:gd name="T3" fmla="*/ 33 h 36"/>
                <a:gd name="T4" fmla="*/ 28 w 59"/>
                <a:gd name="T5" fmla="*/ 34 h 36"/>
                <a:gd name="T6" fmla="*/ 29 w 59"/>
                <a:gd name="T7" fmla="*/ 34 h 36"/>
                <a:gd name="T8" fmla="*/ 29 w 59"/>
                <a:gd name="T9" fmla="*/ 35 h 36"/>
                <a:gd name="T10" fmla="*/ 30 w 59"/>
                <a:gd name="T11" fmla="*/ 35 h 36"/>
                <a:gd name="T12" fmla="*/ 32 w 59"/>
                <a:gd name="T13" fmla="*/ 35 h 36"/>
                <a:gd name="T14" fmla="*/ 33 w 59"/>
                <a:gd name="T15" fmla="*/ 35 h 36"/>
                <a:gd name="T16" fmla="*/ 34 w 59"/>
                <a:gd name="T17" fmla="*/ 35 h 36"/>
                <a:gd name="T18" fmla="*/ 35 w 59"/>
                <a:gd name="T19" fmla="*/ 35 h 36"/>
                <a:gd name="T20" fmla="*/ 36 w 59"/>
                <a:gd name="T21" fmla="*/ 35 h 36"/>
                <a:gd name="T22" fmla="*/ 36 w 59"/>
                <a:gd name="T23" fmla="*/ 35 h 36"/>
                <a:gd name="T24" fmla="*/ 40 w 59"/>
                <a:gd name="T25" fmla="*/ 33 h 36"/>
                <a:gd name="T26" fmla="*/ 48 w 59"/>
                <a:gd name="T27" fmla="*/ 28 h 36"/>
                <a:gd name="T28" fmla="*/ 54 w 59"/>
                <a:gd name="T29" fmla="*/ 20 h 36"/>
                <a:gd name="T30" fmla="*/ 56 w 59"/>
                <a:gd name="T31" fmla="*/ 19 h 36"/>
                <a:gd name="T32" fmla="*/ 59 w 59"/>
                <a:gd name="T33" fmla="*/ 15 h 36"/>
                <a:gd name="T34" fmla="*/ 59 w 59"/>
                <a:gd name="T35" fmla="*/ 12 h 36"/>
                <a:gd name="T36" fmla="*/ 58 w 59"/>
                <a:gd name="T37" fmla="*/ 11 h 36"/>
                <a:gd name="T38" fmla="*/ 55 w 59"/>
                <a:gd name="T39" fmla="*/ 9 h 36"/>
                <a:gd name="T40" fmla="*/ 45 w 59"/>
                <a:gd name="T41" fmla="*/ 3 h 36"/>
                <a:gd name="T42" fmla="*/ 45 w 59"/>
                <a:gd name="T43" fmla="*/ 3 h 36"/>
                <a:gd name="T44" fmla="*/ 42 w 59"/>
                <a:gd name="T45" fmla="*/ 1 h 36"/>
                <a:gd name="T46" fmla="*/ 41 w 59"/>
                <a:gd name="T47" fmla="*/ 1 h 36"/>
                <a:gd name="T48" fmla="*/ 40 w 59"/>
                <a:gd name="T49" fmla="*/ 1 h 36"/>
                <a:gd name="T50" fmla="*/ 28 w 59"/>
                <a:gd name="T51" fmla="*/ 1 h 36"/>
                <a:gd name="T52" fmla="*/ 13 w 59"/>
                <a:gd name="T53" fmla="*/ 0 h 36"/>
                <a:gd name="T54" fmla="*/ 8 w 59"/>
                <a:gd name="T55" fmla="*/ 1 h 36"/>
                <a:gd name="T56" fmla="*/ 6 w 59"/>
                <a:gd name="T57" fmla="*/ 2 h 36"/>
                <a:gd name="T58" fmla="*/ 3 w 59"/>
                <a:gd name="T59" fmla="*/ 3 h 36"/>
                <a:gd name="T60" fmla="*/ 2 w 59"/>
                <a:gd name="T61" fmla="*/ 3 h 36"/>
                <a:gd name="T62" fmla="*/ 3 w 59"/>
                <a:gd name="T63" fmla="*/ 14 h 36"/>
                <a:gd name="T64" fmla="*/ 11 w 59"/>
                <a:gd name="T65" fmla="*/ 18 h 36"/>
                <a:gd name="T66" fmla="*/ 21 w 59"/>
                <a:gd name="T67" fmla="*/ 23 h 36"/>
                <a:gd name="T68" fmla="*/ 20 w 59"/>
                <a:gd name="T69" fmla="*/ 3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9" h="36">
                  <a:moveTo>
                    <a:pt x="20" y="30"/>
                  </a:moveTo>
                  <a:cubicBezTo>
                    <a:pt x="22" y="30"/>
                    <a:pt x="24" y="31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7" y="33"/>
                    <a:pt x="27" y="33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7" y="33"/>
                    <a:pt x="28" y="33"/>
                    <a:pt x="28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8" y="34"/>
                    <a:pt x="28" y="34"/>
                    <a:pt x="29" y="34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2" y="35"/>
                    <a:pt x="32" y="35"/>
                    <a:pt x="33" y="35"/>
                  </a:cubicBezTo>
                  <a:cubicBezTo>
                    <a:pt x="33" y="35"/>
                    <a:pt x="33" y="35"/>
                    <a:pt x="33" y="35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37" y="36"/>
                    <a:pt x="38" y="35"/>
                    <a:pt x="40" y="33"/>
                  </a:cubicBezTo>
                  <a:cubicBezTo>
                    <a:pt x="42" y="31"/>
                    <a:pt x="46" y="30"/>
                    <a:pt x="48" y="30"/>
                  </a:cubicBezTo>
                  <a:cubicBezTo>
                    <a:pt x="48" y="30"/>
                    <a:pt x="48" y="29"/>
                    <a:pt x="48" y="28"/>
                  </a:cubicBezTo>
                  <a:cubicBezTo>
                    <a:pt x="48" y="28"/>
                    <a:pt x="48" y="27"/>
                    <a:pt x="48" y="27"/>
                  </a:cubicBezTo>
                  <a:cubicBezTo>
                    <a:pt x="49" y="24"/>
                    <a:pt x="52" y="21"/>
                    <a:pt x="54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6" y="20"/>
                    <a:pt x="56" y="19"/>
                    <a:pt x="56" y="19"/>
                  </a:cubicBezTo>
                  <a:cubicBezTo>
                    <a:pt x="57" y="18"/>
                    <a:pt x="57" y="17"/>
                    <a:pt x="59" y="17"/>
                  </a:cubicBezTo>
                  <a:cubicBezTo>
                    <a:pt x="59" y="16"/>
                    <a:pt x="59" y="16"/>
                    <a:pt x="59" y="15"/>
                  </a:cubicBezTo>
                  <a:cubicBezTo>
                    <a:pt x="59" y="14"/>
                    <a:pt x="59" y="13"/>
                    <a:pt x="59" y="13"/>
                  </a:cubicBezTo>
                  <a:cubicBezTo>
                    <a:pt x="59" y="13"/>
                    <a:pt x="59" y="12"/>
                    <a:pt x="59" y="12"/>
                  </a:cubicBezTo>
                  <a:cubicBezTo>
                    <a:pt x="59" y="12"/>
                    <a:pt x="59" y="12"/>
                    <a:pt x="59" y="12"/>
                  </a:cubicBezTo>
                  <a:cubicBezTo>
                    <a:pt x="59" y="11"/>
                    <a:pt x="59" y="11"/>
                    <a:pt x="58" y="11"/>
                  </a:cubicBezTo>
                  <a:cubicBezTo>
                    <a:pt x="58" y="11"/>
                    <a:pt x="58" y="11"/>
                    <a:pt x="57" y="10"/>
                  </a:cubicBezTo>
                  <a:cubicBezTo>
                    <a:pt x="56" y="10"/>
                    <a:pt x="56" y="9"/>
                    <a:pt x="55" y="9"/>
                  </a:cubicBezTo>
                  <a:cubicBezTo>
                    <a:pt x="51" y="5"/>
                    <a:pt x="48" y="3"/>
                    <a:pt x="46" y="3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4" y="3"/>
                    <a:pt x="43" y="3"/>
                    <a:pt x="42" y="2"/>
                  </a:cubicBezTo>
                  <a:cubicBezTo>
                    <a:pt x="42" y="2"/>
                    <a:pt x="42" y="2"/>
                    <a:pt x="42" y="1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41" y="1"/>
                    <a:pt x="41" y="1"/>
                    <a:pt x="40" y="1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38" y="1"/>
                    <a:pt x="36" y="2"/>
                    <a:pt x="34" y="2"/>
                  </a:cubicBezTo>
                  <a:cubicBezTo>
                    <a:pt x="32" y="2"/>
                    <a:pt x="30" y="1"/>
                    <a:pt x="28" y="1"/>
                  </a:cubicBezTo>
                  <a:cubicBezTo>
                    <a:pt x="25" y="1"/>
                    <a:pt x="24" y="1"/>
                    <a:pt x="21" y="0"/>
                  </a:cubicBezTo>
                  <a:cubicBezTo>
                    <a:pt x="18" y="0"/>
                    <a:pt x="16" y="0"/>
                    <a:pt x="13" y="0"/>
                  </a:cubicBezTo>
                  <a:cubicBezTo>
                    <a:pt x="11" y="0"/>
                    <a:pt x="10" y="0"/>
                    <a:pt x="9" y="0"/>
                  </a:cubicBezTo>
                  <a:cubicBezTo>
                    <a:pt x="9" y="1"/>
                    <a:pt x="8" y="1"/>
                    <a:pt x="8" y="1"/>
                  </a:cubicBezTo>
                  <a:cubicBezTo>
                    <a:pt x="8" y="1"/>
                    <a:pt x="7" y="2"/>
                    <a:pt x="7" y="2"/>
                  </a:cubicBezTo>
                  <a:cubicBezTo>
                    <a:pt x="7" y="2"/>
                    <a:pt x="6" y="2"/>
                    <a:pt x="6" y="2"/>
                  </a:cubicBezTo>
                  <a:cubicBezTo>
                    <a:pt x="6" y="2"/>
                    <a:pt x="5" y="2"/>
                    <a:pt x="5" y="2"/>
                  </a:cubicBezTo>
                  <a:cubicBezTo>
                    <a:pt x="4" y="2"/>
                    <a:pt x="4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7"/>
                    <a:pt x="3" y="11"/>
                    <a:pt x="0" y="14"/>
                  </a:cubicBezTo>
                  <a:cubicBezTo>
                    <a:pt x="1" y="14"/>
                    <a:pt x="2" y="14"/>
                    <a:pt x="3" y="14"/>
                  </a:cubicBezTo>
                  <a:cubicBezTo>
                    <a:pt x="4" y="14"/>
                    <a:pt x="6" y="14"/>
                    <a:pt x="7" y="16"/>
                  </a:cubicBezTo>
                  <a:cubicBezTo>
                    <a:pt x="8" y="17"/>
                    <a:pt x="10" y="18"/>
                    <a:pt x="11" y="18"/>
                  </a:cubicBezTo>
                  <a:cubicBezTo>
                    <a:pt x="12" y="18"/>
                    <a:pt x="13" y="18"/>
                    <a:pt x="13" y="18"/>
                  </a:cubicBezTo>
                  <a:cubicBezTo>
                    <a:pt x="16" y="18"/>
                    <a:pt x="21" y="20"/>
                    <a:pt x="21" y="23"/>
                  </a:cubicBezTo>
                  <a:cubicBezTo>
                    <a:pt x="21" y="24"/>
                    <a:pt x="21" y="25"/>
                    <a:pt x="20" y="26"/>
                  </a:cubicBezTo>
                  <a:cubicBezTo>
                    <a:pt x="20" y="27"/>
                    <a:pt x="20" y="29"/>
                    <a:pt x="20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sz="1800"/>
            </a:p>
          </p:txBody>
        </p:sp>
        <p:sp>
          <p:nvSpPr>
            <p:cNvPr id="742" name="Freeform 1208">
              <a:extLst>
                <a:ext uri="{FF2B5EF4-FFF2-40B4-BE49-F238E27FC236}">
                  <a16:creationId xmlns:a16="http://schemas.microsoft.com/office/drawing/2014/main" id="{87E770A2-EC80-20DF-305E-92601BA41CC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3" y="3258"/>
              <a:ext cx="42" cy="22"/>
            </a:xfrm>
            <a:custGeom>
              <a:avLst/>
              <a:gdLst>
                <a:gd name="T0" fmla="*/ 9 w 44"/>
                <a:gd name="T1" fmla="*/ 22 h 22"/>
                <a:gd name="T2" fmla="*/ 11 w 44"/>
                <a:gd name="T3" fmla="*/ 22 h 22"/>
                <a:gd name="T4" fmla="*/ 12 w 44"/>
                <a:gd name="T5" fmla="*/ 22 h 22"/>
                <a:gd name="T6" fmla="*/ 14 w 44"/>
                <a:gd name="T7" fmla="*/ 22 h 22"/>
                <a:gd name="T8" fmla="*/ 14 w 44"/>
                <a:gd name="T9" fmla="*/ 22 h 22"/>
                <a:gd name="T10" fmla="*/ 15 w 44"/>
                <a:gd name="T11" fmla="*/ 22 h 22"/>
                <a:gd name="T12" fmla="*/ 16 w 44"/>
                <a:gd name="T13" fmla="*/ 22 h 22"/>
                <a:gd name="T14" fmla="*/ 17 w 44"/>
                <a:gd name="T15" fmla="*/ 22 h 22"/>
                <a:gd name="T16" fmla="*/ 19 w 44"/>
                <a:gd name="T17" fmla="*/ 18 h 22"/>
                <a:gd name="T18" fmla="*/ 21 w 44"/>
                <a:gd name="T19" fmla="*/ 14 h 22"/>
                <a:gd name="T20" fmla="*/ 22 w 44"/>
                <a:gd name="T21" fmla="*/ 14 h 22"/>
                <a:gd name="T22" fmla="*/ 23 w 44"/>
                <a:gd name="T23" fmla="*/ 14 h 22"/>
                <a:gd name="T24" fmla="*/ 27 w 44"/>
                <a:gd name="T25" fmla="*/ 18 h 22"/>
                <a:gd name="T26" fmla="*/ 30 w 44"/>
                <a:gd name="T27" fmla="*/ 22 h 22"/>
                <a:gd name="T28" fmla="*/ 30 w 44"/>
                <a:gd name="T29" fmla="*/ 20 h 22"/>
                <a:gd name="T30" fmla="*/ 35 w 44"/>
                <a:gd name="T31" fmla="*/ 15 h 22"/>
                <a:gd name="T32" fmla="*/ 36 w 44"/>
                <a:gd name="T33" fmla="*/ 15 h 22"/>
                <a:gd name="T34" fmla="*/ 39 w 44"/>
                <a:gd name="T35" fmla="*/ 16 h 22"/>
                <a:gd name="T36" fmla="*/ 44 w 44"/>
                <a:gd name="T37" fmla="*/ 13 h 22"/>
                <a:gd name="T38" fmla="*/ 44 w 44"/>
                <a:gd name="T39" fmla="*/ 13 h 22"/>
                <a:gd name="T40" fmla="*/ 44 w 44"/>
                <a:gd name="T41" fmla="*/ 12 h 22"/>
                <a:gd name="T42" fmla="*/ 44 w 44"/>
                <a:gd name="T43" fmla="*/ 12 h 22"/>
                <a:gd name="T44" fmla="*/ 44 w 44"/>
                <a:gd name="T45" fmla="*/ 12 h 22"/>
                <a:gd name="T46" fmla="*/ 44 w 44"/>
                <a:gd name="T47" fmla="*/ 11 h 22"/>
                <a:gd name="T48" fmla="*/ 44 w 44"/>
                <a:gd name="T49" fmla="*/ 11 h 22"/>
                <a:gd name="T50" fmla="*/ 44 w 44"/>
                <a:gd name="T51" fmla="*/ 11 h 22"/>
                <a:gd name="T52" fmla="*/ 43 w 44"/>
                <a:gd name="T53" fmla="*/ 11 h 22"/>
                <a:gd name="T54" fmla="*/ 43 w 44"/>
                <a:gd name="T55" fmla="*/ 11 h 22"/>
                <a:gd name="T56" fmla="*/ 42 w 44"/>
                <a:gd name="T57" fmla="*/ 11 h 22"/>
                <a:gd name="T58" fmla="*/ 37 w 44"/>
                <a:gd name="T59" fmla="*/ 9 h 22"/>
                <a:gd name="T60" fmla="*/ 36 w 44"/>
                <a:gd name="T61" fmla="*/ 9 h 22"/>
                <a:gd name="T62" fmla="*/ 36 w 44"/>
                <a:gd name="T63" fmla="*/ 9 h 22"/>
                <a:gd name="T64" fmla="*/ 36 w 44"/>
                <a:gd name="T65" fmla="*/ 8 h 22"/>
                <a:gd name="T66" fmla="*/ 35 w 44"/>
                <a:gd name="T67" fmla="*/ 8 h 22"/>
                <a:gd name="T68" fmla="*/ 35 w 44"/>
                <a:gd name="T69" fmla="*/ 7 h 22"/>
                <a:gd name="T70" fmla="*/ 35 w 44"/>
                <a:gd name="T71" fmla="*/ 6 h 22"/>
                <a:gd name="T72" fmla="*/ 35 w 44"/>
                <a:gd name="T73" fmla="*/ 6 h 22"/>
                <a:gd name="T74" fmla="*/ 35 w 44"/>
                <a:gd name="T75" fmla="*/ 4 h 22"/>
                <a:gd name="T76" fmla="*/ 35 w 44"/>
                <a:gd name="T77" fmla="*/ 4 h 22"/>
                <a:gd name="T78" fmla="*/ 35 w 44"/>
                <a:gd name="T79" fmla="*/ 3 h 22"/>
                <a:gd name="T80" fmla="*/ 35 w 44"/>
                <a:gd name="T81" fmla="*/ 3 h 22"/>
                <a:gd name="T82" fmla="*/ 35 w 44"/>
                <a:gd name="T83" fmla="*/ 2 h 22"/>
                <a:gd name="T84" fmla="*/ 32 w 44"/>
                <a:gd name="T85" fmla="*/ 1 h 22"/>
                <a:gd name="T86" fmla="*/ 32 w 44"/>
                <a:gd name="T87" fmla="*/ 1 h 22"/>
                <a:gd name="T88" fmla="*/ 30 w 44"/>
                <a:gd name="T89" fmla="*/ 1 h 22"/>
                <a:gd name="T90" fmla="*/ 24 w 44"/>
                <a:gd name="T91" fmla="*/ 1 h 22"/>
                <a:gd name="T92" fmla="*/ 18 w 44"/>
                <a:gd name="T93" fmla="*/ 2 h 22"/>
                <a:gd name="T94" fmla="*/ 15 w 44"/>
                <a:gd name="T95" fmla="*/ 1 h 22"/>
                <a:gd name="T96" fmla="*/ 14 w 44"/>
                <a:gd name="T97" fmla="*/ 1 h 22"/>
                <a:gd name="T98" fmla="*/ 13 w 44"/>
                <a:gd name="T99" fmla="*/ 3 h 22"/>
                <a:gd name="T100" fmla="*/ 12 w 44"/>
                <a:gd name="T101" fmla="*/ 3 h 22"/>
                <a:gd name="T102" fmla="*/ 8 w 44"/>
                <a:gd name="T103" fmla="*/ 6 h 22"/>
                <a:gd name="T104" fmla="*/ 4 w 44"/>
                <a:gd name="T105" fmla="*/ 10 h 22"/>
                <a:gd name="T106" fmla="*/ 1 w 44"/>
                <a:gd name="T107" fmla="*/ 15 h 22"/>
                <a:gd name="T108" fmla="*/ 0 w 44"/>
                <a:gd name="T109" fmla="*/ 15 h 22"/>
                <a:gd name="T110" fmla="*/ 3 w 44"/>
                <a:gd name="T111" fmla="*/ 15 h 22"/>
                <a:gd name="T112" fmla="*/ 7 w 44"/>
                <a:gd name="T113" fmla="*/ 19 h 22"/>
                <a:gd name="T114" fmla="*/ 8 w 44"/>
                <a:gd name="T115" fmla="*/ 20 h 22"/>
                <a:gd name="T116" fmla="*/ 9 w 44"/>
                <a:gd name="T117" fmla="*/ 21 h 22"/>
                <a:gd name="T118" fmla="*/ 9 w 44"/>
                <a:gd name="T119" fmla="*/ 21 h 22"/>
                <a:gd name="T120" fmla="*/ 9 w 44"/>
                <a:gd name="T121" fmla="*/ 22 h 22"/>
                <a:gd name="T122" fmla="*/ 9 w 44"/>
                <a:gd name="T123" fmla="*/ 22 h 22"/>
                <a:gd name="T124" fmla="*/ 9 w 44"/>
                <a:gd name="T12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4" h="22">
                  <a:moveTo>
                    <a:pt x="9" y="22"/>
                  </a:moveTo>
                  <a:cubicBezTo>
                    <a:pt x="10" y="22"/>
                    <a:pt x="11" y="22"/>
                    <a:pt x="11" y="22"/>
                  </a:cubicBezTo>
                  <a:cubicBezTo>
                    <a:pt x="11" y="22"/>
                    <a:pt x="12" y="22"/>
                    <a:pt x="12" y="22"/>
                  </a:cubicBezTo>
                  <a:cubicBezTo>
                    <a:pt x="12" y="22"/>
                    <a:pt x="13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22"/>
                    <a:pt x="15" y="22"/>
                    <a:pt x="15" y="22"/>
                  </a:cubicBezTo>
                  <a:cubicBezTo>
                    <a:pt x="15" y="22"/>
                    <a:pt x="15" y="22"/>
                    <a:pt x="16" y="22"/>
                  </a:cubicBezTo>
                  <a:cubicBezTo>
                    <a:pt x="16" y="22"/>
                    <a:pt x="16" y="22"/>
                    <a:pt x="17" y="22"/>
                  </a:cubicBezTo>
                  <a:cubicBezTo>
                    <a:pt x="17" y="22"/>
                    <a:pt x="19" y="19"/>
                    <a:pt x="19" y="18"/>
                  </a:cubicBezTo>
                  <a:cubicBezTo>
                    <a:pt x="20" y="16"/>
                    <a:pt x="21" y="15"/>
                    <a:pt x="21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4" y="14"/>
                    <a:pt x="25" y="15"/>
                    <a:pt x="27" y="18"/>
                  </a:cubicBezTo>
                  <a:cubicBezTo>
                    <a:pt x="28" y="19"/>
                    <a:pt x="29" y="21"/>
                    <a:pt x="30" y="22"/>
                  </a:cubicBezTo>
                  <a:cubicBezTo>
                    <a:pt x="30" y="21"/>
                    <a:pt x="30" y="20"/>
                    <a:pt x="30" y="20"/>
                  </a:cubicBezTo>
                  <a:cubicBezTo>
                    <a:pt x="30" y="17"/>
                    <a:pt x="32" y="15"/>
                    <a:pt x="35" y="15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8" y="16"/>
                    <a:pt x="39" y="16"/>
                  </a:cubicBezTo>
                  <a:cubicBezTo>
                    <a:pt x="39" y="13"/>
                    <a:pt x="41" y="12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1"/>
                    <a:pt x="44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2" y="11"/>
                    <a:pt x="42" y="11"/>
                  </a:cubicBezTo>
                  <a:cubicBezTo>
                    <a:pt x="40" y="11"/>
                    <a:pt x="38" y="10"/>
                    <a:pt x="37" y="9"/>
                  </a:cubicBezTo>
                  <a:cubicBezTo>
                    <a:pt x="37" y="9"/>
                    <a:pt x="37" y="9"/>
                    <a:pt x="36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6" y="8"/>
                    <a:pt x="35" y="8"/>
                    <a:pt x="35" y="8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7"/>
                    <a:pt x="35" y="6"/>
                    <a:pt x="35" y="6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5" y="5"/>
                    <a:pt x="35" y="5"/>
                    <a:pt x="35" y="4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4"/>
                    <a:pt x="35" y="3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3"/>
                    <a:pt x="35" y="2"/>
                    <a:pt x="35" y="2"/>
                  </a:cubicBezTo>
                  <a:cubicBezTo>
                    <a:pt x="34" y="2"/>
                    <a:pt x="33" y="2"/>
                    <a:pt x="32" y="1"/>
                  </a:cubicBezTo>
                  <a:cubicBezTo>
                    <a:pt x="32" y="1"/>
                    <a:pt x="32" y="1"/>
                    <a:pt x="32" y="1"/>
                  </a:cubicBezTo>
                  <a:cubicBezTo>
                    <a:pt x="31" y="1"/>
                    <a:pt x="30" y="1"/>
                    <a:pt x="30" y="1"/>
                  </a:cubicBezTo>
                  <a:cubicBezTo>
                    <a:pt x="27" y="0"/>
                    <a:pt x="26" y="0"/>
                    <a:pt x="24" y="1"/>
                  </a:cubicBezTo>
                  <a:cubicBezTo>
                    <a:pt x="23" y="1"/>
                    <a:pt x="21" y="2"/>
                    <a:pt x="18" y="2"/>
                  </a:cubicBezTo>
                  <a:cubicBezTo>
                    <a:pt x="17" y="2"/>
                    <a:pt x="16" y="1"/>
                    <a:pt x="15" y="1"/>
                  </a:cubicBezTo>
                  <a:cubicBezTo>
                    <a:pt x="15" y="1"/>
                    <a:pt x="15" y="1"/>
                    <a:pt x="14" y="1"/>
                  </a:cubicBezTo>
                  <a:cubicBezTo>
                    <a:pt x="14" y="2"/>
                    <a:pt x="13" y="3"/>
                    <a:pt x="13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0" y="3"/>
                    <a:pt x="8" y="4"/>
                    <a:pt x="8" y="6"/>
                  </a:cubicBezTo>
                  <a:cubicBezTo>
                    <a:pt x="8" y="8"/>
                    <a:pt x="6" y="9"/>
                    <a:pt x="4" y="10"/>
                  </a:cubicBezTo>
                  <a:cubicBezTo>
                    <a:pt x="3" y="12"/>
                    <a:pt x="1" y="13"/>
                    <a:pt x="1" y="15"/>
                  </a:cubicBezTo>
                  <a:cubicBezTo>
                    <a:pt x="1" y="15"/>
                    <a:pt x="1" y="15"/>
                    <a:pt x="0" y="15"/>
                  </a:cubicBezTo>
                  <a:cubicBezTo>
                    <a:pt x="1" y="15"/>
                    <a:pt x="2" y="15"/>
                    <a:pt x="3" y="15"/>
                  </a:cubicBezTo>
                  <a:cubicBezTo>
                    <a:pt x="5" y="15"/>
                    <a:pt x="7" y="17"/>
                    <a:pt x="7" y="19"/>
                  </a:cubicBezTo>
                  <a:cubicBezTo>
                    <a:pt x="7" y="19"/>
                    <a:pt x="7" y="19"/>
                    <a:pt x="8" y="20"/>
                  </a:cubicBezTo>
                  <a:cubicBezTo>
                    <a:pt x="8" y="20"/>
                    <a:pt x="8" y="20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sz="1800"/>
            </a:p>
          </p:txBody>
        </p:sp>
        <p:sp>
          <p:nvSpPr>
            <p:cNvPr id="743" name="Freeform 1209">
              <a:extLst>
                <a:ext uri="{FF2B5EF4-FFF2-40B4-BE49-F238E27FC236}">
                  <a16:creationId xmlns:a16="http://schemas.microsoft.com/office/drawing/2014/main" id="{0B06C6F4-8C8B-307F-4DC6-C0DD2DE2C54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1" y="3155"/>
              <a:ext cx="92" cy="103"/>
            </a:xfrm>
            <a:custGeom>
              <a:avLst/>
              <a:gdLst>
                <a:gd name="T0" fmla="*/ 0 w 96"/>
                <a:gd name="T1" fmla="*/ 60 h 108"/>
                <a:gd name="T2" fmla="*/ 0 w 96"/>
                <a:gd name="T3" fmla="*/ 60 h 108"/>
                <a:gd name="T4" fmla="*/ 4 w 96"/>
                <a:gd name="T5" fmla="*/ 65 h 108"/>
                <a:gd name="T6" fmla="*/ 2 w 96"/>
                <a:gd name="T7" fmla="*/ 70 h 108"/>
                <a:gd name="T8" fmla="*/ 2 w 96"/>
                <a:gd name="T9" fmla="*/ 72 h 108"/>
                <a:gd name="T10" fmla="*/ 3 w 96"/>
                <a:gd name="T11" fmla="*/ 74 h 108"/>
                <a:gd name="T12" fmla="*/ 4 w 96"/>
                <a:gd name="T13" fmla="*/ 79 h 108"/>
                <a:gd name="T14" fmla="*/ 6 w 96"/>
                <a:gd name="T15" fmla="*/ 80 h 108"/>
                <a:gd name="T16" fmla="*/ 17 w 96"/>
                <a:gd name="T17" fmla="*/ 85 h 108"/>
                <a:gd name="T18" fmla="*/ 24 w 96"/>
                <a:gd name="T19" fmla="*/ 88 h 108"/>
                <a:gd name="T20" fmla="*/ 18 w 96"/>
                <a:gd name="T21" fmla="*/ 101 h 108"/>
                <a:gd name="T22" fmla="*/ 18 w 96"/>
                <a:gd name="T23" fmla="*/ 105 h 108"/>
                <a:gd name="T24" fmla="*/ 24 w 96"/>
                <a:gd name="T25" fmla="*/ 105 h 108"/>
                <a:gd name="T26" fmla="*/ 36 w 96"/>
                <a:gd name="T27" fmla="*/ 106 h 108"/>
                <a:gd name="T28" fmla="*/ 39 w 96"/>
                <a:gd name="T29" fmla="*/ 106 h 108"/>
                <a:gd name="T30" fmla="*/ 40 w 96"/>
                <a:gd name="T31" fmla="*/ 106 h 108"/>
                <a:gd name="T32" fmla="*/ 45 w 96"/>
                <a:gd name="T33" fmla="*/ 108 h 108"/>
                <a:gd name="T34" fmla="*/ 58 w 96"/>
                <a:gd name="T35" fmla="*/ 107 h 108"/>
                <a:gd name="T36" fmla="*/ 74 w 96"/>
                <a:gd name="T37" fmla="*/ 105 h 108"/>
                <a:gd name="T38" fmla="*/ 79 w 96"/>
                <a:gd name="T39" fmla="*/ 95 h 108"/>
                <a:gd name="T40" fmla="*/ 83 w 96"/>
                <a:gd name="T41" fmla="*/ 92 h 108"/>
                <a:gd name="T42" fmla="*/ 82 w 96"/>
                <a:gd name="T43" fmla="*/ 90 h 108"/>
                <a:gd name="T44" fmla="*/ 80 w 96"/>
                <a:gd name="T45" fmla="*/ 88 h 108"/>
                <a:gd name="T46" fmla="*/ 76 w 96"/>
                <a:gd name="T47" fmla="*/ 85 h 108"/>
                <a:gd name="T48" fmla="*/ 69 w 96"/>
                <a:gd name="T49" fmla="*/ 74 h 108"/>
                <a:gd name="T50" fmla="*/ 70 w 96"/>
                <a:gd name="T51" fmla="*/ 65 h 108"/>
                <a:gd name="T52" fmla="*/ 87 w 96"/>
                <a:gd name="T53" fmla="*/ 58 h 108"/>
                <a:gd name="T54" fmla="*/ 93 w 96"/>
                <a:gd name="T55" fmla="*/ 55 h 108"/>
                <a:gd name="T56" fmla="*/ 96 w 96"/>
                <a:gd name="T57" fmla="*/ 56 h 108"/>
                <a:gd name="T58" fmla="*/ 96 w 96"/>
                <a:gd name="T59" fmla="*/ 55 h 108"/>
                <a:gd name="T60" fmla="*/ 96 w 96"/>
                <a:gd name="T61" fmla="*/ 53 h 108"/>
                <a:gd name="T62" fmla="*/ 92 w 96"/>
                <a:gd name="T63" fmla="*/ 39 h 108"/>
                <a:gd name="T64" fmla="*/ 87 w 96"/>
                <a:gd name="T65" fmla="*/ 30 h 108"/>
                <a:gd name="T66" fmla="*/ 88 w 96"/>
                <a:gd name="T67" fmla="*/ 14 h 108"/>
                <a:gd name="T68" fmla="*/ 83 w 96"/>
                <a:gd name="T69" fmla="*/ 10 h 108"/>
                <a:gd name="T70" fmla="*/ 73 w 96"/>
                <a:gd name="T71" fmla="*/ 6 h 108"/>
                <a:gd name="T72" fmla="*/ 53 w 96"/>
                <a:gd name="T73" fmla="*/ 12 h 108"/>
                <a:gd name="T74" fmla="*/ 42 w 96"/>
                <a:gd name="T75" fmla="*/ 5 h 108"/>
                <a:gd name="T76" fmla="*/ 41 w 96"/>
                <a:gd name="T77" fmla="*/ 1 h 108"/>
                <a:gd name="T78" fmla="*/ 39 w 96"/>
                <a:gd name="T79" fmla="*/ 1 h 108"/>
                <a:gd name="T80" fmla="*/ 36 w 96"/>
                <a:gd name="T81" fmla="*/ 0 h 108"/>
                <a:gd name="T82" fmla="*/ 31 w 96"/>
                <a:gd name="T83" fmla="*/ 0 h 108"/>
                <a:gd name="T84" fmla="*/ 35 w 96"/>
                <a:gd name="T85" fmla="*/ 12 h 108"/>
                <a:gd name="T86" fmla="*/ 30 w 96"/>
                <a:gd name="T87" fmla="*/ 18 h 108"/>
                <a:gd name="T88" fmla="*/ 17 w 96"/>
                <a:gd name="T89" fmla="*/ 18 h 108"/>
                <a:gd name="T90" fmla="*/ 13 w 96"/>
                <a:gd name="T91" fmla="*/ 21 h 108"/>
                <a:gd name="T92" fmla="*/ 14 w 96"/>
                <a:gd name="T93" fmla="*/ 25 h 108"/>
                <a:gd name="T94" fmla="*/ 13 w 96"/>
                <a:gd name="T95" fmla="*/ 29 h 108"/>
                <a:gd name="T96" fmla="*/ 9 w 96"/>
                <a:gd name="T97" fmla="*/ 42 h 108"/>
                <a:gd name="T98" fmla="*/ 2 w 96"/>
                <a:gd name="T99" fmla="*/ 52 h 108"/>
                <a:gd name="T100" fmla="*/ 1 w 96"/>
                <a:gd name="T101" fmla="*/ 59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6" h="108">
                  <a:moveTo>
                    <a:pt x="1" y="59"/>
                  </a:moveTo>
                  <a:cubicBezTo>
                    <a:pt x="1" y="59"/>
                    <a:pt x="1" y="59"/>
                    <a:pt x="1" y="59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1"/>
                    <a:pt x="1" y="62"/>
                    <a:pt x="2" y="63"/>
                  </a:cubicBezTo>
                  <a:cubicBezTo>
                    <a:pt x="2" y="64"/>
                    <a:pt x="3" y="65"/>
                    <a:pt x="3" y="66"/>
                  </a:cubicBezTo>
                  <a:cubicBezTo>
                    <a:pt x="4" y="65"/>
                    <a:pt x="4" y="65"/>
                    <a:pt x="4" y="65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3" y="69"/>
                    <a:pt x="2" y="70"/>
                    <a:pt x="2" y="70"/>
                  </a:cubicBezTo>
                  <a:cubicBezTo>
                    <a:pt x="1" y="70"/>
                    <a:pt x="1" y="71"/>
                    <a:pt x="1" y="71"/>
                  </a:cubicBezTo>
                  <a:cubicBezTo>
                    <a:pt x="1" y="71"/>
                    <a:pt x="1" y="71"/>
                    <a:pt x="1" y="71"/>
                  </a:cubicBezTo>
                  <a:cubicBezTo>
                    <a:pt x="2" y="71"/>
                    <a:pt x="2" y="72"/>
                    <a:pt x="2" y="72"/>
                  </a:cubicBezTo>
                  <a:cubicBezTo>
                    <a:pt x="2" y="72"/>
                    <a:pt x="2" y="72"/>
                    <a:pt x="2" y="72"/>
                  </a:cubicBezTo>
                  <a:cubicBezTo>
                    <a:pt x="2" y="73"/>
                    <a:pt x="3" y="73"/>
                    <a:pt x="3" y="74"/>
                  </a:cubicBezTo>
                  <a:cubicBezTo>
                    <a:pt x="3" y="74"/>
                    <a:pt x="3" y="74"/>
                    <a:pt x="3" y="74"/>
                  </a:cubicBezTo>
                  <a:cubicBezTo>
                    <a:pt x="3" y="75"/>
                    <a:pt x="4" y="75"/>
                    <a:pt x="4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4" y="77"/>
                    <a:pt x="4" y="78"/>
                    <a:pt x="4" y="79"/>
                  </a:cubicBezTo>
                  <a:cubicBezTo>
                    <a:pt x="4" y="79"/>
                    <a:pt x="4" y="79"/>
                    <a:pt x="4" y="79"/>
                  </a:cubicBezTo>
                  <a:cubicBezTo>
                    <a:pt x="5" y="79"/>
                    <a:pt x="5" y="79"/>
                    <a:pt x="5" y="79"/>
                  </a:cubicBezTo>
                  <a:cubicBezTo>
                    <a:pt x="5" y="80"/>
                    <a:pt x="6" y="80"/>
                    <a:pt x="6" y="80"/>
                  </a:cubicBezTo>
                  <a:cubicBezTo>
                    <a:pt x="6" y="80"/>
                    <a:pt x="7" y="80"/>
                    <a:pt x="7" y="81"/>
                  </a:cubicBezTo>
                  <a:cubicBezTo>
                    <a:pt x="8" y="82"/>
                    <a:pt x="9" y="83"/>
                    <a:pt x="12" y="83"/>
                  </a:cubicBezTo>
                  <a:cubicBezTo>
                    <a:pt x="15" y="83"/>
                    <a:pt x="16" y="84"/>
                    <a:pt x="17" y="85"/>
                  </a:cubicBezTo>
                  <a:cubicBezTo>
                    <a:pt x="18" y="85"/>
                    <a:pt x="18" y="85"/>
                    <a:pt x="18" y="85"/>
                  </a:cubicBezTo>
                  <a:cubicBezTo>
                    <a:pt x="18" y="85"/>
                    <a:pt x="19" y="85"/>
                    <a:pt x="19" y="85"/>
                  </a:cubicBezTo>
                  <a:cubicBezTo>
                    <a:pt x="20" y="85"/>
                    <a:pt x="23" y="86"/>
                    <a:pt x="24" y="88"/>
                  </a:cubicBezTo>
                  <a:cubicBezTo>
                    <a:pt x="24" y="89"/>
                    <a:pt x="24" y="91"/>
                    <a:pt x="22" y="93"/>
                  </a:cubicBezTo>
                  <a:cubicBezTo>
                    <a:pt x="19" y="95"/>
                    <a:pt x="19" y="97"/>
                    <a:pt x="18" y="100"/>
                  </a:cubicBezTo>
                  <a:cubicBezTo>
                    <a:pt x="18" y="101"/>
                    <a:pt x="18" y="101"/>
                    <a:pt x="18" y="101"/>
                  </a:cubicBezTo>
                  <a:cubicBezTo>
                    <a:pt x="18" y="102"/>
                    <a:pt x="18" y="103"/>
                    <a:pt x="18" y="104"/>
                  </a:cubicBezTo>
                  <a:cubicBezTo>
                    <a:pt x="18" y="104"/>
                    <a:pt x="18" y="105"/>
                    <a:pt x="18" y="105"/>
                  </a:cubicBezTo>
                  <a:cubicBezTo>
                    <a:pt x="18" y="105"/>
                    <a:pt x="18" y="105"/>
                    <a:pt x="18" y="105"/>
                  </a:cubicBezTo>
                  <a:cubicBezTo>
                    <a:pt x="18" y="105"/>
                    <a:pt x="18" y="105"/>
                    <a:pt x="18" y="105"/>
                  </a:cubicBezTo>
                  <a:cubicBezTo>
                    <a:pt x="18" y="105"/>
                    <a:pt x="19" y="106"/>
                    <a:pt x="20" y="106"/>
                  </a:cubicBezTo>
                  <a:cubicBezTo>
                    <a:pt x="23" y="106"/>
                    <a:pt x="24" y="105"/>
                    <a:pt x="24" y="105"/>
                  </a:cubicBezTo>
                  <a:cubicBezTo>
                    <a:pt x="27" y="104"/>
                    <a:pt x="29" y="103"/>
                    <a:pt x="33" y="105"/>
                  </a:cubicBezTo>
                  <a:cubicBezTo>
                    <a:pt x="34" y="105"/>
                    <a:pt x="35" y="105"/>
                    <a:pt x="35" y="106"/>
                  </a:cubicBezTo>
                  <a:cubicBezTo>
                    <a:pt x="36" y="106"/>
                    <a:pt x="36" y="106"/>
                    <a:pt x="36" y="106"/>
                  </a:cubicBezTo>
                  <a:cubicBezTo>
                    <a:pt x="37" y="106"/>
                    <a:pt x="38" y="107"/>
                    <a:pt x="38" y="107"/>
                  </a:cubicBezTo>
                  <a:cubicBezTo>
                    <a:pt x="38" y="107"/>
                    <a:pt x="38" y="107"/>
                    <a:pt x="38" y="107"/>
                  </a:cubicBezTo>
                  <a:cubicBezTo>
                    <a:pt x="39" y="107"/>
                    <a:pt x="39" y="107"/>
                    <a:pt x="39" y="106"/>
                  </a:cubicBezTo>
                  <a:cubicBezTo>
                    <a:pt x="39" y="106"/>
                    <a:pt x="40" y="106"/>
                    <a:pt x="40" y="106"/>
                  </a:cubicBezTo>
                  <a:cubicBezTo>
                    <a:pt x="40" y="106"/>
                    <a:pt x="40" y="106"/>
                    <a:pt x="40" y="106"/>
                  </a:cubicBezTo>
                  <a:cubicBezTo>
                    <a:pt x="40" y="106"/>
                    <a:pt x="40" y="106"/>
                    <a:pt x="40" y="106"/>
                  </a:cubicBezTo>
                  <a:cubicBezTo>
                    <a:pt x="40" y="106"/>
                    <a:pt x="40" y="106"/>
                    <a:pt x="40" y="106"/>
                  </a:cubicBezTo>
                  <a:cubicBezTo>
                    <a:pt x="42" y="106"/>
                    <a:pt x="43" y="107"/>
                    <a:pt x="44" y="108"/>
                  </a:cubicBezTo>
                  <a:cubicBezTo>
                    <a:pt x="45" y="108"/>
                    <a:pt x="45" y="108"/>
                    <a:pt x="45" y="108"/>
                  </a:cubicBezTo>
                  <a:cubicBezTo>
                    <a:pt x="46" y="107"/>
                    <a:pt x="48" y="106"/>
                    <a:pt x="50" y="106"/>
                  </a:cubicBezTo>
                  <a:cubicBezTo>
                    <a:pt x="52" y="106"/>
                    <a:pt x="53" y="106"/>
                    <a:pt x="54" y="107"/>
                  </a:cubicBezTo>
                  <a:cubicBezTo>
                    <a:pt x="56" y="108"/>
                    <a:pt x="57" y="108"/>
                    <a:pt x="58" y="107"/>
                  </a:cubicBezTo>
                  <a:cubicBezTo>
                    <a:pt x="61" y="105"/>
                    <a:pt x="67" y="104"/>
                    <a:pt x="69" y="104"/>
                  </a:cubicBezTo>
                  <a:cubicBezTo>
                    <a:pt x="71" y="104"/>
                    <a:pt x="72" y="104"/>
                    <a:pt x="72" y="104"/>
                  </a:cubicBezTo>
                  <a:cubicBezTo>
                    <a:pt x="73" y="105"/>
                    <a:pt x="74" y="105"/>
                    <a:pt x="74" y="105"/>
                  </a:cubicBezTo>
                  <a:cubicBezTo>
                    <a:pt x="74" y="105"/>
                    <a:pt x="74" y="104"/>
                    <a:pt x="74" y="103"/>
                  </a:cubicBezTo>
                  <a:cubicBezTo>
                    <a:pt x="72" y="98"/>
                    <a:pt x="76" y="96"/>
                    <a:pt x="78" y="96"/>
                  </a:cubicBezTo>
                  <a:cubicBezTo>
                    <a:pt x="78" y="95"/>
                    <a:pt x="78" y="95"/>
                    <a:pt x="79" y="95"/>
                  </a:cubicBezTo>
                  <a:cubicBezTo>
                    <a:pt x="79" y="95"/>
                    <a:pt x="79" y="94"/>
                    <a:pt x="79" y="94"/>
                  </a:cubicBezTo>
                  <a:cubicBezTo>
                    <a:pt x="79" y="94"/>
                    <a:pt x="79" y="94"/>
                    <a:pt x="80" y="94"/>
                  </a:cubicBezTo>
                  <a:cubicBezTo>
                    <a:pt x="80" y="93"/>
                    <a:pt x="82" y="92"/>
                    <a:pt x="83" y="92"/>
                  </a:cubicBezTo>
                  <a:cubicBezTo>
                    <a:pt x="83" y="91"/>
                    <a:pt x="84" y="91"/>
                    <a:pt x="84" y="91"/>
                  </a:cubicBezTo>
                  <a:cubicBezTo>
                    <a:pt x="84" y="91"/>
                    <a:pt x="84" y="91"/>
                    <a:pt x="84" y="91"/>
                  </a:cubicBezTo>
                  <a:cubicBezTo>
                    <a:pt x="84" y="91"/>
                    <a:pt x="83" y="90"/>
                    <a:pt x="82" y="90"/>
                  </a:cubicBezTo>
                  <a:cubicBezTo>
                    <a:pt x="82" y="90"/>
                    <a:pt x="82" y="90"/>
                    <a:pt x="82" y="90"/>
                  </a:cubicBezTo>
                  <a:cubicBezTo>
                    <a:pt x="81" y="89"/>
                    <a:pt x="81" y="89"/>
                    <a:pt x="80" y="88"/>
                  </a:cubicBezTo>
                  <a:cubicBezTo>
                    <a:pt x="80" y="88"/>
                    <a:pt x="80" y="88"/>
                    <a:pt x="80" y="88"/>
                  </a:cubicBezTo>
                  <a:cubicBezTo>
                    <a:pt x="79" y="87"/>
                    <a:pt x="78" y="87"/>
                    <a:pt x="78" y="87"/>
                  </a:cubicBezTo>
                  <a:cubicBezTo>
                    <a:pt x="78" y="86"/>
                    <a:pt x="78" y="86"/>
                    <a:pt x="77" y="86"/>
                  </a:cubicBezTo>
                  <a:cubicBezTo>
                    <a:pt x="77" y="86"/>
                    <a:pt x="76" y="86"/>
                    <a:pt x="76" y="85"/>
                  </a:cubicBezTo>
                  <a:cubicBezTo>
                    <a:pt x="75" y="85"/>
                    <a:pt x="74" y="84"/>
                    <a:pt x="74" y="84"/>
                  </a:cubicBezTo>
                  <a:cubicBezTo>
                    <a:pt x="72" y="82"/>
                    <a:pt x="71" y="79"/>
                    <a:pt x="70" y="77"/>
                  </a:cubicBezTo>
                  <a:cubicBezTo>
                    <a:pt x="70" y="75"/>
                    <a:pt x="70" y="74"/>
                    <a:pt x="69" y="74"/>
                  </a:cubicBezTo>
                  <a:cubicBezTo>
                    <a:pt x="69" y="73"/>
                    <a:pt x="69" y="73"/>
                    <a:pt x="69" y="72"/>
                  </a:cubicBezTo>
                  <a:cubicBezTo>
                    <a:pt x="68" y="71"/>
                    <a:pt x="66" y="69"/>
                    <a:pt x="67" y="67"/>
                  </a:cubicBezTo>
                  <a:cubicBezTo>
                    <a:pt x="67" y="66"/>
                    <a:pt x="68" y="65"/>
                    <a:pt x="70" y="65"/>
                  </a:cubicBezTo>
                  <a:cubicBezTo>
                    <a:pt x="73" y="64"/>
                    <a:pt x="79" y="63"/>
                    <a:pt x="81" y="61"/>
                  </a:cubicBezTo>
                  <a:cubicBezTo>
                    <a:pt x="81" y="60"/>
                    <a:pt x="82" y="60"/>
                    <a:pt x="82" y="60"/>
                  </a:cubicBezTo>
                  <a:cubicBezTo>
                    <a:pt x="84" y="59"/>
                    <a:pt x="86" y="58"/>
                    <a:pt x="87" y="58"/>
                  </a:cubicBezTo>
                  <a:cubicBezTo>
                    <a:pt x="88" y="57"/>
                    <a:pt x="89" y="57"/>
                    <a:pt x="90" y="57"/>
                  </a:cubicBezTo>
                  <a:cubicBezTo>
                    <a:pt x="90" y="57"/>
                    <a:pt x="90" y="57"/>
                    <a:pt x="90" y="56"/>
                  </a:cubicBezTo>
                  <a:cubicBezTo>
                    <a:pt x="90" y="56"/>
                    <a:pt x="91" y="55"/>
                    <a:pt x="93" y="55"/>
                  </a:cubicBezTo>
                  <a:cubicBezTo>
                    <a:pt x="94" y="55"/>
                    <a:pt x="94" y="56"/>
                    <a:pt x="95" y="56"/>
                  </a:cubicBezTo>
                  <a:cubicBezTo>
                    <a:pt x="95" y="56"/>
                    <a:pt x="96" y="56"/>
                    <a:pt x="96" y="56"/>
                  </a:cubicBezTo>
                  <a:cubicBezTo>
                    <a:pt x="96" y="56"/>
                    <a:pt x="96" y="56"/>
                    <a:pt x="96" y="56"/>
                  </a:cubicBezTo>
                  <a:cubicBezTo>
                    <a:pt x="96" y="56"/>
                    <a:pt x="96" y="56"/>
                    <a:pt x="96" y="56"/>
                  </a:cubicBezTo>
                  <a:cubicBezTo>
                    <a:pt x="96" y="55"/>
                    <a:pt x="96" y="55"/>
                    <a:pt x="96" y="55"/>
                  </a:cubicBezTo>
                  <a:cubicBezTo>
                    <a:pt x="96" y="55"/>
                    <a:pt x="96" y="55"/>
                    <a:pt x="96" y="55"/>
                  </a:cubicBezTo>
                  <a:cubicBezTo>
                    <a:pt x="96" y="55"/>
                    <a:pt x="96" y="54"/>
                    <a:pt x="96" y="54"/>
                  </a:cubicBezTo>
                  <a:cubicBezTo>
                    <a:pt x="96" y="54"/>
                    <a:pt x="96" y="54"/>
                    <a:pt x="96" y="54"/>
                  </a:cubicBezTo>
                  <a:cubicBezTo>
                    <a:pt x="96" y="54"/>
                    <a:pt x="96" y="53"/>
                    <a:pt x="96" y="53"/>
                  </a:cubicBezTo>
                  <a:cubicBezTo>
                    <a:pt x="96" y="53"/>
                    <a:pt x="96" y="53"/>
                    <a:pt x="96" y="53"/>
                  </a:cubicBezTo>
                  <a:cubicBezTo>
                    <a:pt x="94" y="51"/>
                    <a:pt x="93" y="47"/>
                    <a:pt x="93" y="43"/>
                  </a:cubicBezTo>
                  <a:cubicBezTo>
                    <a:pt x="93" y="40"/>
                    <a:pt x="92" y="40"/>
                    <a:pt x="92" y="39"/>
                  </a:cubicBezTo>
                  <a:cubicBezTo>
                    <a:pt x="92" y="39"/>
                    <a:pt x="91" y="38"/>
                    <a:pt x="91" y="36"/>
                  </a:cubicBezTo>
                  <a:cubicBezTo>
                    <a:pt x="91" y="35"/>
                    <a:pt x="91" y="33"/>
                    <a:pt x="90" y="33"/>
                  </a:cubicBezTo>
                  <a:cubicBezTo>
                    <a:pt x="89" y="32"/>
                    <a:pt x="88" y="31"/>
                    <a:pt x="87" y="30"/>
                  </a:cubicBezTo>
                  <a:cubicBezTo>
                    <a:pt x="87" y="28"/>
                    <a:pt x="88" y="27"/>
                    <a:pt x="88" y="25"/>
                  </a:cubicBezTo>
                  <a:cubicBezTo>
                    <a:pt x="90" y="23"/>
                    <a:pt x="89" y="17"/>
                    <a:pt x="89" y="15"/>
                  </a:cubicBezTo>
                  <a:cubicBezTo>
                    <a:pt x="88" y="15"/>
                    <a:pt x="88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8" y="14"/>
                    <a:pt x="88" y="13"/>
                    <a:pt x="87" y="12"/>
                  </a:cubicBezTo>
                  <a:cubicBezTo>
                    <a:pt x="87" y="11"/>
                    <a:pt x="87" y="10"/>
                    <a:pt x="83" y="10"/>
                  </a:cubicBezTo>
                  <a:cubicBezTo>
                    <a:pt x="81" y="10"/>
                    <a:pt x="80" y="10"/>
                    <a:pt x="80" y="9"/>
                  </a:cubicBezTo>
                  <a:cubicBezTo>
                    <a:pt x="79" y="7"/>
                    <a:pt x="80" y="6"/>
                    <a:pt x="81" y="4"/>
                  </a:cubicBezTo>
                  <a:cubicBezTo>
                    <a:pt x="79" y="6"/>
                    <a:pt x="76" y="7"/>
                    <a:pt x="73" y="6"/>
                  </a:cubicBezTo>
                  <a:cubicBezTo>
                    <a:pt x="71" y="6"/>
                    <a:pt x="68" y="9"/>
                    <a:pt x="65" y="11"/>
                  </a:cubicBezTo>
                  <a:cubicBezTo>
                    <a:pt x="64" y="12"/>
                    <a:pt x="63" y="13"/>
                    <a:pt x="62" y="13"/>
                  </a:cubicBezTo>
                  <a:cubicBezTo>
                    <a:pt x="59" y="16"/>
                    <a:pt x="55" y="15"/>
                    <a:pt x="53" y="12"/>
                  </a:cubicBezTo>
                  <a:cubicBezTo>
                    <a:pt x="52" y="10"/>
                    <a:pt x="52" y="8"/>
                    <a:pt x="53" y="7"/>
                  </a:cubicBezTo>
                  <a:cubicBezTo>
                    <a:pt x="53" y="7"/>
                    <a:pt x="52" y="7"/>
                    <a:pt x="52" y="7"/>
                  </a:cubicBezTo>
                  <a:cubicBezTo>
                    <a:pt x="48" y="9"/>
                    <a:pt x="44" y="8"/>
                    <a:pt x="42" y="5"/>
                  </a:cubicBezTo>
                  <a:cubicBezTo>
                    <a:pt x="41" y="4"/>
                    <a:pt x="41" y="3"/>
                    <a:pt x="41" y="1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40" y="1"/>
                    <a:pt x="40" y="1"/>
                    <a:pt x="39" y="1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38" y="1"/>
                    <a:pt x="38" y="1"/>
                    <a:pt x="37" y="1"/>
                  </a:cubicBezTo>
                  <a:cubicBezTo>
                    <a:pt x="37" y="1"/>
                    <a:pt x="37" y="1"/>
                    <a:pt x="36" y="1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5" y="0"/>
                    <a:pt x="35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3" y="0"/>
                    <a:pt x="32" y="0"/>
                    <a:pt x="31" y="0"/>
                  </a:cubicBezTo>
                  <a:cubicBezTo>
                    <a:pt x="32" y="1"/>
                    <a:pt x="32" y="3"/>
                    <a:pt x="32" y="4"/>
                  </a:cubicBezTo>
                  <a:cubicBezTo>
                    <a:pt x="31" y="5"/>
                    <a:pt x="31" y="7"/>
                    <a:pt x="33" y="10"/>
                  </a:cubicBezTo>
                  <a:cubicBezTo>
                    <a:pt x="34" y="10"/>
                    <a:pt x="34" y="11"/>
                    <a:pt x="35" y="12"/>
                  </a:cubicBezTo>
                  <a:cubicBezTo>
                    <a:pt x="35" y="13"/>
                    <a:pt x="35" y="15"/>
                    <a:pt x="35" y="16"/>
                  </a:cubicBezTo>
                  <a:cubicBezTo>
                    <a:pt x="34" y="17"/>
                    <a:pt x="32" y="18"/>
                    <a:pt x="31" y="18"/>
                  </a:cubicBezTo>
                  <a:cubicBezTo>
                    <a:pt x="31" y="18"/>
                    <a:pt x="30" y="18"/>
                    <a:pt x="30" y="18"/>
                  </a:cubicBezTo>
                  <a:cubicBezTo>
                    <a:pt x="30" y="19"/>
                    <a:pt x="29" y="21"/>
                    <a:pt x="26" y="21"/>
                  </a:cubicBezTo>
                  <a:cubicBezTo>
                    <a:pt x="24" y="21"/>
                    <a:pt x="21" y="19"/>
                    <a:pt x="19" y="18"/>
                  </a:cubicBezTo>
                  <a:cubicBezTo>
                    <a:pt x="19" y="18"/>
                    <a:pt x="18" y="18"/>
                    <a:pt x="17" y="18"/>
                  </a:cubicBezTo>
                  <a:cubicBezTo>
                    <a:pt x="15" y="18"/>
                    <a:pt x="14" y="18"/>
                    <a:pt x="13" y="18"/>
                  </a:cubicBezTo>
                  <a:cubicBezTo>
                    <a:pt x="13" y="19"/>
                    <a:pt x="13" y="19"/>
                    <a:pt x="13" y="20"/>
                  </a:cubicBezTo>
                  <a:cubicBezTo>
                    <a:pt x="13" y="20"/>
                    <a:pt x="13" y="21"/>
                    <a:pt x="13" y="21"/>
                  </a:cubicBezTo>
                  <a:cubicBezTo>
                    <a:pt x="13" y="22"/>
                    <a:pt x="13" y="22"/>
                    <a:pt x="13" y="23"/>
                  </a:cubicBezTo>
                  <a:cubicBezTo>
                    <a:pt x="13" y="23"/>
                    <a:pt x="14" y="24"/>
                    <a:pt x="14" y="24"/>
                  </a:cubicBezTo>
                  <a:cubicBezTo>
                    <a:pt x="14" y="24"/>
                    <a:pt x="14" y="25"/>
                    <a:pt x="14" y="25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8"/>
                    <a:pt x="13" y="28"/>
                    <a:pt x="13" y="29"/>
                  </a:cubicBezTo>
                  <a:cubicBezTo>
                    <a:pt x="11" y="31"/>
                    <a:pt x="9" y="32"/>
                    <a:pt x="8" y="33"/>
                  </a:cubicBezTo>
                  <a:cubicBezTo>
                    <a:pt x="10" y="35"/>
                    <a:pt x="12" y="38"/>
                    <a:pt x="11" y="40"/>
                  </a:cubicBezTo>
                  <a:cubicBezTo>
                    <a:pt x="10" y="41"/>
                    <a:pt x="9" y="41"/>
                    <a:pt x="9" y="42"/>
                  </a:cubicBezTo>
                  <a:cubicBezTo>
                    <a:pt x="9" y="42"/>
                    <a:pt x="9" y="42"/>
                    <a:pt x="9" y="43"/>
                  </a:cubicBezTo>
                  <a:cubicBezTo>
                    <a:pt x="9" y="46"/>
                    <a:pt x="6" y="47"/>
                    <a:pt x="2" y="48"/>
                  </a:cubicBezTo>
                  <a:cubicBezTo>
                    <a:pt x="2" y="49"/>
                    <a:pt x="2" y="50"/>
                    <a:pt x="2" y="52"/>
                  </a:cubicBezTo>
                  <a:cubicBezTo>
                    <a:pt x="1" y="52"/>
                    <a:pt x="1" y="53"/>
                    <a:pt x="1" y="53"/>
                  </a:cubicBezTo>
                  <a:cubicBezTo>
                    <a:pt x="1" y="55"/>
                    <a:pt x="1" y="56"/>
                    <a:pt x="1" y="58"/>
                  </a:cubicBezTo>
                  <a:cubicBezTo>
                    <a:pt x="1" y="58"/>
                    <a:pt x="1" y="58"/>
                    <a:pt x="1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sz="1800"/>
            </a:p>
          </p:txBody>
        </p:sp>
        <p:sp>
          <p:nvSpPr>
            <p:cNvPr id="745" name="Freeform 1211">
              <a:extLst>
                <a:ext uri="{FF2B5EF4-FFF2-40B4-BE49-F238E27FC236}">
                  <a16:creationId xmlns:a16="http://schemas.microsoft.com/office/drawing/2014/main" id="{5ADC6879-5287-906C-00A5-604DAEB19101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3" y="3211"/>
              <a:ext cx="137" cy="116"/>
            </a:xfrm>
            <a:custGeom>
              <a:avLst/>
              <a:gdLst>
                <a:gd name="T0" fmla="*/ 98 w 143"/>
                <a:gd name="T1" fmla="*/ 106 h 121"/>
                <a:gd name="T2" fmla="*/ 130 w 143"/>
                <a:gd name="T3" fmla="*/ 107 h 121"/>
                <a:gd name="T4" fmla="*/ 138 w 143"/>
                <a:gd name="T5" fmla="*/ 101 h 121"/>
                <a:gd name="T6" fmla="*/ 130 w 143"/>
                <a:gd name="T7" fmla="*/ 97 h 121"/>
                <a:gd name="T8" fmla="*/ 130 w 143"/>
                <a:gd name="T9" fmla="*/ 91 h 121"/>
                <a:gd name="T10" fmla="*/ 129 w 143"/>
                <a:gd name="T11" fmla="*/ 83 h 121"/>
                <a:gd name="T12" fmla="*/ 132 w 143"/>
                <a:gd name="T13" fmla="*/ 81 h 121"/>
                <a:gd name="T14" fmla="*/ 130 w 143"/>
                <a:gd name="T15" fmla="*/ 74 h 121"/>
                <a:gd name="T16" fmla="*/ 127 w 143"/>
                <a:gd name="T17" fmla="*/ 70 h 121"/>
                <a:gd name="T18" fmla="*/ 121 w 143"/>
                <a:gd name="T19" fmla="*/ 68 h 121"/>
                <a:gd name="T20" fmla="*/ 122 w 143"/>
                <a:gd name="T21" fmla="*/ 64 h 121"/>
                <a:gd name="T22" fmla="*/ 130 w 143"/>
                <a:gd name="T23" fmla="*/ 53 h 121"/>
                <a:gd name="T24" fmla="*/ 131 w 143"/>
                <a:gd name="T25" fmla="*/ 52 h 121"/>
                <a:gd name="T26" fmla="*/ 132 w 143"/>
                <a:gd name="T27" fmla="*/ 51 h 121"/>
                <a:gd name="T28" fmla="*/ 134 w 143"/>
                <a:gd name="T29" fmla="*/ 50 h 121"/>
                <a:gd name="T30" fmla="*/ 136 w 143"/>
                <a:gd name="T31" fmla="*/ 49 h 121"/>
                <a:gd name="T32" fmla="*/ 136 w 143"/>
                <a:gd name="T33" fmla="*/ 49 h 121"/>
                <a:gd name="T34" fmla="*/ 137 w 143"/>
                <a:gd name="T35" fmla="*/ 44 h 121"/>
                <a:gd name="T36" fmla="*/ 142 w 143"/>
                <a:gd name="T37" fmla="*/ 32 h 121"/>
                <a:gd name="T38" fmla="*/ 141 w 143"/>
                <a:gd name="T39" fmla="*/ 31 h 121"/>
                <a:gd name="T40" fmla="*/ 138 w 143"/>
                <a:gd name="T41" fmla="*/ 30 h 121"/>
                <a:gd name="T42" fmla="*/ 127 w 143"/>
                <a:gd name="T43" fmla="*/ 25 h 121"/>
                <a:gd name="T44" fmla="*/ 119 w 143"/>
                <a:gd name="T45" fmla="*/ 24 h 121"/>
                <a:gd name="T46" fmla="*/ 116 w 143"/>
                <a:gd name="T47" fmla="*/ 24 h 121"/>
                <a:gd name="T48" fmla="*/ 111 w 143"/>
                <a:gd name="T49" fmla="*/ 20 h 121"/>
                <a:gd name="T50" fmla="*/ 106 w 143"/>
                <a:gd name="T51" fmla="*/ 17 h 121"/>
                <a:gd name="T52" fmla="*/ 106 w 143"/>
                <a:gd name="T53" fmla="*/ 16 h 121"/>
                <a:gd name="T54" fmla="*/ 102 w 143"/>
                <a:gd name="T55" fmla="*/ 18 h 121"/>
                <a:gd name="T56" fmla="*/ 91 w 143"/>
                <a:gd name="T57" fmla="*/ 9 h 121"/>
                <a:gd name="T58" fmla="*/ 86 w 143"/>
                <a:gd name="T59" fmla="*/ 6 h 121"/>
                <a:gd name="T60" fmla="*/ 79 w 143"/>
                <a:gd name="T61" fmla="*/ 0 h 121"/>
                <a:gd name="T62" fmla="*/ 74 w 143"/>
                <a:gd name="T63" fmla="*/ 8 h 121"/>
                <a:gd name="T64" fmla="*/ 56 w 143"/>
                <a:gd name="T65" fmla="*/ 21 h 121"/>
                <a:gd name="T66" fmla="*/ 37 w 143"/>
                <a:gd name="T67" fmla="*/ 20 h 121"/>
                <a:gd name="T68" fmla="*/ 33 w 143"/>
                <a:gd name="T69" fmla="*/ 22 h 121"/>
                <a:gd name="T70" fmla="*/ 29 w 143"/>
                <a:gd name="T71" fmla="*/ 37 h 121"/>
                <a:gd name="T72" fmla="*/ 18 w 143"/>
                <a:gd name="T73" fmla="*/ 35 h 121"/>
                <a:gd name="T74" fmla="*/ 6 w 143"/>
                <a:gd name="T75" fmla="*/ 35 h 121"/>
                <a:gd name="T76" fmla="*/ 2 w 143"/>
                <a:gd name="T77" fmla="*/ 42 h 121"/>
                <a:gd name="T78" fmla="*/ 16 w 143"/>
                <a:gd name="T79" fmla="*/ 48 h 121"/>
                <a:gd name="T80" fmla="*/ 28 w 143"/>
                <a:gd name="T81" fmla="*/ 52 h 121"/>
                <a:gd name="T82" fmla="*/ 42 w 143"/>
                <a:gd name="T83" fmla="*/ 72 h 121"/>
                <a:gd name="T84" fmla="*/ 41 w 143"/>
                <a:gd name="T85" fmla="*/ 89 h 121"/>
                <a:gd name="T86" fmla="*/ 39 w 143"/>
                <a:gd name="T87" fmla="*/ 111 h 121"/>
                <a:gd name="T88" fmla="*/ 51 w 143"/>
                <a:gd name="T89" fmla="*/ 117 h 121"/>
                <a:gd name="T90" fmla="*/ 60 w 143"/>
                <a:gd name="T91" fmla="*/ 114 h 121"/>
                <a:gd name="T92" fmla="*/ 78 w 143"/>
                <a:gd name="T93" fmla="*/ 120 h 121"/>
                <a:gd name="T94" fmla="*/ 87 w 143"/>
                <a:gd name="T95" fmla="*/ 12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43" h="121">
                  <a:moveTo>
                    <a:pt x="87" y="120"/>
                  </a:moveTo>
                  <a:cubicBezTo>
                    <a:pt x="86" y="117"/>
                    <a:pt x="86" y="115"/>
                    <a:pt x="88" y="112"/>
                  </a:cubicBezTo>
                  <a:cubicBezTo>
                    <a:pt x="89" y="109"/>
                    <a:pt x="93" y="107"/>
                    <a:pt x="98" y="106"/>
                  </a:cubicBezTo>
                  <a:cubicBezTo>
                    <a:pt x="98" y="106"/>
                    <a:pt x="99" y="106"/>
                    <a:pt x="100" y="106"/>
                  </a:cubicBezTo>
                  <a:cubicBezTo>
                    <a:pt x="106" y="106"/>
                    <a:pt x="116" y="109"/>
                    <a:pt x="120" y="111"/>
                  </a:cubicBezTo>
                  <a:cubicBezTo>
                    <a:pt x="122" y="113"/>
                    <a:pt x="126" y="112"/>
                    <a:pt x="130" y="107"/>
                  </a:cubicBezTo>
                  <a:cubicBezTo>
                    <a:pt x="133" y="104"/>
                    <a:pt x="135" y="103"/>
                    <a:pt x="137" y="102"/>
                  </a:cubicBezTo>
                  <a:cubicBezTo>
                    <a:pt x="137" y="102"/>
                    <a:pt x="137" y="102"/>
                    <a:pt x="137" y="102"/>
                  </a:cubicBezTo>
                  <a:cubicBezTo>
                    <a:pt x="137" y="102"/>
                    <a:pt x="137" y="101"/>
                    <a:pt x="138" y="101"/>
                  </a:cubicBezTo>
                  <a:cubicBezTo>
                    <a:pt x="137" y="101"/>
                    <a:pt x="137" y="101"/>
                    <a:pt x="136" y="101"/>
                  </a:cubicBezTo>
                  <a:cubicBezTo>
                    <a:pt x="136" y="100"/>
                    <a:pt x="135" y="100"/>
                    <a:pt x="134" y="100"/>
                  </a:cubicBezTo>
                  <a:cubicBezTo>
                    <a:pt x="132" y="100"/>
                    <a:pt x="131" y="99"/>
                    <a:pt x="130" y="97"/>
                  </a:cubicBezTo>
                  <a:cubicBezTo>
                    <a:pt x="129" y="96"/>
                    <a:pt x="129" y="94"/>
                    <a:pt x="130" y="92"/>
                  </a:cubicBezTo>
                  <a:cubicBezTo>
                    <a:pt x="131" y="92"/>
                    <a:pt x="131" y="91"/>
                    <a:pt x="131" y="91"/>
                  </a:cubicBezTo>
                  <a:cubicBezTo>
                    <a:pt x="131" y="92"/>
                    <a:pt x="130" y="91"/>
                    <a:pt x="130" y="91"/>
                  </a:cubicBezTo>
                  <a:cubicBezTo>
                    <a:pt x="129" y="90"/>
                    <a:pt x="128" y="90"/>
                    <a:pt x="127" y="88"/>
                  </a:cubicBezTo>
                  <a:cubicBezTo>
                    <a:pt x="127" y="88"/>
                    <a:pt x="126" y="86"/>
                    <a:pt x="127" y="85"/>
                  </a:cubicBezTo>
                  <a:cubicBezTo>
                    <a:pt x="127" y="83"/>
                    <a:pt x="129" y="83"/>
                    <a:pt x="129" y="83"/>
                  </a:cubicBezTo>
                  <a:cubicBezTo>
                    <a:pt x="130" y="83"/>
                    <a:pt x="130" y="83"/>
                    <a:pt x="130" y="83"/>
                  </a:cubicBezTo>
                  <a:cubicBezTo>
                    <a:pt x="131" y="82"/>
                    <a:pt x="131" y="82"/>
                    <a:pt x="131" y="82"/>
                  </a:cubicBezTo>
                  <a:cubicBezTo>
                    <a:pt x="131" y="82"/>
                    <a:pt x="132" y="81"/>
                    <a:pt x="132" y="81"/>
                  </a:cubicBezTo>
                  <a:cubicBezTo>
                    <a:pt x="131" y="80"/>
                    <a:pt x="130" y="79"/>
                    <a:pt x="130" y="77"/>
                  </a:cubicBezTo>
                  <a:cubicBezTo>
                    <a:pt x="130" y="77"/>
                    <a:pt x="130" y="77"/>
                    <a:pt x="130" y="77"/>
                  </a:cubicBezTo>
                  <a:cubicBezTo>
                    <a:pt x="130" y="74"/>
                    <a:pt x="130" y="74"/>
                    <a:pt x="130" y="74"/>
                  </a:cubicBezTo>
                  <a:cubicBezTo>
                    <a:pt x="130" y="73"/>
                    <a:pt x="130" y="73"/>
                    <a:pt x="130" y="72"/>
                  </a:cubicBezTo>
                  <a:cubicBezTo>
                    <a:pt x="129" y="72"/>
                    <a:pt x="128" y="71"/>
                    <a:pt x="128" y="69"/>
                  </a:cubicBezTo>
                  <a:cubicBezTo>
                    <a:pt x="128" y="69"/>
                    <a:pt x="127" y="69"/>
                    <a:pt x="127" y="70"/>
                  </a:cubicBezTo>
                  <a:cubicBezTo>
                    <a:pt x="126" y="71"/>
                    <a:pt x="125" y="72"/>
                    <a:pt x="124" y="72"/>
                  </a:cubicBezTo>
                  <a:cubicBezTo>
                    <a:pt x="123" y="72"/>
                    <a:pt x="122" y="71"/>
                    <a:pt x="121" y="71"/>
                  </a:cubicBezTo>
                  <a:cubicBezTo>
                    <a:pt x="121" y="70"/>
                    <a:pt x="121" y="70"/>
                    <a:pt x="121" y="68"/>
                  </a:cubicBezTo>
                  <a:cubicBezTo>
                    <a:pt x="121" y="68"/>
                    <a:pt x="121" y="68"/>
                    <a:pt x="121" y="68"/>
                  </a:cubicBezTo>
                  <a:cubicBezTo>
                    <a:pt x="121" y="67"/>
                    <a:pt x="121" y="67"/>
                    <a:pt x="121" y="66"/>
                  </a:cubicBezTo>
                  <a:cubicBezTo>
                    <a:pt x="121" y="65"/>
                    <a:pt x="122" y="65"/>
                    <a:pt x="122" y="64"/>
                  </a:cubicBezTo>
                  <a:cubicBezTo>
                    <a:pt x="123" y="61"/>
                    <a:pt x="125" y="59"/>
                    <a:pt x="127" y="57"/>
                  </a:cubicBezTo>
                  <a:cubicBezTo>
                    <a:pt x="128" y="57"/>
                    <a:pt x="129" y="56"/>
                    <a:pt x="129" y="55"/>
                  </a:cubicBezTo>
                  <a:cubicBezTo>
                    <a:pt x="129" y="54"/>
                    <a:pt x="129" y="54"/>
                    <a:pt x="130" y="53"/>
                  </a:cubicBezTo>
                  <a:cubicBezTo>
                    <a:pt x="130" y="53"/>
                    <a:pt x="130" y="53"/>
                    <a:pt x="130" y="53"/>
                  </a:cubicBezTo>
                  <a:cubicBezTo>
                    <a:pt x="130" y="53"/>
                    <a:pt x="130" y="52"/>
                    <a:pt x="131" y="52"/>
                  </a:cubicBezTo>
                  <a:cubicBezTo>
                    <a:pt x="131" y="52"/>
                    <a:pt x="131" y="52"/>
                    <a:pt x="131" y="52"/>
                  </a:cubicBezTo>
                  <a:cubicBezTo>
                    <a:pt x="131" y="52"/>
                    <a:pt x="131" y="52"/>
                    <a:pt x="131" y="51"/>
                  </a:cubicBezTo>
                  <a:cubicBezTo>
                    <a:pt x="131" y="51"/>
                    <a:pt x="131" y="51"/>
                    <a:pt x="132" y="51"/>
                  </a:cubicBezTo>
                  <a:cubicBezTo>
                    <a:pt x="132" y="51"/>
                    <a:pt x="132" y="51"/>
                    <a:pt x="132" y="51"/>
                  </a:cubicBezTo>
                  <a:cubicBezTo>
                    <a:pt x="132" y="50"/>
                    <a:pt x="132" y="50"/>
                    <a:pt x="133" y="50"/>
                  </a:cubicBezTo>
                  <a:cubicBezTo>
                    <a:pt x="133" y="50"/>
                    <a:pt x="133" y="50"/>
                    <a:pt x="133" y="50"/>
                  </a:cubicBezTo>
                  <a:cubicBezTo>
                    <a:pt x="133" y="50"/>
                    <a:pt x="134" y="50"/>
                    <a:pt x="134" y="50"/>
                  </a:cubicBezTo>
                  <a:cubicBezTo>
                    <a:pt x="134" y="49"/>
                    <a:pt x="134" y="49"/>
                    <a:pt x="134" y="49"/>
                  </a:cubicBezTo>
                  <a:cubicBezTo>
                    <a:pt x="135" y="49"/>
                    <a:pt x="135" y="49"/>
                    <a:pt x="135" y="49"/>
                  </a:cubicBezTo>
                  <a:cubicBezTo>
                    <a:pt x="135" y="49"/>
                    <a:pt x="135" y="49"/>
                    <a:pt x="136" y="49"/>
                  </a:cubicBezTo>
                  <a:cubicBezTo>
                    <a:pt x="136" y="49"/>
                    <a:pt x="136" y="49"/>
                    <a:pt x="136" y="49"/>
                  </a:cubicBezTo>
                  <a:cubicBezTo>
                    <a:pt x="136" y="49"/>
                    <a:pt x="136" y="49"/>
                    <a:pt x="136" y="49"/>
                  </a:cubicBezTo>
                  <a:cubicBezTo>
                    <a:pt x="136" y="49"/>
                    <a:pt x="136" y="49"/>
                    <a:pt x="136" y="49"/>
                  </a:cubicBezTo>
                  <a:cubicBezTo>
                    <a:pt x="136" y="48"/>
                    <a:pt x="137" y="47"/>
                    <a:pt x="137" y="46"/>
                  </a:cubicBezTo>
                  <a:cubicBezTo>
                    <a:pt x="137" y="45"/>
                    <a:pt x="137" y="44"/>
                    <a:pt x="137" y="44"/>
                  </a:cubicBezTo>
                  <a:cubicBezTo>
                    <a:pt x="137" y="44"/>
                    <a:pt x="137" y="44"/>
                    <a:pt x="137" y="44"/>
                  </a:cubicBezTo>
                  <a:cubicBezTo>
                    <a:pt x="137" y="43"/>
                    <a:pt x="137" y="43"/>
                    <a:pt x="137" y="42"/>
                  </a:cubicBezTo>
                  <a:cubicBezTo>
                    <a:pt x="137" y="41"/>
                    <a:pt x="137" y="41"/>
                    <a:pt x="137" y="41"/>
                  </a:cubicBezTo>
                  <a:cubicBezTo>
                    <a:pt x="138" y="38"/>
                    <a:pt x="139" y="35"/>
                    <a:pt x="142" y="32"/>
                  </a:cubicBezTo>
                  <a:cubicBezTo>
                    <a:pt x="142" y="32"/>
                    <a:pt x="142" y="32"/>
                    <a:pt x="143" y="31"/>
                  </a:cubicBezTo>
                  <a:cubicBezTo>
                    <a:pt x="142" y="31"/>
                    <a:pt x="142" y="31"/>
                    <a:pt x="142" y="31"/>
                  </a:cubicBezTo>
                  <a:cubicBezTo>
                    <a:pt x="141" y="31"/>
                    <a:pt x="141" y="31"/>
                    <a:pt x="141" y="31"/>
                  </a:cubicBezTo>
                  <a:cubicBezTo>
                    <a:pt x="141" y="31"/>
                    <a:pt x="141" y="31"/>
                    <a:pt x="141" y="31"/>
                  </a:cubicBezTo>
                  <a:cubicBezTo>
                    <a:pt x="141" y="31"/>
                    <a:pt x="141" y="31"/>
                    <a:pt x="141" y="31"/>
                  </a:cubicBezTo>
                  <a:cubicBezTo>
                    <a:pt x="140" y="31"/>
                    <a:pt x="139" y="31"/>
                    <a:pt x="138" y="30"/>
                  </a:cubicBezTo>
                  <a:cubicBezTo>
                    <a:pt x="138" y="30"/>
                    <a:pt x="137" y="29"/>
                    <a:pt x="135" y="29"/>
                  </a:cubicBezTo>
                  <a:cubicBezTo>
                    <a:pt x="132" y="29"/>
                    <a:pt x="129" y="28"/>
                    <a:pt x="127" y="25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5"/>
                    <a:pt x="126" y="25"/>
                    <a:pt x="125" y="25"/>
                  </a:cubicBezTo>
                  <a:cubicBezTo>
                    <a:pt x="125" y="25"/>
                    <a:pt x="125" y="25"/>
                    <a:pt x="125" y="25"/>
                  </a:cubicBezTo>
                  <a:cubicBezTo>
                    <a:pt x="123" y="24"/>
                    <a:pt x="121" y="24"/>
                    <a:pt x="119" y="24"/>
                  </a:cubicBezTo>
                  <a:cubicBezTo>
                    <a:pt x="118" y="24"/>
                    <a:pt x="118" y="24"/>
                    <a:pt x="118" y="24"/>
                  </a:cubicBezTo>
                  <a:cubicBezTo>
                    <a:pt x="118" y="24"/>
                    <a:pt x="117" y="24"/>
                    <a:pt x="117" y="24"/>
                  </a:cubicBezTo>
                  <a:cubicBezTo>
                    <a:pt x="116" y="24"/>
                    <a:pt x="116" y="24"/>
                    <a:pt x="116" y="24"/>
                  </a:cubicBezTo>
                  <a:cubicBezTo>
                    <a:pt x="116" y="24"/>
                    <a:pt x="115" y="24"/>
                    <a:pt x="115" y="24"/>
                  </a:cubicBezTo>
                  <a:cubicBezTo>
                    <a:pt x="113" y="23"/>
                    <a:pt x="113" y="22"/>
                    <a:pt x="112" y="21"/>
                  </a:cubicBezTo>
                  <a:cubicBezTo>
                    <a:pt x="112" y="21"/>
                    <a:pt x="111" y="20"/>
                    <a:pt x="111" y="20"/>
                  </a:cubicBezTo>
                  <a:cubicBezTo>
                    <a:pt x="111" y="20"/>
                    <a:pt x="111" y="20"/>
                    <a:pt x="111" y="20"/>
                  </a:cubicBezTo>
                  <a:cubicBezTo>
                    <a:pt x="110" y="20"/>
                    <a:pt x="108" y="20"/>
                    <a:pt x="106" y="18"/>
                  </a:cubicBezTo>
                  <a:cubicBezTo>
                    <a:pt x="106" y="17"/>
                    <a:pt x="106" y="17"/>
                    <a:pt x="106" y="17"/>
                  </a:cubicBezTo>
                  <a:cubicBezTo>
                    <a:pt x="106" y="17"/>
                    <a:pt x="106" y="17"/>
                    <a:pt x="106" y="17"/>
                  </a:cubicBezTo>
                  <a:cubicBezTo>
                    <a:pt x="106" y="17"/>
                    <a:pt x="106" y="16"/>
                    <a:pt x="106" y="16"/>
                  </a:cubicBezTo>
                  <a:cubicBezTo>
                    <a:pt x="106" y="16"/>
                    <a:pt x="106" y="16"/>
                    <a:pt x="106" y="16"/>
                  </a:cubicBezTo>
                  <a:cubicBezTo>
                    <a:pt x="105" y="16"/>
                    <a:pt x="105" y="16"/>
                    <a:pt x="105" y="17"/>
                  </a:cubicBezTo>
                  <a:cubicBezTo>
                    <a:pt x="104" y="17"/>
                    <a:pt x="104" y="17"/>
                    <a:pt x="103" y="17"/>
                  </a:cubicBezTo>
                  <a:cubicBezTo>
                    <a:pt x="103" y="17"/>
                    <a:pt x="102" y="18"/>
                    <a:pt x="102" y="18"/>
                  </a:cubicBezTo>
                  <a:cubicBezTo>
                    <a:pt x="100" y="18"/>
                    <a:pt x="98" y="17"/>
                    <a:pt x="97" y="12"/>
                  </a:cubicBezTo>
                  <a:cubicBezTo>
                    <a:pt x="97" y="12"/>
                    <a:pt x="95" y="11"/>
                    <a:pt x="94" y="10"/>
                  </a:cubicBezTo>
                  <a:cubicBezTo>
                    <a:pt x="93" y="10"/>
                    <a:pt x="92" y="10"/>
                    <a:pt x="91" y="9"/>
                  </a:cubicBezTo>
                  <a:cubicBezTo>
                    <a:pt x="90" y="9"/>
                    <a:pt x="89" y="8"/>
                    <a:pt x="88" y="7"/>
                  </a:cubicBezTo>
                  <a:cubicBezTo>
                    <a:pt x="88" y="6"/>
                    <a:pt x="88" y="6"/>
                    <a:pt x="87" y="6"/>
                  </a:cubicBezTo>
                  <a:cubicBezTo>
                    <a:pt x="87" y="6"/>
                    <a:pt x="86" y="6"/>
                    <a:pt x="86" y="6"/>
                  </a:cubicBezTo>
                  <a:cubicBezTo>
                    <a:pt x="83" y="6"/>
                    <a:pt x="81" y="2"/>
                    <a:pt x="81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0" y="0"/>
                    <a:pt x="79" y="0"/>
                    <a:pt x="79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7" y="0"/>
                    <a:pt x="76" y="1"/>
                    <a:pt x="75" y="2"/>
                  </a:cubicBezTo>
                  <a:cubicBezTo>
                    <a:pt x="74" y="3"/>
                    <a:pt x="73" y="5"/>
                    <a:pt x="74" y="8"/>
                  </a:cubicBezTo>
                  <a:cubicBezTo>
                    <a:pt x="74" y="10"/>
                    <a:pt x="73" y="13"/>
                    <a:pt x="72" y="14"/>
                  </a:cubicBezTo>
                  <a:cubicBezTo>
                    <a:pt x="70" y="17"/>
                    <a:pt x="65" y="18"/>
                    <a:pt x="60" y="18"/>
                  </a:cubicBezTo>
                  <a:cubicBezTo>
                    <a:pt x="57" y="18"/>
                    <a:pt x="57" y="19"/>
                    <a:pt x="56" y="21"/>
                  </a:cubicBezTo>
                  <a:cubicBezTo>
                    <a:pt x="56" y="23"/>
                    <a:pt x="55" y="24"/>
                    <a:pt x="54" y="26"/>
                  </a:cubicBezTo>
                  <a:cubicBezTo>
                    <a:pt x="53" y="26"/>
                    <a:pt x="52" y="27"/>
                    <a:pt x="50" y="27"/>
                  </a:cubicBezTo>
                  <a:cubicBezTo>
                    <a:pt x="46" y="27"/>
                    <a:pt x="38" y="24"/>
                    <a:pt x="37" y="2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5" y="20"/>
                    <a:pt x="33" y="20"/>
                    <a:pt x="33" y="21"/>
                  </a:cubicBezTo>
                  <a:cubicBezTo>
                    <a:pt x="33" y="21"/>
                    <a:pt x="33" y="21"/>
                    <a:pt x="33" y="22"/>
                  </a:cubicBezTo>
                  <a:cubicBezTo>
                    <a:pt x="36" y="25"/>
                    <a:pt x="37" y="29"/>
                    <a:pt x="37" y="32"/>
                  </a:cubicBezTo>
                  <a:cubicBezTo>
                    <a:pt x="37" y="34"/>
                    <a:pt x="36" y="36"/>
                    <a:pt x="35" y="37"/>
                  </a:cubicBezTo>
                  <a:cubicBezTo>
                    <a:pt x="33" y="38"/>
                    <a:pt x="31" y="38"/>
                    <a:pt x="29" y="37"/>
                  </a:cubicBezTo>
                  <a:cubicBezTo>
                    <a:pt x="27" y="36"/>
                    <a:pt x="25" y="36"/>
                    <a:pt x="25" y="37"/>
                  </a:cubicBezTo>
                  <a:cubicBezTo>
                    <a:pt x="24" y="37"/>
                    <a:pt x="23" y="38"/>
                    <a:pt x="22" y="38"/>
                  </a:cubicBezTo>
                  <a:cubicBezTo>
                    <a:pt x="20" y="38"/>
                    <a:pt x="19" y="36"/>
                    <a:pt x="18" y="35"/>
                  </a:cubicBezTo>
                  <a:cubicBezTo>
                    <a:pt x="18" y="35"/>
                    <a:pt x="17" y="34"/>
                    <a:pt x="16" y="33"/>
                  </a:cubicBezTo>
                  <a:cubicBezTo>
                    <a:pt x="15" y="33"/>
                    <a:pt x="14" y="33"/>
                    <a:pt x="13" y="34"/>
                  </a:cubicBezTo>
                  <a:cubicBezTo>
                    <a:pt x="11" y="34"/>
                    <a:pt x="9" y="35"/>
                    <a:pt x="6" y="35"/>
                  </a:cubicBezTo>
                  <a:cubicBezTo>
                    <a:pt x="3" y="34"/>
                    <a:pt x="0" y="36"/>
                    <a:pt x="0" y="36"/>
                  </a:cubicBezTo>
                  <a:cubicBezTo>
                    <a:pt x="0" y="36"/>
                    <a:pt x="0" y="37"/>
                    <a:pt x="0" y="37"/>
                  </a:cubicBezTo>
                  <a:cubicBezTo>
                    <a:pt x="2" y="39"/>
                    <a:pt x="2" y="41"/>
                    <a:pt x="2" y="42"/>
                  </a:cubicBezTo>
                  <a:cubicBezTo>
                    <a:pt x="1" y="43"/>
                    <a:pt x="1" y="44"/>
                    <a:pt x="2" y="44"/>
                  </a:cubicBezTo>
                  <a:cubicBezTo>
                    <a:pt x="2" y="44"/>
                    <a:pt x="5" y="45"/>
                    <a:pt x="6" y="45"/>
                  </a:cubicBezTo>
                  <a:cubicBezTo>
                    <a:pt x="9" y="46"/>
                    <a:pt x="13" y="46"/>
                    <a:pt x="16" y="48"/>
                  </a:cubicBezTo>
                  <a:cubicBezTo>
                    <a:pt x="19" y="50"/>
                    <a:pt x="20" y="50"/>
                    <a:pt x="21" y="50"/>
                  </a:cubicBezTo>
                  <a:cubicBezTo>
                    <a:pt x="23" y="50"/>
                    <a:pt x="24" y="50"/>
                    <a:pt x="26" y="51"/>
                  </a:cubicBezTo>
                  <a:cubicBezTo>
                    <a:pt x="27" y="52"/>
                    <a:pt x="27" y="52"/>
                    <a:pt x="28" y="52"/>
                  </a:cubicBezTo>
                  <a:cubicBezTo>
                    <a:pt x="30" y="53"/>
                    <a:pt x="30" y="54"/>
                    <a:pt x="31" y="58"/>
                  </a:cubicBezTo>
                  <a:cubicBezTo>
                    <a:pt x="31" y="61"/>
                    <a:pt x="34" y="64"/>
                    <a:pt x="38" y="65"/>
                  </a:cubicBezTo>
                  <a:cubicBezTo>
                    <a:pt x="43" y="67"/>
                    <a:pt x="42" y="70"/>
                    <a:pt x="42" y="72"/>
                  </a:cubicBezTo>
                  <a:cubicBezTo>
                    <a:pt x="42" y="73"/>
                    <a:pt x="42" y="74"/>
                    <a:pt x="42" y="75"/>
                  </a:cubicBezTo>
                  <a:cubicBezTo>
                    <a:pt x="43" y="78"/>
                    <a:pt x="43" y="81"/>
                    <a:pt x="42" y="84"/>
                  </a:cubicBezTo>
                  <a:cubicBezTo>
                    <a:pt x="41" y="86"/>
                    <a:pt x="40" y="88"/>
                    <a:pt x="41" y="89"/>
                  </a:cubicBezTo>
                  <a:cubicBezTo>
                    <a:pt x="41" y="93"/>
                    <a:pt x="39" y="104"/>
                    <a:pt x="36" y="110"/>
                  </a:cubicBezTo>
                  <a:cubicBezTo>
                    <a:pt x="37" y="110"/>
                    <a:pt x="38" y="110"/>
                    <a:pt x="38" y="110"/>
                  </a:cubicBezTo>
                  <a:cubicBezTo>
                    <a:pt x="38" y="110"/>
                    <a:pt x="38" y="111"/>
                    <a:pt x="39" y="111"/>
                  </a:cubicBezTo>
                  <a:cubicBezTo>
                    <a:pt x="39" y="111"/>
                    <a:pt x="40" y="111"/>
                    <a:pt x="40" y="112"/>
                  </a:cubicBezTo>
                  <a:cubicBezTo>
                    <a:pt x="41" y="112"/>
                    <a:pt x="43" y="113"/>
                    <a:pt x="45" y="114"/>
                  </a:cubicBezTo>
                  <a:cubicBezTo>
                    <a:pt x="47" y="115"/>
                    <a:pt x="49" y="116"/>
                    <a:pt x="51" y="117"/>
                  </a:cubicBezTo>
                  <a:cubicBezTo>
                    <a:pt x="52" y="117"/>
                    <a:pt x="54" y="118"/>
                    <a:pt x="55" y="118"/>
                  </a:cubicBezTo>
                  <a:cubicBezTo>
                    <a:pt x="56" y="118"/>
                    <a:pt x="57" y="117"/>
                    <a:pt x="57" y="117"/>
                  </a:cubicBezTo>
                  <a:cubicBezTo>
                    <a:pt x="57" y="116"/>
                    <a:pt x="58" y="114"/>
                    <a:pt x="60" y="114"/>
                  </a:cubicBezTo>
                  <a:cubicBezTo>
                    <a:pt x="63" y="114"/>
                    <a:pt x="65" y="117"/>
                    <a:pt x="66" y="117"/>
                  </a:cubicBezTo>
                  <a:cubicBezTo>
                    <a:pt x="67" y="118"/>
                    <a:pt x="71" y="119"/>
                    <a:pt x="74" y="120"/>
                  </a:cubicBezTo>
                  <a:cubicBezTo>
                    <a:pt x="76" y="120"/>
                    <a:pt x="77" y="120"/>
                    <a:pt x="78" y="120"/>
                  </a:cubicBezTo>
                  <a:cubicBezTo>
                    <a:pt x="79" y="121"/>
                    <a:pt x="81" y="121"/>
                    <a:pt x="83" y="121"/>
                  </a:cubicBezTo>
                  <a:cubicBezTo>
                    <a:pt x="84" y="121"/>
                    <a:pt x="84" y="121"/>
                    <a:pt x="85" y="121"/>
                  </a:cubicBezTo>
                  <a:cubicBezTo>
                    <a:pt x="86" y="120"/>
                    <a:pt x="86" y="120"/>
                    <a:pt x="87" y="120"/>
                  </a:cubicBezTo>
                  <a:cubicBezTo>
                    <a:pt x="87" y="120"/>
                    <a:pt x="87" y="120"/>
                    <a:pt x="87" y="1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sz="1800"/>
            </a:p>
          </p:txBody>
        </p:sp>
        <p:sp>
          <p:nvSpPr>
            <p:cNvPr id="746" name="Freeform 1212">
              <a:extLst>
                <a:ext uri="{FF2B5EF4-FFF2-40B4-BE49-F238E27FC236}">
                  <a16:creationId xmlns:a16="http://schemas.microsoft.com/office/drawing/2014/main" id="{9C19A40C-A1CF-61F4-4BA3-9155E52471F3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4" y="3312"/>
              <a:ext cx="134" cy="95"/>
            </a:xfrm>
            <a:custGeom>
              <a:avLst/>
              <a:gdLst>
                <a:gd name="T0" fmla="*/ 76 w 139"/>
                <a:gd name="T1" fmla="*/ 5 h 99"/>
                <a:gd name="T2" fmla="*/ 46 w 139"/>
                <a:gd name="T3" fmla="*/ 4 h 99"/>
                <a:gd name="T4" fmla="*/ 17 w 139"/>
                <a:gd name="T5" fmla="*/ 1 h 99"/>
                <a:gd name="T6" fmla="*/ 11 w 139"/>
                <a:gd name="T7" fmla="*/ 2 h 99"/>
                <a:gd name="T8" fmla="*/ 0 w 139"/>
                <a:gd name="T9" fmla="*/ 7 h 99"/>
                <a:gd name="T10" fmla="*/ 6 w 139"/>
                <a:gd name="T11" fmla="*/ 20 h 99"/>
                <a:gd name="T12" fmla="*/ 6 w 139"/>
                <a:gd name="T13" fmla="*/ 19 h 99"/>
                <a:gd name="T14" fmla="*/ 8 w 139"/>
                <a:gd name="T15" fmla="*/ 19 h 99"/>
                <a:gd name="T16" fmla="*/ 8 w 139"/>
                <a:gd name="T17" fmla="*/ 18 h 99"/>
                <a:gd name="T18" fmla="*/ 13 w 139"/>
                <a:gd name="T19" fmla="*/ 22 h 99"/>
                <a:gd name="T20" fmla="*/ 20 w 139"/>
                <a:gd name="T21" fmla="*/ 23 h 99"/>
                <a:gd name="T22" fmla="*/ 26 w 139"/>
                <a:gd name="T23" fmla="*/ 21 h 99"/>
                <a:gd name="T24" fmla="*/ 26 w 139"/>
                <a:gd name="T25" fmla="*/ 21 h 99"/>
                <a:gd name="T26" fmla="*/ 31 w 139"/>
                <a:gd name="T27" fmla="*/ 25 h 99"/>
                <a:gd name="T28" fmla="*/ 35 w 139"/>
                <a:gd name="T29" fmla="*/ 27 h 99"/>
                <a:gd name="T30" fmla="*/ 29 w 139"/>
                <a:gd name="T31" fmla="*/ 34 h 99"/>
                <a:gd name="T32" fmla="*/ 27 w 139"/>
                <a:gd name="T33" fmla="*/ 38 h 99"/>
                <a:gd name="T34" fmla="*/ 26 w 139"/>
                <a:gd name="T35" fmla="*/ 51 h 99"/>
                <a:gd name="T36" fmla="*/ 23 w 139"/>
                <a:gd name="T37" fmla="*/ 56 h 99"/>
                <a:gd name="T38" fmla="*/ 22 w 139"/>
                <a:gd name="T39" fmla="*/ 57 h 99"/>
                <a:gd name="T40" fmla="*/ 24 w 139"/>
                <a:gd name="T41" fmla="*/ 67 h 99"/>
                <a:gd name="T42" fmla="*/ 23 w 139"/>
                <a:gd name="T43" fmla="*/ 70 h 99"/>
                <a:gd name="T44" fmla="*/ 24 w 139"/>
                <a:gd name="T45" fmla="*/ 79 h 99"/>
                <a:gd name="T46" fmla="*/ 21 w 139"/>
                <a:gd name="T47" fmla="*/ 84 h 99"/>
                <a:gd name="T48" fmla="*/ 21 w 139"/>
                <a:gd name="T49" fmla="*/ 84 h 99"/>
                <a:gd name="T50" fmla="*/ 21 w 139"/>
                <a:gd name="T51" fmla="*/ 85 h 99"/>
                <a:gd name="T52" fmla="*/ 21 w 139"/>
                <a:gd name="T53" fmla="*/ 85 h 99"/>
                <a:gd name="T54" fmla="*/ 33 w 139"/>
                <a:gd name="T55" fmla="*/ 92 h 99"/>
                <a:gd name="T56" fmla="*/ 40 w 139"/>
                <a:gd name="T57" fmla="*/ 98 h 99"/>
                <a:gd name="T58" fmla="*/ 47 w 139"/>
                <a:gd name="T59" fmla="*/ 94 h 99"/>
                <a:gd name="T60" fmla="*/ 51 w 139"/>
                <a:gd name="T61" fmla="*/ 94 h 99"/>
                <a:gd name="T62" fmla="*/ 66 w 139"/>
                <a:gd name="T63" fmla="*/ 90 h 99"/>
                <a:gd name="T64" fmla="*/ 75 w 139"/>
                <a:gd name="T65" fmla="*/ 90 h 99"/>
                <a:gd name="T66" fmla="*/ 91 w 139"/>
                <a:gd name="T67" fmla="*/ 80 h 99"/>
                <a:gd name="T68" fmla="*/ 93 w 139"/>
                <a:gd name="T69" fmla="*/ 74 h 99"/>
                <a:gd name="T70" fmla="*/ 102 w 139"/>
                <a:gd name="T71" fmla="*/ 65 h 99"/>
                <a:gd name="T72" fmla="*/ 102 w 139"/>
                <a:gd name="T73" fmla="*/ 48 h 99"/>
                <a:gd name="T74" fmla="*/ 111 w 139"/>
                <a:gd name="T75" fmla="*/ 38 h 99"/>
                <a:gd name="T76" fmla="*/ 130 w 139"/>
                <a:gd name="T77" fmla="*/ 27 h 99"/>
                <a:gd name="T78" fmla="*/ 138 w 139"/>
                <a:gd name="T79" fmla="*/ 18 h 99"/>
                <a:gd name="T80" fmla="*/ 134 w 139"/>
                <a:gd name="T81" fmla="*/ 19 h 99"/>
                <a:gd name="T82" fmla="*/ 124 w 139"/>
                <a:gd name="T83" fmla="*/ 17 h 99"/>
                <a:gd name="T84" fmla="*/ 112 w 139"/>
                <a:gd name="T85" fmla="*/ 13 h 99"/>
                <a:gd name="T86" fmla="*/ 106 w 139"/>
                <a:gd name="T87" fmla="*/ 16 h 99"/>
                <a:gd name="T88" fmla="*/ 94 w 139"/>
                <a:gd name="T89" fmla="*/ 11 h 99"/>
                <a:gd name="T90" fmla="*/ 88 w 139"/>
                <a:gd name="T91" fmla="*/ 9 h 99"/>
                <a:gd name="T92" fmla="*/ 83 w 139"/>
                <a:gd name="T93" fmla="*/ 6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39" h="99">
                  <a:moveTo>
                    <a:pt x="83" y="6"/>
                  </a:moveTo>
                  <a:cubicBezTo>
                    <a:pt x="82" y="6"/>
                    <a:pt x="79" y="6"/>
                    <a:pt x="76" y="5"/>
                  </a:cubicBezTo>
                  <a:cubicBezTo>
                    <a:pt x="72" y="4"/>
                    <a:pt x="68" y="4"/>
                    <a:pt x="64" y="4"/>
                  </a:cubicBezTo>
                  <a:cubicBezTo>
                    <a:pt x="61" y="4"/>
                    <a:pt x="54" y="4"/>
                    <a:pt x="46" y="4"/>
                  </a:cubicBezTo>
                  <a:cubicBezTo>
                    <a:pt x="39" y="4"/>
                    <a:pt x="31" y="3"/>
                    <a:pt x="27" y="4"/>
                  </a:cubicBezTo>
                  <a:cubicBezTo>
                    <a:pt x="22" y="4"/>
                    <a:pt x="19" y="2"/>
                    <a:pt x="17" y="1"/>
                  </a:cubicBezTo>
                  <a:cubicBezTo>
                    <a:pt x="16" y="1"/>
                    <a:pt x="15" y="0"/>
                    <a:pt x="13" y="0"/>
                  </a:cubicBezTo>
                  <a:cubicBezTo>
                    <a:pt x="12" y="0"/>
                    <a:pt x="12" y="0"/>
                    <a:pt x="11" y="2"/>
                  </a:cubicBezTo>
                  <a:cubicBezTo>
                    <a:pt x="10" y="3"/>
                    <a:pt x="9" y="6"/>
                    <a:pt x="4" y="6"/>
                  </a:cubicBezTo>
                  <a:cubicBezTo>
                    <a:pt x="2" y="6"/>
                    <a:pt x="1" y="7"/>
                    <a:pt x="0" y="7"/>
                  </a:cubicBezTo>
                  <a:cubicBezTo>
                    <a:pt x="0" y="8"/>
                    <a:pt x="1" y="9"/>
                    <a:pt x="3" y="11"/>
                  </a:cubicBezTo>
                  <a:cubicBezTo>
                    <a:pt x="6" y="13"/>
                    <a:pt x="6" y="16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8" y="19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11" y="18"/>
                    <a:pt x="12" y="19"/>
                    <a:pt x="13" y="22"/>
                  </a:cubicBezTo>
                  <a:cubicBezTo>
                    <a:pt x="13" y="22"/>
                    <a:pt x="15" y="22"/>
                    <a:pt x="16" y="22"/>
                  </a:cubicBezTo>
                  <a:cubicBezTo>
                    <a:pt x="18" y="22"/>
                    <a:pt x="20" y="22"/>
                    <a:pt x="20" y="23"/>
                  </a:cubicBezTo>
                  <a:cubicBezTo>
                    <a:pt x="20" y="23"/>
                    <a:pt x="21" y="22"/>
                    <a:pt x="21" y="22"/>
                  </a:cubicBezTo>
                  <a:cubicBezTo>
                    <a:pt x="22" y="21"/>
                    <a:pt x="24" y="21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8" y="21"/>
                    <a:pt x="30" y="22"/>
                    <a:pt x="30" y="23"/>
                  </a:cubicBezTo>
                  <a:cubicBezTo>
                    <a:pt x="31" y="24"/>
                    <a:pt x="31" y="24"/>
                    <a:pt x="31" y="25"/>
                  </a:cubicBezTo>
                  <a:cubicBezTo>
                    <a:pt x="31" y="25"/>
                    <a:pt x="31" y="25"/>
                    <a:pt x="32" y="25"/>
                  </a:cubicBezTo>
                  <a:cubicBezTo>
                    <a:pt x="33" y="25"/>
                    <a:pt x="34" y="26"/>
                    <a:pt x="35" y="27"/>
                  </a:cubicBezTo>
                  <a:cubicBezTo>
                    <a:pt x="35" y="29"/>
                    <a:pt x="34" y="30"/>
                    <a:pt x="33" y="31"/>
                  </a:cubicBezTo>
                  <a:cubicBezTo>
                    <a:pt x="32" y="32"/>
                    <a:pt x="30" y="33"/>
                    <a:pt x="29" y="34"/>
                  </a:cubicBezTo>
                  <a:cubicBezTo>
                    <a:pt x="28" y="35"/>
                    <a:pt x="27" y="36"/>
                    <a:pt x="26" y="36"/>
                  </a:cubicBezTo>
                  <a:cubicBezTo>
                    <a:pt x="26" y="36"/>
                    <a:pt x="27" y="38"/>
                    <a:pt x="27" y="38"/>
                  </a:cubicBezTo>
                  <a:cubicBezTo>
                    <a:pt x="28" y="41"/>
                    <a:pt x="29" y="45"/>
                    <a:pt x="27" y="48"/>
                  </a:cubicBezTo>
                  <a:cubicBezTo>
                    <a:pt x="26" y="49"/>
                    <a:pt x="26" y="50"/>
                    <a:pt x="26" y="51"/>
                  </a:cubicBezTo>
                  <a:cubicBezTo>
                    <a:pt x="26" y="53"/>
                    <a:pt x="27" y="54"/>
                    <a:pt x="26" y="55"/>
                  </a:cubicBezTo>
                  <a:cubicBezTo>
                    <a:pt x="25" y="56"/>
                    <a:pt x="24" y="56"/>
                    <a:pt x="23" y="56"/>
                  </a:cubicBezTo>
                  <a:cubicBezTo>
                    <a:pt x="22" y="56"/>
                    <a:pt x="22" y="56"/>
                    <a:pt x="21" y="57"/>
                  </a:cubicBezTo>
                  <a:cubicBezTo>
                    <a:pt x="21" y="57"/>
                    <a:pt x="21" y="57"/>
                    <a:pt x="22" y="57"/>
                  </a:cubicBezTo>
                  <a:cubicBezTo>
                    <a:pt x="26" y="61"/>
                    <a:pt x="27" y="63"/>
                    <a:pt x="26" y="65"/>
                  </a:cubicBezTo>
                  <a:cubicBezTo>
                    <a:pt x="26" y="66"/>
                    <a:pt x="26" y="67"/>
                    <a:pt x="24" y="67"/>
                  </a:cubicBezTo>
                  <a:cubicBezTo>
                    <a:pt x="23" y="67"/>
                    <a:pt x="22" y="69"/>
                    <a:pt x="22" y="70"/>
                  </a:cubicBezTo>
                  <a:cubicBezTo>
                    <a:pt x="22" y="70"/>
                    <a:pt x="23" y="70"/>
                    <a:pt x="23" y="70"/>
                  </a:cubicBezTo>
                  <a:cubicBezTo>
                    <a:pt x="25" y="72"/>
                    <a:pt x="27" y="74"/>
                    <a:pt x="27" y="76"/>
                  </a:cubicBezTo>
                  <a:cubicBezTo>
                    <a:pt x="27" y="77"/>
                    <a:pt x="26" y="78"/>
                    <a:pt x="24" y="79"/>
                  </a:cubicBezTo>
                  <a:cubicBezTo>
                    <a:pt x="21" y="79"/>
                    <a:pt x="21" y="80"/>
                    <a:pt x="21" y="83"/>
                  </a:cubicBezTo>
                  <a:cubicBezTo>
                    <a:pt x="21" y="83"/>
                    <a:pt x="21" y="84"/>
                    <a:pt x="21" y="84"/>
                  </a:cubicBezTo>
                  <a:cubicBezTo>
                    <a:pt x="21" y="84"/>
                    <a:pt x="21" y="84"/>
                    <a:pt x="21" y="84"/>
                  </a:cubicBezTo>
                  <a:cubicBezTo>
                    <a:pt x="21" y="84"/>
                    <a:pt x="21" y="84"/>
                    <a:pt x="21" y="84"/>
                  </a:cubicBezTo>
                  <a:cubicBezTo>
                    <a:pt x="21" y="84"/>
                    <a:pt x="21" y="84"/>
                    <a:pt x="21" y="84"/>
                  </a:cubicBezTo>
                  <a:cubicBezTo>
                    <a:pt x="21" y="84"/>
                    <a:pt x="21" y="84"/>
                    <a:pt x="21" y="85"/>
                  </a:cubicBezTo>
                  <a:cubicBezTo>
                    <a:pt x="21" y="85"/>
                    <a:pt x="21" y="85"/>
                    <a:pt x="21" y="85"/>
                  </a:cubicBezTo>
                  <a:cubicBezTo>
                    <a:pt x="21" y="85"/>
                    <a:pt x="21" y="85"/>
                    <a:pt x="21" y="85"/>
                  </a:cubicBezTo>
                  <a:cubicBezTo>
                    <a:pt x="24" y="85"/>
                    <a:pt x="26" y="85"/>
                    <a:pt x="27" y="86"/>
                  </a:cubicBezTo>
                  <a:cubicBezTo>
                    <a:pt x="30" y="87"/>
                    <a:pt x="31" y="90"/>
                    <a:pt x="33" y="92"/>
                  </a:cubicBezTo>
                  <a:cubicBezTo>
                    <a:pt x="35" y="96"/>
                    <a:pt x="37" y="99"/>
                    <a:pt x="40" y="99"/>
                  </a:cubicBezTo>
                  <a:cubicBezTo>
                    <a:pt x="40" y="99"/>
                    <a:pt x="40" y="98"/>
                    <a:pt x="40" y="98"/>
                  </a:cubicBezTo>
                  <a:cubicBezTo>
                    <a:pt x="40" y="98"/>
                    <a:pt x="40" y="96"/>
                    <a:pt x="41" y="95"/>
                  </a:cubicBezTo>
                  <a:cubicBezTo>
                    <a:pt x="43" y="94"/>
                    <a:pt x="44" y="94"/>
                    <a:pt x="47" y="94"/>
                  </a:cubicBezTo>
                  <a:cubicBezTo>
                    <a:pt x="48" y="94"/>
                    <a:pt x="48" y="95"/>
                    <a:pt x="49" y="95"/>
                  </a:cubicBezTo>
                  <a:cubicBezTo>
                    <a:pt x="50" y="95"/>
                    <a:pt x="50" y="94"/>
                    <a:pt x="51" y="94"/>
                  </a:cubicBezTo>
                  <a:cubicBezTo>
                    <a:pt x="53" y="92"/>
                    <a:pt x="55" y="91"/>
                    <a:pt x="60" y="91"/>
                  </a:cubicBezTo>
                  <a:cubicBezTo>
                    <a:pt x="62" y="91"/>
                    <a:pt x="64" y="90"/>
                    <a:pt x="66" y="90"/>
                  </a:cubicBezTo>
                  <a:cubicBezTo>
                    <a:pt x="69" y="90"/>
                    <a:pt x="72" y="90"/>
                    <a:pt x="74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6" y="90"/>
                    <a:pt x="79" y="90"/>
                    <a:pt x="80" y="87"/>
                  </a:cubicBezTo>
                  <a:cubicBezTo>
                    <a:pt x="81" y="84"/>
                    <a:pt x="86" y="81"/>
                    <a:pt x="91" y="80"/>
                  </a:cubicBezTo>
                  <a:cubicBezTo>
                    <a:pt x="92" y="80"/>
                    <a:pt x="93" y="79"/>
                    <a:pt x="93" y="75"/>
                  </a:cubicBezTo>
                  <a:cubicBezTo>
                    <a:pt x="93" y="75"/>
                    <a:pt x="93" y="74"/>
                    <a:pt x="93" y="74"/>
                  </a:cubicBezTo>
                  <a:cubicBezTo>
                    <a:pt x="93" y="72"/>
                    <a:pt x="96" y="70"/>
                    <a:pt x="99" y="67"/>
                  </a:cubicBezTo>
                  <a:cubicBezTo>
                    <a:pt x="100" y="67"/>
                    <a:pt x="101" y="65"/>
                    <a:pt x="102" y="65"/>
                  </a:cubicBezTo>
                  <a:cubicBezTo>
                    <a:pt x="101" y="65"/>
                    <a:pt x="101" y="64"/>
                    <a:pt x="101" y="63"/>
                  </a:cubicBezTo>
                  <a:cubicBezTo>
                    <a:pt x="100" y="59"/>
                    <a:pt x="98" y="53"/>
                    <a:pt x="102" y="48"/>
                  </a:cubicBezTo>
                  <a:cubicBezTo>
                    <a:pt x="104" y="44"/>
                    <a:pt x="107" y="42"/>
                    <a:pt x="108" y="41"/>
                  </a:cubicBezTo>
                  <a:cubicBezTo>
                    <a:pt x="110" y="39"/>
                    <a:pt x="111" y="39"/>
                    <a:pt x="111" y="38"/>
                  </a:cubicBezTo>
                  <a:cubicBezTo>
                    <a:pt x="111" y="32"/>
                    <a:pt x="119" y="31"/>
                    <a:pt x="123" y="30"/>
                  </a:cubicBezTo>
                  <a:cubicBezTo>
                    <a:pt x="126" y="30"/>
                    <a:pt x="128" y="29"/>
                    <a:pt x="130" y="27"/>
                  </a:cubicBezTo>
                  <a:cubicBezTo>
                    <a:pt x="131" y="26"/>
                    <a:pt x="133" y="25"/>
                    <a:pt x="135" y="24"/>
                  </a:cubicBezTo>
                  <a:cubicBezTo>
                    <a:pt x="137" y="23"/>
                    <a:pt x="139" y="22"/>
                    <a:pt x="138" y="18"/>
                  </a:cubicBezTo>
                  <a:cubicBezTo>
                    <a:pt x="138" y="18"/>
                    <a:pt x="137" y="18"/>
                    <a:pt x="136" y="19"/>
                  </a:cubicBezTo>
                  <a:cubicBezTo>
                    <a:pt x="135" y="19"/>
                    <a:pt x="135" y="19"/>
                    <a:pt x="134" y="19"/>
                  </a:cubicBezTo>
                  <a:cubicBezTo>
                    <a:pt x="132" y="19"/>
                    <a:pt x="130" y="18"/>
                    <a:pt x="128" y="18"/>
                  </a:cubicBezTo>
                  <a:cubicBezTo>
                    <a:pt x="127" y="18"/>
                    <a:pt x="126" y="18"/>
                    <a:pt x="124" y="17"/>
                  </a:cubicBezTo>
                  <a:cubicBezTo>
                    <a:pt x="119" y="17"/>
                    <a:pt x="116" y="16"/>
                    <a:pt x="114" y="14"/>
                  </a:cubicBezTo>
                  <a:cubicBezTo>
                    <a:pt x="113" y="14"/>
                    <a:pt x="112" y="13"/>
                    <a:pt x="112" y="13"/>
                  </a:cubicBezTo>
                  <a:cubicBezTo>
                    <a:pt x="111" y="14"/>
                    <a:pt x="110" y="15"/>
                    <a:pt x="108" y="16"/>
                  </a:cubicBezTo>
                  <a:cubicBezTo>
                    <a:pt x="107" y="16"/>
                    <a:pt x="107" y="16"/>
                    <a:pt x="106" y="16"/>
                  </a:cubicBezTo>
                  <a:cubicBezTo>
                    <a:pt x="104" y="16"/>
                    <a:pt x="102" y="15"/>
                    <a:pt x="100" y="14"/>
                  </a:cubicBezTo>
                  <a:cubicBezTo>
                    <a:pt x="99" y="13"/>
                    <a:pt x="96" y="12"/>
                    <a:pt x="94" y="11"/>
                  </a:cubicBezTo>
                  <a:cubicBezTo>
                    <a:pt x="92" y="11"/>
                    <a:pt x="90" y="10"/>
                    <a:pt x="89" y="9"/>
                  </a:cubicBezTo>
                  <a:cubicBezTo>
                    <a:pt x="89" y="9"/>
                    <a:pt x="89" y="9"/>
                    <a:pt x="88" y="9"/>
                  </a:cubicBezTo>
                  <a:cubicBezTo>
                    <a:pt x="88" y="8"/>
                    <a:pt x="87" y="8"/>
                    <a:pt x="86" y="7"/>
                  </a:cubicBezTo>
                  <a:cubicBezTo>
                    <a:pt x="85" y="7"/>
                    <a:pt x="84" y="6"/>
                    <a:pt x="83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sz="1800"/>
            </a:p>
          </p:txBody>
        </p:sp>
        <p:sp>
          <p:nvSpPr>
            <p:cNvPr id="747" name="Freeform 1213">
              <a:extLst>
                <a:ext uri="{FF2B5EF4-FFF2-40B4-BE49-F238E27FC236}">
                  <a16:creationId xmlns:a16="http://schemas.microsoft.com/office/drawing/2014/main" id="{ABA63C89-DA3B-CAF6-0426-CD0D784AB581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5" y="3270"/>
              <a:ext cx="31" cy="15"/>
            </a:xfrm>
            <a:custGeom>
              <a:avLst/>
              <a:gdLst>
                <a:gd name="T0" fmla="*/ 33 w 33"/>
                <a:gd name="T1" fmla="*/ 1 h 16"/>
                <a:gd name="T2" fmla="*/ 33 w 33"/>
                <a:gd name="T3" fmla="*/ 0 h 16"/>
                <a:gd name="T4" fmla="*/ 33 w 33"/>
                <a:gd name="T5" fmla="*/ 0 h 16"/>
                <a:gd name="T6" fmla="*/ 32 w 33"/>
                <a:gd name="T7" fmla="*/ 0 h 16"/>
                <a:gd name="T8" fmla="*/ 31 w 33"/>
                <a:gd name="T9" fmla="*/ 1 h 16"/>
                <a:gd name="T10" fmla="*/ 31 w 33"/>
                <a:gd name="T11" fmla="*/ 1 h 16"/>
                <a:gd name="T12" fmla="*/ 30 w 33"/>
                <a:gd name="T13" fmla="*/ 1 h 16"/>
                <a:gd name="T14" fmla="*/ 29 w 33"/>
                <a:gd name="T15" fmla="*/ 2 h 16"/>
                <a:gd name="T16" fmla="*/ 28 w 33"/>
                <a:gd name="T17" fmla="*/ 2 h 16"/>
                <a:gd name="T18" fmla="*/ 25 w 33"/>
                <a:gd name="T19" fmla="*/ 2 h 16"/>
                <a:gd name="T20" fmla="*/ 20 w 33"/>
                <a:gd name="T21" fmla="*/ 4 h 16"/>
                <a:gd name="T22" fmla="*/ 16 w 33"/>
                <a:gd name="T23" fmla="*/ 6 h 16"/>
                <a:gd name="T24" fmla="*/ 11 w 33"/>
                <a:gd name="T25" fmla="*/ 5 h 16"/>
                <a:gd name="T26" fmla="*/ 3 w 33"/>
                <a:gd name="T27" fmla="*/ 3 h 16"/>
                <a:gd name="T28" fmla="*/ 0 w 33"/>
                <a:gd name="T29" fmla="*/ 3 h 16"/>
                <a:gd name="T30" fmla="*/ 0 w 33"/>
                <a:gd name="T31" fmla="*/ 4 h 16"/>
                <a:gd name="T32" fmla="*/ 0 w 33"/>
                <a:gd name="T33" fmla="*/ 5 h 16"/>
                <a:gd name="T34" fmla="*/ 0 w 33"/>
                <a:gd name="T35" fmla="*/ 8 h 16"/>
                <a:gd name="T36" fmla="*/ 0 w 33"/>
                <a:gd name="T37" fmla="*/ 8 h 16"/>
                <a:gd name="T38" fmla="*/ 0 w 33"/>
                <a:gd name="T39" fmla="*/ 11 h 16"/>
                <a:gd name="T40" fmla="*/ 0 w 33"/>
                <a:gd name="T41" fmla="*/ 12 h 16"/>
                <a:gd name="T42" fmla="*/ 0 w 33"/>
                <a:gd name="T43" fmla="*/ 13 h 16"/>
                <a:gd name="T44" fmla="*/ 3 w 33"/>
                <a:gd name="T45" fmla="*/ 13 h 16"/>
                <a:gd name="T46" fmla="*/ 6 w 33"/>
                <a:gd name="T47" fmla="*/ 13 h 16"/>
                <a:gd name="T48" fmla="*/ 9 w 33"/>
                <a:gd name="T49" fmla="*/ 16 h 16"/>
                <a:gd name="T50" fmla="*/ 9 w 33"/>
                <a:gd name="T51" fmla="*/ 16 h 16"/>
                <a:gd name="T52" fmla="*/ 9 w 33"/>
                <a:gd name="T53" fmla="*/ 16 h 16"/>
                <a:gd name="T54" fmla="*/ 10 w 33"/>
                <a:gd name="T55" fmla="*/ 16 h 16"/>
                <a:gd name="T56" fmla="*/ 11 w 33"/>
                <a:gd name="T57" fmla="*/ 16 h 16"/>
                <a:gd name="T58" fmla="*/ 11 w 33"/>
                <a:gd name="T59" fmla="*/ 16 h 16"/>
                <a:gd name="T60" fmla="*/ 12 w 33"/>
                <a:gd name="T61" fmla="*/ 16 h 16"/>
                <a:gd name="T62" fmla="*/ 12 w 33"/>
                <a:gd name="T63" fmla="*/ 16 h 16"/>
                <a:gd name="T64" fmla="*/ 13 w 33"/>
                <a:gd name="T65" fmla="*/ 15 h 16"/>
                <a:gd name="T66" fmla="*/ 13 w 33"/>
                <a:gd name="T67" fmla="*/ 15 h 16"/>
                <a:gd name="T68" fmla="*/ 13 w 33"/>
                <a:gd name="T69" fmla="*/ 15 h 16"/>
                <a:gd name="T70" fmla="*/ 14 w 33"/>
                <a:gd name="T71" fmla="*/ 15 h 16"/>
                <a:gd name="T72" fmla="*/ 14 w 33"/>
                <a:gd name="T73" fmla="*/ 15 h 16"/>
                <a:gd name="T74" fmla="*/ 14 w 33"/>
                <a:gd name="T75" fmla="*/ 15 h 16"/>
                <a:gd name="T76" fmla="*/ 14 w 33"/>
                <a:gd name="T77" fmla="*/ 15 h 16"/>
                <a:gd name="T78" fmla="*/ 14 w 33"/>
                <a:gd name="T79" fmla="*/ 15 h 16"/>
                <a:gd name="T80" fmla="*/ 19 w 33"/>
                <a:gd name="T81" fmla="*/ 15 h 16"/>
                <a:gd name="T82" fmla="*/ 21 w 33"/>
                <a:gd name="T83" fmla="*/ 16 h 16"/>
                <a:gd name="T84" fmla="*/ 25 w 33"/>
                <a:gd name="T85" fmla="*/ 10 h 16"/>
                <a:gd name="T86" fmla="*/ 26 w 33"/>
                <a:gd name="T87" fmla="*/ 9 h 16"/>
                <a:gd name="T88" fmla="*/ 29 w 33"/>
                <a:gd name="T89" fmla="*/ 5 h 16"/>
                <a:gd name="T90" fmla="*/ 29 w 33"/>
                <a:gd name="T91" fmla="*/ 4 h 16"/>
                <a:gd name="T92" fmla="*/ 30 w 33"/>
                <a:gd name="T93" fmla="*/ 4 h 16"/>
                <a:gd name="T94" fmla="*/ 31 w 33"/>
                <a:gd name="T95" fmla="*/ 3 h 16"/>
                <a:gd name="T96" fmla="*/ 32 w 33"/>
                <a:gd name="T97" fmla="*/ 3 h 16"/>
                <a:gd name="T98" fmla="*/ 32 w 33"/>
                <a:gd name="T99" fmla="*/ 2 h 16"/>
                <a:gd name="T100" fmla="*/ 33 w 33"/>
                <a:gd name="T101" fmla="*/ 1 h 16"/>
                <a:gd name="T102" fmla="*/ 33 w 33"/>
                <a:gd name="T103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3" h="16">
                  <a:moveTo>
                    <a:pt x="33" y="1"/>
                  </a:moveTo>
                  <a:cubicBezTo>
                    <a:pt x="33" y="1"/>
                    <a:pt x="33" y="0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0"/>
                    <a:pt x="32" y="1"/>
                    <a:pt x="31" y="1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7" y="2"/>
                    <a:pt x="26" y="2"/>
                    <a:pt x="25" y="2"/>
                  </a:cubicBezTo>
                  <a:cubicBezTo>
                    <a:pt x="23" y="2"/>
                    <a:pt x="21" y="3"/>
                    <a:pt x="20" y="4"/>
                  </a:cubicBezTo>
                  <a:cubicBezTo>
                    <a:pt x="18" y="5"/>
                    <a:pt x="17" y="6"/>
                    <a:pt x="16" y="6"/>
                  </a:cubicBezTo>
                  <a:cubicBezTo>
                    <a:pt x="15" y="6"/>
                    <a:pt x="13" y="5"/>
                    <a:pt x="11" y="5"/>
                  </a:cubicBezTo>
                  <a:cubicBezTo>
                    <a:pt x="8" y="4"/>
                    <a:pt x="5" y="4"/>
                    <a:pt x="3" y="3"/>
                  </a:cubicBezTo>
                  <a:cubicBezTo>
                    <a:pt x="2" y="3"/>
                    <a:pt x="1" y="3"/>
                    <a:pt x="0" y="3"/>
                  </a:cubicBezTo>
                  <a:cubicBezTo>
                    <a:pt x="0" y="3"/>
                    <a:pt x="0" y="4"/>
                    <a:pt x="0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0" y="6"/>
                    <a:pt x="0" y="7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9"/>
                    <a:pt x="0" y="10"/>
                    <a:pt x="0" y="1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" y="13"/>
                    <a:pt x="2" y="13"/>
                    <a:pt x="3" y="13"/>
                  </a:cubicBezTo>
                  <a:cubicBezTo>
                    <a:pt x="4" y="13"/>
                    <a:pt x="5" y="13"/>
                    <a:pt x="6" y="13"/>
                  </a:cubicBezTo>
                  <a:cubicBezTo>
                    <a:pt x="8" y="14"/>
                    <a:pt x="8" y="15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10" y="16"/>
                    <a:pt x="10" y="16"/>
                  </a:cubicBezTo>
                  <a:cubicBezTo>
                    <a:pt x="10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3" y="16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6" y="15"/>
                    <a:pt x="18" y="15"/>
                    <a:pt x="19" y="15"/>
                  </a:cubicBezTo>
                  <a:cubicBezTo>
                    <a:pt x="20" y="15"/>
                    <a:pt x="20" y="16"/>
                    <a:pt x="21" y="16"/>
                  </a:cubicBezTo>
                  <a:cubicBezTo>
                    <a:pt x="21" y="14"/>
                    <a:pt x="23" y="11"/>
                    <a:pt x="25" y="10"/>
                  </a:cubicBezTo>
                  <a:cubicBezTo>
                    <a:pt x="25" y="10"/>
                    <a:pt x="26" y="10"/>
                    <a:pt x="26" y="9"/>
                  </a:cubicBezTo>
                  <a:cubicBezTo>
                    <a:pt x="26" y="8"/>
                    <a:pt x="26" y="5"/>
                    <a:pt x="29" y="5"/>
                  </a:cubicBezTo>
                  <a:cubicBezTo>
                    <a:pt x="29" y="5"/>
                    <a:pt x="29" y="5"/>
                    <a:pt x="29" y="4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0" y="4"/>
                    <a:pt x="31" y="4"/>
                    <a:pt x="31" y="3"/>
                  </a:cubicBezTo>
                  <a:cubicBezTo>
                    <a:pt x="31" y="3"/>
                    <a:pt x="32" y="3"/>
                    <a:pt x="32" y="3"/>
                  </a:cubicBezTo>
                  <a:cubicBezTo>
                    <a:pt x="32" y="2"/>
                    <a:pt x="32" y="2"/>
                    <a:pt x="32" y="2"/>
                  </a:cubicBezTo>
                  <a:cubicBezTo>
                    <a:pt x="33" y="2"/>
                    <a:pt x="33" y="2"/>
                    <a:pt x="33" y="1"/>
                  </a:cubicBezTo>
                  <a:cubicBezTo>
                    <a:pt x="33" y="1"/>
                    <a:pt x="33" y="1"/>
                    <a:pt x="3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sz="1800"/>
            </a:p>
          </p:txBody>
        </p:sp>
        <p:sp>
          <p:nvSpPr>
            <p:cNvPr id="748" name="Freeform 1214">
              <a:extLst>
                <a:ext uri="{FF2B5EF4-FFF2-40B4-BE49-F238E27FC236}">
                  <a16:creationId xmlns:a16="http://schemas.microsoft.com/office/drawing/2014/main" id="{A1C956C6-6AE5-483E-1A75-CD527B6232E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0" y="3338"/>
              <a:ext cx="64" cy="62"/>
            </a:xfrm>
            <a:custGeom>
              <a:avLst/>
              <a:gdLst>
                <a:gd name="T0" fmla="*/ 66 w 67"/>
                <a:gd name="T1" fmla="*/ 0 h 65"/>
                <a:gd name="T2" fmla="*/ 65 w 67"/>
                <a:gd name="T3" fmla="*/ 1 h 65"/>
                <a:gd name="T4" fmla="*/ 59 w 67"/>
                <a:gd name="T5" fmla="*/ 5 h 65"/>
                <a:gd name="T6" fmla="*/ 48 w 67"/>
                <a:gd name="T7" fmla="*/ 4 h 65"/>
                <a:gd name="T8" fmla="*/ 41 w 67"/>
                <a:gd name="T9" fmla="*/ 3 h 65"/>
                <a:gd name="T10" fmla="*/ 38 w 67"/>
                <a:gd name="T11" fmla="*/ 3 h 65"/>
                <a:gd name="T12" fmla="*/ 35 w 67"/>
                <a:gd name="T13" fmla="*/ 3 h 65"/>
                <a:gd name="T14" fmla="*/ 33 w 67"/>
                <a:gd name="T15" fmla="*/ 3 h 65"/>
                <a:gd name="T16" fmla="*/ 32 w 67"/>
                <a:gd name="T17" fmla="*/ 3 h 65"/>
                <a:gd name="T18" fmla="*/ 31 w 67"/>
                <a:gd name="T19" fmla="*/ 4 h 65"/>
                <a:gd name="T20" fmla="*/ 30 w 67"/>
                <a:gd name="T21" fmla="*/ 5 h 65"/>
                <a:gd name="T22" fmla="*/ 28 w 67"/>
                <a:gd name="T23" fmla="*/ 6 h 65"/>
                <a:gd name="T24" fmla="*/ 27 w 67"/>
                <a:gd name="T25" fmla="*/ 7 h 65"/>
                <a:gd name="T26" fmla="*/ 25 w 67"/>
                <a:gd name="T27" fmla="*/ 8 h 65"/>
                <a:gd name="T28" fmla="*/ 23 w 67"/>
                <a:gd name="T29" fmla="*/ 8 h 65"/>
                <a:gd name="T30" fmla="*/ 21 w 67"/>
                <a:gd name="T31" fmla="*/ 9 h 65"/>
                <a:gd name="T32" fmla="*/ 20 w 67"/>
                <a:gd name="T33" fmla="*/ 9 h 65"/>
                <a:gd name="T34" fmla="*/ 15 w 67"/>
                <a:gd name="T35" fmla="*/ 12 h 65"/>
                <a:gd name="T36" fmla="*/ 14 w 67"/>
                <a:gd name="T37" fmla="*/ 12 h 65"/>
                <a:gd name="T38" fmla="*/ 11 w 67"/>
                <a:gd name="T39" fmla="*/ 12 h 65"/>
                <a:gd name="T40" fmla="*/ 9 w 67"/>
                <a:gd name="T41" fmla="*/ 12 h 65"/>
                <a:gd name="T42" fmla="*/ 8 w 67"/>
                <a:gd name="T43" fmla="*/ 14 h 65"/>
                <a:gd name="T44" fmla="*/ 7 w 67"/>
                <a:gd name="T45" fmla="*/ 16 h 65"/>
                <a:gd name="T46" fmla="*/ 5 w 67"/>
                <a:gd name="T47" fmla="*/ 19 h 65"/>
                <a:gd name="T48" fmla="*/ 2 w 67"/>
                <a:gd name="T49" fmla="*/ 23 h 65"/>
                <a:gd name="T50" fmla="*/ 1 w 67"/>
                <a:gd name="T51" fmla="*/ 24 h 65"/>
                <a:gd name="T52" fmla="*/ 1 w 67"/>
                <a:gd name="T53" fmla="*/ 25 h 65"/>
                <a:gd name="T54" fmla="*/ 0 w 67"/>
                <a:gd name="T55" fmla="*/ 26 h 65"/>
                <a:gd name="T56" fmla="*/ 6 w 67"/>
                <a:gd name="T57" fmla="*/ 38 h 65"/>
                <a:gd name="T58" fmla="*/ 11 w 67"/>
                <a:gd name="T59" fmla="*/ 39 h 65"/>
                <a:gd name="T60" fmla="*/ 25 w 67"/>
                <a:gd name="T61" fmla="*/ 44 h 65"/>
                <a:gd name="T62" fmla="*/ 19 w 67"/>
                <a:gd name="T63" fmla="*/ 46 h 65"/>
                <a:gd name="T64" fmla="*/ 11 w 67"/>
                <a:gd name="T65" fmla="*/ 47 h 65"/>
                <a:gd name="T66" fmla="*/ 15 w 67"/>
                <a:gd name="T67" fmla="*/ 55 h 65"/>
                <a:gd name="T68" fmla="*/ 19 w 67"/>
                <a:gd name="T69" fmla="*/ 60 h 65"/>
                <a:gd name="T70" fmla="*/ 28 w 67"/>
                <a:gd name="T71" fmla="*/ 65 h 65"/>
                <a:gd name="T72" fmla="*/ 26 w 67"/>
                <a:gd name="T73" fmla="*/ 55 h 65"/>
                <a:gd name="T74" fmla="*/ 30 w 67"/>
                <a:gd name="T75" fmla="*/ 54 h 65"/>
                <a:gd name="T76" fmla="*/ 34 w 67"/>
                <a:gd name="T77" fmla="*/ 54 h 65"/>
                <a:gd name="T78" fmla="*/ 30 w 67"/>
                <a:gd name="T79" fmla="*/ 53 h 65"/>
                <a:gd name="T80" fmla="*/ 27 w 67"/>
                <a:gd name="T81" fmla="*/ 48 h 65"/>
                <a:gd name="T82" fmla="*/ 39 w 67"/>
                <a:gd name="T83" fmla="*/ 47 h 65"/>
                <a:gd name="T84" fmla="*/ 41 w 67"/>
                <a:gd name="T85" fmla="*/ 43 h 65"/>
                <a:gd name="T86" fmla="*/ 34 w 67"/>
                <a:gd name="T87" fmla="*/ 41 h 65"/>
                <a:gd name="T88" fmla="*/ 28 w 67"/>
                <a:gd name="T89" fmla="*/ 40 h 65"/>
                <a:gd name="T90" fmla="*/ 29 w 67"/>
                <a:gd name="T91" fmla="*/ 34 h 65"/>
                <a:gd name="T92" fmla="*/ 26 w 67"/>
                <a:gd name="T93" fmla="*/ 26 h 65"/>
                <a:gd name="T94" fmla="*/ 21 w 67"/>
                <a:gd name="T95" fmla="*/ 16 h 65"/>
                <a:gd name="T96" fmla="*/ 31 w 67"/>
                <a:gd name="T97" fmla="*/ 16 h 65"/>
                <a:gd name="T98" fmla="*/ 37 w 67"/>
                <a:gd name="T99" fmla="*/ 16 h 65"/>
                <a:gd name="T100" fmla="*/ 43 w 67"/>
                <a:gd name="T101" fmla="*/ 7 h 65"/>
                <a:gd name="T102" fmla="*/ 48 w 67"/>
                <a:gd name="T103" fmla="*/ 10 h 65"/>
                <a:gd name="T104" fmla="*/ 56 w 67"/>
                <a:gd name="T105" fmla="*/ 6 h 65"/>
                <a:gd name="T106" fmla="*/ 63 w 67"/>
                <a:gd name="T107" fmla="*/ 9 h 65"/>
                <a:gd name="T108" fmla="*/ 64 w 67"/>
                <a:gd name="T109" fmla="*/ 8 h 65"/>
                <a:gd name="T110" fmla="*/ 66 w 67"/>
                <a:gd name="T111" fmla="*/ 4 h 65"/>
                <a:gd name="T112" fmla="*/ 67 w 67"/>
                <a:gd name="T113" fmla="*/ 1 h 65"/>
                <a:gd name="T114" fmla="*/ 67 w 67"/>
                <a:gd name="T115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7" h="65">
                  <a:moveTo>
                    <a:pt x="67" y="0"/>
                  </a:moveTo>
                  <a:cubicBezTo>
                    <a:pt x="67" y="0"/>
                    <a:pt x="66" y="0"/>
                    <a:pt x="66" y="0"/>
                  </a:cubicBezTo>
                  <a:cubicBezTo>
                    <a:pt x="66" y="0"/>
                    <a:pt x="66" y="1"/>
                    <a:pt x="66" y="1"/>
                  </a:cubicBezTo>
                  <a:cubicBezTo>
                    <a:pt x="66" y="1"/>
                    <a:pt x="65" y="1"/>
                    <a:pt x="65" y="1"/>
                  </a:cubicBezTo>
                  <a:cubicBezTo>
                    <a:pt x="65" y="2"/>
                    <a:pt x="65" y="2"/>
                    <a:pt x="65" y="3"/>
                  </a:cubicBezTo>
                  <a:cubicBezTo>
                    <a:pt x="63" y="5"/>
                    <a:pt x="60" y="5"/>
                    <a:pt x="59" y="5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7" y="5"/>
                    <a:pt x="51" y="5"/>
                    <a:pt x="48" y="4"/>
                  </a:cubicBezTo>
                  <a:cubicBezTo>
                    <a:pt x="47" y="3"/>
                    <a:pt x="46" y="3"/>
                    <a:pt x="46" y="3"/>
                  </a:cubicBezTo>
                  <a:cubicBezTo>
                    <a:pt x="46" y="3"/>
                    <a:pt x="45" y="3"/>
                    <a:pt x="41" y="3"/>
                  </a:cubicBezTo>
                  <a:cubicBezTo>
                    <a:pt x="40" y="3"/>
                    <a:pt x="39" y="3"/>
                    <a:pt x="39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7" y="3"/>
                    <a:pt x="37" y="3"/>
                    <a:pt x="36" y="3"/>
                  </a:cubicBezTo>
                  <a:cubicBezTo>
                    <a:pt x="36" y="3"/>
                    <a:pt x="36" y="3"/>
                    <a:pt x="35" y="3"/>
                  </a:cubicBezTo>
                  <a:cubicBezTo>
                    <a:pt x="35" y="3"/>
                    <a:pt x="34" y="3"/>
                    <a:pt x="34" y="3"/>
                  </a:cubicBezTo>
                  <a:cubicBezTo>
                    <a:pt x="34" y="3"/>
                    <a:pt x="33" y="3"/>
                    <a:pt x="33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3" y="3"/>
                    <a:pt x="33" y="3"/>
                    <a:pt x="32" y="3"/>
                  </a:cubicBezTo>
                  <a:cubicBezTo>
                    <a:pt x="32" y="3"/>
                    <a:pt x="32" y="4"/>
                    <a:pt x="32" y="4"/>
                  </a:cubicBezTo>
                  <a:cubicBezTo>
                    <a:pt x="32" y="4"/>
                    <a:pt x="32" y="4"/>
                    <a:pt x="31" y="4"/>
                  </a:cubicBezTo>
                  <a:cubicBezTo>
                    <a:pt x="31" y="4"/>
                    <a:pt x="31" y="4"/>
                    <a:pt x="31" y="5"/>
                  </a:cubicBezTo>
                  <a:cubicBezTo>
                    <a:pt x="31" y="5"/>
                    <a:pt x="30" y="5"/>
                    <a:pt x="30" y="5"/>
                  </a:cubicBezTo>
                  <a:cubicBezTo>
                    <a:pt x="30" y="5"/>
                    <a:pt x="30" y="5"/>
                    <a:pt x="29" y="6"/>
                  </a:cubicBezTo>
                  <a:cubicBezTo>
                    <a:pt x="29" y="6"/>
                    <a:pt x="29" y="6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5" y="7"/>
                    <a:pt x="25" y="8"/>
                  </a:cubicBezTo>
                  <a:cubicBezTo>
                    <a:pt x="25" y="8"/>
                    <a:pt x="24" y="8"/>
                    <a:pt x="24" y="8"/>
                  </a:cubicBezTo>
                  <a:cubicBezTo>
                    <a:pt x="24" y="8"/>
                    <a:pt x="24" y="8"/>
                    <a:pt x="23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2" y="8"/>
                    <a:pt x="22" y="9"/>
                    <a:pt x="21" y="9"/>
                  </a:cubicBezTo>
                  <a:cubicBezTo>
                    <a:pt x="21" y="9"/>
                    <a:pt x="21" y="8"/>
                    <a:pt x="21" y="8"/>
                  </a:cubicBezTo>
                  <a:cubicBezTo>
                    <a:pt x="21" y="9"/>
                    <a:pt x="20" y="9"/>
                    <a:pt x="20" y="9"/>
                  </a:cubicBezTo>
                  <a:cubicBezTo>
                    <a:pt x="20" y="10"/>
                    <a:pt x="18" y="11"/>
                    <a:pt x="16" y="12"/>
                  </a:cubicBezTo>
                  <a:cubicBezTo>
                    <a:pt x="16" y="12"/>
                    <a:pt x="15" y="12"/>
                    <a:pt x="15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2" y="12"/>
                    <a:pt x="12" y="12"/>
                    <a:pt x="11" y="12"/>
                  </a:cubicBezTo>
                  <a:cubicBezTo>
                    <a:pt x="11" y="12"/>
                    <a:pt x="10" y="12"/>
                    <a:pt x="10" y="12"/>
                  </a:cubicBezTo>
                  <a:cubicBezTo>
                    <a:pt x="10" y="12"/>
                    <a:pt x="9" y="12"/>
                    <a:pt x="9" y="12"/>
                  </a:cubicBezTo>
                  <a:cubicBezTo>
                    <a:pt x="9" y="13"/>
                    <a:pt x="9" y="13"/>
                    <a:pt x="9" y="14"/>
                  </a:cubicBezTo>
                  <a:cubicBezTo>
                    <a:pt x="9" y="14"/>
                    <a:pt x="9" y="14"/>
                    <a:pt x="8" y="14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6"/>
                    <a:pt x="7" y="16"/>
                    <a:pt x="7" y="16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6" y="18"/>
                    <a:pt x="6" y="18"/>
                    <a:pt x="5" y="19"/>
                  </a:cubicBezTo>
                  <a:cubicBezTo>
                    <a:pt x="5" y="19"/>
                    <a:pt x="5" y="19"/>
                    <a:pt x="5" y="20"/>
                  </a:cubicBezTo>
                  <a:cubicBezTo>
                    <a:pt x="5" y="21"/>
                    <a:pt x="4" y="23"/>
                    <a:pt x="2" y="23"/>
                  </a:cubicBezTo>
                  <a:cubicBezTo>
                    <a:pt x="1" y="23"/>
                    <a:pt x="1" y="24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4"/>
                    <a:pt x="1" y="25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5"/>
                    <a:pt x="1" y="26"/>
                    <a:pt x="1" y="26"/>
                  </a:cubicBezTo>
                  <a:cubicBezTo>
                    <a:pt x="1" y="26"/>
                    <a:pt x="1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4" y="28"/>
                    <a:pt x="7" y="33"/>
                    <a:pt x="6" y="38"/>
                  </a:cubicBezTo>
                  <a:cubicBezTo>
                    <a:pt x="6" y="38"/>
                    <a:pt x="6" y="39"/>
                    <a:pt x="7" y="39"/>
                  </a:cubicBezTo>
                  <a:cubicBezTo>
                    <a:pt x="8" y="40"/>
                    <a:pt x="10" y="40"/>
                    <a:pt x="11" y="39"/>
                  </a:cubicBezTo>
                  <a:cubicBezTo>
                    <a:pt x="12" y="38"/>
                    <a:pt x="13" y="37"/>
                    <a:pt x="15" y="37"/>
                  </a:cubicBezTo>
                  <a:cubicBezTo>
                    <a:pt x="19" y="37"/>
                    <a:pt x="25" y="41"/>
                    <a:pt x="25" y="44"/>
                  </a:cubicBezTo>
                  <a:cubicBezTo>
                    <a:pt x="25" y="45"/>
                    <a:pt x="24" y="46"/>
                    <a:pt x="22" y="46"/>
                  </a:cubicBezTo>
                  <a:cubicBezTo>
                    <a:pt x="21" y="46"/>
                    <a:pt x="20" y="46"/>
                    <a:pt x="19" y="46"/>
                  </a:cubicBezTo>
                  <a:cubicBezTo>
                    <a:pt x="16" y="46"/>
                    <a:pt x="13" y="45"/>
                    <a:pt x="12" y="46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1" y="47"/>
                    <a:pt x="12" y="48"/>
                    <a:pt x="13" y="49"/>
                  </a:cubicBezTo>
                  <a:cubicBezTo>
                    <a:pt x="14" y="50"/>
                    <a:pt x="16" y="52"/>
                    <a:pt x="15" y="55"/>
                  </a:cubicBezTo>
                  <a:cubicBezTo>
                    <a:pt x="15" y="56"/>
                    <a:pt x="15" y="57"/>
                    <a:pt x="16" y="58"/>
                  </a:cubicBezTo>
                  <a:cubicBezTo>
                    <a:pt x="17" y="59"/>
                    <a:pt x="18" y="60"/>
                    <a:pt x="19" y="60"/>
                  </a:cubicBezTo>
                  <a:cubicBezTo>
                    <a:pt x="21" y="60"/>
                    <a:pt x="24" y="62"/>
                    <a:pt x="26" y="63"/>
                  </a:cubicBezTo>
                  <a:cubicBezTo>
                    <a:pt x="26" y="64"/>
                    <a:pt x="27" y="64"/>
                    <a:pt x="28" y="65"/>
                  </a:cubicBezTo>
                  <a:cubicBezTo>
                    <a:pt x="27" y="64"/>
                    <a:pt x="27" y="62"/>
                    <a:pt x="26" y="61"/>
                  </a:cubicBezTo>
                  <a:cubicBezTo>
                    <a:pt x="25" y="58"/>
                    <a:pt x="25" y="56"/>
                    <a:pt x="26" y="55"/>
                  </a:cubicBezTo>
                  <a:cubicBezTo>
                    <a:pt x="26" y="54"/>
                    <a:pt x="27" y="53"/>
                    <a:pt x="28" y="53"/>
                  </a:cubicBezTo>
                  <a:cubicBezTo>
                    <a:pt x="29" y="53"/>
                    <a:pt x="29" y="54"/>
                    <a:pt x="30" y="54"/>
                  </a:cubicBezTo>
                  <a:cubicBezTo>
                    <a:pt x="31" y="54"/>
                    <a:pt x="32" y="54"/>
                    <a:pt x="33" y="54"/>
                  </a:cubicBezTo>
                  <a:cubicBezTo>
                    <a:pt x="33" y="54"/>
                    <a:pt x="33" y="54"/>
                    <a:pt x="34" y="54"/>
                  </a:cubicBezTo>
                  <a:cubicBezTo>
                    <a:pt x="34" y="54"/>
                    <a:pt x="32" y="53"/>
                    <a:pt x="30" y="53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28" y="53"/>
                    <a:pt x="27" y="52"/>
                    <a:pt x="27" y="51"/>
                  </a:cubicBezTo>
                  <a:cubicBezTo>
                    <a:pt x="26" y="51"/>
                    <a:pt x="26" y="49"/>
                    <a:pt x="27" y="48"/>
                  </a:cubicBezTo>
                  <a:cubicBezTo>
                    <a:pt x="28" y="46"/>
                    <a:pt x="32" y="45"/>
                    <a:pt x="35" y="47"/>
                  </a:cubicBezTo>
                  <a:cubicBezTo>
                    <a:pt x="37" y="48"/>
                    <a:pt x="38" y="48"/>
                    <a:pt x="39" y="47"/>
                  </a:cubicBezTo>
                  <a:cubicBezTo>
                    <a:pt x="40" y="46"/>
                    <a:pt x="41" y="46"/>
                    <a:pt x="41" y="46"/>
                  </a:cubicBezTo>
                  <a:cubicBezTo>
                    <a:pt x="41" y="45"/>
                    <a:pt x="42" y="44"/>
                    <a:pt x="41" y="43"/>
                  </a:cubicBezTo>
                  <a:cubicBezTo>
                    <a:pt x="41" y="42"/>
                    <a:pt x="40" y="41"/>
                    <a:pt x="38" y="41"/>
                  </a:cubicBezTo>
                  <a:cubicBezTo>
                    <a:pt x="36" y="40"/>
                    <a:pt x="35" y="40"/>
                    <a:pt x="34" y="41"/>
                  </a:cubicBezTo>
                  <a:cubicBezTo>
                    <a:pt x="34" y="42"/>
                    <a:pt x="33" y="42"/>
                    <a:pt x="31" y="42"/>
                  </a:cubicBezTo>
                  <a:cubicBezTo>
                    <a:pt x="30" y="42"/>
                    <a:pt x="29" y="41"/>
                    <a:pt x="28" y="40"/>
                  </a:cubicBezTo>
                  <a:cubicBezTo>
                    <a:pt x="27" y="39"/>
                    <a:pt x="26" y="38"/>
                    <a:pt x="26" y="36"/>
                  </a:cubicBezTo>
                  <a:cubicBezTo>
                    <a:pt x="26" y="35"/>
                    <a:pt x="28" y="34"/>
                    <a:pt x="29" y="34"/>
                  </a:cubicBezTo>
                  <a:cubicBezTo>
                    <a:pt x="30" y="33"/>
                    <a:pt x="31" y="33"/>
                    <a:pt x="31" y="33"/>
                  </a:cubicBezTo>
                  <a:cubicBezTo>
                    <a:pt x="31" y="31"/>
                    <a:pt x="28" y="28"/>
                    <a:pt x="26" y="26"/>
                  </a:cubicBezTo>
                  <a:cubicBezTo>
                    <a:pt x="24" y="24"/>
                    <a:pt x="23" y="23"/>
                    <a:pt x="22" y="21"/>
                  </a:cubicBezTo>
                  <a:cubicBezTo>
                    <a:pt x="20" y="19"/>
                    <a:pt x="21" y="17"/>
                    <a:pt x="21" y="16"/>
                  </a:cubicBezTo>
                  <a:cubicBezTo>
                    <a:pt x="22" y="15"/>
                    <a:pt x="24" y="14"/>
                    <a:pt x="27" y="14"/>
                  </a:cubicBezTo>
                  <a:cubicBezTo>
                    <a:pt x="29" y="14"/>
                    <a:pt x="30" y="15"/>
                    <a:pt x="31" y="16"/>
                  </a:cubicBezTo>
                  <a:cubicBezTo>
                    <a:pt x="32" y="17"/>
                    <a:pt x="35" y="18"/>
                    <a:pt x="37" y="17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6" y="14"/>
                    <a:pt x="35" y="10"/>
                    <a:pt x="40" y="8"/>
                  </a:cubicBezTo>
                  <a:cubicBezTo>
                    <a:pt x="41" y="8"/>
                    <a:pt x="42" y="7"/>
                    <a:pt x="43" y="7"/>
                  </a:cubicBezTo>
                  <a:cubicBezTo>
                    <a:pt x="46" y="7"/>
                    <a:pt x="47" y="9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48" y="10"/>
                    <a:pt x="48" y="9"/>
                  </a:cubicBezTo>
                  <a:cubicBezTo>
                    <a:pt x="50" y="8"/>
                    <a:pt x="52" y="6"/>
                    <a:pt x="56" y="6"/>
                  </a:cubicBezTo>
                  <a:cubicBezTo>
                    <a:pt x="59" y="6"/>
                    <a:pt x="61" y="7"/>
                    <a:pt x="63" y="9"/>
                  </a:cubicBezTo>
                  <a:cubicBezTo>
                    <a:pt x="63" y="9"/>
                    <a:pt x="63" y="9"/>
                    <a:pt x="63" y="9"/>
                  </a:cubicBezTo>
                  <a:cubicBezTo>
                    <a:pt x="63" y="9"/>
                    <a:pt x="64" y="8"/>
                    <a:pt x="64" y="8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64" y="6"/>
                    <a:pt x="65" y="5"/>
                    <a:pt x="66" y="4"/>
                  </a:cubicBezTo>
                  <a:cubicBezTo>
                    <a:pt x="67" y="3"/>
                    <a:pt x="67" y="3"/>
                    <a:pt x="67" y="2"/>
                  </a:cubicBezTo>
                  <a:cubicBezTo>
                    <a:pt x="67" y="2"/>
                    <a:pt x="67" y="1"/>
                    <a:pt x="67" y="1"/>
                  </a:cubicBezTo>
                  <a:cubicBezTo>
                    <a:pt x="67" y="1"/>
                    <a:pt x="67" y="1"/>
                    <a:pt x="67" y="1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7" y="0"/>
                    <a:pt x="67" y="0"/>
                    <a:pt x="6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sz="1800"/>
            </a:p>
          </p:txBody>
        </p:sp>
        <p:sp>
          <p:nvSpPr>
            <p:cNvPr id="749" name="Freeform 1215">
              <a:extLst>
                <a:ext uri="{FF2B5EF4-FFF2-40B4-BE49-F238E27FC236}">
                  <a16:creationId xmlns:a16="http://schemas.microsoft.com/office/drawing/2014/main" id="{F26DCBEB-0456-9B0C-6CAF-0E0CA32BBEB5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3" y="3161"/>
              <a:ext cx="43" cy="40"/>
            </a:xfrm>
            <a:custGeom>
              <a:avLst/>
              <a:gdLst>
                <a:gd name="T0" fmla="*/ 20 w 45"/>
                <a:gd name="T1" fmla="*/ 1 h 42"/>
                <a:gd name="T2" fmla="*/ 15 w 45"/>
                <a:gd name="T3" fmla="*/ 3 h 42"/>
                <a:gd name="T4" fmla="*/ 7 w 45"/>
                <a:gd name="T5" fmla="*/ 3 h 42"/>
                <a:gd name="T6" fmla="*/ 3 w 45"/>
                <a:gd name="T7" fmla="*/ 3 h 42"/>
                <a:gd name="T8" fmla="*/ 4 w 45"/>
                <a:gd name="T9" fmla="*/ 3 h 42"/>
                <a:gd name="T10" fmla="*/ 5 w 45"/>
                <a:gd name="T11" fmla="*/ 11 h 42"/>
                <a:gd name="T12" fmla="*/ 4 w 45"/>
                <a:gd name="T13" fmla="*/ 12 h 42"/>
                <a:gd name="T14" fmla="*/ 6 w 45"/>
                <a:gd name="T15" fmla="*/ 14 h 42"/>
                <a:gd name="T16" fmla="*/ 10 w 45"/>
                <a:gd name="T17" fmla="*/ 16 h 42"/>
                <a:gd name="T18" fmla="*/ 12 w 45"/>
                <a:gd name="T19" fmla="*/ 20 h 42"/>
                <a:gd name="T20" fmla="*/ 10 w 45"/>
                <a:gd name="T21" fmla="*/ 24 h 42"/>
                <a:gd name="T22" fmla="*/ 8 w 45"/>
                <a:gd name="T23" fmla="*/ 27 h 42"/>
                <a:gd name="T24" fmla="*/ 2 w 45"/>
                <a:gd name="T25" fmla="*/ 34 h 42"/>
                <a:gd name="T26" fmla="*/ 0 w 45"/>
                <a:gd name="T27" fmla="*/ 35 h 42"/>
                <a:gd name="T28" fmla="*/ 1 w 45"/>
                <a:gd name="T29" fmla="*/ 37 h 42"/>
                <a:gd name="T30" fmla="*/ 9 w 45"/>
                <a:gd name="T31" fmla="*/ 42 h 42"/>
                <a:gd name="T32" fmla="*/ 27 w 45"/>
                <a:gd name="T33" fmla="*/ 34 h 42"/>
                <a:gd name="T34" fmla="*/ 34 w 45"/>
                <a:gd name="T35" fmla="*/ 31 h 42"/>
                <a:gd name="T36" fmla="*/ 37 w 45"/>
                <a:gd name="T37" fmla="*/ 31 h 42"/>
                <a:gd name="T38" fmla="*/ 39 w 45"/>
                <a:gd name="T39" fmla="*/ 32 h 42"/>
                <a:gd name="T40" fmla="*/ 39 w 45"/>
                <a:gd name="T41" fmla="*/ 32 h 42"/>
                <a:gd name="T42" fmla="*/ 42 w 45"/>
                <a:gd name="T43" fmla="*/ 31 h 42"/>
                <a:gd name="T44" fmla="*/ 41 w 45"/>
                <a:gd name="T45" fmla="*/ 7 h 42"/>
                <a:gd name="T46" fmla="*/ 40 w 45"/>
                <a:gd name="T47" fmla="*/ 6 h 42"/>
                <a:gd name="T48" fmla="*/ 39 w 45"/>
                <a:gd name="T49" fmla="*/ 5 h 42"/>
                <a:gd name="T50" fmla="*/ 39 w 45"/>
                <a:gd name="T51" fmla="*/ 4 h 42"/>
                <a:gd name="T52" fmla="*/ 37 w 45"/>
                <a:gd name="T53" fmla="*/ 3 h 42"/>
                <a:gd name="T54" fmla="*/ 35 w 45"/>
                <a:gd name="T55" fmla="*/ 1 h 42"/>
                <a:gd name="T56" fmla="*/ 34 w 45"/>
                <a:gd name="T57" fmla="*/ 4 h 42"/>
                <a:gd name="T58" fmla="*/ 31 w 45"/>
                <a:gd name="T59" fmla="*/ 7 h 42"/>
                <a:gd name="T60" fmla="*/ 27 w 45"/>
                <a:gd name="T61" fmla="*/ 5 h 42"/>
                <a:gd name="T62" fmla="*/ 25 w 45"/>
                <a:gd name="T63" fmla="*/ 4 h 42"/>
                <a:gd name="T64" fmla="*/ 22 w 45"/>
                <a:gd name="T65" fmla="*/ 2 h 42"/>
                <a:gd name="T66" fmla="*/ 22 w 45"/>
                <a:gd name="T67" fmla="*/ 0 h 42"/>
                <a:gd name="T68" fmla="*/ 22 w 45"/>
                <a:gd name="T69" fmla="*/ 0 h 42"/>
                <a:gd name="T70" fmla="*/ 20 w 45"/>
                <a:gd name="T71" fmla="*/ 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5" h="42">
                  <a:moveTo>
                    <a:pt x="20" y="1"/>
                  </a:moveTo>
                  <a:cubicBezTo>
                    <a:pt x="18" y="1"/>
                    <a:pt x="17" y="2"/>
                    <a:pt x="15" y="3"/>
                  </a:cubicBezTo>
                  <a:cubicBezTo>
                    <a:pt x="13" y="4"/>
                    <a:pt x="10" y="4"/>
                    <a:pt x="7" y="3"/>
                  </a:cubicBezTo>
                  <a:cubicBezTo>
                    <a:pt x="6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5" y="5"/>
                    <a:pt x="8" y="7"/>
                    <a:pt x="5" y="11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5" y="13"/>
                    <a:pt x="6" y="14"/>
                  </a:cubicBezTo>
                  <a:cubicBezTo>
                    <a:pt x="7" y="14"/>
                    <a:pt x="8" y="15"/>
                    <a:pt x="10" y="16"/>
                  </a:cubicBezTo>
                  <a:cubicBezTo>
                    <a:pt x="11" y="17"/>
                    <a:pt x="12" y="19"/>
                    <a:pt x="12" y="20"/>
                  </a:cubicBezTo>
                  <a:cubicBezTo>
                    <a:pt x="12" y="22"/>
                    <a:pt x="11" y="23"/>
                    <a:pt x="10" y="24"/>
                  </a:cubicBezTo>
                  <a:cubicBezTo>
                    <a:pt x="8" y="26"/>
                    <a:pt x="8" y="26"/>
                    <a:pt x="8" y="27"/>
                  </a:cubicBezTo>
                  <a:cubicBezTo>
                    <a:pt x="8" y="31"/>
                    <a:pt x="4" y="33"/>
                    <a:pt x="2" y="34"/>
                  </a:cubicBezTo>
                  <a:cubicBezTo>
                    <a:pt x="1" y="34"/>
                    <a:pt x="0" y="35"/>
                    <a:pt x="0" y="35"/>
                  </a:cubicBezTo>
                  <a:cubicBezTo>
                    <a:pt x="0" y="35"/>
                    <a:pt x="0" y="36"/>
                    <a:pt x="1" y="37"/>
                  </a:cubicBezTo>
                  <a:cubicBezTo>
                    <a:pt x="2" y="39"/>
                    <a:pt x="6" y="42"/>
                    <a:pt x="9" y="42"/>
                  </a:cubicBezTo>
                  <a:cubicBezTo>
                    <a:pt x="13" y="42"/>
                    <a:pt x="22" y="39"/>
                    <a:pt x="27" y="34"/>
                  </a:cubicBezTo>
                  <a:cubicBezTo>
                    <a:pt x="30" y="32"/>
                    <a:pt x="32" y="31"/>
                    <a:pt x="34" y="31"/>
                  </a:cubicBezTo>
                  <a:cubicBezTo>
                    <a:pt x="35" y="31"/>
                    <a:pt x="36" y="31"/>
                    <a:pt x="37" y="31"/>
                  </a:cubicBezTo>
                  <a:cubicBezTo>
                    <a:pt x="38" y="31"/>
                    <a:pt x="38" y="32"/>
                    <a:pt x="39" y="32"/>
                  </a:cubicBezTo>
                  <a:cubicBezTo>
                    <a:pt x="39" y="32"/>
                    <a:pt x="39" y="32"/>
                    <a:pt x="39" y="32"/>
                  </a:cubicBezTo>
                  <a:cubicBezTo>
                    <a:pt x="40" y="32"/>
                    <a:pt x="41" y="31"/>
                    <a:pt x="42" y="31"/>
                  </a:cubicBezTo>
                  <a:cubicBezTo>
                    <a:pt x="45" y="29"/>
                    <a:pt x="43" y="12"/>
                    <a:pt x="41" y="7"/>
                  </a:cubicBezTo>
                  <a:cubicBezTo>
                    <a:pt x="40" y="7"/>
                    <a:pt x="40" y="6"/>
                    <a:pt x="40" y="6"/>
                  </a:cubicBezTo>
                  <a:cubicBezTo>
                    <a:pt x="40" y="5"/>
                    <a:pt x="40" y="5"/>
                    <a:pt x="39" y="5"/>
                  </a:cubicBezTo>
                  <a:cubicBezTo>
                    <a:pt x="39" y="5"/>
                    <a:pt x="39" y="5"/>
                    <a:pt x="39" y="4"/>
                  </a:cubicBezTo>
                  <a:cubicBezTo>
                    <a:pt x="38" y="4"/>
                    <a:pt x="38" y="3"/>
                    <a:pt x="37" y="3"/>
                  </a:cubicBezTo>
                  <a:cubicBezTo>
                    <a:pt x="36" y="1"/>
                    <a:pt x="35" y="1"/>
                    <a:pt x="35" y="1"/>
                  </a:cubicBezTo>
                  <a:cubicBezTo>
                    <a:pt x="35" y="1"/>
                    <a:pt x="34" y="2"/>
                    <a:pt x="34" y="4"/>
                  </a:cubicBezTo>
                  <a:cubicBezTo>
                    <a:pt x="34" y="6"/>
                    <a:pt x="32" y="7"/>
                    <a:pt x="31" y="7"/>
                  </a:cubicBezTo>
                  <a:cubicBezTo>
                    <a:pt x="30" y="7"/>
                    <a:pt x="28" y="6"/>
                    <a:pt x="27" y="5"/>
                  </a:cubicBezTo>
                  <a:cubicBezTo>
                    <a:pt x="26" y="5"/>
                    <a:pt x="25" y="4"/>
                    <a:pt x="25" y="4"/>
                  </a:cubicBezTo>
                  <a:cubicBezTo>
                    <a:pt x="23" y="4"/>
                    <a:pt x="22" y="3"/>
                    <a:pt x="22" y="2"/>
                  </a:cubicBezTo>
                  <a:cubicBezTo>
                    <a:pt x="22" y="1"/>
                    <a:pt x="22" y="1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1"/>
                    <a:pt x="2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sz="1800"/>
            </a:p>
          </p:txBody>
        </p:sp>
        <p:sp>
          <p:nvSpPr>
            <p:cNvPr id="750" name="Freeform 1216">
              <a:extLst>
                <a:ext uri="{FF2B5EF4-FFF2-40B4-BE49-F238E27FC236}">
                  <a16:creationId xmlns:a16="http://schemas.microsoft.com/office/drawing/2014/main" id="{C1AC35B4-325C-AC72-F560-F8E63AAAB6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8" y="3148"/>
              <a:ext cx="23" cy="15"/>
            </a:xfrm>
            <a:custGeom>
              <a:avLst/>
              <a:gdLst>
                <a:gd name="T0" fmla="*/ 24 w 24"/>
                <a:gd name="T1" fmla="*/ 11 h 15"/>
                <a:gd name="T2" fmla="*/ 24 w 24"/>
                <a:gd name="T3" fmla="*/ 10 h 15"/>
                <a:gd name="T4" fmla="*/ 17 w 24"/>
                <a:gd name="T5" fmla="*/ 1 h 15"/>
                <a:gd name="T6" fmla="*/ 11 w 24"/>
                <a:gd name="T7" fmla="*/ 2 h 15"/>
                <a:gd name="T8" fmla="*/ 6 w 24"/>
                <a:gd name="T9" fmla="*/ 4 h 15"/>
                <a:gd name="T10" fmla="*/ 6 w 24"/>
                <a:gd name="T11" fmla="*/ 4 h 15"/>
                <a:gd name="T12" fmla="*/ 6 w 24"/>
                <a:gd name="T13" fmla="*/ 5 h 15"/>
                <a:gd name="T14" fmla="*/ 5 w 24"/>
                <a:gd name="T15" fmla="*/ 6 h 15"/>
                <a:gd name="T16" fmla="*/ 5 w 24"/>
                <a:gd name="T17" fmla="*/ 7 h 15"/>
                <a:gd name="T18" fmla="*/ 4 w 24"/>
                <a:gd name="T19" fmla="*/ 8 h 15"/>
                <a:gd name="T20" fmla="*/ 4 w 24"/>
                <a:gd name="T21" fmla="*/ 9 h 15"/>
                <a:gd name="T22" fmla="*/ 3 w 24"/>
                <a:gd name="T23" fmla="*/ 10 h 15"/>
                <a:gd name="T24" fmla="*/ 0 w 24"/>
                <a:gd name="T25" fmla="*/ 13 h 15"/>
                <a:gd name="T26" fmla="*/ 3 w 24"/>
                <a:gd name="T27" fmla="*/ 15 h 15"/>
                <a:gd name="T28" fmla="*/ 4 w 24"/>
                <a:gd name="T29" fmla="*/ 15 h 15"/>
                <a:gd name="T30" fmla="*/ 5 w 24"/>
                <a:gd name="T31" fmla="*/ 13 h 15"/>
                <a:gd name="T32" fmla="*/ 14 w 24"/>
                <a:gd name="T33" fmla="*/ 13 h 15"/>
                <a:gd name="T34" fmla="*/ 16 w 24"/>
                <a:gd name="T35" fmla="*/ 15 h 15"/>
                <a:gd name="T36" fmla="*/ 16 w 24"/>
                <a:gd name="T37" fmla="*/ 15 h 15"/>
                <a:gd name="T38" fmla="*/ 19 w 24"/>
                <a:gd name="T39" fmla="*/ 13 h 15"/>
                <a:gd name="T40" fmla="*/ 24 w 24"/>
                <a:gd name="T41" fmla="*/ 1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" h="15">
                  <a:moveTo>
                    <a:pt x="24" y="11"/>
                  </a:moveTo>
                  <a:cubicBezTo>
                    <a:pt x="24" y="11"/>
                    <a:pt x="24" y="10"/>
                    <a:pt x="24" y="10"/>
                  </a:cubicBezTo>
                  <a:cubicBezTo>
                    <a:pt x="24" y="8"/>
                    <a:pt x="20" y="4"/>
                    <a:pt x="17" y="1"/>
                  </a:cubicBezTo>
                  <a:cubicBezTo>
                    <a:pt x="16" y="0"/>
                    <a:pt x="13" y="1"/>
                    <a:pt x="11" y="2"/>
                  </a:cubicBezTo>
                  <a:cubicBezTo>
                    <a:pt x="9" y="3"/>
                    <a:pt x="8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5"/>
                  </a:cubicBezTo>
                  <a:cubicBezTo>
                    <a:pt x="6" y="5"/>
                    <a:pt x="6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5" y="7"/>
                    <a:pt x="5" y="8"/>
                    <a:pt x="4" y="8"/>
                  </a:cubicBezTo>
                  <a:cubicBezTo>
                    <a:pt x="4" y="8"/>
                    <a:pt x="4" y="8"/>
                    <a:pt x="4" y="9"/>
                  </a:cubicBezTo>
                  <a:cubicBezTo>
                    <a:pt x="4" y="9"/>
                    <a:pt x="3" y="10"/>
                    <a:pt x="3" y="10"/>
                  </a:cubicBezTo>
                  <a:cubicBezTo>
                    <a:pt x="2" y="11"/>
                    <a:pt x="1" y="12"/>
                    <a:pt x="0" y="13"/>
                  </a:cubicBezTo>
                  <a:cubicBezTo>
                    <a:pt x="1" y="14"/>
                    <a:pt x="2" y="14"/>
                    <a:pt x="3" y="15"/>
                  </a:cubicBezTo>
                  <a:cubicBezTo>
                    <a:pt x="3" y="15"/>
                    <a:pt x="4" y="15"/>
                    <a:pt x="4" y="15"/>
                  </a:cubicBezTo>
                  <a:cubicBezTo>
                    <a:pt x="5" y="14"/>
                    <a:pt x="5" y="14"/>
                    <a:pt x="5" y="13"/>
                  </a:cubicBezTo>
                  <a:cubicBezTo>
                    <a:pt x="7" y="9"/>
                    <a:pt x="11" y="9"/>
                    <a:pt x="14" y="13"/>
                  </a:cubicBezTo>
                  <a:cubicBezTo>
                    <a:pt x="15" y="14"/>
                    <a:pt x="15" y="14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7" y="14"/>
                    <a:pt x="18" y="14"/>
                    <a:pt x="19" y="13"/>
                  </a:cubicBezTo>
                  <a:cubicBezTo>
                    <a:pt x="21" y="13"/>
                    <a:pt x="23" y="12"/>
                    <a:pt x="24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sz="1800"/>
            </a:p>
          </p:txBody>
        </p:sp>
        <p:sp>
          <p:nvSpPr>
            <p:cNvPr id="751" name="Freeform 1217">
              <a:extLst>
                <a:ext uri="{FF2B5EF4-FFF2-40B4-BE49-F238E27FC236}">
                  <a16:creationId xmlns:a16="http://schemas.microsoft.com/office/drawing/2014/main" id="{8297F17E-F34B-E97C-90A9-970D65CBB315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7" y="3096"/>
              <a:ext cx="84" cy="125"/>
            </a:xfrm>
            <a:custGeom>
              <a:avLst/>
              <a:gdLst>
                <a:gd name="T0" fmla="*/ 4 w 88"/>
                <a:gd name="T1" fmla="*/ 27 h 130"/>
                <a:gd name="T2" fmla="*/ 2 w 88"/>
                <a:gd name="T3" fmla="*/ 33 h 130"/>
                <a:gd name="T4" fmla="*/ 5 w 88"/>
                <a:gd name="T5" fmla="*/ 40 h 130"/>
                <a:gd name="T6" fmla="*/ 7 w 88"/>
                <a:gd name="T7" fmla="*/ 46 h 130"/>
                <a:gd name="T8" fmla="*/ 11 w 88"/>
                <a:gd name="T9" fmla="*/ 42 h 130"/>
                <a:gd name="T10" fmla="*/ 15 w 88"/>
                <a:gd name="T11" fmla="*/ 38 h 130"/>
                <a:gd name="T12" fmla="*/ 17 w 88"/>
                <a:gd name="T13" fmla="*/ 43 h 130"/>
                <a:gd name="T14" fmla="*/ 15 w 88"/>
                <a:gd name="T15" fmla="*/ 56 h 130"/>
                <a:gd name="T16" fmla="*/ 17 w 88"/>
                <a:gd name="T17" fmla="*/ 58 h 130"/>
                <a:gd name="T18" fmla="*/ 33 w 88"/>
                <a:gd name="T19" fmla="*/ 56 h 130"/>
                <a:gd name="T20" fmla="*/ 31 w 88"/>
                <a:gd name="T21" fmla="*/ 64 h 130"/>
                <a:gd name="T22" fmla="*/ 38 w 88"/>
                <a:gd name="T23" fmla="*/ 69 h 130"/>
                <a:gd name="T24" fmla="*/ 36 w 88"/>
                <a:gd name="T25" fmla="*/ 78 h 130"/>
                <a:gd name="T26" fmla="*/ 28 w 88"/>
                <a:gd name="T27" fmla="*/ 86 h 130"/>
                <a:gd name="T28" fmla="*/ 19 w 88"/>
                <a:gd name="T29" fmla="*/ 89 h 130"/>
                <a:gd name="T30" fmla="*/ 19 w 88"/>
                <a:gd name="T31" fmla="*/ 91 h 130"/>
                <a:gd name="T32" fmla="*/ 12 w 88"/>
                <a:gd name="T33" fmla="*/ 105 h 130"/>
                <a:gd name="T34" fmla="*/ 14 w 88"/>
                <a:gd name="T35" fmla="*/ 106 h 130"/>
                <a:gd name="T36" fmla="*/ 20 w 88"/>
                <a:gd name="T37" fmla="*/ 106 h 130"/>
                <a:gd name="T38" fmla="*/ 28 w 88"/>
                <a:gd name="T39" fmla="*/ 109 h 130"/>
                <a:gd name="T40" fmla="*/ 37 w 88"/>
                <a:gd name="T41" fmla="*/ 108 h 130"/>
                <a:gd name="T42" fmla="*/ 37 w 88"/>
                <a:gd name="T43" fmla="*/ 115 h 130"/>
                <a:gd name="T44" fmla="*/ 28 w 88"/>
                <a:gd name="T45" fmla="*/ 117 h 130"/>
                <a:gd name="T46" fmla="*/ 24 w 88"/>
                <a:gd name="T47" fmla="*/ 117 h 130"/>
                <a:gd name="T48" fmla="*/ 16 w 88"/>
                <a:gd name="T49" fmla="*/ 127 h 130"/>
                <a:gd name="T50" fmla="*/ 25 w 88"/>
                <a:gd name="T51" fmla="*/ 128 h 130"/>
                <a:gd name="T52" fmla="*/ 30 w 88"/>
                <a:gd name="T53" fmla="*/ 123 h 130"/>
                <a:gd name="T54" fmla="*/ 33 w 88"/>
                <a:gd name="T55" fmla="*/ 123 h 130"/>
                <a:gd name="T56" fmla="*/ 46 w 88"/>
                <a:gd name="T57" fmla="*/ 120 h 130"/>
                <a:gd name="T58" fmla="*/ 53 w 88"/>
                <a:gd name="T59" fmla="*/ 121 h 130"/>
                <a:gd name="T60" fmla="*/ 68 w 88"/>
                <a:gd name="T61" fmla="*/ 119 h 130"/>
                <a:gd name="T62" fmla="*/ 69 w 88"/>
                <a:gd name="T63" fmla="*/ 119 h 130"/>
                <a:gd name="T64" fmla="*/ 80 w 88"/>
                <a:gd name="T65" fmla="*/ 115 h 130"/>
                <a:gd name="T66" fmla="*/ 79 w 88"/>
                <a:gd name="T67" fmla="*/ 104 h 130"/>
                <a:gd name="T68" fmla="*/ 88 w 88"/>
                <a:gd name="T69" fmla="*/ 95 h 130"/>
                <a:gd name="T70" fmla="*/ 80 w 88"/>
                <a:gd name="T71" fmla="*/ 90 h 130"/>
                <a:gd name="T72" fmla="*/ 71 w 88"/>
                <a:gd name="T73" fmla="*/ 90 h 130"/>
                <a:gd name="T74" fmla="*/ 68 w 88"/>
                <a:gd name="T75" fmla="*/ 81 h 130"/>
                <a:gd name="T76" fmla="*/ 60 w 88"/>
                <a:gd name="T77" fmla="*/ 65 h 130"/>
                <a:gd name="T78" fmla="*/ 51 w 88"/>
                <a:gd name="T79" fmla="*/ 49 h 130"/>
                <a:gd name="T80" fmla="*/ 44 w 88"/>
                <a:gd name="T81" fmla="*/ 44 h 130"/>
                <a:gd name="T82" fmla="*/ 37 w 88"/>
                <a:gd name="T83" fmla="*/ 43 h 130"/>
                <a:gd name="T84" fmla="*/ 32 w 88"/>
                <a:gd name="T85" fmla="*/ 42 h 130"/>
                <a:gd name="T86" fmla="*/ 46 w 88"/>
                <a:gd name="T87" fmla="*/ 15 h 130"/>
                <a:gd name="T88" fmla="*/ 28 w 88"/>
                <a:gd name="T89" fmla="*/ 15 h 130"/>
                <a:gd name="T90" fmla="*/ 22 w 88"/>
                <a:gd name="T91" fmla="*/ 8 h 130"/>
                <a:gd name="T92" fmla="*/ 30 w 88"/>
                <a:gd name="T93" fmla="*/ 0 h 130"/>
                <a:gd name="T94" fmla="*/ 16 w 88"/>
                <a:gd name="T95" fmla="*/ 1 h 130"/>
                <a:gd name="T96" fmla="*/ 11 w 88"/>
                <a:gd name="T97" fmla="*/ 8 h 130"/>
                <a:gd name="T98" fmla="*/ 6 w 88"/>
                <a:gd name="T99" fmla="*/ 15 h 130"/>
                <a:gd name="T100" fmla="*/ 4 w 88"/>
                <a:gd name="T101" fmla="*/ 21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8" h="130">
                  <a:moveTo>
                    <a:pt x="6" y="23"/>
                  </a:moveTo>
                  <a:cubicBezTo>
                    <a:pt x="6" y="25"/>
                    <a:pt x="5" y="26"/>
                    <a:pt x="4" y="27"/>
                  </a:cubicBezTo>
                  <a:cubicBezTo>
                    <a:pt x="2" y="29"/>
                    <a:pt x="1" y="30"/>
                    <a:pt x="0" y="32"/>
                  </a:cubicBezTo>
                  <a:cubicBezTo>
                    <a:pt x="0" y="33"/>
                    <a:pt x="0" y="33"/>
                    <a:pt x="2" y="33"/>
                  </a:cubicBezTo>
                  <a:cubicBezTo>
                    <a:pt x="4" y="34"/>
                    <a:pt x="6" y="34"/>
                    <a:pt x="6" y="37"/>
                  </a:cubicBezTo>
                  <a:cubicBezTo>
                    <a:pt x="7" y="38"/>
                    <a:pt x="6" y="39"/>
                    <a:pt x="5" y="40"/>
                  </a:cubicBezTo>
                  <a:cubicBezTo>
                    <a:pt x="6" y="41"/>
                    <a:pt x="6" y="43"/>
                    <a:pt x="6" y="44"/>
                  </a:cubicBezTo>
                  <a:cubicBezTo>
                    <a:pt x="6" y="46"/>
                    <a:pt x="6" y="46"/>
                    <a:pt x="7" y="46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10" y="46"/>
                    <a:pt x="10" y="44"/>
                    <a:pt x="11" y="42"/>
                  </a:cubicBezTo>
                  <a:cubicBezTo>
                    <a:pt x="11" y="40"/>
                    <a:pt x="12" y="38"/>
                    <a:pt x="14" y="38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6" y="38"/>
                    <a:pt x="16" y="38"/>
                    <a:pt x="16" y="39"/>
                  </a:cubicBezTo>
                  <a:cubicBezTo>
                    <a:pt x="17" y="40"/>
                    <a:pt x="17" y="41"/>
                    <a:pt x="17" y="43"/>
                  </a:cubicBezTo>
                  <a:cubicBezTo>
                    <a:pt x="17" y="44"/>
                    <a:pt x="16" y="45"/>
                    <a:pt x="17" y="46"/>
                  </a:cubicBezTo>
                  <a:cubicBezTo>
                    <a:pt x="18" y="50"/>
                    <a:pt x="16" y="53"/>
                    <a:pt x="15" y="56"/>
                  </a:cubicBezTo>
                  <a:cubicBezTo>
                    <a:pt x="14" y="56"/>
                    <a:pt x="14" y="57"/>
                    <a:pt x="13" y="58"/>
                  </a:cubicBezTo>
                  <a:cubicBezTo>
                    <a:pt x="14" y="58"/>
                    <a:pt x="15" y="58"/>
                    <a:pt x="17" y="58"/>
                  </a:cubicBezTo>
                  <a:cubicBezTo>
                    <a:pt x="21" y="58"/>
                    <a:pt x="24" y="57"/>
                    <a:pt x="26" y="56"/>
                  </a:cubicBezTo>
                  <a:cubicBezTo>
                    <a:pt x="29" y="53"/>
                    <a:pt x="32" y="53"/>
                    <a:pt x="33" y="56"/>
                  </a:cubicBezTo>
                  <a:cubicBezTo>
                    <a:pt x="34" y="58"/>
                    <a:pt x="33" y="60"/>
                    <a:pt x="32" y="62"/>
                  </a:cubicBezTo>
                  <a:cubicBezTo>
                    <a:pt x="31" y="63"/>
                    <a:pt x="31" y="64"/>
                    <a:pt x="31" y="64"/>
                  </a:cubicBezTo>
                  <a:cubicBezTo>
                    <a:pt x="31" y="65"/>
                    <a:pt x="32" y="65"/>
                    <a:pt x="33" y="66"/>
                  </a:cubicBezTo>
                  <a:cubicBezTo>
                    <a:pt x="35" y="67"/>
                    <a:pt x="37" y="67"/>
                    <a:pt x="38" y="69"/>
                  </a:cubicBezTo>
                  <a:cubicBezTo>
                    <a:pt x="38" y="70"/>
                    <a:pt x="37" y="72"/>
                    <a:pt x="37" y="73"/>
                  </a:cubicBezTo>
                  <a:cubicBezTo>
                    <a:pt x="36" y="74"/>
                    <a:pt x="36" y="76"/>
                    <a:pt x="36" y="78"/>
                  </a:cubicBezTo>
                  <a:cubicBezTo>
                    <a:pt x="36" y="79"/>
                    <a:pt x="36" y="81"/>
                    <a:pt x="36" y="83"/>
                  </a:cubicBezTo>
                  <a:cubicBezTo>
                    <a:pt x="35" y="85"/>
                    <a:pt x="31" y="86"/>
                    <a:pt x="28" y="86"/>
                  </a:cubicBezTo>
                  <a:cubicBezTo>
                    <a:pt x="24" y="86"/>
                    <a:pt x="22" y="85"/>
                    <a:pt x="21" y="84"/>
                  </a:cubicBezTo>
                  <a:cubicBezTo>
                    <a:pt x="22" y="86"/>
                    <a:pt x="20" y="88"/>
                    <a:pt x="19" y="89"/>
                  </a:cubicBezTo>
                  <a:cubicBezTo>
                    <a:pt x="19" y="90"/>
                    <a:pt x="18" y="90"/>
                    <a:pt x="18" y="91"/>
                  </a:cubicBezTo>
                  <a:cubicBezTo>
                    <a:pt x="18" y="91"/>
                    <a:pt x="19" y="91"/>
                    <a:pt x="19" y="91"/>
                  </a:cubicBezTo>
                  <a:cubicBezTo>
                    <a:pt x="21" y="92"/>
                    <a:pt x="24" y="93"/>
                    <a:pt x="24" y="95"/>
                  </a:cubicBezTo>
                  <a:cubicBezTo>
                    <a:pt x="25" y="100"/>
                    <a:pt x="18" y="103"/>
                    <a:pt x="12" y="105"/>
                  </a:cubicBezTo>
                  <a:cubicBezTo>
                    <a:pt x="12" y="105"/>
                    <a:pt x="12" y="105"/>
                    <a:pt x="11" y="105"/>
                  </a:cubicBezTo>
                  <a:cubicBezTo>
                    <a:pt x="12" y="106"/>
                    <a:pt x="13" y="106"/>
                    <a:pt x="14" y="106"/>
                  </a:cubicBezTo>
                  <a:cubicBezTo>
                    <a:pt x="14" y="106"/>
                    <a:pt x="15" y="106"/>
                    <a:pt x="15" y="106"/>
                  </a:cubicBezTo>
                  <a:cubicBezTo>
                    <a:pt x="17" y="104"/>
                    <a:pt x="19" y="106"/>
                    <a:pt x="20" y="106"/>
                  </a:cubicBezTo>
                  <a:cubicBezTo>
                    <a:pt x="21" y="107"/>
                    <a:pt x="21" y="107"/>
                    <a:pt x="23" y="107"/>
                  </a:cubicBezTo>
                  <a:cubicBezTo>
                    <a:pt x="25" y="107"/>
                    <a:pt x="26" y="108"/>
                    <a:pt x="28" y="109"/>
                  </a:cubicBezTo>
                  <a:cubicBezTo>
                    <a:pt x="30" y="109"/>
                    <a:pt x="32" y="110"/>
                    <a:pt x="34" y="109"/>
                  </a:cubicBezTo>
                  <a:cubicBezTo>
                    <a:pt x="35" y="109"/>
                    <a:pt x="36" y="108"/>
                    <a:pt x="37" y="108"/>
                  </a:cubicBezTo>
                  <a:cubicBezTo>
                    <a:pt x="39" y="108"/>
                    <a:pt x="40" y="110"/>
                    <a:pt x="40" y="110"/>
                  </a:cubicBezTo>
                  <a:cubicBezTo>
                    <a:pt x="41" y="112"/>
                    <a:pt x="39" y="113"/>
                    <a:pt x="37" y="115"/>
                  </a:cubicBezTo>
                  <a:cubicBezTo>
                    <a:pt x="35" y="117"/>
                    <a:pt x="32" y="117"/>
                    <a:pt x="31" y="117"/>
                  </a:cubicBezTo>
                  <a:cubicBezTo>
                    <a:pt x="30" y="117"/>
                    <a:pt x="29" y="117"/>
                    <a:pt x="28" y="117"/>
                  </a:cubicBezTo>
                  <a:cubicBezTo>
                    <a:pt x="27" y="117"/>
                    <a:pt x="27" y="117"/>
                    <a:pt x="26" y="117"/>
                  </a:cubicBezTo>
                  <a:cubicBezTo>
                    <a:pt x="25" y="117"/>
                    <a:pt x="24" y="117"/>
                    <a:pt x="24" y="117"/>
                  </a:cubicBezTo>
                  <a:cubicBezTo>
                    <a:pt x="21" y="119"/>
                    <a:pt x="14" y="126"/>
                    <a:pt x="11" y="130"/>
                  </a:cubicBezTo>
                  <a:cubicBezTo>
                    <a:pt x="13" y="129"/>
                    <a:pt x="14" y="128"/>
                    <a:pt x="16" y="127"/>
                  </a:cubicBezTo>
                  <a:cubicBezTo>
                    <a:pt x="20" y="125"/>
                    <a:pt x="22" y="126"/>
                    <a:pt x="24" y="128"/>
                  </a:cubicBezTo>
                  <a:cubicBezTo>
                    <a:pt x="25" y="128"/>
                    <a:pt x="25" y="128"/>
                    <a:pt x="25" y="128"/>
                  </a:cubicBezTo>
                  <a:cubicBezTo>
                    <a:pt x="25" y="128"/>
                    <a:pt x="26" y="127"/>
                    <a:pt x="26" y="127"/>
                  </a:cubicBezTo>
                  <a:cubicBezTo>
                    <a:pt x="27" y="125"/>
                    <a:pt x="28" y="123"/>
                    <a:pt x="30" y="123"/>
                  </a:cubicBezTo>
                  <a:cubicBezTo>
                    <a:pt x="31" y="123"/>
                    <a:pt x="31" y="123"/>
                    <a:pt x="31" y="123"/>
                  </a:cubicBezTo>
                  <a:cubicBezTo>
                    <a:pt x="31" y="123"/>
                    <a:pt x="32" y="123"/>
                    <a:pt x="33" y="123"/>
                  </a:cubicBezTo>
                  <a:cubicBezTo>
                    <a:pt x="34" y="122"/>
                    <a:pt x="36" y="122"/>
                    <a:pt x="39" y="122"/>
                  </a:cubicBezTo>
                  <a:cubicBezTo>
                    <a:pt x="42" y="123"/>
                    <a:pt x="44" y="122"/>
                    <a:pt x="46" y="120"/>
                  </a:cubicBezTo>
                  <a:cubicBezTo>
                    <a:pt x="46" y="120"/>
                    <a:pt x="47" y="119"/>
                    <a:pt x="48" y="119"/>
                  </a:cubicBezTo>
                  <a:cubicBezTo>
                    <a:pt x="50" y="119"/>
                    <a:pt x="52" y="120"/>
                    <a:pt x="53" y="121"/>
                  </a:cubicBezTo>
                  <a:cubicBezTo>
                    <a:pt x="54" y="121"/>
                    <a:pt x="55" y="122"/>
                    <a:pt x="55" y="122"/>
                  </a:cubicBezTo>
                  <a:cubicBezTo>
                    <a:pt x="58" y="120"/>
                    <a:pt x="65" y="119"/>
                    <a:pt x="68" y="119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72" y="119"/>
                    <a:pt x="79" y="117"/>
                    <a:pt x="82" y="114"/>
                  </a:cubicBezTo>
                  <a:cubicBezTo>
                    <a:pt x="81" y="114"/>
                    <a:pt x="81" y="114"/>
                    <a:pt x="80" y="115"/>
                  </a:cubicBezTo>
                  <a:cubicBezTo>
                    <a:pt x="78" y="115"/>
                    <a:pt x="76" y="114"/>
                    <a:pt x="76" y="113"/>
                  </a:cubicBezTo>
                  <a:cubicBezTo>
                    <a:pt x="75" y="110"/>
                    <a:pt x="76" y="107"/>
                    <a:pt x="79" y="104"/>
                  </a:cubicBezTo>
                  <a:cubicBezTo>
                    <a:pt x="80" y="104"/>
                    <a:pt x="81" y="103"/>
                    <a:pt x="82" y="102"/>
                  </a:cubicBezTo>
                  <a:cubicBezTo>
                    <a:pt x="85" y="100"/>
                    <a:pt x="88" y="98"/>
                    <a:pt x="88" y="95"/>
                  </a:cubicBezTo>
                  <a:cubicBezTo>
                    <a:pt x="88" y="94"/>
                    <a:pt x="88" y="94"/>
                    <a:pt x="87" y="93"/>
                  </a:cubicBezTo>
                  <a:cubicBezTo>
                    <a:pt x="85" y="92"/>
                    <a:pt x="82" y="90"/>
                    <a:pt x="80" y="90"/>
                  </a:cubicBezTo>
                  <a:cubicBezTo>
                    <a:pt x="80" y="90"/>
                    <a:pt x="80" y="90"/>
                    <a:pt x="80" y="90"/>
                  </a:cubicBezTo>
                  <a:cubicBezTo>
                    <a:pt x="78" y="94"/>
                    <a:pt x="73" y="94"/>
                    <a:pt x="71" y="90"/>
                  </a:cubicBezTo>
                  <a:cubicBezTo>
                    <a:pt x="69" y="87"/>
                    <a:pt x="70" y="85"/>
                    <a:pt x="71" y="84"/>
                  </a:cubicBezTo>
                  <a:cubicBezTo>
                    <a:pt x="69" y="83"/>
                    <a:pt x="69" y="82"/>
                    <a:pt x="68" y="81"/>
                  </a:cubicBezTo>
                  <a:cubicBezTo>
                    <a:pt x="68" y="80"/>
                    <a:pt x="66" y="78"/>
                    <a:pt x="67" y="76"/>
                  </a:cubicBezTo>
                  <a:cubicBezTo>
                    <a:pt x="67" y="74"/>
                    <a:pt x="64" y="65"/>
                    <a:pt x="60" y="65"/>
                  </a:cubicBezTo>
                  <a:cubicBezTo>
                    <a:pt x="54" y="63"/>
                    <a:pt x="52" y="56"/>
                    <a:pt x="51" y="51"/>
                  </a:cubicBezTo>
                  <a:cubicBezTo>
                    <a:pt x="51" y="51"/>
                    <a:pt x="51" y="50"/>
                    <a:pt x="51" y="49"/>
                  </a:cubicBezTo>
                  <a:cubicBezTo>
                    <a:pt x="51" y="48"/>
                    <a:pt x="50" y="48"/>
                    <a:pt x="49" y="48"/>
                  </a:cubicBezTo>
                  <a:cubicBezTo>
                    <a:pt x="47" y="47"/>
                    <a:pt x="45" y="47"/>
                    <a:pt x="44" y="44"/>
                  </a:cubicBezTo>
                  <a:cubicBezTo>
                    <a:pt x="43" y="43"/>
                    <a:pt x="42" y="43"/>
                    <a:pt x="40" y="43"/>
                  </a:cubicBezTo>
                  <a:cubicBezTo>
                    <a:pt x="39" y="43"/>
                    <a:pt x="38" y="43"/>
                    <a:pt x="37" y="43"/>
                  </a:cubicBezTo>
                  <a:cubicBezTo>
                    <a:pt x="36" y="43"/>
                    <a:pt x="36" y="44"/>
                    <a:pt x="35" y="44"/>
                  </a:cubicBezTo>
                  <a:cubicBezTo>
                    <a:pt x="34" y="43"/>
                    <a:pt x="33" y="43"/>
                    <a:pt x="32" y="42"/>
                  </a:cubicBezTo>
                  <a:cubicBezTo>
                    <a:pt x="31" y="39"/>
                    <a:pt x="35" y="35"/>
                    <a:pt x="38" y="33"/>
                  </a:cubicBezTo>
                  <a:cubicBezTo>
                    <a:pt x="41" y="31"/>
                    <a:pt x="45" y="19"/>
                    <a:pt x="46" y="15"/>
                  </a:cubicBezTo>
                  <a:cubicBezTo>
                    <a:pt x="45" y="15"/>
                    <a:pt x="42" y="14"/>
                    <a:pt x="37" y="14"/>
                  </a:cubicBezTo>
                  <a:cubicBezTo>
                    <a:pt x="32" y="14"/>
                    <a:pt x="29" y="15"/>
                    <a:pt x="28" y="15"/>
                  </a:cubicBezTo>
                  <a:cubicBezTo>
                    <a:pt x="25" y="17"/>
                    <a:pt x="21" y="15"/>
                    <a:pt x="20" y="12"/>
                  </a:cubicBezTo>
                  <a:cubicBezTo>
                    <a:pt x="20" y="10"/>
                    <a:pt x="21" y="9"/>
                    <a:pt x="22" y="8"/>
                  </a:cubicBezTo>
                  <a:cubicBezTo>
                    <a:pt x="25" y="7"/>
                    <a:pt x="29" y="2"/>
                    <a:pt x="30" y="1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0"/>
                    <a:pt x="29" y="0"/>
                    <a:pt x="29" y="0"/>
                  </a:cubicBezTo>
                  <a:cubicBezTo>
                    <a:pt x="27" y="2"/>
                    <a:pt x="23" y="2"/>
                    <a:pt x="16" y="1"/>
                  </a:cubicBezTo>
                  <a:cubicBezTo>
                    <a:pt x="15" y="0"/>
                    <a:pt x="14" y="0"/>
                    <a:pt x="13" y="1"/>
                  </a:cubicBezTo>
                  <a:cubicBezTo>
                    <a:pt x="12" y="3"/>
                    <a:pt x="11" y="6"/>
                    <a:pt x="11" y="8"/>
                  </a:cubicBezTo>
                  <a:cubicBezTo>
                    <a:pt x="11" y="11"/>
                    <a:pt x="9" y="12"/>
                    <a:pt x="8" y="14"/>
                  </a:cubicBezTo>
                  <a:cubicBezTo>
                    <a:pt x="7" y="14"/>
                    <a:pt x="6" y="15"/>
                    <a:pt x="6" y="15"/>
                  </a:cubicBezTo>
                  <a:cubicBezTo>
                    <a:pt x="7" y="17"/>
                    <a:pt x="6" y="18"/>
                    <a:pt x="6" y="20"/>
                  </a:cubicBezTo>
                  <a:cubicBezTo>
                    <a:pt x="5" y="20"/>
                    <a:pt x="4" y="21"/>
                    <a:pt x="4" y="21"/>
                  </a:cubicBezTo>
                  <a:cubicBezTo>
                    <a:pt x="4" y="21"/>
                    <a:pt x="5" y="22"/>
                    <a:pt x="6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sz="1800"/>
            </a:p>
          </p:txBody>
        </p:sp>
        <p:sp>
          <p:nvSpPr>
            <p:cNvPr id="752" name="Freeform 1218">
              <a:extLst>
                <a:ext uri="{FF2B5EF4-FFF2-40B4-BE49-F238E27FC236}">
                  <a16:creationId xmlns:a16="http://schemas.microsoft.com/office/drawing/2014/main" id="{6A6617DB-2F64-0BED-F8F2-2BE69151712D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" y="3111"/>
              <a:ext cx="28" cy="41"/>
            </a:xfrm>
            <a:custGeom>
              <a:avLst/>
              <a:gdLst>
                <a:gd name="T0" fmla="*/ 14 w 29"/>
                <a:gd name="T1" fmla="*/ 38 h 43"/>
                <a:gd name="T2" fmla="*/ 17 w 29"/>
                <a:gd name="T3" fmla="*/ 36 h 43"/>
                <a:gd name="T4" fmla="*/ 23 w 29"/>
                <a:gd name="T5" fmla="*/ 38 h 43"/>
                <a:gd name="T6" fmla="*/ 26 w 29"/>
                <a:gd name="T7" fmla="*/ 40 h 43"/>
                <a:gd name="T8" fmla="*/ 28 w 29"/>
                <a:gd name="T9" fmla="*/ 39 h 43"/>
                <a:gd name="T10" fmla="*/ 26 w 29"/>
                <a:gd name="T11" fmla="*/ 34 h 43"/>
                <a:gd name="T12" fmla="*/ 23 w 29"/>
                <a:gd name="T13" fmla="*/ 36 h 43"/>
                <a:gd name="T14" fmla="*/ 19 w 29"/>
                <a:gd name="T15" fmla="*/ 33 h 43"/>
                <a:gd name="T16" fmla="*/ 20 w 29"/>
                <a:gd name="T17" fmla="*/ 27 h 43"/>
                <a:gd name="T18" fmla="*/ 22 w 29"/>
                <a:gd name="T19" fmla="*/ 24 h 43"/>
                <a:gd name="T20" fmla="*/ 27 w 29"/>
                <a:gd name="T21" fmla="*/ 21 h 43"/>
                <a:gd name="T22" fmla="*/ 29 w 29"/>
                <a:gd name="T23" fmla="*/ 21 h 43"/>
                <a:gd name="T24" fmla="*/ 25 w 29"/>
                <a:gd name="T25" fmla="*/ 18 h 43"/>
                <a:gd name="T26" fmla="*/ 22 w 29"/>
                <a:gd name="T27" fmla="*/ 13 h 43"/>
                <a:gd name="T28" fmla="*/ 24 w 29"/>
                <a:gd name="T29" fmla="*/ 7 h 43"/>
                <a:gd name="T30" fmla="*/ 25 w 29"/>
                <a:gd name="T31" fmla="*/ 0 h 43"/>
                <a:gd name="T32" fmla="*/ 24 w 29"/>
                <a:gd name="T33" fmla="*/ 0 h 43"/>
                <a:gd name="T34" fmla="*/ 20 w 29"/>
                <a:gd name="T35" fmla="*/ 3 h 43"/>
                <a:gd name="T36" fmla="*/ 14 w 29"/>
                <a:gd name="T37" fmla="*/ 8 h 43"/>
                <a:gd name="T38" fmla="*/ 13 w 29"/>
                <a:gd name="T39" fmla="*/ 13 h 43"/>
                <a:gd name="T40" fmla="*/ 11 w 29"/>
                <a:gd name="T41" fmla="*/ 14 h 43"/>
                <a:gd name="T42" fmla="*/ 8 w 29"/>
                <a:gd name="T43" fmla="*/ 12 h 43"/>
                <a:gd name="T44" fmla="*/ 5 w 29"/>
                <a:gd name="T45" fmla="*/ 10 h 43"/>
                <a:gd name="T46" fmla="*/ 5 w 29"/>
                <a:gd name="T47" fmla="*/ 10 h 43"/>
                <a:gd name="T48" fmla="*/ 3 w 29"/>
                <a:gd name="T49" fmla="*/ 14 h 43"/>
                <a:gd name="T50" fmla="*/ 1 w 29"/>
                <a:gd name="T51" fmla="*/ 17 h 43"/>
                <a:gd name="T52" fmla="*/ 2 w 29"/>
                <a:gd name="T53" fmla="*/ 28 h 43"/>
                <a:gd name="T54" fmla="*/ 2 w 29"/>
                <a:gd name="T55" fmla="*/ 29 h 43"/>
                <a:gd name="T56" fmla="*/ 4 w 29"/>
                <a:gd name="T57" fmla="*/ 33 h 43"/>
                <a:gd name="T58" fmla="*/ 6 w 29"/>
                <a:gd name="T59" fmla="*/ 40 h 43"/>
                <a:gd name="T60" fmla="*/ 7 w 29"/>
                <a:gd name="T61" fmla="*/ 42 h 43"/>
                <a:gd name="T62" fmla="*/ 7 w 29"/>
                <a:gd name="T63" fmla="*/ 42 h 43"/>
                <a:gd name="T64" fmla="*/ 9 w 29"/>
                <a:gd name="T65" fmla="*/ 42 h 43"/>
                <a:gd name="T66" fmla="*/ 9 w 29"/>
                <a:gd name="T67" fmla="*/ 42 h 43"/>
                <a:gd name="T68" fmla="*/ 11 w 29"/>
                <a:gd name="T69" fmla="*/ 42 h 43"/>
                <a:gd name="T70" fmla="*/ 12 w 29"/>
                <a:gd name="T71" fmla="*/ 42 h 43"/>
                <a:gd name="T72" fmla="*/ 14 w 29"/>
                <a:gd name="T73" fmla="*/ 42 h 43"/>
                <a:gd name="T74" fmla="*/ 14 w 29"/>
                <a:gd name="T75" fmla="*/ 42 h 43"/>
                <a:gd name="T76" fmla="*/ 16 w 29"/>
                <a:gd name="T77" fmla="*/ 43 h 43"/>
                <a:gd name="T78" fmla="*/ 16 w 29"/>
                <a:gd name="T79" fmla="*/ 43 h 43"/>
                <a:gd name="T80" fmla="*/ 14 w 29"/>
                <a:gd name="T81" fmla="*/ 38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9" h="43">
                  <a:moveTo>
                    <a:pt x="14" y="38"/>
                  </a:moveTo>
                  <a:cubicBezTo>
                    <a:pt x="14" y="37"/>
                    <a:pt x="15" y="36"/>
                    <a:pt x="17" y="36"/>
                  </a:cubicBezTo>
                  <a:cubicBezTo>
                    <a:pt x="19" y="36"/>
                    <a:pt x="22" y="38"/>
                    <a:pt x="23" y="38"/>
                  </a:cubicBezTo>
                  <a:cubicBezTo>
                    <a:pt x="24" y="39"/>
                    <a:pt x="25" y="40"/>
                    <a:pt x="26" y="40"/>
                  </a:cubicBezTo>
                  <a:cubicBezTo>
                    <a:pt x="27" y="40"/>
                    <a:pt x="28" y="39"/>
                    <a:pt x="28" y="39"/>
                  </a:cubicBezTo>
                  <a:cubicBezTo>
                    <a:pt x="28" y="38"/>
                    <a:pt x="27" y="35"/>
                    <a:pt x="26" y="34"/>
                  </a:cubicBezTo>
                  <a:cubicBezTo>
                    <a:pt x="25" y="35"/>
                    <a:pt x="24" y="36"/>
                    <a:pt x="23" y="36"/>
                  </a:cubicBezTo>
                  <a:cubicBezTo>
                    <a:pt x="21" y="36"/>
                    <a:pt x="19" y="34"/>
                    <a:pt x="19" y="33"/>
                  </a:cubicBezTo>
                  <a:cubicBezTo>
                    <a:pt x="17" y="31"/>
                    <a:pt x="19" y="29"/>
                    <a:pt x="20" y="27"/>
                  </a:cubicBezTo>
                  <a:cubicBezTo>
                    <a:pt x="21" y="26"/>
                    <a:pt x="21" y="25"/>
                    <a:pt x="22" y="24"/>
                  </a:cubicBezTo>
                  <a:cubicBezTo>
                    <a:pt x="22" y="22"/>
                    <a:pt x="25" y="21"/>
                    <a:pt x="27" y="21"/>
                  </a:cubicBezTo>
                  <a:cubicBezTo>
                    <a:pt x="27" y="21"/>
                    <a:pt x="28" y="21"/>
                    <a:pt x="29" y="21"/>
                  </a:cubicBezTo>
                  <a:cubicBezTo>
                    <a:pt x="28" y="20"/>
                    <a:pt x="27" y="19"/>
                    <a:pt x="25" y="18"/>
                  </a:cubicBezTo>
                  <a:cubicBezTo>
                    <a:pt x="23" y="17"/>
                    <a:pt x="22" y="14"/>
                    <a:pt x="22" y="13"/>
                  </a:cubicBezTo>
                  <a:cubicBezTo>
                    <a:pt x="22" y="10"/>
                    <a:pt x="22" y="8"/>
                    <a:pt x="24" y="7"/>
                  </a:cubicBezTo>
                  <a:cubicBezTo>
                    <a:pt x="25" y="6"/>
                    <a:pt x="26" y="1"/>
                    <a:pt x="25" y="0"/>
                  </a:cubicBezTo>
                  <a:cubicBezTo>
                    <a:pt x="25" y="0"/>
                    <a:pt x="25" y="0"/>
                    <a:pt x="24" y="0"/>
                  </a:cubicBezTo>
                  <a:cubicBezTo>
                    <a:pt x="23" y="0"/>
                    <a:pt x="20" y="1"/>
                    <a:pt x="20" y="3"/>
                  </a:cubicBezTo>
                  <a:cubicBezTo>
                    <a:pt x="20" y="8"/>
                    <a:pt x="16" y="8"/>
                    <a:pt x="14" y="8"/>
                  </a:cubicBezTo>
                  <a:cubicBezTo>
                    <a:pt x="15" y="9"/>
                    <a:pt x="15" y="11"/>
                    <a:pt x="13" y="13"/>
                  </a:cubicBezTo>
                  <a:cubicBezTo>
                    <a:pt x="13" y="14"/>
                    <a:pt x="12" y="14"/>
                    <a:pt x="11" y="14"/>
                  </a:cubicBezTo>
                  <a:cubicBezTo>
                    <a:pt x="9" y="14"/>
                    <a:pt x="8" y="13"/>
                    <a:pt x="8" y="12"/>
                  </a:cubicBezTo>
                  <a:cubicBezTo>
                    <a:pt x="7" y="11"/>
                    <a:pt x="6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0"/>
                    <a:pt x="4" y="12"/>
                    <a:pt x="3" y="14"/>
                  </a:cubicBezTo>
                  <a:cubicBezTo>
                    <a:pt x="3" y="15"/>
                    <a:pt x="2" y="16"/>
                    <a:pt x="1" y="17"/>
                  </a:cubicBezTo>
                  <a:cubicBezTo>
                    <a:pt x="0" y="19"/>
                    <a:pt x="1" y="25"/>
                    <a:pt x="2" y="28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30"/>
                    <a:pt x="3" y="31"/>
                    <a:pt x="4" y="33"/>
                  </a:cubicBezTo>
                  <a:cubicBezTo>
                    <a:pt x="5" y="34"/>
                    <a:pt x="7" y="37"/>
                    <a:pt x="6" y="40"/>
                  </a:cubicBezTo>
                  <a:cubicBezTo>
                    <a:pt x="6" y="40"/>
                    <a:pt x="6" y="41"/>
                    <a:pt x="7" y="42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8" y="42"/>
                    <a:pt x="8" y="42"/>
                    <a:pt x="9" y="42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10" y="42"/>
                    <a:pt x="11" y="42"/>
                    <a:pt x="11" y="42"/>
                  </a:cubicBezTo>
                  <a:cubicBezTo>
                    <a:pt x="11" y="42"/>
                    <a:pt x="12" y="42"/>
                    <a:pt x="12" y="42"/>
                  </a:cubicBezTo>
                  <a:cubicBezTo>
                    <a:pt x="12" y="42"/>
                    <a:pt x="13" y="42"/>
                    <a:pt x="14" y="42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5" y="43"/>
                    <a:pt x="15" y="43"/>
                    <a:pt x="16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5" y="41"/>
                    <a:pt x="14" y="40"/>
                    <a:pt x="14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sz="1800"/>
            </a:p>
          </p:txBody>
        </p:sp>
        <p:sp>
          <p:nvSpPr>
            <p:cNvPr id="753" name="Freeform 1219">
              <a:extLst>
                <a:ext uri="{FF2B5EF4-FFF2-40B4-BE49-F238E27FC236}">
                  <a16:creationId xmlns:a16="http://schemas.microsoft.com/office/drawing/2014/main" id="{1130DB78-F3B2-9B17-F21F-7FF4D5138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8" y="2914"/>
              <a:ext cx="130" cy="229"/>
            </a:xfrm>
            <a:custGeom>
              <a:avLst/>
              <a:gdLst>
                <a:gd name="T0" fmla="*/ 98 w 136"/>
                <a:gd name="T1" fmla="*/ 7 h 239"/>
                <a:gd name="T2" fmla="*/ 83 w 136"/>
                <a:gd name="T3" fmla="*/ 10 h 239"/>
                <a:gd name="T4" fmla="*/ 76 w 136"/>
                <a:gd name="T5" fmla="*/ 12 h 239"/>
                <a:gd name="T6" fmla="*/ 59 w 136"/>
                <a:gd name="T7" fmla="*/ 24 h 239"/>
                <a:gd name="T8" fmla="*/ 52 w 136"/>
                <a:gd name="T9" fmla="*/ 40 h 239"/>
                <a:gd name="T10" fmla="*/ 47 w 136"/>
                <a:gd name="T11" fmla="*/ 49 h 239"/>
                <a:gd name="T12" fmla="*/ 36 w 136"/>
                <a:gd name="T13" fmla="*/ 57 h 239"/>
                <a:gd name="T14" fmla="*/ 28 w 136"/>
                <a:gd name="T15" fmla="*/ 81 h 239"/>
                <a:gd name="T16" fmla="*/ 32 w 136"/>
                <a:gd name="T17" fmla="*/ 86 h 239"/>
                <a:gd name="T18" fmla="*/ 22 w 136"/>
                <a:gd name="T19" fmla="*/ 95 h 239"/>
                <a:gd name="T20" fmla="*/ 12 w 136"/>
                <a:gd name="T21" fmla="*/ 101 h 239"/>
                <a:gd name="T22" fmla="*/ 10 w 136"/>
                <a:gd name="T23" fmla="*/ 119 h 239"/>
                <a:gd name="T24" fmla="*/ 11 w 136"/>
                <a:gd name="T25" fmla="*/ 133 h 239"/>
                <a:gd name="T26" fmla="*/ 17 w 136"/>
                <a:gd name="T27" fmla="*/ 147 h 239"/>
                <a:gd name="T28" fmla="*/ 15 w 136"/>
                <a:gd name="T29" fmla="*/ 164 h 239"/>
                <a:gd name="T30" fmla="*/ 7 w 136"/>
                <a:gd name="T31" fmla="*/ 172 h 239"/>
                <a:gd name="T32" fmla="*/ 2 w 136"/>
                <a:gd name="T33" fmla="*/ 185 h 239"/>
                <a:gd name="T34" fmla="*/ 1 w 136"/>
                <a:gd name="T35" fmla="*/ 185 h 239"/>
                <a:gd name="T36" fmla="*/ 4 w 136"/>
                <a:gd name="T37" fmla="*/ 193 h 239"/>
                <a:gd name="T38" fmla="*/ 11 w 136"/>
                <a:gd name="T39" fmla="*/ 211 h 239"/>
                <a:gd name="T40" fmla="*/ 17 w 136"/>
                <a:gd name="T41" fmla="*/ 226 h 239"/>
                <a:gd name="T42" fmla="*/ 20 w 136"/>
                <a:gd name="T43" fmla="*/ 230 h 239"/>
                <a:gd name="T44" fmla="*/ 22 w 136"/>
                <a:gd name="T45" fmla="*/ 238 h 239"/>
                <a:gd name="T46" fmla="*/ 29 w 136"/>
                <a:gd name="T47" fmla="*/ 235 h 239"/>
                <a:gd name="T48" fmla="*/ 33 w 136"/>
                <a:gd name="T49" fmla="*/ 228 h 239"/>
                <a:gd name="T50" fmla="*/ 46 w 136"/>
                <a:gd name="T51" fmla="*/ 227 h 239"/>
                <a:gd name="T52" fmla="*/ 55 w 136"/>
                <a:gd name="T53" fmla="*/ 222 h 239"/>
                <a:gd name="T54" fmla="*/ 55 w 136"/>
                <a:gd name="T55" fmla="*/ 206 h 239"/>
                <a:gd name="T56" fmla="*/ 64 w 136"/>
                <a:gd name="T57" fmla="*/ 182 h 239"/>
                <a:gd name="T58" fmla="*/ 80 w 136"/>
                <a:gd name="T59" fmla="*/ 165 h 239"/>
                <a:gd name="T60" fmla="*/ 62 w 136"/>
                <a:gd name="T61" fmla="*/ 153 h 239"/>
                <a:gd name="T62" fmla="*/ 62 w 136"/>
                <a:gd name="T63" fmla="*/ 132 h 239"/>
                <a:gd name="T64" fmla="*/ 68 w 136"/>
                <a:gd name="T65" fmla="*/ 117 h 239"/>
                <a:gd name="T66" fmla="*/ 76 w 136"/>
                <a:gd name="T67" fmla="*/ 109 h 239"/>
                <a:gd name="T68" fmla="*/ 92 w 136"/>
                <a:gd name="T69" fmla="*/ 97 h 239"/>
                <a:gd name="T70" fmla="*/ 108 w 136"/>
                <a:gd name="T71" fmla="*/ 74 h 239"/>
                <a:gd name="T72" fmla="*/ 118 w 136"/>
                <a:gd name="T73" fmla="*/ 60 h 239"/>
                <a:gd name="T74" fmla="*/ 126 w 136"/>
                <a:gd name="T75" fmla="*/ 57 h 239"/>
                <a:gd name="T76" fmla="*/ 136 w 136"/>
                <a:gd name="T77" fmla="*/ 57 h 239"/>
                <a:gd name="T78" fmla="*/ 135 w 136"/>
                <a:gd name="T79" fmla="*/ 55 h 239"/>
                <a:gd name="T80" fmla="*/ 135 w 136"/>
                <a:gd name="T81" fmla="*/ 42 h 239"/>
                <a:gd name="T82" fmla="*/ 132 w 136"/>
                <a:gd name="T83" fmla="*/ 30 h 239"/>
                <a:gd name="T84" fmla="*/ 120 w 136"/>
                <a:gd name="T85" fmla="*/ 11 h 239"/>
                <a:gd name="T86" fmla="*/ 103 w 136"/>
                <a:gd name="T87" fmla="*/ 1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239">
                  <a:moveTo>
                    <a:pt x="102" y="0"/>
                  </a:moveTo>
                  <a:cubicBezTo>
                    <a:pt x="101" y="0"/>
                    <a:pt x="101" y="0"/>
                    <a:pt x="101" y="0"/>
                  </a:cubicBezTo>
                  <a:cubicBezTo>
                    <a:pt x="99" y="0"/>
                    <a:pt x="98" y="3"/>
                    <a:pt x="98" y="7"/>
                  </a:cubicBezTo>
                  <a:cubicBezTo>
                    <a:pt x="98" y="10"/>
                    <a:pt x="96" y="12"/>
                    <a:pt x="93" y="12"/>
                  </a:cubicBezTo>
                  <a:cubicBezTo>
                    <a:pt x="91" y="12"/>
                    <a:pt x="89" y="12"/>
                    <a:pt x="87" y="10"/>
                  </a:cubicBezTo>
                  <a:cubicBezTo>
                    <a:pt x="86" y="10"/>
                    <a:pt x="85" y="9"/>
                    <a:pt x="83" y="10"/>
                  </a:cubicBezTo>
                  <a:cubicBezTo>
                    <a:pt x="81" y="10"/>
                    <a:pt x="79" y="10"/>
                    <a:pt x="76" y="9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76" y="9"/>
                    <a:pt x="76" y="11"/>
                    <a:pt x="76" y="12"/>
                  </a:cubicBezTo>
                  <a:cubicBezTo>
                    <a:pt x="76" y="13"/>
                    <a:pt x="76" y="14"/>
                    <a:pt x="76" y="15"/>
                  </a:cubicBezTo>
                  <a:cubicBezTo>
                    <a:pt x="76" y="20"/>
                    <a:pt x="69" y="20"/>
                    <a:pt x="66" y="20"/>
                  </a:cubicBezTo>
                  <a:cubicBezTo>
                    <a:pt x="63" y="20"/>
                    <a:pt x="59" y="22"/>
                    <a:pt x="59" y="24"/>
                  </a:cubicBezTo>
                  <a:cubicBezTo>
                    <a:pt x="59" y="27"/>
                    <a:pt x="58" y="29"/>
                    <a:pt x="57" y="30"/>
                  </a:cubicBezTo>
                  <a:cubicBezTo>
                    <a:pt x="56" y="31"/>
                    <a:pt x="56" y="31"/>
                    <a:pt x="56" y="32"/>
                  </a:cubicBezTo>
                  <a:cubicBezTo>
                    <a:pt x="57" y="33"/>
                    <a:pt x="58" y="36"/>
                    <a:pt x="52" y="40"/>
                  </a:cubicBezTo>
                  <a:cubicBezTo>
                    <a:pt x="52" y="41"/>
                    <a:pt x="50" y="43"/>
                    <a:pt x="49" y="44"/>
                  </a:cubicBezTo>
                  <a:cubicBezTo>
                    <a:pt x="48" y="46"/>
                    <a:pt x="48" y="47"/>
                    <a:pt x="47" y="48"/>
                  </a:cubicBezTo>
                  <a:cubicBezTo>
                    <a:pt x="47" y="48"/>
                    <a:pt x="47" y="49"/>
                    <a:pt x="47" y="49"/>
                  </a:cubicBezTo>
                  <a:cubicBezTo>
                    <a:pt x="47" y="50"/>
                    <a:pt x="47" y="53"/>
                    <a:pt x="44" y="55"/>
                  </a:cubicBezTo>
                  <a:cubicBezTo>
                    <a:pt x="42" y="56"/>
                    <a:pt x="40" y="56"/>
                    <a:pt x="38" y="57"/>
                  </a:cubicBezTo>
                  <a:cubicBezTo>
                    <a:pt x="37" y="57"/>
                    <a:pt x="36" y="57"/>
                    <a:pt x="36" y="57"/>
                  </a:cubicBezTo>
                  <a:cubicBezTo>
                    <a:pt x="36" y="57"/>
                    <a:pt x="36" y="59"/>
                    <a:pt x="36" y="60"/>
                  </a:cubicBezTo>
                  <a:cubicBezTo>
                    <a:pt x="36" y="62"/>
                    <a:pt x="36" y="64"/>
                    <a:pt x="36" y="66"/>
                  </a:cubicBezTo>
                  <a:cubicBezTo>
                    <a:pt x="36" y="71"/>
                    <a:pt x="32" y="76"/>
                    <a:pt x="28" y="81"/>
                  </a:cubicBezTo>
                  <a:cubicBezTo>
                    <a:pt x="27" y="82"/>
                    <a:pt x="27" y="83"/>
                    <a:pt x="27" y="83"/>
                  </a:cubicBezTo>
                  <a:cubicBezTo>
                    <a:pt x="28" y="83"/>
                    <a:pt x="28" y="83"/>
                    <a:pt x="30" y="84"/>
                  </a:cubicBezTo>
                  <a:cubicBezTo>
                    <a:pt x="31" y="84"/>
                    <a:pt x="32" y="85"/>
                    <a:pt x="32" y="86"/>
                  </a:cubicBezTo>
                  <a:cubicBezTo>
                    <a:pt x="33" y="88"/>
                    <a:pt x="32" y="90"/>
                    <a:pt x="31" y="93"/>
                  </a:cubicBezTo>
                  <a:cubicBezTo>
                    <a:pt x="30" y="95"/>
                    <a:pt x="29" y="96"/>
                    <a:pt x="26" y="96"/>
                  </a:cubicBezTo>
                  <a:cubicBezTo>
                    <a:pt x="25" y="96"/>
                    <a:pt x="24" y="96"/>
                    <a:pt x="22" y="95"/>
                  </a:cubicBezTo>
                  <a:cubicBezTo>
                    <a:pt x="22" y="95"/>
                    <a:pt x="22" y="95"/>
                    <a:pt x="21" y="95"/>
                  </a:cubicBezTo>
                  <a:cubicBezTo>
                    <a:pt x="21" y="95"/>
                    <a:pt x="21" y="95"/>
                    <a:pt x="21" y="95"/>
                  </a:cubicBezTo>
                  <a:cubicBezTo>
                    <a:pt x="19" y="95"/>
                    <a:pt x="15" y="97"/>
                    <a:pt x="12" y="101"/>
                  </a:cubicBezTo>
                  <a:cubicBezTo>
                    <a:pt x="9" y="106"/>
                    <a:pt x="10" y="109"/>
                    <a:pt x="11" y="111"/>
                  </a:cubicBezTo>
                  <a:cubicBezTo>
                    <a:pt x="12" y="113"/>
                    <a:pt x="12" y="114"/>
                    <a:pt x="11" y="116"/>
                  </a:cubicBezTo>
                  <a:cubicBezTo>
                    <a:pt x="11" y="117"/>
                    <a:pt x="11" y="118"/>
                    <a:pt x="10" y="119"/>
                  </a:cubicBezTo>
                  <a:cubicBezTo>
                    <a:pt x="10" y="120"/>
                    <a:pt x="11" y="121"/>
                    <a:pt x="11" y="122"/>
                  </a:cubicBezTo>
                  <a:cubicBezTo>
                    <a:pt x="13" y="126"/>
                    <a:pt x="12" y="128"/>
                    <a:pt x="12" y="130"/>
                  </a:cubicBezTo>
                  <a:cubicBezTo>
                    <a:pt x="11" y="131"/>
                    <a:pt x="11" y="132"/>
                    <a:pt x="11" y="133"/>
                  </a:cubicBezTo>
                  <a:cubicBezTo>
                    <a:pt x="11" y="134"/>
                    <a:pt x="12" y="135"/>
                    <a:pt x="14" y="136"/>
                  </a:cubicBezTo>
                  <a:cubicBezTo>
                    <a:pt x="15" y="137"/>
                    <a:pt x="18" y="138"/>
                    <a:pt x="18" y="141"/>
                  </a:cubicBezTo>
                  <a:cubicBezTo>
                    <a:pt x="19" y="144"/>
                    <a:pt x="18" y="146"/>
                    <a:pt x="17" y="147"/>
                  </a:cubicBezTo>
                  <a:cubicBezTo>
                    <a:pt x="16" y="149"/>
                    <a:pt x="14" y="149"/>
                    <a:pt x="13" y="149"/>
                  </a:cubicBezTo>
                  <a:cubicBezTo>
                    <a:pt x="13" y="150"/>
                    <a:pt x="13" y="151"/>
                    <a:pt x="14" y="151"/>
                  </a:cubicBezTo>
                  <a:cubicBezTo>
                    <a:pt x="17" y="153"/>
                    <a:pt x="16" y="162"/>
                    <a:pt x="15" y="164"/>
                  </a:cubicBezTo>
                  <a:cubicBezTo>
                    <a:pt x="14" y="167"/>
                    <a:pt x="11" y="167"/>
                    <a:pt x="9" y="167"/>
                  </a:cubicBezTo>
                  <a:cubicBezTo>
                    <a:pt x="9" y="167"/>
                    <a:pt x="8" y="167"/>
                    <a:pt x="8" y="167"/>
                  </a:cubicBezTo>
                  <a:cubicBezTo>
                    <a:pt x="8" y="169"/>
                    <a:pt x="7" y="171"/>
                    <a:pt x="7" y="172"/>
                  </a:cubicBezTo>
                  <a:cubicBezTo>
                    <a:pt x="6" y="174"/>
                    <a:pt x="6" y="175"/>
                    <a:pt x="6" y="175"/>
                  </a:cubicBezTo>
                  <a:cubicBezTo>
                    <a:pt x="6" y="176"/>
                    <a:pt x="6" y="177"/>
                    <a:pt x="6" y="178"/>
                  </a:cubicBezTo>
                  <a:cubicBezTo>
                    <a:pt x="6" y="182"/>
                    <a:pt x="5" y="185"/>
                    <a:pt x="2" y="185"/>
                  </a:cubicBezTo>
                  <a:cubicBezTo>
                    <a:pt x="2" y="185"/>
                    <a:pt x="2" y="185"/>
                    <a:pt x="2" y="185"/>
                  </a:cubicBezTo>
                  <a:cubicBezTo>
                    <a:pt x="2" y="185"/>
                    <a:pt x="2" y="185"/>
                    <a:pt x="2" y="185"/>
                  </a:cubicBezTo>
                  <a:cubicBezTo>
                    <a:pt x="2" y="185"/>
                    <a:pt x="2" y="185"/>
                    <a:pt x="1" y="185"/>
                  </a:cubicBezTo>
                  <a:cubicBezTo>
                    <a:pt x="1" y="185"/>
                    <a:pt x="1" y="185"/>
                    <a:pt x="0" y="184"/>
                  </a:cubicBezTo>
                  <a:cubicBezTo>
                    <a:pt x="0" y="184"/>
                    <a:pt x="0" y="184"/>
                    <a:pt x="0" y="184"/>
                  </a:cubicBezTo>
                  <a:cubicBezTo>
                    <a:pt x="0" y="188"/>
                    <a:pt x="1" y="191"/>
                    <a:pt x="4" y="193"/>
                  </a:cubicBezTo>
                  <a:cubicBezTo>
                    <a:pt x="7" y="195"/>
                    <a:pt x="7" y="198"/>
                    <a:pt x="7" y="200"/>
                  </a:cubicBezTo>
                  <a:cubicBezTo>
                    <a:pt x="7" y="202"/>
                    <a:pt x="7" y="204"/>
                    <a:pt x="8" y="205"/>
                  </a:cubicBezTo>
                  <a:cubicBezTo>
                    <a:pt x="10" y="207"/>
                    <a:pt x="11" y="209"/>
                    <a:pt x="11" y="211"/>
                  </a:cubicBezTo>
                  <a:cubicBezTo>
                    <a:pt x="12" y="213"/>
                    <a:pt x="12" y="214"/>
                    <a:pt x="14" y="215"/>
                  </a:cubicBezTo>
                  <a:cubicBezTo>
                    <a:pt x="18" y="219"/>
                    <a:pt x="19" y="221"/>
                    <a:pt x="17" y="226"/>
                  </a:cubicBezTo>
                  <a:cubicBezTo>
                    <a:pt x="17" y="226"/>
                    <a:pt x="17" y="226"/>
                    <a:pt x="17" y="226"/>
                  </a:cubicBezTo>
                  <a:cubicBezTo>
                    <a:pt x="17" y="226"/>
                    <a:pt x="17" y="226"/>
                    <a:pt x="17" y="226"/>
                  </a:cubicBezTo>
                  <a:cubicBezTo>
                    <a:pt x="17" y="226"/>
                    <a:pt x="17" y="227"/>
                    <a:pt x="17" y="227"/>
                  </a:cubicBezTo>
                  <a:cubicBezTo>
                    <a:pt x="18" y="227"/>
                    <a:pt x="20" y="228"/>
                    <a:pt x="20" y="230"/>
                  </a:cubicBezTo>
                  <a:cubicBezTo>
                    <a:pt x="20" y="231"/>
                    <a:pt x="20" y="232"/>
                    <a:pt x="20" y="234"/>
                  </a:cubicBezTo>
                  <a:cubicBezTo>
                    <a:pt x="20" y="235"/>
                    <a:pt x="20" y="238"/>
                    <a:pt x="20" y="239"/>
                  </a:cubicBezTo>
                  <a:cubicBezTo>
                    <a:pt x="20" y="239"/>
                    <a:pt x="21" y="239"/>
                    <a:pt x="22" y="238"/>
                  </a:cubicBezTo>
                  <a:cubicBezTo>
                    <a:pt x="23" y="238"/>
                    <a:pt x="25" y="238"/>
                    <a:pt x="27" y="238"/>
                  </a:cubicBezTo>
                  <a:cubicBezTo>
                    <a:pt x="28" y="238"/>
                    <a:pt x="29" y="237"/>
                    <a:pt x="29" y="237"/>
                  </a:cubicBezTo>
                  <a:cubicBezTo>
                    <a:pt x="29" y="237"/>
                    <a:pt x="29" y="236"/>
                    <a:pt x="29" y="235"/>
                  </a:cubicBezTo>
                  <a:cubicBezTo>
                    <a:pt x="29" y="234"/>
                    <a:pt x="29" y="233"/>
                    <a:pt x="29" y="233"/>
                  </a:cubicBezTo>
                  <a:cubicBezTo>
                    <a:pt x="29" y="230"/>
                    <a:pt x="32" y="229"/>
                    <a:pt x="33" y="229"/>
                  </a:cubicBezTo>
                  <a:cubicBezTo>
                    <a:pt x="33" y="229"/>
                    <a:pt x="33" y="229"/>
                    <a:pt x="33" y="228"/>
                  </a:cubicBezTo>
                  <a:cubicBezTo>
                    <a:pt x="34" y="227"/>
                    <a:pt x="36" y="225"/>
                    <a:pt x="39" y="225"/>
                  </a:cubicBezTo>
                  <a:cubicBezTo>
                    <a:pt x="41" y="225"/>
                    <a:pt x="43" y="226"/>
                    <a:pt x="45" y="227"/>
                  </a:cubicBezTo>
                  <a:cubicBezTo>
                    <a:pt x="45" y="227"/>
                    <a:pt x="46" y="227"/>
                    <a:pt x="46" y="227"/>
                  </a:cubicBezTo>
                  <a:cubicBezTo>
                    <a:pt x="48" y="227"/>
                    <a:pt x="48" y="224"/>
                    <a:pt x="49" y="223"/>
                  </a:cubicBezTo>
                  <a:cubicBezTo>
                    <a:pt x="49" y="220"/>
                    <a:pt x="51" y="220"/>
                    <a:pt x="51" y="220"/>
                  </a:cubicBezTo>
                  <a:cubicBezTo>
                    <a:pt x="53" y="220"/>
                    <a:pt x="54" y="221"/>
                    <a:pt x="55" y="222"/>
                  </a:cubicBezTo>
                  <a:cubicBezTo>
                    <a:pt x="56" y="221"/>
                    <a:pt x="57" y="219"/>
                    <a:pt x="58" y="217"/>
                  </a:cubicBezTo>
                  <a:cubicBezTo>
                    <a:pt x="56" y="218"/>
                    <a:pt x="54" y="218"/>
                    <a:pt x="53" y="217"/>
                  </a:cubicBezTo>
                  <a:cubicBezTo>
                    <a:pt x="52" y="214"/>
                    <a:pt x="55" y="206"/>
                    <a:pt x="55" y="206"/>
                  </a:cubicBezTo>
                  <a:cubicBezTo>
                    <a:pt x="56" y="204"/>
                    <a:pt x="56" y="199"/>
                    <a:pt x="56" y="196"/>
                  </a:cubicBezTo>
                  <a:cubicBezTo>
                    <a:pt x="56" y="193"/>
                    <a:pt x="56" y="192"/>
                    <a:pt x="57" y="191"/>
                  </a:cubicBezTo>
                  <a:cubicBezTo>
                    <a:pt x="57" y="189"/>
                    <a:pt x="58" y="184"/>
                    <a:pt x="64" y="182"/>
                  </a:cubicBezTo>
                  <a:cubicBezTo>
                    <a:pt x="68" y="181"/>
                    <a:pt x="73" y="177"/>
                    <a:pt x="73" y="175"/>
                  </a:cubicBezTo>
                  <a:cubicBezTo>
                    <a:pt x="72" y="173"/>
                    <a:pt x="75" y="171"/>
                    <a:pt x="77" y="168"/>
                  </a:cubicBezTo>
                  <a:cubicBezTo>
                    <a:pt x="78" y="167"/>
                    <a:pt x="80" y="166"/>
                    <a:pt x="80" y="165"/>
                  </a:cubicBezTo>
                  <a:cubicBezTo>
                    <a:pt x="79" y="164"/>
                    <a:pt x="73" y="157"/>
                    <a:pt x="70" y="155"/>
                  </a:cubicBezTo>
                  <a:cubicBezTo>
                    <a:pt x="69" y="155"/>
                    <a:pt x="67" y="155"/>
                    <a:pt x="66" y="155"/>
                  </a:cubicBezTo>
                  <a:cubicBezTo>
                    <a:pt x="64" y="155"/>
                    <a:pt x="62" y="155"/>
                    <a:pt x="62" y="153"/>
                  </a:cubicBezTo>
                  <a:cubicBezTo>
                    <a:pt x="61" y="153"/>
                    <a:pt x="61" y="152"/>
                    <a:pt x="61" y="151"/>
                  </a:cubicBezTo>
                  <a:cubicBezTo>
                    <a:pt x="61" y="150"/>
                    <a:pt x="61" y="146"/>
                    <a:pt x="60" y="139"/>
                  </a:cubicBezTo>
                  <a:cubicBezTo>
                    <a:pt x="59" y="137"/>
                    <a:pt x="61" y="134"/>
                    <a:pt x="62" y="132"/>
                  </a:cubicBezTo>
                  <a:cubicBezTo>
                    <a:pt x="63" y="130"/>
                    <a:pt x="64" y="129"/>
                    <a:pt x="64" y="128"/>
                  </a:cubicBezTo>
                  <a:cubicBezTo>
                    <a:pt x="64" y="127"/>
                    <a:pt x="64" y="127"/>
                    <a:pt x="64" y="127"/>
                  </a:cubicBezTo>
                  <a:cubicBezTo>
                    <a:pt x="64" y="124"/>
                    <a:pt x="64" y="119"/>
                    <a:pt x="68" y="117"/>
                  </a:cubicBezTo>
                  <a:cubicBezTo>
                    <a:pt x="69" y="117"/>
                    <a:pt x="69" y="117"/>
                    <a:pt x="69" y="116"/>
                  </a:cubicBezTo>
                  <a:cubicBezTo>
                    <a:pt x="70" y="115"/>
                    <a:pt x="71" y="113"/>
                    <a:pt x="74" y="112"/>
                  </a:cubicBezTo>
                  <a:cubicBezTo>
                    <a:pt x="75" y="112"/>
                    <a:pt x="75" y="111"/>
                    <a:pt x="76" y="109"/>
                  </a:cubicBezTo>
                  <a:cubicBezTo>
                    <a:pt x="77" y="107"/>
                    <a:pt x="78" y="105"/>
                    <a:pt x="81" y="103"/>
                  </a:cubicBezTo>
                  <a:cubicBezTo>
                    <a:pt x="83" y="103"/>
                    <a:pt x="84" y="102"/>
                    <a:pt x="86" y="101"/>
                  </a:cubicBezTo>
                  <a:cubicBezTo>
                    <a:pt x="87" y="100"/>
                    <a:pt x="89" y="99"/>
                    <a:pt x="92" y="97"/>
                  </a:cubicBezTo>
                  <a:cubicBezTo>
                    <a:pt x="98" y="94"/>
                    <a:pt x="107" y="88"/>
                    <a:pt x="108" y="85"/>
                  </a:cubicBezTo>
                  <a:cubicBezTo>
                    <a:pt x="108" y="85"/>
                    <a:pt x="108" y="84"/>
                    <a:pt x="107" y="83"/>
                  </a:cubicBezTo>
                  <a:cubicBezTo>
                    <a:pt x="106" y="81"/>
                    <a:pt x="103" y="77"/>
                    <a:pt x="108" y="74"/>
                  </a:cubicBezTo>
                  <a:cubicBezTo>
                    <a:pt x="110" y="72"/>
                    <a:pt x="110" y="71"/>
                    <a:pt x="110" y="69"/>
                  </a:cubicBezTo>
                  <a:cubicBezTo>
                    <a:pt x="110" y="68"/>
                    <a:pt x="110" y="65"/>
                    <a:pt x="113" y="64"/>
                  </a:cubicBezTo>
                  <a:cubicBezTo>
                    <a:pt x="115" y="63"/>
                    <a:pt x="116" y="62"/>
                    <a:pt x="118" y="60"/>
                  </a:cubicBezTo>
                  <a:cubicBezTo>
                    <a:pt x="119" y="59"/>
                    <a:pt x="119" y="59"/>
                    <a:pt x="119" y="59"/>
                  </a:cubicBezTo>
                  <a:cubicBezTo>
                    <a:pt x="121" y="57"/>
                    <a:pt x="123" y="57"/>
                    <a:pt x="124" y="57"/>
                  </a:cubicBezTo>
                  <a:cubicBezTo>
                    <a:pt x="125" y="57"/>
                    <a:pt x="125" y="57"/>
                    <a:pt x="126" y="57"/>
                  </a:cubicBezTo>
                  <a:cubicBezTo>
                    <a:pt x="128" y="57"/>
                    <a:pt x="130" y="58"/>
                    <a:pt x="132" y="57"/>
                  </a:cubicBezTo>
                  <a:cubicBezTo>
                    <a:pt x="133" y="57"/>
                    <a:pt x="135" y="57"/>
                    <a:pt x="136" y="57"/>
                  </a:cubicBezTo>
                  <a:cubicBezTo>
                    <a:pt x="136" y="57"/>
                    <a:pt x="136" y="57"/>
                    <a:pt x="136" y="57"/>
                  </a:cubicBezTo>
                  <a:cubicBezTo>
                    <a:pt x="136" y="56"/>
                    <a:pt x="136" y="56"/>
                    <a:pt x="136" y="56"/>
                  </a:cubicBezTo>
                  <a:cubicBezTo>
                    <a:pt x="136" y="56"/>
                    <a:pt x="136" y="56"/>
                    <a:pt x="136" y="56"/>
                  </a:cubicBezTo>
                  <a:cubicBezTo>
                    <a:pt x="136" y="55"/>
                    <a:pt x="136" y="55"/>
                    <a:pt x="135" y="55"/>
                  </a:cubicBezTo>
                  <a:cubicBezTo>
                    <a:pt x="135" y="54"/>
                    <a:pt x="131" y="50"/>
                    <a:pt x="132" y="48"/>
                  </a:cubicBezTo>
                  <a:cubicBezTo>
                    <a:pt x="132" y="47"/>
                    <a:pt x="133" y="46"/>
                    <a:pt x="135" y="46"/>
                  </a:cubicBezTo>
                  <a:cubicBezTo>
                    <a:pt x="135" y="46"/>
                    <a:pt x="135" y="44"/>
                    <a:pt x="135" y="42"/>
                  </a:cubicBezTo>
                  <a:cubicBezTo>
                    <a:pt x="135" y="41"/>
                    <a:pt x="135" y="40"/>
                    <a:pt x="134" y="40"/>
                  </a:cubicBezTo>
                  <a:cubicBezTo>
                    <a:pt x="132" y="39"/>
                    <a:pt x="132" y="35"/>
                    <a:pt x="132" y="33"/>
                  </a:cubicBezTo>
                  <a:cubicBezTo>
                    <a:pt x="132" y="32"/>
                    <a:pt x="132" y="30"/>
                    <a:pt x="132" y="30"/>
                  </a:cubicBezTo>
                  <a:cubicBezTo>
                    <a:pt x="128" y="28"/>
                    <a:pt x="129" y="23"/>
                    <a:pt x="130" y="19"/>
                  </a:cubicBezTo>
                  <a:cubicBezTo>
                    <a:pt x="130" y="18"/>
                    <a:pt x="130" y="18"/>
                    <a:pt x="130" y="17"/>
                  </a:cubicBezTo>
                  <a:cubicBezTo>
                    <a:pt x="130" y="16"/>
                    <a:pt x="123" y="13"/>
                    <a:pt x="120" y="11"/>
                  </a:cubicBezTo>
                  <a:cubicBezTo>
                    <a:pt x="118" y="11"/>
                    <a:pt x="117" y="10"/>
                    <a:pt x="115" y="10"/>
                  </a:cubicBezTo>
                  <a:cubicBezTo>
                    <a:pt x="112" y="8"/>
                    <a:pt x="109" y="6"/>
                    <a:pt x="107" y="4"/>
                  </a:cubicBezTo>
                  <a:cubicBezTo>
                    <a:pt x="106" y="3"/>
                    <a:pt x="105" y="2"/>
                    <a:pt x="103" y="1"/>
                  </a:cubicBezTo>
                  <a:cubicBezTo>
                    <a:pt x="103" y="1"/>
                    <a:pt x="102" y="0"/>
                    <a:pt x="102" y="0"/>
                  </a:cubicBezTo>
                  <a:cubicBezTo>
                    <a:pt x="102" y="0"/>
                    <a:pt x="102" y="0"/>
                    <a:pt x="10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sz="1800"/>
            </a:p>
          </p:txBody>
        </p:sp>
        <p:sp>
          <p:nvSpPr>
            <p:cNvPr id="754" name="Freeform 1220">
              <a:extLst>
                <a:ext uri="{FF2B5EF4-FFF2-40B4-BE49-F238E27FC236}">
                  <a16:creationId xmlns:a16="http://schemas.microsoft.com/office/drawing/2014/main" id="{8303D656-5F8C-3A55-BE3B-FA3D7C5B6B6A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4" y="3079"/>
              <a:ext cx="46" cy="29"/>
            </a:xfrm>
            <a:custGeom>
              <a:avLst/>
              <a:gdLst>
                <a:gd name="T0" fmla="*/ 41 w 48"/>
                <a:gd name="T1" fmla="*/ 30 h 30"/>
                <a:gd name="T2" fmla="*/ 41 w 48"/>
                <a:gd name="T3" fmla="*/ 29 h 30"/>
                <a:gd name="T4" fmla="*/ 42 w 48"/>
                <a:gd name="T5" fmla="*/ 29 h 30"/>
                <a:gd name="T6" fmla="*/ 43 w 48"/>
                <a:gd name="T7" fmla="*/ 28 h 30"/>
                <a:gd name="T8" fmla="*/ 43 w 48"/>
                <a:gd name="T9" fmla="*/ 28 h 30"/>
                <a:gd name="T10" fmla="*/ 43 w 48"/>
                <a:gd name="T11" fmla="*/ 28 h 30"/>
                <a:gd name="T12" fmla="*/ 45 w 48"/>
                <a:gd name="T13" fmla="*/ 26 h 30"/>
                <a:gd name="T14" fmla="*/ 45 w 48"/>
                <a:gd name="T15" fmla="*/ 26 h 30"/>
                <a:gd name="T16" fmla="*/ 45 w 48"/>
                <a:gd name="T17" fmla="*/ 26 h 30"/>
                <a:gd name="T18" fmla="*/ 42 w 48"/>
                <a:gd name="T19" fmla="*/ 20 h 30"/>
                <a:gd name="T20" fmla="*/ 42 w 48"/>
                <a:gd name="T21" fmla="*/ 17 h 30"/>
                <a:gd name="T22" fmla="*/ 42 w 48"/>
                <a:gd name="T23" fmla="*/ 13 h 30"/>
                <a:gd name="T24" fmla="*/ 44 w 48"/>
                <a:gd name="T25" fmla="*/ 9 h 30"/>
                <a:gd name="T26" fmla="*/ 46 w 48"/>
                <a:gd name="T27" fmla="*/ 6 h 30"/>
                <a:gd name="T28" fmla="*/ 48 w 48"/>
                <a:gd name="T29" fmla="*/ 3 h 30"/>
                <a:gd name="T30" fmla="*/ 48 w 48"/>
                <a:gd name="T31" fmla="*/ 3 h 30"/>
                <a:gd name="T32" fmla="*/ 48 w 48"/>
                <a:gd name="T33" fmla="*/ 3 h 30"/>
                <a:gd name="T34" fmla="*/ 48 w 48"/>
                <a:gd name="T35" fmla="*/ 3 h 30"/>
                <a:gd name="T36" fmla="*/ 37 w 48"/>
                <a:gd name="T37" fmla="*/ 2 h 30"/>
                <a:gd name="T38" fmla="*/ 26 w 48"/>
                <a:gd name="T39" fmla="*/ 1 h 30"/>
                <a:gd name="T40" fmla="*/ 19 w 48"/>
                <a:gd name="T41" fmla="*/ 2 h 30"/>
                <a:gd name="T42" fmla="*/ 6 w 48"/>
                <a:gd name="T43" fmla="*/ 4 h 30"/>
                <a:gd name="T44" fmla="*/ 1 w 48"/>
                <a:gd name="T45" fmla="*/ 7 h 30"/>
                <a:gd name="T46" fmla="*/ 0 w 48"/>
                <a:gd name="T47" fmla="*/ 8 h 30"/>
                <a:gd name="T48" fmla="*/ 2 w 48"/>
                <a:gd name="T49" fmla="*/ 13 h 30"/>
                <a:gd name="T50" fmla="*/ 2 w 48"/>
                <a:gd name="T51" fmla="*/ 15 h 30"/>
                <a:gd name="T52" fmla="*/ 7 w 48"/>
                <a:gd name="T53" fmla="*/ 18 h 30"/>
                <a:gd name="T54" fmla="*/ 13 w 48"/>
                <a:gd name="T55" fmla="*/ 21 h 30"/>
                <a:gd name="T56" fmla="*/ 13 w 48"/>
                <a:gd name="T57" fmla="*/ 23 h 30"/>
                <a:gd name="T58" fmla="*/ 13 w 48"/>
                <a:gd name="T59" fmla="*/ 23 h 30"/>
                <a:gd name="T60" fmla="*/ 15 w 48"/>
                <a:gd name="T61" fmla="*/ 23 h 30"/>
                <a:gd name="T62" fmla="*/ 16 w 48"/>
                <a:gd name="T63" fmla="*/ 23 h 30"/>
                <a:gd name="T64" fmla="*/ 18 w 48"/>
                <a:gd name="T65" fmla="*/ 23 h 30"/>
                <a:gd name="T66" fmla="*/ 23 w 48"/>
                <a:gd name="T67" fmla="*/ 23 h 30"/>
                <a:gd name="T68" fmla="*/ 23 w 48"/>
                <a:gd name="T69" fmla="*/ 24 h 30"/>
                <a:gd name="T70" fmla="*/ 32 w 48"/>
                <a:gd name="T71" fmla="*/ 30 h 30"/>
                <a:gd name="T72" fmla="*/ 33 w 48"/>
                <a:gd name="T73" fmla="*/ 30 h 30"/>
                <a:gd name="T74" fmla="*/ 33 w 48"/>
                <a:gd name="T75" fmla="*/ 29 h 30"/>
                <a:gd name="T76" fmla="*/ 34 w 48"/>
                <a:gd name="T77" fmla="*/ 29 h 30"/>
                <a:gd name="T78" fmla="*/ 34 w 48"/>
                <a:gd name="T79" fmla="*/ 29 h 30"/>
                <a:gd name="T80" fmla="*/ 41 w 48"/>
                <a:gd name="T81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8" h="30">
                  <a:moveTo>
                    <a:pt x="41" y="30"/>
                  </a:moveTo>
                  <a:cubicBezTo>
                    <a:pt x="41" y="30"/>
                    <a:pt x="41" y="30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8"/>
                    <a:pt x="42" y="28"/>
                    <a:pt x="43" y="28"/>
                  </a:cubicBezTo>
                  <a:cubicBezTo>
                    <a:pt x="43" y="28"/>
                    <a:pt x="43" y="28"/>
                    <a:pt x="43" y="28"/>
                  </a:cubicBezTo>
                  <a:cubicBezTo>
                    <a:pt x="43" y="28"/>
                    <a:pt x="43" y="28"/>
                    <a:pt x="43" y="28"/>
                  </a:cubicBezTo>
                  <a:cubicBezTo>
                    <a:pt x="43" y="27"/>
                    <a:pt x="44" y="27"/>
                    <a:pt x="45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3" y="24"/>
                    <a:pt x="43" y="23"/>
                    <a:pt x="42" y="20"/>
                  </a:cubicBezTo>
                  <a:cubicBezTo>
                    <a:pt x="42" y="18"/>
                    <a:pt x="42" y="17"/>
                    <a:pt x="42" y="17"/>
                  </a:cubicBezTo>
                  <a:cubicBezTo>
                    <a:pt x="42" y="15"/>
                    <a:pt x="41" y="14"/>
                    <a:pt x="42" y="13"/>
                  </a:cubicBezTo>
                  <a:cubicBezTo>
                    <a:pt x="42" y="11"/>
                    <a:pt x="43" y="10"/>
                    <a:pt x="44" y="9"/>
                  </a:cubicBezTo>
                  <a:cubicBezTo>
                    <a:pt x="44" y="8"/>
                    <a:pt x="45" y="8"/>
                    <a:pt x="46" y="6"/>
                  </a:cubicBezTo>
                  <a:cubicBezTo>
                    <a:pt x="46" y="5"/>
                    <a:pt x="47" y="4"/>
                    <a:pt x="48" y="3"/>
                  </a:cubicBezTo>
                  <a:cubicBezTo>
                    <a:pt x="48" y="3"/>
                    <a:pt x="48" y="3"/>
                    <a:pt x="48" y="3"/>
                  </a:cubicBezTo>
                  <a:cubicBezTo>
                    <a:pt x="48" y="3"/>
                    <a:pt x="48" y="3"/>
                    <a:pt x="48" y="3"/>
                  </a:cubicBezTo>
                  <a:cubicBezTo>
                    <a:pt x="48" y="3"/>
                    <a:pt x="48" y="3"/>
                    <a:pt x="48" y="3"/>
                  </a:cubicBezTo>
                  <a:cubicBezTo>
                    <a:pt x="45" y="4"/>
                    <a:pt x="41" y="3"/>
                    <a:pt x="37" y="2"/>
                  </a:cubicBezTo>
                  <a:cubicBezTo>
                    <a:pt x="33" y="1"/>
                    <a:pt x="29" y="0"/>
                    <a:pt x="26" y="1"/>
                  </a:cubicBezTo>
                  <a:cubicBezTo>
                    <a:pt x="24" y="1"/>
                    <a:pt x="22" y="1"/>
                    <a:pt x="19" y="2"/>
                  </a:cubicBezTo>
                  <a:cubicBezTo>
                    <a:pt x="15" y="2"/>
                    <a:pt x="8" y="3"/>
                    <a:pt x="6" y="4"/>
                  </a:cubicBezTo>
                  <a:cubicBezTo>
                    <a:pt x="5" y="6"/>
                    <a:pt x="3" y="7"/>
                    <a:pt x="1" y="7"/>
                  </a:cubicBezTo>
                  <a:cubicBezTo>
                    <a:pt x="1" y="8"/>
                    <a:pt x="0" y="8"/>
                    <a:pt x="0" y="8"/>
                  </a:cubicBezTo>
                  <a:cubicBezTo>
                    <a:pt x="2" y="10"/>
                    <a:pt x="2" y="12"/>
                    <a:pt x="2" y="13"/>
                  </a:cubicBezTo>
                  <a:cubicBezTo>
                    <a:pt x="1" y="14"/>
                    <a:pt x="1" y="15"/>
                    <a:pt x="2" y="15"/>
                  </a:cubicBezTo>
                  <a:cubicBezTo>
                    <a:pt x="5" y="19"/>
                    <a:pt x="5" y="19"/>
                    <a:pt x="7" y="18"/>
                  </a:cubicBezTo>
                  <a:cubicBezTo>
                    <a:pt x="9" y="18"/>
                    <a:pt x="12" y="19"/>
                    <a:pt x="13" y="21"/>
                  </a:cubicBezTo>
                  <a:cubicBezTo>
                    <a:pt x="13" y="21"/>
                    <a:pt x="13" y="22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4" y="23"/>
                    <a:pt x="14" y="23"/>
                    <a:pt x="15" y="23"/>
                  </a:cubicBezTo>
                  <a:cubicBezTo>
                    <a:pt x="15" y="23"/>
                    <a:pt x="16" y="23"/>
                    <a:pt x="16" y="23"/>
                  </a:cubicBezTo>
                  <a:cubicBezTo>
                    <a:pt x="17" y="23"/>
                    <a:pt x="18" y="23"/>
                    <a:pt x="18" y="23"/>
                  </a:cubicBezTo>
                  <a:cubicBezTo>
                    <a:pt x="21" y="23"/>
                    <a:pt x="22" y="23"/>
                    <a:pt x="23" y="23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30" y="29"/>
                    <a:pt x="32" y="30"/>
                    <a:pt x="32" y="30"/>
                  </a:cubicBezTo>
                  <a:cubicBezTo>
                    <a:pt x="32" y="30"/>
                    <a:pt x="33" y="30"/>
                    <a:pt x="33" y="30"/>
                  </a:cubicBezTo>
                  <a:cubicBezTo>
                    <a:pt x="33" y="30"/>
                    <a:pt x="33" y="29"/>
                    <a:pt x="33" y="29"/>
                  </a:cubicBezTo>
                  <a:cubicBezTo>
                    <a:pt x="33" y="29"/>
                    <a:pt x="33" y="29"/>
                    <a:pt x="34" y="29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6" y="29"/>
                    <a:pt x="38" y="30"/>
                    <a:pt x="41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sz="1800"/>
            </a:p>
          </p:txBody>
        </p:sp>
        <p:sp>
          <p:nvSpPr>
            <p:cNvPr id="755" name="Freeform 1221">
              <a:extLst>
                <a:ext uri="{FF2B5EF4-FFF2-40B4-BE49-F238E27FC236}">
                  <a16:creationId xmlns:a16="http://schemas.microsoft.com/office/drawing/2014/main" id="{D46C751B-29FC-6A26-6459-28D07BCDD816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0" y="2872"/>
              <a:ext cx="274" cy="229"/>
            </a:xfrm>
            <a:custGeom>
              <a:avLst/>
              <a:gdLst>
                <a:gd name="T0" fmla="*/ 180 w 286"/>
                <a:gd name="T1" fmla="*/ 35 h 239"/>
                <a:gd name="T2" fmla="*/ 204 w 286"/>
                <a:gd name="T3" fmla="*/ 46 h 239"/>
                <a:gd name="T4" fmla="*/ 220 w 286"/>
                <a:gd name="T5" fmla="*/ 48 h 239"/>
                <a:gd name="T6" fmla="*/ 227 w 286"/>
                <a:gd name="T7" fmla="*/ 37 h 239"/>
                <a:gd name="T8" fmla="*/ 246 w 286"/>
                <a:gd name="T9" fmla="*/ 21 h 239"/>
                <a:gd name="T10" fmla="*/ 270 w 286"/>
                <a:gd name="T11" fmla="*/ 33 h 239"/>
                <a:gd name="T12" fmla="*/ 274 w 286"/>
                <a:gd name="T13" fmla="*/ 29 h 239"/>
                <a:gd name="T14" fmla="*/ 279 w 286"/>
                <a:gd name="T15" fmla="*/ 17 h 239"/>
                <a:gd name="T16" fmla="*/ 272 w 286"/>
                <a:gd name="T17" fmla="*/ 9 h 239"/>
                <a:gd name="T18" fmla="*/ 255 w 286"/>
                <a:gd name="T19" fmla="*/ 10 h 239"/>
                <a:gd name="T20" fmla="*/ 248 w 286"/>
                <a:gd name="T21" fmla="*/ 2 h 239"/>
                <a:gd name="T22" fmla="*/ 238 w 286"/>
                <a:gd name="T23" fmla="*/ 6 h 239"/>
                <a:gd name="T24" fmla="*/ 223 w 286"/>
                <a:gd name="T25" fmla="*/ 10 h 239"/>
                <a:gd name="T26" fmla="*/ 218 w 286"/>
                <a:gd name="T27" fmla="*/ 5 h 239"/>
                <a:gd name="T28" fmla="*/ 209 w 286"/>
                <a:gd name="T29" fmla="*/ 10 h 239"/>
                <a:gd name="T30" fmla="*/ 199 w 286"/>
                <a:gd name="T31" fmla="*/ 24 h 239"/>
                <a:gd name="T32" fmla="*/ 182 w 286"/>
                <a:gd name="T33" fmla="*/ 18 h 239"/>
                <a:gd name="T34" fmla="*/ 181 w 286"/>
                <a:gd name="T35" fmla="*/ 24 h 239"/>
                <a:gd name="T36" fmla="*/ 164 w 286"/>
                <a:gd name="T37" fmla="*/ 27 h 239"/>
                <a:gd name="T38" fmla="*/ 158 w 286"/>
                <a:gd name="T39" fmla="*/ 20 h 239"/>
                <a:gd name="T40" fmla="*/ 149 w 286"/>
                <a:gd name="T41" fmla="*/ 30 h 239"/>
                <a:gd name="T42" fmla="*/ 137 w 286"/>
                <a:gd name="T43" fmla="*/ 33 h 239"/>
                <a:gd name="T44" fmla="*/ 141 w 286"/>
                <a:gd name="T45" fmla="*/ 47 h 239"/>
                <a:gd name="T46" fmla="*/ 125 w 286"/>
                <a:gd name="T47" fmla="*/ 46 h 239"/>
                <a:gd name="T48" fmla="*/ 111 w 286"/>
                <a:gd name="T49" fmla="*/ 48 h 239"/>
                <a:gd name="T50" fmla="*/ 116 w 286"/>
                <a:gd name="T51" fmla="*/ 53 h 239"/>
                <a:gd name="T52" fmla="*/ 127 w 286"/>
                <a:gd name="T53" fmla="*/ 57 h 239"/>
                <a:gd name="T54" fmla="*/ 113 w 286"/>
                <a:gd name="T55" fmla="*/ 65 h 239"/>
                <a:gd name="T56" fmla="*/ 94 w 286"/>
                <a:gd name="T57" fmla="*/ 94 h 239"/>
                <a:gd name="T58" fmla="*/ 83 w 286"/>
                <a:gd name="T59" fmla="*/ 111 h 239"/>
                <a:gd name="T60" fmla="*/ 70 w 286"/>
                <a:gd name="T61" fmla="*/ 122 h 239"/>
                <a:gd name="T62" fmla="*/ 60 w 286"/>
                <a:gd name="T63" fmla="*/ 135 h 239"/>
                <a:gd name="T64" fmla="*/ 43 w 286"/>
                <a:gd name="T65" fmla="*/ 148 h 239"/>
                <a:gd name="T66" fmla="*/ 35 w 286"/>
                <a:gd name="T67" fmla="*/ 155 h 239"/>
                <a:gd name="T68" fmla="*/ 26 w 286"/>
                <a:gd name="T69" fmla="*/ 165 h 239"/>
                <a:gd name="T70" fmla="*/ 10 w 286"/>
                <a:gd name="T71" fmla="*/ 174 h 239"/>
                <a:gd name="T72" fmla="*/ 3 w 286"/>
                <a:gd name="T73" fmla="*/ 186 h 239"/>
                <a:gd name="T74" fmla="*/ 2 w 286"/>
                <a:gd name="T75" fmla="*/ 203 h 239"/>
                <a:gd name="T76" fmla="*/ 19 w 286"/>
                <a:gd name="T77" fmla="*/ 204 h 239"/>
                <a:gd name="T78" fmla="*/ 4 w 286"/>
                <a:gd name="T79" fmla="*/ 213 h 239"/>
                <a:gd name="T80" fmla="*/ 9 w 286"/>
                <a:gd name="T81" fmla="*/ 215 h 239"/>
                <a:gd name="T82" fmla="*/ 8 w 286"/>
                <a:gd name="T83" fmla="*/ 228 h 239"/>
                <a:gd name="T84" fmla="*/ 53 w 286"/>
                <a:gd name="T85" fmla="*/ 222 h 239"/>
                <a:gd name="T86" fmla="*/ 62 w 286"/>
                <a:gd name="T87" fmla="*/ 213 h 239"/>
                <a:gd name="T88" fmla="*/ 74 w 286"/>
                <a:gd name="T89" fmla="*/ 215 h 239"/>
                <a:gd name="T90" fmla="*/ 80 w 286"/>
                <a:gd name="T91" fmla="*/ 194 h 239"/>
                <a:gd name="T92" fmla="*/ 78 w 286"/>
                <a:gd name="T93" fmla="*/ 178 h 239"/>
                <a:gd name="T94" fmla="*/ 93 w 286"/>
                <a:gd name="T95" fmla="*/ 135 h 239"/>
                <a:gd name="T96" fmla="*/ 96 w 286"/>
                <a:gd name="T97" fmla="*/ 123 h 239"/>
                <a:gd name="T98" fmla="*/ 114 w 286"/>
                <a:gd name="T99" fmla="*/ 93 h 239"/>
                <a:gd name="T100" fmla="*/ 126 w 286"/>
                <a:gd name="T101" fmla="*/ 68 h 239"/>
                <a:gd name="T102" fmla="*/ 149 w 286"/>
                <a:gd name="T103" fmla="*/ 49 h 239"/>
                <a:gd name="T104" fmla="*/ 173 w 286"/>
                <a:gd name="T105" fmla="*/ 40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86" h="239">
                  <a:moveTo>
                    <a:pt x="174" y="40"/>
                  </a:moveTo>
                  <a:cubicBezTo>
                    <a:pt x="175" y="39"/>
                    <a:pt x="175" y="39"/>
                    <a:pt x="176" y="38"/>
                  </a:cubicBezTo>
                  <a:cubicBezTo>
                    <a:pt x="176" y="38"/>
                    <a:pt x="176" y="38"/>
                    <a:pt x="176" y="38"/>
                  </a:cubicBezTo>
                  <a:cubicBezTo>
                    <a:pt x="176" y="37"/>
                    <a:pt x="177" y="37"/>
                    <a:pt x="178" y="36"/>
                  </a:cubicBezTo>
                  <a:cubicBezTo>
                    <a:pt x="178" y="36"/>
                    <a:pt x="178" y="36"/>
                    <a:pt x="178" y="36"/>
                  </a:cubicBezTo>
                  <a:cubicBezTo>
                    <a:pt x="179" y="36"/>
                    <a:pt x="179" y="36"/>
                    <a:pt x="180" y="35"/>
                  </a:cubicBezTo>
                  <a:cubicBezTo>
                    <a:pt x="180" y="35"/>
                    <a:pt x="180" y="35"/>
                    <a:pt x="180" y="35"/>
                  </a:cubicBezTo>
                  <a:cubicBezTo>
                    <a:pt x="181" y="35"/>
                    <a:pt x="182" y="35"/>
                    <a:pt x="182" y="35"/>
                  </a:cubicBezTo>
                  <a:cubicBezTo>
                    <a:pt x="185" y="36"/>
                    <a:pt x="187" y="38"/>
                    <a:pt x="189" y="40"/>
                  </a:cubicBezTo>
                  <a:cubicBezTo>
                    <a:pt x="191" y="42"/>
                    <a:pt x="193" y="44"/>
                    <a:pt x="195" y="44"/>
                  </a:cubicBezTo>
                  <a:cubicBezTo>
                    <a:pt x="196" y="45"/>
                    <a:pt x="197" y="45"/>
                    <a:pt x="198" y="45"/>
                  </a:cubicBezTo>
                  <a:cubicBezTo>
                    <a:pt x="201" y="46"/>
                    <a:pt x="203" y="46"/>
                    <a:pt x="204" y="46"/>
                  </a:cubicBezTo>
                  <a:cubicBezTo>
                    <a:pt x="204" y="46"/>
                    <a:pt x="205" y="46"/>
                    <a:pt x="205" y="46"/>
                  </a:cubicBezTo>
                  <a:cubicBezTo>
                    <a:pt x="206" y="44"/>
                    <a:pt x="209" y="44"/>
                    <a:pt x="212" y="45"/>
                  </a:cubicBezTo>
                  <a:cubicBezTo>
                    <a:pt x="213" y="45"/>
                    <a:pt x="214" y="46"/>
                    <a:pt x="215" y="46"/>
                  </a:cubicBezTo>
                  <a:cubicBezTo>
                    <a:pt x="215" y="45"/>
                    <a:pt x="216" y="45"/>
                    <a:pt x="216" y="45"/>
                  </a:cubicBezTo>
                  <a:cubicBezTo>
                    <a:pt x="218" y="45"/>
                    <a:pt x="219" y="47"/>
                    <a:pt x="220" y="48"/>
                  </a:cubicBezTo>
                  <a:cubicBezTo>
                    <a:pt x="220" y="48"/>
                    <a:pt x="220" y="48"/>
                    <a:pt x="220" y="48"/>
                  </a:cubicBezTo>
                  <a:cubicBezTo>
                    <a:pt x="220" y="48"/>
                    <a:pt x="220" y="48"/>
                    <a:pt x="220" y="48"/>
                  </a:cubicBezTo>
                  <a:cubicBezTo>
                    <a:pt x="221" y="47"/>
                    <a:pt x="221" y="45"/>
                    <a:pt x="221" y="44"/>
                  </a:cubicBezTo>
                  <a:cubicBezTo>
                    <a:pt x="221" y="43"/>
                    <a:pt x="222" y="41"/>
                    <a:pt x="225" y="41"/>
                  </a:cubicBezTo>
                  <a:cubicBezTo>
                    <a:pt x="226" y="41"/>
                    <a:pt x="226" y="41"/>
                    <a:pt x="227" y="41"/>
                  </a:cubicBezTo>
                  <a:cubicBezTo>
                    <a:pt x="228" y="41"/>
                    <a:pt x="228" y="41"/>
                    <a:pt x="228" y="41"/>
                  </a:cubicBezTo>
                  <a:cubicBezTo>
                    <a:pt x="228" y="40"/>
                    <a:pt x="228" y="38"/>
                    <a:pt x="227" y="37"/>
                  </a:cubicBezTo>
                  <a:cubicBezTo>
                    <a:pt x="227" y="36"/>
                    <a:pt x="227" y="34"/>
                    <a:pt x="227" y="33"/>
                  </a:cubicBezTo>
                  <a:cubicBezTo>
                    <a:pt x="227" y="30"/>
                    <a:pt x="230" y="28"/>
                    <a:pt x="231" y="27"/>
                  </a:cubicBezTo>
                  <a:cubicBezTo>
                    <a:pt x="232" y="27"/>
                    <a:pt x="234" y="26"/>
                    <a:pt x="234" y="26"/>
                  </a:cubicBezTo>
                  <a:cubicBezTo>
                    <a:pt x="234" y="22"/>
                    <a:pt x="238" y="22"/>
                    <a:pt x="241" y="22"/>
                  </a:cubicBezTo>
                  <a:cubicBezTo>
                    <a:pt x="242" y="22"/>
                    <a:pt x="242" y="22"/>
                    <a:pt x="242" y="22"/>
                  </a:cubicBezTo>
                  <a:cubicBezTo>
                    <a:pt x="244" y="22"/>
                    <a:pt x="245" y="22"/>
                    <a:pt x="246" y="21"/>
                  </a:cubicBezTo>
                  <a:cubicBezTo>
                    <a:pt x="247" y="20"/>
                    <a:pt x="249" y="19"/>
                    <a:pt x="252" y="19"/>
                  </a:cubicBezTo>
                  <a:cubicBezTo>
                    <a:pt x="255" y="19"/>
                    <a:pt x="257" y="20"/>
                    <a:pt x="258" y="22"/>
                  </a:cubicBezTo>
                  <a:cubicBezTo>
                    <a:pt x="259" y="23"/>
                    <a:pt x="261" y="24"/>
                    <a:pt x="263" y="25"/>
                  </a:cubicBezTo>
                  <a:cubicBezTo>
                    <a:pt x="266" y="27"/>
                    <a:pt x="269" y="28"/>
                    <a:pt x="270" y="31"/>
                  </a:cubicBezTo>
                  <a:cubicBezTo>
                    <a:pt x="270" y="31"/>
                    <a:pt x="270" y="32"/>
                    <a:pt x="270" y="33"/>
                  </a:cubicBezTo>
                  <a:cubicBezTo>
                    <a:pt x="270" y="33"/>
                    <a:pt x="270" y="33"/>
                    <a:pt x="270" y="33"/>
                  </a:cubicBezTo>
                  <a:cubicBezTo>
                    <a:pt x="270" y="33"/>
                    <a:pt x="271" y="33"/>
                    <a:pt x="271" y="33"/>
                  </a:cubicBezTo>
                  <a:cubicBezTo>
                    <a:pt x="271" y="33"/>
                    <a:pt x="271" y="33"/>
                    <a:pt x="271" y="33"/>
                  </a:cubicBezTo>
                  <a:cubicBezTo>
                    <a:pt x="272" y="33"/>
                    <a:pt x="273" y="33"/>
                    <a:pt x="273" y="33"/>
                  </a:cubicBezTo>
                  <a:cubicBezTo>
                    <a:pt x="274" y="33"/>
                    <a:pt x="275" y="32"/>
                    <a:pt x="276" y="31"/>
                  </a:cubicBezTo>
                  <a:cubicBezTo>
                    <a:pt x="277" y="31"/>
                    <a:pt x="277" y="30"/>
                    <a:pt x="277" y="30"/>
                  </a:cubicBezTo>
                  <a:cubicBezTo>
                    <a:pt x="276" y="30"/>
                    <a:pt x="275" y="30"/>
                    <a:pt x="274" y="29"/>
                  </a:cubicBezTo>
                  <a:cubicBezTo>
                    <a:pt x="273" y="28"/>
                    <a:pt x="273" y="27"/>
                    <a:pt x="273" y="26"/>
                  </a:cubicBezTo>
                  <a:cubicBezTo>
                    <a:pt x="272" y="26"/>
                    <a:pt x="270" y="24"/>
                    <a:pt x="269" y="24"/>
                  </a:cubicBezTo>
                  <a:cubicBezTo>
                    <a:pt x="267" y="23"/>
                    <a:pt x="266" y="22"/>
                    <a:pt x="265" y="21"/>
                  </a:cubicBezTo>
                  <a:cubicBezTo>
                    <a:pt x="265" y="20"/>
                    <a:pt x="265" y="19"/>
                    <a:pt x="266" y="19"/>
                  </a:cubicBezTo>
                  <a:cubicBezTo>
                    <a:pt x="267" y="17"/>
                    <a:pt x="271" y="17"/>
                    <a:pt x="274" y="19"/>
                  </a:cubicBezTo>
                  <a:cubicBezTo>
                    <a:pt x="276" y="20"/>
                    <a:pt x="276" y="20"/>
                    <a:pt x="279" y="17"/>
                  </a:cubicBezTo>
                  <a:cubicBezTo>
                    <a:pt x="281" y="15"/>
                    <a:pt x="284" y="15"/>
                    <a:pt x="285" y="15"/>
                  </a:cubicBezTo>
                  <a:cubicBezTo>
                    <a:pt x="286" y="15"/>
                    <a:pt x="286" y="15"/>
                    <a:pt x="286" y="15"/>
                  </a:cubicBezTo>
                  <a:cubicBezTo>
                    <a:pt x="285" y="14"/>
                    <a:pt x="284" y="14"/>
                    <a:pt x="284" y="13"/>
                  </a:cubicBezTo>
                  <a:cubicBezTo>
                    <a:pt x="282" y="13"/>
                    <a:pt x="281" y="12"/>
                    <a:pt x="281" y="11"/>
                  </a:cubicBezTo>
                  <a:cubicBezTo>
                    <a:pt x="280" y="10"/>
                    <a:pt x="277" y="8"/>
                    <a:pt x="274" y="9"/>
                  </a:cubicBezTo>
                  <a:cubicBezTo>
                    <a:pt x="274" y="9"/>
                    <a:pt x="273" y="9"/>
                    <a:pt x="272" y="9"/>
                  </a:cubicBezTo>
                  <a:cubicBezTo>
                    <a:pt x="270" y="9"/>
                    <a:pt x="269" y="8"/>
                    <a:pt x="268" y="7"/>
                  </a:cubicBezTo>
                  <a:cubicBezTo>
                    <a:pt x="267" y="6"/>
                    <a:pt x="267" y="6"/>
                    <a:pt x="267" y="6"/>
                  </a:cubicBezTo>
                  <a:cubicBezTo>
                    <a:pt x="267" y="6"/>
                    <a:pt x="266" y="6"/>
                    <a:pt x="266" y="6"/>
                  </a:cubicBezTo>
                  <a:cubicBezTo>
                    <a:pt x="264" y="6"/>
                    <a:pt x="261" y="8"/>
                    <a:pt x="261" y="10"/>
                  </a:cubicBezTo>
                  <a:cubicBezTo>
                    <a:pt x="261" y="16"/>
                    <a:pt x="256" y="16"/>
                    <a:pt x="254" y="14"/>
                  </a:cubicBezTo>
                  <a:cubicBezTo>
                    <a:pt x="254" y="13"/>
                    <a:pt x="254" y="11"/>
                    <a:pt x="255" y="10"/>
                  </a:cubicBezTo>
                  <a:cubicBezTo>
                    <a:pt x="255" y="10"/>
                    <a:pt x="255" y="9"/>
                    <a:pt x="255" y="8"/>
                  </a:cubicBezTo>
                  <a:cubicBezTo>
                    <a:pt x="254" y="8"/>
                    <a:pt x="254" y="7"/>
                    <a:pt x="254" y="6"/>
                  </a:cubicBezTo>
                  <a:cubicBezTo>
                    <a:pt x="255" y="5"/>
                    <a:pt x="255" y="3"/>
                    <a:pt x="257" y="3"/>
                  </a:cubicBezTo>
                  <a:cubicBezTo>
                    <a:pt x="257" y="3"/>
                    <a:pt x="257" y="3"/>
                    <a:pt x="257" y="2"/>
                  </a:cubicBezTo>
                  <a:cubicBezTo>
                    <a:pt x="256" y="1"/>
                    <a:pt x="255" y="1"/>
                    <a:pt x="253" y="1"/>
                  </a:cubicBezTo>
                  <a:cubicBezTo>
                    <a:pt x="250" y="0"/>
                    <a:pt x="249" y="2"/>
                    <a:pt x="248" y="2"/>
                  </a:cubicBezTo>
                  <a:cubicBezTo>
                    <a:pt x="248" y="3"/>
                    <a:pt x="248" y="4"/>
                    <a:pt x="248" y="4"/>
                  </a:cubicBezTo>
                  <a:cubicBezTo>
                    <a:pt x="248" y="4"/>
                    <a:pt x="249" y="6"/>
                    <a:pt x="248" y="8"/>
                  </a:cubicBezTo>
                  <a:cubicBezTo>
                    <a:pt x="247" y="11"/>
                    <a:pt x="243" y="16"/>
                    <a:pt x="239" y="16"/>
                  </a:cubicBezTo>
                  <a:cubicBezTo>
                    <a:pt x="238" y="16"/>
                    <a:pt x="238" y="15"/>
                    <a:pt x="237" y="15"/>
                  </a:cubicBezTo>
                  <a:cubicBezTo>
                    <a:pt x="236" y="13"/>
                    <a:pt x="236" y="11"/>
                    <a:pt x="237" y="8"/>
                  </a:cubicBezTo>
                  <a:cubicBezTo>
                    <a:pt x="237" y="7"/>
                    <a:pt x="237" y="6"/>
                    <a:pt x="238" y="6"/>
                  </a:cubicBezTo>
                  <a:cubicBezTo>
                    <a:pt x="237" y="6"/>
                    <a:pt x="236" y="7"/>
                    <a:pt x="234" y="9"/>
                  </a:cubicBezTo>
                  <a:cubicBezTo>
                    <a:pt x="233" y="11"/>
                    <a:pt x="232" y="12"/>
                    <a:pt x="231" y="13"/>
                  </a:cubicBezTo>
                  <a:cubicBezTo>
                    <a:pt x="227" y="17"/>
                    <a:pt x="225" y="20"/>
                    <a:pt x="222" y="21"/>
                  </a:cubicBezTo>
                  <a:cubicBezTo>
                    <a:pt x="221" y="21"/>
                    <a:pt x="221" y="21"/>
                    <a:pt x="221" y="21"/>
                  </a:cubicBezTo>
                  <a:cubicBezTo>
                    <a:pt x="220" y="21"/>
                    <a:pt x="218" y="20"/>
                    <a:pt x="218" y="18"/>
                  </a:cubicBezTo>
                  <a:cubicBezTo>
                    <a:pt x="217" y="16"/>
                    <a:pt x="219" y="12"/>
                    <a:pt x="223" y="10"/>
                  </a:cubicBezTo>
                  <a:cubicBezTo>
                    <a:pt x="224" y="9"/>
                    <a:pt x="225" y="7"/>
                    <a:pt x="226" y="5"/>
                  </a:cubicBezTo>
                  <a:cubicBezTo>
                    <a:pt x="227" y="3"/>
                    <a:pt x="228" y="1"/>
                    <a:pt x="230" y="1"/>
                  </a:cubicBezTo>
                  <a:cubicBezTo>
                    <a:pt x="230" y="1"/>
                    <a:pt x="230" y="1"/>
                    <a:pt x="229" y="1"/>
                  </a:cubicBezTo>
                  <a:cubicBezTo>
                    <a:pt x="228" y="0"/>
                    <a:pt x="227" y="1"/>
                    <a:pt x="226" y="3"/>
                  </a:cubicBezTo>
                  <a:cubicBezTo>
                    <a:pt x="226" y="4"/>
                    <a:pt x="225" y="4"/>
                    <a:pt x="225" y="5"/>
                  </a:cubicBezTo>
                  <a:cubicBezTo>
                    <a:pt x="223" y="6"/>
                    <a:pt x="220" y="6"/>
                    <a:pt x="218" y="5"/>
                  </a:cubicBezTo>
                  <a:cubicBezTo>
                    <a:pt x="217" y="5"/>
                    <a:pt x="217" y="5"/>
                    <a:pt x="217" y="5"/>
                  </a:cubicBezTo>
                  <a:cubicBezTo>
                    <a:pt x="216" y="5"/>
                    <a:pt x="216" y="5"/>
                    <a:pt x="216" y="6"/>
                  </a:cubicBezTo>
                  <a:cubicBezTo>
                    <a:pt x="215" y="6"/>
                    <a:pt x="215" y="6"/>
                    <a:pt x="215" y="6"/>
                  </a:cubicBezTo>
                  <a:cubicBezTo>
                    <a:pt x="216" y="7"/>
                    <a:pt x="216" y="9"/>
                    <a:pt x="216" y="10"/>
                  </a:cubicBezTo>
                  <a:cubicBezTo>
                    <a:pt x="215" y="11"/>
                    <a:pt x="214" y="12"/>
                    <a:pt x="213" y="12"/>
                  </a:cubicBezTo>
                  <a:cubicBezTo>
                    <a:pt x="212" y="12"/>
                    <a:pt x="210" y="12"/>
                    <a:pt x="209" y="10"/>
                  </a:cubicBezTo>
                  <a:cubicBezTo>
                    <a:pt x="209" y="9"/>
                    <a:pt x="209" y="9"/>
                    <a:pt x="209" y="9"/>
                  </a:cubicBezTo>
                  <a:cubicBezTo>
                    <a:pt x="208" y="9"/>
                    <a:pt x="206" y="10"/>
                    <a:pt x="205" y="12"/>
                  </a:cubicBezTo>
                  <a:cubicBezTo>
                    <a:pt x="204" y="13"/>
                    <a:pt x="203" y="14"/>
                    <a:pt x="203" y="15"/>
                  </a:cubicBezTo>
                  <a:cubicBezTo>
                    <a:pt x="203" y="16"/>
                    <a:pt x="204" y="18"/>
                    <a:pt x="204" y="19"/>
                  </a:cubicBezTo>
                  <a:cubicBezTo>
                    <a:pt x="203" y="22"/>
                    <a:pt x="202" y="23"/>
                    <a:pt x="200" y="24"/>
                  </a:cubicBezTo>
                  <a:cubicBezTo>
                    <a:pt x="199" y="24"/>
                    <a:pt x="199" y="24"/>
                    <a:pt x="199" y="24"/>
                  </a:cubicBezTo>
                  <a:cubicBezTo>
                    <a:pt x="196" y="24"/>
                    <a:pt x="195" y="21"/>
                    <a:pt x="195" y="18"/>
                  </a:cubicBezTo>
                  <a:cubicBezTo>
                    <a:pt x="195" y="18"/>
                    <a:pt x="195" y="18"/>
                    <a:pt x="195" y="17"/>
                  </a:cubicBezTo>
                  <a:cubicBezTo>
                    <a:pt x="195" y="17"/>
                    <a:pt x="195" y="18"/>
                    <a:pt x="195" y="18"/>
                  </a:cubicBezTo>
                  <a:cubicBezTo>
                    <a:pt x="194" y="19"/>
                    <a:pt x="193" y="20"/>
                    <a:pt x="190" y="20"/>
                  </a:cubicBezTo>
                  <a:cubicBezTo>
                    <a:pt x="189" y="20"/>
                    <a:pt x="187" y="20"/>
                    <a:pt x="186" y="19"/>
                  </a:cubicBezTo>
                  <a:cubicBezTo>
                    <a:pt x="186" y="18"/>
                    <a:pt x="184" y="18"/>
                    <a:pt x="182" y="18"/>
                  </a:cubicBezTo>
                  <a:cubicBezTo>
                    <a:pt x="183" y="19"/>
                    <a:pt x="183" y="19"/>
                    <a:pt x="183" y="19"/>
                  </a:cubicBezTo>
                  <a:cubicBezTo>
                    <a:pt x="186" y="20"/>
                    <a:pt x="187" y="21"/>
                    <a:pt x="188" y="23"/>
                  </a:cubicBezTo>
                  <a:cubicBezTo>
                    <a:pt x="188" y="24"/>
                    <a:pt x="188" y="24"/>
                    <a:pt x="188" y="24"/>
                  </a:cubicBezTo>
                  <a:cubicBezTo>
                    <a:pt x="187" y="25"/>
                    <a:pt x="187" y="25"/>
                    <a:pt x="187" y="25"/>
                  </a:cubicBezTo>
                  <a:cubicBezTo>
                    <a:pt x="186" y="26"/>
                    <a:pt x="185" y="26"/>
                    <a:pt x="183" y="25"/>
                  </a:cubicBezTo>
                  <a:cubicBezTo>
                    <a:pt x="182" y="25"/>
                    <a:pt x="182" y="24"/>
                    <a:pt x="181" y="24"/>
                  </a:cubicBezTo>
                  <a:cubicBezTo>
                    <a:pt x="180" y="25"/>
                    <a:pt x="178" y="25"/>
                    <a:pt x="175" y="23"/>
                  </a:cubicBezTo>
                  <a:cubicBezTo>
                    <a:pt x="176" y="24"/>
                    <a:pt x="175" y="25"/>
                    <a:pt x="175" y="26"/>
                  </a:cubicBezTo>
                  <a:cubicBezTo>
                    <a:pt x="175" y="27"/>
                    <a:pt x="175" y="27"/>
                    <a:pt x="175" y="28"/>
                  </a:cubicBezTo>
                  <a:cubicBezTo>
                    <a:pt x="175" y="33"/>
                    <a:pt x="170" y="33"/>
                    <a:pt x="168" y="30"/>
                  </a:cubicBezTo>
                  <a:cubicBezTo>
                    <a:pt x="167" y="29"/>
                    <a:pt x="167" y="27"/>
                    <a:pt x="167" y="26"/>
                  </a:cubicBezTo>
                  <a:cubicBezTo>
                    <a:pt x="166" y="26"/>
                    <a:pt x="165" y="26"/>
                    <a:pt x="164" y="27"/>
                  </a:cubicBezTo>
                  <a:cubicBezTo>
                    <a:pt x="163" y="28"/>
                    <a:pt x="163" y="28"/>
                    <a:pt x="162" y="28"/>
                  </a:cubicBezTo>
                  <a:cubicBezTo>
                    <a:pt x="161" y="28"/>
                    <a:pt x="161" y="28"/>
                    <a:pt x="161" y="28"/>
                  </a:cubicBezTo>
                  <a:cubicBezTo>
                    <a:pt x="160" y="27"/>
                    <a:pt x="160" y="27"/>
                    <a:pt x="160" y="27"/>
                  </a:cubicBezTo>
                  <a:cubicBezTo>
                    <a:pt x="159" y="26"/>
                    <a:pt x="160" y="25"/>
                    <a:pt x="160" y="23"/>
                  </a:cubicBezTo>
                  <a:cubicBezTo>
                    <a:pt x="160" y="22"/>
                    <a:pt x="161" y="20"/>
                    <a:pt x="160" y="20"/>
                  </a:cubicBezTo>
                  <a:cubicBezTo>
                    <a:pt x="160" y="20"/>
                    <a:pt x="159" y="20"/>
                    <a:pt x="158" y="20"/>
                  </a:cubicBezTo>
                  <a:cubicBezTo>
                    <a:pt x="157" y="21"/>
                    <a:pt x="156" y="21"/>
                    <a:pt x="155" y="2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22"/>
                    <a:pt x="153" y="22"/>
                    <a:pt x="153" y="22"/>
                  </a:cubicBezTo>
                  <a:cubicBezTo>
                    <a:pt x="155" y="24"/>
                    <a:pt x="155" y="26"/>
                    <a:pt x="154" y="28"/>
                  </a:cubicBezTo>
                  <a:cubicBezTo>
                    <a:pt x="154" y="29"/>
                    <a:pt x="152" y="30"/>
                    <a:pt x="150" y="30"/>
                  </a:cubicBezTo>
                  <a:cubicBezTo>
                    <a:pt x="149" y="30"/>
                    <a:pt x="149" y="30"/>
                    <a:pt x="149" y="30"/>
                  </a:cubicBezTo>
                  <a:cubicBezTo>
                    <a:pt x="149" y="30"/>
                    <a:pt x="149" y="30"/>
                    <a:pt x="149" y="30"/>
                  </a:cubicBezTo>
                  <a:cubicBezTo>
                    <a:pt x="149" y="31"/>
                    <a:pt x="148" y="33"/>
                    <a:pt x="148" y="33"/>
                  </a:cubicBezTo>
                  <a:cubicBezTo>
                    <a:pt x="147" y="34"/>
                    <a:pt x="146" y="35"/>
                    <a:pt x="145" y="35"/>
                  </a:cubicBezTo>
                  <a:cubicBezTo>
                    <a:pt x="143" y="35"/>
                    <a:pt x="141" y="34"/>
                    <a:pt x="141" y="32"/>
                  </a:cubicBezTo>
                  <a:cubicBezTo>
                    <a:pt x="141" y="32"/>
                    <a:pt x="140" y="32"/>
                    <a:pt x="140" y="32"/>
                  </a:cubicBezTo>
                  <a:cubicBezTo>
                    <a:pt x="139" y="32"/>
                    <a:pt x="137" y="32"/>
                    <a:pt x="137" y="33"/>
                  </a:cubicBezTo>
                  <a:cubicBezTo>
                    <a:pt x="136" y="34"/>
                    <a:pt x="135" y="35"/>
                    <a:pt x="134" y="36"/>
                  </a:cubicBezTo>
                  <a:cubicBezTo>
                    <a:pt x="133" y="37"/>
                    <a:pt x="132" y="37"/>
                    <a:pt x="132" y="38"/>
                  </a:cubicBezTo>
                  <a:cubicBezTo>
                    <a:pt x="133" y="37"/>
                    <a:pt x="135" y="37"/>
                    <a:pt x="137" y="37"/>
                  </a:cubicBezTo>
                  <a:cubicBezTo>
                    <a:pt x="138" y="38"/>
                    <a:pt x="140" y="39"/>
                    <a:pt x="139" y="42"/>
                  </a:cubicBezTo>
                  <a:cubicBezTo>
                    <a:pt x="139" y="42"/>
                    <a:pt x="139" y="42"/>
                    <a:pt x="139" y="42"/>
                  </a:cubicBezTo>
                  <a:cubicBezTo>
                    <a:pt x="141" y="43"/>
                    <a:pt x="141" y="46"/>
                    <a:pt x="141" y="47"/>
                  </a:cubicBezTo>
                  <a:cubicBezTo>
                    <a:pt x="140" y="49"/>
                    <a:pt x="137" y="50"/>
                    <a:pt x="135" y="48"/>
                  </a:cubicBezTo>
                  <a:cubicBezTo>
                    <a:pt x="134" y="47"/>
                    <a:pt x="134" y="46"/>
                    <a:pt x="133" y="46"/>
                  </a:cubicBezTo>
                  <a:cubicBezTo>
                    <a:pt x="133" y="46"/>
                    <a:pt x="133" y="47"/>
                    <a:pt x="133" y="47"/>
                  </a:cubicBezTo>
                  <a:cubicBezTo>
                    <a:pt x="132" y="50"/>
                    <a:pt x="131" y="50"/>
                    <a:pt x="130" y="50"/>
                  </a:cubicBezTo>
                  <a:cubicBezTo>
                    <a:pt x="128" y="50"/>
                    <a:pt x="127" y="49"/>
                    <a:pt x="125" y="46"/>
                  </a:cubicBezTo>
                  <a:cubicBezTo>
                    <a:pt x="125" y="46"/>
                    <a:pt x="125" y="46"/>
                    <a:pt x="125" y="46"/>
                  </a:cubicBezTo>
                  <a:cubicBezTo>
                    <a:pt x="125" y="46"/>
                    <a:pt x="124" y="46"/>
                    <a:pt x="124" y="46"/>
                  </a:cubicBezTo>
                  <a:cubicBezTo>
                    <a:pt x="123" y="48"/>
                    <a:pt x="122" y="49"/>
                    <a:pt x="120" y="49"/>
                  </a:cubicBezTo>
                  <a:cubicBezTo>
                    <a:pt x="120" y="49"/>
                    <a:pt x="119" y="49"/>
                    <a:pt x="119" y="48"/>
                  </a:cubicBezTo>
                  <a:cubicBezTo>
                    <a:pt x="117" y="47"/>
                    <a:pt x="117" y="45"/>
                    <a:pt x="118" y="43"/>
                  </a:cubicBezTo>
                  <a:cubicBezTo>
                    <a:pt x="118" y="44"/>
                    <a:pt x="117" y="44"/>
                    <a:pt x="117" y="44"/>
                  </a:cubicBezTo>
                  <a:cubicBezTo>
                    <a:pt x="115" y="46"/>
                    <a:pt x="113" y="47"/>
                    <a:pt x="111" y="48"/>
                  </a:cubicBezTo>
                  <a:cubicBezTo>
                    <a:pt x="111" y="48"/>
                    <a:pt x="111" y="48"/>
                    <a:pt x="111" y="48"/>
                  </a:cubicBezTo>
                  <a:cubicBezTo>
                    <a:pt x="111" y="49"/>
                    <a:pt x="111" y="49"/>
                    <a:pt x="111" y="49"/>
                  </a:cubicBezTo>
                  <a:cubicBezTo>
                    <a:pt x="111" y="51"/>
                    <a:pt x="109" y="52"/>
                    <a:pt x="108" y="53"/>
                  </a:cubicBezTo>
                  <a:cubicBezTo>
                    <a:pt x="108" y="53"/>
                    <a:pt x="108" y="53"/>
                    <a:pt x="108" y="53"/>
                  </a:cubicBezTo>
                  <a:cubicBezTo>
                    <a:pt x="111" y="52"/>
                    <a:pt x="113" y="52"/>
                    <a:pt x="114" y="53"/>
                  </a:cubicBezTo>
                  <a:cubicBezTo>
                    <a:pt x="115" y="53"/>
                    <a:pt x="116" y="53"/>
                    <a:pt x="116" y="53"/>
                  </a:cubicBezTo>
                  <a:cubicBezTo>
                    <a:pt x="116" y="53"/>
                    <a:pt x="117" y="53"/>
                    <a:pt x="118" y="52"/>
                  </a:cubicBezTo>
                  <a:cubicBezTo>
                    <a:pt x="120" y="50"/>
                    <a:pt x="122" y="49"/>
                    <a:pt x="123" y="49"/>
                  </a:cubicBezTo>
                  <a:cubicBezTo>
                    <a:pt x="125" y="49"/>
                    <a:pt x="126" y="50"/>
                    <a:pt x="128" y="51"/>
                  </a:cubicBezTo>
                  <a:cubicBezTo>
                    <a:pt x="129" y="52"/>
                    <a:pt x="129" y="53"/>
                    <a:pt x="129" y="53"/>
                  </a:cubicBezTo>
                  <a:cubicBezTo>
                    <a:pt x="129" y="55"/>
                    <a:pt x="128" y="56"/>
                    <a:pt x="128" y="57"/>
                  </a:cubicBezTo>
                  <a:cubicBezTo>
                    <a:pt x="127" y="57"/>
                    <a:pt x="127" y="57"/>
                    <a:pt x="127" y="57"/>
                  </a:cubicBezTo>
                  <a:cubicBezTo>
                    <a:pt x="129" y="59"/>
                    <a:pt x="128" y="61"/>
                    <a:pt x="128" y="61"/>
                  </a:cubicBezTo>
                  <a:cubicBezTo>
                    <a:pt x="128" y="63"/>
                    <a:pt x="126" y="64"/>
                    <a:pt x="124" y="64"/>
                  </a:cubicBezTo>
                  <a:cubicBezTo>
                    <a:pt x="123" y="64"/>
                    <a:pt x="122" y="64"/>
                    <a:pt x="122" y="63"/>
                  </a:cubicBezTo>
                  <a:cubicBezTo>
                    <a:pt x="121" y="63"/>
                    <a:pt x="121" y="62"/>
                    <a:pt x="121" y="61"/>
                  </a:cubicBezTo>
                  <a:cubicBezTo>
                    <a:pt x="121" y="60"/>
                    <a:pt x="120" y="59"/>
                    <a:pt x="120" y="59"/>
                  </a:cubicBezTo>
                  <a:cubicBezTo>
                    <a:pt x="119" y="61"/>
                    <a:pt x="117" y="65"/>
                    <a:pt x="113" y="65"/>
                  </a:cubicBezTo>
                  <a:cubicBezTo>
                    <a:pt x="112" y="65"/>
                    <a:pt x="110" y="68"/>
                    <a:pt x="110" y="71"/>
                  </a:cubicBezTo>
                  <a:cubicBezTo>
                    <a:pt x="110" y="75"/>
                    <a:pt x="108" y="75"/>
                    <a:pt x="107" y="75"/>
                  </a:cubicBezTo>
                  <a:cubicBezTo>
                    <a:pt x="107" y="75"/>
                    <a:pt x="106" y="75"/>
                    <a:pt x="106" y="75"/>
                  </a:cubicBezTo>
                  <a:cubicBezTo>
                    <a:pt x="106" y="75"/>
                    <a:pt x="106" y="75"/>
                    <a:pt x="106" y="75"/>
                  </a:cubicBezTo>
                  <a:cubicBezTo>
                    <a:pt x="105" y="80"/>
                    <a:pt x="99" y="87"/>
                    <a:pt x="95" y="90"/>
                  </a:cubicBezTo>
                  <a:cubicBezTo>
                    <a:pt x="93" y="92"/>
                    <a:pt x="93" y="93"/>
                    <a:pt x="94" y="94"/>
                  </a:cubicBezTo>
                  <a:cubicBezTo>
                    <a:pt x="94" y="95"/>
                    <a:pt x="95" y="96"/>
                    <a:pt x="94" y="98"/>
                  </a:cubicBezTo>
                  <a:cubicBezTo>
                    <a:pt x="93" y="100"/>
                    <a:pt x="91" y="101"/>
                    <a:pt x="89" y="101"/>
                  </a:cubicBezTo>
                  <a:cubicBezTo>
                    <a:pt x="88" y="101"/>
                    <a:pt x="87" y="101"/>
                    <a:pt x="86" y="101"/>
                  </a:cubicBezTo>
                  <a:cubicBezTo>
                    <a:pt x="86" y="100"/>
                    <a:pt x="85" y="100"/>
                    <a:pt x="84" y="100"/>
                  </a:cubicBezTo>
                  <a:cubicBezTo>
                    <a:pt x="84" y="101"/>
                    <a:pt x="84" y="102"/>
                    <a:pt x="85" y="103"/>
                  </a:cubicBezTo>
                  <a:cubicBezTo>
                    <a:pt x="85" y="105"/>
                    <a:pt x="85" y="109"/>
                    <a:pt x="83" y="111"/>
                  </a:cubicBezTo>
                  <a:cubicBezTo>
                    <a:pt x="82" y="111"/>
                    <a:pt x="82" y="112"/>
                    <a:pt x="83" y="114"/>
                  </a:cubicBezTo>
                  <a:cubicBezTo>
                    <a:pt x="83" y="115"/>
                    <a:pt x="84" y="116"/>
                    <a:pt x="84" y="117"/>
                  </a:cubicBezTo>
                  <a:cubicBezTo>
                    <a:pt x="84" y="118"/>
                    <a:pt x="83" y="120"/>
                    <a:pt x="80" y="120"/>
                  </a:cubicBezTo>
                  <a:cubicBezTo>
                    <a:pt x="80" y="120"/>
                    <a:pt x="79" y="119"/>
                    <a:pt x="78" y="119"/>
                  </a:cubicBezTo>
                  <a:cubicBezTo>
                    <a:pt x="77" y="119"/>
                    <a:pt x="77" y="119"/>
                    <a:pt x="76" y="119"/>
                  </a:cubicBezTo>
                  <a:cubicBezTo>
                    <a:pt x="75" y="121"/>
                    <a:pt x="72" y="122"/>
                    <a:pt x="70" y="122"/>
                  </a:cubicBezTo>
                  <a:cubicBezTo>
                    <a:pt x="71" y="123"/>
                    <a:pt x="72" y="124"/>
                    <a:pt x="74" y="126"/>
                  </a:cubicBezTo>
                  <a:cubicBezTo>
                    <a:pt x="76" y="127"/>
                    <a:pt x="76" y="129"/>
                    <a:pt x="76" y="130"/>
                  </a:cubicBezTo>
                  <a:cubicBezTo>
                    <a:pt x="75" y="131"/>
                    <a:pt x="73" y="132"/>
                    <a:pt x="72" y="132"/>
                  </a:cubicBezTo>
                  <a:cubicBezTo>
                    <a:pt x="70" y="132"/>
                    <a:pt x="69" y="131"/>
                    <a:pt x="68" y="130"/>
                  </a:cubicBezTo>
                  <a:cubicBezTo>
                    <a:pt x="67" y="131"/>
                    <a:pt x="66" y="131"/>
                    <a:pt x="66" y="132"/>
                  </a:cubicBezTo>
                  <a:cubicBezTo>
                    <a:pt x="64" y="133"/>
                    <a:pt x="62" y="134"/>
                    <a:pt x="60" y="135"/>
                  </a:cubicBezTo>
                  <a:cubicBezTo>
                    <a:pt x="58" y="135"/>
                    <a:pt x="58" y="137"/>
                    <a:pt x="57" y="138"/>
                  </a:cubicBezTo>
                  <a:cubicBezTo>
                    <a:pt x="57" y="139"/>
                    <a:pt x="56" y="142"/>
                    <a:pt x="53" y="142"/>
                  </a:cubicBezTo>
                  <a:cubicBezTo>
                    <a:pt x="52" y="142"/>
                    <a:pt x="52" y="142"/>
                    <a:pt x="51" y="145"/>
                  </a:cubicBezTo>
                  <a:cubicBezTo>
                    <a:pt x="51" y="147"/>
                    <a:pt x="50" y="149"/>
                    <a:pt x="48" y="150"/>
                  </a:cubicBezTo>
                  <a:cubicBezTo>
                    <a:pt x="48" y="151"/>
                    <a:pt x="47" y="151"/>
                    <a:pt x="46" y="151"/>
                  </a:cubicBezTo>
                  <a:cubicBezTo>
                    <a:pt x="44" y="151"/>
                    <a:pt x="43" y="149"/>
                    <a:pt x="43" y="148"/>
                  </a:cubicBezTo>
                  <a:cubicBezTo>
                    <a:pt x="42" y="146"/>
                    <a:pt x="42" y="146"/>
                    <a:pt x="41" y="146"/>
                  </a:cubicBezTo>
                  <a:cubicBezTo>
                    <a:pt x="40" y="146"/>
                    <a:pt x="40" y="146"/>
                    <a:pt x="40" y="146"/>
                  </a:cubicBezTo>
                  <a:cubicBezTo>
                    <a:pt x="40" y="146"/>
                    <a:pt x="40" y="147"/>
                    <a:pt x="41" y="149"/>
                  </a:cubicBezTo>
                  <a:cubicBezTo>
                    <a:pt x="42" y="149"/>
                    <a:pt x="43" y="151"/>
                    <a:pt x="42" y="152"/>
                  </a:cubicBezTo>
                  <a:cubicBezTo>
                    <a:pt x="41" y="154"/>
                    <a:pt x="40" y="154"/>
                    <a:pt x="38" y="154"/>
                  </a:cubicBezTo>
                  <a:cubicBezTo>
                    <a:pt x="37" y="154"/>
                    <a:pt x="36" y="154"/>
                    <a:pt x="35" y="155"/>
                  </a:cubicBezTo>
                  <a:cubicBezTo>
                    <a:pt x="33" y="157"/>
                    <a:pt x="30" y="158"/>
                    <a:pt x="28" y="158"/>
                  </a:cubicBezTo>
                  <a:cubicBezTo>
                    <a:pt x="27" y="158"/>
                    <a:pt x="26" y="158"/>
                    <a:pt x="25" y="158"/>
                  </a:cubicBezTo>
                  <a:cubicBezTo>
                    <a:pt x="26" y="158"/>
                    <a:pt x="26" y="158"/>
                    <a:pt x="26" y="159"/>
                  </a:cubicBezTo>
                  <a:cubicBezTo>
                    <a:pt x="28" y="159"/>
                    <a:pt x="30" y="160"/>
                    <a:pt x="30" y="161"/>
                  </a:cubicBezTo>
                  <a:cubicBezTo>
                    <a:pt x="31" y="162"/>
                    <a:pt x="31" y="163"/>
                    <a:pt x="30" y="164"/>
                  </a:cubicBezTo>
                  <a:cubicBezTo>
                    <a:pt x="29" y="165"/>
                    <a:pt x="28" y="165"/>
                    <a:pt x="26" y="165"/>
                  </a:cubicBezTo>
                  <a:cubicBezTo>
                    <a:pt x="24" y="165"/>
                    <a:pt x="21" y="165"/>
                    <a:pt x="18" y="164"/>
                  </a:cubicBezTo>
                  <a:cubicBezTo>
                    <a:pt x="18" y="164"/>
                    <a:pt x="18" y="165"/>
                    <a:pt x="18" y="165"/>
                  </a:cubicBezTo>
                  <a:cubicBezTo>
                    <a:pt x="17" y="167"/>
                    <a:pt x="16" y="169"/>
                    <a:pt x="13" y="168"/>
                  </a:cubicBezTo>
                  <a:cubicBezTo>
                    <a:pt x="12" y="168"/>
                    <a:pt x="10" y="169"/>
                    <a:pt x="9" y="169"/>
                  </a:cubicBezTo>
                  <a:cubicBezTo>
                    <a:pt x="9" y="170"/>
                    <a:pt x="9" y="170"/>
                    <a:pt x="9" y="170"/>
                  </a:cubicBezTo>
                  <a:cubicBezTo>
                    <a:pt x="11" y="172"/>
                    <a:pt x="11" y="173"/>
                    <a:pt x="10" y="174"/>
                  </a:cubicBezTo>
                  <a:cubicBezTo>
                    <a:pt x="10" y="174"/>
                    <a:pt x="9" y="176"/>
                    <a:pt x="7" y="176"/>
                  </a:cubicBezTo>
                  <a:cubicBezTo>
                    <a:pt x="5" y="176"/>
                    <a:pt x="4" y="175"/>
                    <a:pt x="2" y="174"/>
                  </a:cubicBezTo>
                  <a:cubicBezTo>
                    <a:pt x="2" y="175"/>
                    <a:pt x="1" y="176"/>
                    <a:pt x="0" y="178"/>
                  </a:cubicBezTo>
                  <a:cubicBezTo>
                    <a:pt x="0" y="179"/>
                    <a:pt x="2" y="180"/>
                    <a:pt x="2" y="180"/>
                  </a:cubicBezTo>
                  <a:cubicBezTo>
                    <a:pt x="4" y="181"/>
                    <a:pt x="5" y="182"/>
                    <a:pt x="5" y="184"/>
                  </a:cubicBezTo>
                  <a:cubicBezTo>
                    <a:pt x="5" y="185"/>
                    <a:pt x="4" y="185"/>
                    <a:pt x="3" y="186"/>
                  </a:cubicBezTo>
                  <a:cubicBezTo>
                    <a:pt x="5" y="187"/>
                    <a:pt x="5" y="188"/>
                    <a:pt x="5" y="189"/>
                  </a:cubicBezTo>
                  <a:cubicBezTo>
                    <a:pt x="5" y="191"/>
                    <a:pt x="3" y="193"/>
                    <a:pt x="1" y="194"/>
                  </a:cubicBezTo>
                  <a:cubicBezTo>
                    <a:pt x="1" y="194"/>
                    <a:pt x="1" y="195"/>
                    <a:pt x="2" y="196"/>
                  </a:cubicBezTo>
                  <a:cubicBezTo>
                    <a:pt x="4" y="198"/>
                    <a:pt x="2" y="200"/>
                    <a:pt x="1" y="201"/>
                  </a:cubicBezTo>
                  <a:cubicBezTo>
                    <a:pt x="0" y="202"/>
                    <a:pt x="0" y="202"/>
                    <a:pt x="1" y="203"/>
                  </a:cubicBezTo>
                  <a:cubicBezTo>
                    <a:pt x="1" y="203"/>
                    <a:pt x="2" y="203"/>
                    <a:pt x="2" y="203"/>
                  </a:cubicBezTo>
                  <a:cubicBezTo>
                    <a:pt x="2" y="203"/>
                    <a:pt x="2" y="203"/>
                    <a:pt x="2" y="203"/>
                  </a:cubicBezTo>
                  <a:cubicBezTo>
                    <a:pt x="3" y="203"/>
                    <a:pt x="3" y="203"/>
                    <a:pt x="4" y="203"/>
                  </a:cubicBezTo>
                  <a:cubicBezTo>
                    <a:pt x="5" y="203"/>
                    <a:pt x="6" y="203"/>
                    <a:pt x="7" y="205"/>
                  </a:cubicBezTo>
                  <a:cubicBezTo>
                    <a:pt x="7" y="205"/>
                    <a:pt x="9" y="204"/>
                    <a:pt x="12" y="201"/>
                  </a:cubicBezTo>
                  <a:cubicBezTo>
                    <a:pt x="13" y="200"/>
                    <a:pt x="14" y="200"/>
                    <a:pt x="15" y="200"/>
                  </a:cubicBezTo>
                  <a:cubicBezTo>
                    <a:pt x="17" y="200"/>
                    <a:pt x="19" y="202"/>
                    <a:pt x="19" y="204"/>
                  </a:cubicBezTo>
                  <a:cubicBezTo>
                    <a:pt x="19" y="207"/>
                    <a:pt x="17" y="208"/>
                    <a:pt x="15" y="208"/>
                  </a:cubicBezTo>
                  <a:cubicBezTo>
                    <a:pt x="15" y="208"/>
                    <a:pt x="15" y="208"/>
                    <a:pt x="15" y="208"/>
                  </a:cubicBezTo>
                  <a:cubicBezTo>
                    <a:pt x="14" y="208"/>
                    <a:pt x="12" y="209"/>
                    <a:pt x="12" y="209"/>
                  </a:cubicBezTo>
                  <a:cubicBezTo>
                    <a:pt x="11" y="210"/>
                    <a:pt x="11" y="210"/>
                    <a:pt x="11" y="210"/>
                  </a:cubicBezTo>
                  <a:cubicBezTo>
                    <a:pt x="12" y="212"/>
                    <a:pt x="11" y="213"/>
                    <a:pt x="11" y="214"/>
                  </a:cubicBezTo>
                  <a:cubicBezTo>
                    <a:pt x="9" y="215"/>
                    <a:pt x="6" y="215"/>
                    <a:pt x="4" y="213"/>
                  </a:cubicBezTo>
                  <a:cubicBezTo>
                    <a:pt x="4" y="213"/>
                    <a:pt x="3" y="212"/>
                    <a:pt x="3" y="211"/>
                  </a:cubicBezTo>
                  <a:cubicBezTo>
                    <a:pt x="3" y="211"/>
                    <a:pt x="3" y="212"/>
                    <a:pt x="3" y="212"/>
                  </a:cubicBezTo>
                  <a:cubicBezTo>
                    <a:pt x="5" y="214"/>
                    <a:pt x="4" y="217"/>
                    <a:pt x="3" y="218"/>
                  </a:cubicBezTo>
                  <a:cubicBezTo>
                    <a:pt x="3" y="219"/>
                    <a:pt x="2" y="219"/>
                    <a:pt x="2" y="219"/>
                  </a:cubicBezTo>
                  <a:cubicBezTo>
                    <a:pt x="3" y="219"/>
                    <a:pt x="4" y="219"/>
                    <a:pt x="5" y="218"/>
                  </a:cubicBezTo>
                  <a:cubicBezTo>
                    <a:pt x="6" y="216"/>
                    <a:pt x="8" y="215"/>
                    <a:pt x="9" y="215"/>
                  </a:cubicBezTo>
                  <a:cubicBezTo>
                    <a:pt x="12" y="215"/>
                    <a:pt x="13" y="217"/>
                    <a:pt x="14" y="219"/>
                  </a:cubicBezTo>
                  <a:cubicBezTo>
                    <a:pt x="15" y="219"/>
                    <a:pt x="15" y="220"/>
                    <a:pt x="15" y="222"/>
                  </a:cubicBezTo>
                  <a:cubicBezTo>
                    <a:pt x="14" y="223"/>
                    <a:pt x="13" y="223"/>
                    <a:pt x="12" y="223"/>
                  </a:cubicBezTo>
                  <a:cubicBezTo>
                    <a:pt x="12" y="223"/>
                    <a:pt x="12" y="223"/>
                    <a:pt x="12" y="224"/>
                  </a:cubicBezTo>
                  <a:cubicBezTo>
                    <a:pt x="12" y="224"/>
                    <a:pt x="12" y="224"/>
                    <a:pt x="12" y="224"/>
                  </a:cubicBezTo>
                  <a:cubicBezTo>
                    <a:pt x="12" y="228"/>
                    <a:pt x="10" y="228"/>
                    <a:pt x="8" y="228"/>
                  </a:cubicBezTo>
                  <a:cubicBezTo>
                    <a:pt x="7" y="228"/>
                    <a:pt x="7" y="228"/>
                    <a:pt x="7" y="229"/>
                  </a:cubicBezTo>
                  <a:cubicBezTo>
                    <a:pt x="7" y="230"/>
                    <a:pt x="14" y="234"/>
                    <a:pt x="17" y="235"/>
                  </a:cubicBezTo>
                  <a:cubicBezTo>
                    <a:pt x="19" y="235"/>
                    <a:pt x="20" y="236"/>
                    <a:pt x="21" y="237"/>
                  </a:cubicBezTo>
                  <a:cubicBezTo>
                    <a:pt x="23" y="238"/>
                    <a:pt x="26" y="239"/>
                    <a:pt x="30" y="238"/>
                  </a:cubicBezTo>
                  <a:cubicBezTo>
                    <a:pt x="35" y="238"/>
                    <a:pt x="48" y="226"/>
                    <a:pt x="49" y="224"/>
                  </a:cubicBezTo>
                  <a:cubicBezTo>
                    <a:pt x="51" y="222"/>
                    <a:pt x="53" y="222"/>
                    <a:pt x="53" y="222"/>
                  </a:cubicBezTo>
                  <a:cubicBezTo>
                    <a:pt x="54" y="222"/>
                    <a:pt x="54" y="222"/>
                    <a:pt x="55" y="222"/>
                  </a:cubicBezTo>
                  <a:cubicBezTo>
                    <a:pt x="56" y="222"/>
                    <a:pt x="57" y="222"/>
                    <a:pt x="58" y="222"/>
                  </a:cubicBezTo>
                  <a:cubicBezTo>
                    <a:pt x="58" y="221"/>
                    <a:pt x="58" y="220"/>
                    <a:pt x="59" y="218"/>
                  </a:cubicBezTo>
                  <a:cubicBezTo>
                    <a:pt x="59" y="216"/>
                    <a:pt x="59" y="214"/>
                    <a:pt x="61" y="213"/>
                  </a:cubicBezTo>
                  <a:cubicBezTo>
                    <a:pt x="61" y="213"/>
                    <a:pt x="61" y="213"/>
                    <a:pt x="61" y="213"/>
                  </a:cubicBezTo>
                  <a:cubicBezTo>
                    <a:pt x="62" y="213"/>
                    <a:pt x="62" y="213"/>
                    <a:pt x="62" y="213"/>
                  </a:cubicBezTo>
                  <a:cubicBezTo>
                    <a:pt x="64" y="213"/>
                    <a:pt x="65" y="215"/>
                    <a:pt x="66" y="217"/>
                  </a:cubicBezTo>
                  <a:cubicBezTo>
                    <a:pt x="66" y="218"/>
                    <a:pt x="67" y="219"/>
                    <a:pt x="67" y="220"/>
                  </a:cubicBezTo>
                  <a:cubicBezTo>
                    <a:pt x="69" y="220"/>
                    <a:pt x="70" y="222"/>
                    <a:pt x="71" y="224"/>
                  </a:cubicBezTo>
                  <a:cubicBezTo>
                    <a:pt x="71" y="224"/>
                    <a:pt x="72" y="224"/>
                    <a:pt x="72" y="225"/>
                  </a:cubicBezTo>
                  <a:cubicBezTo>
                    <a:pt x="73" y="223"/>
                    <a:pt x="73" y="221"/>
                    <a:pt x="73" y="219"/>
                  </a:cubicBezTo>
                  <a:cubicBezTo>
                    <a:pt x="73" y="218"/>
                    <a:pt x="74" y="217"/>
                    <a:pt x="74" y="215"/>
                  </a:cubicBezTo>
                  <a:cubicBezTo>
                    <a:pt x="74" y="214"/>
                    <a:pt x="75" y="212"/>
                    <a:pt x="75" y="211"/>
                  </a:cubicBezTo>
                  <a:cubicBezTo>
                    <a:pt x="75" y="210"/>
                    <a:pt x="75" y="209"/>
                    <a:pt x="75" y="208"/>
                  </a:cubicBezTo>
                  <a:cubicBezTo>
                    <a:pt x="76" y="207"/>
                    <a:pt x="78" y="207"/>
                    <a:pt x="80" y="207"/>
                  </a:cubicBezTo>
                  <a:cubicBezTo>
                    <a:pt x="81" y="207"/>
                    <a:pt x="82" y="207"/>
                    <a:pt x="83" y="206"/>
                  </a:cubicBezTo>
                  <a:cubicBezTo>
                    <a:pt x="83" y="205"/>
                    <a:pt x="83" y="200"/>
                    <a:pt x="83" y="199"/>
                  </a:cubicBezTo>
                  <a:cubicBezTo>
                    <a:pt x="81" y="198"/>
                    <a:pt x="80" y="196"/>
                    <a:pt x="80" y="194"/>
                  </a:cubicBezTo>
                  <a:cubicBezTo>
                    <a:pt x="80" y="193"/>
                    <a:pt x="80" y="193"/>
                    <a:pt x="80" y="192"/>
                  </a:cubicBezTo>
                  <a:cubicBezTo>
                    <a:pt x="80" y="191"/>
                    <a:pt x="82" y="190"/>
                    <a:pt x="83" y="190"/>
                  </a:cubicBezTo>
                  <a:cubicBezTo>
                    <a:pt x="84" y="190"/>
                    <a:pt x="84" y="189"/>
                    <a:pt x="85" y="189"/>
                  </a:cubicBezTo>
                  <a:cubicBezTo>
                    <a:pt x="86" y="188"/>
                    <a:pt x="86" y="187"/>
                    <a:pt x="85" y="186"/>
                  </a:cubicBezTo>
                  <a:cubicBezTo>
                    <a:pt x="85" y="185"/>
                    <a:pt x="85" y="184"/>
                    <a:pt x="83" y="183"/>
                  </a:cubicBezTo>
                  <a:cubicBezTo>
                    <a:pt x="81" y="182"/>
                    <a:pt x="78" y="181"/>
                    <a:pt x="78" y="178"/>
                  </a:cubicBezTo>
                  <a:cubicBezTo>
                    <a:pt x="78" y="176"/>
                    <a:pt x="78" y="174"/>
                    <a:pt x="79" y="173"/>
                  </a:cubicBezTo>
                  <a:cubicBezTo>
                    <a:pt x="79" y="171"/>
                    <a:pt x="80" y="170"/>
                    <a:pt x="79" y="168"/>
                  </a:cubicBezTo>
                  <a:cubicBezTo>
                    <a:pt x="77" y="164"/>
                    <a:pt x="78" y="161"/>
                    <a:pt x="78" y="159"/>
                  </a:cubicBezTo>
                  <a:cubicBezTo>
                    <a:pt x="79" y="158"/>
                    <a:pt x="79" y="157"/>
                    <a:pt x="79" y="156"/>
                  </a:cubicBezTo>
                  <a:cubicBezTo>
                    <a:pt x="77" y="153"/>
                    <a:pt x="76" y="149"/>
                    <a:pt x="80" y="143"/>
                  </a:cubicBezTo>
                  <a:cubicBezTo>
                    <a:pt x="83" y="137"/>
                    <a:pt x="90" y="134"/>
                    <a:pt x="93" y="135"/>
                  </a:cubicBezTo>
                  <a:cubicBezTo>
                    <a:pt x="94" y="135"/>
                    <a:pt x="94" y="135"/>
                    <a:pt x="95" y="135"/>
                  </a:cubicBezTo>
                  <a:cubicBezTo>
                    <a:pt x="96" y="136"/>
                    <a:pt x="98" y="137"/>
                    <a:pt x="98" y="135"/>
                  </a:cubicBezTo>
                  <a:cubicBezTo>
                    <a:pt x="100" y="133"/>
                    <a:pt x="100" y="132"/>
                    <a:pt x="99" y="132"/>
                  </a:cubicBezTo>
                  <a:cubicBezTo>
                    <a:pt x="98" y="131"/>
                    <a:pt x="95" y="130"/>
                    <a:pt x="95" y="128"/>
                  </a:cubicBezTo>
                  <a:cubicBezTo>
                    <a:pt x="95" y="128"/>
                    <a:pt x="94" y="127"/>
                    <a:pt x="94" y="127"/>
                  </a:cubicBezTo>
                  <a:cubicBezTo>
                    <a:pt x="94" y="126"/>
                    <a:pt x="95" y="124"/>
                    <a:pt x="96" y="123"/>
                  </a:cubicBezTo>
                  <a:cubicBezTo>
                    <a:pt x="99" y="118"/>
                    <a:pt x="103" y="113"/>
                    <a:pt x="103" y="109"/>
                  </a:cubicBezTo>
                  <a:cubicBezTo>
                    <a:pt x="103" y="108"/>
                    <a:pt x="103" y="106"/>
                    <a:pt x="103" y="104"/>
                  </a:cubicBezTo>
                  <a:cubicBezTo>
                    <a:pt x="103" y="102"/>
                    <a:pt x="103" y="100"/>
                    <a:pt x="104" y="98"/>
                  </a:cubicBezTo>
                  <a:cubicBezTo>
                    <a:pt x="106" y="97"/>
                    <a:pt x="107" y="97"/>
                    <a:pt x="109" y="97"/>
                  </a:cubicBezTo>
                  <a:cubicBezTo>
                    <a:pt x="110" y="96"/>
                    <a:pt x="112" y="96"/>
                    <a:pt x="113" y="96"/>
                  </a:cubicBezTo>
                  <a:cubicBezTo>
                    <a:pt x="114" y="95"/>
                    <a:pt x="114" y="95"/>
                    <a:pt x="114" y="93"/>
                  </a:cubicBezTo>
                  <a:cubicBezTo>
                    <a:pt x="114" y="92"/>
                    <a:pt x="114" y="91"/>
                    <a:pt x="115" y="89"/>
                  </a:cubicBezTo>
                  <a:cubicBezTo>
                    <a:pt x="115" y="89"/>
                    <a:pt x="116" y="88"/>
                    <a:pt x="117" y="86"/>
                  </a:cubicBezTo>
                  <a:cubicBezTo>
                    <a:pt x="118" y="84"/>
                    <a:pt x="119" y="82"/>
                    <a:pt x="121" y="81"/>
                  </a:cubicBezTo>
                  <a:cubicBezTo>
                    <a:pt x="122" y="80"/>
                    <a:pt x="124" y="78"/>
                    <a:pt x="123" y="78"/>
                  </a:cubicBezTo>
                  <a:cubicBezTo>
                    <a:pt x="122" y="75"/>
                    <a:pt x="123" y="73"/>
                    <a:pt x="124" y="72"/>
                  </a:cubicBezTo>
                  <a:cubicBezTo>
                    <a:pt x="125" y="71"/>
                    <a:pt x="126" y="69"/>
                    <a:pt x="126" y="68"/>
                  </a:cubicBezTo>
                  <a:cubicBezTo>
                    <a:pt x="126" y="63"/>
                    <a:pt x="132" y="60"/>
                    <a:pt x="137" y="60"/>
                  </a:cubicBezTo>
                  <a:cubicBezTo>
                    <a:pt x="142" y="60"/>
                    <a:pt x="143" y="59"/>
                    <a:pt x="143" y="59"/>
                  </a:cubicBezTo>
                  <a:cubicBezTo>
                    <a:pt x="143" y="58"/>
                    <a:pt x="143" y="57"/>
                    <a:pt x="143" y="56"/>
                  </a:cubicBezTo>
                  <a:cubicBezTo>
                    <a:pt x="143" y="55"/>
                    <a:pt x="143" y="54"/>
                    <a:pt x="143" y="52"/>
                  </a:cubicBezTo>
                  <a:cubicBezTo>
                    <a:pt x="143" y="51"/>
                    <a:pt x="143" y="50"/>
                    <a:pt x="144" y="49"/>
                  </a:cubicBezTo>
                  <a:cubicBezTo>
                    <a:pt x="145" y="48"/>
                    <a:pt x="147" y="48"/>
                    <a:pt x="149" y="49"/>
                  </a:cubicBezTo>
                  <a:cubicBezTo>
                    <a:pt x="151" y="50"/>
                    <a:pt x="153" y="50"/>
                    <a:pt x="154" y="50"/>
                  </a:cubicBezTo>
                  <a:cubicBezTo>
                    <a:pt x="156" y="49"/>
                    <a:pt x="159" y="49"/>
                    <a:pt x="161" y="51"/>
                  </a:cubicBezTo>
                  <a:cubicBezTo>
                    <a:pt x="162" y="52"/>
                    <a:pt x="163" y="52"/>
                    <a:pt x="164" y="52"/>
                  </a:cubicBezTo>
                  <a:cubicBezTo>
                    <a:pt x="164" y="52"/>
                    <a:pt x="165" y="52"/>
                    <a:pt x="165" y="51"/>
                  </a:cubicBezTo>
                  <a:cubicBezTo>
                    <a:pt x="165" y="45"/>
                    <a:pt x="167" y="40"/>
                    <a:pt x="172" y="40"/>
                  </a:cubicBezTo>
                  <a:cubicBezTo>
                    <a:pt x="172" y="40"/>
                    <a:pt x="173" y="40"/>
                    <a:pt x="173" y="40"/>
                  </a:cubicBezTo>
                  <a:cubicBezTo>
                    <a:pt x="173" y="40"/>
                    <a:pt x="173" y="40"/>
                    <a:pt x="173" y="40"/>
                  </a:cubicBezTo>
                  <a:cubicBezTo>
                    <a:pt x="174" y="40"/>
                    <a:pt x="174" y="40"/>
                    <a:pt x="174" y="40"/>
                  </a:cubicBezTo>
                  <a:cubicBezTo>
                    <a:pt x="174" y="40"/>
                    <a:pt x="174" y="40"/>
                    <a:pt x="174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sz="1800"/>
            </a:p>
          </p:txBody>
        </p:sp>
        <p:sp>
          <p:nvSpPr>
            <p:cNvPr id="756" name="Freeform 1222">
              <a:extLst>
                <a:ext uri="{FF2B5EF4-FFF2-40B4-BE49-F238E27FC236}">
                  <a16:creationId xmlns:a16="http://schemas.microsoft.com/office/drawing/2014/main" id="{12D64FB9-AE45-116B-58A3-F08830D923B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5" y="3147"/>
              <a:ext cx="19" cy="12"/>
            </a:xfrm>
            <a:custGeom>
              <a:avLst/>
              <a:gdLst>
                <a:gd name="T0" fmla="*/ 19 w 20"/>
                <a:gd name="T1" fmla="*/ 8 h 12"/>
                <a:gd name="T2" fmla="*/ 20 w 20"/>
                <a:gd name="T3" fmla="*/ 5 h 12"/>
                <a:gd name="T4" fmla="*/ 16 w 20"/>
                <a:gd name="T5" fmla="*/ 4 h 12"/>
                <a:gd name="T6" fmla="*/ 14 w 20"/>
                <a:gd name="T7" fmla="*/ 4 h 12"/>
                <a:gd name="T8" fmla="*/ 7 w 20"/>
                <a:gd name="T9" fmla="*/ 0 h 12"/>
                <a:gd name="T10" fmla="*/ 7 w 20"/>
                <a:gd name="T11" fmla="*/ 0 h 12"/>
                <a:gd name="T12" fmla="*/ 6 w 20"/>
                <a:gd name="T13" fmla="*/ 0 h 12"/>
                <a:gd name="T14" fmla="*/ 6 w 20"/>
                <a:gd name="T15" fmla="*/ 0 h 12"/>
                <a:gd name="T16" fmla="*/ 3 w 20"/>
                <a:gd name="T17" fmla="*/ 5 h 12"/>
                <a:gd name="T18" fmla="*/ 2 w 20"/>
                <a:gd name="T19" fmla="*/ 5 h 12"/>
                <a:gd name="T20" fmla="*/ 2 w 20"/>
                <a:gd name="T21" fmla="*/ 9 h 12"/>
                <a:gd name="T22" fmla="*/ 0 w 20"/>
                <a:gd name="T23" fmla="*/ 11 h 12"/>
                <a:gd name="T24" fmla="*/ 0 w 20"/>
                <a:gd name="T25" fmla="*/ 11 h 12"/>
                <a:gd name="T26" fmla="*/ 17 w 20"/>
                <a:gd name="T27" fmla="*/ 11 h 12"/>
                <a:gd name="T28" fmla="*/ 17 w 20"/>
                <a:gd name="T29" fmla="*/ 11 h 12"/>
                <a:gd name="T30" fmla="*/ 19 w 20"/>
                <a:gd name="T31" fmla="*/ 11 h 12"/>
                <a:gd name="T32" fmla="*/ 19 w 20"/>
                <a:gd name="T33" fmla="*/ 11 h 12"/>
                <a:gd name="T34" fmla="*/ 19 w 20"/>
                <a:gd name="T35" fmla="*/ 11 h 12"/>
                <a:gd name="T36" fmla="*/ 19 w 20"/>
                <a:gd name="T37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0" h="12">
                  <a:moveTo>
                    <a:pt x="19" y="8"/>
                  </a:moveTo>
                  <a:cubicBezTo>
                    <a:pt x="20" y="7"/>
                    <a:pt x="20" y="6"/>
                    <a:pt x="20" y="5"/>
                  </a:cubicBezTo>
                  <a:cubicBezTo>
                    <a:pt x="19" y="5"/>
                    <a:pt x="17" y="4"/>
                    <a:pt x="16" y="4"/>
                  </a:cubicBezTo>
                  <a:cubicBezTo>
                    <a:pt x="16" y="4"/>
                    <a:pt x="15" y="4"/>
                    <a:pt x="14" y="4"/>
                  </a:cubicBezTo>
                  <a:cubicBezTo>
                    <a:pt x="12" y="4"/>
                    <a:pt x="9" y="2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3"/>
                    <a:pt x="4" y="4"/>
                    <a:pt x="3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7"/>
                    <a:pt x="2" y="8"/>
                    <a:pt x="2" y="9"/>
                  </a:cubicBezTo>
                  <a:cubicBezTo>
                    <a:pt x="2" y="10"/>
                    <a:pt x="1" y="10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5" y="11"/>
                    <a:pt x="12" y="12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8" y="11"/>
                    <a:pt x="18" y="11"/>
                    <a:pt x="19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0"/>
                    <a:pt x="19" y="9"/>
                    <a:pt x="19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sz="1800"/>
            </a:p>
          </p:txBody>
        </p:sp>
        <p:sp>
          <p:nvSpPr>
            <p:cNvPr id="757" name="Freeform 1223">
              <a:extLst>
                <a:ext uri="{FF2B5EF4-FFF2-40B4-BE49-F238E27FC236}">
                  <a16:creationId xmlns:a16="http://schemas.microsoft.com/office/drawing/2014/main" id="{7EECA5DF-5F24-228D-79B8-E943869FF2D2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3" y="3347"/>
              <a:ext cx="15" cy="25"/>
            </a:xfrm>
            <a:custGeom>
              <a:avLst/>
              <a:gdLst>
                <a:gd name="T0" fmla="*/ 5 w 16"/>
                <a:gd name="T1" fmla="*/ 17 h 26"/>
                <a:gd name="T2" fmla="*/ 6 w 16"/>
                <a:gd name="T3" fmla="*/ 26 h 26"/>
                <a:gd name="T4" fmla="*/ 6 w 16"/>
                <a:gd name="T5" fmla="*/ 26 h 26"/>
                <a:gd name="T6" fmla="*/ 12 w 16"/>
                <a:gd name="T7" fmla="*/ 22 h 26"/>
                <a:gd name="T8" fmla="*/ 14 w 16"/>
                <a:gd name="T9" fmla="*/ 21 h 26"/>
                <a:gd name="T10" fmla="*/ 15 w 16"/>
                <a:gd name="T11" fmla="*/ 13 h 26"/>
                <a:gd name="T12" fmla="*/ 15 w 16"/>
                <a:gd name="T13" fmla="*/ 4 h 26"/>
                <a:gd name="T14" fmla="*/ 15 w 16"/>
                <a:gd name="T15" fmla="*/ 2 h 26"/>
                <a:gd name="T16" fmla="*/ 8 w 16"/>
                <a:gd name="T17" fmla="*/ 1 h 26"/>
                <a:gd name="T18" fmla="*/ 3 w 16"/>
                <a:gd name="T19" fmla="*/ 3 h 26"/>
                <a:gd name="T20" fmla="*/ 1 w 16"/>
                <a:gd name="T21" fmla="*/ 3 h 26"/>
                <a:gd name="T22" fmla="*/ 0 w 16"/>
                <a:gd name="T23" fmla="*/ 3 h 26"/>
                <a:gd name="T24" fmla="*/ 2 w 16"/>
                <a:gd name="T25" fmla="*/ 6 h 26"/>
                <a:gd name="T26" fmla="*/ 5 w 16"/>
                <a:gd name="T27" fmla="*/ 1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26">
                  <a:moveTo>
                    <a:pt x="5" y="17"/>
                  </a:moveTo>
                  <a:cubicBezTo>
                    <a:pt x="4" y="21"/>
                    <a:pt x="5" y="25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9" y="23"/>
                    <a:pt x="10" y="23"/>
                    <a:pt x="12" y="22"/>
                  </a:cubicBezTo>
                  <a:cubicBezTo>
                    <a:pt x="13" y="22"/>
                    <a:pt x="13" y="22"/>
                    <a:pt x="14" y="21"/>
                  </a:cubicBezTo>
                  <a:cubicBezTo>
                    <a:pt x="15" y="20"/>
                    <a:pt x="15" y="16"/>
                    <a:pt x="15" y="13"/>
                  </a:cubicBezTo>
                  <a:cubicBezTo>
                    <a:pt x="15" y="10"/>
                    <a:pt x="15" y="6"/>
                    <a:pt x="15" y="4"/>
                  </a:cubicBezTo>
                  <a:cubicBezTo>
                    <a:pt x="16" y="3"/>
                    <a:pt x="15" y="2"/>
                    <a:pt x="15" y="2"/>
                  </a:cubicBezTo>
                  <a:cubicBezTo>
                    <a:pt x="14" y="0"/>
                    <a:pt x="10" y="0"/>
                    <a:pt x="8" y="1"/>
                  </a:cubicBezTo>
                  <a:cubicBezTo>
                    <a:pt x="7" y="3"/>
                    <a:pt x="5" y="3"/>
                    <a:pt x="3" y="3"/>
                  </a:cubicBezTo>
                  <a:cubicBezTo>
                    <a:pt x="3" y="3"/>
                    <a:pt x="2" y="3"/>
                    <a:pt x="1" y="3"/>
                  </a:cubicBezTo>
                  <a:cubicBezTo>
                    <a:pt x="1" y="3"/>
                    <a:pt x="1" y="3"/>
                    <a:pt x="0" y="3"/>
                  </a:cubicBezTo>
                  <a:cubicBezTo>
                    <a:pt x="0" y="3"/>
                    <a:pt x="1" y="5"/>
                    <a:pt x="2" y="6"/>
                  </a:cubicBezTo>
                  <a:cubicBezTo>
                    <a:pt x="4" y="9"/>
                    <a:pt x="6" y="13"/>
                    <a:pt x="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sz="1800"/>
            </a:p>
          </p:txBody>
        </p:sp>
        <p:sp>
          <p:nvSpPr>
            <p:cNvPr id="758" name="Freeform 1224">
              <a:extLst>
                <a:ext uri="{FF2B5EF4-FFF2-40B4-BE49-F238E27FC236}">
                  <a16:creationId xmlns:a16="http://schemas.microsoft.com/office/drawing/2014/main" id="{F11B1DA8-7943-ACE5-55A4-DC07C934087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9" y="3267"/>
              <a:ext cx="119" cy="115"/>
            </a:xfrm>
            <a:custGeom>
              <a:avLst/>
              <a:gdLst>
                <a:gd name="T0" fmla="*/ 64 w 124"/>
                <a:gd name="T1" fmla="*/ 6 h 120"/>
                <a:gd name="T2" fmla="*/ 62 w 124"/>
                <a:gd name="T3" fmla="*/ 5 h 120"/>
                <a:gd name="T4" fmla="*/ 61 w 124"/>
                <a:gd name="T5" fmla="*/ 5 h 120"/>
                <a:gd name="T6" fmla="*/ 61 w 124"/>
                <a:gd name="T7" fmla="*/ 5 h 120"/>
                <a:gd name="T8" fmla="*/ 61 w 124"/>
                <a:gd name="T9" fmla="*/ 5 h 120"/>
                <a:gd name="T10" fmla="*/ 59 w 124"/>
                <a:gd name="T11" fmla="*/ 1 h 120"/>
                <a:gd name="T12" fmla="*/ 56 w 124"/>
                <a:gd name="T13" fmla="*/ 0 h 120"/>
                <a:gd name="T14" fmla="*/ 50 w 124"/>
                <a:gd name="T15" fmla="*/ 2 h 120"/>
                <a:gd name="T16" fmla="*/ 43 w 124"/>
                <a:gd name="T17" fmla="*/ 3 h 120"/>
                <a:gd name="T18" fmla="*/ 42 w 124"/>
                <a:gd name="T19" fmla="*/ 4 h 120"/>
                <a:gd name="T20" fmla="*/ 37 w 124"/>
                <a:gd name="T21" fmla="*/ 7 h 120"/>
                <a:gd name="T22" fmla="*/ 33 w 124"/>
                <a:gd name="T23" fmla="*/ 11 h 120"/>
                <a:gd name="T24" fmla="*/ 28 w 124"/>
                <a:gd name="T25" fmla="*/ 11 h 120"/>
                <a:gd name="T26" fmla="*/ 27 w 124"/>
                <a:gd name="T27" fmla="*/ 14 h 120"/>
                <a:gd name="T28" fmla="*/ 24 w 124"/>
                <a:gd name="T29" fmla="*/ 17 h 120"/>
                <a:gd name="T30" fmla="*/ 24 w 124"/>
                <a:gd name="T31" fmla="*/ 17 h 120"/>
                <a:gd name="T32" fmla="*/ 17 w 124"/>
                <a:gd name="T33" fmla="*/ 11 h 120"/>
                <a:gd name="T34" fmla="*/ 17 w 124"/>
                <a:gd name="T35" fmla="*/ 10 h 120"/>
                <a:gd name="T36" fmla="*/ 10 w 124"/>
                <a:gd name="T37" fmla="*/ 17 h 120"/>
                <a:gd name="T38" fmla="*/ 8 w 124"/>
                <a:gd name="T39" fmla="*/ 17 h 120"/>
                <a:gd name="T40" fmla="*/ 6 w 124"/>
                <a:gd name="T41" fmla="*/ 17 h 120"/>
                <a:gd name="T42" fmla="*/ 3 w 124"/>
                <a:gd name="T43" fmla="*/ 17 h 120"/>
                <a:gd name="T44" fmla="*/ 3 w 124"/>
                <a:gd name="T45" fmla="*/ 18 h 120"/>
                <a:gd name="T46" fmla="*/ 3 w 124"/>
                <a:gd name="T47" fmla="*/ 19 h 120"/>
                <a:gd name="T48" fmla="*/ 1 w 124"/>
                <a:gd name="T49" fmla="*/ 27 h 120"/>
                <a:gd name="T50" fmla="*/ 1 w 124"/>
                <a:gd name="T51" fmla="*/ 29 h 120"/>
                <a:gd name="T52" fmla="*/ 2 w 124"/>
                <a:gd name="T53" fmla="*/ 36 h 120"/>
                <a:gd name="T54" fmla="*/ 4 w 124"/>
                <a:gd name="T55" fmla="*/ 37 h 120"/>
                <a:gd name="T56" fmla="*/ 11 w 124"/>
                <a:gd name="T57" fmla="*/ 39 h 120"/>
                <a:gd name="T58" fmla="*/ 11 w 124"/>
                <a:gd name="T59" fmla="*/ 42 h 120"/>
                <a:gd name="T60" fmla="*/ 14 w 124"/>
                <a:gd name="T61" fmla="*/ 40 h 120"/>
                <a:gd name="T62" fmla="*/ 23 w 124"/>
                <a:gd name="T63" fmla="*/ 34 h 120"/>
                <a:gd name="T64" fmla="*/ 40 w 124"/>
                <a:gd name="T65" fmla="*/ 44 h 120"/>
                <a:gd name="T66" fmla="*/ 52 w 124"/>
                <a:gd name="T67" fmla="*/ 62 h 120"/>
                <a:gd name="T68" fmla="*/ 67 w 124"/>
                <a:gd name="T69" fmla="*/ 75 h 120"/>
                <a:gd name="T70" fmla="*/ 79 w 124"/>
                <a:gd name="T71" fmla="*/ 80 h 120"/>
                <a:gd name="T72" fmla="*/ 92 w 124"/>
                <a:gd name="T73" fmla="*/ 90 h 120"/>
                <a:gd name="T74" fmla="*/ 99 w 124"/>
                <a:gd name="T75" fmla="*/ 98 h 120"/>
                <a:gd name="T76" fmla="*/ 101 w 124"/>
                <a:gd name="T77" fmla="*/ 115 h 120"/>
                <a:gd name="T78" fmla="*/ 103 w 124"/>
                <a:gd name="T79" fmla="*/ 113 h 120"/>
                <a:gd name="T80" fmla="*/ 110 w 124"/>
                <a:gd name="T81" fmla="*/ 105 h 120"/>
                <a:gd name="T82" fmla="*/ 109 w 124"/>
                <a:gd name="T83" fmla="*/ 104 h 120"/>
                <a:gd name="T84" fmla="*/ 106 w 124"/>
                <a:gd name="T85" fmla="*/ 93 h 120"/>
                <a:gd name="T86" fmla="*/ 121 w 124"/>
                <a:gd name="T87" fmla="*/ 93 h 120"/>
                <a:gd name="T88" fmla="*/ 124 w 124"/>
                <a:gd name="T89" fmla="*/ 93 h 120"/>
                <a:gd name="T90" fmla="*/ 103 w 124"/>
                <a:gd name="T91" fmla="*/ 79 h 120"/>
                <a:gd name="T92" fmla="*/ 96 w 124"/>
                <a:gd name="T93" fmla="*/ 73 h 120"/>
                <a:gd name="T94" fmla="*/ 76 w 124"/>
                <a:gd name="T95" fmla="*/ 53 h 120"/>
                <a:gd name="T96" fmla="*/ 60 w 124"/>
                <a:gd name="T97" fmla="*/ 38 h 120"/>
                <a:gd name="T98" fmla="*/ 60 w 124"/>
                <a:gd name="T99" fmla="*/ 26 h 120"/>
                <a:gd name="T100" fmla="*/ 65 w 124"/>
                <a:gd name="T101" fmla="*/ 18 h 120"/>
                <a:gd name="T102" fmla="*/ 65 w 124"/>
                <a:gd name="T103" fmla="*/ 15 h 120"/>
                <a:gd name="T104" fmla="*/ 65 w 124"/>
                <a:gd name="T105" fmla="*/ 10 h 120"/>
                <a:gd name="T106" fmla="*/ 65 w 124"/>
                <a:gd name="T107" fmla="*/ 7 h 120"/>
                <a:gd name="T108" fmla="*/ 65 w 124"/>
                <a:gd name="T109" fmla="*/ 6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24" h="120">
                  <a:moveTo>
                    <a:pt x="65" y="6"/>
                  </a:moveTo>
                  <a:cubicBezTo>
                    <a:pt x="65" y="6"/>
                    <a:pt x="64" y="6"/>
                    <a:pt x="64" y="6"/>
                  </a:cubicBezTo>
                  <a:cubicBezTo>
                    <a:pt x="64" y="6"/>
                    <a:pt x="64" y="5"/>
                    <a:pt x="63" y="5"/>
                  </a:cubicBezTo>
                  <a:cubicBezTo>
                    <a:pt x="63" y="5"/>
                    <a:pt x="63" y="5"/>
                    <a:pt x="62" y="5"/>
                  </a:cubicBezTo>
                  <a:cubicBezTo>
                    <a:pt x="62" y="5"/>
                    <a:pt x="62" y="5"/>
                    <a:pt x="62" y="5"/>
                  </a:cubicBezTo>
                  <a:cubicBezTo>
                    <a:pt x="62" y="5"/>
                    <a:pt x="62" y="5"/>
                    <a:pt x="61" y="5"/>
                  </a:cubicBezTo>
                  <a:cubicBezTo>
                    <a:pt x="61" y="5"/>
                    <a:pt x="61" y="5"/>
                    <a:pt x="61" y="5"/>
                  </a:cubicBezTo>
                  <a:cubicBezTo>
                    <a:pt x="61" y="5"/>
                    <a:pt x="61" y="5"/>
                    <a:pt x="61" y="5"/>
                  </a:cubicBezTo>
                  <a:cubicBezTo>
                    <a:pt x="61" y="5"/>
                    <a:pt x="61" y="5"/>
                    <a:pt x="61" y="5"/>
                  </a:cubicBezTo>
                  <a:cubicBezTo>
                    <a:pt x="61" y="5"/>
                    <a:pt x="61" y="5"/>
                    <a:pt x="61" y="5"/>
                  </a:cubicBezTo>
                  <a:cubicBezTo>
                    <a:pt x="61" y="5"/>
                    <a:pt x="61" y="5"/>
                    <a:pt x="61" y="5"/>
                  </a:cubicBezTo>
                  <a:cubicBezTo>
                    <a:pt x="60" y="4"/>
                    <a:pt x="59" y="2"/>
                    <a:pt x="59" y="1"/>
                  </a:cubicBezTo>
                  <a:cubicBezTo>
                    <a:pt x="59" y="0"/>
                    <a:pt x="59" y="0"/>
                    <a:pt x="58" y="0"/>
                  </a:cubicBezTo>
                  <a:cubicBezTo>
                    <a:pt x="58" y="0"/>
                    <a:pt x="57" y="0"/>
                    <a:pt x="56" y="0"/>
                  </a:cubicBezTo>
                  <a:cubicBezTo>
                    <a:pt x="54" y="0"/>
                    <a:pt x="52" y="1"/>
                    <a:pt x="52" y="1"/>
                  </a:cubicBezTo>
                  <a:cubicBezTo>
                    <a:pt x="51" y="1"/>
                    <a:pt x="51" y="2"/>
                    <a:pt x="50" y="2"/>
                  </a:cubicBezTo>
                  <a:cubicBezTo>
                    <a:pt x="48" y="3"/>
                    <a:pt x="47" y="4"/>
                    <a:pt x="45" y="4"/>
                  </a:cubicBezTo>
                  <a:cubicBezTo>
                    <a:pt x="44" y="4"/>
                    <a:pt x="43" y="4"/>
                    <a:pt x="43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2" y="6"/>
                    <a:pt x="40" y="8"/>
                    <a:pt x="38" y="8"/>
                  </a:cubicBezTo>
                  <a:cubicBezTo>
                    <a:pt x="38" y="8"/>
                    <a:pt x="38" y="8"/>
                    <a:pt x="37" y="7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7" y="9"/>
                    <a:pt x="35" y="11"/>
                    <a:pt x="33" y="11"/>
                  </a:cubicBezTo>
                  <a:cubicBezTo>
                    <a:pt x="31" y="11"/>
                    <a:pt x="30" y="10"/>
                    <a:pt x="29" y="10"/>
                  </a:cubicBezTo>
                  <a:cubicBezTo>
                    <a:pt x="29" y="10"/>
                    <a:pt x="28" y="10"/>
                    <a:pt x="28" y="11"/>
                  </a:cubicBezTo>
                  <a:cubicBezTo>
                    <a:pt x="28" y="12"/>
                    <a:pt x="28" y="13"/>
                    <a:pt x="28" y="13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7"/>
                    <a:pt x="25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3" y="17"/>
                    <a:pt x="22" y="17"/>
                    <a:pt x="21" y="16"/>
                  </a:cubicBezTo>
                  <a:cubicBezTo>
                    <a:pt x="20" y="15"/>
                    <a:pt x="19" y="13"/>
                    <a:pt x="17" y="11"/>
                  </a:cubicBezTo>
                  <a:cubicBezTo>
                    <a:pt x="17" y="11"/>
                    <a:pt x="17" y="10"/>
                    <a:pt x="17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5" y="13"/>
                    <a:pt x="14" y="17"/>
                    <a:pt x="11" y="17"/>
                  </a:cubicBezTo>
                  <a:cubicBezTo>
                    <a:pt x="11" y="17"/>
                    <a:pt x="10" y="17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9" y="17"/>
                    <a:pt x="9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7" y="17"/>
                    <a:pt x="7" y="17"/>
                    <a:pt x="6" y="17"/>
                  </a:cubicBezTo>
                  <a:cubicBezTo>
                    <a:pt x="6" y="17"/>
                    <a:pt x="5" y="17"/>
                    <a:pt x="5" y="17"/>
                  </a:cubicBezTo>
                  <a:cubicBezTo>
                    <a:pt x="5" y="17"/>
                    <a:pt x="4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4" y="20"/>
                    <a:pt x="5" y="21"/>
                    <a:pt x="5" y="22"/>
                  </a:cubicBezTo>
                  <a:cubicBezTo>
                    <a:pt x="5" y="24"/>
                    <a:pt x="3" y="26"/>
                    <a:pt x="1" y="27"/>
                  </a:cubicBezTo>
                  <a:cubicBezTo>
                    <a:pt x="1" y="27"/>
                    <a:pt x="0" y="28"/>
                    <a:pt x="0" y="28"/>
                  </a:cubicBezTo>
                  <a:cubicBezTo>
                    <a:pt x="0" y="28"/>
                    <a:pt x="1" y="28"/>
                    <a:pt x="1" y="29"/>
                  </a:cubicBezTo>
                  <a:cubicBezTo>
                    <a:pt x="3" y="30"/>
                    <a:pt x="5" y="32"/>
                    <a:pt x="3" y="35"/>
                  </a:cubicBezTo>
                  <a:cubicBezTo>
                    <a:pt x="3" y="35"/>
                    <a:pt x="3" y="35"/>
                    <a:pt x="2" y="36"/>
                  </a:cubicBezTo>
                  <a:cubicBezTo>
                    <a:pt x="2" y="36"/>
                    <a:pt x="2" y="36"/>
                    <a:pt x="3" y="37"/>
                  </a:cubicBezTo>
                  <a:cubicBezTo>
                    <a:pt x="3" y="37"/>
                    <a:pt x="3" y="37"/>
                    <a:pt x="4" y="37"/>
                  </a:cubicBezTo>
                  <a:cubicBezTo>
                    <a:pt x="4" y="37"/>
                    <a:pt x="5" y="37"/>
                    <a:pt x="6" y="38"/>
                  </a:cubicBezTo>
                  <a:cubicBezTo>
                    <a:pt x="8" y="38"/>
                    <a:pt x="10" y="38"/>
                    <a:pt x="11" y="39"/>
                  </a:cubicBezTo>
                  <a:cubicBezTo>
                    <a:pt x="11" y="40"/>
                    <a:pt x="11" y="41"/>
                    <a:pt x="11" y="42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1" y="42"/>
                    <a:pt x="12" y="42"/>
                    <a:pt x="12" y="42"/>
                  </a:cubicBezTo>
                  <a:cubicBezTo>
                    <a:pt x="13" y="41"/>
                    <a:pt x="13" y="41"/>
                    <a:pt x="14" y="40"/>
                  </a:cubicBezTo>
                  <a:cubicBezTo>
                    <a:pt x="15" y="38"/>
                    <a:pt x="16" y="36"/>
                    <a:pt x="20" y="35"/>
                  </a:cubicBezTo>
                  <a:cubicBezTo>
                    <a:pt x="21" y="35"/>
                    <a:pt x="22" y="34"/>
                    <a:pt x="23" y="34"/>
                  </a:cubicBezTo>
                  <a:cubicBezTo>
                    <a:pt x="30" y="34"/>
                    <a:pt x="36" y="39"/>
                    <a:pt x="38" y="42"/>
                  </a:cubicBezTo>
                  <a:cubicBezTo>
                    <a:pt x="39" y="43"/>
                    <a:pt x="39" y="44"/>
                    <a:pt x="40" y="44"/>
                  </a:cubicBezTo>
                  <a:cubicBezTo>
                    <a:pt x="41" y="46"/>
                    <a:pt x="42" y="47"/>
                    <a:pt x="42" y="50"/>
                  </a:cubicBezTo>
                  <a:cubicBezTo>
                    <a:pt x="43" y="52"/>
                    <a:pt x="44" y="57"/>
                    <a:pt x="52" y="62"/>
                  </a:cubicBezTo>
                  <a:cubicBezTo>
                    <a:pt x="57" y="65"/>
                    <a:pt x="60" y="68"/>
                    <a:pt x="62" y="71"/>
                  </a:cubicBezTo>
                  <a:cubicBezTo>
                    <a:pt x="64" y="73"/>
                    <a:pt x="66" y="74"/>
                    <a:pt x="67" y="75"/>
                  </a:cubicBezTo>
                  <a:cubicBezTo>
                    <a:pt x="69" y="76"/>
                    <a:pt x="70" y="76"/>
                    <a:pt x="72" y="77"/>
                  </a:cubicBezTo>
                  <a:cubicBezTo>
                    <a:pt x="74" y="77"/>
                    <a:pt x="77" y="78"/>
                    <a:pt x="79" y="80"/>
                  </a:cubicBezTo>
                  <a:cubicBezTo>
                    <a:pt x="81" y="83"/>
                    <a:pt x="84" y="85"/>
                    <a:pt x="88" y="86"/>
                  </a:cubicBezTo>
                  <a:cubicBezTo>
                    <a:pt x="90" y="87"/>
                    <a:pt x="91" y="89"/>
                    <a:pt x="92" y="90"/>
                  </a:cubicBezTo>
                  <a:cubicBezTo>
                    <a:pt x="93" y="92"/>
                    <a:pt x="94" y="93"/>
                    <a:pt x="95" y="93"/>
                  </a:cubicBezTo>
                  <a:cubicBezTo>
                    <a:pt x="99" y="93"/>
                    <a:pt x="99" y="96"/>
                    <a:pt x="99" y="98"/>
                  </a:cubicBezTo>
                  <a:cubicBezTo>
                    <a:pt x="99" y="99"/>
                    <a:pt x="100" y="99"/>
                    <a:pt x="100" y="100"/>
                  </a:cubicBezTo>
                  <a:cubicBezTo>
                    <a:pt x="103" y="104"/>
                    <a:pt x="104" y="111"/>
                    <a:pt x="101" y="115"/>
                  </a:cubicBezTo>
                  <a:cubicBezTo>
                    <a:pt x="100" y="116"/>
                    <a:pt x="100" y="119"/>
                    <a:pt x="100" y="120"/>
                  </a:cubicBezTo>
                  <a:cubicBezTo>
                    <a:pt x="101" y="118"/>
                    <a:pt x="103" y="115"/>
                    <a:pt x="103" y="113"/>
                  </a:cubicBezTo>
                  <a:cubicBezTo>
                    <a:pt x="104" y="110"/>
                    <a:pt x="105" y="109"/>
                    <a:pt x="107" y="108"/>
                  </a:cubicBezTo>
                  <a:cubicBezTo>
                    <a:pt x="108" y="107"/>
                    <a:pt x="109" y="107"/>
                    <a:pt x="110" y="105"/>
                  </a:cubicBezTo>
                  <a:cubicBezTo>
                    <a:pt x="110" y="105"/>
                    <a:pt x="110" y="105"/>
                    <a:pt x="110" y="105"/>
                  </a:cubicBezTo>
                  <a:cubicBezTo>
                    <a:pt x="110" y="105"/>
                    <a:pt x="109" y="104"/>
                    <a:pt x="109" y="104"/>
                  </a:cubicBezTo>
                  <a:cubicBezTo>
                    <a:pt x="107" y="103"/>
                    <a:pt x="105" y="101"/>
                    <a:pt x="105" y="98"/>
                  </a:cubicBezTo>
                  <a:cubicBezTo>
                    <a:pt x="104" y="96"/>
                    <a:pt x="105" y="94"/>
                    <a:pt x="106" y="93"/>
                  </a:cubicBezTo>
                  <a:cubicBezTo>
                    <a:pt x="108" y="89"/>
                    <a:pt x="114" y="88"/>
                    <a:pt x="118" y="91"/>
                  </a:cubicBezTo>
                  <a:cubicBezTo>
                    <a:pt x="119" y="92"/>
                    <a:pt x="120" y="92"/>
                    <a:pt x="121" y="93"/>
                  </a:cubicBezTo>
                  <a:cubicBezTo>
                    <a:pt x="122" y="93"/>
                    <a:pt x="123" y="94"/>
                    <a:pt x="124" y="95"/>
                  </a:cubicBezTo>
                  <a:cubicBezTo>
                    <a:pt x="124" y="94"/>
                    <a:pt x="124" y="94"/>
                    <a:pt x="124" y="93"/>
                  </a:cubicBezTo>
                  <a:cubicBezTo>
                    <a:pt x="124" y="90"/>
                    <a:pt x="112" y="84"/>
                    <a:pt x="107" y="82"/>
                  </a:cubicBezTo>
                  <a:cubicBezTo>
                    <a:pt x="105" y="81"/>
                    <a:pt x="104" y="80"/>
                    <a:pt x="103" y="79"/>
                  </a:cubicBezTo>
                  <a:cubicBezTo>
                    <a:pt x="100" y="78"/>
                    <a:pt x="99" y="76"/>
                    <a:pt x="99" y="75"/>
                  </a:cubicBezTo>
                  <a:cubicBezTo>
                    <a:pt x="98" y="73"/>
                    <a:pt x="98" y="73"/>
                    <a:pt x="96" y="73"/>
                  </a:cubicBezTo>
                  <a:cubicBezTo>
                    <a:pt x="95" y="73"/>
                    <a:pt x="95" y="73"/>
                    <a:pt x="95" y="73"/>
                  </a:cubicBezTo>
                  <a:cubicBezTo>
                    <a:pt x="87" y="73"/>
                    <a:pt x="78" y="64"/>
                    <a:pt x="76" y="53"/>
                  </a:cubicBezTo>
                  <a:cubicBezTo>
                    <a:pt x="75" y="48"/>
                    <a:pt x="71" y="46"/>
                    <a:pt x="67" y="44"/>
                  </a:cubicBezTo>
                  <a:cubicBezTo>
                    <a:pt x="64" y="42"/>
                    <a:pt x="61" y="41"/>
                    <a:pt x="60" y="38"/>
                  </a:cubicBezTo>
                  <a:cubicBezTo>
                    <a:pt x="58" y="34"/>
                    <a:pt x="59" y="31"/>
                    <a:pt x="60" y="30"/>
                  </a:cubicBezTo>
                  <a:cubicBezTo>
                    <a:pt x="61" y="28"/>
                    <a:pt x="61" y="28"/>
                    <a:pt x="60" y="26"/>
                  </a:cubicBezTo>
                  <a:cubicBezTo>
                    <a:pt x="60" y="25"/>
                    <a:pt x="60" y="24"/>
                    <a:pt x="60" y="22"/>
                  </a:cubicBezTo>
                  <a:cubicBezTo>
                    <a:pt x="61" y="20"/>
                    <a:pt x="63" y="19"/>
                    <a:pt x="65" y="18"/>
                  </a:cubicBezTo>
                  <a:cubicBezTo>
                    <a:pt x="65" y="17"/>
                    <a:pt x="65" y="16"/>
                    <a:pt x="65" y="16"/>
                  </a:cubicBezTo>
                  <a:cubicBezTo>
                    <a:pt x="65" y="15"/>
                    <a:pt x="65" y="15"/>
                    <a:pt x="65" y="15"/>
                  </a:cubicBezTo>
                  <a:cubicBezTo>
                    <a:pt x="65" y="14"/>
                    <a:pt x="65" y="12"/>
                    <a:pt x="65" y="11"/>
                  </a:cubicBezTo>
                  <a:cubicBezTo>
                    <a:pt x="65" y="11"/>
                    <a:pt x="65" y="11"/>
                    <a:pt x="65" y="10"/>
                  </a:cubicBezTo>
                  <a:cubicBezTo>
                    <a:pt x="65" y="9"/>
                    <a:pt x="65" y="8"/>
                    <a:pt x="65" y="8"/>
                  </a:cubicBezTo>
                  <a:cubicBezTo>
                    <a:pt x="65" y="7"/>
                    <a:pt x="65" y="7"/>
                    <a:pt x="65" y="7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6"/>
                    <a:pt x="6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sz="1800"/>
            </a:p>
          </p:txBody>
        </p:sp>
        <p:sp>
          <p:nvSpPr>
            <p:cNvPr id="759" name="Freeform 1225">
              <a:extLst>
                <a:ext uri="{FF2B5EF4-FFF2-40B4-BE49-F238E27FC236}">
                  <a16:creationId xmlns:a16="http://schemas.microsoft.com/office/drawing/2014/main" id="{8487231E-C412-A157-693A-F5EB6C1D979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1" y="3384"/>
              <a:ext cx="26" cy="17"/>
            </a:xfrm>
            <a:custGeom>
              <a:avLst/>
              <a:gdLst>
                <a:gd name="T0" fmla="*/ 24 w 27"/>
                <a:gd name="T1" fmla="*/ 15 h 18"/>
                <a:gd name="T2" fmla="*/ 24 w 27"/>
                <a:gd name="T3" fmla="*/ 10 h 18"/>
                <a:gd name="T4" fmla="*/ 27 w 27"/>
                <a:gd name="T5" fmla="*/ 0 h 18"/>
                <a:gd name="T6" fmla="*/ 22 w 27"/>
                <a:gd name="T7" fmla="*/ 1 h 18"/>
                <a:gd name="T8" fmla="*/ 7 w 27"/>
                <a:gd name="T9" fmla="*/ 1 h 18"/>
                <a:gd name="T10" fmla="*/ 5 w 27"/>
                <a:gd name="T11" fmla="*/ 0 h 18"/>
                <a:gd name="T12" fmla="*/ 0 w 27"/>
                <a:gd name="T13" fmla="*/ 3 h 18"/>
                <a:gd name="T14" fmla="*/ 10 w 27"/>
                <a:gd name="T15" fmla="*/ 8 h 18"/>
                <a:gd name="T16" fmla="*/ 20 w 27"/>
                <a:gd name="T17" fmla="*/ 14 h 18"/>
                <a:gd name="T18" fmla="*/ 23 w 27"/>
                <a:gd name="T19" fmla="*/ 16 h 18"/>
                <a:gd name="T20" fmla="*/ 23 w 27"/>
                <a:gd name="T21" fmla="*/ 18 h 18"/>
                <a:gd name="T22" fmla="*/ 23 w 27"/>
                <a:gd name="T23" fmla="*/ 18 h 18"/>
                <a:gd name="T24" fmla="*/ 23 w 27"/>
                <a:gd name="T25" fmla="*/ 16 h 18"/>
                <a:gd name="T26" fmla="*/ 24 w 27"/>
                <a:gd name="T27" fmla="*/ 1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7" h="18">
                  <a:moveTo>
                    <a:pt x="24" y="15"/>
                  </a:moveTo>
                  <a:cubicBezTo>
                    <a:pt x="24" y="15"/>
                    <a:pt x="24" y="14"/>
                    <a:pt x="24" y="10"/>
                  </a:cubicBezTo>
                  <a:cubicBezTo>
                    <a:pt x="23" y="6"/>
                    <a:pt x="26" y="2"/>
                    <a:pt x="27" y="0"/>
                  </a:cubicBezTo>
                  <a:cubicBezTo>
                    <a:pt x="26" y="0"/>
                    <a:pt x="24" y="0"/>
                    <a:pt x="22" y="1"/>
                  </a:cubicBezTo>
                  <a:cubicBezTo>
                    <a:pt x="15" y="2"/>
                    <a:pt x="11" y="3"/>
                    <a:pt x="7" y="1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3" y="0"/>
                    <a:pt x="0" y="2"/>
                    <a:pt x="0" y="3"/>
                  </a:cubicBezTo>
                  <a:cubicBezTo>
                    <a:pt x="0" y="3"/>
                    <a:pt x="2" y="5"/>
                    <a:pt x="10" y="8"/>
                  </a:cubicBezTo>
                  <a:cubicBezTo>
                    <a:pt x="16" y="9"/>
                    <a:pt x="18" y="12"/>
                    <a:pt x="20" y="14"/>
                  </a:cubicBezTo>
                  <a:cubicBezTo>
                    <a:pt x="21" y="15"/>
                    <a:pt x="22" y="16"/>
                    <a:pt x="23" y="16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6"/>
                    <a:pt x="24" y="15"/>
                    <a:pt x="24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sz="1800"/>
            </a:p>
          </p:txBody>
        </p:sp>
        <p:sp>
          <p:nvSpPr>
            <p:cNvPr id="760" name="Freeform 1226">
              <a:extLst>
                <a:ext uri="{FF2B5EF4-FFF2-40B4-BE49-F238E27FC236}">
                  <a16:creationId xmlns:a16="http://schemas.microsoft.com/office/drawing/2014/main" id="{5519C6C0-3DDC-AC99-E5BF-D21FB20EE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5" y="3279"/>
              <a:ext cx="38" cy="49"/>
            </a:xfrm>
            <a:custGeom>
              <a:avLst/>
              <a:gdLst>
                <a:gd name="T0" fmla="*/ 19 w 40"/>
                <a:gd name="T1" fmla="*/ 52 h 52"/>
                <a:gd name="T2" fmla="*/ 20 w 40"/>
                <a:gd name="T3" fmla="*/ 52 h 52"/>
                <a:gd name="T4" fmla="*/ 22 w 40"/>
                <a:gd name="T5" fmla="*/ 51 h 52"/>
                <a:gd name="T6" fmla="*/ 24 w 40"/>
                <a:gd name="T7" fmla="*/ 51 h 52"/>
                <a:gd name="T8" fmla="*/ 27 w 40"/>
                <a:gd name="T9" fmla="*/ 50 h 52"/>
                <a:gd name="T10" fmla="*/ 29 w 40"/>
                <a:gd name="T11" fmla="*/ 50 h 52"/>
                <a:gd name="T12" fmla="*/ 32 w 40"/>
                <a:gd name="T13" fmla="*/ 50 h 52"/>
                <a:gd name="T14" fmla="*/ 34 w 40"/>
                <a:gd name="T15" fmla="*/ 49 h 52"/>
                <a:gd name="T16" fmla="*/ 36 w 40"/>
                <a:gd name="T17" fmla="*/ 49 h 52"/>
                <a:gd name="T18" fmla="*/ 36 w 40"/>
                <a:gd name="T19" fmla="*/ 48 h 52"/>
                <a:gd name="T20" fmla="*/ 38 w 40"/>
                <a:gd name="T21" fmla="*/ 43 h 52"/>
                <a:gd name="T22" fmla="*/ 37 w 40"/>
                <a:gd name="T23" fmla="*/ 37 h 52"/>
                <a:gd name="T24" fmla="*/ 37 w 40"/>
                <a:gd name="T25" fmla="*/ 26 h 52"/>
                <a:gd name="T26" fmla="*/ 37 w 40"/>
                <a:gd name="T27" fmla="*/ 25 h 52"/>
                <a:gd name="T28" fmla="*/ 28 w 40"/>
                <a:gd name="T29" fmla="*/ 20 h 52"/>
                <a:gd name="T30" fmla="*/ 24 w 40"/>
                <a:gd name="T31" fmla="*/ 15 h 52"/>
                <a:gd name="T32" fmla="*/ 19 w 40"/>
                <a:gd name="T33" fmla="*/ 7 h 52"/>
                <a:gd name="T34" fmla="*/ 17 w 40"/>
                <a:gd name="T35" fmla="*/ 4 h 52"/>
                <a:gd name="T36" fmla="*/ 16 w 40"/>
                <a:gd name="T37" fmla="*/ 3 h 52"/>
                <a:gd name="T38" fmla="*/ 15 w 40"/>
                <a:gd name="T39" fmla="*/ 2 h 52"/>
                <a:gd name="T40" fmla="*/ 15 w 40"/>
                <a:gd name="T41" fmla="*/ 2 h 52"/>
                <a:gd name="T42" fmla="*/ 9 w 40"/>
                <a:gd name="T43" fmla="*/ 0 h 52"/>
                <a:gd name="T44" fmla="*/ 0 w 40"/>
                <a:gd name="T45" fmla="*/ 3 h 52"/>
                <a:gd name="T46" fmla="*/ 0 w 40"/>
                <a:gd name="T47" fmla="*/ 5 h 52"/>
                <a:gd name="T48" fmla="*/ 0 w 40"/>
                <a:gd name="T49" fmla="*/ 6 h 52"/>
                <a:gd name="T50" fmla="*/ 1 w 40"/>
                <a:gd name="T51" fmla="*/ 6 h 52"/>
                <a:gd name="T52" fmla="*/ 5 w 40"/>
                <a:gd name="T53" fmla="*/ 13 h 52"/>
                <a:gd name="T54" fmla="*/ 6 w 40"/>
                <a:gd name="T55" fmla="*/ 17 h 52"/>
                <a:gd name="T56" fmla="*/ 6 w 40"/>
                <a:gd name="T57" fmla="*/ 18 h 52"/>
                <a:gd name="T58" fmla="*/ 6 w 40"/>
                <a:gd name="T59" fmla="*/ 19 h 52"/>
                <a:gd name="T60" fmla="*/ 7 w 40"/>
                <a:gd name="T61" fmla="*/ 23 h 52"/>
                <a:gd name="T62" fmla="*/ 7 w 40"/>
                <a:gd name="T63" fmla="*/ 29 h 52"/>
                <a:gd name="T64" fmla="*/ 6 w 40"/>
                <a:gd name="T65" fmla="*/ 31 h 52"/>
                <a:gd name="T66" fmla="*/ 6 w 40"/>
                <a:gd name="T67" fmla="*/ 34 h 52"/>
                <a:gd name="T68" fmla="*/ 5 w 40"/>
                <a:gd name="T69" fmla="*/ 35 h 52"/>
                <a:gd name="T70" fmla="*/ 5 w 40"/>
                <a:gd name="T71" fmla="*/ 35 h 52"/>
                <a:gd name="T72" fmla="*/ 4 w 40"/>
                <a:gd name="T73" fmla="*/ 36 h 52"/>
                <a:gd name="T74" fmla="*/ 3 w 40"/>
                <a:gd name="T75" fmla="*/ 36 h 52"/>
                <a:gd name="T76" fmla="*/ 2 w 40"/>
                <a:gd name="T77" fmla="*/ 39 h 52"/>
                <a:gd name="T78" fmla="*/ 4 w 40"/>
                <a:gd name="T79" fmla="*/ 41 h 52"/>
                <a:gd name="T80" fmla="*/ 7 w 40"/>
                <a:gd name="T81" fmla="*/ 44 h 52"/>
                <a:gd name="T82" fmla="*/ 9 w 40"/>
                <a:gd name="T83" fmla="*/ 4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0" h="52">
                  <a:moveTo>
                    <a:pt x="12" y="48"/>
                  </a:moveTo>
                  <a:cubicBezTo>
                    <a:pt x="14" y="49"/>
                    <a:pt x="17" y="51"/>
                    <a:pt x="19" y="52"/>
                  </a:cubicBezTo>
                  <a:cubicBezTo>
                    <a:pt x="19" y="52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1" y="52"/>
                    <a:pt x="22" y="51"/>
                    <a:pt x="22" y="51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3" y="51"/>
                    <a:pt x="24" y="51"/>
                    <a:pt x="24" y="51"/>
                  </a:cubicBezTo>
                  <a:cubicBezTo>
                    <a:pt x="24" y="51"/>
                    <a:pt x="25" y="51"/>
                    <a:pt x="25" y="51"/>
                  </a:cubicBezTo>
                  <a:cubicBezTo>
                    <a:pt x="25" y="51"/>
                    <a:pt x="26" y="51"/>
                    <a:pt x="27" y="50"/>
                  </a:cubicBezTo>
                  <a:cubicBezTo>
                    <a:pt x="27" y="50"/>
                    <a:pt x="27" y="50"/>
                    <a:pt x="28" y="50"/>
                  </a:cubicBezTo>
                  <a:cubicBezTo>
                    <a:pt x="28" y="50"/>
                    <a:pt x="29" y="50"/>
                    <a:pt x="29" y="50"/>
                  </a:cubicBezTo>
                  <a:cubicBezTo>
                    <a:pt x="29" y="50"/>
                    <a:pt x="30" y="50"/>
                    <a:pt x="30" y="50"/>
                  </a:cubicBezTo>
                  <a:cubicBezTo>
                    <a:pt x="31" y="50"/>
                    <a:pt x="31" y="50"/>
                    <a:pt x="32" y="50"/>
                  </a:cubicBezTo>
                  <a:cubicBezTo>
                    <a:pt x="32" y="49"/>
                    <a:pt x="33" y="49"/>
                    <a:pt x="33" y="49"/>
                  </a:cubicBezTo>
                  <a:cubicBezTo>
                    <a:pt x="33" y="49"/>
                    <a:pt x="34" y="49"/>
                    <a:pt x="34" y="49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36" y="49"/>
                    <a:pt x="36" y="49"/>
                    <a:pt x="36" y="49"/>
                  </a:cubicBezTo>
                  <a:cubicBezTo>
                    <a:pt x="36" y="49"/>
                    <a:pt x="36" y="49"/>
                    <a:pt x="36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6" y="48"/>
                    <a:pt x="36" y="48"/>
                    <a:pt x="36" y="47"/>
                  </a:cubicBezTo>
                  <a:cubicBezTo>
                    <a:pt x="36" y="46"/>
                    <a:pt x="37" y="44"/>
                    <a:pt x="38" y="43"/>
                  </a:cubicBezTo>
                  <a:cubicBezTo>
                    <a:pt x="39" y="42"/>
                    <a:pt x="39" y="41"/>
                    <a:pt x="40" y="41"/>
                  </a:cubicBezTo>
                  <a:cubicBezTo>
                    <a:pt x="40" y="40"/>
                    <a:pt x="38" y="38"/>
                    <a:pt x="37" y="37"/>
                  </a:cubicBezTo>
                  <a:cubicBezTo>
                    <a:pt x="35" y="35"/>
                    <a:pt x="34" y="33"/>
                    <a:pt x="35" y="31"/>
                  </a:cubicBezTo>
                  <a:cubicBezTo>
                    <a:pt x="35" y="29"/>
                    <a:pt x="36" y="27"/>
                    <a:pt x="37" y="26"/>
                  </a:cubicBezTo>
                  <a:cubicBezTo>
                    <a:pt x="37" y="26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4"/>
                    <a:pt x="37" y="23"/>
                    <a:pt x="37" y="22"/>
                  </a:cubicBezTo>
                  <a:cubicBezTo>
                    <a:pt x="35" y="21"/>
                    <a:pt x="30" y="21"/>
                    <a:pt x="28" y="20"/>
                  </a:cubicBezTo>
                  <a:cubicBezTo>
                    <a:pt x="27" y="20"/>
                    <a:pt x="26" y="20"/>
                    <a:pt x="26" y="20"/>
                  </a:cubicBezTo>
                  <a:cubicBezTo>
                    <a:pt x="23" y="19"/>
                    <a:pt x="24" y="16"/>
                    <a:pt x="24" y="15"/>
                  </a:cubicBezTo>
                  <a:cubicBezTo>
                    <a:pt x="24" y="14"/>
                    <a:pt x="24" y="13"/>
                    <a:pt x="24" y="13"/>
                  </a:cubicBezTo>
                  <a:cubicBezTo>
                    <a:pt x="21" y="13"/>
                    <a:pt x="19" y="10"/>
                    <a:pt x="19" y="7"/>
                  </a:cubicBezTo>
                  <a:cubicBezTo>
                    <a:pt x="19" y="7"/>
                    <a:pt x="19" y="7"/>
                    <a:pt x="19" y="6"/>
                  </a:cubicBezTo>
                  <a:cubicBezTo>
                    <a:pt x="18" y="6"/>
                    <a:pt x="18" y="5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6" y="4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2" y="1"/>
                    <a:pt x="10" y="0"/>
                    <a:pt x="9" y="0"/>
                  </a:cubicBezTo>
                  <a:cubicBezTo>
                    <a:pt x="8" y="1"/>
                    <a:pt x="3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7"/>
                    <a:pt x="1" y="7"/>
                  </a:cubicBezTo>
                  <a:cubicBezTo>
                    <a:pt x="5" y="8"/>
                    <a:pt x="5" y="11"/>
                    <a:pt x="5" y="13"/>
                  </a:cubicBezTo>
                  <a:cubicBezTo>
                    <a:pt x="5" y="14"/>
                    <a:pt x="5" y="15"/>
                    <a:pt x="6" y="16"/>
                  </a:cubicBezTo>
                  <a:cubicBezTo>
                    <a:pt x="6" y="16"/>
                    <a:pt x="6" y="16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5"/>
                    <a:pt x="7" y="27"/>
                    <a:pt x="7" y="29"/>
                  </a:cubicBezTo>
                  <a:cubicBezTo>
                    <a:pt x="6" y="29"/>
                    <a:pt x="6" y="30"/>
                    <a:pt x="6" y="30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3"/>
                    <a:pt x="6" y="33"/>
                    <a:pt x="6" y="34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5" y="34"/>
                    <a:pt x="5" y="35"/>
                    <a:pt x="5" y="35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3" y="36"/>
                    <a:pt x="2" y="37"/>
                    <a:pt x="2" y="38"/>
                  </a:cubicBezTo>
                  <a:cubicBezTo>
                    <a:pt x="2" y="38"/>
                    <a:pt x="2" y="38"/>
                    <a:pt x="2" y="39"/>
                  </a:cubicBezTo>
                  <a:cubicBezTo>
                    <a:pt x="2" y="39"/>
                    <a:pt x="3" y="39"/>
                    <a:pt x="3" y="39"/>
                  </a:cubicBezTo>
                  <a:cubicBezTo>
                    <a:pt x="3" y="40"/>
                    <a:pt x="4" y="40"/>
                    <a:pt x="4" y="41"/>
                  </a:cubicBezTo>
                  <a:cubicBezTo>
                    <a:pt x="4" y="41"/>
                    <a:pt x="5" y="42"/>
                    <a:pt x="5" y="42"/>
                  </a:cubicBezTo>
                  <a:cubicBezTo>
                    <a:pt x="6" y="43"/>
                    <a:pt x="6" y="43"/>
                    <a:pt x="7" y="44"/>
                  </a:cubicBezTo>
                  <a:cubicBezTo>
                    <a:pt x="7" y="44"/>
                    <a:pt x="7" y="45"/>
                    <a:pt x="8" y="45"/>
                  </a:cubicBezTo>
                  <a:cubicBezTo>
                    <a:pt x="8" y="45"/>
                    <a:pt x="8" y="46"/>
                    <a:pt x="9" y="46"/>
                  </a:cubicBezTo>
                  <a:cubicBezTo>
                    <a:pt x="9" y="46"/>
                    <a:pt x="10" y="47"/>
                    <a:pt x="12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sz="1800"/>
            </a:p>
          </p:txBody>
        </p:sp>
        <p:sp>
          <p:nvSpPr>
            <p:cNvPr id="744" name="Freeform 1210">
              <a:extLst>
                <a:ext uri="{FF2B5EF4-FFF2-40B4-BE49-F238E27FC236}">
                  <a16:creationId xmlns:a16="http://schemas.microsoft.com/office/drawing/2014/main" id="{67448388-618B-2782-A110-148F4ACC8878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9" y="2894"/>
              <a:ext cx="109" cy="176"/>
            </a:xfrm>
            <a:custGeom>
              <a:avLst/>
              <a:gdLst>
                <a:gd name="T0" fmla="*/ 77 w 114"/>
                <a:gd name="T1" fmla="*/ 1 h 183"/>
                <a:gd name="T2" fmla="*/ 65 w 114"/>
                <a:gd name="T3" fmla="*/ 3 h 183"/>
                <a:gd name="T4" fmla="*/ 56 w 114"/>
                <a:gd name="T5" fmla="*/ 8 h 183"/>
                <a:gd name="T6" fmla="*/ 55 w 114"/>
                <a:gd name="T7" fmla="*/ 17 h 183"/>
                <a:gd name="T8" fmla="*/ 48 w 114"/>
                <a:gd name="T9" fmla="*/ 22 h 183"/>
                <a:gd name="T10" fmla="*/ 43 w 114"/>
                <a:gd name="T11" fmla="*/ 29 h 183"/>
                <a:gd name="T12" fmla="*/ 37 w 114"/>
                <a:gd name="T13" fmla="*/ 27 h 183"/>
                <a:gd name="T14" fmla="*/ 27 w 114"/>
                <a:gd name="T15" fmla="*/ 27 h 183"/>
                <a:gd name="T16" fmla="*/ 9 w 114"/>
                <a:gd name="T17" fmla="*/ 20 h 183"/>
                <a:gd name="T18" fmla="*/ 3 w 114"/>
                <a:gd name="T19" fmla="*/ 17 h 183"/>
                <a:gd name="T20" fmla="*/ 1 w 114"/>
                <a:gd name="T21" fmla="*/ 19 h 183"/>
                <a:gd name="T22" fmla="*/ 0 w 114"/>
                <a:gd name="T23" fmla="*/ 19 h 183"/>
                <a:gd name="T24" fmla="*/ 11 w 114"/>
                <a:gd name="T25" fmla="*/ 27 h 183"/>
                <a:gd name="T26" fmla="*/ 28 w 114"/>
                <a:gd name="T27" fmla="*/ 41 h 183"/>
                <a:gd name="T28" fmla="*/ 30 w 114"/>
                <a:gd name="T29" fmla="*/ 57 h 183"/>
                <a:gd name="T30" fmla="*/ 32 w 114"/>
                <a:gd name="T31" fmla="*/ 73 h 183"/>
                <a:gd name="T32" fmla="*/ 34 w 114"/>
                <a:gd name="T33" fmla="*/ 76 h 183"/>
                <a:gd name="T34" fmla="*/ 34 w 114"/>
                <a:gd name="T35" fmla="*/ 79 h 183"/>
                <a:gd name="T36" fmla="*/ 42 w 114"/>
                <a:gd name="T37" fmla="*/ 82 h 183"/>
                <a:gd name="T38" fmla="*/ 47 w 114"/>
                <a:gd name="T39" fmla="*/ 98 h 183"/>
                <a:gd name="T40" fmla="*/ 39 w 114"/>
                <a:gd name="T41" fmla="*/ 102 h 183"/>
                <a:gd name="T42" fmla="*/ 20 w 114"/>
                <a:gd name="T43" fmla="*/ 120 h 183"/>
                <a:gd name="T44" fmla="*/ 5 w 114"/>
                <a:gd name="T45" fmla="*/ 130 h 183"/>
                <a:gd name="T46" fmla="*/ 1 w 114"/>
                <a:gd name="T47" fmla="*/ 138 h 183"/>
                <a:gd name="T48" fmla="*/ 4 w 114"/>
                <a:gd name="T49" fmla="*/ 149 h 183"/>
                <a:gd name="T50" fmla="*/ 2 w 114"/>
                <a:gd name="T51" fmla="*/ 172 h 183"/>
                <a:gd name="T52" fmla="*/ 12 w 114"/>
                <a:gd name="T53" fmla="*/ 176 h 183"/>
                <a:gd name="T54" fmla="*/ 19 w 114"/>
                <a:gd name="T55" fmla="*/ 180 h 183"/>
                <a:gd name="T56" fmla="*/ 31 w 114"/>
                <a:gd name="T57" fmla="*/ 183 h 183"/>
                <a:gd name="T58" fmla="*/ 74 w 114"/>
                <a:gd name="T59" fmla="*/ 174 h 183"/>
                <a:gd name="T60" fmla="*/ 77 w 114"/>
                <a:gd name="T61" fmla="*/ 170 h 183"/>
                <a:gd name="T62" fmla="*/ 97 w 114"/>
                <a:gd name="T63" fmla="*/ 154 h 183"/>
                <a:gd name="T64" fmla="*/ 111 w 114"/>
                <a:gd name="T65" fmla="*/ 131 h 183"/>
                <a:gd name="T66" fmla="*/ 96 w 114"/>
                <a:gd name="T67" fmla="*/ 117 h 183"/>
                <a:gd name="T68" fmla="*/ 103 w 114"/>
                <a:gd name="T69" fmla="*/ 112 h 183"/>
                <a:gd name="T70" fmla="*/ 98 w 114"/>
                <a:gd name="T71" fmla="*/ 101 h 183"/>
                <a:gd name="T72" fmla="*/ 95 w 114"/>
                <a:gd name="T73" fmla="*/ 94 h 183"/>
                <a:gd name="T74" fmla="*/ 94 w 114"/>
                <a:gd name="T75" fmla="*/ 84 h 183"/>
                <a:gd name="T76" fmla="*/ 98 w 114"/>
                <a:gd name="T77" fmla="*/ 79 h 183"/>
                <a:gd name="T78" fmla="*/ 87 w 114"/>
                <a:gd name="T79" fmla="*/ 62 h 183"/>
                <a:gd name="T80" fmla="*/ 91 w 114"/>
                <a:gd name="T81" fmla="*/ 53 h 183"/>
                <a:gd name="T82" fmla="*/ 90 w 114"/>
                <a:gd name="T83" fmla="*/ 40 h 183"/>
                <a:gd name="T84" fmla="*/ 81 w 114"/>
                <a:gd name="T85" fmla="*/ 33 h 183"/>
                <a:gd name="T86" fmla="*/ 85 w 114"/>
                <a:gd name="T87" fmla="*/ 18 h 183"/>
                <a:gd name="T88" fmla="*/ 87 w 114"/>
                <a:gd name="T89" fmla="*/ 15 h 183"/>
                <a:gd name="T90" fmla="*/ 89 w 114"/>
                <a:gd name="T91" fmla="*/ 8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14" h="183">
                  <a:moveTo>
                    <a:pt x="89" y="8"/>
                  </a:moveTo>
                  <a:cubicBezTo>
                    <a:pt x="89" y="8"/>
                    <a:pt x="86" y="6"/>
                    <a:pt x="85" y="6"/>
                  </a:cubicBezTo>
                  <a:cubicBezTo>
                    <a:pt x="82" y="5"/>
                    <a:pt x="79" y="3"/>
                    <a:pt x="77" y="1"/>
                  </a:cubicBezTo>
                  <a:cubicBezTo>
                    <a:pt x="77" y="1"/>
                    <a:pt x="77" y="0"/>
                    <a:pt x="75" y="0"/>
                  </a:cubicBezTo>
                  <a:cubicBezTo>
                    <a:pt x="74" y="0"/>
                    <a:pt x="72" y="0"/>
                    <a:pt x="72" y="1"/>
                  </a:cubicBezTo>
                  <a:cubicBezTo>
                    <a:pt x="70" y="3"/>
                    <a:pt x="68" y="3"/>
                    <a:pt x="65" y="3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62" y="3"/>
                    <a:pt x="61" y="3"/>
                    <a:pt x="61" y="3"/>
                  </a:cubicBezTo>
                  <a:cubicBezTo>
                    <a:pt x="60" y="5"/>
                    <a:pt x="58" y="7"/>
                    <a:pt x="56" y="8"/>
                  </a:cubicBezTo>
                  <a:cubicBezTo>
                    <a:pt x="55" y="9"/>
                    <a:pt x="54" y="9"/>
                    <a:pt x="54" y="10"/>
                  </a:cubicBezTo>
                  <a:cubicBezTo>
                    <a:pt x="54" y="11"/>
                    <a:pt x="54" y="12"/>
                    <a:pt x="54" y="13"/>
                  </a:cubicBezTo>
                  <a:cubicBezTo>
                    <a:pt x="54" y="14"/>
                    <a:pt x="55" y="16"/>
                    <a:pt x="55" y="17"/>
                  </a:cubicBezTo>
                  <a:cubicBezTo>
                    <a:pt x="55" y="18"/>
                    <a:pt x="55" y="19"/>
                    <a:pt x="54" y="20"/>
                  </a:cubicBezTo>
                  <a:cubicBezTo>
                    <a:pt x="53" y="21"/>
                    <a:pt x="52" y="22"/>
                    <a:pt x="49" y="22"/>
                  </a:cubicBezTo>
                  <a:cubicBezTo>
                    <a:pt x="49" y="22"/>
                    <a:pt x="49" y="22"/>
                    <a:pt x="48" y="22"/>
                  </a:cubicBezTo>
                  <a:cubicBezTo>
                    <a:pt x="48" y="22"/>
                    <a:pt x="48" y="22"/>
                    <a:pt x="48" y="22"/>
                  </a:cubicBezTo>
                  <a:cubicBezTo>
                    <a:pt x="48" y="23"/>
                    <a:pt x="48" y="25"/>
                    <a:pt x="46" y="27"/>
                  </a:cubicBezTo>
                  <a:cubicBezTo>
                    <a:pt x="46" y="28"/>
                    <a:pt x="45" y="29"/>
                    <a:pt x="43" y="29"/>
                  </a:cubicBezTo>
                  <a:cubicBezTo>
                    <a:pt x="41" y="29"/>
                    <a:pt x="40" y="28"/>
                    <a:pt x="40" y="27"/>
                  </a:cubicBezTo>
                  <a:cubicBezTo>
                    <a:pt x="39" y="27"/>
                    <a:pt x="39" y="26"/>
                    <a:pt x="39" y="26"/>
                  </a:cubicBezTo>
                  <a:cubicBezTo>
                    <a:pt x="38" y="27"/>
                    <a:pt x="38" y="27"/>
                    <a:pt x="37" y="27"/>
                  </a:cubicBezTo>
                  <a:cubicBezTo>
                    <a:pt x="36" y="27"/>
                    <a:pt x="34" y="26"/>
                    <a:pt x="33" y="26"/>
                  </a:cubicBezTo>
                  <a:cubicBezTo>
                    <a:pt x="33" y="25"/>
                    <a:pt x="32" y="25"/>
                    <a:pt x="31" y="25"/>
                  </a:cubicBezTo>
                  <a:cubicBezTo>
                    <a:pt x="31" y="26"/>
                    <a:pt x="29" y="27"/>
                    <a:pt x="27" y="27"/>
                  </a:cubicBezTo>
                  <a:cubicBezTo>
                    <a:pt x="25" y="27"/>
                    <a:pt x="23" y="27"/>
                    <a:pt x="20" y="26"/>
                  </a:cubicBezTo>
                  <a:cubicBezTo>
                    <a:pt x="19" y="26"/>
                    <a:pt x="18" y="26"/>
                    <a:pt x="17" y="25"/>
                  </a:cubicBezTo>
                  <a:cubicBezTo>
                    <a:pt x="14" y="25"/>
                    <a:pt x="11" y="22"/>
                    <a:pt x="9" y="20"/>
                  </a:cubicBezTo>
                  <a:cubicBezTo>
                    <a:pt x="8" y="18"/>
                    <a:pt x="6" y="16"/>
                    <a:pt x="5" y="16"/>
                  </a:cubicBezTo>
                  <a:cubicBezTo>
                    <a:pt x="4" y="16"/>
                    <a:pt x="4" y="16"/>
                    <a:pt x="4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2" y="17"/>
                    <a:pt x="2" y="17"/>
                  </a:cubicBezTo>
                  <a:cubicBezTo>
                    <a:pt x="2" y="17"/>
                    <a:pt x="2" y="18"/>
                    <a:pt x="2" y="18"/>
                  </a:cubicBezTo>
                  <a:cubicBezTo>
                    <a:pt x="1" y="18"/>
                    <a:pt x="1" y="18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2" y="20"/>
                    <a:pt x="3" y="21"/>
                    <a:pt x="4" y="22"/>
                  </a:cubicBezTo>
                  <a:cubicBezTo>
                    <a:pt x="5" y="23"/>
                    <a:pt x="7" y="25"/>
                    <a:pt x="9" y="26"/>
                  </a:cubicBezTo>
                  <a:cubicBezTo>
                    <a:pt x="9" y="26"/>
                    <a:pt x="10" y="27"/>
                    <a:pt x="11" y="27"/>
                  </a:cubicBezTo>
                  <a:cubicBezTo>
                    <a:pt x="12" y="28"/>
                    <a:pt x="14" y="28"/>
                    <a:pt x="15" y="29"/>
                  </a:cubicBezTo>
                  <a:cubicBezTo>
                    <a:pt x="22" y="32"/>
                    <a:pt x="29" y="34"/>
                    <a:pt x="28" y="39"/>
                  </a:cubicBezTo>
                  <a:cubicBezTo>
                    <a:pt x="28" y="39"/>
                    <a:pt x="28" y="40"/>
                    <a:pt x="28" y="41"/>
                  </a:cubicBezTo>
                  <a:cubicBezTo>
                    <a:pt x="27" y="43"/>
                    <a:pt x="27" y="47"/>
                    <a:pt x="28" y="47"/>
                  </a:cubicBezTo>
                  <a:cubicBezTo>
                    <a:pt x="30" y="49"/>
                    <a:pt x="30" y="52"/>
                    <a:pt x="30" y="54"/>
                  </a:cubicBezTo>
                  <a:cubicBezTo>
                    <a:pt x="30" y="55"/>
                    <a:pt x="30" y="57"/>
                    <a:pt x="30" y="57"/>
                  </a:cubicBezTo>
                  <a:cubicBezTo>
                    <a:pt x="33" y="59"/>
                    <a:pt x="34" y="63"/>
                    <a:pt x="33" y="66"/>
                  </a:cubicBezTo>
                  <a:cubicBezTo>
                    <a:pt x="32" y="69"/>
                    <a:pt x="31" y="70"/>
                    <a:pt x="30" y="71"/>
                  </a:cubicBezTo>
                  <a:cubicBezTo>
                    <a:pt x="31" y="71"/>
                    <a:pt x="31" y="73"/>
                    <a:pt x="32" y="73"/>
                  </a:cubicBezTo>
                  <a:cubicBezTo>
                    <a:pt x="33" y="74"/>
                    <a:pt x="33" y="74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4" y="76"/>
                    <a:pt x="34" y="76"/>
                  </a:cubicBezTo>
                  <a:cubicBezTo>
                    <a:pt x="34" y="76"/>
                    <a:pt x="34" y="77"/>
                    <a:pt x="34" y="77"/>
                  </a:cubicBezTo>
                  <a:cubicBezTo>
                    <a:pt x="34" y="77"/>
                    <a:pt x="34" y="78"/>
                    <a:pt x="34" y="78"/>
                  </a:cubicBezTo>
                  <a:cubicBezTo>
                    <a:pt x="34" y="78"/>
                    <a:pt x="34" y="78"/>
                    <a:pt x="34" y="79"/>
                  </a:cubicBezTo>
                  <a:cubicBezTo>
                    <a:pt x="34" y="79"/>
                    <a:pt x="34" y="79"/>
                    <a:pt x="34" y="79"/>
                  </a:cubicBezTo>
                  <a:cubicBezTo>
                    <a:pt x="36" y="79"/>
                    <a:pt x="38" y="80"/>
                    <a:pt x="40" y="81"/>
                  </a:cubicBezTo>
                  <a:cubicBezTo>
                    <a:pt x="41" y="82"/>
                    <a:pt x="42" y="82"/>
                    <a:pt x="42" y="82"/>
                  </a:cubicBezTo>
                  <a:cubicBezTo>
                    <a:pt x="47" y="84"/>
                    <a:pt x="47" y="88"/>
                    <a:pt x="48" y="91"/>
                  </a:cubicBezTo>
                  <a:cubicBezTo>
                    <a:pt x="48" y="92"/>
                    <a:pt x="48" y="92"/>
                    <a:pt x="48" y="93"/>
                  </a:cubicBezTo>
                  <a:cubicBezTo>
                    <a:pt x="48" y="96"/>
                    <a:pt x="48" y="97"/>
                    <a:pt x="47" y="98"/>
                  </a:cubicBezTo>
                  <a:cubicBezTo>
                    <a:pt x="46" y="99"/>
                    <a:pt x="44" y="100"/>
                    <a:pt x="42" y="98"/>
                  </a:cubicBezTo>
                  <a:cubicBezTo>
                    <a:pt x="42" y="98"/>
                    <a:pt x="42" y="98"/>
                    <a:pt x="42" y="98"/>
                  </a:cubicBezTo>
                  <a:cubicBezTo>
                    <a:pt x="41" y="98"/>
                    <a:pt x="40" y="99"/>
                    <a:pt x="39" y="102"/>
                  </a:cubicBezTo>
                  <a:cubicBezTo>
                    <a:pt x="38" y="108"/>
                    <a:pt x="31" y="115"/>
                    <a:pt x="26" y="115"/>
                  </a:cubicBezTo>
                  <a:cubicBezTo>
                    <a:pt x="25" y="115"/>
                    <a:pt x="25" y="116"/>
                    <a:pt x="24" y="117"/>
                  </a:cubicBezTo>
                  <a:cubicBezTo>
                    <a:pt x="23" y="118"/>
                    <a:pt x="22" y="120"/>
                    <a:pt x="20" y="120"/>
                  </a:cubicBezTo>
                  <a:cubicBezTo>
                    <a:pt x="17" y="121"/>
                    <a:pt x="15" y="122"/>
                    <a:pt x="15" y="124"/>
                  </a:cubicBezTo>
                  <a:cubicBezTo>
                    <a:pt x="15" y="126"/>
                    <a:pt x="15" y="127"/>
                    <a:pt x="14" y="128"/>
                  </a:cubicBezTo>
                  <a:cubicBezTo>
                    <a:pt x="12" y="130"/>
                    <a:pt x="8" y="130"/>
                    <a:pt x="5" y="130"/>
                  </a:cubicBezTo>
                  <a:cubicBezTo>
                    <a:pt x="5" y="130"/>
                    <a:pt x="5" y="132"/>
                    <a:pt x="4" y="132"/>
                  </a:cubicBezTo>
                  <a:cubicBezTo>
                    <a:pt x="4" y="134"/>
                    <a:pt x="3" y="136"/>
                    <a:pt x="1" y="137"/>
                  </a:cubicBezTo>
                  <a:cubicBezTo>
                    <a:pt x="1" y="137"/>
                    <a:pt x="1" y="138"/>
                    <a:pt x="1" y="138"/>
                  </a:cubicBezTo>
                  <a:cubicBezTo>
                    <a:pt x="1" y="138"/>
                    <a:pt x="1" y="139"/>
                    <a:pt x="2" y="141"/>
                  </a:cubicBezTo>
                  <a:cubicBezTo>
                    <a:pt x="4" y="143"/>
                    <a:pt x="4" y="146"/>
                    <a:pt x="4" y="147"/>
                  </a:cubicBezTo>
                  <a:cubicBezTo>
                    <a:pt x="4" y="148"/>
                    <a:pt x="4" y="149"/>
                    <a:pt x="4" y="149"/>
                  </a:cubicBezTo>
                  <a:cubicBezTo>
                    <a:pt x="4" y="149"/>
                    <a:pt x="4" y="150"/>
                    <a:pt x="4" y="150"/>
                  </a:cubicBezTo>
                  <a:cubicBezTo>
                    <a:pt x="6" y="153"/>
                    <a:pt x="8" y="158"/>
                    <a:pt x="6" y="163"/>
                  </a:cubicBezTo>
                  <a:cubicBezTo>
                    <a:pt x="4" y="168"/>
                    <a:pt x="3" y="171"/>
                    <a:pt x="2" y="172"/>
                  </a:cubicBezTo>
                  <a:cubicBezTo>
                    <a:pt x="4" y="172"/>
                    <a:pt x="5" y="173"/>
                    <a:pt x="6" y="174"/>
                  </a:cubicBezTo>
                  <a:cubicBezTo>
                    <a:pt x="8" y="175"/>
                    <a:pt x="10" y="176"/>
                    <a:pt x="11" y="176"/>
                  </a:cubicBezTo>
                  <a:cubicBezTo>
                    <a:pt x="11" y="176"/>
                    <a:pt x="12" y="176"/>
                    <a:pt x="12" y="176"/>
                  </a:cubicBezTo>
                  <a:cubicBezTo>
                    <a:pt x="14" y="176"/>
                    <a:pt x="15" y="178"/>
                    <a:pt x="16" y="179"/>
                  </a:cubicBezTo>
                  <a:cubicBezTo>
                    <a:pt x="17" y="179"/>
                    <a:pt x="17" y="180"/>
                    <a:pt x="17" y="180"/>
                  </a:cubicBezTo>
                  <a:cubicBezTo>
                    <a:pt x="18" y="180"/>
                    <a:pt x="19" y="180"/>
                    <a:pt x="19" y="180"/>
                  </a:cubicBezTo>
                  <a:cubicBezTo>
                    <a:pt x="21" y="180"/>
                    <a:pt x="21" y="180"/>
                    <a:pt x="22" y="181"/>
                  </a:cubicBezTo>
                  <a:cubicBezTo>
                    <a:pt x="24" y="182"/>
                    <a:pt x="25" y="183"/>
                    <a:pt x="30" y="183"/>
                  </a:cubicBezTo>
                  <a:cubicBezTo>
                    <a:pt x="31" y="183"/>
                    <a:pt x="31" y="183"/>
                    <a:pt x="31" y="183"/>
                  </a:cubicBezTo>
                  <a:cubicBezTo>
                    <a:pt x="35" y="182"/>
                    <a:pt x="42" y="180"/>
                    <a:pt x="49" y="178"/>
                  </a:cubicBezTo>
                  <a:cubicBezTo>
                    <a:pt x="55" y="176"/>
                    <a:pt x="62" y="175"/>
                    <a:pt x="66" y="175"/>
                  </a:cubicBezTo>
                  <a:cubicBezTo>
                    <a:pt x="69" y="175"/>
                    <a:pt x="72" y="174"/>
                    <a:pt x="74" y="174"/>
                  </a:cubicBezTo>
                  <a:cubicBezTo>
                    <a:pt x="75" y="173"/>
                    <a:pt x="75" y="173"/>
                    <a:pt x="75" y="173"/>
                  </a:cubicBezTo>
                  <a:cubicBezTo>
                    <a:pt x="76" y="172"/>
                    <a:pt x="76" y="171"/>
                    <a:pt x="77" y="170"/>
                  </a:cubicBezTo>
                  <a:cubicBezTo>
                    <a:pt x="77" y="170"/>
                    <a:pt x="77" y="170"/>
                    <a:pt x="77" y="170"/>
                  </a:cubicBezTo>
                  <a:cubicBezTo>
                    <a:pt x="78" y="169"/>
                    <a:pt x="79" y="168"/>
                    <a:pt x="80" y="167"/>
                  </a:cubicBezTo>
                  <a:cubicBezTo>
                    <a:pt x="82" y="165"/>
                    <a:pt x="84" y="163"/>
                    <a:pt x="87" y="162"/>
                  </a:cubicBezTo>
                  <a:cubicBezTo>
                    <a:pt x="91" y="159"/>
                    <a:pt x="95" y="157"/>
                    <a:pt x="97" y="154"/>
                  </a:cubicBezTo>
                  <a:cubicBezTo>
                    <a:pt x="98" y="150"/>
                    <a:pt x="102" y="147"/>
                    <a:pt x="106" y="145"/>
                  </a:cubicBezTo>
                  <a:cubicBezTo>
                    <a:pt x="109" y="142"/>
                    <a:pt x="112" y="140"/>
                    <a:pt x="113" y="138"/>
                  </a:cubicBezTo>
                  <a:cubicBezTo>
                    <a:pt x="114" y="136"/>
                    <a:pt x="114" y="135"/>
                    <a:pt x="111" y="131"/>
                  </a:cubicBezTo>
                  <a:cubicBezTo>
                    <a:pt x="109" y="129"/>
                    <a:pt x="105" y="127"/>
                    <a:pt x="102" y="125"/>
                  </a:cubicBezTo>
                  <a:cubicBezTo>
                    <a:pt x="99" y="123"/>
                    <a:pt x="96" y="121"/>
                    <a:pt x="96" y="119"/>
                  </a:cubicBezTo>
                  <a:cubicBezTo>
                    <a:pt x="96" y="118"/>
                    <a:pt x="96" y="118"/>
                    <a:pt x="96" y="117"/>
                  </a:cubicBezTo>
                  <a:cubicBezTo>
                    <a:pt x="97" y="116"/>
                    <a:pt x="99" y="115"/>
                    <a:pt x="100" y="114"/>
                  </a:cubicBezTo>
                  <a:cubicBezTo>
                    <a:pt x="101" y="114"/>
                    <a:pt x="102" y="113"/>
                    <a:pt x="102" y="113"/>
                  </a:cubicBezTo>
                  <a:cubicBezTo>
                    <a:pt x="103" y="113"/>
                    <a:pt x="103" y="113"/>
                    <a:pt x="103" y="112"/>
                  </a:cubicBezTo>
                  <a:cubicBezTo>
                    <a:pt x="103" y="112"/>
                    <a:pt x="102" y="111"/>
                    <a:pt x="101" y="110"/>
                  </a:cubicBezTo>
                  <a:cubicBezTo>
                    <a:pt x="99" y="110"/>
                    <a:pt x="98" y="109"/>
                    <a:pt x="97" y="107"/>
                  </a:cubicBezTo>
                  <a:cubicBezTo>
                    <a:pt x="95" y="105"/>
                    <a:pt x="97" y="102"/>
                    <a:pt x="98" y="101"/>
                  </a:cubicBezTo>
                  <a:cubicBezTo>
                    <a:pt x="98" y="101"/>
                    <a:pt x="97" y="101"/>
                    <a:pt x="97" y="101"/>
                  </a:cubicBezTo>
                  <a:cubicBezTo>
                    <a:pt x="95" y="100"/>
                    <a:pt x="93" y="99"/>
                    <a:pt x="93" y="97"/>
                  </a:cubicBezTo>
                  <a:cubicBezTo>
                    <a:pt x="92" y="95"/>
                    <a:pt x="94" y="94"/>
                    <a:pt x="95" y="94"/>
                  </a:cubicBezTo>
                  <a:cubicBezTo>
                    <a:pt x="95" y="94"/>
                    <a:pt x="95" y="94"/>
                    <a:pt x="95" y="94"/>
                  </a:cubicBezTo>
                  <a:cubicBezTo>
                    <a:pt x="95" y="93"/>
                    <a:pt x="95" y="93"/>
                    <a:pt x="95" y="93"/>
                  </a:cubicBezTo>
                  <a:cubicBezTo>
                    <a:pt x="94" y="91"/>
                    <a:pt x="92" y="87"/>
                    <a:pt x="94" y="84"/>
                  </a:cubicBezTo>
                  <a:cubicBezTo>
                    <a:pt x="95" y="82"/>
                    <a:pt x="97" y="82"/>
                    <a:pt x="98" y="81"/>
                  </a:cubicBezTo>
                  <a:cubicBezTo>
                    <a:pt x="98" y="81"/>
                    <a:pt x="98" y="81"/>
                    <a:pt x="99" y="81"/>
                  </a:cubicBezTo>
                  <a:cubicBezTo>
                    <a:pt x="98" y="81"/>
                    <a:pt x="98" y="80"/>
                    <a:pt x="98" y="79"/>
                  </a:cubicBezTo>
                  <a:cubicBezTo>
                    <a:pt x="95" y="74"/>
                    <a:pt x="91" y="68"/>
                    <a:pt x="88" y="64"/>
                  </a:cubicBezTo>
                  <a:cubicBezTo>
                    <a:pt x="88" y="64"/>
                    <a:pt x="88" y="63"/>
                    <a:pt x="87" y="63"/>
                  </a:cubicBezTo>
                  <a:cubicBezTo>
                    <a:pt x="87" y="62"/>
                    <a:pt x="87" y="62"/>
                    <a:pt x="87" y="62"/>
                  </a:cubicBezTo>
                  <a:cubicBezTo>
                    <a:pt x="87" y="62"/>
                    <a:pt x="87" y="61"/>
                    <a:pt x="86" y="61"/>
                  </a:cubicBezTo>
                  <a:cubicBezTo>
                    <a:pt x="86" y="60"/>
                    <a:pt x="86" y="60"/>
                    <a:pt x="86" y="59"/>
                  </a:cubicBezTo>
                  <a:cubicBezTo>
                    <a:pt x="87" y="57"/>
                    <a:pt x="89" y="54"/>
                    <a:pt x="91" y="53"/>
                  </a:cubicBezTo>
                  <a:cubicBezTo>
                    <a:pt x="91" y="53"/>
                    <a:pt x="91" y="53"/>
                    <a:pt x="92" y="52"/>
                  </a:cubicBezTo>
                  <a:cubicBezTo>
                    <a:pt x="94" y="51"/>
                    <a:pt x="97" y="47"/>
                    <a:pt x="97" y="46"/>
                  </a:cubicBezTo>
                  <a:cubicBezTo>
                    <a:pt x="97" y="45"/>
                    <a:pt x="92" y="41"/>
                    <a:pt x="90" y="40"/>
                  </a:cubicBezTo>
                  <a:cubicBezTo>
                    <a:pt x="90" y="39"/>
                    <a:pt x="89" y="39"/>
                    <a:pt x="89" y="39"/>
                  </a:cubicBezTo>
                  <a:cubicBezTo>
                    <a:pt x="87" y="39"/>
                    <a:pt x="84" y="38"/>
                    <a:pt x="82" y="35"/>
                  </a:cubicBezTo>
                  <a:cubicBezTo>
                    <a:pt x="82" y="34"/>
                    <a:pt x="81" y="33"/>
                    <a:pt x="81" y="33"/>
                  </a:cubicBezTo>
                  <a:cubicBezTo>
                    <a:pt x="80" y="31"/>
                    <a:pt x="79" y="29"/>
                    <a:pt x="81" y="26"/>
                  </a:cubicBezTo>
                  <a:cubicBezTo>
                    <a:pt x="82" y="25"/>
                    <a:pt x="82" y="23"/>
                    <a:pt x="82" y="22"/>
                  </a:cubicBezTo>
                  <a:cubicBezTo>
                    <a:pt x="82" y="19"/>
                    <a:pt x="84" y="19"/>
                    <a:pt x="85" y="18"/>
                  </a:cubicBezTo>
                  <a:cubicBezTo>
                    <a:pt x="86" y="18"/>
                    <a:pt x="86" y="18"/>
                    <a:pt x="86" y="18"/>
                  </a:cubicBezTo>
                  <a:cubicBezTo>
                    <a:pt x="87" y="17"/>
                    <a:pt x="87" y="16"/>
                    <a:pt x="87" y="16"/>
                  </a:cubicBezTo>
                  <a:cubicBezTo>
                    <a:pt x="87" y="16"/>
                    <a:pt x="87" y="16"/>
                    <a:pt x="87" y="15"/>
                  </a:cubicBezTo>
                  <a:cubicBezTo>
                    <a:pt x="88" y="15"/>
                    <a:pt x="88" y="14"/>
                    <a:pt x="89" y="13"/>
                  </a:cubicBezTo>
                  <a:cubicBezTo>
                    <a:pt x="89" y="13"/>
                    <a:pt x="89" y="12"/>
                    <a:pt x="89" y="12"/>
                  </a:cubicBezTo>
                  <a:cubicBezTo>
                    <a:pt x="89" y="10"/>
                    <a:pt x="89" y="9"/>
                    <a:pt x="89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sz="1800"/>
            </a:p>
          </p:txBody>
        </p:sp>
      </p:grpSp>
      <p:sp>
        <p:nvSpPr>
          <p:cNvPr id="761" name="TextBox 760">
            <a:extLst>
              <a:ext uri="{FF2B5EF4-FFF2-40B4-BE49-F238E27FC236}">
                <a16:creationId xmlns:a16="http://schemas.microsoft.com/office/drawing/2014/main" id="{AA404F2F-CF0A-E1C3-33C9-8D7115CC4BB5}"/>
              </a:ext>
            </a:extLst>
          </p:cNvPr>
          <p:cNvSpPr txBox="1"/>
          <p:nvPr/>
        </p:nvSpPr>
        <p:spPr>
          <a:xfrm>
            <a:off x="4974220" y="1660622"/>
            <a:ext cx="38822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>
                <a:solidFill>
                  <a:schemeClr val="bg1"/>
                </a:solidFill>
              </a:rPr>
              <a:t>11</a:t>
            </a:r>
            <a:endParaRPr lang="ru-RU" sz="1050" b="1" dirty="0">
              <a:solidFill>
                <a:schemeClr val="bg1"/>
              </a:solidFill>
            </a:endParaRPr>
          </a:p>
        </p:txBody>
      </p:sp>
      <p:sp>
        <p:nvSpPr>
          <p:cNvPr id="764" name="Овал 763">
            <a:extLst>
              <a:ext uri="{FF2B5EF4-FFF2-40B4-BE49-F238E27FC236}">
                <a16:creationId xmlns:a16="http://schemas.microsoft.com/office/drawing/2014/main" id="{EDCA2297-B661-08E6-7FD2-127594EE64D6}"/>
              </a:ext>
            </a:extLst>
          </p:cNvPr>
          <p:cNvSpPr/>
          <p:nvPr/>
        </p:nvSpPr>
        <p:spPr>
          <a:xfrm>
            <a:off x="6658963" y="2787784"/>
            <a:ext cx="188527" cy="18601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shade val="15000"/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5" name="Овал 764">
            <a:extLst>
              <a:ext uri="{FF2B5EF4-FFF2-40B4-BE49-F238E27FC236}">
                <a16:creationId xmlns:a16="http://schemas.microsoft.com/office/drawing/2014/main" id="{DD5F450A-AE79-82F6-5D24-E26499364200}"/>
              </a:ext>
            </a:extLst>
          </p:cNvPr>
          <p:cNvSpPr/>
          <p:nvPr/>
        </p:nvSpPr>
        <p:spPr>
          <a:xfrm>
            <a:off x="6370588" y="5029200"/>
            <a:ext cx="270765" cy="21630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shade val="15000"/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6" name="TextBox 765">
            <a:extLst>
              <a:ext uri="{FF2B5EF4-FFF2-40B4-BE49-F238E27FC236}">
                <a16:creationId xmlns:a16="http://schemas.microsoft.com/office/drawing/2014/main" id="{6E9D6B20-B10E-F3F3-E1DF-D091265312D7}"/>
              </a:ext>
            </a:extLst>
          </p:cNvPr>
          <p:cNvSpPr txBox="1"/>
          <p:nvPr/>
        </p:nvSpPr>
        <p:spPr>
          <a:xfrm>
            <a:off x="6290924" y="5012749"/>
            <a:ext cx="4300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solidFill>
                  <a:schemeClr val="bg1"/>
                </a:solidFill>
              </a:rPr>
              <a:t>1</a:t>
            </a:r>
            <a:endParaRPr lang="ru-RU" sz="1050" b="1" dirty="0">
              <a:solidFill>
                <a:schemeClr val="bg1"/>
              </a:solidFill>
            </a:endParaRPr>
          </a:p>
        </p:txBody>
      </p:sp>
      <p:sp>
        <p:nvSpPr>
          <p:cNvPr id="767" name="TextBox 766">
            <a:extLst>
              <a:ext uri="{FF2B5EF4-FFF2-40B4-BE49-F238E27FC236}">
                <a16:creationId xmlns:a16="http://schemas.microsoft.com/office/drawing/2014/main" id="{F17479FD-B72E-B8BD-A65E-E05B2CFEB5EE}"/>
              </a:ext>
            </a:extLst>
          </p:cNvPr>
          <p:cNvSpPr txBox="1"/>
          <p:nvPr/>
        </p:nvSpPr>
        <p:spPr>
          <a:xfrm>
            <a:off x="6688932" y="2757682"/>
            <a:ext cx="1285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solidFill>
                  <a:schemeClr val="bg1"/>
                </a:solidFill>
              </a:rPr>
              <a:t>3</a:t>
            </a:r>
            <a:endParaRPr lang="ru-RU" sz="1000" b="1" dirty="0">
              <a:solidFill>
                <a:schemeClr val="bg1"/>
              </a:solidFill>
            </a:endParaRPr>
          </a:p>
        </p:txBody>
      </p:sp>
      <p:sp>
        <p:nvSpPr>
          <p:cNvPr id="768" name="Овал 767">
            <a:extLst>
              <a:ext uri="{FF2B5EF4-FFF2-40B4-BE49-F238E27FC236}">
                <a16:creationId xmlns:a16="http://schemas.microsoft.com/office/drawing/2014/main" id="{13257D6F-3C7D-8B9B-1C47-1A199E4C319E}"/>
              </a:ext>
            </a:extLst>
          </p:cNvPr>
          <p:cNvSpPr/>
          <p:nvPr/>
        </p:nvSpPr>
        <p:spPr>
          <a:xfrm>
            <a:off x="10644467" y="1635554"/>
            <a:ext cx="188527" cy="18601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shade val="15000"/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9" name="TextBox 768">
            <a:extLst>
              <a:ext uri="{FF2B5EF4-FFF2-40B4-BE49-F238E27FC236}">
                <a16:creationId xmlns:a16="http://schemas.microsoft.com/office/drawing/2014/main" id="{B6D146F7-0F54-6EB1-74AB-4CC2FB9DBFDE}"/>
              </a:ext>
            </a:extLst>
          </p:cNvPr>
          <p:cNvSpPr txBox="1"/>
          <p:nvPr/>
        </p:nvSpPr>
        <p:spPr>
          <a:xfrm>
            <a:off x="10674438" y="1610210"/>
            <a:ext cx="1285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solidFill>
                  <a:schemeClr val="bg1"/>
                </a:solidFill>
              </a:rPr>
              <a:t>8</a:t>
            </a:r>
            <a:endParaRPr lang="ru-RU" sz="1000" b="1" dirty="0">
              <a:solidFill>
                <a:schemeClr val="bg1"/>
              </a:solidFill>
            </a:endParaRPr>
          </a:p>
        </p:txBody>
      </p:sp>
      <p:sp>
        <p:nvSpPr>
          <p:cNvPr id="772" name="Овал 771">
            <a:extLst>
              <a:ext uri="{FF2B5EF4-FFF2-40B4-BE49-F238E27FC236}">
                <a16:creationId xmlns:a16="http://schemas.microsoft.com/office/drawing/2014/main" id="{A09B7A14-44B9-FEC4-0A0D-D664EFB13C56}"/>
              </a:ext>
            </a:extLst>
          </p:cNvPr>
          <p:cNvSpPr/>
          <p:nvPr/>
        </p:nvSpPr>
        <p:spPr>
          <a:xfrm>
            <a:off x="8735452" y="2935719"/>
            <a:ext cx="188527" cy="18601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shade val="15000"/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3" name="TextBox 772">
            <a:extLst>
              <a:ext uri="{FF2B5EF4-FFF2-40B4-BE49-F238E27FC236}">
                <a16:creationId xmlns:a16="http://schemas.microsoft.com/office/drawing/2014/main" id="{5B91860E-445C-49F9-843C-B5FB7EC338C8}"/>
              </a:ext>
            </a:extLst>
          </p:cNvPr>
          <p:cNvSpPr txBox="1"/>
          <p:nvPr/>
        </p:nvSpPr>
        <p:spPr>
          <a:xfrm>
            <a:off x="8759265" y="2905617"/>
            <a:ext cx="1285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774" name="Овал 773">
            <a:extLst>
              <a:ext uri="{FF2B5EF4-FFF2-40B4-BE49-F238E27FC236}">
                <a16:creationId xmlns:a16="http://schemas.microsoft.com/office/drawing/2014/main" id="{DE083933-9BA2-DF53-6D4F-40137C49BEE7}"/>
              </a:ext>
            </a:extLst>
          </p:cNvPr>
          <p:cNvSpPr/>
          <p:nvPr/>
        </p:nvSpPr>
        <p:spPr>
          <a:xfrm>
            <a:off x="9538909" y="2979522"/>
            <a:ext cx="128587" cy="12662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shade val="15000"/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5" name="TextBox 774">
            <a:extLst>
              <a:ext uri="{FF2B5EF4-FFF2-40B4-BE49-F238E27FC236}">
                <a16:creationId xmlns:a16="http://schemas.microsoft.com/office/drawing/2014/main" id="{D823CD2F-7DCB-7056-F88F-4F26175BD5F2}"/>
              </a:ext>
            </a:extLst>
          </p:cNvPr>
          <p:cNvSpPr txBox="1"/>
          <p:nvPr/>
        </p:nvSpPr>
        <p:spPr>
          <a:xfrm>
            <a:off x="9538909" y="2950503"/>
            <a:ext cx="12858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777" name="Овал 776">
            <a:extLst>
              <a:ext uri="{FF2B5EF4-FFF2-40B4-BE49-F238E27FC236}">
                <a16:creationId xmlns:a16="http://schemas.microsoft.com/office/drawing/2014/main" id="{EE3D0277-D09C-3D47-D314-5EA054D337DE}"/>
              </a:ext>
            </a:extLst>
          </p:cNvPr>
          <p:cNvSpPr/>
          <p:nvPr/>
        </p:nvSpPr>
        <p:spPr>
          <a:xfrm>
            <a:off x="9951252" y="2851049"/>
            <a:ext cx="128587" cy="12662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shade val="15000"/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6" name="TextBox 775">
            <a:extLst>
              <a:ext uri="{FF2B5EF4-FFF2-40B4-BE49-F238E27FC236}">
                <a16:creationId xmlns:a16="http://schemas.microsoft.com/office/drawing/2014/main" id="{F464FB7F-4D60-9BC0-67B4-B9346E92F3D5}"/>
              </a:ext>
            </a:extLst>
          </p:cNvPr>
          <p:cNvSpPr txBox="1"/>
          <p:nvPr/>
        </p:nvSpPr>
        <p:spPr>
          <a:xfrm>
            <a:off x="9951251" y="2822030"/>
            <a:ext cx="12858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827" name="Овал 826">
            <a:extLst>
              <a:ext uri="{FF2B5EF4-FFF2-40B4-BE49-F238E27FC236}">
                <a16:creationId xmlns:a16="http://schemas.microsoft.com/office/drawing/2014/main" id="{2A1AB518-9DFC-E608-29E8-AAE7E9987955}"/>
              </a:ext>
            </a:extLst>
          </p:cNvPr>
          <p:cNvSpPr/>
          <p:nvPr/>
        </p:nvSpPr>
        <p:spPr>
          <a:xfrm>
            <a:off x="8585494" y="641028"/>
            <a:ext cx="280987" cy="22252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shade val="15000"/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28" name="Овал 827">
            <a:extLst>
              <a:ext uri="{FF2B5EF4-FFF2-40B4-BE49-F238E27FC236}">
                <a16:creationId xmlns:a16="http://schemas.microsoft.com/office/drawing/2014/main" id="{6CF37E68-B723-E474-A8FB-23485DFA34EF}"/>
              </a:ext>
            </a:extLst>
          </p:cNvPr>
          <p:cNvSpPr/>
          <p:nvPr/>
        </p:nvSpPr>
        <p:spPr>
          <a:xfrm>
            <a:off x="7732054" y="964764"/>
            <a:ext cx="280987" cy="22252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shade val="15000"/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29" name="Овал 828">
            <a:extLst>
              <a:ext uri="{FF2B5EF4-FFF2-40B4-BE49-F238E27FC236}">
                <a16:creationId xmlns:a16="http://schemas.microsoft.com/office/drawing/2014/main" id="{9CB24845-CF84-D4E0-E8CD-B797D25E14FD}"/>
              </a:ext>
            </a:extLst>
          </p:cNvPr>
          <p:cNvSpPr/>
          <p:nvPr/>
        </p:nvSpPr>
        <p:spPr>
          <a:xfrm>
            <a:off x="7267956" y="863556"/>
            <a:ext cx="280987" cy="22252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shade val="15000"/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0" name="Овал 829">
            <a:extLst>
              <a:ext uri="{FF2B5EF4-FFF2-40B4-BE49-F238E27FC236}">
                <a16:creationId xmlns:a16="http://schemas.microsoft.com/office/drawing/2014/main" id="{B8BE4EB7-4F5E-50A3-DA03-47A2E19CC338}"/>
              </a:ext>
            </a:extLst>
          </p:cNvPr>
          <p:cNvSpPr/>
          <p:nvPr/>
        </p:nvSpPr>
        <p:spPr>
          <a:xfrm>
            <a:off x="6507638" y="1478756"/>
            <a:ext cx="280987" cy="22252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shade val="15000"/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1" name="Овал 830">
            <a:extLst>
              <a:ext uri="{FF2B5EF4-FFF2-40B4-BE49-F238E27FC236}">
                <a16:creationId xmlns:a16="http://schemas.microsoft.com/office/drawing/2014/main" id="{91F7B5F5-458D-F10B-B5B7-8CBB5D1913D9}"/>
              </a:ext>
            </a:extLst>
          </p:cNvPr>
          <p:cNvSpPr/>
          <p:nvPr/>
        </p:nvSpPr>
        <p:spPr>
          <a:xfrm>
            <a:off x="5955506" y="1478756"/>
            <a:ext cx="280987" cy="22252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shade val="15000"/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2" name="Овал 831">
            <a:extLst>
              <a:ext uri="{FF2B5EF4-FFF2-40B4-BE49-F238E27FC236}">
                <a16:creationId xmlns:a16="http://schemas.microsoft.com/office/drawing/2014/main" id="{43AA0BB2-43E0-23BA-9079-DF5D4ACF4059}"/>
              </a:ext>
            </a:extLst>
          </p:cNvPr>
          <p:cNvSpPr/>
          <p:nvPr/>
        </p:nvSpPr>
        <p:spPr>
          <a:xfrm>
            <a:off x="5955506" y="2403017"/>
            <a:ext cx="280987" cy="22252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shade val="15000"/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3" name="Овал 832">
            <a:extLst>
              <a:ext uri="{FF2B5EF4-FFF2-40B4-BE49-F238E27FC236}">
                <a16:creationId xmlns:a16="http://schemas.microsoft.com/office/drawing/2014/main" id="{ACDF6965-108F-D17B-A2C1-F9AAA9241293}"/>
              </a:ext>
            </a:extLst>
          </p:cNvPr>
          <p:cNvSpPr/>
          <p:nvPr/>
        </p:nvSpPr>
        <p:spPr>
          <a:xfrm>
            <a:off x="6365211" y="2227511"/>
            <a:ext cx="280987" cy="22252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shade val="15000"/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4" name="Овал 833">
            <a:extLst>
              <a:ext uri="{FF2B5EF4-FFF2-40B4-BE49-F238E27FC236}">
                <a16:creationId xmlns:a16="http://schemas.microsoft.com/office/drawing/2014/main" id="{AEBB672D-8D98-76A2-8F4C-A2871943DEB6}"/>
              </a:ext>
            </a:extLst>
          </p:cNvPr>
          <p:cNvSpPr/>
          <p:nvPr/>
        </p:nvSpPr>
        <p:spPr>
          <a:xfrm>
            <a:off x="6677025" y="1839248"/>
            <a:ext cx="280987" cy="22252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shade val="15000"/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5" name="Овал 834">
            <a:extLst>
              <a:ext uri="{FF2B5EF4-FFF2-40B4-BE49-F238E27FC236}">
                <a16:creationId xmlns:a16="http://schemas.microsoft.com/office/drawing/2014/main" id="{BBF9850F-0908-323E-6AAA-8BEBF238CE88}"/>
              </a:ext>
            </a:extLst>
          </p:cNvPr>
          <p:cNvSpPr/>
          <p:nvPr/>
        </p:nvSpPr>
        <p:spPr>
          <a:xfrm>
            <a:off x="6861213" y="1575662"/>
            <a:ext cx="280987" cy="22252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shade val="15000"/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6" name="Овал 835">
            <a:extLst>
              <a:ext uri="{FF2B5EF4-FFF2-40B4-BE49-F238E27FC236}">
                <a16:creationId xmlns:a16="http://schemas.microsoft.com/office/drawing/2014/main" id="{AB24F0DE-6934-36A7-7591-1D521EE895A8}"/>
              </a:ext>
            </a:extLst>
          </p:cNvPr>
          <p:cNvSpPr/>
          <p:nvPr/>
        </p:nvSpPr>
        <p:spPr>
          <a:xfrm>
            <a:off x="7026120" y="1385981"/>
            <a:ext cx="280987" cy="22252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shade val="15000"/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7" name="Овал 836">
            <a:extLst>
              <a:ext uri="{FF2B5EF4-FFF2-40B4-BE49-F238E27FC236}">
                <a16:creationId xmlns:a16="http://schemas.microsoft.com/office/drawing/2014/main" id="{C9D9792F-8C4B-C41C-E302-C68A5CA85113}"/>
              </a:ext>
            </a:extLst>
          </p:cNvPr>
          <p:cNvSpPr/>
          <p:nvPr/>
        </p:nvSpPr>
        <p:spPr>
          <a:xfrm>
            <a:off x="7390613" y="1545816"/>
            <a:ext cx="280987" cy="22252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shade val="15000"/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8" name="Овал 837">
            <a:extLst>
              <a:ext uri="{FF2B5EF4-FFF2-40B4-BE49-F238E27FC236}">
                <a16:creationId xmlns:a16="http://schemas.microsoft.com/office/drawing/2014/main" id="{330C265C-AEC1-08FD-2749-24F224B3F497}"/>
              </a:ext>
            </a:extLst>
          </p:cNvPr>
          <p:cNvSpPr/>
          <p:nvPr/>
        </p:nvSpPr>
        <p:spPr>
          <a:xfrm>
            <a:off x="7218802" y="1151414"/>
            <a:ext cx="280987" cy="22252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shade val="15000"/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9" name="Овал 838">
            <a:extLst>
              <a:ext uri="{FF2B5EF4-FFF2-40B4-BE49-F238E27FC236}">
                <a16:creationId xmlns:a16="http://schemas.microsoft.com/office/drawing/2014/main" id="{A947BB67-4B9C-1181-5F21-DDAC93ABD76A}"/>
              </a:ext>
            </a:extLst>
          </p:cNvPr>
          <p:cNvSpPr/>
          <p:nvPr/>
        </p:nvSpPr>
        <p:spPr>
          <a:xfrm>
            <a:off x="7461920" y="2061776"/>
            <a:ext cx="280987" cy="22252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shade val="15000"/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0" name="Овал 839">
            <a:extLst>
              <a:ext uri="{FF2B5EF4-FFF2-40B4-BE49-F238E27FC236}">
                <a16:creationId xmlns:a16="http://schemas.microsoft.com/office/drawing/2014/main" id="{C4820AD5-FA3C-C4A7-7F72-EDD62E5CD30C}"/>
              </a:ext>
            </a:extLst>
          </p:cNvPr>
          <p:cNvSpPr/>
          <p:nvPr/>
        </p:nvSpPr>
        <p:spPr>
          <a:xfrm>
            <a:off x="7238914" y="1822411"/>
            <a:ext cx="280987" cy="22252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shade val="15000"/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1" name="Овал 840">
            <a:extLst>
              <a:ext uri="{FF2B5EF4-FFF2-40B4-BE49-F238E27FC236}">
                <a16:creationId xmlns:a16="http://schemas.microsoft.com/office/drawing/2014/main" id="{B44A2A34-7D74-4DD4-FA28-D7484119CE3E}"/>
              </a:ext>
            </a:extLst>
          </p:cNvPr>
          <p:cNvSpPr/>
          <p:nvPr/>
        </p:nvSpPr>
        <p:spPr>
          <a:xfrm>
            <a:off x="7703012" y="1810825"/>
            <a:ext cx="280987" cy="22252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shade val="15000"/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2" name="Овал 841">
            <a:extLst>
              <a:ext uri="{FF2B5EF4-FFF2-40B4-BE49-F238E27FC236}">
                <a16:creationId xmlns:a16="http://schemas.microsoft.com/office/drawing/2014/main" id="{ADF97B00-D496-4790-E79D-ED19FDF8D636}"/>
              </a:ext>
            </a:extLst>
          </p:cNvPr>
          <p:cNvSpPr/>
          <p:nvPr/>
        </p:nvSpPr>
        <p:spPr>
          <a:xfrm>
            <a:off x="7724197" y="1588297"/>
            <a:ext cx="280987" cy="22252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shade val="15000"/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3" name="Овал 842">
            <a:extLst>
              <a:ext uri="{FF2B5EF4-FFF2-40B4-BE49-F238E27FC236}">
                <a16:creationId xmlns:a16="http://schemas.microsoft.com/office/drawing/2014/main" id="{B3DC5BA5-C129-CE87-CE77-A8193AFF71A7}"/>
              </a:ext>
            </a:extLst>
          </p:cNvPr>
          <p:cNvSpPr/>
          <p:nvPr/>
        </p:nvSpPr>
        <p:spPr>
          <a:xfrm>
            <a:off x="8196610" y="1564071"/>
            <a:ext cx="280987" cy="22252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shade val="15000"/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4" name="Овал 843">
            <a:extLst>
              <a:ext uri="{FF2B5EF4-FFF2-40B4-BE49-F238E27FC236}">
                <a16:creationId xmlns:a16="http://schemas.microsoft.com/office/drawing/2014/main" id="{50DD926D-1F56-1D04-C6FA-374B7E9B4486}"/>
              </a:ext>
            </a:extLst>
          </p:cNvPr>
          <p:cNvSpPr/>
          <p:nvPr/>
        </p:nvSpPr>
        <p:spPr>
          <a:xfrm>
            <a:off x="8272789" y="2338775"/>
            <a:ext cx="280987" cy="22252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shade val="15000"/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5" name="Овал 844">
            <a:extLst>
              <a:ext uri="{FF2B5EF4-FFF2-40B4-BE49-F238E27FC236}">
                <a16:creationId xmlns:a16="http://schemas.microsoft.com/office/drawing/2014/main" id="{20AFA621-A50D-0672-44CF-BBB2FEE57197}"/>
              </a:ext>
            </a:extLst>
          </p:cNvPr>
          <p:cNvSpPr/>
          <p:nvPr/>
        </p:nvSpPr>
        <p:spPr>
          <a:xfrm>
            <a:off x="8994389" y="1644538"/>
            <a:ext cx="280987" cy="22252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shade val="15000"/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6" name="Овал 845">
            <a:extLst>
              <a:ext uri="{FF2B5EF4-FFF2-40B4-BE49-F238E27FC236}">
                <a16:creationId xmlns:a16="http://schemas.microsoft.com/office/drawing/2014/main" id="{C2E3E3D6-42E0-D2EF-C025-85A30EA6A169}"/>
              </a:ext>
            </a:extLst>
          </p:cNvPr>
          <p:cNvSpPr/>
          <p:nvPr/>
        </p:nvSpPr>
        <p:spPr>
          <a:xfrm>
            <a:off x="8559092" y="984901"/>
            <a:ext cx="280987" cy="22252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shade val="15000"/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7" name="Овал 846">
            <a:extLst>
              <a:ext uri="{FF2B5EF4-FFF2-40B4-BE49-F238E27FC236}">
                <a16:creationId xmlns:a16="http://schemas.microsoft.com/office/drawing/2014/main" id="{DAF8F9BE-129A-292A-2955-F8FA3C114294}"/>
              </a:ext>
            </a:extLst>
          </p:cNvPr>
          <p:cNvSpPr/>
          <p:nvPr/>
        </p:nvSpPr>
        <p:spPr>
          <a:xfrm>
            <a:off x="8559092" y="2072878"/>
            <a:ext cx="280987" cy="22252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shade val="15000"/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8" name="TextBox 847">
            <a:extLst>
              <a:ext uri="{FF2B5EF4-FFF2-40B4-BE49-F238E27FC236}">
                <a16:creationId xmlns:a16="http://schemas.microsoft.com/office/drawing/2014/main" id="{0593E67A-93E2-51C0-5EDF-A17D5D83D3D1}"/>
              </a:ext>
            </a:extLst>
          </p:cNvPr>
          <p:cNvSpPr txBox="1"/>
          <p:nvPr/>
        </p:nvSpPr>
        <p:spPr>
          <a:xfrm>
            <a:off x="6031705" y="2375781"/>
            <a:ext cx="1285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bg1"/>
                </a:solidFill>
              </a:rPr>
              <a:t>7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849" name="TextBox 848">
            <a:extLst>
              <a:ext uri="{FF2B5EF4-FFF2-40B4-BE49-F238E27FC236}">
                <a16:creationId xmlns:a16="http://schemas.microsoft.com/office/drawing/2014/main" id="{66C6111A-CF9E-5967-DB86-E04A5C3FE912}"/>
              </a:ext>
            </a:extLst>
          </p:cNvPr>
          <p:cNvSpPr txBox="1"/>
          <p:nvPr/>
        </p:nvSpPr>
        <p:spPr>
          <a:xfrm>
            <a:off x="6149359" y="2200275"/>
            <a:ext cx="7126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bg1"/>
                </a:solidFill>
              </a:rPr>
              <a:t>11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850" name="TextBox 849">
            <a:extLst>
              <a:ext uri="{FF2B5EF4-FFF2-40B4-BE49-F238E27FC236}">
                <a16:creationId xmlns:a16="http://schemas.microsoft.com/office/drawing/2014/main" id="{5E6DACF7-D0B2-87CC-97A2-5ACD0CB67843}"/>
              </a:ext>
            </a:extLst>
          </p:cNvPr>
          <p:cNvSpPr txBox="1"/>
          <p:nvPr/>
        </p:nvSpPr>
        <p:spPr>
          <a:xfrm>
            <a:off x="6462180" y="1813020"/>
            <a:ext cx="7126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bg1"/>
                </a:solidFill>
              </a:rPr>
              <a:t>14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851" name="TextBox 850">
            <a:extLst>
              <a:ext uri="{FF2B5EF4-FFF2-40B4-BE49-F238E27FC236}">
                <a16:creationId xmlns:a16="http://schemas.microsoft.com/office/drawing/2014/main" id="{A64D2A27-F3AD-CE91-D98D-6051C86FE761}"/>
              </a:ext>
            </a:extLst>
          </p:cNvPr>
          <p:cNvSpPr txBox="1"/>
          <p:nvPr/>
        </p:nvSpPr>
        <p:spPr>
          <a:xfrm>
            <a:off x="6290924" y="1456827"/>
            <a:ext cx="7126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bg1"/>
                </a:solidFill>
              </a:rPr>
              <a:t>22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852" name="TextBox 851">
            <a:extLst>
              <a:ext uri="{FF2B5EF4-FFF2-40B4-BE49-F238E27FC236}">
                <a16:creationId xmlns:a16="http://schemas.microsoft.com/office/drawing/2014/main" id="{41F1B06D-72B3-5C02-315D-791173CBE8A1}"/>
              </a:ext>
            </a:extLst>
          </p:cNvPr>
          <p:cNvSpPr txBox="1"/>
          <p:nvPr/>
        </p:nvSpPr>
        <p:spPr>
          <a:xfrm>
            <a:off x="5734576" y="1457531"/>
            <a:ext cx="7126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bg1"/>
                </a:solidFill>
              </a:rPr>
              <a:t>5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853" name="TextBox 852">
            <a:extLst>
              <a:ext uri="{FF2B5EF4-FFF2-40B4-BE49-F238E27FC236}">
                <a16:creationId xmlns:a16="http://schemas.microsoft.com/office/drawing/2014/main" id="{8C22E3E1-C0E9-7D39-0642-1DF0E04AD178}"/>
              </a:ext>
            </a:extLst>
          </p:cNvPr>
          <p:cNvSpPr txBox="1"/>
          <p:nvPr/>
        </p:nvSpPr>
        <p:spPr>
          <a:xfrm>
            <a:off x="6641353" y="1548426"/>
            <a:ext cx="7126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bg1"/>
                </a:solidFill>
              </a:rPr>
              <a:t>9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854" name="TextBox 853">
            <a:extLst>
              <a:ext uri="{FF2B5EF4-FFF2-40B4-BE49-F238E27FC236}">
                <a16:creationId xmlns:a16="http://schemas.microsoft.com/office/drawing/2014/main" id="{ABD98CE4-E161-DE4F-F716-672C247E008C}"/>
              </a:ext>
            </a:extLst>
          </p:cNvPr>
          <p:cNvSpPr txBox="1"/>
          <p:nvPr/>
        </p:nvSpPr>
        <p:spPr>
          <a:xfrm>
            <a:off x="6802435" y="1365314"/>
            <a:ext cx="7126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bg1"/>
                </a:solidFill>
              </a:rPr>
              <a:t>10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855" name="TextBox 854">
            <a:extLst>
              <a:ext uri="{FF2B5EF4-FFF2-40B4-BE49-F238E27FC236}">
                <a16:creationId xmlns:a16="http://schemas.microsoft.com/office/drawing/2014/main" id="{4036BA61-600A-1A59-B911-D6E9D588289F}"/>
              </a:ext>
            </a:extLst>
          </p:cNvPr>
          <p:cNvSpPr txBox="1"/>
          <p:nvPr/>
        </p:nvSpPr>
        <p:spPr>
          <a:xfrm>
            <a:off x="7016790" y="1798101"/>
            <a:ext cx="7126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bg1"/>
                </a:solidFill>
              </a:rPr>
              <a:t>4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856" name="TextBox 855">
            <a:extLst>
              <a:ext uri="{FF2B5EF4-FFF2-40B4-BE49-F238E27FC236}">
                <a16:creationId xmlns:a16="http://schemas.microsoft.com/office/drawing/2014/main" id="{10DC989B-7E9F-231A-1416-85B14F8DB2F0}"/>
              </a:ext>
            </a:extLst>
          </p:cNvPr>
          <p:cNvSpPr txBox="1"/>
          <p:nvPr/>
        </p:nvSpPr>
        <p:spPr>
          <a:xfrm>
            <a:off x="7246068" y="2039263"/>
            <a:ext cx="7126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bg1"/>
                </a:solidFill>
              </a:rPr>
              <a:t>13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857" name="TextBox 856">
            <a:extLst>
              <a:ext uri="{FF2B5EF4-FFF2-40B4-BE49-F238E27FC236}">
                <a16:creationId xmlns:a16="http://schemas.microsoft.com/office/drawing/2014/main" id="{DB7FBE71-6DEB-2A22-E4AC-D41279A9ABB4}"/>
              </a:ext>
            </a:extLst>
          </p:cNvPr>
          <p:cNvSpPr txBox="1"/>
          <p:nvPr/>
        </p:nvSpPr>
        <p:spPr>
          <a:xfrm>
            <a:off x="8056952" y="2308686"/>
            <a:ext cx="7126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bg1"/>
                </a:solidFill>
              </a:rPr>
              <a:t>2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858" name="TextBox 857">
            <a:extLst>
              <a:ext uri="{FF2B5EF4-FFF2-40B4-BE49-F238E27FC236}">
                <a16:creationId xmlns:a16="http://schemas.microsoft.com/office/drawing/2014/main" id="{EF320518-B10E-ECCB-22BF-A369AC31FCE0}"/>
              </a:ext>
            </a:extLst>
          </p:cNvPr>
          <p:cNvSpPr txBox="1"/>
          <p:nvPr/>
        </p:nvSpPr>
        <p:spPr>
          <a:xfrm>
            <a:off x="8778537" y="1616011"/>
            <a:ext cx="7126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bg1"/>
                </a:solidFill>
              </a:rPr>
              <a:t>2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859" name="TextBox 858">
            <a:extLst>
              <a:ext uri="{FF2B5EF4-FFF2-40B4-BE49-F238E27FC236}">
                <a16:creationId xmlns:a16="http://schemas.microsoft.com/office/drawing/2014/main" id="{CAEE0B68-B7E5-DD97-5163-EC7500A98BF2}"/>
              </a:ext>
            </a:extLst>
          </p:cNvPr>
          <p:cNvSpPr txBox="1"/>
          <p:nvPr/>
        </p:nvSpPr>
        <p:spPr>
          <a:xfrm>
            <a:off x="8343240" y="2045642"/>
            <a:ext cx="7126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bg1"/>
                </a:solidFill>
              </a:rPr>
              <a:t>1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860" name="TextBox 859">
            <a:extLst>
              <a:ext uri="{FF2B5EF4-FFF2-40B4-BE49-F238E27FC236}">
                <a16:creationId xmlns:a16="http://schemas.microsoft.com/office/drawing/2014/main" id="{4A231F89-5DD0-53E2-5AC5-13DD76A8D34C}"/>
              </a:ext>
            </a:extLst>
          </p:cNvPr>
          <p:cNvSpPr txBox="1"/>
          <p:nvPr/>
        </p:nvSpPr>
        <p:spPr>
          <a:xfrm>
            <a:off x="8343240" y="957665"/>
            <a:ext cx="7126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bg1"/>
                </a:solidFill>
              </a:rPr>
              <a:t>1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861" name="TextBox 860">
            <a:extLst>
              <a:ext uri="{FF2B5EF4-FFF2-40B4-BE49-F238E27FC236}">
                <a16:creationId xmlns:a16="http://schemas.microsoft.com/office/drawing/2014/main" id="{362B599D-08F8-33D3-24A6-BF8748E7D23F}"/>
              </a:ext>
            </a:extLst>
          </p:cNvPr>
          <p:cNvSpPr txBox="1"/>
          <p:nvPr/>
        </p:nvSpPr>
        <p:spPr>
          <a:xfrm>
            <a:off x="8369642" y="618208"/>
            <a:ext cx="7126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bg1"/>
                </a:solidFill>
              </a:rPr>
              <a:t>18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862" name="TextBox 861">
            <a:extLst>
              <a:ext uri="{FF2B5EF4-FFF2-40B4-BE49-F238E27FC236}">
                <a16:creationId xmlns:a16="http://schemas.microsoft.com/office/drawing/2014/main" id="{D7487CBD-F5E4-BE75-E1ED-87177991C4D6}"/>
              </a:ext>
            </a:extLst>
          </p:cNvPr>
          <p:cNvSpPr txBox="1"/>
          <p:nvPr/>
        </p:nvSpPr>
        <p:spPr>
          <a:xfrm>
            <a:off x="7508345" y="938095"/>
            <a:ext cx="7126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bg1"/>
                </a:solidFill>
              </a:rPr>
              <a:t>11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863" name="TextBox 862">
            <a:extLst>
              <a:ext uri="{FF2B5EF4-FFF2-40B4-BE49-F238E27FC236}">
                <a16:creationId xmlns:a16="http://schemas.microsoft.com/office/drawing/2014/main" id="{3ED1214B-B6D4-2166-D9E5-432C1344ECE4}"/>
              </a:ext>
            </a:extLst>
          </p:cNvPr>
          <p:cNvSpPr txBox="1"/>
          <p:nvPr/>
        </p:nvSpPr>
        <p:spPr>
          <a:xfrm>
            <a:off x="7048004" y="846582"/>
            <a:ext cx="7126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bg1"/>
                </a:solidFill>
              </a:rPr>
              <a:t>42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864" name="TextBox 863">
            <a:extLst>
              <a:ext uri="{FF2B5EF4-FFF2-40B4-BE49-F238E27FC236}">
                <a16:creationId xmlns:a16="http://schemas.microsoft.com/office/drawing/2014/main" id="{AC2155A2-15DD-9FE6-A5A3-BCE99650EBDE}"/>
              </a:ext>
            </a:extLst>
          </p:cNvPr>
          <p:cNvSpPr txBox="1"/>
          <p:nvPr/>
        </p:nvSpPr>
        <p:spPr>
          <a:xfrm>
            <a:off x="6997697" y="1132974"/>
            <a:ext cx="7126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bg1"/>
                </a:solidFill>
              </a:rPr>
              <a:t>10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865" name="TextBox 864">
            <a:extLst>
              <a:ext uri="{FF2B5EF4-FFF2-40B4-BE49-F238E27FC236}">
                <a16:creationId xmlns:a16="http://schemas.microsoft.com/office/drawing/2014/main" id="{5766085E-1D0C-C9F0-29B0-2D4D2549AE06}"/>
              </a:ext>
            </a:extLst>
          </p:cNvPr>
          <p:cNvSpPr txBox="1"/>
          <p:nvPr/>
        </p:nvSpPr>
        <p:spPr>
          <a:xfrm>
            <a:off x="7165494" y="1520650"/>
            <a:ext cx="7126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bg1"/>
                </a:solidFill>
              </a:rPr>
              <a:t>22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866" name="TextBox 865">
            <a:extLst>
              <a:ext uri="{FF2B5EF4-FFF2-40B4-BE49-F238E27FC236}">
                <a16:creationId xmlns:a16="http://schemas.microsoft.com/office/drawing/2014/main" id="{17492FA1-290C-051B-9B77-88C2C0A694E8}"/>
              </a:ext>
            </a:extLst>
          </p:cNvPr>
          <p:cNvSpPr txBox="1"/>
          <p:nvPr/>
        </p:nvSpPr>
        <p:spPr>
          <a:xfrm>
            <a:off x="7500119" y="1561061"/>
            <a:ext cx="7126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bg1"/>
                </a:solidFill>
              </a:rPr>
              <a:t>1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867" name="TextBox 866">
            <a:extLst>
              <a:ext uri="{FF2B5EF4-FFF2-40B4-BE49-F238E27FC236}">
                <a16:creationId xmlns:a16="http://schemas.microsoft.com/office/drawing/2014/main" id="{48FC385E-9A62-043D-0E9A-CB2C4418B653}"/>
              </a:ext>
            </a:extLst>
          </p:cNvPr>
          <p:cNvSpPr txBox="1"/>
          <p:nvPr/>
        </p:nvSpPr>
        <p:spPr>
          <a:xfrm>
            <a:off x="7993777" y="1539845"/>
            <a:ext cx="7126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bg1"/>
                </a:solidFill>
              </a:rPr>
              <a:t>5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868" name="TextBox 867">
            <a:extLst>
              <a:ext uri="{FF2B5EF4-FFF2-40B4-BE49-F238E27FC236}">
                <a16:creationId xmlns:a16="http://schemas.microsoft.com/office/drawing/2014/main" id="{425A3ECA-636E-9E73-1637-9701BA0EB1D8}"/>
              </a:ext>
            </a:extLst>
          </p:cNvPr>
          <p:cNvSpPr txBox="1"/>
          <p:nvPr/>
        </p:nvSpPr>
        <p:spPr>
          <a:xfrm>
            <a:off x="7487569" y="1789648"/>
            <a:ext cx="7126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bg1"/>
                </a:solidFill>
              </a:rPr>
              <a:t>7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869" name="Овал 868">
            <a:extLst>
              <a:ext uri="{FF2B5EF4-FFF2-40B4-BE49-F238E27FC236}">
                <a16:creationId xmlns:a16="http://schemas.microsoft.com/office/drawing/2014/main" id="{84164855-F6C8-4682-67F9-AD065302C595}"/>
              </a:ext>
            </a:extLst>
          </p:cNvPr>
          <p:cNvSpPr/>
          <p:nvPr/>
        </p:nvSpPr>
        <p:spPr>
          <a:xfrm>
            <a:off x="4015271" y="4313193"/>
            <a:ext cx="280987" cy="222528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1">
                <a:shade val="15000"/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0" name="TextBox 869">
            <a:extLst>
              <a:ext uri="{FF2B5EF4-FFF2-40B4-BE49-F238E27FC236}">
                <a16:creationId xmlns:a16="http://schemas.microsoft.com/office/drawing/2014/main" id="{F1D4F0D3-60ED-632B-ECC0-422028D5586C}"/>
              </a:ext>
            </a:extLst>
          </p:cNvPr>
          <p:cNvSpPr txBox="1"/>
          <p:nvPr/>
        </p:nvSpPr>
        <p:spPr>
          <a:xfrm>
            <a:off x="4091470" y="4285957"/>
            <a:ext cx="1285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bg1"/>
                </a:solidFill>
              </a:rPr>
              <a:t>1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871" name="Овал 870">
            <a:extLst>
              <a:ext uri="{FF2B5EF4-FFF2-40B4-BE49-F238E27FC236}">
                <a16:creationId xmlns:a16="http://schemas.microsoft.com/office/drawing/2014/main" id="{8E9C9C13-680A-EB40-5726-CCF30B5B0680}"/>
              </a:ext>
            </a:extLst>
          </p:cNvPr>
          <p:cNvSpPr/>
          <p:nvPr/>
        </p:nvSpPr>
        <p:spPr>
          <a:xfrm>
            <a:off x="2640804" y="2716198"/>
            <a:ext cx="280987" cy="222528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1">
                <a:shade val="15000"/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2" name="Овал 871">
            <a:extLst>
              <a:ext uri="{FF2B5EF4-FFF2-40B4-BE49-F238E27FC236}">
                <a16:creationId xmlns:a16="http://schemas.microsoft.com/office/drawing/2014/main" id="{5C85FE61-A4F8-4F6E-9D40-4A69D1DC9AD0}"/>
              </a:ext>
            </a:extLst>
          </p:cNvPr>
          <p:cNvSpPr/>
          <p:nvPr/>
        </p:nvSpPr>
        <p:spPr>
          <a:xfrm>
            <a:off x="2477473" y="1977486"/>
            <a:ext cx="280987" cy="222528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1">
                <a:shade val="15000"/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3" name="Овал 872">
            <a:extLst>
              <a:ext uri="{FF2B5EF4-FFF2-40B4-BE49-F238E27FC236}">
                <a16:creationId xmlns:a16="http://schemas.microsoft.com/office/drawing/2014/main" id="{F1292599-E5EA-D600-B32C-C805B4B3E0E2}"/>
              </a:ext>
            </a:extLst>
          </p:cNvPr>
          <p:cNvSpPr/>
          <p:nvPr/>
        </p:nvSpPr>
        <p:spPr>
          <a:xfrm>
            <a:off x="5902148" y="2192669"/>
            <a:ext cx="280987" cy="222528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1">
                <a:shade val="15000"/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4" name="Овал 873">
            <a:extLst>
              <a:ext uri="{FF2B5EF4-FFF2-40B4-BE49-F238E27FC236}">
                <a16:creationId xmlns:a16="http://schemas.microsoft.com/office/drawing/2014/main" id="{52C40EA5-80F2-E2BE-FAED-5AB750ED8F5F}"/>
              </a:ext>
            </a:extLst>
          </p:cNvPr>
          <p:cNvSpPr/>
          <p:nvPr/>
        </p:nvSpPr>
        <p:spPr>
          <a:xfrm>
            <a:off x="6905003" y="1942980"/>
            <a:ext cx="280987" cy="222528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1">
                <a:shade val="15000"/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5" name="Овал 874">
            <a:extLst>
              <a:ext uri="{FF2B5EF4-FFF2-40B4-BE49-F238E27FC236}">
                <a16:creationId xmlns:a16="http://schemas.microsoft.com/office/drawing/2014/main" id="{1D25F2CC-3108-E1A7-0854-C1CAAA855F4F}"/>
              </a:ext>
            </a:extLst>
          </p:cNvPr>
          <p:cNvSpPr/>
          <p:nvPr/>
        </p:nvSpPr>
        <p:spPr>
          <a:xfrm>
            <a:off x="6419850" y="1262678"/>
            <a:ext cx="280987" cy="222528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1">
                <a:shade val="15000"/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6" name="Овал 875">
            <a:extLst>
              <a:ext uri="{FF2B5EF4-FFF2-40B4-BE49-F238E27FC236}">
                <a16:creationId xmlns:a16="http://schemas.microsoft.com/office/drawing/2014/main" id="{985786CE-4249-FADA-B6ED-6E71B384D541}"/>
              </a:ext>
            </a:extLst>
          </p:cNvPr>
          <p:cNvSpPr/>
          <p:nvPr/>
        </p:nvSpPr>
        <p:spPr>
          <a:xfrm>
            <a:off x="7399585" y="679271"/>
            <a:ext cx="280987" cy="222528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1">
                <a:shade val="15000"/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7" name="Овал 876">
            <a:extLst>
              <a:ext uri="{FF2B5EF4-FFF2-40B4-BE49-F238E27FC236}">
                <a16:creationId xmlns:a16="http://schemas.microsoft.com/office/drawing/2014/main" id="{6B305413-A74A-E4E7-4604-B9065FFB812F}"/>
              </a:ext>
            </a:extLst>
          </p:cNvPr>
          <p:cNvSpPr/>
          <p:nvPr/>
        </p:nvSpPr>
        <p:spPr>
          <a:xfrm>
            <a:off x="8045087" y="1380499"/>
            <a:ext cx="280987" cy="222528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1">
                <a:shade val="15000"/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8" name="Овал 877">
            <a:extLst>
              <a:ext uri="{FF2B5EF4-FFF2-40B4-BE49-F238E27FC236}">
                <a16:creationId xmlns:a16="http://schemas.microsoft.com/office/drawing/2014/main" id="{A478F285-46FD-E711-388B-CED37337C32B}"/>
              </a:ext>
            </a:extLst>
          </p:cNvPr>
          <p:cNvSpPr/>
          <p:nvPr/>
        </p:nvSpPr>
        <p:spPr>
          <a:xfrm>
            <a:off x="7976258" y="3356689"/>
            <a:ext cx="280987" cy="222528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1">
                <a:shade val="15000"/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83" name="Овал 882">
            <a:extLst>
              <a:ext uri="{FF2B5EF4-FFF2-40B4-BE49-F238E27FC236}">
                <a16:creationId xmlns:a16="http://schemas.microsoft.com/office/drawing/2014/main" id="{81A8A280-AE14-F5F1-7C72-2A075035771F}"/>
              </a:ext>
            </a:extLst>
          </p:cNvPr>
          <p:cNvSpPr/>
          <p:nvPr/>
        </p:nvSpPr>
        <p:spPr>
          <a:xfrm>
            <a:off x="9886957" y="2957892"/>
            <a:ext cx="128587" cy="126628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1">
                <a:shade val="15000"/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84" name="Овал 883">
            <a:extLst>
              <a:ext uri="{FF2B5EF4-FFF2-40B4-BE49-F238E27FC236}">
                <a16:creationId xmlns:a16="http://schemas.microsoft.com/office/drawing/2014/main" id="{FD5C470D-D62A-CB34-3E5E-EF8425E0D71D}"/>
              </a:ext>
            </a:extLst>
          </p:cNvPr>
          <p:cNvSpPr/>
          <p:nvPr/>
        </p:nvSpPr>
        <p:spPr>
          <a:xfrm>
            <a:off x="9645272" y="2914363"/>
            <a:ext cx="128587" cy="126628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1">
                <a:shade val="15000"/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85" name="TextBox 884">
            <a:extLst>
              <a:ext uri="{FF2B5EF4-FFF2-40B4-BE49-F238E27FC236}">
                <a16:creationId xmlns:a16="http://schemas.microsoft.com/office/drawing/2014/main" id="{FAB101B6-62A6-9269-C76F-DE621540EFA1}"/>
              </a:ext>
            </a:extLst>
          </p:cNvPr>
          <p:cNvSpPr txBox="1"/>
          <p:nvPr/>
        </p:nvSpPr>
        <p:spPr>
          <a:xfrm>
            <a:off x="9645272" y="2892567"/>
            <a:ext cx="12858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886" name="TextBox 885">
            <a:extLst>
              <a:ext uri="{FF2B5EF4-FFF2-40B4-BE49-F238E27FC236}">
                <a16:creationId xmlns:a16="http://schemas.microsoft.com/office/drawing/2014/main" id="{65DFCD9C-DCD0-4E56-2EA6-B552E7CF5657}"/>
              </a:ext>
            </a:extLst>
          </p:cNvPr>
          <p:cNvSpPr txBox="1"/>
          <p:nvPr/>
        </p:nvSpPr>
        <p:spPr>
          <a:xfrm>
            <a:off x="9886956" y="2929142"/>
            <a:ext cx="12858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887" name="TextBox 886">
            <a:extLst>
              <a:ext uri="{FF2B5EF4-FFF2-40B4-BE49-F238E27FC236}">
                <a16:creationId xmlns:a16="http://schemas.microsoft.com/office/drawing/2014/main" id="{45744130-DEF1-11C4-A815-BB62157CFFCF}"/>
              </a:ext>
            </a:extLst>
          </p:cNvPr>
          <p:cNvSpPr txBox="1"/>
          <p:nvPr/>
        </p:nvSpPr>
        <p:spPr>
          <a:xfrm>
            <a:off x="2720662" y="2688700"/>
            <a:ext cx="1285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bg1"/>
                </a:solidFill>
              </a:rPr>
              <a:t>1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888" name="TextBox 887">
            <a:extLst>
              <a:ext uri="{FF2B5EF4-FFF2-40B4-BE49-F238E27FC236}">
                <a16:creationId xmlns:a16="http://schemas.microsoft.com/office/drawing/2014/main" id="{FB5743C9-5A43-F0C1-6C19-90070C18ED92}"/>
              </a:ext>
            </a:extLst>
          </p:cNvPr>
          <p:cNvSpPr txBox="1"/>
          <p:nvPr/>
        </p:nvSpPr>
        <p:spPr>
          <a:xfrm>
            <a:off x="2547902" y="1950512"/>
            <a:ext cx="1285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bg1"/>
                </a:solidFill>
              </a:rPr>
              <a:t>2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889" name="TextBox 888">
            <a:extLst>
              <a:ext uri="{FF2B5EF4-FFF2-40B4-BE49-F238E27FC236}">
                <a16:creationId xmlns:a16="http://schemas.microsoft.com/office/drawing/2014/main" id="{9BE5E17A-32AA-B795-A27B-F193CF006CBC}"/>
              </a:ext>
            </a:extLst>
          </p:cNvPr>
          <p:cNvSpPr txBox="1"/>
          <p:nvPr/>
        </p:nvSpPr>
        <p:spPr>
          <a:xfrm>
            <a:off x="5971073" y="2167233"/>
            <a:ext cx="1285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bg1"/>
                </a:solidFill>
              </a:rPr>
              <a:t>1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890" name="TextBox 889">
            <a:extLst>
              <a:ext uri="{FF2B5EF4-FFF2-40B4-BE49-F238E27FC236}">
                <a16:creationId xmlns:a16="http://schemas.microsoft.com/office/drawing/2014/main" id="{93CFDE3A-E152-1B9C-8CCF-AE91D3265833}"/>
              </a:ext>
            </a:extLst>
          </p:cNvPr>
          <p:cNvSpPr txBox="1"/>
          <p:nvPr/>
        </p:nvSpPr>
        <p:spPr>
          <a:xfrm>
            <a:off x="8045087" y="3329453"/>
            <a:ext cx="1285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bg1"/>
                </a:solidFill>
              </a:rPr>
              <a:t>1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891" name="TextBox 890">
            <a:extLst>
              <a:ext uri="{FF2B5EF4-FFF2-40B4-BE49-F238E27FC236}">
                <a16:creationId xmlns:a16="http://schemas.microsoft.com/office/drawing/2014/main" id="{B4B5A473-3988-4ECB-9571-BD2983630227}"/>
              </a:ext>
            </a:extLst>
          </p:cNvPr>
          <p:cNvSpPr txBox="1"/>
          <p:nvPr/>
        </p:nvSpPr>
        <p:spPr>
          <a:xfrm>
            <a:off x="6972481" y="1922089"/>
            <a:ext cx="1285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bg1"/>
                </a:solidFill>
              </a:rPr>
              <a:t>4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893" name="TextBox 892">
            <a:extLst>
              <a:ext uri="{FF2B5EF4-FFF2-40B4-BE49-F238E27FC236}">
                <a16:creationId xmlns:a16="http://schemas.microsoft.com/office/drawing/2014/main" id="{77469C82-1F48-0AB1-75C7-7FD5F103D210}"/>
              </a:ext>
            </a:extLst>
          </p:cNvPr>
          <p:cNvSpPr txBox="1"/>
          <p:nvPr/>
        </p:nvSpPr>
        <p:spPr>
          <a:xfrm>
            <a:off x="6493828" y="1241999"/>
            <a:ext cx="1285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bg1"/>
                </a:solidFill>
              </a:rPr>
              <a:t>7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894" name="TextBox 893">
            <a:extLst>
              <a:ext uri="{FF2B5EF4-FFF2-40B4-BE49-F238E27FC236}">
                <a16:creationId xmlns:a16="http://schemas.microsoft.com/office/drawing/2014/main" id="{7772BB68-8B49-CB18-86D5-0C9C073EEF79}"/>
              </a:ext>
            </a:extLst>
          </p:cNvPr>
          <p:cNvSpPr txBox="1"/>
          <p:nvPr/>
        </p:nvSpPr>
        <p:spPr>
          <a:xfrm>
            <a:off x="7473825" y="650350"/>
            <a:ext cx="1285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bg1"/>
                </a:solidFill>
              </a:rPr>
              <a:t>1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895" name="TextBox 894">
            <a:extLst>
              <a:ext uri="{FF2B5EF4-FFF2-40B4-BE49-F238E27FC236}">
                <a16:creationId xmlns:a16="http://schemas.microsoft.com/office/drawing/2014/main" id="{C6A05D89-08A3-EB7B-40EA-E4C4D4589672}"/>
              </a:ext>
            </a:extLst>
          </p:cNvPr>
          <p:cNvSpPr txBox="1"/>
          <p:nvPr/>
        </p:nvSpPr>
        <p:spPr>
          <a:xfrm>
            <a:off x="8111925" y="1353944"/>
            <a:ext cx="1285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bg1"/>
                </a:solidFill>
              </a:rPr>
              <a:t>1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896" name="Овал 895">
            <a:extLst>
              <a:ext uri="{FF2B5EF4-FFF2-40B4-BE49-F238E27FC236}">
                <a16:creationId xmlns:a16="http://schemas.microsoft.com/office/drawing/2014/main" id="{5D881867-C03B-4B2C-D9AD-C8C6DF33C4C5}"/>
              </a:ext>
            </a:extLst>
          </p:cNvPr>
          <p:cNvSpPr/>
          <p:nvPr/>
        </p:nvSpPr>
        <p:spPr>
          <a:xfrm>
            <a:off x="328876" y="6397220"/>
            <a:ext cx="172569" cy="151064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1">
                <a:shade val="15000"/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97" name="Овал 896">
            <a:extLst>
              <a:ext uri="{FF2B5EF4-FFF2-40B4-BE49-F238E27FC236}">
                <a16:creationId xmlns:a16="http://schemas.microsoft.com/office/drawing/2014/main" id="{8A8165A4-BAEE-8E0A-3A7C-3743BA30F03B}"/>
              </a:ext>
            </a:extLst>
          </p:cNvPr>
          <p:cNvSpPr/>
          <p:nvPr/>
        </p:nvSpPr>
        <p:spPr>
          <a:xfrm>
            <a:off x="328876" y="5995485"/>
            <a:ext cx="172569" cy="151064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shade val="15000"/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98" name="TextBox 897">
            <a:extLst>
              <a:ext uri="{FF2B5EF4-FFF2-40B4-BE49-F238E27FC236}">
                <a16:creationId xmlns:a16="http://schemas.microsoft.com/office/drawing/2014/main" id="{9CF7F75A-05E8-7C98-A36D-441C9741F072}"/>
              </a:ext>
            </a:extLst>
          </p:cNvPr>
          <p:cNvSpPr txBox="1"/>
          <p:nvPr/>
        </p:nvSpPr>
        <p:spPr>
          <a:xfrm>
            <a:off x="479125" y="5905573"/>
            <a:ext cx="46892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участники / институты-партнеры</a:t>
            </a:r>
          </a:p>
        </p:txBody>
      </p:sp>
      <p:sp>
        <p:nvSpPr>
          <p:cNvPr id="899" name="TextBox 898">
            <a:extLst>
              <a:ext uri="{FF2B5EF4-FFF2-40B4-BE49-F238E27FC236}">
                <a16:creationId xmlns:a16="http://schemas.microsoft.com/office/drawing/2014/main" id="{18204C4C-512E-22C3-EECF-4B80B3BE96C2}"/>
              </a:ext>
            </a:extLst>
          </p:cNvPr>
          <p:cNvSpPr txBox="1"/>
          <p:nvPr/>
        </p:nvSpPr>
        <p:spPr>
          <a:xfrm>
            <a:off x="479125" y="6314158"/>
            <a:ext cx="46892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ассоциированные институты</a:t>
            </a:r>
          </a:p>
        </p:txBody>
      </p:sp>
      <p:sp>
        <p:nvSpPr>
          <p:cNvPr id="900" name="TextBox 899">
            <a:extLst>
              <a:ext uri="{FF2B5EF4-FFF2-40B4-BE49-F238E27FC236}">
                <a16:creationId xmlns:a16="http://schemas.microsoft.com/office/drawing/2014/main" id="{35C7B4E5-722E-FDAD-FCA9-FDBFB06191AA}"/>
              </a:ext>
            </a:extLst>
          </p:cNvPr>
          <p:cNvSpPr txBox="1"/>
          <p:nvPr/>
        </p:nvSpPr>
        <p:spPr>
          <a:xfrm>
            <a:off x="10436997" y="6488668"/>
            <a:ext cx="46892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</a:rPr>
              <a:t>© </a:t>
            </a:r>
            <a:r>
              <a:rPr lang="en-US" dirty="0">
                <a:solidFill>
                  <a:schemeClr val="tx2">
                    <a:lumMod val="90000"/>
                    <a:lumOff val="10000"/>
                  </a:schemeClr>
                </a:solidFill>
              </a:rPr>
              <a:t>Cordis, 2024</a:t>
            </a:r>
            <a:endParaRPr lang="ru-RU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901" name="TextBox 900">
            <a:extLst>
              <a:ext uri="{FF2B5EF4-FFF2-40B4-BE49-F238E27FC236}">
                <a16:creationId xmlns:a16="http://schemas.microsoft.com/office/drawing/2014/main" id="{4E3511B0-CA04-D8FE-339B-908AC3EBE5CE}"/>
              </a:ext>
            </a:extLst>
          </p:cNvPr>
          <p:cNvSpPr txBox="1"/>
          <p:nvPr/>
        </p:nvSpPr>
        <p:spPr>
          <a:xfrm>
            <a:off x="4013049" y="5900335"/>
            <a:ext cx="49791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Международное образовательное партнёрство в рамках ЕПК</a:t>
            </a:r>
          </a:p>
        </p:txBody>
      </p:sp>
      <p:pic>
        <p:nvPicPr>
          <p:cNvPr id="903" name="Рисунок 902">
            <a:extLst>
              <a:ext uri="{FF2B5EF4-FFF2-40B4-BE49-F238E27FC236}">
                <a16:creationId xmlns:a16="http://schemas.microsoft.com/office/drawing/2014/main" id="{A6E062FD-90A3-A29D-D24F-1B0E5BF8A2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10015" y="211554"/>
            <a:ext cx="524672" cy="493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9128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15FB8-771B-8BF8-2414-1B8F0E42C8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9ECF83F4-4659-8FAB-F7E5-C267BF3D4B18}"/>
              </a:ext>
            </a:extLst>
          </p:cNvPr>
          <p:cNvSpPr txBox="1">
            <a:spLocks/>
          </p:cNvSpPr>
          <p:nvPr/>
        </p:nvSpPr>
        <p:spPr>
          <a:xfrm>
            <a:off x="639501" y="589109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Полярный кластер ЕС</a:t>
            </a:r>
          </a:p>
        </p:txBody>
      </p:sp>
      <p:pic>
        <p:nvPicPr>
          <p:cNvPr id="1028" name="Picture 4" descr="Stakeholder activity map">
            <a:extLst>
              <a:ext uri="{FF2B5EF4-FFF2-40B4-BE49-F238E27FC236}">
                <a16:creationId xmlns:a16="http://schemas.microsoft.com/office/drawing/2014/main" id="{48A76F88-55ED-C29E-0458-2820C67EC3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8429" y="1761354"/>
            <a:ext cx="6251953" cy="4142106"/>
          </a:xfrm>
          <a:prstGeom prst="rect">
            <a:avLst/>
          </a:prstGeom>
          <a:noFill/>
          <a:ln w="22225">
            <a:solidFill>
              <a:schemeClr val="tx2">
                <a:lumMod val="90000"/>
                <a:lumOff val="1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5488F5E-CB50-D552-F23A-0856487ADD77}"/>
              </a:ext>
            </a:extLst>
          </p:cNvPr>
          <p:cNvSpPr txBox="1"/>
          <p:nvPr/>
        </p:nvSpPr>
        <p:spPr>
          <a:xfrm>
            <a:off x="639501" y="1299689"/>
            <a:ext cx="47489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Из 20 актуальных проектов…: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183D823-6FFA-2B6F-6E75-6CA842C0FDD2}"/>
              </a:ext>
            </a:extLst>
          </p:cNvPr>
          <p:cNvSpPr txBox="1"/>
          <p:nvPr/>
        </p:nvSpPr>
        <p:spPr>
          <a:xfrm>
            <a:off x="883087" y="1871769"/>
            <a:ext cx="42617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как минимум </a:t>
            </a:r>
            <a:r>
              <a:rPr lang="ru-RU" sz="16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семь</a:t>
            </a:r>
            <a:r>
              <a:rPr lang="ru-RU" sz="1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предполагают получение практически применимого результата для защиты региональных экосистем и сообществ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3CB9D91-5D6D-0C7E-C16C-6BA99A553F0A}"/>
              </a:ext>
            </a:extLst>
          </p:cNvPr>
          <p:cNvSpPr txBox="1"/>
          <p:nvPr/>
        </p:nvSpPr>
        <p:spPr>
          <a:xfrm>
            <a:off x="883087" y="3059402"/>
            <a:ext cx="42617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как минимум </a:t>
            </a:r>
            <a:r>
              <a:rPr lang="ru-RU" sz="16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шесть</a:t>
            </a:r>
            <a:r>
              <a:rPr lang="ru-RU" sz="1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предполагают реализацию работы посредством использования данных спутникового наблюдения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5B3B179-501E-AE31-7471-BD185DB28780}"/>
              </a:ext>
            </a:extLst>
          </p:cNvPr>
          <p:cNvSpPr txBox="1"/>
          <p:nvPr/>
        </p:nvSpPr>
        <p:spPr>
          <a:xfrm>
            <a:off x="883087" y="4247035"/>
            <a:ext cx="42617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как минимум </a:t>
            </a:r>
            <a:r>
              <a:rPr lang="ru-RU" sz="16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четыре</a:t>
            </a:r>
            <a:r>
              <a:rPr lang="ru-RU" sz="1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ставят своей основной целью повышение сплочённости политики ЕС в Арктике, координации использования инфраструктуры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AD1FC93-FA3A-64F0-46CE-E8A43DD8DCD3}"/>
              </a:ext>
            </a:extLst>
          </p:cNvPr>
          <p:cNvSpPr txBox="1"/>
          <p:nvPr/>
        </p:nvSpPr>
        <p:spPr>
          <a:xfrm>
            <a:off x="883087" y="5434668"/>
            <a:ext cx="42617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в случае одного проекта упомянуто </a:t>
            </a:r>
            <a:r>
              <a:rPr lang="ru-RU" sz="16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использование ИИ </a:t>
            </a:r>
            <a:r>
              <a:rPr lang="ru-RU" sz="1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для построения модели изменения климата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2E32F56-1F85-F92C-315F-6D3C149D1DA8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79772" y="2269617"/>
            <a:ext cx="281522" cy="28152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0EC4ADC-7C7C-AED0-512A-93214DCA95C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79772" y="3457250"/>
            <a:ext cx="281522" cy="281522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EB2F50F-ECAA-02AA-DF37-47B40D8A17C7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79772" y="4642966"/>
            <a:ext cx="281522" cy="281522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D7FC7EC-4D00-3D8A-EDB3-0E83E97442CC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79772" y="5709405"/>
            <a:ext cx="281522" cy="28152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D998E3EC-489B-F07C-3AC7-DDA2294A20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10015" y="211554"/>
            <a:ext cx="524672" cy="493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6564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88">
            <a:extLst>
              <a:ext uri="{FF2B5EF4-FFF2-40B4-BE49-F238E27FC236}">
                <a16:creationId xmlns:a16="http://schemas.microsoft.com/office/drawing/2014/main" id="{DA3DD0F6-D86D-A003-DD77-27B711BA0A3F}"/>
              </a:ext>
            </a:extLst>
          </p:cNvPr>
          <p:cNvGrpSpPr/>
          <p:nvPr/>
        </p:nvGrpSpPr>
        <p:grpSpPr>
          <a:xfrm>
            <a:off x="2502038" y="24784"/>
            <a:ext cx="9689962" cy="6858000"/>
            <a:chOff x="3117355" y="-33603"/>
            <a:chExt cx="6084247" cy="4549336"/>
          </a:xfrm>
          <a:solidFill>
            <a:srgbClr val="D8D8D8"/>
          </a:solidFill>
        </p:grpSpPr>
        <p:sp>
          <p:nvSpPr>
            <p:cNvPr id="5" name="Freeform 100">
              <a:extLst>
                <a:ext uri="{FF2B5EF4-FFF2-40B4-BE49-F238E27FC236}">
                  <a16:creationId xmlns:a16="http://schemas.microsoft.com/office/drawing/2014/main" id="{F4B1628D-FD9A-0BDB-09D1-41329EF79C8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09811" y="2172878"/>
              <a:ext cx="237477" cy="119327"/>
            </a:xfrm>
            <a:custGeom>
              <a:avLst/>
              <a:gdLst>
                <a:gd name="T0" fmla="*/ 44 w 104"/>
                <a:gd name="T1" fmla="*/ 1 h 54"/>
                <a:gd name="T2" fmla="*/ 48 w 104"/>
                <a:gd name="T3" fmla="*/ 4 h 54"/>
                <a:gd name="T4" fmla="*/ 51 w 104"/>
                <a:gd name="T5" fmla="*/ 5 h 54"/>
                <a:gd name="T6" fmla="*/ 57 w 104"/>
                <a:gd name="T7" fmla="*/ 8 h 54"/>
                <a:gd name="T8" fmla="*/ 69 w 104"/>
                <a:gd name="T9" fmla="*/ 9 h 54"/>
                <a:gd name="T10" fmla="*/ 71 w 104"/>
                <a:gd name="T11" fmla="*/ 7 h 54"/>
                <a:gd name="T12" fmla="*/ 75 w 104"/>
                <a:gd name="T13" fmla="*/ 6 h 54"/>
                <a:gd name="T14" fmla="*/ 82 w 104"/>
                <a:gd name="T15" fmla="*/ 4 h 54"/>
                <a:gd name="T16" fmla="*/ 85 w 104"/>
                <a:gd name="T17" fmla="*/ 8 h 54"/>
                <a:gd name="T18" fmla="*/ 87 w 104"/>
                <a:gd name="T19" fmla="*/ 8 h 54"/>
                <a:gd name="T20" fmla="*/ 91 w 104"/>
                <a:gd name="T21" fmla="*/ 12 h 54"/>
                <a:gd name="T22" fmla="*/ 94 w 104"/>
                <a:gd name="T23" fmla="*/ 15 h 54"/>
                <a:gd name="T24" fmla="*/ 92 w 104"/>
                <a:gd name="T25" fmla="*/ 22 h 54"/>
                <a:gd name="T26" fmla="*/ 92 w 104"/>
                <a:gd name="T27" fmla="*/ 25 h 54"/>
                <a:gd name="T28" fmla="*/ 92 w 104"/>
                <a:gd name="T29" fmla="*/ 35 h 54"/>
                <a:gd name="T30" fmla="*/ 95 w 104"/>
                <a:gd name="T31" fmla="*/ 39 h 54"/>
                <a:gd name="T32" fmla="*/ 95 w 104"/>
                <a:gd name="T33" fmla="*/ 40 h 54"/>
                <a:gd name="T34" fmla="*/ 99 w 104"/>
                <a:gd name="T35" fmla="*/ 39 h 54"/>
                <a:gd name="T36" fmla="*/ 100 w 104"/>
                <a:gd name="T37" fmla="*/ 38 h 54"/>
                <a:gd name="T38" fmla="*/ 99 w 104"/>
                <a:gd name="T39" fmla="*/ 39 h 54"/>
                <a:gd name="T40" fmla="*/ 90 w 104"/>
                <a:gd name="T41" fmla="*/ 41 h 54"/>
                <a:gd name="T42" fmla="*/ 82 w 104"/>
                <a:gd name="T43" fmla="*/ 46 h 54"/>
                <a:gd name="T44" fmla="*/ 61 w 104"/>
                <a:gd name="T45" fmla="*/ 48 h 54"/>
                <a:gd name="T46" fmla="*/ 46 w 104"/>
                <a:gd name="T47" fmla="*/ 49 h 54"/>
                <a:gd name="T48" fmla="*/ 37 w 104"/>
                <a:gd name="T49" fmla="*/ 51 h 54"/>
                <a:gd name="T50" fmla="*/ 24 w 104"/>
                <a:gd name="T51" fmla="*/ 52 h 54"/>
                <a:gd name="T52" fmla="*/ 17 w 104"/>
                <a:gd name="T53" fmla="*/ 52 h 54"/>
                <a:gd name="T54" fmla="*/ 4 w 104"/>
                <a:gd name="T55" fmla="*/ 53 h 54"/>
                <a:gd name="T56" fmla="*/ 5 w 104"/>
                <a:gd name="T57" fmla="*/ 49 h 54"/>
                <a:gd name="T58" fmla="*/ 13 w 104"/>
                <a:gd name="T59" fmla="*/ 40 h 54"/>
                <a:gd name="T60" fmla="*/ 8 w 104"/>
                <a:gd name="T61" fmla="*/ 38 h 54"/>
                <a:gd name="T62" fmla="*/ 4 w 104"/>
                <a:gd name="T63" fmla="*/ 35 h 54"/>
                <a:gd name="T64" fmla="*/ 9 w 104"/>
                <a:gd name="T65" fmla="*/ 22 h 54"/>
                <a:gd name="T66" fmla="*/ 25 w 104"/>
                <a:gd name="T67" fmla="*/ 25 h 54"/>
                <a:gd name="T68" fmla="*/ 38 w 104"/>
                <a:gd name="T69" fmla="*/ 8 h 54"/>
                <a:gd name="T70" fmla="*/ 40 w 104"/>
                <a:gd name="T71" fmla="*/ 1 h 54"/>
                <a:gd name="T72" fmla="*/ 44 w 104"/>
                <a:gd name="T73" fmla="*/ 1 h 54"/>
                <a:gd name="T74" fmla="*/ 102 w 104"/>
                <a:gd name="T75" fmla="*/ 37 h 54"/>
                <a:gd name="T76" fmla="*/ 102 w 104"/>
                <a:gd name="T77" fmla="*/ 37 h 54"/>
                <a:gd name="T78" fmla="*/ 102 w 104"/>
                <a:gd name="T79" fmla="*/ 37 h 54"/>
                <a:gd name="T80" fmla="*/ 102 w 104"/>
                <a:gd name="T81" fmla="*/ 38 h 54"/>
                <a:gd name="T82" fmla="*/ 102 w 104"/>
                <a:gd name="T83" fmla="*/ 37 h 54"/>
                <a:gd name="T84" fmla="*/ 102 w 104"/>
                <a:gd name="T85" fmla="*/ 37 h 54"/>
                <a:gd name="T86" fmla="*/ 102 w 104"/>
                <a:gd name="T87" fmla="*/ 38 h 54"/>
                <a:gd name="T88" fmla="*/ 102 w 104"/>
                <a:gd name="T89" fmla="*/ 38 h 54"/>
                <a:gd name="T90" fmla="*/ 104 w 104"/>
                <a:gd name="T91" fmla="*/ 42 h 54"/>
                <a:gd name="T92" fmla="*/ 104 w 104"/>
                <a:gd name="T93" fmla="*/ 42 h 54"/>
                <a:gd name="T94" fmla="*/ 102 w 104"/>
                <a:gd name="T95" fmla="*/ 38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04" h="54">
                  <a:moveTo>
                    <a:pt x="44" y="1"/>
                  </a:moveTo>
                  <a:cubicBezTo>
                    <a:pt x="48" y="4"/>
                    <a:pt x="48" y="4"/>
                    <a:pt x="48" y="4"/>
                  </a:cubicBezTo>
                  <a:cubicBezTo>
                    <a:pt x="51" y="5"/>
                    <a:pt x="51" y="5"/>
                    <a:pt x="51" y="5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69" y="9"/>
                    <a:pt x="69" y="9"/>
                    <a:pt x="69" y="9"/>
                  </a:cubicBezTo>
                  <a:cubicBezTo>
                    <a:pt x="71" y="7"/>
                    <a:pt x="71" y="7"/>
                    <a:pt x="71" y="7"/>
                  </a:cubicBezTo>
                  <a:cubicBezTo>
                    <a:pt x="75" y="6"/>
                    <a:pt x="75" y="6"/>
                    <a:pt x="75" y="6"/>
                  </a:cubicBezTo>
                  <a:cubicBezTo>
                    <a:pt x="82" y="4"/>
                    <a:pt x="82" y="4"/>
                    <a:pt x="82" y="4"/>
                  </a:cubicBezTo>
                  <a:cubicBezTo>
                    <a:pt x="85" y="8"/>
                    <a:pt x="85" y="8"/>
                    <a:pt x="85" y="8"/>
                  </a:cubicBezTo>
                  <a:cubicBezTo>
                    <a:pt x="87" y="8"/>
                    <a:pt x="87" y="8"/>
                    <a:pt x="87" y="8"/>
                  </a:cubicBezTo>
                  <a:cubicBezTo>
                    <a:pt x="87" y="8"/>
                    <a:pt x="89" y="10"/>
                    <a:pt x="91" y="12"/>
                  </a:cubicBezTo>
                  <a:cubicBezTo>
                    <a:pt x="92" y="14"/>
                    <a:pt x="94" y="15"/>
                    <a:pt x="94" y="15"/>
                  </a:cubicBezTo>
                  <a:cubicBezTo>
                    <a:pt x="92" y="22"/>
                    <a:pt x="92" y="22"/>
                    <a:pt x="92" y="22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2" y="35"/>
                    <a:pt x="92" y="35"/>
                    <a:pt x="92" y="35"/>
                  </a:cubicBezTo>
                  <a:cubicBezTo>
                    <a:pt x="95" y="39"/>
                    <a:pt x="95" y="39"/>
                    <a:pt x="95" y="39"/>
                  </a:cubicBezTo>
                  <a:cubicBezTo>
                    <a:pt x="95" y="40"/>
                    <a:pt x="95" y="40"/>
                    <a:pt x="95" y="40"/>
                  </a:cubicBezTo>
                  <a:cubicBezTo>
                    <a:pt x="99" y="39"/>
                    <a:pt x="99" y="39"/>
                    <a:pt x="99" y="39"/>
                  </a:cubicBezTo>
                  <a:cubicBezTo>
                    <a:pt x="99" y="39"/>
                    <a:pt x="100" y="39"/>
                    <a:pt x="100" y="38"/>
                  </a:cubicBezTo>
                  <a:cubicBezTo>
                    <a:pt x="100" y="39"/>
                    <a:pt x="99" y="39"/>
                    <a:pt x="99" y="39"/>
                  </a:cubicBezTo>
                  <a:cubicBezTo>
                    <a:pt x="90" y="41"/>
                    <a:pt x="90" y="41"/>
                    <a:pt x="90" y="41"/>
                  </a:cubicBezTo>
                  <a:cubicBezTo>
                    <a:pt x="82" y="46"/>
                    <a:pt x="82" y="46"/>
                    <a:pt x="82" y="46"/>
                  </a:cubicBezTo>
                  <a:cubicBezTo>
                    <a:pt x="82" y="46"/>
                    <a:pt x="63" y="48"/>
                    <a:pt x="61" y="48"/>
                  </a:cubicBezTo>
                  <a:cubicBezTo>
                    <a:pt x="60" y="48"/>
                    <a:pt x="48" y="49"/>
                    <a:pt x="46" y="49"/>
                  </a:cubicBezTo>
                  <a:cubicBezTo>
                    <a:pt x="45" y="50"/>
                    <a:pt x="39" y="51"/>
                    <a:pt x="37" y="51"/>
                  </a:cubicBezTo>
                  <a:cubicBezTo>
                    <a:pt x="35" y="51"/>
                    <a:pt x="26" y="52"/>
                    <a:pt x="24" y="52"/>
                  </a:cubicBezTo>
                  <a:cubicBezTo>
                    <a:pt x="22" y="52"/>
                    <a:pt x="17" y="52"/>
                    <a:pt x="17" y="52"/>
                  </a:cubicBezTo>
                  <a:cubicBezTo>
                    <a:pt x="17" y="52"/>
                    <a:pt x="7" y="53"/>
                    <a:pt x="4" y="53"/>
                  </a:cubicBezTo>
                  <a:cubicBezTo>
                    <a:pt x="1" y="54"/>
                    <a:pt x="5" y="49"/>
                    <a:pt x="5" y="49"/>
                  </a:cubicBezTo>
                  <a:cubicBezTo>
                    <a:pt x="5" y="49"/>
                    <a:pt x="17" y="39"/>
                    <a:pt x="13" y="40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0" y="26"/>
                    <a:pt x="5" y="22"/>
                    <a:pt x="9" y="22"/>
                  </a:cubicBezTo>
                  <a:cubicBezTo>
                    <a:pt x="12" y="22"/>
                    <a:pt x="20" y="25"/>
                    <a:pt x="25" y="25"/>
                  </a:cubicBezTo>
                  <a:cubicBezTo>
                    <a:pt x="43" y="25"/>
                    <a:pt x="39" y="19"/>
                    <a:pt x="38" y="8"/>
                  </a:cubicBezTo>
                  <a:cubicBezTo>
                    <a:pt x="38" y="5"/>
                    <a:pt x="39" y="2"/>
                    <a:pt x="40" y="1"/>
                  </a:cubicBezTo>
                  <a:cubicBezTo>
                    <a:pt x="41" y="0"/>
                    <a:pt x="43" y="2"/>
                    <a:pt x="44" y="1"/>
                  </a:cubicBezTo>
                  <a:close/>
                  <a:moveTo>
                    <a:pt x="102" y="37"/>
                  </a:move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lose/>
                  <a:moveTo>
                    <a:pt x="102" y="38"/>
                  </a:moveTo>
                  <a:cubicBezTo>
                    <a:pt x="102" y="38"/>
                    <a:pt x="102" y="38"/>
                    <a:pt x="102" y="38"/>
                  </a:cubicBezTo>
                  <a:cubicBezTo>
                    <a:pt x="103" y="39"/>
                    <a:pt x="104" y="41"/>
                    <a:pt x="104" y="42"/>
                  </a:cubicBezTo>
                  <a:cubicBezTo>
                    <a:pt x="104" y="42"/>
                    <a:pt x="104" y="42"/>
                    <a:pt x="104" y="42"/>
                  </a:cubicBezTo>
                  <a:cubicBezTo>
                    <a:pt x="104" y="41"/>
                    <a:pt x="103" y="39"/>
                    <a:pt x="102" y="38"/>
                  </a:cubicBezTo>
                  <a:close/>
                </a:path>
              </a:pathLst>
            </a:custGeom>
            <a:grpFill/>
            <a:ln w="3175" cap="rnd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Lato Light"/>
              </a:endParaRPr>
            </a:p>
          </p:txBody>
        </p:sp>
        <p:sp>
          <p:nvSpPr>
            <p:cNvPr id="6" name="Freeform 23">
              <a:extLst>
                <a:ext uri="{FF2B5EF4-FFF2-40B4-BE49-F238E27FC236}">
                  <a16:creationId xmlns:a16="http://schemas.microsoft.com/office/drawing/2014/main" id="{88876C2E-BE8E-14F2-04B7-F2F49266211E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1686" y="3592015"/>
              <a:ext cx="171511" cy="172598"/>
            </a:xfrm>
            <a:custGeom>
              <a:avLst/>
              <a:gdLst>
                <a:gd name="T0" fmla="*/ 70 w 75"/>
                <a:gd name="T1" fmla="*/ 49 h 78"/>
                <a:gd name="T2" fmla="*/ 52 w 75"/>
                <a:gd name="T3" fmla="*/ 56 h 78"/>
                <a:gd name="T4" fmla="*/ 40 w 75"/>
                <a:gd name="T5" fmla="*/ 65 h 78"/>
                <a:gd name="T6" fmla="*/ 38 w 75"/>
                <a:gd name="T7" fmla="*/ 77 h 78"/>
                <a:gd name="T8" fmla="*/ 32 w 75"/>
                <a:gd name="T9" fmla="*/ 76 h 78"/>
                <a:gd name="T10" fmla="*/ 31 w 75"/>
                <a:gd name="T11" fmla="*/ 70 h 78"/>
                <a:gd name="T12" fmla="*/ 30 w 75"/>
                <a:gd name="T13" fmla="*/ 66 h 78"/>
                <a:gd name="T14" fmla="*/ 26 w 75"/>
                <a:gd name="T15" fmla="*/ 60 h 78"/>
                <a:gd name="T16" fmla="*/ 21 w 75"/>
                <a:gd name="T17" fmla="*/ 57 h 78"/>
                <a:gd name="T18" fmla="*/ 19 w 75"/>
                <a:gd name="T19" fmla="*/ 57 h 78"/>
                <a:gd name="T20" fmla="*/ 15 w 75"/>
                <a:gd name="T21" fmla="*/ 55 h 78"/>
                <a:gd name="T22" fmla="*/ 13 w 75"/>
                <a:gd name="T23" fmla="*/ 49 h 78"/>
                <a:gd name="T24" fmla="*/ 9 w 75"/>
                <a:gd name="T25" fmla="*/ 46 h 78"/>
                <a:gd name="T26" fmla="*/ 6 w 75"/>
                <a:gd name="T27" fmla="*/ 44 h 78"/>
                <a:gd name="T28" fmla="*/ 1 w 75"/>
                <a:gd name="T29" fmla="*/ 34 h 78"/>
                <a:gd name="T30" fmla="*/ 10 w 75"/>
                <a:gd name="T31" fmla="*/ 29 h 78"/>
                <a:gd name="T32" fmla="*/ 16 w 75"/>
                <a:gd name="T33" fmla="*/ 27 h 78"/>
                <a:gd name="T34" fmla="*/ 20 w 75"/>
                <a:gd name="T35" fmla="*/ 24 h 78"/>
                <a:gd name="T36" fmla="*/ 25 w 75"/>
                <a:gd name="T37" fmla="*/ 15 h 78"/>
                <a:gd name="T38" fmla="*/ 24 w 75"/>
                <a:gd name="T39" fmla="*/ 8 h 78"/>
                <a:gd name="T40" fmla="*/ 25 w 75"/>
                <a:gd name="T41" fmla="*/ 4 h 78"/>
                <a:gd name="T42" fmla="*/ 32 w 75"/>
                <a:gd name="T43" fmla="*/ 2 h 78"/>
                <a:gd name="T44" fmla="*/ 39 w 75"/>
                <a:gd name="T45" fmla="*/ 7 h 78"/>
                <a:gd name="T46" fmla="*/ 47 w 75"/>
                <a:gd name="T47" fmla="*/ 11 h 78"/>
                <a:gd name="T48" fmla="*/ 50 w 75"/>
                <a:gd name="T49" fmla="*/ 17 h 78"/>
                <a:gd name="T50" fmla="*/ 59 w 75"/>
                <a:gd name="T51" fmla="*/ 23 h 78"/>
                <a:gd name="T52" fmla="*/ 67 w 75"/>
                <a:gd name="T53" fmla="*/ 26 h 78"/>
                <a:gd name="T54" fmla="*/ 75 w 75"/>
                <a:gd name="T55" fmla="*/ 26 h 78"/>
                <a:gd name="T56" fmla="*/ 73 w 75"/>
                <a:gd name="T57" fmla="*/ 31 h 78"/>
                <a:gd name="T58" fmla="*/ 70 w 75"/>
                <a:gd name="T59" fmla="*/ 37 h 78"/>
                <a:gd name="T60" fmla="*/ 70 w 75"/>
                <a:gd name="T61" fmla="*/ 43 h 78"/>
                <a:gd name="T62" fmla="*/ 70 w 75"/>
                <a:gd name="T63" fmla="*/ 4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5" h="78">
                  <a:moveTo>
                    <a:pt x="71" y="48"/>
                  </a:moveTo>
                  <a:cubicBezTo>
                    <a:pt x="70" y="49"/>
                    <a:pt x="70" y="49"/>
                    <a:pt x="70" y="49"/>
                  </a:cubicBezTo>
                  <a:cubicBezTo>
                    <a:pt x="66" y="51"/>
                    <a:pt x="61" y="49"/>
                    <a:pt x="60" y="56"/>
                  </a:cubicBezTo>
                  <a:cubicBezTo>
                    <a:pt x="60" y="68"/>
                    <a:pt x="56" y="56"/>
                    <a:pt x="52" y="56"/>
                  </a:cubicBezTo>
                  <a:cubicBezTo>
                    <a:pt x="49" y="56"/>
                    <a:pt x="49" y="58"/>
                    <a:pt x="47" y="60"/>
                  </a:cubicBezTo>
                  <a:cubicBezTo>
                    <a:pt x="44" y="62"/>
                    <a:pt x="41" y="63"/>
                    <a:pt x="40" y="65"/>
                  </a:cubicBezTo>
                  <a:cubicBezTo>
                    <a:pt x="40" y="67"/>
                    <a:pt x="39" y="69"/>
                    <a:pt x="39" y="71"/>
                  </a:cubicBezTo>
                  <a:cubicBezTo>
                    <a:pt x="40" y="74"/>
                    <a:pt x="40" y="77"/>
                    <a:pt x="38" y="77"/>
                  </a:cubicBezTo>
                  <a:cubicBezTo>
                    <a:pt x="37" y="77"/>
                    <a:pt x="34" y="78"/>
                    <a:pt x="32" y="77"/>
                  </a:cubicBezTo>
                  <a:cubicBezTo>
                    <a:pt x="32" y="76"/>
                    <a:pt x="32" y="76"/>
                    <a:pt x="32" y="76"/>
                  </a:cubicBezTo>
                  <a:cubicBezTo>
                    <a:pt x="33" y="73"/>
                    <a:pt x="33" y="73"/>
                    <a:pt x="33" y="73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0"/>
                    <a:pt x="31" y="70"/>
                    <a:pt x="31" y="69"/>
                  </a:cubicBezTo>
                  <a:cubicBezTo>
                    <a:pt x="30" y="68"/>
                    <a:pt x="30" y="66"/>
                    <a:pt x="30" y="66"/>
                  </a:cubicBezTo>
                  <a:cubicBezTo>
                    <a:pt x="29" y="63"/>
                    <a:pt x="29" y="63"/>
                    <a:pt x="29" y="63"/>
                  </a:cubicBezTo>
                  <a:cubicBezTo>
                    <a:pt x="29" y="63"/>
                    <a:pt x="27" y="61"/>
                    <a:pt x="26" y="60"/>
                  </a:cubicBezTo>
                  <a:cubicBezTo>
                    <a:pt x="26" y="60"/>
                    <a:pt x="26" y="59"/>
                    <a:pt x="24" y="58"/>
                  </a:cubicBezTo>
                  <a:cubicBezTo>
                    <a:pt x="23" y="58"/>
                    <a:pt x="21" y="57"/>
                    <a:pt x="21" y="57"/>
                  </a:cubicBezTo>
                  <a:cubicBezTo>
                    <a:pt x="20" y="57"/>
                    <a:pt x="20" y="57"/>
                    <a:pt x="20" y="57"/>
                  </a:cubicBezTo>
                  <a:cubicBezTo>
                    <a:pt x="20" y="57"/>
                    <a:pt x="19" y="57"/>
                    <a:pt x="19" y="57"/>
                  </a:cubicBezTo>
                  <a:cubicBezTo>
                    <a:pt x="17" y="55"/>
                    <a:pt x="17" y="55"/>
                    <a:pt x="17" y="55"/>
                  </a:cubicBezTo>
                  <a:cubicBezTo>
                    <a:pt x="15" y="55"/>
                    <a:pt x="15" y="55"/>
                    <a:pt x="15" y="55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8" y="45"/>
                    <a:pt x="8" y="45"/>
                    <a:pt x="8" y="45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5" y="42"/>
                    <a:pt x="7" y="40"/>
                    <a:pt x="6" y="38"/>
                  </a:cubicBezTo>
                  <a:cubicBezTo>
                    <a:pt x="4" y="36"/>
                    <a:pt x="0" y="34"/>
                    <a:pt x="1" y="34"/>
                  </a:cubicBezTo>
                  <a:cubicBezTo>
                    <a:pt x="2" y="32"/>
                    <a:pt x="6" y="33"/>
                    <a:pt x="8" y="32"/>
                  </a:cubicBezTo>
                  <a:cubicBezTo>
                    <a:pt x="9" y="32"/>
                    <a:pt x="9" y="30"/>
                    <a:pt x="10" y="29"/>
                  </a:cubicBezTo>
                  <a:cubicBezTo>
                    <a:pt x="11" y="29"/>
                    <a:pt x="13" y="30"/>
                    <a:pt x="13" y="28"/>
                  </a:cubicBezTo>
                  <a:cubicBezTo>
                    <a:pt x="13" y="26"/>
                    <a:pt x="15" y="26"/>
                    <a:pt x="16" y="27"/>
                  </a:cubicBezTo>
                  <a:cubicBezTo>
                    <a:pt x="16" y="27"/>
                    <a:pt x="17" y="27"/>
                    <a:pt x="19" y="25"/>
                  </a:cubicBezTo>
                  <a:cubicBezTo>
                    <a:pt x="22" y="24"/>
                    <a:pt x="20" y="24"/>
                    <a:pt x="20" y="24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5" y="9"/>
                    <a:pt x="24" y="8"/>
                  </a:cubicBezTo>
                  <a:cubicBezTo>
                    <a:pt x="22" y="6"/>
                    <a:pt x="23" y="6"/>
                    <a:pt x="23" y="5"/>
                  </a:cubicBezTo>
                  <a:cubicBezTo>
                    <a:pt x="24" y="4"/>
                    <a:pt x="25" y="4"/>
                    <a:pt x="25" y="4"/>
                  </a:cubicBezTo>
                  <a:cubicBezTo>
                    <a:pt x="26" y="3"/>
                    <a:pt x="28" y="3"/>
                    <a:pt x="30" y="1"/>
                  </a:cubicBezTo>
                  <a:cubicBezTo>
                    <a:pt x="32" y="0"/>
                    <a:pt x="32" y="2"/>
                    <a:pt x="32" y="2"/>
                  </a:cubicBezTo>
                  <a:cubicBezTo>
                    <a:pt x="32" y="2"/>
                    <a:pt x="33" y="5"/>
                    <a:pt x="36" y="6"/>
                  </a:cubicBezTo>
                  <a:cubicBezTo>
                    <a:pt x="38" y="7"/>
                    <a:pt x="39" y="7"/>
                    <a:pt x="39" y="7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8" y="12"/>
                  </a:cubicBezTo>
                  <a:cubicBezTo>
                    <a:pt x="49" y="13"/>
                    <a:pt x="50" y="17"/>
                    <a:pt x="50" y="17"/>
                  </a:cubicBezTo>
                  <a:cubicBezTo>
                    <a:pt x="58" y="19"/>
                    <a:pt x="58" y="19"/>
                    <a:pt x="58" y="19"/>
                  </a:cubicBezTo>
                  <a:cubicBezTo>
                    <a:pt x="59" y="23"/>
                    <a:pt x="59" y="23"/>
                    <a:pt x="59" y="23"/>
                  </a:cubicBezTo>
                  <a:cubicBezTo>
                    <a:pt x="59" y="23"/>
                    <a:pt x="63" y="23"/>
                    <a:pt x="65" y="24"/>
                  </a:cubicBezTo>
                  <a:cubicBezTo>
                    <a:pt x="67" y="24"/>
                    <a:pt x="67" y="26"/>
                    <a:pt x="67" y="26"/>
                  </a:cubicBezTo>
                  <a:cubicBezTo>
                    <a:pt x="70" y="25"/>
                    <a:pt x="70" y="25"/>
                    <a:pt x="70" y="25"/>
                  </a:cubicBezTo>
                  <a:cubicBezTo>
                    <a:pt x="75" y="26"/>
                    <a:pt x="75" y="26"/>
                    <a:pt x="75" y="26"/>
                  </a:cubicBezTo>
                  <a:cubicBezTo>
                    <a:pt x="75" y="26"/>
                    <a:pt x="75" y="27"/>
                    <a:pt x="74" y="28"/>
                  </a:cubicBezTo>
                  <a:cubicBezTo>
                    <a:pt x="73" y="28"/>
                    <a:pt x="73" y="30"/>
                    <a:pt x="73" y="31"/>
                  </a:cubicBezTo>
                  <a:cubicBezTo>
                    <a:pt x="73" y="33"/>
                    <a:pt x="73" y="34"/>
                    <a:pt x="73" y="35"/>
                  </a:cubicBezTo>
                  <a:cubicBezTo>
                    <a:pt x="72" y="37"/>
                    <a:pt x="71" y="36"/>
                    <a:pt x="70" y="37"/>
                  </a:cubicBezTo>
                  <a:cubicBezTo>
                    <a:pt x="69" y="37"/>
                    <a:pt x="70" y="39"/>
                    <a:pt x="71" y="41"/>
                  </a:cubicBezTo>
                  <a:cubicBezTo>
                    <a:pt x="71" y="42"/>
                    <a:pt x="71" y="42"/>
                    <a:pt x="70" y="43"/>
                  </a:cubicBezTo>
                  <a:cubicBezTo>
                    <a:pt x="68" y="45"/>
                    <a:pt x="67" y="45"/>
                    <a:pt x="67" y="45"/>
                  </a:cubicBezTo>
                  <a:cubicBezTo>
                    <a:pt x="70" y="48"/>
                    <a:pt x="70" y="48"/>
                    <a:pt x="70" y="48"/>
                  </a:cubicBezTo>
                  <a:cubicBezTo>
                    <a:pt x="70" y="48"/>
                    <a:pt x="70" y="48"/>
                    <a:pt x="71" y="48"/>
                  </a:cubicBezTo>
                  <a:close/>
                </a:path>
              </a:pathLst>
            </a:custGeom>
            <a:grpFill/>
            <a:ln w="3175" cap="rnd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Lato Light"/>
              </a:endParaRPr>
            </a:p>
          </p:txBody>
        </p:sp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B3D9D320-FB4D-92DC-76C5-DCF129EC0AD6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0013" y="3680445"/>
              <a:ext cx="193500" cy="353719"/>
            </a:xfrm>
            <a:custGeom>
              <a:avLst/>
              <a:gdLst>
                <a:gd name="T0" fmla="*/ 57 w 85"/>
                <a:gd name="T1" fmla="*/ 158 h 160"/>
                <a:gd name="T2" fmla="*/ 58 w 85"/>
                <a:gd name="T3" fmla="*/ 151 h 160"/>
                <a:gd name="T4" fmla="*/ 63 w 85"/>
                <a:gd name="T5" fmla="*/ 149 h 160"/>
                <a:gd name="T6" fmla="*/ 58 w 85"/>
                <a:gd name="T7" fmla="*/ 142 h 160"/>
                <a:gd name="T8" fmla="*/ 61 w 85"/>
                <a:gd name="T9" fmla="*/ 137 h 160"/>
                <a:gd name="T10" fmla="*/ 75 w 85"/>
                <a:gd name="T11" fmla="*/ 124 h 160"/>
                <a:gd name="T12" fmla="*/ 84 w 85"/>
                <a:gd name="T13" fmla="*/ 96 h 160"/>
                <a:gd name="T14" fmla="*/ 79 w 85"/>
                <a:gd name="T15" fmla="*/ 91 h 160"/>
                <a:gd name="T16" fmla="*/ 73 w 85"/>
                <a:gd name="T17" fmla="*/ 88 h 160"/>
                <a:gd name="T18" fmla="*/ 68 w 85"/>
                <a:gd name="T19" fmla="*/ 90 h 160"/>
                <a:gd name="T20" fmla="*/ 68 w 85"/>
                <a:gd name="T21" fmla="*/ 90 h 160"/>
                <a:gd name="T22" fmla="*/ 68 w 85"/>
                <a:gd name="T23" fmla="*/ 90 h 160"/>
                <a:gd name="T24" fmla="*/ 65 w 85"/>
                <a:gd name="T25" fmla="*/ 81 h 160"/>
                <a:gd name="T26" fmla="*/ 59 w 85"/>
                <a:gd name="T27" fmla="*/ 76 h 160"/>
                <a:gd name="T28" fmla="*/ 55 w 85"/>
                <a:gd name="T29" fmla="*/ 68 h 160"/>
                <a:gd name="T30" fmla="*/ 52 w 85"/>
                <a:gd name="T31" fmla="*/ 59 h 160"/>
                <a:gd name="T32" fmla="*/ 56 w 85"/>
                <a:gd name="T33" fmla="*/ 53 h 160"/>
                <a:gd name="T34" fmla="*/ 54 w 85"/>
                <a:gd name="T35" fmla="*/ 43 h 160"/>
                <a:gd name="T36" fmla="*/ 55 w 85"/>
                <a:gd name="T37" fmla="*/ 36 h 160"/>
                <a:gd name="T38" fmla="*/ 53 w 85"/>
                <a:gd name="T39" fmla="*/ 26 h 160"/>
                <a:gd name="T40" fmla="*/ 44 w 85"/>
                <a:gd name="T41" fmla="*/ 17 h 160"/>
                <a:gd name="T42" fmla="*/ 37 w 85"/>
                <a:gd name="T43" fmla="*/ 12 h 160"/>
                <a:gd name="T44" fmla="*/ 31 w 85"/>
                <a:gd name="T45" fmla="*/ 5 h 160"/>
                <a:gd name="T46" fmla="*/ 24 w 85"/>
                <a:gd name="T47" fmla="*/ 7 h 160"/>
                <a:gd name="T48" fmla="*/ 19 w 85"/>
                <a:gd name="T49" fmla="*/ 9 h 160"/>
                <a:gd name="T50" fmla="*/ 17 w 85"/>
                <a:gd name="T51" fmla="*/ 3 h 160"/>
                <a:gd name="T52" fmla="*/ 14 w 85"/>
                <a:gd name="T53" fmla="*/ 0 h 160"/>
                <a:gd name="T54" fmla="*/ 9 w 85"/>
                <a:gd name="T55" fmla="*/ 9 h 160"/>
                <a:gd name="T56" fmla="*/ 5 w 85"/>
                <a:gd name="T57" fmla="*/ 15 h 160"/>
                <a:gd name="T58" fmla="*/ 3 w 85"/>
                <a:gd name="T59" fmla="*/ 21 h 160"/>
                <a:gd name="T60" fmla="*/ 1 w 85"/>
                <a:gd name="T61" fmla="*/ 28 h 160"/>
                <a:gd name="T62" fmla="*/ 5 w 85"/>
                <a:gd name="T63" fmla="*/ 33 h 160"/>
                <a:gd name="T64" fmla="*/ 5 w 85"/>
                <a:gd name="T65" fmla="*/ 39 h 160"/>
                <a:gd name="T66" fmla="*/ 6 w 85"/>
                <a:gd name="T67" fmla="*/ 45 h 160"/>
                <a:gd name="T68" fmla="*/ 14 w 85"/>
                <a:gd name="T69" fmla="*/ 45 h 160"/>
                <a:gd name="T70" fmla="*/ 14 w 85"/>
                <a:gd name="T71" fmla="*/ 54 h 160"/>
                <a:gd name="T72" fmla="*/ 13 w 85"/>
                <a:gd name="T73" fmla="*/ 59 h 160"/>
                <a:gd name="T74" fmla="*/ 14 w 85"/>
                <a:gd name="T75" fmla="*/ 61 h 160"/>
                <a:gd name="T76" fmla="*/ 11 w 85"/>
                <a:gd name="T77" fmla="*/ 67 h 160"/>
                <a:gd name="T78" fmla="*/ 11 w 85"/>
                <a:gd name="T79" fmla="*/ 71 h 160"/>
                <a:gd name="T80" fmla="*/ 14 w 85"/>
                <a:gd name="T81" fmla="*/ 77 h 160"/>
                <a:gd name="T82" fmla="*/ 14 w 85"/>
                <a:gd name="T83" fmla="*/ 87 h 160"/>
                <a:gd name="T84" fmla="*/ 14 w 85"/>
                <a:gd name="T85" fmla="*/ 93 h 160"/>
                <a:gd name="T86" fmla="*/ 13 w 85"/>
                <a:gd name="T87" fmla="*/ 97 h 160"/>
                <a:gd name="T88" fmla="*/ 11 w 85"/>
                <a:gd name="T89" fmla="*/ 101 h 160"/>
                <a:gd name="T90" fmla="*/ 12 w 85"/>
                <a:gd name="T91" fmla="*/ 111 h 160"/>
                <a:gd name="T92" fmla="*/ 19 w 85"/>
                <a:gd name="T93" fmla="*/ 119 h 160"/>
                <a:gd name="T94" fmla="*/ 18 w 85"/>
                <a:gd name="T95" fmla="*/ 126 h 160"/>
                <a:gd name="T96" fmla="*/ 13 w 85"/>
                <a:gd name="T97" fmla="*/ 120 h 160"/>
                <a:gd name="T98" fmla="*/ 14 w 85"/>
                <a:gd name="T99" fmla="*/ 124 h 160"/>
                <a:gd name="T100" fmla="*/ 19 w 85"/>
                <a:gd name="T101" fmla="*/ 131 h 160"/>
                <a:gd name="T102" fmla="*/ 32 w 85"/>
                <a:gd name="T103" fmla="*/ 138 h 160"/>
                <a:gd name="T104" fmla="*/ 38 w 85"/>
                <a:gd name="T105" fmla="*/ 139 h 160"/>
                <a:gd name="T106" fmla="*/ 44 w 85"/>
                <a:gd name="T107" fmla="*/ 151 h 160"/>
                <a:gd name="T108" fmla="*/ 46 w 85"/>
                <a:gd name="T109" fmla="*/ 155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5" h="160">
                  <a:moveTo>
                    <a:pt x="49" y="158"/>
                  </a:moveTo>
                  <a:cubicBezTo>
                    <a:pt x="52" y="160"/>
                    <a:pt x="52" y="160"/>
                    <a:pt x="52" y="160"/>
                  </a:cubicBezTo>
                  <a:cubicBezTo>
                    <a:pt x="55" y="159"/>
                    <a:pt x="55" y="159"/>
                    <a:pt x="55" y="159"/>
                  </a:cubicBezTo>
                  <a:cubicBezTo>
                    <a:pt x="57" y="158"/>
                    <a:pt x="57" y="158"/>
                    <a:pt x="57" y="158"/>
                  </a:cubicBezTo>
                  <a:cubicBezTo>
                    <a:pt x="57" y="158"/>
                    <a:pt x="59" y="156"/>
                    <a:pt x="59" y="156"/>
                  </a:cubicBezTo>
                  <a:cubicBezTo>
                    <a:pt x="59" y="156"/>
                    <a:pt x="59" y="154"/>
                    <a:pt x="59" y="154"/>
                  </a:cubicBezTo>
                  <a:cubicBezTo>
                    <a:pt x="58" y="153"/>
                    <a:pt x="58" y="153"/>
                    <a:pt x="58" y="153"/>
                  </a:cubicBezTo>
                  <a:cubicBezTo>
                    <a:pt x="58" y="153"/>
                    <a:pt x="57" y="151"/>
                    <a:pt x="58" y="151"/>
                  </a:cubicBezTo>
                  <a:cubicBezTo>
                    <a:pt x="59" y="151"/>
                    <a:pt x="60" y="150"/>
                    <a:pt x="60" y="151"/>
                  </a:cubicBezTo>
                  <a:cubicBezTo>
                    <a:pt x="61" y="151"/>
                    <a:pt x="60" y="151"/>
                    <a:pt x="61" y="151"/>
                  </a:cubicBezTo>
                  <a:cubicBezTo>
                    <a:pt x="62" y="151"/>
                    <a:pt x="63" y="150"/>
                    <a:pt x="63" y="150"/>
                  </a:cubicBezTo>
                  <a:cubicBezTo>
                    <a:pt x="63" y="149"/>
                    <a:pt x="63" y="149"/>
                    <a:pt x="63" y="149"/>
                  </a:cubicBezTo>
                  <a:cubicBezTo>
                    <a:pt x="63" y="149"/>
                    <a:pt x="63" y="149"/>
                    <a:pt x="63" y="149"/>
                  </a:cubicBezTo>
                  <a:cubicBezTo>
                    <a:pt x="62" y="148"/>
                    <a:pt x="59" y="146"/>
                    <a:pt x="58" y="146"/>
                  </a:cubicBezTo>
                  <a:cubicBezTo>
                    <a:pt x="58" y="145"/>
                    <a:pt x="57" y="144"/>
                    <a:pt x="57" y="144"/>
                  </a:cubicBezTo>
                  <a:cubicBezTo>
                    <a:pt x="57" y="143"/>
                    <a:pt x="58" y="142"/>
                    <a:pt x="58" y="142"/>
                  </a:cubicBezTo>
                  <a:cubicBezTo>
                    <a:pt x="57" y="141"/>
                    <a:pt x="57" y="141"/>
                    <a:pt x="57" y="141"/>
                  </a:cubicBezTo>
                  <a:cubicBezTo>
                    <a:pt x="57" y="141"/>
                    <a:pt x="58" y="140"/>
                    <a:pt x="59" y="140"/>
                  </a:cubicBezTo>
                  <a:cubicBezTo>
                    <a:pt x="59" y="140"/>
                    <a:pt x="60" y="140"/>
                    <a:pt x="60" y="140"/>
                  </a:cubicBezTo>
                  <a:cubicBezTo>
                    <a:pt x="61" y="137"/>
                    <a:pt x="61" y="137"/>
                    <a:pt x="61" y="137"/>
                  </a:cubicBezTo>
                  <a:cubicBezTo>
                    <a:pt x="61" y="137"/>
                    <a:pt x="61" y="136"/>
                    <a:pt x="62" y="136"/>
                  </a:cubicBezTo>
                  <a:cubicBezTo>
                    <a:pt x="62" y="136"/>
                    <a:pt x="63" y="136"/>
                    <a:pt x="63" y="136"/>
                  </a:cubicBezTo>
                  <a:cubicBezTo>
                    <a:pt x="70" y="132"/>
                    <a:pt x="70" y="132"/>
                    <a:pt x="70" y="132"/>
                  </a:cubicBezTo>
                  <a:cubicBezTo>
                    <a:pt x="75" y="124"/>
                    <a:pt x="75" y="124"/>
                    <a:pt x="75" y="124"/>
                  </a:cubicBezTo>
                  <a:cubicBezTo>
                    <a:pt x="77" y="115"/>
                    <a:pt x="77" y="115"/>
                    <a:pt x="77" y="115"/>
                  </a:cubicBezTo>
                  <a:cubicBezTo>
                    <a:pt x="80" y="107"/>
                    <a:pt x="80" y="107"/>
                    <a:pt x="80" y="107"/>
                  </a:cubicBezTo>
                  <a:cubicBezTo>
                    <a:pt x="80" y="107"/>
                    <a:pt x="84" y="103"/>
                    <a:pt x="84" y="104"/>
                  </a:cubicBezTo>
                  <a:cubicBezTo>
                    <a:pt x="85" y="105"/>
                    <a:pt x="84" y="96"/>
                    <a:pt x="84" y="96"/>
                  </a:cubicBezTo>
                  <a:cubicBezTo>
                    <a:pt x="81" y="93"/>
                    <a:pt x="81" y="93"/>
                    <a:pt x="81" y="93"/>
                  </a:cubicBezTo>
                  <a:cubicBezTo>
                    <a:pt x="81" y="91"/>
                    <a:pt x="81" y="91"/>
                    <a:pt x="81" y="91"/>
                  </a:cubicBezTo>
                  <a:cubicBezTo>
                    <a:pt x="81" y="91"/>
                    <a:pt x="80" y="91"/>
                    <a:pt x="80" y="91"/>
                  </a:cubicBezTo>
                  <a:cubicBezTo>
                    <a:pt x="80" y="91"/>
                    <a:pt x="80" y="91"/>
                    <a:pt x="79" y="91"/>
                  </a:cubicBezTo>
                  <a:cubicBezTo>
                    <a:pt x="79" y="90"/>
                    <a:pt x="79" y="90"/>
                    <a:pt x="79" y="90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8"/>
                    <a:pt x="76" y="89"/>
                    <a:pt x="75" y="89"/>
                  </a:cubicBezTo>
                  <a:cubicBezTo>
                    <a:pt x="74" y="89"/>
                    <a:pt x="74" y="88"/>
                    <a:pt x="73" y="88"/>
                  </a:cubicBezTo>
                  <a:cubicBezTo>
                    <a:pt x="73" y="88"/>
                    <a:pt x="73" y="88"/>
                    <a:pt x="73" y="88"/>
                  </a:cubicBezTo>
                  <a:cubicBezTo>
                    <a:pt x="73" y="88"/>
                    <a:pt x="72" y="88"/>
                    <a:pt x="71" y="88"/>
                  </a:cubicBezTo>
                  <a:cubicBezTo>
                    <a:pt x="70" y="88"/>
                    <a:pt x="69" y="90"/>
                    <a:pt x="68" y="90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8" y="89"/>
                    <a:pt x="68" y="89"/>
                    <a:pt x="68" y="89"/>
                  </a:cubicBezTo>
                  <a:cubicBezTo>
                    <a:pt x="68" y="88"/>
                    <a:pt x="68" y="88"/>
                    <a:pt x="67" y="87"/>
                  </a:cubicBezTo>
                  <a:cubicBezTo>
                    <a:pt x="67" y="86"/>
                    <a:pt x="67" y="84"/>
                    <a:pt x="66" y="83"/>
                  </a:cubicBezTo>
                  <a:cubicBezTo>
                    <a:pt x="65" y="82"/>
                    <a:pt x="65" y="81"/>
                    <a:pt x="65" y="81"/>
                  </a:cubicBezTo>
                  <a:cubicBezTo>
                    <a:pt x="65" y="81"/>
                    <a:pt x="63" y="81"/>
                    <a:pt x="62" y="81"/>
                  </a:cubicBezTo>
                  <a:cubicBezTo>
                    <a:pt x="62" y="81"/>
                    <a:pt x="61" y="81"/>
                    <a:pt x="61" y="81"/>
                  </a:cubicBezTo>
                  <a:cubicBezTo>
                    <a:pt x="61" y="81"/>
                    <a:pt x="60" y="79"/>
                    <a:pt x="61" y="79"/>
                  </a:cubicBezTo>
                  <a:cubicBezTo>
                    <a:pt x="61" y="78"/>
                    <a:pt x="60" y="77"/>
                    <a:pt x="59" y="76"/>
                  </a:cubicBezTo>
                  <a:cubicBezTo>
                    <a:pt x="59" y="76"/>
                    <a:pt x="57" y="73"/>
                    <a:pt x="57" y="73"/>
                  </a:cubicBezTo>
                  <a:cubicBezTo>
                    <a:pt x="57" y="73"/>
                    <a:pt x="56" y="73"/>
                    <a:pt x="56" y="72"/>
                  </a:cubicBezTo>
                  <a:cubicBezTo>
                    <a:pt x="56" y="71"/>
                    <a:pt x="56" y="70"/>
                    <a:pt x="56" y="70"/>
                  </a:cubicBezTo>
                  <a:cubicBezTo>
                    <a:pt x="55" y="68"/>
                    <a:pt x="55" y="68"/>
                    <a:pt x="55" y="68"/>
                  </a:cubicBezTo>
                  <a:cubicBezTo>
                    <a:pt x="55" y="68"/>
                    <a:pt x="57" y="67"/>
                    <a:pt x="57" y="66"/>
                  </a:cubicBezTo>
                  <a:cubicBezTo>
                    <a:pt x="57" y="66"/>
                    <a:pt x="58" y="65"/>
                    <a:pt x="57" y="64"/>
                  </a:cubicBezTo>
                  <a:cubicBezTo>
                    <a:pt x="57" y="63"/>
                    <a:pt x="55" y="62"/>
                    <a:pt x="55" y="62"/>
                  </a:cubicBezTo>
                  <a:cubicBezTo>
                    <a:pt x="54" y="61"/>
                    <a:pt x="53" y="60"/>
                    <a:pt x="52" y="59"/>
                  </a:cubicBezTo>
                  <a:cubicBezTo>
                    <a:pt x="52" y="58"/>
                    <a:pt x="52" y="57"/>
                    <a:pt x="52" y="57"/>
                  </a:cubicBezTo>
                  <a:cubicBezTo>
                    <a:pt x="52" y="57"/>
                    <a:pt x="52" y="56"/>
                    <a:pt x="53" y="56"/>
                  </a:cubicBezTo>
                  <a:cubicBezTo>
                    <a:pt x="54" y="55"/>
                    <a:pt x="55" y="55"/>
                    <a:pt x="55" y="54"/>
                  </a:cubicBezTo>
                  <a:cubicBezTo>
                    <a:pt x="55" y="54"/>
                    <a:pt x="56" y="54"/>
                    <a:pt x="56" y="53"/>
                  </a:cubicBezTo>
                  <a:cubicBezTo>
                    <a:pt x="55" y="52"/>
                    <a:pt x="54" y="51"/>
                    <a:pt x="54" y="51"/>
                  </a:cubicBezTo>
                  <a:cubicBezTo>
                    <a:pt x="55" y="48"/>
                    <a:pt x="55" y="48"/>
                    <a:pt x="55" y="48"/>
                  </a:cubicBezTo>
                  <a:cubicBezTo>
                    <a:pt x="54" y="47"/>
                    <a:pt x="54" y="47"/>
                    <a:pt x="54" y="47"/>
                  </a:cubicBezTo>
                  <a:cubicBezTo>
                    <a:pt x="54" y="43"/>
                    <a:pt x="54" y="43"/>
                    <a:pt x="54" y="43"/>
                  </a:cubicBezTo>
                  <a:cubicBezTo>
                    <a:pt x="54" y="42"/>
                    <a:pt x="54" y="42"/>
                    <a:pt x="54" y="42"/>
                  </a:cubicBezTo>
                  <a:cubicBezTo>
                    <a:pt x="54" y="42"/>
                    <a:pt x="55" y="40"/>
                    <a:pt x="55" y="40"/>
                  </a:cubicBezTo>
                  <a:cubicBezTo>
                    <a:pt x="55" y="39"/>
                    <a:pt x="55" y="37"/>
                    <a:pt x="55" y="37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6" y="33"/>
                    <a:pt x="56" y="33"/>
                    <a:pt x="56" y="33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30"/>
                    <a:pt x="54" y="30"/>
                    <a:pt x="54" y="29"/>
                  </a:cubicBezTo>
                  <a:cubicBezTo>
                    <a:pt x="53" y="28"/>
                    <a:pt x="53" y="26"/>
                    <a:pt x="53" y="26"/>
                  </a:cubicBezTo>
                  <a:cubicBezTo>
                    <a:pt x="52" y="23"/>
                    <a:pt x="52" y="23"/>
                    <a:pt x="52" y="23"/>
                  </a:cubicBezTo>
                  <a:cubicBezTo>
                    <a:pt x="52" y="23"/>
                    <a:pt x="50" y="21"/>
                    <a:pt x="49" y="20"/>
                  </a:cubicBezTo>
                  <a:cubicBezTo>
                    <a:pt x="49" y="20"/>
                    <a:pt x="49" y="19"/>
                    <a:pt x="47" y="18"/>
                  </a:cubicBezTo>
                  <a:cubicBezTo>
                    <a:pt x="46" y="18"/>
                    <a:pt x="44" y="17"/>
                    <a:pt x="44" y="17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8" y="4"/>
                    <a:pt x="27" y="6"/>
                    <a:pt x="27" y="6"/>
                  </a:cubicBezTo>
                  <a:cubicBezTo>
                    <a:pt x="27" y="6"/>
                    <a:pt x="24" y="7"/>
                    <a:pt x="24" y="7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8" y="8"/>
                    <a:pt x="18" y="7"/>
                  </a:cubicBezTo>
                  <a:cubicBezTo>
                    <a:pt x="18" y="7"/>
                    <a:pt x="17" y="6"/>
                    <a:pt x="17" y="6"/>
                  </a:cubicBezTo>
                  <a:cubicBezTo>
                    <a:pt x="17" y="6"/>
                    <a:pt x="17" y="5"/>
                    <a:pt x="17" y="5"/>
                  </a:cubicBezTo>
                  <a:cubicBezTo>
                    <a:pt x="17" y="4"/>
                    <a:pt x="17" y="3"/>
                    <a:pt x="17" y="3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4" y="0"/>
                    <a:pt x="14" y="0"/>
                  </a:cubicBezTo>
                  <a:cubicBezTo>
                    <a:pt x="14" y="0"/>
                    <a:pt x="10" y="4"/>
                    <a:pt x="10" y="4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7" y="12"/>
                    <a:pt x="7" y="13"/>
                  </a:cubicBezTo>
                  <a:cubicBezTo>
                    <a:pt x="7" y="13"/>
                    <a:pt x="6" y="14"/>
                    <a:pt x="6" y="14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9"/>
                    <a:pt x="4" y="20"/>
                  </a:cubicBezTo>
                  <a:cubicBezTo>
                    <a:pt x="4" y="20"/>
                    <a:pt x="3" y="21"/>
                    <a:pt x="3" y="21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30"/>
                    <a:pt x="5" y="31"/>
                    <a:pt x="5" y="32"/>
                  </a:cubicBezTo>
                  <a:cubicBezTo>
                    <a:pt x="5" y="32"/>
                    <a:pt x="5" y="33"/>
                    <a:pt x="5" y="33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35"/>
                    <a:pt x="5" y="36"/>
                    <a:pt x="5" y="36"/>
                  </a:cubicBezTo>
                  <a:cubicBezTo>
                    <a:pt x="5" y="36"/>
                    <a:pt x="5" y="37"/>
                    <a:pt x="5" y="37"/>
                  </a:cubicBezTo>
                  <a:cubicBezTo>
                    <a:pt x="5" y="37"/>
                    <a:pt x="5" y="39"/>
                    <a:pt x="5" y="39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4" y="40"/>
                    <a:pt x="5" y="41"/>
                    <a:pt x="5" y="42"/>
                  </a:cubicBezTo>
                  <a:cubicBezTo>
                    <a:pt x="5" y="42"/>
                    <a:pt x="5" y="43"/>
                    <a:pt x="5" y="43"/>
                  </a:cubicBezTo>
                  <a:cubicBezTo>
                    <a:pt x="4" y="43"/>
                    <a:pt x="6" y="45"/>
                    <a:pt x="6" y="45"/>
                  </a:cubicBezTo>
                  <a:cubicBezTo>
                    <a:pt x="6" y="45"/>
                    <a:pt x="7" y="44"/>
                    <a:pt x="8" y="44"/>
                  </a:cubicBezTo>
                  <a:cubicBezTo>
                    <a:pt x="8" y="44"/>
                    <a:pt x="10" y="44"/>
                    <a:pt x="10" y="44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5" y="47"/>
                    <a:pt x="15" y="47"/>
                    <a:pt x="15" y="47"/>
                  </a:cubicBezTo>
                  <a:cubicBezTo>
                    <a:pt x="15" y="49"/>
                    <a:pt x="15" y="49"/>
                    <a:pt x="15" y="49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16" y="55"/>
                    <a:pt x="16" y="55"/>
                    <a:pt x="16" y="55"/>
                  </a:cubicBezTo>
                  <a:cubicBezTo>
                    <a:pt x="16" y="55"/>
                    <a:pt x="16" y="55"/>
                    <a:pt x="16" y="55"/>
                  </a:cubicBezTo>
                  <a:cubicBezTo>
                    <a:pt x="16" y="55"/>
                    <a:pt x="16" y="57"/>
                    <a:pt x="16" y="58"/>
                  </a:cubicBezTo>
                  <a:cubicBezTo>
                    <a:pt x="15" y="58"/>
                    <a:pt x="14" y="58"/>
                    <a:pt x="13" y="59"/>
                  </a:cubicBezTo>
                  <a:cubicBezTo>
                    <a:pt x="12" y="59"/>
                    <a:pt x="11" y="59"/>
                    <a:pt x="11" y="59"/>
                  </a:cubicBezTo>
                  <a:cubicBezTo>
                    <a:pt x="11" y="60"/>
                    <a:pt x="11" y="60"/>
                    <a:pt x="11" y="60"/>
                  </a:cubicBezTo>
                  <a:cubicBezTo>
                    <a:pt x="13" y="61"/>
                    <a:pt x="13" y="61"/>
                    <a:pt x="13" y="61"/>
                  </a:cubicBezTo>
                  <a:cubicBezTo>
                    <a:pt x="13" y="61"/>
                    <a:pt x="14" y="61"/>
                    <a:pt x="14" y="61"/>
                  </a:cubicBezTo>
                  <a:cubicBezTo>
                    <a:pt x="14" y="62"/>
                    <a:pt x="14" y="64"/>
                    <a:pt x="14" y="64"/>
                  </a:cubicBezTo>
                  <a:cubicBezTo>
                    <a:pt x="14" y="64"/>
                    <a:pt x="14" y="65"/>
                    <a:pt x="13" y="65"/>
                  </a:cubicBezTo>
                  <a:cubicBezTo>
                    <a:pt x="13" y="65"/>
                    <a:pt x="12" y="66"/>
                    <a:pt x="12" y="66"/>
                  </a:cubicBezTo>
                  <a:cubicBezTo>
                    <a:pt x="11" y="67"/>
                    <a:pt x="11" y="67"/>
                    <a:pt x="11" y="67"/>
                  </a:cubicBezTo>
                  <a:cubicBezTo>
                    <a:pt x="10" y="68"/>
                    <a:pt x="10" y="68"/>
                    <a:pt x="10" y="68"/>
                  </a:cubicBezTo>
                  <a:cubicBezTo>
                    <a:pt x="8" y="69"/>
                    <a:pt x="8" y="69"/>
                    <a:pt x="8" y="69"/>
                  </a:cubicBezTo>
                  <a:cubicBezTo>
                    <a:pt x="10" y="71"/>
                    <a:pt x="10" y="71"/>
                    <a:pt x="10" y="71"/>
                  </a:cubicBezTo>
                  <a:cubicBezTo>
                    <a:pt x="11" y="71"/>
                    <a:pt x="11" y="71"/>
                    <a:pt x="11" y="71"/>
                  </a:cubicBezTo>
                  <a:cubicBezTo>
                    <a:pt x="11" y="71"/>
                    <a:pt x="12" y="72"/>
                    <a:pt x="12" y="72"/>
                  </a:cubicBezTo>
                  <a:cubicBezTo>
                    <a:pt x="12" y="72"/>
                    <a:pt x="15" y="74"/>
                    <a:pt x="15" y="74"/>
                  </a:cubicBezTo>
                  <a:cubicBezTo>
                    <a:pt x="14" y="75"/>
                    <a:pt x="14" y="75"/>
                    <a:pt x="14" y="75"/>
                  </a:cubicBezTo>
                  <a:cubicBezTo>
                    <a:pt x="14" y="75"/>
                    <a:pt x="14" y="76"/>
                    <a:pt x="14" y="77"/>
                  </a:cubicBezTo>
                  <a:cubicBezTo>
                    <a:pt x="14" y="78"/>
                    <a:pt x="14" y="81"/>
                    <a:pt x="14" y="81"/>
                  </a:cubicBezTo>
                  <a:cubicBezTo>
                    <a:pt x="13" y="82"/>
                    <a:pt x="13" y="82"/>
                    <a:pt x="13" y="82"/>
                  </a:cubicBezTo>
                  <a:cubicBezTo>
                    <a:pt x="13" y="83"/>
                    <a:pt x="14" y="86"/>
                    <a:pt x="14" y="86"/>
                  </a:cubicBezTo>
                  <a:cubicBezTo>
                    <a:pt x="14" y="87"/>
                    <a:pt x="14" y="87"/>
                    <a:pt x="14" y="87"/>
                  </a:cubicBezTo>
                  <a:cubicBezTo>
                    <a:pt x="13" y="88"/>
                    <a:pt x="13" y="88"/>
                    <a:pt x="13" y="88"/>
                  </a:cubicBezTo>
                  <a:cubicBezTo>
                    <a:pt x="17" y="90"/>
                    <a:pt x="17" y="90"/>
                    <a:pt x="17" y="90"/>
                  </a:cubicBezTo>
                  <a:cubicBezTo>
                    <a:pt x="16" y="92"/>
                    <a:pt x="16" y="92"/>
                    <a:pt x="16" y="92"/>
                  </a:cubicBezTo>
                  <a:cubicBezTo>
                    <a:pt x="14" y="93"/>
                    <a:pt x="14" y="93"/>
                    <a:pt x="14" y="93"/>
                  </a:cubicBezTo>
                  <a:cubicBezTo>
                    <a:pt x="14" y="93"/>
                    <a:pt x="13" y="93"/>
                    <a:pt x="13" y="93"/>
                  </a:cubicBezTo>
                  <a:cubicBezTo>
                    <a:pt x="13" y="94"/>
                    <a:pt x="13" y="95"/>
                    <a:pt x="13" y="95"/>
                  </a:cubicBezTo>
                  <a:cubicBezTo>
                    <a:pt x="14" y="96"/>
                    <a:pt x="14" y="96"/>
                    <a:pt x="14" y="96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3" y="97"/>
                    <a:pt x="13" y="99"/>
                    <a:pt x="13" y="99"/>
                  </a:cubicBezTo>
                  <a:cubicBezTo>
                    <a:pt x="13" y="99"/>
                    <a:pt x="13" y="100"/>
                    <a:pt x="12" y="100"/>
                  </a:cubicBezTo>
                  <a:cubicBezTo>
                    <a:pt x="12" y="100"/>
                    <a:pt x="11" y="101"/>
                    <a:pt x="11" y="101"/>
                  </a:cubicBezTo>
                  <a:cubicBezTo>
                    <a:pt x="12" y="103"/>
                    <a:pt x="12" y="103"/>
                    <a:pt x="12" y="103"/>
                  </a:cubicBezTo>
                  <a:cubicBezTo>
                    <a:pt x="11" y="107"/>
                    <a:pt x="11" y="107"/>
                    <a:pt x="11" y="107"/>
                  </a:cubicBezTo>
                  <a:cubicBezTo>
                    <a:pt x="11" y="108"/>
                    <a:pt x="11" y="108"/>
                    <a:pt x="11" y="108"/>
                  </a:cubicBezTo>
                  <a:cubicBezTo>
                    <a:pt x="12" y="111"/>
                    <a:pt x="12" y="111"/>
                    <a:pt x="12" y="111"/>
                  </a:cubicBezTo>
                  <a:cubicBezTo>
                    <a:pt x="14" y="114"/>
                    <a:pt x="14" y="114"/>
                    <a:pt x="14" y="114"/>
                  </a:cubicBezTo>
                  <a:cubicBezTo>
                    <a:pt x="16" y="116"/>
                    <a:pt x="16" y="116"/>
                    <a:pt x="16" y="116"/>
                  </a:cubicBezTo>
                  <a:cubicBezTo>
                    <a:pt x="17" y="118"/>
                    <a:pt x="17" y="118"/>
                    <a:pt x="17" y="118"/>
                  </a:cubicBezTo>
                  <a:cubicBezTo>
                    <a:pt x="19" y="119"/>
                    <a:pt x="19" y="119"/>
                    <a:pt x="19" y="119"/>
                  </a:cubicBezTo>
                  <a:cubicBezTo>
                    <a:pt x="18" y="122"/>
                    <a:pt x="18" y="122"/>
                    <a:pt x="18" y="122"/>
                  </a:cubicBezTo>
                  <a:cubicBezTo>
                    <a:pt x="19" y="123"/>
                    <a:pt x="19" y="123"/>
                    <a:pt x="19" y="123"/>
                  </a:cubicBezTo>
                  <a:cubicBezTo>
                    <a:pt x="19" y="125"/>
                    <a:pt x="19" y="125"/>
                    <a:pt x="19" y="125"/>
                  </a:cubicBezTo>
                  <a:cubicBezTo>
                    <a:pt x="19" y="125"/>
                    <a:pt x="19" y="125"/>
                    <a:pt x="18" y="126"/>
                  </a:cubicBezTo>
                  <a:cubicBezTo>
                    <a:pt x="18" y="126"/>
                    <a:pt x="18" y="126"/>
                    <a:pt x="17" y="125"/>
                  </a:cubicBezTo>
                  <a:cubicBezTo>
                    <a:pt x="16" y="125"/>
                    <a:pt x="15" y="123"/>
                    <a:pt x="15" y="123"/>
                  </a:cubicBezTo>
                  <a:cubicBezTo>
                    <a:pt x="15" y="123"/>
                    <a:pt x="14" y="121"/>
                    <a:pt x="14" y="121"/>
                  </a:cubicBezTo>
                  <a:cubicBezTo>
                    <a:pt x="14" y="121"/>
                    <a:pt x="13" y="120"/>
                    <a:pt x="13" y="120"/>
                  </a:cubicBezTo>
                  <a:cubicBezTo>
                    <a:pt x="11" y="120"/>
                    <a:pt x="11" y="120"/>
                    <a:pt x="11" y="120"/>
                  </a:cubicBezTo>
                  <a:cubicBezTo>
                    <a:pt x="11" y="120"/>
                    <a:pt x="11" y="121"/>
                    <a:pt x="11" y="121"/>
                  </a:cubicBezTo>
                  <a:cubicBezTo>
                    <a:pt x="11" y="122"/>
                    <a:pt x="11" y="122"/>
                    <a:pt x="12" y="123"/>
                  </a:cubicBezTo>
                  <a:cubicBezTo>
                    <a:pt x="13" y="124"/>
                    <a:pt x="13" y="124"/>
                    <a:pt x="14" y="124"/>
                  </a:cubicBezTo>
                  <a:cubicBezTo>
                    <a:pt x="14" y="124"/>
                    <a:pt x="14" y="125"/>
                    <a:pt x="15" y="125"/>
                  </a:cubicBezTo>
                  <a:cubicBezTo>
                    <a:pt x="15" y="126"/>
                    <a:pt x="15" y="128"/>
                    <a:pt x="15" y="128"/>
                  </a:cubicBezTo>
                  <a:cubicBezTo>
                    <a:pt x="17" y="130"/>
                    <a:pt x="17" y="130"/>
                    <a:pt x="17" y="130"/>
                  </a:cubicBezTo>
                  <a:cubicBezTo>
                    <a:pt x="19" y="131"/>
                    <a:pt x="19" y="131"/>
                    <a:pt x="19" y="131"/>
                  </a:cubicBezTo>
                  <a:cubicBezTo>
                    <a:pt x="27" y="135"/>
                    <a:pt x="27" y="135"/>
                    <a:pt x="27" y="135"/>
                  </a:cubicBezTo>
                  <a:cubicBezTo>
                    <a:pt x="30" y="136"/>
                    <a:pt x="30" y="136"/>
                    <a:pt x="30" y="136"/>
                  </a:cubicBezTo>
                  <a:cubicBezTo>
                    <a:pt x="31" y="136"/>
                    <a:pt x="31" y="136"/>
                    <a:pt x="31" y="136"/>
                  </a:cubicBezTo>
                  <a:cubicBezTo>
                    <a:pt x="32" y="138"/>
                    <a:pt x="32" y="138"/>
                    <a:pt x="32" y="138"/>
                  </a:cubicBezTo>
                  <a:cubicBezTo>
                    <a:pt x="33" y="139"/>
                    <a:pt x="33" y="139"/>
                    <a:pt x="33" y="139"/>
                  </a:cubicBezTo>
                  <a:cubicBezTo>
                    <a:pt x="33" y="139"/>
                    <a:pt x="34" y="139"/>
                    <a:pt x="35" y="139"/>
                  </a:cubicBezTo>
                  <a:cubicBezTo>
                    <a:pt x="35" y="139"/>
                    <a:pt x="37" y="139"/>
                    <a:pt x="37" y="139"/>
                  </a:cubicBezTo>
                  <a:cubicBezTo>
                    <a:pt x="37" y="139"/>
                    <a:pt x="38" y="138"/>
                    <a:pt x="38" y="139"/>
                  </a:cubicBezTo>
                  <a:cubicBezTo>
                    <a:pt x="38" y="140"/>
                    <a:pt x="41" y="145"/>
                    <a:pt x="41" y="145"/>
                  </a:cubicBezTo>
                  <a:cubicBezTo>
                    <a:pt x="41" y="145"/>
                    <a:pt x="41" y="146"/>
                    <a:pt x="42" y="147"/>
                  </a:cubicBezTo>
                  <a:cubicBezTo>
                    <a:pt x="43" y="148"/>
                    <a:pt x="45" y="149"/>
                    <a:pt x="45" y="149"/>
                  </a:cubicBezTo>
                  <a:cubicBezTo>
                    <a:pt x="45" y="149"/>
                    <a:pt x="44" y="150"/>
                    <a:pt x="44" y="151"/>
                  </a:cubicBezTo>
                  <a:cubicBezTo>
                    <a:pt x="45" y="152"/>
                    <a:pt x="44" y="152"/>
                    <a:pt x="45" y="152"/>
                  </a:cubicBezTo>
                  <a:cubicBezTo>
                    <a:pt x="45" y="153"/>
                    <a:pt x="45" y="153"/>
                    <a:pt x="45" y="153"/>
                  </a:cubicBezTo>
                  <a:cubicBezTo>
                    <a:pt x="45" y="153"/>
                    <a:pt x="45" y="153"/>
                    <a:pt x="45" y="154"/>
                  </a:cubicBezTo>
                  <a:cubicBezTo>
                    <a:pt x="46" y="154"/>
                    <a:pt x="46" y="155"/>
                    <a:pt x="46" y="155"/>
                  </a:cubicBezTo>
                  <a:cubicBezTo>
                    <a:pt x="46" y="158"/>
                    <a:pt x="46" y="158"/>
                    <a:pt x="46" y="158"/>
                  </a:cubicBezTo>
                  <a:cubicBezTo>
                    <a:pt x="48" y="158"/>
                    <a:pt x="48" y="158"/>
                    <a:pt x="48" y="158"/>
                  </a:cubicBezTo>
                  <a:lnTo>
                    <a:pt x="49" y="158"/>
                  </a:lnTo>
                  <a:close/>
                </a:path>
              </a:pathLst>
            </a:custGeom>
            <a:grpFill/>
            <a:ln w="3175" cap="rnd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Lato Light"/>
              </a:endParaRPr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B0F03C78-7D6E-8637-D6AA-4C6B297A9B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00013" y="3680445"/>
              <a:ext cx="193500" cy="353719"/>
            </a:xfrm>
            <a:custGeom>
              <a:avLst/>
              <a:gdLst>
                <a:gd name="T0" fmla="*/ 45 w 85"/>
                <a:gd name="T1" fmla="*/ 154 h 160"/>
                <a:gd name="T2" fmla="*/ 41 w 85"/>
                <a:gd name="T3" fmla="*/ 145 h 160"/>
                <a:gd name="T4" fmla="*/ 15 w 85"/>
                <a:gd name="T5" fmla="*/ 128 h 160"/>
                <a:gd name="T6" fmla="*/ 14 w 85"/>
                <a:gd name="T7" fmla="*/ 121 h 160"/>
                <a:gd name="T8" fmla="*/ 18 w 85"/>
                <a:gd name="T9" fmla="*/ 119 h 160"/>
                <a:gd name="T10" fmla="*/ 12 w 85"/>
                <a:gd name="T11" fmla="*/ 100 h 160"/>
                <a:gd name="T12" fmla="*/ 14 w 85"/>
                <a:gd name="T13" fmla="*/ 93 h 160"/>
                <a:gd name="T14" fmla="*/ 14 w 85"/>
                <a:gd name="T15" fmla="*/ 77 h 160"/>
                <a:gd name="T16" fmla="*/ 11 w 85"/>
                <a:gd name="T17" fmla="*/ 67 h 160"/>
                <a:gd name="T18" fmla="*/ 13 w 85"/>
                <a:gd name="T19" fmla="*/ 58 h 160"/>
                <a:gd name="T20" fmla="*/ 14 w 85"/>
                <a:gd name="T21" fmla="*/ 46 h 160"/>
                <a:gd name="T22" fmla="*/ 4 w 85"/>
                <a:gd name="T23" fmla="*/ 39 h 160"/>
                <a:gd name="T24" fmla="*/ 0 w 85"/>
                <a:gd name="T25" fmla="*/ 27 h 160"/>
                <a:gd name="T26" fmla="*/ 4 w 85"/>
                <a:gd name="T27" fmla="*/ 15 h 160"/>
                <a:gd name="T28" fmla="*/ 16 w 85"/>
                <a:gd name="T29" fmla="*/ 0 h 160"/>
                <a:gd name="T30" fmla="*/ 19 w 85"/>
                <a:gd name="T31" fmla="*/ 8 h 160"/>
                <a:gd name="T32" fmla="*/ 31 w 85"/>
                <a:gd name="T33" fmla="*/ 4 h 160"/>
                <a:gd name="T34" fmla="*/ 42 w 85"/>
                <a:gd name="T35" fmla="*/ 16 h 160"/>
                <a:gd name="T36" fmla="*/ 54 w 85"/>
                <a:gd name="T37" fmla="*/ 30 h 160"/>
                <a:gd name="T38" fmla="*/ 55 w 85"/>
                <a:gd name="T39" fmla="*/ 48 h 160"/>
                <a:gd name="T40" fmla="*/ 52 w 85"/>
                <a:gd name="T41" fmla="*/ 59 h 160"/>
                <a:gd name="T42" fmla="*/ 57 w 85"/>
                <a:gd name="T43" fmla="*/ 73 h 160"/>
                <a:gd name="T44" fmla="*/ 68 w 85"/>
                <a:gd name="T45" fmla="*/ 87 h 160"/>
                <a:gd name="T46" fmla="*/ 77 w 85"/>
                <a:gd name="T47" fmla="*/ 88 h 160"/>
                <a:gd name="T48" fmla="*/ 80 w 85"/>
                <a:gd name="T49" fmla="*/ 107 h 160"/>
                <a:gd name="T50" fmla="*/ 60 w 85"/>
                <a:gd name="T51" fmla="*/ 140 h 160"/>
                <a:gd name="T52" fmla="*/ 61 w 85"/>
                <a:gd name="T53" fmla="*/ 147 h 160"/>
                <a:gd name="T54" fmla="*/ 59 w 85"/>
                <a:gd name="T55" fmla="*/ 154 h 160"/>
                <a:gd name="T56" fmla="*/ 49 w 85"/>
                <a:gd name="T57" fmla="*/ 158 h 160"/>
                <a:gd name="T58" fmla="*/ 57 w 85"/>
                <a:gd name="T59" fmla="*/ 151 h 160"/>
                <a:gd name="T60" fmla="*/ 63 w 85"/>
                <a:gd name="T61" fmla="*/ 149 h 160"/>
                <a:gd name="T62" fmla="*/ 59 w 85"/>
                <a:gd name="T63" fmla="*/ 140 h 160"/>
                <a:gd name="T64" fmla="*/ 75 w 85"/>
                <a:gd name="T65" fmla="*/ 124 h 160"/>
                <a:gd name="T66" fmla="*/ 80 w 85"/>
                <a:gd name="T67" fmla="*/ 91 h 160"/>
                <a:gd name="T68" fmla="*/ 69 w 85"/>
                <a:gd name="T69" fmla="*/ 90 h 160"/>
                <a:gd name="T70" fmla="*/ 65 w 85"/>
                <a:gd name="T71" fmla="*/ 81 h 160"/>
                <a:gd name="T72" fmla="*/ 55 w 85"/>
                <a:gd name="T73" fmla="*/ 68 h 160"/>
                <a:gd name="T74" fmla="*/ 54 w 85"/>
                <a:gd name="T75" fmla="*/ 55 h 160"/>
                <a:gd name="T76" fmla="*/ 54 w 85"/>
                <a:gd name="T77" fmla="*/ 42 h 160"/>
                <a:gd name="T78" fmla="*/ 52 w 85"/>
                <a:gd name="T79" fmla="*/ 26 h 160"/>
                <a:gd name="T80" fmla="*/ 40 w 85"/>
                <a:gd name="T81" fmla="*/ 15 h 160"/>
                <a:gd name="T82" fmla="*/ 24 w 85"/>
                <a:gd name="T83" fmla="*/ 7 h 160"/>
                <a:gd name="T84" fmla="*/ 17 w 85"/>
                <a:gd name="T85" fmla="*/ 5 h 160"/>
                <a:gd name="T86" fmla="*/ 9 w 85"/>
                <a:gd name="T87" fmla="*/ 9 h 160"/>
                <a:gd name="T88" fmla="*/ 4 w 85"/>
                <a:gd name="T89" fmla="*/ 20 h 160"/>
                <a:gd name="T90" fmla="*/ 6 w 85"/>
                <a:gd name="T91" fmla="*/ 32 h 160"/>
                <a:gd name="T92" fmla="*/ 5 w 85"/>
                <a:gd name="T93" fmla="*/ 41 h 160"/>
                <a:gd name="T94" fmla="*/ 15 w 85"/>
                <a:gd name="T95" fmla="*/ 46 h 160"/>
                <a:gd name="T96" fmla="*/ 13 w 85"/>
                <a:gd name="T97" fmla="*/ 59 h 160"/>
                <a:gd name="T98" fmla="*/ 12 w 85"/>
                <a:gd name="T99" fmla="*/ 66 h 160"/>
                <a:gd name="T100" fmla="*/ 15 w 85"/>
                <a:gd name="T101" fmla="*/ 75 h 160"/>
                <a:gd name="T102" fmla="*/ 17 w 85"/>
                <a:gd name="T103" fmla="*/ 92 h 160"/>
                <a:gd name="T104" fmla="*/ 13 w 85"/>
                <a:gd name="T105" fmla="*/ 101 h 160"/>
                <a:gd name="T106" fmla="*/ 18 w 85"/>
                <a:gd name="T107" fmla="*/ 122 h 160"/>
                <a:gd name="T108" fmla="*/ 13 w 85"/>
                <a:gd name="T109" fmla="*/ 120 h 160"/>
                <a:gd name="T110" fmla="*/ 27 w 85"/>
                <a:gd name="T111" fmla="*/ 135 h 160"/>
                <a:gd name="T112" fmla="*/ 38 w 85"/>
                <a:gd name="T113" fmla="*/ 139 h 160"/>
                <a:gd name="T114" fmla="*/ 47 w 85"/>
                <a:gd name="T115" fmla="*/ 155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5" h="160">
                  <a:moveTo>
                    <a:pt x="52" y="160"/>
                  </a:moveTo>
                  <a:cubicBezTo>
                    <a:pt x="52" y="160"/>
                    <a:pt x="52" y="160"/>
                    <a:pt x="52" y="160"/>
                  </a:cubicBezTo>
                  <a:cubicBezTo>
                    <a:pt x="49" y="158"/>
                    <a:pt x="49" y="158"/>
                    <a:pt x="49" y="158"/>
                  </a:cubicBezTo>
                  <a:cubicBezTo>
                    <a:pt x="48" y="159"/>
                    <a:pt x="48" y="159"/>
                    <a:pt x="48" y="159"/>
                  </a:cubicBezTo>
                  <a:cubicBezTo>
                    <a:pt x="46" y="158"/>
                    <a:pt x="46" y="158"/>
                    <a:pt x="46" y="158"/>
                  </a:cubicBezTo>
                  <a:cubicBezTo>
                    <a:pt x="46" y="155"/>
                    <a:pt x="46" y="155"/>
                    <a:pt x="46" y="155"/>
                  </a:cubicBezTo>
                  <a:cubicBezTo>
                    <a:pt x="46" y="155"/>
                    <a:pt x="45" y="155"/>
                    <a:pt x="45" y="154"/>
                  </a:cubicBezTo>
                  <a:cubicBezTo>
                    <a:pt x="45" y="152"/>
                    <a:pt x="45" y="152"/>
                    <a:pt x="45" y="152"/>
                  </a:cubicBezTo>
                  <a:cubicBezTo>
                    <a:pt x="44" y="153"/>
                    <a:pt x="44" y="153"/>
                    <a:pt x="44" y="153"/>
                  </a:cubicBezTo>
                  <a:cubicBezTo>
                    <a:pt x="44" y="152"/>
                    <a:pt x="44" y="152"/>
                    <a:pt x="44" y="152"/>
                  </a:cubicBezTo>
                  <a:cubicBezTo>
                    <a:pt x="44" y="151"/>
                    <a:pt x="44" y="151"/>
                    <a:pt x="44" y="151"/>
                  </a:cubicBezTo>
                  <a:cubicBezTo>
                    <a:pt x="44" y="150"/>
                    <a:pt x="44" y="149"/>
                    <a:pt x="45" y="149"/>
                  </a:cubicBezTo>
                  <a:cubicBezTo>
                    <a:pt x="44" y="149"/>
                    <a:pt x="42" y="148"/>
                    <a:pt x="42" y="147"/>
                  </a:cubicBezTo>
                  <a:cubicBezTo>
                    <a:pt x="41" y="147"/>
                    <a:pt x="41" y="145"/>
                    <a:pt x="41" y="145"/>
                  </a:cubicBezTo>
                  <a:cubicBezTo>
                    <a:pt x="40" y="145"/>
                    <a:pt x="38" y="141"/>
                    <a:pt x="38" y="139"/>
                  </a:cubicBezTo>
                  <a:cubicBezTo>
                    <a:pt x="36" y="139"/>
                    <a:pt x="35" y="139"/>
                    <a:pt x="35" y="139"/>
                  </a:cubicBezTo>
                  <a:cubicBezTo>
                    <a:pt x="34" y="139"/>
                    <a:pt x="33" y="139"/>
                    <a:pt x="33" y="139"/>
                  </a:cubicBezTo>
                  <a:cubicBezTo>
                    <a:pt x="32" y="138"/>
                    <a:pt x="32" y="138"/>
                    <a:pt x="32" y="138"/>
                  </a:cubicBezTo>
                  <a:cubicBezTo>
                    <a:pt x="31" y="137"/>
                    <a:pt x="31" y="137"/>
                    <a:pt x="31" y="137"/>
                  </a:cubicBezTo>
                  <a:cubicBezTo>
                    <a:pt x="27" y="135"/>
                    <a:pt x="27" y="135"/>
                    <a:pt x="27" y="135"/>
                  </a:cubicBezTo>
                  <a:cubicBezTo>
                    <a:pt x="15" y="128"/>
                    <a:pt x="15" y="128"/>
                    <a:pt x="15" y="128"/>
                  </a:cubicBezTo>
                  <a:cubicBezTo>
                    <a:pt x="15" y="128"/>
                    <a:pt x="14" y="126"/>
                    <a:pt x="14" y="125"/>
                  </a:cubicBezTo>
                  <a:cubicBezTo>
                    <a:pt x="14" y="125"/>
                    <a:pt x="14" y="125"/>
                    <a:pt x="14" y="124"/>
                  </a:cubicBezTo>
                  <a:cubicBezTo>
                    <a:pt x="13" y="124"/>
                    <a:pt x="12" y="124"/>
                    <a:pt x="12" y="123"/>
                  </a:cubicBezTo>
                  <a:cubicBezTo>
                    <a:pt x="11" y="123"/>
                    <a:pt x="11" y="122"/>
                    <a:pt x="10" y="121"/>
                  </a:cubicBezTo>
                  <a:cubicBezTo>
                    <a:pt x="10" y="121"/>
                    <a:pt x="10" y="120"/>
                    <a:pt x="10" y="120"/>
                  </a:cubicBezTo>
                  <a:cubicBezTo>
                    <a:pt x="13" y="120"/>
                    <a:pt x="13" y="120"/>
                    <a:pt x="13" y="120"/>
                  </a:cubicBezTo>
                  <a:cubicBezTo>
                    <a:pt x="13" y="120"/>
                    <a:pt x="14" y="121"/>
                    <a:pt x="14" y="121"/>
                  </a:cubicBezTo>
                  <a:cubicBezTo>
                    <a:pt x="15" y="121"/>
                    <a:pt x="15" y="123"/>
                    <a:pt x="15" y="123"/>
                  </a:cubicBezTo>
                  <a:cubicBezTo>
                    <a:pt x="15" y="123"/>
                    <a:pt x="16" y="125"/>
                    <a:pt x="17" y="125"/>
                  </a:cubicBezTo>
                  <a:cubicBezTo>
                    <a:pt x="17" y="125"/>
                    <a:pt x="18" y="125"/>
                    <a:pt x="18" y="125"/>
                  </a:cubicBezTo>
                  <a:cubicBezTo>
                    <a:pt x="18" y="125"/>
                    <a:pt x="18" y="125"/>
                    <a:pt x="18" y="125"/>
                  </a:cubicBezTo>
                  <a:cubicBezTo>
                    <a:pt x="19" y="123"/>
                    <a:pt x="19" y="123"/>
                    <a:pt x="19" y="123"/>
                  </a:cubicBezTo>
                  <a:cubicBezTo>
                    <a:pt x="18" y="122"/>
                    <a:pt x="18" y="122"/>
                    <a:pt x="18" y="122"/>
                  </a:cubicBezTo>
                  <a:cubicBezTo>
                    <a:pt x="18" y="119"/>
                    <a:pt x="18" y="119"/>
                    <a:pt x="18" y="119"/>
                  </a:cubicBezTo>
                  <a:cubicBezTo>
                    <a:pt x="17" y="118"/>
                    <a:pt x="17" y="118"/>
                    <a:pt x="17" y="118"/>
                  </a:cubicBezTo>
                  <a:cubicBezTo>
                    <a:pt x="16" y="116"/>
                    <a:pt x="16" y="116"/>
                    <a:pt x="16" y="116"/>
                  </a:cubicBezTo>
                  <a:cubicBezTo>
                    <a:pt x="12" y="111"/>
                    <a:pt x="12" y="111"/>
                    <a:pt x="12" y="111"/>
                  </a:cubicBezTo>
                  <a:cubicBezTo>
                    <a:pt x="10" y="108"/>
                    <a:pt x="10" y="108"/>
                    <a:pt x="10" y="108"/>
                  </a:cubicBezTo>
                  <a:cubicBezTo>
                    <a:pt x="12" y="103"/>
                    <a:pt x="12" y="103"/>
                    <a:pt x="12" y="103"/>
                  </a:cubicBezTo>
                  <a:cubicBezTo>
                    <a:pt x="11" y="101"/>
                    <a:pt x="11" y="101"/>
                    <a:pt x="11" y="101"/>
                  </a:cubicBezTo>
                  <a:cubicBezTo>
                    <a:pt x="11" y="101"/>
                    <a:pt x="12" y="100"/>
                    <a:pt x="12" y="100"/>
                  </a:cubicBezTo>
                  <a:cubicBezTo>
                    <a:pt x="12" y="100"/>
                    <a:pt x="13" y="99"/>
                    <a:pt x="13" y="99"/>
                  </a:cubicBezTo>
                  <a:cubicBezTo>
                    <a:pt x="13" y="99"/>
                    <a:pt x="13" y="98"/>
                    <a:pt x="13" y="98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4" y="95"/>
                    <a:pt x="14" y="95"/>
                    <a:pt x="14" y="95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2" y="94"/>
                    <a:pt x="13" y="93"/>
                    <a:pt x="13" y="93"/>
                  </a:cubicBezTo>
                  <a:cubicBezTo>
                    <a:pt x="13" y="93"/>
                    <a:pt x="13" y="93"/>
                    <a:pt x="14" y="93"/>
                  </a:cubicBezTo>
                  <a:cubicBezTo>
                    <a:pt x="16" y="91"/>
                    <a:pt x="16" y="91"/>
                    <a:pt x="16" y="91"/>
                  </a:cubicBezTo>
                  <a:cubicBezTo>
                    <a:pt x="16" y="90"/>
                    <a:pt x="16" y="90"/>
                    <a:pt x="16" y="90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4" y="86"/>
                    <a:pt x="14" y="86"/>
                    <a:pt x="14" y="86"/>
                  </a:cubicBezTo>
                  <a:cubicBezTo>
                    <a:pt x="13" y="85"/>
                    <a:pt x="12" y="83"/>
                    <a:pt x="12" y="83"/>
                  </a:cubicBezTo>
                  <a:cubicBezTo>
                    <a:pt x="13" y="81"/>
                    <a:pt x="13" y="81"/>
                    <a:pt x="13" y="81"/>
                  </a:cubicBezTo>
                  <a:cubicBezTo>
                    <a:pt x="13" y="81"/>
                    <a:pt x="14" y="78"/>
                    <a:pt x="14" y="77"/>
                  </a:cubicBezTo>
                  <a:cubicBezTo>
                    <a:pt x="14" y="76"/>
                    <a:pt x="14" y="75"/>
                    <a:pt x="14" y="75"/>
                  </a:cubicBezTo>
                  <a:cubicBezTo>
                    <a:pt x="14" y="74"/>
                    <a:pt x="14" y="74"/>
                    <a:pt x="14" y="74"/>
                  </a:cubicBezTo>
                  <a:cubicBezTo>
                    <a:pt x="13" y="73"/>
                    <a:pt x="12" y="72"/>
                    <a:pt x="12" y="72"/>
                  </a:cubicBezTo>
                  <a:cubicBezTo>
                    <a:pt x="12" y="72"/>
                    <a:pt x="11" y="72"/>
                    <a:pt x="11" y="71"/>
                  </a:cubicBezTo>
                  <a:cubicBezTo>
                    <a:pt x="10" y="71"/>
                    <a:pt x="10" y="71"/>
                    <a:pt x="10" y="71"/>
                  </a:cubicBezTo>
                  <a:cubicBezTo>
                    <a:pt x="8" y="69"/>
                    <a:pt x="8" y="69"/>
                    <a:pt x="8" y="69"/>
                  </a:cubicBezTo>
                  <a:cubicBezTo>
                    <a:pt x="11" y="67"/>
                    <a:pt x="11" y="67"/>
                    <a:pt x="11" y="67"/>
                  </a:cubicBezTo>
                  <a:cubicBezTo>
                    <a:pt x="11" y="66"/>
                    <a:pt x="11" y="66"/>
                    <a:pt x="11" y="66"/>
                  </a:cubicBezTo>
                  <a:cubicBezTo>
                    <a:pt x="12" y="65"/>
                    <a:pt x="13" y="65"/>
                    <a:pt x="13" y="65"/>
                  </a:cubicBezTo>
                  <a:cubicBezTo>
                    <a:pt x="13" y="65"/>
                    <a:pt x="14" y="64"/>
                    <a:pt x="14" y="64"/>
                  </a:cubicBezTo>
                  <a:cubicBezTo>
                    <a:pt x="14" y="63"/>
                    <a:pt x="14" y="62"/>
                    <a:pt x="14" y="61"/>
                  </a:cubicBezTo>
                  <a:cubicBezTo>
                    <a:pt x="11" y="60"/>
                    <a:pt x="11" y="60"/>
                    <a:pt x="11" y="60"/>
                  </a:cubicBezTo>
                  <a:cubicBezTo>
                    <a:pt x="11" y="59"/>
                    <a:pt x="11" y="59"/>
                    <a:pt x="11" y="59"/>
                  </a:cubicBezTo>
                  <a:cubicBezTo>
                    <a:pt x="11" y="59"/>
                    <a:pt x="12" y="59"/>
                    <a:pt x="13" y="58"/>
                  </a:cubicBezTo>
                  <a:cubicBezTo>
                    <a:pt x="14" y="58"/>
                    <a:pt x="15" y="57"/>
                    <a:pt x="15" y="57"/>
                  </a:cubicBezTo>
                  <a:cubicBezTo>
                    <a:pt x="16" y="57"/>
                    <a:pt x="16" y="56"/>
                    <a:pt x="16" y="55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5" y="47"/>
                    <a:pt x="15" y="47"/>
                    <a:pt x="15" y="47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8" y="44"/>
                    <a:pt x="7" y="45"/>
                    <a:pt x="7" y="45"/>
                  </a:cubicBezTo>
                  <a:cubicBezTo>
                    <a:pt x="4" y="44"/>
                    <a:pt x="4" y="43"/>
                    <a:pt x="4" y="43"/>
                  </a:cubicBezTo>
                  <a:cubicBezTo>
                    <a:pt x="5" y="43"/>
                    <a:pt x="5" y="42"/>
                    <a:pt x="5" y="42"/>
                  </a:cubicBezTo>
                  <a:cubicBezTo>
                    <a:pt x="4" y="41"/>
                    <a:pt x="4" y="41"/>
                    <a:pt x="4" y="41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4" y="39"/>
                    <a:pt x="5" y="37"/>
                    <a:pt x="5" y="37"/>
                  </a:cubicBezTo>
                  <a:cubicBezTo>
                    <a:pt x="4" y="36"/>
                    <a:pt x="4" y="35"/>
                    <a:pt x="4" y="35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1"/>
                    <a:pt x="5" y="30"/>
                    <a:pt x="5" y="30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0"/>
                    <a:pt x="3" y="20"/>
                    <a:pt x="3" y="19"/>
                  </a:cubicBezTo>
                  <a:cubicBezTo>
                    <a:pt x="3" y="19"/>
                    <a:pt x="4" y="18"/>
                    <a:pt x="4" y="18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4"/>
                    <a:pt x="6" y="13"/>
                    <a:pt x="7" y="13"/>
                  </a:cubicBezTo>
                  <a:cubicBezTo>
                    <a:pt x="7" y="12"/>
                    <a:pt x="7" y="11"/>
                    <a:pt x="7" y="11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3" y="0"/>
                    <a:pt x="14" y="0"/>
                    <a:pt x="14" y="0"/>
                  </a:cubicBezTo>
                  <a:cubicBezTo>
                    <a:pt x="15" y="0"/>
                    <a:pt x="16" y="0"/>
                    <a:pt x="16" y="0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4"/>
                    <a:pt x="17" y="4"/>
                    <a:pt x="17" y="5"/>
                  </a:cubicBezTo>
                  <a:cubicBezTo>
                    <a:pt x="18" y="5"/>
                    <a:pt x="17" y="6"/>
                    <a:pt x="17" y="6"/>
                  </a:cubicBezTo>
                  <a:cubicBezTo>
                    <a:pt x="18" y="6"/>
                    <a:pt x="18" y="7"/>
                    <a:pt x="18" y="7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9"/>
                    <a:pt x="20" y="9"/>
                    <a:pt x="20" y="9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6" y="6"/>
                    <a:pt x="27" y="6"/>
                  </a:cubicBezTo>
                  <a:cubicBezTo>
                    <a:pt x="27" y="6"/>
                    <a:pt x="27" y="5"/>
                    <a:pt x="28" y="4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4" y="17"/>
                    <a:pt x="46" y="17"/>
                    <a:pt x="48" y="18"/>
                  </a:cubicBezTo>
                  <a:cubicBezTo>
                    <a:pt x="49" y="18"/>
                    <a:pt x="49" y="19"/>
                    <a:pt x="49" y="19"/>
                  </a:cubicBezTo>
                  <a:cubicBezTo>
                    <a:pt x="50" y="21"/>
                    <a:pt x="52" y="23"/>
                    <a:pt x="52" y="23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3" y="26"/>
                    <a:pt x="54" y="28"/>
                    <a:pt x="54" y="29"/>
                  </a:cubicBezTo>
                  <a:cubicBezTo>
                    <a:pt x="54" y="29"/>
                    <a:pt x="54" y="30"/>
                    <a:pt x="54" y="30"/>
                  </a:cubicBezTo>
                  <a:cubicBezTo>
                    <a:pt x="57" y="33"/>
                    <a:pt x="57" y="33"/>
                    <a:pt x="57" y="33"/>
                  </a:cubicBezTo>
                  <a:cubicBezTo>
                    <a:pt x="56" y="36"/>
                    <a:pt x="56" y="36"/>
                    <a:pt x="56" y="36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40"/>
                    <a:pt x="55" y="40"/>
                  </a:cubicBezTo>
                  <a:cubicBezTo>
                    <a:pt x="55" y="40"/>
                    <a:pt x="55" y="42"/>
                    <a:pt x="55" y="42"/>
                  </a:cubicBezTo>
                  <a:cubicBezTo>
                    <a:pt x="54" y="43"/>
                    <a:pt x="54" y="43"/>
                    <a:pt x="54" y="43"/>
                  </a:cubicBezTo>
                  <a:cubicBezTo>
                    <a:pt x="55" y="48"/>
                    <a:pt x="55" y="48"/>
                    <a:pt x="55" y="48"/>
                  </a:cubicBezTo>
                  <a:cubicBezTo>
                    <a:pt x="54" y="51"/>
                    <a:pt x="54" y="51"/>
                    <a:pt x="54" y="51"/>
                  </a:cubicBezTo>
                  <a:cubicBezTo>
                    <a:pt x="55" y="51"/>
                    <a:pt x="56" y="52"/>
                    <a:pt x="56" y="53"/>
                  </a:cubicBezTo>
                  <a:cubicBezTo>
                    <a:pt x="57" y="53"/>
                    <a:pt x="56" y="54"/>
                    <a:pt x="56" y="54"/>
                  </a:cubicBezTo>
                  <a:cubicBezTo>
                    <a:pt x="55" y="55"/>
                    <a:pt x="55" y="55"/>
                    <a:pt x="54" y="56"/>
                  </a:cubicBezTo>
                  <a:cubicBezTo>
                    <a:pt x="53" y="56"/>
                    <a:pt x="53" y="56"/>
                    <a:pt x="53" y="56"/>
                  </a:cubicBezTo>
                  <a:cubicBezTo>
                    <a:pt x="53" y="57"/>
                    <a:pt x="52" y="57"/>
                    <a:pt x="52" y="57"/>
                  </a:cubicBezTo>
                  <a:cubicBezTo>
                    <a:pt x="52" y="57"/>
                    <a:pt x="52" y="58"/>
                    <a:pt x="52" y="59"/>
                  </a:cubicBezTo>
                  <a:cubicBezTo>
                    <a:pt x="53" y="60"/>
                    <a:pt x="55" y="61"/>
                    <a:pt x="55" y="61"/>
                  </a:cubicBezTo>
                  <a:cubicBezTo>
                    <a:pt x="55" y="61"/>
                    <a:pt x="57" y="63"/>
                    <a:pt x="57" y="64"/>
                  </a:cubicBezTo>
                  <a:cubicBezTo>
                    <a:pt x="58" y="64"/>
                    <a:pt x="57" y="65"/>
                    <a:pt x="57" y="66"/>
                  </a:cubicBezTo>
                  <a:cubicBezTo>
                    <a:pt x="57" y="66"/>
                    <a:pt x="57" y="67"/>
                    <a:pt x="55" y="68"/>
                  </a:cubicBezTo>
                  <a:cubicBezTo>
                    <a:pt x="56" y="69"/>
                    <a:pt x="56" y="69"/>
                    <a:pt x="56" y="69"/>
                  </a:cubicBezTo>
                  <a:cubicBezTo>
                    <a:pt x="57" y="72"/>
                    <a:pt x="57" y="72"/>
                    <a:pt x="57" y="72"/>
                  </a:cubicBezTo>
                  <a:cubicBezTo>
                    <a:pt x="57" y="72"/>
                    <a:pt x="57" y="73"/>
                    <a:pt x="57" y="73"/>
                  </a:cubicBezTo>
                  <a:cubicBezTo>
                    <a:pt x="58" y="74"/>
                    <a:pt x="59" y="76"/>
                    <a:pt x="60" y="76"/>
                  </a:cubicBezTo>
                  <a:cubicBezTo>
                    <a:pt x="60" y="76"/>
                    <a:pt x="61" y="78"/>
                    <a:pt x="61" y="79"/>
                  </a:cubicBezTo>
                  <a:cubicBezTo>
                    <a:pt x="61" y="79"/>
                    <a:pt x="61" y="80"/>
                    <a:pt x="61" y="80"/>
                  </a:cubicBezTo>
                  <a:cubicBezTo>
                    <a:pt x="61" y="80"/>
                    <a:pt x="62" y="80"/>
                    <a:pt x="62" y="80"/>
                  </a:cubicBezTo>
                  <a:cubicBezTo>
                    <a:pt x="63" y="81"/>
                    <a:pt x="65" y="81"/>
                    <a:pt x="65" y="81"/>
                  </a:cubicBezTo>
                  <a:cubicBezTo>
                    <a:pt x="65" y="81"/>
                    <a:pt x="66" y="82"/>
                    <a:pt x="66" y="83"/>
                  </a:cubicBezTo>
                  <a:cubicBezTo>
                    <a:pt x="67" y="84"/>
                    <a:pt x="68" y="86"/>
                    <a:pt x="68" y="87"/>
                  </a:cubicBezTo>
                  <a:cubicBezTo>
                    <a:pt x="68" y="87"/>
                    <a:pt x="68" y="88"/>
                    <a:pt x="68" y="88"/>
                  </a:cubicBezTo>
                  <a:cubicBezTo>
                    <a:pt x="68" y="89"/>
                    <a:pt x="68" y="89"/>
                    <a:pt x="68" y="89"/>
                  </a:cubicBezTo>
                  <a:cubicBezTo>
                    <a:pt x="68" y="90"/>
                    <a:pt x="69" y="89"/>
                    <a:pt x="69" y="89"/>
                  </a:cubicBezTo>
                  <a:cubicBezTo>
                    <a:pt x="69" y="89"/>
                    <a:pt x="70" y="88"/>
                    <a:pt x="70" y="88"/>
                  </a:cubicBezTo>
                  <a:cubicBezTo>
                    <a:pt x="71" y="88"/>
                    <a:pt x="72" y="88"/>
                    <a:pt x="73" y="88"/>
                  </a:cubicBezTo>
                  <a:cubicBezTo>
                    <a:pt x="74" y="88"/>
                    <a:pt x="74" y="88"/>
                    <a:pt x="74" y="88"/>
                  </a:cubicBezTo>
                  <a:cubicBezTo>
                    <a:pt x="76" y="88"/>
                    <a:pt x="76" y="88"/>
                    <a:pt x="77" y="88"/>
                  </a:cubicBezTo>
                  <a:cubicBezTo>
                    <a:pt x="79" y="89"/>
                    <a:pt x="79" y="89"/>
                    <a:pt x="79" y="89"/>
                  </a:cubicBezTo>
                  <a:cubicBezTo>
                    <a:pt x="80" y="91"/>
                    <a:pt x="80" y="91"/>
                    <a:pt x="80" y="91"/>
                  </a:cubicBezTo>
                  <a:cubicBezTo>
                    <a:pt x="80" y="91"/>
                    <a:pt x="81" y="91"/>
                    <a:pt x="81" y="91"/>
                  </a:cubicBezTo>
                  <a:cubicBezTo>
                    <a:pt x="82" y="93"/>
                    <a:pt x="82" y="93"/>
                    <a:pt x="82" y="93"/>
                  </a:cubicBezTo>
                  <a:cubicBezTo>
                    <a:pt x="84" y="96"/>
                    <a:pt x="84" y="96"/>
                    <a:pt x="84" y="96"/>
                  </a:cubicBezTo>
                  <a:cubicBezTo>
                    <a:pt x="85" y="104"/>
                    <a:pt x="85" y="104"/>
                    <a:pt x="85" y="104"/>
                  </a:cubicBezTo>
                  <a:cubicBezTo>
                    <a:pt x="83" y="104"/>
                    <a:pt x="81" y="106"/>
                    <a:pt x="80" y="107"/>
                  </a:cubicBezTo>
                  <a:cubicBezTo>
                    <a:pt x="77" y="115"/>
                    <a:pt x="77" y="115"/>
                    <a:pt x="77" y="115"/>
                  </a:cubicBezTo>
                  <a:cubicBezTo>
                    <a:pt x="75" y="124"/>
                    <a:pt x="75" y="124"/>
                    <a:pt x="75" y="124"/>
                  </a:cubicBezTo>
                  <a:cubicBezTo>
                    <a:pt x="70" y="132"/>
                    <a:pt x="70" y="132"/>
                    <a:pt x="70" y="132"/>
                  </a:cubicBezTo>
                  <a:cubicBezTo>
                    <a:pt x="63" y="136"/>
                    <a:pt x="63" y="136"/>
                    <a:pt x="63" y="136"/>
                  </a:cubicBezTo>
                  <a:cubicBezTo>
                    <a:pt x="62" y="136"/>
                    <a:pt x="62" y="136"/>
                    <a:pt x="62" y="136"/>
                  </a:cubicBezTo>
                  <a:cubicBezTo>
                    <a:pt x="62" y="136"/>
                    <a:pt x="61" y="137"/>
                    <a:pt x="61" y="137"/>
                  </a:cubicBezTo>
                  <a:cubicBezTo>
                    <a:pt x="60" y="140"/>
                    <a:pt x="60" y="140"/>
                    <a:pt x="60" y="140"/>
                  </a:cubicBezTo>
                  <a:cubicBezTo>
                    <a:pt x="59" y="141"/>
                    <a:pt x="59" y="141"/>
                    <a:pt x="59" y="141"/>
                  </a:cubicBezTo>
                  <a:cubicBezTo>
                    <a:pt x="58" y="141"/>
                    <a:pt x="58" y="141"/>
                    <a:pt x="58" y="141"/>
                  </a:cubicBezTo>
                  <a:cubicBezTo>
                    <a:pt x="58" y="142"/>
                    <a:pt x="58" y="142"/>
                    <a:pt x="58" y="142"/>
                  </a:cubicBezTo>
                  <a:cubicBezTo>
                    <a:pt x="58" y="143"/>
                    <a:pt x="58" y="143"/>
                    <a:pt x="58" y="144"/>
                  </a:cubicBezTo>
                  <a:cubicBezTo>
                    <a:pt x="58" y="144"/>
                    <a:pt x="58" y="144"/>
                    <a:pt x="58" y="145"/>
                  </a:cubicBezTo>
                  <a:cubicBezTo>
                    <a:pt x="58" y="145"/>
                    <a:pt x="59" y="145"/>
                    <a:pt x="59" y="146"/>
                  </a:cubicBezTo>
                  <a:cubicBezTo>
                    <a:pt x="59" y="146"/>
                    <a:pt x="60" y="147"/>
                    <a:pt x="61" y="147"/>
                  </a:cubicBezTo>
                  <a:cubicBezTo>
                    <a:pt x="62" y="148"/>
                    <a:pt x="63" y="148"/>
                    <a:pt x="63" y="148"/>
                  </a:cubicBezTo>
                  <a:cubicBezTo>
                    <a:pt x="64" y="150"/>
                    <a:pt x="64" y="150"/>
                    <a:pt x="64" y="150"/>
                  </a:cubicBezTo>
                  <a:cubicBezTo>
                    <a:pt x="63" y="151"/>
                    <a:pt x="62" y="151"/>
                    <a:pt x="61" y="151"/>
                  </a:cubicBezTo>
                  <a:cubicBezTo>
                    <a:pt x="61" y="151"/>
                    <a:pt x="60" y="151"/>
                    <a:pt x="60" y="151"/>
                  </a:cubicBezTo>
                  <a:cubicBezTo>
                    <a:pt x="59" y="151"/>
                    <a:pt x="59" y="151"/>
                    <a:pt x="58" y="151"/>
                  </a:cubicBezTo>
                  <a:cubicBezTo>
                    <a:pt x="58" y="151"/>
                    <a:pt x="58" y="152"/>
                    <a:pt x="58" y="153"/>
                  </a:cubicBezTo>
                  <a:cubicBezTo>
                    <a:pt x="59" y="154"/>
                    <a:pt x="59" y="154"/>
                    <a:pt x="59" y="154"/>
                  </a:cubicBezTo>
                  <a:cubicBezTo>
                    <a:pt x="59" y="154"/>
                    <a:pt x="59" y="156"/>
                    <a:pt x="59" y="156"/>
                  </a:cubicBezTo>
                  <a:cubicBezTo>
                    <a:pt x="59" y="156"/>
                    <a:pt x="59" y="157"/>
                    <a:pt x="57" y="158"/>
                  </a:cubicBezTo>
                  <a:cubicBezTo>
                    <a:pt x="56" y="160"/>
                    <a:pt x="56" y="160"/>
                    <a:pt x="56" y="160"/>
                  </a:cubicBezTo>
                  <a:cubicBezTo>
                    <a:pt x="52" y="160"/>
                    <a:pt x="52" y="160"/>
                    <a:pt x="52" y="160"/>
                  </a:cubicBezTo>
                  <a:cubicBezTo>
                    <a:pt x="52" y="160"/>
                    <a:pt x="52" y="160"/>
                    <a:pt x="52" y="160"/>
                  </a:cubicBezTo>
                  <a:close/>
                  <a:moveTo>
                    <a:pt x="49" y="158"/>
                  </a:moveTo>
                  <a:cubicBezTo>
                    <a:pt x="49" y="158"/>
                    <a:pt x="49" y="158"/>
                    <a:pt x="49" y="158"/>
                  </a:cubicBezTo>
                  <a:cubicBezTo>
                    <a:pt x="52" y="159"/>
                    <a:pt x="52" y="159"/>
                    <a:pt x="52" y="159"/>
                  </a:cubicBezTo>
                  <a:cubicBezTo>
                    <a:pt x="55" y="159"/>
                    <a:pt x="55" y="159"/>
                    <a:pt x="55" y="159"/>
                  </a:cubicBezTo>
                  <a:cubicBezTo>
                    <a:pt x="57" y="158"/>
                    <a:pt x="57" y="158"/>
                    <a:pt x="57" y="158"/>
                  </a:cubicBezTo>
                  <a:cubicBezTo>
                    <a:pt x="58" y="157"/>
                    <a:pt x="59" y="156"/>
                    <a:pt x="59" y="156"/>
                  </a:cubicBezTo>
                  <a:cubicBezTo>
                    <a:pt x="59" y="156"/>
                    <a:pt x="58" y="154"/>
                    <a:pt x="58" y="154"/>
                  </a:cubicBezTo>
                  <a:cubicBezTo>
                    <a:pt x="58" y="153"/>
                    <a:pt x="58" y="153"/>
                    <a:pt x="58" y="153"/>
                  </a:cubicBezTo>
                  <a:cubicBezTo>
                    <a:pt x="58" y="153"/>
                    <a:pt x="57" y="152"/>
                    <a:pt x="57" y="151"/>
                  </a:cubicBezTo>
                  <a:cubicBezTo>
                    <a:pt x="57" y="151"/>
                    <a:pt x="58" y="150"/>
                    <a:pt x="58" y="150"/>
                  </a:cubicBezTo>
                  <a:cubicBezTo>
                    <a:pt x="59" y="150"/>
                    <a:pt x="59" y="150"/>
                    <a:pt x="59" y="150"/>
                  </a:cubicBezTo>
                  <a:cubicBezTo>
                    <a:pt x="59" y="150"/>
                    <a:pt x="60" y="150"/>
                    <a:pt x="60" y="150"/>
                  </a:cubicBezTo>
                  <a:cubicBezTo>
                    <a:pt x="61" y="151"/>
                    <a:pt x="61" y="151"/>
                    <a:pt x="61" y="151"/>
                  </a:cubicBezTo>
                  <a:cubicBezTo>
                    <a:pt x="61" y="151"/>
                    <a:pt x="61" y="151"/>
                    <a:pt x="61" y="151"/>
                  </a:cubicBezTo>
                  <a:cubicBezTo>
                    <a:pt x="62" y="151"/>
                    <a:pt x="63" y="150"/>
                    <a:pt x="63" y="149"/>
                  </a:cubicBezTo>
                  <a:cubicBezTo>
                    <a:pt x="63" y="149"/>
                    <a:pt x="63" y="149"/>
                    <a:pt x="63" y="149"/>
                  </a:cubicBezTo>
                  <a:cubicBezTo>
                    <a:pt x="62" y="149"/>
                    <a:pt x="62" y="148"/>
                    <a:pt x="61" y="148"/>
                  </a:cubicBezTo>
                  <a:cubicBezTo>
                    <a:pt x="59" y="147"/>
                    <a:pt x="58" y="146"/>
                    <a:pt x="58" y="146"/>
                  </a:cubicBezTo>
                  <a:cubicBezTo>
                    <a:pt x="58" y="146"/>
                    <a:pt x="58" y="145"/>
                    <a:pt x="58" y="145"/>
                  </a:cubicBezTo>
                  <a:cubicBezTo>
                    <a:pt x="57" y="145"/>
                    <a:pt x="57" y="144"/>
                    <a:pt x="57" y="144"/>
                  </a:cubicBezTo>
                  <a:cubicBezTo>
                    <a:pt x="57" y="143"/>
                    <a:pt x="57" y="142"/>
                    <a:pt x="57" y="142"/>
                  </a:cubicBezTo>
                  <a:cubicBezTo>
                    <a:pt x="57" y="141"/>
                    <a:pt x="57" y="141"/>
                    <a:pt x="57" y="141"/>
                  </a:cubicBezTo>
                  <a:cubicBezTo>
                    <a:pt x="57" y="141"/>
                    <a:pt x="58" y="140"/>
                    <a:pt x="59" y="140"/>
                  </a:cubicBezTo>
                  <a:cubicBezTo>
                    <a:pt x="60" y="140"/>
                    <a:pt x="60" y="140"/>
                    <a:pt x="60" y="140"/>
                  </a:cubicBezTo>
                  <a:cubicBezTo>
                    <a:pt x="61" y="137"/>
                    <a:pt x="61" y="137"/>
                    <a:pt x="61" y="137"/>
                  </a:cubicBezTo>
                  <a:cubicBezTo>
                    <a:pt x="61" y="137"/>
                    <a:pt x="61" y="136"/>
                    <a:pt x="62" y="136"/>
                  </a:cubicBezTo>
                  <a:cubicBezTo>
                    <a:pt x="63" y="136"/>
                    <a:pt x="63" y="136"/>
                    <a:pt x="63" y="136"/>
                  </a:cubicBezTo>
                  <a:cubicBezTo>
                    <a:pt x="63" y="136"/>
                    <a:pt x="63" y="136"/>
                    <a:pt x="63" y="136"/>
                  </a:cubicBezTo>
                  <a:cubicBezTo>
                    <a:pt x="70" y="132"/>
                    <a:pt x="70" y="132"/>
                    <a:pt x="70" y="132"/>
                  </a:cubicBezTo>
                  <a:cubicBezTo>
                    <a:pt x="75" y="124"/>
                    <a:pt x="75" y="124"/>
                    <a:pt x="75" y="124"/>
                  </a:cubicBezTo>
                  <a:cubicBezTo>
                    <a:pt x="76" y="115"/>
                    <a:pt x="76" y="115"/>
                    <a:pt x="76" y="115"/>
                  </a:cubicBezTo>
                  <a:cubicBezTo>
                    <a:pt x="79" y="107"/>
                    <a:pt x="79" y="107"/>
                    <a:pt x="79" y="107"/>
                  </a:cubicBezTo>
                  <a:cubicBezTo>
                    <a:pt x="80" y="106"/>
                    <a:pt x="83" y="104"/>
                    <a:pt x="84" y="104"/>
                  </a:cubicBezTo>
                  <a:cubicBezTo>
                    <a:pt x="84" y="103"/>
                    <a:pt x="84" y="100"/>
                    <a:pt x="83" y="96"/>
                  </a:cubicBezTo>
                  <a:cubicBezTo>
                    <a:pt x="81" y="93"/>
                    <a:pt x="81" y="93"/>
                    <a:pt x="81" y="93"/>
                  </a:cubicBezTo>
                  <a:cubicBezTo>
                    <a:pt x="81" y="91"/>
                    <a:pt x="81" y="91"/>
                    <a:pt x="81" y="91"/>
                  </a:cubicBezTo>
                  <a:cubicBezTo>
                    <a:pt x="81" y="92"/>
                    <a:pt x="80" y="92"/>
                    <a:pt x="80" y="91"/>
                  </a:cubicBezTo>
                  <a:cubicBezTo>
                    <a:pt x="80" y="91"/>
                    <a:pt x="79" y="91"/>
                    <a:pt x="79" y="91"/>
                  </a:cubicBezTo>
                  <a:cubicBezTo>
                    <a:pt x="79" y="90"/>
                    <a:pt x="79" y="90"/>
                    <a:pt x="79" y="90"/>
                  </a:cubicBezTo>
                  <a:cubicBezTo>
                    <a:pt x="76" y="89"/>
                    <a:pt x="76" y="89"/>
                    <a:pt x="76" y="89"/>
                  </a:cubicBezTo>
                  <a:cubicBezTo>
                    <a:pt x="76" y="89"/>
                    <a:pt x="76" y="89"/>
                    <a:pt x="75" y="89"/>
                  </a:cubicBezTo>
                  <a:cubicBezTo>
                    <a:pt x="75" y="89"/>
                    <a:pt x="74" y="89"/>
                    <a:pt x="74" y="89"/>
                  </a:cubicBezTo>
                  <a:cubicBezTo>
                    <a:pt x="72" y="88"/>
                    <a:pt x="71" y="88"/>
                    <a:pt x="71" y="89"/>
                  </a:cubicBezTo>
                  <a:cubicBezTo>
                    <a:pt x="70" y="89"/>
                    <a:pt x="70" y="89"/>
                    <a:pt x="69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8" y="91"/>
                    <a:pt x="68" y="90"/>
                    <a:pt x="68" y="90"/>
                  </a:cubicBezTo>
                  <a:cubicBezTo>
                    <a:pt x="68" y="90"/>
                    <a:pt x="68" y="90"/>
                    <a:pt x="67" y="90"/>
                  </a:cubicBezTo>
                  <a:cubicBezTo>
                    <a:pt x="67" y="88"/>
                    <a:pt x="67" y="88"/>
                    <a:pt x="67" y="88"/>
                  </a:cubicBezTo>
                  <a:cubicBezTo>
                    <a:pt x="67" y="88"/>
                    <a:pt x="67" y="87"/>
                    <a:pt x="67" y="87"/>
                  </a:cubicBezTo>
                  <a:cubicBezTo>
                    <a:pt x="67" y="86"/>
                    <a:pt x="66" y="84"/>
                    <a:pt x="66" y="83"/>
                  </a:cubicBezTo>
                  <a:cubicBezTo>
                    <a:pt x="65" y="82"/>
                    <a:pt x="65" y="82"/>
                    <a:pt x="65" y="81"/>
                  </a:cubicBezTo>
                  <a:cubicBezTo>
                    <a:pt x="65" y="81"/>
                    <a:pt x="63" y="81"/>
                    <a:pt x="63" y="81"/>
                  </a:cubicBezTo>
                  <a:cubicBezTo>
                    <a:pt x="62" y="81"/>
                    <a:pt x="61" y="81"/>
                    <a:pt x="61" y="81"/>
                  </a:cubicBezTo>
                  <a:cubicBezTo>
                    <a:pt x="60" y="80"/>
                    <a:pt x="60" y="79"/>
                    <a:pt x="61" y="78"/>
                  </a:cubicBezTo>
                  <a:cubicBezTo>
                    <a:pt x="61" y="78"/>
                    <a:pt x="60" y="77"/>
                    <a:pt x="59" y="76"/>
                  </a:cubicBezTo>
                  <a:cubicBezTo>
                    <a:pt x="59" y="76"/>
                    <a:pt x="57" y="73"/>
                    <a:pt x="57" y="73"/>
                  </a:cubicBezTo>
                  <a:cubicBezTo>
                    <a:pt x="57" y="73"/>
                    <a:pt x="56" y="73"/>
                    <a:pt x="56" y="72"/>
                  </a:cubicBezTo>
                  <a:cubicBezTo>
                    <a:pt x="55" y="68"/>
                    <a:pt x="55" y="68"/>
                    <a:pt x="55" y="68"/>
                  </a:cubicBezTo>
                  <a:cubicBezTo>
                    <a:pt x="56" y="67"/>
                    <a:pt x="56" y="66"/>
                    <a:pt x="56" y="66"/>
                  </a:cubicBezTo>
                  <a:cubicBezTo>
                    <a:pt x="57" y="65"/>
                    <a:pt x="57" y="64"/>
                    <a:pt x="57" y="64"/>
                  </a:cubicBezTo>
                  <a:cubicBezTo>
                    <a:pt x="57" y="64"/>
                    <a:pt x="55" y="62"/>
                    <a:pt x="54" y="62"/>
                  </a:cubicBezTo>
                  <a:cubicBezTo>
                    <a:pt x="54" y="62"/>
                    <a:pt x="52" y="60"/>
                    <a:pt x="52" y="59"/>
                  </a:cubicBezTo>
                  <a:cubicBezTo>
                    <a:pt x="51" y="58"/>
                    <a:pt x="51" y="57"/>
                    <a:pt x="51" y="57"/>
                  </a:cubicBezTo>
                  <a:cubicBezTo>
                    <a:pt x="52" y="56"/>
                    <a:pt x="52" y="56"/>
                    <a:pt x="53" y="56"/>
                  </a:cubicBezTo>
                  <a:cubicBezTo>
                    <a:pt x="54" y="55"/>
                    <a:pt x="54" y="55"/>
                    <a:pt x="54" y="55"/>
                  </a:cubicBezTo>
                  <a:cubicBezTo>
                    <a:pt x="54" y="55"/>
                    <a:pt x="55" y="54"/>
                    <a:pt x="55" y="54"/>
                  </a:cubicBezTo>
                  <a:cubicBezTo>
                    <a:pt x="55" y="53"/>
                    <a:pt x="55" y="53"/>
                    <a:pt x="55" y="53"/>
                  </a:cubicBezTo>
                  <a:cubicBezTo>
                    <a:pt x="55" y="53"/>
                    <a:pt x="54" y="51"/>
                    <a:pt x="54" y="51"/>
                  </a:cubicBezTo>
                  <a:cubicBezTo>
                    <a:pt x="55" y="48"/>
                    <a:pt x="55" y="48"/>
                    <a:pt x="55" y="48"/>
                  </a:cubicBezTo>
                  <a:cubicBezTo>
                    <a:pt x="54" y="47"/>
                    <a:pt x="54" y="47"/>
                    <a:pt x="54" y="47"/>
                  </a:cubicBezTo>
                  <a:cubicBezTo>
                    <a:pt x="54" y="43"/>
                    <a:pt x="54" y="43"/>
                    <a:pt x="54" y="43"/>
                  </a:cubicBezTo>
                  <a:cubicBezTo>
                    <a:pt x="54" y="42"/>
                    <a:pt x="54" y="42"/>
                    <a:pt x="54" y="42"/>
                  </a:cubicBezTo>
                  <a:cubicBezTo>
                    <a:pt x="54" y="41"/>
                    <a:pt x="54" y="40"/>
                    <a:pt x="54" y="40"/>
                  </a:cubicBezTo>
                  <a:cubicBezTo>
                    <a:pt x="54" y="39"/>
                    <a:pt x="55" y="38"/>
                    <a:pt x="55" y="37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56" y="33"/>
                    <a:pt x="56" y="33"/>
                    <a:pt x="56" y="33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30"/>
                    <a:pt x="54" y="30"/>
                    <a:pt x="53" y="29"/>
                  </a:cubicBezTo>
                  <a:cubicBezTo>
                    <a:pt x="53" y="28"/>
                    <a:pt x="52" y="26"/>
                    <a:pt x="52" y="26"/>
                  </a:cubicBezTo>
                  <a:cubicBezTo>
                    <a:pt x="51" y="24"/>
                    <a:pt x="51" y="24"/>
                    <a:pt x="51" y="24"/>
                  </a:cubicBezTo>
                  <a:cubicBezTo>
                    <a:pt x="51" y="23"/>
                    <a:pt x="49" y="21"/>
                    <a:pt x="49" y="21"/>
                  </a:cubicBezTo>
                  <a:cubicBezTo>
                    <a:pt x="49" y="20"/>
                    <a:pt x="48" y="20"/>
                    <a:pt x="48" y="20"/>
                  </a:cubicBezTo>
                  <a:cubicBezTo>
                    <a:pt x="48" y="19"/>
                    <a:pt x="48" y="19"/>
                    <a:pt x="47" y="19"/>
                  </a:cubicBezTo>
                  <a:cubicBezTo>
                    <a:pt x="46" y="18"/>
                    <a:pt x="44" y="17"/>
                    <a:pt x="44" y="17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8" y="5"/>
                    <a:pt x="27" y="6"/>
                    <a:pt x="27" y="6"/>
                  </a:cubicBezTo>
                  <a:cubicBezTo>
                    <a:pt x="27" y="7"/>
                    <a:pt x="24" y="7"/>
                    <a:pt x="24" y="7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19" y="10"/>
                    <a:pt x="19" y="10"/>
                  </a:cubicBezTo>
                  <a:cubicBezTo>
                    <a:pt x="19" y="9"/>
                    <a:pt x="18" y="9"/>
                    <a:pt x="18" y="9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7" y="7"/>
                    <a:pt x="17" y="6"/>
                    <a:pt x="17" y="6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4"/>
                    <a:pt x="17" y="4"/>
                    <a:pt x="17" y="3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4" y="0"/>
                    <a:pt x="14" y="0"/>
                  </a:cubicBezTo>
                  <a:cubicBezTo>
                    <a:pt x="14" y="1"/>
                    <a:pt x="12" y="2"/>
                    <a:pt x="11" y="4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3"/>
                    <a:pt x="7" y="13"/>
                  </a:cubicBezTo>
                  <a:cubicBezTo>
                    <a:pt x="7" y="14"/>
                    <a:pt x="6" y="15"/>
                    <a:pt x="6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4" y="18"/>
                    <a:pt x="4" y="19"/>
                    <a:pt x="4" y="20"/>
                  </a:cubicBezTo>
                  <a:cubicBezTo>
                    <a:pt x="4" y="20"/>
                    <a:pt x="4" y="20"/>
                    <a:pt x="3" y="21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6" y="30"/>
                    <a:pt x="6" y="31"/>
                    <a:pt x="6" y="32"/>
                  </a:cubicBezTo>
                  <a:cubicBezTo>
                    <a:pt x="6" y="32"/>
                    <a:pt x="5" y="33"/>
                    <a:pt x="5" y="33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5" y="35"/>
                    <a:pt x="5" y="36"/>
                    <a:pt x="5" y="36"/>
                  </a:cubicBezTo>
                  <a:cubicBezTo>
                    <a:pt x="5" y="36"/>
                    <a:pt x="6" y="37"/>
                    <a:pt x="6" y="37"/>
                  </a:cubicBezTo>
                  <a:cubicBezTo>
                    <a:pt x="6" y="38"/>
                    <a:pt x="5" y="39"/>
                    <a:pt x="5" y="39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5" y="41"/>
                    <a:pt x="5" y="41"/>
                    <a:pt x="5" y="41"/>
                  </a:cubicBezTo>
                  <a:cubicBezTo>
                    <a:pt x="5" y="41"/>
                    <a:pt x="5" y="43"/>
                    <a:pt x="5" y="43"/>
                  </a:cubicBezTo>
                  <a:cubicBezTo>
                    <a:pt x="5" y="43"/>
                    <a:pt x="6" y="44"/>
                    <a:pt x="7" y="44"/>
                  </a:cubicBezTo>
                  <a:cubicBezTo>
                    <a:pt x="7" y="44"/>
                    <a:pt x="7" y="44"/>
                    <a:pt x="8" y="44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5" y="46"/>
                    <a:pt x="15" y="46"/>
                    <a:pt x="15" y="46"/>
                  </a:cubicBezTo>
                  <a:cubicBezTo>
                    <a:pt x="15" y="49"/>
                    <a:pt x="15" y="49"/>
                    <a:pt x="15" y="49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16" y="54"/>
                    <a:pt x="16" y="54"/>
                    <a:pt x="16" y="54"/>
                  </a:cubicBezTo>
                  <a:cubicBezTo>
                    <a:pt x="16" y="54"/>
                    <a:pt x="16" y="55"/>
                    <a:pt x="16" y="55"/>
                  </a:cubicBezTo>
                  <a:cubicBezTo>
                    <a:pt x="16" y="56"/>
                    <a:pt x="16" y="58"/>
                    <a:pt x="16" y="58"/>
                  </a:cubicBezTo>
                  <a:cubicBezTo>
                    <a:pt x="15" y="58"/>
                    <a:pt x="14" y="59"/>
                    <a:pt x="13" y="59"/>
                  </a:cubicBezTo>
                  <a:cubicBezTo>
                    <a:pt x="12" y="59"/>
                    <a:pt x="11" y="59"/>
                    <a:pt x="11" y="59"/>
                  </a:cubicBezTo>
                  <a:cubicBezTo>
                    <a:pt x="11" y="60"/>
                    <a:pt x="11" y="60"/>
                    <a:pt x="11" y="60"/>
                  </a:cubicBezTo>
                  <a:cubicBezTo>
                    <a:pt x="13" y="61"/>
                    <a:pt x="13" y="61"/>
                    <a:pt x="13" y="61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5" y="62"/>
                    <a:pt x="15" y="64"/>
                    <a:pt x="15" y="64"/>
                  </a:cubicBezTo>
                  <a:cubicBezTo>
                    <a:pt x="14" y="64"/>
                    <a:pt x="14" y="65"/>
                    <a:pt x="14" y="65"/>
                  </a:cubicBezTo>
                  <a:cubicBezTo>
                    <a:pt x="13" y="65"/>
                    <a:pt x="12" y="66"/>
                    <a:pt x="12" y="66"/>
                  </a:cubicBezTo>
                  <a:cubicBezTo>
                    <a:pt x="10" y="68"/>
                    <a:pt x="10" y="68"/>
                    <a:pt x="10" y="68"/>
                  </a:cubicBezTo>
                  <a:cubicBezTo>
                    <a:pt x="9" y="69"/>
                    <a:pt x="9" y="69"/>
                    <a:pt x="9" y="69"/>
                  </a:cubicBezTo>
                  <a:cubicBezTo>
                    <a:pt x="10" y="71"/>
                    <a:pt x="10" y="71"/>
                    <a:pt x="10" y="71"/>
                  </a:cubicBezTo>
                  <a:cubicBezTo>
                    <a:pt x="11" y="71"/>
                    <a:pt x="11" y="71"/>
                    <a:pt x="11" y="71"/>
                  </a:cubicBezTo>
                  <a:cubicBezTo>
                    <a:pt x="12" y="71"/>
                    <a:pt x="12" y="71"/>
                    <a:pt x="12" y="72"/>
                  </a:cubicBezTo>
                  <a:cubicBezTo>
                    <a:pt x="12" y="72"/>
                    <a:pt x="12" y="72"/>
                    <a:pt x="15" y="73"/>
                  </a:cubicBezTo>
                  <a:cubicBezTo>
                    <a:pt x="15" y="75"/>
                    <a:pt x="15" y="75"/>
                    <a:pt x="15" y="75"/>
                  </a:cubicBezTo>
                  <a:cubicBezTo>
                    <a:pt x="15" y="75"/>
                    <a:pt x="15" y="76"/>
                    <a:pt x="15" y="77"/>
                  </a:cubicBezTo>
                  <a:cubicBezTo>
                    <a:pt x="15" y="78"/>
                    <a:pt x="14" y="81"/>
                    <a:pt x="14" y="81"/>
                  </a:cubicBezTo>
                  <a:cubicBezTo>
                    <a:pt x="13" y="83"/>
                    <a:pt x="13" y="83"/>
                    <a:pt x="13" y="83"/>
                  </a:cubicBezTo>
                  <a:cubicBezTo>
                    <a:pt x="13" y="83"/>
                    <a:pt x="14" y="84"/>
                    <a:pt x="14" y="86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7" y="90"/>
                    <a:pt x="17" y="90"/>
                    <a:pt x="17" y="90"/>
                  </a:cubicBezTo>
                  <a:cubicBezTo>
                    <a:pt x="17" y="92"/>
                    <a:pt x="17" y="92"/>
                    <a:pt x="17" y="92"/>
                  </a:cubicBezTo>
                  <a:cubicBezTo>
                    <a:pt x="14" y="93"/>
                    <a:pt x="14" y="93"/>
                    <a:pt x="14" y="93"/>
                  </a:cubicBezTo>
                  <a:cubicBezTo>
                    <a:pt x="14" y="93"/>
                    <a:pt x="13" y="93"/>
                    <a:pt x="13" y="94"/>
                  </a:cubicBezTo>
                  <a:cubicBezTo>
                    <a:pt x="13" y="94"/>
                    <a:pt x="13" y="95"/>
                    <a:pt x="13" y="95"/>
                  </a:cubicBezTo>
                  <a:cubicBezTo>
                    <a:pt x="15" y="95"/>
                    <a:pt x="15" y="95"/>
                    <a:pt x="15" y="95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3" y="97"/>
                    <a:pt x="13" y="99"/>
                    <a:pt x="13" y="99"/>
                  </a:cubicBezTo>
                  <a:cubicBezTo>
                    <a:pt x="13" y="99"/>
                    <a:pt x="13" y="100"/>
                    <a:pt x="13" y="101"/>
                  </a:cubicBezTo>
                  <a:cubicBezTo>
                    <a:pt x="12" y="101"/>
                    <a:pt x="12" y="101"/>
                    <a:pt x="12" y="101"/>
                  </a:cubicBezTo>
                  <a:cubicBezTo>
                    <a:pt x="12" y="103"/>
                    <a:pt x="12" y="103"/>
                    <a:pt x="12" y="103"/>
                  </a:cubicBezTo>
                  <a:cubicBezTo>
                    <a:pt x="11" y="108"/>
                    <a:pt x="11" y="108"/>
                    <a:pt x="11" y="108"/>
                  </a:cubicBezTo>
                  <a:cubicBezTo>
                    <a:pt x="14" y="114"/>
                    <a:pt x="14" y="114"/>
                    <a:pt x="14" y="114"/>
                  </a:cubicBezTo>
                  <a:cubicBezTo>
                    <a:pt x="17" y="117"/>
                    <a:pt x="17" y="117"/>
                    <a:pt x="17" y="117"/>
                  </a:cubicBezTo>
                  <a:cubicBezTo>
                    <a:pt x="19" y="119"/>
                    <a:pt x="19" y="119"/>
                    <a:pt x="19" y="119"/>
                  </a:cubicBezTo>
                  <a:cubicBezTo>
                    <a:pt x="18" y="122"/>
                    <a:pt x="18" y="122"/>
                    <a:pt x="18" y="122"/>
                  </a:cubicBezTo>
                  <a:cubicBezTo>
                    <a:pt x="19" y="123"/>
                    <a:pt x="19" y="123"/>
                    <a:pt x="19" y="123"/>
                  </a:cubicBezTo>
                  <a:cubicBezTo>
                    <a:pt x="19" y="125"/>
                    <a:pt x="19" y="125"/>
                    <a:pt x="19" y="125"/>
                  </a:cubicBezTo>
                  <a:cubicBezTo>
                    <a:pt x="19" y="125"/>
                    <a:pt x="19" y="126"/>
                    <a:pt x="18" y="126"/>
                  </a:cubicBezTo>
                  <a:cubicBezTo>
                    <a:pt x="18" y="126"/>
                    <a:pt x="17" y="126"/>
                    <a:pt x="17" y="126"/>
                  </a:cubicBezTo>
                  <a:cubicBezTo>
                    <a:pt x="16" y="125"/>
                    <a:pt x="15" y="123"/>
                    <a:pt x="15" y="123"/>
                  </a:cubicBezTo>
                  <a:cubicBezTo>
                    <a:pt x="15" y="123"/>
                    <a:pt x="14" y="122"/>
                    <a:pt x="14" y="121"/>
                  </a:cubicBezTo>
                  <a:cubicBezTo>
                    <a:pt x="14" y="121"/>
                    <a:pt x="13" y="120"/>
                    <a:pt x="13" y="120"/>
                  </a:cubicBezTo>
                  <a:cubicBezTo>
                    <a:pt x="11" y="120"/>
                    <a:pt x="11" y="120"/>
                    <a:pt x="11" y="120"/>
                  </a:cubicBezTo>
                  <a:cubicBezTo>
                    <a:pt x="11" y="121"/>
                    <a:pt x="11" y="121"/>
                    <a:pt x="11" y="121"/>
                  </a:cubicBezTo>
                  <a:cubicBezTo>
                    <a:pt x="11" y="121"/>
                    <a:pt x="12" y="122"/>
                    <a:pt x="12" y="123"/>
                  </a:cubicBezTo>
                  <a:cubicBezTo>
                    <a:pt x="13" y="123"/>
                    <a:pt x="14" y="124"/>
                    <a:pt x="14" y="124"/>
                  </a:cubicBezTo>
                  <a:cubicBezTo>
                    <a:pt x="14" y="124"/>
                    <a:pt x="15" y="125"/>
                    <a:pt x="15" y="125"/>
                  </a:cubicBezTo>
                  <a:cubicBezTo>
                    <a:pt x="15" y="125"/>
                    <a:pt x="16" y="128"/>
                    <a:pt x="16" y="128"/>
                  </a:cubicBezTo>
                  <a:cubicBezTo>
                    <a:pt x="27" y="135"/>
                    <a:pt x="27" y="135"/>
                    <a:pt x="27" y="135"/>
                  </a:cubicBezTo>
                  <a:cubicBezTo>
                    <a:pt x="31" y="136"/>
                    <a:pt x="31" y="136"/>
                    <a:pt x="31" y="136"/>
                  </a:cubicBezTo>
                  <a:cubicBezTo>
                    <a:pt x="32" y="138"/>
                    <a:pt x="32" y="138"/>
                    <a:pt x="32" y="138"/>
                  </a:cubicBezTo>
                  <a:cubicBezTo>
                    <a:pt x="33" y="138"/>
                    <a:pt x="33" y="138"/>
                    <a:pt x="33" y="138"/>
                  </a:cubicBezTo>
                  <a:cubicBezTo>
                    <a:pt x="33" y="138"/>
                    <a:pt x="34" y="138"/>
                    <a:pt x="35" y="138"/>
                  </a:cubicBezTo>
                  <a:cubicBezTo>
                    <a:pt x="35" y="138"/>
                    <a:pt x="35" y="138"/>
                    <a:pt x="35" y="138"/>
                  </a:cubicBezTo>
                  <a:cubicBezTo>
                    <a:pt x="35" y="138"/>
                    <a:pt x="37" y="139"/>
                    <a:pt x="37" y="139"/>
                  </a:cubicBezTo>
                  <a:cubicBezTo>
                    <a:pt x="37" y="139"/>
                    <a:pt x="38" y="139"/>
                    <a:pt x="38" y="139"/>
                  </a:cubicBezTo>
                  <a:cubicBezTo>
                    <a:pt x="38" y="140"/>
                    <a:pt x="40" y="143"/>
                    <a:pt x="41" y="145"/>
                  </a:cubicBezTo>
                  <a:cubicBezTo>
                    <a:pt x="41" y="145"/>
                    <a:pt x="42" y="146"/>
                    <a:pt x="42" y="147"/>
                  </a:cubicBezTo>
                  <a:cubicBezTo>
                    <a:pt x="43" y="147"/>
                    <a:pt x="45" y="148"/>
                    <a:pt x="45" y="148"/>
                  </a:cubicBezTo>
                  <a:cubicBezTo>
                    <a:pt x="45" y="149"/>
                    <a:pt x="45" y="150"/>
                    <a:pt x="45" y="151"/>
                  </a:cubicBezTo>
                  <a:cubicBezTo>
                    <a:pt x="45" y="151"/>
                    <a:pt x="45" y="151"/>
                    <a:pt x="45" y="152"/>
                  </a:cubicBezTo>
                  <a:cubicBezTo>
                    <a:pt x="45" y="153"/>
                    <a:pt x="46" y="153"/>
                    <a:pt x="46" y="153"/>
                  </a:cubicBezTo>
                  <a:cubicBezTo>
                    <a:pt x="46" y="154"/>
                    <a:pt x="47" y="155"/>
                    <a:pt x="47" y="155"/>
                  </a:cubicBezTo>
                  <a:cubicBezTo>
                    <a:pt x="47" y="158"/>
                    <a:pt x="47" y="158"/>
                    <a:pt x="47" y="158"/>
                  </a:cubicBezTo>
                  <a:cubicBezTo>
                    <a:pt x="48" y="158"/>
                    <a:pt x="48" y="158"/>
                    <a:pt x="48" y="158"/>
                  </a:cubicBezTo>
                  <a:lnTo>
                    <a:pt x="49" y="158"/>
                  </a:lnTo>
                  <a:close/>
                </a:path>
              </a:pathLst>
            </a:custGeom>
            <a:grpFill/>
            <a:ln w="3175" cap="rnd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Lato Light"/>
              </a:endParaRPr>
            </a:p>
          </p:txBody>
        </p:sp>
        <p:sp>
          <p:nvSpPr>
            <p:cNvPr id="9" name="Freeform 84">
              <a:extLst>
                <a:ext uri="{FF2B5EF4-FFF2-40B4-BE49-F238E27FC236}">
                  <a16:creationId xmlns:a16="http://schemas.microsoft.com/office/drawing/2014/main" id="{956B5D87-B582-B2B0-0E7D-68F8DA360FF6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0959" y="3583492"/>
              <a:ext cx="177008" cy="196037"/>
            </a:xfrm>
            <a:custGeom>
              <a:avLst/>
              <a:gdLst>
                <a:gd name="T0" fmla="*/ 46 w 78"/>
                <a:gd name="T1" fmla="*/ 88 h 89"/>
                <a:gd name="T2" fmla="*/ 44 w 78"/>
                <a:gd name="T3" fmla="*/ 86 h 89"/>
                <a:gd name="T4" fmla="*/ 44 w 78"/>
                <a:gd name="T5" fmla="*/ 81 h 89"/>
                <a:gd name="T6" fmla="*/ 44 w 78"/>
                <a:gd name="T7" fmla="*/ 77 h 89"/>
                <a:gd name="T8" fmla="*/ 42 w 78"/>
                <a:gd name="T9" fmla="*/ 73 h 89"/>
                <a:gd name="T10" fmla="*/ 39 w 78"/>
                <a:gd name="T11" fmla="*/ 69 h 89"/>
                <a:gd name="T12" fmla="*/ 43 w 78"/>
                <a:gd name="T13" fmla="*/ 64 h 89"/>
                <a:gd name="T14" fmla="*/ 44 w 78"/>
                <a:gd name="T15" fmla="*/ 59 h 89"/>
                <a:gd name="T16" fmla="*/ 47 w 78"/>
                <a:gd name="T17" fmla="*/ 55 h 89"/>
                <a:gd name="T18" fmla="*/ 50 w 78"/>
                <a:gd name="T19" fmla="*/ 49 h 89"/>
                <a:gd name="T20" fmla="*/ 55 w 78"/>
                <a:gd name="T21" fmla="*/ 44 h 89"/>
                <a:gd name="T22" fmla="*/ 56 w 78"/>
                <a:gd name="T23" fmla="*/ 47 h 89"/>
                <a:gd name="T24" fmla="*/ 57 w 78"/>
                <a:gd name="T25" fmla="*/ 51 h 89"/>
                <a:gd name="T26" fmla="*/ 59 w 78"/>
                <a:gd name="T27" fmla="*/ 54 h 89"/>
                <a:gd name="T28" fmla="*/ 66 w 78"/>
                <a:gd name="T29" fmla="*/ 50 h 89"/>
                <a:gd name="T30" fmla="*/ 68 w 78"/>
                <a:gd name="T31" fmla="*/ 48 h 89"/>
                <a:gd name="T32" fmla="*/ 67 w 78"/>
                <a:gd name="T33" fmla="*/ 41 h 89"/>
                <a:gd name="T34" fmla="*/ 70 w 78"/>
                <a:gd name="T35" fmla="*/ 36 h 89"/>
                <a:gd name="T36" fmla="*/ 78 w 78"/>
                <a:gd name="T37" fmla="*/ 31 h 89"/>
                <a:gd name="T38" fmla="*/ 71 w 78"/>
                <a:gd name="T39" fmla="*/ 25 h 89"/>
                <a:gd name="T40" fmla="*/ 62 w 78"/>
                <a:gd name="T41" fmla="*/ 20 h 89"/>
                <a:gd name="T42" fmla="*/ 57 w 78"/>
                <a:gd name="T43" fmla="*/ 17 h 89"/>
                <a:gd name="T44" fmla="*/ 50 w 78"/>
                <a:gd name="T45" fmla="*/ 19 h 89"/>
                <a:gd name="T46" fmla="*/ 46 w 78"/>
                <a:gd name="T47" fmla="*/ 17 h 89"/>
                <a:gd name="T48" fmla="*/ 40 w 78"/>
                <a:gd name="T49" fmla="*/ 14 h 89"/>
                <a:gd name="T50" fmla="*/ 38 w 78"/>
                <a:gd name="T51" fmla="*/ 10 h 89"/>
                <a:gd name="T52" fmla="*/ 33 w 78"/>
                <a:gd name="T53" fmla="*/ 7 h 89"/>
                <a:gd name="T54" fmla="*/ 26 w 78"/>
                <a:gd name="T55" fmla="*/ 5 h 89"/>
                <a:gd name="T56" fmla="*/ 25 w 78"/>
                <a:gd name="T57" fmla="*/ 0 h 89"/>
                <a:gd name="T58" fmla="*/ 20 w 78"/>
                <a:gd name="T59" fmla="*/ 2 h 89"/>
                <a:gd name="T60" fmla="*/ 17 w 78"/>
                <a:gd name="T61" fmla="*/ 0 h 89"/>
                <a:gd name="T62" fmla="*/ 14 w 78"/>
                <a:gd name="T63" fmla="*/ 4 h 89"/>
                <a:gd name="T64" fmla="*/ 17 w 78"/>
                <a:gd name="T65" fmla="*/ 6 h 89"/>
                <a:gd name="T66" fmla="*/ 19 w 78"/>
                <a:gd name="T67" fmla="*/ 10 h 89"/>
                <a:gd name="T68" fmla="*/ 20 w 78"/>
                <a:gd name="T69" fmla="*/ 14 h 89"/>
                <a:gd name="T70" fmla="*/ 17 w 78"/>
                <a:gd name="T71" fmla="*/ 14 h 89"/>
                <a:gd name="T72" fmla="*/ 12 w 78"/>
                <a:gd name="T73" fmla="*/ 12 h 89"/>
                <a:gd name="T74" fmla="*/ 8 w 78"/>
                <a:gd name="T75" fmla="*/ 20 h 89"/>
                <a:gd name="T76" fmla="*/ 7 w 78"/>
                <a:gd name="T77" fmla="*/ 28 h 89"/>
                <a:gd name="T78" fmla="*/ 0 w 78"/>
                <a:gd name="T79" fmla="*/ 32 h 89"/>
                <a:gd name="T80" fmla="*/ 3 w 78"/>
                <a:gd name="T81" fmla="*/ 40 h 89"/>
                <a:gd name="T82" fmla="*/ 4 w 78"/>
                <a:gd name="T83" fmla="*/ 46 h 89"/>
                <a:gd name="T84" fmla="*/ 7 w 78"/>
                <a:gd name="T85" fmla="*/ 49 h 89"/>
                <a:gd name="T86" fmla="*/ 5 w 78"/>
                <a:gd name="T87" fmla="*/ 54 h 89"/>
                <a:gd name="T88" fmla="*/ 3 w 78"/>
                <a:gd name="T89" fmla="*/ 57 h 89"/>
                <a:gd name="T90" fmla="*/ 5 w 78"/>
                <a:gd name="T91" fmla="*/ 61 h 89"/>
                <a:gd name="T92" fmla="*/ 12 w 78"/>
                <a:gd name="T93" fmla="*/ 60 h 89"/>
                <a:gd name="T94" fmla="*/ 13 w 78"/>
                <a:gd name="T95" fmla="*/ 57 h 89"/>
                <a:gd name="T96" fmla="*/ 16 w 78"/>
                <a:gd name="T97" fmla="*/ 60 h 89"/>
                <a:gd name="T98" fmla="*/ 14 w 78"/>
                <a:gd name="T99" fmla="*/ 61 h 89"/>
                <a:gd name="T100" fmla="*/ 12 w 78"/>
                <a:gd name="T101" fmla="*/ 63 h 89"/>
                <a:gd name="T102" fmla="*/ 8 w 78"/>
                <a:gd name="T103" fmla="*/ 65 h 89"/>
                <a:gd name="T104" fmla="*/ 13 w 78"/>
                <a:gd name="T105" fmla="*/ 65 h 89"/>
                <a:gd name="T106" fmla="*/ 17 w 78"/>
                <a:gd name="T107" fmla="*/ 69 h 89"/>
                <a:gd name="T108" fmla="*/ 25 w 78"/>
                <a:gd name="T109" fmla="*/ 71 h 89"/>
                <a:gd name="T110" fmla="*/ 30 w 78"/>
                <a:gd name="T111" fmla="*/ 75 h 89"/>
                <a:gd name="T112" fmla="*/ 31 w 78"/>
                <a:gd name="T113" fmla="*/ 77 h 89"/>
                <a:gd name="T114" fmla="*/ 34 w 78"/>
                <a:gd name="T115" fmla="*/ 80 h 89"/>
                <a:gd name="T116" fmla="*/ 36 w 78"/>
                <a:gd name="T117" fmla="*/ 84 h 89"/>
                <a:gd name="T118" fmla="*/ 40 w 78"/>
                <a:gd name="T119" fmla="*/ 86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8" h="89">
                  <a:moveTo>
                    <a:pt x="42" y="87"/>
                  </a:moveTo>
                  <a:cubicBezTo>
                    <a:pt x="42" y="87"/>
                    <a:pt x="47" y="89"/>
                    <a:pt x="46" y="89"/>
                  </a:cubicBezTo>
                  <a:cubicBezTo>
                    <a:pt x="46" y="89"/>
                    <a:pt x="46" y="89"/>
                    <a:pt x="46" y="88"/>
                  </a:cubicBezTo>
                  <a:cubicBezTo>
                    <a:pt x="46" y="88"/>
                    <a:pt x="45" y="89"/>
                    <a:pt x="45" y="89"/>
                  </a:cubicBezTo>
                  <a:cubicBezTo>
                    <a:pt x="45" y="89"/>
                    <a:pt x="43" y="87"/>
                    <a:pt x="44" y="87"/>
                  </a:cubicBezTo>
                  <a:cubicBezTo>
                    <a:pt x="44" y="87"/>
                    <a:pt x="44" y="86"/>
                    <a:pt x="44" y="86"/>
                  </a:cubicBezTo>
                  <a:cubicBezTo>
                    <a:pt x="44" y="85"/>
                    <a:pt x="43" y="84"/>
                    <a:pt x="43" y="84"/>
                  </a:cubicBezTo>
                  <a:cubicBezTo>
                    <a:pt x="44" y="83"/>
                    <a:pt x="44" y="83"/>
                    <a:pt x="44" y="83"/>
                  </a:cubicBezTo>
                  <a:cubicBezTo>
                    <a:pt x="44" y="83"/>
                    <a:pt x="44" y="81"/>
                    <a:pt x="44" y="81"/>
                  </a:cubicBezTo>
                  <a:cubicBezTo>
                    <a:pt x="44" y="81"/>
                    <a:pt x="44" y="80"/>
                    <a:pt x="44" y="80"/>
                  </a:cubicBezTo>
                  <a:cubicBezTo>
                    <a:pt x="44" y="80"/>
                    <a:pt x="43" y="79"/>
                    <a:pt x="43" y="79"/>
                  </a:cubicBezTo>
                  <a:cubicBezTo>
                    <a:pt x="44" y="77"/>
                    <a:pt x="44" y="77"/>
                    <a:pt x="44" y="77"/>
                  </a:cubicBezTo>
                  <a:cubicBezTo>
                    <a:pt x="44" y="77"/>
                    <a:pt x="44" y="76"/>
                    <a:pt x="44" y="76"/>
                  </a:cubicBezTo>
                  <a:cubicBezTo>
                    <a:pt x="44" y="75"/>
                    <a:pt x="44" y="74"/>
                    <a:pt x="44" y="74"/>
                  </a:cubicBezTo>
                  <a:cubicBezTo>
                    <a:pt x="42" y="73"/>
                    <a:pt x="42" y="73"/>
                    <a:pt x="42" y="73"/>
                  </a:cubicBezTo>
                  <a:cubicBezTo>
                    <a:pt x="40" y="72"/>
                    <a:pt x="40" y="72"/>
                    <a:pt x="40" y="72"/>
                  </a:cubicBezTo>
                  <a:cubicBezTo>
                    <a:pt x="39" y="71"/>
                    <a:pt x="39" y="71"/>
                    <a:pt x="39" y="71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41" y="67"/>
                    <a:pt x="41" y="67"/>
                    <a:pt x="41" y="67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2" y="65"/>
                    <a:pt x="43" y="64"/>
                    <a:pt x="43" y="64"/>
                  </a:cubicBezTo>
                  <a:cubicBezTo>
                    <a:pt x="43" y="63"/>
                    <a:pt x="43" y="62"/>
                    <a:pt x="43" y="62"/>
                  </a:cubicBezTo>
                  <a:cubicBezTo>
                    <a:pt x="43" y="60"/>
                    <a:pt x="43" y="60"/>
                    <a:pt x="43" y="60"/>
                  </a:cubicBezTo>
                  <a:cubicBezTo>
                    <a:pt x="44" y="59"/>
                    <a:pt x="44" y="59"/>
                    <a:pt x="44" y="59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45" y="58"/>
                    <a:pt x="46" y="57"/>
                    <a:pt x="46" y="57"/>
                  </a:cubicBezTo>
                  <a:cubicBezTo>
                    <a:pt x="46" y="56"/>
                    <a:pt x="47" y="55"/>
                    <a:pt x="47" y="55"/>
                  </a:cubicBezTo>
                  <a:cubicBezTo>
                    <a:pt x="48" y="53"/>
                    <a:pt x="48" y="53"/>
                    <a:pt x="48" y="53"/>
                  </a:cubicBezTo>
                  <a:cubicBezTo>
                    <a:pt x="49" y="51"/>
                    <a:pt x="49" y="51"/>
                    <a:pt x="49" y="51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49" y="48"/>
                    <a:pt x="53" y="44"/>
                    <a:pt x="53" y="44"/>
                  </a:cubicBezTo>
                  <a:cubicBezTo>
                    <a:pt x="53" y="44"/>
                    <a:pt x="55" y="44"/>
                    <a:pt x="55" y="44"/>
                  </a:cubicBezTo>
                  <a:cubicBezTo>
                    <a:pt x="55" y="45"/>
                    <a:pt x="55" y="45"/>
                    <a:pt x="55" y="45"/>
                  </a:cubicBezTo>
                  <a:cubicBezTo>
                    <a:pt x="56" y="46"/>
                    <a:pt x="56" y="46"/>
                    <a:pt x="56" y="46"/>
                  </a:cubicBezTo>
                  <a:cubicBezTo>
                    <a:pt x="56" y="47"/>
                    <a:pt x="56" y="47"/>
                    <a:pt x="56" y="47"/>
                  </a:cubicBezTo>
                  <a:cubicBezTo>
                    <a:pt x="56" y="47"/>
                    <a:pt x="56" y="48"/>
                    <a:pt x="56" y="49"/>
                  </a:cubicBezTo>
                  <a:cubicBezTo>
                    <a:pt x="56" y="49"/>
                    <a:pt x="56" y="50"/>
                    <a:pt x="56" y="50"/>
                  </a:cubicBezTo>
                  <a:cubicBezTo>
                    <a:pt x="56" y="50"/>
                    <a:pt x="57" y="51"/>
                    <a:pt x="57" y="51"/>
                  </a:cubicBezTo>
                  <a:cubicBezTo>
                    <a:pt x="57" y="52"/>
                    <a:pt x="58" y="53"/>
                    <a:pt x="58" y="53"/>
                  </a:cubicBezTo>
                  <a:cubicBezTo>
                    <a:pt x="58" y="53"/>
                    <a:pt x="58" y="53"/>
                    <a:pt x="59" y="53"/>
                  </a:cubicBezTo>
                  <a:cubicBezTo>
                    <a:pt x="59" y="54"/>
                    <a:pt x="59" y="54"/>
                    <a:pt x="59" y="54"/>
                  </a:cubicBezTo>
                  <a:cubicBezTo>
                    <a:pt x="61" y="53"/>
                    <a:pt x="61" y="53"/>
                    <a:pt x="61" y="53"/>
                  </a:cubicBezTo>
                  <a:cubicBezTo>
                    <a:pt x="63" y="51"/>
                    <a:pt x="63" y="51"/>
                    <a:pt x="63" y="51"/>
                  </a:cubicBezTo>
                  <a:cubicBezTo>
                    <a:pt x="63" y="51"/>
                    <a:pt x="66" y="50"/>
                    <a:pt x="66" y="50"/>
                  </a:cubicBezTo>
                  <a:cubicBezTo>
                    <a:pt x="66" y="50"/>
                    <a:pt x="67" y="48"/>
                    <a:pt x="67" y="48"/>
                  </a:cubicBezTo>
                  <a:cubicBezTo>
                    <a:pt x="68" y="48"/>
                    <a:pt x="68" y="48"/>
                    <a:pt x="68" y="48"/>
                  </a:cubicBezTo>
                  <a:cubicBezTo>
                    <a:pt x="68" y="48"/>
                    <a:pt x="68" y="48"/>
                    <a:pt x="68" y="48"/>
                  </a:cubicBezTo>
                  <a:cubicBezTo>
                    <a:pt x="67" y="46"/>
                    <a:pt x="69" y="44"/>
                    <a:pt x="68" y="42"/>
                  </a:cubicBezTo>
                  <a:cubicBezTo>
                    <a:pt x="68" y="42"/>
                    <a:pt x="67" y="41"/>
                    <a:pt x="67" y="41"/>
                  </a:cubicBezTo>
                  <a:cubicBezTo>
                    <a:pt x="67" y="41"/>
                    <a:pt x="67" y="41"/>
                    <a:pt x="67" y="41"/>
                  </a:cubicBezTo>
                  <a:cubicBezTo>
                    <a:pt x="67" y="41"/>
                    <a:pt x="67" y="41"/>
                    <a:pt x="67" y="41"/>
                  </a:cubicBezTo>
                  <a:cubicBezTo>
                    <a:pt x="65" y="39"/>
                    <a:pt x="62" y="38"/>
                    <a:pt x="63" y="38"/>
                  </a:cubicBezTo>
                  <a:cubicBezTo>
                    <a:pt x="64" y="36"/>
                    <a:pt x="68" y="37"/>
                    <a:pt x="70" y="36"/>
                  </a:cubicBezTo>
                  <a:cubicBezTo>
                    <a:pt x="71" y="36"/>
                    <a:pt x="71" y="34"/>
                    <a:pt x="72" y="33"/>
                  </a:cubicBezTo>
                  <a:cubicBezTo>
                    <a:pt x="73" y="33"/>
                    <a:pt x="75" y="34"/>
                    <a:pt x="75" y="32"/>
                  </a:cubicBezTo>
                  <a:cubicBezTo>
                    <a:pt x="75" y="30"/>
                    <a:pt x="77" y="30"/>
                    <a:pt x="78" y="31"/>
                  </a:cubicBezTo>
                  <a:cubicBezTo>
                    <a:pt x="78" y="31"/>
                    <a:pt x="78" y="31"/>
                    <a:pt x="78" y="31"/>
                  </a:cubicBezTo>
                  <a:cubicBezTo>
                    <a:pt x="77" y="29"/>
                    <a:pt x="74" y="27"/>
                    <a:pt x="73" y="26"/>
                  </a:cubicBezTo>
                  <a:cubicBezTo>
                    <a:pt x="73" y="26"/>
                    <a:pt x="73" y="25"/>
                    <a:pt x="71" y="25"/>
                  </a:cubicBezTo>
                  <a:cubicBezTo>
                    <a:pt x="70" y="25"/>
                    <a:pt x="68" y="23"/>
                    <a:pt x="68" y="23"/>
                  </a:cubicBezTo>
                  <a:cubicBezTo>
                    <a:pt x="65" y="23"/>
                    <a:pt x="65" y="23"/>
                    <a:pt x="65" y="23"/>
                  </a:cubicBezTo>
                  <a:cubicBezTo>
                    <a:pt x="65" y="23"/>
                    <a:pt x="62" y="20"/>
                    <a:pt x="62" y="20"/>
                  </a:cubicBezTo>
                  <a:cubicBezTo>
                    <a:pt x="61" y="20"/>
                    <a:pt x="58" y="19"/>
                    <a:pt x="58" y="19"/>
                  </a:cubicBezTo>
                  <a:cubicBezTo>
                    <a:pt x="58" y="17"/>
                    <a:pt x="58" y="17"/>
                    <a:pt x="58" y="17"/>
                  </a:cubicBezTo>
                  <a:cubicBezTo>
                    <a:pt x="58" y="17"/>
                    <a:pt x="57" y="17"/>
                    <a:pt x="57" y="17"/>
                  </a:cubicBezTo>
                  <a:cubicBezTo>
                    <a:pt x="56" y="17"/>
                    <a:pt x="55" y="18"/>
                    <a:pt x="55" y="18"/>
                  </a:cubicBezTo>
                  <a:cubicBezTo>
                    <a:pt x="52" y="19"/>
                    <a:pt x="52" y="19"/>
                    <a:pt x="52" y="19"/>
                  </a:cubicBezTo>
                  <a:cubicBezTo>
                    <a:pt x="52" y="19"/>
                    <a:pt x="50" y="19"/>
                    <a:pt x="50" y="19"/>
                  </a:cubicBezTo>
                  <a:cubicBezTo>
                    <a:pt x="49" y="18"/>
                    <a:pt x="48" y="16"/>
                    <a:pt x="48" y="16"/>
                  </a:cubicBezTo>
                  <a:cubicBezTo>
                    <a:pt x="48" y="16"/>
                    <a:pt x="48" y="16"/>
                    <a:pt x="47" y="16"/>
                  </a:cubicBezTo>
                  <a:cubicBezTo>
                    <a:pt x="46" y="17"/>
                    <a:pt x="48" y="18"/>
                    <a:pt x="46" y="17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9" y="14"/>
                    <a:pt x="38" y="12"/>
                    <a:pt x="38" y="12"/>
                  </a:cubicBezTo>
                  <a:cubicBezTo>
                    <a:pt x="38" y="12"/>
                    <a:pt x="38" y="10"/>
                    <a:pt x="38" y="10"/>
                  </a:cubicBezTo>
                  <a:cubicBezTo>
                    <a:pt x="37" y="10"/>
                    <a:pt x="34" y="9"/>
                    <a:pt x="34" y="9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2" y="7"/>
                    <a:pt x="30" y="6"/>
                    <a:pt x="30" y="6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3"/>
                    <a:pt x="24" y="2"/>
                    <a:pt x="24" y="2"/>
                  </a:cubicBezTo>
                  <a:cubicBezTo>
                    <a:pt x="25" y="2"/>
                    <a:pt x="25" y="0"/>
                    <a:pt x="25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1" y="1"/>
                    <a:pt x="21" y="1"/>
                  </a:cubicBezTo>
                  <a:cubicBezTo>
                    <a:pt x="21" y="1"/>
                    <a:pt x="20" y="2"/>
                    <a:pt x="20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4" y="4"/>
                    <a:pt x="14" y="4"/>
                  </a:cubicBezTo>
                  <a:cubicBezTo>
                    <a:pt x="14" y="4"/>
                    <a:pt x="16" y="4"/>
                    <a:pt x="16" y="4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7" y="6"/>
                  </a:cubicBezTo>
                  <a:cubicBezTo>
                    <a:pt x="17" y="6"/>
                    <a:pt x="18" y="7"/>
                    <a:pt x="18" y="7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2" y="41"/>
                    <a:pt x="2" y="41"/>
                    <a:pt x="2" y="41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5" y="47"/>
                    <a:pt x="5" y="47"/>
                    <a:pt x="5" y="47"/>
                  </a:cubicBezTo>
                  <a:cubicBezTo>
                    <a:pt x="7" y="47"/>
                    <a:pt x="7" y="47"/>
                    <a:pt x="7" y="47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7" y="52"/>
                    <a:pt x="7" y="52"/>
                    <a:pt x="7" y="52"/>
                  </a:cubicBezTo>
                  <a:cubicBezTo>
                    <a:pt x="5" y="54"/>
                    <a:pt x="5" y="54"/>
                    <a:pt x="5" y="54"/>
                  </a:cubicBezTo>
                  <a:cubicBezTo>
                    <a:pt x="6" y="56"/>
                    <a:pt x="6" y="56"/>
                    <a:pt x="6" y="56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3" y="59"/>
                    <a:pt x="3" y="59"/>
                    <a:pt x="3" y="59"/>
                  </a:cubicBezTo>
                  <a:cubicBezTo>
                    <a:pt x="5" y="61"/>
                    <a:pt x="5" y="61"/>
                    <a:pt x="5" y="61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11" y="61"/>
                    <a:pt x="11" y="61"/>
                    <a:pt x="11" y="61"/>
                  </a:cubicBezTo>
                  <a:cubicBezTo>
                    <a:pt x="12" y="60"/>
                    <a:pt x="12" y="60"/>
                    <a:pt x="12" y="60"/>
                  </a:cubicBezTo>
                  <a:cubicBezTo>
                    <a:pt x="11" y="59"/>
                    <a:pt x="11" y="59"/>
                    <a:pt x="11" y="59"/>
                  </a:cubicBezTo>
                  <a:cubicBezTo>
                    <a:pt x="11" y="59"/>
                    <a:pt x="11" y="58"/>
                    <a:pt x="12" y="58"/>
                  </a:cubicBezTo>
                  <a:cubicBezTo>
                    <a:pt x="12" y="57"/>
                    <a:pt x="13" y="57"/>
                    <a:pt x="13" y="57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14" y="60"/>
                    <a:pt x="14" y="60"/>
                    <a:pt x="14" y="60"/>
                  </a:cubicBezTo>
                  <a:cubicBezTo>
                    <a:pt x="14" y="60"/>
                    <a:pt x="14" y="61"/>
                    <a:pt x="14" y="61"/>
                  </a:cubicBezTo>
                  <a:cubicBezTo>
                    <a:pt x="14" y="61"/>
                    <a:pt x="14" y="64"/>
                    <a:pt x="14" y="64"/>
                  </a:cubicBezTo>
                  <a:cubicBezTo>
                    <a:pt x="14" y="64"/>
                    <a:pt x="14" y="65"/>
                    <a:pt x="13" y="64"/>
                  </a:cubicBezTo>
                  <a:cubicBezTo>
                    <a:pt x="13" y="64"/>
                    <a:pt x="12" y="63"/>
                    <a:pt x="12" y="63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8" y="63"/>
                    <a:pt x="8" y="64"/>
                    <a:pt x="8" y="65"/>
                  </a:cubicBezTo>
                  <a:cubicBezTo>
                    <a:pt x="9" y="65"/>
                    <a:pt x="10" y="65"/>
                    <a:pt x="10" y="65"/>
                  </a:cubicBezTo>
                  <a:cubicBezTo>
                    <a:pt x="10" y="65"/>
                    <a:pt x="12" y="65"/>
                    <a:pt x="12" y="65"/>
                  </a:cubicBezTo>
                  <a:cubicBezTo>
                    <a:pt x="12" y="65"/>
                    <a:pt x="12" y="65"/>
                    <a:pt x="13" y="65"/>
                  </a:cubicBezTo>
                  <a:cubicBezTo>
                    <a:pt x="13" y="65"/>
                    <a:pt x="15" y="65"/>
                    <a:pt x="15" y="65"/>
                  </a:cubicBezTo>
                  <a:cubicBezTo>
                    <a:pt x="15" y="67"/>
                    <a:pt x="15" y="67"/>
                    <a:pt x="15" y="67"/>
                  </a:cubicBezTo>
                  <a:cubicBezTo>
                    <a:pt x="17" y="69"/>
                    <a:pt x="17" y="69"/>
                    <a:pt x="17" y="69"/>
                  </a:cubicBezTo>
                  <a:cubicBezTo>
                    <a:pt x="21" y="69"/>
                    <a:pt x="21" y="69"/>
                    <a:pt x="21" y="69"/>
                  </a:cubicBezTo>
                  <a:cubicBezTo>
                    <a:pt x="22" y="69"/>
                    <a:pt x="22" y="69"/>
                    <a:pt x="22" y="69"/>
                  </a:cubicBezTo>
                  <a:cubicBezTo>
                    <a:pt x="25" y="71"/>
                    <a:pt x="25" y="71"/>
                    <a:pt x="25" y="71"/>
                  </a:cubicBezTo>
                  <a:cubicBezTo>
                    <a:pt x="25" y="71"/>
                    <a:pt x="26" y="73"/>
                    <a:pt x="27" y="73"/>
                  </a:cubicBezTo>
                  <a:cubicBezTo>
                    <a:pt x="27" y="73"/>
                    <a:pt x="28" y="75"/>
                    <a:pt x="28" y="75"/>
                  </a:cubicBezTo>
                  <a:cubicBezTo>
                    <a:pt x="30" y="75"/>
                    <a:pt x="30" y="75"/>
                    <a:pt x="30" y="75"/>
                  </a:cubicBezTo>
                  <a:cubicBezTo>
                    <a:pt x="31" y="75"/>
                    <a:pt x="31" y="75"/>
                    <a:pt x="31" y="75"/>
                  </a:cubicBezTo>
                  <a:cubicBezTo>
                    <a:pt x="31" y="75"/>
                    <a:pt x="32" y="76"/>
                    <a:pt x="32" y="76"/>
                  </a:cubicBezTo>
                  <a:cubicBezTo>
                    <a:pt x="31" y="77"/>
                    <a:pt x="31" y="77"/>
                    <a:pt x="31" y="77"/>
                  </a:cubicBezTo>
                  <a:cubicBezTo>
                    <a:pt x="32" y="79"/>
                    <a:pt x="32" y="79"/>
                    <a:pt x="32" y="79"/>
                  </a:cubicBezTo>
                  <a:cubicBezTo>
                    <a:pt x="34" y="79"/>
                    <a:pt x="34" y="79"/>
                    <a:pt x="34" y="79"/>
                  </a:cubicBezTo>
                  <a:cubicBezTo>
                    <a:pt x="34" y="79"/>
                    <a:pt x="34" y="79"/>
                    <a:pt x="34" y="80"/>
                  </a:cubicBezTo>
                  <a:cubicBezTo>
                    <a:pt x="34" y="80"/>
                    <a:pt x="35" y="82"/>
                    <a:pt x="35" y="82"/>
                  </a:cubicBezTo>
                  <a:cubicBezTo>
                    <a:pt x="35" y="83"/>
                    <a:pt x="35" y="83"/>
                    <a:pt x="35" y="83"/>
                  </a:cubicBezTo>
                  <a:cubicBezTo>
                    <a:pt x="35" y="83"/>
                    <a:pt x="36" y="83"/>
                    <a:pt x="36" y="84"/>
                  </a:cubicBezTo>
                  <a:cubicBezTo>
                    <a:pt x="36" y="84"/>
                    <a:pt x="36" y="84"/>
                    <a:pt x="36" y="85"/>
                  </a:cubicBezTo>
                  <a:cubicBezTo>
                    <a:pt x="37" y="85"/>
                    <a:pt x="39" y="85"/>
                    <a:pt x="39" y="85"/>
                  </a:cubicBezTo>
                  <a:cubicBezTo>
                    <a:pt x="40" y="86"/>
                    <a:pt x="40" y="86"/>
                    <a:pt x="40" y="86"/>
                  </a:cubicBezTo>
                  <a:cubicBezTo>
                    <a:pt x="41" y="87"/>
                    <a:pt x="41" y="87"/>
                    <a:pt x="41" y="87"/>
                  </a:cubicBezTo>
                  <a:lnTo>
                    <a:pt x="42" y="87"/>
                  </a:lnTo>
                  <a:close/>
                </a:path>
              </a:pathLst>
            </a:custGeom>
            <a:grpFill/>
            <a:ln w="3175" cap="rnd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Lato Light"/>
              </a:endParaRPr>
            </a:p>
          </p:txBody>
        </p:sp>
        <p:sp>
          <p:nvSpPr>
            <p:cNvPr id="10" name="Freeform 193">
              <a:extLst>
                <a:ext uri="{FF2B5EF4-FFF2-40B4-BE49-F238E27FC236}">
                  <a16:creationId xmlns:a16="http://schemas.microsoft.com/office/drawing/2014/main" id="{00592D58-2743-0B2B-4EA3-F48F8DF541D3}"/>
                </a:ext>
              </a:extLst>
            </p:cNvPr>
            <p:cNvSpPr>
              <a:spLocks/>
            </p:cNvSpPr>
            <p:nvPr/>
          </p:nvSpPr>
          <p:spPr bwMode="auto">
            <a:xfrm>
              <a:off x="6017652" y="3676183"/>
              <a:ext cx="241875" cy="205626"/>
            </a:xfrm>
            <a:custGeom>
              <a:avLst/>
              <a:gdLst>
                <a:gd name="T0" fmla="*/ 19 w 106"/>
                <a:gd name="T1" fmla="*/ 90 h 93"/>
                <a:gd name="T2" fmla="*/ 16 w 106"/>
                <a:gd name="T3" fmla="*/ 91 h 93"/>
                <a:gd name="T4" fmla="*/ 14 w 106"/>
                <a:gd name="T5" fmla="*/ 85 h 93"/>
                <a:gd name="T6" fmla="*/ 10 w 106"/>
                <a:gd name="T7" fmla="*/ 83 h 93"/>
                <a:gd name="T8" fmla="*/ 9 w 106"/>
                <a:gd name="T9" fmla="*/ 81 h 93"/>
                <a:gd name="T10" fmla="*/ 5 w 106"/>
                <a:gd name="T11" fmla="*/ 75 h 93"/>
                <a:gd name="T12" fmla="*/ 4 w 106"/>
                <a:gd name="T13" fmla="*/ 72 h 93"/>
                <a:gd name="T14" fmla="*/ 5 w 106"/>
                <a:gd name="T15" fmla="*/ 68 h 93"/>
                <a:gd name="T16" fmla="*/ 3 w 106"/>
                <a:gd name="T17" fmla="*/ 64 h 93"/>
                <a:gd name="T18" fmla="*/ 0 w 106"/>
                <a:gd name="T19" fmla="*/ 59 h 93"/>
                <a:gd name="T20" fmla="*/ 3 w 106"/>
                <a:gd name="T21" fmla="*/ 56 h 93"/>
                <a:gd name="T22" fmla="*/ 2 w 106"/>
                <a:gd name="T23" fmla="*/ 53 h 93"/>
                <a:gd name="T24" fmla="*/ 2 w 106"/>
                <a:gd name="T25" fmla="*/ 49 h 93"/>
                <a:gd name="T26" fmla="*/ 2 w 106"/>
                <a:gd name="T27" fmla="*/ 44 h 93"/>
                <a:gd name="T28" fmla="*/ 3 w 106"/>
                <a:gd name="T29" fmla="*/ 39 h 93"/>
                <a:gd name="T30" fmla="*/ 9 w 106"/>
                <a:gd name="T31" fmla="*/ 39 h 93"/>
                <a:gd name="T32" fmla="*/ 11 w 106"/>
                <a:gd name="T33" fmla="*/ 27 h 93"/>
                <a:gd name="T34" fmla="*/ 23 w 106"/>
                <a:gd name="T35" fmla="*/ 18 h 93"/>
                <a:gd name="T36" fmla="*/ 26 w 106"/>
                <a:gd name="T37" fmla="*/ 21 h 93"/>
                <a:gd name="T38" fmla="*/ 31 w 106"/>
                <a:gd name="T39" fmla="*/ 18 h 93"/>
                <a:gd name="T40" fmla="*/ 42 w 106"/>
                <a:gd name="T41" fmla="*/ 10 h 93"/>
                <a:gd name="T42" fmla="*/ 46 w 106"/>
                <a:gd name="T43" fmla="*/ 11 h 93"/>
                <a:gd name="T44" fmla="*/ 52 w 106"/>
                <a:gd name="T45" fmla="*/ 6 h 93"/>
                <a:gd name="T46" fmla="*/ 57 w 106"/>
                <a:gd name="T47" fmla="*/ 4 h 93"/>
                <a:gd name="T48" fmla="*/ 62 w 106"/>
                <a:gd name="T49" fmla="*/ 3 h 93"/>
                <a:gd name="T50" fmla="*/ 68 w 106"/>
                <a:gd name="T51" fmla="*/ 1 h 93"/>
                <a:gd name="T52" fmla="*/ 73 w 106"/>
                <a:gd name="T53" fmla="*/ 0 h 93"/>
                <a:gd name="T54" fmla="*/ 94 w 106"/>
                <a:gd name="T55" fmla="*/ 15 h 93"/>
                <a:gd name="T56" fmla="*/ 105 w 106"/>
                <a:gd name="T57" fmla="*/ 30 h 93"/>
                <a:gd name="T58" fmla="*/ 106 w 106"/>
                <a:gd name="T59" fmla="*/ 48 h 93"/>
                <a:gd name="T60" fmla="*/ 97 w 106"/>
                <a:gd name="T61" fmla="*/ 51 h 93"/>
                <a:gd name="T62" fmla="*/ 93 w 106"/>
                <a:gd name="T63" fmla="*/ 64 h 93"/>
                <a:gd name="T64" fmla="*/ 72 w 106"/>
                <a:gd name="T65" fmla="*/ 68 h 93"/>
                <a:gd name="T66" fmla="*/ 63 w 106"/>
                <a:gd name="T67" fmla="*/ 76 h 93"/>
                <a:gd name="T68" fmla="*/ 53 w 106"/>
                <a:gd name="T69" fmla="*/ 85 h 93"/>
                <a:gd name="T70" fmla="*/ 41 w 106"/>
                <a:gd name="T71" fmla="*/ 87 h 93"/>
                <a:gd name="T72" fmla="*/ 29 w 106"/>
                <a:gd name="T73" fmla="*/ 90 h 93"/>
                <a:gd name="T74" fmla="*/ 28 w 106"/>
                <a:gd name="T75" fmla="*/ 93 h 93"/>
                <a:gd name="T76" fmla="*/ 27 w 106"/>
                <a:gd name="T77" fmla="*/ 92 h 93"/>
                <a:gd name="T78" fmla="*/ 23 w 106"/>
                <a:gd name="T79" fmla="*/ 91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6" h="93">
                  <a:moveTo>
                    <a:pt x="21" y="90"/>
                  </a:moveTo>
                  <a:cubicBezTo>
                    <a:pt x="21" y="90"/>
                    <a:pt x="20" y="90"/>
                    <a:pt x="19" y="90"/>
                  </a:cubicBezTo>
                  <a:cubicBezTo>
                    <a:pt x="18" y="90"/>
                    <a:pt x="17" y="92"/>
                    <a:pt x="16" y="92"/>
                  </a:cubicBezTo>
                  <a:cubicBezTo>
                    <a:pt x="16" y="92"/>
                    <a:pt x="16" y="92"/>
                    <a:pt x="16" y="91"/>
                  </a:cubicBezTo>
                  <a:cubicBezTo>
                    <a:pt x="16" y="90"/>
                    <a:pt x="16" y="90"/>
                    <a:pt x="15" y="89"/>
                  </a:cubicBezTo>
                  <a:cubicBezTo>
                    <a:pt x="15" y="88"/>
                    <a:pt x="15" y="86"/>
                    <a:pt x="14" y="85"/>
                  </a:cubicBezTo>
                  <a:cubicBezTo>
                    <a:pt x="13" y="84"/>
                    <a:pt x="13" y="83"/>
                    <a:pt x="13" y="83"/>
                  </a:cubicBezTo>
                  <a:cubicBezTo>
                    <a:pt x="13" y="83"/>
                    <a:pt x="11" y="83"/>
                    <a:pt x="10" y="83"/>
                  </a:cubicBezTo>
                  <a:cubicBezTo>
                    <a:pt x="10" y="83"/>
                    <a:pt x="9" y="83"/>
                    <a:pt x="9" y="83"/>
                  </a:cubicBezTo>
                  <a:cubicBezTo>
                    <a:pt x="9" y="83"/>
                    <a:pt x="8" y="81"/>
                    <a:pt x="9" y="81"/>
                  </a:cubicBezTo>
                  <a:cubicBezTo>
                    <a:pt x="9" y="80"/>
                    <a:pt x="8" y="79"/>
                    <a:pt x="7" y="78"/>
                  </a:cubicBezTo>
                  <a:cubicBezTo>
                    <a:pt x="7" y="78"/>
                    <a:pt x="5" y="75"/>
                    <a:pt x="5" y="75"/>
                  </a:cubicBezTo>
                  <a:cubicBezTo>
                    <a:pt x="5" y="75"/>
                    <a:pt x="4" y="75"/>
                    <a:pt x="4" y="74"/>
                  </a:cubicBezTo>
                  <a:cubicBezTo>
                    <a:pt x="4" y="73"/>
                    <a:pt x="4" y="72"/>
                    <a:pt x="4" y="72"/>
                  </a:cubicBezTo>
                  <a:cubicBezTo>
                    <a:pt x="3" y="70"/>
                    <a:pt x="3" y="70"/>
                    <a:pt x="3" y="70"/>
                  </a:cubicBezTo>
                  <a:cubicBezTo>
                    <a:pt x="3" y="70"/>
                    <a:pt x="5" y="69"/>
                    <a:pt x="5" y="68"/>
                  </a:cubicBezTo>
                  <a:cubicBezTo>
                    <a:pt x="5" y="68"/>
                    <a:pt x="6" y="67"/>
                    <a:pt x="5" y="66"/>
                  </a:cubicBezTo>
                  <a:cubicBezTo>
                    <a:pt x="5" y="65"/>
                    <a:pt x="3" y="64"/>
                    <a:pt x="3" y="64"/>
                  </a:cubicBezTo>
                  <a:cubicBezTo>
                    <a:pt x="2" y="63"/>
                    <a:pt x="1" y="62"/>
                    <a:pt x="0" y="61"/>
                  </a:cubicBezTo>
                  <a:cubicBezTo>
                    <a:pt x="0" y="60"/>
                    <a:pt x="0" y="59"/>
                    <a:pt x="0" y="59"/>
                  </a:cubicBezTo>
                  <a:cubicBezTo>
                    <a:pt x="0" y="59"/>
                    <a:pt x="0" y="58"/>
                    <a:pt x="1" y="58"/>
                  </a:cubicBezTo>
                  <a:cubicBezTo>
                    <a:pt x="2" y="57"/>
                    <a:pt x="3" y="57"/>
                    <a:pt x="3" y="56"/>
                  </a:cubicBezTo>
                  <a:cubicBezTo>
                    <a:pt x="3" y="56"/>
                    <a:pt x="4" y="56"/>
                    <a:pt x="4" y="55"/>
                  </a:cubicBezTo>
                  <a:cubicBezTo>
                    <a:pt x="3" y="54"/>
                    <a:pt x="2" y="53"/>
                    <a:pt x="2" y="53"/>
                  </a:cubicBezTo>
                  <a:cubicBezTo>
                    <a:pt x="3" y="50"/>
                    <a:pt x="3" y="50"/>
                    <a:pt x="3" y="50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2" y="45"/>
                    <a:pt x="2" y="45"/>
                    <a:pt x="2" y="45"/>
                  </a:cubicBezTo>
                  <a:cubicBezTo>
                    <a:pt x="2" y="44"/>
                    <a:pt x="2" y="44"/>
                    <a:pt x="2" y="44"/>
                  </a:cubicBezTo>
                  <a:cubicBezTo>
                    <a:pt x="2" y="44"/>
                    <a:pt x="3" y="42"/>
                    <a:pt x="3" y="42"/>
                  </a:cubicBezTo>
                  <a:cubicBezTo>
                    <a:pt x="3" y="41"/>
                    <a:pt x="3" y="39"/>
                    <a:pt x="3" y="39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5" y="40"/>
                    <a:pt x="8" y="39"/>
                    <a:pt x="9" y="39"/>
                  </a:cubicBezTo>
                  <a:cubicBezTo>
                    <a:pt x="11" y="39"/>
                    <a:pt x="11" y="36"/>
                    <a:pt x="10" y="33"/>
                  </a:cubicBezTo>
                  <a:cubicBezTo>
                    <a:pt x="10" y="31"/>
                    <a:pt x="11" y="29"/>
                    <a:pt x="11" y="27"/>
                  </a:cubicBezTo>
                  <a:cubicBezTo>
                    <a:pt x="12" y="25"/>
                    <a:pt x="15" y="24"/>
                    <a:pt x="18" y="22"/>
                  </a:cubicBezTo>
                  <a:cubicBezTo>
                    <a:pt x="20" y="20"/>
                    <a:pt x="20" y="18"/>
                    <a:pt x="23" y="18"/>
                  </a:cubicBezTo>
                  <a:cubicBezTo>
                    <a:pt x="23" y="18"/>
                    <a:pt x="24" y="18"/>
                    <a:pt x="25" y="19"/>
                  </a:cubicBezTo>
                  <a:cubicBezTo>
                    <a:pt x="25" y="19"/>
                    <a:pt x="25" y="20"/>
                    <a:pt x="26" y="21"/>
                  </a:cubicBezTo>
                  <a:cubicBezTo>
                    <a:pt x="26" y="21"/>
                    <a:pt x="26" y="21"/>
                    <a:pt x="27" y="21"/>
                  </a:cubicBezTo>
                  <a:cubicBezTo>
                    <a:pt x="29" y="24"/>
                    <a:pt x="31" y="26"/>
                    <a:pt x="31" y="18"/>
                  </a:cubicBezTo>
                  <a:cubicBezTo>
                    <a:pt x="32" y="11"/>
                    <a:pt x="37" y="13"/>
                    <a:pt x="41" y="11"/>
                  </a:cubicBezTo>
                  <a:cubicBezTo>
                    <a:pt x="41" y="11"/>
                    <a:pt x="41" y="11"/>
                    <a:pt x="42" y="10"/>
                  </a:cubicBezTo>
                  <a:cubicBezTo>
                    <a:pt x="43" y="11"/>
                    <a:pt x="44" y="11"/>
                    <a:pt x="45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9" y="7"/>
                    <a:pt x="49" y="7"/>
                  </a:cubicBezTo>
                  <a:cubicBezTo>
                    <a:pt x="50" y="7"/>
                    <a:pt x="52" y="6"/>
                    <a:pt x="52" y="6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54" y="3"/>
                    <a:pt x="56" y="4"/>
                    <a:pt x="57" y="4"/>
                  </a:cubicBezTo>
                  <a:cubicBezTo>
                    <a:pt x="58" y="4"/>
                    <a:pt x="59" y="4"/>
                    <a:pt x="61" y="4"/>
                  </a:cubicBezTo>
                  <a:cubicBezTo>
                    <a:pt x="62" y="3"/>
                    <a:pt x="62" y="3"/>
                    <a:pt x="62" y="3"/>
                  </a:cubicBezTo>
                  <a:cubicBezTo>
                    <a:pt x="62" y="3"/>
                    <a:pt x="64" y="1"/>
                    <a:pt x="66" y="1"/>
                  </a:cubicBezTo>
                  <a:cubicBezTo>
                    <a:pt x="68" y="0"/>
                    <a:pt x="68" y="1"/>
                    <a:pt x="68" y="1"/>
                  </a:cubicBezTo>
                  <a:cubicBezTo>
                    <a:pt x="68" y="1"/>
                    <a:pt x="71" y="1"/>
                    <a:pt x="73" y="1"/>
                  </a:cubicBezTo>
                  <a:cubicBezTo>
                    <a:pt x="73" y="1"/>
                    <a:pt x="73" y="0"/>
                    <a:pt x="73" y="0"/>
                  </a:cubicBezTo>
                  <a:cubicBezTo>
                    <a:pt x="76" y="2"/>
                    <a:pt x="76" y="5"/>
                    <a:pt x="79" y="8"/>
                  </a:cubicBezTo>
                  <a:cubicBezTo>
                    <a:pt x="83" y="12"/>
                    <a:pt x="87" y="11"/>
                    <a:pt x="94" y="15"/>
                  </a:cubicBezTo>
                  <a:cubicBezTo>
                    <a:pt x="94" y="16"/>
                    <a:pt x="98" y="19"/>
                    <a:pt x="99" y="22"/>
                  </a:cubicBezTo>
                  <a:cubicBezTo>
                    <a:pt x="100" y="26"/>
                    <a:pt x="104" y="26"/>
                    <a:pt x="105" y="30"/>
                  </a:cubicBezTo>
                  <a:cubicBezTo>
                    <a:pt x="105" y="33"/>
                    <a:pt x="103" y="34"/>
                    <a:pt x="103" y="37"/>
                  </a:cubicBezTo>
                  <a:cubicBezTo>
                    <a:pt x="103" y="40"/>
                    <a:pt x="105" y="47"/>
                    <a:pt x="106" y="48"/>
                  </a:cubicBezTo>
                  <a:cubicBezTo>
                    <a:pt x="106" y="48"/>
                    <a:pt x="106" y="49"/>
                    <a:pt x="106" y="49"/>
                  </a:cubicBezTo>
                  <a:cubicBezTo>
                    <a:pt x="97" y="51"/>
                    <a:pt x="97" y="51"/>
                    <a:pt x="97" y="51"/>
                  </a:cubicBezTo>
                  <a:cubicBezTo>
                    <a:pt x="98" y="60"/>
                    <a:pt x="98" y="60"/>
                    <a:pt x="98" y="60"/>
                  </a:cubicBezTo>
                  <a:cubicBezTo>
                    <a:pt x="93" y="64"/>
                    <a:pt x="93" y="64"/>
                    <a:pt x="93" y="64"/>
                  </a:cubicBezTo>
                  <a:cubicBezTo>
                    <a:pt x="93" y="64"/>
                    <a:pt x="81" y="66"/>
                    <a:pt x="80" y="66"/>
                  </a:cubicBezTo>
                  <a:cubicBezTo>
                    <a:pt x="79" y="66"/>
                    <a:pt x="74" y="67"/>
                    <a:pt x="72" y="68"/>
                  </a:cubicBezTo>
                  <a:cubicBezTo>
                    <a:pt x="70" y="68"/>
                    <a:pt x="67" y="70"/>
                    <a:pt x="66" y="70"/>
                  </a:cubicBezTo>
                  <a:cubicBezTo>
                    <a:pt x="64" y="71"/>
                    <a:pt x="63" y="76"/>
                    <a:pt x="63" y="76"/>
                  </a:cubicBezTo>
                  <a:cubicBezTo>
                    <a:pt x="63" y="76"/>
                    <a:pt x="60" y="80"/>
                    <a:pt x="59" y="81"/>
                  </a:cubicBezTo>
                  <a:cubicBezTo>
                    <a:pt x="58" y="82"/>
                    <a:pt x="53" y="85"/>
                    <a:pt x="53" y="85"/>
                  </a:cubicBezTo>
                  <a:cubicBezTo>
                    <a:pt x="53" y="85"/>
                    <a:pt x="48" y="85"/>
                    <a:pt x="47" y="85"/>
                  </a:cubicBezTo>
                  <a:cubicBezTo>
                    <a:pt x="45" y="85"/>
                    <a:pt x="43" y="87"/>
                    <a:pt x="41" y="87"/>
                  </a:cubicBezTo>
                  <a:cubicBezTo>
                    <a:pt x="38" y="88"/>
                    <a:pt x="36" y="89"/>
                    <a:pt x="35" y="89"/>
                  </a:cubicBezTo>
                  <a:cubicBezTo>
                    <a:pt x="34" y="89"/>
                    <a:pt x="29" y="90"/>
                    <a:pt x="29" y="90"/>
                  </a:cubicBezTo>
                  <a:cubicBezTo>
                    <a:pt x="29" y="93"/>
                    <a:pt x="29" y="93"/>
                    <a:pt x="29" y="93"/>
                  </a:cubicBezTo>
                  <a:cubicBezTo>
                    <a:pt x="29" y="93"/>
                    <a:pt x="28" y="93"/>
                    <a:pt x="28" y="93"/>
                  </a:cubicBezTo>
                  <a:cubicBezTo>
                    <a:pt x="28" y="93"/>
                    <a:pt x="28" y="93"/>
                    <a:pt x="27" y="93"/>
                  </a:cubicBezTo>
                  <a:cubicBezTo>
                    <a:pt x="27" y="92"/>
                    <a:pt x="27" y="92"/>
                    <a:pt x="27" y="92"/>
                  </a:cubicBezTo>
                  <a:cubicBezTo>
                    <a:pt x="25" y="90"/>
                    <a:pt x="25" y="90"/>
                    <a:pt x="25" y="90"/>
                  </a:cubicBezTo>
                  <a:cubicBezTo>
                    <a:pt x="25" y="90"/>
                    <a:pt x="24" y="91"/>
                    <a:pt x="23" y="91"/>
                  </a:cubicBezTo>
                  <a:cubicBezTo>
                    <a:pt x="22" y="91"/>
                    <a:pt x="22" y="90"/>
                    <a:pt x="21" y="90"/>
                  </a:cubicBezTo>
                  <a:close/>
                </a:path>
              </a:pathLst>
            </a:custGeom>
            <a:grpFill/>
            <a:ln w="3175" cap="rnd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Lato Light"/>
              </a:endParaRPr>
            </a:p>
          </p:txBody>
        </p:sp>
        <p:sp>
          <p:nvSpPr>
            <p:cNvPr id="11" name="Freeform 47">
              <a:extLst>
                <a:ext uri="{FF2B5EF4-FFF2-40B4-BE49-F238E27FC236}">
                  <a16:creationId xmlns:a16="http://schemas.microsoft.com/office/drawing/2014/main" id="{0F8F2584-1753-560A-2867-F1020D47D194}"/>
                </a:ext>
              </a:extLst>
            </p:cNvPr>
            <p:cNvSpPr>
              <a:spLocks/>
            </p:cNvSpPr>
            <p:nvPr/>
          </p:nvSpPr>
          <p:spPr bwMode="auto">
            <a:xfrm>
              <a:off x="5588874" y="2851550"/>
              <a:ext cx="445269" cy="240785"/>
            </a:xfrm>
            <a:custGeom>
              <a:avLst/>
              <a:gdLst>
                <a:gd name="T0" fmla="*/ 32 w 195"/>
                <a:gd name="T1" fmla="*/ 49 h 109"/>
                <a:gd name="T2" fmla="*/ 40 w 195"/>
                <a:gd name="T3" fmla="*/ 37 h 109"/>
                <a:gd name="T4" fmla="*/ 47 w 195"/>
                <a:gd name="T5" fmla="*/ 25 h 109"/>
                <a:gd name="T6" fmla="*/ 53 w 195"/>
                <a:gd name="T7" fmla="*/ 15 h 109"/>
                <a:gd name="T8" fmla="*/ 64 w 195"/>
                <a:gd name="T9" fmla="*/ 13 h 109"/>
                <a:gd name="T10" fmla="*/ 71 w 195"/>
                <a:gd name="T11" fmla="*/ 17 h 109"/>
                <a:gd name="T12" fmla="*/ 78 w 195"/>
                <a:gd name="T13" fmla="*/ 8 h 109"/>
                <a:gd name="T14" fmla="*/ 87 w 195"/>
                <a:gd name="T15" fmla="*/ 10 h 109"/>
                <a:gd name="T16" fmla="*/ 96 w 195"/>
                <a:gd name="T17" fmla="*/ 14 h 109"/>
                <a:gd name="T18" fmla="*/ 97 w 195"/>
                <a:gd name="T19" fmla="*/ 22 h 109"/>
                <a:gd name="T20" fmla="*/ 102 w 195"/>
                <a:gd name="T21" fmla="*/ 23 h 109"/>
                <a:gd name="T22" fmla="*/ 106 w 195"/>
                <a:gd name="T23" fmla="*/ 23 h 109"/>
                <a:gd name="T24" fmla="*/ 108 w 195"/>
                <a:gd name="T25" fmla="*/ 20 h 109"/>
                <a:gd name="T26" fmla="*/ 111 w 195"/>
                <a:gd name="T27" fmla="*/ 15 h 109"/>
                <a:gd name="T28" fmla="*/ 114 w 195"/>
                <a:gd name="T29" fmla="*/ 12 h 109"/>
                <a:gd name="T30" fmla="*/ 118 w 195"/>
                <a:gd name="T31" fmla="*/ 9 h 109"/>
                <a:gd name="T32" fmla="*/ 123 w 195"/>
                <a:gd name="T33" fmla="*/ 9 h 109"/>
                <a:gd name="T34" fmla="*/ 126 w 195"/>
                <a:gd name="T35" fmla="*/ 8 h 109"/>
                <a:gd name="T36" fmla="*/ 131 w 195"/>
                <a:gd name="T37" fmla="*/ 9 h 109"/>
                <a:gd name="T38" fmla="*/ 135 w 195"/>
                <a:gd name="T39" fmla="*/ 11 h 109"/>
                <a:gd name="T40" fmla="*/ 142 w 195"/>
                <a:gd name="T41" fmla="*/ 7 h 109"/>
                <a:gd name="T42" fmla="*/ 145 w 195"/>
                <a:gd name="T43" fmla="*/ 4 h 109"/>
                <a:gd name="T44" fmla="*/ 148 w 195"/>
                <a:gd name="T45" fmla="*/ 1 h 109"/>
                <a:gd name="T46" fmla="*/ 154 w 195"/>
                <a:gd name="T47" fmla="*/ 2 h 109"/>
                <a:gd name="T48" fmla="*/ 162 w 195"/>
                <a:gd name="T49" fmla="*/ 1 h 109"/>
                <a:gd name="T50" fmla="*/ 168 w 195"/>
                <a:gd name="T51" fmla="*/ 1 h 109"/>
                <a:gd name="T52" fmla="*/ 173 w 195"/>
                <a:gd name="T53" fmla="*/ 4 h 109"/>
                <a:gd name="T54" fmla="*/ 175 w 195"/>
                <a:gd name="T55" fmla="*/ 9 h 109"/>
                <a:gd name="T56" fmla="*/ 183 w 195"/>
                <a:gd name="T57" fmla="*/ 10 h 109"/>
                <a:gd name="T58" fmla="*/ 187 w 195"/>
                <a:gd name="T59" fmla="*/ 11 h 109"/>
                <a:gd name="T60" fmla="*/ 195 w 195"/>
                <a:gd name="T61" fmla="*/ 12 h 109"/>
                <a:gd name="T62" fmla="*/ 193 w 195"/>
                <a:gd name="T63" fmla="*/ 20 h 109"/>
                <a:gd name="T64" fmla="*/ 192 w 195"/>
                <a:gd name="T65" fmla="*/ 27 h 109"/>
                <a:gd name="T66" fmla="*/ 191 w 195"/>
                <a:gd name="T67" fmla="*/ 33 h 109"/>
                <a:gd name="T68" fmla="*/ 188 w 195"/>
                <a:gd name="T69" fmla="*/ 39 h 109"/>
                <a:gd name="T70" fmla="*/ 188 w 195"/>
                <a:gd name="T71" fmla="*/ 47 h 109"/>
                <a:gd name="T72" fmla="*/ 186 w 195"/>
                <a:gd name="T73" fmla="*/ 52 h 109"/>
                <a:gd name="T74" fmla="*/ 169 w 195"/>
                <a:gd name="T75" fmla="*/ 49 h 109"/>
                <a:gd name="T76" fmla="*/ 146 w 195"/>
                <a:gd name="T77" fmla="*/ 50 h 109"/>
                <a:gd name="T78" fmla="*/ 126 w 195"/>
                <a:gd name="T79" fmla="*/ 70 h 109"/>
                <a:gd name="T80" fmla="*/ 110 w 195"/>
                <a:gd name="T81" fmla="*/ 78 h 109"/>
                <a:gd name="T82" fmla="*/ 94 w 195"/>
                <a:gd name="T83" fmla="*/ 85 h 109"/>
                <a:gd name="T84" fmla="*/ 73 w 195"/>
                <a:gd name="T85" fmla="*/ 96 h 109"/>
                <a:gd name="T86" fmla="*/ 47 w 195"/>
                <a:gd name="T87" fmla="*/ 107 h 109"/>
                <a:gd name="T88" fmla="*/ 22 w 195"/>
                <a:gd name="T89" fmla="*/ 98 h 109"/>
                <a:gd name="T90" fmla="*/ 14 w 195"/>
                <a:gd name="T91" fmla="*/ 102 h 109"/>
                <a:gd name="T92" fmla="*/ 4 w 195"/>
                <a:gd name="T93" fmla="*/ 88 h 109"/>
                <a:gd name="T94" fmla="*/ 0 w 195"/>
                <a:gd name="T95" fmla="*/ 84 h 109"/>
                <a:gd name="T96" fmla="*/ 2 w 195"/>
                <a:gd name="T97" fmla="*/ 75 h 109"/>
                <a:gd name="T98" fmla="*/ 3 w 195"/>
                <a:gd name="T99" fmla="*/ 68 h 109"/>
                <a:gd name="T100" fmla="*/ 5 w 195"/>
                <a:gd name="T101" fmla="*/ 60 h 109"/>
                <a:gd name="T102" fmla="*/ 9 w 195"/>
                <a:gd name="T103" fmla="*/ 55 h 109"/>
                <a:gd name="T104" fmla="*/ 16 w 195"/>
                <a:gd name="T105" fmla="*/ 57 h 109"/>
                <a:gd name="T106" fmla="*/ 22 w 195"/>
                <a:gd name="T107" fmla="*/ 56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5" h="109">
                  <a:moveTo>
                    <a:pt x="26" y="54"/>
                  </a:moveTo>
                  <a:cubicBezTo>
                    <a:pt x="29" y="52"/>
                    <a:pt x="29" y="52"/>
                    <a:pt x="29" y="52"/>
                  </a:cubicBezTo>
                  <a:cubicBezTo>
                    <a:pt x="29" y="52"/>
                    <a:pt x="29" y="49"/>
                    <a:pt x="30" y="50"/>
                  </a:cubicBezTo>
                  <a:cubicBezTo>
                    <a:pt x="30" y="50"/>
                    <a:pt x="32" y="49"/>
                    <a:pt x="32" y="49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34" y="44"/>
                    <a:pt x="34" y="44"/>
                    <a:pt x="34" y="44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39" y="34"/>
                    <a:pt x="39" y="30"/>
                    <a:pt x="40" y="30"/>
                  </a:cubicBezTo>
                  <a:cubicBezTo>
                    <a:pt x="41" y="30"/>
                    <a:pt x="44" y="28"/>
                    <a:pt x="44" y="28"/>
                  </a:cubicBezTo>
                  <a:cubicBezTo>
                    <a:pt x="47" y="25"/>
                    <a:pt x="47" y="25"/>
                    <a:pt x="47" y="25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9" y="19"/>
                    <a:pt x="49" y="19"/>
                    <a:pt x="49" y="19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53" y="15"/>
                    <a:pt x="53" y="15"/>
                    <a:pt x="53" y="15"/>
                  </a:cubicBezTo>
                  <a:cubicBezTo>
                    <a:pt x="56" y="14"/>
                    <a:pt x="56" y="14"/>
                    <a:pt x="56" y="14"/>
                  </a:cubicBezTo>
                  <a:cubicBezTo>
                    <a:pt x="56" y="14"/>
                    <a:pt x="57" y="14"/>
                    <a:pt x="58" y="14"/>
                  </a:cubicBezTo>
                  <a:cubicBezTo>
                    <a:pt x="59" y="14"/>
                    <a:pt x="60" y="13"/>
                    <a:pt x="60" y="13"/>
                  </a:cubicBezTo>
                  <a:cubicBezTo>
                    <a:pt x="61" y="13"/>
                    <a:pt x="64" y="13"/>
                    <a:pt x="64" y="13"/>
                  </a:cubicBezTo>
                  <a:cubicBezTo>
                    <a:pt x="64" y="13"/>
                    <a:pt x="66" y="11"/>
                    <a:pt x="66" y="12"/>
                  </a:cubicBezTo>
                  <a:cubicBezTo>
                    <a:pt x="66" y="14"/>
                    <a:pt x="66" y="15"/>
                    <a:pt x="66" y="15"/>
                  </a:cubicBezTo>
                  <a:cubicBezTo>
                    <a:pt x="67" y="16"/>
                    <a:pt x="68" y="18"/>
                    <a:pt x="68" y="18"/>
                  </a:cubicBezTo>
                  <a:cubicBezTo>
                    <a:pt x="68" y="18"/>
                    <a:pt x="70" y="18"/>
                    <a:pt x="71" y="17"/>
                  </a:cubicBezTo>
                  <a:cubicBezTo>
                    <a:pt x="72" y="16"/>
                    <a:pt x="74" y="15"/>
                    <a:pt x="74" y="15"/>
                  </a:cubicBezTo>
                  <a:cubicBezTo>
                    <a:pt x="74" y="15"/>
                    <a:pt x="76" y="17"/>
                    <a:pt x="76" y="16"/>
                  </a:cubicBezTo>
                  <a:cubicBezTo>
                    <a:pt x="76" y="15"/>
                    <a:pt x="76" y="11"/>
                    <a:pt x="76" y="11"/>
                  </a:cubicBezTo>
                  <a:cubicBezTo>
                    <a:pt x="78" y="8"/>
                    <a:pt x="78" y="8"/>
                    <a:pt x="78" y="8"/>
                  </a:cubicBezTo>
                  <a:cubicBezTo>
                    <a:pt x="78" y="8"/>
                    <a:pt x="80" y="8"/>
                    <a:pt x="80" y="7"/>
                  </a:cubicBezTo>
                  <a:cubicBezTo>
                    <a:pt x="80" y="6"/>
                    <a:pt x="82" y="4"/>
                    <a:pt x="82" y="4"/>
                  </a:cubicBezTo>
                  <a:cubicBezTo>
                    <a:pt x="85" y="4"/>
                    <a:pt x="85" y="4"/>
                    <a:pt x="85" y="4"/>
                  </a:cubicBezTo>
                  <a:cubicBezTo>
                    <a:pt x="87" y="10"/>
                    <a:pt x="87" y="10"/>
                    <a:pt x="87" y="10"/>
                  </a:cubicBezTo>
                  <a:cubicBezTo>
                    <a:pt x="90" y="12"/>
                    <a:pt x="90" y="12"/>
                    <a:pt x="90" y="12"/>
                  </a:cubicBezTo>
                  <a:cubicBezTo>
                    <a:pt x="91" y="13"/>
                    <a:pt x="91" y="13"/>
                    <a:pt x="91" y="13"/>
                  </a:cubicBezTo>
                  <a:cubicBezTo>
                    <a:pt x="93" y="14"/>
                    <a:pt x="93" y="14"/>
                    <a:pt x="93" y="14"/>
                  </a:cubicBezTo>
                  <a:cubicBezTo>
                    <a:pt x="96" y="14"/>
                    <a:pt x="96" y="14"/>
                    <a:pt x="96" y="14"/>
                  </a:cubicBezTo>
                  <a:cubicBezTo>
                    <a:pt x="96" y="15"/>
                    <a:pt x="96" y="15"/>
                    <a:pt x="96" y="15"/>
                  </a:cubicBezTo>
                  <a:cubicBezTo>
                    <a:pt x="98" y="17"/>
                    <a:pt x="98" y="17"/>
                    <a:pt x="98" y="17"/>
                  </a:cubicBezTo>
                  <a:cubicBezTo>
                    <a:pt x="99" y="20"/>
                    <a:pt x="99" y="20"/>
                    <a:pt x="99" y="20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7" y="23"/>
                    <a:pt x="97" y="23"/>
                    <a:pt x="97" y="23"/>
                  </a:cubicBezTo>
                  <a:cubicBezTo>
                    <a:pt x="98" y="24"/>
                    <a:pt x="98" y="24"/>
                    <a:pt x="98" y="24"/>
                  </a:cubicBezTo>
                  <a:cubicBezTo>
                    <a:pt x="98" y="24"/>
                    <a:pt x="99" y="24"/>
                    <a:pt x="99" y="24"/>
                  </a:cubicBezTo>
                  <a:cubicBezTo>
                    <a:pt x="99" y="24"/>
                    <a:pt x="101" y="23"/>
                    <a:pt x="102" y="23"/>
                  </a:cubicBezTo>
                  <a:cubicBezTo>
                    <a:pt x="102" y="23"/>
                    <a:pt x="102" y="22"/>
                    <a:pt x="102" y="22"/>
                  </a:cubicBezTo>
                  <a:cubicBezTo>
                    <a:pt x="102" y="22"/>
                    <a:pt x="104" y="21"/>
                    <a:pt x="104" y="21"/>
                  </a:cubicBezTo>
                  <a:cubicBezTo>
                    <a:pt x="104" y="21"/>
                    <a:pt x="105" y="21"/>
                    <a:pt x="105" y="21"/>
                  </a:cubicBezTo>
                  <a:cubicBezTo>
                    <a:pt x="105" y="22"/>
                    <a:pt x="106" y="23"/>
                    <a:pt x="106" y="23"/>
                  </a:cubicBezTo>
                  <a:cubicBezTo>
                    <a:pt x="106" y="23"/>
                    <a:pt x="107" y="22"/>
                    <a:pt x="107" y="23"/>
                  </a:cubicBezTo>
                  <a:cubicBezTo>
                    <a:pt x="107" y="23"/>
                    <a:pt x="108" y="23"/>
                    <a:pt x="108" y="23"/>
                  </a:cubicBezTo>
                  <a:cubicBezTo>
                    <a:pt x="108" y="23"/>
                    <a:pt x="108" y="23"/>
                    <a:pt x="108" y="22"/>
                  </a:cubicBezTo>
                  <a:cubicBezTo>
                    <a:pt x="108" y="20"/>
                    <a:pt x="108" y="20"/>
                    <a:pt x="108" y="20"/>
                  </a:cubicBezTo>
                  <a:cubicBezTo>
                    <a:pt x="108" y="19"/>
                    <a:pt x="108" y="18"/>
                    <a:pt x="108" y="18"/>
                  </a:cubicBezTo>
                  <a:cubicBezTo>
                    <a:pt x="109" y="17"/>
                    <a:pt x="109" y="17"/>
                    <a:pt x="109" y="16"/>
                  </a:cubicBezTo>
                  <a:cubicBezTo>
                    <a:pt x="109" y="16"/>
                    <a:pt x="108" y="15"/>
                    <a:pt x="109" y="15"/>
                  </a:cubicBezTo>
                  <a:cubicBezTo>
                    <a:pt x="110" y="15"/>
                    <a:pt x="111" y="15"/>
                    <a:pt x="111" y="15"/>
                  </a:cubicBezTo>
                  <a:cubicBezTo>
                    <a:pt x="111" y="15"/>
                    <a:pt x="111" y="14"/>
                    <a:pt x="111" y="14"/>
                  </a:cubicBezTo>
                  <a:cubicBezTo>
                    <a:pt x="111" y="14"/>
                    <a:pt x="112" y="13"/>
                    <a:pt x="113" y="13"/>
                  </a:cubicBezTo>
                  <a:cubicBezTo>
                    <a:pt x="113" y="13"/>
                    <a:pt x="113" y="14"/>
                    <a:pt x="114" y="13"/>
                  </a:cubicBezTo>
                  <a:cubicBezTo>
                    <a:pt x="115" y="12"/>
                    <a:pt x="114" y="12"/>
                    <a:pt x="114" y="12"/>
                  </a:cubicBezTo>
                  <a:cubicBezTo>
                    <a:pt x="114" y="11"/>
                    <a:pt x="114" y="11"/>
                    <a:pt x="114" y="11"/>
                  </a:cubicBezTo>
                  <a:cubicBezTo>
                    <a:pt x="115" y="10"/>
                    <a:pt x="114" y="11"/>
                    <a:pt x="116" y="11"/>
                  </a:cubicBezTo>
                  <a:cubicBezTo>
                    <a:pt x="117" y="10"/>
                    <a:pt x="118" y="10"/>
                    <a:pt x="118" y="10"/>
                  </a:cubicBezTo>
                  <a:cubicBezTo>
                    <a:pt x="118" y="10"/>
                    <a:pt x="118" y="9"/>
                    <a:pt x="118" y="9"/>
                  </a:cubicBezTo>
                  <a:cubicBezTo>
                    <a:pt x="120" y="8"/>
                    <a:pt x="120" y="8"/>
                    <a:pt x="120" y="8"/>
                  </a:cubicBezTo>
                  <a:cubicBezTo>
                    <a:pt x="120" y="8"/>
                    <a:pt x="120" y="9"/>
                    <a:pt x="120" y="9"/>
                  </a:cubicBezTo>
                  <a:cubicBezTo>
                    <a:pt x="120" y="9"/>
                    <a:pt x="121" y="9"/>
                    <a:pt x="122" y="9"/>
                  </a:cubicBezTo>
                  <a:cubicBezTo>
                    <a:pt x="122" y="9"/>
                    <a:pt x="123" y="10"/>
                    <a:pt x="123" y="9"/>
                  </a:cubicBezTo>
                  <a:cubicBezTo>
                    <a:pt x="123" y="9"/>
                    <a:pt x="124" y="9"/>
                    <a:pt x="124" y="8"/>
                  </a:cubicBezTo>
                  <a:cubicBezTo>
                    <a:pt x="124" y="8"/>
                    <a:pt x="124" y="8"/>
                    <a:pt x="124" y="8"/>
                  </a:cubicBezTo>
                  <a:cubicBezTo>
                    <a:pt x="124" y="8"/>
                    <a:pt x="124" y="7"/>
                    <a:pt x="125" y="7"/>
                  </a:cubicBezTo>
                  <a:cubicBezTo>
                    <a:pt x="126" y="8"/>
                    <a:pt x="125" y="8"/>
                    <a:pt x="126" y="8"/>
                  </a:cubicBezTo>
                  <a:cubicBezTo>
                    <a:pt x="126" y="7"/>
                    <a:pt x="128" y="6"/>
                    <a:pt x="128" y="6"/>
                  </a:cubicBezTo>
                  <a:cubicBezTo>
                    <a:pt x="128" y="6"/>
                    <a:pt x="128" y="6"/>
                    <a:pt x="129" y="8"/>
                  </a:cubicBezTo>
                  <a:cubicBezTo>
                    <a:pt x="129" y="9"/>
                    <a:pt x="130" y="9"/>
                    <a:pt x="131" y="9"/>
                  </a:cubicBezTo>
                  <a:cubicBezTo>
                    <a:pt x="131" y="9"/>
                    <a:pt x="131" y="9"/>
                    <a:pt x="131" y="9"/>
                  </a:cubicBezTo>
                  <a:cubicBezTo>
                    <a:pt x="131" y="10"/>
                    <a:pt x="132" y="11"/>
                    <a:pt x="132" y="11"/>
                  </a:cubicBezTo>
                  <a:cubicBezTo>
                    <a:pt x="133" y="11"/>
                    <a:pt x="133" y="11"/>
                    <a:pt x="133" y="11"/>
                  </a:cubicBezTo>
                  <a:cubicBezTo>
                    <a:pt x="134" y="10"/>
                    <a:pt x="134" y="10"/>
                    <a:pt x="134" y="10"/>
                  </a:cubicBezTo>
                  <a:cubicBezTo>
                    <a:pt x="134" y="10"/>
                    <a:pt x="134" y="11"/>
                    <a:pt x="135" y="11"/>
                  </a:cubicBezTo>
                  <a:cubicBezTo>
                    <a:pt x="136" y="11"/>
                    <a:pt x="137" y="12"/>
                    <a:pt x="137" y="12"/>
                  </a:cubicBezTo>
                  <a:cubicBezTo>
                    <a:pt x="137" y="11"/>
                    <a:pt x="138" y="10"/>
                    <a:pt x="138" y="10"/>
                  </a:cubicBezTo>
                  <a:cubicBezTo>
                    <a:pt x="138" y="9"/>
                    <a:pt x="138" y="9"/>
                    <a:pt x="139" y="8"/>
                  </a:cubicBezTo>
                  <a:cubicBezTo>
                    <a:pt x="139" y="8"/>
                    <a:pt x="142" y="7"/>
                    <a:pt x="142" y="7"/>
                  </a:cubicBezTo>
                  <a:cubicBezTo>
                    <a:pt x="142" y="7"/>
                    <a:pt x="141" y="5"/>
                    <a:pt x="140" y="5"/>
                  </a:cubicBezTo>
                  <a:cubicBezTo>
                    <a:pt x="140" y="5"/>
                    <a:pt x="139" y="4"/>
                    <a:pt x="141" y="3"/>
                  </a:cubicBezTo>
                  <a:cubicBezTo>
                    <a:pt x="142" y="3"/>
                    <a:pt x="143" y="3"/>
                    <a:pt x="143" y="3"/>
                  </a:cubicBezTo>
                  <a:cubicBezTo>
                    <a:pt x="145" y="4"/>
                    <a:pt x="145" y="4"/>
                    <a:pt x="145" y="4"/>
                  </a:cubicBezTo>
                  <a:cubicBezTo>
                    <a:pt x="145" y="3"/>
                    <a:pt x="145" y="3"/>
                    <a:pt x="145" y="3"/>
                  </a:cubicBezTo>
                  <a:cubicBezTo>
                    <a:pt x="146" y="2"/>
                    <a:pt x="146" y="2"/>
                    <a:pt x="146" y="2"/>
                  </a:cubicBezTo>
                  <a:cubicBezTo>
                    <a:pt x="146" y="2"/>
                    <a:pt x="147" y="1"/>
                    <a:pt x="147" y="1"/>
                  </a:cubicBezTo>
                  <a:cubicBezTo>
                    <a:pt x="147" y="1"/>
                    <a:pt x="148" y="1"/>
                    <a:pt x="148" y="1"/>
                  </a:cubicBezTo>
                  <a:cubicBezTo>
                    <a:pt x="149" y="1"/>
                    <a:pt x="150" y="1"/>
                    <a:pt x="150" y="1"/>
                  </a:cubicBezTo>
                  <a:cubicBezTo>
                    <a:pt x="150" y="1"/>
                    <a:pt x="151" y="2"/>
                    <a:pt x="151" y="2"/>
                  </a:cubicBezTo>
                  <a:cubicBezTo>
                    <a:pt x="152" y="2"/>
                    <a:pt x="153" y="2"/>
                    <a:pt x="153" y="2"/>
                  </a:cubicBezTo>
                  <a:cubicBezTo>
                    <a:pt x="153" y="2"/>
                    <a:pt x="154" y="3"/>
                    <a:pt x="154" y="2"/>
                  </a:cubicBezTo>
                  <a:cubicBezTo>
                    <a:pt x="155" y="2"/>
                    <a:pt x="155" y="1"/>
                    <a:pt x="155" y="1"/>
                  </a:cubicBezTo>
                  <a:cubicBezTo>
                    <a:pt x="155" y="1"/>
                    <a:pt x="159" y="0"/>
                    <a:pt x="159" y="0"/>
                  </a:cubicBezTo>
                  <a:cubicBezTo>
                    <a:pt x="159" y="0"/>
                    <a:pt x="160" y="0"/>
                    <a:pt x="160" y="0"/>
                  </a:cubicBezTo>
                  <a:cubicBezTo>
                    <a:pt x="161" y="1"/>
                    <a:pt x="162" y="1"/>
                    <a:pt x="162" y="1"/>
                  </a:cubicBezTo>
                  <a:cubicBezTo>
                    <a:pt x="163" y="1"/>
                    <a:pt x="164" y="2"/>
                    <a:pt x="164" y="2"/>
                  </a:cubicBezTo>
                  <a:cubicBezTo>
                    <a:pt x="165" y="3"/>
                    <a:pt x="166" y="3"/>
                    <a:pt x="166" y="3"/>
                  </a:cubicBezTo>
                  <a:cubicBezTo>
                    <a:pt x="166" y="3"/>
                    <a:pt x="166" y="1"/>
                    <a:pt x="166" y="1"/>
                  </a:cubicBezTo>
                  <a:cubicBezTo>
                    <a:pt x="167" y="1"/>
                    <a:pt x="168" y="1"/>
                    <a:pt x="168" y="1"/>
                  </a:cubicBezTo>
                  <a:cubicBezTo>
                    <a:pt x="169" y="2"/>
                    <a:pt x="169" y="2"/>
                    <a:pt x="169" y="2"/>
                  </a:cubicBezTo>
                  <a:cubicBezTo>
                    <a:pt x="169" y="2"/>
                    <a:pt x="170" y="3"/>
                    <a:pt x="171" y="3"/>
                  </a:cubicBezTo>
                  <a:cubicBezTo>
                    <a:pt x="171" y="3"/>
                    <a:pt x="172" y="2"/>
                    <a:pt x="172" y="2"/>
                  </a:cubicBezTo>
                  <a:cubicBezTo>
                    <a:pt x="172" y="3"/>
                    <a:pt x="173" y="3"/>
                    <a:pt x="173" y="4"/>
                  </a:cubicBezTo>
                  <a:cubicBezTo>
                    <a:pt x="173" y="4"/>
                    <a:pt x="174" y="5"/>
                    <a:pt x="174" y="5"/>
                  </a:cubicBezTo>
                  <a:cubicBezTo>
                    <a:pt x="174" y="6"/>
                    <a:pt x="175" y="6"/>
                    <a:pt x="175" y="6"/>
                  </a:cubicBezTo>
                  <a:cubicBezTo>
                    <a:pt x="175" y="7"/>
                    <a:pt x="175" y="8"/>
                    <a:pt x="175" y="8"/>
                  </a:cubicBezTo>
                  <a:cubicBezTo>
                    <a:pt x="175" y="8"/>
                    <a:pt x="175" y="8"/>
                    <a:pt x="175" y="9"/>
                  </a:cubicBezTo>
                  <a:cubicBezTo>
                    <a:pt x="176" y="9"/>
                    <a:pt x="179" y="9"/>
                    <a:pt x="179" y="9"/>
                  </a:cubicBezTo>
                  <a:cubicBezTo>
                    <a:pt x="179" y="9"/>
                    <a:pt x="180" y="9"/>
                    <a:pt x="180" y="10"/>
                  </a:cubicBezTo>
                  <a:cubicBezTo>
                    <a:pt x="180" y="10"/>
                    <a:pt x="182" y="10"/>
                    <a:pt x="182" y="10"/>
                  </a:cubicBezTo>
                  <a:cubicBezTo>
                    <a:pt x="182" y="10"/>
                    <a:pt x="183" y="9"/>
                    <a:pt x="183" y="10"/>
                  </a:cubicBezTo>
                  <a:cubicBezTo>
                    <a:pt x="183" y="10"/>
                    <a:pt x="183" y="11"/>
                    <a:pt x="183" y="11"/>
                  </a:cubicBezTo>
                  <a:cubicBezTo>
                    <a:pt x="185" y="11"/>
                    <a:pt x="185" y="11"/>
                    <a:pt x="185" y="11"/>
                  </a:cubicBezTo>
                  <a:cubicBezTo>
                    <a:pt x="186" y="11"/>
                    <a:pt x="186" y="11"/>
                    <a:pt x="186" y="11"/>
                  </a:cubicBezTo>
                  <a:cubicBezTo>
                    <a:pt x="186" y="11"/>
                    <a:pt x="187" y="10"/>
                    <a:pt x="187" y="11"/>
                  </a:cubicBezTo>
                  <a:cubicBezTo>
                    <a:pt x="187" y="11"/>
                    <a:pt x="188" y="11"/>
                    <a:pt x="188" y="11"/>
                  </a:cubicBezTo>
                  <a:cubicBezTo>
                    <a:pt x="188" y="11"/>
                    <a:pt x="190" y="12"/>
                    <a:pt x="190" y="12"/>
                  </a:cubicBezTo>
                  <a:cubicBezTo>
                    <a:pt x="190" y="12"/>
                    <a:pt x="191" y="12"/>
                    <a:pt x="192" y="12"/>
                  </a:cubicBezTo>
                  <a:cubicBezTo>
                    <a:pt x="192" y="12"/>
                    <a:pt x="195" y="12"/>
                    <a:pt x="195" y="12"/>
                  </a:cubicBezTo>
                  <a:cubicBezTo>
                    <a:pt x="195" y="12"/>
                    <a:pt x="195" y="13"/>
                    <a:pt x="195" y="14"/>
                  </a:cubicBezTo>
                  <a:cubicBezTo>
                    <a:pt x="195" y="14"/>
                    <a:pt x="195" y="16"/>
                    <a:pt x="195" y="16"/>
                  </a:cubicBezTo>
                  <a:cubicBezTo>
                    <a:pt x="195" y="16"/>
                    <a:pt x="194" y="17"/>
                    <a:pt x="194" y="18"/>
                  </a:cubicBezTo>
                  <a:cubicBezTo>
                    <a:pt x="193" y="18"/>
                    <a:pt x="193" y="20"/>
                    <a:pt x="193" y="20"/>
                  </a:cubicBezTo>
                  <a:cubicBezTo>
                    <a:pt x="193" y="20"/>
                    <a:pt x="193" y="21"/>
                    <a:pt x="193" y="21"/>
                  </a:cubicBezTo>
                  <a:cubicBezTo>
                    <a:pt x="193" y="21"/>
                    <a:pt x="193" y="23"/>
                    <a:pt x="193" y="23"/>
                  </a:cubicBezTo>
                  <a:cubicBezTo>
                    <a:pt x="192" y="25"/>
                    <a:pt x="192" y="25"/>
                    <a:pt x="192" y="25"/>
                  </a:cubicBezTo>
                  <a:cubicBezTo>
                    <a:pt x="192" y="25"/>
                    <a:pt x="191" y="26"/>
                    <a:pt x="192" y="27"/>
                  </a:cubicBezTo>
                  <a:cubicBezTo>
                    <a:pt x="192" y="27"/>
                    <a:pt x="192" y="28"/>
                    <a:pt x="192" y="28"/>
                  </a:cubicBezTo>
                  <a:cubicBezTo>
                    <a:pt x="193" y="29"/>
                    <a:pt x="193" y="29"/>
                    <a:pt x="193" y="29"/>
                  </a:cubicBezTo>
                  <a:cubicBezTo>
                    <a:pt x="191" y="31"/>
                    <a:pt x="191" y="31"/>
                    <a:pt x="191" y="31"/>
                  </a:cubicBezTo>
                  <a:cubicBezTo>
                    <a:pt x="191" y="33"/>
                    <a:pt x="191" y="33"/>
                    <a:pt x="191" y="33"/>
                  </a:cubicBezTo>
                  <a:cubicBezTo>
                    <a:pt x="191" y="33"/>
                    <a:pt x="192" y="34"/>
                    <a:pt x="191" y="35"/>
                  </a:cubicBezTo>
                  <a:cubicBezTo>
                    <a:pt x="191" y="35"/>
                    <a:pt x="190" y="36"/>
                    <a:pt x="190" y="36"/>
                  </a:cubicBezTo>
                  <a:cubicBezTo>
                    <a:pt x="190" y="36"/>
                    <a:pt x="188" y="38"/>
                    <a:pt x="188" y="38"/>
                  </a:cubicBezTo>
                  <a:cubicBezTo>
                    <a:pt x="188" y="38"/>
                    <a:pt x="188" y="39"/>
                    <a:pt x="188" y="39"/>
                  </a:cubicBezTo>
                  <a:cubicBezTo>
                    <a:pt x="188" y="39"/>
                    <a:pt x="187" y="41"/>
                    <a:pt x="187" y="41"/>
                  </a:cubicBezTo>
                  <a:cubicBezTo>
                    <a:pt x="187" y="41"/>
                    <a:pt x="187" y="44"/>
                    <a:pt x="187" y="44"/>
                  </a:cubicBezTo>
                  <a:cubicBezTo>
                    <a:pt x="187" y="44"/>
                    <a:pt x="188" y="45"/>
                    <a:pt x="188" y="45"/>
                  </a:cubicBezTo>
                  <a:cubicBezTo>
                    <a:pt x="188" y="45"/>
                    <a:pt x="188" y="46"/>
                    <a:pt x="188" y="47"/>
                  </a:cubicBezTo>
                  <a:cubicBezTo>
                    <a:pt x="187" y="47"/>
                    <a:pt x="188" y="48"/>
                    <a:pt x="188" y="49"/>
                  </a:cubicBezTo>
                  <a:cubicBezTo>
                    <a:pt x="188" y="49"/>
                    <a:pt x="188" y="50"/>
                    <a:pt x="188" y="50"/>
                  </a:cubicBezTo>
                  <a:cubicBezTo>
                    <a:pt x="187" y="52"/>
                    <a:pt x="187" y="52"/>
                    <a:pt x="187" y="52"/>
                  </a:cubicBezTo>
                  <a:cubicBezTo>
                    <a:pt x="186" y="52"/>
                    <a:pt x="186" y="52"/>
                    <a:pt x="186" y="52"/>
                  </a:cubicBezTo>
                  <a:cubicBezTo>
                    <a:pt x="187" y="55"/>
                    <a:pt x="187" y="55"/>
                    <a:pt x="187" y="55"/>
                  </a:cubicBezTo>
                  <a:cubicBezTo>
                    <a:pt x="185" y="57"/>
                    <a:pt x="185" y="57"/>
                    <a:pt x="185" y="57"/>
                  </a:cubicBezTo>
                  <a:cubicBezTo>
                    <a:pt x="177" y="57"/>
                    <a:pt x="177" y="57"/>
                    <a:pt x="177" y="57"/>
                  </a:cubicBezTo>
                  <a:cubicBezTo>
                    <a:pt x="169" y="49"/>
                    <a:pt x="169" y="49"/>
                    <a:pt x="169" y="49"/>
                  </a:cubicBezTo>
                  <a:cubicBezTo>
                    <a:pt x="163" y="48"/>
                    <a:pt x="163" y="48"/>
                    <a:pt x="163" y="48"/>
                  </a:cubicBezTo>
                  <a:cubicBezTo>
                    <a:pt x="158" y="52"/>
                    <a:pt x="158" y="52"/>
                    <a:pt x="158" y="52"/>
                  </a:cubicBezTo>
                  <a:cubicBezTo>
                    <a:pt x="151" y="53"/>
                    <a:pt x="151" y="53"/>
                    <a:pt x="151" y="53"/>
                  </a:cubicBezTo>
                  <a:cubicBezTo>
                    <a:pt x="146" y="50"/>
                    <a:pt x="146" y="50"/>
                    <a:pt x="146" y="50"/>
                  </a:cubicBezTo>
                  <a:cubicBezTo>
                    <a:pt x="132" y="54"/>
                    <a:pt x="132" y="54"/>
                    <a:pt x="132" y="54"/>
                  </a:cubicBezTo>
                  <a:cubicBezTo>
                    <a:pt x="131" y="57"/>
                    <a:pt x="131" y="57"/>
                    <a:pt x="131" y="57"/>
                  </a:cubicBezTo>
                  <a:cubicBezTo>
                    <a:pt x="129" y="64"/>
                    <a:pt x="129" y="64"/>
                    <a:pt x="129" y="64"/>
                  </a:cubicBezTo>
                  <a:cubicBezTo>
                    <a:pt x="126" y="70"/>
                    <a:pt x="126" y="70"/>
                    <a:pt x="126" y="70"/>
                  </a:cubicBezTo>
                  <a:cubicBezTo>
                    <a:pt x="122" y="72"/>
                    <a:pt x="122" y="72"/>
                    <a:pt x="122" y="72"/>
                  </a:cubicBezTo>
                  <a:cubicBezTo>
                    <a:pt x="119" y="74"/>
                    <a:pt x="119" y="74"/>
                    <a:pt x="119" y="74"/>
                  </a:cubicBezTo>
                  <a:cubicBezTo>
                    <a:pt x="116" y="78"/>
                    <a:pt x="116" y="78"/>
                    <a:pt x="116" y="78"/>
                  </a:cubicBezTo>
                  <a:cubicBezTo>
                    <a:pt x="110" y="78"/>
                    <a:pt x="110" y="78"/>
                    <a:pt x="110" y="78"/>
                  </a:cubicBezTo>
                  <a:cubicBezTo>
                    <a:pt x="106" y="77"/>
                    <a:pt x="106" y="77"/>
                    <a:pt x="106" y="77"/>
                  </a:cubicBezTo>
                  <a:cubicBezTo>
                    <a:pt x="100" y="78"/>
                    <a:pt x="100" y="78"/>
                    <a:pt x="100" y="78"/>
                  </a:cubicBezTo>
                  <a:cubicBezTo>
                    <a:pt x="98" y="84"/>
                    <a:pt x="98" y="84"/>
                    <a:pt x="98" y="84"/>
                  </a:cubicBezTo>
                  <a:cubicBezTo>
                    <a:pt x="94" y="85"/>
                    <a:pt x="94" y="85"/>
                    <a:pt x="94" y="85"/>
                  </a:cubicBezTo>
                  <a:cubicBezTo>
                    <a:pt x="87" y="86"/>
                    <a:pt x="87" y="86"/>
                    <a:pt x="87" y="86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73" y="94"/>
                    <a:pt x="73" y="94"/>
                    <a:pt x="73" y="94"/>
                  </a:cubicBezTo>
                  <a:cubicBezTo>
                    <a:pt x="73" y="96"/>
                    <a:pt x="73" y="96"/>
                    <a:pt x="73" y="96"/>
                  </a:cubicBezTo>
                  <a:cubicBezTo>
                    <a:pt x="73" y="96"/>
                    <a:pt x="77" y="99"/>
                    <a:pt x="79" y="100"/>
                  </a:cubicBezTo>
                  <a:cubicBezTo>
                    <a:pt x="81" y="102"/>
                    <a:pt x="75" y="103"/>
                    <a:pt x="74" y="104"/>
                  </a:cubicBezTo>
                  <a:cubicBezTo>
                    <a:pt x="73" y="105"/>
                    <a:pt x="64" y="106"/>
                    <a:pt x="64" y="106"/>
                  </a:cubicBezTo>
                  <a:cubicBezTo>
                    <a:pt x="47" y="107"/>
                    <a:pt x="47" y="107"/>
                    <a:pt x="47" y="107"/>
                  </a:cubicBezTo>
                  <a:cubicBezTo>
                    <a:pt x="38" y="109"/>
                    <a:pt x="38" y="109"/>
                    <a:pt x="38" y="109"/>
                  </a:cubicBezTo>
                  <a:cubicBezTo>
                    <a:pt x="34" y="107"/>
                    <a:pt x="34" y="107"/>
                    <a:pt x="34" y="107"/>
                  </a:cubicBezTo>
                  <a:cubicBezTo>
                    <a:pt x="27" y="103"/>
                    <a:pt x="27" y="103"/>
                    <a:pt x="27" y="103"/>
                  </a:cubicBezTo>
                  <a:cubicBezTo>
                    <a:pt x="22" y="98"/>
                    <a:pt x="22" y="98"/>
                    <a:pt x="22" y="98"/>
                  </a:cubicBezTo>
                  <a:cubicBezTo>
                    <a:pt x="22" y="98"/>
                    <a:pt x="22" y="98"/>
                    <a:pt x="22" y="98"/>
                  </a:cubicBezTo>
                  <a:cubicBezTo>
                    <a:pt x="14" y="97"/>
                    <a:pt x="14" y="97"/>
                    <a:pt x="14" y="97"/>
                  </a:cubicBezTo>
                  <a:cubicBezTo>
                    <a:pt x="14" y="98"/>
                    <a:pt x="14" y="98"/>
                    <a:pt x="14" y="98"/>
                  </a:cubicBezTo>
                  <a:cubicBezTo>
                    <a:pt x="14" y="102"/>
                    <a:pt x="14" y="102"/>
                    <a:pt x="14" y="102"/>
                  </a:cubicBezTo>
                  <a:cubicBezTo>
                    <a:pt x="11" y="106"/>
                    <a:pt x="11" y="106"/>
                    <a:pt x="11" y="106"/>
                  </a:cubicBezTo>
                  <a:cubicBezTo>
                    <a:pt x="9" y="103"/>
                    <a:pt x="8" y="98"/>
                    <a:pt x="6" y="93"/>
                  </a:cubicBezTo>
                  <a:cubicBezTo>
                    <a:pt x="6" y="93"/>
                    <a:pt x="6" y="92"/>
                    <a:pt x="5" y="91"/>
                  </a:cubicBezTo>
                  <a:cubicBezTo>
                    <a:pt x="5" y="90"/>
                    <a:pt x="4" y="88"/>
                    <a:pt x="4" y="88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3" y="87"/>
                    <a:pt x="2" y="86"/>
                    <a:pt x="2" y="86"/>
                  </a:cubicBezTo>
                  <a:cubicBezTo>
                    <a:pt x="2" y="86"/>
                    <a:pt x="2" y="85"/>
                    <a:pt x="2" y="85"/>
                  </a:cubicBezTo>
                  <a:cubicBezTo>
                    <a:pt x="1" y="85"/>
                    <a:pt x="0" y="84"/>
                    <a:pt x="0" y="84"/>
                  </a:cubicBezTo>
                  <a:cubicBezTo>
                    <a:pt x="0" y="84"/>
                    <a:pt x="0" y="81"/>
                    <a:pt x="0" y="81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2" y="77"/>
                    <a:pt x="2" y="75"/>
                    <a:pt x="2" y="75"/>
                  </a:cubicBezTo>
                  <a:cubicBezTo>
                    <a:pt x="2" y="75"/>
                    <a:pt x="3" y="73"/>
                    <a:pt x="3" y="73"/>
                  </a:cubicBezTo>
                  <a:cubicBezTo>
                    <a:pt x="2" y="72"/>
                    <a:pt x="2" y="72"/>
                    <a:pt x="2" y="72"/>
                  </a:cubicBezTo>
                  <a:cubicBezTo>
                    <a:pt x="2" y="69"/>
                    <a:pt x="2" y="69"/>
                    <a:pt x="2" y="69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3" y="66"/>
                    <a:pt x="3" y="65"/>
                    <a:pt x="3" y="65"/>
                  </a:cubicBezTo>
                  <a:cubicBezTo>
                    <a:pt x="4" y="65"/>
                    <a:pt x="4" y="62"/>
                    <a:pt x="4" y="62"/>
                  </a:cubicBezTo>
                  <a:cubicBezTo>
                    <a:pt x="4" y="62"/>
                    <a:pt x="5" y="60"/>
                    <a:pt x="5" y="60"/>
                  </a:cubicBezTo>
                  <a:cubicBezTo>
                    <a:pt x="6" y="60"/>
                    <a:pt x="6" y="59"/>
                    <a:pt x="6" y="59"/>
                  </a:cubicBezTo>
                  <a:cubicBezTo>
                    <a:pt x="6" y="58"/>
                    <a:pt x="6" y="57"/>
                    <a:pt x="6" y="57"/>
                  </a:cubicBezTo>
                  <a:cubicBezTo>
                    <a:pt x="8" y="56"/>
                    <a:pt x="8" y="56"/>
                    <a:pt x="8" y="56"/>
                  </a:cubicBezTo>
                  <a:cubicBezTo>
                    <a:pt x="8" y="56"/>
                    <a:pt x="9" y="55"/>
                    <a:pt x="9" y="55"/>
                  </a:cubicBezTo>
                  <a:cubicBezTo>
                    <a:pt x="9" y="55"/>
                    <a:pt x="10" y="55"/>
                    <a:pt x="11" y="55"/>
                  </a:cubicBezTo>
                  <a:cubicBezTo>
                    <a:pt x="11" y="55"/>
                    <a:pt x="12" y="55"/>
                    <a:pt x="13" y="55"/>
                  </a:cubicBezTo>
                  <a:cubicBezTo>
                    <a:pt x="13" y="55"/>
                    <a:pt x="13" y="56"/>
                    <a:pt x="14" y="56"/>
                  </a:cubicBezTo>
                  <a:cubicBezTo>
                    <a:pt x="15" y="56"/>
                    <a:pt x="16" y="57"/>
                    <a:pt x="16" y="57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8" y="56"/>
                    <a:pt x="18" y="55"/>
                    <a:pt x="18" y="55"/>
                  </a:cubicBezTo>
                  <a:cubicBezTo>
                    <a:pt x="19" y="55"/>
                    <a:pt x="21" y="56"/>
                    <a:pt x="21" y="56"/>
                  </a:cubicBezTo>
                  <a:cubicBezTo>
                    <a:pt x="21" y="56"/>
                    <a:pt x="22" y="57"/>
                    <a:pt x="22" y="56"/>
                  </a:cubicBezTo>
                  <a:cubicBezTo>
                    <a:pt x="23" y="56"/>
                    <a:pt x="24" y="55"/>
                    <a:pt x="24" y="55"/>
                  </a:cubicBezTo>
                  <a:cubicBezTo>
                    <a:pt x="26" y="54"/>
                    <a:pt x="26" y="54"/>
                    <a:pt x="26" y="54"/>
                  </a:cubicBezTo>
                  <a:close/>
                </a:path>
              </a:pathLst>
            </a:custGeom>
            <a:grpFill/>
            <a:ln w="3175" cap="rnd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Lato Light"/>
              </a:endParaRPr>
            </a:p>
          </p:txBody>
        </p:sp>
        <p:sp>
          <p:nvSpPr>
            <p:cNvPr id="12" name="Freeform 88">
              <a:extLst>
                <a:ext uri="{FF2B5EF4-FFF2-40B4-BE49-F238E27FC236}">
                  <a16:creationId xmlns:a16="http://schemas.microsoft.com/office/drawing/2014/main" id="{5B3872DC-D7DB-C6D4-BE8A-AF9A19DA7BEE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0613" y="3211661"/>
              <a:ext cx="266062" cy="194972"/>
            </a:xfrm>
            <a:custGeom>
              <a:avLst/>
              <a:gdLst>
                <a:gd name="T0" fmla="*/ 5 w 117"/>
                <a:gd name="T1" fmla="*/ 46 h 88"/>
                <a:gd name="T2" fmla="*/ 1 w 117"/>
                <a:gd name="T3" fmla="*/ 42 h 88"/>
                <a:gd name="T4" fmla="*/ 6 w 117"/>
                <a:gd name="T5" fmla="*/ 36 h 88"/>
                <a:gd name="T6" fmla="*/ 10 w 117"/>
                <a:gd name="T7" fmla="*/ 33 h 88"/>
                <a:gd name="T8" fmla="*/ 13 w 117"/>
                <a:gd name="T9" fmla="*/ 27 h 88"/>
                <a:gd name="T10" fmla="*/ 41 w 117"/>
                <a:gd name="T11" fmla="*/ 31 h 88"/>
                <a:gd name="T12" fmla="*/ 48 w 117"/>
                <a:gd name="T13" fmla="*/ 26 h 88"/>
                <a:gd name="T14" fmla="*/ 55 w 117"/>
                <a:gd name="T15" fmla="*/ 19 h 88"/>
                <a:gd name="T16" fmla="*/ 71 w 117"/>
                <a:gd name="T17" fmla="*/ 15 h 88"/>
                <a:gd name="T18" fmla="*/ 85 w 117"/>
                <a:gd name="T19" fmla="*/ 12 h 88"/>
                <a:gd name="T20" fmla="*/ 95 w 117"/>
                <a:gd name="T21" fmla="*/ 8 h 88"/>
                <a:gd name="T22" fmla="*/ 101 w 117"/>
                <a:gd name="T23" fmla="*/ 2 h 88"/>
                <a:gd name="T24" fmla="*/ 107 w 117"/>
                <a:gd name="T25" fmla="*/ 2 h 88"/>
                <a:gd name="T26" fmla="*/ 108 w 117"/>
                <a:gd name="T27" fmla="*/ 5 h 88"/>
                <a:gd name="T28" fmla="*/ 109 w 117"/>
                <a:gd name="T29" fmla="*/ 7 h 88"/>
                <a:gd name="T30" fmla="*/ 111 w 117"/>
                <a:gd name="T31" fmla="*/ 10 h 88"/>
                <a:gd name="T32" fmla="*/ 115 w 117"/>
                <a:gd name="T33" fmla="*/ 19 h 88"/>
                <a:gd name="T34" fmla="*/ 109 w 117"/>
                <a:gd name="T35" fmla="*/ 22 h 88"/>
                <a:gd name="T36" fmla="*/ 107 w 117"/>
                <a:gd name="T37" fmla="*/ 27 h 88"/>
                <a:gd name="T38" fmla="*/ 102 w 117"/>
                <a:gd name="T39" fmla="*/ 28 h 88"/>
                <a:gd name="T40" fmla="*/ 101 w 117"/>
                <a:gd name="T41" fmla="*/ 32 h 88"/>
                <a:gd name="T42" fmla="*/ 96 w 117"/>
                <a:gd name="T43" fmla="*/ 35 h 88"/>
                <a:gd name="T44" fmla="*/ 91 w 117"/>
                <a:gd name="T45" fmla="*/ 38 h 88"/>
                <a:gd name="T46" fmla="*/ 86 w 117"/>
                <a:gd name="T47" fmla="*/ 41 h 88"/>
                <a:gd name="T48" fmla="*/ 87 w 117"/>
                <a:gd name="T49" fmla="*/ 46 h 88"/>
                <a:gd name="T50" fmla="*/ 90 w 117"/>
                <a:gd name="T51" fmla="*/ 49 h 88"/>
                <a:gd name="T52" fmla="*/ 89 w 117"/>
                <a:gd name="T53" fmla="*/ 56 h 88"/>
                <a:gd name="T54" fmla="*/ 88 w 117"/>
                <a:gd name="T55" fmla="*/ 60 h 88"/>
                <a:gd name="T56" fmla="*/ 83 w 117"/>
                <a:gd name="T57" fmla="*/ 62 h 88"/>
                <a:gd name="T58" fmla="*/ 78 w 117"/>
                <a:gd name="T59" fmla="*/ 64 h 88"/>
                <a:gd name="T60" fmla="*/ 76 w 117"/>
                <a:gd name="T61" fmla="*/ 68 h 88"/>
                <a:gd name="T62" fmla="*/ 79 w 117"/>
                <a:gd name="T63" fmla="*/ 69 h 88"/>
                <a:gd name="T64" fmla="*/ 77 w 117"/>
                <a:gd name="T65" fmla="*/ 72 h 88"/>
                <a:gd name="T66" fmla="*/ 76 w 117"/>
                <a:gd name="T67" fmla="*/ 76 h 88"/>
                <a:gd name="T68" fmla="*/ 79 w 117"/>
                <a:gd name="T69" fmla="*/ 80 h 88"/>
                <a:gd name="T70" fmla="*/ 74 w 117"/>
                <a:gd name="T71" fmla="*/ 83 h 88"/>
                <a:gd name="T72" fmla="*/ 69 w 117"/>
                <a:gd name="T73" fmla="*/ 81 h 88"/>
                <a:gd name="T74" fmla="*/ 64 w 117"/>
                <a:gd name="T75" fmla="*/ 80 h 88"/>
                <a:gd name="T76" fmla="*/ 61 w 117"/>
                <a:gd name="T77" fmla="*/ 82 h 88"/>
                <a:gd name="T78" fmla="*/ 55 w 117"/>
                <a:gd name="T79" fmla="*/ 80 h 88"/>
                <a:gd name="T80" fmla="*/ 53 w 117"/>
                <a:gd name="T81" fmla="*/ 77 h 88"/>
                <a:gd name="T82" fmla="*/ 49 w 117"/>
                <a:gd name="T83" fmla="*/ 72 h 88"/>
                <a:gd name="T84" fmla="*/ 46 w 117"/>
                <a:gd name="T85" fmla="*/ 76 h 88"/>
                <a:gd name="T86" fmla="*/ 45 w 117"/>
                <a:gd name="T87" fmla="*/ 80 h 88"/>
                <a:gd name="T88" fmla="*/ 39 w 117"/>
                <a:gd name="T89" fmla="*/ 83 h 88"/>
                <a:gd name="T90" fmla="*/ 33 w 117"/>
                <a:gd name="T91" fmla="*/ 84 h 88"/>
                <a:gd name="T92" fmla="*/ 28 w 117"/>
                <a:gd name="T93" fmla="*/ 83 h 88"/>
                <a:gd name="T94" fmla="*/ 27 w 117"/>
                <a:gd name="T95" fmla="*/ 84 h 88"/>
                <a:gd name="T96" fmla="*/ 24 w 117"/>
                <a:gd name="T97" fmla="*/ 87 h 88"/>
                <a:gd name="T98" fmla="*/ 21 w 117"/>
                <a:gd name="T99" fmla="*/ 88 h 88"/>
                <a:gd name="T100" fmla="*/ 15 w 117"/>
                <a:gd name="T101" fmla="*/ 87 h 88"/>
                <a:gd name="T102" fmla="*/ 11 w 117"/>
                <a:gd name="T103" fmla="*/ 84 h 88"/>
                <a:gd name="T104" fmla="*/ 15 w 117"/>
                <a:gd name="T105" fmla="*/ 82 h 88"/>
                <a:gd name="T106" fmla="*/ 17 w 117"/>
                <a:gd name="T107" fmla="*/ 81 h 88"/>
                <a:gd name="T108" fmla="*/ 19 w 117"/>
                <a:gd name="T109" fmla="*/ 79 h 88"/>
                <a:gd name="T110" fmla="*/ 17 w 117"/>
                <a:gd name="T111" fmla="*/ 77 h 88"/>
                <a:gd name="T112" fmla="*/ 9 w 117"/>
                <a:gd name="T113" fmla="*/ 67 h 88"/>
                <a:gd name="T114" fmla="*/ 11 w 117"/>
                <a:gd name="T115" fmla="*/ 61 h 88"/>
                <a:gd name="T116" fmla="*/ 9 w 117"/>
                <a:gd name="T117" fmla="*/ 58 h 88"/>
                <a:gd name="T118" fmla="*/ 6 w 117"/>
                <a:gd name="T119" fmla="*/ 58 h 88"/>
                <a:gd name="T120" fmla="*/ 5 w 117"/>
                <a:gd name="T121" fmla="*/ 55 h 88"/>
                <a:gd name="T122" fmla="*/ 11 w 117"/>
                <a:gd name="T123" fmla="*/ 4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7" h="88">
                  <a:moveTo>
                    <a:pt x="9" y="48"/>
                  </a:moveTo>
                  <a:cubicBezTo>
                    <a:pt x="7" y="47"/>
                    <a:pt x="7" y="47"/>
                    <a:pt x="7" y="47"/>
                  </a:cubicBezTo>
                  <a:cubicBezTo>
                    <a:pt x="5" y="46"/>
                    <a:pt x="5" y="46"/>
                    <a:pt x="5" y="46"/>
                  </a:cubicBezTo>
                  <a:cubicBezTo>
                    <a:pt x="2" y="46"/>
                    <a:pt x="2" y="46"/>
                    <a:pt x="2" y="46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1" y="40"/>
                    <a:pt x="1" y="40"/>
                    <a:pt x="1" y="40"/>
                  </a:cubicBezTo>
                  <a:cubicBezTo>
                    <a:pt x="1" y="40"/>
                    <a:pt x="3" y="38"/>
                    <a:pt x="3" y="38"/>
                  </a:cubicBezTo>
                  <a:cubicBezTo>
                    <a:pt x="4" y="37"/>
                    <a:pt x="6" y="36"/>
                    <a:pt x="6" y="36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8" y="33"/>
                    <a:pt x="9" y="33"/>
                  </a:cubicBezTo>
                  <a:cubicBezTo>
                    <a:pt x="10" y="33"/>
                    <a:pt x="10" y="34"/>
                    <a:pt x="10" y="33"/>
                  </a:cubicBezTo>
                  <a:cubicBezTo>
                    <a:pt x="11" y="33"/>
                    <a:pt x="11" y="29"/>
                    <a:pt x="11" y="29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43" y="31"/>
                    <a:pt x="43" y="31"/>
                    <a:pt x="43" y="31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52" y="25"/>
                    <a:pt x="52" y="25"/>
                    <a:pt x="52" y="25"/>
                  </a:cubicBezTo>
                  <a:cubicBezTo>
                    <a:pt x="53" y="23"/>
                    <a:pt x="53" y="23"/>
                    <a:pt x="53" y="23"/>
                  </a:cubicBezTo>
                  <a:cubicBezTo>
                    <a:pt x="55" y="19"/>
                    <a:pt x="55" y="19"/>
                    <a:pt x="55" y="19"/>
                  </a:cubicBezTo>
                  <a:cubicBezTo>
                    <a:pt x="58" y="17"/>
                    <a:pt x="58" y="17"/>
                    <a:pt x="58" y="17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71" y="15"/>
                    <a:pt x="71" y="15"/>
                    <a:pt x="71" y="15"/>
                  </a:cubicBezTo>
                  <a:cubicBezTo>
                    <a:pt x="76" y="17"/>
                    <a:pt x="76" y="17"/>
                    <a:pt x="76" y="17"/>
                  </a:cubicBezTo>
                  <a:cubicBezTo>
                    <a:pt x="82" y="13"/>
                    <a:pt x="82" y="13"/>
                    <a:pt x="82" y="13"/>
                  </a:cubicBezTo>
                  <a:cubicBezTo>
                    <a:pt x="85" y="12"/>
                    <a:pt x="85" y="12"/>
                    <a:pt x="85" y="12"/>
                  </a:cubicBezTo>
                  <a:cubicBezTo>
                    <a:pt x="90" y="10"/>
                    <a:pt x="90" y="10"/>
                    <a:pt x="90" y="10"/>
                  </a:cubicBezTo>
                  <a:cubicBezTo>
                    <a:pt x="96" y="14"/>
                    <a:pt x="96" y="14"/>
                    <a:pt x="96" y="14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96" y="4"/>
                    <a:pt x="96" y="4"/>
                    <a:pt x="96" y="4"/>
                  </a:cubicBezTo>
                  <a:cubicBezTo>
                    <a:pt x="100" y="2"/>
                    <a:pt x="100" y="2"/>
                    <a:pt x="100" y="2"/>
                  </a:cubicBezTo>
                  <a:cubicBezTo>
                    <a:pt x="101" y="2"/>
                    <a:pt x="101" y="2"/>
                    <a:pt x="101" y="2"/>
                  </a:cubicBezTo>
                  <a:cubicBezTo>
                    <a:pt x="101" y="2"/>
                    <a:pt x="101" y="2"/>
                    <a:pt x="101" y="2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107" y="2"/>
                    <a:pt x="107" y="2"/>
                    <a:pt x="107" y="2"/>
                  </a:cubicBezTo>
                  <a:cubicBezTo>
                    <a:pt x="108" y="4"/>
                    <a:pt x="108" y="4"/>
                    <a:pt x="108" y="4"/>
                  </a:cubicBezTo>
                  <a:cubicBezTo>
                    <a:pt x="108" y="4"/>
                    <a:pt x="108" y="4"/>
                    <a:pt x="108" y="4"/>
                  </a:cubicBezTo>
                  <a:cubicBezTo>
                    <a:pt x="108" y="4"/>
                    <a:pt x="108" y="4"/>
                    <a:pt x="108" y="5"/>
                  </a:cubicBezTo>
                  <a:cubicBezTo>
                    <a:pt x="108" y="5"/>
                    <a:pt x="108" y="5"/>
                    <a:pt x="108" y="5"/>
                  </a:cubicBezTo>
                  <a:cubicBezTo>
                    <a:pt x="108" y="6"/>
                    <a:pt x="108" y="6"/>
                    <a:pt x="108" y="6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1" y="10"/>
                    <a:pt x="111" y="10"/>
                    <a:pt x="111" y="10"/>
                  </a:cubicBezTo>
                  <a:cubicBezTo>
                    <a:pt x="111" y="12"/>
                    <a:pt x="111" y="12"/>
                    <a:pt x="111" y="12"/>
                  </a:cubicBezTo>
                  <a:cubicBezTo>
                    <a:pt x="117" y="19"/>
                    <a:pt x="117" y="19"/>
                    <a:pt x="117" y="19"/>
                  </a:cubicBezTo>
                  <a:cubicBezTo>
                    <a:pt x="117" y="19"/>
                    <a:pt x="115" y="19"/>
                    <a:pt x="115" y="19"/>
                  </a:cubicBezTo>
                  <a:cubicBezTo>
                    <a:pt x="114" y="19"/>
                    <a:pt x="112" y="19"/>
                    <a:pt x="112" y="19"/>
                  </a:cubicBezTo>
                  <a:cubicBezTo>
                    <a:pt x="112" y="19"/>
                    <a:pt x="111" y="20"/>
                    <a:pt x="110" y="20"/>
                  </a:cubicBezTo>
                  <a:cubicBezTo>
                    <a:pt x="110" y="20"/>
                    <a:pt x="109" y="22"/>
                    <a:pt x="109" y="22"/>
                  </a:cubicBezTo>
                  <a:cubicBezTo>
                    <a:pt x="108" y="23"/>
                    <a:pt x="108" y="23"/>
                    <a:pt x="108" y="23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1" y="28"/>
                    <a:pt x="112" y="28"/>
                    <a:pt x="107" y="27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4" y="27"/>
                    <a:pt x="104" y="27"/>
                    <a:pt x="104" y="27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2" y="28"/>
                    <a:pt x="102" y="30"/>
                    <a:pt x="102" y="30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97" y="34"/>
                    <a:pt x="97" y="34"/>
                    <a:pt x="97" y="34"/>
                  </a:cubicBezTo>
                  <a:cubicBezTo>
                    <a:pt x="96" y="35"/>
                    <a:pt x="96" y="35"/>
                    <a:pt x="96" y="35"/>
                  </a:cubicBezTo>
                  <a:cubicBezTo>
                    <a:pt x="94" y="35"/>
                    <a:pt x="94" y="35"/>
                    <a:pt x="94" y="35"/>
                  </a:cubicBezTo>
                  <a:cubicBezTo>
                    <a:pt x="92" y="36"/>
                    <a:pt x="92" y="36"/>
                    <a:pt x="92" y="36"/>
                  </a:cubicBezTo>
                  <a:cubicBezTo>
                    <a:pt x="91" y="38"/>
                    <a:pt x="91" y="38"/>
                    <a:pt x="91" y="38"/>
                  </a:cubicBezTo>
                  <a:cubicBezTo>
                    <a:pt x="91" y="38"/>
                    <a:pt x="89" y="38"/>
                    <a:pt x="89" y="38"/>
                  </a:cubicBezTo>
                  <a:cubicBezTo>
                    <a:pt x="89" y="38"/>
                    <a:pt x="86" y="39"/>
                    <a:pt x="86" y="39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6" y="41"/>
                    <a:pt x="85" y="42"/>
                    <a:pt x="85" y="42"/>
                  </a:cubicBezTo>
                  <a:cubicBezTo>
                    <a:pt x="85" y="42"/>
                    <a:pt x="85" y="45"/>
                    <a:pt x="85" y="45"/>
                  </a:cubicBezTo>
                  <a:cubicBezTo>
                    <a:pt x="85" y="45"/>
                    <a:pt x="87" y="46"/>
                    <a:pt x="87" y="46"/>
                  </a:cubicBezTo>
                  <a:cubicBezTo>
                    <a:pt x="88" y="47"/>
                    <a:pt x="88" y="47"/>
                    <a:pt x="88" y="47"/>
                  </a:cubicBezTo>
                  <a:cubicBezTo>
                    <a:pt x="89" y="48"/>
                    <a:pt x="89" y="48"/>
                    <a:pt x="89" y="48"/>
                  </a:cubicBezTo>
                  <a:cubicBezTo>
                    <a:pt x="89" y="48"/>
                    <a:pt x="90" y="49"/>
                    <a:pt x="90" y="49"/>
                  </a:cubicBezTo>
                  <a:cubicBezTo>
                    <a:pt x="89" y="49"/>
                    <a:pt x="89" y="52"/>
                    <a:pt x="89" y="52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90" y="58"/>
                    <a:pt x="91" y="58"/>
                    <a:pt x="90" y="59"/>
                  </a:cubicBezTo>
                  <a:cubicBezTo>
                    <a:pt x="89" y="59"/>
                    <a:pt x="88" y="60"/>
                    <a:pt x="88" y="60"/>
                  </a:cubicBezTo>
                  <a:cubicBezTo>
                    <a:pt x="88" y="60"/>
                    <a:pt x="86" y="60"/>
                    <a:pt x="86" y="60"/>
                  </a:cubicBezTo>
                  <a:cubicBezTo>
                    <a:pt x="86" y="60"/>
                    <a:pt x="84" y="60"/>
                    <a:pt x="84" y="60"/>
                  </a:cubicBezTo>
                  <a:cubicBezTo>
                    <a:pt x="83" y="62"/>
                    <a:pt x="83" y="62"/>
                    <a:pt x="83" y="62"/>
                  </a:cubicBezTo>
                  <a:cubicBezTo>
                    <a:pt x="81" y="61"/>
                    <a:pt x="81" y="61"/>
                    <a:pt x="81" y="61"/>
                  </a:cubicBezTo>
                  <a:cubicBezTo>
                    <a:pt x="81" y="63"/>
                    <a:pt x="81" y="63"/>
                    <a:pt x="81" y="63"/>
                  </a:cubicBezTo>
                  <a:cubicBezTo>
                    <a:pt x="78" y="64"/>
                    <a:pt x="78" y="64"/>
                    <a:pt x="78" y="64"/>
                  </a:cubicBezTo>
                  <a:cubicBezTo>
                    <a:pt x="76" y="65"/>
                    <a:pt x="76" y="65"/>
                    <a:pt x="76" y="65"/>
                  </a:cubicBezTo>
                  <a:cubicBezTo>
                    <a:pt x="75" y="67"/>
                    <a:pt x="75" y="67"/>
                    <a:pt x="75" y="67"/>
                  </a:cubicBezTo>
                  <a:cubicBezTo>
                    <a:pt x="76" y="68"/>
                    <a:pt x="76" y="68"/>
                    <a:pt x="76" y="68"/>
                  </a:cubicBezTo>
                  <a:cubicBezTo>
                    <a:pt x="76" y="68"/>
                    <a:pt x="77" y="69"/>
                    <a:pt x="77" y="68"/>
                  </a:cubicBezTo>
                  <a:cubicBezTo>
                    <a:pt x="77" y="68"/>
                    <a:pt x="77" y="67"/>
                    <a:pt x="77" y="67"/>
                  </a:cubicBezTo>
                  <a:cubicBezTo>
                    <a:pt x="78" y="68"/>
                    <a:pt x="79" y="69"/>
                    <a:pt x="79" y="69"/>
                  </a:cubicBezTo>
                  <a:cubicBezTo>
                    <a:pt x="80" y="71"/>
                    <a:pt x="80" y="71"/>
                    <a:pt x="80" y="71"/>
                  </a:cubicBezTo>
                  <a:cubicBezTo>
                    <a:pt x="80" y="71"/>
                    <a:pt x="78" y="71"/>
                    <a:pt x="78" y="71"/>
                  </a:cubicBezTo>
                  <a:cubicBezTo>
                    <a:pt x="78" y="71"/>
                    <a:pt x="77" y="72"/>
                    <a:pt x="77" y="72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4"/>
                    <a:pt x="76" y="74"/>
                    <a:pt x="76" y="75"/>
                  </a:cubicBezTo>
                  <a:cubicBezTo>
                    <a:pt x="76" y="75"/>
                    <a:pt x="76" y="76"/>
                    <a:pt x="76" y="76"/>
                  </a:cubicBezTo>
                  <a:cubicBezTo>
                    <a:pt x="77" y="76"/>
                    <a:pt x="78" y="78"/>
                    <a:pt x="78" y="78"/>
                  </a:cubicBezTo>
                  <a:cubicBezTo>
                    <a:pt x="78" y="78"/>
                    <a:pt x="79" y="79"/>
                    <a:pt x="79" y="79"/>
                  </a:cubicBezTo>
                  <a:cubicBezTo>
                    <a:pt x="79" y="79"/>
                    <a:pt x="79" y="80"/>
                    <a:pt x="79" y="80"/>
                  </a:cubicBezTo>
                  <a:cubicBezTo>
                    <a:pt x="79" y="80"/>
                    <a:pt x="78" y="81"/>
                    <a:pt x="77" y="81"/>
                  </a:cubicBezTo>
                  <a:cubicBezTo>
                    <a:pt x="77" y="81"/>
                    <a:pt x="75" y="81"/>
                    <a:pt x="75" y="81"/>
                  </a:cubicBezTo>
                  <a:cubicBezTo>
                    <a:pt x="75" y="81"/>
                    <a:pt x="74" y="83"/>
                    <a:pt x="74" y="83"/>
                  </a:cubicBezTo>
                  <a:cubicBezTo>
                    <a:pt x="74" y="83"/>
                    <a:pt x="73" y="83"/>
                    <a:pt x="72" y="83"/>
                  </a:cubicBezTo>
                  <a:cubicBezTo>
                    <a:pt x="72" y="83"/>
                    <a:pt x="74" y="84"/>
                    <a:pt x="72" y="83"/>
                  </a:cubicBezTo>
                  <a:cubicBezTo>
                    <a:pt x="69" y="82"/>
                    <a:pt x="69" y="81"/>
                    <a:pt x="69" y="81"/>
                  </a:cubicBezTo>
                  <a:cubicBezTo>
                    <a:pt x="69" y="81"/>
                    <a:pt x="68" y="80"/>
                    <a:pt x="68" y="80"/>
                  </a:cubicBezTo>
                  <a:cubicBezTo>
                    <a:pt x="67" y="80"/>
                    <a:pt x="66" y="80"/>
                    <a:pt x="66" y="80"/>
                  </a:cubicBezTo>
                  <a:cubicBezTo>
                    <a:pt x="64" y="80"/>
                    <a:pt x="64" y="80"/>
                    <a:pt x="64" y="80"/>
                  </a:cubicBezTo>
                  <a:cubicBezTo>
                    <a:pt x="63" y="79"/>
                    <a:pt x="63" y="79"/>
                    <a:pt x="63" y="79"/>
                  </a:cubicBezTo>
                  <a:cubicBezTo>
                    <a:pt x="62" y="81"/>
                    <a:pt x="62" y="81"/>
                    <a:pt x="62" y="81"/>
                  </a:cubicBezTo>
                  <a:cubicBezTo>
                    <a:pt x="62" y="81"/>
                    <a:pt x="62" y="82"/>
                    <a:pt x="61" y="82"/>
                  </a:cubicBezTo>
                  <a:cubicBezTo>
                    <a:pt x="60" y="83"/>
                    <a:pt x="61" y="83"/>
                    <a:pt x="60" y="83"/>
                  </a:cubicBezTo>
                  <a:cubicBezTo>
                    <a:pt x="58" y="83"/>
                    <a:pt x="57" y="81"/>
                    <a:pt x="57" y="81"/>
                  </a:cubicBezTo>
                  <a:cubicBezTo>
                    <a:pt x="57" y="81"/>
                    <a:pt x="55" y="80"/>
                    <a:pt x="55" y="80"/>
                  </a:cubicBezTo>
                  <a:cubicBezTo>
                    <a:pt x="54" y="79"/>
                    <a:pt x="54" y="79"/>
                    <a:pt x="54" y="79"/>
                  </a:cubicBezTo>
                  <a:cubicBezTo>
                    <a:pt x="53" y="79"/>
                    <a:pt x="53" y="80"/>
                    <a:pt x="53" y="78"/>
                  </a:cubicBezTo>
                  <a:cubicBezTo>
                    <a:pt x="53" y="77"/>
                    <a:pt x="53" y="77"/>
                    <a:pt x="53" y="77"/>
                  </a:cubicBezTo>
                  <a:cubicBezTo>
                    <a:pt x="52" y="76"/>
                    <a:pt x="52" y="77"/>
                    <a:pt x="51" y="76"/>
                  </a:cubicBezTo>
                  <a:cubicBezTo>
                    <a:pt x="51" y="75"/>
                    <a:pt x="50" y="74"/>
                    <a:pt x="50" y="74"/>
                  </a:cubicBezTo>
                  <a:cubicBezTo>
                    <a:pt x="49" y="72"/>
                    <a:pt x="49" y="72"/>
                    <a:pt x="49" y="72"/>
                  </a:cubicBezTo>
                  <a:cubicBezTo>
                    <a:pt x="49" y="72"/>
                    <a:pt x="49" y="72"/>
                    <a:pt x="49" y="73"/>
                  </a:cubicBezTo>
                  <a:cubicBezTo>
                    <a:pt x="48" y="74"/>
                    <a:pt x="47" y="74"/>
                    <a:pt x="47" y="74"/>
                  </a:cubicBezTo>
                  <a:cubicBezTo>
                    <a:pt x="47" y="75"/>
                    <a:pt x="46" y="76"/>
                    <a:pt x="46" y="76"/>
                  </a:cubicBezTo>
                  <a:cubicBezTo>
                    <a:pt x="46" y="76"/>
                    <a:pt x="45" y="77"/>
                    <a:pt x="45" y="78"/>
                  </a:cubicBezTo>
                  <a:cubicBezTo>
                    <a:pt x="46" y="78"/>
                    <a:pt x="46" y="78"/>
                    <a:pt x="46" y="79"/>
                  </a:cubicBezTo>
                  <a:cubicBezTo>
                    <a:pt x="46" y="79"/>
                    <a:pt x="45" y="80"/>
                    <a:pt x="45" y="80"/>
                  </a:cubicBezTo>
                  <a:cubicBezTo>
                    <a:pt x="44" y="81"/>
                    <a:pt x="44" y="81"/>
                    <a:pt x="43" y="81"/>
                  </a:cubicBezTo>
                  <a:cubicBezTo>
                    <a:pt x="43" y="82"/>
                    <a:pt x="41" y="83"/>
                    <a:pt x="41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6" y="82"/>
                    <a:pt x="36" y="82"/>
                    <a:pt x="36" y="82"/>
                  </a:cubicBezTo>
                  <a:cubicBezTo>
                    <a:pt x="34" y="84"/>
                    <a:pt x="34" y="84"/>
                    <a:pt x="34" y="84"/>
                  </a:cubicBezTo>
                  <a:cubicBezTo>
                    <a:pt x="34" y="84"/>
                    <a:pt x="33" y="84"/>
                    <a:pt x="33" y="84"/>
                  </a:cubicBezTo>
                  <a:cubicBezTo>
                    <a:pt x="32" y="84"/>
                    <a:pt x="31" y="84"/>
                    <a:pt x="31" y="84"/>
                  </a:cubicBezTo>
                  <a:cubicBezTo>
                    <a:pt x="31" y="84"/>
                    <a:pt x="30" y="83"/>
                    <a:pt x="29" y="83"/>
                  </a:cubicBezTo>
                  <a:cubicBezTo>
                    <a:pt x="29" y="83"/>
                    <a:pt x="28" y="83"/>
                    <a:pt x="28" y="83"/>
                  </a:cubicBezTo>
                  <a:cubicBezTo>
                    <a:pt x="27" y="83"/>
                    <a:pt x="26" y="83"/>
                    <a:pt x="26" y="83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4"/>
                    <a:pt x="27" y="84"/>
                  </a:cubicBezTo>
                  <a:cubicBezTo>
                    <a:pt x="27" y="85"/>
                    <a:pt x="27" y="86"/>
                    <a:pt x="27" y="86"/>
                  </a:cubicBezTo>
                  <a:cubicBezTo>
                    <a:pt x="27" y="86"/>
                    <a:pt x="26" y="86"/>
                    <a:pt x="26" y="86"/>
                  </a:cubicBezTo>
                  <a:cubicBezTo>
                    <a:pt x="26" y="87"/>
                    <a:pt x="24" y="87"/>
                    <a:pt x="24" y="87"/>
                  </a:cubicBezTo>
                  <a:cubicBezTo>
                    <a:pt x="24" y="87"/>
                    <a:pt x="24" y="88"/>
                    <a:pt x="24" y="88"/>
                  </a:cubicBezTo>
                  <a:cubicBezTo>
                    <a:pt x="24" y="88"/>
                    <a:pt x="24" y="88"/>
                    <a:pt x="23" y="88"/>
                  </a:cubicBezTo>
                  <a:cubicBezTo>
                    <a:pt x="22" y="88"/>
                    <a:pt x="22" y="88"/>
                    <a:pt x="21" y="88"/>
                  </a:cubicBezTo>
                  <a:cubicBezTo>
                    <a:pt x="21" y="87"/>
                    <a:pt x="20" y="87"/>
                    <a:pt x="19" y="87"/>
                  </a:cubicBezTo>
                  <a:cubicBezTo>
                    <a:pt x="19" y="87"/>
                    <a:pt x="16" y="86"/>
                    <a:pt x="16" y="86"/>
                  </a:cubicBezTo>
                  <a:cubicBezTo>
                    <a:pt x="16" y="86"/>
                    <a:pt x="15" y="87"/>
                    <a:pt x="15" y="87"/>
                  </a:cubicBezTo>
                  <a:cubicBezTo>
                    <a:pt x="14" y="87"/>
                    <a:pt x="13" y="87"/>
                    <a:pt x="12" y="86"/>
                  </a:cubicBezTo>
                  <a:cubicBezTo>
                    <a:pt x="12" y="86"/>
                    <a:pt x="11" y="86"/>
                    <a:pt x="11" y="86"/>
                  </a:cubicBezTo>
                  <a:cubicBezTo>
                    <a:pt x="11" y="85"/>
                    <a:pt x="11" y="84"/>
                    <a:pt x="11" y="84"/>
                  </a:cubicBezTo>
                  <a:cubicBezTo>
                    <a:pt x="11" y="84"/>
                    <a:pt x="10" y="83"/>
                    <a:pt x="11" y="83"/>
                  </a:cubicBezTo>
                  <a:cubicBezTo>
                    <a:pt x="11" y="83"/>
                    <a:pt x="12" y="83"/>
                    <a:pt x="13" y="83"/>
                  </a:cubicBezTo>
                  <a:cubicBezTo>
                    <a:pt x="14" y="83"/>
                    <a:pt x="15" y="83"/>
                    <a:pt x="15" y="82"/>
                  </a:cubicBezTo>
                  <a:cubicBezTo>
                    <a:pt x="15" y="82"/>
                    <a:pt x="15" y="82"/>
                    <a:pt x="16" y="82"/>
                  </a:cubicBezTo>
                  <a:cubicBezTo>
                    <a:pt x="16" y="82"/>
                    <a:pt x="17" y="83"/>
                    <a:pt x="17" y="82"/>
                  </a:cubicBezTo>
                  <a:cubicBezTo>
                    <a:pt x="17" y="81"/>
                    <a:pt x="17" y="81"/>
                    <a:pt x="17" y="81"/>
                  </a:cubicBezTo>
                  <a:cubicBezTo>
                    <a:pt x="16" y="80"/>
                    <a:pt x="16" y="80"/>
                    <a:pt x="16" y="80"/>
                  </a:cubicBezTo>
                  <a:cubicBezTo>
                    <a:pt x="16" y="80"/>
                    <a:pt x="17" y="79"/>
                    <a:pt x="17" y="79"/>
                  </a:cubicBezTo>
                  <a:cubicBezTo>
                    <a:pt x="18" y="79"/>
                    <a:pt x="19" y="79"/>
                    <a:pt x="19" y="79"/>
                  </a:cubicBezTo>
                  <a:cubicBezTo>
                    <a:pt x="20" y="79"/>
                    <a:pt x="21" y="79"/>
                    <a:pt x="21" y="79"/>
                  </a:cubicBezTo>
                  <a:cubicBezTo>
                    <a:pt x="21" y="79"/>
                    <a:pt x="21" y="79"/>
                    <a:pt x="22" y="78"/>
                  </a:cubicBezTo>
                  <a:cubicBezTo>
                    <a:pt x="22" y="78"/>
                    <a:pt x="18" y="78"/>
                    <a:pt x="17" y="77"/>
                  </a:cubicBezTo>
                  <a:cubicBezTo>
                    <a:pt x="15" y="75"/>
                    <a:pt x="13" y="74"/>
                    <a:pt x="13" y="70"/>
                  </a:cubicBezTo>
                  <a:cubicBezTo>
                    <a:pt x="12" y="70"/>
                    <a:pt x="12" y="68"/>
                    <a:pt x="11" y="68"/>
                  </a:cubicBezTo>
                  <a:cubicBezTo>
                    <a:pt x="11" y="68"/>
                    <a:pt x="9" y="67"/>
                    <a:pt x="9" y="67"/>
                  </a:cubicBezTo>
                  <a:cubicBezTo>
                    <a:pt x="9" y="66"/>
                    <a:pt x="9" y="66"/>
                    <a:pt x="10" y="65"/>
                  </a:cubicBezTo>
                  <a:cubicBezTo>
                    <a:pt x="10" y="64"/>
                    <a:pt x="10" y="64"/>
                    <a:pt x="11" y="63"/>
                  </a:cubicBezTo>
                  <a:cubicBezTo>
                    <a:pt x="11" y="63"/>
                    <a:pt x="11" y="61"/>
                    <a:pt x="11" y="61"/>
                  </a:cubicBezTo>
                  <a:cubicBezTo>
                    <a:pt x="11" y="61"/>
                    <a:pt x="12" y="60"/>
                    <a:pt x="11" y="60"/>
                  </a:cubicBezTo>
                  <a:cubicBezTo>
                    <a:pt x="11" y="59"/>
                    <a:pt x="10" y="58"/>
                    <a:pt x="10" y="58"/>
                  </a:cubicBezTo>
                  <a:cubicBezTo>
                    <a:pt x="10" y="58"/>
                    <a:pt x="10" y="58"/>
                    <a:pt x="9" y="58"/>
                  </a:cubicBezTo>
                  <a:cubicBezTo>
                    <a:pt x="9" y="59"/>
                    <a:pt x="9" y="59"/>
                    <a:pt x="9" y="59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7" y="60"/>
                    <a:pt x="6" y="58"/>
                    <a:pt x="6" y="58"/>
                  </a:cubicBezTo>
                  <a:cubicBezTo>
                    <a:pt x="5" y="58"/>
                    <a:pt x="5" y="58"/>
                    <a:pt x="5" y="57"/>
                  </a:cubicBezTo>
                  <a:cubicBezTo>
                    <a:pt x="5" y="57"/>
                    <a:pt x="6" y="56"/>
                    <a:pt x="6" y="56"/>
                  </a:cubicBezTo>
                  <a:cubicBezTo>
                    <a:pt x="6" y="56"/>
                    <a:pt x="5" y="55"/>
                    <a:pt x="5" y="55"/>
                  </a:cubicBezTo>
                  <a:cubicBezTo>
                    <a:pt x="5" y="55"/>
                    <a:pt x="6" y="53"/>
                    <a:pt x="7" y="53"/>
                  </a:cubicBezTo>
                  <a:cubicBezTo>
                    <a:pt x="8" y="52"/>
                    <a:pt x="10" y="50"/>
                    <a:pt x="10" y="50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7"/>
                    <a:pt x="9" y="48"/>
                    <a:pt x="9" y="48"/>
                  </a:cubicBezTo>
                  <a:close/>
                </a:path>
              </a:pathLst>
            </a:custGeom>
            <a:grpFill/>
            <a:ln w="3175" cap="rnd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Lato Light"/>
              </a:endParaRPr>
            </a:p>
          </p:txBody>
        </p:sp>
        <p:sp>
          <p:nvSpPr>
            <p:cNvPr id="13" name="Freeform 197">
              <a:extLst>
                <a:ext uri="{FF2B5EF4-FFF2-40B4-BE49-F238E27FC236}">
                  <a16:creationId xmlns:a16="http://schemas.microsoft.com/office/drawing/2014/main" id="{08257A63-F2DE-0CCE-B491-BDAFB395155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38204" y="3253212"/>
              <a:ext cx="517832" cy="466653"/>
            </a:xfrm>
            <a:custGeom>
              <a:avLst/>
              <a:gdLst>
                <a:gd name="T0" fmla="*/ 216 w 227"/>
                <a:gd name="T1" fmla="*/ 62 h 211"/>
                <a:gd name="T2" fmla="*/ 209 w 227"/>
                <a:gd name="T3" fmla="*/ 47 h 211"/>
                <a:gd name="T4" fmla="*/ 183 w 227"/>
                <a:gd name="T5" fmla="*/ 33 h 211"/>
                <a:gd name="T6" fmla="*/ 141 w 227"/>
                <a:gd name="T7" fmla="*/ 25 h 211"/>
                <a:gd name="T8" fmla="*/ 102 w 227"/>
                <a:gd name="T9" fmla="*/ 1 h 211"/>
                <a:gd name="T10" fmla="*/ 84 w 227"/>
                <a:gd name="T11" fmla="*/ 17 h 211"/>
                <a:gd name="T12" fmla="*/ 82 w 227"/>
                <a:gd name="T13" fmla="*/ 40 h 211"/>
                <a:gd name="T14" fmla="*/ 70 w 227"/>
                <a:gd name="T15" fmla="*/ 52 h 211"/>
                <a:gd name="T16" fmla="*/ 58 w 227"/>
                <a:gd name="T17" fmla="*/ 61 h 211"/>
                <a:gd name="T18" fmla="*/ 39 w 227"/>
                <a:gd name="T19" fmla="*/ 55 h 211"/>
                <a:gd name="T20" fmla="*/ 18 w 227"/>
                <a:gd name="T21" fmla="*/ 65 h 211"/>
                <a:gd name="T22" fmla="*/ 3 w 227"/>
                <a:gd name="T23" fmla="*/ 67 h 211"/>
                <a:gd name="T24" fmla="*/ 3 w 227"/>
                <a:gd name="T25" fmla="*/ 66 h 211"/>
                <a:gd name="T26" fmla="*/ 3 w 227"/>
                <a:gd name="T27" fmla="*/ 66 h 211"/>
                <a:gd name="T28" fmla="*/ 4 w 227"/>
                <a:gd name="T29" fmla="*/ 77 h 211"/>
                <a:gd name="T30" fmla="*/ 17 w 227"/>
                <a:gd name="T31" fmla="*/ 102 h 211"/>
                <a:gd name="T32" fmla="*/ 30 w 227"/>
                <a:gd name="T33" fmla="*/ 77 h 211"/>
                <a:gd name="T34" fmla="*/ 51 w 227"/>
                <a:gd name="T35" fmla="*/ 92 h 211"/>
                <a:gd name="T36" fmla="*/ 64 w 227"/>
                <a:gd name="T37" fmla="*/ 115 h 211"/>
                <a:gd name="T38" fmla="*/ 53 w 227"/>
                <a:gd name="T39" fmla="*/ 108 h 211"/>
                <a:gd name="T40" fmla="*/ 65 w 227"/>
                <a:gd name="T41" fmla="*/ 124 h 211"/>
                <a:gd name="T42" fmla="*/ 73 w 227"/>
                <a:gd name="T43" fmla="*/ 138 h 211"/>
                <a:gd name="T44" fmla="*/ 72 w 227"/>
                <a:gd name="T45" fmla="*/ 145 h 211"/>
                <a:gd name="T46" fmla="*/ 58 w 227"/>
                <a:gd name="T47" fmla="*/ 130 h 211"/>
                <a:gd name="T48" fmla="*/ 61 w 227"/>
                <a:gd name="T49" fmla="*/ 136 h 211"/>
                <a:gd name="T50" fmla="*/ 76 w 227"/>
                <a:gd name="T51" fmla="*/ 153 h 211"/>
                <a:gd name="T52" fmla="*/ 74 w 227"/>
                <a:gd name="T53" fmla="*/ 146 h 211"/>
                <a:gd name="T54" fmla="*/ 89 w 227"/>
                <a:gd name="T55" fmla="*/ 156 h 211"/>
                <a:gd name="T56" fmla="*/ 99 w 227"/>
                <a:gd name="T57" fmla="*/ 157 h 211"/>
                <a:gd name="T58" fmla="*/ 126 w 227"/>
                <a:gd name="T59" fmla="*/ 164 h 211"/>
                <a:gd name="T60" fmla="*/ 160 w 227"/>
                <a:gd name="T61" fmla="*/ 187 h 211"/>
                <a:gd name="T62" fmla="*/ 140 w 227"/>
                <a:gd name="T63" fmla="*/ 190 h 211"/>
                <a:gd name="T64" fmla="*/ 184 w 227"/>
                <a:gd name="T65" fmla="*/ 200 h 211"/>
                <a:gd name="T66" fmla="*/ 171 w 227"/>
                <a:gd name="T67" fmla="*/ 185 h 211"/>
                <a:gd name="T68" fmla="*/ 153 w 227"/>
                <a:gd name="T69" fmla="*/ 162 h 211"/>
                <a:gd name="T70" fmla="*/ 118 w 227"/>
                <a:gd name="T71" fmla="*/ 135 h 211"/>
                <a:gd name="T72" fmla="*/ 100 w 227"/>
                <a:gd name="T73" fmla="*/ 105 h 211"/>
                <a:gd name="T74" fmla="*/ 88 w 227"/>
                <a:gd name="T75" fmla="*/ 76 h 211"/>
                <a:gd name="T76" fmla="*/ 121 w 227"/>
                <a:gd name="T77" fmla="*/ 70 h 211"/>
                <a:gd name="T78" fmla="*/ 160 w 227"/>
                <a:gd name="T79" fmla="*/ 71 h 211"/>
                <a:gd name="T80" fmla="*/ 189 w 227"/>
                <a:gd name="T81" fmla="*/ 70 h 211"/>
                <a:gd name="T82" fmla="*/ 179 w 227"/>
                <a:gd name="T83" fmla="*/ 190 h 211"/>
                <a:gd name="T84" fmla="*/ 192 w 227"/>
                <a:gd name="T85" fmla="*/ 201 h 211"/>
                <a:gd name="T86" fmla="*/ 159 w 227"/>
                <a:gd name="T87" fmla="*/ 195 h 211"/>
                <a:gd name="T88" fmla="*/ 144 w 227"/>
                <a:gd name="T89" fmla="*/ 199 h 211"/>
                <a:gd name="T90" fmla="*/ 115 w 227"/>
                <a:gd name="T91" fmla="*/ 191 h 211"/>
                <a:gd name="T92" fmla="*/ 136 w 227"/>
                <a:gd name="T93" fmla="*/ 178 h 211"/>
                <a:gd name="T94" fmla="*/ 144 w 227"/>
                <a:gd name="T95" fmla="*/ 180 h 211"/>
                <a:gd name="T96" fmla="*/ 123 w 227"/>
                <a:gd name="T97" fmla="*/ 178 h 211"/>
                <a:gd name="T98" fmla="*/ 129 w 227"/>
                <a:gd name="T99" fmla="*/ 168 h 211"/>
                <a:gd name="T100" fmla="*/ 51 w 227"/>
                <a:gd name="T101" fmla="*/ 93 h 211"/>
                <a:gd name="T102" fmla="*/ 50 w 227"/>
                <a:gd name="T103" fmla="*/ 97 h 211"/>
                <a:gd name="T104" fmla="*/ 60 w 227"/>
                <a:gd name="T105" fmla="*/ 119 h 211"/>
                <a:gd name="T106" fmla="*/ 53 w 227"/>
                <a:gd name="T107" fmla="*/ 121 h 211"/>
                <a:gd name="T108" fmla="*/ 35 w 227"/>
                <a:gd name="T109" fmla="*/ 119 h 211"/>
                <a:gd name="T110" fmla="*/ 36 w 227"/>
                <a:gd name="T111" fmla="*/ 91 h 211"/>
                <a:gd name="T112" fmla="*/ 40 w 227"/>
                <a:gd name="T113" fmla="*/ 103 h 211"/>
                <a:gd name="T114" fmla="*/ 45 w 227"/>
                <a:gd name="T115" fmla="*/ 120 h 211"/>
                <a:gd name="T116" fmla="*/ 37 w 227"/>
                <a:gd name="T117" fmla="*/ 107 h 211"/>
                <a:gd name="T118" fmla="*/ 34 w 227"/>
                <a:gd name="T119" fmla="*/ 9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27" h="211">
                  <a:moveTo>
                    <a:pt x="215" y="82"/>
                  </a:moveTo>
                  <a:cubicBezTo>
                    <a:pt x="215" y="80"/>
                    <a:pt x="214" y="79"/>
                    <a:pt x="216" y="78"/>
                  </a:cubicBezTo>
                  <a:cubicBezTo>
                    <a:pt x="217" y="78"/>
                    <a:pt x="218" y="80"/>
                    <a:pt x="218" y="78"/>
                  </a:cubicBezTo>
                  <a:cubicBezTo>
                    <a:pt x="218" y="76"/>
                    <a:pt x="219" y="77"/>
                    <a:pt x="218" y="75"/>
                  </a:cubicBezTo>
                  <a:cubicBezTo>
                    <a:pt x="218" y="75"/>
                    <a:pt x="218" y="75"/>
                    <a:pt x="218" y="75"/>
                  </a:cubicBezTo>
                  <a:cubicBezTo>
                    <a:pt x="218" y="75"/>
                    <a:pt x="218" y="75"/>
                    <a:pt x="218" y="75"/>
                  </a:cubicBezTo>
                  <a:cubicBezTo>
                    <a:pt x="218" y="75"/>
                    <a:pt x="218" y="77"/>
                    <a:pt x="217" y="77"/>
                  </a:cubicBezTo>
                  <a:cubicBezTo>
                    <a:pt x="217" y="77"/>
                    <a:pt x="216" y="78"/>
                    <a:pt x="215" y="78"/>
                  </a:cubicBezTo>
                  <a:cubicBezTo>
                    <a:pt x="214" y="77"/>
                    <a:pt x="214" y="77"/>
                    <a:pt x="214" y="77"/>
                  </a:cubicBezTo>
                  <a:cubicBezTo>
                    <a:pt x="216" y="75"/>
                    <a:pt x="216" y="75"/>
                    <a:pt x="216" y="75"/>
                  </a:cubicBezTo>
                  <a:cubicBezTo>
                    <a:pt x="216" y="71"/>
                    <a:pt x="216" y="71"/>
                    <a:pt x="216" y="71"/>
                  </a:cubicBezTo>
                  <a:cubicBezTo>
                    <a:pt x="216" y="71"/>
                    <a:pt x="215" y="69"/>
                    <a:pt x="214" y="67"/>
                  </a:cubicBezTo>
                  <a:cubicBezTo>
                    <a:pt x="213" y="66"/>
                    <a:pt x="212" y="65"/>
                    <a:pt x="212" y="65"/>
                  </a:cubicBezTo>
                  <a:cubicBezTo>
                    <a:pt x="215" y="63"/>
                    <a:pt x="215" y="63"/>
                    <a:pt x="215" y="63"/>
                  </a:cubicBezTo>
                  <a:cubicBezTo>
                    <a:pt x="216" y="62"/>
                    <a:pt x="216" y="62"/>
                    <a:pt x="216" y="62"/>
                  </a:cubicBezTo>
                  <a:cubicBezTo>
                    <a:pt x="216" y="61"/>
                    <a:pt x="216" y="61"/>
                    <a:pt x="216" y="61"/>
                  </a:cubicBezTo>
                  <a:cubicBezTo>
                    <a:pt x="216" y="61"/>
                    <a:pt x="218" y="63"/>
                    <a:pt x="220" y="63"/>
                  </a:cubicBezTo>
                  <a:cubicBezTo>
                    <a:pt x="221" y="63"/>
                    <a:pt x="220" y="63"/>
                    <a:pt x="222" y="62"/>
                  </a:cubicBezTo>
                  <a:cubicBezTo>
                    <a:pt x="224" y="62"/>
                    <a:pt x="227" y="59"/>
                    <a:pt x="227" y="59"/>
                  </a:cubicBezTo>
                  <a:cubicBezTo>
                    <a:pt x="227" y="59"/>
                    <a:pt x="225" y="57"/>
                    <a:pt x="224" y="57"/>
                  </a:cubicBezTo>
                  <a:cubicBezTo>
                    <a:pt x="223" y="58"/>
                    <a:pt x="224" y="58"/>
                    <a:pt x="221" y="58"/>
                  </a:cubicBezTo>
                  <a:cubicBezTo>
                    <a:pt x="218" y="57"/>
                    <a:pt x="217" y="56"/>
                    <a:pt x="217" y="56"/>
                  </a:cubicBezTo>
                  <a:cubicBezTo>
                    <a:pt x="217" y="56"/>
                    <a:pt x="216" y="56"/>
                    <a:pt x="215" y="56"/>
                  </a:cubicBezTo>
                  <a:cubicBezTo>
                    <a:pt x="214" y="56"/>
                    <a:pt x="214" y="56"/>
                    <a:pt x="213" y="55"/>
                  </a:cubicBezTo>
                  <a:cubicBezTo>
                    <a:pt x="211" y="53"/>
                    <a:pt x="209" y="51"/>
                    <a:pt x="209" y="51"/>
                  </a:cubicBezTo>
                  <a:cubicBezTo>
                    <a:pt x="209" y="51"/>
                    <a:pt x="207" y="52"/>
                    <a:pt x="207" y="51"/>
                  </a:cubicBezTo>
                  <a:cubicBezTo>
                    <a:pt x="207" y="51"/>
                    <a:pt x="208" y="49"/>
                    <a:pt x="208" y="49"/>
                  </a:cubicBezTo>
                  <a:cubicBezTo>
                    <a:pt x="208" y="48"/>
                    <a:pt x="208" y="48"/>
                    <a:pt x="208" y="48"/>
                  </a:cubicBezTo>
                  <a:cubicBezTo>
                    <a:pt x="207" y="47"/>
                    <a:pt x="207" y="47"/>
                    <a:pt x="207" y="47"/>
                  </a:cubicBezTo>
                  <a:cubicBezTo>
                    <a:pt x="207" y="47"/>
                    <a:pt x="209" y="47"/>
                    <a:pt x="209" y="47"/>
                  </a:cubicBezTo>
                  <a:cubicBezTo>
                    <a:pt x="210" y="46"/>
                    <a:pt x="210" y="46"/>
                    <a:pt x="210" y="46"/>
                  </a:cubicBezTo>
                  <a:cubicBezTo>
                    <a:pt x="212" y="44"/>
                    <a:pt x="210" y="42"/>
                    <a:pt x="207" y="43"/>
                  </a:cubicBezTo>
                  <a:cubicBezTo>
                    <a:pt x="206" y="43"/>
                    <a:pt x="205" y="44"/>
                    <a:pt x="205" y="44"/>
                  </a:cubicBezTo>
                  <a:cubicBezTo>
                    <a:pt x="204" y="44"/>
                    <a:pt x="202" y="43"/>
                    <a:pt x="202" y="42"/>
                  </a:cubicBezTo>
                  <a:cubicBezTo>
                    <a:pt x="202" y="41"/>
                    <a:pt x="201" y="41"/>
                    <a:pt x="203" y="40"/>
                  </a:cubicBezTo>
                  <a:cubicBezTo>
                    <a:pt x="204" y="40"/>
                    <a:pt x="205" y="38"/>
                    <a:pt x="205" y="38"/>
                  </a:cubicBezTo>
                  <a:cubicBezTo>
                    <a:pt x="203" y="35"/>
                    <a:pt x="203" y="35"/>
                    <a:pt x="203" y="35"/>
                  </a:cubicBezTo>
                  <a:cubicBezTo>
                    <a:pt x="204" y="29"/>
                    <a:pt x="204" y="29"/>
                    <a:pt x="204" y="29"/>
                  </a:cubicBezTo>
                  <a:cubicBezTo>
                    <a:pt x="200" y="28"/>
                    <a:pt x="200" y="28"/>
                    <a:pt x="200" y="28"/>
                  </a:cubicBezTo>
                  <a:cubicBezTo>
                    <a:pt x="200" y="26"/>
                    <a:pt x="200" y="26"/>
                    <a:pt x="200" y="26"/>
                  </a:cubicBezTo>
                  <a:cubicBezTo>
                    <a:pt x="198" y="25"/>
                    <a:pt x="198" y="25"/>
                    <a:pt x="198" y="25"/>
                  </a:cubicBezTo>
                  <a:cubicBezTo>
                    <a:pt x="196" y="30"/>
                    <a:pt x="196" y="30"/>
                    <a:pt x="196" y="30"/>
                  </a:cubicBezTo>
                  <a:cubicBezTo>
                    <a:pt x="196" y="30"/>
                    <a:pt x="193" y="31"/>
                    <a:pt x="193" y="32"/>
                  </a:cubicBezTo>
                  <a:cubicBezTo>
                    <a:pt x="192" y="33"/>
                    <a:pt x="187" y="33"/>
                    <a:pt x="187" y="33"/>
                  </a:cubicBezTo>
                  <a:cubicBezTo>
                    <a:pt x="183" y="33"/>
                    <a:pt x="183" y="33"/>
                    <a:pt x="183" y="33"/>
                  </a:cubicBezTo>
                  <a:cubicBezTo>
                    <a:pt x="176" y="35"/>
                    <a:pt x="176" y="35"/>
                    <a:pt x="176" y="35"/>
                  </a:cubicBezTo>
                  <a:cubicBezTo>
                    <a:pt x="176" y="35"/>
                    <a:pt x="174" y="36"/>
                    <a:pt x="173" y="36"/>
                  </a:cubicBezTo>
                  <a:cubicBezTo>
                    <a:pt x="172" y="36"/>
                    <a:pt x="167" y="35"/>
                    <a:pt x="167" y="35"/>
                  </a:cubicBezTo>
                  <a:cubicBezTo>
                    <a:pt x="164" y="36"/>
                    <a:pt x="164" y="36"/>
                    <a:pt x="164" y="36"/>
                  </a:cubicBezTo>
                  <a:cubicBezTo>
                    <a:pt x="157" y="34"/>
                    <a:pt x="157" y="34"/>
                    <a:pt x="157" y="34"/>
                  </a:cubicBezTo>
                  <a:cubicBezTo>
                    <a:pt x="155" y="32"/>
                    <a:pt x="155" y="32"/>
                    <a:pt x="155" y="32"/>
                  </a:cubicBezTo>
                  <a:cubicBezTo>
                    <a:pt x="154" y="31"/>
                    <a:pt x="154" y="31"/>
                    <a:pt x="154" y="31"/>
                  </a:cubicBezTo>
                  <a:cubicBezTo>
                    <a:pt x="149" y="30"/>
                    <a:pt x="149" y="30"/>
                    <a:pt x="149" y="30"/>
                  </a:cubicBezTo>
                  <a:cubicBezTo>
                    <a:pt x="148" y="28"/>
                    <a:pt x="148" y="28"/>
                    <a:pt x="148" y="28"/>
                  </a:cubicBezTo>
                  <a:cubicBezTo>
                    <a:pt x="144" y="28"/>
                    <a:pt x="144" y="28"/>
                    <a:pt x="144" y="28"/>
                  </a:cubicBezTo>
                  <a:cubicBezTo>
                    <a:pt x="144" y="28"/>
                    <a:pt x="144" y="28"/>
                    <a:pt x="144" y="28"/>
                  </a:cubicBezTo>
                  <a:cubicBezTo>
                    <a:pt x="144" y="28"/>
                    <a:pt x="144" y="28"/>
                    <a:pt x="144" y="28"/>
                  </a:cubicBezTo>
                  <a:cubicBezTo>
                    <a:pt x="142" y="27"/>
                    <a:pt x="142" y="27"/>
                    <a:pt x="142" y="27"/>
                  </a:cubicBezTo>
                  <a:cubicBezTo>
                    <a:pt x="142" y="26"/>
                    <a:pt x="142" y="26"/>
                    <a:pt x="142" y="26"/>
                  </a:cubicBezTo>
                  <a:cubicBezTo>
                    <a:pt x="141" y="26"/>
                    <a:pt x="141" y="26"/>
                    <a:pt x="141" y="25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35" y="18"/>
                    <a:pt x="135" y="18"/>
                    <a:pt x="135" y="18"/>
                  </a:cubicBezTo>
                  <a:cubicBezTo>
                    <a:pt x="134" y="18"/>
                    <a:pt x="134" y="18"/>
                    <a:pt x="134" y="18"/>
                  </a:cubicBezTo>
                  <a:cubicBezTo>
                    <a:pt x="134" y="18"/>
                    <a:pt x="134" y="18"/>
                    <a:pt x="134" y="18"/>
                  </a:cubicBezTo>
                  <a:cubicBezTo>
                    <a:pt x="125" y="15"/>
                    <a:pt x="125" y="15"/>
                    <a:pt x="125" y="15"/>
                  </a:cubicBezTo>
                  <a:cubicBezTo>
                    <a:pt x="122" y="11"/>
                    <a:pt x="122" y="11"/>
                    <a:pt x="122" y="11"/>
                  </a:cubicBezTo>
                  <a:cubicBezTo>
                    <a:pt x="119" y="9"/>
                    <a:pt x="119" y="9"/>
                    <a:pt x="119" y="9"/>
                  </a:cubicBezTo>
                  <a:cubicBezTo>
                    <a:pt x="115" y="6"/>
                    <a:pt x="115" y="6"/>
                    <a:pt x="115" y="6"/>
                  </a:cubicBezTo>
                  <a:cubicBezTo>
                    <a:pt x="111" y="3"/>
                    <a:pt x="111" y="3"/>
                    <a:pt x="111" y="3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9" y="1"/>
                    <a:pt x="108" y="0"/>
                    <a:pt x="108" y="0"/>
                  </a:cubicBezTo>
                  <a:cubicBezTo>
                    <a:pt x="108" y="0"/>
                    <a:pt x="107" y="0"/>
                    <a:pt x="107" y="0"/>
                  </a:cubicBezTo>
                  <a:cubicBezTo>
                    <a:pt x="106" y="0"/>
                    <a:pt x="104" y="0"/>
                    <a:pt x="104" y="0"/>
                  </a:cubicBezTo>
                  <a:cubicBezTo>
                    <a:pt x="104" y="0"/>
                    <a:pt x="103" y="1"/>
                    <a:pt x="102" y="1"/>
                  </a:cubicBezTo>
                  <a:cubicBezTo>
                    <a:pt x="102" y="1"/>
                    <a:pt x="101" y="3"/>
                    <a:pt x="101" y="3"/>
                  </a:cubicBezTo>
                  <a:cubicBezTo>
                    <a:pt x="100" y="4"/>
                    <a:pt x="100" y="4"/>
                    <a:pt x="100" y="4"/>
                  </a:cubicBezTo>
                  <a:cubicBezTo>
                    <a:pt x="101" y="5"/>
                    <a:pt x="101" y="5"/>
                    <a:pt x="101" y="5"/>
                  </a:cubicBezTo>
                  <a:cubicBezTo>
                    <a:pt x="103" y="9"/>
                    <a:pt x="104" y="9"/>
                    <a:pt x="99" y="8"/>
                  </a:cubicBezTo>
                  <a:cubicBezTo>
                    <a:pt x="97" y="7"/>
                    <a:pt x="97" y="7"/>
                    <a:pt x="97" y="7"/>
                  </a:cubicBezTo>
                  <a:cubicBezTo>
                    <a:pt x="96" y="8"/>
                    <a:pt x="96" y="8"/>
                    <a:pt x="96" y="8"/>
                  </a:cubicBezTo>
                  <a:cubicBezTo>
                    <a:pt x="94" y="9"/>
                    <a:pt x="94" y="9"/>
                    <a:pt x="94" y="9"/>
                  </a:cubicBezTo>
                  <a:cubicBezTo>
                    <a:pt x="94" y="9"/>
                    <a:pt x="94" y="9"/>
                    <a:pt x="94" y="9"/>
                  </a:cubicBezTo>
                  <a:cubicBezTo>
                    <a:pt x="94" y="9"/>
                    <a:pt x="94" y="11"/>
                    <a:pt x="94" y="11"/>
                  </a:cubicBezTo>
                  <a:cubicBezTo>
                    <a:pt x="93" y="13"/>
                    <a:pt x="93" y="13"/>
                    <a:pt x="93" y="13"/>
                  </a:cubicBezTo>
                  <a:cubicBezTo>
                    <a:pt x="91" y="14"/>
                    <a:pt x="91" y="14"/>
                    <a:pt x="91" y="14"/>
                  </a:cubicBezTo>
                  <a:cubicBezTo>
                    <a:pt x="89" y="15"/>
                    <a:pt x="89" y="15"/>
                    <a:pt x="89" y="15"/>
                  </a:cubicBezTo>
                  <a:cubicBezTo>
                    <a:pt x="88" y="16"/>
                    <a:pt x="88" y="16"/>
                    <a:pt x="88" y="16"/>
                  </a:cubicBezTo>
                  <a:cubicBezTo>
                    <a:pt x="86" y="16"/>
                    <a:pt x="86" y="16"/>
                    <a:pt x="86" y="16"/>
                  </a:cubicBezTo>
                  <a:cubicBezTo>
                    <a:pt x="84" y="17"/>
                    <a:pt x="84" y="17"/>
                    <a:pt x="84" y="17"/>
                  </a:cubicBezTo>
                  <a:cubicBezTo>
                    <a:pt x="83" y="19"/>
                    <a:pt x="83" y="19"/>
                    <a:pt x="83" y="19"/>
                  </a:cubicBezTo>
                  <a:cubicBezTo>
                    <a:pt x="83" y="19"/>
                    <a:pt x="81" y="19"/>
                    <a:pt x="81" y="19"/>
                  </a:cubicBezTo>
                  <a:cubicBezTo>
                    <a:pt x="81" y="19"/>
                    <a:pt x="78" y="20"/>
                    <a:pt x="78" y="20"/>
                  </a:cubicBezTo>
                  <a:cubicBezTo>
                    <a:pt x="78" y="22"/>
                    <a:pt x="78" y="22"/>
                    <a:pt x="78" y="22"/>
                  </a:cubicBezTo>
                  <a:cubicBezTo>
                    <a:pt x="78" y="22"/>
                    <a:pt x="77" y="23"/>
                    <a:pt x="77" y="23"/>
                  </a:cubicBezTo>
                  <a:cubicBezTo>
                    <a:pt x="77" y="23"/>
                    <a:pt x="77" y="26"/>
                    <a:pt x="77" y="26"/>
                  </a:cubicBezTo>
                  <a:cubicBezTo>
                    <a:pt x="77" y="26"/>
                    <a:pt x="79" y="27"/>
                    <a:pt x="79" y="27"/>
                  </a:cubicBezTo>
                  <a:cubicBezTo>
                    <a:pt x="80" y="28"/>
                    <a:pt x="80" y="28"/>
                    <a:pt x="80" y="28"/>
                  </a:cubicBezTo>
                  <a:cubicBezTo>
                    <a:pt x="81" y="29"/>
                    <a:pt x="81" y="29"/>
                    <a:pt x="81" y="29"/>
                  </a:cubicBezTo>
                  <a:cubicBezTo>
                    <a:pt x="81" y="29"/>
                    <a:pt x="82" y="30"/>
                    <a:pt x="82" y="30"/>
                  </a:cubicBezTo>
                  <a:cubicBezTo>
                    <a:pt x="81" y="30"/>
                    <a:pt x="81" y="33"/>
                    <a:pt x="81" y="33"/>
                  </a:cubicBezTo>
                  <a:cubicBezTo>
                    <a:pt x="82" y="36"/>
                    <a:pt x="82" y="36"/>
                    <a:pt x="82" y="36"/>
                  </a:cubicBezTo>
                  <a:cubicBezTo>
                    <a:pt x="81" y="37"/>
                    <a:pt x="81" y="37"/>
                    <a:pt x="81" y="37"/>
                  </a:cubicBezTo>
                  <a:cubicBezTo>
                    <a:pt x="82" y="39"/>
                    <a:pt x="82" y="39"/>
                    <a:pt x="82" y="39"/>
                  </a:cubicBezTo>
                  <a:cubicBezTo>
                    <a:pt x="82" y="39"/>
                    <a:pt x="83" y="39"/>
                    <a:pt x="82" y="40"/>
                  </a:cubicBezTo>
                  <a:cubicBezTo>
                    <a:pt x="81" y="40"/>
                    <a:pt x="80" y="41"/>
                    <a:pt x="80" y="41"/>
                  </a:cubicBezTo>
                  <a:cubicBezTo>
                    <a:pt x="80" y="41"/>
                    <a:pt x="78" y="41"/>
                    <a:pt x="78" y="41"/>
                  </a:cubicBezTo>
                  <a:cubicBezTo>
                    <a:pt x="78" y="41"/>
                    <a:pt x="76" y="41"/>
                    <a:pt x="76" y="41"/>
                  </a:cubicBezTo>
                  <a:cubicBezTo>
                    <a:pt x="75" y="43"/>
                    <a:pt x="75" y="43"/>
                    <a:pt x="75" y="43"/>
                  </a:cubicBezTo>
                  <a:cubicBezTo>
                    <a:pt x="73" y="42"/>
                    <a:pt x="73" y="42"/>
                    <a:pt x="73" y="42"/>
                  </a:cubicBezTo>
                  <a:cubicBezTo>
                    <a:pt x="73" y="44"/>
                    <a:pt x="73" y="44"/>
                    <a:pt x="73" y="44"/>
                  </a:cubicBezTo>
                  <a:cubicBezTo>
                    <a:pt x="70" y="45"/>
                    <a:pt x="70" y="45"/>
                    <a:pt x="70" y="45"/>
                  </a:cubicBezTo>
                  <a:cubicBezTo>
                    <a:pt x="68" y="46"/>
                    <a:pt x="68" y="46"/>
                    <a:pt x="68" y="46"/>
                  </a:cubicBezTo>
                  <a:cubicBezTo>
                    <a:pt x="67" y="48"/>
                    <a:pt x="67" y="48"/>
                    <a:pt x="67" y="48"/>
                  </a:cubicBezTo>
                  <a:cubicBezTo>
                    <a:pt x="68" y="49"/>
                    <a:pt x="68" y="49"/>
                    <a:pt x="68" y="49"/>
                  </a:cubicBezTo>
                  <a:cubicBezTo>
                    <a:pt x="68" y="49"/>
                    <a:pt x="69" y="50"/>
                    <a:pt x="69" y="49"/>
                  </a:cubicBezTo>
                  <a:cubicBezTo>
                    <a:pt x="69" y="49"/>
                    <a:pt x="69" y="48"/>
                    <a:pt x="69" y="48"/>
                  </a:cubicBezTo>
                  <a:cubicBezTo>
                    <a:pt x="70" y="49"/>
                    <a:pt x="71" y="50"/>
                    <a:pt x="71" y="50"/>
                  </a:cubicBezTo>
                  <a:cubicBezTo>
                    <a:pt x="72" y="52"/>
                    <a:pt x="72" y="52"/>
                    <a:pt x="72" y="52"/>
                  </a:cubicBezTo>
                  <a:cubicBezTo>
                    <a:pt x="72" y="52"/>
                    <a:pt x="70" y="52"/>
                    <a:pt x="70" y="52"/>
                  </a:cubicBezTo>
                  <a:cubicBezTo>
                    <a:pt x="70" y="52"/>
                    <a:pt x="69" y="53"/>
                    <a:pt x="69" y="53"/>
                  </a:cubicBezTo>
                  <a:cubicBezTo>
                    <a:pt x="68" y="54"/>
                    <a:pt x="68" y="54"/>
                    <a:pt x="68" y="54"/>
                  </a:cubicBezTo>
                  <a:cubicBezTo>
                    <a:pt x="68" y="55"/>
                    <a:pt x="68" y="55"/>
                    <a:pt x="68" y="56"/>
                  </a:cubicBezTo>
                  <a:cubicBezTo>
                    <a:pt x="68" y="56"/>
                    <a:pt x="68" y="57"/>
                    <a:pt x="68" y="57"/>
                  </a:cubicBezTo>
                  <a:cubicBezTo>
                    <a:pt x="69" y="57"/>
                    <a:pt x="70" y="59"/>
                    <a:pt x="70" y="59"/>
                  </a:cubicBezTo>
                  <a:cubicBezTo>
                    <a:pt x="70" y="59"/>
                    <a:pt x="71" y="60"/>
                    <a:pt x="71" y="60"/>
                  </a:cubicBezTo>
                  <a:cubicBezTo>
                    <a:pt x="71" y="60"/>
                    <a:pt x="71" y="61"/>
                    <a:pt x="71" y="61"/>
                  </a:cubicBezTo>
                  <a:cubicBezTo>
                    <a:pt x="71" y="61"/>
                    <a:pt x="70" y="62"/>
                    <a:pt x="69" y="62"/>
                  </a:cubicBezTo>
                  <a:cubicBezTo>
                    <a:pt x="69" y="62"/>
                    <a:pt x="67" y="62"/>
                    <a:pt x="67" y="62"/>
                  </a:cubicBezTo>
                  <a:cubicBezTo>
                    <a:pt x="67" y="62"/>
                    <a:pt x="66" y="64"/>
                    <a:pt x="66" y="64"/>
                  </a:cubicBezTo>
                  <a:cubicBezTo>
                    <a:pt x="66" y="64"/>
                    <a:pt x="65" y="64"/>
                    <a:pt x="64" y="64"/>
                  </a:cubicBezTo>
                  <a:cubicBezTo>
                    <a:pt x="64" y="64"/>
                    <a:pt x="66" y="65"/>
                    <a:pt x="64" y="64"/>
                  </a:cubicBezTo>
                  <a:cubicBezTo>
                    <a:pt x="61" y="63"/>
                    <a:pt x="61" y="62"/>
                    <a:pt x="61" y="62"/>
                  </a:cubicBezTo>
                  <a:cubicBezTo>
                    <a:pt x="61" y="62"/>
                    <a:pt x="60" y="61"/>
                    <a:pt x="60" y="61"/>
                  </a:cubicBezTo>
                  <a:cubicBezTo>
                    <a:pt x="59" y="61"/>
                    <a:pt x="58" y="61"/>
                    <a:pt x="58" y="61"/>
                  </a:cubicBezTo>
                  <a:cubicBezTo>
                    <a:pt x="56" y="61"/>
                    <a:pt x="56" y="61"/>
                    <a:pt x="56" y="61"/>
                  </a:cubicBezTo>
                  <a:cubicBezTo>
                    <a:pt x="55" y="60"/>
                    <a:pt x="55" y="60"/>
                    <a:pt x="55" y="60"/>
                  </a:cubicBezTo>
                  <a:cubicBezTo>
                    <a:pt x="54" y="62"/>
                    <a:pt x="54" y="62"/>
                    <a:pt x="54" y="62"/>
                  </a:cubicBezTo>
                  <a:cubicBezTo>
                    <a:pt x="54" y="62"/>
                    <a:pt x="54" y="63"/>
                    <a:pt x="53" y="63"/>
                  </a:cubicBezTo>
                  <a:cubicBezTo>
                    <a:pt x="52" y="64"/>
                    <a:pt x="53" y="64"/>
                    <a:pt x="52" y="64"/>
                  </a:cubicBezTo>
                  <a:cubicBezTo>
                    <a:pt x="50" y="64"/>
                    <a:pt x="49" y="62"/>
                    <a:pt x="49" y="62"/>
                  </a:cubicBezTo>
                  <a:cubicBezTo>
                    <a:pt x="49" y="62"/>
                    <a:pt x="47" y="61"/>
                    <a:pt x="47" y="61"/>
                  </a:cubicBezTo>
                  <a:cubicBezTo>
                    <a:pt x="46" y="60"/>
                    <a:pt x="46" y="60"/>
                    <a:pt x="46" y="60"/>
                  </a:cubicBezTo>
                  <a:cubicBezTo>
                    <a:pt x="45" y="60"/>
                    <a:pt x="45" y="61"/>
                    <a:pt x="45" y="59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44" y="57"/>
                    <a:pt x="44" y="58"/>
                    <a:pt x="43" y="57"/>
                  </a:cubicBezTo>
                  <a:cubicBezTo>
                    <a:pt x="43" y="56"/>
                    <a:pt x="42" y="55"/>
                    <a:pt x="42" y="55"/>
                  </a:cubicBezTo>
                  <a:cubicBezTo>
                    <a:pt x="41" y="53"/>
                    <a:pt x="41" y="53"/>
                    <a:pt x="41" y="53"/>
                  </a:cubicBezTo>
                  <a:cubicBezTo>
                    <a:pt x="41" y="53"/>
                    <a:pt x="41" y="53"/>
                    <a:pt x="41" y="54"/>
                  </a:cubicBezTo>
                  <a:cubicBezTo>
                    <a:pt x="40" y="55"/>
                    <a:pt x="39" y="55"/>
                    <a:pt x="39" y="55"/>
                  </a:cubicBezTo>
                  <a:cubicBezTo>
                    <a:pt x="39" y="56"/>
                    <a:pt x="38" y="57"/>
                    <a:pt x="38" y="57"/>
                  </a:cubicBezTo>
                  <a:cubicBezTo>
                    <a:pt x="38" y="57"/>
                    <a:pt x="37" y="58"/>
                    <a:pt x="37" y="59"/>
                  </a:cubicBezTo>
                  <a:cubicBezTo>
                    <a:pt x="38" y="59"/>
                    <a:pt x="38" y="59"/>
                    <a:pt x="38" y="60"/>
                  </a:cubicBezTo>
                  <a:cubicBezTo>
                    <a:pt x="38" y="60"/>
                    <a:pt x="37" y="61"/>
                    <a:pt x="37" y="61"/>
                  </a:cubicBezTo>
                  <a:cubicBezTo>
                    <a:pt x="36" y="62"/>
                    <a:pt x="36" y="62"/>
                    <a:pt x="35" y="62"/>
                  </a:cubicBezTo>
                  <a:cubicBezTo>
                    <a:pt x="35" y="63"/>
                    <a:pt x="33" y="64"/>
                    <a:pt x="33" y="64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5"/>
                    <a:pt x="25" y="65"/>
                    <a:pt x="25" y="65"/>
                  </a:cubicBezTo>
                  <a:cubicBezTo>
                    <a:pt x="24" y="65"/>
                    <a:pt x="23" y="65"/>
                    <a:pt x="23" y="65"/>
                  </a:cubicBezTo>
                  <a:cubicBezTo>
                    <a:pt x="23" y="65"/>
                    <a:pt x="22" y="64"/>
                    <a:pt x="21" y="64"/>
                  </a:cubicBezTo>
                  <a:cubicBezTo>
                    <a:pt x="21" y="64"/>
                    <a:pt x="20" y="64"/>
                    <a:pt x="20" y="64"/>
                  </a:cubicBezTo>
                  <a:cubicBezTo>
                    <a:pt x="19" y="64"/>
                    <a:pt x="18" y="64"/>
                    <a:pt x="18" y="64"/>
                  </a:cubicBezTo>
                  <a:cubicBezTo>
                    <a:pt x="18" y="65"/>
                    <a:pt x="18" y="65"/>
                    <a:pt x="18" y="65"/>
                  </a:cubicBezTo>
                  <a:cubicBezTo>
                    <a:pt x="18" y="65"/>
                    <a:pt x="19" y="65"/>
                    <a:pt x="19" y="65"/>
                  </a:cubicBezTo>
                  <a:cubicBezTo>
                    <a:pt x="19" y="66"/>
                    <a:pt x="19" y="67"/>
                    <a:pt x="19" y="67"/>
                  </a:cubicBezTo>
                  <a:cubicBezTo>
                    <a:pt x="19" y="67"/>
                    <a:pt x="18" y="67"/>
                    <a:pt x="18" y="67"/>
                  </a:cubicBezTo>
                  <a:cubicBezTo>
                    <a:pt x="18" y="68"/>
                    <a:pt x="16" y="68"/>
                    <a:pt x="16" y="68"/>
                  </a:cubicBezTo>
                  <a:cubicBezTo>
                    <a:pt x="16" y="68"/>
                    <a:pt x="16" y="69"/>
                    <a:pt x="16" y="69"/>
                  </a:cubicBezTo>
                  <a:cubicBezTo>
                    <a:pt x="16" y="69"/>
                    <a:pt x="16" y="69"/>
                    <a:pt x="15" y="69"/>
                  </a:cubicBezTo>
                  <a:cubicBezTo>
                    <a:pt x="14" y="69"/>
                    <a:pt x="14" y="69"/>
                    <a:pt x="13" y="69"/>
                  </a:cubicBezTo>
                  <a:cubicBezTo>
                    <a:pt x="13" y="68"/>
                    <a:pt x="12" y="68"/>
                    <a:pt x="11" y="68"/>
                  </a:cubicBezTo>
                  <a:cubicBezTo>
                    <a:pt x="11" y="68"/>
                    <a:pt x="8" y="67"/>
                    <a:pt x="8" y="67"/>
                  </a:cubicBezTo>
                  <a:cubicBezTo>
                    <a:pt x="8" y="67"/>
                    <a:pt x="7" y="68"/>
                    <a:pt x="7" y="68"/>
                  </a:cubicBezTo>
                  <a:cubicBezTo>
                    <a:pt x="6" y="68"/>
                    <a:pt x="5" y="68"/>
                    <a:pt x="4" y="67"/>
                  </a:cubicBezTo>
                  <a:cubicBezTo>
                    <a:pt x="4" y="67"/>
                    <a:pt x="3" y="67"/>
                    <a:pt x="3" y="67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3" y="65"/>
                    <a:pt x="3" y="65"/>
                    <a:pt x="3" y="65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2" y="71"/>
                    <a:pt x="2" y="71"/>
                    <a:pt x="2" y="71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1" y="72"/>
                    <a:pt x="2" y="73"/>
                    <a:pt x="2" y="73"/>
                  </a:cubicBezTo>
                  <a:cubicBezTo>
                    <a:pt x="2" y="74"/>
                    <a:pt x="3" y="74"/>
                    <a:pt x="3" y="75"/>
                  </a:cubicBezTo>
                  <a:cubicBezTo>
                    <a:pt x="3" y="76"/>
                    <a:pt x="3" y="77"/>
                    <a:pt x="3" y="77"/>
                  </a:cubicBezTo>
                  <a:cubicBezTo>
                    <a:pt x="4" y="77"/>
                    <a:pt x="4" y="77"/>
                    <a:pt x="4" y="77"/>
                  </a:cubicBezTo>
                  <a:cubicBezTo>
                    <a:pt x="5" y="79"/>
                    <a:pt x="5" y="79"/>
                    <a:pt x="5" y="79"/>
                  </a:cubicBezTo>
                  <a:cubicBezTo>
                    <a:pt x="5" y="80"/>
                    <a:pt x="5" y="80"/>
                    <a:pt x="5" y="80"/>
                  </a:cubicBezTo>
                  <a:cubicBezTo>
                    <a:pt x="5" y="82"/>
                    <a:pt x="5" y="82"/>
                    <a:pt x="5" y="82"/>
                  </a:cubicBezTo>
                  <a:cubicBezTo>
                    <a:pt x="5" y="82"/>
                    <a:pt x="6" y="83"/>
                    <a:pt x="6" y="84"/>
                  </a:cubicBezTo>
                  <a:cubicBezTo>
                    <a:pt x="6" y="84"/>
                    <a:pt x="6" y="85"/>
                    <a:pt x="6" y="86"/>
                  </a:cubicBezTo>
                  <a:cubicBezTo>
                    <a:pt x="6" y="86"/>
                    <a:pt x="8" y="88"/>
                    <a:pt x="8" y="88"/>
                  </a:cubicBezTo>
                  <a:cubicBezTo>
                    <a:pt x="8" y="90"/>
                    <a:pt x="8" y="90"/>
                    <a:pt x="8" y="90"/>
                  </a:cubicBezTo>
                  <a:cubicBezTo>
                    <a:pt x="8" y="90"/>
                    <a:pt x="9" y="91"/>
                    <a:pt x="10" y="92"/>
                  </a:cubicBezTo>
                  <a:cubicBezTo>
                    <a:pt x="10" y="92"/>
                    <a:pt x="11" y="93"/>
                    <a:pt x="11" y="93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4" y="98"/>
                    <a:pt x="14" y="98"/>
                    <a:pt x="14" y="98"/>
                  </a:cubicBezTo>
                  <a:cubicBezTo>
                    <a:pt x="15" y="100"/>
                    <a:pt x="15" y="100"/>
                    <a:pt x="15" y="100"/>
                  </a:cubicBezTo>
                  <a:cubicBezTo>
                    <a:pt x="16" y="101"/>
                    <a:pt x="16" y="101"/>
                    <a:pt x="16" y="101"/>
                  </a:cubicBezTo>
                  <a:cubicBezTo>
                    <a:pt x="17" y="102"/>
                    <a:pt x="17" y="102"/>
                    <a:pt x="17" y="102"/>
                  </a:cubicBezTo>
                  <a:cubicBezTo>
                    <a:pt x="17" y="102"/>
                    <a:pt x="17" y="103"/>
                    <a:pt x="18" y="103"/>
                  </a:cubicBezTo>
                  <a:cubicBezTo>
                    <a:pt x="19" y="103"/>
                    <a:pt x="20" y="103"/>
                    <a:pt x="20" y="103"/>
                  </a:cubicBezTo>
                  <a:cubicBezTo>
                    <a:pt x="21" y="103"/>
                    <a:pt x="21" y="104"/>
                    <a:pt x="22" y="101"/>
                  </a:cubicBezTo>
                  <a:cubicBezTo>
                    <a:pt x="22" y="99"/>
                    <a:pt x="22" y="98"/>
                    <a:pt x="22" y="98"/>
                  </a:cubicBezTo>
                  <a:cubicBezTo>
                    <a:pt x="22" y="98"/>
                    <a:pt x="23" y="98"/>
                    <a:pt x="23" y="97"/>
                  </a:cubicBezTo>
                  <a:cubicBezTo>
                    <a:pt x="24" y="97"/>
                    <a:pt x="25" y="97"/>
                    <a:pt x="25" y="96"/>
                  </a:cubicBezTo>
                  <a:cubicBezTo>
                    <a:pt x="25" y="94"/>
                    <a:pt x="23" y="93"/>
                    <a:pt x="23" y="93"/>
                  </a:cubicBezTo>
                  <a:cubicBezTo>
                    <a:pt x="23" y="93"/>
                    <a:pt x="25" y="92"/>
                    <a:pt x="26" y="93"/>
                  </a:cubicBezTo>
                  <a:cubicBezTo>
                    <a:pt x="26" y="94"/>
                    <a:pt x="26" y="95"/>
                    <a:pt x="27" y="94"/>
                  </a:cubicBezTo>
                  <a:cubicBezTo>
                    <a:pt x="28" y="92"/>
                    <a:pt x="28" y="92"/>
                    <a:pt x="28" y="92"/>
                  </a:cubicBezTo>
                  <a:cubicBezTo>
                    <a:pt x="27" y="91"/>
                    <a:pt x="27" y="90"/>
                    <a:pt x="27" y="89"/>
                  </a:cubicBezTo>
                  <a:cubicBezTo>
                    <a:pt x="27" y="89"/>
                    <a:pt x="28" y="88"/>
                    <a:pt x="28" y="87"/>
                  </a:cubicBezTo>
                  <a:cubicBezTo>
                    <a:pt x="29" y="86"/>
                    <a:pt x="29" y="85"/>
                    <a:pt x="29" y="84"/>
                  </a:cubicBezTo>
                  <a:cubicBezTo>
                    <a:pt x="29" y="82"/>
                    <a:pt x="29" y="83"/>
                    <a:pt x="30" y="81"/>
                  </a:cubicBezTo>
                  <a:cubicBezTo>
                    <a:pt x="30" y="80"/>
                    <a:pt x="30" y="81"/>
                    <a:pt x="30" y="77"/>
                  </a:cubicBezTo>
                  <a:cubicBezTo>
                    <a:pt x="31" y="74"/>
                    <a:pt x="31" y="73"/>
                    <a:pt x="32" y="73"/>
                  </a:cubicBezTo>
                  <a:cubicBezTo>
                    <a:pt x="32" y="73"/>
                    <a:pt x="40" y="76"/>
                    <a:pt x="40" y="76"/>
                  </a:cubicBezTo>
                  <a:cubicBezTo>
                    <a:pt x="40" y="76"/>
                    <a:pt x="41" y="78"/>
                    <a:pt x="41" y="78"/>
                  </a:cubicBezTo>
                  <a:cubicBezTo>
                    <a:pt x="41" y="79"/>
                    <a:pt x="41" y="80"/>
                    <a:pt x="41" y="80"/>
                  </a:cubicBezTo>
                  <a:cubicBezTo>
                    <a:pt x="41" y="81"/>
                    <a:pt x="40" y="83"/>
                    <a:pt x="40" y="83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38" y="84"/>
                    <a:pt x="38" y="86"/>
                  </a:cubicBezTo>
                  <a:cubicBezTo>
                    <a:pt x="37" y="87"/>
                    <a:pt x="37" y="87"/>
                    <a:pt x="38" y="88"/>
                  </a:cubicBezTo>
                  <a:cubicBezTo>
                    <a:pt x="39" y="89"/>
                    <a:pt x="40" y="90"/>
                    <a:pt x="40" y="90"/>
                  </a:cubicBezTo>
                  <a:cubicBezTo>
                    <a:pt x="41" y="90"/>
                    <a:pt x="42" y="89"/>
                    <a:pt x="43" y="89"/>
                  </a:cubicBezTo>
                  <a:cubicBezTo>
                    <a:pt x="43" y="89"/>
                    <a:pt x="44" y="89"/>
                    <a:pt x="44" y="89"/>
                  </a:cubicBezTo>
                  <a:cubicBezTo>
                    <a:pt x="44" y="90"/>
                    <a:pt x="44" y="91"/>
                    <a:pt x="45" y="92"/>
                  </a:cubicBezTo>
                  <a:cubicBezTo>
                    <a:pt x="46" y="92"/>
                    <a:pt x="47" y="93"/>
                    <a:pt x="47" y="93"/>
                  </a:cubicBezTo>
                  <a:cubicBezTo>
                    <a:pt x="48" y="93"/>
                    <a:pt x="49" y="93"/>
                    <a:pt x="49" y="93"/>
                  </a:cubicBezTo>
                  <a:cubicBezTo>
                    <a:pt x="49" y="93"/>
                    <a:pt x="50" y="92"/>
                    <a:pt x="51" y="92"/>
                  </a:cubicBezTo>
                  <a:cubicBezTo>
                    <a:pt x="51" y="92"/>
                    <a:pt x="54" y="95"/>
                    <a:pt x="52" y="91"/>
                  </a:cubicBezTo>
                  <a:cubicBezTo>
                    <a:pt x="49" y="88"/>
                    <a:pt x="49" y="88"/>
                    <a:pt x="49" y="87"/>
                  </a:cubicBezTo>
                  <a:cubicBezTo>
                    <a:pt x="48" y="87"/>
                    <a:pt x="47" y="86"/>
                    <a:pt x="47" y="86"/>
                  </a:cubicBezTo>
                  <a:cubicBezTo>
                    <a:pt x="46" y="86"/>
                    <a:pt x="46" y="86"/>
                    <a:pt x="46" y="86"/>
                  </a:cubicBezTo>
                  <a:cubicBezTo>
                    <a:pt x="46" y="86"/>
                    <a:pt x="46" y="85"/>
                    <a:pt x="46" y="84"/>
                  </a:cubicBezTo>
                  <a:cubicBezTo>
                    <a:pt x="47" y="83"/>
                    <a:pt x="47" y="83"/>
                    <a:pt x="48" y="83"/>
                  </a:cubicBezTo>
                  <a:cubicBezTo>
                    <a:pt x="49" y="83"/>
                    <a:pt x="49" y="82"/>
                    <a:pt x="51" y="84"/>
                  </a:cubicBezTo>
                  <a:cubicBezTo>
                    <a:pt x="52" y="85"/>
                    <a:pt x="52" y="85"/>
                    <a:pt x="52" y="86"/>
                  </a:cubicBezTo>
                  <a:cubicBezTo>
                    <a:pt x="53" y="88"/>
                    <a:pt x="54" y="89"/>
                    <a:pt x="55" y="90"/>
                  </a:cubicBezTo>
                  <a:cubicBezTo>
                    <a:pt x="55" y="90"/>
                    <a:pt x="56" y="90"/>
                    <a:pt x="56" y="92"/>
                  </a:cubicBezTo>
                  <a:cubicBezTo>
                    <a:pt x="56" y="94"/>
                    <a:pt x="56" y="96"/>
                    <a:pt x="56" y="97"/>
                  </a:cubicBezTo>
                  <a:cubicBezTo>
                    <a:pt x="56" y="97"/>
                    <a:pt x="56" y="101"/>
                    <a:pt x="56" y="101"/>
                  </a:cubicBezTo>
                  <a:cubicBezTo>
                    <a:pt x="56" y="101"/>
                    <a:pt x="56" y="103"/>
                    <a:pt x="56" y="104"/>
                  </a:cubicBezTo>
                  <a:cubicBezTo>
                    <a:pt x="56" y="105"/>
                    <a:pt x="61" y="112"/>
                    <a:pt x="61" y="112"/>
                  </a:cubicBezTo>
                  <a:cubicBezTo>
                    <a:pt x="61" y="112"/>
                    <a:pt x="63" y="115"/>
                    <a:pt x="64" y="115"/>
                  </a:cubicBezTo>
                  <a:cubicBezTo>
                    <a:pt x="64" y="115"/>
                    <a:pt x="65" y="118"/>
                    <a:pt x="66" y="119"/>
                  </a:cubicBezTo>
                  <a:cubicBezTo>
                    <a:pt x="68" y="119"/>
                    <a:pt x="72" y="121"/>
                    <a:pt x="72" y="121"/>
                  </a:cubicBezTo>
                  <a:cubicBezTo>
                    <a:pt x="79" y="125"/>
                    <a:pt x="79" y="125"/>
                    <a:pt x="79" y="125"/>
                  </a:cubicBezTo>
                  <a:cubicBezTo>
                    <a:pt x="79" y="125"/>
                    <a:pt x="81" y="128"/>
                    <a:pt x="82" y="128"/>
                  </a:cubicBezTo>
                  <a:cubicBezTo>
                    <a:pt x="82" y="128"/>
                    <a:pt x="87" y="128"/>
                    <a:pt x="83" y="128"/>
                  </a:cubicBezTo>
                  <a:cubicBezTo>
                    <a:pt x="80" y="128"/>
                    <a:pt x="76" y="126"/>
                    <a:pt x="76" y="126"/>
                  </a:cubicBezTo>
                  <a:cubicBezTo>
                    <a:pt x="76" y="126"/>
                    <a:pt x="75" y="124"/>
                    <a:pt x="75" y="124"/>
                  </a:cubicBezTo>
                  <a:cubicBezTo>
                    <a:pt x="74" y="124"/>
                    <a:pt x="70" y="123"/>
                    <a:pt x="69" y="122"/>
                  </a:cubicBezTo>
                  <a:cubicBezTo>
                    <a:pt x="69" y="122"/>
                    <a:pt x="68" y="121"/>
                    <a:pt x="67" y="120"/>
                  </a:cubicBezTo>
                  <a:cubicBezTo>
                    <a:pt x="66" y="118"/>
                    <a:pt x="64" y="117"/>
                    <a:pt x="64" y="117"/>
                  </a:cubicBezTo>
                  <a:cubicBezTo>
                    <a:pt x="64" y="117"/>
                    <a:pt x="63" y="116"/>
                    <a:pt x="62" y="114"/>
                  </a:cubicBezTo>
                  <a:cubicBezTo>
                    <a:pt x="61" y="113"/>
                    <a:pt x="61" y="113"/>
                    <a:pt x="61" y="112"/>
                  </a:cubicBezTo>
                  <a:cubicBezTo>
                    <a:pt x="60" y="112"/>
                    <a:pt x="61" y="112"/>
                    <a:pt x="59" y="111"/>
                  </a:cubicBezTo>
                  <a:cubicBezTo>
                    <a:pt x="57" y="110"/>
                    <a:pt x="56" y="109"/>
                    <a:pt x="56" y="109"/>
                  </a:cubicBezTo>
                  <a:cubicBezTo>
                    <a:pt x="55" y="109"/>
                    <a:pt x="53" y="108"/>
                    <a:pt x="53" y="108"/>
                  </a:cubicBezTo>
                  <a:cubicBezTo>
                    <a:pt x="53" y="108"/>
                    <a:pt x="51" y="106"/>
                    <a:pt x="51" y="106"/>
                  </a:cubicBezTo>
                  <a:cubicBezTo>
                    <a:pt x="51" y="106"/>
                    <a:pt x="50" y="108"/>
                    <a:pt x="52" y="109"/>
                  </a:cubicBezTo>
                  <a:cubicBezTo>
                    <a:pt x="53" y="109"/>
                    <a:pt x="55" y="111"/>
                    <a:pt x="55" y="111"/>
                  </a:cubicBezTo>
                  <a:cubicBezTo>
                    <a:pt x="55" y="111"/>
                    <a:pt x="57" y="112"/>
                    <a:pt x="57" y="112"/>
                  </a:cubicBezTo>
                  <a:cubicBezTo>
                    <a:pt x="57" y="112"/>
                    <a:pt x="57" y="114"/>
                    <a:pt x="57" y="114"/>
                  </a:cubicBezTo>
                  <a:cubicBezTo>
                    <a:pt x="57" y="114"/>
                    <a:pt x="54" y="113"/>
                    <a:pt x="57" y="114"/>
                  </a:cubicBezTo>
                  <a:cubicBezTo>
                    <a:pt x="59" y="115"/>
                    <a:pt x="61" y="115"/>
                    <a:pt x="61" y="115"/>
                  </a:cubicBezTo>
                  <a:cubicBezTo>
                    <a:pt x="61" y="115"/>
                    <a:pt x="59" y="116"/>
                    <a:pt x="58" y="116"/>
                  </a:cubicBezTo>
                  <a:cubicBezTo>
                    <a:pt x="58" y="117"/>
                    <a:pt x="60" y="120"/>
                    <a:pt x="60" y="119"/>
                  </a:cubicBezTo>
                  <a:cubicBezTo>
                    <a:pt x="61" y="119"/>
                    <a:pt x="62" y="120"/>
                    <a:pt x="63" y="120"/>
                  </a:cubicBezTo>
                  <a:cubicBezTo>
                    <a:pt x="63" y="120"/>
                    <a:pt x="65" y="120"/>
                    <a:pt x="65" y="121"/>
                  </a:cubicBezTo>
                  <a:cubicBezTo>
                    <a:pt x="66" y="121"/>
                    <a:pt x="66" y="121"/>
                    <a:pt x="66" y="122"/>
                  </a:cubicBezTo>
                  <a:cubicBezTo>
                    <a:pt x="65" y="122"/>
                    <a:pt x="66" y="124"/>
                    <a:pt x="66" y="124"/>
                  </a:cubicBezTo>
                  <a:cubicBezTo>
                    <a:pt x="68" y="125"/>
                    <a:pt x="68" y="125"/>
                    <a:pt x="68" y="125"/>
                  </a:cubicBezTo>
                  <a:cubicBezTo>
                    <a:pt x="68" y="125"/>
                    <a:pt x="65" y="125"/>
                    <a:pt x="65" y="124"/>
                  </a:cubicBezTo>
                  <a:cubicBezTo>
                    <a:pt x="64" y="124"/>
                    <a:pt x="64" y="123"/>
                    <a:pt x="63" y="124"/>
                  </a:cubicBezTo>
                  <a:cubicBezTo>
                    <a:pt x="62" y="125"/>
                    <a:pt x="62" y="125"/>
                    <a:pt x="62" y="126"/>
                  </a:cubicBezTo>
                  <a:cubicBezTo>
                    <a:pt x="63" y="127"/>
                    <a:pt x="64" y="128"/>
                    <a:pt x="65" y="127"/>
                  </a:cubicBezTo>
                  <a:cubicBezTo>
                    <a:pt x="65" y="127"/>
                    <a:pt x="65" y="127"/>
                    <a:pt x="66" y="126"/>
                  </a:cubicBezTo>
                  <a:cubicBezTo>
                    <a:pt x="66" y="126"/>
                    <a:pt x="66" y="126"/>
                    <a:pt x="67" y="126"/>
                  </a:cubicBezTo>
                  <a:cubicBezTo>
                    <a:pt x="67" y="126"/>
                    <a:pt x="68" y="126"/>
                    <a:pt x="68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5"/>
                    <a:pt x="69" y="125"/>
                    <a:pt x="69" y="126"/>
                  </a:cubicBezTo>
                  <a:cubicBezTo>
                    <a:pt x="69" y="126"/>
                    <a:pt x="70" y="126"/>
                    <a:pt x="69" y="127"/>
                  </a:cubicBezTo>
                  <a:cubicBezTo>
                    <a:pt x="69" y="128"/>
                    <a:pt x="68" y="128"/>
                    <a:pt x="68" y="128"/>
                  </a:cubicBezTo>
                  <a:cubicBezTo>
                    <a:pt x="68" y="129"/>
                    <a:pt x="67" y="128"/>
                    <a:pt x="68" y="130"/>
                  </a:cubicBezTo>
                  <a:cubicBezTo>
                    <a:pt x="68" y="131"/>
                    <a:pt x="68" y="132"/>
                    <a:pt x="68" y="132"/>
                  </a:cubicBezTo>
                  <a:cubicBezTo>
                    <a:pt x="68" y="132"/>
                    <a:pt x="69" y="132"/>
                    <a:pt x="69" y="132"/>
                  </a:cubicBezTo>
                  <a:cubicBezTo>
                    <a:pt x="70" y="133"/>
                    <a:pt x="70" y="134"/>
                    <a:pt x="70" y="135"/>
                  </a:cubicBezTo>
                  <a:cubicBezTo>
                    <a:pt x="71" y="135"/>
                    <a:pt x="73" y="138"/>
                    <a:pt x="73" y="138"/>
                  </a:cubicBezTo>
                  <a:cubicBezTo>
                    <a:pt x="73" y="138"/>
                    <a:pt x="76" y="140"/>
                    <a:pt x="76" y="140"/>
                  </a:cubicBezTo>
                  <a:cubicBezTo>
                    <a:pt x="76" y="140"/>
                    <a:pt x="77" y="141"/>
                    <a:pt x="77" y="141"/>
                  </a:cubicBezTo>
                  <a:cubicBezTo>
                    <a:pt x="77" y="141"/>
                    <a:pt x="77" y="142"/>
                    <a:pt x="76" y="141"/>
                  </a:cubicBezTo>
                  <a:cubicBezTo>
                    <a:pt x="75" y="140"/>
                    <a:pt x="73" y="139"/>
                    <a:pt x="73" y="139"/>
                  </a:cubicBezTo>
                  <a:cubicBezTo>
                    <a:pt x="73" y="141"/>
                    <a:pt x="73" y="141"/>
                    <a:pt x="73" y="141"/>
                  </a:cubicBezTo>
                  <a:cubicBezTo>
                    <a:pt x="73" y="141"/>
                    <a:pt x="74" y="142"/>
                    <a:pt x="75" y="142"/>
                  </a:cubicBezTo>
                  <a:cubicBezTo>
                    <a:pt x="75" y="143"/>
                    <a:pt x="75" y="143"/>
                    <a:pt x="76" y="144"/>
                  </a:cubicBezTo>
                  <a:cubicBezTo>
                    <a:pt x="77" y="144"/>
                    <a:pt x="78" y="144"/>
                    <a:pt x="79" y="144"/>
                  </a:cubicBezTo>
                  <a:cubicBezTo>
                    <a:pt x="79" y="145"/>
                    <a:pt x="79" y="143"/>
                    <a:pt x="79" y="143"/>
                  </a:cubicBezTo>
                  <a:cubicBezTo>
                    <a:pt x="79" y="143"/>
                    <a:pt x="80" y="143"/>
                    <a:pt x="80" y="143"/>
                  </a:cubicBezTo>
                  <a:cubicBezTo>
                    <a:pt x="80" y="144"/>
                    <a:pt x="81" y="145"/>
                    <a:pt x="80" y="146"/>
                  </a:cubicBezTo>
                  <a:cubicBezTo>
                    <a:pt x="80" y="146"/>
                    <a:pt x="80" y="147"/>
                    <a:pt x="79" y="146"/>
                  </a:cubicBezTo>
                  <a:cubicBezTo>
                    <a:pt x="78" y="146"/>
                    <a:pt x="77" y="145"/>
                    <a:pt x="76" y="145"/>
                  </a:cubicBezTo>
                  <a:cubicBezTo>
                    <a:pt x="76" y="145"/>
                    <a:pt x="75" y="144"/>
                    <a:pt x="74" y="145"/>
                  </a:cubicBezTo>
                  <a:cubicBezTo>
                    <a:pt x="74" y="145"/>
                    <a:pt x="72" y="144"/>
                    <a:pt x="72" y="145"/>
                  </a:cubicBezTo>
                  <a:cubicBezTo>
                    <a:pt x="72" y="146"/>
                    <a:pt x="72" y="147"/>
                    <a:pt x="72" y="147"/>
                  </a:cubicBezTo>
                  <a:cubicBezTo>
                    <a:pt x="72" y="147"/>
                    <a:pt x="71" y="143"/>
                    <a:pt x="70" y="143"/>
                  </a:cubicBezTo>
                  <a:cubicBezTo>
                    <a:pt x="69" y="143"/>
                    <a:pt x="67" y="142"/>
                    <a:pt x="67" y="142"/>
                  </a:cubicBezTo>
                  <a:cubicBezTo>
                    <a:pt x="66" y="140"/>
                    <a:pt x="66" y="140"/>
                    <a:pt x="66" y="140"/>
                  </a:cubicBezTo>
                  <a:cubicBezTo>
                    <a:pt x="66" y="140"/>
                    <a:pt x="67" y="140"/>
                    <a:pt x="67" y="140"/>
                  </a:cubicBezTo>
                  <a:cubicBezTo>
                    <a:pt x="68" y="141"/>
                    <a:pt x="67" y="141"/>
                    <a:pt x="68" y="141"/>
                  </a:cubicBezTo>
                  <a:cubicBezTo>
                    <a:pt x="69" y="141"/>
                    <a:pt x="67" y="139"/>
                    <a:pt x="69" y="139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1" y="138"/>
                    <a:pt x="73" y="138"/>
                    <a:pt x="71" y="137"/>
                  </a:cubicBezTo>
                  <a:cubicBezTo>
                    <a:pt x="69" y="136"/>
                    <a:pt x="69" y="136"/>
                    <a:pt x="69" y="136"/>
                  </a:cubicBezTo>
                  <a:cubicBezTo>
                    <a:pt x="68" y="136"/>
                    <a:pt x="68" y="136"/>
                    <a:pt x="68" y="135"/>
                  </a:cubicBezTo>
                  <a:cubicBezTo>
                    <a:pt x="67" y="134"/>
                    <a:pt x="67" y="133"/>
                    <a:pt x="66" y="133"/>
                  </a:cubicBezTo>
                  <a:cubicBezTo>
                    <a:pt x="66" y="133"/>
                    <a:pt x="63" y="133"/>
                    <a:pt x="63" y="133"/>
                  </a:cubicBezTo>
                  <a:cubicBezTo>
                    <a:pt x="63" y="133"/>
                    <a:pt x="62" y="132"/>
                    <a:pt x="61" y="132"/>
                  </a:cubicBezTo>
                  <a:cubicBezTo>
                    <a:pt x="60" y="132"/>
                    <a:pt x="58" y="130"/>
                    <a:pt x="58" y="130"/>
                  </a:cubicBezTo>
                  <a:cubicBezTo>
                    <a:pt x="57" y="129"/>
                    <a:pt x="54" y="128"/>
                    <a:pt x="54" y="128"/>
                  </a:cubicBezTo>
                  <a:cubicBezTo>
                    <a:pt x="54" y="128"/>
                    <a:pt x="53" y="127"/>
                    <a:pt x="52" y="127"/>
                  </a:cubicBezTo>
                  <a:cubicBezTo>
                    <a:pt x="51" y="127"/>
                    <a:pt x="51" y="127"/>
                    <a:pt x="50" y="127"/>
                  </a:cubicBezTo>
                  <a:cubicBezTo>
                    <a:pt x="49" y="126"/>
                    <a:pt x="48" y="125"/>
                    <a:pt x="48" y="125"/>
                  </a:cubicBezTo>
                  <a:cubicBezTo>
                    <a:pt x="47" y="124"/>
                    <a:pt x="46" y="124"/>
                    <a:pt x="46" y="124"/>
                  </a:cubicBezTo>
                  <a:cubicBezTo>
                    <a:pt x="47" y="125"/>
                    <a:pt x="46" y="125"/>
                    <a:pt x="48" y="126"/>
                  </a:cubicBezTo>
                  <a:cubicBezTo>
                    <a:pt x="49" y="127"/>
                    <a:pt x="50" y="127"/>
                    <a:pt x="50" y="127"/>
                  </a:cubicBezTo>
                  <a:cubicBezTo>
                    <a:pt x="50" y="127"/>
                    <a:pt x="51" y="128"/>
                    <a:pt x="51" y="128"/>
                  </a:cubicBezTo>
                  <a:cubicBezTo>
                    <a:pt x="51" y="129"/>
                    <a:pt x="52" y="128"/>
                    <a:pt x="53" y="128"/>
                  </a:cubicBezTo>
                  <a:cubicBezTo>
                    <a:pt x="53" y="129"/>
                    <a:pt x="54" y="129"/>
                    <a:pt x="54" y="130"/>
                  </a:cubicBezTo>
                  <a:cubicBezTo>
                    <a:pt x="54" y="130"/>
                    <a:pt x="57" y="130"/>
                    <a:pt x="57" y="131"/>
                  </a:cubicBezTo>
                  <a:cubicBezTo>
                    <a:pt x="57" y="132"/>
                    <a:pt x="58" y="133"/>
                    <a:pt x="57" y="133"/>
                  </a:cubicBezTo>
                  <a:cubicBezTo>
                    <a:pt x="57" y="133"/>
                    <a:pt x="56" y="134"/>
                    <a:pt x="56" y="134"/>
                  </a:cubicBezTo>
                  <a:cubicBezTo>
                    <a:pt x="57" y="134"/>
                    <a:pt x="58" y="135"/>
                    <a:pt x="59" y="135"/>
                  </a:cubicBezTo>
                  <a:cubicBezTo>
                    <a:pt x="60" y="135"/>
                    <a:pt x="59" y="135"/>
                    <a:pt x="61" y="136"/>
                  </a:cubicBezTo>
                  <a:cubicBezTo>
                    <a:pt x="63" y="136"/>
                    <a:pt x="63" y="138"/>
                    <a:pt x="63" y="138"/>
                  </a:cubicBezTo>
                  <a:cubicBezTo>
                    <a:pt x="63" y="139"/>
                    <a:pt x="65" y="140"/>
                    <a:pt x="65" y="140"/>
                  </a:cubicBezTo>
                  <a:cubicBezTo>
                    <a:pt x="65" y="140"/>
                    <a:pt x="64" y="140"/>
                    <a:pt x="65" y="141"/>
                  </a:cubicBezTo>
                  <a:cubicBezTo>
                    <a:pt x="65" y="141"/>
                    <a:pt x="64" y="141"/>
                    <a:pt x="65" y="142"/>
                  </a:cubicBezTo>
                  <a:cubicBezTo>
                    <a:pt x="66" y="142"/>
                    <a:pt x="67" y="142"/>
                    <a:pt x="67" y="142"/>
                  </a:cubicBezTo>
                  <a:cubicBezTo>
                    <a:pt x="67" y="143"/>
                    <a:pt x="67" y="143"/>
                    <a:pt x="67" y="144"/>
                  </a:cubicBezTo>
                  <a:cubicBezTo>
                    <a:pt x="67" y="144"/>
                    <a:pt x="65" y="146"/>
                    <a:pt x="68" y="146"/>
                  </a:cubicBezTo>
                  <a:cubicBezTo>
                    <a:pt x="70" y="146"/>
                    <a:pt x="70" y="146"/>
                    <a:pt x="70" y="146"/>
                  </a:cubicBezTo>
                  <a:cubicBezTo>
                    <a:pt x="71" y="147"/>
                    <a:pt x="71" y="147"/>
                    <a:pt x="71" y="147"/>
                  </a:cubicBezTo>
                  <a:cubicBezTo>
                    <a:pt x="71" y="147"/>
                    <a:pt x="70" y="148"/>
                    <a:pt x="71" y="149"/>
                  </a:cubicBezTo>
                  <a:cubicBezTo>
                    <a:pt x="71" y="150"/>
                    <a:pt x="75" y="150"/>
                    <a:pt x="75" y="150"/>
                  </a:cubicBezTo>
                  <a:cubicBezTo>
                    <a:pt x="75" y="149"/>
                    <a:pt x="75" y="149"/>
                    <a:pt x="75" y="149"/>
                  </a:cubicBezTo>
                  <a:cubicBezTo>
                    <a:pt x="75" y="149"/>
                    <a:pt x="77" y="150"/>
                    <a:pt x="76" y="150"/>
                  </a:cubicBezTo>
                  <a:cubicBezTo>
                    <a:pt x="76" y="151"/>
                    <a:pt x="75" y="151"/>
                    <a:pt x="75" y="151"/>
                  </a:cubicBezTo>
                  <a:cubicBezTo>
                    <a:pt x="75" y="151"/>
                    <a:pt x="75" y="153"/>
                    <a:pt x="76" y="153"/>
                  </a:cubicBezTo>
                  <a:cubicBezTo>
                    <a:pt x="77" y="153"/>
                    <a:pt x="78" y="154"/>
                    <a:pt x="78" y="154"/>
                  </a:cubicBezTo>
                  <a:cubicBezTo>
                    <a:pt x="78" y="154"/>
                    <a:pt x="79" y="154"/>
                    <a:pt x="79" y="155"/>
                  </a:cubicBezTo>
                  <a:cubicBezTo>
                    <a:pt x="80" y="155"/>
                    <a:pt x="80" y="156"/>
                    <a:pt x="80" y="156"/>
                  </a:cubicBezTo>
                  <a:cubicBezTo>
                    <a:pt x="81" y="156"/>
                    <a:pt x="82" y="156"/>
                    <a:pt x="82" y="157"/>
                  </a:cubicBezTo>
                  <a:cubicBezTo>
                    <a:pt x="83" y="157"/>
                    <a:pt x="84" y="158"/>
                    <a:pt x="84" y="157"/>
                  </a:cubicBezTo>
                  <a:cubicBezTo>
                    <a:pt x="84" y="156"/>
                    <a:pt x="85" y="156"/>
                    <a:pt x="84" y="155"/>
                  </a:cubicBezTo>
                  <a:cubicBezTo>
                    <a:pt x="83" y="154"/>
                    <a:pt x="82" y="154"/>
                    <a:pt x="81" y="154"/>
                  </a:cubicBezTo>
                  <a:cubicBezTo>
                    <a:pt x="81" y="154"/>
                    <a:pt x="80" y="154"/>
                    <a:pt x="80" y="153"/>
                  </a:cubicBezTo>
                  <a:cubicBezTo>
                    <a:pt x="79" y="153"/>
                    <a:pt x="79" y="153"/>
                    <a:pt x="79" y="152"/>
                  </a:cubicBezTo>
                  <a:cubicBezTo>
                    <a:pt x="79" y="151"/>
                    <a:pt x="78" y="150"/>
                    <a:pt x="78" y="150"/>
                  </a:cubicBezTo>
                  <a:cubicBezTo>
                    <a:pt x="78" y="150"/>
                    <a:pt x="78" y="148"/>
                    <a:pt x="78" y="148"/>
                  </a:cubicBezTo>
                  <a:cubicBezTo>
                    <a:pt x="77" y="148"/>
                    <a:pt x="77" y="148"/>
                    <a:pt x="76" y="148"/>
                  </a:cubicBezTo>
                  <a:cubicBezTo>
                    <a:pt x="76" y="148"/>
                    <a:pt x="75" y="147"/>
                    <a:pt x="75" y="147"/>
                  </a:cubicBezTo>
                  <a:cubicBezTo>
                    <a:pt x="74" y="147"/>
                    <a:pt x="73" y="147"/>
                    <a:pt x="73" y="147"/>
                  </a:cubicBezTo>
                  <a:cubicBezTo>
                    <a:pt x="73" y="146"/>
                    <a:pt x="74" y="146"/>
                    <a:pt x="74" y="146"/>
                  </a:cubicBezTo>
                  <a:cubicBezTo>
                    <a:pt x="74" y="146"/>
                    <a:pt x="75" y="146"/>
                    <a:pt x="76" y="146"/>
                  </a:cubicBezTo>
                  <a:cubicBezTo>
                    <a:pt x="77" y="147"/>
                    <a:pt x="77" y="146"/>
                    <a:pt x="78" y="147"/>
                  </a:cubicBezTo>
                  <a:cubicBezTo>
                    <a:pt x="79" y="147"/>
                    <a:pt x="78" y="148"/>
                    <a:pt x="79" y="148"/>
                  </a:cubicBezTo>
                  <a:cubicBezTo>
                    <a:pt x="81" y="148"/>
                    <a:pt x="81" y="147"/>
                    <a:pt x="81" y="147"/>
                  </a:cubicBezTo>
                  <a:cubicBezTo>
                    <a:pt x="83" y="146"/>
                    <a:pt x="83" y="146"/>
                    <a:pt x="83" y="146"/>
                  </a:cubicBezTo>
                  <a:cubicBezTo>
                    <a:pt x="83" y="146"/>
                    <a:pt x="83" y="146"/>
                    <a:pt x="84" y="147"/>
                  </a:cubicBezTo>
                  <a:cubicBezTo>
                    <a:pt x="85" y="147"/>
                    <a:pt x="83" y="148"/>
                    <a:pt x="85" y="148"/>
                  </a:cubicBezTo>
                  <a:cubicBezTo>
                    <a:pt x="87" y="148"/>
                    <a:pt x="88" y="148"/>
                    <a:pt x="88" y="148"/>
                  </a:cubicBezTo>
                  <a:cubicBezTo>
                    <a:pt x="88" y="149"/>
                    <a:pt x="88" y="150"/>
                    <a:pt x="88" y="150"/>
                  </a:cubicBezTo>
                  <a:cubicBezTo>
                    <a:pt x="88" y="150"/>
                    <a:pt x="88" y="151"/>
                    <a:pt x="88" y="151"/>
                  </a:cubicBezTo>
                  <a:cubicBezTo>
                    <a:pt x="89" y="151"/>
                    <a:pt x="91" y="151"/>
                    <a:pt x="91" y="151"/>
                  </a:cubicBezTo>
                  <a:cubicBezTo>
                    <a:pt x="91" y="151"/>
                    <a:pt x="92" y="151"/>
                    <a:pt x="92" y="152"/>
                  </a:cubicBezTo>
                  <a:cubicBezTo>
                    <a:pt x="93" y="153"/>
                    <a:pt x="90" y="154"/>
                    <a:pt x="90" y="154"/>
                  </a:cubicBezTo>
                  <a:cubicBezTo>
                    <a:pt x="90" y="154"/>
                    <a:pt x="89" y="153"/>
                    <a:pt x="89" y="154"/>
                  </a:cubicBezTo>
                  <a:cubicBezTo>
                    <a:pt x="89" y="155"/>
                    <a:pt x="88" y="155"/>
                    <a:pt x="89" y="156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8" y="156"/>
                    <a:pt x="87" y="155"/>
                    <a:pt x="88" y="157"/>
                  </a:cubicBezTo>
                  <a:cubicBezTo>
                    <a:pt x="88" y="158"/>
                    <a:pt x="89" y="159"/>
                    <a:pt x="89" y="159"/>
                  </a:cubicBezTo>
                  <a:cubicBezTo>
                    <a:pt x="90" y="159"/>
                    <a:pt x="92" y="159"/>
                    <a:pt x="92" y="159"/>
                  </a:cubicBezTo>
                  <a:cubicBezTo>
                    <a:pt x="93" y="159"/>
                    <a:pt x="94" y="159"/>
                    <a:pt x="93" y="159"/>
                  </a:cubicBezTo>
                  <a:cubicBezTo>
                    <a:pt x="92" y="158"/>
                    <a:pt x="91" y="158"/>
                    <a:pt x="91" y="158"/>
                  </a:cubicBezTo>
                  <a:cubicBezTo>
                    <a:pt x="91" y="158"/>
                    <a:pt x="91" y="158"/>
                    <a:pt x="91" y="157"/>
                  </a:cubicBezTo>
                  <a:cubicBezTo>
                    <a:pt x="91" y="157"/>
                    <a:pt x="92" y="157"/>
                    <a:pt x="92" y="157"/>
                  </a:cubicBezTo>
                  <a:cubicBezTo>
                    <a:pt x="92" y="156"/>
                    <a:pt x="93" y="155"/>
                    <a:pt x="93" y="155"/>
                  </a:cubicBezTo>
                  <a:cubicBezTo>
                    <a:pt x="93" y="155"/>
                    <a:pt x="94" y="153"/>
                    <a:pt x="95" y="154"/>
                  </a:cubicBezTo>
                  <a:cubicBezTo>
                    <a:pt x="95" y="155"/>
                    <a:pt x="95" y="155"/>
                    <a:pt x="96" y="155"/>
                  </a:cubicBezTo>
                  <a:cubicBezTo>
                    <a:pt x="96" y="155"/>
                    <a:pt x="99" y="152"/>
                    <a:pt x="99" y="152"/>
                  </a:cubicBezTo>
                  <a:cubicBezTo>
                    <a:pt x="99" y="152"/>
                    <a:pt x="100" y="152"/>
                    <a:pt x="99" y="153"/>
                  </a:cubicBezTo>
                  <a:cubicBezTo>
                    <a:pt x="99" y="154"/>
                    <a:pt x="98" y="155"/>
                    <a:pt x="99" y="156"/>
                  </a:cubicBezTo>
                  <a:cubicBezTo>
                    <a:pt x="99" y="157"/>
                    <a:pt x="99" y="157"/>
                    <a:pt x="99" y="157"/>
                  </a:cubicBezTo>
                  <a:cubicBezTo>
                    <a:pt x="100" y="158"/>
                    <a:pt x="99" y="158"/>
                    <a:pt x="100" y="159"/>
                  </a:cubicBezTo>
                  <a:cubicBezTo>
                    <a:pt x="100" y="160"/>
                    <a:pt x="100" y="159"/>
                    <a:pt x="100" y="160"/>
                  </a:cubicBezTo>
                  <a:cubicBezTo>
                    <a:pt x="101" y="161"/>
                    <a:pt x="102" y="163"/>
                    <a:pt x="102" y="163"/>
                  </a:cubicBezTo>
                  <a:cubicBezTo>
                    <a:pt x="102" y="163"/>
                    <a:pt x="101" y="164"/>
                    <a:pt x="102" y="164"/>
                  </a:cubicBezTo>
                  <a:cubicBezTo>
                    <a:pt x="103" y="165"/>
                    <a:pt x="105" y="165"/>
                    <a:pt x="105" y="165"/>
                  </a:cubicBezTo>
                  <a:cubicBezTo>
                    <a:pt x="105" y="165"/>
                    <a:pt x="105" y="165"/>
                    <a:pt x="105" y="165"/>
                  </a:cubicBezTo>
                  <a:cubicBezTo>
                    <a:pt x="105" y="165"/>
                    <a:pt x="106" y="166"/>
                    <a:pt x="107" y="165"/>
                  </a:cubicBezTo>
                  <a:cubicBezTo>
                    <a:pt x="107" y="164"/>
                    <a:pt x="108" y="164"/>
                    <a:pt x="108" y="164"/>
                  </a:cubicBezTo>
                  <a:cubicBezTo>
                    <a:pt x="109" y="164"/>
                    <a:pt x="108" y="164"/>
                    <a:pt x="110" y="164"/>
                  </a:cubicBezTo>
                  <a:cubicBezTo>
                    <a:pt x="112" y="164"/>
                    <a:pt x="112" y="165"/>
                    <a:pt x="113" y="164"/>
                  </a:cubicBezTo>
                  <a:cubicBezTo>
                    <a:pt x="114" y="163"/>
                    <a:pt x="113" y="163"/>
                    <a:pt x="115" y="163"/>
                  </a:cubicBezTo>
                  <a:cubicBezTo>
                    <a:pt x="117" y="163"/>
                    <a:pt x="119" y="162"/>
                    <a:pt x="119" y="162"/>
                  </a:cubicBezTo>
                  <a:cubicBezTo>
                    <a:pt x="119" y="162"/>
                    <a:pt x="122" y="162"/>
                    <a:pt x="122" y="162"/>
                  </a:cubicBezTo>
                  <a:cubicBezTo>
                    <a:pt x="124" y="163"/>
                    <a:pt x="124" y="163"/>
                    <a:pt x="124" y="163"/>
                  </a:cubicBezTo>
                  <a:cubicBezTo>
                    <a:pt x="124" y="163"/>
                    <a:pt x="125" y="164"/>
                    <a:pt x="126" y="164"/>
                  </a:cubicBezTo>
                  <a:cubicBezTo>
                    <a:pt x="126" y="164"/>
                    <a:pt x="127" y="164"/>
                    <a:pt x="128" y="164"/>
                  </a:cubicBezTo>
                  <a:cubicBezTo>
                    <a:pt x="128" y="164"/>
                    <a:pt x="132" y="165"/>
                    <a:pt x="132" y="165"/>
                  </a:cubicBezTo>
                  <a:cubicBezTo>
                    <a:pt x="136" y="166"/>
                    <a:pt x="136" y="166"/>
                    <a:pt x="136" y="166"/>
                  </a:cubicBezTo>
                  <a:cubicBezTo>
                    <a:pt x="138" y="167"/>
                    <a:pt x="138" y="167"/>
                    <a:pt x="138" y="167"/>
                  </a:cubicBezTo>
                  <a:cubicBezTo>
                    <a:pt x="142" y="170"/>
                    <a:pt x="142" y="170"/>
                    <a:pt x="142" y="170"/>
                  </a:cubicBezTo>
                  <a:cubicBezTo>
                    <a:pt x="146" y="174"/>
                    <a:pt x="146" y="174"/>
                    <a:pt x="146" y="174"/>
                  </a:cubicBezTo>
                  <a:cubicBezTo>
                    <a:pt x="151" y="176"/>
                    <a:pt x="151" y="176"/>
                    <a:pt x="151" y="176"/>
                  </a:cubicBezTo>
                  <a:cubicBezTo>
                    <a:pt x="154" y="178"/>
                    <a:pt x="154" y="178"/>
                    <a:pt x="154" y="178"/>
                  </a:cubicBezTo>
                  <a:cubicBezTo>
                    <a:pt x="156" y="180"/>
                    <a:pt x="156" y="180"/>
                    <a:pt x="156" y="180"/>
                  </a:cubicBezTo>
                  <a:cubicBezTo>
                    <a:pt x="156" y="180"/>
                    <a:pt x="159" y="182"/>
                    <a:pt x="159" y="182"/>
                  </a:cubicBezTo>
                  <a:cubicBezTo>
                    <a:pt x="160" y="182"/>
                    <a:pt x="163" y="184"/>
                    <a:pt x="163" y="184"/>
                  </a:cubicBezTo>
                  <a:cubicBezTo>
                    <a:pt x="166" y="186"/>
                    <a:pt x="166" y="186"/>
                    <a:pt x="166" y="186"/>
                  </a:cubicBezTo>
                  <a:cubicBezTo>
                    <a:pt x="166" y="186"/>
                    <a:pt x="167" y="188"/>
                    <a:pt x="167" y="188"/>
                  </a:cubicBezTo>
                  <a:cubicBezTo>
                    <a:pt x="167" y="189"/>
                    <a:pt x="166" y="188"/>
                    <a:pt x="165" y="188"/>
                  </a:cubicBezTo>
                  <a:cubicBezTo>
                    <a:pt x="164" y="189"/>
                    <a:pt x="160" y="187"/>
                    <a:pt x="160" y="187"/>
                  </a:cubicBezTo>
                  <a:cubicBezTo>
                    <a:pt x="158" y="185"/>
                    <a:pt x="158" y="185"/>
                    <a:pt x="158" y="185"/>
                  </a:cubicBezTo>
                  <a:cubicBezTo>
                    <a:pt x="155" y="185"/>
                    <a:pt x="155" y="185"/>
                    <a:pt x="155" y="185"/>
                  </a:cubicBezTo>
                  <a:cubicBezTo>
                    <a:pt x="153" y="184"/>
                    <a:pt x="153" y="184"/>
                    <a:pt x="153" y="184"/>
                  </a:cubicBezTo>
                  <a:cubicBezTo>
                    <a:pt x="149" y="185"/>
                    <a:pt x="149" y="185"/>
                    <a:pt x="149" y="185"/>
                  </a:cubicBezTo>
                  <a:cubicBezTo>
                    <a:pt x="146" y="184"/>
                    <a:pt x="146" y="184"/>
                    <a:pt x="146" y="184"/>
                  </a:cubicBezTo>
                  <a:cubicBezTo>
                    <a:pt x="146" y="184"/>
                    <a:pt x="145" y="184"/>
                    <a:pt x="146" y="185"/>
                  </a:cubicBezTo>
                  <a:cubicBezTo>
                    <a:pt x="146" y="185"/>
                    <a:pt x="146" y="186"/>
                    <a:pt x="146" y="186"/>
                  </a:cubicBezTo>
                  <a:cubicBezTo>
                    <a:pt x="143" y="188"/>
                    <a:pt x="143" y="188"/>
                    <a:pt x="143" y="188"/>
                  </a:cubicBezTo>
                  <a:cubicBezTo>
                    <a:pt x="139" y="189"/>
                    <a:pt x="139" y="189"/>
                    <a:pt x="139" y="189"/>
                  </a:cubicBezTo>
                  <a:cubicBezTo>
                    <a:pt x="135" y="189"/>
                    <a:pt x="135" y="189"/>
                    <a:pt x="135" y="189"/>
                  </a:cubicBezTo>
                  <a:cubicBezTo>
                    <a:pt x="132" y="189"/>
                    <a:pt x="132" y="189"/>
                    <a:pt x="132" y="189"/>
                  </a:cubicBezTo>
                  <a:cubicBezTo>
                    <a:pt x="132" y="191"/>
                    <a:pt x="132" y="191"/>
                    <a:pt x="132" y="191"/>
                  </a:cubicBezTo>
                  <a:cubicBezTo>
                    <a:pt x="132" y="191"/>
                    <a:pt x="128" y="191"/>
                    <a:pt x="132" y="192"/>
                  </a:cubicBezTo>
                  <a:cubicBezTo>
                    <a:pt x="136" y="192"/>
                    <a:pt x="138" y="192"/>
                    <a:pt x="138" y="191"/>
                  </a:cubicBezTo>
                  <a:cubicBezTo>
                    <a:pt x="139" y="191"/>
                    <a:pt x="139" y="190"/>
                    <a:pt x="140" y="190"/>
                  </a:cubicBezTo>
                  <a:cubicBezTo>
                    <a:pt x="141" y="190"/>
                    <a:pt x="143" y="190"/>
                    <a:pt x="144" y="190"/>
                  </a:cubicBezTo>
                  <a:cubicBezTo>
                    <a:pt x="144" y="190"/>
                    <a:pt x="145" y="190"/>
                    <a:pt x="147" y="189"/>
                  </a:cubicBezTo>
                  <a:cubicBezTo>
                    <a:pt x="148" y="189"/>
                    <a:pt x="148" y="188"/>
                    <a:pt x="150" y="189"/>
                  </a:cubicBezTo>
                  <a:cubicBezTo>
                    <a:pt x="152" y="190"/>
                    <a:pt x="151" y="187"/>
                    <a:pt x="151" y="187"/>
                  </a:cubicBezTo>
                  <a:cubicBezTo>
                    <a:pt x="151" y="187"/>
                    <a:pt x="151" y="186"/>
                    <a:pt x="152" y="186"/>
                  </a:cubicBezTo>
                  <a:cubicBezTo>
                    <a:pt x="154" y="187"/>
                    <a:pt x="154" y="187"/>
                    <a:pt x="154" y="187"/>
                  </a:cubicBezTo>
                  <a:cubicBezTo>
                    <a:pt x="155" y="187"/>
                    <a:pt x="157" y="188"/>
                    <a:pt x="157" y="188"/>
                  </a:cubicBezTo>
                  <a:cubicBezTo>
                    <a:pt x="158" y="188"/>
                    <a:pt x="162" y="189"/>
                    <a:pt x="162" y="189"/>
                  </a:cubicBezTo>
                  <a:cubicBezTo>
                    <a:pt x="162" y="189"/>
                    <a:pt x="163" y="192"/>
                    <a:pt x="163" y="192"/>
                  </a:cubicBezTo>
                  <a:cubicBezTo>
                    <a:pt x="164" y="192"/>
                    <a:pt x="167" y="192"/>
                    <a:pt x="168" y="192"/>
                  </a:cubicBezTo>
                  <a:cubicBezTo>
                    <a:pt x="169" y="192"/>
                    <a:pt x="171" y="192"/>
                    <a:pt x="172" y="193"/>
                  </a:cubicBezTo>
                  <a:cubicBezTo>
                    <a:pt x="173" y="194"/>
                    <a:pt x="174" y="194"/>
                    <a:pt x="174" y="194"/>
                  </a:cubicBezTo>
                  <a:cubicBezTo>
                    <a:pt x="174" y="194"/>
                    <a:pt x="175" y="195"/>
                    <a:pt x="176" y="196"/>
                  </a:cubicBezTo>
                  <a:cubicBezTo>
                    <a:pt x="176" y="196"/>
                    <a:pt x="179" y="198"/>
                    <a:pt x="179" y="198"/>
                  </a:cubicBezTo>
                  <a:cubicBezTo>
                    <a:pt x="179" y="198"/>
                    <a:pt x="184" y="200"/>
                    <a:pt x="184" y="200"/>
                  </a:cubicBezTo>
                  <a:cubicBezTo>
                    <a:pt x="185" y="199"/>
                    <a:pt x="185" y="199"/>
                    <a:pt x="185" y="199"/>
                  </a:cubicBezTo>
                  <a:cubicBezTo>
                    <a:pt x="185" y="198"/>
                    <a:pt x="185" y="197"/>
                    <a:pt x="185" y="197"/>
                  </a:cubicBezTo>
                  <a:cubicBezTo>
                    <a:pt x="184" y="196"/>
                    <a:pt x="180" y="195"/>
                    <a:pt x="180" y="195"/>
                  </a:cubicBezTo>
                  <a:cubicBezTo>
                    <a:pt x="180" y="195"/>
                    <a:pt x="178" y="194"/>
                    <a:pt x="178" y="194"/>
                  </a:cubicBezTo>
                  <a:cubicBezTo>
                    <a:pt x="177" y="189"/>
                    <a:pt x="178" y="193"/>
                    <a:pt x="175" y="192"/>
                  </a:cubicBezTo>
                  <a:cubicBezTo>
                    <a:pt x="175" y="192"/>
                    <a:pt x="175" y="192"/>
                    <a:pt x="175" y="192"/>
                  </a:cubicBezTo>
                  <a:cubicBezTo>
                    <a:pt x="175" y="192"/>
                    <a:pt x="175" y="192"/>
                    <a:pt x="175" y="192"/>
                  </a:cubicBezTo>
                  <a:cubicBezTo>
                    <a:pt x="173" y="193"/>
                    <a:pt x="173" y="192"/>
                    <a:pt x="173" y="192"/>
                  </a:cubicBezTo>
                  <a:cubicBezTo>
                    <a:pt x="173" y="191"/>
                    <a:pt x="173" y="191"/>
                    <a:pt x="173" y="191"/>
                  </a:cubicBezTo>
                  <a:cubicBezTo>
                    <a:pt x="172" y="190"/>
                    <a:pt x="172" y="190"/>
                    <a:pt x="172" y="190"/>
                  </a:cubicBezTo>
                  <a:cubicBezTo>
                    <a:pt x="172" y="190"/>
                    <a:pt x="171" y="188"/>
                    <a:pt x="172" y="187"/>
                  </a:cubicBezTo>
                  <a:cubicBezTo>
                    <a:pt x="173" y="187"/>
                    <a:pt x="171" y="192"/>
                    <a:pt x="175" y="186"/>
                  </a:cubicBezTo>
                  <a:cubicBezTo>
                    <a:pt x="175" y="186"/>
                    <a:pt x="175" y="185"/>
                    <a:pt x="175" y="185"/>
                  </a:cubicBezTo>
                  <a:cubicBezTo>
                    <a:pt x="174" y="185"/>
                    <a:pt x="174" y="185"/>
                    <a:pt x="174" y="185"/>
                  </a:cubicBezTo>
                  <a:cubicBezTo>
                    <a:pt x="171" y="185"/>
                    <a:pt x="171" y="185"/>
                    <a:pt x="171" y="185"/>
                  </a:cubicBezTo>
                  <a:cubicBezTo>
                    <a:pt x="171" y="185"/>
                    <a:pt x="171" y="186"/>
                    <a:pt x="170" y="187"/>
                  </a:cubicBezTo>
                  <a:cubicBezTo>
                    <a:pt x="169" y="188"/>
                    <a:pt x="169" y="187"/>
                    <a:pt x="169" y="187"/>
                  </a:cubicBezTo>
                  <a:cubicBezTo>
                    <a:pt x="169" y="186"/>
                    <a:pt x="169" y="186"/>
                    <a:pt x="169" y="186"/>
                  </a:cubicBezTo>
                  <a:cubicBezTo>
                    <a:pt x="170" y="185"/>
                    <a:pt x="170" y="185"/>
                    <a:pt x="170" y="185"/>
                  </a:cubicBezTo>
                  <a:cubicBezTo>
                    <a:pt x="170" y="185"/>
                    <a:pt x="170" y="182"/>
                    <a:pt x="170" y="181"/>
                  </a:cubicBezTo>
                  <a:cubicBezTo>
                    <a:pt x="170" y="181"/>
                    <a:pt x="170" y="181"/>
                    <a:pt x="170" y="181"/>
                  </a:cubicBezTo>
                  <a:cubicBezTo>
                    <a:pt x="167" y="179"/>
                    <a:pt x="167" y="179"/>
                    <a:pt x="167" y="179"/>
                  </a:cubicBezTo>
                  <a:cubicBezTo>
                    <a:pt x="165" y="177"/>
                    <a:pt x="165" y="177"/>
                    <a:pt x="165" y="177"/>
                  </a:cubicBezTo>
                  <a:cubicBezTo>
                    <a:pt x="162" y="175"/>
                    <a:pt x="162" y="175"/>
                    <a:pt x="162" y="175"/>
                  </a:cubicBezTo>
                  <a:cubicBezTo>
                    <a:pt x="158" y="171"/>
                    <a:pt x="158" y="171"/>
                    <a:pt x="158" y="171"/>
                  </a:cubicBezTo>
                  <a:cubicBezTo>
                    <a:pt x="156" y="170"/>
                    <a:pt x="156" y="170"/>
                    <a:pt x="156" y="170"/>
                  </a:cubicBezTo>
                  <a:cubicBezTo>
                    <a:pt x="154" y="168"/>
                    <a:pt x="154" y="168"/>
                    <a:pt x="154" y="168"/>
                  </a:cubicBezTo>
                  <a:cubicBezTo>
                    <a:pt x="154" y="166"/>
                    <a:pt x="154" y="166"/>
                    <a:pt x="154" y="166"/>
                  </a:cubicBezTo>
                  <a:cubicBezTo>
                    <a:pt x="153" y="162"/>
                    <a:pt x="153" y="162"/>
                    <a:pt x="153" y="162"/>
                  </a:cubicBezTo>
                  <a:cubicBezTo>
                    <a:pt x="153" y="162"/>
                    <a:pt x="153" y="162"/>
                    <a:pt x="153" y="162"/>
                  </a:cubicBezTo>
                  <a:cubicBezTo>
                    <a:pt x="153" y="162"/>
                    <a:pt x="149" y="161"/>
                    <a:pt x="147" y="160"/>
                  </a:cubicBezTo>
                  <a:cubicBezTo>
                    <a:pt x="145" y="159"/>
                    <a:pt x="145" y="159"/>
                    <a:pt x="145" y="159"/>
                  </a:cubicBezTo>
                  <a:cubicBezTo>
                    <a:pt x="143" y="156"/>
                    <a:pt x="143" y="156"/>
                    <a:pt x="143" y="156"/>
                  </a:cubicBezTo>
                  <a:cubicBezTo>
                    <a:pt x="142" y="155"/>
                    <a:pt x="142" y="155"/>
                    <a:pt x="142" y="155"/>
                  </a:cubicBezTo>
                  <a:cubicBezTo>
                    <a:pt x="139" y="152"/>
                    <a:pt x="139" y="152"/>
                    <a:pt x="139" y="152"/>
                  </a:cubicBezTo>
                  <a:cubicBezTo>
                    <a:pt x="138" y="152"/>
                    <a:pt x="138" y="152"/>
                    <a:pt x="138" y="152"/>
                  </a:cubicBezTo>
                  <a:cubicBezTo>
                    <a:pt x="133" y="150"/>
                    <a:pt x="133" y="150"/>
                    <a:pt x="133" y="150"/>
                  </a:cubicBezTo>
                  <a:cubicBezTo>
                    <a:pt x="132" y="148"/>
                    <a:pt x="132" y="148"/>
                    <a:pt x="132" y="148"/>
                  </a:cubicBezTo>
                  <a:cubicBezTo>
                    <a:pt x="130" y="147"/>
                    <a:pt x="130" y="147"/>
                    <a:pt x="130" y="147"/>
                  </a:cubicBezTo>
                  <a:cubicBezTo>
                    <a:pt x="129" y="145"/>
                    <a:pt x="129" y="145"/>
                    <a:pt x="129" y="145"/>
                  </a:cubicBezTo>
                  <a:cubicBezTo>
                    <a:pt x="126" y="144"/>
                    <a:pt x="126" y="144"/>
                    <a:pt x="126" y="144"/>
                  </a:cubicBezTo>
                  <a:cubicBezTo>
                    <a:pt x="125" y="142"/>
                    <a:pt x="125" y="142"/>
                    <a:pt x="125" y="142"/>
                  </a:cubicBezTo>
                  <a:cubicBezTo>
                    <a:pt x="124" y="141"/>
                    <a:pt x="124" y="141"/>
                    <a:pt x="124" y="141"/>
                  </a:cubicBezTo>
                  <a:cubicBezTo>
                    <a:pt x="121" y="137"/>
                    <a:pt x="121" y="137"/>
                    <a:pt x="121" y="137"/>
                  </a:cubicBezTo>
                  <a:cubicBezTo>
                    <a:pt x="118" y="135"/>
                    <a:pt x="118" y="135"/>
                    <a:pt x="118" y="135"/>
                  </a:cubicBezTo>
                  <a:cubicBezTo>
                    <a:pt x="117" y="134"/>
                    <a:pt x="117" y="134"/>
                    <a:pt x="117" y="134"/>
                  </a:cubicBezTo>
                  <a:cubicBezTo>
                    <a:pt x="116" y="133"/>
                    <a:pt x="116" y="133"/>
                    <a:pt x="116" y="133"/>
                  </a:cubicBezTo>
                  <a:cubicBezTo>
                    <a:pt x="114" y="130"/>
                    <a:pt x="114" y="130"/>
                    <a:pt x="114" y="130"/>
                  </a:cubicBezTo>
                  <a:cubicBezTo>
                    <a:pt x="111" y="127"/>
                    <a:pt x="111" y="127"/>
                    <a:pt x="111" y="127"/>
                  </a:cubicBezTo>
                  <a:cubicBezTo>
                    <a:pt x="109" y="125"/>
                    <a:pt x="109" y="125"/>
                    <a:pt x="109" y="125"/>
                  </a:cubicBezTo>
                  <a:cubicBezTo>
                    <a:pt x="107" y="122"/>
                    <a:pt x="107" y="122"/>
                    <a:pt x="107" y="122"/>
                  </a:cubicBezTo>
                  <a:cubicBezTo>
                    <a:pt x="109" y="120"/>
                    <a:pt x="109" y="120"/>
                    <a:pt x="109" y="120"/>
                  </a:cubicBezTo>
                  <a:cubicBezTo>
                    <a:pt x="108" y="119"/>
                    <a:pt x="107" y="119"/>
                    <a:pt x="107" y="118"/>
                  </a:cubicBezTo>
                  <a:cubicBezTo>
                    <a:pt x="106" y="118"/>
                    <a:pt x="104" y="117"/>
                    <a:pt x="105" y="116"/>
                  </a:cubicBezTo>
                  <a:cubicBezTo>
                    <a:pt x="105" y="115"/>
                    <a:pt x="104" y="114"/>
                    <a:pt x="104" y="112"/>
                  </a:cubicBezTo>
                  <a:cubicBezTo>
                    <a:pt x="104" y="111"/>
                    <a:pt x="104" y="110"/>
                    <a:pt x="103" y="110"/>
                  </a:cubicBezTo>
                  <a:cubicBezTo>
                    <a:pt x="102" y="109"/>
                    <a:pt x="102" y="109"/>
                    <a:pt x="102" y="109"/>
                  </a:cubicBezTo>
                  <a:cubicBezTo>
                    <a:pt x="101" y="109"/>
                    <a:pt x="100" y="109"/>
                    <a:pt x="100" y="109"/>
                  </a:cubicBezTo>
                  <a:cubicBezTo>
                    <a:pt x="99" y="109"/>
                    <a:pt x="99" y="109"/>
                    <a:pt x="99" y="109"/>
                  </a:cubicBezTo>
                  <a:cubicBezTo>
                    <a:pt x="99" y="109"/>
                    <a:pt x="100" y="107"/>
                    <a:pt x="100" y="105"/>
                  </a:cubicBezTo>
                  <a:cubicBezTo>
                    <a:pt x="96" y="104"/>
                    <a:pt x="96" y="104"/>
                    <a:pt x="96" y="104"/>
                  </a:cubicBezTo>
                  <a:cubicBezTo>
                    <a:pt x="96" y="104"/>
                    <a:pt x="96" y="101"/>
                    <a:pt x="94" y="100"/>
                  </a:cubicBezTo>
                  <a:cubicBezTo>
                    <a:pt x="92" y="100"/>
                    <a:pt x="92" y="100"/>
                    <a:pt x="92" y="100"/>
                  </a:cubicBezTo>
                  <a:cubicBezTo>
                    <a:pt x="91" y="101"/>
                    <a:pt x="91" y="102"/>
                    <a:pt x="91" y="102"/>
                  </a:cubicBezTo>
                  <a:cubicBezTo>
                    <a:pt x="87" y="98"/>
                    <a:pt x="87" y="98"/>
                    <a:pt x="87" y="98"/>
                  </a:cubicBezTo>
                  <a:cubicBezTo>
                    <a:pt x="87" y="98"/>
                    <a:pt x="87" y="97"/>
                    <a:pt x="88" y="95"/>
                  </a:cubicBezTo>
                  <a:cubicBezTo>
                    <a:pt x="90" y="93"/>
                    <a:pt x="88" y="92"/>
                    <a:pt x="88" y="92"/>
                  </a:cubicBezTo>
                  <a:cubicBezTo>
                    <a:pt x="87" y="89"/>
                    <a:pt x="87" y="89"/>
                    <a:pt x="87" y="89"/>
                  </a:cubicBezTo>
                  <a:cubicBezTo>
                    <a:pt x="88" y="87"/>
                    <a:pt x="88" y="87"/>
                    <a:pt x="88" y="87"/>
                  </a:cubicBezTo>
                  <a:cubicBezTo>
                    <a:pt x="87" y="86"/>
                    <a:pt x="87" y="86"/>
                    <a:pt x="87" y="86"/>
                  </a:cubicBezTo>
                  <a:cubicBezTo>
                    <a:pt x="86" y="85"/>
                    <a:pt x="86" y="85"/>
                    <a:pt x="86" y="85"/>
                  </a:cubicBezTo>
                  <a:cubicBezTo>
                    <a:pt x="86" y="85"/>
                    <a:pt x="86" y="85"/>
                    <a:pt x="86" y="85"/>
                  </a:cubicBezTo>
                  <a:cubicBezTo>
                    <a:pt x="86" y="85"/>
                    <a:pt x="86" y="85"/>
                    <a:pt x="86" y="85"/>
                  </a:cubicBezTo>
                  <a:cubicBezTo>
                    <a:pt x="88" y="81"/>
                    <a:pt x="88" y="81"/>
                    <a:pt x="88" y="81"/>
                  </a:cubicBezTo>
                  <a:cubicBezTo>
                    <a:pt x="88" y="81"/>
                    <a:pt x="87" y="77"/>
                    <a:pt x="88" y="76"/>
                  </a:cubicBezTo>
                  <a:cubicBezTo>
                    <a:pt x="88" y="76"/>
                    <a:pt x="88" y="76"/>
                    <a:pt x="88" y="76"/>
                  </a:cubicBezTo>
                  <a:cubicBezTo>
                    <a:pt x="88" y="75"/>
                    <a:pt x="88" y="75"/>
                    <a:pt x="89" y="75"/>
                  </a:cubicBezTo>
                  <a:cubicBezTo>
                    <a:pt x="89" y="74"/>
                    <a:pt x="94" y="73"/>
                    <a:pt x="94" y="73"/>
                  </a:cubicBezTo>
                  <a:cubicBezTo>
                    <a:pt x="96" y="72"/>
                    <a:pt x="96" y="72"/>
                    <a:pt x="96" y="72"/>
                  </a:cubicBezTo>
                  <a:cubicBezTo>
                    <a:pt x="100" y="77"/>
                    <a:pt x="100" y="77"/>
                    <a:pt x="100" y="77"/>
                  </a:cubicBezTo>
                  <a:cubicBezTo>
                    <a:pt x="104" y="81"/>
                    <a:pt x="104" y="81"/>
                    <a:pt x="104" y="81"/>
                  </a:cubicBezTo>
                  <a:cubicBezTo>
                    <a:pt x="107" y="83"/>
                    <a:pt x="107" y="83"/>
                    <a:pt x="107" y="83"/>
                  </a:cubicBezTo>
                  <a:cubicBezTo>
                    <a:pt x="107" y="83"/>
                    <a:pt x="108" y="82"/>
                    <a:pt x="109" y="82"/>
                  </a:cubicBezTo>
                  <a:cubicBezTo>
                    <a:pt x="109" y="81"/>
                    <a:pt x="109" y="79"/>
                    <a:pt x="109" y="79"/>
                  </a:cubicBezTo>
                  <a:cubicBezTo>
                    <a:pt x="111" y="77"/>
                    <a:pt x="111" y="77"/>
                    <a:pt x="111" y="77"/>
                  </a:cubicBezTo>
                  <a:cubicBezTo>
                    <a:pt x="112" y="75"/>
                    <a:pt x="112" y="75"/>
                    <a:pt x="112" y="75"/>
                  </a:cubicBezTo>
                  <a:cubicBezTo>
                    <a:pt x="112" y="73"/>
                    <a:pt x="112" y="73"/>
                    <a:pt x="112" y="73"/>
                  </a:cubicBezTo>
                  <a:cubicBezTo>
                    <a:pt x="114" y="72"/>
                    <a:pt x="114" y="72"/>
                    <a:pt x="114" y="72"/>
                  </a:cubicBezTo>
                  <a:cubicBezTo>
                    <a:pt x="117" y="71"/>
                    <a:pt x="117" y="71"/>
                    <a:pt x="117" y="71"/>
                  </a:cubicBezTo>
                  <a:cubicBezTo>
                    <a:pt x="121" y="70"/>
                    <a:pt x="121" y="70"/>
                    <a:pt x="121" y="70"/>
                  </a:cubicBezTo>
                  <a:cubicBezTo>
                    <a:pt x="121" y="70"/>
                    <a:pt x="124" y="71"/>
                    <a:pt x="125" y="71"/>
                  </a:cubicBezTo>
                  <a:cubicBezTo>
                    <a:pt x="125" y="71"/>
                    <a:pt x="126" y="71"/>
                    <a:pt x="126" y="71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9" y="66"/>
                    <a:pt x="129" y="66"/>
                    <a:pt x="129" y="66"/>
                  </a:cubicBezTo>
                  <a:cubicBezTo>
                    <a:pt x="134" y="68"/>
                    <a:pt x="134" y="68"/>
                    <a:pt x="134" y="68"/>
                  </a:cubicBezTo>
                  <a:cubicBezTo>
                    <a:pt x="136" y="70"/>
                    <a:pt x="136" y="70"/>
                    <a:pt x="136" y="70"/>
                  </a:cubicBezTo>
                  <a:cubicBezTo>
                    <a:pt x="141" y="71"/>
                    <a:pt x="141" y="71"/>
                    <a:pt x="141" y="71"/>
                  </a:cubicBezTo>
                  <a:cubicBezTo>
                    <a:pt x="141" y="71"/>
                    <a:pt x="141" y="71"/>
                    <a:pt x="141" y="71"/>
                  </a:cubicBezTo>
                  <a:cubicBezTo>
                    <a:pt x="143" y="71"/>
                    <a:pt x="143" y="71"/>
                    <a:pt x="143" y="71"/>
                  </a:cubicBezTo>
                  <a:cubicBezTo>
                    <a:pt x="143" y="70"/>
                    <a:pt x="143" y="70"/>
                    <a:pt x="143" y="70"/>
                  </a:cubicBezTo>
                  <a:cubicBezTo>
                    <a:pt x="147" y="70"/>
                    <a:pt x="147" y="70"/>
                    <a:pt x="147" y="70"/>
                  </a:cubicBezTo>
                  <a:cubicBezTo>
                    <a:pt x="152" y="71"/>
                    <a:pt x="152" y="71"/>
                    <a:pt x="152" y="71"/>
                  </a:cubicBezTo>
                  <a:cubicBezTo>
                    <a:pt x="155" y="71"/>
                    <a:pt x="155" y="71"/>
                    <a:pt x="155" y="71"/>
                  </a:cubicBezTo>
                  <a:cubicBezTo>
                    <a:pt x="160" y="71"/>
                    <a:pt x="160" y="71"/>
                    <a:pt x="160" y="71"/>
                  </a:cubicBezTo>
                  <a:cubicBezTo>
                    <a:pt x="163" y="72"/>
                    <a:pt x="163" y="72"/>
                    <a:pt x="163" y="72"/>
                  </a:cubicBezTo>
                  <a:cubicBezTo>
                    <a:pt x="165" y="73"/>
                    <a:pt x="165" y="73"/>
                    <a:pt x="165" y="73"/>
                  </a:cubicBezTo>
                  <a:cubicBezTo>
                    <a:pt x="165" y="73"/>
                    <a:pt x="165" y="73"/>
                    <a:pt x="166" y="72"/>
                  </a:cubicBezTo>
                  <a:cubicBezTo>
                    <a:pt x="166" y="72"/>
                    <a:pt x="169" y="72"/>
                    <a:pt x="169" y="72"/>
                  </a:cubicBezTo>
                  <a:cubicBezTo>
                    <a:pt x="170" y="69"/>
                    <a:pt x="170" y="69"/>
                    <a:pt x="170" y="69"/>
                  </a:cubicBezTo>
                  <a:cubicBezTo>
                    <a:pt x="171" y="71"/>
                    <a:pt x="171" y="71"/>
                    <a:pt x="171" y="71"/>
                  </a:cubicBezTo>
                  <a:cubicBezTo>
                    <a:pt x="172" y="71"/>
                    <a:pt x="174" y="71"/>
                    <a:pt x="174" y="71"/>
                  </a:cubicBezTo>
                  <a:cubicBezTo>
                    <a:pt x="175" y="68"/>
                    <a:pt x="175" y="68"/>
                    <a:pt x="175" y="68"/>
                  </a:cubicBezTo>
                  <a:cubicBezTo>
                    <a:pt x="176" y="69"/>
                    <a:pt x="176" y="69"/>
                    <a:pt x="176" y="69"/>
                  </a:cubicBezTo>
                  <a:cubicBezTo>
                    <a:pt x="177" y="69"/>
                    <a:pt x="177" y="69"/>
                    <a:pt x="178" y="69"/>
                  </a:cubicBezTo>
                  <a:cubicBezTo>
                    <a:pt x="179" y="69"/>
                    <a:pt x="180" y="68"/>
                    <a:pt x="180" y="68"/>
                  </a:cubicBezTo>
                  <a:cubicBezTo>
                    <a:pt x="180" y="68"/>
                    <a:pt x="181" y="69"/>
                    <a:pt x="181" y="69"/>
                  </a:cubicBezTo>
                  <a:cubicBezTo>
                    <a:pt x="181" y="69"/>
                    <a:pt x="182" y="68"/>
                    <a:pt x="183" y="68"/>
                  </a:cubicBezTo>
                  <a:cubicBezTo>
                    <a:pt x="185" y="68"/>
                    <a:pt x="186" y="67"/>
                    <a:pt x="186" y="67"/>
                  </a:cubicBezTo>
                  <a:cubicBezTo>
                    <a:pt x="186" y="67"/>
                    <a:pt x="187" y="69"/>
                    <a:pt x="189" y="70"/>
                  </a:cubicBezTo>
                  <a:cubicBezTo>
                    <a:pt x="189" y="70"/>
                    <a:pt x="189" y="70"/>
                    <a:pt x="189" y="70"/>
                  </a:cubicBezTo>
                  <a:cubicBezTo>
                    <a:pt x="191" y="70"/>
                    <a:pt x="191" y="70"/>
                    <a:pt x="191" y="70"/>
                  </a:cubicBezTo>
                  <a:cubicBezTo>
                    <a:pt x="191" y="70"/>
                    <a:pt x="191" y="70"/>
                    <a:pt x="191" y="70"/>
                  </a:cubicBezTo>
                  <a:cubicBezTo>
                    <a:pt x="191" y="70"/>
                    <a:pt x="192" y="69"/>
                    <a:pt x="193" y="69"/>
                  </a:cubicBezTo>
                  <a:cubicBezTo>
                    <a:pt x="195" y="69"/>
                    <a:pt x="196" y="69"/>
                    <a:pt x="197" y="69"/>
                  </a:cubicBezTo>
                  <a:cubicBezTo>
                    <a:pt x="199" y="69"/>
                    <a:pt x="200" y="71"/>
                    <a:pt x="200" y="71"/>
                  </a:cubicBezTo>
                  <a:cubicBezTo>
                    <a:pt x="203" y="74"/>
                    <a:pt x="203" y="74"/>
                    <a:pt x="203" y="74"/>
                  </a:cubicBezTo>
                  <a:cubicBezTo>
                    <a:pt x="203" y="74"/>
                    <a:pt x="204" y="76"/>
                    <a:pt x="204" y="77"/>
                  </a:cubicBezTo>
                  <a:cubicBezTo>
                    <a:pt x="205" y="78"/>
                    <a:pt x="205" y="79"/>
                    <a:pt x="205" y="79"/>
                  </a:cubicBezTo>
                  <a:cubicBezTo>
                    <a:pt x="205" y="79"/>
                    <a:pt x="213" y="82"/>
                    <a:pt x="214" y="82"/>
                  </a:cubicBezTo>
                  <a:cubicBezTo>
                    <a:pt x="214" y="82"/>
                    <a:pt x="215" y="82"/>
                    <a:pt x="215" y="82"/>
                  </a:cubicBezTo>
                  <a:close/>
                  <a:moveTo>
                    <a:pt x="175" y="191"/>
                  </a:moveTo>
                  <a:cubicBezTo>
                    <a:pt x="175" y="191"/>
                    <a:pt x="175" y="191"/>
                    <a:pt x="175" y="191"/>
                  </a:cubicBezTo>
                  <a:cubicBezTo>
                    <a:pt x="176" y="191"/>
                    <a:pt x="176" y="190"/>
                    <a:pt x="176" y="190"/>
                  </a:cubicBezTo>
                  <a:cubicBezTo>
                    <a:pt x="179" y="190"/>
                    <a:pt x="179" y="190"/>
                    <a:pt x="179" y="190"/>
                  </a:cubicBezTo>
                  <a:cubicBezTo>
                    <a:pt x="179" y="190"/>
                    <a:pt x="179" y="190"/>
                    <a:pt x="179" y="190"/>
                  </a:cubicBezTo>
                  <a:cubicBezTo>
                    <a:pt x="182" y="191"/>
                    <a:pt x="182" y="191"/>
                    <a:pt x="182" y="191"/>
                  </a:cubicBezTo>
                  <a:cubicBezTo>
                    <a:pt x="184" y="193"/>
                    <a:pt x="184" y="193"/>
                    <a:pt x="184" y="193"/>
                  </a:cubicBezTo>
                  <a:cubicBezTo>
                    <a:pt x="185" y="195"/>
                    <a:pt x="185" y="195"/>
                    <a:pt x="185" y="195"/>
                  </a:cubicBezTo>
                  <a:cubicBezTo>
                    <a:pt x="187" y="197"/>
                    <a:pt x="187" y="197"/>
                    <a:pt x="187" y="197"/>
                  </a:cubicBezTo>
                  <a:cubicBezTo>
                    <a:pt x="192" y="200"/>
                    <a:pt x="192" y="200"/>
                    <a:pt x="192" y="200"/>
                  </a:cubicBezTo>
                  <a:cubicBezTo>
                    <a:pt x="198" y="203"/>
                    <a:pt x="198" y="203"/>
                    <a:pt x="198" y="203"/>
                  </a:cubicBezTo>
                  <a:cubicBezTo>
                    <a:pt x="198" y="203"/>
                    <a:pt x="202" y="205"/>
                    <a:pt x="203" y="205"/>
                  </a:cubicBezTo>
                  <a:cubicBezTo>
                    <a:pt x="203" y="205"/>
                    <a:pt x="203" y="206"/>
                    <a:pt x="204" y="206"/>
                  </a:cubicBezTo>
                  <a:cubicBezTo>
                    <a:pt x="204" y="207"/>
                    <a:pt x="206" y="210"/>
                    <a:pt x="206" y="210"/>
                  </a:cubicBezTo>
                  <a:cubicBezTo>
                    <a:pt x="207" y="211"/>
                    <a:pt x="204" y="209"/>
                    <a:pt x="204" y="209"/>
                  </a:cubicBezTo>
                  <a:cubicBezTo>
                    <a:pt x="204" y="209"/>
                    <a:pt x="203" y="207"/>
                    <a:pt x="202" y="206"/>
                  </a:cubicBezTo>
                  <a:cubicBezTo>
                    <a:pt x="200" y="206"/>
                    <a:pt x="198" y="206"/>
                    <a:pt x="197" y="205"/>
                  </a:cubicBezTo>
                  <a:cubicBezTo>
                    <a:pt x="196" y="204"/>
                    <a:pt x="196" y="203"/>
                    <a:pt x="196" y="203"/>
                  </a:cubicBezTo>
                  <a:cubicBezTo>
                    <a:pt x="195" y="203"/>
                    <a:pt x="195" y="201"/>
                    <a:pt x="192" y="201"/>
                  </a:cubicBezTo>
                  <a:cubicBezTo>
                    <a:pt x="189" y="200"/>
                    <a:pt x="189" y="201"/>
                    <a:pt x="188" y="199"/>
                  </a:cubicBezTo>
                  <a:cubicBezTo>
                    <a:pt x="187" y="196"/>
                    <a:pt x="187" y="198"/>
                    <a:pt x="186" y="196"/>
                  </a:cubicBezTo>
                  <a:cubicBezTo>
                    <a:pt x="184" y="195"/>
                    <a:pt x="185" y="196"/>
                    <a:pt x="181" y="195"/>
                  </a:cubicBezTo>
                  <a:cubicBezTo>
                    <a:pt x="178" y="193"/>
                    <a:pt x="180" y="194"/>
                    <a:pt x="180" y="193"/>
                  </a:cubicBezTo>
                  <a:cubicBezTo>
                    <a:pt x="179" y="191"/>
                    <a:pt x="180" y="192"/>
                    <a:pt x="178" y="192"/>
                  </a:cubicBezTo>
                  <a:cubicBezTo>
                    <a:pt x="177" y="191"/>
                    <a:pt x="178" y="191"/>
                    <a:pt x="177" y="191"/>
                  </a:cubicBezTo>
                  <a:cubicBezTo>
                    <a:pt x="177" y="191"/>
                    <a:pt x="176" y="192"/>
                    <a:pt x="175" y="192"/>
                  </a:cubicBezTo>
                  <a:cubicBezTo>
                    <a:pt x="175" y="191"/>
                    <a:pt x="175" y="191"/>
                    <a:pt x="175" y="191"/>
                  </a:cubicBezTo>
                  <a:close/>
                  <a:moveTo>
                    <a:pt x="169" y="198"/>
                  </a:moveTo>
                  <a:cubicBezTo>
                    <a:pt x="169" y="198"/>
                    <a:pt x="169" y="198"/>
                    <a:pt x="169" y="198"/>
                  </a:cubicBezTo>
                  <a:cubicBezTo>
                    <a:pt x="169" y="198"/>
                    <a:pt x="167" y="198"/>
                    <a:pt x="166" y="198"/>
                  </a:cubicBezTo>
                  <a:cubicBezTo>
                    <a:pt x="166" y="198"/>
                    <a:pt x="165" y="197"/>
                    <a:pt x="164" y="197"/>
                  </a:cubicBezTo>
                  <a:cubicBezTo>
                    <a:pt x="163" y="197"/>
                    <a:pt x="161" y="197"/>
                    <a:pt x="161" y="197"/>
                  </a:cubicBezTo>
                  <a:cubicBezTo>
                    <a:pt x="160" y="197"/>
                    <a:pt x="159" y="196"/>
                    <a:pt x="159" y="196"/>
                  </a:cubicBezTo>
                  <a:cubicBezTo>
                    <a:pt x="159" y="196"/>
                    <a:pt x="159" y="195"/>
                    <a:pt x="159" y="195"/>
                  </a:cubicBezTo>
                  <a:cubicBezTo>
                    <a:pt x="159" y="195"/>
                    <a:pt x="161" y="194"/>
                    <a:pt x="161" y="194"/>
                  </a:cubicBezTo>
                  <a:cubicBezTo>
                    <a:pt x="161" y="195"/>
                    <a:pt x="167" y="196"/>
                    <a:pt x="167" y="196"/>
                  </a:cubicBezTo>
                  <a:cubicBezTo>
                    <a:pt x="171" y="196"/>
                    <a:pt x="171" y="196"/>
                    <a:pt x="171" y="196"/>
                  </a:cubicBezTo>
                  <a:cubicBezTo>
                    <a:pt x="171" y="196"/>
                    <a:pt x="172" y="196"/>
                    <a:pt x="172" y="196"/>
                  </a:cubicBezTo>
                  <a:cubicBezTo>
                    <a:pt x="172" y="196"/>
                    <a:pt x="173" y="196"/>
                    <a:pt x="174" y="197"/>
                  </a:cubicBezTo>
                  <a:cubicBezTo>
                    <a:pt x="175" y="197"/>
                    <a:pt x="175" y="197"/>
                    <a:pt x="175" y="198"/>
                  </a:cubicBezTo>
                  <a:cubicBezTo>
                    <a:pt x="175" y="198"/>
                    <a:pt x="176" y="199"/>
                    <a:pt x="175" y="199"/>
                  </a:cubicBezTo>
                  <a:cubicBezTo>
                    <a:pt x="175" y="199"/>
                    <a:pt x="174" y="199"/>
                    <a:pt x="174" y="199"/>
                  </a:cubicBezTo>
                  <a:cubicBezTo>
                    <a:pt x="174" y="199"/>
                    <a:pt x="172" y="198"/>
                    <a:pt x="172" y="198"/>
                  </a:cubicBezTo>
                  <a:cubicBezTo>
                    <a:pt x="170" y="198"/>
                    <a:pt x="170" y="198"/>
                    <a:pt x="170" y="198"/>
                  </a:cubicBezTo>
                  <a:cubicBezTo>
                    <a:pt x="169" y="198"/>
                    <a:pt x="169" y="198"/>
                    <a:pt x="169" y="198"/>
                  </a:cubicBezTo>
                  <a:close/>
                  <a:moveTo>
                    <a:pt x="138" y="199"/>
                  </a:moveTo>
                  <a:cubicBezTo>
                    <a:pt x="138" y="199"/>
                    <a:pt x="138" y="199"/>
                    <a:pt x="138" y="199"/>
                  </a:cubicBezTo>
                  <a:cubicBezTo>
                    <a:pt x="138" y="199"/>
                    <a:pt x="142" y="198"/>
                    <a:pt x="142" y="198"/>
                  </a:cubicBezTo>
                  <a:cubicBezTo>
                    <a:pt x="144" y="199"/>
                    <a:pt x="144" y="199"/>
                    <a:pt x="144" y="199"/>
                  </a:cubicBezTo>
                  <a:cubicBezTo>
                    <a:pt x="144" y="199"/>
                    <a:pt x="144" y="200"/>
                    <a:pt x="143" y="200"/>
                  </a:cubicBezTo>
                  <a:cubicBezTo>
                    <a:pt x="143" y="200"/>
                    <a:pt x="141" y="202"/>
                    <a:pt x="141" y="202"/>
                  </a:cubicBezTo>
                  <a:cubicBezTo>
                    <a:pt x="138" y="200"/>
                    <a:pt x="138" y="200"/>
                    <a:pt x="138" y="200"/>
                  </a:cubicBezTo>
                  <a:cubicBezTo>
                    <a:pt x="138" y="199"/>
                    <a:pt x="138" y="199"/>
                    <a:pt x="138" y="199"/>
                  </a:cubicBezTo>
                  <a:close/>
                  <a:moveTo>
                    <a:pt x="107" y="194"/>
                  </a:moveTo>
                  <a:cubicBezTo>
                    <a:pt x="107" y="194"/>
                    <a:pt x="107" y="194"/>
                    <a:pt x="107" y="194"/>
                  </a:cubicBezTo>
                  <a:cubicBezTo>
                    <a:pt x="108" y="194"/>
                    <a:pt x="109" y="193"/>
                    <a:pt x="109" y="194"/>
                  </a:cubicBezTo>
                  <a:cubicBezTo>
                    <a:pt x="109" y="195"/>
                    <a:pt x="108" y="196"/>
                    <a:pt x="108" y="196"/>
                  </a:cubicBezTo>
                  <a:cubicBezTo>
                    <a:pt x="108" y="196"/>
                    <a:pt x="107" y="196"/>
                    <a:pt x="107" y="196"/>
                  </a:cubicBezTo>
                  <a:cubicBezTo>
                    <a:pt x="107" y="195"/>
                    <a:pt x="107" y="194"/>
                    <a:pt x="107" y="194"/>
                  </a:cubicBezTo>
                  <a:close/>
                  <a:moveTo>
                    <a:pt x="113" y="189"/>
                  </a:moveTo>
                  <a:cubicBezTo>
                    <a:pt x="113" y="189"/>
                    <a:pt x="113" y="189"/>
                    <a:pt x="113" y="189"/>
                  </a:cubicBezTo>
                  <a:cubicBezTo>
                    <a:pt x="113" y="189"/>
                    <a:pt x="115" y="188"/>
                    <a:pt x="115" y="188"/>
                  </a:cubicBezTo>
                  <a:cubicBezTo>
                    <a:pt x="116" y="189"/>
                    <a:pt x="117" y="189"/>
                    <a:pt x="116" y="190"/>
                  </a:cubicBezTo>
                  <a:cubicBezTo>
                    <a:pt x="116" y="190"/>
                    <a:pt x="116" y="190"/>
                    <a:pt x="115" y="191"/>
                  </a:cubicBezTo>
                  <a:cubicBezTo>
                    <a:pt x="114" y="192"/>
                    <a:pt x="112" y="193"/>
                    <a:pt x="112" y="193"/>
                  </a:cubicBezTo>
                  <a:cubicBezTo>
                    <a:pt x="112" y="193"/>
                    <a:pt x="112" y="193"/>
                    <a:pt x="111" y="193"/>
                  </a:cubicBezTo>
                  <a:cubicBezTo>
                    <a:pt x="109" y="192"/>
                    <a:pt x="108" y="191"/>
                    <a:pt x="108" y="191"/>
                  </a:cubicBezTo>
                  <a:cubicBezTo>
                    <a:pt x="108" y="191"/>
                    <a:pt x="107" y="190"/>
                    <a:pt x="109" y="190"/>
                  </a:cubicBezTo>
                  <a:cubicBezTo>
                    <a:pt x="110" y="189"/>
                    <a:pt x="111" y="189"/>
                    <a:pt x="111" y="189"/>
                  </a:cubicBezTo>
                  <a:cubicBezTo>
                    <a:pt x="112" y="189"/>
                    <a:pt x="113" y="189"/>
                    <a:pt x="113" y="189"/>
                  </a:cubicBezTo>
                  <a:close/>
                  <a:moveTo>
                    <a:pt x="124" y="178"/>
                  </a:moveTo>
                  <a:cubicBezTo>
                    <a:pt x="124" y="178"/>
                    <a:pt x="124" y="178"/>
                    <a:pt x="124" y="178"/>
                  </a:cubicBezTo>
                  <a:cubicBezTo>
                    <a:pt x="124" y="178"/>
                    <a:pt x="126" y="177"/>
                    <a:pt x="126" y="177"/>
                  </a:cubicBezTo>
                  <a:cubicBezTo>
                    <a:pt x="126" y="177"/>
                    <a:pt x="126" y="177"/>
                    <a:pt x="127" y="177"/>
                  </a:cubicBezTo>
                  <a:cubicBezTo>
                    <a:pt x="127" y="177"/>
                    <a:pt x="127" y="177"/>
                    <a:pt x="128" y="177"/>
                  </a:cubicBezTo>
                  <a:cubicBezTo>
                    <a:pt x="128" y="177"/>
                    <a:pt x="129" y="176"/>
                    <a:pt x="130" y="177"/>
                  </a:cubicBezTo>
                  <a:cubicBezTo>
                    <a:pt x="131" y="177"/>
                    <a:pt x="131" y="178"/>
                    <a:pt x="132" y="178"/>
                  </a:cubicBezTo>
                  <a:cubicBezTo>
                    <a:pt x="132" y="178"/>
                    <a:pt x="133" y="178"/>
                    <a:pt x="133" y="178"/>
                  </a:cubicBezTo>
                  <a:cubicBezTo>
                    <a:pt x="134" y="178"/>
                    <a:pt x="134" y="178"/>
                    <a:pt x="136" y="178"/>
                  </a:cubicBezTo>
                  <a:cubicBezTo>
                    <a:pt x="138" y="178"/>
                    <a:pt x="141" y="178"/>
                    <a:pt x="141" y="178"/>
                  </a:cubicBezTo>
                  <a:cubicBezTo>
                    <a:pt x="141" y="179"/>
                    <a:pt x="142" y="178"/>
                    <a:pt x="143" y="178"/>
                  </a:cubicBezTo>
                  <a:cubicBezTo>
                    <a:pt x="145" y="179"/>
                    <a:pt x="145" y="179"/>
                    <a:pt x="145" y="179"/>
                  </a:cubicBezTo>
                  <a:cubicBezTo>
                    <a:pt x="146" y="179"/>
                    <a:pt x="145" y="180"/>
                    <a:pt x="147" y="179"/>
                  </a:cubicBezTo>
                  <a:cubicBezTo>
                    <a:pt x="148" y="179"/>
                    <a:pt x="148" y="179"/>
                    <a:pt x="148" y="179"/>
                  </a:cubicBezTo>
                  <a:cubicBezTo>
                    <a:pt x="148" y="179"/>
                    <a:pt x="148" y="179"/>
                    <a:pt x="149" y="178"/>
                  </a:cubicBezTo>
                  <a:cubicBezTo>
                    <a:pt x="150" y="178"/>
                    <a:pt x="151" y="177"/>
                    <a:pt x="151" y="177"/>
                  </a:cubicBezTo>
                  <a:cubicBezTo>
                    <a:pt x="152" y="177"/>
                    <a:pt x="152" y="177"/>
                    <a:pt x="152" y="177"/>
                  </a:cubicBezTo>
                  <a:cubicBezTo>
                    <a:pt x="152" y="180"/>
                    <a:pt x="152" y="180"/>
                    <a:pt x="152" y="180"/>
                  </a:cubicBezTo>
                  <a:cubicBezTo>
                    <a:pt x="152" y="180"/>
                    <a:pt x="152" y="180"/>
                    <a:pt x="152" y="181"/>
                  </a:cubicBezTo>
                  <a:cubicBezTo>
                    <a:pt x="152" y="181"/>
                    <a:pt x="151" y="182"/>
                    <a:pt x="150" y="182"/>
                  </a:cubicBezTo>
                  <a:cubicBezTo>
                    <a:pt x="150" y="182"/>
                    <a:pt x="149" y="181"/>
                    <a:pt x="149" y="181"/>
                  </a:cubicBezTo>
                  <a:cubicBezTo>
                    <a:pt x="149" y="180"/>
                    <a:pt x="148" y="180"/>
                    <a:pt x="148" y="180"/>
                  </a:cubicBezTo>
                  <a:cubicBezTo>
                    <a:pt x="147" y="180"/>
                    <a:pt x="146" y="181"/>
                    <a:pt x="145" y="181"/>
                  </a:cubicBezTo>
                  <a:cubicBezTo>
                    <a:pt x="145" y="181"/>
                    <a:pt x="144" y="180"/>
                    <a:pt x="144" y="180"/>
                  </a:cubicBezTo>
                  <a:cubicBezTo>
                    <a:pt x="144" y="180"/>
                    <a:pt x="142" y="180"/>
                    <a:pt x="141" y="180"/>
                  </a:cubicBezTo>
                  <a:cubicBezTo>
                    <a:pt x="141" y="180"/>
                    <a:pt x="140" y="180"/>
                    <a:pt x="139" y="180"/>
                  </a:cubicBezTo>
                  <a:cubicBezTo>
                    <a:pt x="138" y="180"/>
                    <a:pt x="137" y="180"/>
                    <a:pt x="136" y="180"/>
                  </a:cubicBezTo>
                  <a:cubicBezTo>
                    <a:pt x="135" y="181"/>
                    <a:pt x="133" y="180"/>
                    <a:pt x="133" y="181"/>
                  </a:cubicBezTo>
                  <a:cubicBezTo>
                    <a:pt x="133" y="181"/>
                    <a:pt x="133" y="182"/>
                    <a:pt x="133" y="182"/>
                  </a:cubicBezTo>
                  <a:cubicBezTo>
                    <a:pt x="133" y="182"/>
                    <a:pt x="134" y="183"/>
                    <a:pt x="133" y="183"/>
                  </a:cubicBezTo>
                  <a:cubicBezTo>
                    <a:pt x="131" y="183"/>
                    <a:pt x="131" y="183"/>
                    <a:pt x="131" y="182"/>
                  </a:cubicBezTo>
                  <a:cubicBezTo>
                    <a:pt x="130" y="181"/>
                    <a:pt x="132" y="180"/>
                    <a:pt x="129" y="181"/>
                  </a:cubicBezTo>
                  <a:cubicBezTo>
                    <a:pt x="127" y="181"/>
                    <a:pt x="127" y="180"/>
                    <a:pt x="126" y="180"/>
                  </a:cubicBezTo>
                  <a:cubicBezTo>
                    <a:pt x="126" y="181"/>
                    <a:pt x="124" y="179"/>
                    <a:pt x="123" y="180"/>
                  </a:cubicBezTo>
                  <a:cubicBezTo>
                    <a:pt x="123" y="180"/>
                    <a:pt x="122" y="181"/>
                    <a:pt x="122" y="181"/>
                  </a:cubicBezTo>
                  <a:cubicBezTo>
                    <a:pt x="122" y="181"/>
                    <a:pt x="119" y="181"/>
                    <a:pt x="119" y="181"/>
                  </a:cubicBezTo>
                  <a:cubicBezTo>
                    <a:pt x="119" y="181"/>
                    <a:pt x="120" y="178"/>
                    <a:pt x="120" y="178"/>
                  </a:cubicBezTo>
                  <a:cubicBezTo>
                    <a:pt x="120" y="178"/>
                    <a:pt x="120" y="178"/>
                    <a:pt x="121" y="178"/>
                  </a:cubicBezTo>
                  <a:cubicBezTo>
                    <a:pt x="122" y="178"/>
                    <a:pt x="123" y="178"/>
                    <a:pt x="123" y="178"/>
                  </a:cubicBezTo>
                  <a:cubicBezTo>
                    <a:pt x="124" y="178"/>
                    <a:pt x="124" y="178"/>
                    <a:pt x="124" y="178"/>
                  </a:cubicBezTo>
                  <a:close/>
                  <a:moveTo>
                    <a:pt x="120" y="172"/>
                  </a:moveTo>
                  <a:cubicBezTo>
                    <a:pt x="120" y="172"/>
                    <a:pt x="120" y="172"/>
                    <a:pt x="120" y="172"/>
                  </a:cubicBezTo>
                  <a:cubicBezTo>
                    <a:pt x="120" y="172"/>
                    <a:pt x="116" y="170"/>
                    <a:pt x="116" y="170"/>
                  </a:cubicBezTo>
                  <a:cubicBezTo>
                    <a:pt x="115" y="170"/>
                    <a:pt x="114" y="170"/>
                    <a:pt x="113" y="170"/>
                  </a:cubicBezTo>
                  <a:cubicBezTo>
                    <a:pt x="113" y="170"/>
                    <a:pt x="111" y="169"/>
                    <a:pt x="112" y="168"/>
                  </a:cubicBezTo>
                  <a:cubicBezTo>
                    <a:pt x="112" y="168"/>
                    <a:pt x="113" y="167"/>
                    <a:pt x="114" y="168"/>
                  </a:cubicBezTo>
                  <a:cubicBezTo>
                    <a:pt x="115" y="169"/>
                    <a:pt x="116" y="169"/>
                    <a:pt x="116" y="170"/>
                  </a:cubicBezTo>
                  <a:cubicBezTo>
                    <a:pt x="117" y="170"/>
                    <a:pt x="119" y="171"/>
                    <a:pt x="119" y="171"/>
                  </a:cubicBezTo>
                  <a:cubicBezTo>
                    <a:pt x="120" y="171"/>
                    <a:pt x="120" y="172"/>
                    <a:pt x="120" y="171"/>
                  </a:cubicBezTo>
                  <a:cubicBezTo>
                    <a:pt x="121" y="171"/>
                    <a:pt x="121" y="169"/>
                    <a:pt x="121" y="169"/>
                  </a:cubicBezTo>
                  <a:cubicBezTo>
                    <a:pt x="121" y="168"/>
                    <a:pt x="120" y="168"/>
                    <a:pt x="120" y="168"/>
                  </a:cubicBezTo>
                  <a:cubicBezTo>
                    <a:pt x="121" y="168"/>
                    <a:pt x="123" y="167"/>
                    <a:pt x="123" y="167"/>
                  </a:cubicBezTo>
                  <a:cubicBezTo>
                    <a:pt x="124" y="168"/>
                    <a:pt x="125" y="168"/>
                    <a:pt x="126" y="168"/>
                  </a:cubicBezTo>
                  <a:cubicBezTo>
                    <a:pt x="126" y="168"/>
                    <a:pt x="125" y="168"/>
                    <a:pt x="129" y="168"/>
                  </a:cubicBezTo>
                  <a:cubicBezTo>
                    <a:pt x="132" y="168"/>
                    <a:pt x="131" y="168"/>
                    <a:pt x="133" y="168"/>
                  </a:cubicBezTo>
                  <a:cubicBezTo>
                    <a:pt x="134" y="168"/>
                    <a:pt x="136" y="168"/>
                    <a:pt x="136" y="168"/>
                  </a:cubicBezTo>
                  <a:cubicBezTo>
                    <a:pt x="136" y="169"/>
                    <a:pt x="138" y="170"/>
                    <a:pt x="138" y="170"/>
                  </a:cubicBezTo>
                  <a:cubicBezTo>
                    <a:pt x="138" y="171"/>
                    <a:pt x="139" y="171"/>
                    <a:pt x="138" y="172"/>
                  </a:cubicBezTo>
                  <a:cubicBezTo>
                    <a:pt x="136" y="173"/>
                    <a:pt x="136" y="173"/>
                    <a:pt x="134" y="173"/>
                  </a:cubicBezTo>
                  <a:cubicBezTo>
                    <a:pt x="133" y="173"/>
                    <a:pt x="134" y="173"/>
                    <a:pt x="132" y="174"/>
                  </a:cubicBezTo>
                  <a:cubicBezTo>
                    <a:pt x="129" y="174"/>
                    <a:pt x="127" y="174"/>
                    <a:pt x="127" y="174"/>
                  </a:cubicBezTo>
                  <a:cubicBezTo>
                    <a:pt x="127" y="174"/>
                    <a:pt x="128" y="174"/>
                    <a:pt x="125" y="174"/>
                  </a:cubicBezTo>
                  <a:cubicBezTo>
                    <a:pt x="123" y="173"/>
                    <a:pt x="122" y="174"/>
                    <a:pt x="121" y="173"/>
                  </a:cubicBezTo>
                  <a:cubicBezTo>
                    <a:pt x="121" y="173"/>
                    <a:pt x="120" y="172"/>
                    <a:pt x="120" y="172"/>
                  </a:cubicBezTo>
                  <a:close/>
                  <a:moveTo>
                    <a:pt x="50" y="94"/>
                  </a:moveTo>
                  <a:cubicBezTo>
                    <a:pt x="50" y="94"/>
                    <a:pt x="50" y="94"/>
                    <a:pt x="50" y="94"/>
                  </a:cubicBezTo>
                  <a:cubicBezTo>
                    <a:pt x="50" y="94"/>
                    <a:pt x="50" y="93"/>
                    <a:pt x="50" y="93"/>
                  </a:cubicBezTo>
                  <a:cubicBezTo>
                    <a:pt x="50" y="93"/>
                    <a:pt x="50" y="93"/>
                    <a:pt x="50" y="93"/>
                  </a:cubicBezTo>
                  <a:cubicBezTo>
                    <a:pt x="50" y="93"/>
                    <a:pt x="51" y="93"/>
                    <a:pt x="51" y="93"/>
                  </a:cubicBezTo>
                  <a:cubicBezTo>
                    <a:pt x="51" y="94"/>
                    <a:pt x="51" y="94"/>
                    <a:pt x="52" y="94"/>
                  </a:cubicBezTo>
                  <a:cubicBezTo>
                    <a:pt x="52" y="94"/>
                    <a:pt x="52" y="94"/>
                    <a:pt x="53" y="94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3" y="95"/>
                    <a:pt x="53" y="97"/>
                    <a:pt x="52" y="96"/>
                  </a:cubicBezTo>
                  <a:cubicBezTo>
                    <a:pt x="51" y="96"/>
                    <a:pt x="50" y="96"/>
                    <a:pt x="50" y="95"/>
                  </a:cubicBezTo>
                  <a:cubicBezTo>
                    <a:pt x="50" y="95"/>
                    <a:pt x="50" y="94"/>
                    <a:pt x="50" y="94"/>
                  </a:cubicBezTo>
                  <a:close/>
                  <a:moveTo>
                    <a:pt x="51" y="103"/>
                  </a:moveTo>
                  <a:cubicBezTo>
                    <a:pt x="51" y="103"/>
                    <a:pt x="51" y="103"/>
                    <a:pt x="51" y="103"/>
                  </a:cubicBezTo>
                  <a:cubicBezTo>
                    <a:pt x="51" y="103"/>
                    <a:pt x="50" y="103"/>
                    <a:pt x="50" y="103"/>
                  </a:cubicBezTo>
                  <a:cubicBezTo>
                    <a:pt x="50" y="103"/>
                    <a:pt x="48" y="102"/>
                    <a:pt x="47" y="102"/>
                  </a:cubicBezTo>
                  <a:cubicBezTo>
                    <a:pt x="47" y="101"/>
                    <a:pt x="47" y="101"/>
                    <a:pt x="48" y="101"/>
                  </a:cubicBezTo>
                  <a:cubicBezTo>
                    <a:pt x="48" y="100"/>
                    <a:pt x="48" y="99"/>
                    <a:pt x="48" y="99"/>
                  </a:cubicBezTo>
                  <a:cubicBezTo>
                    <a:pt x="48" y="99"/>
                    <a:pt x="49" y="98"/>
                    <a:pt x="49" y="98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98"/>
                    <a:pt x="50" y="97"/>
                    <a:pt x="50" y="97"/>
                  </a:cubicBezTo>
                  <a:cubicBezTo>
                    <a:pt x="50" y="96"/>
                    <a:pt x="51" y="96"/>
                    <a:pt x="51" y="96"/>
                  </a:cubicBezTo>
                  <a:cubicBezTo>
                    <a:pt x="51" y="96"/>
                    <a:pt x="53" y="98"/>
                    <a:pt x="53" y="99"/>
                  </a:cubicBezTo>
                  <a:cubicBezTo>
                    <a:pt x="53" y="99"/>
                    <a:pt x="50" y="99"/>
                    <a:pt x="50" y="99"/>
                  </a:cubicBezTo>
                  <a:cubicBezTo>
                    <a:pt x="50" y="99"/>
                    <a:pt x="50" y="99"/>
                    <a:pt x="51" y="101"/>
                  </a:cubicBezTo>
                  <a:cubicBezTo>
                    <a:pt x="52" y="102"/>
                    <a:pt x="52" y="101"/>
                    <a:pt x="52" y="101"/>
                  </a:cubicBezTo>
                  <a:cubicBezTo>
                    <a:pt x="52" y="102"/>
                    <a:pt x="52" y="102"/>
                    <a:pt x="54" y="102"/>
                  </a:cubicBezTo>
                  <a:cubicBezTo>
                    <a:pt x="55" y="103"/>
                    <a:pt x="54" y="103"/>
                    <a:pt x="55" y="104"/>
                  </a:cubicBezTo>
                  <a:cubicBezTo>
                    <a:pt x="55" y="104"/>
                    <a:pt x="54" y="105"/>
                    <a:pt x="54" y="105"/>
                  </a:cubicBezTo>
                  <a:cubicBezTo>
                    <a:pt x="53" y="106"/>
                    <a:pt x="53" y="105"/>
                    <a:pt x="53" y="105"/>
                  </a:cubicBezTo>
                  <a:cubicBezTo>
                    <a:pt x="53" y="105"/>
                    <a:pt x="52" y="103"/>
                    <a:pt x="51" y="103"/>
                  </a:cubicBezTo>
                  <a:close/>
                  <a:moveTo>
                    <a:pt x="55" y="117"/>
                  </a:moveTo>
                  <a:cubicBezTo>
                    <a:pt x="55" y="117"/>
                    <a:pt x="55" y="117"/>
                    <a:pt x="55" y="117"/>
                  </a:cubicBezTo>
                  <a:cubicBezTo>
                    <a:pt x="55" y="117"/>
                    <a:pt x="56" y="116"/>
                    <a:pt x="56" y="117"/>
                  </a:cubicBezTo>
                  <a:cubicBezTo>
                    <a:pt x="57" y="117"/>
                    <a:pt x="57" y="118"/>
                    <a:pt x="57" y="118"/>
                  </a:cubicBezTo>
                  <a:cubicBezTo>
                    <a:pt x="58" y="119"/>
                    <a:pt x="59" y="119"/>
                    <a:pt x="60" y="119"/>
                  </a:cubicBezTo>
                  <a:cubicBezTo>
                    <a:pt x="60" y="120"/>
                    <a:pt x="60" y="121"/>
                    <a:pt x="60" y="121"/>
                  </a:cubicBezTo>
                  <a:cubicBezTo>
                    <a:pt x="60" y="121"/>
                    <a:pt x="59" y="122"/>
                    <a:pt x="59" y="121"/>
                  </a:cubicBezTo>
                  <a:cubicBezTo>
                    <a:pt x="58" y="120"/>
                    <a:pt x="58" y="120"/>
                    <a:pt x="58" y="120"/>
                  </a:cubicBezTo>
                  <a:cubicBezTo>
                    <a:pt x="58" y="120"/>
                    <a:pt x="57" y="119"/>
                    <a:pt x="57" y="119"/>
                  </a:cubicBezTo>
                  <a:cubicBezTo>
                    <a:pt x="57" y="119"/>
                    <a:pt x="55" y="117"/>
                    <a:pt x="55" y="117"/>
                  </a:cubicBezTo>
                  <a:close/>
                  <a:moveTo>
                    <a:pt x="53" y="121"/>
                  </a:moveTo>
                  <a:cubicBezTo>
                    <a:pt x="53" y="121"/>
                    <a:pt x="53" y="121"/>
                    <a:pt x="53" y="121"/>
                  </a:cubicBezTo>
                  <a:cubicBezTo>
                    <a:pt x="53" y="121"/>
                    <a:pt x="53" y="120"/>
                    <a:pt x="53" y="120"/>
                  </a:cubicBezTo>
                  <a:cubicBezTo>
                    <a:pt x="53" y="120"/>
                    <a:pt x="54" y="120"/>
                    <a:pt x="54" y="121"/>
                  </a:cubicBezTo>
                  <a:cubicBezTo>
                    <a:pt x="54" y="121"/>
                    <a:pt x="55" y="122"/>
                    <a:pt x="55" y="122"/>
                  </a:cubicBezTo>
                  <a:cubicBezTo>
                    <a:pt x="55" y="123"/>
                    <a:pt x="54" y="123"/>
                    <a:pt x="54" y="123"/>
                  </a:cubicBezTo>
                  <a:cubicBezTo>
                    <a:pt x="54" y="124"/>
                    <a:pt x="55" y="124"/>
                    <a:pt x="54" y="124"/>
                  </a:cubicBezTo>
                  <a:cubicBezTo>
                    <a:pt x="53" y="124"/>
                    <a:pt x="53" y="124"/>
                    <a:pt x="53" y="124"/>
                  </a:cubicBezTo>
                  <a:cubicBezTo>
                    <a:pt x="53" y="124"/>
                    <a:pt x="53" y="123"/>
                    <a:pt x="53" y="123"/>
                  </a:cubicBezTo>
                  <a:cubicBezTo>
                    <a:pt x="53" y="122"/>
                    <a:pt x="53" y="121"/>
                    <a:pt x="53" y="121"/>
                  </a:cubicBezTo>
                  <a:close/>
                  <a:moveTo>
                    <a:pt x="49" y="121"/>
                  </a:moveTo>
                  <a:cubicBezTo>
                    <a:pt x="49" y="121"/>
                    <a:pt x="49" y="121"/>
                    <a:pt x="49" y="121"/>
                  </a:cubicBezTo>
                  <a:cubicBezTo>
                    <a:pt x="49" y="121"/>
                    <a:pt x="50" y="121"/>
                    <a:pt x="50" y="122"/>
                  </a:cubicBezTo>
                  <a:cubicBezTo>
                    <a:pt x="50" y="122"/>
                    <a:pt x="51" y="122"/>
                    <a:pt x="51" y="123"/>
                  </a:cubicBezTo>
                  <a:cubicBezTo>
                    <a:pt x="51" y="123"/>
                    <a:pt x="51" y="123"/>
                    <a:pt x="51" y="124"/>
                  </a:cubicBezTo>
                  <a:cubicBezTo>
                    <a:pt x="51" y="125"/>
                    <a:pt x="52" y="125"/>
                    <a:pt x="51" y="125"/>
                  </a:cubicBezTo>
                  <a:cubicBezTo>
                    <a:pt x="50" y="124"/>
                    <a:pt x="50" y="124"/>
                    <a:pt x="50" y="124"/>
                  </a:cubicBezTo>
                  <a:cubicBezTo>
                    <a:pt x="49" y="123"/>
                    <a:pt x="49" y="123"/>
                    <a:pt x="49" y="123"/>
                  </a:cubicBezTo>
                  <a:cubicBezTo>
                    <a:pt x="49" y="122"/>
                    <a:pt x="49" y="122"/>
                    <a:pt x="49" y="122"/>
                  </a:cubicBezTo>
                  <a:cubicBezTo>
                    <a:pt x="49" y="121"/>
                    <a:pt x="49" y="121"/>
                    <a:pt x="49" y="121"/>
                  </a:cubicBezTo>
                  <a:close/>
                  <a:moveTo>
                    <a:pt x="34" y="116"/>
                  </a:moveTo>
                  <a:cubicBezTo>
                    <a:pt x="34" y="116"/>
                    <a:pt x="34" y="116"/>
                    <a:pt x="34" y="116"/>
                  </a:cubicBezTo>
                  <a:cubicBezTo>
                    <a:pt x="34" y="116"/>
                    <a:pt x="35" y="116"/>
                    <a:pt x="35" y="116"/>
                  </a:cubicBezTo>
                  <a:cubicBezTo>
                    <a:pt x="36" y="117"/>
                    <a:pt x="35" y="117"/>
                    <a:pt x="36" y="118"/>
                  </a:cubicBezTo>
                  <a:cubicBezTo>
                    <a:pt x="36" y="118"/>
                    <a:pt x="35" y="119"/>
                    <a:pt x="35" y="119"/>
                  </a:cubicBezTo>
                  <a:cubicBezTo>
                    <a:pt x="34" y="118"/>
                    <a:pt x="34" y="118"/>
                    <a:pt x="34" y="118"/>
                  </a:cubicBezTo>
                  <a:cubicBezTo>
                    <a:pt x="34" y="116"/>
                    <a:pt x="34" y="116"/>
                    <a:pt x="34" y="116"/>
                  </a:cubicBezTo>
                  <a:close/>
                  <a:moveTo>
                    <a:pt x="34" y="112"/>
                  </a:moveTo>
                  <a:cubicBezTo>
                    <a:pt x="34" y="112"/>
                    <a:pt x="34" y="112"/>
                    <a:pt x="34" y="112"/>
                  </a:cubicBezTo>
                  <a:cubicBezTo>
                    <a:pt x="34" y="112"/>
                    <a:pt x="32" y="112"/>
                    <a:pt x="32" y="112"/>
                  </a:cubicBezTo>
                  <a:cubicBezTo>
                    <a:pt x="32" y="112"/>
                    <a:pt x="31" y="112"/>
                    <a:pt x="31" y="111"/>
                  </a:cubicBezTo>
                  <a:cubicBezTo>
                    <a:pt x="31" y="111"/>
                    <a:pt x="31" y="110"/>
                    <a:pt x="32" y="110"/>
                  </a:cubicBezTo>
                  <a:cubicBezTo>
                    <a:pt x="32" y="110"/>
                    <a:pt x="32" y="109"/>
                    <a:pt x="32" y="108"/>
                  </a:cubicBezTo>
                  <a:cubicBezTo>
                    <a:pt x="32" y="108"/>
                    <a:pt x="33" y="108"/>
                    <a:pt x="33" y="108"/>
                  </a:cubicBezTo>
                  <a:cubicBezTo>
                    <a:pt x="33" y="108"/>
                    <a:pt x="34" y="109"/>
                    <a:pt x="34" y="109"/>
                  </a:cubicBezTo>
                  <a:cubicBezTo>
                    <a:pt x="34" y="109"/>
                    <a:pt x="34" y="111"/>
                    <a:pt x="34" y="112"/>
                  </a:cubicBezTo>
                  <a:close/>
                  <a:moveTo>
                    <a:pt x="34" y="89"/>
                  </a:moveTo>
                  <a:cubicBezTo>
                    <a:pt x="34" y="89"/>
                    <a:pt x="34" y="89"/>
                    <a:pt x="34" y="89"/>
                  </a:cubicBezTo>
                  <a:cubicBezTo>
                    <a:pt x="34" y="89"/>
                    <a:pt x="36" y="89"/>
                    <a:pt x="36" y="89"/>
                  </a:cubicBezTo>
                  <a:cubicBezTo>
                    <a:pt x="36" y="89"/>
                    <a:pt x="36" y="90"/>
                    <a:pt x="36" y="91"/>
                  </a:cubicBezTo>
                  <a:cubicBezTo>
                    <a:pt x="37" y="91"/>
                    <a:pt x="37" y="92"/>
                    <a:pt x="37" y="92"/>
                  </a:cubicBezTo>
                  <a:cubicBezTo>
                    <a:pt x="38" y="92"/>
                    <a:pt x="38" y="92"/>
                    <a:pt x="38" y="92"/>
                  </a:cubicBezTo>
                  <a:cubicBezTo>
                    <a:pt x="38" y="92"/>
                    <a:pt x="39" y="91"/>
                    <a:pt x="39" y="92"/>
                  </a:cubicBezTo>
                  <a:cubicBezTo>
                    <a:pt x="40" y="92"/>
                    <a:pt x="41" y="91"/>
                    <a:pt x="41" y="91"/>
                  </a:cubicBezTo>
                  <a:cubicBezTo>
                    <a:pt x="41" y="91"/>
                    <a:pt x="42" y="92"/>
                    <a:pt x="42" y="92"/>
                  </a:cubicBezTo>
                  <a:cubicBezTo>
                    <a:pt x="42" y="93"/>
                    <a:pt x="41" y="94"/>
                    <a:pt x="41" y="94"/>
                  </a:cubicBezTo>
                  <a:cubicBezTo>
                    <a:pt x="40" y="94"/>
                    <a:pt x="39" y="93"/>
                    <a:pt x="39" y="93"/>
                  </a:cubicBezTo>
                  <a:cubicBezTo>
                    <a:pt x="39" y="93"/>
                    <a:pt x="38" y="92"/>
                    <a:pt x="38" y="93"/>
                  </a:cubicBezTo>
                  <a:cubicBezTo>
                    <a:pt x="38" y="93"/>
                    <a:pt x="38" y="94"/>
                    <a:pt x="38" y="95"/>
                  </a:cubicBezTo>
                  <a:cubicBezTo>
                    <a:pt x="39" y="95"/>
                    <a:pt x="39" y="95"/>
                    <a:pt x="39" y="96"/>
                  </a:cubicBezTo>
                  <a:cubicBezTo>
                    <a:pt x="38" y="96"/>
                    <a:pt x="38" y="97"/>
                    <a:pt x="38" y="97"/>
                  </a:cubicBezTo>
                  <a:cubicBezTo>
                    <a:pt x="38" y="98"/>
                    <a:pt x="39" y="99"/>
                    <a:pt x="39" y="99"/>
                  </a:cubicBezTo>
                  <a:cubicBezTo>
                    <a:pt x="39" y="99"/>
                    <a:pt x="39" y="99"/>
                    <a:pt x="39" y="100"/>
                  </a:cubicBezTo>
                  <a:cubicBezTo>
                    <a:pt x="39" y="100"/>
                    <a:pt x="40" y="101"/>
                    <a:pt x="40" y="101"/>
                  </a:cubicBezTo>
                  <a:cubicBezTo>
                    <a:pt x="40" y="102"/>
                    <a:pt x="40" y="103"/>
                    <a:pt x="40" y="103"/>
                  </a:cubicBezTo>
                  <a:cubicBezTo>
                    <a:pt x="41" y="104"/>
                    <a:pt x="41" y="104"/>
                    <a:pt x="41" y="104"/>
                  </a:cubicBezTo>
                  <a:cubicBezTo>
                    <a:pt x="40" y="106"/>
                    <a:pt x="40" y="106"/>
                    <a:pt x="40" y="106"/>
                  </a:cubicBezTo>
                  <a:cubicBezTo>
                    <a:pt x="40" y="106"/>
                    <a:pt x="41" y="107"/>
                    <a:pt x="41" y="107"/>
                  </a:cubicBezTo>
                  <a:cubicBezTo>
                    <a:pt x="41" y="108"/>
                    <a:pt x="43" y="109"/>
                    <a:pt x="43" y="110"/>
                  </a:cubicBezTo>
                  <a:cubicBezTo>
                    <a:pt x="43" y="110"/>
                    <a:pt x="43" y="112"/>
                    <a:pt x="42" y="112"/>
                  </a:cubicBezTo>
                  <a:cubicBezTo>
                    <a:pt x="42" y="112"/>
                    <a:pt x="41" y="113"/>
                    <a:pt x="41" y="112"/>
                  </a:cubicBezTo>
                  <a:cubicBezTo>
                    <a:pt x="40" y="111"/>
                    <a:pt x="39" y="109"/>
                    <a:pt x="39" y="109"/>
                  </a:cubicBezTo>
                  <a:cubicBezTo>
                    <a:pt x="39" y="109"/>
                    <a:pt x="39" y="109"/>
                    <a:pt x="39" y="109"/>
                  </a:cubicBezTo>
                  <a:cubicBezTo>
                    <a:pt x="39" y="110"/>
                    <a:pt x="38" y="111"/>
                    <a:pt x="38" y="111"/>
                  </a:cubicBezTo>
                  <a:cubicBezTo>
                    <a:pt x="38" y="112"/>
                    <a:pt x="40" y="113"/>
                    <a:pt x="40" y="113"/>
                  </a:cubicBezTo>
                  <a:cubicBezTo>
                    <a:pt x="40" y="113"/>
                    <a:pt x="39" y="111"/>
                    <a:pt x="40" y="113"/>
                  </a:cubicBezTo>
                  <a:cubicBezTo>
                    <a:pt x="41" y="115"/>
                    <a:pt x="42" y="116"/>
                    <a:pt x="42" y="116"/>
                  </a:cubicBezTo>
                  <a:cubicBezTo>
                    <a:pt x="42" y="116"/>
                    <a:pt x="43" y="117"/>
                    <a:pt x="44" y="117"/>
                  </a:cubicBezTo>
                  <a:cubicBezTo>
                    <a:pt x="44" y="118"/>
                    <a:pt x="44" y="118"/>
                    <a:pt x="45" y="119"/>
                  </a:cubicBezTo>
                  <a:cubicBezTo>
                    <a:pt x="45" y="119"/>
                    <a:pt x="46" y="120"/>
                    <a:pt x="45" y="120"/>
                  </a:cubicBezTo>
                  <a:cubicBezTo>
                    <a:pt x="44" y="121"/>
                    <a:pt x="45" y="121"/>
                    <a:pt x="44" y="121"/>
                  </a:cubicBezTo>
                  <a:cubicBezTo>
                    <a:pt x="44" y="120"/>
                    <a:pt x="43" y="120"/>
                    <a:pt x="43" y="119"/>
                  </a:cubicBezTo>
                  <a:cubicBezTo>
                    <a:pt x="43" y="118"/>
                    <a:pt x="42" y="117"/>
                    <a:pt x="42" y="116"/>
                  </a:cubicBezTo>
                  <a:cubicBezTo>
                    <a:pt x="41" y="116"/>
                    <a:pt x="40" y="115"/>
                    <a:pt x="40" y="115"/>
                  </a:cubicBezTo>
                  <a:cubicBezTo>
                    <a:pt x="39" y="115"/>
                    <a:pt x="39" y="114"/>
                    <a:pt x="39" y="114"/>
                  </a:cubicBezTo>
                  <a:cubicBezTo>
                    <a:pt x="39" y="114"/>
                    <a:pt x="38" y="114"/>
                    <a:pt x="38" y="114"/>
                  </a:cubicBezTo>
                  <a:cubicBezTo>
                    <a:pt x="38" y="114"/>
                    <a:pt x="36" y="114"/>
                    <a:pt x="36" y="114"/>
                  </a:cubicBezTo>
                  <a:cubicBezTo>
                    <a:pt x="36" y="113"/>
                    <a:pt x="36" y="113"/>
                    <a:pt x="37" y="112"/>
                  </a:cubicBezTo>
                  <a:cubicBezTo>
                    <a:pt x="37" y="112"/>
                    <a:pt x="38" y="112"/>
                    <a:pt x="38" y="112"/>
                  </a:cubicBezTo>
                  <a:cubicBezTo>
                    <a:pt x="38" y="112"/>
                    <a:pt x="37" y="111"/>
                    <a:pt x="37" y="111"/>
                  </a:cubicBezTo>
                  <a:cubicBezTo>
                    <a:pt x="37" y="111"/>
                    <a:pt x="37" y="110"/>
                    <a:pt x="37" y="110"/>
                  </a:cubicBezTo>
                  <a:cubicBezTo>
                    <a:pt x="36" y="110"/>
                    <a:pt x="36" y="111"/>
                    <a:pt x="36" y="110"/>
                  </a:cubicBezTo>
                  <a:cubicBezTo>
                    <a:pt x="36" y="109"/>
                    <a:pt x="36" y="109"/>
                    <a:pt x="36" y="108"/>
                  </a:cubicBezTo>
                  <a:cubicBezTo>
                    <a:pt x="36" y="108"/>
                    <a:pt x="36" y="106"/>
                    <a:pt x="36" y="106"/>
                  </a:cubicBezTo>
                  <a:cubicBezTo>
                    <a:pt x="37" y="107"/>
                    <a:pt x="37" y="107"/>
                    <a:pt x="37" y="107"/>
                  </a:cubicBezTo>
                  <a:cubicBezTo>
                    <a:pt x="38" y="105"/>
                    <a:pt x="38" y="105"/>
                    <a:pt x="38" y="105"/>
                  </a:cubicBezTo>
                  <a:cubicBezTo>
                    <a:pt x="38" y="105"/>
                    <a:pt x="38" y="105"/>
                    <a:pt x="37" y="105"/>
                  </a:cubicBezTo>
                  <a:cubicBezTo>
                    <a:pt x="36" y="105"/>
                    <a:pt x="36" y="103"/>
                    <a:pt x="36" y="103"/>
                  </a:cubicBezTo>
                  <a:cubicBezTo>
                    <a:pt x="36" y="103"/>
                    <a:pt x="36" y="102"/>
                    <a:pt x="36" y="102"/>
                  </a:cubicBezTo>
                  <a:cubicBezTo>
                    <a:pt x="36" y="102"/>
                    <a:pt x="35" y="102"/>
                    <a:pt x="35" y="101"/>
                  </a:cubicBezTo>
                  <a:cubicBezTo>
                    <a:pt x="34" y="100"/>
                    <a:pt x="34" y="99"/>
                    <a:pt x="34" y="99"/>
                  </a:cubicBezTo>
                  <a:cubicBezTo>
                    <a:pt x="34" y="99"/>
                    <a:pt x="35" y="99"/>
                    <a:pt x="34" y="98"/>
                  </a:cubicBezTo>
                  <a:cubicBezTo>
                    <a:pt x="34" y="97"/>
                    <a:pt x="34" y="97"/>
                    <a:pt x="33" y="97"/>
                  </a:cubicBezTo>
                  <a:cubicBezTo>
                    <a:pt x="33" y="96"/>
                    <a:pt x="33" y="95"/>
                    <a:pt x="34" y="95"/>
                  </a:cubicBezTo>
                  <a:cubicBezTo>
                    <a:pt x="34" y="95"/>
                    <a:pt x="34" y="95"/>
                    <a:pt x="35" y="95"/>
                  </a:cubicBezTo>
                  <a:cubicBezTo>
                    <a:pt x="35" y="96"/>
                    <a:pt x="36" y="96"/>
                    <a:pt x="36" y="96"/>
                  </a:cubicBezTo>
                  <a:cubicBezTo>
                    <a:pt x="36" y="95"/>
                    <a:pt x="37" y="94"/>
                    <a:pt x="36" y="94"/>
                  </a:cubicBezTo>
                  <a:cubicBezTo>
                    <a:pt x="36" y="93"/>
                    <a:pt x="35" y="92"/>
                    <a:pt x="35" y="92"/>
                  </a:cubicBezTo>
                  <a:cubicBezTo>
                    <a:pt x="34" y="91"/>
                    <a:pt x="34" y="91"/>
                    <a:pt x="34" y="91"/>
                  </a:cubicBezTo>
                  <a:cubicBezTo>
                    <a:pt x="34" y="91"/>
                    <a:pt x="34" y="91"/>
                    <a:pt x="34" y="90"/>
                  </a:cubicBezTo>
                  <a:cubicBezTo>
                    <a:pt x="34" y="90"/>
                    <a:pt x="34" y="89"/>
                    <a:pt x="34" y="89"/>
                  </a:cubicBezTo>
                  <a:close/>
                  <a:moveTo>
                    <a:pt x="33" y="89"/>
                  </a:moveTo>
                  <a:cubicBezTo>
                    <a:pt x="33" y="89"/>
                    <a:pt x="33" y="89"/>
                    <a:pt x="33" y="89"/>
                  </a:cubicBezTo>
                  <a:cubicBezTo>
                    <a:pt x="33" y="89"/>
                    <a:pt x="32" y="88"/>
                    <a:pt x="32" y="87"/>
                  </a:cubicBezTo>
                  <a:cubicBezTo>
                    <a:pt x="32" y="87"/>
                    <a:pt x="32" y="87"/>
                    <a:pt x="32" y="86"/>
                  </a:cubicBezTo>
                  <a:cubicBezTo>
                    <a:pt x="32" y="85"/>
                    <a:pt x="31" y="85"/>
                    <a:pt x="31" y="84"/>
                  </a:cubicBezTo>
                  <a:cubicBezTo>
                    <a:pt x="32" y="84"/>
                    <a:pt x="32" y="83"/>
                    <a:pt x="32" y="83"/>
                  </a:cubicBezTo>
                  <a:cubicBezTo>
                    <a:pt x="33" y="82"/>
                    <a:pt x="34" y="82"/>
                    <a:pt x="34" y="83"/>
                  </a:cubicBezTo>
                  <a:cubicBezTo>
                    <a:pt x="34" y="83"/>
                    <a:pt x="34" y="84"/>
                    <a:pt x="34" y="85"/>
                  </a:cubicBezTo>
                  <a:cubicBezTo>
                    <a:pt x="34" y="85"/>
                    <a:pt x="34" y="86"/>
                    <a:pt x="34" y="86"/>
                  </a:cubicBezTo>
                  <a:cubicBezTo>
                    <a:pt x="34" y="87"/>
                    <a:pt x="35" y="87"/>
                    <a:pt x="35" y="87"/>
                  </a:cubicBezTo>
                  <a:cubicBezTo>
                    <a:pt x="35" y="88"/>
                    <a:pt x="35" y="89"/>
                    <a:pt x="35" y="89"/>
                  </a:cubicBezTo>
                  <a:lnTo>
                    <a:pt x="33" y="89"/>
                  </a:lnTo>
                  <a:close/>
                </a:path>
              </a:pathLst>
            </a:custGeom>
            <a:grpFill/>
            <a:ln w="3175" cap="rnd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Lato Light"/>
              </a:endParaRPr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8140447C-6A94-C266-EC74-0943F47F5705}"/>
                </a:ext>
              </a:extLst>
            </p:cNvPr>
            <p:cNvSpPr>
              <a:spLocks/>
            </p:cNvSpPr>
            <p:nvPr/>
          </p:nvSpPr>
          <p:spPr bwMode="auto">
            <a:xfrm>
              <a:off x="7316079" y="4213154"/>
              <a:ext cx="216588" cy="121458"/>
            </a:xfrm>
            <a:custGeom>
              <a:avLst/>
              <a:gdLst>
                <a:gd name="T0" fmla="*/ 2 w 95"/>
                <a:gd name="T1" fmla="*/ 39 h 55"/>
                <a:gd name="T2" fmla="*/ 2 w 95"/>
                <a:gd name="T3" fmla="*/ 36 h 55"/>
                <a:gd name="T4" fmla="*/ 0 w 95"/>
                <a:gd name="T5" fmla="*/ 31 h 55"/>
                <a:gd name="T6" fmla="*/ 2 w 95"/>
                <a:gd name="T7" fmla="*/ 31 h 55"/>
                <a:gd name="T8" fmla="*/ 7 w 95"/>
                <a:gd name="T9" fmla="*/ 32 h 55"/>
                <a:gd name="T10" fmla="*/ 9 w 95"/>
                <a:gd name="T11" fmla="*/ 31 h 55"/>
                <a:gd name="T12" fmla="*/ 12 w 95"/>
                <a:gd name="T13" fmla="*/ 27 h 55"/>
                <a:gd name="T14" fmla="*/ 15 w 95"/>
                <a:gd name="T15" fmla="*/ 27 h 55"/>
                <a:gd name="T16" fmla="*/ 16 w 95"/>
                <a:gd name="T17" fmla="*/ 26 h 55"/>
                <a:gd name="T18" fmla="*/ 18 w 95"/>
                <a:gd name="T19" fmla="*/ 27 h 55"/>
                <a:gd name="T20" fmla="*/ 20 w 95"/>
                <a:gd name="T21" fmla="*/ 27 h 55"/>
                <a:gd name="T22" fmla="*/ 23 w 95"/>
                <a:gd name="T23" fmla="*/ 28 h 55"/>
                <a:gd name="T24" fmla="*/ 26 w 95"/>
                <a:gd name="T25" fmla="*/ 26 h 55"/>
                <a:gd name="T26" fmla="*/ 28 w 95"/>
                <a:gd name="T27" fmla="*/ 20 h 55"/>
                <a:gd name="T28" fmla="*/ 28 w 95"/>
                <a:gd name="T29" fmla="*/ 16 h 55"/>
                <a:gd name="T30" fmla="*/ 33 w 95"/>
                <a:gd name="T31" fmla="*/ 18 h 55"/>
                <a:gd name="T32" fmla="*/ 36 w 95"/>
                <a:gd name="T33" fmla="*/ 18 h 55"/>
                <a:gd name="T34" fmla="*/ 44 w 95"/>
                <a:gd name="T35" fmla="*/ 19 h 55"/>
                <a:gd name="T36" fmla="*/ 58 w 95"/>
                <a:gd name="T37" fmla="*/ 18 h 55"/>
                <a:gd name="T38" fmla="*/ 61 w 95"/>
                <a:gd name="T39" fmla="*/ 16 h 55"/>
                <a:gd name="T40" fmla="*/ 66 w 95"/>
                <a:gd name="T41" fmla="*/ 15 h 55"/>
                <a:gd name="T42" fmla="*/ 70 w 95"/>
                <a:gd name="T43" fmla="*/ 13 h 55"/>
                <a:gd name="T44" fmla="*/ 76 w 95"/>
                <a:gd name="T45" fmla="*/ 10 h 55"/>
                <a:gd name="T46" fmla="*/ 78 w 95"/>
                <a:gd name="T47" fmla="*/ 8 h 55"/>
                <a:gd name="T48" fmla="*/ 80 w 95"/>
                <a:gd name="T49" fmla="*/ 8 h 55"/>
                <a:gd name="T50" fmla="*/ 83 w 95"/>
                <a:gd name="T51" fmla="*/ 7 h 55"/>
                <a:gd name="T52" fmla="*/ 89 w 95"/>
                <a:gd name="T53" fmla="*/ 3 h 55"/>
                <a:gd name="T54" fmla="*/ 94 w 95"/>
                <a:gd name="T55" fmla="*/ 2 h 55"/>
                <a:gd name="T56" fmla="*/ 89 w 95"/>
                <a:gd name="T57" fmla="*/ 6 h 55"/>
                <a:gd name="T58" fmla="*/ 83 w 95"/>
                <a:gd name="T59" fmla="*/ 11 h 55"/>
                <a:gd name="T60" fmla="*/ 76 w 95"/>
                <a:gd name="T61" fmla="*/ 15 h 55"/>
                <a:gd name="T62" fmla="*/ 73 w 95"/>
                <a:gd name="T63" fmla="*/ 19 h 55"/>
                <a:gd name="T64" fmla="*/ 68 w 95"/>
                <a:gd name="T65" fmla="*/ 20 h 55"/>
                <a:gd name="T66" fmla="*/ 67 w 95"/>
                <a:gd name="T67" fmla="*/ 27 h 55"/>
                <a:gd name="T68" fmla="*/ 73 w 95"/>
                <a:gd name="T69" fmla="*/ 34 h 55"/>
                <a:gd name="T70" fmla="*/ 74 w 95"/>
                <a:gd name="T71" fmla="*/ 38 h 55"/>
                <a:gd name="T72" fmla="*/ 70 w 95"/>
                <a:gd name="T73" fmla="*/ 36 h 55"/>
                <a:gd name="T74" fmla="*/ 63 w 95"/>
                <a:gd name="T75" fmla="*/ 37 h 55"/>
                <a:gd name="T76" fmla="*/ 59 w 95"/>
                <a:gd name="T77" fmla="*/ 36 h 55"/>
                <a:gd name="T78" fmla="*/ 55 w 95"/>
                <a:gd name="T79" fmla="*/ 43 h 55"/>
                <a:gd name="T80" fmla="*/ 52 w 95"/>
                <a:gd name="T81" fmla="*/ 46 h 55"/>
                <a:gd name="T82" fmla="*/ 47 w 95"/>
                <a:gd name="T83" fmla="*/ 47 h 55"/>
                <a:gd name="T84" fmla="*/ 43 w 95"/>
                <a:gd name="T85" fmla="*/ 49 h 55"/>
                <a:gd name="T86" fmla="*/ 36 w 95"/>
                <a:gd name="T87" fmla="*/ 50 h 55"/>
                <a:gd name="T88" fmla="*/ 29 w 95"/>
                <a:gd name="T89" fmla="*/ 53 h 55"/>
                <a:gd name="T90" fmla="*/ 24 w 95"/>
                <a:gd name="T91" fmla="*/ 50 h 55"/>
                <a:gd name="T92" fmla="*/ 19 w 95"/>
                <a:gd name="T93" fmla="*/ 53 h 55"/>
                <a:gd name="T94" fmla="*/ 12 w 95"/>
                <a:gd name="T95" fmla="*/ 50 h 55"/>
                <a:gd name="T96" fmla="*/ 8 w 95"/>
                <a:gd name="T97" fmla="*/ 50 h 55"/>
                <a:gd name="T98" fmla="*/ 5 w 95"/>
                <a:gd name="T99" fmla="*/ 45 h 55"/>
                <a:gd name="T100" fmla="*/ 2 w 95"/>
                <a:gd name="T101" fmla="*/ 39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5" h="55">
                  <a:moveTo>
                    <a:pt x="2" y="39"/>
                  </a:moveTo>
                  <a:cubicBezTo>
                    <a:pt x="2" y="39"/>
                    <a:pt x="2" y="38"/>
                    <a:pt x="2" y="36"/>
                  </a:cubicBezTo>
                  <a:cubicBezTo>
                    <a:pt x="1" y="34"/>
                    <a:pt x="0" y="31"/>
                    <a:pt x="0" y="31"/>
                  </a:cubicBezTo>
                  <a:cubicBezTo>
                    <a:pt x="0" y="31"/>
                    <a:pt x="1" y="30"/>
                    <a:pt x="2" y="31"/>
                  </a:cubicBezTo>
                  <a:cubicBezTo>
                    <a:pt x="3" y="32"/>
                    <a:pt x="4" y="34"/>
                    <a:pt x="7" y="32"/>
                  </a:cubicBezTo>
                  <a:cubicBezTo>
                    <a:pt x="8" y="32"/>
                    <a:pt x="9" y="32"/>
                    <a:pt x="9" y="31"/>
                  </a:cubicBezTo>
                  <a:cubicBezTo>
                    <a:pt x="11" y="29"/>
                    <a:pt x="11" y="27"/>
                    <a:pt x="12" y="27"/>
                  </a:cubicBezTo>
                  <a:cubicBezTo>
                    <a:pt x="13" y="26"/>
                    <a:pt x="13" y="27"/>
                    <a:pt x="15" y="27"/>
                  </a:cubicBezTo>
                  <a:cubicBezTo>
                    <a:pt x="15" y="27"/>
                    <a:pt x="16" y="26"/>
                    <a:pt x="16" y="26"/>
                  </a:cubicBezTo>
                  <a:cubicBezTo>
                    <a:pt x="17" y="26"/>
                    <a:pt x="17" y="27"/>
                    <a:pt x="18" y="27"/>
                  </a:cubicBezTo>
                  <a:cubicBezTo>
                    <a:pt x="19" y="27"/>
                    <a:pt x="19" y="26"/>
                    <a:pt x="20" y="27"/>
                  </a:cubicBezTo>
                  <a:cubicBezTo>
                    <a:pt x="21" y="27"/>
                    <a:pt x="22" y="28"/>
                    <a:pt x="23" y="28"/>
                  </a:cubicBezTo>
                  <a:cubicBezTo>
                    <a:pt x="24" y="28"/>
                    <a:pt x="26" y="28"/>
                    <a:pt x="26" y="26"/>
                  </a:cubicBezTo>
                  <a:cubicBezTo>
                    <a:pt x="27" y="25"/>
                    <a:pt x="28" y="23"/>
                    <a:pt x="28" y="20"/>
                  </a:cubicBezTo>
                  <a:cubicBezTo>
                    <a:pt x="28" y="17"/>
                    <a:pt x="27" y="15"/>
                    <a:pt x="28" y="16"/>
                  </a:cubicBezTo>
                  <a:cubicBezTo>
                    <a:pt x="28" y="16"/>
                    <a:pt x="31" y="17"/>
                    <a:pt x="33" y="18"/>
                  </a:cubicBezTo>
                  <a:cubicBezTo>
                    <a:pt x="35" y="18"/>
                    <a:pt x="34" y="17"/>
                    <a:pt x="36" y="18"/>
                  </a:cubicBezTo>
                  <a:cubicBezTo>
                    <a:pt x="38" y="18"/>
                    <a:pt x="42" y="19"/>
                    <a:pt x="44" y="19"/>
                  </a:cubicBezTo>
                  <a:cubicBezTo>
                    <a:pt x="48" y="19"/>
                    <a:pt x="53" y="19"/>
                    <a:pt x="58" y="18"/>
                  </a:cubicBezTo>
                  <a:cubicBezTo>
                    <a:pt x="58" y="17"/>
                    <a:pt x="60" y="16"/>
                    <a:pt x="61" y="16"/>
                  </a:cubicBezTo>
                  <a:cubicBezTo>
                    <a:pt x="62" y="15"/>
                    <a:pt x="64" y="16"/>
                    <a:pt x="66" y="15"/>
                  </a:cubicBezTo>
                  <a:cubicBezTo>
                    <a:pt x="67" y="15"/>
                    <a:pt x="69" y="14"/>
                    <a:pt x="70" y="13"/>
                  </a:cubicBezTo>
                  <a:cubicBezTo>
                    <a:pt x="72" y="12"/>
                    <a:pt x="74" y="11"/>
                    <a:pt x="76" y="10"/>
                  </a:cubicBezTo>
                  <a:cubicBezTo>
                    <a:pt x="77" y="10"/>
                    <a:pt x="77" y="9"/>
                    <a:pt x="78" y="8"/>
                  </a:cubicBezTo>
                  <a:cubicBezTo>
                    <a:pt x="79" y="8"/>
                    <a:pt x="79" y="8"/>
                    <a:pt x="80" y="8"/>
                  </a:cubicBezTo>
                  <a:cubicBezTo>
                    <a:pt x="81" y="8"/>
                    <a:pt x="82" y="7"/>
                    <a:pt x="83" y="7"/>
                  </a:cubicBezTo>
                  <a:cubicBezTo>
                    <a:pt x="85" y="6"/>
                    <a:pt x="86" y="5"/>
                    <a:pt x="89" y="3"/>
                  </a:cubicBezTo>
                  <a:cubicBezTo>
                    <a:pt x="92" y="0"/>
                    <a:pt x="95" y="0"/>
                    <a:pt x="94" y="2"/>
                  </a:cubicBezTo>
                  <a:cubicBezTo>
                    <a:pt x="94" y="3"/>
                    <a:pt x="90" y="5"/>
                    <a:pt x="89" y="6"/>
                  </a:cubicBezTo>
                  <a:cubicBezTo>
                    <a:pt x="87" y="8"/>
                    <a:pt x="85" y="10"/>
                    <a:pt x="83" y="11"/>
                  </a:cubicBezTo>
                  <a:cubicBezTo>
                    <a:pt x="81" y="11"/>
                    <a:pt x="78" y="13"/>
                    <a:pt x="76" y="15"/>
                  </a:cubicBezTo>
                  <a:cubicBezTo>
                    <a:pt x="74" y="16"/>
                    <a:pt x="74" y="18"/>
                    <a:pt x="73" y="19"/>
                  </a:cubicBezTo>
                  <a:cubicBezTo>
                    <a:pt x="70" y="21"/>
                    <a:pt x="69" y="19"/>
                    <a:pt x="68" y="20"/>
                  </a:cubicBezTo>
                  <a:cubicBezTo>
                    <a:pt x="68" y="22"/>
                    <a:pt x="67" y="25"/>
                    <a:pt x="67" y="27"/>
                  </a:cubicBezTo>
                  <a:cubicBezTo>
                    <a:pt x="68" y="30"/>
                    <a:pt x="71" y="32"/>
                    <a:pt x="73" y="34"/>
                  </a:cubicBezTo>
                  <a:cubicBezTo>
                    <a:pt x="73" y="34"/>
                    <a:pt x="76" y="37"/>
                    <a:pt x="74" y="38"/>
                  </a:cubicBezTo>
                  <a:cubicBezTo>
                    <a:pt x="73" y="38"/>
                    <a:pt x="72" y="36"/>
                    <a:pt x="70" y="36"/>
                  </a:cubicBezTo>
                  <a:cubicBezTo>
                    <a:pt x="68" y="36"/>
                    <a:pt x="65" y="36"/>
                    <a:pt x="63" y="37"/>
                  </a:cubicBezTo>
                  <a:cubicBezTo>
                    <a:pt x="62" y="37"/>
                    <a:pt x="61" y="36"/>
                    <a:pt x="59" y="36"/>
                  </a:cubicBezTo>
                  <a:cubicBezTo>
                    <a:pt x="57" y="37"/>
                    <a:pt x="55" y="41"/>
                    <a:pt x="55" y="43"/>
                  </a:cubicBezTo>
                  <a:cubicBezTo>
                    <a:pt x="55" y="44"/>
                    <a:pt x="53" y="44"/>
                    <a:pt x="52" y="46"/>
                  </a:cubicBezTo>
                  <a:cubicBezTo>
                    <a:pt x="50" y="47"/>
                    <a:pt x="49" y="46"/>
                    <a:pt x="47" y="47"/>
                  </a:cubicBezTo>
                  <a:cubicBezTo>
                    <a:pt x="45" y="48"/>
                    <a:pt x="45" y="49"/>
                    <a:pt x="43" y="49"/>
                  </a:cubicBezTo>
                  <a:cubicBezTo>
                    <a:pt x="40" y="49"/>
                    <a:pt x="37" y="50"/>
                    <a:pt x="36" y="50"/>
                  </a:cubicBezTo>
                  <a:cubicBezTo>
                    <a:pt x="30" y="50"/>
                    <a:pt x="33" y="55"/>
                    <a:pt x="29" y="53"/>
                  </a:cubicBezTo>
                  <a:cubicBezTo>
                    <a:pt x="27" y="53"/>
                    <a:pt x="26" y="51"/>
                    <a:pt x="24" y="50"/>
                  </a:cubicBezTo>
                  <a:cubicBezTo>
                    <a:pt x="23" y="50"/>
                    <a:pt x="21" y="52"/>
                    <a:pt x="19" y="53"/>
                  </a:cubicBezTo>
                  <a:cubicBezTo>
                    <a:pt x="17" y="54"/>
                    <a:pt x="14" y="51"/>
                    <a:pt x="12" y="50"/>
                  </a:cubicBezTo>
                  <a:cubicBezTo>
                    <a:pt x="10" y="49"/>
                    <a:pt x="9" y="51"/>
                    <a:pt x="8" y="50"/>
                  </a:cubicBezTo>
                  <a:cubicBezTo>
                    <a:pt x="6" y="48"/>
                    <a:pt x="7" y="46"/>
                    <a:pt x="5" y="45"/>
                  </a:cubicBezTo>
                  <a:cubicBezTo>
                    <a:pt x="4" y="43"/>
                    <a:pt x="2" y="41"/>
                    <a:pt x="2" y="39"/>
                  </a:cubicBezTo>
                  <a:close/>
                </a:path>
              </a:pathLst>
            </a:custGeom>
            <a:grpFill/>
            <a:ln w="3175" cap="rnd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Lato Light"/>
              </a:endParaRPr>
            </a:p>
          </p:txBody>
        </p:sp>
        <p:sp>
          <p:nvSpPr>
            <p:cNvPr id="15" name="Freeform 21">
              <a:extLst>
                <a:ext uri="{FF2B5EF4-FFF2-40B4-BE49-F238E27FC236}">
                  <a16:creationId xmlns:a16="http://schemas.microsoft.com/office/drawing/2014/main" id="{3647FDCD-CBFA-DD29-E63B-B39EDA4560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4468" y="3262801"/>
              <a:ext cx="424380" cy="437887"/>
            </a:xfrm>
            <a:custGeom>
              <a:avLst/>
              <a:gdLst>
                <a:gd name="T0" fmla="*/ 13 w 186"/>
                <a:gd name="T1" fmla="*/ 14 h 198"/>
                <a:gd name="T2" fmla="*/ 23 w 186"/>
                <a:gd name="T3" fmla="*/ 6 h 198"/>
                <a:gd name="T4" fmla="*/ 32 w 186"/>
                <a:gd name="T5" fmla="*/ 3 h 198"/>
                <a:gd name="T6" fmla="*/ 48 w 186"/>
                <a:gd name="T7" fmla="*/ 1 h 198"/>
                <a:gd name="T8" fmla="*/ 62 w 186"/>
                <a:gd name="T9" fmla="*/ 9 h 198"/>
                <a:gd name="T10" fmla="*/ 74 w 186"/>
                <a:gd name="T11" fmla="*/ 20 h 198"/>
                <a:gd name="T12" fmla="*/ 77 w 186"/>
                <a:gd name="T13" fmla="*/ 32 h 198"/>
                <a:gd name="T14" fmla="*/ 94 w 186"/>
                <a:gd name="T15" fmla="*/ 40 h 198"/>
                <a:gd name="T16" fmla="*/ 105 w 186"/>
                <a:gd name="T17" fmla="*/ 44 h 198"/>
                <a:gd name="T18" fmla="*/ 109 w 186"/>
                <a:gd name="T19" fmla="*/ 54 h 198"/>
                <a:gd name="T20" fmla="*/ 106 w 186"/>
                <a:gd name="T21" fmla="*/ 63 h 198"/>
                <a:gd name="T22" fmla="*/ 117 w 186"/>
                <a:gd name="T23" fmla="*/ 69 h 198"/>
                <a:gd name="T24" fmla="*/ 131 w 186"/>
                <a:gd name="T25" fmla="*/ 70 h 198"/>
                <a:gd name="T26" fmla="*/ 140 w 186"/>
                <a:gd name="T27" fmla="*/ 68 h 198"/>
                <a:gd name="T28" fmla="*/ 153 w 186"/>
                <a:gd name="T29" fmla="*/ 65 h 198"/>
                <a:gd name="T30" fmla="*/ 154 w 186"/>
                <a:gd name="T31" fmla="*/ 67 h 198"/>
                <a:gd name="T32" fmla="*/ 155 w 186"/>
                <a:gd name="T33" fmla="*/ 77 h 198"/>
                <a:gd name="T34" fmla="*/ 160 w 186"/>
                <a:gd name="T35" fmla="*/ 84 h 198"/>
                <a:gd name="T36" fmla="*/ 156 w 186"/>
                <a:gd name="T37" fmla="*/ 96 h 198"/>
                <a:gd name="T38" fmla="*/ 155 w 186"/>
                <a:gd name="T39" fmla="*/ 112 h 198"/>
                <a:gd name="T40" fmla="*/ 168 w 186"/>
                <a:gd name="T41" fmla="*/ 126 h 198"/>
                <a:gd name="T42" fmla="*/ 182 w 186"/>
                <a:gd name="T43" fmla="*/ 136 h 198"/>
                <a:gd name="T44" fmla="*/ 178 w 186"/>
                <a:gd name="T45" fmla="*/ 151 h 198"/>
                <a:gd name="T46" fmla="*/ 170 w 186"/>
                <a:gd name="T47" fmla="*/ 159 h 198"/>
                <a:gd name="T48" fmla="*/ 170 w 186"/>
                <a:gd name="T49" fmla="*/ 175 h 198"/>
                <a:gd name="T50" fmla="*/ 173 w 186"/>
                <a:gd name="T51" fmla="*/ 185 h 198"/>
                <a:gd name="T52" fmla="*/ 160 w 186"/>
                <a:gd name="T53" fmla="*/ 190 h 198"/>
                <a:gd name="T54" fmla="*/ 150 w 186"/>
                <a:gd name="T55" fmla="*/ 193 h 198"/>
                <a:gd name="T56" fmla="*/ 139 w 186"/>
                <a:gd name="T57" fmla="*/ 197 h 198"/>
                <a:gd name="T58" fmla="*/ 139 w 186"/>
                <a:gd name="T59" fmla="*/ 186 h 198"/>
                <a:gd name="T60" fmla="*/ 144 w 186"/>
                <a:gd name="T61" fmla="*/ 175 h 198"/>
                <a:gd name="T62" fmla="*/ 128 w 186"/>
                <a:gd name="T63" fmla="*/ 172 h 198"/>
                <a:gd name="T64" fmla="*/ 116 w 186"/>
                <a:gd name="T65" fmla="*/ 160 h 198"/>
                <a:gd name="T66" fmla="*/ 101 w 186"/>
                <a:gd name="T67" fmla="*/ 151 h 198"/>
                <a:gd name="T68" fmla="*/ 93 w 186"/>
                <a:gd name="T69" fmla="*/ 157 h 198"/>
                <a:gd name="T70" fmla="*/ 89 w 186"/>
                <a:gd name="T71" fmla="*/ 173 h 198"/>
                <a:gd name="T72" fmla="*/ 81 w 186"/>
                <a:gd name="T73" fmla="*/ 172 h 198"/>
                <a:gd name="T74" fmla="*/ 75 w 186"/>
                <a:gd name="T75" fmla="*/ 168 h 198"/>
                <a:gd name="T76" fmla="*/ 65 w 186"/>
                <a:gd name="T77" fmla="*/ 162 h 198"/>
                <a:gd name="T78" fmla="*/ 57 w 186"/>
                <a:gd name="T79" fmla="*/ 164 h 198"/>
                <a:gd name="T80" fmla="*/ 50 w 186"/>
                <a:gd name="T81" fmla="*/ 161 h 198"/>
                <a:gd name="T82" fmla="*/ 45 w 186"/>
                <a:gd name="T83" fmla="*/ 157 h 198"/>
                <a:gd name="T84" fmla="*/ 40 w 186"/>
                <a:gd name="T85" fmla="*/ 152 h 198"/>
                <a:gd name="T86" fmla="*/ 32 w 186"/>
                <a:gd name="T87" fmla="*/ 148 h 198"/>
                <a:gd name="T88" fmla="*/ 34 w 186"/>
                <a:gd name="T89" fmla="*/ 144 h 198"/>
                <a:gd name="T90" fmla="*/ 43 w 186"/>
                <a:gd name="T91" fmla="*/ 140 h 198"/>
                <a:gd name="T92" fmla="*/ 35 w 186"/>
                <a:gd name="T93" fmla="*/ 127 h 198"/>
                <a:gd name="T94" fmla="*/ 32 w 186"/>
                <a:gd name="T95" fmla="*/ 120 h 198"/>
                <a:gd name="T96" fmla="*/ 43 w 186"/>
                <a:gd name="T97" fmla="*/ 118 h 198"/>
                <a:gd name="T98" fmla="*/ 37 w 186"/>
                <a:gd name="T99" fmla="*/ 111 h 198"/>
                <a:gd name="T100" fmla="*/ 28 w 186"/>
                <a:gd name="T101" fmla="*/ 106 h 198"/>
                <a:gd name="T102" fmla="*/ 22 w 186"/>
                <a:gd name="T103" fmla="*/ 98 h 198"/>
                <a:gd name="T104" fmla="*/ 24 w 186"/>
                <a:gd name="T105" fmla="*/ 87 h 198"/>
                <a:gd name="T106" fmla="*/ 27 w 186"/>
                <a:gd name="T107" fmla="*/ 73 h 198"/>
                <a:gd name="T108" fmla="*/ 15 w 186"/>
                <a:gd name="T109" fmla="*/ 74 h 198"/>
                <a:gd name="T110" fmla="*/ 14 w 186"/>
                <a:gd name="T111" fmla="*/ 63 h 198"/>
                <a:gd name="T112" fmla="*/ 16 w 186"/>
                <a:gd name="T113" fmla="*/ 57 h 198"/>
                <a:gd name="T114" fmla="*/ 24 w 186"/>
                <a:gd name="T115" fmla="*/ 53 h 198"/>
                <a:gd name="T116" fmla="*/ 13 w 186"/>
                <a:gd name="T117" fmla="*/ 51 h 198"/>
                <a:gd name="T118" fmla="*/ 7 w 186"/>
                <a:gd name="T119" fmla="*/ 43 h 198"/>
                <a:gd name="T120" fmla="*/ 5 w 186"/>
                <a:gd name="T121" fmla="*/ 40 h 198"/>
                <a:gd name="T122" fmla="*/ 3 w 186"/>
                <a:gd name="T123" fmla="*/ 31 h 198"/>
                <a:gd name="T124" fmla="*/ 4 w 186"/>
                <a:gd name="T125" fmla="*/ 2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6" h="198">
                  <a:moveTo>
                    <a:pt x="11" y="14"/>
                  </a:move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2" y="14"/>
                    <a:pt x="12" y="14"/>
                    <a:pt x="13" y="14"/>
                  </a:cubicBezTo>
                  <a:cubicBezTo>
                    <a:pt x="15" y="14"/>
                    <a:pt x="16" y="14"/>
                    <a:pt x="16" y="14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22" y="6"/>
                    <a:pt x="23" y="6"/>
                  </a:cubicBezTo>
                  <a:cubicBezTo>
                    <a:pt x="25" y="6"/>
                    <a:pt x="23" y="4"/>
                    <a:pt x="23" y="4"/>
                  </a:cubicBezTo>
                  <a:cubicBezTo>
                    <a:pt x="23" y="4"/>
                    <a:pt x="28" y="2"/>
                    <a:pt x="30" y="2"/>
                  </a:cubicBezTo>
                  <a:cubicBezTo>
                    <a:pt x="30" y="2"/>
                    <a:pt x="30" y="2"/>
                    <a:pt x="31" y="2"/>
                  </a:cubicBezTo>
                  <a:cubicBezTo>
                    <a:pt x="32" y="2"/>
                    <a:pt x="32" y="3"/>
                    <a:pt x="32" y="3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6" y="1"/>
                    <a:pt x="42" y="0"/>
                    <a:pt x="43" y="0"/>
                  </a:cubicBezTo>
                  <a:cubicBezTo>
                    <a:pt x="44" y="0"/>
                    <a:pt x="46" y="1"/>
                    <a:pt x="46" y="1"/>
                  </a:cubicBezTo>
                  <a:cubicBezTo>
                    <a:pt x="48" y="1"/>
                    <a:pt x="48" y="1"/>
                    <a:pt x="48" y="1"/>
                  </a:cubicBezTo>
                  <a:cubicBezTo>
                    <a:pt x="48" y="1"/>
                    <a:pt x="49" y="2"/>
                    <a:pt x="50" y="2"/>
                  </a:cubicBezTo>
                  <a:cubicBezTo>
                    <a:pt x="52" y="3"/>
                    <a:pt x="53" y="6"/>
                    <a:pt x="54" y="6"/>
                  </a:cubicBezTo>
                  <a:cubicBezTo>
                    <a:pt x="56" y="7"/>
                    <a:pt x="58" y="7"/>
                    <a:pt x="59" y="7"/>
                  </a:cubicBezTo>
                  <a:cubicBezTo>
                    <a:pt x="60" y="8"/>
                    <a:pt x="62" y="9"/>
                    <a:pt x="62" y="9"/>
                  </a:cubicBezTo>
                  <a:cubicBezTo>
                    <a:pt x="62" y="9"/>
                    <a:pt x="67" y="14"/>
                    <a:pt x="68" y="14"/>
                  </a:cubicBezTo>
                  <a:cubicBezTo>
                    <a:pt x="69" y="14"/>
                    <a:pt x="69" y="14"/>
                    <a:pt x="70" y="16"/>
                  </a:cubicBezTo>
                  <a:cubicBezTo>
                    <a:pt x="71" y="17"/>
                    <a:pt x="74" y="16"/>
                    <a:pt x="74" y="16"/>
                  </a:cubicBezTo>
                  <a:cubicBezTo>
                    <a:pt x="74" y="16"/>
                    <a:pt x="75" y="19"/>
                    <a:pt x="74" y="20"/>
                  </a:cubicBezTo>
                  <a:cubicBezTo>
                    <a:pt x="74" y="21"/>
                    <a:pt x="74" y="24"/>
                    <a:pt x="74" y="24"/>
                  </a:cubicBezTo>
                  <a:cubicBezTo>
                    <a:pt x="74" y="24"/>
                    <a:pt x="74" y="25"/>
                    <a:pt x="74" y="26"/>
                  </a:cubicBezTo>
                  <a:cubicBezTo>
                    <a:pt x="75" y="28"/>
                    <a:pt x="76" y="28"/>
                    <a:pt x="76" y="30"/>
                  </a:cubicBezTo>
                  <a:cubicBezTo>
                    <a:pt x="77" y="31"/>
                    <a:pt x="76" y="31"/>
                    <a:pt x="77" y="32"/>
                  </a:cubicBezTo>
                  <a:cubicBezTo>
                    <a:pt x="78" y="33"/>
                    <a:pt x="79" y="35"/>
                    <a:pt x="80" y="35"/>
                  </a:cubicBezTo>
                  <a:cubicBezTo>
                    <a:pt x="81" y="35"/>
                    <a:pt x="82" y="35"/>
                    <a:pt x="85" y="36"/>
                  </a:cubicBezTo>
                  <a:cubicBezTo>
                    <a:pt x="88" y="38"/>
                    <a:pt x="89" y="38"/>
                    <a:pt x="90" y="39"/>
                  </a:cubicBezTo>
                  <a:cubicBezTo>
                    <a:pt x="92" y="40"/>
                    <a:pt x="91" y="39"/>
                    <a:pt x="94" y="40"/>
                  </a:cubicBezTo>
                  <a:cubicBezTo>
                    <a:pt x="98" y="41"/>
                    <a:pt x="97" y="40"/>
                    <a:pt x="98" y="41"/>
                  </a:cubicBezTo>
                  <a:cubicBezTo>
                    <a:pt x="99" y="41"/>
                    <a:pt x="98" y="40"/>
                    <a:pt x="100" y="41"/>
                  </a:cubicBezTo>
                  <a:cubicBezTo>
                    <a:pt x="103" y="41"/>
                    <a:pt x="105" y="42"/>
                    <a:pt x="105" y="42"/>
                  </a:cubicBezTo>
                  <a:cubicBezTo>
                    <a:pt x="105" y="44"/>
                    <a:pt x="105" y="44"/>
                    <a:pt x="105" y="44"/>
                  </a:cubicBezTo>
                  <a:cubicBezTo>
                    <a:pt x="103" y="48"/>
                    <a:pt x="103" y="48"/>
                    <a:pt x="103" y="48"/>
                  </a:cubicBezTo>
                  <a:cubicBezTo>
                    <a:pt x="103" y="51"/>
                    <a:pt x="103" y="51"/>
                    <a:pt x="103" y="51"/>
                  </a:cubicBezTo>
                  <a:cubicBezTo>
                    <a:pt x="103" y="51"/>
                    <a:pt x="101" y="51"/>
                    <a:pt x="103" y="52"/>
                  </a:cubicBezTo>
                  <a:cubicBezTo>
                    <a:pt x="105" y="53"/>
                    <a:pt x="109" y="54"/>
                    <a:pt x="109" y="54"/>
                  </a:cubicBezTo>
                  <a:cubicBezTo>
                    <a:pt x="112" y="56"/>
                    <a:pt x="112" y="56"/>
                    <a:pt x="112" y="56"/>
                  </a:cubicBezTo>
                  <a:cubicBezTo>
                    <a:pt x="112" y="56"/>
                    <a:pt x="110" y="59"/>
                    <a:pt x="109" y="60"/>
                  </a:cubicBezTo>
                  <a:cubicBezTo>
                    <a:pt x="108" y="60"/>
                    <a:pt x="105" y="60"/>
                    <a:pt x="105" y="60"/>
                  </a:cubicBezTo>
                  <a:cubicBezTo>
                    <a:pt x="105" y="60"/>
                    <a:pt x="104" y="63"/>
                    <a:pt x="106" y="63"/>
                  </a:cubicBezTo>
                  <a:cubicBezTo>
                    <a:pt x="107" y="64"/>
                    <a:pt x="109" y="64"/>
                    <a:pt x="110" y="64"/>
                  </a:cubicBezTo>
                  <a:cubicBezTo>
                    <a:pt x="111" y="64"/>
                    <a:pt x="113" y="65"/>
                    <a:pt x="113" y="65"/>
                  </a:cubicBezTo>
                  <a:cubicBezTo>
                    <a:pt x="113" y="65"/>
                    <a:pt x="114" y="65"/>
                    <a:pt x="115" y="66"/>
                  </a:cubicBezTo>
                  <a:cubicBezTo>
                    <a:pt x="115" y="68"/>
                    <a:pt x="116" y="69"/>
                    <a:pt x="117" y="69"/>
                  </a:cubicBezTo>
                  <a:cubicBezTo>
                    <a:pt x="118" y="69"/>
                    <a:pt x="120" y="69"/>
                    <a:pt x="121" y="69"/>
                  </a:cubicBezTo>
                  <a:cubicBezTo>
                    <a:pt x="122" y="69"/>
                    <a:pt x="122" y="68"/>
                    <a:pt x="123" y="68"/>
                  </a:cubicBezTo>
                  <a:cubicBezTo>
                    <a:pt x="124" y="69"/>
                    <a:pt x="130" y="68"/>
                    <a:pt x="130" y="68"/>
                  </a:cubicBezTo>
                  <a:cubicBezTo>
                    <a:pt x="130" y="68"/>
                    <a:pt x="130" y="68"/>
                    <a:pt x="131" y="70"/>
                  </a:cubicBezTo>
                  <a:cubicBezTo>
                    <a:pt x="133" y="73"/>
                    <a:pt x="136" y="74"/>
                    <a:pt x="136" y="74"/>
                  </a:cubicBezTo>
                  <a:cubicBezTo>
                    <a:pt x="136" y="74"/>
                    <a:pt x="137" y="75"/>
                    <a:pt x="137" y="74"/>
                  </a:cubicBezTo>
                  <a:cubicBezTo>
                    <a:pt x="137" y="73"/>
                    <a:pt x="138" y="72"/>
                    <a:pt x="138" y="72"/>
                  </a:cubicBezTo>
                  <a:cubicBezTo>
                    <a:pt x="138" y="72"/>
                    <a:pt x="140" y="69"/>
                    <a:pt x="140" y="68"/>
                  </a:cubicBezTo>
                  <a:cubicBezTo>
                    <a:pt x="141" y="67"/>
                    <a:pt x="142" y="64"/>
                    <a:pt x="143" y="64"/>
                  </a:cubicBezTo>
                  <a:cubicBezTo>
                    <a:pt x="144" y="63"/>
                    <a:pt x="147" y="61"/>
                    <a:pt x="147" y="61"/>
                  </a:cubicBezTo>
                  <a:cubicBezTo>
                    <a:pt x="147" y="61"/>
                    <a:pt x="147" y="60"/>
                    <a:pt x="149" y="61"/>
                  </a:cubicBezTo>
                  <a:cubicBezTo>
                    <a:pt x="150" y="63"/>
                    <a:pt x="153" y="65"/>
                    <a:pt x="153" y="65"/>
                  </a:cubicBezTo>
                  <a:cubicBezTo>
                    <a:pt x="158" y="65"/>
                    <a:pt x="158" y="65"/>
                    <a:pt x="158" y="65"/>
                  </a:cubicBezTo>
                  <a:cubicBezTo>
                    <a:pt x="158" y="65"/>
                    <a:pt x="161" y="66"/>
                    <a:pt x="161" y="67"/>
                  </a:cubicBezTo>
                  <a:cubicBezTo>
                    <a:pt x="161" y="68"/>
                    <a:pt x="160" y="68"/>
                    <a:pt x="158" y="69"/>
                  </a:cubicBezTo>
                  <a:cubicBezTo>
                    <a:pt x="157" y="69"/>
                    <a:pt x="154" y="66"/>
                    <a:pt x="154" y="67"/>
                  </a:cubicBezTo>
                  <a:cubicBezTo>
                    <a:pt x="153" y="68"/>
                    <a:pt x="153" y="70"/>
                    <a:pt x="153" y="70"/>
                  </a:cubicBezTo>
                  <a:cubicBezTo>
                    <a:pt x="149" y="72"/>
                    <a:pt x="149" y="72"/>
                    <a:pt x="149" y="72"/>
                  </a:cubicBezTo>
                  <a:cubicBezTo>
                    <a:pt x="150" y="74"/>
                    <a:pt x="150" y="74"/>
                    <a:pt x="150" y="74"/>
                  </a:cubicBezTo>
                  <a:cubicBezTo>
                    <a:pt x="150" y="74"/>
                    <a:pt x="155" y="76"/>
                    <a:pt x="155" y="77"/>
                  </a:cubicBezTo>
                  <a:cubicBezTo>
                    <a:pt x="155" y="78"/>
                    <a:pt x="155" y="80"/>
                    <a:pt x="155" y="80"/>
                  </a:cubicBezTo>
                  <a:cubicBezTo>
                    <a:pt x="158" y="81"/>
                    <a:pt x="158" y="81"/>
                    <a:pt x="158" y="81"/>
                  </a:cubicBezTo>
                  <a:cubicBezTo>
                    <a:pt x="160" y="80"/>
                    <a:pt x="160" y="80"/>
                    <a:pt x="160" y="80"/>
                  </a:cubicBezTo>
                  <a:cubicBezTo>
                    <a:pt x="160" y="84"/>
                    <a:pt x="160" y="84"/>
                    <a:pt x="160" y="84"/>
                  </a:cubicBezTo>
                  <a:cubicBezTo>
                    <a:pt x="160" y="88"/>
                    <a:pt x="160" y="88"/>
                    <a:pt x="160" y="88"/>
                  </a:cubicBezTo>
                  <a:cubicBezTo>
                    <a:pt x="160" y="91"/>
                    <a:pt x="160" y="91"/>
                    <a:pt x="160" y="91"/>
                  </a:cubicBezTo>
                  <a:cubicBezTo>
                    <a:pt x="160" y="91"/>
                    <a:pt x="161" y="94"/>
                    <a:pt x="160" y="94"/>
                  </a:cubicBezTo>
                  <a:cubicBezTo>
                    <a:pt x="159" y="94"/>
                    <a:pt x="156" y="96"/>
                    <a:pt x="156" y="96"/>
                  </a:cubicBezTo>
                  <a:cubicBezTo>
                    <a:pt x="154" y="99"/>
                    <a:pt x="154" y="99"/>
                    <a:pt x="154" y="99"/>
                  </a:cubicBezTo>
                  <a:cubicBezTo>
                    <a:pt x="154" y="99"/>
                    <a:pt x="154" y="103"/>
                    <a:pt x="154" y="104"/>
                  </a:cubicBezTo>
                  <a:cubicBezTo>
                    <a:pt x="155" y="106"/>
                    <a:pt x="154" y="109"/>
                    <a:pt x="154" y="109"/>
                  </a:cubicBezTo>
                  <a:cubicBezTo>
                    <a:pt x="154" y="109"/>
                    <a:pt x="154" y="111"/>
                    <a:pt x="155" y="112"/>
                  </a:cubicBezTo>
                  <a:cubicBezTo>
                    <a:pt x="156" y="113"/>
                    <a:pt x="157" y="115"/>
                    <a:pt x="157" y="115"/>
                  </a:cubicBezTo>
                  <a:cubicBezTo>
                    <a:pt x="157" y="115"/>
                    <a:pt x="158" y="116"/>
                    <a:pt x="159" y="118"/>
                  </a:cubicBezTo>
                  <a:cubicBezTo>
                    <a:pt x="160" y="120"/>
                    <a:pt x="164" y="125"/>
                    <a:pt x="164" y="125"/>
                  </a:cubicBezTo>
                  <a:cubicBezTo>
                    <a:pt x="164" y="125"/>
                    <a:pt x="167" y="126"/>
                    <a:pt x="168" y="126"/>
                  </a:cubicBezTo>
                  <a:cubicBezTo>
                    <a:pt x="168" y="126"/>
                    <a:pt x="172" y="128"/>
                    <a:pt x="172" y="128"/>
                  </a:cubicBezTo>
                  <a:cubicBezTo>
                    <a:pt x="172" y="128"/>
                    <a:pt x="174" y="128"/>
                    <a:pt x="174" y="129"/>
                  </a:cubicBezTo>
                  <a:cubicBezTo>
                    <a:pt x="174" y="129"/>
                    <a:pt x="178" y="135"/>
                    <a:pt x="178" y="135"/>
                  </a:cubicBezTo>
                  <a:cubicBezTo>
                    <a:pt x="182" y="136"/>
                    <a:pt x="182" y="136"/>
                    <a:pt x="182" y="136"/>
                  </a:cubicBezTo>
                  <a:cubicBezTo>
                    <a:pt x="186" y="136"/>
                    <a:pt x="186" y="136"/>
                    <a:pt x="186" y="136"/>
                  </a:cubicBezTo>
                  <a:cubicBezTo>
                    <a:pt x="186" y="136"/>
                    <a:pt x="185" y="141"/>
                    <a:pt x="184" y="142"/>
                  </a:cubicBezTo>
                  <a:cubicBezTo>
                    <a:pt x="183" y="143"/>
                    <a:pt x="180" y="147"/>
                    <a:pt x="180" y="147"/>
                  </a:cubicBezTo>
                  <a:cubicBezTo>
                    <a:pt x="180" y="147"/>
                    <a:pt x="178" y="149"/>
                    <a:pt x="178" y="151"/>
                  </a:cubicBezTo>
                  <a:cubicBezTo>
                    <a:pt x="179" y="152"/>
                    <a:pt x="179" y="155"/>
                    <a:pt x="179" y="155"/>
                  </a:cubicBezTo>
                  <a:cubicBezTo>
                    <a:pt x="179" y="155"/>
                    <a:pt x="177" y="157"/>
                    <a:pt x="176" y="157"/>
                  </a:cubicBezTo>
                  <a:cubicBezTo>
                    <a:pt x="175" y="157"/>
                    <a:pt x="173" y="157"/>
                    <a:pt x="172" y="158"/>
                  </a:cubicBezTo>
                  <a:cubicBezTo>
                    <a:pt x="171" y="158"/>
                    <a:pt x="170" y="159"/>
                    <a:pt x="170" y="159"/>
                  </a:cubicBezTo>
                  <a:cubicBezTo>
                    <a:pt x="169" y="160"/>
                    <a:pt x="167" y="162"/>
                    <a:pt x="167" y="162"/>
                  </a:cubicBezTo>
                  <a:cubicBezTo>
                    <a:pt x="169" y="165"/>
                    <a:pt x="169" y="165"/>
                    <a:pt x="169" y="165"/>
                  </a:cubicBezTo>
                  <a:cubicBezTo>
                    <a:pt x="170" y="170"/>
                    <a:pt x="170" y="170"/>
                    <a:pt x="170" y="170"/>
                  </a:cubicBezTo>
                  <a:cubicBezTo>
                    <a:pt x="170" y="175"/>
                    <a:pt x="170" y="175"/>
                    <a:pt x="170" y="175"/>
                  </a:cubicBezTo>
                  <a:cubicBezTo>
                    <a:pt x="170" y="175"/>
                    <a:pt x="173" y="176"/>
                    <a:pt x="173" y="177"/>
                  </a:cubicBezTo>
                  <a:cubicBezTo>
                    <a:pt x="174" y="177"/>
                    <a:pt x="175" y="180"/>
                    <a:pt x="175" y="180"/>
                  </a:cubicBezTo>
                  <a:cubicBezTo>
                    <a:pt x="174" y="182"/>
                    <a:pt x="174" y="182"/>
                    <a:pt x="174" y="182"/>
                  </a:cubicBezTo>
                  <a:cubicBezTo>
                    <a:pt x="173" y="185"/>
                    <a:pt x="173" y="185"/>
                    <a:pt x="173" y="185"/>
                  </a:cubicBezTo>
                  <a:cubicBezTo>
                    <a:pt x="173" y="185"/>
                    <a:pt x="172" y="187"/>
                    <a:pt x="171" y="188"/>
                  </a:cubicBezTo>
                  <a:cubicBezTo>
                    <a:pt x="169" y="188"/>
                    <a:pt x="166" y="188"/>
                    <a:pt x="166" y="188"/>
                  </a:cubicBezTo>
                  <a:cubicBezTo>
                    <a:pt x="166" y="188"/>
                    <a:pt x="166" y="187"/>
                    <a:pt x="164" y="188"/>
                  </a:cubicBezTo>
                  <a:cubicBezTo>
                    <a:pt x="162" y="188"/>
                    <a:pt x="160" y="190"/>
                    <a:pt x="160" y="190"/>
                  </a:cubicBezTo>
                  <a:cubicBezTo>
                    <a:pt x="160" y="190"/>
                    <a:pt x="160" y="190"/>
                    <a:pt x="159" y="191"/>
                  </a:cubicBezTo>
                  <a:cubicBezTo>
                    <a:pt x="157" y="191"/>
                    <a:pt x="156" y="191"/>
                    <a:pt x="155" y="191"/>
                  </a:cubicBezTo>
                  <a:cubicBezTo>
                    <a:pt x="154" y="191"/>
                    <a:pt x="152" y="190"/>
                    <a:pt x="152" y="190"/>
                  </a:cubicBezTo>
                  <a:cubicBezTo>
                    <a:pt x="150" y="193"/>
                    <a:pt x="150" y="193"/>
                    <a:pt x="150" y="193"/>
                  </a:cubicBezTo>
                  <a:cubicBezTo>
                    <a:pt x="150" y="193"/>
                    <a:pt x="148" y="194"/>
                    <a:pt x="147" y="194"/>
                  </a:cubicBezTo>
                  <a:cubicBezTo>
                    <a:pt x="147" y="194"/>
                    <a:pt x="144" y="198"/>
                    <a:pt x="144" y="198"/>
                  </a:cubicBezTo>
                  <a:cubicBezTo>
                    <a:pt x="144" y="198"/>
                    <a:pt x="144" y="198"/>
                    <a:pt x="143" y="198"/>
                  </a:cubicBezTo>
                  <a:cubicBezTo>
                    <a:pt x="141" y="198"/>
                    <a:pt x="139" y="197"/>
                    <a:pt x="139" y="197"/>
                  </a:cubicBezTo>
                  <a:cubicBezTo>
                    <a:pt x="136" y="194"/>
                    <a:pt x="136" y="194"/>
                    <a:pt x="136" y="194"/>
                  </a:cubicBezTo>
                  <a:cubicBezTo>
                    <a:pt x="136" y="194"/>
                    <a:pt x="137" y="194"/>
                    <a:pt x="139" y="192"/>
                  </a:cubicBezTo>
                  <a:cubicBezTo>
                    <a:pt x="140" y="191"/>
                    <a:pt x="140" y="191"/>
                    <a:pt x="140" y="190"/>
                  </a:cubicBezTo>
                  <a:cubicBezTo>
                    <a:pt x="139" y="188"/>
                    <a:pt x="138" y="186"/>
                    <a:pt x="139" y="186"/>
                  </a:cubicBezTo>
                  <a:cubicBezTo>
                    <a:pt x="140" y="185"/>
                    <a:pt x="141" y="186"/>
                    <a:pt x="142" y="184"/>
                  </a:cubicBezTo>
                  <a:cubicBezTo>
                    <a:pt x="142" y="183"/>
                    <a:pt x="142" y="182"/>
                    <a:pt x="142" y="180"/>
                  </a:cubicBezTo>
                  <a:cubicBezTo>
                    <a:pt x="142" y="179"/>
                    <a:pt x="142" y="177"/>
                    <a:pt x="143" y="177"/>
                  </a:cubicBezTo>
                  <a:cubicBezTo>
                    <a:pt x="144" y="176"/>
                    <a:pt x="144" y="175"/>
                    <a:pt x="144" y="175"/>
                  </a:cubicBezTo>
                  <a:cubicBezTo>
                    <a:pt x="139" y="174"/>
                    <a:pt x="139" y="174"/>
                    <a:pt x="139" y="174"/>
                  </a:cubicBezTo>
                  <a:cubicBezTo>
                    <a:pt x="136" y="175"/>
                    <a:pt x="136" y="175"/>
                    <a:pt x="136" y="175"/>
                  </a:cubicBezTo>
                  <a:cubicBezTo>
                    <a:pt x="136" y="175"/>
                    <a:pt x="136" y="173"/>
                    <a:pt x="134" y="173"/>
                  </a:cubicBezTo>
                  <a:cubicBezTo>
                    <a:pt x="132" y="172"/>
                    <a:pt x="128" y="172"/>
                    <a:pt x="128" y="172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19" y="166"/>
                    <a:pt x="119" y="166"/>
                    <a:pt x="119" y="166"/>
                  </a:cubicBezTo>
                  <a:cubicBezTo>
                    <a:pt x="119" y="166"/>
                    <a:pt x="118" y="162"/>
                    <a:pt x="117" y="161"/>
                  </a:cubicBezTo>
                  <a:cubicBezTo>
                    <a:pt x="116" y="160"/>
                    <a:pt x="116" y="160"/>
                    <a:pt x="116" y="160"/>
                  </a:cubicBezTo>
                  <a:cubicBezTo>
                    <a:pt x="111" y="156"/>
                    <a:pt x="111" y="156"/>
                    <a:pt x="111" y="156"/>
                  </a:cubicBezTo>
                  <a:cubicBezTo>
                    <a:pt x="108" y="156"/>
                    <a:pt x="108" y="156"/>
                    <a:pt x="108" y="156"/>
                  </a:cubicBezTo>
                  <a:cubicBezTo>
                    <a:pt x="108" y="156"/>
                    <a:pt x="107" y="156"/>
                    <a:pt x="105" y="155"/>
                  </a:cubicBezTo>
                  <a:cubicBezTo>
                    <a:pt x="102" y="154"/>
                    <a:pt x="101" y="151"/>
                    <a:pt x="101" y="151"/>
                  </a:cubicBezTo>
                  <a:cubicBezTo>
                    <a:pt x="101" y="151"/>
                    <a:pt x="101" y="149"/>
                    <a:pt x="99" y="150"/>
                  </a:cubicBezTo>
                  <a:cubicBezTo>
                    <a:pt x="97" y="152"/>
                    <a:pt x="95" y="152"/>
                    <a:pt x="94" y="153"/>
                  </a:cubicBezTo>
                  <a:cubicBezTo>
                    <a:pt x="94" y="153"/>
                    <a:pt x="93" y="153"/>
                    <a:pt x="92" y="154"/>
                  </a:cubicBezTo>
                  <a:cubicBezTo>
                    <a:pt x="92" y="155"/>
                    <a:pt x="91" y="155"/>
                    <a:pt x="93" y="157"/>
                  </a:cubicBezTo>
                  <a:cubicBezTo>
                    <a:pt x="94" y="158"/>
                    <a:pt x="95" y="159"/>
                    <a:pt x="95" y="159"/>
                  </a:cubicBezTo>
                  <a:cubicBezTo>
                    <a:pt x="94" y="164"/>
                    <a:pt x="94" y="164"/>
                    <a:pt x="94" y="164"/>
                  </a:cubicBezTo>
                  <a:cubicBezTo>
                    <a:pt x="88" y="170"/>
                    <a:pt x="88" y="170"/>
                    <a:pt x="88" y="170"/>
                  </a:cubicBezTo>
                  <a:cubicBezTo>
                    <a:pt x="89" y="173"/>
                    <a:pt x="89" y="173"/>
                    <a:pt x="89" y="173"/>
                  </a:cubicBezTo>
                  <a:cubicBezTo>
                    <a:pt x="89" y="173"/>
                    <a:pt x="91" y="173"/>
                    <a:pt x="88" y="174"/>
                  </a:cubicBezTo>
                  <a:cubicBezTo>
                    <a:pt x="86" y="175"/>
                    <a:pt x="86" y="176"/>
                    <a:pt x="85" y="176"/>
                  </a:cubicBezTo>
                  <a:cubicBezTo>
                    <a:pt x="85" y="175"/>
                    <a:pt x="84" y="174"/>
                    <a:pt x="82" y="173"/>
                  </a:cubicBezTo>
                  <a:cubicBezTo>
                    <a:pt x="81" y="172"/>
                    <a:pt x="81" y="172"/>
                    <a:pt x="81" y="172"/>
                  </a:cubicBezTo>
                  <a:cubicBezTo>
                    <a:pt x="81" y="172"/>
                    <a:pt x="81" y="172"/>
                    <a:pt x="80" y="171"/>
                  </a:cubicBezTo>
                  <a:cubicBezTo>
                    <a:pt x="80" y="171"/>
                    <a:pt x="80" y="171"/>
                    <a:pt x="80" y="171"/>
                  </a:cubicBezTo>
                  <a:cubicBezTo>
                    <a:pt x="80" y="171"/>
                    <a:pt x="80" y="170"/>
                    <a:pt x="78" y="170"/>
                  </a:cubicBezTo>
                  <a:cubicBezTo>
                    <a:pt x="77" y="170"/>
                    <a:pt x="75" y="168"/>
                    <a:pt x="75" y="168"/>
                  </a:cubicBezTo>
                  <a:cubicBezTo>
                    <a:pt x="72" y="168"/>
                    <a:pt x="72" y="168"/>
                    <a:pt x="72" y="168"/>
                  </a:cubicBezTo>
                  <a:cubicBezTo>
                    <a:pt x="72" y="168"/>
                    <a:pt x="69" y="165"/>
                    <a:pt x="69" y="165"/>
                  </a:cubicBezTo>
                  <a:cubicBezTo>
                    <a:pt x="68" y="165"/>
                    <a:pt x="65" y="164"/>
                    <a:pt x="65" y="164"/>
                  </a:cubicBezTo>
                  <a:cubicBezTo>
                    <a:pt x="65" y="162"/>
                    <a:pt x="65" y="162"/>
                    <a:pt x="65" y="162"/>
                  </a:cubicBezTo>
                  <a:cubicBezTo>
                    <a:pt x="65" y="162"/>
                    <a:pt x="64" y="162"/>
                    <a:pt x="64" y="162"/>
                  </a:cubicBezTo>
                  <a:cubicBezTo>
                    <a:pt x="63" y="162"/>
                    <a:pt x="62" y="163"/>
                    <a:pt x="62" y="163"/>
                  </a:cubicBezTo>
                  <a:cubicBezTo>
                    <a:pt x="59" y="164"/>
                    <a:pt x="59" y="164"/>
                    <a:pt x="59" y="164"/>
                  </a:cubicBezTo>
                  <a:cubicBezTo>
                    <a:pt x="59" y="164"/>
                    <a:pt x="57" y="164"/>
                    <a:pt x="57" y="164"/>
                  </a:cubicBezTo>
                  <a:cubicBezTo>
                    <a:pt x="56" y="163"/>
                    <a:pt x="55" y="161"/>
                    <a:pt x="55" y="161"/>
                  </a:cubicBezTo>
                  <a:cubicBezTo>
                    <a:pt x="55" y="161"/>
                    <a:pt x="55" y="161"/>
                    <a:pt x="54" y="161"/>
                  </a:cubicBezTo>
                  <a:cubicBezTo>
                    <a:pt x="53" y="162"/>
                    <a:pt x="55" y="163"/>
                    <a:pt x="53" y="162"/>
                  </a:cubicBezTo>
                  <a:cubicBezTo>
                    <a:pt x="50" y="161"/>
                    <a:pt x="50" y="161"/>
                    <a:pt x="50" y="161"/>
                  </a:cubicBezTo>
                  <a:cubicBezTo>
                    <a:pt x="48" y="159"/>
                    <a:pt x="48" y="159"/>
                    <a:pt x="48" y="159"/>
                  </a:cubicBezTo>
                  <a:cubicBezTo>
                    <a:pt x="47" y="159"/>
                    <a:pt x="47" y="159"/>
                    <a:pt x="47" y="159"/>
                  </a:cubicBezTo>
                  <a:cubicBezTo>
                    <a:pt x="46" y="159"/>
                    <a:pt x="46" y="159"/>
                    <a:pt x="46" y="159"/>
                  </a:cubicBezTo>
                  <a:cubicBezTo>
                    <a:pt x="46" y="159"/>
                    <a:pt x="45" y="157"/>
                    <a:pt x="45" y="157"/>
                  </a:cubicBezTo>
                  <a:cubicBezTo>
                    <a:pt x="45" y="157"/>
                    <a:pt x="45" y="155"/>
                    <a:pt x="45" y="155"/>
                  </a:cubicBezTo>
                  <a:cubicBezTo>
                    <a:pt x="44" y="155"/>
                    <a:pt x="41" y="154"/>
                    <a:pt x="41" y="154"/>
                  </a:cubicBezTo>
                  <a:cubicBezTo>
                    <a:pt x="40" y="152"/>
                    <a:pt x="40" y="152"/>
                    <a:pt x="40" y="152"/>
                  </a:cubicBezTo>
                  <a:cubicBezTo>
                    <a:pt x="40" y="152"/>
                    <a:pt x="40" y="152"/>
                    <a:pt x="40" y="152"/>
                  </a:cubicBezTo>
                  <a:cubicBezTo>
                    <a:pt x="39" y="152"/>
                    <a:pt x="37" y="151"/>
                    <a:pt x="37" y="151"/>
                  </a:cubicBezTo>
                  <a:cubicBezTo>
                    <a:pt x="36" y="150"/>
                    <a:pt x="36" y="150"/>
                    <a:pt x="36" y="150"/>
                  </a:cubicBezTo>
                  <a:cubicBezTo>
                    <a:pt x="33" y="150"/>
                    <a:pt x="33" y="150"/>
                    <a:pt x="33" y="150"/>
                  </a:cubicBezTo>
                  <a:cubicBezTo>
                    <a:pt x="32" y="148"/>
                    <a:pt x="32" y="148"/>
                    <a:pt x="32" y="148"/>
                  </a:cubicBezTo>
                  <a:cubicBezTo>
                    <a:pt x="32" y="148"/>
                    <a:pt x="31" y="147"/>
                    <a:pt x="31" y="147"/>
                  </a:cubicBezTo>
                  <a:cubicBezTo>
                    <a:pt x="32" y="147"/>
                    <a:pt x="32" y="145"/>
                    <a:pt x="32" y="145"/>
                  </a:cubicBezTo>
                  <a:cubicBezTo>
                    <a:pt x="31" y="145"/>
                    <a:pt x="31" y="145"/>
                    <a:pt x="31" y="145"/>
                  </a:cubicBezTo>
                  <a:cubicBezTo>
                    <a:pt x="32" y="144"/>
                    <a:pt x="34" y="144"/>
                    <a:pt x="34" y="144"/>
                  </a:cubicBezTo>
                  <a:cubicBezTo>
                    <a:pt x="36" y="141"/>
                    <a:pt x="36" y="141"/>
                    <a:pt x="36" y="141"/>
                  </a:cubicBezTo>
                  <a:cubicBezTo>
                    <a:pt x="36" y="141"/>
                    <a:pt x="36" y="141"/>
                    <a:pt x="37" y="141"/>
                  </a:cubicBezTo>
                  <a:cubicBezTo>
                    <a:pt x="39" y="142"/>
                    <a:pt x="40" y="142"/>
                    <a:pt x="41" y="142"/>
                  </a:cubicBezTo>
                  <a:cubicBezTo>
                    <a:pt x="42" y="142"/>
                    <a:pt x="43" y="144"/>
                    <a:pt x="43" y="140"/>
                  </a:cubicBezTo>
                  <a:cubicBezTo>
                    <a:pt x="43" y="137"/>
                    <a:pt x="43" y="136"/>
                    <a:pt x="43" y="136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2"/>
                    <a:pt x="38" y="131"/>
                    <a:pt x="37" y="129"/>
                  </a:cubicBezTo>
                  <a:cubicBezTo>
                    <a:pt x="36" y="128"/>
                    <a:pt x="35" y="127"/>
                    <a:pt x="35" y="127"/>
                  </a:cubicBezTo>
                  <a:cubicBezTo>
                    <a:pt x="34" y="127"/>
                    <a:pt x="32" y="125"/>
                    <a:pt x="32" y="125"/>
                  </a:cubicBezTo>
                  <a:cubicBezTo>
                    <a:pt x="31" y="124"/>
                    <a:pt x="30" y="123"/>
                    <a:pt x="30" y="123"/>
                  </a:cubicBezTo>
                  <a:cubicBezTo>
                    <a:pt x="30" y="123"/>
                    <a:pt x="30" y="121"/>
                    <a:pt x="30" y="120"/>
                  </a:cubicBezTo>
                  <a:cubicBezTo>
                    <a:pt x="31" y="120"/>
                    <a:pt x="31" y="120"/>
                    <a:pt x="32" y="120"/>
                  </a:cubicBezTo>
                  <a:cubicBezTo>
                    <a:pt x="33" y="121"/>
                    <a:pt x="34" y="121"/>
                    <a:pt x="35" y="121"/>
                  </a:cubicBezTo>
                  <a:cubicBezTo>
                    <a:pt x="36" y="121"/>
                    <a:pt x="37" y="121"/>
                    <a:pt x="38" y="121"/>
                  </a:cubicBezTo>
                  <a:cubicBezTo>
                    <a:pt x="38" y="121"/>
                    <a:pt x="41" y="120"/>
                    <a:pt x="41" y="120"/>
                  </a:cubicBezTo>
                  <a:cubicBezTo>
                    <a:pt x="42" y="120"/>
                    <a:pt x="42" y="118"/>
                    <a:pt x="43" y="118"/>
                  </a:cubicBezTo>
                  <a:cubicBezTo>
                    <a:pt x="43" y="118"/>
                    <a:pt x="44" y="117"/>
                    <a:pt x="43" y="116"/>
                  </a:cubicBezTo>
                  <a:cubicBezTo>
                    <a:pt x="43" y="116"/>
                    <a:pt x="41" y="115"/>
                    <a:pt x="41" y="115"/>
                  </a:cubicBezTo>
                  <a:cubicBezTo>
                    <a:pt x="40" y="115"/>
                    <a:pt x="39" y="114"/>
                    <a:pt x="39" y="113"/>
                  </a:cubicBezTo>
                  <a:cubicBezTo>
                    <a:pt x="38" y="113"/>
                    <a:pt x="37" y="112"/>
                    <a:pt x="37" y="111"/>
                  </a:cubicBezTo>
                  <a:cubicBezTo>
                    <a:pt x="36" y="111"/>
                    <a:pt x="36" y="112"/>
                    <a:pt x="35" y="112"/>
                  </a:cubicBezTo>
                  <a:cubicBezTo>
                    <a:pt x="34" y="111"/>
                    <a:pt x="33" y="110"/>
                    <a:pt x="32" y="109"/>
                  </a:cubicBezTo>
                  <a:cubicBezTo>
                    <a:pt x="32" y="108"/>
                    <a:pt x="32" y="108"/>
                    <a:pt x="31" y="107"/>
                  </a:cubicBezTo>
                  <a:cubicBezTo>
                    <a:pt x="30" y="107"/>
                    <a:pt x="29" y="106"/>
                    <a:pt x="28" y="106"/>
                  </a:cubicBezTo>
                  <a:cubicBezTo>
                    <a:pt x="27" y="106"/>
                    <a:pt x="27" y="107"/>
                    <a:pt x="25" y="106"/>
                  </a:cubicBezTo>
                  <a:cubicBezTo>
                    <a:pt x="23" y="106"/>
                    <a:pt x="21" y="105"/>
                    <a:pt x="21" y="104"/>
                  </a:cubicBezTo>
                  <a:cubicBezTo>
                    <a:pt x="22" y="103"/>
                    <a:pt x="21" y="103"/>
                    <a:pt x="22" y="102"/>
                  </a:cubicBezTo>
                  <a:cubicBezTo>
                    <a:pt x="22" y="101"/>
                    <a:pt x="22" y="99"/>
                    <a:pt x="22" y="98"/>
                  </a:cubicBezTo>
                  <a:cubicBezTo>
                    <a:pt x="22" y="97"/>
                    <a:pt x="21" y="98"/>
                    <a:pt x="21" y="95"/>
                  </a:cubicBezTo>
                  <a:cubicBezTo>
                    <a:pt x="20" y="92"/>
                    <a:pt x="22" y="93"/>
                    <a:pt x="22" y="93"/>
                  </a:cubicBezTo>
                  <a:cubicBezTo>
                    <a:pt x="22" y="93"/>
                    <a:pt x="23" y="91"/>
                    <a:pt x="23" y="90"/>
                  </a:cubicBezTo>
                  <a:cubicBezTo>
                    <a:pt x="23" y="90"/>
                    <a:pt x="24" y="87"/>
                    <a:pt x="24" y="87"/>
                  </a:cubicBezTo>
                  <a:cubicBezTo>
                    <a:pt x="27" y="83"/>
                    <a:pt x="27" y="83"/>
                    <a:pt x="27" y="83"/>
                  </a:cubicBezTo>
                  <a:cubicBezTo>
                    <a:pt x="27" y="80"/>
                    <a:pt x="27" y="80"/>
                    <a:pt x="27" y="80"/>
                  </a:cubicBezTo>
                  <a:cubicBezTo>
                    <a:pt x="27" y="76"/>
                    <a:pt x="27" y="76"/>
                    <a:pt x="27" y="76"/>
                  </a:cubicBezTo>
                  <a:cubicBezTo>
                    <a:pt x="27" y="73"/>
                    <a:pt x="27" y="73"/>
                    <a:pt x="27" y="73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18" y="71"/>
                    <a:pt x="18" y="71"/>
                    <a:pt x="18" y="71"/>
                  </a:cubicBezTo>
                  <a:cubicBezTo>
                    <a:pt x="18" y="71"/>
                    <a:pt x="18" y="73"/>
                    <a:pt x="17" y="73"/>
                  </a:cubicBezTo>
                  <a:cubicBezTo>
                    <a:pt x="17" y="73"/>
                    <a:pt x="16" y="74"/>
                    <a:pt x="15" y="74"/>
                  </a:cubicBezTo>
                  <a:cubicBezTo>
                    <a:pt x="14" y="73"/>
                    <a:pt x="14" y="73"/>
                    <a:pt x="14" y="73"/>
                  </a:cubicBezTo>
                  <a:cubicBezTo>
                    <a:pt x="16" y="71"/>
                    <a:pt x="16" y="71"/>
                    <a:pt x="16" y="71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16" y="67"/>
                    <a:pt x="15" y="65"/>
                    <a:pt x="14" y="63"/>
                  </a:cubicBezTo>
                  <a:cubicBezTo>
                    <a:pt x="13" y="62"/>
                    <a:pt x="12" y="61"/>
                    <a:pt x="12" y="61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57"/>
                    <a:pt x="16" y="57"/>
                    <a:pt x="16" y="57"/>
                  </a:cubicBezTo>
                  <a:cubicBezTo>
                    <a:pt x="16" y="57"/>
                    <a:pt x="18" y="59"/>
                    <a:pt x="20" y="59"/>
                  </a:cubicBezTo>
                  <a:cubicBezTo>
                    <a:pt x="21" y="59"/>
                    <a:pt x="20" y="59"/>
                    <a:pt x="22" y="58"/>
                  </a:cubicBezTo>
                  <a:cubicBezTo>
                    <a:pt x="24" y="58"/>
                    <a:pt x="27" y="55"/>
                    <a:pt x="27" y="55"/>
                  </a:cubicBezTo>
                  <a:cubicBezTo>
                    <a:pt x="27" y="55"/>
                    <a:pt x="25" y="53"/>
                    <a:pt x="24" y="53"/>
                  </a:cubicBezTo>
                  <a:cubicBezTo>
                    <a:pt x="23" y="54"/>
                    <a:pt x="24" y="54"/>
                    <a:pt x="21" y="54"/>
                  </a:cubicBezTo>
                  <a:cubicBezTo>
                    <a:pt x="18" y="53"/>
                    <a:pt x="17" y="52"/>
                    <a:pt x="17" y="52"/>
                  </a:cubicBezTo>
                  <a:cubicBezTo>
                    <a:pt x="17" y="52"/>
                    <a:pt x="16" y="52"/>
                    <a:pt x="15" y="52"/>
                  </a:cubicBezTo>
                  <a:cubicBezTo>
                    <a:pt x="14" y="52"/>
                    <a:pt x="14" y="52"/>
                    <a:pt x="13" y="51"/>
                  </a:cubicBezTo>
                  <a:cubicBezTo>
                    <a:pt x="11" y="49"/>
                    <a:pt x="9" y="47"/>
                    <a:pt x="9" y="47"/>
                  </a:cubicBezTo>
                  <a:cubicBezTo>
                    <a:pt x="9" y="47"/>
                    <a:pt x="7" y="48"/>
                    <a:pt x="7" y="47"/>
                  </a:cubicBezTo>
                  <a:cubicBezTo>
                    <a:pt x="7" y="46"/>
                    <a:pt x="8" y="45"/>
                    <a:pt x="8" y="45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7" y="43"/>
                    <a:pt x="9" y="43"/>
                    <a:pt x="10" y="42"/>
                  </a:cubicBezTo>
                  <a:cubicBezTo>
                    <a:pt x="11" y="42"/>
                    <a:pt x="11" y="39"/>
                    <a:pt x="10" y="39"/>
                  </a:cubicBezTo>
                  <a:cubicBezTo>
                    <a:pt x="9" y="39"/>
                    <a:pt x="8" y="38"/>
                    <a:pt x="7" y="39"/>
                  </a:cubicBezTo>
                  <a:cubicBezTo>
                    <a:pt x="6" y="39"/>
                    <a:pt x="5" y="40"/>
                    <a:pt x="5" y="40"/>
                  </a:cubicBezTo>
                  <a:cubicBezTo>
                    <a:pt x="4" y="40"/>
                    <a:pt x="2" y="39"/>
                    <a:pt x="2" y="38"/>
                  </a:cubicBezTo>
                  <a:cubicBezTo>
                    <a:pt x="2" y="37"/>
                    <a:pt x="1" y="37"/>
                    <a:pt x="3" y="36"/>
                  </a:cubicBezTo>
                  <a:cubicBezTo>
                    <a:pt x="4" y="36"/>
                    <a:pt x="5" y="34"/>
                    <a:pt x="5" y="34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10" y="15"/>
                    <a:pt x="11" y="14"/>
                  </a:cubicBezTo>
                  <a:close/>
                </a:path>
              </a:pathLst>
            </a:custGeom>
            <a:grpFill/>
            <a:ln w="3175" cap="rnd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Lato Light"/>
              </a:endParaRPr>
            </a:p>
          </p:txBody>
        </p:sp>
        <p:sp>
          <p:nvSpPr>
            <p:cNvPr id="16" name="Freeform 25">
              <a:extLst>
                <a:ext uri="{FF2B5EF4-FFF2-40B4-BE49-F238E27FC236}">
                  <a16:creationId xmlns:a16="http://schemas.microsoft.com/office/drawing/2014/main" id="{BD29608E-C9A3-0937-8596-300F6E156C3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844" y="3129624"/>
              <a:ext cx="394695" cy="240785"/>
            </a:xfrm>
            <a:custGeom>
              <a:avLst/>
              <a:gdLst>
                <a:gd name="T0" fmla="*/ 33 w 173"/>
                <a:gd name="T1" fmla="*/ 82 h 109"/>
                <a:gd name="T2" fmla="*/ 34 w 173"/>
                <a:gd name="T3" fmla="*/ 96 h 109"/>
                <a:gd name="T4" fmla="*/ 43 w 173"/>
                <a:gd name="T5" fmla="*/ 106 h 109"/>
                <a:gd name="T6" fmla="*/ 57 w 173"/>
                <a:gd name="T7" fmla="*/ 101 h 109"/>
                <a:gd name="T8" fmla="*/ 68 w 173"/>
                <a:gd name="T9" fmla="*/ 103 h 109"/>
                <a:gd name="T10" fmla="*/ 78 w 173"/>
                <a:gd name="T11" fmla="*/ 97 h 109"/>
                <a:gd name="T12" fmla="*/ 81 w 173"/>
                <a:gd name="T13" fmla="*/ 85 h 109"/>
                <a:gd name="T14" fmla="*/ 88 w 173"/>
                <a:gd name="T15" fmla="*/ 77 h 109"/>
                <a:gd name="T16" fmla="*/ 94 w 173"/>
                <a:gd name="T17" fmla="*/ 85 h 109"/>
                <a:gd name="T18" fmla="*/ 103 w 173"/>
                <a:gd name="T19" fmla="*/ 92 h 109"/>
                <a:gd name="T20" fmla="*/ 110 w 173"/>
                <a:gd name="T21" fmla="*/ 96 h 109"/>
                <a:gd name="T22" fmla="*/ 113 w 173"/>
                <a:gd name="T23" fmla="*/ 108 h 109"/>
                <a:gd name="T24" fmla="*/ 117 w 173"/>
                <a:gd name="T25" fmla="*/ 101 h 109"/>
                <a:gd name="T26" fmla="*/ 121 w 173"/>
                <a:gd name="T27" fmla="*/ 89 h 109"/>
                <a:gd name="T28" fmla="*/ 126 w 173"/>
                <a:gd name="T29" fmla="*/ 80 h 109"/>
                <a:gd name="T30" fmla="*/ 130 w 173"/>
                <a:gd name="T31" fmla="*/ 72 h 109"/>
                <a:gd name="T32" fmla="*/ 136 w 173"/>
                <a:gd name="T33" fmla="*/ 81 h 109"/>
                <a:gd name="T34" fmla="*/ 147 w 173"/>
                <a:gd name="T35" fmla="*/ 78 h 109"/>
                <a:gd name="T36" fmla="*/ 156 w 173"/>
                <a:gd name="T37" fmla="*/ 84 h 109"/>
                <a:gd name="T38" fmla="*/ 158 w 173"/>
                <a:gd name="T39" fmla="*/ 79 h 109"/>
                <a:gd name="T40" fmla="*/ 156 w 173"/>
                <a:gd name="T41" fmla="*/ 71 h 109"/>
                <a:gd name="T42" fmla="*/ 161 w 173"/>
                <a:gd name="T43" fmla="*/ 64 h 109"/>
                <a:gd name="T44" fmla="*/ 170 w 173"/>
                <a:gd name="T45" fmla="*/ 67 h 109"/>
                <a:gd name="T46" fmla="*/ 170 w 173"/>
                <a:gd name="T47" fmla="*/ 58 h 109"/>
                <a:gd name="T48" fmla="*/ 170 w 173"/>
                <a:gd name="T49" fmla="*/ 45 h 109"/>
                <a:gd name="T50" fmla="*/ 163 w 173"/>
                <a:gd name="T51" fmla="*/ 46 h 109"/>
                <a:gd name="T52" fmla="*/ 152 w 173"/>
                <a:gd name="T53" fmla="*/ 48 h 109"/>
                <a:gd name="T54" fmla="*/ 138 w 173"/>
                <a:gd name="T55" fmla="*/ 40 h 109"/>
                <a:gd name="T56" fmla="*/ 133 w 173"/>
                <a:gd name="T57" fmla="*/ 40 h 109"/>
                <a:gd name="T58" fmla="*/ 133 w 173"/>
                <a:gd name="T59" fmla="*/ 35 h 109"/>
                <a:gd name="T60" fmla="*/ 137 w 173"/>
                <a:gd name="T61" fmla="*/ 24 h 109"/>
                <a:gd name="T62" fmla="*/ 136 w 173"/>
                <a:gd name="T63" fmla="*/ 15 h 109"/>
                <a:gd name="T64" fmla="*/ 125 w 173"/>
                <a:gd name="T65" fmla="*/ 8 h 109"/>
                <a:gd name="T66" fmla="*/ 110 w 173"/>
                <a:gd name="T67" fmla="*/ 7 h 109"/>
                <a:gd name="T68" fmla="*/ 102 w 173"/>
                <a:gd name="T69" fmla="*/ 6 h 109"/>
                <a:gd name="T70" fmla="*/ 103 w 173"/>
                <a:gd name="T71" fmla="*/ 1 h 109"/>
                <a:gd name="T72" fmla="*/ 95 w 173"/>
                <a:gd name="T73" fmla="*/ 2 h 109"/>
                <a:gd name="T74" fmla="*/ 100 w 173"/>
                <a:gd name="T75" fmla="*/ 8 h 109"/>
                <a:gd name="T76" fmla="*/ 92 w 173"/>
                <a:gd name="T77" fmla="*/ 12 h 109"/>
                <a:gd name="T78" fmla="*/ 76 w 173"/>
                <a:gd name="T79" fmla="*/ 13 h 109"/>
                <a:gd name="T80" fmla="*/ 65 w 173"/>
                <a:gd name="T81" fmla="*/ 13 h 109"/>
                <a:gd name="T82" fmla="*/ 59 w 173"/>
                <a:gd name="T83" fmla="*/ 14 h 109"/>
                <a:gd name="T84" fmla="*/ 56 w 173"/>
                <a:gd name="T85" fmla="*/ 20 h 109"/>
                <a:gd name="T86" fmla="*/ 46 w 173"/>
                <a:gd name="T87" fmla="*/ 16 h 109"/>
                <a:gd name="T88" fmla="*/ 39 w 173"/>
                <a:gd name="T89" fmla="*/ 20 h 109"/>
                <a:gd name="T90" fmla="*/ 42 w 173"/>
                <a:gd name="T91" fmla="*/ 23 h 109"/>
                <a:gd name="T92" fmla="*/ 37 w 173"/>
                <a:gd name="T93" fmla="*/ 33 h 109"/>
                <a:gd name="T94" fmla="*/ 29 w 173"/>
                <a:gd name="T95" fmla="*/ 41 h 109"/>
                <a:gd name="T96" fmla="*/ 19 w 173"/>
                <a:gd name="T97" fmla="*/ 47 h 109"/>
                <a:gd name="T98" fmla="*/ 19 w 173"/>
                <a:gd name="T99" fmla="*/ 56 h 109"/>
                <a:gd name="T100" fmla="*/ 7 w 173"/>
                <a:gd name="T101" fmla="*/ 67 h 109"/>
                <a:gd name="T102" fmla="*/ 7 w 173"/>
                <a:gd name="T103" fmla="*/ 77 h 109"/>
                <a:gd name="T104" fmla="*/ 0 w 173"/>
                <a:gd name="T105" fmla="*/ 87 h 109"/>
                <a:gd name="T106" fmla="*/ 10 w 173"/>
                <a:gd name="T107" fmla="*/ 87 h 109"/>
                <a:gd name="T108" fmla="*/ 12 w 173"/>
                <a:gd name="T109" fmla="*/ 77 h 109"/>
                <a:gd name="T110" fmla="*/ 31 w 173"/>
                <a:gd name="T111" fmla="*/ 75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73" h="109">
                  <a:moveTo>
                    <a:pt x="31" y="75"/>
                  </a:moveTo>
                  <a:cubicBezTo>
                    <a:pt x="33" y="76"/>
                    <a:pt x="33" y="76"/>
                    <a:pt x="33" y="76"/>
                  </a:cubicBezTo>
                  <a:cubicBezTo>
                    <a:pt x="33" y="78"/>
                    <a:pt x="33" y="78"/>
                    <a:pt x="33" y="78"/>
                  </a:cubicBezTo>
                  <a:cubicBezTo>
                    <a:pt x="33" y="78"/>
                    <a:pt x="33" y="77"/>
                    <a:pt x="32" y="79"/>
                  </a:cubicBezTo>
                  <a:cubicBezTo>
                    <a:pt x="31" y="80"/>
                    <a:pt x="31" y="80"/>
                    <a:pt x="31" y="80"/>
                  </a:cubicBezTo>
                  <a:cubicBezTo>
                    <a:pt x="32" y="80"/>
                    <a:pt x="33" y="81"/>
                    <a:pt x="33" y="81"/>
                  </a:cubicBezTo>
                  <a:cubicBezTo>
                    <a:pt x="33" y="81"/>
                    <a:pt x="34" y="81"/>
                    <a:pt x="33" y="82"/>
                  </a:cubicBezTo>
                  <a:cubicBezTo>
                    <a:pt x="33" y="84"/>
                    <a:pt x="33" y="85"/>
                    <a:pt x="33" y="85"/>
                  </a:cubicBezTo>
                  <a:cubicBezTo>
                    <a:pt x="33" y="85"/>
                    <a:pt x="33" y="86"/>
                    <a:pt x="33" y="87"/>
                  </a:cubicBezTo>
                  <a:cubicBezTo>
                    <a:pt x="32" y="87"/>
                    <a:pt x="31" y="90"/>
                    <a:pt x="31" y="90"/>
                  </a:cubicBezTo>
                  <a:cubicBezTo>
                    <a:pt x="31" y="90"/>
                    <a:pt x="31" y="90"/>
                    <a:pt x="31" y="91"/>
                  </a:cubicBezTo>
                  <a:cubicBezTo>
                    <a:pt x="32" y="91"/>
                    <a:pt x="35" y="91"/>
                    <a:pt x="35" y="91"/>
                  </a:cubicBezTo>
                  <a:cubicBezTo>
                    <a:pt x="35" y="91"/>
                    <a:pt x="35" y="93"/>
                    <a:pt x="35" y="94"/>
                  </a:cubicBezTo>
                  <a:cubicBezTo>
                    <a:pt x="34" y="94"/>
                    <a:pt x="33" y="96"/>
                    <a:pt x="34" y="96"/>
                  </a:cubicBezTo>
                  <a:cubicBezTo>
                    <a:pt x="35" y="96"/>
                    <a:pt x="36" y="97"/>
                    <a:pt x="36" y="97"/>
                  </a:cubicBezTo>
                  <a:cubicBezTo>
                    <a:pt x="36" y="97"/>
                    <a:pt x="37" y="98"/>
                    <a:pt x="37" y="98"/>
                  </a:cubicBezTo>
                  <a:cubicBezTo>
                    <a:pt x="38" y="98"/>
                    <a:pt x="39" y="99"/>
                    <a:pt x="39" y="99"/>
                  </a:cubicBezTo>
                  <a:cubicBezTo>
                    <a:pt x="39" y="99"/>
                    <a:pt x="41" y="101"/>
                    <a:pt x="41" y="101"/>
                  </a:cubicBezTo>
                  <a:cubicBezTo>
                    <a:pt x="41" y="102"/>
                    <a:pt x="40" y="103"/>
                    <a:pt x="40" y="103"/>
                  </a:cubicBezTo>
                  <a:cubicBezTo>
                    <a:pt x="40" y="103"/>
                    <a:pt x="42" y="105"/>
                    <a:pt x="42" y="105"/>
                  </a:cubicBezTo>
                  <a:cubicBezTo>
                    <a:pt x="42" y="105"/>
                    <a:pt x="42" y="106"/>
                    <a:pt x="43" y="106"/>
                  </a:cubicBezTo>
                  <a:cubicBezTo>
                    <a:pt x="44" y="106"/>
                    <a:pt x="45" y="105"/>
                    <a:pt x="45" y="105"/>
                  </a:cubicBezTo>
                  <a:cubicBezTo>
                    <a:pt x="45" y="105"/>
                    <a:pt x="47" y="104"/>
                    <a:pt x="47" y="104"/>
                  </a:cubicBezTo>
                  <a:cubicBezTo>
                    <a:pt x="47" y="104"/>
                    <a:pt x="48" y="103"/>
                    <a:pt x="49" y="103"/>
                  </a:cubicBezTo>
                  <a:cubicBezTo>
                    <a:pt x="50" y="103"/>
                    <a:pt x="51" y="104"/>
                    <a:pt x="52" y="104"/>
                  </a:cubicBezTo>
                  <a:cubicBezTo>
                    <a:pt x="53" y="104"/>
                    <a:pt x="56" y="104"/>
                    <a:pt x="56" y="104"/>
                  </a:cubicBezTo>
                  <a:cubicBezTo>
                    <a:pt x="56" y="102"/>
                    <a:pt x="56" y="102"/>
                    <a:pt x="56" y="102"/>
                  </a:cubicBezTo>
                  <a:cubicBezTo>
                    <a:pt x="56" y="102"/>
                    <a:pt x="56" y="101"/>
                    <a:pt x="57" y="101"/>
                  </a:cubicBezTo>
                  <a:cubicBezTo>
                    <a:pt x="58" y="101"/>
                    <a:pt x="59" y="101"/>
                    <a:pt x="59" y="101"/>
                  </a:cubicBezTo>
                  <a:cubicBezTo>
                    <a:pt x="59" y="101"/>
                    <a:pt x="58" y="100"/>
                    <a:pt x="59" y="100"/>
                  </a:cubicBezTo>
                  <a:cubicBezTo>
                    <a:pt x="59" y="100"/>
                    <a:pt x="61" y="100"/>
                    <a:pt x="62" y="101"/>
                  </a:cubicBezTo>
                  <a:cubicBezTo>
                    <a:pt x="62" y="101"/>
                    <a:pt x="64" y="100"/>
                    <a:pt x="64" y="101"/>
                  </a:cubicBezTo>
                  <a:cubicBezTo>
                    <a:pt x="64" y="101"/>
                    <a:pt x="65" y="102"/>
                    <a:pt x="65" y="102"/>
                  </a:cubicBezTo>
                  <a:cubicBezTo>
                    <a:pt x="65" y="102"/>
                    <a:pt x="66" y="104"/>
                    <a:pt x="66" y="103"/>
                  </a:cubicBezTo>
                  <a:cubicBezTo>
                    <a:pt x="67" y="103"/>
                    <a:pt x="67" y="103"/>
                    <a:pt x="68" y="103"/>
                  </a:cubicBezTo>
                  <a:cubicBezTo>
                    <a:pt x="68" y="104"/>
                    <a:pt x="70" y="104"/>
                    <a:pt x="71" y="104"/>
                  </a:cubicBezTo>
                  <a:cubicBezTo>
                    <a:pt x="71" y="103"/>
                    <a:pt x="71" y="103"/>
                    <a:pt x="71" y="103"/>
                  </a:cubicBezTo>
                  <a:cubicBezTo>
                    <a:pt x="71" y="102"/>
                    <a:pt x="70" y="101"/>
                    <a:pt x="72" y="101"/>
                  </a:cubicBezTo>
                  <a:cubicBezTo>
                    <a:pt x="73" y="101"/>
                    <a:pt x="73" y="100"/>
                    <a:pt x="74" y="100"/>
                  </a:cubicBezTo>
                  <a:cubicBezTo>
                    <a:pt x="75" y="100"/>
                    <a:pt x="76" y="100"/>
                    <a:pt x="76" y="100"/>
                  </a:cubicBezTo>
                  <a:cubicBezTo>
                    <a:pt x="76" y="100"/>
                    <a:pt x="76" y="100"/>
                    <a:pt x="77" y="99"/>
                  </a:cubicBezTo>
                  <a:cubicBezTo>
                    <a:pt x="78" y="98"/>
                    <a:pt x="78" y="97"/>
                    <a:pt x="78" y="97"/>
                  </a:cubicBezTo>
                  <a:cubicBezTo>
                    <a:pt x="78" y="96"/>
                    <a:pt x="78" y="95"/>
                    <a:pt x="78" y="95"/>
                  </a:cubicBezTo>
                  <a:cubicBezTo>
                    <a:pt x="79" y="94"/>
                    <a:pt x="79" y="94"/>
                    <a:pt x="79" y="94"/>
                  </a:cubicBezTo>
                  <a:cubicBezTo>
                    <a:pt x="80" y="93"/>
                    <a:pt x="80" y="93"/>
                    <a:pt x="80" y="93"/>
                  </a:cubicBezTo>
                  <a:cubicBezTo>
                    <a:pt x="80" y="93"/>
                    <a:pt x="80" y="93"/>
                    <a:pt x="81" y="91"/>
                  </a:cubicBezTo>
                  <a:cubicBezTo>
                    <a:pt x="81" y="90"/>
                    <a:pt x="81" y="90"/>
                    <a:pt x="81" y="90"/>
                  </a:cubicBezTo>
                  <a:cubicBezTo>
                    <a:pt x="82" y="88"/>
                    <a:pt x="82" y="88"/>
                    <a:pt x="82" y="88"/>
                  </a:cubicBezTo>
                  <a:cubicBezTo>
                    <a:pt x="81" y="85"/>
                    <a:pt x="81" y="85"/>
                    <a:pt x="81" y="85"/>
                  </a:cubicBezTo>
                  <a:cubicBezTo>
                    <a:pt x="80" y="84"/>
                    <a:pt x="80" y="84"/>
                    <a:pt x="80" y="84"/>
                  </a:cubicBezTo>
                  <a:cubicBezTo>
                    <a:pt x="81" y="83"/>
                    <a:pt x="81" y="83"/>
                    <a:pt x="81" y="83"/>
                  </a:cubicBezTo>
                  <a:cubicBezTo>
                    <a:pt x="81" y="83"/>
                    <a:pt x="82" y="82"/>
                    <a:pt x="83" y="82"/>
                  </a:cubicBezTo>
                  <a:cubicBezTo>
                    <a:pt x="84" y="82"/>
                    <a:pt x="84" y="82"/>
                    <a:pt x="84" y="81"/>
                  </a:cubicBezTo>
                  <a:cubicBezTo>
                    <a:pt x="85" y="81"/>
                    <a:pt x="87" y="79"/>
                    <a:pt x="87" y="79"/>
                  </a:cubicBezTo>
                  <a:cubicBezTo>
                    <a:pt x="87" y="79"/>
                    <a:pt x="87" y="79"/>
                    <a:pt x="88" y="79"/>
                  </a:cubicBezTo>
                  <a:cubicBezTo>
                    <a:pt x="88" y="78"/>
                    <a:pt x="88" y="77"/>
                    <a:pt x="88" y="77"/>
                  </a:cubicBezTo>
                  <a:cubicBezTo>
                    <a:pt x="88" y="77"/>
                    <a:pt x="88" y="76"/>
                    <a:pt x="89" y="76"/>
                  </a:cubicBezTo>
                  <a:cubicBezTo>
                    <a:pt x="90" y="75"/>
                    <a:pt x="94" y="74"/>
                    <a:pt x="94" y="74"/>
                  </a:cubicBezTo>
                  <a:cubicBezTo>
                    <a:pt x="94" y="74"/>
                    <a:pt x="93" y="76"/>
                    <a:pt x="93" y="77"/>
                  </a:cubicBezTo>
                  <a:cubicBezTo>
                    <a:pt x="93" y="78"/>
                    <a:pt x="94" y="80"/>
                    <a:pt x="94" y="80"/>
                  </a:cubicBezTo>
                  <a:cubicBezTo>
                    <a:pt x="94" y="80"/>
                    <a:pt x="93" y="82"/>
                    <a:pt x="93" y="82"/>
                  </a:cubicBezTo>
                  <a:cubicBezTo>
                    <a:pt x="93" y="83"/>
                    <a:pt x="93" y="84"/>
                    <a:pt x="93" y="84"/>
                  </a:cubicBezTo>
                  <a:cubicBezTo>
                    <a:pt x="94" y="85"/>
                    <a:pt x="94" y="85"/>
                    <a:pt x="94" y="85"/>
                  </a:cubicBezTo>
                  <a:cubicBezTo>
                    <a:pt x="94" y="85"/>
                    <a:pt x="94" y="86"/>
                    <a:pt x="94" y="86"/>
                  </a:cubicBezTo>
                  <a:cubicBezTo>
                    <a:pt x="95" y="86"/>
                    <a:pt x="96" y="88"/>
                    <a:pt x="96" y="88"/>
                  </a:cubicBezTo>
                  <a:cubicBezTo>
                    <a:pt x="97" y="88"/>
                    <a:pt x="97" y="88"/>
                    <a:pt x="97" y="88"/>
                  </a:cubicBezTo>
                  <a:cubicBezTo>
                    <a:pt x="97" y="88"/>
                    <a:pt x="98" y="89"/>
                    <a:pt x="98" y="90"/>
                  </a:cubicBezTo>
                  <a:cubicBezTo>
                    <a:pt x="98" y="90"/>
                    <a:pt x="99" y="91"/>
                    <a:pt x="100" y="92"/>
                  </a:cubicBezTo>
                  <a:cubicBezTo>
                    <a:pt x="100" y="92"/>
                    <a:pt x="101" y="92"/>
                    <a:pt x="101" y="92"/>
                  </a:cubicBezTo>
                  <a:cubicBezTo>
                    <a:pt x="102" y="92"/>
                    <a:pt x="103" y="92"/>
                    <a:pt x="103" y="92"/>
                  </a:cubicBezTo>
                  <a:cubicBezTo>
                    <a:pt x="103" y="93"/>
                    <a:pt x="105" y="93"/>
                    <a:pt x="106" y="93"/>
                  </a:cubicBezTo>
                  <a:cubicBezTo>
                    <a:pt x="106" y="94"/>
                    <a:pt x="108" y="93"/>
                    <a:pt x="108" y="93"/>
                  </a:cubicBezTo>
                  <a:cubicBezTo>
                    <a:pt x="109" y="94"/>
                    <a:pt x="109" y="94"/>
                    <a:pt x="109" y="94"/>
                  </a:cubicBezTo>
                  <a:cubicBezTo>
                    <a:pt x="110" y="94"/>
                    <a:pt x="110" y="94"/>
                    <a:pt x="110" y="94"/>
                  </a:cubicBezTo>
                  <a:cubicBezTo>
                    <a:pt x="110" y="94"/>
                    <a:pt x="111" y="94"/>
                    <a:pt x="111" y="95"/>
                  </a:cubicBezTo>
                  <a:cubicBezTo>
                    <a:pt x="110" y="96"/>
                    <a:pt x="110" y="96"/>
                    <a:pt x="110" y="96"/>
                  </a:cubicBezTo>
                  <a:cubicBezTo>
                    <a:pt x="110" y="96"/>
                    <a:pt x="110" y="96"/>
                    <a:pt x="110" y="96"/>
                  </a:cubicBezTo>
                  <a:cubicBezTo>
                    <a:pt x="109" y="97"/>
                    <a:pt x="108" y="99"/>
                    <a:pt x="108" y="99"/>
                  </a:cubicBezTo>
                  <a:cubicBezTo>
                    <a:pt x="111" y="101"/>
                    <a:pt x="111" y="101"/>
                    <a:pt x="111" y="101"/>
                  </a:cubicBezTo>
                  <a:cubicBezTo>
                    <a:pt x="111" y="101"/>
                    <a:pt x="112" y="101"/>
                    <a:pt x="112" y="102"/>
                  </a:cubicBezTo>
                  <a:cubicBezTo>
                    <a:pt x="113" y="103"/>
                    <a:pt x="113" y="104"/>
                    <a:pt x="113" y="104"/>
                  </a:cubicBezTo>
                  <a:cubicBezTo>
                    <a:pt x="113" y="104"/>
                    <a:pt x="113" y="104"/>
                    <a:pt x="113" y="104"/>
                  </a:cubicBezTo>
                  <a:cubicBezTo>
                    <a:pt x="113" y="105"/>
                    <a:pt x="113" y="107"/>
                    <a:pt x="113" y="107"/>
                  </a:cubicBezTo>
                  <a:cubicBezTo>
                    <a:pt x="113" y="107"/>
                    <a:pt x="111" y="108"/>
                    <a:pt x="113" y="108"/>
                  </a:cubicBezTo>
                  <a:cubicBezTo>
                    <a:pt x="115" y="108"/>
                    <a:pt x="115" y="108"/>
                    <a:pt x="115" y="108"/>
                  </a:cubicBezTo>
                  <a:cubicBezTo>
                    <a:pt x="116" y="108"/>
                    <a:pt x="117" y="109"/>
                    <a:pt x="117" y="109"/>
                  </a:cubicBezTo>
                  <a:cubicBezTo>
                    <a:pt x="118" y="108"/>
                    <a:pt x="118" y="108"/>
                    <a:pt x="118" y="108"/>
                  </a:cubicBezTo>
                  <a:cubicBezTo>
                    <a:pt x="118" y="108"/>
                    <a:pt x="117" y="106"/>
                    <a:pt x="119" y="105"/>
                  </a:cubicBezTo>
                  <a:cubicBezTo>
                    <a:pt x="120" y="104"/>
                    <a:pt x="120" y="104"/>
                    <a:pt x="120" y="104"/>
                  </a:cubicBezTo>
                  <a:cubicBezTo>
                    <a:pt x="120" y="104"/>
                    <a:pt x="117" y="103"/>
                    <a:pt x="117" y="102"/>
                  </a:cubicBezTo>
                  <a:cubicBezTo>
                    <a:pt x="117" y="102"/>
                    <a:pt x="116" y="102"/>
                    <a:pt x="117" y="101"/>
                  </a:cubicBezTo>
                  <a:cubicBezTo>
                    <a:pt x="117" y="100"/>
                    <a:pt x="116" y="100"/>
                    <a:pt x="117" y="99"/>
                  </a:cubicBezTo>
                  <a:cubicBezTo>
                    <a:pt x="117" y="99"/>
                    <a:pt x="118" y="99"/>
                    <a:pt x="118" y="98"/>
                  </a:cubicBezTo>
                  <a:cubicBezTo>
                    <a:pt x="118" y="98"/>
                    <a:pt x="117" y="96"/>
                    <a:pt x="117" y="96"/>
                  </a:cubicBezTo>
                  <a:cubicBezTo>
                    <a:pt x="119" y="95"/>
                    <a:pt x="119" y="95"/>
                    <a:pt x="119" y="95"/>
                  </a:cubicBezTo>
                  <a:cubicBezTo>
                    <a:pt x="119" y="95"/>
                    <a:pt x="119" y="94"/>
                    <a:pt x="119" y="94"/>
                  </a:cubicBezTo>
                  <a:cubicBezTo>
                    <a:pt x="119" y="93"/>
                    <a:pt x="119" y="91"/>
                    <a:pt x="119" y="91"/>
                  </a:cubicBezTo>
                  <a:cubicBezTo>
                    <a:pt x="120" y="91"/>
                    <a:pt x="121" y="89"/>
                    <a:pt x="121" y="89"/>
                  </a:cubicBezTo>
                  <a:cubicBezTo>
                    <a:pt x="121" y="89"/>
                    <a:pt x="123" y="89"/>
                    <a:pt x="123" y="89"/>
                  </a:cubicBezTo>
                  <a:cubicBezTo>
                    <a:pt x="123" y="88"/>
                    <a:pt x="124" y="87"/>
                    <a:pt x="124" y="87"/>
                  </a:cubicBezTo>
                  <a:cubicBezTo>
                    <a:pt x="124" y="87"/>
                    <a:pt x="124" y="87"/>
                    <a:pt x="125" y="86"/>
                  </a:cubicBezTo>
                  <a:cubicBezTo>
                    <a:pt x="125" y="85"/>
                    <a:pt x="125" y="84"/>
                    <a:pt x="125" y="84"/>
                  </a:cubicBezTo>
                  <a:cubicBezTo>
                    <a:pt x="125" y="83"/>
                    <a:pt x="126" y="82"/>
                    <a:pt x="126" y="82"/>
                  </a:cubicBezTo>
                  <a:cubicBezTo>
                    <a:pt x="126" y="81"/>
                    <a:pt x="126" y="81"/>
                    <a:pt x="126" y="81"/>
                  </a:cubicBezTo>
                  <a:cubicBezTo>
                    <a:pt x="126" y="81"/>
                    <a:pt x="126" y="80"/>
                    <a:pt x="126" y="80"/>
                  </a:cubicBezTo>
                  <a:cubicBezTo>
                    <a:pt x="126" y="79"/>
                    <a:pt x="126" y="78"/>
                    <a:pt x="126" y="78"/>
                  </a:cubicBezTo>
                  <a:cubicBezTo>
                    <a:pt x="126" y="76"/>
                    <a:pt x="126" y="76"/>
                    <a:pt x="126" y="76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3"/>
                    <a:pt x="125" y="73"/>
                    <a:pt x="125" y="73"/>
                  </a:cubicBezTo>
                  <a:cubicBezTo>
                    <a:pt x="127" y="71"/>
                    <a:pt x="127" y="71"/>
                    <a:pt x="127" y="71"/>
                  </a:cubicBezTo>
                  <a:cubicBezTo>
                    <a:pt x="127" y="71"/>
                    <a:pt x="128" y="70"/>
                    <a:pt x="128" y="71"/>
                  </a:cubicBezTo>
                  <a:cubicBezTo>
                    <a:pt x="129" y="71"/>
                    <a:pt x="130" y="72"/>
                    <a:pt x="130" y="72"/>
                  </a:cubicBezTo>
                  <a:cubicBezTo>
                    <a:pt x="131" y="72"/>
                    <a:pt x="131" y="72"/>
                    <a:pt x="131" y="72"/>
                  </a:cubicBezTo>
                  <a:cubicBezTo>
                    <a:pt x="133" y="71"/>
                    <a:pt x="133" y="71"/>
                    <a:pt x="133" y="71"/>
                  </a:cubicBezTo>
                  <a:cubicBezTo>
                    <a:pt x="133" y="71"/>
                    <a:pt x="134" y="71"/>
                    <a:pt x="134" y="72"/>
                  </a:cubicBezTo>
                  <a:cubicBezTo>
                    <a:pt x="133" y="72"/>
                    <a:pt x="132" y="73"/>
                    <a:pt x="133" y="74"/>
                  </a:cubicBezTo>
                  <a:cubicBezTo>
                    <a:pt x="133" y="74"/>
                    <a:pt x="134" y="75"/>
                    <a:pt x="134" y="76"/>
                  </a:cubicBezTo>
                  <a:cubicBezTo>
                    <a:pt x="134" y="77"/>
                    <a:pt x="134" y="77"/>
                    <a:pt x="134" y="79"/>
                  </a:cubicBezTo>
                  <a:cubicBezTo>
                    <a:pt x="134" y="80"/>
                    <a:pt x="136" y="80"/>
                    <a:pt x="136" y="81"/>
                  </a:cubicBezTo>
                  <a:cubicBezTo>
                    <a:pt x="137" y="81"/>
                    <a:pt x="135" y="82"/>
                    <a:pt x="138" y="82"/>
                  </a:cubicBezTo>
                  <a:cubicBezTo>
                    <a:pt x="140" y="82"/>
                    <a:pt x="142" y="83"/>
                    <a:pt x="142" y="82"/>
                  </a:cubicBezTo>
                  <a:cubicBezTo>
                    <a:pt x="143" y="82"/>
                    <a:pt x="143" y="82"/>
                    <a:pt x="143" y="81"/>
                  </a:cubicBezTo>
                  <a:cubicBezTo>
                    <a:pt x="142" y="80"/>
                    <a:pt x="143" y="79"/>
                    <a:pt x="143" y="79"/>
                  </a:cubicBezTo>
                  <a:cubicBezTo>
                    <a:pt x="143" y="79"/>
                    <a:pt x="144" y="79"/>
                    <a:pt x="144" y="79"/>
                  </a:cubicBezTo>
                  <a:cubicBezTo>
                    <a:pt x="145" y="79"/>
                    <a:pt x="145" y="80"/>
                    <a:pt x="146" y="79"/>
                  </a:cubicBezTo>
                  <a:cubicBezTo>
                    <a:pt x="146" y="79"/>
                    <a:pt x="147" y="78"/>
                    <a:pt x="147" y="78"/>
                  </a:cubicBezTo>
                  <a:cubicBezTo>
                    <a:pt x="149" y="78"/>
                    <a:pt x="149" y="78"/>
                    <a:pt x="149" y="78"/>
                  </a:cubicBezTo>
                  <a:cubicBezTo>
                    <a:pt x="149" y="78"/>
                    <a:pt x="148" y="77"/>
                    <a:pt x="150" y="77"/>
                  </a:cubicBezTo>
                  <a:cubicBezTo>
                    <a:pt x="151" y="77"/>
                    <a:pt x="153" y="77"/>
                    <a:pt x="153" y="77"/>
                  </a:cubicBezTo>
                  <a:cubicBezTo>
                    <a:pt x="153" y="77"/>
                    <a:pt x="153" y="78"/>
                    <a:pt x="153" y="79"/>
                  </a:cubicBezTo>
                  <a:cubicBezTo>
                    <a:pt x="154" y="80"/>
                    <a:pt x="154" y="80"/>
                    <a:pt x="154" y="80"/>
                  </a:cubicBezTo>
                  <a:cubicBezTo>
                    <a:pt x="154" y="80"/>
                    <a:pt x="153" y="80"/>
                    <a:pt x="154" y="82"/>
                  </a:cubicBezTo>
                  <a:cubicBezTo>
                    <a:pt x="155" y="83"/>
                    <a:pt x="156" y="83"/>
                    <a:pt x="156" y="84"/>
                  </a:cubicBezTo>
                  <a:cubicBezTo>
                    <a:pt x="157" y="84"/>
                    <a:pt x="156" y="86"/>
                    <a:pt x="156" y="86"/>
                  </a:cubicBezTo>
                  <a:cubicBezTo>
                    <a:pt x="156" y="86"/>
                    <a:pt x="158" y="86"/>
                    <a:pt x="158" y="86"/>
                  </a:cubicBezTo>
                  <a:cubicBezTo>
                    <a:pt x="158" y="85"/>
                    <a:pt x="158" y="85"/>
                    <a:pt x="159" y="85"/>
                  </a:cubicBezTo>
                  <a:cubicBezTo>
                    <a:pt x="159" y="85"/>
                    <a:pt x="159" y="85"/>
                    <a:pt x="159" y="85"/>
                  </a:cubicBezTo>
                  <a:cubicBezTo>
                    <a:pt x="159" y="85"/>
                    <a:pt x="160" y="84"/>
                    <a:pt x="160" y="83"/>
                  </a:cubicBezTo>
                  <a:cubicBezTo>
                    <a:pt x="160" y="83"/>
                    <a:pt x="160" y="80"/>
                    <a:pt x="159" y="80"/>
                  </a:cubicBezTo>
                  <a:cubicBezTo>
                    <a:pt x="159" y="80"/>
                    <a:pt x="158" y="80"/>
                    <a:pt x="158" y="79"/>
                  </a:cubicBezTo>
                  <a:cubicBezTo>
                    <a:pt x="157" y="78"/>
                    <a:pt x="157" y="78"/>
                    <a:pt x="158" y="78"/>
                  </a:cubicBezTo>
                  <a:cubicBezTo>
                    <a:pt x="158" y="78"/>
                    <a:pt x="159" y="77"/>
                    <a:pt x="159" y="77"/>
                  </a:cubicBezTo>
                  <a:cubicBezTo>
                    <a:pt x="159" y="77"/>
                    <a:pt x="160" y="76"/>
                    <a:pt x="159" y="76"/>
                  </a:cubicBezTo>
                  <a:cubicBezTo>
                    <a:pt x="159" y="75"/>
                    <a:pt x="158" y="74"/>
                    <a:pt x="158" y="74"/>
                  </a:cubicBezTo>
                  <a:cubicBezTo>
                    <a:pt x="158" y="74"/>
                    <a:pt x="157" y="75"/>
                    <a:pt x="156" y="74"/>
                  </a:cubicBezTo>
                  <a:cubicBezTo>
                    <a:pt x="156" y="74"/>
                    <a:pt x="156" y="74"/>
                    <a:pt x="156" y="73"/>
                  </a:cubicBezTo>
                  <a:cubicBezTo>
                    <a:pt x="156" y="73"/>
                    <a:pt x="156" y="71"/>
                    <a:pt x="156" y="71"/>
                  </a:cubicBezTo>
                  <a:cubicBezTo>
                    <a:pt x="155" y="71"/>
                    <a:pt x="155" y="71"/>
                    <a:pt x="155" y="71"/>
                  </a:cubicBezTo>
                  <a:cubicBezTo>
                    <a:pt x="156" y="69"/>
                    <a:pt x="156" y="69"/>
                    <a:pt x="156" y="69"/>
                  </a:cubicBezTo>
                  <a:cubicBezTo>
                    <a:pt x="156" y="68"/>
                    <a:pt x="156" y="68"/>
                    <a:pt x="156" y="68"/>
                  </a:cubicBezTo>
                  <a:cubicBezTo>
                    <a:pt x="156" y="68"/>
                    <a:pt x="156" y="67"/>
                    <a:pt x="157" y="67"/>
                  </a:cubicBezTo>
                  <a:cubicBezTo>
                    <a:pt x="157" y="66"/>
                    <a:pt x="157" y="66"/>
                    <a:pt x="157" y="65"/>
                  </a:cubicBezTo>
                  <a:cubicBezTo>
                    <a:pt x="158" y="65"/>
                    <a:pt x="158" y="64"/>
                    <a:pt x="158" y="64"/>
                  </a:cubicBezTo>
                  <a:cubicBezTo>
                    <a:pt x="159" y="64"/>
                    <a:pt x="160" y="64"/>
                    <a:pt x="161" y="64"/>
                  </a:cubicBezTo>
                  <a:cubicBezTo>
                    <a:pt x="161" y="64"/>
                    <a:pt x="161" y="63"/>
                    <a:pt x="162" y="63"/>
                  </a:cubicBezTo>
                  <a:cubicBezTo>
                    <a:pt x="162" y="63"/>
                    <a:pt x="163" y="64"/>
                    <a:pt x="163" y="64"/>
                  </a:cubicBezTo>
                  <a:cubicBezTo>
                    <a:pt x="163" y="64"/>
                    <a:pt x="163" y="64"/>
                    <a:pt x="163" y="65"/>
                  </a:cubicBezTo>
                  <a:cubicBezTo>
                    <a:pt x="163" y="65"/>
                    <a:pt x="166" y="67"/>
                    <a:pt x="166" y="67"/>
                  </a:cubicBezTo>
                  <a:cubicBezTo>
                    <a:pt x="166" y="67"/>
                    <a:pt x="166" y="67"/>
                    <a:pt x="167" y="67"/>
                  </a:cubicBezTo>
                  <a:cubicBezTo>
                    <a:pt x="167" y="67"/>
                    <a:pt x="166" y="67"/>
                    <a:pt x="167" y="67"/>
                  </a:cubicBezTo>
                  <a:cubicBezTo>
                    <a:pt x="167" y="68"/>
                    <a:pt x="170" y="67"/>
                    <a:pt x="170" y="67"/>
                  </a:cubicBezTo>
                  <a:cubicBezTo>
                    <a:pt x="171" y="67"/>
                    <a:pt x="171" y="67"/>
                    <a:pt x="171" y="67"/>
                  </a:cubicBezTo>
                  <a:cubicBezTo>
                    <a:pt x="171" y="67"/>
                    <a:pt x="171" y="67"/>
                    <a:pt x="171" y="66"/>
                  </a:cubicBezTo>
                  <a:cubicBezTo>
                    <a:pt x="172" y="66"/>
                    <a:pt x="172" y="65"/>
                    <a:pt x="172" y="64"/>
                  </a:cubicBezTo>
                  <a:cubicBezTo>
                    <a:pt x="172" y="64"/>
                    <a:pt x="173" y="64"/>
                    <a:pt x="172" y="63"/>
                  </a:cubicBezTo>
                  <a:cubicBezTo>
                    <a:pt x="170" y="62"/>
                    <a:pt x="169" y="62"/>
                    <a:pt x="169" y="62"/>
                  </a:cubicBezTo>
                  <a:cubicBezTo>
                    <a:pt x="169" y="62"/>
                    <a:pt x="167" y="60"/>
                    <a:pt x="168" y="60"/>
                  </a:cubicBezTo>
                  <a:cubicBezTo>
                    <a:pt x="169" y="59"/>
                    <a:pt x="170" y="58"/>
                    <a:pt x="170" y="58"/>
                  </a:cubicBezTo>
                  <a:cubicBezTo>
                    <a:pt x="169" y="56"/>
                    <a:pt x="169" y="56"/>
                    <a:pt x="169" y="56"/>
                  </a:cubicBezTo>
                  <a:cubicBezTo>
                    <a:pt x="170" y="55"/>
                    <a:pt x="170" y="55"/>
                    <a:pt x="170" y="55"/>
                  </a:cubicBezTo>
                  <a:cubicBezTo>
                    <a:pt x="169" y="53"/>
                    <a:pt x="169" y="53"/>
                    <a:pt x="169" y="53"/>
                  </a:cubicBezTo>
                  <a:cubicBezTo>
                    <a:pt x="169" y="53"/>
                    <a:pt x="170" y="52"/>
                    <a:pt x="170" y="52"/>
                  </a:cubicBezTo>
                  <a:cubicBezTo>
                    <a:pt x="170" y="51"/>
                    <a:pt x="171" y="48"/>
                    <a:pt x="171" y="48"/>
                  </a:cubicBezTo>
                  <a:cubicBezTo>
                    <a:pt x="171" y="48"/>
                    <a:pt x="171" y="47"/>
                    <a:pt x="171" y="46"/>
                  </a:cubicBezTo>
                  <a:cubicBezTo>
                    <a:pt x="171" y="46"/>
                    <a:pt x="170" y="45"/>
                    <a:pt x="170" y="45"/>
                  </a:cubicBezTo>
                  <a:cubicBezTo>
                    <a:pt x="169" y="44"/>
                    <a:pt x="169" y="44"/>
                    <a:pt x="169" y="44"/>
                  </a:cubicBezTo>
                  <a:cubicBezTo>
                    <a:pt x="169" y="44"/>
                    <a:pt x="168" y="42"/>
                    <a:pt x="168" y="42"/>
                  </a:cubicBezTo>
                  <a:cubicBezTo>
                    <a:pt x="167" y="43"/>
                    <a:pt x="166" y="43"/>
                    <a:pt x="166" y="43"/>
                  </a:cubicBezTo>
                  <a:cubicBezTo>
                    <a:pt x="166" y="43"/>
                    <a:pt x="166" y="45"/>
                    <a:pt x="166" y="45"/>
                  </a:cubicBezTo>
                  <a:cubicBezTo>
                    <a:pt x="165" y="46"/>
                    <a:pt x="164" y="46"/>
                    <a:pt x="164" y="46"/>
                  </a:cubicBezTo>
                  <a:cubicBezTo>
                    <a:pt x="164" y="46"/>
                    <a:pt x="164" y="46"/>
                    <a:pt x="164" y="46"/>
                  </a:cubicBezTo>
                  <a:cubicBezTo>
                    <a:pt x="163" y="46"/>
                    <a:pt x="163" y="46"/>
                    <a:pt x="163" y="46"/>
                  </a:cubicBezTo>
                  <a:cubicBezTo>
                    <a:pt x="162" y="48"/>
                    <a:pt x="162" y="48"/>
                    <a:pt x="162" y="48"/>
                  </a:cubicBezTo>
                  <a:cubicBezTo>
                    <a:pt x="161" y="49"/>
                    <a:pt x="161" y="49"/>
                    <a:pt x="161" y="49"/>
                  </a:cubicBezTo>
                  <a:cubicBezTo>
                    <a:pt x="161" y="49"/>
                    <a:pt x="159" y="50"/>
                    <a:pt x="158" y="50"/>
                  </a:cubicBezTo>
                  <a:cubicBezTo>
                    <a:pt x="158" y="50"/>
                    <a:pt x="156" y="50"/>
                    <a:pt x="156" y="50"/>
                  </a:cubicBezTo>
                  <a:cubicBezTo>
                    <a:pt x="155" y="49"/>
                    <a:pt x="155" y="49"/>
                    <a:pt x="155" y="49"/>
                  </a:cubicBezTo>
                  <a:cubicBezTo>
                    <a:pt x="152" y="48"/>
                    <a:pt x="152" y="48"/>
                    <a:pt x="152" y="48"/>
                  </a:cubicBezTo>
                  <a:cubicBezTo>
                    <a:pt x="152" y="48"/>
                    <a:pt x="152" y="48"/>
                    <a:pt x="152" y="48"/>
                  </a:cubicBezTo>
                  <a:cubicBezTo>
                    <a:pt x="150" y="47"/>
                    <a:pt x="150" y="47"/>
                    <a:pt x="150" y="47"/>
                  </a:cubicBezTo>
                  <a:cubicBezTo>
                    <a:pt x="149" y="46"/>
                    <a:pt x="149" y="46"/>
                    <a:pt x="149" y="46"/>
                  </a:cubicBezTo>
                  <a:cubicBezTo>
                    <a:pt x="149" y="44"/>
                    <a:pt x="149" y="44"/>
                    <a:pt x="149" y="44"/>
                  </a:cubicBezTo>
                  <a:cubicBezTo>
                    <a:pt x="147" y="42"/>
                    <a:pt x="147" y="42"/>
                    <a:pt x="147" y="42"/>
                  </a:cubicBezTo>
                  <a:cubicBezTo>
                    <a:pt x="143" y="41"/>
                    <a:pt x="143" y="41"/>
                    <a:pt x="143" y="41"/>
                  </a:cubicBezTo>
                  <a:cubicBezTo>
                    <a:pt x="140" y="40"/>
                    <a:pt x="140" y="40"/>
                    <a:pt x="140" y="40"/>
                  </a:cubicBezTo>
                  <a:cubicBezTo>
                    <a:pt x="138" y="40"/>
                    <a:pt x="138" y="40"/>
                    <a:pt x="138" y="40"/>
                  </a:cubicBezTo>
                  <a:cubicBezTo>
                    <a:pt x="138" y="40"/>
                    <a:pt x="134" y="40"/>
                    <a:pt x="134" y="40"/>
                  </a:cubicBezTo>
                  <a:cubicBezTo>
                    <a:pt x="134" y="40"/>
                    <a:pt x="133" y="40"/>
                    <a:pt x="133" y="40"/>
                  </a:cubicBezTo>
                  <a:cubicBezTo>
                    <a:pt x="133" y="40"/>
                    <a:pt x="133" y="40"/>
                    <a:pt x="133" y="40"/>
                  </a:cubicBezTo>
                  <a:cubicBezTo>
                    <a:pt x="133" y="40"/>
                    <a:pt x="133" y="40"/>
                    <a:pt x="133" y="40"/>
                  </a:cubicBezTo>
                  <a:cubicBezTo>
                    <a:pt x="133" y="40"/>
                    <a:pt x="133" y="40"/>
                    <a:pt x="133" y="40"/>
                  </a:cubicBezTo>
                  <a:cubicBezTo>
                    <a:pt x="133" y="40"/>
                    <a:pt x="133" y="40"/>
                    <a:pt x="133" y="40"/>
                  </a:cubicBezTo>
                  <a:cubicBezTo>
                    <a:pt x="133" y="40"/>
                    <a:pt x="133" y="40"/>
                    <a:pt x="133" y="40"/>
                  </a:cubicBezTo>
                  <a:cubicBezTo>
                    <a:pt x="132" y="40"/>
                    <a:pt x="132" y="40"/>
                    <a:pt x="132" y="40"/>
                  </a:cubicBezTo>
                  <a:cubicBezTo>
                    <a:pt x="133" y="38"/>
                    <a:pt x="133" y="38"/>
                    <a:pt x="133" y="38"/>
                  </a:cubicBezTo>
                  <a:cubicBezTo>
                    <a:pt x="134" y="38"/>
                    <a:pt x="134" y="38"/>
                    <a:pt x="134" y="38"/>
                  </a:cubicBezTo>
                  <a:cubicBezTo>
                    <a:pt x="134" y="37"/>
                    <a:pt x="134" y="37"/>
                    <a:pt x="134" y="37"/>
                  </a:cubicBezTo>
                  <a:cubicBezTo>
                    <a:pt x="134" y="37"/>
                    <a:pt x="133" y="36"/>
                    <a:pt x="133" y="36"/>
                  </a:cubicBezTo>
                  <a:cubicBezTo>
                    <a:pt x="133" y="36"/>
                    <a:pt x="133" y="35"/>
                    <a:pt x="133" y="35"/>
                  </a:cubicBezTo>
                  <a:cubicBezTo>
                    <a:pt x="133" y="35"/>
                    <a:pt x="133" y="35"/>
                    <a:pt x="133" y="35"/>
                  </a:cubicBezTo>
                  <a:cubicBezTo>
                    <a:pt x="133" y="35"/>
                    <a:pt x="133" y="34"/>
                    <a:pt x="133" y="34"/>
                  </a:cubicBezTo>
                  <a:cubicBezTo>
                    <a:pt x="133" y="34"/>
                    <a:pt x="133" y="34"/>
                    <a:pt x="133" y="34"/>
                  </a:cubicBezTo>
                  <a:cubicBezTo>
                    <a:pt x="133" y="33"/>
                    <a:pt x="133" y="33"/>
                    <a:pt x="133" y="33"/>
                  </a:cubicBezTo>
                  <a:cubicBezTo>
                    <a:pt x="134" y="30"/>
                    <a:pt x="134" y="30"/>
                    <a:pt x="134" y="30"/>
                  </a:cubicBezTo>
                  <a:cubicBezTo>
                    <a:pt x="136" y="28"/>
                    <a:pt x="136" y="28"/>
                    <a:pt x="136" y="28"/>
                  </a:cubicBezTo>
                  <a:cubicBezTo>
                    <a:pt x="136" y="28"/>
                    <a:pt x="136" y="26"/>
                    <a:pt x="137" y="26"/>
                  </a:cubicBezTo>
                  <a:cubicBezTo>
                    <a:pt x="137" y="25"/>
                    <a:pt x="137" y="24"/>
                    <a:pt x="137" y="24"/>
                  </a:cubicBezTo>
                  <a:cubicBezTo>
                    <a:pt x="139" y="23"/>
                    <a:pt x="139" y="23"/>
                    <a:pt x="139" y="23"/>
                  </a:cubicBezTo>
                  <a:cubicBezTo>
                    <a:pt x="139" y="23"/>
                    <a:pt x="140" y="22"/>
                    <a:pt x="140" y="22"/>
                  </a:cubicBezTo>
                  <a:cubicBezTo>
                    <a:pt x="140" y="21"/>
                    <a:pt x="139" y="20"/>
                    <a:pt x="139" y="20"/>
                  </a:cubicBezTo>
                  <a:cubicBezTo>
                    <a:pt x="139" y="19"/>
                    <a:pt x="140" y="18"/>
                    <a:pt x="140" y="18"/>
                  </a:cubicBezTo>
                  <a:cubicBezTo>
                    <a:pt x="139" y="18"/>
                    <a:pt x="139" y="17"/>
                    <a:pt x="138" y="17"/>
                  </a:cubicBezTo>
                  <a:cubicBezTo>
                    <a:pt x="138" y="17"/>
                    <a:pt x="137" y="17"/>
                    <a:pt x="137" y="16"/>
                  </a:cubicBezTo>
                  <a:cubicBezTo>
                    <a:pt x="137" y="16"/>
                    <a:pt x="136" y="15"/>
                    <a:pt x="136" y="15"/>
                  </a:cubicBezTo>
                  <a:cubicBezTo>
                    <a:pt x="136" y="15"/>
                    <a:pt x="136" y="13"/>
                    <a:pt x="135" y="13"/>
                  </a:cubicBezTo>
                  <a:cubicBezTo>
                    <a:pt x="135" y="13"/>
                    <a:pt x="134" y="13"/>
                    <a:pt x="133" y="12"/>
                  </a:cubicBezTo>
                  <a:cubicBezTo>
                    <a:pt x="132" y="12"/>
                    <a:pt x="131" y="11"/>
                    <a:pt x="131" y="11"/>
                  </a:cubicBezTo>
                  <a:cubicBezTo>
                    <a:pt x="130" y="11"/>
                    <a:pt x="128" y="9"/>
                    <a:pt x="128" y="9"/>
                  </a:cubicBezTo>
                  <a:cubicBezTo>
                    <a:pt x="128" y="9"/>
                    <a:pt x="128" y="9"/>
                    <a:pt x="127" y="9"/>
                  </a:cubicBezTo>
                  <a:cubicBezTo>
                    <a:pt x="127" y="9"/>
                    <a:pt x="126" y="8"/>
                    <a:pt x="126" y="8"/>
                  </a:cubicBezTo>
                  <a:cubicBezTo>
                    <a:pt x="125" y="8"/>
                    <a:pt x="125" y="8"/>
                    <a:pt x="125" y="8"/>
                  </a:cubicBezTo>
                  <a:cubicBezTo>
                    <a:pt x="125" y="8"/>
                    <a:pt x="125" y="8"/>
                    <a:pt x="125" y="8"/>
                  </a:cubicBezTo>
                  <a:cubicBezTo>
                    <a:pt x="124" y="8"/>
                    <a:pt x="124" y="8"/>
                    <a:pt x="123" y="7"/>
                  </a:cubicBezTo>
                  <a:cubicBezTo>
                    <a:pt x="121" y="7"/>
                    <a:pt x="122" y="7"/>
                    <a:pt x="120" y="7"/>
                  </a:cubicBezTo>
                  <a:cubicBezTo>
                    <a:pt x="119" y="7"/>
                    <a:pt x="118" y="7"/>
                    <a:pt x="118" y="7"/>
                  </a:cubicBezTo>
                  <a:cubicBezTo>
                    <a:pt x="118" y="7"/>
                    <a:pt x="117" y="6"/>
                    <a:pt x="115" y="6"/>
                  </a:cubicBezTo>
                  <a:cubicBezTo>
                    <a:pt x="114" y="7"/>
                    <a:pt x="112" y="8"/>
                    <a:pt x="111" y="8"/>
                  </a:cubicBezTo>
                  <a:cubicBezTo>
                    <a:pt x="111" y="8"/>
                    <a:pt x="110" y="7"/>
                    <a:pt x="110" y="7"/>
                  </a:cubicBezTo>
                  <a:cubicBezTo>
                    <a:pt x="110" y="7"/>
                    <a:pt x="110" y="6"/>
                    <a:pt x="110" y="6"/>
                  </a:cubicBezTo>
                  <a:cubicBezTo>
                    <a:pt x="110" y="6"/>
                    <a:pt x="109" y="5"/>
                    <a:pt x="108" y="4"/>
                  </a:cubicBezTo>
                  <a:cubicBezTo>
                    <a:pt x="108" y="4"/>
                    <a:pt x="107" y="4"/>
                    <a:pt x="107" y="4"/>
                  </a:cubicBezTo>
                  <a:cubicBezTo>
                    <a:pt x="107" y="4"/>
                    <a:pt x="107" y="4"/>
                    <a:pt x="107" y="5"/>
                  </a:cubicBezTo>
                  <a:cubicBezTo>
                    <a:pt x="107" y="6"/>
                    <a:pt x="109" y="6"/>
                    <a:pt x="107" y="6"/>
                  </a:cubicBezTo>
                  <a:cubicBezTo>
                    <a:pt x="106" y="5"/>
                    <a:pt x="105" y="5"/>
                    <a:pt x="105" y="5"/>
                  </a:cubicBezTo>
                  <a:cubicBezTo>
                    <a:pt x="102" y="6"/>
                    <a:pt x="102" y="6"/>
                    <a:pt x="102" y="6"/>
                  </a:cubicBezTo>
                  <a:cubicBezTo>
                    <a:pt x="103" y="5"/>
                    <a:pt x="103" y="5"/>
                    <a:pt x="103" y="5"/>
                  </a:cubicBezTo>
                  <a:cubicBezTo>
                    <a:pt x="103" y="5"/>
                    <a:pt x="104" y="5"/>
                    <a:pt x="104" y="5"/>
                  </a:cubicBezTo>
                  <a:cubicBezTo>
                    <a:pt x="104" y="4"/>
                    <a:pt x="104" y="4"/>
                    <a:pt x="104" y="4"/>
                  </a:cubicBezTo>
                  <a:cubicBezTo>
                    <a:pt x="104" y="4"/>
                    <a:pt x="104" y="3"/>
                    <a:pt x="104" y="3"/>
                  </a:cubicBezTo>
                  <a:cubicBezTo>
                    <a:pt x="105" y="3"/>
                    <a:pt x="106" y="2"/>
                    <a:pt x="105" y="2"/>
                  </a:cubicBezTo>
                  <a:cubicBezTo>
                    <a:pt x="104" y="2"/>
                    <a:pt x="103" y="2"/>
                    <a:pt x="103" y="2"/>
                  </a:cubicBezTo>
                  <a:cubicBezTo>
                    <a:pt x="103" y="1"/>
                    <a:pt x="103" y="1"/>
                    <a:pt x="103" y="1"/>
                  </a:cubicBezTo>
                  <a:cubicBezTo>
                    <a:pt x="103" y="1"/>
                    <a:pt x="102" y="0"/>
                    <a:pt x="102" y="0"/>
                  </a:cubicBezTo>
                  <a:cubicBezTo>
                    <a:pt x="102" y="1"/>
                    <a:pt x="102" y="2"/>
                    <a:pt x="102" y="2"/>
                  </a:cubicBezTo>
                  <a:cubicBezTo>
                    <a:pt x="101" y="2"/>
                    <a:pt x="101" y="2"/>
                    <a:pt x="101" y="1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00" y="0"/>
                    <a:pt x="99" y="0"/>
                    <a:pt x="99" y="0"/>
                  </a:cubicBezTo>
                  <a:cubicBezTo>
                    <a:pt x="99" y="0"/>
                    <a:pt x="100" y="1"/>
                    <a:pt x="98" y="1"/>
                  </a:cubicBezTo>
                  <a:cubicBezTo>
                    <a:pt x="97" y="1"/>
                    <a:pt x="96" y="2"/>
                    <a:pt x="95" y="2"/>
                  </a:cubicBezTo>
                  <a:cubicBezTo>
                    <a:pt x="94" y="3"/>
                    <a:pt x="94" y="4"/>
                    <a:pt x="94" y="4"/>
                  </a:cubicBezTo>
                  <a:cubicBezTo>
                    <a:pt x="94" y="5"/>
                    <a:pt x="92" y="5"/>
                    <a:pt x="92" y="6"/>
                  </a:cubicBezTo>
                  <a:cubicBezTo>
                    <a:pt x="93" y="6"/>
                    <a:pt x="92" y="6"/>
                    <a:pt x="94" y="7"/>
                  </a:cubicBezTo>
                  <a:cubicBezTo>
                    <a:pt x="95" y="7"/>
                    <a:pt x="95" y="7"/>
                    <a:pt x="96" y="7"/>
                  </a:cubicBezTo>
                  <a:cubicBezTo>
                    <a:pt x="97" y="8"/>
                    <a:pt x="98" y="7"/>
                    <a:pt x="98" y="7"/>
                  </a:cubicBezTo>
                  <a:cubicBezTo>
                    <a:pt x="98" y="7"/>
                    <a:pt x="98" y="7"/>
                    <a:pt x="99" y="8"/>
                  </a:cubicBezTo>
                  <a:cubicBezTo>
                    <a:pt x="99" y="8"/>
                    <a:pt x="100" y="7"/>
                    <a:pt x="100" y="8"/>
                  </a:cubicBezTo>
                  <a:cubicBezTo>
                    <a:pt x="100" y="9"/>
                    <a:pt x="101" y="10"/>
                    <a:pt x="100" y="10"/>
                  </a:cubicBezTo>
                  <a:cubicBezTo>
                    <a:pt x="99" y="10"/>
                    <a:pt x="98" y="11"/>
                    <a:pt x="98" y="10"/>
                  </a:cubicBezTo>
                  <a:cubicBezTo>
                    <a:pt x="98" y="10"/>
                    <a:pt x="98" y="9"/>
                    <a:pt x="97" y="9"/>
                  </a:cubicBezTo>
                  <a:cubicBezTo>
                    <a:pt x="97" y="9"/>
                    <a:pt x="96" y="9"/>
                    <a:pt x="96" y="9"/>
                  </a:cubicBezTo>
                  <a:cubicBezTo>
                    <a:pt x="95" y="11"/>
                    <a:pt x="95" y="11"/>
                    <a:pt x="95" y="11"/>
                  </a:cubicBezTo>
                  <a:cubicBezTo>
                    <a:pt x="95" y="11"/>
                    <a:pt x="95" y="12"/>
                    <a:pt x="94" y="12"/>
                  </a:cubicBezTo>
                  <a:cubicBezTo>
                    <a:pt x="93" y="12"/>
                    <a:pt x="94" y="12"/>
                    <a:pt x="92" y="12"/>
                  </a:cubicBezTo>
                  <a:cubicBezTo>
                    <a:pt x="90" y="12"/>
                    <a:pt x="90" y="11"/>
                    <a:pt x="89" y="11"/>
                  </a:cubicBezTo>
                  <a:cubicBezTo>
                    <a:pt x="89" y="11"/>
                    <a:pt x="89" y="11"/>
                    <a:pt x="88" y="11"/>
                  </a:cubicBezTo>
                  <a:cubicBezTo>
                    <a:pt x="88" y="11"/>
                    <a:pt x="86" y="9"/>
                    <a:pt x="85" y="11"/>
                  </a:cubicBezTo>
                  <a:cubicBezTo>
                    <a:pt x="84" y="12"/>
                    <a:pt x="83" y="13"/>
                    <a:pt x="83" y="13"/>
                  </a:cubicBezTo>
                  <a:cubicBezTo>
                    <a:pt x="80" y="13"/>
                    <a:pt x="80" y="13"/>
                    <a:pt x="80" y="13"/>
                  </a:cubicBezTo>
                  <a:cubicBezTo>
                    <a:pt x="80" y="13"/>
                    <a:pt x="79" y="13"/>
                    <a:pt x="78" y="13"/>
                  </a:cubicBezTo>
                  <a:cubicBezTo>
                    <a:pt x="77" y="13"/>
                    <a:pt x="76" y="13"/>
                    <a:pt x="76" y="13"/>
                  </a:cubicBezTo>
                  <a:cubicBezTo>
                    <a:pt x="75" y="14"/>
                    <a:pt x="74" y="11"/>
                    <a:pt x="74" y="11"/>
                  </a:cubicBezTo>
                  <a:cubicBezTo>
                    <a:pt x="74" y="11"/>
                    <a:pt x="75" y="9"/>
                    <a:pt x="72" y="11"/>
                  </a:cubicBezTo>
                  <a:cubicBezTo>
                    <a:pt x="69" y="13"/>
                    <a:pt x="68" y="13"/>
                    <a:pt x="68" y="13"/>
                  </a:cubicBezTo>
                  <a:cubicBezTo>
                    <a:pt x="67" y="13"/>
                    <a:pt x="66" y="14"/>
                    <a:pt x="66" y="14"/>
                  </a:cubicBezTo>
                  <a:cubicBezTo>
                    <a:pt x="65" y="13"/>
                    <a:pt x="65" y="13"/>
                    <a:pt x="65" y="13"/>
                  </a:cubicBezTo>
                  <a:cubicBezTo>
                    <a:pt x="65" y="13"/>
                    <a:pt x="65" y="13"/>
                    <a:pt x="65" y="13"/>
                  </a:cubicBezTo>
                  <a:cubicBezTo>
                    <a:pt x="65" y="13"/>
                    <a:pt x="65" y="13"/>
                    <a:pt x="65" y="13"/>
                  </a:cubicBezTo>
                  <a:cubicBezTo>
                    <a:pt x="66" y="13"/>
                    <a:pt x="66" y="12"/>
                    <a:pt x="66" y="12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2" y="12"/>
                    <a:pt x="62" y="12"/>
                    <a:pt x="62" y="12"/>
                  </a:cubicBezTo>
                  <a:cubicBezTo>
                    <a:pt x="62" y="12"/>
                    <a:pt x="63" y="12"/>
                    <a:pt x="62" y="12"/>
                  </a:cubicBezTo>
                  <a:cubicBezTo>
                    <a:pt x="62" y="12"/>
                    <a:pt x="60" y="12"/>
                    <a:pt x="60" y="12"/>
                  </a:cubicBezTo>
                  <a:cubicBezTo>
                    <a:pt x="60" y="14"/>
                    <a:pt x="60" y="14"/>
                    <a:pt x="60" y="14"/>
                  </a:cubicBezTo>
                  <a:cubicBezTo>
                    <a:pt x="60" y="14"/>
                    <a:pt x="59" y="14"/>
                    <a:pt x="59" y="14"/>
                  </a:cubicBezTo>
                  <a:cubicBezTo>
                    <a:pt x="59" y="14"/>
                    <a:pt x="59" y="15"/>
                    <a:pt x="59" y="15"/>
                  </a:cubicBezTo>
                  <a:cubicBezTo>
                    <a:pt x="59" y="15"/>
                    <a:pt x="59" y="16"/>
                    <a:pt x="59" y="16"/>
                  </a:cubicBezTo>
                  <a:cubicBezTo>
                    <a:pt x="59" y="16"/>
                    <a:pt x="58" y="16"/>
                    <a:pt x="58" y="16"/>
                  </a:cubicBezTo>
                  <a:cubicBezTo>
                    <a:pt x="58" y="16"/>
                    <a:pt x="57" y="16"/>
                    <a:pt x="57" y="16"/>
                  </a:cubicBezTo>
                  <a:cubicBezTo>
                    <a:pt x="57" y="16"/>
                    <a:pt x="56" y="18"/>
                    <a:pt x="56" y="18"/>
                  </a:cubicBezTo>
                  <a:cubicBezTo>
                    <a:pt x="56" y="18"/>
                    <a:pt x="56" y="19"/>
                    <a:pt x="56" y="19"/>
                  </a:cubicBezTo>
                  <a:cubicBezTo>
                    <a:pt x="56" y="19"/>
                    <a:pt x="56" y="19"/>
                    <a:pt x="56" y="20"/>
                  </a:cubicBezTo>
                  <a:cubicBezTo>
                    <a:pt x="55" y="20"/>
                    <a:pt x="54" y="20"/>
                    <a:pt x="54" y="20"/>
                  </a:cubicBezTo>
                  <a:cubicBezTo>
                    <a:pt x="54" y="20"/>
                    <a:pt x="53" y="20"/>
                    <a:pt x="52" y="20"/>
                  </a:cubicBezTo>
                  <a:cubicBezTo>
                    <a:pt x="52" y="20"/>
                    <a:pt x="51" y="20"/>
                    <a:pt x="51" y="20"/>
                  </a:cubicBezTo>
                  <a:cubicBezTo>
                    <a:pt x="50" y="20"/>
                    <a:pt x="50" y="21"/>
                    <a:pt x="50" y="21"/>
                  </a:cubicBezTo>
                  <a:cubicBezTo>
                    <a:pt x="50" y="21"/>
                    <a:pt x="48" y="20"/>
                    <a:pt x="48" y="20"/>
                  </a:cubicBezTo>
                  <a:cubicBezTo>
                    <a:pt x="47" y="20"/>
                    <a:pt x="47" y="19"/>
                    <a:pt x="47" y="18"/>
                  </a:cubicBezTo>
                  <a:cubicBezTo>
                    <a:pt x="47" y="18"/>
                    <a:pt x="46" y="16"/>
                    <a:pt x="46" y="16"/>
                  </a:cubicBezTo>
                  <a:cubicBezTo>
                    <a:pt x="45" y="17"/>
                    <a:pt x="45" y="17"/>
                    <a:pt x="45" y="17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40" y="18"/>
                    <a:pt x="41" y="19"/>
                    <a:pt x="41" y="19"/>
                  </a:cubicBezTo>
                  <a:cubicBezTo>
                    <a:pt x="41" y="19"/>
                    <a:pt x="40" y="19"/>
                    <a:pt x="40" y="19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38" y="20"/>
                    <a:pt x="37" y="22"/>
                    <a:pt x="37" y="22"/>
                  </a:cubicBezTo>
                  <a:cubicBezTo>
                    <a:pt x="37" y="23"/>
                    <a:pt x="36" y="23"/>
                    <a:pt x="36" y="23"/>
                  </a:cubicBezTo>
                  <a:cubicBezTo>
                    <a:pt x="36" y="23"/>
                    <a:pt x="35" y="23"/>
                    <a:pt x="36" y="24"/>
                  </a:cubicBezTo>
                  <a:cubicBezTo>
                    <a:pt x="37" y="24"/>
                    <a:pt x="38" y="24"/>
                    <a:pt x="38" y="24"/>
                  </a:cubicBezTo>
                  <a:cubicBezTo>
                    <a:pt x="39" y="24"/>
                    <a:pt x="40" y="24"/>
                    <a:pt x="40" y="24"/>
                  </a:cubicBezTo>
                  <a:cubicBezTo>
                    <a:pt x="40" y="24"/>
                    <a:pt x="42" y="23"/>
                    <a:pt x="42" y="23"/>
                  </a:cubicBezTo>
                  <a:cubicBezTo>
                    <a:pt x="42" y="24"/>
                    <a:pt x="42" y="24"/>
                    <a:pt x="42" y="24"/>
                  </a:cubicBezTo>
                  <a:cubicBezTo>
                    <a:pt x="42" y="26"/>
                    <a:pt x="42" y="26"/>
                    <a:pt x="42" y="26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41" y="26"/>
                    <a:pt x="41" y="27"/>
                    <a:pt x="41" y="27"/>
                  </a:cubicBezTo>
                  <a:cubicBezTo>
                    <a:pt x="40" y="28"/>
                    <a:pt x="39" y="28"/>
                    <a:pt x="39" y="28"/>
                  </a:cubicBezTo>
                  <a:cubicBezTo>
                    <a:pt x="38" y="29"/>
                    <a:pt x="38" y="29"/>
                    <a:pt x="38" y="30"/>
                  </a:cubicBezTo>
                  <a:cubicBezTo>
                    <a:pt x="38" y="31"/>
                    <a:pt x="37" y="33"/>
                    <a:pt x="37" y="33"/>
                  </a:cubicBezTo>
                  <a:cubicBezTo>
                    <a:pt x="35" y="34"/>
                    <a:pt x="35" y="34"/>
                    <a:pt x="35" y="34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6" y="44"/>
                    <a:pt x="25" y="45"/>
                    <a:pt x="25" y="45"/>
                  </a:cubicBezTo>
                  <a:cubicBezTo>
                    <a:pt x="24" y="45"/>
                    <a:pt x="23" y="46"/>
                    <a:pt x="23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6"/>
                    <a:pt x="20" y="46"/>
                    <a:pt x="19" y="47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19" y="49"/>
                    <a:pt x="20" y="50"/>
                    <a:pt x="20" y="50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0" y="52"/>
                    <a:pt x="19" y="52"/>
                    <a:pt x="19" y="53"/>
                  </a:cubicBezTo>
                  <a:cubicBezTo>
                    <a:pt x="19" y="53"/>
                    <a:pt x="19" y="54"/>
                    <a:pt x="19" y="54"/>
                  </a:cubicBezTo>
                  <a:cubicBezTo>
                    <a:pt x="19" y="54"/>
                    <a:pt x="19" y="55"/>
                    <a:pt x="19" y="55"/>
                  </a:cubicBezTo>
                  <a:cubicBezTo>
                    <a:pt x="19" y="55"/>
                    <a:pt x="19" y="56"/>
                    <a:pt x="19" y="56"/>
                  </a:cubicBezTo>
                  <a:cubicBezTo>
                    <a:pt x="19" y="56"/>
                    <a:pt x="19" y="57"/>
                    <a:pt x="18" y="58"/>
                  </a:cubicBezTo>
                  <a:cubicBezTo>
                    <a:pt x="18" y="58"/>
                    <a:pt x="17" y="59"/>
                    <a:pt x="17" y="59"/>
                  </a:cubicBezTo>
                  <a:cubicBezTo>
                    <a:pt x="17" y="59"/>
                    <a:pt x="15" y="59"/>
                    <a:pt x="15" y="59"/>
                  </a:cubicBezTo>
                  <a:cubicBezTo>
                    <a:pt x="15" y="60"/>
                    <a:pt x="13" y="60"/>
                    <a:pt x="13" y="60"/>
                  </a:cubicBezTo>
                  <a:cubicBezTo>
                    <a:pt x="11" y="62"/>
                    <a:pt x="11" y="62"/>
                    <a:pt x="11" y="62"/>
                  </a:cubicBezTo>
                  <a:cubicBezTo>
                    <a:pt x="7" y="66"/>
                    <a:pt x="7" y="66"/>
                    <a:pt x="7" y="66"/>
                  </a:cubicBezTo>
                  <a:cubicBezTo>
                    <a:pt x="7" y="66"/>
                    <a:pt x="7" y="67"/>
                    <a:pt x="7" y="67"/>
                  </a:cubicBezTo>
                  <a:cubicBezTo>
                    <a:pt x="7" y="67"/>
                    <a:pt x="7" y="69"/>
                    <a:pt x="7" y="69"/>
                  </a:cubicBezTo>
                  <a:cubicBezTo>
                    <a:pt x="7" y="70"/>
                    <a:pt x="6" y="71"/>
                    <a:pt x="6" y="71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5" y="74"/>
                    <a:pt x="5" y="74"/>
                    <a:pt x="5" y="74"/>
                  </a:cubicBezTo>
                  <a:cubicBezTo>
                    <a:pt x="5" y="75"/>
                    <a:pt x="5" y="75"/>
                    <a:pt x="5" y="75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7" y="77"/>
                    <a:pt x="7" y="77"/>
                    <a:pt x="7" y="77"/>
                  </a:cubicBezTo>
                  <a:cubicBezTo>
                    <a:pt x="7" y="80"/>
                    <a:pt x="7" y="80"/>
                    <a:pt x="7" y="80"/>
                  </a:cubicBezTo>
                  <a:cubicBezTo>
                    <a:pt x="6" y="82"/>
                    <a:pt x="6" y="82"/>
                    <a:pt x="6" y="82"/>
                  </a:cubicBezTo>
                  <a:cubicBezTo>
                    <a:pt x="6" y="84"/>
                    <a:pt x="6" y="84"/>
                    <a:pt x="6" y="84"/>
                  </a:cubicBezTo>
                  <a:cubicBezTo>
                    <a:pt x="4" y="84"/>
                    <a:pt x="4" y="84"/>
                    <a:pt x="4" y="84"/>
                  </a:cubicBezTo>
                  <a:cubicBezTo>
                    <a:pt x="4" y="84"/>
                    <a:pt x="3" y="85"/>
                    <a:pt x="2" y="85"/>
                  </a:cubicBezTo>
                  <a:cubicBezTo>
                    <a:pt x="2" y="85"/>
                    <a:pt x="1" y="86"/>
                    <a:pt x="1" y="86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2" y="90"/>
                    <a:pt x="2" y="90"/>
                    <a:pt x="2" y="90"/>
                  </a:cubicBezTo>
                  <a:cubicBezTo>
                    <a:pt x="4" y="89"/>
                    <a:pt x="4" y="89"/>
                    <a:pt x="4" y="89"/>
                  </a:cubicBezTo>
                  <a:cubicBezTo>
                    <a:pt x="6" y="90"/>
                    <a:pt x="6" y="90"/>
                    <a:pt x="6" y="90"/>
                  </a:cubicBezTo>
                  <a:cubicBezTo>
                    <a:pt x="9" y="89"/>
                    <a:pt x="9" y="89"/>
                    <a:pt x="9" y="89"/>
                  </a:cubicBezTo>
                  <a:cubicBezTo>
                    <a:pt x="9" y="89"/>
                    <a:pt x="9" y="88"/>
                    <a:pt x="10" y="87"/>
                  </a:cubicBezTo>
                  <a:cubicBezTo>
                    <a:pt x="11" y="86"/>
                    <a:pt x="12" y="86"/>
                    <a:pt x="12" y="86"/>
                  </a:cubicBezTo>
                  <a:cubicBezTo>
                    <a:pt x="13" y="84"/>
                    <a:pt x="13" y="84"/>
                    <a:pt x="13" y="84"/>
                  </a:cubicBezTo>
                  <a:cubicBezTo>
                    <a:pt x="12" y="84"/>
                    <a:pt x="12" y="84"/>
                    <a:pt x="12" y="84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0" y="81"/>
                    <a:pt x="10" y="81"/>
                    <a:pt x="10" y="81"/>
                  </a:cubicBezTo>
                  <a:cubicBezTo>
                    <a:pt x="10" y="81"/>
                    <a:pt x="10" y="80"/>
                    <a:pt x="10" y="80"/>
                  </a:cubicBezTo>
                  <a:cubicBezTo>
                    <a:pt x="11" y="79"/>
                    <a:pt x="12" y="77"/>
                    <a:pt x="12" y="77"/>
                  </a:cubicBezTo>
                  <a:cubicBezTo>
                    <a:pt x="15" y="76"/>
                    <a:pt x="15" y="76"/>
                    <a:pt x="15" y="76"/>
                  </a:cubicBezTo>
                  <a:cubicBezTo>
                    <a:pt x="18" y="75"/>
                    <a:pt x="18" y="75"/>
                    <a:pt x="18" y="75"/>
                  </a:cubicBezTo>
                  <a:cubicBezTo>
                    <a:pt x="19" y="74"/>
                    <a:pt x="19" y="74"/>
                    <a:pt x="19" y="74"/>
                  </a:cubicBezTo>
                  <a:cubicBezTo>
                    <a:pt x="21" y="73"/>
                    <a:pt x="21" y="73"/>
                    <a:pt x="21" y="73"/>
                  </a:cubicBezTo>
                  <a:cubicBezTo>
                    <a:pt x="21" y="73"/>
                    <a:pt x="24" y="73"/>
                    <a:pt x="24" y="73"/>
                  </a:cubicBezTo>
                  <a:cubicBezTo>
                    <a:pt x="24" y="73"/>
                    <a:pt x="28" y="73"/>
                    <a:pt x="28" y="73"/>
                  </a:cubicBezTo>
                  <a:lnTo>
                    <a:pt x="31" y="75"/>
                  </a:lnTo>
                  <a:close/>
                </a:path>
              </a:pathLst>
            </a:custGeom>
            <a:grpFill/>
            <a:ln w="3175" cap="rnd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Lato Light"/>
              </a:endParaRPr>
            </a:p>
          </p:txBody>
        </p:sp>
        <p:sp>
          <p:nvSpPr>
            <p:cNvPr id="17" name="Freeform 51">
              <a:extLst>
                <a:ext uri="{FF2B5EF4-FFF2-40B4-BE49-F238E27FC236}">
                  <a16:creationId xmlns:a16="http://schemas.microsoft.com/office/drawing/2014/main" id="{6B51BFEF-99E3-C52C-1C4D-8FCDA338FE2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3789" y="1798916"/>
              <a:ext cx="494744" cy="296186"/>
            </a:xfrm>
            <a:custGeom>
              <a:avLst/>
              <a:gdLst>
                <a:gd name="T0" fmla="*/ 31 w 217"/>
                <a:gd name="T1" fmla="*/ 35 h 134"/>
                <a:gd name="T2" fmla="*/ 42 w 217"/>
                <a:gd name="T3" fmla="*/ 43 h 134"/>
                <a:gd name="T4" fmla="*/ 55 w 217"/>
                <a:gd name="T5" fmla="*/ 53 h 134"/>
                <a:gd name="T6" fmla="*/ 66 w 217"/>
                <a:gd name="T7" fmla="*/ 68 h 134"/>
                <a:gd name="T8" fmla="*/ 83 w 217"/>
                <a:gd name="T9" fmla="*/ 64 h 134"/>
                <a:gd name="T10" fmla="*/ 87 w 217"/>
                <a:gd name="T11" fmla="*/ 37 h 134"/>
                <a:gd name="T12" fmla="*/ 83 w 217"/>
                <a:gd name="T13" fmla="*/ 16 h 134"/>
                <a:gd name="T14" fmla="*/ 99 w 217"/>
                <a:gd name="T15" fmla="*/ 3 h 134"/>
                <a:gd name="T16" fmla="*/ 112 w 217"/>
                <a:gd name="T17" fmla="*/ 2 h 134"/>
                <a:gd name="T18" fmla="*/ 125 w 217"/>
                <a:gd name="T19" fmla="*/ 5 h 134"/>
                <a:gd name="T20" fmla="*/ 142 w 217"/>
                <a:gd name="T21" fmla="*/ 17 h 134"/>
                <a:gd name="T22" fmla="*/ 152 w 217"/>
                <a:gd name="T23" fmla="*/ 17 h 134"/>
                <a:gd name="T24" fmla="*/ 159 w 217"/>
                <a:gd name="T25" fmla="*/ 11 h 134"/>
                <a:gd name="T26" fmla="*/ 177 w 217"/>
                <a:gd name="T27" fmla="*/ 11 h 134"/>
                <a:gd name="T28" fmla="*/ 184 w 217"/>
                <a:gd name="T29" fmla="*/ 18 h 134"/>
                <a:gd name="T30" fmla="*/ 192 w 217"/>
                <a:gd name="T31" fmla="*/ 31 h 134"/>
                <a:gd name="T32" fmla="*/ 192 w 217"/>
                <a:gd name="T33" fmla="*/ 46 h 134"/>
                <a:gd name="T34" fmla="*/ 198 w 217"/>
                <a:gd name="T35" fmla="*/ 49 h 134"/>
                <a:gd name="T36" fmla="*/ 206 w 217"/>
                <a:gd name="T37" fmla="*/ 58 h 134"/>
                <a:gd name="T38" fmla="*/ 212 w 217"/>
                <a:gd name="T39" fmla="*/ 66 h 134"/>
                <a:gd name="T40" fmla="*/ 216 w 217"/>
                <a:gd name="T41" fmla="*/ 78 h 134"/>
                <a:gd name="T42" fmla="*/ 211 w 217"/>
                <a:gd name="T43" fmla="*/ 83 h 134"/>
                <a:gd name="T44" fmla="*/ 207 w 217"/>
                <a:gd name="T45" fmla="*/ 100 h 134"/>
                <a:gd name="T46" fmla="*/ 192 w 217"/>
                <a:gd name="T47" fmla="*/ 103 h 134"/>
                <a:gd name="T48" fmla="*/ 185 w 217"/>
                <a:gd name="T49" fmla="*/ 112 h 134"/>
                <a:gd name="T50" fmla="*/ 177 w 217"/>
                <a:gd name="T51" fmla="*/ 115 h 134"/>
                <a:gd name="T52" fmla="*/ 165 w 217"/>
                <a:gd name="T53" fmla="*/ 114 h 134"/>
                <a:gd name="T54" fmla="*/ 157 w 217"/>
                <a:gd name="T55" fmla="*/ 105 h 134"/>
                <a:gd name="T56" fmla="*/ 146 w 217"/>
                <a:gd name="T57" fmla="*/ 101 h 134"/>
                <a:gd name="T58" fmla="*/ 139 w 217"/>
                <a:gd name="T59" fmla="*/ 97 h 134"/>
                <a:gd name="T60" fmla="*/ 124 w 217"/>
                <a:gd name="T61" fmla="*/ 97 h 134"/>
                <a:gd name="T62" fmla="*/ 117 w 217"/>
                <a:gd name="T63" fmla="*/ 87 h 134"/>
                <a:gd name="T64" fmla="*/ 108 w 217"/>
                <a:gd name="T65" fmla="*/ 99 h 134"/>
                <a:gd name="T66" fmla="*/ 94 w 217"/>
                <a:gd name="T67" fmla="*/ 100 h 134"/>
                <a:gd name="T68" fmla="*/ 80 w 217"/>
                <a:gd name="T69" fmla="*/ 100 h 134"/>
                <a:gd name="T70" fmla="*/ 67 w 217"/>
                <a:gd name="T71" fmla="*/ 107 h 134"/>
                <a:gd name="T72" fmla="*/ 55 w 217"/>
                <a:gd name="T73" fmla="*/ 104 h 134"/>
                <a:gd name="T74" fmla="*/ 34 w 217"/>
                <a:gd name="T75" fmla="*/ 106 h 134"/>
                <a:gd name="T76" fmla="*/ 21 w 217"/>
                <a:gd name="T77" fmla="*/ 113 h 134"/>
                <a:gd name="T78" fmla="*/ 14 w 217"/>
                <a:gd name="T79" fmla="*/ 122 h 134"/>
                <a:gd name="T80" fmla="*/ 9 w 217"/>
                <a:gd name="T81" fmla="*/ 131 h 134"/>
                <a:gd name="T82" fmla="*/ 5 w 217"/>
                <a:gd name="T83" fmla="*/ 128 h 134"/>
                <a:gd name="T84" fmla="*/ 3 w 217"/>
                <a:gd name="T85" fmla="*/ 108 h 134"/>
                <a:gd name="T86" fmla="*/ 7 w 217"/>
                <a:gd name="T87" fmla="*/ 83 h 134"/>
                <a:gd name="T88" fmla="*/ 8 w 217"/>
                <a:gd name="T89" fmla="*/ 60 h 134"/>
                <a:gd name="T90" fmla="*/ 19 w 217"/>
                <a:gd name="T91" fmla="*/ 45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17" h="134">
                  <a:moveTo>
                    <a:pt x="19" y="45"/>
                  </a:moveTo>
                  <a:cubicBezTo>
                    <a:pt x="24" y="40"/>
                    <a:pt x="24" y="40"/>
                    <a:pt x="24" y="40"/>
                  </a:cubicBezTo>
                  <a:cubicBezTo>
                    <a:pt x="24" y="40"/>
                    <a:pt x="30" y="35"/>
                    <a:pt x="31" y="35"/>
                  </a:cubicBezTo>
                  <a:cubicBezTo>
                    <a:pt x="33" y="34"/>
                    <a:pt x="36" y="32"/>
                    <a:pt x="36" y="33"/>
                  </a:cubicBezTo>
                  <a:cubicBezTo>
                    <a:pt x="36" y="34"/>
                    <a:pt x="37" y="41"/>
                    <a:pt x="37" y="41"/>
                  </a:cubicBezTo>
                  <a:cubicBezTo>
                    <a:pt x="42" y="43"/>
                    <a:pt x="42" y="43"/>
                    <a:pt x="42" y="43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54" y="50"/>
                    <a:pt x="54" y="50"/>
                    <a:pt x="54" y="50"/>
                  </a:cubicBezTo>
                  <a:cubicBezTo>
                    <a:pt x="55" y="53"/>
                    <a:pt x="55" y="53"/>
                    <a:pt x="55" y="53"/>
                  </a:cubicBezTo>
                  <a:cubicBezTo>
                    <a:pt x="55" y="53"/>
                    <a:pt x="54" y="55"/>
                    <a:pt x="56" y="58"/>
                  </a:cubicBezTo>
                  <a:cubicBezTo>
                    <a:pt x="59" y="61"/>
                    <a:pt x="60" y="61"/>
                    <a:pt x="61" y="64"/>
                  </a:cubicBezTo>
                  <a:cubicBezTo>
                    <a:pt x="62" y="66"/>
                    <a:pt x="66" y="68"/>
                    <a:pt x="66" y="68"/>
                  </a:cubicBezTo>
                  <a:cubicBezTo>
                    <a:pt x="71" y="69"/>
                    <a:pt x="71" y="69"/>
                    <a:pt x="71" y="69"/>
                  </a:cubicBezTo>
                  <a:cubicBezTo>
                    <a:pt x="71" y="69"/>
                    <a:pt x="76" y="71"/>
                    <a:pt x="77" y="70"/>
                  </a:cubicBezTo>
                  <a:cubicBezTo>
                    <a:pt x="78" y="69"/>
                    <a:pt x="83" y="65"/>
                    <a:pt x="83" y="64"/>
                  </a:cubicBezTo>
                  <a:cubicBezTo>
                    <a:pt x="84" y="63"/>
                    <a:pt x="87" y="59"/>
                    <a:pt x="88" y="58"/>
                  </a:cubicBezTo>
                  <a:cubicBezTo>
                    <a:pt x="89" y="57"/>
                    <a:pt x="92" y="50"/>
                    <a:pt x="92" y="49"/>
                  </a:cubicBezTo>
                  <a:cubicBezTo>
                    <a:pt x="92" y="47"/>
                    <a:pt x="88" y="39"/>
                    <a:pt x="87" y="37"/>
                  </a:cubicBezTo>
                  <a:cubicBezTo>
                    <a:pt x="87" y="35"/>
                    <a:pt x="86" y="29"/>
                    <a:pt x="86" y="29"/>
                  </a:cubicBezTo>
                  <a:cubicBezTo>
                    <a:pt x="82" y="21"/>
                    <a:pt x="82" y="21"/>
                    <a:pt x="82" y="21"/>
                  </a:cubicBezTo>
                  <a:cubicBezTo>
                    <a:pt x="82" y="21"/>
                    <a:pt x="82" y="16"/>
                    <a:pt x="83" y="16"/>
                  </a:cubicBezTo>
                  <a:cubicBezTo>
                    <a:pt x="84" y="15"/>
                    <a:pt x="89" y="11"/>
                    <a:pt x="89" y="11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9" y="3"/>
                    <a:pt x="99" y="3"/>
                    <a:pt x="99" y="3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108" y="2"/>
                    <a:pt x="108" y="2"/>
                    <a:pt x="108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6" y="4"/>
                    <a:pt x="116" y="4"/>
                    <a:pt x="116" y="4"/>
                  </a:cubicBezTo>
                  <a:cubicBezTo>
                    <a:pt x="121" y="4"/>
                    <a:pt x="121" y="4"/>
                    <a:pt x="121" y="4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30" y="7"/>
                    <a:pt x="130" y="7"/>
                    <a:pt x="130" y="7"/>
                  </a:cubicBezTo>
                  <a:cubicBezTo>
                    <a:pt x="139" y="13"/>
                    <a:pt x="139" y="13"/>
                    <a:pt x="139" y="13"/>
                  </a:cubicBezTo>
                  <a:cubicBezTo>
                    <a:pt x="142" y="17"/>
                    <a:pt x="142" y="17"/>
                    <a:pt x="142" y="17"/>
                  </a:cubicBezTo>
                  <a:cubicBezTo>
                    <a:pt x="145" y="18"/>
                    <a:pt x="145" y="18"/>
                    <a:pt x="145" y="18"/>
                  </a:cubicBezTo>
                  <a:cubicBezTo>
                    <a:pt x="145" y="18"/>
                    <a:pt x="147" y="20"/>
                    <a:pt x="149" y="19"/>
                  </a:cubicBezTo>
                  <a:cubicBezTo>
                    <a:pt x="150" y="19"/>
                    <a:pt x="151" y="18"/>
                    <a:pt x="152" y="17"/>
                  </a:cubicBezTo>
                  <a:cubicBezTo>
                    <a:pt x="154" y="16"/>
                    <a:pt x="155" y="14"/>
                    <a:pt x="155" y="14"/>
                  </a:cubicBezTo>
                  <a:cubicBezTo>
                    <a:pt x="157" y="14"/>
                    <a:pt x="157" y="14"/>
                    <a:pt x="157" y="14"/>
                  </a:cubicBezTo>
                  <a:cubicBezTo>
                    <a:pt x="159" y="11"/>
                    <a:pt x="159" y="11"/>
                    <a:pt x="159" y="11"/>
                  </a:cubicBezTo>
                  <a:cubicBezTo>
                    <a:pt x="167" y="13"/>
                    <a:pt x="167" y="13"/>
                    <a:pt x="167" y="13"/>
                  </a:cubicBezTo>
                  <a:cubicBezTo>
                    <a:pt x="171" y="13"/>
                    <a:pt x="171" y="13"/>
                    <a:pt x="171" y="13"/>
                  </a:cubicBezTo>
                  <a:cubicBezTo>
                    <a:pt x="177" y="11"/>
                    <a:pt x="177" y="11"/>
                    <a:pt x="177" y="11"/>
                  </a:cubicBezTo>
                  <a:cubicBezTo>
                    <a:pt x="180" y="14"/>
                    <a:pt x="180" y="14"/>
                    <a:pt x="180" y="14"/>
                  </a:cubicBezTo>
                  <a:cubicBezTo>
                    <a:pt x="180" y="17"/>
                    <a:pt x="180" y="17"/>
                    <a:pt x="180" y="17"/>
                  </a:cubicBezTo>
                  <a:cubicBezTo>
                    <a:pt x="184" y="18"/>
                    <a:pt x="184" y="18"/>
                    <a:pt x="184" y="18"/>
                  </a:cubicBezTo>
                  <a:cubicBezTo>
                    <a:pt x="184" y="18"/>
                    <a:pt x="187" y="20"/>
                    <a:pt x="188" y="20"/>
                  </a:cubicBezTo>
                  <a:cubicBezTo>
                    <a:pt x="189" y="20"/>
                    <a:pt x="191" y="21"/>
                    <a:pt x="191" y="21"/>
                  </a:cubicBezTo>
                  <a:cubicBezTo>
                    <a:pt x="192" y="31"/>
                    <a:pt x="192" y="31"/>
                    <a:pt x="192" y="31"/>
                  </a:cubicBezTo>
                  <a:cubicBezTo>
                    <a:pt x="190" y="34"/>
                    <a:pt x="190" y="34"/>
                    <a:pt x="190" y="34"/>
                  </a:cubicBezTo>
                  <a:cubicBezTo>
                    <a:pt x="192" y="42"/>
                    <a:pt x="192" y="42"/>
                    <a:pt x="192" y="42"/>
                  </a:cubicBezTo>
                  <a:cubicBezTo>
                    <a:pt x="192" y="46"/>
                    <a:pt x="192" y="46"/>
                    <a:pt x="192" y="46"/>
                  </a:cubicBezTo>
                  <a:cubicBezTo>
                    <a:pt x="196" y="43"/>
                    <a:pt x="196" y="43"/>
                    <a:pt x="196" y="43"/>
                  </a:cubicBezTo>
                  <a:cubicBezTo>
                    <a:pt x="200" y="46"/>
                    <a:pt x="200" y="46"/>
                    <a:pt x="200" y="46"/>
                  </a:cubicBezTo>
                  <a:cubicBezTo>
                    <a:pt x="198" y="49"/>
                    <a:pt x="198" y="49"/>
                    <a:pt x="198" y="49"/>
                  </a:cubicBezTo>
                  <a:cubicBezTo>
                    <a:pt x="203" y="53"/>
                    <a:pt x="203" y="53"/>
                    <a:pt x="203" y="53"/>
                  </a:cubicBezTo>
                  <a:cubicBezTo>
                    <a:pt x="207" y="55"/>
                    <a:pt x="207" y="55"/>
                    <a:pt x="207" y="55"/>
                  </a:cubicBezTo>
                  <a:cubicBezTo>
                    <a:pt x="206" y="58"/>
                    <a:pt x="206" y="58"/>
                    <a:pt x="206" y="58"/>
                  </a:cubicBezTo>
                  <a:cubicBezTo>
                    <a:pt x="206" y="58"/>
                    <a:pt x="207" y="59"/>
                    <a:pt x="208" y="59"/>
                  </a:cubicBezTo>
                  <a:cubicBezTo>
                    <a:pt x="209" y="60"/>
                    <a:pt x="211" y="61"/>
                    <a:pt x="211" y="61"/>
                  </a:cubicBezTo>
                  <a:cubicBezTo>
                    <a:pt x="211" y="61"/>
                    <a:pt x="212" y="64"/>
                    <a:pt x="212" y="66"/>
                  </a:cubicBezTo>
                  <a:cubicBezTo>
                    <a:pt x="213" y="67"/>
                    <a:pt x="217" y="70"/>
                    <a:pt x="217" y="70"/>
                  </a:cubicBezTo>
                  <a:cubicBezTo>
                    <a:pt x="216" y="75"/>
                    <a:pt x="216" y="75"/>
                    <a:pt x="216" y="75"/>
                  </a:cubicBezTo>
                  <a:cubicBezTo>
                    <a:pt x="216" y="75"/>
                    <a:pt x="216" y="77"/>
                    <a:pt x="216" y="78"/>
                  </a:cubicBezTo>
                  <a:cubicBezTo>
                    <a:pt x="216" y="79"/>
                    <a:pt x="216" y="80"/>
                    <a:pt x="216" y="81"/>
                  </a:cubicBezTo>
                  <a:cubicBezTo>
                    <a:pt x="216" y="80"/>
                    <a:pt x="216" y="80"/>
                    <a:pt x="216" y="80"/>
                  </a:cubicBezTo>
                  <a:cubicBezTo>
                    <a:pt x="211" y="83"/>
                    <a:pt x="211" y="83"/>
                    <a:pt x="211" y="83"/>
                  </a:cubicBezTo>
                  <a:cubicBezTo>
                    <a:pt x="210" y="90"/>
                    <a:pt x="210" y="90"/>
                    <a:pt x="210" y="90"/>
                  </a:cubicBezTo>
                  <a:cubicBezTo>
                    <a:pt x="205" y="95"/>
                    <a:pt x="205" y="95"/>
                    <a:pt x="205" y="95"/>
                  </a:cubicBezTo>
                  <a:cubicBezTo>
                    <a:pt x="207" y="100"/>
                    <a:pt x="207" y="100"/>
                    <a:pt x="207" y="100"/>
                  </a:cubicBezTo>
                  <a:cubicBezTo>
                    <a:pt x="205" y="103"/>
                    <a:pt x="205" y="103"/>
                    <a:pt x="205" y="103"/>
                  </a:cubicBezTo>
                  <a:cubicBezTo>
                    <a:pt x="197" y="103"/>
                    <a:pt x="197" y="103"/>
                    <a:pt x="197" y="103"/>
                  </a:cubicBezTo>
                  <a:cubicBezTo>
                    <a:pt x="197" y="103"/>
                    <a:pt x="196" y="103"/>
                    <a:pt x="192" y="103"/>
                  </a:cubicBezTo>
                  <a:cubicBezTo>
                    <a:pt x="188" y="103"/>
                    <a:pt x="189" y="103"/>
                    <a:pt x="189" y="103"/>
                  </a:cubicBezTo>
                  <a:cubicBezTo>
                    <a:pt x="186" y="106"/>
                    <a:pt x="186" y="106"/>
                    <a:pt x="186" y="106"/>
                  </a:cubicBezTo>
                  <a:cubicBezTo>
                    <a:pt x="185" y="112"/>
                    <a:pt x="185" y="112"/>
                    <a:pt x="185" y="112"/>
                  </a:cubicBezTo>
                  <a:cubicBezTo>
                    <a:pt x="185" y="112"/>
                    <a:pt x="183" y="112"/>
                    <a:pt x="179" y="113"/>
                  </a:cubicBezTo>
                  <a:cubicBezTo>
                    <a:pt x="177" y="114"/>
                    <a:pt x="177" y="115"/>
                    <a:pt x="177" y="115"/>
                  </a:cubicBezTo>
                  <a:cubicBezTo>
                    <a:pt x="177" y="115"/>
                    <a:pt x="177" y="115"/>
                    <a:pt x="177" y="115"/>
                  </a:cubicBezTo>
                  <a:cubicBezTo>
                    <a:pt x="174" y="115"/>
                    <a:pt x="174" y="115"/>
                    <a:pt x="174" y="115"/>
                  </a:cubicBezTo>
                  <a:cubicBezTo>
                    <a:pt x="169" y="114"/>
                    <a:pt x="169" y="114"/>
                    <a:pt x="169" y="114"/>
                  </a:cubicBezTo>
                  <a:cubicBezTo>
                    <a:pt x="165" y="114"/>
                    <a:pt x="165" y="114"/>
                    <a:pt x="165" y="114"/>
                  </a:cubicBezTo>
                  <a:cubicBezTo>
                    <a:pt x="163" y="110"/>
                    <a:pt x="163" y="110"/>
                    <a:pt x="163" y="110"/>
                  </a:cubicBezTo>
                  <a:cubicBezTo>
                    <a:pt x="160" y="109"/>
                    <a:pt x="160" y="109"/>
                    <a:pt x="160" y="109"/>
                  </a:cubicBezTo>
                  <a:cubicBezTo>
                    <a:pt x="157" y="105"/>
                    <a:pt x="157" y="105"/>
                    <a:pt x="157" y="105"/>
                  </a:cubicBezTo>
                  <a:cubicBezTo>
                    <a:pt x="153" y="104"/>
                    <a:pt x="153" y="104"/>
                    <a:pt x="153" y="104"/>
                  </a:cubicBezTo>
                  <a:cubicBezTo>
                    <a:pt x="151" y="101"/>
                    <a:pt x="151" y="101"/>
                    <a:pt x="151" y="101"/>
                  </a:cubicBezTo>
                  <a:cubicBezTo>
                    <a:pt x="146" y="101"/>
                    <a:pt x="146" y="101"/>
                    <a:pt x="146" y="101"/>
                  </a:cubicBezTo>
                  <a:cubicBezTo>
                    <a:pt x="143" y="99"/>
                    <a:pt x="143" y="99"/>
                    <a:pt x="143" y="99"/>
                  </a:cubicBezTo>
                  <a:cubicBezTo>
                    <a:pt x="142" y="97"/>
                    <a:pt x="142" y="97"/>
                    <a:pt x="142" y="97"/>
                  </a:cubicBezTo>
                  <a:cubicBezTo>
                    <a:pt x="139" y="97"/>
                    <a:pt x="139" y="97"/>
                    <a:pt x="139" y="97"/>
                  </a:cubicBezTo>
                  <a:cubicBezTo>
                    <a:pt x="135" y="98"/>
                    <a:pt x="135" y="98"/>
                    <a:pt x="135" y="98"/>
                  </a:cubicBezTo>
                  <a:cubicBezTo>
                    <a:pt x="128" y="100"/>
                    <a:pt x="128" y="100"/>
                    <a:pt x="128" y="100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96"/>
                    <a:pt x="123" y="96"/>
                    <a:pt x="123" y="96"/>
                  </a:cubicBezTo>
                  <a:cubicBezTo>
                    <a:pt x="119" y="93"/>
                    <a:pt x="119" y="93"/>
                    <a:pt x="119" y="93"/>
                  </a:cubicBezTo>
                  <a:cubicBezTo>
                    <a:pt x="117" y="87"/>
                    <a:pt x="117" y="87"/>
                    <a:pt x="117" y="87"/>
                  </a:cubicBezTo>
                  <a:cubicBezTo>
                    <a:pt x="117" y="87"/>
                    <a:pt x="113" y="90"/>
                    <a:pt x="112" y="90"/>
                  </a:cubicBezTo>
                  <a:cubicBezTo>
                    <a:pt x="112" y="90"/>
                    <a:pt x="109" y="95"/>
                    <a:pt x="109" y="95"/>
                  </a:cubicBezTo>
                  <a:cubicBezTo>
                    <a:pt x="108" y="99"/>
                    <a:pt x="108" y="99"/>
                    <a:pt x="108" y="99"/>
                  </a:cubicBezTo>
                  <a:cubicBezTo>
                    <a:pt x="102" y="97"/>
                    <a:pt x="102" y="97"/>
                    <a:pt x="102" y="97"/>
                  </a:cubicBezTo>
                  <a:cubicBezTo>
                    <a:pt x="102" y="97"/>
                    <a:pt x="99" y="101"/>
                    <a:pt x="99" y="102"/>
                  </a:cubicBezTo>
                  <a:cubicBezTo>
                    <a:pt x="98" y="102"/>
                    <a:pt x="94" y="100"/>
                    <a:pt x="94" y="100"/>
                  </a:cubicBezTo>
                  <a:cubicBezTo>
                    <a:pt x="88" y="100"/>
                    <a:pt x="88" y="100"/>
                    <a:pt x="88" y="100"/>
                  </a:cubicBezTo>
                  <a:cubicBezTo>
                    <a:pt x="88" y="100"/>
                    <a:pt x="82" y="100"/>
                    <a:pt x="81" y="99"/>
                  </a:cubicBezTo>
                  <a:cubicBezTo>
                    <a:pt x="80" y="99"/>
                    <a:pt x="80" y="100"/>
                    <a:pt x="80" y="100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69" y="102"/>
                    <a:pt x="69" y="102"/>
                    <a:pt x="69" y="102"/>
                  </a:cubicBezTo>
                  <a:cubicBezTo>
                    <a:pt x="69" y="102"/>
                    <a:pt x="68" y="106"/>
                    <a:pt x="67" y="107"/>
                  </a:cubicBezTo>
                  <a:cubicBezTo>
                    <a:pt x="66" y="107"/>
                    <a:pt x="63" y="104"/>
                    <a:pt x="62" y="103"/>
                  </a:cubicBezTo>
                  <a:cubicBezTo>
                    <a:pt x="62" y="102"/>
                    <a:pt x="59" y="101"/>
                    <a:pt x="59" y="101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104"/>
                    <a:pt x="48" y="105"/>
                    <a:pt x="47" y="105"/>
                  </a:cubicBezTo>
                  <a:cubicBezTo>
                    <a:pt x="46" y="105"/>
                    <a:pt x="41" y="107"/>
                    <a:pt x="41" y="107"/>
                  </a:cubicBezTo>
                  <a:cubicBezTo>
                    <a:pt x="34" y="106"/>
                    <a:pt x="34" y="106"/>
                    <a:pt x="34" y="106"/>
                  </a:cubicBezTo>
                  <a:cubicBezTo>
                    <a:pt x="31" y="109"/>
                    <a:pt x="31" y="109"/>
                    <a:pt x="31" y="109"/>
                  </a:cubicBezTo>
                  <a:cubicBezTo>
                    <a:pt x="25" y="113"/>
                    <a:pt x="25" y="113"/>
                    <a:pt x="25" y="113"/>
                  </a:cubicBezTo>
                  <a:cubicBezTo>
                    <a:pt x="21" y="113"/>
                    <a:pt x="21" y="113"/>
                    <a:pt x="21" y="113"/>
                  </a:cubicBezTo>
                  <a:cubicBezTo>
                    <a:pt x="19" y="118"/>
                    <a:pt x="19" y="118"/>
                    <a:pt x="19" y="118"/>
                  </a:cubicBezTo>
                  <a:cubicBezTo>
                    <a:pt x="15" y="120"/>
                    <a:pt x="15" y="120"/>
                    <a:pt x="15" y="120"/>
                  </a:cubicBezTo>
                  <a:cubicBezTo>
                    <a:pt x="14" y="122"/>
                    <a:pt x="14" y="122"/>
                    <a:pt x="14" y="122"/>
                  </a:cubicBezTo>
                  <a:cubicBezTo>
                    <a:pt x="13" y="128"/>
                    <a:pt x="13" y="128"/>
                    <a:pt x="13" y="128"/>
                  </a:cubicBezTo>
                  <a:cubicBezTo>
                    <a:pt x="13" y="128"/>
                    <a:pt x="10" y="129"/>
                    <a:pt x="8" y="129"/>
                  </a:cubicBezTo>
                  <a:cubicBezTo>
                    <a:pt x="7" y="130"/>
                    <a:pt x="9" y="131"/>
                    <a:pt x="9" y="131"/>
                  </a:cubicBezTo>
                  <a:cubicBezTo>
                    <a:pt x="8" y="134"/>
                    <a:pt x="8" y="134"/>
                    <a:pt x="8" y="134"/>
                  </a:cubicBezTo>
                  <a:cubicBezTo>
                    <a:pt x="8" y="134"/>
                    <a:pt x="7" y="133"/>
                    <a:pt x="7" y="133"/>
                  </a:cubicBezTo>
                  <a:cubicBezTo>
                    <a:pt x="7" y="133"/>
                    <a:pt x="6" y="130"/>
                    <a:pt x="5" y="128"/>
                  </a:cubicBezTo>
                  <a:cubicBezTo>
                    <a:pt x="3" y="126"/>
                    <a:pt x="1" y="117"/>
                    <a:pt x="1" y="117"/>
                  </a:cubicBezTo>
                  <a:cubicBezTo>
                    <a:pt x="3" y="113"/>
                    <a:pt x="3" y="113"/>
                    <a:pt x="3" y="113"/>
                  </a:cubicBezTo>
                  <a:cubicBezTo>
                    <a:pt x="3" y="113"/>
                    <a:pt x="3" y="109"/>
                    <a:pt x="3" y="108"/>
                  </a:cubicBezTo>
                  <a:cubicBezTo>
                    <a:pt x="2" y="106"/>
                    <a:pt x="1" y="97"/>
                    <a:pt x="1" y="97"/>
                  </a:cubicBezTo>
                  <a:cubicBezTo>
                    <a:pt x="1" y="97"/>
                    <a:pt x="0" y="93"/>
                    <a:pt x="0" y="92"/>
                  </a:cubicBezTo>
                  <a:cubicBezTo>
                    <a:pt x="0" y="91"/>
                    <a:pt x="7" y="83"/>
                    <a:pt x="7" y="83"/>
                  </a:cubicBezTo>
                  <a:cubicBezTo>
                    <a:pt x="7" y="82"/>
                    <a:pt x="8" y="74"/>
                    <a:pt x="8" y="74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10" y="51"/>
                    <a:pt x="10" y="51"/>
                    <a:pt x="10" y="51"/>
                  </a:cubicBezTo>
                  <a:cubicBezTo>
                    <a:pt x="10" y="51"/>
                    <a:pt x="11" y="47"/>
                    <a:pt x="12" y="47"/>
                  </a:cubicBezTo>
                  <a:cubicBezTo>
                    <a:pt x="13" y="46"/>
                    <a:pt x="19" y="45"/>
                    <a:pt x="19" y="45"/>
                  </a:cubicBezTo>
                  <a:close/>
                </a:path>
              </a:pathLst>
            </a:custGeom>
            <a:grpFill/>
            <a:ln w="3175" cap="rnd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Lato Light"/>
              </a:endParaRPr>
            </a:p>
          </p:txBody>
        </p:sp>
        <p:sp>
          <p:nvSpPr>
            <p:cNvPr id="18" name="Freeform 61">
              <a:extLst>
                <a:ext uri="{FF2B5EF4-FFF2-40B4-BE49-F238E27FC236}">
                  <a16:creationId xmlns:a16="http://schemas.microsoft.com/office/drawing/2014/main" id="{9D85A3F1-DDCA-33C7-B919-79CB80C8563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35002" y="3399175"/>
              <a:ext cx="359514" cy="307906"/>
            </a:xfrm>
            <a:custGeom>
              <a:avLst/>
              <a:gdLst>
                <a:gd name="T0" fmla="*/ 132 w 158"/>
                <a:gd name="T1" fmla="*/ 9 h 139"/>
                <a:gd name="T2" fmla="*/ 138 w 158"/>
                <a:gd name="T3" fmla="*/ 25 h 139"/>
                <a:gd name="T4" fmla="*/ 135 w 158"/>
                <a:gd name="T5" fmla="*/ 42 h 139"/>
                <a:gd name="T6" fmla="*/ 151 w 158"/>
                <a:gd name="T7" fmla="*/ 49 h 139"/>
                <a:gd name="T8" fmla="*/ 152 w 158"/>
                <a:gd name="T9" fmla="*/ 59 h 139"/>
                <a:gd name="T10" fmla="*/ 149 w 158"/>
                <a:gd name="T11" fmla="*/ 65 h 139"/>
                <a:gd name="T12" fmla="*/ 151 w 158"/>
                <a:gd name="T13" fmla="*/ 79 h 139"/>
                <a:gd name="T14" fmla="*/ 141 w 158"/>
                <a:gd name="T15" fmla="*/ 85 h 139"/>
                <a:gd name="T16" fmla="*/ 135 w 158"/>
                <a:gd name="T17" fmla="*/ 87 h 139"/>
                <a:gd name="T18" fmla="*/ 140 w 158"/>
                <a:gd name="T19" fmla="*/ 93 h 139"/>
                <a:gd name="T20" fmla="*/ 138 w 158"/>
                <a:gd name="T21" fmla="*/ 97 h 139"/>
                <a:gd name="T22" fmla="*/ 129 w 158"/>
                <a:gd name="T23" fmla="*/ 103 h 139"/>
                <a:gd name="T24" fmla="*/ 121 w 158"/>
                <a:gd name="T25" fmla="*/ 115 h 139"/>
                <a:gd name="T26" fmla="*/ 125 w 158"/>
                <a:gd name="T27" fmla="*/ 129 h 139"/>
                <a:gd name="T28" fmla="*/ 126 w 158"/>
                <a:gd name="T29" fmla="*/ 137 h 139"/>
                <a:gd name="T30" fmla="*/ 118 w 158"/>
                <a:gd name="T31" fmla="*/ 139 h 139"/>
                <a:gd name="T32" fmla="*/ 114 w 158"/>
                <a:gd name="T33" fmla="*/ 138 h 139"/>
                <a:gd name="T34" fmla="*/ 113 w 158"/>
                <a:gd name="T35" fmla="*/ 137 h 139"/>
                <a:gd name="T36" fmla="*/ 113 w 158"/>
                <a:gd name="T37" fmla="*/ 137 h 139"/>
                <a:gd name="T38" fmla="*/ 113 w 158"/>
                <a:gd name="T39" fmla="*/ 137 h 139"/>
                <a:gd name="T40" fmla="*/ 112 w 158"/>
                <a:gd name="T41" fmla="*/ 137 h 139"/>
                <a:gd name="T42" fmla="*/ 99 w 158"/>
                <a:gd name="T43" fmla="*/ 129 h 139"/>
                <a:gd name="T44" fmla="*/ 87 w 158"/>
                <a:gd name="T45" fmla="*/ 116 h 139"/>
                <a:gd name="T46" fmla="*/ 68 w 158"/>
                <a:gd name="T47" fmla="*/ 100 h 139"/>
                <a:gd name="T48" fmla="*/ 56 w 158"/>
                <a:gd name="T49" fmla="*/ 89 h 139"/>
                <a:gd name="T50" fmla="*/ 43 w 158"/>
                <a:gd name="T51" fmla="*/ 79 h 139"/>
                <a:gd name="T52" fmla="*/ 31 w 158"/>
                <a:gd name="T53" fmla="*/ 68 h 139"/>
                <a:gd name="T54" fmla="*/ 23 w 158"/>
                <a:gd name="T55" fmla="*/ 54 h 139"/>
                <a:gd name="T56" fmla="*/ 14 w 158"/>
                <a:gd name="T57" fmla="*/ 43 h 139"/>
                <a:gd name="T58" fmla="*/ 5 w 158"/>
                <a:gd name="T59" fmla="*/ 36 h 139"/>
                <a:gd name="T60" fmla="*/ 1 w 158"/>
                <a:gd name="T61" fmla="*/ 20 h 139"/>
                <a:gd name="T62" fmla="*/ 2 w 158"/>
                <a:gd name="T63" fmla="*/ 10 h 139"/>
                <a:gd name="T64" fmla="*/ 8 w 158"/>
                <a:gd name="T65" fmla="*/ 7 h 139"/>
                <a:gd name="T66" fmla="*/ 23 w 158"/>
                <a:gd name="T67" fmla="*/ 13 h 139"/>
                <a:gd name="T68" fmla="*/ 35 w 158"/>
                <a:gd name="T69" fmla="*/ 4 h 139"/>
                <a:gd name="T70" fmla="*/ 48 w 158"/>
                <a:gd name="T71" fmla="*/ 2 h 139"/>
                <a:gd name="T72" fmla="*/ 61 w 158"/>
                <a:gd name="T73" fmla="*/ 4 h 139"/>
                <a:gd name="T74" fmla="*/ 80 w 158"/>
                <a:gd name="T75" fmla="*/ 6 h 139"/>
                <a:gd name="T76" fmla="*/ 90 w 158"/>
                <a:gd name="T77" fmla="*/ 3 h 139"/>
                <a:gd name="T78" fmla="*/ 97 w 158"/>
                <a:gd name="T79" fmla="*/ 2 h 139"/>
                <a:gd name="T80" fmla="*/ 98 w 158"/>
                <a:gd name="T81" fmla="*/ 2 h 139"/>
                <a:gd name="T82" fmla="*/ 98 w 158"/>
                <a:gd name="T83" fmla="*/ 2 h 139"/>
                <a:gd name="T84" fmla="*/ 99 w 158"/>
                <a:gd name="T85" fmla="*/ 2 h 139"/>
                <a:gd name="T86" fmla="*/ 99 w 158"/>
                <a:gd name="T87" fmla="*/ 2 h 139"/>
                <a:gd name="T88" fmla="*/ 99 w 158"/>
                <a:gd name="T89" fmla="*/ 2 h 139"/>
                <a:gd name="T90" fmla="*/ 100 w 158"/>
                <a:gd name="T91" fmla="*/ 1 h 139"/>
                <a:gd name="T92" fmla="*/ 100 w 158"/>
                <a:gd name="T93" fmla="*/ 1 h 139"/>
                <a:gd name="T94" fmla="*/ 100 w 158"/>
                <a:gd name="T95" fmla="*/ 1 h 139"/>
                <a:gd name="T96" fmla="*/ 100 w 158"/>
                <a:gd name="T97" fmla="*/ 1 h 139"/>
                <a:gd name="T98" fmla="*/ 100 w 158"/>
                <a:gd name="T99" fmla="*/ 1 h 139"/>
                <a:gd name="T100" fmla="*/ 103 w 158"/>
                <a:gd name="T101" fmla="*/ 4 h 139"/>
                <a:gd name="T102" fmla="*/ 117 w 158"/>
                <a:gd name="T103" fmla="*/ 8 h 139"/>
                <a:gd name="T104" fmla="*/ 130 w 158"/>
                <a:gd name="T105" fmla="*/ 12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8" h="139">
                  <a:moveTo>
                    <a:pt x="145" y="83"/>
                  </a:moveTo>
                  <a:cubicBezTo>
                    <a:pt x="146" y="83"/>
                    <a:pt x="146" y="83"/>
                    <a:pt x="146" y="83"/>
                  </a:cubicBezTo>
                  <a:cubicBezTo>
                    <a:pt x="146" y="83"/>
                    <a:pt x="146" y="83"/>
                    <a:pt x="146" y="83"/>
                  </a:cubicBezTo>
                  <a:cubicBezTo>
                    <a:pt x="145" y="83"/>
                    <a:pt x="145" y="83"/>
                    <a:pt x="145" y="83"/>
                  </a:cubicBezTo>
                  <a:close/>
                  <a:moveTo>
                    <a:pt x="132" y="9"/>
                  </a:moveTo>
                  <a:cubicBezTo>
                    <a:pt x="132" y="9"/>
                    <a:pt x="132" y="9"/>
                    <a:pt x="132" y="9"/>
                  </a:cubicBezTo>
                  <a:cubicBezTo>
                    <a:pt x="138" y="10"/>
                    <a:pt x="138" y="10"/>
                    <a:pt x="138" y="10"/>
                  </a:cubicBezTo>
                  <a:cubicBezTo>
                    <a:pt x="141" y="11"/>
                    <a:pt x="141" y="11"/>
                    <a:pt x="141" y="11"/>
                  </a:cubicBezTo>
                  <a:cubicBezTo>
                    <a:pt x="141" y="14"/>
                    <a:pt x="141" y="14"/>
                    <a:pt x="141" y="14"/>
                  </a:cubicBezTo>
                  <a:cubicBezTo>
                    <a:pt x="141" y="18"/>
                    <a:pt x="141" y="18"/>
                    <a:pt x="141" y="18"/>
                  </a:cubicBezTo>
                  <a:cubicBezTo>
                    <a:pt x="141" y="21"/>
                    <a:pt x="141" y="21"/>
                    <a:pt x="141" y="21"/>
                  </a:cubicBezTo>
                  <a:cubicBezTo>
                    <a:pt x="138" y="25"/>
                    <a:pt x="138" y="25"/>
                    <a:pt x="138" y="25"/>
                  </a:cubicBezTo>
                  <a:cubicBezTo>
                    <a:pt x="138" y="25"/>
                    <a:pt x="137" y="28"/>
                    <a:pt x="137" y="28"/>
                  </a:cubicBezTo>
                  <a:cubicBezTo>
                    <a:pt x="137" y="29"/>
                    <a:pt x="136" y="31"/>
                    <a:pt x="136" y="31"/>
                  </a:cubicBezTo>
                  <a:cubicBezTo>
                    <a:pt x="136" y="31"/>
                    <a:pt x="134" y="30"/>
                    <a:pt x="135" y="33"/>
                  </a:cubicBezTo>
                  <a:cubicBezTo>
                    <a:pt x="135" y="36"/>
                    <a:pt x="136" y="35"/>
                    <a:pt x="136" y="36"/>
                  </a:cubicBezTo>
                  <a:cubicBezTo>
                    <a:pt x="136" y="37"/>
                    <a:pt x="136" y="39"/>
                    <a:pt x="136" y="40"/>
                  </a:cubicBezTo>
                  <a:cubicBezTo>
                    <a:pt x="135" y="41"/>
                    <a:pt x="136" y="41"/>
                    <a:pt x="135" y="42"/>
                  </a:cubicBezTo>
                  <a:cubicBezTo>
                    <a:pt x="135" y="43"/>
                    <a:pt x="137" y="44"/>
                    <a:pt x="139" y="44"/>
                  </a:cubicBezTo>
                  <a:cubicBezTo>
                    <a:pt x="141" y="45"/>
                    <a:pt x="141" y="44"/>
                    <a:pt x="142" y="44"/>
                  </a:cubicBezTo>
                  <a:cubicBezTo>
                    <a:pt x="143" y="44"/>
                    <a:pt x="144" y="45"/>
                    <a:pt x="145" y="45"/>
                  </a:cubicBezTo>
                  <a:cubicBezTo>
                    <a:pt x="146" y="46"/>
                    <a:pt x="146" y="46"/>
                    <a:pt x="146" y="47"/>
                  </a:cubicBezTo>
                  <a:cubicBezTo>
                    <a:pt x="147" y="48"/>
                    <a:pt x="148" y="49"/>
                    <a:pt x="149" y="50"/>
                  </a:cubicBezTo>
                  <a:cubicBezTo>
                    <a:pt x="150" y="50"/>
                    <a:pt x="150" y="49"/>
                    <a:pt x="151" y="49"/>
                  </a:cubicBezTo>
                  <a:cubicBezTo>
                    <a:pt x="151" y="50"/>
                    <a:pt x="152" y="51"/>
                    <a:pt x="153" y="51"/>
                  </a:cubicBezTo>
                  <a:cubicBezTo>
                    <a:pt x="153" y="52"/>
                    <a:pt x="154" y="53"/>
                    <a:pt x="155" y="53"/>
                  </a:cubicBezTo>
                  <a:cubicBezTo>
                    <a:pt x="155" y="53"/>
                    <a:pt x="157" y="54"/>
                    <a:pt x="157" y="54"/>
                  </a:cubicBezTo>
                  <a:cubicBezTo>
                    <a:pt x="158" y="55"/>
                    <a:pt x="157" y="56"/>
                    <a:pt x="157" y="56"/>
                  </a:cubicBezTo>
                  <a:cubicBezTo>
                    <a:pt x="156" y="56"/>
                    <a:pt x="156" y="58"/>
                    <a:pt x="155" y="58"/>
                  </a:cubicBezTo>
                  <a:cubicBezTo>
                    <a:pt x="155" y="58"/>
                    <a:pt x="152" y="59"/>
                    <a:pt x="152" y="59"/>
                  </a:cubicBezTo>
                  <a:cubicBezTo>
                    <a:pt x="151" y="59"/>
                    <a:pt x="150" y="59"/>
                    <a:pt x="149" y="59"/>
                  </a:cubicBezTo>
                  <a:cubicBezTo>
                    <a:pt x="148" y="59"/>
                    <a:pt x="147" y="59"/>
                    <a:pt x="146" y="58"/>
                  </a:cubicBezTo>
                  <a:cubicBezTo>
                    <a:pt x="145" y="58"/>
                    <a:pt x="145" y="58"/>
                    <a:pt x="144" y="58"/>
                  </a:cubicBezTo>
                  <a:cubicBezTo>
                    <a:pt x="144" y="59"/>
                    <a:pt x="144" y="61"/>
                    <a:pt x="144" y="61"/>
                  </a:cubicBezTo>
                  <a:cubicBezTo>
                    <a:pt x="144" y="61"/>
                    <a:pt x="145" y="62"/>
                    <a:pt x="146" y="63"/>
                  </a:cubicBezTo>
                  <a:cubicBezTo>
                    <a:pt x="146" y="63"/>
                    <a:pt x="148" y="65"/>
                    <a:pt x="149" y="65"/>
                  </a:cubicBezTo>
                  <a:cubicBezTo>
                    <a:pt x="149" y="65"/>
                    <a:pt x="150" y="66"/>
                    <a:pt x="151" y="67"/>
                  </a:cubicBezTo>
                  <a:cubicBezTo>
                    <a:pt x="152" y="69"/>
                    <a:pt x="152" y="70"/>
                    <a:pt x="152" y="70"/>
                  </a:cubicBezTo>
                  <a:cubicBezTo>
                    <a:pt x="157" y="74"/>
                    <a:pt x="157" y="74"/>
                    <a:pt x="157" y="74"/>
                  </a:cubicBezTo>
                  <a:cubicBezTo>
                    <a:pt x="157" y="74"/>
                    <a:pt x="157" y="75"/>
                    <a:pt x="157" y="78"/>
                  </a:cubicBezTo>
                  <a:cubicBezTo>
                    <a:pt x="157" y="82"/>
                    <a:pt x="156" y="80"/>
                    <a:pt x="155" y="80"/>
                  </a:cubicBezTo>
                  <a:cubicBezTo>
                    <a:pt x="154" y="80"/>
                    <a:pt x="153" y="80"/>
                    <a:pt x="151" y="79"/>
                  </a:cubicBezTo>
                  <a:cubicBezTo>
                    <a:pt x="150" y="79"/>
                    <a:pt x="150" y="79"/>
                    <a:pt x="150" y="79"/>
                  </a:cubicBezTo>
                  <a:cubicBezTo>
                    <a:pt x="148" y="82"/>
                    <a:pt x="148" y="82"/>
                    <a:pt x="148" y="82"/>
                  </a:cubicBezTo>
                  <a:cubicBezTo>
                    <a:pt x="148" y="82"/>
                    <a:pt x="146" y="82"/>
                    <a:pt x="145" y="83"/>
                  </a:cubicBezTo>
                  <a:cubicBezTo>
                    <a:pt x="144" y="83"/>
                    <a:pt x="144" y="83"/>
                    <a:pt x="144" y="83"/>
                  </a:cubicBezTo>
                  <a:cubicBezTo>
                    <a:pt x="144" y="83"/>
                    <a:pt x="142" y="84"/>
                    <a:pt x="142" y="84"/>
                  </a:cubicBezTo>
                  <a:cubicBezTo>
                    <a:pt x="142" y="84"/>
                    <a:pt x="141" y="85"/>
                    <a:pt x="141" y="85"/>
                  </a:cubicBezTo>
                  <a:cubicBezTo>
                    <a:pt x="140" y="85"/>
                    <a:pt x="140" y="85"/>
                    <a:pt x="140" y="85"/>
                  </a:cubicBezTo>
                  <a:cubicBezTo>
                    <a:pt x="139" y="84"/>
                    <a:pt x="139" y="84"/>
                    <a:pt x="139" y="84"/>
                  </a:cubicBezTo>
                  <a:cubicBezTo>
                    <a:pt x="138" y="83"/>
                    <a:pt x="138" y="83"/>
                    <a:pt x="138" y="83"/>
                  </a:cubicBezTo>
                  <a:cubicBezTo>
                    <a:pt x="136" y="85"/>
                    <a:pt x="136" y="85"/>
                    <a:pt x="136" y="85"/>
                  </a:cubicBezTo>
                  <a:cubicBezTo>
                    <a:pt x="135" y="86"/>
                    <a:pt x="135" y="86"/>
                    <a:pt x="135" y="86"/>
                  </a:cubicBezTo>
                  <a:cubicBezTo>
                    <a:pt x="135" y="86"/>
                    <a:pt x="135" y="87"/>
                    <a:pt x="135" y="87"/>
                  </a:cubicBezTo>
                  <a:cubicBezTo>
                    <a:pt x="135" y="87"/>
                    <a:pt x="137" y="87"/>
                    <a:pt x="137" y="87"/>
                  </a:cubicBezTo>
                  <a:cubicBezTo>
                    <a:pt x="137" y="89"/>
                    <a:pt x="137" y="89"/>
                    <a:pt x="137" y="89"/>
                  </a:cubicBezTo>
                  <a:cubicBezTo>
                    <a:pt x="137" y="89"/>
                    <a:pt x="137" y="89"/>
                    <a:pt x="138" y="89"/>
                  </a:cubicBezTo>
                  <a:cubicBezTo>
                    <a:pt x="138" y="89"/>
                    <a:pt x="139" y="90"/>
                    <a:pt x="139" y="90"/>
                  </a:cubicBezTo>
                  <a:cubicBezTo>
                    <a:pt x="140" y="91"/>
                    <a:pt x="140" y="91"/>
                    <a:pt x="140" y="91"/>
                  </a:cubicBezTo>
                  <a:cubicBezTo>
                    <a:pt x="140" y="93"/>
                    <a:pt x="140" y="93"/>
                    <a:pt x="140" y="93"/>
                  </a:cubicBezTo>
                  <a:cubicBezTo>
                    <a:pt x="142" y="94"/>
                    <a:pt x="142" y="94"/>
                    <a:pt x="142" y="94"/>
                  </a:cubicBezTo>
                  <a:cubicBezTo>
                    <a:pt x="142" y="96"/>
                    <a:pt x="142" y="96"/>
                    <a:pt x="142" y="96"/>
                  </a:cubicBezTo>
                  <a:cubicBezTo>
                    <a:pt x="141" y="97"/>
                    <a:pt x="141" y="97"/>
                    <a:pt x="141" y="97"/>
                  </a:cubicBezTo>
                  <a:cubicBezTo>
                    <a:pt x="140" y="98"/>
                    <a:pt x="140" y="98"/>
                    <a:pt x="140" y="98"/>
                  </a:cubicBezTo>
                  <a:cubicBezTo>
                    <a:pt x="138" y="98"/>
                    <a:pt x="138" y="98"/>
                    <a:pt x="138" y="98"/>
                  </a:cubicBezTo>
                  <a:cubicBezTo>
                    <a:pt x="138" y="97"/>
                    <a:pt x="138" y="97"/>
                    <a:pt x="138" y="97"/>
                  </a:cubicBezTo>
                  <a:cubicBezTo>
                    <a:pt x="137" y="95"/>
                    <a:pt x="137" y="95"/>
                    <a:pt x="137" y="95"/>
                  </a:cubicBezTo>
                  <a:cubicBezTo>
                    <a:pt x="136" y="94"/>
                    <a:pt x="136" y="94"/>
                    <a:pt x="136" y="94"/>
                  </a:cubicBezTo>
                  <a:cubicBezTo>
                    <a:pt x="133" y="95"/>
                    <a:pt x="133" y="95"/>
                    <a:pt x="133" y="95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28" y="101"/>
                    <a:pt x="128" y="101"/>
                    <a:pt x="128" y="101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27" y="105"/>
                    <a:pt x="127" y="105"/>
                    <a:pt x="127" y="105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28" y="111"/>
                    <a:pt x="128" y="111"/>
                    <a:pt x="128" y="111"/>
                  </a:cubicBezTo>
                  <a:cubicBezTo>
                    <a:pt x="128" y="113"/>
                    <a:pt x="128" y="113"/>
                    <a:pt x="128" y="113"/>
                  </a:cubicBezTo>
                  <a:cubicBezTo>
                    <a:pt x="124" y="114"/>
                    <a:pt x="124" y="114"/>
                    <a:pt x="124" y="114"/>
                  </a:cubicBezTo>
                  <a:cubicBezTo>
                    <a:pt x="121" y="115"/>
                    <a:pt x="121" y="115"/>
                    <a:pt x="121" y="115"/>
                  </a:cubicBezTo>
                  <a:cubicBezTo>
                    <a:pt x="121" y="118"/>
                    <a:pt x="121" y="118"/>
                    <a:pt x="121" y="118"/>
                  </a:cubicBezTo>
                  <a:cubicBezTo>
                    <a:pt x="121" y="119"/>
                    <a:pt x="121" y="119"/>
                    <a:pt x="121" y="119"/>
                  </a:cubicBezTo>
                  <a:cubicBezTo>
                    <a:pt x="124" y="123"/>
                    <a:pt x="124" y="123"/>
                    <a:pt x="124" y="123"/>
                  </a:cubicBezTo>
                  <a:cubicBezTo>
                    <a:pt x="123" y="124"/>
                    <a:pt x="123" y="124"/>
                    <a:pt x="123" y="124"/>
                  </a:cubicBezTo>
                  <a:cubicBezTo>
                    <a:pt x="122" y="125"/>
                    <a:pt x="122" y="125"/>
                    <a:pt x="122" y="125"/>
                  </a:cubicBezTo>
                  <a:cubicBezTo>
                    <a:pt x="125" y="129"/>
                    <a:pt x="125" y="129"/>
                    <a:pt x="125" y="129"/>
                  </a:cubicBezTo>
                  <a:cubicBezTo>
                    <a:pt x="126" y="130"/>
                    <a:pt x="126" y="130"/>
                    <a:pt x="126" y="130"/>
                  </a:cubicBezTo>
                  <a:cubicBezTo>
                    <a:pt x="128" y="130"/>
                    <a:pt x="128" y="130"/>
                    <a:pt x="128" y="130"/>
                  </a:cubicBezTo>
                  <a:cubicBezTo>
                    <a:pt x="128" y="132"/>
                    <a:pt x="128" y="132"/>
                    <a:pt x="128" y="132"/>
                  </a:cubicBezTo>
                  <a:cubicBezTo>
                    <a:pt x="128" y="133"/>
                    <a:pt x="128" y="133"/>
                    <a:pt x="128" y="133"/>
                  </a:cubicBezTo>
                  <a:cubicBezTo>
                    <a:pt x="128" y="135"/>
                    <a:pt x="128" y="135"/>
                    <a:pt x="128" y="135"/>
                  </a:cubicBezTo>
                  <a:cubicBezTo>
                    <a:pt x="126" y="137"/>
                    <a:pt x="126" y="137"/>
                    <a:pt x="126" y="137"/>
                  </a:cubicBezTo>
                  <a:cubicBezTo>
                    <a:pt x="127" y="139"/>
                    <a:pt x="127" y="139"/>
                    <a:pt x="127" y="139"/>
                  </a:cubicBezTo>
                  <a:cubicBezTo>
                    <a:pt x="125" y="138"/>
                    <a:pt x="125" y="138"/>
                    <a:pt x="125" y="138"/>
                  </a:cubicBezTo>
                  <a:cubicBezTo>
                    <a:pt x="124" y="139"/>
                    <a:pt x="124" y="139"/>
                    <a:pt x="124" y="139"/>
                  </a:cubicBezTo>
                  <a:cubicBezTo>
                    <a:pt x="124" y="139"/>
                    <a:pt x="124" y="139"/>
                    <a:pt x="124" y="139"/>
                  </a:cubicBezTo>
                  <a:cubicBezTo>
                    <a:pt x="121" y="138"/>
                    <a:pt x="121" y="138"/>
                    <a:pt x="121" y="138"/>
                  </a:cubicBezTo>
                  <a:cubicBezTo>
                    <a:pt x="121" y="138"/>
                    <a:pt x="119" y="139"/>
                    <a:pt x="118" y="139"/>
                  </a:cubicBezTo>
                  <a:cubicBezTo>
                    <a:pt x="118" y="139"/>
                    <a:pt x="117" y="139"/>
                    <a:pt x="117" y="139"/>
                  </a:cubicBezTo>
                  <a:cubicBezTo>
                    <a:pt x="117" y="139"/>
                    <a:pt x="115" y="138"/>
                    <a:pt x="114" y="138"/>
                  </a:cubicBezTo>
                  <a:cubicBezTo>
                    <a:pt x="114" y="138"/>
                    <a:pt x="114" y="138"/>
                    <a:pt x="114" y="138"/>
                  </a:cubicBezTo>
                  <a:cubicBezTo>
                    <a:pt x="114" y="138"/>
                    <a:pt x="114" y="138"/>
                    <a:pt x="114" y="138"/>
                  </a:cubicBezTo>
                  <a:cubicBezTo>
                    <a:pt x="114" y="138"/>
                    <a:pt x="114" y="138"/>
                    <a:pt x="114" y="138"/>
                  </a:cubicBezTo>
                  <a:cubicBezTo>
                    <a:pt x="114" y="138"/>
                    <a:pt x="114" y="138"/>
                    <a:pt x="114" y="138"/>
                  </a:cubicBezTo>
                  <a:cubicBezTo>
                    <a:pt x="114" y="138"/>
                    <a:pt x="114" y="138"/>
                    <a:pt x="114" y="138"/>
                  </a:cubicBezTo>
                  <a:cubicBezTo>
                    <a:pt x="114" y="137"/>
                    <a:pt x="114" y="137"/>
                    <a:pt x="114" y="137"/>
                  </a:cubicBezTo>
                  <a:cubicBezTo>
                    <a:pt x="114" y="137"/>
                    <a:pt x="114" y="137"/>
                    <a:pt x="114" y="137"/>
                  </a:cubicBezTo>
                  <a:cubicBezTo>
                    <a:pt x="114" y="137"/>
                    <a:pt x="114" y="137"/>
                    <a:pt x="114" y="137"/>
                  </a:cubicBezTo>
                  <a:cubicBezTo>
                    <a:pt x="114" y="137"/>
                    <a:pt x="114" y="137"/>
                    <a:pt x="114" y="137"/>
                  </a:cubicBezTo>
                  <a:cubicBezTo>
                    <a:pt x="113" y="137"/>
                    <a:pt x="113" y="137"/>
                    <a:pt x="113" y="137"/>
                  </a:cubicBezTo>
                  <a:cubicBezTo>
                    <a:pt x="113" y="137"/>
                    <a:pt x="113" y="137"/>
                    <a:pt x="113" y="137"/>
                  </a:cubicBezTo>
                  <a:cubicBezTo>
                    <a:pt x="113" y="137"/>
                    <a:pt x="113" y="137"/>
                    <a:pt x="113" y="137"/>
                  </a:cubicBezTo>
                  <a:cubicBezTo>
                    <a:pt x="113" y="137"/>
                    <a:pt x="113" y="137"/>
                    <a:pt x="113" y="137"/>
                  </a:cubicBezTo>
                  <a:cubicBezTo>
                    <a:pt x="113" y="137"/>
                    <a:pt x="113" y="137"/>
                    <a:pt x="113" y="137"/>
                  </a:cubicBezTo>
                  <a:cubicBezTo>
                    <a:pt x="113" y="137"/>
                    <a:pt x="113" y="137"/>
                    <a:pt x="113" y="137"/>
                  </a:cubicBezTo>
                  <a:cubicBezTo>
                    <a:pt x="113" y="137"/>
                    <a:pt x="113" y="137"/>
                    <a:pt x="113" y="137"/>
                  </a:cubicBezTo>
                  <a:cubicBezTo>
                    <a:pt x="113" y="137"/>
                    <a:pt x="113" y="137"/>
                    <a:pt x="113" y="137"/>
                  </a:cubicBezTo>
                  <a:cubicBezTo>
                    <a:pt x="113" y="137"/>
                    <a:pt x="113" y="137"/>
                    <a:pt x="113" y="137"/>
                  </a:cubicBezTo>
                  <a:cubicBezTo>
                    <a:pt x="113" y="137"/>
                    <a:pt x="113" y="137"/>
                    <a:pt x="113" y="137"/>
                  </a:cubicBezTo>
                  <a:cubicBezTo>
                    <a:pt x="113" y="137"/>
                    <a:pt x="113" y="137"/>
                    <a:pt x="113" y="137"/>
                  </a:cubicBezTo>
                  <a:cubicBezTo>
                    <a:pt x="113" y="137"/>
                    <a:pt x="113" y="137"/>
                    <a:pt x="113" y="137"/>
                  </a:cubicBezTo>
                  <a:cubicBezTo>
                    <a:pt x="113" y="137"/>
                    <a:pt x="113" y="137"/>
                    <a:pt x="113" y="137"/>
                  </a:cubicBezTo>
                  <a:cubicBezTo>
                    <a:pt x="112" y="137"/>
                    <a:pt x="112" y="137"/>
                    <a:pt x="112" y="137"/>
                  </a:cubicBezTo>
                  <a:cubicBezTo>
                    <a:pt x="112" y="137"/>
                    <a:pt x="112" y="137"/>
                    <a:pt x="112" y="137"/>
                  </a:cubicBezTo>
                  <a:cubicBezTo>
                    <a:pt x="112" y="137"/>
                    <a:pt x="112" y="137"/>
                    <a:pt x="112" y="137"/>
                  </a:cubicBezTo>
                  <a:cubicBezTo>
                    <a:pt x="112" y="137"/>
                    <a:pt x="112" y="137"/>
                    <a:pt x="112" y="137"/>
                  </a:cubicBezTo>
                  <a:cubicBezTo>
                    <a:pt x="112" y="137"/>
                    <a:pt x="112" y="137"/>
                    <a:pt x="112" y="137"/>
                  </a:cubicBezTo>
                  <a:cubicBezTo>
                    <a:pt x="112" y="137"/>
                    <a:pt x="112" y="137"/>
                    <a:pt x="112" y="137"/>
                  </a:cubicBezTo>
                  <a:cubicBezTo>
                    <a:pt x="112" y="137"/>
                    <a:pt x="112" y="137"/>
                    <a:pt x="112" y="137"/>
                  </a:cubicBezTo>
                  <a:cubicBezTo>
                    <a:pt x="112" y="137"/>
                    <a:pt x="112" y="137"/>
                    <a:pt x="112" y="137"/>
                  </a:cubicBezTo>
                  <a:cubicBezTo>
                    <a:pt x="112" y="137"/>
                    <a:pt x="112" y="137"/>
                    <a:pt x="112" y="137"/>
                  </a:cubicBezTo>
                  <a:cubicBezTo>
                    <a:pt x="106" y="134"/>
                    <a:pt x="106" y="134"/>
                    <a:pt x="106" y="134"/>
                  </a:cubicBezTo>
                  <a:cubicBezTo>
                    <a:pt x="101" y="131"/>
                    <a:pt x="101" y="131"/>
                    <a:pt x="101" y="131"/>
                  </a:cubicBezTo>
                  <a:cubicBezTo>
                    <a:pt x="99" y="129"/>
                    <a:pt x="99" y="129"/>
                    <a:pt x="99" y="129"/>
                  </a:cubicBezTo>
                  <a:cubicBezTo>
                    <a:pt x="98" y="125"/>
                    <a:pt x="98" y="125"/>
                    <a:pt x="98" y="125"/>
                  </a:cubicBezTo>
                  <a:cubicBezTo>
                    <a:pt x="93" y="124"/>
                    <a:pt x="93" y="124"/>
                    <a:pt x="93" y="124"/>
                  </a:cubicBezTo>
                  <a:cubicBezTo>
                    <a:pt x="93" y="121"/>
                    <a:pt x="87" y="126"/>
                    <a:pt x="89" y="120"/>
                  </a:cubicBezTo>
                  <a:cubicBezTo>
                    <a:pt x="89" y="120"/>
                    <a:pt x="89" y="119"/>
                    <a:pt x="89" y="119"/>
                  </a:cubicBezTo>
                  <a:cubicBezTo>
                    <a:pt x="89" y="119"/>
                    <a:pt x="89" y="119"/>
                    <a:pt x="89" y="119"/>
                  </a:cubicBezTo>
                  <a:cubicBezTo>
                    <a:pt x="89" y="118"/>
                    <a:pt x="87" y="116"/>
                    <a:pt x="87" y="116"/>
                  </a:cubicBezTo>
                  <a:cubicBezTo>
                    <a:pt x="81" y="113"/>
                    <a:pt x="80" y="110"/>
                    <a:pt x="77" y="109"/>
                  </a:cubicBezTo>
                  <a:cubicBezTo>
                    <a:pt x="76" y="109"/>
                    <a:pt x="76" y="109"/>
                    <a:pt x="76" y="109"/>
                  </a:cubicBezTo>
                  <a:cubicBezTo>
                    <a:pt x="72" y="105"/>
                    <a:pt x="72" y="105"/>
                    <a:pt x="72" y="105"/>
                  </a:cubicBezTo>
                  <a:cubicBezTo>
                    <a:pt x="70" y="104"/>
                    <a:pt x="70" y="104"/>
                    <a:pt x="70" y="104"/>
                  </a:cubicBezTo>
                  <a:cubicBezTo>
                    <a:pt x="68" y="102"/>
                    <a:pt x="68" y="102"/>
                    <a:pt x="68" y="102"/>
                  </a:cubicBezTo>
                  <a:cubicBezTo>
                    <a:pt x="68" y="100"/>
                    <a:pt x="68" y="100"/>
                    <a:pt x="68" y="100"/>
                  </a:cubicBezTo>
                  <a:cubicBezTo>
                    <a:pt x="67" y="96"/>
                    <a:pt x="67" y="96"/>
                    <a:pt x="67" y="96"/>
                  </a:cubicBezTo>
                  <a:cubicBezTo>
                    <a:pt x="67" y="96"/>
                    <a:pt x="67" y="96"/>
                    <a:pt x="67" y="96"/>
                  </a:cubicBezTo>
                  <a:cubicBezTo>
                    <a:pt x="67" y="96"/>
                    <a:pt x="63" y="95"/>
                    <a:pt x="61" y="94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57" y="90"/>
                    <a:pt x="57" y="90"/>
                    <a:pt x="57" y="90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3" y="86"/>
                    <a:pt x="53" y="86"/>
                    <a:pt x="53" y="86"/>
                  </a:cubicBezTo>
                  <a:cubicBezTo>
                    <a:pt x="52" y="86"/>
                    <a:pt x="52" y="86"/>
                    <a:pt x="52" y="86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3" y="79"/>
                    <a:pt x="43" y="79"/>
                    <a:pt x="43" y="79"/>
                  </a:cubicBezTo>
                  <a:cubicBezTo>
                    <a:pt x="40" y="78"/>
                    <a:pt x="40" y="78"/>
                    <a:pt x="40" y="78"/>
                  </a:cubicBezTo>
                  <a:cubicBezTo>
                    <a:pt x="39" y="76"/>
                    <a:pt x="39" y="76"/>
                    <a:pt x="39" y="76"/>
                  </a:cubicBezTo>
                  <a:cubicBezTo>
                    <a:pt x="38" y="75"/>
                    <a:pt x="38" y="75"/>
                    <a:pt x="38" y="75"/>
                  </a:cubicBezTo>
                  <a:cubicBezTo>
                    <a:pt x="35" y="71"/>
                    <a:pt x="35" y="71"/>
                    <a:pt x="35" y="71"/>
                  </a:cubicBezTo>
                  <a:cubicBezTo>
                    <a:pt x="32" y="69"/>
                    <a:pt x="32" y="69"/>
                    <a:pt x="32" y="69"/>
                  </a:cubicBezTo>
                  <a:cubicBezTo>
                    <a:pt x="31" y="68"/>
                    <a:pt x="31" y="68"/>
                    <a:pt x="31" y="68"/>
                  </a:cubicBezTo>
                  <a:cubicBezTo>
                    <a:pt x="30" y="67"/>
                    <a:pt x="30" y="67"/>
                    <a:pt x="30" y="67"/>
                  </a:cubicBezTo>
                  <a:cubicBezTo>
                    <a:pt x="28" y="64"/>
                    <a:pt x="28" y="64"/>
                    <a:pt x="28" y="64"/>
                  </a:cubicBezTo>
                  <a:cubicBezTo>
                    <a:pt x="25" y="61"/>
                    <a:pt x="25" y="61"/>
                    <a:pt x="25" y="61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3" y="54"/>
                    <a:pt x="23" y="54"/>
                    <a:pt x="23" y="54"/>
                  </a:cubicBezTo>
                  <a:cubicBezTo>
                    <a:pt x="22" y="53"/>
                    <a:pt x="21" y="53"/>
                    <a:pt x="21" y="52"/>
                  </a:cubicBezTo>
                  <a:cubicBezTo>
                    <a:pt x="20" y="52"/>
                    <a:pt x="18" y="51"/>
                    <a:pt x="19" y="50"/>
                  </a:cubicBezTo>
                  <a:cubicBezTo>
                    <a:pt x="19" y="49"/>
                    <a:pt x="18" y="48"/>
                    <a:pt x="18" y="46"/>
                  </a:cubicBezTo>
                  <a:cubicBezTo>
                    <a:pt x="18" y="45"/>
                    <a:pt x="18" y="44"/>
                    <a:pt x="17" y="44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5" y="43"/>
                    <a:pt x="14" y="43"/>
                    <a:pt x="14" y="43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3"/>
                    <a:pt x="14" y="41"/>
                    <a:pt x="14" y="39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5"/>
                    <a:pt x="8" y="34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5" y="35"/>
                    <a:pt x="5" y="36"/>
                    <a:pt x="5" y="36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1" y="32"/>
                    <a:pt x="1" y="31"/>
                    <a:pt x="2" y="29"/>
                  </a:cubicBezTo>
                  <a:cubicBezTo>
                    <a:pt x="4" y="27"/>
                    <a:pt x="2" y="26"/>
                    <a:pt x="2" y="26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1" y="13"/>
                    <a:pt x="1" y="11"/>
                  </a:cubicBezTo>
                  <a:cubicBezTo>
                    <a:pt x="1" y="11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8"/>
                    <a:pt x="8" y="7"/>
                    <a:pt x="8" y="7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7"/>
                    <a:pt x="22" y="16"/>
                    <a:pt x="23" y="16"/>
                  </a:cubicBezTo>
                  <a:cubicBezTo>
                    <a:pt x="23" y="15"/>
                    <a:pt x="23" y="13"/>
                    <a:pt x="23" y="13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4"/>
                    <a:pt x="38" y="5"/>
                    <a:pt x="39" y="5"/>
                  </a:cubicBezTo>
                  <a:cubicBezTo>
                    <a:pt x="39" y="5"/>
                    <a:pt x="40" y="5"/>
                    <a:pt x="40" y="5"/>
                  </a:cubicBezTo>
                  <a:cubicBezTo>
                    <a:pt x="42" y="2"/>
                    <a:pt x="42" y="2"/>
                    <a:pt x="42" y="2"/>
                  </a:cubicBezTo>
                  <a:cubicBezTo>
                    <a:pt x="42" y="2"/>
                    <a:pt x="42" y="2"/>
                    <a:pt x="42" y="2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8" y="2"/>
                    <a:pt x="48" y="2"/>
                    <a:pt x="48" y="2"/>
                  </a:cubicBezTo>
                  <a:cubicBezTo>
                    <a:pt x="50" y="4"/>
                    <a:pt x="50" y="4"/>
                    <a:pt x="50" y="4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57" y="5"/>
                    <a:pt x="57" y="5"/>
                    <a:pt x="57" y="5"/>
                  </a:cubicBezTo>
                  <a:cubicBezTo>
                    <a:pt x="57" y="4"/>
                    <a:pt x="57" y="4"/>
                    <a:pt x="57" y="4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66" y="5"/>
                    <a:pt x="66" y="5"/>
                    <a:pt x="66" y="5"/>
                  </a:cubicBezTo>
                  <a:cubicBezTo>
                    <a:pt x="69" y="5"/>
                    <a:pt x="69" y="5"/>
                    <a:pt x="69" y="5"/>
                  </a:cubicBezTo>
                  <a:cubicBezTo>
                    <a:pt x="74" y="5"/>
                    <a:pt x="74" y="5"/>
                    <a:pt x="74" y="5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79" y="7"/>
                    <a:pt x="79" y="7"/>
                    <a:pt x="79" y="7"/>
                  </a:cubicBezTo>
                  <a:cubicBezTo>
                    <a:pt x="79" y="7"/>
                    <a:pt x="79" y="7"/>
                    <a:pt x="80" y="6"/>
                  </a:cubicBezTo>
                  <a:cubicBezTo>
                    <a:pt x="80" y="6"/>
                    <a:pt x="83" y="6"/>
                    <a:pt x="83" y="6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86" y="5"/>
                    <a:pt x="88" y="5"/>
                    <a:pt x="88" y="5"/>
                  </a:cubicBezTo>
                  <a:cubicBezTo>
                    <a:pt x="89" y="2"/>
                    <a:pt x="89" y="2"/>
                    <a:pt x="89" y="2"/>
                  </a:cubicBezTo>
                  <a:cubicBezTo>
                    <a:pt x="90" y="3"/>
                    <a:pt x="90" y="3"/>
                    <a:pt x="90" y="3"/>
                  </a:cubicBezTo>
                  <a:cubicBezTo>
                    <a:pt x="91" y="3"/>
                    <a:pt x="91" y="3"/>
                    <a:pt x="92" y="3"/>
                  </a:cubicBezTo>
                  <a:cubicBezTo>
                    <a:pt x="93" y="3"/>
                    <a:pt x="94" y="2"/>
                    <a:pt x="94" y="2"/>
                  </a:cubicBezTo>
                  <a:cubicBezTo>
                    <a:pt x="94" y="2"/>
                    <a:pt x="95" y="3"/>
                    <a:pt x="95" y="3"/>
                  </a:cubicBezTo>
                  <a:cubicBezTo>
                    <a:pt x="95" y="3"/>
                    <a:pt x="96" y="2"/>
                    <a:pt x="97" y="2"/>
                  </a:cubicBezTo>
                  <a:cubicBezTo>
                    <a:pt x="97" y="2"/>
                    <a:pt x="97" y="2"/>
                    <a:pt x="97" y="2"/>
                  </a:cubicBezTo>
                  <a:cubicBezTo>
                    <a:pt x="97" y="2"/>
                    <a:pt x="97" y="2"/>
                    <a:pt x="97" y="2"/>
                  </a:cubicBezTo>
                  <a:cubicBezTo>
                    <a:pt x="98" y="2"/>
                    <a:pt x="98" y="2"/>
                    <a:pt x="98" y="2"/>
                  </a:cubicBezTo>
                  <a:cubicBezTo>
                    <a:pt x="98" y="2"/>
                    <a:pt x="98" y="2"/>
                    <a:pt x="98" y="2"/>
                  </a:cubicBezTo>
                  <a:cubicBezTo>
                    <a:pt x="98" y="2"/>
                    <a:pt x="98" y="2"/>
                    <a:pt x="98" y="2"/>
                  </a:cubicBezTo>
                  <a:cubicBezTo>
                    <a:pt x="98" y="2"/>
                    <a:pt x="98" y="2"/>
                    <a:pt x="98" y="2"/>
                  </a:cubicBezTo>
                  <a:cubicBezTo>
                    <a:pt x="98" y="2"/>
                    <a:pt x="98" y="2"/>
                    <a:pt x="98" y="2"/>
                  </a:cubicBezTo>
                  <a:cubicBezTo>
                    <a:pt x="98" y="2"/>
                    <a:pt x="98" y="2"/>
                    <a:pt x="98" y="2"/>
                  </a:cubicBezTo>
                  <a:cubicBezTo>
                    <a:pt x="98" y="2"/>
                    <a:pt x="98" y="2"/>
                    <a:pt x="98" y="2"/>
                  </a:cubicBezTo>
                  <a:cubicBezTo>
                    <a:pt x="98" y="2"/>
                    <a:pt x="98" y="2"/>
                    <a:pt x="98" y="2"/>
                  </a:cubicBezTo>
                  <a:cubicBezTo>
                    <a:pt x="98" y="2"/>
                    <a:pt x="98" y="2"/>
                    <a:pt x="98" y="2"/>
                  </a:cubicBezTo>
                  <a:cubicBezTo>
                    <a:pt x="98" y="2"/>
                    <a:pt x="98" y="2"/>
                    <a:pt x="98" y="2"/>
                  </a:cubicBezTo>
                  <a:cubicBezTo>
                    <a:pt x="98" y="2"/>
                    <a:pt x="98" y="2"/>
                    <a:pt x="98" y="2"/>
                  </a:cubicBezTo>
                  <a:cubicBezTo>
                    <a:pt x="98" y="2"/>
                    <a:pt x="98" y="2"/>
                    <a:pt x="98" y="2"/>
                  </a:cubicBezTo>
                  <a:cubicBezTo>
                    <a:pt x="98" y="2"/>
                    <a:pt x="98" y="2"/>
                    <a:pt x="98" y="2"/>
                  </a:cubicBezTo>
                  <a:cubicBezTo>
                    <a:pt x="98" y="2"/>
                    <a:pt x="98" y="2"/>
                    <a:pt x="98" y="2"/>
                  </a:cubicBezTo>
                  <a:cubicBezTo>
                    <a:pt x="99" y="2"/>
                    <a:pt x="99" y="2"/>
                    <a:pt x="99" y="2"/>
                  </a:cubicBezTo>
                  <a:cubicBezTo>
                    <a:pt x="99" y="2"/>
                    <a:pt x="99" y="2"/>
                    <a:pt x="99" y="2"/>
                  </a:cubicBezTo>
                  <a:cubicBezTo>
                    <a:pt x="99" y="2"/>
                    <a:pt x="99" y="2"/>
                    <a:pt x="99" y="2"/>
                  </a:cubicBezTo>
                  <a:cubicBezTo>
                    <a:pt x="99" y="2"/>
                    <a:pt x="99" y="2"/>
                    <a:pt x="99" y="2"/>
                  </a:cubicBezTo>
                  <a:cubicBezTo>
                    <a:pt x="99" y="2"/>
                    <a:pt x="99" y="2"/>
                    <a:pt x="99" y="2"/>
                  </a:cubicBezTo>
                  <a:cubicBezTo>
                    <a:pt x="99" y="2"/>
                    <a:pt x="99" y="2"/>
                    <a:pt x="99" y="2"/>
                  </a:cubicBezTo>
                  <a:cubicBezTo>
                    <a:pt x="99" y="2"/>
                    <a:pt x="99" y="2"/>
                    <a:pt x="99" y="2"/>
                  </a:cubicBezTo>
                  <a:cubicBezTo>
                    <a:pt x="99" y="2"/>
                    <a:pt x="99" y="2"/>
                    <a:pt x="99" y="2"/>
                  </a:cubicBezTo>
                  <a:cubicBezTo>
                    <a:pt x="99" y="2"/>
                    <a:pt x="99" y="2"/>
                    <a:pt x="99" y="2"/>
                  </a:cubicBezTo>
                  <a:cubicBezTo>
                    <a:pt x="99" y="2"/>
                    <a:pt x="99" y="2"/>
                    <a:pt x="99" y="2"/>
                  </a:cubicBezTo>
                  <a:cubicBezTo>
                    <a:pt x="99" y="2"/>
                    <a:pt x="99" y="2"/>
                    <a:pt x="99" y="2"/>
                  </a:cubicBezTo>
                  <a:cubicBezTo>
                    <a:pt x="99" y="2"/>
                    <a:pt x="99" y="2"/>
                    <a:pt x="99" y="2"/>
                  </a:cubicBezTo>
                  <a:cubicBezTo>
                    <a:pt x="99" y="2"/>
                    <a:pt x="99" y="2"/>
                    <a:pt x="99" y="2"/>
                  </a:cubicBezTo>
                  <a:cubicBezTo>
                    <a:pt x="99" y="2"/>
                    <a:pt x="99" y="2"/>
                    <a:pt x="99" y="2"/>
                  </a:cubicBezTo>
                  <a:cubicBezTo>
                    <a:pt x="99" y="2"/>
                    <a:pt x="99" y="2"/>
                    <a:pt x="99" y="2"/>
                  </a:cubicBezTo>
                  <a:cubicBezTo>
                    <a:pt x="99" y="2"/>
                    <a:pt x="99" y="2"/>
                    <a:pt x="99" y="2"/>
                  </a:cubicBezTo>
                  <a:cubicBezTo>
                    <a:pt x="99" y="1"/>
                    <a:pt x="99" y="1"/>
                    <a:pt x="99" y="1"/>
                  </a:cubicBezTo>
                  <a:cubicBezTo>
                    <a:pt x="99" y="1"/>
                    <a:pt x="99" y="1"/>
                    <a:pt x="99" y="1"/>
                  </a:cubicBezTo>
                  <a:cubicBezTo>
                    <a:pt x="99" y="1"/>
                    <a:pt x="99" y="1"/>
                    <a:pt x="99" y="1"/>
                  </a:cubicBezTo>
                  <a:cubicBezTo>
                    <a:pt x="99" y="1"/>
                    <a:pt x="99" y="1"/>
                    <a:pt x="99" y="1"/>
                  </a:cubicBezTo>
                  <a:cubicBezTo>
                    <a:pt x="99" y="1"/>
                    <a:pt x="99" y="1"/>
                    <a:pt x="99" y="1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1"/>
                    <a:pt x="101" y="3"/>
                    <a:pt x="103" y="4"/>
                  </a:cubicBezTo>
                  <a:cubicBezTo>
                    <a:pt x="103" y="4"/>
                    <a:pt x="103" y="4"/>
                    <a:pt x="103" y="4"/>
                  </a:cubicBezTo>
                  <a:cubicBezTo>
                    <a:pt x="105" y="4"/>
                    <a:pt x="105" y="4"/>
                    <a:pt x="105" y="4"/>
                  </a:cubicBezTo>
                  <a:cubicBezTo>
                    <a:pt x="105" y="4"/>
                    <a:pt x="105" y="4"/>
                    <a:pt x="105" y="4"/>
                  </a:cubicBezTo>
                  <a:cubicBezTo>
                    <a:pt x="105" y="4"/>
                    <a:pt x="106" y="3"/>
                    <a:pt x="107" y="3"/>
                  </a:cubicBezTo>
                  <a:cubicBezTo>
                    <a:pt x="109" y="3"/>
                    <a:pt x="110" y="3"/>
                    <a:pt x="111" y="3"/>
                  </a:cubicBezTo>
                  <a:cubicBezTo>
                    <a:pt x="113" y="3"/>
                    <a:pt x="114" y="5"/>
                    <a:pt x="114" y="5"/>
                  </a:cubicBezTo>
                  <a:cubicBezTo>
                    <a:pt x="117" y="8"/>
                    <a:pt x="117" y="8"/>
                    <a:pt x="117" y="8"/>
                  </a:cubicBezTo>
                  <a:cubicBezTo>
                    <a:pt x="117" y="8"/>
                    <a:pt x="118" y="10"/>
                    <a:pt x="118" y="11"/>
                  </a:cubicBezTo>
                  <a:cubicBezTo>
                    <a:pt x="119" y="12"/>
                    <a:pt x="119" y="13"/>
                    <a:pt x="119" y="13"/>
                  </a:cubicBezTo>
                  <a:cubicBezTo>
                    <a:pt x="119" y="13"/>
                    <a:pt x="119" y="13"/>
                    <a:pt x="119" y="13"/>
                  </a:cubicBezTo>
                  <a:cubicBezTo>
                    <a:pt x="120" y="13"/>
                    <a:pt x="127" y="16"/>
                    <a:pt x="128" y="16"/>
                  </a:cubicBezTo>
                  <a:cubicBezTo>
                    <a:pt x="128" y="16"/>
                    <a:pt x="129" y="16"/>
                    <a:pt x="129" y="16"/>
                  </a:cubicBezTo>
                  <a:cubicBezTo>
                    <a:pt x="129" y="14"/>
                    <a:pt x="128" y="13"/>
                    <a:pt x="130" y="12"/>
                  </a:cubicBezTo>
                  <a:cubicBezTo>
                    <a:pt x="131" y="12"/>
                    <a:pt x="132" y="14"/>
                    <a:pt x="132" y="12"/>
                  </a:cubicBezTo>
                  <a:cubicBezTo>
                    <a:pt x="132" y="10"/>
                    <a:pt x="133" y="11"/>
                    <a:pt x="132" y="9"/>
                  </a:cubicBezTo>
                  <a:close/>
                </a:path>
              </a:pathLst>
            </a:custGeom>
            <a:grpFill/>
            <a:ln w="3175" cap="rnd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Lato Light"/>
              </a:endParaRPr>
            </a:p>
          </p:txBody>
        </p:sp>
        <p:sp>
          <p:nvSpPr>
            <p:cNvPr id="19" name="Freeform 63">
              <a:extLst>
                <a:ext uri="{FF2B5EF4-FFF2-40B4-BE49-F238E27FC236}">
                  <a16:creationId xmlns:a16="http://schemas.microsoft.com/office/drawing/2014/main" id="{00C4AF12-DDEE-02B0-9F12-BF113FAAED2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77543" y="1947010"/>
              <a:ext cx="322133" cy="369700"/>
            </a:xfrm>
            <a:custGeom>
              <a:avLst/>
              <a:gdLst>
                <a:gd name="T0" fmla="*/ 71 w 141"/>
                <a:gd name="T1" fmla="*/ 5 h 167"/>
                <a:gd name="T2" fmla="*/ 67 w 141"/>
                <a:gd name="T3" fmla="*/ 47 h 167"/>
                <a:gd name="T4" fmla="*/ 87 w 141"/>
                <a:gd name="T5" fmla="*/ 73 h 167"/>
                <a:gd name="T6" fmla="*/ 76 w 141"/>
                <a:gd name="T7" fmla="*/ 89 h 167"/>
                <a:gd name="T8" fmla="*/ 66 w 141"/>
                <a:gd name="T9" fmla="*/ 95 h 167"/>
                <a:gd name="T10" fmla="*/ 60 w 141"/>
                <a:gd name="T11" fmla="*/ 106 h 167"/>
                <a:gd name="T12" fmla="*/ 51 w 141"/>
                <a:gd name="T13" fmla="*/ 115 h 167"/>
                <a:gd name="T14" fmla="*/ 47 w 141"/>
                <a:gd name="T15" fmla="*/ 129 h 167"/>
                <a:gd name="T16" fmla="*/ 44 w 141"/>
                <a:gd name="T17" fmla="*/ 146 h 167"/>
                <a:gd name="T18" fmla="*/ 36 w 141"/>
                <a:gd name="T19" fmla="*/ 157 h 167"/>
                <a:gd name="T20" fmla="*/ 17 w 141"/>
                <a:gd name="T21" fmla="*/ 140 h 167"/>
                <a:gd name="T22" fmla="*/ 4 w 141"/>
                <a:gd name="T23" fmla="*/ 120 h 167"/>
                <a:gd name="T24" fmla="*/ 8 w 141"/>
                <a:gd name="T25" fmla="*/ 95 h 167"/>
                <a:gd name="T26" fmla="*/ 6 w 141"/>
                <a:gd name="T27" fmla="*/ 60 h 167"/>
                <a:gd name="T28" fmla="*/ 18 w 141"/>
                <a:gd name="T29" fmla="*/ 62 h 167"/>
                <a:gd name="T30" fmla="*/ 24 w 141"/>
                <a:gd name="T31" fmla="*/ 44 h 167"/>
                <a:gd name="T32" fmla="*/ 25 w 141"/>
                <a:gd name="T33" fmla="*/ 54 h 167"/>
                <a:gd name="T34" fmla="*/ 33 w 141"/>
                <a:gd name="T35" fmla="*/ 60 h 167"/>
                <a:gd name="T36" fmla="*/ 36 w 141"/>
                <a:gd name="T37" fmla="*/ 56 h 167"/>
                <a:gd name="T38" fmla="*/ 47 w 141"/>
                <a:gd name="T39" fmla="*/ 40 h 167"/>
                <a:gd name="T40" fmla="*/ 34 w 141"/>
                <a:gd name="T41" fmla="*/ 40 h 167"/>
                <a:gd name="T42" fmla="*/ 18 w 141"/>
                <a:gd name="T43" fmla="*/ 46 h 167"/>
                <a:gd name="T44" fmla="*/ 17 w 141"/>
                <a:gd name="T45" fmla="*/ 59 h 167"/>
                <a:gd name="T46" fmla="*/ 5 w 141"/>
                <a:gd name="T47" fmla="*/ 51 h 167"/>
                <a:gd name="T48" fmla="*/ 24 w 141"/>
                <a:gd name="T49" fmla="*/ 33 h 167"/>
                <a:gd name="T50" fmla="*/ 11 w 141"/>
                <a:gd name="T51" fmla="*/ 144 h 167"/>
                <a:gd name="T52" fmla="*/ 68 w 141"/>
                <a:gd name="T53" fmla="*/ 112 h 167"/>
                <a:gd name="T54" fmla="*/ 68 w 141"/>
                <a:gd name="T55" fmla="*/ 112 h 167"/>
                <a:gd name="T56" fmla="*/ 107 w 141"/>
                <a:gd name="T57" fmla="*/ 153 h 167"/>
                <a:gd name="T58" fmla="*/ 105 w 141"/>
                <a:gd name="T59" fmla="*/ 151 h 167"/>
                <a:gd name="T60" fmla="*/ 128 w 141"/>
                <a:gd name="T61" fmla="*/ 143 h 167"/>
                <a:gd name="T62" fmla="*/ 124 w 141"/>
                <a:gd name="T63" fmla="*/ 138 h 167"/>
                <a:gd name="T64" fmla="*/ 132 w 141"/>
                <a:gd name="T65" fmla="*/ 124 h 167"/>
                <a:gd name="T66" fmla="*/ 139 w 141"/>
                <a:gd name="T67" fmla="*/ 110 h 167"/>
                <a:gd name="T68" fmla="*/ 133 w 141"/>
                <a:gd name="T69" fmla="*/ 87 h 167"/>
                <a:gd name="T70" fmla="*/ 119 w 141"/>
                <a:gd name="T71" fmla="*/ 97 h 167"/>
                <a:gd name="T72" fmla="*/ 111 w 141"/>
                <a:gd name="T73" fmla="*/ 108 h 167"/>
                <a:gd name="T74" fmla="*/ 113 w 141"/>
                <a:gd name="T75" fmla="*/ 95 h 167"/>
                <a:gd name="T76" fmla="*/ 105 w 141"/>
                <a:gd name="T77" fmla="*/ 99 h 167"/>
                <a:gd name="T78" fmla="*/ 88 w 141"/>
                <a:gd name="T79" fmla="*/ 108 h 167"/>
                <a:gd name="T80" fmla="*/ 96 w 141"/>
                <a:gd name="T81" fmla="*/ 127 h 167"/>
                <a:gd name="T82" fmla="*/ 112 w 141"/>
                <a:gd name="T83" fmla="*/ 136 h 167"/>
                <a:gd name="T84" fmla="*/ 125 w 141"/>
                <a:gd name="T85" fmla="*/ 147 h 167"/>
                <a:gd name="T86" fmla="*/ 132 w 141"/>
                <a:gd name="T87" fmla="*/ 149 h 167"/>
                <a:gd name="T88" fmla="*/ 128 w 141"/>
                <a:gd name="T89" fmla="*/ 147 h 167"/>
                <a:gd name="T90" fmla="*/ 111 w 141"/>
                <a:gd name="T91" fmla="*/ 154 h 167"/>
                <a:gd name="T92" fmla="*/ 93 w 141"/>
                <a:gd name="T93" fmla="*/ 154 h 167"/>
                <a:gd name="T94" fmla="*/ 106 w 141"/>
                <a:gd name="T95" fmla="*/ 167 h 167"/>
                <a:gd name="T96" fmla="*/ 77 w 141"/>
                <a:gd name="T97" fmla="*/ 121 h 167"/>
                <a:gd name="T98" fmla="*/ 52 w 141"/>
                <a:gd name="T99" fmla="*/ 119 h 167"/>
                <a:gd name="T100" fmla="*/ 61 w 141"/>
                <a:gd name="T101" fmla="*/ 139 h 167"/>
                <a:gd name="T102" fmla="*/ 83 w 141"/>
                <a:gd name="T103" fmla="*/ 143 h 167"/>
                <a:gd name="T104" fmla="*/ 84 w 141"/>
                <a:gd name="T105" fmla="*/ 120 h 167"/>
                <a:gd name="T106" fmla="*/ 74 w 141"/>
                <a:gd name="T107" fmla="*/ 115 h 167"/>
                <a:gd name="T108" fmla="*/ 78 w 141"/>
                <a:gd name="T109" fmla="*/ 99 h 167"/>
                <a:gd name="T110" fmla="*/ 75 w 141"/>
                <a:gd name="T111" fmla="*/ 107 h 167"/>
                <a:gd name="T112" fmla="*/ 89 w 141"/>
                <a:gd name="T113" fmla="*/ 142 h 167"/>
                <a:gd name="T114" fmla="*/ 80 w 141"/>
                <a:gd name="T115" fmla="*/ 157 h 167"/>
                <a:gd name="T116" fmla="*/ 66 w 141"/>
                <a:gd name="T117" fmla="*/ 150 h 167"/>
                <a:gd name="T118" fmla="*/ 67 w 141"/>
                <a:gd name="T119" fmla="*/ 150 h 167"/>
                <a:gd name="T120" fmla="*/ 61 w 141"/>
                <a:gd name="T121" fmla="*/ 155 h 167"/>
                <a:gd name="T122" fmla="*/ 83 w 141"/>
                <a:gd name="T123" fmla="*/ 25 h 167"/>
                <a:gd name="T124" fmla="*/ 85 w 141"/>
                <a:gd name="T125" fmla="*/ 23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41" h="167">
                  <a:moveTo>
                    <a:pt x="38" y="33"/>
                  </a:moveTo>
                  <a:cubicBezTo>
                    <a:pt x="44" y="30"/>
                    <a:pt x="44" y="30"/>
                    <a:pt x="44" y="30"/>
                  </a:cubicBezTo>
                  <a:cubicBezTo>
                    <a:pt x="47" y="24"/>
                    <a:pt x="47" y="24"/>
                    <a:pt x="47" y="24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53" y="14"/>
                    <a:pt x="53" y="14"/>
                    <a:pt x="53" y="14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61" y="7"/>
                    <a:pt x="61" y="7"/>
                    <a:pt x="61" y="7"/>
                  </a:cubicBezTo>
                  <a:cubicBezTo>
                    <a:pt x="61" y="7"/>
                    <a:pt x="65" y="6"/>
                    <a:pt x="66" y="6"/>
                  </a:cubicBezTo>
                  <a:cubicBezTo>
                    <a:pt x="67" y="5"/>
                    <a:pt x="73" y="0"/>
                    <a:pt x="73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71" y="5"/>
                    <a:pt x="71" y="5"/>
                    <a:pt x="71" y="5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1" y="10"/>
                    <a:pt x="71" y="10"/>
                    <a:pt x="71" y="10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73" y="15"/>
                    <a:pt x="73" y="15"/>
                    <a:pt x="73" y="15"/>
                  </a:cubicBezTo>
                  <a:cubicBezTo>
                    <a:pt x="73" y="19"/>
                    <a:pt x="73" y="19"/>
                    <a:pt x="73" y="19"/>
                  </a:cubicBezTo>
                  <a:cubicBezTo>
                    <a:pt x="73" y="23"/>
                    <a:pt x="73" y="23"/>
                    <a:pt x="73" y="23"/>
                  </a:cubicBezTo>
                  <a:cubicBezTo>
                    <a:pt x="73" y="23"/>
                    <a:pt x="76" y="25"/>
                    <a:pt x="75" y="26"/>
                  </a:cubicBezTo>
                  <a:cubicBezTo>
                    <a:pt x="73" y="27"/>
                    <a:pt x="71" y="30"/>
                    <a:pt x="71" y="30"/>
                  </a:cubicBezTo>
                  <a:cubicBezTo>
                    <a:pt x="70" y="36"/>
                    <a:pt x="70" y="36"/>
                    <a:pt x="70" y="36"/>
                  </a:cubicBezTo>
                  <a:cubicBezTo>
                    <a:pt x="66" y="41"/>
                    <a:pt x="66" y="41"/>
                    <a:pt x="66" y="41"/>
                  </a:cubicBezTo>
                  <a:cubicBezTo>
                    <a:pt x="67" y="47"/>
                    <a:pt x="67" y="47"/>
                    <a:pt x="67" y="47"/>
                  </a:cubicBezTo>
                  <a:cubicBezTo>
                    <a:pt x="68" y="52"/>
                    <a:pt x="68" y="52"/>
                    <a:pt x="68" y="52"/>
                  </a:cubicBezTo>
                  <a:cubicBezTo>
                    <a:pt x="67" y="56"/>
                    <a:pt x="67" y="56"/>
                    <a:pt x="67" y="56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73" y="66"/>
                    <a:pt x="75" y="66"/>
                    <a:pt x="76" y="66"/>
                  </a:cubicBezTo>
                  <a:cubicBezTo>
                    <a:pt x="77" y="66"/>
                    <a:pt x="80" y="65"/>
                    <a:pt x="81" y="65"/>
                  </a:cubicBezTo>
                  <a:cubicBezTo>
                    <a:pt x="82" y="65"/>
                    <a:pt x="84" y="66"/>
                    <a:pt x="84" y="66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3"/>
                    <a:pt x="87" y="73"/>
                    <a:pt x="87" y="73"/>
                  </a:cubicBezTo>
                  <a:cubicBezTo>
                    <a:pt x="87" y="73"/>
                    <a:pt x="86" y="75"/>
                    <a:pt x="86" y="76"/>
                  </a:cubicBezTo>
                  <a:cubicBezTo>
                    <a:pt x="85" y="77"/>
                    <a:pt x="84" y="79"/>
                    <a:pt x="84" y="79"/>
                  </a:cubicBezTo>
                  <a:cubicBezTo>
                    <a:pt x="82" y="81"/>
                    <a:pt x="82" y="81"/>
                    <a:pt x="82" y="81"/>
                  </a:cubicBezTo>
                  <a:cubicBezTo>
                    <a:pt x="81" y="84"/>
                    <a:pt x="81" y="84"/>
                    <a:pt x="81" y="84"/>
                  </a:cubicBezTo>
                  <a:cubicBezTo>
                    <a:pt x="80" y="86"/>
                    <a:pt x="80" y="86"/>
                    <a:pt x="80" y="86"/>
                  </a:cubicBezTo>
                  <a:cubicBezTo>
                    <a:pt x="80" y="86"/>
                    <a:pt x="80" y="86"/>
                    <a:pt x="80" y="86"/>
                  </a:cubicBezTo>
                  <a:cubicBezTo>
                    <a:pt x="78" y="84"/>
                    <a:pt x="78" y="84"/>
                    <a:pt x="78" y="84"/>
                  </a:cubicBezTo>
                  <a:cubicBezTo>
                    <a:pt x="78" y="84"/>
                    <a:pt x="78" y="81"/>
                    <a:pt x="77" y="82"/>
                  </a:cubicBezTo>
                  <a:cubicBezTo>
                    <a:pt x="76" y="82"/>
                    <a:pt x="75" y="84"/>
                    <a:pt x="75" y="84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7" y="89"/>
                    <a:pt x="76" y="89"/>
                  </a:cubicBezTo>
                  <a:cubicBezTo>
                    <a:pt x="75" y="89"/>
                    <a:pt x="74" y="89"/>
                    <a:pt x="74" y="89"/>
                  </a:cubicBezTo>
                  <a:cubicBezTo>
                    <a:pt x="73" y="85"/>
                    <a:pt x="73" y="85"/>
                    <a:pt x="73" y="85"/>
                  </a:cubicBezTo>
                  <a:cubicBezTo>
                    <a:pt x="70" y="84"/>
                    <a:pt x="70" y="84"/>
                    <a:pt x="70" y="84"/>
                  </a:cubicBezTo>
                  <a:cubicBezTo>
                    <a:pt x="72" y="80"/>
                    <a:pt x="72" y="80"/>
                    <a:pt x="72" y="80"/>
                  </a:cubicBezTo>
                  <a:cubicBezTo>
                    <a:pt x="70" y="79"/>
                    <a:pt x="70" y="79"/>
                    <a:pt x="70" y="79"/>
                  </a:cubicBezTo>
                  <a:cubicBezTo>
                    <a:pt x="70" y="79"/>
                    <a:pt x="69" y="79"/>
                    <a:pt x="68" y="80"/>
                  </a:cubicBezTo>
                  <a:cubicBezTo>
                    <a:pt x="68" y="81"/>
                    <a:pt x="67" y="85"/>
                    <a:pt x="67" y="85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6" y="89"/>
                    <a:pt x="67" y="90"/>
                    <a:pt x="67" y="91"/>
                  </a:cubicBezTo>
                  <a:cubicBezTo>
                    <a:pt x="67" y="92"/>
                    <a:pt x="66" y="93"/>
                    <a:pt x="66" y="93"/>
                  </a:cubicBezTo>
                  <a:cubicBezTo>
                    <a:pt x="66" y="93"/>
                    <a:pt x="66" y="94"/>
                    <a:pt x="66" y="95"/>
                  </a:cubicBezTo>
                  <a:cubicBezTo>
                    <a:pt x="66" y="95"/>
                    <a:pt x="67" y="97"/>
                    <a:pt x="67" y="98"/>
                  </a:cubicBezTo>
                  <a:cubicBezTo>
                    <a:pt x="67" y="98"/>
                    <a:pt x="67" y="99"/>
                    <a:pt x="66" y="99"/>
                  </a:cubicBezTo>
                  <a:cubicBezTo>
                    <a:pt x="66" y="100"/>
                    <a:pt x="66" y="100"/>
                    <a:pt x="66" y="101"/>
                  </a:cubicBezTo>
                  <a:cubicBezTo>
                    <a:pt x="65" y="101"/>
                    <a:pt x="64" y="102"/>
                    <a:pt x="64" y="102"/>
                  </a:cubicBezTo>
                  <a:cubicBezTo>
                    <a:pt x="64" y="102"/>
                    <a:pt x="62" y="103"/>
                    <a:pt x="62" y="103"/>
                  </a:cubicBezTo>
                  <a:cubicBezTo>
                    <a:pt x="62" y="103"/>
                    <a:pt x="61" y="102"/>
                    <a:pt x="60" y="102"/>
                  </a:cubicBezTo>
                  <a:cubicBezTo>
                    <a:pt x="59" y="102"/>
                    <a:pt x="59" y="101"/>
                    <a:pt x="58" y="102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8" y="104"/>
                    <a:pt x="58" y="104"/>
                    <a:pt x="58" y="104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60" y="106"/>
                    <a:pt x="61" y="106"/>
                    <a:pt x="61" y="107"/>
                  </a:cubicBezTo>
                  <a:cubicBezTo>
                    <a:pt x="60" y="108"/>
                    <a:pt x="59" y="109"/>
                    <a:pt x="59" y="109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5" y="112"/>
                    <a:pt x="55" y="112"/>
                    <a:pt x="55" y="112"/>
                  </a:cubicBezTo>
                  <a:cubicBezTo>
                    <a:pt x="55" y="112"/>
                    <a:pt x="53" y="111"/>
                    <a:pt x="53" y="112"/>
                  </a:cubicBezTo>
                  <a:cubicBezTo>
                    <a:pt x="52" y="112"/>
                    <a:pt x="51" y="112"/>
                    <a:pt x="51" y="112"/>
                  </a:cubicBezTo>
                  <a:cubicBezTo>
                    <a:pt x="51" y="113"/>
                    <a:pt x="53" y="115"/>
                    <a:pt x="53" y="115"/>
                  </a:cubicBezTo>
                  <a:cubicBezTo>
                    <a:pt x="49" y="111"/>
                    <a:pt x="49" y="111"/>
                    <a:pt x="49" y="111"/>
                  </a:cubicBezTo>
                  <a:cubicBezTo>
                    <a:pt x="47" y="111"/>
                    <a:pt x="47" y="111"/>
                    <a:pt x="47" y="111"/>
                  </a:cubicBezTo>
                  <a:cubicBezTo>
                    <a:pt x="50" y="113"/>
                    <a:pt x="50" y="113"/>
                    <a:pt x="50" y="113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2" y="117"/>
                    <a:pt x="52" y="117"/>
                    <a:pt x="52" y="117"/>
                  </a:cubicBezTo>
                  <a:cubicBezTo>
                    <a:pt x="51" y="118"/>
                    <a:pt x="51" y="118"/>
                    <a:pt x="51" y="118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48" y="121"/>
                    <a:pt x="47" y="121"/>
                  </a:cubicBezTo>
                  <a:cubicBezTo>
                    <a:pt x="47" y="121"/>
                    <a:pt x="44" y="121"/>
                    <a:pt x="44" y="121"/>
                  </a:cubicBezTo>
                  <a:cubicBezTo>
                    <a:pt x="45" y="122"/>
                    <a:pt x="45" y="122"/>
                    <a:pt x="45" y="122"/>
                  </a:cubicBezTo>
                  <a:cubicBezTo>
                    <a:pt x="47" y="123"/>
                    <a:pt x="47" y="123"/>
                    <a:pt x="47" y="123"/>
                  </a:cubicBezTo>
                  <a:cubicBezTo>
                    <a:pt x="47" y="123"/>
                    <a:pt x="48" y="122"/>
                    <a:pt x="48" y="123"/>
                  </a:cubicBezTo>
                  <a:cubicBezTo>
                    <a:pt x="47" y="123"/>
                    <a:pt x="47" y="123"/>
                    <a:pt x="47" y="124"/>
                  </a:cubicBezTo>
                  <a:cubicBezTo>
                    <a:pt x="47" y="126"/>
                    <a:pt x="47" y="129"/>
                    <a:pt x="47" y="129"/>
                  </a:cubicBezTo>
                  <a:cubicBezTo>
                    <a:pt x="49" y="132"/>
                    <a:pt x="49" y="132"/>
                    <a:pt x="49" y="132"/>
                  </a:cubicBezTo>
                  <a:cubicBezTo>
                    <a:pt x="50" y="133"/>
                    <a:pt x="50" y="133"/>
                    <a:pt x="50" y="133"/>
                  </a:cubicBezTo>
                  <a:cubicBezTo>
                    <a:pt x="50" y="133"/>
                    <a:pt x="50" y="133"/>
                    <a:pt x="50" y="134"/>
                  </a:cubicBezTo>
                  <a:cubicBezTo>
                    <a:pt x="50" y="134"/>
                    <a:pt x="50" y="135"/>
                    <a:pt x="50" y="135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37"/>
                    <a:pt x="49" y="138"/>
                    <a:pt x="48" y="138"/>
                  </a:cubicBezTo>
                  <a:cubicBezTo>
                    <a:pt x="48" y="138"/>
                    <a:pt x="44" y="139"/>
                    <a:pt x="44" y="139"/>
                  </a:cubicBezTo>
                  <a:cubicBezTo>
                    <a:pt x="43" y="141"/>
                    <a:pt x="43" y="141"/>
                    <a:pt x="43" y="141"/>
                  </a:cubicBezTo>
                  <a:cubicBezTo>
                    <a:pt x="45" y="142"/>
                    <a:pt x="45" y="142"/>
                    <a:pt x="45" y="142"/>
                  </a:cubicBezTo>
                  <a:cubicBezTo>
                    <a:pt x="45" y="142"/>
                    <a:pt x="45" y="144"/>
                    <a:pt x="45" y="144"/>
                  </a:cubicBezTo>
                  <a:cubicBezTo>
                    <a:pt x="45" y="145"/>
                    <a:pt x="44" y="146"/>
                    <a:pt x="44" y="146"/>
                  </a:cubicBezTo>
                  <a:cubicBezTo>
                    <a:pt x="46" y="146"/>
                    <a:pt x="46" y="146"/>
                    <a:pt x="46" y="146"/>
                  </a:cubicBezTo>
                  <a:cubicBezTo>
                    <a:pt x="49" y="147"/>
                    <a:pt x="49" y="147"/>
                    <a:pt x="49" y="147"/>
                  </a:cubicBezTo>
                  <a:cubicBezTo>
                    <a:pt x="53" y="152"/>
                    <a:pt x="53" y="152"/>
                    <a:pt x="53" y="152"/>
                  </a:cubicBezTo>
                  <a:cubicBezTo>
                    <a:pt x="52" y="156"/>
                    <a:pt x="52" y="156"/>
                    <a:pt x="52" y="156"/>
                  </a:cubicBezTo>
                  <a:cubicBezTo>
                    <a:pt x="50" y="158"/>
                    <a:pt x="50" y="158"/>
                    <a:pt x="50" y="158"/>
                  </a:cubicBezTo>
                  <a:cubicBezTo>
                    <a:pt x="48" y="154"/>
                    <a:pt x="48" y="154"/>
                    <a:pt x="48" y="154"/>
                  </a:cubicBezTo>
                  <a:cubicBezTo>
                    <a:pt x="48" y="154"/>
                    <a:pt x="47" y="154"/>
                    <a:pt x="47" y="155"/>
                  </a:cubicBezTo>
                  <a:cubicBezTo>
                    <a:pt x="46" y="155"/>
                    <a:pt x="43" y="157"/>
                    <a:pt x="43" y="157"/>
                  </a:cubicBezTo>
                  <a:cubicBezTo>
                    <a:pt x="43" y="157"/>
                    <a:pt x="41" y="158"/>
                    <a:pt x="40" y="158"/>
                  </a:cubicBezTo>
                  <a:cubicBezTo>
                    <a:pt x="40" y="158"/>
                    <a:pt x="39" y="158"/>
                    <a:pt x="39" y="158"/>
                  </a:cubicBezTo>
                  <a:cubicBezTo>
                    <a:pt x="36" y="157"/>
                    <a:pt x="36" y="157"/>
                    <a:pt x="36" y="157"/>
                  </a:cubicBezTo>
                  <a:cubicBezTo>
                    <a:pt x="32" y="155"/>
                    <a:pt x="32" y="155"/>
                    <a:pt x="32" y="155"/>
                  </a:cubicBezTo>
                  <a:cubicBezTo>
                    <a:pt x="32" y="155"/>
                    <a:pt x="30" y="154"/>
                    <a:pt x="29" y="154"/>
                  </a:cubicBezTo>
                  <a:cubicBezTo>
                    <a:pt x="28" y="154"/>
                    <a:pt x="23" y="152"/>
                    <a:pt x="23" y="152"/>
                  </a:cubicBezTo>
                  <a:cubicBezTo>
                    <a:pt x="21" y="153"/>
                    <a:pt x="21" y="153"/>
                    <a:pt x="21" y="153"/>
                  </a:cubicBezTo>
                  <a:cubicBezTo>
                    <a:pt x="18" y="153"/>
                    <a:pt x="18" y="153"/>
                    <a:pt x="18" y="153"/>
                  </a:cubicBezTo>
                  <a:cubicBezTo>
                    <a:pt x="16" y="152"/>
                    <a:pt x="16" y="152"/>
                    <a:pt x="16" y="152"/>
                  </a:cubicBezTo>
                  <a:cubicBezTo>
                    <a:pt x="14" y="149"/>
                    <a:pt x="14" y="149"/>
                    <a:pt x="14" y="149"/>
                  </a:cubicBezTo>
                  <a:cubicBezTo>
                    <a:pt x="14" y="149"/>
                    <a:pt x="13" y="147"/>
                    <a:pt x="13" y="147"/>
                  </a:cubicBezTo>
                  <a:cubicBezTo>
                    <a:pt x="13" y="147"/>
                    <a:pt x="16" y="145"/>
                    <a:pt x="16" y="145"/>
                  </a:cubicBezTo>
                  <a:cubicBezTo>
                    <a:pt x="17" y="145"/>
                    <a:pt x="17" y="144"/>
                    <a:pt x="17" y="144"/>
                  </a:cubicBezTo>
                  <a:cubicBezTo>
                    <a:pt x="17" y="140"/>
                    <a:pt x="17" y="140"/>
                    <a:pt x="17" y="140"/>
                  </a:cubicBezTo>
                  <a:cubicBezTo>
                    <a:pt x="17" y="140"/>
                    <a:pt x="17" y="138"/>
                    <a:pt x="17" y="138"/>
                  </a:cubicBezTo>
                  <a:cubicBezTo>
                    <a:pt x="17" y="137"/>
                    <a:pt x="18" y="136"/>
                    <a:pt x="18" y="136"/>
                  </a:cubicBezTo>
                  <a:cubicBezTo>
                    <a:pt x="18" y="136"/>
                    <a:pt x="18" y="133"/>
                    <a:pt x="17" y="132"/>
                  </a:cubicBezTo>
                  <a:cubicBezTo>
                    <a:pt x="17" y="130"/>
                    <a:pt x="17" y="128"/>
                    <a:pt x="17" y="128"/>
                  </a:cubicBezTo>
                  <a:cubicBezTo>
                    <a:pt x="15" y="125"/>
                    <a:pt x="15" y="125"/>
                    <a:pt x="15" y="125"/>
                  </a:cubicBezTo>
                  <a:cubicBezTo>
                    <a:pt x="15" y="125"/>
                    <a:pt x="14" y="125"/>
                    <a:pt x="12" y="124"/>
                  </a:cubicBezTo>
                  <a:cubicBezTo>
                    <a:pt x="10" y="123"/>
                    <a:pt x="7" y="122"/>
                    <a:pt x="7" y="122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6" y="118"/>
                    <a:pt x="6" y="118"/>
                    <a:pt x="6" y="118"/>
                  </a:cubicBezTo>
                  <a:cubicBezTo>
                    <a:pt x="6" y="118"/>
                    <a:pt x="4" y="118"/>
                    <a:pt x="4" y="119"/>
                  </a:cubicBezTo>
                  <a:cubicBezTo>
                    <a:pt x="4" y="119"/>
                    <a:pt x="4" y="120"/>
                    <a:pt x="4" y="120"/>
                  </a:cubicBezTo>
                  <a:cubicBezTo>
                    <a:pt x="2" y="119"/>
                    <a:pt x="2" y="119"/>
                    <a:pt x="2" y="119"/>
                  </a:cubicBezTo>
                  <a:cubicBezTo>
                    <a:pt x="2" y="119"/>
                    <a:pt x="0" y="116"/>
                    <a:pt x="0" y="115"/>
                  </a:cubicBezTo>
                  <a:cubicBezTo>
                    <a:pt x="1" y="115"/>
                    <a:pt x="2" y="114"/>
                    <a:pt x="2" y="113"/>
                  </a:cubicBezTo>
                  <a:cubicBezTo>
                    <a:pt x="3" y="112"/>
                    <a:pt x="4" y="110"/>
                    <a:pt x="4" y="109"/>
                  </a:cubicBezTo>
                  <a:cubicBezTo>
                    <a:pt x="4" y="109"/>
                    <a:pt x="4" y="105"/>
                    <a:pt x="4" y="105"/>
                  </a:cubicBezTo>
                  <a:cubicBezTo>
                    <a:pt x="4" y="105"/>
                    <a:pt x="3" y="104"/>
                    <a:pt x="4" y="104"/>
                  </a:cubicBezTo>
                  <a:cubicBezTo>
                    <a:pt x="5" y="104"/>
                    <a:pt x="4" y="104"/>
                    <a:pt x="5" y="104"/>
                  </a:cubicBezTo>
                  <a:cubicBezTo>
                    <a:pt x="6" y="103"/>
                    <a:pt x="9" y="101"/>
                    <a:pt x="9" y="101"/>
                  </a:cubicBezTo>
                  <a:cubicBezTo>
                    <a:pt x="9" y="99"/>
                    <a:pt x="9" y="99"/>
                    <a:pt x="9" y="99"/>
                  </a:cubicBezTo>
                  <a:cubicBezTo>
                    <a:pt x="9" y="99"/>
                    <a:pt x="8" y="97"/>
                    <a:pt x="8" y="96"/>
                  </a:cubicBezTo>
                  <a:cubicBezTo>
                    <a:pt x="8" y="96"/>
                    <a:pt x="8" y="96"/>
                    <a:pt x="8" y="95"/>
                  </a:cubicBezTo>
                  <a:cubicBezTo>
                    <a:pt x="8" y="93"/>
                    <a:pt x="4" y="89"/>
                    <a:pt x="4" y="89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2" y="89"/>
                    <a:pt x="2" y="88"/>
                    <a:pt x="2" y="87"/>
                  </a:cubicBezTo>
                  <a:cubicBezTo>
                    <a:pt x="2" y="87"/>
                    <a:pt x="2" y="84"/>
                    <a:pt x="2" y="84"/>
                  </a:cubicBezTo>
                  <a:cubicBezTo>
                    <a:pt x="3" y="80"/>
                    <a:pt x="3" y="80"/>
                    <a:pt x="3" y="80"/>
                  </a:cubicBezTo>
                  <a:cubicBezTo>
                    <a:pt x="2" y="73"/>
                    <a:pt x="2" y="73"/>
                    <a:pt x="2" y="73"/>
                  </a:cubicBezTo>
                  <a:cubicBezTo>
                    <a:pt x="2" y="68"/>
                    <a:pt x="2" y="68"/>
                    <a:pt x="2" y="68"/>
                  </a:cubicBezTo>
                  <a:cubicBezTo>
                    <a:pt x="2" y="68"/>
                    <a:pt x="2" y="64"/>
                    <a:pt x="2" y="63"/>
                  </a:cubicBezTo>
                  <a:cubicBezTo>
                    <a:pt x="2" y="63"/>
                    <a:pt x="4" y="59"/>
                    <a:pt x="4" y="59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0"/>
                    <a:pt x="5" y="61"/>
                    <a:pt x="6" y="62"/>
                  </a:cubicBezTo>
                  <a:cubicBezTo>
                    <a:pt x="7" y="62"/>
                    <a:pt x="8" y="62"/>
                    <a:pt x="9" y="62"/>
                  </a:cubicBezTo>
                  <a:cubicBezTo>
                    <a:pt x="9" y="62"/>
                    <a:pt x="10" y="63"/>
                    <a:pt x="10" y="63"/>
                  </a:cubicBezTo>
                  <a:cubicBezTo>
                    <a:pt x="13" y="65"/>
                    <a:pt x="13" y="65"/>
                    <a:pt x="13" y="65"/>
                  </a:cubicBezTo>
                  <a:cubicBezTo>
                    <a:pt x="15" y="67"/>
                    <a:pt x="15" y="67"/>
                    <a:pt x="15" y="67"/>
                  </a:cubicBezTo>
                  <a:cubicBezTo>
                    <a:pt x="17" y="68"/>
                    <a:pt x="17" y="68"/>
                    <a:pt x="17" y="68"/>
                  </a:cubicBezTo>
                  <a:cubicBezTo>
                    <a:pt x="19" y="68"/>
                    <a:pt x="19" y="68"/>
                    <a:pt x="19" y="68"/>
                  </a:cubicBezTo>
                  <a:cubicBezTo>
                    <a:pt x="20" y="67"/>
                    <a:pt x="20" y="67"/>
                    <a:pt x="20" y="67"/>
                  </a:cubicBezTo>
                  <a:cubicBezTo>
                    <a:pt x="20" y="67"/>
                    <a:pt x="20" y="66"/>
                    <a:pt x="20" y="66"/>
                  </a:cubicBezTo>
                  <a:cubicBezTo>
                    <a:pt x="20" y="66"/>
                    <a:pt x="19" y="64"/>
                    <a:pt x="19" y="64"/>
                  </a:cubicBezTo>
                  <a:cubicBezTo>
                    <a:pt x="19" y="63"/>
                    <a:pt x="18" y="62"/>
                    <a:pt x="18" y="62"/>
                  </a:cubicBezTo>
                  <a:cubicBezTo>
                    <a:pt x="21" y="60"/>
                    <a:pt x="21" y="60"/>
                    <a:pt x="21" y="60"/>
                  </a:cubicBezTo>
                  <a:cubicBezTo>
                    <a:pt x="22" y="58"/>
                    <a:pt x="22" y="58"/>
                    <a:pt x="22" y="58"/>
                  </a:cubicBezTo>
                  <a:cubicBezTo>
                    <a:pt x="22" y="58"/>
                    <a:pt x="22" y="57"/>
                    <a:pt x="21" y="57"/>
                  </a:cubicBezTo>
                  <a:cubicBezTo>
                    <a:pt x="20" y="57"/>
                    <a:pt x="18" y="57"/>
                    <a:pt x="18" y="57"/>
                  </a:cubicBezTo>
                  <a:cubicBezTo>
                    <a:pt x="18" y="57"/>
                    <a:pt x="17" y="56"/>
                    <a:pt x="17" y="56"/>
                  </a:cubicBezTo>
                  <a:cubicBezTo>
                    <a:pt x="17" y="56"/>
                    <a:pt x="16" y="54"/>
                    <a:pt x="16" y="54"/>
                  </a:cubicBezTo>
                  <a:cubicBezTo>
                    <a:pt x="16" y="54"/>
                    <a:pt x="16" y="52"/>
                    <a:pt x="17" y="52"/>
                  </a:cubicBezTo>
                  <a:cubicBezTo>
                    <a:pt x="17" y="51"/>
                    <a:pt x="18" y="48"/>
                    <a:pt x="18" y="48"/>
                  </a:cubicBezTo>
                  <a:cubicBezTo>
                    <a:pt x="18" y="48"/>
                    <a:pt x="17" y="46"/>
                    <a:pt x="19" y="46"/>
                  </a:cubicBezTo>
                  <a:cubicBezTo>
                    <a:pt x="21" y="46"/>
                    <a:pt x="22" y="46"/>
                    <a:pt x="22" y="46"/>
                  </a:cubicBezTo>
                  <a:cubicBezTo>
                    <a:pt x="22" y="46"/>
                    <a:pt x="23" y="44"/>
                    <a:pt x="24" y="44"/>
                  </a:cubicBezTo>
                  <a:cubicBezTo>
                    <a:pt x="24" y="44"/>
                    <a:pt x="25" y="43"/>
                    <a:pt x="25" y="44"/>
                  </a:cubicBezTo>
                  <a:cubicBezTo>
                    <a:pt x="26" y="44"/>
                    <a:pt x="25" y="47"/>
                    <a:pt x="25" y="47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3" y="49"/>
                    <a:pt x="24" y="50"/>
                    <a:pt x="24" y="51"/>
                  </a:cubicBezTo>
                  <a:cubicBezTo>
                    <a:pt x="24" y="52"/>
                    <a:pt x="24" y="53"/>
                    <a:pt x="24" y="53"/>
                  </a:cubicBezTo>
                  <a:cubicBezTo>
                    <a:pt x="22" y="56"/>
                    <a:pt x="22" y="56"/>
                    <a:pt x="22" y="56"/>
                  </a:cubicBezTo>
                  <a:cubicBezTo>
                    <a:pt x="22" y="56"/>
                    <a:pt x="23" y="56"/>
                    <a:pt x="23" y="56"/>
                  </a:cubicBezTo>
                  <a:cubicBezTo>
                    <a:pt x="23" y="57"/>
                    <a:pt x="23" y="58"/>
                    <a:pt x="23" y="58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26" y="57"/>
                    <a:pt x="25" y="56"/>
                    <a:pt x="25" y="56"/>
                  </a:cubicBezTo>
                  <a:cubicBezTo>
                    <a:pt x="25" y="56"/>
                    <a:pt x="24" y="55"/>
                    <a:pt x="25" y="54"/>
                  </a:cubicBezTo>
                  <a:cubicBezTo>
                    <a:pt x="26" y="53"/>
                    <a:pt x="26" y="52"/>
                    <a:pt x="27" y="52"/>
                  </a:cubicBezTo>
                  <a:cubicBezTo>
                    <a:pt x="27" y="51"/>
                    <a:pt x="27" y="51"/>
                    <a:pt x="29" y="51"/>
                  </a:cubicBezTo>
                  <a:cubicBezTo>
                    <a:pt x="30" y="51"/>
                    <a:pt x="32" y="53"/>
                    <a:pt x="32" y="53"/>
                  </a:cubicBezTo>
                  <a:cubicBezTo>
                    <a:pt x="32" y="53"/>
                    <a:pt x="33" y="54"/>
                    <a:pt x="32" y="54"/>
                  </a:cubicBezTo>
                  <a:cubicBezTo>
                    <a:pt x="32" y="55"/>
                    <a:pt x="31" y="56"/>
                    <a:pt x="31" y="56"/>
                  </a:cubicBezTo>
                  <a:cubicBezTo>
                    <a:pt x="33" y="59"/>
                    <a:pt x="33" y="59"/>
                    <a:pt x="33" y="59"/>
                  </a:cubicBezTo>
                  <a:cubicBezTo>
                    <a:pt x="33" y="59"/>
                    <a:pt x="32" y="59"/>
                    <a:pt x="31" y="60"/>
                  </a:cubicBezTo>
                  <a:cubicBezTo>
                    <a:pt x="31" y="60"/>
                    <a:pt x="31" y="61"/>
                    <a:pt x="31" y="61"/>
                  </a:cubicBezTo>
                  <a:cubicBezTo>
                    <a:pt x="31" y="62"/>
                    <a:pt x="28" y="63"/>
                    <a:pt x="31" y="63"/>
                  </a:cubicBezTo>
                  <a:cubicBezTo>
                    <a:pt x="33" y="63"/>
                    <a:pt x="33" y="63"/>
                    <a:pt x="33" y="62"/>
                  </a:cubicBezTo>
                  <a:cubicBezTo>
                    <a:pt x="33" y="62"/>
                    <a:pt x="33" y="60"/>
                    <a:pt x="33" y="60"/>
                  </a:cubicBezTo>
                  <a:cubicBezTo>
                    <a:pt x="33" y="60"/>
                    <a:pt x="34" y="60"/>
                    <a:pt x="34" y="60"/>
                  </a:cubicBezTo>
                  <a:cubicBezTo>
                    <a:pt x="35" y="60"/>
                    <a:pt x="36" y="60"/>
                    <a:pt x="36" y="60"/>
                  </a:cubicBezTo>
                  <a:cubicBezTo>
                    <a:pt x="37" y="61"/>
                    <a:pt x="37" y="61"/>
                    <a:pt x="37" y="61"/>
                  </a:cubicBezTo>
                  <a:cubicBezTo>
                    <a:pt x="37" y="61"/>
                    <a:pt x="37" y="62"/>
                    <a:pt x="37" y="63"/>
                  </a:cubicBezTo>
                  <a:cubicBezTo>
                    <a:pt x="37" y="63"/>
                    <a:pt x="37" y="64"/>
                    <a:pt x="37" y="64"/>
                  </a:cubicBezTo>
                  <a:cubicBezTo>
                    <a:pt x="37" y="64"/>
                    <a:pt x="39" y="66"/>
                    <a:pt x="39" y="65"/>
                  </a:cubicBezTo>
                  <a:cubicBezTo>
                    <a:pt x="39" y="64"/>
                    <a:pt x="40" y="65"/>
                    <a:pt x="39" y="63"/>
                  </a:cubicBezTo>
                  <a:cubicBezTo>
                    <a:pt x="38" y="62"/>
                    <a:pt x="38" y="60"/>
                    <a:pt x="38" y="60"/>
                  </a:cubicBezTo>
                  <a:cubicBezTo>
                    <a:pt x="38" y="60"/>
                    <a:pt x="38" y="60"/>
                    <a:pt x="38" y="59"/>
                  </a:cubicBezTo>
                  <a:cubicBezTo>
                    <a:pt x="38" y="59"/>
                    <a:pt x="38" y="58"/>
                    <a:pt x="38" y="58"/>
                  </a:cubicBezTo>
                  <a:cubicBezTo>
                    <a:pt x="37" y="57"/>
                    <a:pt x="36" y="57"/>
                    <a:pt x="36" y="56"/>
                  </a:cubicBezTo>
                  <a:cubicBezTo>
                    <a:pt x="36" y="56"/>
                    <a:pt x="33" y="53"/>
                    <a:pt x="33" y="53"/>
                  </a:cubicBezTo>
                  <a:cubicBezTo>
                    <a:pt x="33" y="53"/>
                    <a:pt x="33" y="52"/>
                    <a:pt x="33" y="51"/>
                  </a:cubicBezTo>
                  <a:cubicBezTo>
                    <a:pt x="33" y="49"/>
                    <a:pt x="33" y="48"/>
                    <a:pt x="33" y="47"/>
                  </a:cubicBezTo>
                  <a:cubicBezTo>
                    <a:pt x="33" y="47"/>
                    <a:pt x="34" y="45"/>
                    <a:pt x="34" y="45"/>
                  </a:cubicBezTo>
                  <a:cubicBezTo>
                    <a:pt x="34" y="45"/>
                    <a:pt x="34" y="43"/>
                    <a:pt x="35" y="42"/>
                  </a:cubicBezTo>
                  <a:cubicBezTo>
                    <a:pt x="36" y="42"/>
                    <a:pt x="35" y="41"/>
                    <a:pt x="36" y="41"/>
                  </a:cubicBezTo>
                  <a:cubicBezTo>
                    <a:pt x="38" y="40"/>
                    <a:pt x="37" y="40"/>
                    <a:pt x="39" y="40"/>
                  </a:cubicBezTo>
                  <a:cubicBezTo>
                    <a:pt x="40" y="40"/>
                    <a:pt x="42" y="41"/>
                    <a:pt x="43" y="41"/>
                  </a:cubicBezTo>
                  <a:cubicBezTo>
                    <a:pt x="43" y="41"/>
                    <a:pt x="46" y="42"/>
                    <a:pt x="46" y="42"/>
                  </a:cubicBezTo>
                  <a:cubicBezTo>
                    <a:pt x="46" y="42"/>
                    <a:pt x="46" y="41"/>
                    <a:pt x="46" y="41"/>
                  </a:cubicBezTo>
                  <a:cubicBezTo>
                    <a:pt x="47" y="41"/>
                    <a:pt x="47" y="39"/>
                    <a:pt x="47" y="40"/>
                  </a:cubicBezTo>
                  <a:cubicBezTo>
                    <a:pt x="48" y="40"/>
                    <a:pt x="48" y="41"/>
                    <a:pt x="49" y="40"/>
                  </a:cubicBezTo>
                  <a:cubicBezTo>
                    <a:pt x="50" y="39"/>
                    <a:pt x="50" y="38"/>
                    <a:pt x="50" y="38"/>
                  </a:cubicBezTo>
                  <a:cubicBezTo>
                    <a:pt x="50" y="38"/>
                    <a:pt x="51" y="38"/>
                    <a:pt x="52" y="37"/>
                  </a:cubicBezTo>
                  <a:cubicBezTo>
                    <a:pt x="52" y="37"/>
                    <a:pt x="51" y="36"/>
                    <a:pt x="50" y="36"/>
                  </a:cubicBezTo>
                  <a:cubicBezTo>
                    <a:pt x="50" y="36"/>
                    <a:pt x="48" y="36"/>
                    <a:pt x="47" y="37"/>
                  </a:cubicBezTo>
                  <a:cubicBezTo>
                    <a:pt x="46" y="37"/>
                    <a:pt x="47" y="37"/>
                    <a:pt x="45" y="37"/>
                  </a:cubicBezTo>
                  <a:cubicBezTo>
                    <a:pt x="44" y="38"/>
                    <a:pt x="44" y="38"/>
                    <a:pt x="42" y="38"/>
                  </a:cubicBezTo>
                  <a:cubicBezTo>
                    <a:pt x="40" y="38"/>
                    <a:pt x="40" y="38"/>
                    <a:pt x="39" y="39"/>
                  </a:cubicBezTo>
                  <a:cubicBezTo>
                    <a:pt x="38" y="40"/>
                    <a:pt x="37" y="40"/>
                    <a:pt x="37" y="40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6" y="40"/>
                    <a:pt x="35" y="40"/>
                    <a:pt x="34" y="40"/>
                  </a:cubicBezTo>
                  <a:cubicBezTo>
                    <a:pt x="34" y="40"/>
                    <a:pt x="33" y="39"/>
                    <a:pt x="33" y="39"/>
                  </a:cubicBezTo>
                  <a:cubicBezTo>
                    <a:pt x="33" y="39"/>
                    <a:pt x="33" y="39"/>
                    <a:pt x="32" y="39"/>
                  </a:cubicBezTo>
                  <a:cubicBezTo>
                    <a:pt x="31" y="39"/>
                    <a:pt x="30" y="40"/>
                    <a:pt x="30" y="40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8" y="40"/>
                    <a:pt x="27" y="40"/>
                    <a:pt x="26" y="40"/>
                  </a:cubicBezTo>
                  <a:cubicBezTo>
                    <a:pt x="26" y="41"/>
                    <a:pt x="24" y="41"/>
                    <a:pt x="24" y="41"/>
                  </a:cubicBezTo>
                  <a:cubicBezTo>
                    <a:pt x="24" y="41"/>
                    <a:pt x="24" y="41"/>
                    <a:pt x="23" y="41"/>
                  </a:cubicBezTo>
                  <a:cubicBezTo>
                    <a:pt x="23" y="42"/>
                    <a:pt x="24" y="42"/>
                    <a:pt x="23" y="43"/>
                  </a:cubicBezTo>
                  <a:cubicBezTo>
                    <a:pt x="22" y="43"/>
                    <a:pt x="20" y="43"/>
                    <a:pt x="20" y="43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50"/>
                    <a:pt x="16" y="50"/>
                    <a:pt x="16" y="50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3" y="53"/>
                    <a:pt x="13" y="53"/>
                    <a:pt x="14" y="54"/>
                  </a:cubicBezTo>
                  <a:cubicBezTo>
                    <a:pt x="14" y="54"/>
                    <a:pt x="14" y="55"/>
                    <a:pt x="14" y="55"/>
                  </a:cubicBezTo>
                  <a:cubicBezTo>
                    <a:pt x="13" y="56"/>
                    <a:pt x="13" y="56"/>
                    <a:pt x="13" y="56"/>
                  </a:cubicBezTo>
                  <a:cubicBezTo>
                    <a:pt x="14" y="58"/>
                    <a:pt x="14" y="58"/>
                    <a:pt x="14" y="58"/>
                  </a:cubicBezTo>
                  <a:cubicBezTo>
                    <a:pt x="16" y="57"/>
                    <a:pt x="16" y="57"/>
                    <a:pt x="16" y="57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6" y="61"/>
                    <a:pt x="16" y="61"/>
                    <a:pt x="16" y="61"/>
                  </a:cubicBezTo>
                  <a:cubicBezTo>
                    <a:pt x="16" y="61"/>
                    <a:pt x="15" y="62"/>
                    <a:pt x="14" y="62"/>
                  </a:cubicBezTo>
                  <a:cubicBezTo>
                    <a:pt x="14" y="62"/>
                    <a:pt x="13" y="61"/>
                    <a:pt x="13" y="61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12" y="58"/>
                    <a:pt x="12" y="58"/>
                    <a:pt x="12" y="58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9" y="58"/>
                    <a:pt x="9" y="58"/>
                    <a:pt x="9" y="58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9" y="57"/>
                    <a:pt x="8" y="56"/>
                    <a:pt x="8" y="56"/>
                  </a:cubicBezTo>
                  <a:cubicBezTo>
                    <a:pt x="8" y="55"/>
                    <a:pt x="7" y="54"/>
                    <a:pt x="7" y="54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5" y="51"/>
                    <a:pt x="5" y="51"/>
                    <a:pt x="6" y="51"/>
                  </a:cubicBezTo>
                  <a:cubicBezTo>
                    <a:pt x="6" y="50"/>
                    <a:pt x="6" y="50"/>
                    <a:pt x="7" y="49"/>
                  </a:cubicBezTo>
                  <a:cubicBezTo>
                    <a:pt x="7" y="48"/>
                    <a:pt x="9" y="46"/>
                    <a:pt x="9" y="46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20" y="34"/>
                    <a:pt x="22" y="35"/>
                    <a:pt x="22" y="35"/>
                  </a:cubicBezTo>
                  <a:cubicBezTo>
                    <a:pt x="23" y="34"/>
                    <a:pt x="24" y="33"/>
                    <a:pt x="24" y="33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8" y="33"/>
                    <a:pt x="38" y="33"/>
                    <a:pt x="38" y="33"/>
                  </a:cubicBezTo>
                  <a:close/>
                  <a:moveTo>
                    <a:pt x="16" y="139"/>
                  </a:moveTo>
                  <a:cubicBezTo>
                    <a:pt x="16" y="139"/>
                    <a:pt x="16" y="139"/>
                    <a:pt x="16" y="139"/>
                  </a:cubicBezTo>
                  <a:cubicBezTo>
                    <a:pt x="16" y="139"/>
                    <a:pt x="14" y="138"/>
                    <a:pt x="14" y="138"/>
                  </a:cubicBezTo>
                  <a:cubicBezTo>
                    <a:pt x="14" y="139"/>
                    <a:pt x="13" y="140"/>
                    <a:pt x="13" y="140"/>
                  </a:cubicBezTo>
                  <a:cubicBezTo>
                    <a:pt x="12" y="143"/>
                    <a:pt x="12" y="143"/>
                    <a:pt x="12" y="143"/>
                  </a:cubicBezTo>
                  <a:cubicBezTo>
                    <a:pt x="11" y="144"/>
                    <a:pt x="11" y="144"/>
                    <a:pt x="11" y="144"/>
                  </a:cubicBezTo>
                  <a:cubicBezTo>
                    <a:pt x="11" y="146"/>
                    <a:pt x="11" y="146"/>
                    <a:pt x="11" y="146"/>
                  </a:cubicBezTo>
                  <a:cubicBezTo>
                    <a:pt x="8" y="147"/>
                    <a:pt x="8" y="147"/>
                    <a:pt x="8" y="147"/>
                  </a:cubicBezTo>
                  <a:cubicBezTo>
                    <a:pt x="8" y="147"/>
                    <a:pt x="8" y="148"/>
                    <a:pt x="9" y="148"/>
                  </a:cubicBezTo>
                  <a:cubicBezTo>
                    <a:pt x="10" y="148"/>
                    <a:pt x="11" y="148"/>
                    <a:pt x="11" y="148"/>
                  </a:cubicBezTo>
                  <a:cubicBezTo>
                    <a:pt x="11" y="147"/>
                    <a:pt x="12" y="146"/>
                    <a:pt x="12" y="146"/>
                  </a:cubicBezTo>
                  <a:cubicBezTo>
                    <a:pt x="12" y="146"/>
                    <a:pt x="13" y="145"/>
                    <a:pt x="13" y="145"/>
                  </a:cubicBezTo>
                  <a:cubicBezTo>
                    <a:pt x="14" y="145"/>
                    <a:pt x="16" y="145"/>
                    <a:pt x="16" y="144"/>
                  </a:cubicBezTo>
                  <a:cubicBezTo>
                    <a:pt x="16" y="143"/>
                    <a:pt x="16" y="142"/>
                    <a:pt x="16" y="142"/>
                  </a:cubicBezTo>
                  <a:cubicBezTo>
                    <a:pt x="16" y="141"/>
                    <a:pt x="16" y="141"/>
                    <a:pt x="16" y="141"/>
                  </a:cubicBezTo>
                  <a:cubicBezTo>
                    <a:pt x="16" y="139"/>
                    <a:pt x="16" y="139"/>
                    <a:pt x="16" y="139"/>
                  </a:cubicBezTo>
                  <a:close/>
                  <a:moveTo>
                    <a:pt x="68" y="112"/>
                  </a:moveTo>
                  <a:cubicBezTo>
                    <a:pt x="68" y="112"/>
                    <a:pt x="68" y="112"/>
                    <a:pt x="68" y="112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8" y="112"/>
                    <a:pt x="69" y="111"/>
                    <a:pt x="69" y="111"/>
                  </a:cubicBezTo>
                  <a:cubicBezTo>
                    <a:pt x="69" y="110"/>
                    <a:pt x="68" y="109"/>
                    <a:pt x="68" y="109"/>
                  </a:cubicBezTo>
                  <a:cubicBezTo>
                    <a:pt x="68" y="108"/>
                    <a:pt x="69" y="108"/>
                    <a:pt x="69" y="108"/>
                  </a:cubicBezTo>
                  <a:cubicBezTo>
                    <a:pt x="69" y="108"/>
                    <a:pt x="69" y="107"/>
                    <a:pt x="69" y="107"/>
                  </a:cubicBezTo>
                  <a:cubicBezTo>
                    <a:pt x="69" y="107"/>
                    <a:pt x="68" y="107"/>
                    <a:pt x="68" y="107"/>
                  </a:cubicBezTo>
                  <a:cubicBezTo>
                    <a:pt x="67" y="107"/>
                    <a:pt x="67" y="108"/>
                    <a:pt x="67" y="108"/>
                  </a:cubicBezTo>
                  <a:cubicBezTo>
                    <a:pt x="67" y="108"/>
                    <a:pt x="67" y="109"/>
                    <a:pt x="67" y="109"/>
                  </a:cubicBezTo>
                  <a:cubicBezTo>
                    <a:pt x="67" y="109"/>
                    <a:pt x="67" y="110"/>
                    <a:pt x="67" y="110"/>
                  </a:cubicBezTo>
                  <a:cubicBezTo>
                    <a:pt x="67" y="110"/>
                    <a:pt x="68" y="112"/>
                    <a:pt x="68" y="112"/>
                  </a:cubicBezTo>
                  <a:close/>
                  <a:moveTo>
                    <a:pt x="95" y="139"/>
                  </a:moveTo>
                  <a:cubicBezTo>
                    <a:pt x="95" y="139"/>
                    <a:pt x="95" y="139"/>
                    <a:pt x="95" y="139"/>
                  </a:cubicBezTo>
                  <a:cubicBezTo>
                    <a:pt x="96" y="138"/>
                    <a:pt x="96" y="138"/>
                    <a:pt x="96" y="138"/>
                  </a:cubicBezTo>
                  <a:cubicBezTo>
                    <a:pt x="97" y="139"/>
                    <a:pt x="97" y="139"/>
                    <a:pt x="97" y="139"/>
                  </a:cubicBezTo>
                  <a:cubicBezTo>
                    <a:pt x="97" y="139"/>
                    <a:pt x="96" y="140"/>
                    <a:pt x="96" y="140"/>
                  </a:cubicBezTo>
                  <a:cubicBezTo>
                    <a:pt x="96" y="140"/>
                    <a:pt x="95" y="139"/>
                    <a:pt x="95" y="139"/>
                  </a:cubicBezTo>
                  <a:cubicBezTo>
                    <a:pt x="95" y="139"/>
                    <a:pt x="95" y="139"/>
                    <a:pt x="95" y="139"/>
                  </a:cubicBezTo>
                  <a:close/>
                  <a:moveTo>
                    <a:pt x="106" y="152"/>
                  </a:moveTo>
                  <a:cubicBezTo>
                    <a:pt x="106" y="152"/>
                    <a:pt x="106" y="152"/>
                    <a:pt x="106" y="152"/>
                  </a:cubicBezTo>
                  <a:cubicBezTo>
                    <a:pt x="107" y="152"/>
                    <a:pt x="107" y="152"/>
                    <a:pt x="107" y="152"/>
                  </a:cubicBezTo>
                  <a:cubicBezTo>
                    <a:pt x="107" y="153"/>
                    <a:pt x="107" y="153"/>
                    <a:pt x="107" y="153"/>
                  </a:cubicBezTo>
                  <a:cubicBezTo>
                    <a:pt x="106" y="154"/>
                    <a:pt x="106" y="154"/>
                    <a:pt x="106" y="154"/>
                  </a:cubicBezTo>
                  <a:cubicBezTo>
                    <a:pt x="106" y="153"/>
                    <a:pt x="106" y="153"/>
                    <a:pt x="106" y="153"/>
                  </a:cubicBezTo>
                  <a:cubicBezTo>
                    <a:pt x="106" y="152"/>
                    <a:pt x="106" y="152"/>
                    <a:pt x="106" y="152"/>
                  </a:cubicBezTo>
                  <a:close/>
                  <a:moveTo>
                    <a:pt x="103" y="150"/>
                  </a:moveTo>
                  <a:cubicBezTo>
                    <a:pt x="103" y="150"/>
                    <a:pt x="103" y="150"/>
                    <a:pt x="103" y="150"/>
                  </a:cubicBezTo>
                  <a:cubicBezTo>
                    <a:pt x="102" y="149"/>
                    <a:pt x="102" y="149"/>
                    <a:pt x="102" y="149"/>
                  </a:cubicBezTo>
                  <a:cubicBezTo>
                    <a:pt x="104" y="149"/>
                    <a:pt x="104" y="149"/>
                    <a:pt x="104" y="149"/>
                  </a:cubicBezTo>
                  <a:cubicBezTo>
                    <a:pt x="104" y="149"/>
                    <a:pt x="104" y="149"/>
                    <a:pt x="105" y="149"/>
                  </a:cubicBezTo>
                  <a:cubicBezTo>
                    <a:pt x="105" y="149"/>
                    <a:pt x="106" y="150"/>
                    <a:pt x="106" y="150"/>
                  </a:cubicBezTo>
                  <a:cubicBezTo>
                    <a:pt x="106" y="150"/>
                    <a:pt x="106" y="150"/>
                    <a:pt x="106" y="150"/>
                  </a:cubicBezTo>
                  <a:cubicBezTo>
                    <a:pt x="105" y="150"/>
                    <a:pt x="105" y="151"/>
                    <a:pt x="105" y="151"/>
                  </a:cubicBezTo>
                  <a:cubicBezTo>
                    <a:pt x="104" y="151"/>
                    <a:pt x="103" y="150"/>
                    <a:pt x="103" y="150"/>
                  </a:cubicBezTo>
                  <a:close/>
                  <a:moveTo>
                    <a:pt x="108" y="150"/>
                  </a:moveTo>
                  <a:cubicBezTo>
                    <a:pt x="108" y="150"/>
                    <a:pt x="108" y="150"/>
                    <a:pt x="108" y="150"/>
                  </a:cubicBezTo>
                  <a:cubicBezTo>
                    <a:pt x="107" y="148"/>
                    <a:pt x="107" y="148"/>
                    <a:pt x="107" y="148"/>
                  </a:cubicBezTo>
                  <a:cubicBezTo>
                    <a:pt x="108" y="147"/>
                    <a:pt x="108" y="147"/>
                    <a:pt x="108" y="147"/>
                  </a:cubicBezTo>
                  <a:cubicBezTo>
                    <a:pt x="108" y="147"/>
                    <a:pt x="109" y="148"/>
                    <a:pt x="109" y="148"/>
                  </a:cubicBezTo>
                  <a:cubicBezTo>
                    <a:pt x="109" y="148"/>
                    <a:pt x="108" y="149"/>
                    <a:pt x="108" y="149"/>
                  </a:cubicBezTo>
                  <a:cubicBezTo>
                    <a:pt x="108" y="150"/>
                    <a:pt x="108" y="150"/>
                    <a:pt x="108" y="150"/>
                  </a:cubicBezTo>
                  <a:close/>
                  <a:moveTo>
                    <a:pt x="129" y="144"/>
                  </a:moveTo>
                  <a:cubicBezTo>
                    <a:pt x="129" y="144"/>
                    <a:pt x="129" y="144"/>
                    <a:pt x="129" y="144"/>
                  </a:cubicBezTo>
                  <a:cubicBezTo>
                    <a:pt x="128" y="143"/>
                    <a:pt x="128" y="143"/>
                    <a:pt x="128" y="143"/>
                  </a:cubicBezTo>
                  <a:cubicBezTo>
                    <a:pt x="128" y="143"/>
                    <a:pt x="129" y="142"/>
                    <a:pt x="129" y="142"/>
                  </a:cubicBezTo>
                  <a:cubicBezTo>
                    <a:pt x="130" y="142"/>
                    <a:pt x="131" y="142"/>
                    <a:pt x="131" y="142"/>
                  </a:cubicBezTo>
                  <a:cubicBezTo>
                    <a:pt x="129" y="144"/>
                    <a:pt x="129" y="144"/>
                    <a:pt x="129" y="144"/>
                  </a:cubicBezTo>
                  <a:close/>
                  <a:moveTo>
                    <a:pt x="127" y="145"/>
                  </a:moveTo>
                  <a:cubicBezTo>
                    <a:pt x="127" y="145"/>
                    <a:pt x="127" y="145"/>
                    <a:pt x="127" y="145"/>
                  </a:cubicBezTo>
                  <a:cubicBezTo>
                    <a:pt x="127" y="142"/>
                    <a:pt x="127" y="142"/>
                    <a:pt x="127" y="142"/>
                  </a:cubicBezTo>
                  <a:cubicBezTo>
                    <a:pt x="128" y="141"/>
                    <a:pt x="128" y="141"/>
                    <a:pt x="128" y="141"/>
                  </a:cubicBezTo>
                  <a:cubicBezTo>
                    <a:pt x="127" y="140"/>
                    <a:pt x="127" y="140"/>
                    <a:pt x="127" y="140"/>
                  </a:cubicBezTo>
                  <a:cubicBezTo>
                    <a:pt x="126" y="140"/>
                    <a:pt x="126" y="140"/>
                    <a:pt x="126" y="140"/>
                  </a:cubicBezTo>
                  <a:cubicBezTo>
                    <a:pt x="126" y="140"/>
                    <a:pt x="125" y="138"/>
                    <a:pt x="125" y="138"/>
                  </a:cubicBezTo>
                  <a:cubicBezTo>
                    <a:pt x="125" y="138"/>
                    <a:pt x="124" y="138"/>
                    <a:pt x="124" y="138"/>
                  </a:cubicBezTo>
                  <a:cubicBezTo>
                    <a:pt x="124" y="138"/>
                    <a:pt x="123" y="138"/>
                    <a:pt x="123" y="138"/>
                  </a:cubicBezTo>
                  <a:cubicBezTo>
                    <a:pt x="123" y="138"/>
                    <a:pt x="124" y="137"/>
                    <a:pt x="124" y="137"/>
                  </a:cubicBezTo>
                  <a:cubicBezTo>
                    <a:pt x="124" y="137"/>
                    <a:pt x="124" y="137"/>
                    <a:pt x="125" y="137"/>
                  </a:cubicBezTo>
                  <a:cubicBezTo>
                    <a:pt x="126" y="136"/>
                    <a:pt x="126" y="136"/>
                    <a:pt x="126" y="136"/>
                  </a:cubicBezTo>
                  <a:cubicBezTo>
                    <a:pt x="126" y="136"/>
                    <a:pt x="128" y="133"/>
                    <a:pt x="130" y="133"/>
                  </a:cubicBezTo>
                  <a:cubicBezTo>
                    <a:pt x="131" y="133"/>
                    <a:pt x="133" y="133"/>
                    <a:pt x="133" y="133"/>
                  </a:cubicBezTo>
                  <a:cubicBezTo>
                    <a:pt x="135" y="131"/>
                    <a:pt x="135" y="131"/>
                    <a:pt x="135" y="131"/>
                  </a:cubicBezTo>
                  <a:cubicBezTo>
                    <a:pt x="135" y="131"/>
                    <a:pt x="135" y="130"/>
                    <a:pt x="135" y="130"/>
                  </a:cubicBezTo>
                  <a:cubicBezTo>
                    <a:pt x="136" y="130"/>
                    <a:pt x="135" y="128"/>
                    <a:pt x="135" y="128"/>
                  </a:cubicBezTo>
                  <a:cubicBezTo>
                    <a:pt x="135" y="126"/>
                    <a:pt x="135" y="126"/>
                    <a:pt x="135" y="126"/>
                  </a:cubicBezTo>
                  <a:cubicBezTo>
                    <a:pt x="135" y="126"/>
                    <a:pt x="132" y="124"/>
                    <a:pt x="132" y="124"/>
                  </a:cubicBezTo>
                  <a:cubicBezTo>
                    <a:pt x="132" y="124"/>
                    <a:pt x="128" y="122"/>
                    <a:pt x="128" y="122"/>
                  </a:cubicBezTo>
                  <a:cubicBezTo>
                    <a:pt x="128" y="122"/>
                    <a:pt x="128" y="120"/>
                    <a:pt x="127" y="120"/>
                  </a:cubicBezTo>
                  <a:cubicBezTo>
                    <a:pt x="127" y="120"/>
                    <a:pt x="128" y="118"/>
                    <a:pt x="128" y="118"/>
                  </a:cubicBezTo>
                  <a:cubicBezTo>
                    <a:pt x="128" y="118"/>
                    <a:pt x="130" y="115"/>
                    <a:pt x="132" y="114"/>
                  </a:cubicBezTo>
                  <a:cubicBezTo>
                    <a:pt x="133" y="113"/>
                    <a:pt x="134" y="113"/>
                    <a:pt x="134" y="113"/>
                  </a:cubicBezTo>
                  <a:cubicBezTo>
                    <a:pt x="135" y="113"/>
                    <a:pt x="136" y="114"/>
                    <a:pt x="137" y="115"/>
                  </a:cubicBezTo>
                  <a:cubicBezTo>
                    <a:pt x="137" y="115"/>
                    <a:pt x="138" y="115"/>
                    <a:pt x="139" y="115"/>
                  </a:cubicBezTo>
                  <a:cubicBezTo>
                    <a:pt x="140" y="115"/>
                    <a:pt x="141" y="115"/>
                    <a:pt x="141" y="115"/>
                  </a:cubicBezTo>
                  <a:cubicBezTo>
                    <a:pt x="141" y="115"/>
                    <a:pt x="141" y="113"/>
                    <a:pt x="141" y="112"/>
                  </a:cubicBezTo>
                  <a:cubicBezTo>
                    <a:pt x="141" y="111"/>
                    <a:pt x="141" y="112"/>
                    <a:pt x="140" y="111"/>
                  </a:cubicBezTo>
                  <a:cubicBezTo>
                    <a:pt x="140" y="111"/>
                    <a:pt x="139" y="110"/>
                    <a:pt x="139" y="110"/>
                  </a:cubicBezTo>
                  <a:cubicBezTo>
                    <a:pt x="139" y="110"/>
                    <a:pt x="139" y="109"/>
                    <a:pt x="139" y="109"/>
                  </a:cubicBezTo>
                  <a:cubicBezTo>
                    <a:pt x="139" y="109"/>
                    <a:pt x="139" y="108"/>
                    <a:pt x="139" y="107"/>
                  </a:cubicBezTo>
                  <a:cubicBezTo>
                    <a:pt x="139" y="107"/>
                    <a:pt x="139" y="104"/>
                    <a:pt x="139" y="104"/>
                  </a:cubicBezTo>
                  <a:cubicBezTo>
                    <a:pt x="139" y="103"/>
                    <a:pt x="138" y="101"/>
                    <a:pt x="138" y="101"/>
                  </a:cubicBezTo>
                  <a:cubicBezTo>
                    <a:pt x="138" y="100"/>
                    <a:pt x="137" y="99"/>
                    <a:pt x="137" y="99"/>
                  </a:cubicBezTo>
                  <a:cubicBezTo>
                    <a:pt x="136" y="97"/>
                    <a:pt x="136" y="97"/>
                    <a:pt x="136" y="97"/>
                  </a:cubicBezTo>
                  <a:cubicBezTo>
                    <a:pt x="136" y="97"/>
                    <a:pt x="136" y="97"/>
                    <a:pt x="136" y="96"/>
                  </a:cubicBezTo>
                  <a:cubicBezTo>
                    <a:pt x="136" y="94"/>
                    <a:pt x="137" y="92"/>
                    <a:pt x="137" y="92"/>
                  </a:cubicBezTo>
                  <a:cubicBezTo>
                    <a:pt x="138" y="91"/>
                    <a:pt x="138" y="89"/>
                    <a:pt x="138" y="89"/>
                  </a:cubicBezTo>
                  <a:cubicBezTo>
                    <a:pt x="137" y="88"/>
                    <a:pt x="137" y="88"/>
                    <a:pt x="137" y="88"/>
                  </a:cubicBezTo>
                  <a:cubicBezTo>
                    <a:pt x="137" y="88"/>
                    <a:pt x="133" y="87"/>
                    <a:pt x="133" y="87"/>
                  </a:cubicBezTo>
                  <a:cubicBezTo>
                    <a:pt x="133" y="87"/>
                    <a:pt x="132" y="86"/>
                    <a:pt x="132" y="86"/>
                  </a:cubicBezTo>
                  <a:cubicBezTo>
                    <a:pt x="132" y="85"/>
                    <a:pt x="131" y="85"/>
                    <a:pt x="131" y="85"/>
                  </a:cubicBezTo>
                  <a:cubicBezTo>
                    <a:pt x="131" y="85"/>
                    <a:pt x="127" y="86"/>
                    <a:pt x="127" y="86"/>
                  </a:cubicBezTo>
                  <a:cubicBezTo>
                    <a:pt x="127" y="86"/>
                    <a:pt x="125" y="87"/>
                    <a:pt x="124" y="88"/>
                  </a:cubicBezTo>
                  <a:cubicBezTo>
                    <a:pt x="122" y="88"/>
                    <a:pt x="122" y="88"/>
                    <a:pt x="121" y="89"/>
                  </a:cubicBezTo>
                  <a:cubicBezTo>
                    <a:pt x="119" y="90"/>
                    <a:pt x="119" y="91"/>
                    <a:pt x="118" y="92"/>
                  </a:cubicBezTo>
                  <a:cubicBezTo>
                    <a:pt x="117" y="92"/>
                    <a:pt x="116" y="94"/>
                    <a:pt x="116" y="94"/>
                  </a:cubicBezTo>
                  <a:cubicBezTo>
                    <a:pt x="115" y="95"/>
                    <a:pt x="115" y="95"/>
                    <a:pt x="116" y="96"/>
                  </a:cubicBezTo>
                  <a:cubicBezTo>
                    <a:pt x="116" y="97"/>
                    <a:pt x="117" y="96"/>
                    <a:pt x="117" y="96"/>
                  </a:cubicBezTo>
                  <a:cubicBezTo>
                    <a:pt x="117" y="96"/>
                    <a:pt x="118" y="96"/>
                    <a:pt x="119" y="96"/>
                  </a:cubicBezTo>
                  <a:cubicBezTo>
                    <a:pt x="120" y="96"/>
                    <a:pt x="120" y="97"/>
                    <a:pt x="119" y="97"/>
                  </a:cubicBezTo>
                  <a:cubicBezTo>
                    <a:pt x="119" y="97"/>
                    <a:pt x="119" y="98"/>
                    <a:pt x="119" y="98"/>
                  </a:cubicBezTo>
                  <a:cubicBezTo>
                    <a:pt x="119" y="98"/>
                    <a:pt x="119" y="98"/>
                    <a:pt x="118" y="99"/>
                  </a:cubicBezTo>
                  <a:cubicBezTo>
                    <a:pt x="118" y="99"/>
                    <a:pt x="118" y="100"/>
                    <a:pt x="118" y="101"/>
                  </a:cubicBezTo>
                  <a:cubicBezTo>
                    <a:pt x="118" y="102"/>
                    <a:pt x="117" y="102"/>
                    <a:pt x="117" y="102"/>
                  </a:cubicBezTo>
                  <a:cubicBezTo>
                    <a:pt x="116" y="103"/>
                    <a:pt x="116" y="103"/>
                    <a:pt x="115" y="104"/>
                  </a:cubicBezTo>
                  <a:cubicBezTo>
                    <a:pt x="114" y="104"/>
                    <a:pt x="114" y="105"/>
                    <a:pt x="114" y="105"/>
                  </a:cubicBezTo>
                  <a:cubicBezTo>
                    <a:pt x="114" y="106"/>
                    <a:pt x="114" y="106"/>
                    <a:pt x="115" y="107"/>
                  </a:cubicBezTo>
                  <a:cubicBezTo>
                    <a:pt x="115" y="108"/>
                    <a:pt x="115" y="108"/>
                    <a:pt x="115" y="108"/>
                  </a:cubicBezTo>
                  <a:cubicBezTo>
                    <a:pt x="115" y="109"/>
                    <a:pt x="114" y="110"/>
                    <a:pt x="114" y="109"/>
                  </a:cubicBezTo>
                  <a:cubicBezTo>
                    <a:pt x="114" y="109"/>
                    <a:pt x="114" y="108"/>
                    <a:pt x="114" y="108"/>
                  </a:cubicBezTo>
                  <a:cubicBezTo>
                    <a:pt x="111" y="108"/>
                    <a:pt x="111" y="108"/>
                    <a:pt x="111" y="108"/>
                  </a:cubicBezTo>
                  <a:cubicBezTo>
                    <a:pt x="111" y="108"/>
                    <a:pt x="111" y="108"/>
                    <a:pt x="110" y="108"/>
                  </a:cubicBezTo>
                  <a:cubicBezTo>
                    <a:pt x="110" y="108"/>
                    <a:pt x="112" y="106"/>
                    <a:pt x="112" y="106"/>
                  </a:cubicBezTo>
                  <a:cubicBezTo>
                    <a:pt x="113" y="105"/>
                    <a:pt x="113" y="105"/>
                    <a:pt x="113" y="105"/>
                  </a:cubicBezTo>
                  <a:cubicBezTo>
                    <a:pt x="113" y="104"/>
                    <a:pt x="113" y="104"/>
                    <a:pt x="113" y="104"/>
                  </a:cubicBezTo>
                  <a:cubicBezTo>
                    <a:pt x="110" y="104"/>
                    <a:pt x="110" y="104"/>
                    <a:pt x="110" y="104"/>
                  </a:cubicBezTo>
                  <a:cubicBezTo>
                    <a:pt x="109" y="104"/>
                    <a:pt x="109" y="104"/>
                    <a:pt x="109" y="104"/>
                  </a:cubicBezTo>
                  <a:cubicBezTo>
                    <a:pt x="110" y="103"/>
                    <a:pt x="110" y="103"/>
                    <a:pt x="110" y="103"/>
                  </a:cubicBezTo>
                  <a:cubicBezTo>
                    <a:pt x="110" y="101"/>
                    <a:pt x="110" y="101"/>
                    <a:pt x="110" y="101"/>
                  </a:cubicBezTo>
                  <a:cubicBezTo>
                    <a:pt x="111" y="99"/>
                    <a:pt x="111" y="99"/>
                    <a:pt x="111" y="99"/>
                  </a:cubicBezTo>
                  <a:cubicBezTo>
                    <a:pt x="111" y="99"/>
                    <a:pt x="111" y="97"/>
                    <a:pt x="112" y="97"/>
                  </a:cubicBezTo>
                  <a:cubicBezTo>
                    <a:pt x="112" y="97"/>
                    <a:pt x="113" y="96"/>
                    <a:pt x="113" y="95"/>
                  </a:cubicBezTo>
                  <a:cubicBezTo>
                    <a:pt x="114" y="95"/>
                    <a:pt x="113" y="94"/>
                    <a:pt x="113" y="94"/>
                  </a:cubicBezTo>
                  <a:cubicBezTo>
                    <a:pt x="111" y="94"/>
                    <a:pt x="111" y="94"/>
                    <a:pt x="111" y="94"/>
                  </a:cubicBezTo>
                  <a:cubicBezTo>
                    <a:pt x="109" y="95"/>
                    <a:pt x="109" y="95"/>
                    <a:pt x="109" y="95"/>
                  </a:cubicBezTo>
                  <a:cubicBezTo>
                    <a:pt x="109" y="95"/>
                    <a:pt x="106" y="96"/>
                    <a:pt x="105" y="96"/>
                  </a:cubicBezTo>
                  <a:cubicBezTo>
                    <a:pt x="104" y="96"/>
                    <a:pt x="105" y="96"/>
                    <a:pt x="104" y="96"/>
                  </a:cubicBezTo>
                  <a:cubicBezTo>
                    <a:pt x="104" y="95"/>
                    <a:pt x="103" y="95"/>
                    <a:pt x="103" y="95"/>
                  </a:cubicBezTo>
                  <a:cubicBezTo>
                    <a:pt x="103" y="95"/>
                    <a:pt x="101" y="95"/>
                    <a:pt x="101" y="95"/>
                  </a:cubicBezTo>
                  <a:cubicBezTo>
                    <a:pt x="100" y="95"/>
                    <a:pt x="100" y="96"/>
                    <a:pt x="100" y="96"/>
                  </a:cubicBezTo>
                  <a:cubicBezTo>
                    <a:pt x="100" y="96"/>
                    <a:pt x="103" y="97"/>
                    <a:pt x="104" y="98"/>
                  </a:cubicBezTo>
                  <a:cubicBezTo>
                    <a:pt x="104" y="98"/>
                    <a:pt x="105" y="98"/>
                    <a:pt x="105" y="98"/>
                  </a:cubicBezTo>
                  <a:cubicBezTo>
                    <a:pt x="105" y="99"/>
                    <a:pt x="105" y="99"/>
                    <a:pt x="105" y="99"/>
                  </a:cubicBezTo>
                  <a:cubicBezTo>
                    <a:pt x="105" y="99"/>
                    <a:pt x="104" y="101"/>
                    <a:pt x="103" y="101"/>
                  </a:cubicBezTo>
                  <a:cubicBezTo>
                    <a:pt x="103" y="102"/>
                    <a:pt x="102" y="102"/>
                    <a:pt x="102" y="102"/>
                  </a:cubicBezTo>
                  <a:cubicBezTo>
                    <a:pt x="100" y="103"/>
                    <a:pt x="100" y="103"/>
                    <a:pt x="100" y="103"/>
                  </a:cubicBezTo>
                  <a:cubicBezTo>
                    <a:pt x="100" y="103"/>
                    <a:pt x="101" y="105"/>
                    <a:pt x="101" y="105"/>
                  </a:cubicBezTo>
                  <a:cubicBezTo>
                    <a:pt x="101" y="105"/>
                    <a:pt x="101" y="107"/>
                    <a:pt x="101" y="107"/>
                  </a:cubicBezTo>
                  <a:cubicBezTo>
                    <a:pt x="99" y="106"/>
                    <a:pt x="99" y="106"/>
                    <a:pt x="99" y="106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6" y="108"/>
                    <a:pt x="95" y="108"/>
                    <a:pt x="95" y="108"/>
                  </a:cubicBezTo>
                  <a:cubicBezTo>
                    <a:pt x="94" y="108"/>
                    <a:pt x="94" y="107"/>
                    <a:pt x="94" y="107"/>
                  </a:cubicBezTo>
                  <a:cubicBezTo>
                    <a:pt x="93" y="109"/>
                    <a:pt x="93" y="109"/>
                    <a:pt x="93" y="109"/>
                  </a:cubicBezTo>
                  <a:cubicBezTo>
                    <a:pt x="93" y="109"/>
                    <a:pt x="89" y="108"/>
                    <a:pt x="88" y="108"/>
                  </a:cubicBezTo>
                  <a:cubicBezTo>
                    <a:pt x="88" y="108"/>
                    <a:pt x="88" y="110"/>
                    <a:pt x="88" y="110"/>
                  </a:cubicBezTo>
                  <a:cubicBezTo>
                    <a:pt x="90" y="111"/>
                    <a:pt x="90" y="111"/>
                    <a:pt x="90" y="111"/>
                  </a:cubicBezTo>
                  <a:cubicBezTo>
                    <a:pt x="88" y="112"/>
                    <a:pt x="88" y="112"/>
                    <a:pt x="88" y="112"/>
                  </a:cubicBezTo>
                  <a:cubicBezTo>
                    <a:pt x="92" y="114"/>
                    <a:pt x="92" y="114"/>
                    <a:pt x="92" y="114"/>
                  </a:cubicBezTo>
                  <a:cubicBezTo>
                    <a:pt x="93" y="115"/>
                    <a:pt x="93" y="115"/>
                    <a:pt x="93" y="115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93" y="119"/>
                    <a:pt x="93" y="119"/>
                    <a:pt x="93" y="119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5" y="121"/>
                    <a:pt x="95" y="122"/>
                    <a:pt x="96" y="123"/>
                  </a:cubicBezTo>
                  <a:cubicBezTo>
                    <a:pt x="96" y="123"/>
                    <a:pt x="96" y="125"/>
                    <a:pt x="96" y="125"/>
                  </a:cubicBezTo>
                  <a:cubicBezTo>
                    <a:pt x="96" y="127"/>
                    <a:pt x="96" y="127"/>
                    <a:pt x="96" y="127"/>
                  </a:cubicBezTo>
                  <a:cubicBezTo>
                    <a:pt x="96" y="128"/>
                    <a:pt x="96" y="128"/>
                    <a:pt x="96" y="128"/>
                  </a:cubicBezTo>
                  <a:cubicBezTo>
                    <a:pt x="96" y="128"/>
                    <a:pt x="94" y="129"/>
                    <a:pt x="94" y="130"/>
                  </a:cubicBezTo>
                  <a:cubicBezTo>
                    <a:pt x="94" y="130"/>
                    <a:pt x="95" y="130"/>
                    <a:pt x="95" y="130"/>
                  </a:cubicBezTo>
                  <a:cubicBezTo>
                    <a:pt x="97" y="132"/>
                    <a:pt x="97" y="132"/>
                    <a:pt x="97" y="132"/>
                  </a:cubicBezTo>
                  <a:cubicBezTo>
                    <a:pt x="98" y="134"/>
                    <a:pt x="98" y="134"/>
                    <a:pt x="98" y="134"/>
                  </a:cubicBezTo>
                  <a:cubicBezTo>
                    <a:pt x="98" y="134"/>
                    <a:pt x="97" y="135"/>
                    <a:pt x="97" y="136"/>
                  </a:cubicBezTo>
                  <a:cubicBezTo>
                    <a:pt x="97" y="136"/>
                    <a:pt x="99" y="137"/>
                    <a:pt x="99" y="137"/>
                  </a:cubicBezTo>
                  <a:cubicBezTo>
                    <a:pt x="103" y="137"/>
                    <a:pt x="103" y="137"/>
                    <a:pt x="103" y="137"/>
                  </a:cubicBezTo>
                  <a:cubicBezTo>
                    <a:pt x="105" y="137"/>
                    <a:pt x="105" y="137"/>
                    <a:pt x="105" y="137"/>
                  </a:cubicBezTo>
                  <a:cubicBezTo>
                    <a:pt x="105" y="137"/>
                    <a:pt x="108" y="137"/>
                    <a:pt x="109" y="137"/>
                  </a:cubicBezTo>
                  <a:cubicBezTo>
                    <a:pt x="109" y="137"/>
                    <a:pt x="112" y="136"/>
                    <a:pt x="112" y="136"/>
                  </a:cubicBezTo>
                  <a:cubicBezTo>
                    <a:pt x="112" y="136"/>
                    <a:pt x="114" y="138"/>
                    <a:pt x="115" y="138"/>
                  </a:cubicBezTo>
                  <a:cubicBezTo>
                    <a:pt x="116" y="139"/>
                    <a:pt x="115" y="140"/>
                    <a:pt x="115" y="140"/>
                  </a:cubicBezTo>
                  <a:cubicBezTo>
                    <a:pt x="115" y="141"/>
                    <a:pt x="114" y="141"/>
                    <a:pt x="114" y="141"/>
                  </a:cubicBezTo>
                  <a:cubicBezTo>
                    <a:pt x="114" y="141"/>
                    <a:pt x="115" y="144"/>
                    <a:pt x="115" y="144"/>
                  </a:cubicBezTo>
                  <a:cubicBezTo>
                    <a:pt x="116" y="145"/>
                    <a:pt x="116" y="144"/>
                    <a:pt x="116" y="144"/>
                  </a:cubicBezTo>
                  <a:cubicBezTo>
                    <a:pt x="116" y="144"/>
                    <a:pt x="117" y="145"/>
                    <a:pt x="118" y="146"/>
                  </a:cubicBezTo>
                  <a:cubicBezTo>
                    <a:pt x="118" y="147"/>
                    <a:pt x="119" y="147"/>
                    <a:pt x="119" y="147"/>
                  </a:cubicBezTo>
                  <a:cubicBezTo>
                    <a:pt x="120" y="147"/>
                    <a:pt x="120" y="147"/>
                    <a:pt x="120" y="147"/>
                  </a:cubicBezTo>
                  <a:cubicBezTo>
                    <a:pt x="120" y="147"/>
                    <a:pt x="121" y="147"/>
                    <a:pt x="121" y="148"/>
                  </a:cubicBezTo>
                  <a:cubicBezTo>
                    <a:pt x="122" y="148"/>
                    <a:pt x="123" y="148"/>
                    <a:pt x="124" y="148"/>
                  </a:cubicBezTo>
                  <a:cubicBezTo>
                    <a:pt x="124" y="148"/>
                    <a:pt x="125" y="148"/>
                    <a:pt x="125" y="147"/>
                  </a:cubicBezTo>
                  <a:cubicBezTo>
                    <a:pt x="125" y="147"/>
                    <a:pt x="126" y="147"/>
                    <a:pt x="127" y="147"/>
                  </a:cubicBezTo>
                  <a:cubicBezTo>
                    <a:pt x="127" y="146"/>
                    <a:pt x="127" y="145"/>
                    <a:pt x="127" y="145"/>
                  </a:cubicBezTo>
                  <a:cubicBezTo>
                    <a:pt x="127" y="145"/>
                    <a:pt x="127" y="145"/>
                    <a:pt x="127" y="145"/>
                  </a:cubicBezTo>
                  <a:close/>
                  <a:moveTo>
                    <a:pt x="127" y="150"/>
                  </a:moveTo>
                  <a:cubicBezTo>
                    <a:pt x="127" y="150"/>
                    <a:pt x="127" y="150"/>
                    <a:pt x="127" y="150"/>
                  </a:cubicBezTo>
                  <a:cubicBezTo>
                    <a:pt x="126" y="151"/>
                    <a:pt x="126" y="151"/>
                    <a:pt x="126" y="151"/>
                  </a:cubicBezTo>
                  <a:cubicBezTo>
                    <a:pt x="127" y="151"/>
                    <a:pt x="127" y="151"/>
                    <a:pt x="127" y="151"/>
                  </a:cubicBezTo>
                  <a:cubicBezTo>
                    <a:pt x="127" y="151"/>
                    <a:pt x="129" y="152"/>
                    <a:pt x="129" y="152"/>
                  </a:cubicBezTo>
                  <a:cubicBezTo>
                    <a:pt x="130" y="152"/>
                    <a:pt x="130" y="152"/>
                    <a:pt x="130" y="152"/>
                  </a:cubicBezTo>
                  <a:cubicBezTo>
                    <a:pt x="131" y="151"/>
                    <a:pt x="131" y="151"/>
                    <a:pt x="131" y="151"/>
                  </a:cubicBezTo>
                  <a:cubicBezTo>
                    <a:pt x="132" y="149"/>
                    <a:pt x="132" y="149"/>
                    <a:pt x="132" y="149"/>
                  </a:cubicBezTo>
                  <a:cubicBezTo>
                    <a:pt x="135" y="148"/>
                    <a:pt x="135" y="148"/>
                    <a:pt x="135" y="148"/>
                  </a:cubicBezTo>
                  <a:cubicBezTo>
                    <a:pt x="135" y="148"/>
                    <a:pt x="138" y="148"/>
                    <a:pt x="138" y="148"/>
                  </a:cubicBezTo>
                  <a:cubicBezTo>
                    <a:pt x="138" y="148"/>
                    <a:pt x="139" y="147"/>
                    <a:pt x="139" y="147"/>
                  </a:cubicBezTo>
                  <a:cubicBezTo>
                    <a:pt x="139" y="146"/>
                    <a:pt x="139" y="146"/>
                    <a:pt x="139" y="146"/>
                  </a:cubicBezTo>
                  <a:cubicBezTo>
                    <a:pt x="137" y="144"/>
                    <a:pt x="137" y="144"/>
                    <a:pt x="137" y="144"/>
                  </a:cubicBezTo>
                  <a:cubicBezTo>
                    <a:pt x="135" y="144"/>
                    <a:pt x="135" y="144"/>
                    <a:pt x="135" y="144"/>
                  </a:cubicBezTo>
                  <a:cubicBezTo>
                    <a:pt x="135" y="144"/>
                    <a:pt x="133" y="144"/>
                    <a:pt x="132" y="144"/>
                  </a:cubicBezTo>
                  <a:cubicBezTo>
                    <a:pt x="132" y="144"/>
                    <a:pt x="131" y="144"/>
                    <a:pt x="131" y="144"/>
                  </a:cubicBezTo>
                  <a:cubicBezTo>
                    <a:pt x="131" y="144"/>
                    <a:pt x="131" y="145"/>
                    <a:pt x="131" y="146"/>
                  </a:cubicBezTo>
                  <a:cubicBezTo>
                    <a:pt x="130" y="147"/>
                    <a:pt x="130" y="147"/>
                    <a:pt x="129" y="147"/>
                  </a:cubicBezTo>
                  <a:cubicBezTo>
                    <a:pt x="129" y="147"/>
                    <a:pt x="128" y="147"/>
                    <a:pt x="128" y="147"/>
                  </a:cubicBezTo>
                  <a:cubicBezTo>
                    <a:pt x="127" y="150"/>
                    <a:pt x="127" y="150"/>
                    <a:pt x="127" y="150"/>
                  </a:cubicBezTo>
                  <a:close/>
                  <a:moveTo>
                    <a:pt x="116" y="162"/>
                  </a:moveTo>
                  <a:cubicBezTo>
                    <a:pt x="116" y="162"/>
                    <a:pt x="116" y="162"/>
                    <a:pt x="116" y="162"/>
                  </a:cubicBezTo>
                  <a:cubicBezTo>
                    <a:pt x="117" y="162"/>
                    <a:pt x="117" y="162"/>
                    <a:pt x="117" y="162"/>
                  </a:cubicBezTo>
                  <a:cubicBezTo>
                    <a:pt x="118" y="161"/>
                    <a:pt x="118" y="161"/>
                    <a:pt x="118" y="161"/>
                  </a:cubicBezTo>
                  <a:cubicBezTo>
                    <a:pt x="117" y="159"/>
                    <a:pt x="117" y="159"/>
                    <a:pt x="117" y="159"/>
                  </a:cubicBezTo>
                  <a:cubicBezTo>
                    <a:pt x="116" y="158"/>
                    <a:pt x="116" y="158"/>
                    <a:pt x="116" y="158"/>
                  </a:cubicBezTo>
                  <a:cubicBezTo>
                    <a:pt x="115" y="155"/>
                    <a:pt x="115" y="155"/>
                    <a:pt x="115" y="155"/>
                  </a:cubicBezTo>
                  <a:cubicBezTo>
                    <a:pt x="113" y="153"/>
                    <a:pt x="113" y="153"/>
                    <a:pt x="113" y="153"/>
                  </a:cubicBezTo>
                  <a:cubicBezTo>
                    <a:pt x="112" y="152"/>
                    <a:pt x="112" y="152"/>
                    <a:pt x="112" y="152"/>
                  </a:cubicBezTo>
                  <a:cubicBezTo>
                    <a:pt x="111" y="154"/>
                    <a:pt x="111" y="154"/>
                    <a:pt x="111" y="154"/>
                  </a:cubicBezTo>
                  <a:cubicBezTo>
                    <a:pt x="110" y="155"/>
                    <a:pt x="110" y="155"/>
                    <a:pt x="110" y="155"/>
                  </a:cubicBezTo>
                  <a:cubicBezTo>
                    <a:pt x="109" y="156"/>
                    <a:pt x="109" y="156"/>
                    <a:pt x="109" y="156"/>
                  </a:cubicBezTo>
                  <a:cubicBezTo>
                    <a:pt x="109" y="156"/>
                    <a:pt x="106" y="155"/>
                    <a:pt x="105" y="154"/>
                  </a:cubicBezTo>
                  <a:cubicBezTo>
                    <a:pt x="103" y="153"/>
                    <a:pt x="103" y="153"/>
                    <a:pt x="103" y="153"/>
                  </a:cubicBezTo>
                  <a:cubicBezTo>
                    <a:pt x="103" y="153"/>
                    <a:pt x="102" y="153"/>
                    <a:pt x="101" y="152"/>
                  </a:cubicBezTo>
                  <a:cubicBezTo>
                    <a:pt x="101" y="152"/>
                    <a:pt x="100" y="151"/>
                    <a:pt x="100" y="151"/>
                  </a:cubicBezTo>
                  <a:cubicBezTo>
                    <a:pt x="100" y="151"/>
                    <a:pt x="100" y="150"/>
                    <a:pt x="99" y="150"/>
                  </a:cubicBezTo>
                  <a:cubicBezTo>
                    <a:pt x="99" y="149"/>
                    <a:pt x="98" y="150"/>
                    <a:pt x="97" y="150"/>
                  </a:cubicBezTo>
                  <a:cubicBezTo>
                    <a:pt x="95" y="150"/>
                    <a:pt x="95" y="150"/>
                    <a:pt x="94" y="150"/>
                  </a:cubicBezTo>
                  <a:cubicBezTo>
                    <a:pt x="94" y="151"/>
                    <a:pt x="93" y="151"/>
                    <a:pt x="93" y="151"/>
                  </a:cubicBezTo>
                  <a:cubicBezTo>
                    <a:pt x="92" y="152"/>
                    <a:pt x="93" y="154"/>
                    <a:pt x="93" y="154"/>
                  </a:cubicBezTo>
                  <a:cubicBezTo>
                    <a:pt x="93" y="155"/>
                    <a:pt x="93" y="155"/>
                    <a:pt x="93" y="155"/>
                  </a:cubicBezTo>
                  <a:cubicBezTo>
                    <a:pt x="94" y="157"/>
                    <a:pt x="94" y="157"/>
                    <a:pt x="94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1" y="157"/>
                    <a:pt x="91" y="157"/>
                    <a:pt x="91" y="157"/>
                  </a:cubicBezTo>
                  <a:cubicBezTo>
                    <a:pt x="92" y="159"/>
                    <a:pt x="92" y="159"/>
                    <a:pt x="92" y="159"/>
                  </a:cubicBezTo>
                  <a:cubicBezTo>
                    <a:pt x="92" y="159"/>
                    <a:pt x="92" y="160"/>
                    <a:pt x="93" y="161"/>
                  </a:cubicBezTo>
                  <a:cubicBezTo>
                    <a:pt x="93" y="161"/>
                    <a:pt x="94" y="162"/>
                    <a:pt x="94" y="162"/>
                  </a:cubicBezTo>
                  <a:cubicBezTo>
                    <a:pt x="94" y="162"/>
                    <a:pt x="99" y="163"/>
                    <a:pt x="99" y="163"/>
                  </a:cubicBezTo>
                  <a:cubicBezTo>
                    <a:pt x="100" y="163"/>
                    <a:pt x="100" y="163"/>
                    <a:pt x="100" y="163"/>
                  </a:cubicBezTo>
                  <a:cubicBezTo>
                    <a:pt x="100" y="163"/>
                    <a:pt x="102" y="164"/>
                    <a:pt x="104" y="165"/>
                  </a:cubicBezTo>
                  <a:cubicBezTo>
                    <a:pt x="105" y="166"/>
                    <a:pt x="106" y="167"/>
                    <a:pt x="106" y="167"/>
                  </a:cubicBezTo>
                  <a:cubicBezTo>
                    <a:pt x="106" y="167"/>
                    <a:pt x="108" y="167"/>
                    <a:pt x="108" y="167"/>
                  </a:cubicBezTo>
                  <a:cubicBezTo>
                    <a:pt x="109" y="166"/>
                    <a:pt x="109" y="166"/>
                    <a:pt x="109" y="166"/>
                  </a:cubicBezTo>
                  <a:cubicBezTo>
                    <a:pt x="112" y="165"/>
                    <a:pt x="112" y="165"/>
                    <a:pt x="112" y="165"/>
                  </a:cubicBezTo>
                  <a:cubicBezTo>
                    <a:pt x="114" y="165"/>
                    <a:pt x="114" y="165"/>
                    <a:pt x="114" y="165"/>
                  </a:cubicBezTo>
                  <a:cubicBezTo>
                    <a:pt x="117" y="166"/>
                    <a:pt x="117" y="166"/>
                    <a:pt x="117" y="166"/>
                  </a:cubicBezTo>
                  <a:cubicBezTo>
                    <a:pt x="118" y="166"/>
                    <a:pt x="118" y="166"/>
                    <a:pt x="118" y="166"/>
                  </a:cubicBezTo>
                  <a:cubicBezTo>
                    <a:pt x="118" y="164"/>
                    <a:pt x="118" y="164"/>
                    <a:pt x="118" y="164"/>
                  </a:cubicBezTo>
                  <a:cubicBezTo>
                    <a:pt x="118" y="163"/>
                    <a:pt x="118" y="163"/>
                    <a:pt x="118" y="163"/>
                  </a:cubicBezTo>
                  <a:cubicBezTo>
                    <a:pt x="116" y="162"/>
                    <a:pt x="116" y="162"/>
                    <a:pt x="116" y="162"/>
                  </a:cubicBezTo>
                  <a:close/>
                  <a:moveTo>
                    <a:pt x="77" y="121"/>
                  </a:moveTo>
                  <a:cubicBezTo>
                    <a:pt x="77" y="121"/>
                    <a:pt x="77" y="121"/>
                    <a:pt x="77" y="121"/>
                  </a:cubicBezTo>
                  <a:cubicBezTo>
                    <a:pt x="75" y="120"/>
                    <a:pt x="75" y="120"/>
                    <a:pt x="75" y="120"/>
                  </a:cubicBezTo>
                  <a:cubicBezTo>
                    <a:pt x="73" y="117"/>
                    <a:pt x="73" y="117"/>
                    <a:pt x="73" y="117"/>
                  </a:cubicBezTo>
                  <a:cubicBezTo>
                    <a:pt x="70" y="116"/>
                    <a:pt x="70" y="116"/>
                    <a:pt x="70" y="116"/>
                  </a:cubicBezTo>
                  <a:cubicBezTo>
                    <a:pt x="70" y="116"/>
                    <a:pt x="69" y="113"/>
                    <a:pt x="69" y="113"/>
                  </a:cubicBezTo>
                  <a:cubicBezTo>
                    <a:pt x="68" y="112"/>
                    <a:pt x="68" y="113"/>
                    <a:pt x="68" y="113"/>
                  </a:cubicBezTo>
                  <a:cubicBezTo>
                    <a:pt x="68" y="113"/>
                    <a:pt x="68" y="115"/>
                    <a:pt x="67" y="116"/>
                  </a:cubicBezTo>
                  <a:cubicBezTo>
                    <a:pt x="66" y="116"/>
                    <a:pt x="65" y="116"/>
                    <a:pt x="65" y="116"/>
                  </a:cubicBezTo>
                  <a:cubicBezTo>
                    <a:pt x="63" y="118"/>
                    <a:pt x="63" y="118"/>
                    <a:pt x="63" y="118"/>
                  </a:cubicBezTo>
                  <a:cubicBezTo>
                    <a:pt x="63" y="118"/>
                    <a:pt x="60" y="119"/>
                    <a:pt x="59" y="119"/>
                  </a:cubicBezTo>
                  <a:cubicBezTo>
                    <a:pt x="59" y="119"/>
                    <a:pt x="58" y="120"/>
                    <a:pt x="58" y="120"/>
                  </a:cubicBezTo>
                  <a:cubicBezTo>
                    <a:pt x="52" y="119"/>
                    <a:pt x="52" y="119"/>
                    <a:pt x="52" y="119"/>
                  </a:cubicBezTo>
                  <a:cubicBezTo>
                    <a:pt x="50" y="121"/>
                    <a:pt x="50" y="121"/>
                    <a:pt x="50" y="121"/>
                  </a:cubicBezTo>
                  <a:cubicBezTo>
                    <a:pt x="50" y="122"/>
                    <a:pt x="50" y="122"/>
                    <a:pt x="50" y="122"/>
                  </a:cubicBezTo>
                  <a:cubicBezTo>
                    <a:pt x="51" y="124"/>
                    <a:pt x="51" y="124"/>
                    <a:pt x="51" y="124"/>
                  </a:cubicBezTo>
                  <a:cubicBezTo>
                    <a:pt x="52" y="125"/>
                    <a:pt x="52" y="125"/>
                    <a:pt x="52" y="125"/>
                  </a:cubicBezTo>
                  <a:cubicBezTo>
                    <a:pt x="53" y="125"/>
                    <a:pt x="53" y="125"/>
                    <a:pt x="53" y="125"/>
                  </a:cubicBezTo>
                  <a:cubicBezTo>
                    <a:pt x="53" y="127"/>
                    <a:pt x="53" y="127"/>
                    <a:pt x="53" y="127"/>
                  </a:cubicBezTo>
                  <a:cubicBezTo>
                    <a:pt x="54" y="129"/>
                    <a:pt x="54" y="129"/>
                    <a:pt x="54" y="129"/>
                  </a:cubicBezTo>
                  <a:cubicBezTo>
                    <a:pt x="54" y="129"/>
                    <a:pt x="55" y="130"/>
                    <a:pt x="56" y="132"/>
                  </a:cubicBezTo>
                  <a:cubicBezTo>
                    <a:pt x="57" y="134"/>
                    <a:pt x="56" y="135"/>
                    <a:pt x="56" y="135"/>
                  </a:cubicBezTo>
                  <a:cubicBezTo>
                    <a:pt x="59" y="138"/>
                    <a:pt x="59" y="138"/>
                    <a:pt x="59" y="138"/>
                  </a:cubicBezTo>
                  <a:cubicBezTo>
                    <a:pt x="61" y="139"/>
                    <a:pt x="61" y="139"/>
                    <a:pt x="61" y="139"/>
                  </a:cubicBezTo>
                  <a:cubicBezTo>
                    <a:pt x="61" y="139"/>
                    <a:pt x="62" y="140"/>
                    <a:pt x="63" y="140"/>
                  </a:cubicBezTo>
                  <a:cubicBezTo>
                    <a:pt x="63" y="140"/>
                    <a:pt x="63" y="141"/>
                    <a:pt x="63" y="141"/>
                  </a:cubicBezTo>
                  <a:cubicBezTo>
                    <a:pt x="63" y="143"/>
                    <a:pt x="63" y="143"/>
                    <a:pt x="63" y="143"/>
                  </a:cubicBezTo>
                  <a:cubicBezTo>
                    <a:pt x="64" y="145"/>
                    <a:pt x="64" y="145"/>
                    <a:pt x="64" y="145"/>
                  </a:cubicBezTo>
                  <a:cubicBezTo>
                    <a:pt x="65" y="144"/>
                    <a:pt x="65" y="144"/>
                    <a:pt x="65" y="144"/>
                  </a:cubicBezTo>
                  <a:cubicBezTo>
                    <a:pt x="66" y="143"/>
                    <a:pt x="66" y="143"/>
                    <a:pt x="66" y="143"/>
                  </a:cubicBezTo>
                  <a:cubicBezTo>
                    <a:pt x="71" y="145"/>
                    <a:pt x="71" y="145"/>
                    <a:pt x="71" y="145"/>
                  </a:cubicBezTo>
                  <a:cubicBezTo>
                    <a:pt x="71" y="145"/>
                    <a:pt x="75" y="147"/>
                    <a:pt x="76" y="147"/>
                  </a:cubicBezTo>
                  <a:cubicBezTo>
                    <a:pt x="76" y="147"/>
                    <a:pt x="78" y="145"/>
                    <a:pt x="78" y="145"/>
                  </a:cubicBezTo>
                  <a:cubicBezTo>
                    <a:pt x="79" y="144"/>
                    <a:pt x="82" y="144"/>
                    <a:pt x="82" y="144"/>
                  </a:cubicBezTo>
                  <a:cubicBezTo>
                    <a:pt x="83" y="144"/>
                    <a:pt x="83" y="143"/>
                    <a:pt x="83" y="143"/>
                  </a:cubicBezTo>
                  <a:cubicBezTo>
                    <a:pt x="83" y="142"/>
                    <a:pt x="84" y="141"/>
                    <a:pt x="84" y="140"/>
                  </a:cubicBezTo>
                  <a:cubicBezTo>
                    <a:pt x="84" y="139"/>
                    <a:pt x="85" y="138"/>
                    <a:pt x="85" y="138"/>
                  </a:cubicBezTo>
                  <a:cubicBezTo>
                    <a:pt x="85" y="136"/>
                    <a:pt x="85" y="136"/>
                    <a:pt x="85" y="136"/>
                  </a:cubicBezTo>
                  <a:cubicBezTo>
                    <a:pt x="84" y="133"/>
                    <a:pt x="84" y="133"/>
                    <a:pt x="84" y="133"/>
                  </a:cubicBezTo>
                  <a:cubicBezTo>
                    <a:pt x="85" y="129"/>
                    <a:pt x="85" y="129"/>
                    <a:pt x="85" y="129"/>
                  </a:cubicBezTo>
                  <a:cubicBezTo>
                    <a:pt x="83" y="127"/>
                    <a:pt x="83" y="127"/>
                    <a:pt x="83" y="127"/>
                  </a:cubicBezTo>
                  <a:cubicBezTo>
                    <a:pt x="82" y="126"/>
                    <a:pt x="82" y="126"/>
                    <a:pt x="82" y="126"/>
                  </a:cubicBezTo>
                  <a:cubicBezTo>
                    <a:pt x="82" y="125"/>
                    <a:pt x="82" y="125"/>
                    <a:pt x="82" y="125"/>
                  </a:cubicBezTo>
                  <a:cubicBezTo>
                    <a:pt x="82" y="124"/>
                    <a:pt x="82" y="124"/>
                    <a:pt x="82" y="124"/>
                  </a:cubicBezTo>
                  <a:cubicBezTo>
                    <a:pt x="84" y="123"/>
                    <a:pt x="84" y="123"/>
                    <a:pt x="84" y="123"/>
                  </a:cubicBezTo>
                  <a:cubicBezTo>
                    <a:pt x="84" y="120"/>
                    <a:pt x="84" y="120"/>
                    <a:pt x="84" y="120"/>
                  </a:cubicBezTo>
                  <a:cubicBezTo>
                    <a:pt x="87" y="118"/>
                    <a:pt x="87" y="118"/>
                    <a:pt x="87" y="118"/>
                  </a:cubicBezTo>
                  <a:cubicBezTo>
                    <a:pt x="88" y="115"/>
                    <a:pt x="88" y="115"/>
                    <a:pt x="88" y="115"/>
                  </a:cubicBezTo>
                  <a:cubicBezTo>
                    <a:pt x="88" y="115"/>
                    <a:pt x="84" y="114"/>
                    <a:pt x="83" y="114"/>
                  </a:cubicBezTo>
                  <a:cubicBezTo>
                    <a:pt x="81" y="114"/>
                    <a:pt x="82" y="114"/>
                    <a:pt x="82" y="113"/>
                  </a:cubicBezTo>
                  <a:cubicBezTo>
                    <a:pt x="82" y="113"/>
                    <a:pt x="81" y="112"/>
                    <a:pt x="81" y="112"/>
                  </a:cubicBezTo>
                  <a:cubicBezTo>
                    <a:pt x="81" y="112"/>
                    <a:pt x="79" y="113"/>
                    <a:pt x="79" y="113"/>
                  </a:cubicBezTo>
                  <a:cubicBezTo>
                    <a:pt x="78" y="113"/>
                    <a:pt x="78" y="111"/>
                    <a:pt x="78" y="111"/>
                  </a:cubicBezTo>
                  <a:cubicBezTo>
                    <a:pt x="78" y="111"/>
                    <a:pt x="76" y="112"/>
                    <a:pt x="76" y="112"/>
                  </a:cubicBezTo>
                  <a:cubicBezTo>
                    <a:pt x="75" y="112"/>
                    <a:pt x="73" y="112"/>
                    <a:pt x="73" y="112"/>
                  </a:cubicBezTo>
                  <a:cubicBezTo>
                    <a:pt x="73" y="112"/>
                    <a:pt x="73" y="113"/>
                    <a:pt x="73" y="113"/>
                  </a:cubicBezTo>
                  <a:cubicBezTo>
                    <a:pt x="72" y="114"/>
                    <a:pt x="73" y="115"/>
                    <a:pt x="74" y="115"/>
                  </a:cubicBezTo>
                  <a:cubicBezTo>
                    <a:pt x="74" y="116"/>
                    <a:pt x="75" y="118"/>
                    <a:pt x="75" y="118"/>
                  </a:cubicBezTo>
                  <a:cubicBezTo>
                    <a:pt x="76" y="120"/>
                    <a:pt x="76" y="120"/>
                    <a:pt x="76" y="120"/>
                  </a:cubicBezTo>
                  <a:cubicBezTo>
                    <a:pt x="77" y="121"/>
                    <a:pt x="77" y="121"/>
                    <a:pt x="77" y="121"/>
                  </a:cubicBezTo>
                  <a:close/>
                  <a:moveTo>
                    <a:pt x="75" y="107"/>
                  </a:moveTo>
                  <a:cubicBezTo>
                    <a:pt x="75" y="107"/>
                    <a:pt x="75" y="107"/>
                    <a:pt x="75" y="107"/>
                  </a:cubicBezTo>
                  <a:cubicBezTo>
                    <a:pt x="77" y="107"/>
                    <a:pt x="77" y="107"/>
                    <a:pt x="77" y="107"/>
                  </a:cubicBezTo>
                  <a:cubicBezTo>
                    <a:pt x="78" y="105"/>
                    <a:pt x="78" y="105"/>
                    <a:pt x="78" y="105"/>
                  </a:cubicBezTo>
                  <a:cubicBezTo>
                    <a:pt x="78" y="105"/>
                    <a:pt x="79" y="104"/>
                    <a:pt x="79" y="103"/>
                  </a:cubicBezTo>
                  <a:cubicBezTo>
                    <a:pt x="79" y="103"/>
                    <a:pt x="79" y="102"/>
                    <a:pt x="79" y="102"/>
                  </a:cubicBezTo>
                  <a:cubicBezTo>
                    <a:pt x="79" y="100"/>
                    <a:pt x="79" y="100"/>
                    <a:pt x="79" y="100"/>
                  </a:cubicBezTo>
                  <a:cubicBezTo>
                    <a:pt x="78" y="99"/>
                    <a:pt x="78" y="99"/>
                    <a:pt x="78" y="99"/>
                  </a:cubicBezTo>
                  <a:cubicBezTo>
                    <a:pt x="77" y="97"/>
                    <a:pt x="77" y="97"/>
                    <a:pt x="77" y="97"/>
                  </a:cubicBezTo>
                  <a:cubicBezTo>
                    <a:pt x="76" y="94"/>
                    <a:pt x="76" y="94"/>
                    <a:pt x="76" y="94"/>
                  </a:cubicBezTo>
                  <a:cubicBezTo>
                    <a:pt x="74" y="94"/>
                    <a:pt x="74" y="94"/>
                    <a:pt x="74" y="94"/>
                  </a:cubicBezTo>
                  <a:cubicBezTo>
                    <a:pt x="74" y="94"/>
                    <a:pt x="74" y="96"/>
                    <a:pt x="74" y="96"/>
                  </a:cubicBezTo>
                  <a:cubicBezTo>
                    <a:pt x="74" y="97"/>
                    <a:pt x="75" y="98"/>
                    <a:pt x="75" y="98"/>
                  </a:cubicBezTo>
                  <a:cubicBezTo>
                    <a:pt x="76" y="99"/>
                    <a:pt x="76" y="99"/>
                    <a:pt x="76" y="99"/>
                  </a:cubicBezTo>
                  <a:cubicBezTo>
                    <a:pt x="76" y="100"/>
                    <a:pt x="76" y="100"/>
                    <a:pt x="76" y="100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4" y="103"/>
                    <a:pt x="74" y="103"/>
                    <a:pt x="74" y="103"/>
                  </a:cubicBezTo>
                  <a:cubicBezTo>
                    <a:pt x="75" y="105"/>
                    <a:pt x="75" y="105"/>
                    <a:pt x="75" y="105"/>
                  </a:cubicBezTo>
                  <a:cubicBezTo>
                    <a:pt x="75" y="107"/>
                    <a:pt x="75" y="107"/>
                    <a:pt x="75" y="107"/>
                  </a:cubicBezTo>
                  <a:close/>
                  <a:moveTo>
                    <a:pt x="80" y="157"/>
                  </a:moveTo>
                  <a:cubicBezTo>
                    <a:pt x="80" y="157"/>
                    <a:pt x="80" y="157"/>
                    <a:pt x="80" y="157"/>
                  </a:cubicBezTo>
                  <a:cubicBezTo>
                    <a:pt x="81" y="160"/>
                    <a:pt x="81" y="160"/>
                    <a:pt x="81" y="160"/>
                  </a:cubicBezTo>
                  <a:cubicBezTo>
                    <a:pt x="82" y="162"/>
                    <a:pt x="82" y="162"/>
                    <a:pt x="82" y="162"/>
                  </a:cubicBezTo>
                  <a:cubicBezTo>
                    <a:pt x="82" y="162"/>
                    <a:pt x="84" y="163"/>
                    <a:pt x="84" y="162"/>
                  </a:cubicBezTo>
                  <a:cubicBezTo>
                    <a:pt x="84" y="161"/>
                    <a:pt x="83" y="160"/>
                    <a:pt x="84" y="159"/>
                  </a:cubicBezTo>
                  <a:cubicBezTo>
                    <a:pt x="84" y="158"/>
                    <a:pt x="85" y="156"/>
                    <a:pt x="85" y="155"/>
                  </a:cubicBezTo>
                  <a:cubicBezTo>
                    <a:pt x="85" y="154"/>
                    <a:pt x="86" y="153"/>
                    <a:pt x="86" y="152"/>
                  </a:cubicBezTo>
                  <a:cubicBezTo>
                    <a:pt x="87" y="151"/>
                    <a:pt x="88" y="149"/>
                    <a:pt x="88" y="148"/>
                  </a:cubicBezTo>
                  <a:cubicBezTo>
                    <a:pt x="88" y="148"/>
                    <a:pt x="89" y="146"/>
                    <a:pt x="89" y="145"/>
                  </a:cubicBezTo>
                  <a:cubicBezTo>
                    <a:pt x="89" y="145"/>
                    <a:pt x="89" y="142"/>
                    <a:pt x="89" y="142"/>
                  </a:cubicBezTo>
                  <a:cubicBezTo>
                    <a:pt x="89" y="142"/>
                    <a:pt x="88" y="139"/>
                    <a:pt x="88" y="139"/>
                  </a:cubicBezTo>
                  <a:cubicBezTo>
                    <a:pt x="87" y="141"/>
                    <a:pt x="87" y="141"/>
                    <a:pt x="87" y="141"/>
                  </a:cubicBezTo>
                  <a:cubicBezTo>
                    <a:pt x="87" y="143"/>
                    <a:pt x="87" y="143"/>
                    <a:pt x="87" y="143"/>
                  </a:cubicBezTo>
                  <a:cubicBezTo>
                    <a:pt x="85" y="147"/>
                    <a:pt x="85" y="147"/>
                    <a:pt x="85" y="147"/>
                  </a:cubicBezTo>
                  <a:cubicBezTo>
                    <a:pt x="84" y="149"/>
                    <a:pt x="84" y="149"/>
                    <a:pt x="84" y="149"/>
                  </a:cubicBezTo>
                  <a:cubicBezTo>
                    <a:pt x="82" y="151"/>
                    <a:pt x="82" y="151"/>
                    <a:pt x="82" y="151"/>
                  </a:cubicBezTo>
                  <a:cubicBezTo>
                    <a:pt x="82" y="152"/>
                    <a:pt x="82" y="152"/>
                    <a:pt x="82" y="152"/>
                  </a:cubicBezTo>
                  <a:cubicBezTo>
                    <a:pt x="82" y="154"/>
                    <a:pt x="82" y="154"/>
                    <a:pt x="82" y="154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0" y="157"/>
                    <a:pt x="80" y="157"/>
                    <a:pt x="80" y="157"/>
                  </a:cubicBezTo>
                  <a:close/>
                  <a:moveTo>
                    <a:pt x="75" y="148"/>
                  </a:moveTo>
                  <a:cubicBezTo>
                    <a:pt x="75" y="148"/>
                    <a:pt x="75" y="148"/>
                    <a:pt x="75" y="148"/>
                  </a:cubicBezTo>
                  <a:cubicBezTo>
                    <a:pt x="76" y="149"/>
                    <a:pt x="76" y="149"/>
                    <a:pt x="76" y="149"/>
                  </a:cubicBezTo>
                  <a:cubicBezTo>
                    <a:pt x="76" y="149"/>
                    <a:pt x="77" y="152"/>
                    <a:pt x="78" y="152"/>
                  </a:cubicBezTo>
                  <a:cubicBezTo>
                    <a:pt x="78" y="152"/>
                    <a:pt x="81" y="149"/>
                    <a:pt x="81" y="149"/>
                  </a:cubicBezTo>
                  <a:cubicBezTo>
                    <a:pt x="81" y="147"/>
                    <a:pt x="81" y="147"/>
                    <a:pt x="81" y="147"/>
                  </a:cubicBezTo>
                  <a:cubicBezTo>
                    <a:pt x="82" y="145"/>
                    <a:pt x="82" y="145"/>
                    <a:pt x="82" y="145"/>
                  </a:cubicBezTo>
                  <a:cubicBezTo>
                    <a:pt x="79" y="146"/>
                    <a:pt x="79" y="146"/>
                    <a:pt x="79" y="146"/>
                  </a:cubicBezTo>
                  <a:cubicBezTo>
                    <a:pt x="77" y="148"/>
                    <a:pt x="77" y="148"/>
                    <a:pt x="77" y="148"/>
                  </a:cubicBezTo>
                  <a:cubicBezTo>
                    <a:pt x="75" y="148"/>
                    <a:pt x="75" y="148"/>
                    <a:pt x="75" y="148"/>
                  </a:cubicBezTo>
                  <a:close/>
                  <a:moveTo>
                    <a:pt x="66" y="150"/>
                  </a:moveTo>
                  <a:cubicBezTo>
                    <a:pt x="66" y="150"/>
                    <a:pt x="66" y="150"/>
                    <a:pt x="66" y="150"/>
                  </a:cubicBezTo>
                  <a:cubicBezTo>
                    <a:pt x="66" y="150"/>
                    <a:pt x="67" y="153"/>
                    <a:pt x="67" y="153"/>
                  </a:cubicBezTo>
                  <a:cubicBezTo>
                    <a:pt x="68" y="153"/>
                    <a:pt x="69" y="154"/>
                    <a:pt x="69" y="154"/>
                  </a:cubicBezTo>
                  <a:cubicBezTo>
                    <a:pt x="71" y="156"/>
                    <a:pt x="71" y="156"/>
                    <a:pt x="71" y="156"/>
                  </a:cubicBezTo>
                  <a:cubicBezTo>
                    <a:pt x="71" y="156"/>
                    <a:pt x="71" y="157"/>
                    <a:pt x="72" y="157"/>
                  </a:cubicBezTo>
                  <a:cubicBezTo>
                    <a:pt x="72" y="157"/>
                    <a:pt x="74" y="156"/>
                    <a:pt x="74" y="156"/>
                  </a:cubicBezTo>
                  <a:cubicBezTo>
                    <a:pt x="75" y="154"/>
                    <a:pt x="75" y="154"/>
                    <a:pt x="75" y="154"/>
                  </a:cubicBezTo>
                  <a:cubicBezTo>
                    <a:pt x="75" y="154"/>
                    <a:pt x="73" y="154"/>
                    <a:pt x="73" y="154"/>
                  </a:cubicBezTo>
                  <a:cubicBezTo>
                    <a:pt x="72" y="154"/>
                    <a:pt x="71" y="152"/>
                    <a:pt x="71" y="152"/>
                  </a:cubicBezTo>
                  <a:cubicBezTo>
                    <a:pt x="71" y="152"/>
                    <a:pt x="70" y="152"/>
                    <a:pt x="70" y="152"/>
                  </a:cubicBezTo>
                  <a:cubicBezTo>
                    <a:pt x="69" y="152"/>
                    <a:pt x="67" y="150"/>
                    <a:pt x="67" y="150"/>
                  </a:cubicBezTo>
                  <a:cubicBezTo>
                    <a:pt x="66" y="150"/>
                    <a:pt x="66" y="150"/>
                    <a:pt x="66" y="150"/>
                  </a:cubicBezTo>
                  <a:close/>
                  <a:moveTo>
                    <a:pt x="50" y="147"/>
                  </a:moveTo>
                  <a:cubicBezTo>
                    <a:pt x="50" y="147"/>
                    <a:pt x="50" y="147"/>
                    <a:pt x="50" y="147"/>
                  </a:cubicBezTo>
                  <a:cubicBezTo>
                    <a:pt x="52" y="148"/>
                    <a:pt x="52" y="148"/>
                    <a:pt x="52" y="148"/>
                  </a:cubicBezTo>
                  <a:cubicBezTo>
                    <a:pt x="53" y="149"/>
                    <a:pt x="53" y="149"/>
                    <a:pt x="53" y="149"/>
                  </a:cubicBezTo>
                  <a:cubicBezTo>
                    <a:pt x="55" y="150"/>
                    <a:pt x="55" y="150"/>
                    <a:pt x="55" y="150"/>
                  </a:cubicBezTo>
                  <a:cubicBezTo>
                    <a:pt x="53" y="152"/>
                    <a:pt x="53" y="152"/>
                    <a:pt x="53" y="152"/>
                  </a:cubicBezTo>
                  <a:cubicBezTo>
                    <a:pt x="53" y="152"/>
                    <a:pt x="54" y="154"/>
                    <a:pt x="55" y="153"/>
                  </a:cubicBezTo>
                  <a:cubicBezTo>
                    <a:pt x="56" y="153"/>
                    <a:pt x="56" y="153"/>
                    <a:pt x="56" y="153"/>
                  </a:cubicBezTo>
                  <a:cubicBezTo>
                    <a:pt x="56" y="153"/>
                    <a:pt x="58" y="154"/>
                    <a:pt x="58" y="154"/>
                  </a:cubicBezTo>
                  <a:cubicBezTo>
                    <a:pt x="59" y="155"/>
                    <a:pt x="60" y="155"/>
                    <a:pt x="61" y="155"/>
                  </a:cubicBezTo>
                  <a:cubicBezTo>
                    <a:pt x="62" y="155"/>
                    <a:pt x="62" y="154"/>
                    <a:pt x="62" y="154"/>
                  </a:cubicBezTo>
                  <a:cubicBezTo>
                    <a:pt x="62" y="153"/>
                    <a:pt x="62" y="152"/>
                    <a:pt x="62" y="152"/>
                  </a:cubicBezTo>
                  <a:cubicBezTo>
                    <a:pt x="61" y="150"/>
                    <a:pt x="61" y="150"/>
                    <a:pt x="61" y="150"/>
                  </a:cubicBezTo>
                  <a:cubicBezTo>
                    <a:pt x="60" y="148"/>
                    <a:pt x="60" y="148"/>
                    <a:pt x="60" y="148"/>
                  </a:cubicBezTo>
                  <a:cubicBezTo>
                    <a:pt x="56" y="147"/>
                    <a:pt x="56" y="147"/>
                    <a:pt x="56" y="147"/>
                  </a:cubicBezTo>
                  <a:cubicBezTo>
                    <a:pt x="54" y="145"/>
                    <a:pt x="54" y="145"/>
                    <a:pt x="54" y="145"/>
                  </a:cubicBezTo>
                  <a:cubicBezTo>
                    <a:pt x="51" y="144"/>
                    <a:pt x="51" y="144"/>
                    <a:pt x="51" y="144"/>
                  </a:cubicBezTo>
                  <a:cubicBezTo>
                    <a:pt x="50" y="144"/>
                    <a:pt x="50" y="144"/>
                    <a:pt x="50" y="144"/>
                  </a:cubicBezTo>
                  <a:cubicBezTo>
                    <a:pt x="50" y="147"/>
                    <a:pt x="50" y="147"/>
                    <a:pt x="50" y="147"/>
                  </a:cubicBezTo>
                  <a:close/>
                  <a:moveTo>
                    <a:pt x="83" y="25"/>
                  </a:moveTo>
                  <a:cubicBezTo>
                    <a:pt x="83" y="25"/>
                    <a:pt x="83" y="25"/>
                    <a:pt x="83" y="25"/>
                  </a:cubicBezTo>
                  <a:cubicBezTo>
                    <a:pt x="83" y="26"/>
                    <a:pt x="83" y="26"/>
                    <a:pt x="83" y="26"/>
                  </a:cubicBezTo>
                  <a:cubicBezTo>
                    <a:pt x="83" y="26"/>
                    <a:pt x="84" y="26"/>
                    <a:pt x="84" y="26"/>
                  </a:cubicBezTo>
                  <a:cubicBezTo>
                    <a:pt x="84" y="26"/>
                    <a:pt x="85" y="26"/>
                    <a:pt x="85" y="26"/>
                  </a:cubicBezTo>
                  <a:cubicBezTo>
                    <a:pt x="85" y="26"/>
                    <a:pt x="87" y="27"/>
                    <a:pt x="87" y="27"/>
                  </a:cubicBezTo>
                  <a:cubicBezTo>
                    <a:pt x="87" y="28"/>
                    <a:pt x="88" y="27"/>
                    <a:pt x="88" y="27"/>
                  </a:cubicBezTo>
                  <a:cubicBezTo>
                    <a:pt x="89" y="27"/>
                    <a:pt x="89" y="26"/>
                    <a:pt x="89" y="25"/>
                  </a:cubicBezTo>
                  <a:cubicBezTo>
                    <a:pt x="89" y="25"/>
                    <a:pt x="90" y="24"/>
                    <a:pt x="90" y="24"/>
                  </a:cubicBezTo>
                  <a:cubicBezTo>
                    <a:pt x="90" y="24"/>
                    <a:pt x="93" y="22"/>
                    <a:pt x="93" y="22"/>
                  </a:cubicBezTo>
                  <a:cubicBezTo>
                    <a:pt x="93" y="21"/>
                    <a:pt x="91" y="21"/>
                    <a:pt x="91" y="21"/>
                  </a:cubicBezTo>
                  <a:cubicBezTo>
                    <a:pt x="91" y="21"/>
                    <a:pt x="88" y="22"/>
                    <a:pt x="88" y="22"/>
                  </a:cubicBezTo>
                  <a:cubicBezTo>
                    <a:pt x="88" y="22"/>
                    <a:pt x="85" y="23"/>
                    <a:pt x="85" y="23"/>
                  </a:cubicBezTo>
                  <a:lnTo>
                    <a:pt x="83" y="25"/>
                  </a:lnTo>
                  <a:close/>
                </a:path>
              </a:pathLst>
            </a:custGeom>
            <a:solidFill>
              <a:schemeClr val="tx2"/>
            </a:solidFill>
            <a:ln w="3175" cap="rnd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Lato Light"/>
              </a:endParaRPr>
            </a:p>
          </p:txBody>
        </p:sp>
        <p:sp>
          <p:nvSpPr>
            <p:cNvPr id="20" name="Freeform 144">
              <a:extLst>
                <a:ext uri="{FF2B5EF4-FFF2-40B4-BE49-F238E27FC236}">
                  <a16:creationId xmlns:a16="http://schemas.microsoft.com/office/drawing/2014/main" id="{C5787F34-6C91-5A3B-F765-01766589326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18029" y="2422186"/>
              <a:ext cx="310039" cy="351588"/>
            </a:xfrm>
            <a:custGeom>
              <a:avLst/>
              <a:gdLst>
                <a:gd name="T0" fmla="*/ 75 w 136"/>
                <a:gd name="T1" fmla="*/ 25 h 159"/>
                <a:gd name="T2" fmla="*/ 117 w 136"/>
                <a:gd name="T3" fmla="*/ 17 h 159"/>
                <a:gd name="T4" fmla="*/ 125 w 136"/>
                <a:gd name="T5" fmla="*/ 49 h 159"/>
                <a:gd name="T6" fmla="*/ 112 w 136"/>
                <a:gd name="T7" fmla="*/ 67 h 159"/>
                <a:gd name="T8" fmla="*/ 121 w 136"/>
                <a:gd name="T9" fmla="*/ 84 h 159"/>
                <a:gd name="T10" fmla="*/ 114 w 136"/>
                <a:gd name="T11" fmla="*/ 97 h 159"/>
                <a:gd name="T12" fmla="*/ 96 w 136"/>
                <a:gd name="T13" fmla="*/ 100 h 159"/>
                <a:gd name="T14" fmla="*/ 90 w 136"/>
                <a:gd name="T15" fmla="*/ 108 h 159"/>
                <a:gd name="T16" fmla="*/ 92 w 136"/>
                <a:gd name="T17" fmla="*/ 130 h 159"/>
                <a:gd name="T18" fmla="*/ 85 w 136"/>
                <a:gd name="T19" fmla="*/ 141 h 159"/>
                <a:gd name="T20" fmla="*/ 88 w 136"/>
                <a:gd name="T21" fmla="*/ 149 h 159"/>
                <a:gd name="T22" fmla="*/ 85 w 136"/>
                <a:gd name="T23" fmla="*/ 159 h 159"/>
                <a:gd name="T24" fmla="*/ 76 w 136"/>
                <a:gd name="T25" fmla="*/ 148 h 159"/>
                <a:gd name="T26" fmla="*/ 69 w 136"/>
                <a:gd name="T27" fmla="*/ 128 h 159"/>
                <a:gd name="T28" fmla="*/ 56 w 136"/>
                <a:gd name="T29" fmla="*/ 121 h 159"/>
                <a:gd name="T30" fmla="*/ 42 w 136"/>
                <a:gd name="T31" fmla="*/ 119 h 159"/>
                <a:gd name="T32" fmla="*/ 27 w 136"/>
                <a:gd name="T33" fmla="*/ 121 h 159"/>
                <a:gd name="T34" fmla="*/ 13 w 136"/>
                <a:gd name="T35" fmla="*/ 121 h 159"/>
                <a:gd name="T36" fmla="*/ 6 w 136"/>
                <a:gd name="T37" fmla="*/ 112 h 159"/>
                <a:gd name="T38" fmla="*/ 22 w 136"/>
                <a:gd name="T39" fmla="*/ 114 h 159"/>
                <a:gd name="T40" fmla="*/ 27 w 136"/>
                <a:gd name="T41" fmla="*/ 116 h 159"/>
                <a:gd name="T42" fmla="*/ 9 w 136"/>
                <a:gd name="T43" fmla="*/ 111 h 159"/>
                <a:gd name="T44" fmla="*/ 15 w 136"/>
                <a:gd name="T45" fmla="*/ 103 h 159"/>
                <a:gd name="T46" fmla="*/ 25 w 136"/>
                <a:gd name="T47" fmla="*/ 111 h 159"/>
                <a:gd name="T48" fmla="*/ 22 w 136"/>
                <a:gd name="T49" fmla="*/ 105 h 159"/>
                <a:gd name="T50" fmla="*/ 20 w 136"/>
                <a:gd name="T51" fmla="*/ 102 h 159"/>
                <a:gd name="T52" fmla="*/ 20 w 136"/>
                <a:gd name="T53" fmla="*/ 96 h 159"/>
                <a:gd name="T54" fmla="*/ 32 w 136"/>
                <a:gd name="T55" fmla="*/ 104 h 159"/>
                <a:gd name="T56" fmla="*/ 48 w 136"/>
                <a:gd name="T57" fmla="*/ 100 h 159"/>
                <a:gd name="T58" fmla="*/ 30 w 136"/>
                <a:gd name="T59" fmla="*/ 95 h 159"/>
                <a:gd name="T60" fmla="*/ 37 w 136"/>
                <a:gd name="T61" fmla="*/ 73 h 159"/>
                <a:gd name="T62" fmla="*/ 58 w 136"/>
                <a:gd name="T63" fmla="*/ 37 h 159"/>
                <a:gd name="T64" fmla="*/ 67 w 136"/>
                <a:gd name="T65" fmla="*/ 52 h 159"/>
                <a:gd name="T66" fmla="*/ 61 w 136"/>
                <a:gd name="T67" fmla="*/ 64 h 159"/>
                <a:gd name="T68" fmla="*/ 67 w 136"/>
                <a:gd name="T69" fmla="*/ 74 h 159"/>
                <a:gd name="T70" fmla="*/ 66 w 136"/>
                <a:gd name="T71" fmla="*/ 66 h 159"/>
                <a:gd name="T72" fmla="*/ 85 w 136"/>
                <a:gd name="T73" fmla="*/ 65 h 159"/>
                <a:gd name="T74" fmla="*/ 77 w 136"/>
                <a:gd name="T75" fmla="*/ 51 h 159"/>
                <a:gd name="T76" fmla="*/ 71 w 136"/>
                <a:gd name="T77" fmla="*/ 41 h 159"/>
                <a:gd name="T78" fmla="*/ 134 w 136"/>
                <a:gd name="T79" fmla="*/ 0 h 159"/>
                <a:gd name="T80" fmla="*/ 118 w 136"/>
                <a:gd name="T81" fmla="*/ 6 h 159"/>
                <a:gd name="T82" fmla="*/ 111 w 136"/>
                <a:gd name="T83" fmla="*/ 8 h 159"/>
                <a:gd name="T84" fmla="*/ 112 w 136"/>
                <a:gd name="T85" fmla="*/ 9 h 159"/>
                <a:gd name="T86" fmla="*/ 96 w 136"/>
                <a:gd name="T87" fmla="*/ 12 h 159"/>
                <a:gd name="T88" fmla="*/ 98 w 136"/>
                <a:gd name="T89" fmla="*/ 13 h 159"/>
                <a:gd name="T90" fmla="*/ 93 w 136"/>
                <a:gd name="T91" fmla="*/ 13 h 159"/>
                <a:gd name="T92" fmla="*/ 91 w 136"/>
                <a:gd name="T93" fmla="*/ 13 h 159"/>
                <a:gd name="T94" fmla="*/ 81 w 136"/>
                <a:gd name="T95" fmla="*/ 14 h 159"/>
                <a:gd name="T96" fmla="*/ 78 w 136"/>
                <a:gd name="T97" fmla="*/ 14 h 159"/>
                <a:gd name="T98" fmla="*/ 56 w 136"/>
                <a:gd name="T99" fmla="*/ 22 h 159"/>
                <a:gd name="T100" fmla="*/ 60 w 136"/>
                <a:gd name="T101" fmla="*/ 18 h 159"/>
                <a:gd name="T102" fmla="*/ 54 w 136"/>
                <a:gd name="T103" fmla="*/ 25 h 159"/>
                <a:gd name="T104" fmla="*/ 22 w 136"/>
                <a:gd name="T105" fmla="*/ 94 h 159"/>
                <a:gd name="T106" fmla="*/ 29 w 136"/>
                <a:gd name="T107" fmla="*/ 101 h 159"/>
                <a:gd name="T108" fmla="*/ 30 w 136"/>
                <a:gd name="T109" fmla="*/ 97 h 159"/>
                <a:gd name="T110" fmla="*/ 20 w 136"/>
                <a:gd name="T111" fmla="*/ 94 h 159"/>
                <a:gd name="T112" fmla="*/ 76 w 136"/>
                <a:gd name="T113" fmla="*/ 74 h 159"/>
                <a:gd name="T114" fmla="*/ 74 w 136"/>
                <a:gd name="T115" fmla="*/ 72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6" h="159">
                  <a:moveTo>
                    <a:pt x="72" y="35"/>
                  </a:moveTo>
                  <a:cubicBezTo>
                    <a:pt x="71" y="33"/>
                    <a:pt x="71" y="33"/>
                    <a:pt x="71" y="33"/>
                  </a:cubicBezTo>
                  <a:cubicBezTo>
                    <a:pt x="69" y="33"/>
                    <a:pt x="69" y="33"/>
                    <a:pt x="69" y="33"/>
                  </a:cubicBezTo>
                  <a:cubicBezTo>
                    <a:pt x="66" y="35"/>
                    <a:pt x="66" y="35"/>
                    <a:pt x="66" y="35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70" y="31"/>
                    <a:pt x="70" y="31"/>
                    <a:pt x="70" y="31"/>
                  </a:cubicBezTo>
                  <a:cubicBezTo>
                    <a:pt x="72" y="30"/>
                    <a:pt x="72" y="30"/>
                    <a:pt x="72" y="30"/>
                  </a:cubicBezTo>
                  <a:cubicBezTo>
                    <a:pt x="73" y="28"/>
                    <a:pt x="73" y="28"/>
                    <a:pt x="73" y="28"/>
                  </a:cubicBezTo>
                  <a:cubicBezTo>
                    <a:pt x="75" y="25"/>
                    <a:pt x="75" y="25"/>
                    <a:pt x="75" y="25"/>
                  </a:cubicBezTo>
                  <a:cubicBezTo>
                    <a:pt x="75" y="25"/>
                    <a:pt x="77" y="23"/>
                    <a:pt x="78" y="22"/>
                  </a:cubicBezTo>
                  <a:cubicBezTo>
                    <a:pt x="79" y="22"/>
                    <a:pt x="83" y="20"/>
                    <a:pt x="83" y="20"/>
                  </a:cubicBezTo>
                  <a:cubicBezTo>
                    <a:pt x="83" y="20"/>
                    <a:pt x="87" y="18"/>
                    <a:pt x="88" y="18"/>
                  </a:cubicBezTo>
                  <a:cubicBezTo>
                    <a:pt x="89" y="18"/>
                    <a:pt x="96" y="17"/>
                    <a:pt x="96" y="17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3" y="19"/>
                    <a:pt x="105" y="17"/>
                    <a:pt x="107" y="17"/>
                  </a:cubicBezTo>
                  <a:cubicBezTo>
                    <a:pt x="107" y="17"/>
                    <a:pt x="109" y="18"/>
                    <a:pt x="110" y="18"/>
                  </a:cubicBezTo>
                  <a:cubicBezTo>
                    <a:pt x="111" y="18"/>
                    <a:pt x="113" y="17"/>
                    <a:pt x="113" y="17"/>
                  </a:cubicBezTo>
                  <a:cubicBezTo>
                    <a:pt x="117" y="17"/>
                    <a:pt x="117" y="17"/>
                    <a:pt x="117" y="17"/>
                  </a:cubicBezTo>
                  <a:cubicBezTo>
                    <a:pt x="120" y="21"/>
                    <a:pt x="120" y="21"/>
                    <a:pt x="120" y="21"/>
                  </a:cubicBezTo>
                  <a:cubicBezTo>
                    <a:pt x="121" y="25"/>
                    <a:pt x="121" y="25"/>
                    <a:pt x="121" y="25"/>
                  </a:cubicBezTo>
                  <a:cubicBezTo>
                    <a:pt x="126" y="26"/>
                    <a:pt x="126" y="26"/>
                    <a:pt x="126" y="26"/>
                  </a:cubicBezTo>
                  <a:cubicBezTo>
                    <a:pt x="126" y="26"/>
                    <a:pt x="125" y="28"/>
                    <a:pt x="125" y="29"/>
                  </a:cubicBezTo>
                  <a:cubicBezTo>
                    <a:pt x="126" y="29"/>
                    <a:pt x="129" y="30"/>
                    <a:pt x="129" y="30"/>
                  </a:cubicBezTo>
                  <a:cubicBezTo>
                    <a:pt x="129" y="31"/>
                    <a:pt x="129" y="31"/>
                    <a:pt x="129" y="31"/>
                  </a:cubicBezTo>
                  <a:cubicBezTo>
                    <a:pt x="129" y="31"/>
                    <a:pt x="129" y="35"/>
                    <a:pt x="129" y="36"/>
                  </a:cubicBezTo>
                  <a:cubicBezTo>
                    <a:pt x="129" y="37"/>
                    <a:pt x="129" y="43"/>
                    <a:pt x="129" y="43"/>
                  </a:cubicBezTo>
                  <a:cubicBezTo>
                    <a:pt x="129" y="43"/>
                    <a:pt x="126" y="49"/>
                    <a:pt x="125" y="49"/>
                  </a:cubicBezTo>
                  <a:cubicBezTo>
                    <a:pt x="124" y="50"/>
                    <a:pt x="125" y="54"/>
                    <a:pt x="125" y="54"/>
                  </a:cubicBezTo>
                  <a:cubicBezTo>
                    <a:pt x="124" y="59"/>
                    <a:pt x="124" y="59"/>
                    <a:pt x="124" y="59"/>
                  </a:cubicBezTo>
                  <a:cubicBezTo>
                    <a:pt x="124" y="59"/>
                    <a:pt x="124" y="63"/>
                    <a:pt x="123" y="62"/>
                  </a:cubicBezTo>
                  <a:cubicBezTo>
                    <a:pt x="122" y="62"/>
                    <a:pt x="117" y="60"/>
                    <a:pt x="117" y="60"/>
                  </a:cubicBezTo>
                  <a:cubicBezTo>
                    <a:pt x="113" y="61"/>
                    <a:pt x="113" y="61"/>
                    <a:pt x="113" y="61"/>
                  </a:cubicBezTo>
                  <a:cubicBezTo>
                    <a:pt x="113" y="64"/>
                    <a:pt x="113" y="64"/>
                    <a:pt x="113" y="64"/>
                  </a:cubicBezTo>
                  <a:cubicBezTo>
                    <a:pt x="115" y="65"/>
                    <a:pt x="115" y="65"/>
                    <a:pt x="115" y="65"/>
                  </a:cubicBezTo>
                  <a:cubicBezTo>
                    <a:pt x="112" y="65"/>
                    <a:pt x="112" y="65"/>
                    <a:pt x="112" y="65"/>
                  </a:cubicBezTo>
                  <a:cubicBezTo>
                    <a:pt x="112" y="67"/>
                    <a:pt x="112" y="67"/>
                    <a:pt x="112" y="67"/>
                  </a:cubicBezTo>
                  <a:cubicBezTo>
                    <a:pt x="112" y="67"/>
                    <a:pt x="113" y="69"/>
                    <a:pt x="114" y="70"/>
                  </a:cubicBezTo>
                  <a:cubicBezTo>
                    <a:pt x="114" y="71"/>
                    <a:pt x="117" y="71"/>
                    <a:pt x="117" y="71"/>
                  </a:cubicBezTo>
                  <a:cubicBezTo>
                    <a:pt x="119" y="73"/>
                    <a:pt x="119" y="73"/>
                    <a:pt x="119" y="73"/>
                  </a:cubicBezTo>
                  <a:cubicBezTo>
                    <a:pt x="122" y="72"/>
                    <a:pt x="122" y="72"/>
                    <a:pt x="122" y="72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3" y="78"/>
                    <a:pt x="123" y="78"/>
                    <a:pt x="123" y="78"/>
                  </a:cubicBezTo>
                  <a:cubicBezTo>
                    <a:pt x="123" y="78"/>
                    <a:pt x="123" y="80"/>
                    <a:pt x="123" y="81"/>
                  </a:cubicBezTo>
                  <a:cubicBezTo>
                    <a:pt x="123" y="82"/>
                    <a:pt x="124" y="83"/>
                    <a:pt x="123" y="83"/>
                  </a:cubicBezTo>
                  <a:cubicBezTo>
                    <a:pt x="123" y="83"/>
                    <a:pt x="121" y="84"/>
                    <a:pt x="121" y="84"/>
                  </a:cubicBezTo>
                  <a:cubicBezTo>
                    <a:pt x="120" y="86"/>
                    <a:pt x="120" y="86"/>
                    <a:pt x="120" y="86"/>
                  </a:cubicBezTo>
                  <a:cubicBezTo>
                    <a:pt x="120" y="86"/>
                    <a:pt x="118" y="87"/>
                    <a:pt x="117" y="87"/>
                  </a:cubicBezTo>
                  <a:cubicBezTo>
                    <a:pt x="116" y="88"/>
                    <a:pt x="116" y="88"/>
                    <a:pt x="116" y="89"/>
                  </a:cubicBezTo>
                  <a:cubicBezTo>
                    <a:pt x="116" y="89"/>
                    <a:pt x="112" y="88"/>
                    <a:pt x="112" y="88"/>
                  </a:cubicBezTo>
                  <a:cubicBezTo>
                    <a:pt x="112" y="91"/>
                    <a:pt x="112" y="91"/>
                    <a:pt x="112" y="91"/>
                  </a:cubicBezTo>
                  <a:cubicBezTo>
                    <a:pt x="110" y="91"/>
                    <a:pt x="110" y="91"/>
                    <a:pt x="110" y="91"/>
                  </a:cubicBezTo>
                  <a:cubicBezTo>
                    <a:pt x="112" y="94"/>
                    <a:pt x="112" y="94"/>
                    <a:pt x="112" y="94"/>
                  </a:cubicBezTo>
                  <a:cubicBezTo>
                    <a:pt x="115" y="96"/>
                    <a:pt x="115" y="96"/>
                    <a:pt x="115" y="96"/>
                  </a:cubicBezTo>
                  <a:cubicBezTo>
                    <a:pt x="114" y="97"/>
                    <a:pt x="114" y="97"/>
                    <a:pt x="114" y="97"/>
                  </a:cubicBezTo>
                  <a:cubicBezTo>
                    <a:pt x="112" y="98"/>
                    <a:pt x="112" y="98"/>
                    <a:pt x="112" y="98"/>
                  </a:cubicBezTo>
                  <a:cubicBezTo>
                    <a:pt x="111" y="100"/>
                    <a:pt x="111" y="100"/>
                    <a:pt x="111" y="100"/>
                  </a:cubicBezTo>
                  <a:cubicBezTo>
                    <a:pt x="108" y="100"/>
                    <a:pt x="108" y="100"/>
                    <a:pt x="108" y="100"/>
                  </a:cubicBezTo>
                  <a:cubicBezTo>
                    <a:pt x="105" y="101"/>
                    <a:pt x="105" y="101"/>
                    <a:pt x="105" y="101"/>
                  </a:cubicBezTo>
                  <a:cubicBezTo>
                    <a:pt x="104" y="101"/>
                    <a:pt x="104" y="101"/>
                    <a:pt x="104" y="101"/>
                  </a:cubicBezTo>
                  <a:cubicBezTo>
                    <a:pt x="101" y="101"/>
                    <a:pt x="101" y="101"/>
                    <a:pt x="101" y="101"/>
                  </a:cubicBezTo>
                  <a:cubicBezTo>
                    <a:pt x="100" y="103"/>
                    <a:pt x="100" y="103"/>
                    <a:pt x="100" y="103"/>
                  </a:cubicBezTo>
                  <a:cubicBezTo>
                    <a:pt x="99" y="101"/>
                    <a:pt x="99" y="101"/>
                    <a:pt x="99" y="101"/>
                  </a:cubicBezTo>
                  <a:cubicBezTo>
                    <a:pt x="96" y="100"/>
                    <a:pt x="96" y="100"/>
                    <a:pt x="96" y="100"/>
                  </a:cubicBezTo>
                  <a:cubicBezTo>
                    <a:pt x="94" y="98"/>
                    <a:pt x="94" y="98"/>
                    <a:pt x="94" y="98"/>
                  </a:cubicBezTo>
                  <a:cubicBezTo>
                    <a:pt x="91" y="99"/>
                    <a:pt x="91" y="99"/>
                    <a:pt x="91" y="99"/>
                  </a:cubicBezTo>
                  <a:cubicBezTo>
                    <a:pt x="94" y="101"/>
                    <a:pt x="94" y="101"/>
                    <a:pt x="94" y="101"/>
                  </a:cubicBezTo>
                  <a:cubicBezTo>
                    <a:pt x="92" y="101"/>
                    <a:pt x="92" y="101"/>
                    <a:pt x="92" y="101"/>
                  </a:cubicBezTo>
                  <a:cubicBezTo>
                    <a:pt x="87" y="100"/>
                    <a:pt x="87" y="100"/>
                    <a:pt x="87" y="100"/>
                  </a:cubicBezTo>
                  <a:cubicBezTo>
                    <a:pt x="87" y="103"/>
                    <a:pt x="87" y="103"/>
                    <a:pt x="87" y="103"/>
                  </a:cubicBezTo>
                  <a:cubicBezTo>
                    <a:pt x="87" y="105"/>
                    <a:pt x="87" y="105"/>
                    <a:pt x="87" y="105"/>
                  </a:cubicBezTo>
                  <a:cubicBezTo>
                    <a:pt x="87" y="105"/>
                    <a:pt x="86" y="106"/>
                    <a:pt x="87" y="106"/>
                  </a:cubicBezTo>
                  <a:cubicBezTo>
                    <a:pt x="88" y="106"/>
                    <a:pt x="90" y="108"/>
                    <a:pt x="90" y="108"/>
                  </a:cubicBezTo>
                  <a:cubicBezTo>
                    <a:pt x="90" y="110"/>
                    <a:pt x="90" y="110"/>
                    <a:pt x="90" y="110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113"/>
                    <a:pt x="91" y="113"/>
                    <a:pt x="91" y="113"/>
                  </a:cubicBezTo>
                  <a:cubicBezTo>
                    <a:pt x="93" y="116"/>
                    <a:pt x="93" y="116"/>
                    <a:pt x="93" y="116"/>
                  </a:cubicBezTo>
                  <a:cubicBezTo>
                    <a:pt x="93" y="119"/>
                    <a:pt x="93" y="119"/>
                    <a:pt x="93" y="119"/>
                  </a:cubicBezTo>
                  <a:cubicBezTo>
                    <a:pt x="95" y="122"/>
                    <a:pt x="95" y="122"/>
                    <a:pt x="95" y="122"/>
                  </a:cubicBezTo>
                  <a:cubicBezTo>
                    <a:pt x="94" y="125"/>
                    <a:pt x="94" y="125"/>
                    <a:pt x="94" y="125"/>
                  </a:cubicBezTo>
                  <a:cubicBezTo>
                    <a:pt x="94" y="125"/>
                    <a:pt x="95" y="127"/>
                    <a:pt x="94" y="128"/>
                  </a:cubicBezTo>
                  <a:cubicBezTo>
                    <a:pt x="94" y="128"/>
                    <a:pt x="92" y="130"/>
                    <a:pt x="92" y="130"/>
                  </a:cubicBezTo>
                  <a:cubicBezTo>
                    <a:pt x="91" y="132"/>
                    <a:pt x="91" y="132"/>
                    <a:pt x="91" y="132"/>
                  </a:cubicBezTo>
                  <a:cubicBezTo>
                    <a:pt x="89" y="133"/>
                    <a:pt x="89" y="133"/>
                    <a:pt x="89" y="133"/>
                  </a:cubicBezTo>
                  <a:cubicBezTo>
                    <a:pt x="89" y="135"/>
                    <a:pt x="89" y="135"/>
                    <a:pt x="89" y="135"/>
                  </a:cubicBezTo>
                  <a:cubicBezTo>
                    <a:pt x="89" y="135"/>
                    <a:pt x="89" y="138"/>
                    <a:pt x="90" y="138"/>
                  </a:cubicBezTo>
                  <a:cubicBezTo>
                    <a:pt x="90" y="138"/>
                    <a:pt x="92" y="136"/>
                    <a:pt x="92" y="136"/>
                  </a:cubicBezTo>
                  <a:cubicBezTo>
                    <a:pt x="92" y="136"/>
                    <a:pt x="94" y="138"/>
                    <a:pt x="93" y="139"/>
                  </a:cubicBezTo>
                  <a:cubicBezTo>
                    <a:pt x="93" y="139"/>
                    <a:pt x="89" y="139"/>
                    <a:pt x="89" y="139"/>
                  </a:cubicBezTo>
                  <a:cubicBezTo>
                    <a:pt x="87" y="139"/>
                    <a:pt x="87" y="139"/>
                    <a:pt x="87" y="139"/>
                  </a:cubicBezTo>
                  <a:cubicBezTo>
                    <a:pt x="87" y="139"/>
                    <a:pt x="86" y="141"/>
                    <a:pt x="85" y="141"/>
                  </a:cubicBezTo>
                  <a:cubicBezTo>
                    <a:pt x="85" y="142"/>
                    <a:pt x="85" y="143"/>
                    <a:pt x="85" y="143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3" y="144"/>
                    <a:pt x="83" y="144"/>
                    <a:pt x="83" y="144"/>
                  </a:cubicBezTo>
                  <a:cubicBezTo>
                    <a:pt x="83" y="146"/>
                    <a:pt x="83" y="146"/>
                    <a:pt x="83" y="146"/>
                  </a:cubicBezTo>
                  <a:cubicBezTo>
                    <a:pt x="83" y="146"/>
                    <a:pt x="85" y="146"/>
                    <a:pt x="85" y="146"/>
                  </a:cubicBezTo>
                  <a:cubicBezTo>
                    <a:pt x="85" y="146"/>
                    <a:pt x="87" y="147"/>
                    <a:pt x="87" y="147"/>
                  </a:cubicBezTo>
                  <a:cubicBezTo>
                    <a:pt x="87" y="147"/>
                    <a:pt x="86" y="148"/>
                    <a:pt x="87" y="148"/>
                  </a:cubicBezTo>
                  <a:cubicBezTo>
                    <a:pt x="87" y="149"/>
                    <a:pt x="87" y="149"/>
                    <a:pt x="88" y="149"/>
                  </a:cubicBezTo>
                  <a:cubicBezTo>
                    <a:pt x="89" y="150"/>
                    <a:pt x="89" y="150"/>
                    <a:pt x="89" y="150"/>
                  </a:cubicBezTo>
                  <a:cubicBezTo>
                    <a:pt x="89" y="150"/>
                    <a:pt x="89" y="152"/>
                    <a:pt x="89" y="153"/>
                  </a:cubicBezTo>
                  <a:cubicBezTo>
                    <a:pt x="88" y="153"/>
                    <a:pt x="88" y="154"/>
                    <a:pt x="88" y="154"/>
                  </a:cubicBezTo>
                  <a:cubicBezTo>
                    <a:pt x="87" y="154"/>
                    <a:pt x="87" y="154"/>
                    <a:pt x="87" y="154"/>
                  </a:cubicBezTo>
                  <a:cubicBezTo>
                    <a:pt x="86" y="155"/>
                    <a:pt x="86" y="156"/>
                    <a:pt x="86" y="156"/>
                  </a:cubicBezTo>
                  <a:cubicBezTo>
                    <a:pt x="86" y="156"/>
                    <a:pt x="85" y="156"/>
                    <a:pt x="85" y="156"/>
                  </a:cubicBezTo>
                  <a:cubicBezTo>
                    <a:pt x="85" y="157"/>
                    <a:pt x="86" y="158"/>
                    <a:pt x="86" y="159"/>
                  </a:cubicBezTo>
                  <a:cubicBezTo>
                    <a:pt x="86" y="159"/>
                    <a:pt x="86" y="159"/>
                    <a:pt x="85" y="159"/>
                  </a:cubicBezTo>
                  <a:cubicBezTo>
                    <a:pt x="85" y="159"/>
                    <a:pt x="85" y="159"/>
                    <a:pt x="85" y="159"/>
                  </a:cubicBezTo>
                  <a:cubicBezTo>
                    <a:pt x="85" y="159"/>
                    <a:pt x="83" y="157"/>
                    <a:pt x="83" y="157"/>
                  </a:cubicBezTo>
                  <a:cubicBezTo>
                    <a:pt x="82" y="157"/>
                    <a:pt x="81" y="158"/>
                    <a:pt x="79" y="158"/>
                  </a:cubicBezTo>
                  <a:cubicBezTo>
                    <a:pt x="78" y="157"/>
                    <a:pt x="78" y="157"/>
                    <a:pt x="78" y="157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4" y="156"/>
                    <a:pt x="74" y="156"/>
                    <a:pt x="74" y="156"/>
                  </a:cubicBezTo>
                  <a:cubicBezTo>
                    <a:pt x="73" y="154"/>
                    <a:pt x="73" y="154"/>
                    <a:pt x="73" y="154"/>
                  </a:cubicBezTo>
                  <a:cubicBezTo>
                    <a:pt x="73" y="154"/>
                    <a:pt x="73" y="152"/>
                    <a:pt x="73" y="151"/>
                  </a:cubicBezTo>
                  <a:cubicBezTo>
                    <a:pt x="73" y="151"/>
                    <a:pt x="74" y="150"/>
                    <a:pt x="74" y="150"/>
                  </a:cubicBezTo>
                  <a:cubicBezTo>
                    <a:pt x="75" y="150"/>
                    <a:pt x="76" y="148"/>
                    <a:pt x="76" y="148"/>
                  </a:cubicBezTo>
                  <a:cubicBezTo>
                    <a:pt x="76" y="148"/>
                    <a:pt x="77" y="146"/>
                    <a:pt x="78" y="145"/>
                  </a:cubicBezTo>
                  <a:cubicBezTo>
                    <a:pt x="78" y="145"/>
                    <a:pt x="79" y="142"/>
                    <a:pt x="79" y="142"/>
                  </a:cubicBezTo>
                  <a:cubicBezTo>
                    <a:pt x="79" y="141"/>
                    <a:pt x="80" y="140"/>
                    <a:pt x="80" y="140"/>
                  </a:cubicBezTo>
                  <a:cubicBezTo>
                    <a:pt x="80" y="140"/>
                    <a:pt x="82" y="138"/>
                    <a:pt x="82" y="137"/>
                  </a:cubicBezTo>
                  <a:cubicBezTo>
                    <a:pt x="82" y="136"/>
                    <a:pt x="81" y="136"/>
                    <a:pt x="80" y="136"/>
                  </a:cubicBezTo>
                  <a:cubicBezTo>
                    <a:pt x="80" y="136"/>
                    <a:pt x="77" y="135"/>
                    <a:pt x="76" y="134"/>
                  </a:cubicBezTo>
                  <a:cubicBezTo>
                    <a:pt x="75" y="134"/>
                    <a:pt x="73" y="133"/>
                    <a:pt x="71" y="133"/>
                  </a:cubicBezTo>
                  <a:cubicBezTo>
                    <a:pt x="69" y="132"/>
                    <a:pt x="70" y="132"/>
                    <a:pt x="71" y="130"/>
                  </a:cubicBezTo>
                  <a:cubicBezTo>
                    <a:pt x="71" y="129"/>
                    <a:pt x="69" y="129"/>
                    <a:pt x="69" y="128"/>
                  </a:cubicBezTo>
                  <a:cubicBezTo>
                    <a:pt x="69" y="128"/>
                    <a:pt x="68" y="129"/>
                    <a:pt x="67" y="130"/>
                  </a:cubicBezTo>
                  <a:cubicBezTo>
                    <a:pt x="66" y="130"/>
                    <a:pt x="65" y="129"/>
                    <a:pt x="64" y="129"/>
                  </a:cubicBezTo>
                  <a:cubicBezTo>
                    <a:pt x="64" y="129"/>
                    <a:pt x="61" y="129"/>
                    <a:pt x="61" y="129"/>
                  </a:cubicBezTo>
                  <a:cubicBezTo>
                    <a:pt x="61" y="129"/>
                    <a:pt x="61" y="128"/>
                    <a:pt x="61" y="127"/>
                  </a:cubicBezTo>
                  <a:cubicBezTo>
                    <a:pt x="61" y="126"/>
                    <a:pt x="60" y="126"/>
                    <a:pt x="60" y="126"/>
                  </a:cubicBezTo>
                  <a:cubicBezTo>
                    <a:pt x="60" y="126"/>
                    <a:pt x="58" y="126"/>
                    <a:pt x="58" y="125"/>
                  </a:cubicBezTo>
                  <a:cubicBezTo>
                    <a:pt x="57" y="125"/>
                    <a:pt x="58" y="125"/>
                    <a:pt x="58" y="124"/>
                  </a:cubicBezTo>
                  <a:cubicBezTo>
                    <a:pt x="58" y="123"/>
                    <a:pt x="58" y="124"/>
                    <a:pt x="57" y="124"/>
                  </a:cubicBezTo>
                  <a:cubicBezTo>
                    <a:pt x="56" y="124"/>
                    <a:pt x="56" y="121"/>
                    <a:pt x="56" y="121"/>
                  </a:cubicBezTo>
                  <a:cubicBezTo>
                    <a:pt x="56" y="121"/>
                    <a:pt x="55" y="119"/>
                    <a:pt x="55" y="118"/>
                  </a:cubicBezTo>
                  <a:cubicBezTo>
                    <a:pt x="54" y="116"/>
                    <a:pt x="54" y="118"/>
                    <a:pt x="54" y="118"/>
                  </a:cubicBezTo>
                  <a:cubicBezTo>
                    <a:pt x="52" y="121"/>
                    <a:pt x="52" y="121"/>
                    <a:pt x="52" y="121"/>
                  </a:cubicBezTo>
                  <a:cubicBezTo>
                    <a:pt x="52" y="121"/>
                    <a:pt x="51" y="121"/>
                    <a:pt x="48" y="120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7"/>
                    <a:pt x="47" y="116"/>
                    <a:pt x="46" y="116"/>
                  </a:cubicBezTo>
                  <a:cubicBezTo>
                    <a:pt x="45" y="115"/>
                    <a:pt x="45" y="115"/>
                    <a:pt x="44" y="117"/>
                  </a:cubicBezTo>
                  <a:cubicBezTo>
                    <a:pt x="43" y="118"/>
                    <a:pt x="43" y="118"/>
                    <a:pt x="42" y="119"/>
                  </a:cubicBezTo>
                  <a:cubicBezTo>
                    <a:pt x="41" y="120"/>
                    <a:pt x="41" y="120"/>
                    <a:pt x="39" y="120"/>
                  </a:cubicBezTo>
                  <a:cubicBezTo>
                    <a:pt x="38" y="120"/>
                    <a:pt x="38" y="119"/>
                    <a:pt x="37" y="119"/>
                  </a:cubicBezTo>
                  <a:cubicBezTo>
                    <a:pt x="37" y="118"/>
                    <a:pt x="37" y="118"/>
                    <a:pt x="36" y="117"/>
                  </a:cubicBezTo>
                  <a:cubicBezTo>
                    <a:pt x="36" y="116"/>
                    <a:pt x="35" y="116"/>
                    <a:pt x="35" y="116"/>
                  </a:cubicBezTo>
                  <a:cubicBezTo>
                    <a:pt x="35" y="116"/>
                    <a:pt x="33" y="117"/>
                    <a:pt x="33" y="118"/>
                  </a:cubicBezTo>
                  <a:cubicBezTo>
                    <a:pt x="32" y="118"/>
                    <a:pt x="33" y="119"/>
                    <a:pt x="33" y="120"/>
                  </a:cubicBezTo>
                  <a:cubicBezTo>
                    <a:pt x="34" y="121"/>
                    <a:pt x="33" y="122"/>
                    <a:pt x="33" y="122"/>
                  </a:cubicBezTo>
                  <a:cubicBezTo>
                    <a:pt x="33" y="122"/>
                    <a:pt x="31" y="122"/>
                    <a:pt x="30" y="122"/>
                  </a:cubicBezTo>
                  <a:cubicBezTo>
                    <a:pt x="29" y="122"/>
                    <a:pt x="28" y="122"/>
                    <a:pt x="27" y="121"/>
                  </a:cubicBezTo>
                  <a:cubicBezTo>
                    <a:pt x="25" y="120"/>
                    <a:pt x="26" y="122"/>
                    <a:pt x="26" y="123"/>
                  </a:cubicBezTo>
                  <a:cubicBezTo>
                    <a:pt x="26" y="123"/>
                    <a:pt x="24" y="125"/>
                    <a:pt x="24" y="125"/>
                  </a:cubicBezTo>
                  <a:cubicBezTo>
                    <a:pt x="24" y="125"/>
                    <a:pt x="24" y="125"/>
                    <a:pt x="24" y="125"/>
                  </a:cubicBezTo>
                  <a:cubicBezTo>
                    <a:pt x="22" y="125"/>
                    <a:pt x="20" y="124"/>
                    <a:pt x="20" y="124"/>
                  </a:cubicBezTo>
                  <a:cubicBezTo>
                    <a:pt x="19" y="125"/>
                    <a:pt x="19" y="125"/>
                    <a:pt x="19" y="125"/>
                  </a:cubicBezTo>
                  <a:cubicBezTo>
                    <a:pt x="16" y="124"/>
                    <a:pt x="16" y="124"/>
                    <a:pt x="16" y="124"/>
                  </a:cubicBezTo>
                  <a:cubicBezTo>
                    <a:pt x="15" y="124"/>
                    <a:pt x="15" y="124"/>
                    <a:pt x="15" y="124"/>
                  </a:cubicBezTo>
                  <a:cubicBezTo>
                    <a:pt x="14" y="121"/>
                    <a:pt x="14" y="121"/>
                    <a:pt x="14" y="121"/>
                  </a:cubicBezTo>
                  <a:cubicBezTo>
                    <a:pt x="13" y="121"/>
                    <a:pt x="13" y="121"/>
                    <a:pt x="13" y="121"/>
                  </a:cubicBezTo>
                  <a:cubicBezTo>
                    <a:pt x="9" y="119"/>
                    <a:pt x="9" y="119"/>
                    <a:pt x="9" y="119"/>
                  </a:cubicBezTo>
                  <a:cubicBezTo>
                    <a:pt x="8" y="118"/>
                    <a:pt x="8" y="118"/>
                    <a:pt x="8" y="118"/>
                  </a:cubicBezTo>
                  <a:cubicBezTo>
                    <a:pt x="6" y="119"/>
                    <a:pt x="6" y="119"/>
                    <a:pt x="6" y="119"/>
                  </a:cubicBezTo>
                  <a:cubicBezTo>
                    <a:pt x="5" y="120"/>
                    <a:pt x="5" y="120"/>
                    <a:pt x="5" y="120"/>
                  </a:cubicBezTo>
                  <a:cubicBezTo>
                    <a:pt x="5" y="120"/>
                    <a:pt x="3" y="121"/>
                    <a:pt x="2" y="121"/>
                  </a:cubicBezTo>
                  <a:cubicBezTo>
                    <a:pt x="2" y="120"/>
                    <a:pt x="0" y="116"/>
                    <a:pt x="0" y="116"/>
                  </a:cubicBezTo>
                  <a:cubicBezTo>
                    <a:pt x="1" y="113"/>
                    <a:pt x="1" y="113"/>
                    <a:pt x="1" y="113"/>
                  </a:cubicBezTo>
                  <a:cubicBezTo>
                    <a:pt x="1" y="113"/>
                    <a:pt x="4" y="112"/>
                    <a:pt x="4" y="112"/>
                  </a:cubicBezTo>
                  <a:cubicBezTo>
                    <a:pt x="4" y="112"/>
                    <a:pt x="6" y="112"/>
                    <a:pt x="6" y="112"/>
                  </a:cubicBezTo>
                  <a:cubicBezTo>
                    <a:pt x="6" y="112"/>
                    <a:pt x="7" y="112"/>
                    <a:pt x="7" y="113"/>
                  </a:cubicBezTo>
                  <a:cubicBezTo>
                    <a:pt x="8" y="113"/>
                    <a:pt x="10" y="115"/>
                    <a:pt x="11" y="115"/>
                  </a:cubicBezTo>
                  <a:cubicBezTo>
                    <a:pt x="11" y="115"/>
                    <a:pt x="13" y="116"/>
                    <a:pt x="13" y="116"/>
                  </a:cubicBezTo>
                  <a:cubicBezTo>
                    <a:pt x="14" y="116"/>
                    <a:pt x="16" y="117"/>
                    <a:pt x="16" y="117"/>
                  </a:cubicBezTo>
                  <a:cubicBezTo>
                    <a:pt x="16" y="117"/>
                    <a:pt x="18" y="117"/>
                    <a:pt x="18" y="117"/>
                  </a:cubicBezTo>
                  <a:cubicBezTo>
                    <a:pt x="18" y="117"/>
                    <a:pt x="20" y="116"/>
                    <a:pt x="20" y="116"/>
                  </a:cubicBezTo>
                  <a:cubicBezTo>
                    <a:pt x="20" y="116"/>
                    <a:pt x="20" y="116"/>
                    <a:pt x="20" y="116"/>
                  </a:cubicBezTo>
                  <a:cubicBezTo>
                    <a:pt x="21" y="115"/>
                    <a:pt x="21" y="114"/>
                    <a:pt x="21" y="114"/>
                  </a:cubicBezTo>
                  <a:cubicBezTo>
                    <a:pt x="21" y="114"/>
                    <a:pt x="22" y="114"/>
                    <a:pt x="22" y="114"/>
                  </a:cubicBezTo>
                  <a:cubicBezTo>
                    <a:pt x="22" y="115"/>
                    <a:pt x="23" y="116"/>
                    <a:pt x="23" y="116"/>
                  </a:cubicBezTo>
                  <a:cubicBezTo>
                    <a:pt x="23" y="116"/>
                    <a:pt x="24" y="117"/>
                    <a:pt x="24" y="117"/>
                  </a:cubicBezTo>
                  <a:cubicBezTo>
                    <a:pt x="25" y="118"/>
                    <a:pt x="26" y="118"/>
                    <a:pt x="26" y="118"/>
                  </a:cubicBezTo>
                  <a:cubicBezTo>
                    <a:pt x="26" y="118"/>
                    <a:pt x="27" y="117"/>
                    <a:pt x="27" y="117"/>
                  </a:cubicBezTo>
                  <a:cubicBezTo>
                    <a:pt x="27" y="117"/>
                    <a:pt x="28" y="118"/>
                    <a:pt x="28" y="117"/>
                  </a:cubicBezTo>
                  <a:cubicBezTo>
                    <a:pt x="28" y="117"/>
                    <a:pt x="29" y="117"/>
                    <a:pt x="29" y="117"/>
                  </a:cubicBezTo>
                  <a:cubicBezTo>
                    <a:pt x="29" y="117"/>
                    <a:pt x="30" y="116"/>
                    <a:pt x="29" y="116"/>
                  </a:cubicBezTo>
                  <a:cubicBezTo>
                    <a:pt x="29" y="116"/>
                    <a:pt x="29" y="115"/>
                    <a:pt x="29" y="116"/>
                  </a:cubicBezTo>
                  <a:cubicBezTo>
                    <a:pt x="28" y="116"/>
                    <a:pt x="28" y="116"/>
                    <a:pt x="27" y="116"/>
                  </a:cubicBezTo>
                  <a:cubicBezTo>
                    <a:pt x="26" y="116"/>
                    <a:pt x="24" y="115"/>
                    <a:pt x="24" y="115"/>
                  </a:cubicBezTo>
                  <a:cubicBezTo>
                    <a:pt x="24" y="114"/>
                    <a:pt x="23" y="114"/>
                    <a:pt x="23" y="113"/>
                  </a:cubicBezTo>
                  <a:cubicBezTo>
                    <a:pt x="22" y="113"/>
                    <a:pt x="22" y="112"/>
                    <a:pt x="21" y="112"/>
                  </a:cubicBezTo>
                  <a:cubicBezTo>
                    <a:pt x="20" y="112"/>
                    <a:pt x="20" y="112"/>
                    <a:pt x="20" y="112"/>
                  </a:cubicBezTo>
                  <a:cubicBezTo>
                    <a:pt x="20" y="112"/>
                    <a:pt x="19" y="113"/>
                    <a:pt x="19" y="114"/>
                  </a:cubicBezTo>
                  <a:cubicBezTo>
                    <a:pt x="19" y="114"/>
                    <a:pt x="20" y="115"/>
                    <a:pt x="18" y="114"/>
                  </a:cubicBezTo>
                  <a:cubicBezTo>
                    <a:pt x="16" y="114"/>
                    <a:pt x="14" y="114"/>
                    <a:pt x="14" y="114"/>
                  </a:cubicBezTo>
                  <a:cubicBezTo>
                    <a:pt x="11" y="111"/>
                    <a:pt x="11" y="111"/>
                    <a:pt x="11" y="111"/>
                  </a:cubicBezTo>
                  <a:cubicBezTo>
                    <a:pt x="11" y="111"/>
                    <a:pt x="10" y="111"/>
                    <a:pt x="9" y="111"/>
                  </a:cubicBezTo>
                  <a:cubicBezTo>
                    <a:pt x="9" y="111"/>
                    <a:pt x="7" y="110"/>
                    <a:pt x="7" y="109"/>
                  </a:cubicBezTo>
                  <a:cubicBezTo>
                    <a:pt x="7" y="109"/>
                    <a:pt x="6" y="108"/>
                    <a:pt x="6" y="107"/>
                  </a:cubicBezTo>
                  <a:cubicBezTo>
                    <a:pt x="6" y="107"/>
                    <a:pt x="5" y="107"/>
                    <a:pt x="5" y="106"/>
                  </a:cubicBezTo>
                  <a:cubicBezTo>
                    <a:pt x="5" y="106"/>
                    <a:pt x="4" y="105"/>
                    <a:pt x="4" y="105"/>
                  </a:cubicBezTo>
                  <a:cubicBezTo>
                    <a:pt x="4" y="105"/>
                    <a:pt x="4" y="104"/>
                    <a:pt x="5" y="103"/>
                  </a:cubicBezTo>
                  <a:cubicBezTo>
                    <a:pt x="7" y="103"/>
                    <a:pt x="7" y="103"/>
                    <a:pt x="8" y="103"/>
                  </a:cubicBezTo>
                  <a:cubicBezTo>
                    <a:pt x="9" y="103"/>
                    <a:pt x="8" y="103"/>
                    <a:pt x="10" y="103"/>
                  </a:cubicBezTo>
                  <a:cubicBezTo>
                    <a:pt x="12" y="103"/>
                    <a:pt x="11" y="103"/>
                    <a:pt x="12" y="103"/>
                  </a:cubicBezTo>
                  <a:cubicBezTo>
                    <a:pt x="13" y="103"/>
                    <a:pt x="15" y="103"/>
                    <a:pt x="15" y="103"/>
                  </a:cubicBezTo>
                  <a:cubicBezTo>
                    <a:pt x="15" y="103"/>
                    <a:pt x="13" y="102"/>
                    <a:pt x="16" y="103"/>
                  </a:cubicBezTo>
                  <a:cubicBezTo>
                    <a:pt x="16" y="103"/>
                    <a:pt x="20" y="104"/>
                    <a:pt x="19" y="106"/>
                  </a:cubicBezTo>
                  <a:cubicBezTo>
                    <a:pt x="19" y="106"/>
                    <a:pt x="18" y="107"/>
                    <a:pt x="18" y="107"/>
                  </a:cubicBezTo>
                  <a:cubicBezTo>
                    <a:pt x="18" y="107"/>
                    <a:pt x="20" y="108"/>
                    <a:pt x="20" y="108"/>
                  </a:cubicBezTo>
                  <a:cubicBezTo>
                    <a:pt x="20" y="108"/>
                    <a:pt x="21" y="107"/>
                    <a:pt x="21" y="107"/>
                  </a:cubicBezTo>
                  <a:cubicBezTo>
                    <a:pt x="22" y="108"/>
                    <a:pt x="22" y="108"/>
                    <a:pt x="22" y="108"/>
                  </a:cubicBezTo>
                  <a:cubicBezTo>
                    <a:pt x="24" y="110"/>
                    <a:pt x="24" y="110"/>
                    <a:pt x="24" y="110"/>
                  </a:cubicBezTo>
                  <a:cubicBezTo>
                    <a:pt x="24" y="110"/>
                    <a:pt x="26" y="110"/>
                    <a:pt x="26" y="110"/>
                  </a:cubicBezTo>
                  <a:cubicBezTo>
                    <a:pt x="25" y="111"/>
                    <a:pt x="24" y="109"/>
                    <a:pt x="25" y="111"/>
                  </a:cubicBezTo>
                  <a:cubicBezTo>
                    <a:pt x="26" y="113"/>
                    <a:pt x="27" y="114"/>
                    <a:pt x="27" y="114"/>
                  </a:cubicBezTo>
                  <a:cubicBezTo>
                    <a:pt x="28" y="114"/>
                    <a:pt x="28" y="114"/>
                    <a:pt x="28" y="114"/>
                  </a:cubicBezTo>
                  <a:cubicBezTo>
                    <a:pt x="28" y="114"/>
                    <a:pt x="28" y="113"/>
                    <a:pt x="29" y="113"/>
                  </a:cubicBezTo>
                  <a:cubicBezTo>
                    <a:pt x="29" y="114"/>
                    <a:pt x="31" y="114"/>
                    <a:pt x="32" y="114"/>
                  </a:cubicBezTo>
                  <a:cubicBezTo>
                    <a:pt x="32" y="114"/>
                    <a:pt x="32" y="113"/>
                    <a:pt x="31" y="111"/>
                  </a:cubicBezTo>
                  <a:cubicBezTo>
                    <a:pt x="30" y="110"/>
                    <a:pt x="29" y="109"/>
                    <a:pt x="29" y="109"/>
                  </a:cubicBezTo>
                  <a:cubicBezTo>
                    <a:pt x="28" y="109"/>
                    <a:pt x="29" y="110"/>
                    <a:pt x="27" y="109"/>
                  </a:cubicBezTo>
                  <a:cubicBezTo>
                    <a:pt x="25" y="108"/>
                    <a:pt x="25" y="109"/>
                    <a:pt x="24" y="108"/>
                  </a:cubicBezTo>
                  <a:cubicBezTo>
                    <a:pt x="23" y="106"/>
                    <a:pt x="22" y="106"/>
                    <a:pt x="22" y="105"/>
                  </a:cubicBezTo>
                  <a:cubicBezTo>
                    <a:pt x="22" y="105"/>
                    <a:pt x="23" y="105"/>
                    <a:pt x="24" y="104"/>
                  </a:cubicBezTo>
                  <a:cubicBezTo>
                    <a:pt x="25" y="104"/>
                    <a:pt x="23" y="103"/>
                    <a:pt x="25" y="104"/>
                  </a:cubicBezTo>
                  <a:cubicBezTo>
                    <a:pt x="28" y="105"/>
                    <a:pt x="28" y="105"/>
                    <a:pt x="29" y="105"/>
                  </a:cubicBezTo>
                  <a:cubicBezTo>
                    <a:pt x="29" y="105"/>
                    <a:pt x="31" y="105"/>
                    <a:pt x="29" y="104"/>
                  </a:cubicBezTo>
                  <a:cubicBezTo>
                    <a:pt x="27" y="104"/>
                    <a:pt x="26" y="103"/>
                    <a:pt x="26" y="103"/>
                  </a:cubicBezTo>
                  <a:cubicBezTo>
                    <a:pt x="24" y="103"/>
                    <a:pt x="24" y="103"/>
                    <a:pt x="24" y="103"/>
                  </a:cubicBezTo>
                  <a:cubicBezTo>
                    <a:pt x="24" y="103"/>
                    <a:pt x="24" y="103"/>
                    <a:pt x="23" y="103"/>
                  </a:cubicBezTo>
                  <a:cubicBezTo>
                    <a:pt x="22" y="103"/>
                    <a:pt x="22" y="104"/>
                    <a:pt x="22" y="103"/>
                  </a:cubicBezTo>
                  <a:cubicBezTo>
                    <a:pt x="21" y="103"/>
                    <a:pt x="20" y="103"/>
                    <a:pt x="20" y="102"/>
                  </a:cubicBezTo>
                  <a:cubicBezTo>
                    <a:pt x="19" y="102"/>
                    <a:pt x="18" y="101"/>
                    <a:pt x="18" y="101"/>
                  </a:cubicBezTo>
                  <a:cubicBezTo>
                    <a:pt x="18" y="100"/>
                    <a:pt x="17" y="99"/>
                    <a:pt x="17" y="99"/>
                  </a:cubicBezTo>
                  <a:cubicBezTo>
                    <a:pt x="17" y="99"/>
                    <a:pt x="17" y="99"/>
                    <a:pt x="17" y="99"/>
                  </a:cubicBezTo>
                  <a:cubicBezTo>
                    <a:pt x="16" y="99"/>
                    <a:pt x="15" y="99"/>
                    <a:pt x="14" y="99"/>
                  </a:cubicBezTo>
                  <a:cubicBezTo>
                    <a:pt x="14" y="99"/>
                    <a:pt x="13" y="99"/>
                    <a:pt x="13" y="99"/>
                  </a:cubicBezTo>
                  <a:cubicBezTo>
                    <a:pt x="13" y="98"/>
                    <a:pt x="13" y="98"/>
                    <a:pt x="13" y="97"/>
                  </a:cubicBezTo>
                  <a:cubicBezTo>
                    <a:pt x="13" y="97"/>
                    <a:pt x="13" y="96"/>
                    <a:pt x="14" y="96"/>
                  </a:cubicBezTo>
                  <a:cubicBezTo>
                    <a:pt x="15" y="96"/>
                    <a:pt x="16" y="96"/>
                    <a:pt x="17" y="96"/>
                  </a:cubicBezTo>
                  <a:cubicBezTo>
                    <a:pt x="18" y="96"/>
                    <a:pt x="19" y="96"/>
                    <a:pt x="20" y="96"/>
                  </a:cubicBezTo>
                  <a:cubicBezTo>
                    <a:pt x="20" y="96"/>
                    <a:pt x="21" y="97"/>
                    <a:pt x="21" y="97"/>
                  </a:cubicBezTo>
                  <a:cubicBezTo>
                    <a:pt x="22" y="98"/>
                    <a:pt x="23" y="98"/>
                    <a:pt x="23" y="98"/>
                  </a:cubicBezTo>
                  <a:cubicBezTo>
                    <a:pt x="23" y="99"/>
                    <a:pt x="23" y="99"/>
                    <a:pt x="24" y="99"/>
                  </a:cubicBezTo>
                  <a:cubicBezTo>
                    <a:pt x="24" y="100"/>
                    <a:pt x="25" y="100"/>
                    <a:pt x="25" y="100"/>
                  </a:cubicBezTo>
                  <a:cubicBezTo>
                    <a:pt x="26" y="102"/>
                    <a:pt x="26" y="102"/>
                    <a:pt x="26" y="102"/>
                  </a:cubicBezTo>
                  <a:cubicBezTo>
                    <a:pt x="26" y="102"/>
                    <a:pt x="26" y="102"/>
                    <a:pt x="26" y="102"/>
                  </a:cubicBezTo>
                  <a:cubicBezTo>
                    <a:pt x="28" y="103"/>
                    <a:pt x="28" y="103"/>
                    <a:pt x="28" y="103"/>
                  </a:cubicBezTo>
                  <a:cubicBezTo>
                    <a:pt x="28" y="103"/>
                    <a:pt x="31" y="104"/>
                    <a:pt x="31" y="104"/>
                  </a:cubicBezTo>
                  <a:cubicBezTo>
                    <a:pt x="31" y="104"/>
                    <a:pt x="31" y="104"/>
                    <a:pt x="32" y="104"/>
                  </a:cubicBezTo>
                  <a:cubicBezTo>
                    <a:pt x="33" y="104"/>
                    <a:pt x="33" y="103"/>
                    <a:pt x="33" y="103"/>
                  </a:cubicBezTo>
                  <a:cubicBezTo>
                    <a:pt x="33" y="103"/>
                    <a:pt x="34" y="103"/>
                    <a:pt x="34" y="103"/>
                  </a:cubicBezTo>
                  <a:cubicBezTo>
                    <a:pt x="34" y="103"/>
                    <a:pt x="37" y="101"/>
                    <a:pt x="37" y="101"/>
                  </a:cubicBezTo>
                  <a:cubicBezTo>
                    <a:pt x="37" y="102"/>
                    <a:pt x="38" y="102"/>
                    <a:pt x="39" y="102"/>
                  </a:cubicBezTo>
                  <a:cubicBezTo>
                    <a:pt x="39" y="102"/>
                    <a:pt x="42" y="104"/>
                    <a:pt x="42" y="104"/>
                  </a:cubicBezTo>
                  <a:cubicBezTo>
                    <a:pt x="42" y="103"/>
                    <a:pt x="42" y="102"/>
                    <a:pt x="42" y="102"/>
                  </a:cubicBezTo>
                  <a:cubicBezTo>
                    <a:pt x="42" y="102"/>
                    <a:pt x="43" y="101"/>
                    <a:pt x="43" y="101"/>
                  </a:cubicBezTo>
                  <a:cubicBezTo>
                    <a:pt x="47" y="101"/>
                    <a:pt x="47" y="101"/>
                    <a:pt x="47" y="101"/>
                  </a:cubicBezTo>
                  <a:cubicBezTo>
                    <a:pt x="47" y="101"/>
                    <a:pt x="48" y="100"/>
                    <a:pt x="48" y="100"/>
                  </a:cubicBezTo>
                  <a:cubicBezTo>
                    <a:pt x="47" y="100"/>
                    <a:pt x="46" y="100"/>
                    <a:pt x="46" y="100"/>
                  </a:cubicBezTo>
                  <a:cubicBezTo>
                    <a:pt x="44" y="101"/>
                    <a:pt x="44" y="101"/>
                    <a:pt x="44" y="101"/>
                  </a:cubicBezTo>
                  <a:cubicBezTo>
                    <a:pt x="42" y="101"/>
                    <a:pt x="42" y="101"/>
                    <a:pt x="42" y="101"/>
                  </a:cubicBezTo>
                  <a:cubicBezTo>
                    <a:pt x="42" y="101"/>
                    <a:pt x="41" y="102"/>
                    <a:pt x="41" y="102"/>
                  </a:cubicBezTo>
                  <a:cubicBezTo>
                    <a:pt x="40" y="102"/>
                    <a:pt x="39" y="101"/>
                    <a:pt x="39" y="101"/>
                  </a:cubicBezTo>
                  <a:cubicBezTo>
                    <a:pt x="38" y="100"/>
                    <a:pt x="36" y="99"/>
                    <a:pt x="36" y="99"/>
                  </a:cubicBezTo>
                  <a:cubicBezTo>
                    <a:pt x="35" y="99"/>
                    <a:pt x="36" y="99"/>
                    <a:pt x="34" y="98"/>
                  </a:cubicBezTo>
                  <a:cubicBezTo>
                    <a:pt x="32" y="97"/>
                    <a:pt x="31" y="96"/>
                    <a:pt x="31" y="96"/>
                  </a:cubicBezTo>
                  <a:cubicBezTo>
                    <a:pt x="30" y="95"/>
                    <a:pt x="30" y="95"/>
                    <a:pt x="30" y="95"/>
                  </a:cubicBezTo>
                  <a:cubicBezTo>
                    <a:pt x="30" y="95"/>
                    <a:pt x="30" y="94"/>
                    <a:pt x="29" y="94"/>
                  </a:cubicBezTo>
                  <a:cubicBezTo>
                    <a:pt x="28" y="93"/>
                    <a:pt x="25" y="92"/>
                    <a:pt x="25" y="92"/>
                  </a:cubicBezTo>
                  <a:cubicBezTo>
                    <a:pt x="25" y="92"/>
                    <a:pt x="25" y="91"/>
                    <a:pt x="25" y="91"/>
                  </a:cubicBezTo>
                  <a:cubicBezTo>
                    <a:pt x="25" y="91"/>
                    <a:pt x="25" y="88"/>
                    <a:pt x="25" y="88"/>
                  </a:cubicBezTo>
                  <a:cubicBezTo>
                    <a:pt x="25" y="87"/>
                    <a:pt x="24" y="85"/>
                    <a:pt x="24" y="85"/>
                  </a:cubicBezTo>
                  <a:cubicBezTo>
                    <a:pt x="24" y="85"/>
                    <a:pt x="26" y="84"/>
                    <a:pt x="26" y="84"/>
                  </a:cubicBezTo>
                  <a:cubicBezTo>
                    <a:pt x="27" y="84"/>
                    <a:pt x="28" y="85"/>
                    <a:pt x="28" y="85"/>
                  </a:cubicBezTo>
                  <a:cubicBezTo>
                    <a:pt x="29" y="84"/>
                    <a:pt x="29" y="84"/>
                    <a:pt x="29" y="84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44" y="63"/>
                    <a:pt x="44" y="63"/>
                    <a:pt x="44" y="63"/>
                  </a:cubicBezTo>
                  <a:cubicBezTo>
                    <a:pt x="47" y="48"/>
                    <a:pt x="47" y="48"/>
                    <a:pt x="47" y="48"/>
                  </a:cubicBezTo>
                  <a:cubicBezTo>
                    <a:pt x="49" y="41"/>
                    <a:pt x="49" y="41"/>
                    <a:pt x="49" y="41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4"/>
                    <a:pt x="52" y="35"/>
                  </a:cubicBezTo>
                  <a:cubicBezTo>
                    <a:pt x="52" y="35"/>
                    <a:pt x="53" y="37"/>
                    <a:pt x="53" y="37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7" y="37"/>
                    <a:pt x="58" y="37"/>
                  </a:cubicBezTo>
                  <a:cubicBezTo>
                    <a:pt x="58" y="37"/>
                    <a:pt x="62" y="39"/>
                    <a:pt x="62" y="39"/>
                  </a:cubicBezTo>
                  <a:cubicBezTo>
                    <a:pt x="62" y="39"/>
                    <a:pt x="62" y="41"/>
                    <a:pt x="62" y="42"/>
                  </a:cubicBezTo>
                  <a:cubicBezTo>
                    <a:pt x="62" y="42"/>
                    <a:pt x="64" y="44"/>
                    <a:pt x="63" y="45"/>
                  </a:cubicBezTo>
                  <a:cubicBezTo>
                    <a:pt x="63" y="45"/>
                    <a:pt x="62" y="47"/>
                    <a:pt x="62" y="47"/>
                  </a:cubicBezTo>
                  <a:cubicBezTo>
                    <a:pt x="62" y="47"/>
                    <a:pt x="63" y="48"/>
                    <a:pt x="63" y="48"/>
                  </a:cubicBezTo>
                  <a:cubicBezTo>
                    <a:pt x="64" y="48"/>
                    <a:pt x="64" y="48"/>
                    <a:pt x="65" y="48"/>
                  </a:cubicBezTo>
                  <a:cubicBezTo>
                    <a:pt x="66" y="48"/>
                    <a:pt x="67" y="49"/>
                    <a:pt x="67" y="49"/>
                  </a:cubicBezTo>
                  <a:cubicBezTo>
                    <a:pt x="67" y="49"/>
                    <a:pt x="67" y="50"/>
                    <a:pt x="67" y="50"/>
                  </a:cubicBezTo>
                  <a:cubicBezTo>
                    <a:pt x="67" y="50"/>
                    <a:pt x="67" y="52"/>
                    <a:pt x="67" y="52"/>
                  </a:cubicBezTo>
                  <a:cubicBezTo>
                    <a:pt x="67" y="53"/>
                    <a:pt x="65" y="53"/>
                    <a:pt x="65" y="53"/>
                  </a:cubicBezTo>
                  <a:cubicBezTo>
                    <a:pt x="65" y="53"/>
                    <a:pt x="65" y="54"/>
                    <a:pt x="65" y="54"/>
                  </a:cubicBezTo>
                  <a:cubicBezTo>
                    <a:pt x="64" y="55"/>
                    <a:pt x="63" y="56"/>
                    <a:pt x="62" y="56"/>
                  </a:cubicBezTo>
                  <a:cubicBezTo>
                    <a:pt x="62" y="56"/>
                    <a:pt x="60" y="54"/>
                    <a:pt x="60" y="54"/>
                  </a:cubicBezTo>
                  <a:cubicBezTo>
                    <a:pt x="60" y="54"/>
                    <a:pt x="59" y="55"/>
                    <a:pt x="59" y="55"/>
                  </a:cubicBezTo>
                  <a:cubicBezTo>
                    <a:pt x="60" y="57"/>
                    <a:pt x="60" y="57"/>
                    <a:pt x="60" y="57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60" y="61"/>
                    <a:pt x="60" y="61"/>
                    <a:pt x="60" y="61"/>
                  </a:cubicBezTo>
                  <a:cubicBezTo>
                    <a:pt x="61" y="64"/>
                    <a:pt x="61" y="64"/>
                    <a:pt x="61" y="64"/>
                  </a:cubicBezTo>
                  <a:cubicBezTo>
                    <a:pt x="61" y="66"/>
                    <a:pt x="61" y="66"/>
                    <a:pt x="61" y="66"/>
                  </a:cubicBezTo>
                  <a:cubicBezTo>
                    <a:pt x="59" y="67"/>
                    <a:pt x="59" y="67"/>
                    <a:pt x="59" y="67"/>
                  </a:cubicBezTo>
                  <a:cubicBezTo>
                    <a:pt x="59" y="67"/>
                    <a:pt x="58" y="68"/>
                    <a:pt x="57" y="68"/>
                  </a:cubicBezTo>
                  <a:cubicBezTo>
                    <a:pt x="57" y="68"/>
                    <a:pt x="56" y="67"/>
                    <a:pt x="56" y="68"/>
                  </a:cubicBezTo>
                  <a:cubicBezTo>
                    <a:pt x="57" y="69"/>
                    <a:pt x="57" y="70"/>
                    <a:pt x="58" y="70"/>
                  </a:cubicBezTo>
                  <a:cubicBezTo>
                    <a:pt x="59" y="70"/>
                    <a:pt x="61" y="70"/>
                    <a:pt x="61" y="70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63" y="73"/>
                    <a:pt x="64" y="73"/>
                    <a:pt x="65" y="73"/>
                  </a:cubicBezTo>
                  <a:cubicBezTo>
                    <a:pt x="65" y="73"/>
                    <a:pt x="67" y="74"/>
                    <a:pt x="67" y="74"/>
                  </a:cubicBezTo>
                  <a:cubicBezTo>
                    <a:pt x="67" y="74"/>
                    <a:pt x="67" y="74"/>
                    <a:pt x="68" y="75"/>
                  </a:cubicBezTo>
                  <a:cubicBezTo>
                    <a:pt x="69" y="75"/>
                    <a:pt x="71" y="76"/>
                    <a:pt x="71" y="76"/>
                  </a:cubicBezTo>
                  <a:cubicBezTo>
                    <a:pt x="71" y="76"/>
                    <a:pt x="71" y="75"/>
                    <a:pt x="70" y="75"/>
                  </a:cubicBezTo>
                  <a:cubicBezTo>
                    <a:pt x="70" y="75"/>
                    <a:pt x="69" y="72"/>
                    <a:pt x="67" y="72"/>
                  </a:cubicBezTo>
                  <a:cubicBezTo>
                    <a:pt x="66" y="71"/>
                    <a:pt x="65" y="71"/>
                    <a:pt x="64" y="71"/>
                  </a:cubicBezTo>
                  <a:cubicBezTo>
                    <a:pt x="63" y="71"/>
                    <a:pt x="61" y="70"/>
                    <a:pt x="61" y="70"/>
                  </a:cubicBezTo>
                  <a:cubicBezTo>
                    <a:pt x="61" y="69"/>
                    <a:pt x="60" y="68"/>
                    <a:pt x="61" y="68"/>
                  </a:cubicBezTo>
                  <a:cubicBezTo>
                    <a:pt x="61" y="67"/>
                    <a:pt x="61" y="66"/>
                    <a:pt x="63" y="66"/>
                  </a:cubicBezTo>
                  <a:cubicBezTo>
                    <a:pt x="64" y="66"/>
                    <a:pt x="65" y="67"/>
                    <a:pt x="66" y="66"/>
                  </a:cubicBezTo>
                  <a:cubicBezTo>
                    <a:pt x="67" y="66"/>
                    <a:pt x="69" y="63"/>
                    <a:pt x="69" y="63"/>
                  </a:cubicBezTo>
                  <a:cubicBezTo>
                    <a:pt x="71" y="61"/>
                    <a:pt x="71" y="61"/>
                    <a:pt x="71" y="61"/>
                  </a:cubicBezTo>
                  <a:cubicBezTo>
                    <a:pt x="74" y="60"/>
                    <a:pt x="74" y="60"/>
                    <a:pt x="74" y="60"/>
                  </a:cubicBezTo>
                  <a:cubicBezTo>
                    <a:pt x="74" y="60"/>
                    <a:pt x="78" y="58"/>
                    <a:pt x="78" y="58"/>
                  </a:cubicBezTo>
                  <a:cubicBezTo>
                    <a:pt x="78" y="58"/>
                    <a:pt x="79" y="58"/>
                    <a:pt x="80" y="59"/>
                  </a:cubicBezTo>
                  <a:cubicBezTo>
                    <a:pt x="81" y="60"/>
                    <a:pt x="81" y="60"/>
                    <a:pt x="81" y="60"/>
                  </a:cubicBezTo>
                  <a:cubicBezTo>
                    <a:pt x="82" y="60"/>
                    <a:pt x="84" y="61"/>
                    <a:pt x="84" y="61"/>
                  </a:cubicBezTo>
                  <a:cubicBezTo>
                    <a:pt x="84" y="61"/>
                    <a:pt x="84" y="61"/>
                    <a:pt x="85" y="62"/>
                  </a:cubicBezTo>
                  <a:cubicBezTo>
                    <a:pt x="85" y="62"/>
                    <a:pt x="86" y="63"/>
                    <a:pt x="85" y="65"/>
                  </a:cubicBezTo>
                  <a:cubicBezTo>
                    <a:pt x="85" y="66"/>
                    <a:pt x="85" y="67"/>
                    <a:pt x="85" y="67"/>
                  </a:cubicBezTo>
                  <a:cubicBezTo>
                    <a:pt x="85" y="67"/>
                    <a:pt x="86" y="66"/>
                    <a:pt x="86" y="65"/>
                  </a:cubicBezTo>
                  <a:cubicBezTo>
                    <a:pt x="86" y="63"/>
                    <a:pt x="86" y="62"/>
                    <a:pt x="86" y="61"/>
                  </a:cubicBezTo>
                  <a:cubicBezTo>
                    <a:pt x="86" y="60"/>
                    <a:pt x="85" y="59"/>
                    <a:pt x="85" y="59"/>
                  </a:cubicBezTo>
                  <a:cubicBezTo>
                    <a:pt x="85" y="59"/>
                    <a:pt x="83" y="60"/>
                    <a:pt x="81" y="59"/>
                  </a:cubicBezTo>
                  <a:cubicBezTo>
                    <a:pt x="80" y="58"/>
                    <a:pt x="80" y="57"/>
                    <a:pt x="79" y="57"/>
                  </a:cubicBezTo>
                  <a:cubicBezTo>
                    <a:pt x="79" y="57"/>
                    <a:pt x="78" y="56"/>
                    <a:pt x="77" y="56"/>
                  </a:cubicBezTo>
                  <a:cubicBezTo>
                    <a:pt x="77" y="56"/>
                    <a:pt x="77" y="55"/>
                    <a:pt x="77" y="54"/>
                  </a:cubicBezTo>
                  <a:cubicBezTo>
                    <a:pt x="77" y="53"/>
                    <a:pt x="77" y="52"/>
                    <a:pt x="77" y="51"/>
                  </a:cubicBezTo>
                  <a:cubicBezTo>
                    <a:pt x="77" y="51"/>
                    <a:pt x="76" y="50"/>
                    <a:pt x="77" y="49"/>
                  </a:cubicBezTo>
                  <a:cubicBezTo>
                    <a:pt x="78" y="48"/>
                    <a:pt x="78" y="48"/>
                    <a:pt x="79" y="48"/>
                  </a:cubicBezTo>
                  <a:cubicBezTo>
                    <a:pt x="79" y="47"/>
                    <a:pt x="81" y="46"/>
                    <a:pt x="80" y="46"/>
                  </a:cubicBezTo>
                  <a:cubicBezTo>
                    <a:pt x="80" y="45"/>
                    <a:pt x="79" y="45"/>
                    <a:pt x="78" y="45"/>
                  </a:cubicBezTo>
                  <a:cubicBezTo>
                    <a:pt x="77" y="45"/>
                    <a:pt x="78" y="46"/>
                    <a:pt x="77" y="46"/>
                  </a:cubicBezTo>
                  <a:cubicBezTo>
                    <a:pt x="75" y="46"/>
                    <a:pt x="75" y="45"/>
                    <a:pt x="74" y="44"/>
                  </a:cubicBezTo>
                  <a:cubicBezTo>
                    <a:pt x="74" y="43"/>
                    <a:pt x="74" y="43"/>
                    <a:pt x="73" y="44"/>
                  </a:cubicBezTo>
                  <a:cubicBezTo>
                    <a:pt x="72" y="44"/>
                    <a:pt x="71" y="43"/>
                    <a:pt x="71" y="43"/>
                  </a:cubicBezTo>
                  <a:cubicBezTo>
                    <a:pt x="71" y="43"/>
                    <a:pt x="70" y="42"/>
                    <a:pt x="71" y="41"/>
                  </a:cubicBezTo>
                  <a:cubicBezTo>
                    <a:pt x="71" y="41"/>
                    <a:pt x="72" y="39"/>
                    <a:pt x="72" y="39"/>
                  </a:cubicBezTo>
                  <a:cubicBezTo>
                    <a:pt x="72" y="39"/>
                    <a:pt x="72" y="36"/>
                    <a:pt x="72" y="36"/>
                  </a:cubicBezTo>
                  <a:cubicBezTo>
                    <a:pt x="72" y="35"/>
                    <a:pt x="72" y="35"/>
                    <a:pt x="72" y="35"/>
                  </a:cubicBezTo>
                  <a:close/>
                  <a:moveTo>
                    <a:pt x="127" y="1"/>
                  </a:move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0"/>
                    <a:pt x="128" y="0"/>
                  </a:cubicBezTo>
                  <a:cubicBezTo>
                    <a:pt x="129" y="0"/>
                    <a:pt x="129" y="0"/>
                    <a:pt x="130" y="0"/>
                  </a:cubicBezTo>
                  <a:cubicBezTo>
                    <a:pt x="130" y="0"/>
                    <a:pt x="132" y="0"/>
                    <a:pt x="132" y="0"/>
                  </a:cubicBezTo>
                  <a:cubicBezTo>
                    <a:pt x="132" y="0"/>
                    <a:pt x="133" y="0"/>
                    <a:pt x="134" y="0"/>
                  </a:cubicBezTo>
                  <a:cubicBezTo>
                    <a:pt x="134" y="0"/>
                    <a:pt x="135" y="0"/>
                    <a:pt x="135" y="0"/>
                  </a:cubicBezTo>
                  <a:cubicBezTo>
                    <a:pt x="136" y="0"/>
                    <a:pt x="135" y="1"/>
                    <a:pt x="135" y="1"/>
                  </a:cubicBezTo>
                  <a:cubicBezTo>
                    <a:pt x="133" y="1"/>
                    <a:pt x="133" y="1"/>
                    <a:pt x="133" y="1"/>
                  </a:cubicBezTo>
                  <a:cubicBezTo>
                    <a:pt x="133" y="1"/>
                    <a:pt x="132" y="1"/>
                    <a:pt x="131" y="1"/>
                  </a:cubicBezTo>
                  <a:cubicBezTo>
                    <a:pt x="131" y="2"/>
                    <a:pt x="130" y="2"/>
                    <a:pt x="130" y="2"/>
                  </a:cubicBezTo>
                  <a:cubicBezTo>
                    <a:pt x="130" y="2"/>
                    <a:pt x="129" y="2"/>
                    <a:pt x="129" y="2"/>
                  </a:cubicBezTo>
                  <a:cubicBezTo>
                    <a:pt x="128" y="2"/>
                    <a:pt x="128" y="1"/>
                    <a:pt x="128" y="2"/>
                  </a:cubicBezTo>
                  <a:cubicBezTo>
                    <a:pt x="127" y="2"/>
                    <a:pt x="127" y="1"/>
                    <a:pt x="127" y="1"/>
                  </a:cubicBezTo>
                  <a:close/>
                  <a:moveTo>
                    <a:pt x="118" y="6"/>
                  </a:moveTo>
                  <a:cubicBezTo>
                    <a:pt x="118" y="6"/>
                    <a:pt x="118" y="6"/>
                    <a:pt x="118" y="6"/>
                  </a:cubicBezTo>
                  <a:cubicBezTo>
                    <a:pt x="118" y="6"/>
                    <a:pt x="118" y="5"/>
                    <a:pt x="119" y="5"/>
                  </a:cubicBezTo>
                  <a:cubicBezTo>
                    <a:pt x="119" y="5"/>
                    <a:pt x="119" y="4"/>
                    <a:pt x="120" y="5"/>
                  </a:cubicBezTo>
                  <a:cubicBezTo>
                    <a:pt x="120" y="5"/>
                    <a:pt x="120" y="7"/>
                    <a:pt x="120" y="7"/>
                  </a:cubicBezTo>
                  <a:cubicBezTo>
                    <a:pt x="119" y="7"/>
                    <a:pt x="119" y="7"/>
                    <a:pt x="118" y="7"/>
                  </a:cubicBezTo>
                  <a:cubicBezTo>
                    <a:pt x="118" y="7"/>
                    <a:pt x="118" y="6"/>
                    <a:pt x="118" y="6"/>
                  </a:cubicBezTo>
                  <a:close/>
                  <a:moveTo>
                    <a:pt x="112" y="9"/>
                  </a:moveTo>
                  <a:cubicBezTo>
                    <a:pt x="112" y="9"/>
                    <a:pt x="112" y="9"/>
                    <a:pt x="112" y="9"/>
                  </a:cubicBezTo>
                  <a:cubicBezTo>
                    <a:pt x="112" y="9"/>
                    <a:pt x="111" y="8"/>
                    <a:pt x="111" y="8"/>
                  </a:cubicBezTo>
                  <a:cubicBezTo>
                    <a:pt x="111" y="8"/>
                    <a:pt x="111" y="7"/>
                    <a:pt x="112" y="7"/>
                  </a:cubicBezTo>
                  <a:cubicBezTo>
                    <a:pt x="112" y="7"/>
                    <a:pt x="113" y="7"/>
                    <a:pt x="113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5" y="6"/>
                    <a:pt x="115" y="6"/>
                  </a:cubicBezTo>
                  <a:cubicBezTo>
                    <a:pt x="115" y="6"/>
                    <a:pt x="116" y="8"/>
                    <a:pt x="116" y="8"/>
                  </a:cubicBezTo>
                  <a:cubicBezTo>
                    <a:pt x="116" y="8"/>
                    <a:pt x="116" y="8"/>
                    <a:pt x="115" y="8"/>
                  </a:cubicBezTo>
                  <a:cubicBezTo>
                    <a:pt x="115" y="8"/>
                    <a:pt x="114" y="9"/>
                    <a:pt x="114" y="9"/>
                  </a:cubicBezTo>
                  <a:cubicBezTo>
                    <a:pt x="113" y="10"/>
                    <a:pt x="113" y="10"/>
                    <a:pt x="113" y="10"/>
                  </a:cubicBezTo>
                  <a:cubicBezTo>
                    <a:pt x="112" y="9"/>
                    <a:pt x="112" y="9"/>
                    <a:pt x="112" y="9"/>
                  </a:cubicBezTo>
                  <a:close/>
                  <a:moveTo>
                    <a:pt x="108" y="12"/>
                  </a:moveTo>
                  <a:cubicBezTo>
                    <a:pt x="108" y="12"/>
                    <a:pt x="108" y="12"/>
                    <a:pt x="108" y="12"/>
                  </a:cubicBezTo>
                  <a:cubicBezTo>
                    <a:pt x="108" y="11"/>
                    <a:pt x="107" y="11"/>
                    <a:pt x="107" y="11"/>
                  </a:cubicBezTo>
                  <a:cubicBezTo>
                    <a:pt x="107" y="11"/>
                    <a:pt x="106" y="10"/>
                    <a:pt x="106" y="10"/>
                  </a:cubicBezTo>
                  <a:cubicBezTo>
                    <a:pt x="106" y="10"/>
                    <a:pt x="106" y="9"/>
                    <a:pt x="107" y="9"/>
                  </a:cubicBezTo>
                  <a:cubicBezTo>
                    <a:pt x="107" y="9"/>
                    <a:pt x="107" y="9"/>
                    <a:pt x="107" y="10"/>
                  </a:cubicBezTo>
                  <a:cubicBezTo>
                    <a:pt x="108" y="10"/>
                    <a:pt x="108" y="11"/>
                    <a:pt x="108" y="11"/>
                  </a:cubicBezTo>
                  <a:cubicBezTo>
                    <a:pt x="108" y="12"/>
                    <a:pt x="108" y="12"/>
                    <a:pt x="108" y="12"/>
                  </a:cubicBezTo>
                  <a:close/>
                  <a:moveTo>
                    <a:pt x="96" y="12"/>
                  </a:moveTo>
                  <a:cubicBezTo>
                    <a:pt x="96" y="12"/>
                    <a:pt x="96" y="12"/>
                    <a:pt x="96" y="12"/>
                  </a:cubicBezTo>
                  <a:cubicBezTo>
                    <a:pt x="96" y="12"/>
                    <a:pt x="96" y="12"/>
                    <a:pt x="97" y="12"/>
                  </a:cubicBezTo>
                  <a:cubicBezTo>
                    <a:pt x="98" y="11"/>
                    <a:pt x="98" y="10"/>
                    <a:pt x="99" y="11"/>
                  </a:cubicBezTo>
                  <a:cubicBezTo>
                    <a:pt x="100" y="11"/>
                    <a:pt x="102" y="12"/>
                    <a:pt x="102" y="12"/>
                  </a:cubicBezTo>
                  <a:cubicBezTo>
                    <a:pt x="102" y="12"/>
                    <a:pt x="102" y="11"/>
                    <a:pt x="102" y="11"/>
                  </a:cubicBezTo>
                  <a:cubicBezTo>
                    <a:pt x="103" y="11"/>
                    <a:pt x="103" y="12"/>
                    <a:pt x="103" y="12"/>
                  </a:cubicBezTo>
                  <a:cubicBezTo>
                    <a:pt x="103" y="12"/>
                    <a:pt x="102" y="12"/>
                    <a:pt x="102" y="12"/>
                  </a:cubicBezTo>
                  <a:cubicBezTo>
                    <a:pt x="101" y="13"/>
                    <a:pt x="101" y="13"/>
                    <a:pt x="100" y="13"/>
                  </a:cubicBezTo>
                  <a:cubicBezTo>
                    <a:pt x="99" y="13"/>
                    <a:pt x="99" y="12"/>
                    <a:pt x="98" y="13"/>
                  </a:cubicBezTo>
                  <a:cubicBezTo>
                    <a:pt x="98" y="13"/>
                    <a:pt x="98" y="14"/>
                    <a:pt x="97" y="14"/>
                  </a:cubicBezTo>
                  <a:cubicBezTo>
                    <a:pt x="97" y="14"/>
                    <a:pt x="96" y="14"/>
                    <a:pt x="96" y="14"/>
                  </a:cubicBezTo>
                  <a:cubicBezTo>
                    <a:pt x="96" y="13"/>
                    <a:pt x="96" y="12"/>
                    <a:pt x="96" y="12"/>
                  </a:cubicBezTo>
                  <a:close/>
                  <a:moveTo>
                    <a:pt x="93" y="13"/>
                  </a:moveTo>
                  <a:cubicBezTo>
                    <a:pt x="93" y="13"/>
                    <a:pt x="93" y="13"/>
                    <a:pt x="93" y="13"/>
                  </a:cubicBezTo>
                  <a:cubicBezTo>
                    <a:pt x="93" y="13"/>
                    <a:pt x="93" y="12"/>
                    <a:pt x="94" y="13"/>
                  </a:cubicBezTo>
                  <a:cubicBezTo>
                    <a:pt x="94" y="13"/>
                    <a:pt x="94" y="12"/>
                    <a:pt x="94" y="13"/>
                  </a:cubicBezTo>
                  <a:cubicBezTo>
                    <a:pt x="95" y="14"/>
                    <a:pt x="95" y="15"/>
                    <a:pt x="94" y="15"/>
                  </a:cubicBezTo>
                  <a:cubicBezTo>
                    <a:pt x="93" y="14"/>
                    <a:pt x="93" y="13"/>
                    <a:pt x="93" y="13"/>
                  </a:cubicBezTo>
                  <a:close/>
                  <a:moveTo>
                    <a:pt x="81" y="13"/>
                  </a:moveTo>
                  <a:cubicBezTo>
                    <a:pt x="81" y="13"/>
                    <a:pt x="81" y="13"/>
                    <a:pt x="81" y="13"/>
                  </a:cubicBezTo>
                  <a:cubicBezTo>
                    <a:pt x="81" y="13"/>
                    <a:pt x="81" y="12"/>
                    <a:pt x="82" y="12"/>
                  </a:cubicBezTo>
                  <a:cubicBezTo>
                    <a:pt x="82" y="12"/>
                    <a:pt x="82" y="12"/>
                    <a:pt x="83" y="12"/>
                  </a:cubicBezTo>
                  <a:cubicBezTo>
                    <a:pt x="83" y="13"/>
                    <a:pt x="84" y="13"/>
                    <a:pt x="84" y="13"/>
                  </a:cubicBezTo>
                  <a:cubicBezTo>
                    <a:pt x="85" y="13"/>
                    <a:pt x="85" y="13"/>
                    <a:pt x="85" y="13"/>
                  </a:cubicBezTo>
                  <a:cubicBezTo>
                    <a:pt x="86" y="13"/>
                    <a:pt x="86" y="12"/>
                    <a:pt x="87" y="13"/>
                  </a:cubicBezTo>
                  <a:cubicBezTo>
                    <a:pt x="88" y="13"/>
                    <a:pt x="88" y="13"/>
                    <a:pt x="89" y="13"/>
                  </a:cubicBezTo>
                  <a:cubicBezTo>
                    <a:pt x="89" y="13"/>
                    <a:pt x="91" y="13"/>
                    <a:pt x="91" y="13"/>
                  </a:cubicBezTo>
                  <a:cubicBezTo>
                    <a:pt x="91" y="13"/>
                    <a:pt x="91" y="14"/>
                    <a:pt x="91" y="14"/>
                  </a:cubicBezTo>
                  <a:cubicBezTo>
                    <a:pt x="90" y="14"/>
                    <a:pt x="90" y="14"/>
                    <a:pt x="89" y="14"/>
                  </a:cubicBezTo>
                  <a:cubicBezTo>
                    <a:pt x="89" y="14"/>
                    <a:pt x="90" y="14"/>
                    <a:pt x="88" y="14"/>
                  </a:cubicBezTo>
                  <a:cubicBezTo>
                    <a:pt x="87" y="14"/>
                    <a:pt x="87" y="14"/>
                    <a:pt x="86" y="14"/>
                  </a:cubicBezTo>
                  <a:cubicBezTo>
                    <a:pt x="86" y="14"/>
                    <a:pt x="86" y="14"/>
                    <a:pt x="85" y="14"/>
                  </a:cubicBezTo>
                  <a:cubicBezTo>
                    <a:pt x="85" y="14"/>
                    <a:pt x="85" y="14"/>
                    <a:pt x="85" y="14"/>
                  </a:cubicBezTo>
                  <a:cubicBezTo>
                    <a:pt x="84" y="14"/>
                    <a:pt x="87" y="13"/>
                    <a:pt x="84" y="14"/>
                  </a:cubicBezTo>
                  <a:cubicBezTo>
                    <a:pt x="81" y="15"/>
                    <a:pt x="81" y="15"/>
                    <a:pt x="81" y="15"/>
                  </a:cubicBezTo>
                  <a:cubicBezTo>
                    <a:pt x="81" y="15"/>
                    <a:pt x="81" y="14"/>
                    <a:pt x="81" y="14"/>
                  </a:cubicBezTo>
                  <a:cubicBezTo>
                    <a:pt x="81" y="14"/>
                    <a:pt x="81" y="13"/>
                    <a:pt x="81" y="13"/>
                  </a:cubicBezTo>
                  <a:close/>
                  <a:moveTo>
                    <a:pt x="68" y="16"/>
                  </a:moveTo>
                  <a:cubicBezTo>
                    <a:pt x="68" y="16"/>
                    <a:pt x="68" y="16"/>
                    <a:pt x="68" y="16"/>
                  </a:cubicBezTo>
                  <a:cubicBezTo>
                    <a:pt x="69" y="16"/>
                    <a:pt x="69" y="16"/>
                    <a:pt x="69" y="16"/>
                  </a:cubicBezTo>
                  <a:cubicBezTo>
                    <a:pt x="69" y="16"/>
                    <a:pt x="71" y="16"/>
                    <a:pt x="71" y="15"/>
                  </a:cubicBezTo>
                  <a:cubicBezTo>
                    <a:pt x="72" y="15"/>
                    <a:pt x="72" y="15"/>
                    <a:pt x="72" y="15"/>
                  </a:cubicBezTo>
                  <a:cubicBezTo>
                    <a:pt x="72" y="15"/>
                    <a:pt x="74" y="14"/>
                    <a:pt x="74" y="14"/>
                  </a:cubicBezTo>
                  <a:cubicBezTo>
                    <a:pt x="75" y="14"/>
                    <a:pt x="76" y="13"/>
                    <a:pt x="76" y="13"/>
                  </a:cubicBezTo>
                  <a:cubicBezTo>
                    <a:pt x="76" y="13"/>
                    <a:pt x="78" y="14"/>
                    <a:pt x="78" y="14"/>
                  </a:cubicBezTo>
                  <a:cubicBezTo>
                    <a:pt x="79" y="14"/>
                    <a:pt x="79" y="13"/>
                    <a:pt x="79" y="13"/>
                  </a:cubicBezTo>
                  <a:cubicBezTo>
                    <a:pt x="77" y="12"/>
                    <a:pt x="77" y="12"/>
                    <a:pt x="77" y="12"/>
                  </a:cubicBezTo>
                  <a:cubicBezTo>
                    <a:pt x="73" y="13"/>
                    <a:pt x="73" y="13"/>
                    <a:pt x="73" y="13"/>
                  </a:cubicBezTo>
                  <a:cubicBezTo>
                    <a:pt x="73" y="13"/>
                    <a:pt x="70" y="14"/>
                    <a:pt x="69" y="14"/>
                  </a:cubicBezTo>
                  <a:cubicBezTo>
                    <a:pt x="68" y="13"/>
                    <a:pt x="67" y="14"/>
                    <a:pt x="67" y="14"/>
                  </a:cubicBezTo>
                  <a:cubicBezTo>
                    <a:pt x="66" y="15"/>
                    <a:pt x="66" y="15"/>
                    <a:pt x="66" y="15"/>
                  </a:cubicBezTo>
                  <a:cubicBezTo>
                    <a:pt x="66" y="15"/>
                    <a:pt x="67" y="16"/>
                    <a:pt x="67" y="16"/>
                  </a:cubicBezTo>
                  <a:cubicBezTo>
                    <a:pt x="67" y="17"/>
                    <a:pt x="68" y="16"/>
                    <a:pt x="68" y="16"/>
                  </a:cubicBezTo>
                  <a:close/>
                  <a:moveTo>
                    <a:pt x="56" y="22"/>
                  </a:moveTo>
                  <a:cubicBezTo>
                    <a:pt x="56" y="22"/>
                    <a:pt x="56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7" y="23"/>
                    <a:pt x="58" y="22"/>
                    <a:pt x="58" y="22"/>
                  </a:cubicBezTo>
                  <a:cubicBezTo>
                    <a:pt x="58" y="21"/>
                    <a:pt x="59" y="21"/>
                    <a:pt x="59" y="21"/>
                  </a:cubicBezTo>
                  <a:cubicBezTo>
                    <a:pt x="59" y="21"/>
                    <a:pt x="60" y="20"/>
                    <a:pt x="61" y="20"/>
                  </a:cubicBezTo>
                  <a:cubicBezTo>
                    <a:pt x="61" y="20"/>
                    <a:pt x="63" y="19"/>
                    <a:pt x="63" y="19"/>
                  </a:cubicBezTo>
                  <a:cubicBezTo>
                    <a:pt x="63" y="18"/>
                    <a:pt x="63" y="18"/>
                    <a:pt x="63" y="18"/>
                  </a:cubicBezTo>
                  <a:cubicBezTo>
                    <a:pt x="63" y="18"/>
                    <a:pt x="60" y="18"/>
                    <a:pt x="60" y="18"/>
                  </a:cubicBezTo>
                  <a:cubicBezTo>
                    <a:pt x="60" y="18"/>
                    <a:pt x="58" y="20"/>
                    <a:pt x="58" y="20"/>
                  </a:cubicBezTo>
                  <a:cubicBezTo>
                    <a:pt x="58" y="20"/>
                    <a:pt x="56" y="22"/>
                    <a:pt x="56" y="22"/>
                  </a:cubicBezTo>
                  <a:close/>
                  <a:moveTo>
                    <a:pt x="55" y="32"/>
                  </a:moveTo>
                  <a:cubicBezTo>
                    <a:pt x="55" y="32"/>
                    <a:pt x="55" y="32"/>
                    <a:pt x="55" y="32"/>
                  </a:cubicBezTo>
                  <a:cubicBezTo>
                    <a:pt x="55" y="32"/>
                    <a:pt x="57" y="30"/>
                    <a:pt x="57" y="29"/>
                  </a:cubicBezTo>
                  <a:cubicBezTo>
                    <a:pt x="57" y="29"/>
                    <a:pt x="57" y="27"/>
                    <a:pt x="57" y="27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5" y="23"/>
                    <a:pt x="55" y="23"/>
                    <a:pt x="55" y="23"/>
                  </a:cubicBezTo>
                  <a:cubicBezTo>
                    <a:pt x="55" y="23"/>
                    <a:pt x="54" y="25"/>
                    <a:pt x="54" y="25"/>
                  </a:cubicBezTo>
                  <a:cubicBezTo>
                    <a:pt x="54" y="26"/>
                    <a:pt x="53" y="26"/>
                    <a:pt x="52" y="27"/>
                  </a:cubicBezTo>
                  <a:cubicBezTo>
                    <a:pt x="51" y="28"/>
                    <a:pt x="51" y="29"/>
                    <a:pt x="51" y="30"/>
                  </a:cubicBezTo>
                  <a:cubicBezTo>
                    <a:pt x="51" y="30"/>
                    <a:pt x="50" y="31"/>
                    <a:pt x="50" y="32"/>
                  </a:cubicBezTo>
                  <a:cubicBezTo>
                    <a:pt x="50" y="33"/>
                    <a:pt x="51" y="33"/>
                    <a:pt x="52" y="33"/>
                  </a:cubicBezTo>
                  <a:cubicBezTo>
                    <a:pt x="53" y="33"/>
                    <a:pt x="52" y="33"/>
                    <a:pt x="52" y="33"/>
                  </a:cubicBezTo>
                  <a:cubicBezTo>
                    <a:pt x="55" y="32"/>
                    <a:pt x="55" y="32"/>
                    <a:pt x="55" y="32"/>
                  </a:cubicBezTo>
                  <a:close/>
                  <a:moveTo>
                    <a:pt x="21" y="94"/>
                  </a:moveTo>
                  <a:cubicBezTo>
                    <a:pt x="21" y="94"/>
                    <a:pt x="21" y="94"/>
                    <a:pt x="21" y="94"/>
                  </a:cubicBezTo>
                  <a:cubicBezTo>
                    <a:pt x="21" y="94"/>
                    <a:pt x="21" y="94"/>
                    <a:pt x="22" y="94"/>
                  </a:cubicBezTo>
                  <a:cubicBezTo>
                    <a:pt x="22" y="94"/>
                    <a:pt x="22" y="93"/>
                    <a:pt x="22" y="93"/>
                  </a:cubicBezTo>
                  <a:cubicBezTo>
                    <a:pt x="23" y="93"/>
                    <a:pt x="23" y="94"/>
                    <a:pt x="23" y="94"/>
                  </a:cubicBezTo>
                  <a:cubicBezTo>
                    <a:pt x="24" y="94"/>
                    <a:pt x="24" y="95"/>
                    <a:pt x="24" y="95"/>
                  </a:cubicBezTo>
                  <a:cubicBezTo>
                    <a:pt x="25" y="97"/>
                    <a:pt x="25" y="97"/>
                    <a:pt x="25" y="97"/>
                  </a:cubicBezTo>
                  <a:cubicBezTo>
                    <a:pt x="25" y="97"/>
                    <a:pt x="25" y="98"/>
                    <a:pt x="25" y="98"/>
                  </a:cubicBezTo>
                  <a:cubicBezTo>
                    <a:pt x="25" y="99"/>
                    <a:pt x="25" y="99"/>
                    <a:pt x="25" y="99"/>
                  </a:cubicBezTo>
                  <a:cubicBezTo>
                    <a:pt x="25" y="99"/>
                    <a:pt x="26" y="99"/>
                    <a:pt x="27" y="99"/>
                  </a:cubicBezTo>
                  <a:cubicBezTo>
                    <a:pt x="27" y="99"/>
                    <a:pt x="27" y="100"/>
                    <a:pt x="28" y="100"/>
                  </a:cubicBezTo>
                  <a:cubicBezTo>
                    <a:pt x="29" y="101"/>
                    <a:pt x="29" y="101"/>
                    <a:pt x="29" y="101"/>
                  </a:cubicBezTo>
                  <a:cubicBezTo>
                    <a:pt x="30" y="102"/>
                    <a:pt x="30" y="102"/>
                    <a:pt x="31" y="103"/>
                  </a:cubicBezTo>
                  <a:cubicBezTo>
                    <a:pt x="32" y="103"/>
                    <a:pt x="32" y="103"/>
                    <a:pt x="33" y="103"/>
                  </a:cubicBezTo>
                  <a:cubicBezTo>
                    <a:pt x="33" y="102"/>
                    <a:pt x="33" y="102"/>
                    <a:pt x="34" y="102"/>
                  </a:cubicBezTo>
                  <a:cubicBezTo>
                    <a:pt x="34" y="102"/>
                    <a:pt x="34" y="102"/>
                    <a:pt x="35" y="102"/>
                  </a:cubicBezTo>
                  <a:cubicBezTo>
                    <a:pt x="35" y="101"/>
                    <a:pt x="34" y="101"/>
                    <a:pt x="34" y="101"/>
                  </a:cubicBezTo>
                  <a:cubicBezTo>
                    <a:pt x="34" y="101"/>
                    <a:pt x="33" y="100"/>
                    <a:pt x="32" y="99"/>
                  </a:cubicBezTo>
                  <a:cubicBezTo>
                    <a:pt x="32" y="99"/>
                    <a:pt x="32" y="99"/>
                    <a:pt x="32" y="98"/>
                  </a:cubicBezTo>
                  <a:cubicBezTo>
                    <a:pt x="32" y="98"/>
                    <a:pt x="32" y="98"/>
                    <a:pt x="31" y="97"/>
                  </a:cubicBezTo>
                  <a:cubicBezTo>
                    <a:pt x="30" y="97"/>
                    <a:pt x="30" y="97"/>
                    <a:pt x="30" y="97"/>
                  </a:cubicBezTo>
                  <a:cubicBezTo>
                    <a:pt x="29" y="96"/>
                    <a:pt x="29" y="95"/>
                    <a:pt x="29" y="95"/>
                  </a:cubicBezTo>
                  <a:cubicBezTo>
                    <a:pt x="29" y="95"/>
                    <a:pt x="27" y="95"/>
                    <a:pt x="27" y="94"/>
                  </a:cubicBezTo>
                  <a:cubicBezTo>
                    <a:pt x="27" y="94"/>
                    <a:pt x="26" y="94"/>
                    <a:pt x="26" y="94"/>
                  </a:cubicBezTo>
                  <a:cubicBezTo>
                    <a:pt x="26" y="94"/>
                    <a:pt x="24" y="93"/>
                    <a:pt x="24" y="92"/>
                  </a:cubicBezTo>
                  <a:cubicBezTo>
                    <a:pt x="24" y="92"/>
                    <a:pt x="24" y="91"/>
                    <a:pt x="24" y="91"/>
                  </a:cubicBezTo>
                  <a:cubicBezTo>
                    <a:pt x="24" y="91"/>
                    <a:pt x="23" y="91"/>
                    <a:pt x="22" y="91"/>
                  </a:cubicBezTo>
                  <a:cubicBezTo>
                    <a:pt x="21" y="92"/>
                    <a:pt x="20" y="92"/>
                    <a:pt x="20" y="92"/>
                  </a:cubicBezTo>
                  <a:cubicBezTo>
                    <a:pt x="19" y="92"/>
                    <a:pt x="19" y="93"/>
                    <a:pt x="19" y="93"/>
                  </a:cubicBezTo>
                  <a:cubicBezTo>
                    <a:pt x="19" y="93"/>
                    <a:pt x="19" y="94"/>
                    <a:pt x="20" y="94"/>
                  </a:cubicBezTo>
                  <a:cubicBezTo>
                    <a:pt x="20" y="95"/>
                    <a:pt x="21" y="94"/>
                    <a:pt x="21" y="94"/>
                  </a:cubicBezTo>
                  <a:close/>
                  <a:moveTo>
                    <a:pt x="71" y="75"/>
                  </a:moveTo>
                  <a:cubicBezTo>
                    <a:pt x="71" y="75"/>
                    <a:pt x="71" y="75"/>
                    <a:pt x="71" y="75"/>
                  </a:cubicBezTo>
                  <a:cubicBezTo>
                    <a:pt x="71" y="76"/>
                    <a:pt x="71" y="76"/>
                    <a:pt x="71" y="76"/>
                  </a:cubicBezTo>
                  <a:cubicBezTo>
                    <a:pt x="71" y="76"/>
                    <a:pt x="71" y="76"/>
                    <a:pt x="72" y="76"/>
                  </a:cubicBezTo>
                  <a:cubicBezTo>
                    <a:pt x="72" y="75"/>
                    <a:pt x="72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4" y="76"/>
                    <a:pt x="75" y="74"/>
                    <a:pt x="75" y="74"/>
                  </a:cubicBezTo>
                  <a:cubicBezTo>
                    <a:pt x="75" y="74"/>
                    <a:pt x="75" y="74"/>
                    <a:pt x="76" y="74"/>
                  </a:cubicBezTo>
                  <a:cubicBezTo>
                    <a:pt x="76" y="74"/>
                    <a:pt x="77" y="74"/>
                    <a:pt x="77" y="73"/>
                  </a:cubicBezTo>
                  <a:cubicBezTo>
                    <a:pt x="77" y="73"/>
                    <a:pt x="77" y="73"/>
                    <a:pt x="78" y="73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9" y="71"/>
                    <a:pt x="80" y="71"/>
                    <a:pt x="80" y="71"/>
                  </a:cubicBezTo>
                  <a:cubicBezTo>
                    <a:pt x="81" y="70"/>
                    <a:pt x="81" y="70"/>
                    <a:pt x="81" y="69"/>
                  </a:cubicBezTo>
                  <a:cubicBezTo>
                    <a:pt x="81" y="69"/>
                    <a:pt x="80" y="69"/>
                    <a:pt x="80" y="70"/>
                  </a:cubicBezTo>
                  <a:cubicBezTo>
                    <a:pt x="79" y="70"/>
                    <a:pt x="78" y="70"/>
                    <a:pt x="78" y="70"/>
                  </a:cubicBezTo>
                  <a:cubicBezTo>
                    <a:pt x="78" y="71"/>
                    <a:pt x="77" y="71"/>
                    <a:pt x="77" y="71"/>
                  </a:cubicBezTo>
                  <a:cubicBezTo>
                    <a:pt x="76" y="71"/>
                    <a:pt x="75" y="72"/>
                    <a:pt x="74" y="72"/>
                  </a:cubicBezTo>
                  <a:cubicBezTo>
                    <a:pt x="74" y="72"/>
                    <a:pt x="74" y="73"/>
                    <a:pt x="73" y="74"/>
                  </a:cubicBezTo>
                  <a:cubicBezTo>
                    <a:pt x="73" y="74"/>
                    <a:pt x="73" y="74"/>
                    <a:pt x="73" y="75"/>
                  </a:cubicBezTo>
                  <a:cubicBezTo>
                    <a:pt x="72" y="75"/>
                    <a:pt x="71" y="75"/>
                    <a:pt x="71" y="75"/>
                  </a:cubicBez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3175" cap="rnd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Lato Light"/>
              </a:endParaRPr>
            </a:p>
          </p:txBody>
        </p:sp>
        <p:sp>
          <p:nvSpPr>
            <p:cNvPr id="21" name="Freeform 217">
              <a:extLst>
                <a:ext uri="{FF2B5EF4-FFF2-40B4-BE49-F238E27FC236}">
                  <a16:creationId xmlns:a16="http://schemas.microsoft.com/office/drawing/2014/main" id="{536054BB-8390-AD86-8E5E-C3D98B11DE1F}"/>
                </a:ext>
              </a:extLst>
            </p:cNvPr>
            <p:cNvSpPr>
              <a:spLocks/>
            </p:cNvSpPr>
            <p:nvPr/>
          </p:nvSpPr>
          <p:spPr bwMode="auto">
            <a:xfrm>
              <a:off x="8054896" y="3267063"/>
              <a:ext cx="384801" cy="263158"/>
            </a:xfrm>
            <a:custGeom>
              <a:avLst/>
              <a:gdLst>
                <a:gd name="T0" fmla="*/ 4 w 169"/>
                <a:gd name="T1" fmla="*/ 28 h 119"/>
                <a:gd name="T2" fmla="*/ 17 w 169"/>
                <a:gd name="T3" fmla="*/ 23 h 119"/>
                <a:gd name="T4" fmla="*/ 24 w 169"/>
                <a:gd name="T5" fmla="*/ 19 h 119"/>
                <a:gd name="T6" fmla="*/ 29 w 169"/>
                <a:gd name="T7" fmla="*/ 16 h 119"/>
                <a:gd name="T8" fmla="*/ 32 w 169"/>
                <a:gd name="T9" fmla="*/ 14 h 119"/>
                <a:gd name="T10" fmla="*/ 38 w 169"/>
                <a:gd name="T11" fmla="*/ 12 h 119"/>
                <a:gd name="T12" fmla="*/ 44 w 169"/>
                <a:gd name="T13" fmla="*/ 11 h 119"/>
                <a:gd name="T14" fmla="*/ 48 w 169"/>
                <a:gd name="T15" fmla="*/ 8 h 119"/>
                <a:gd name="T16" fmla="*/ 56 w 169"/>
                <a:gd name="T17" fmla="*/ 7 h 119"/>
                <a:gd name="T18" fmla="*/ 55 w 169"/>
                <a:gd name="T19" fmla="*/ 2 h 119"/>
                <a:gd name="T20" fmla="*/ 63 w 169"/>
                <a:gd name="T21" fmla="*/ 0 h 119"/>
                <a:gd name="T22" fmla="*/ 69 w 169"/>
                <a:gd name="T23" fmla="*/ 4 h 119"/>
                <a:gd name="T24" fmla="*/ 73 w 169"/>
                <a:gd name="T25" fmla="*/ 8 h 119"/>
                <a:gd name="T26" fmla="*/ 72 w 169"/>
                <a:gd name="T27" fmla="*/ 11 h 119"/>
                <a:gd name="T28" fmla="*/ 78 w 169"/>
                <a:gd name="T29" fmla="*/ 12 h 119"/>
                <a:gd name="T30" fmla="*/ 85 w 169"/>
                <a:gd name="T31" fmla="*/ 10 h 119"/>
                <a:gd name="T32" fmla="*/ 88 w 169"/>
                <a:gd name="T33" fmla="*/ 13 h 119"/>
                <a:gd name="T34" fmla="*/ 95 w 169"/>
                <a:gd name="T35" fmla="*/ 16 h 119"/>
                <a:gd name="T36" fmla="*/ 95 w 169"/>
                <a:gd name="T37" fmla="*/ 21 h 119"/>
                <a:gd name="T38" fmla="*/ 91 w 169"/>
                <a:gd name="T39" fmla="*/ 27 h 119"/>
                <a:gd name="T40" fmla="*/ 95 w 169"/>
                <a:gd name="T41" fmla="*/ 34 h 119"/>
                <a:gd name="T42" fmla="*/ 106 w 169"/>
                <a:gd name="T43" fmla="*/ 41 h 119"/>
                <a:gd name="T44" fmla="*/ 116 w 169"/>
                <a:gd name="T45" fmla="*/ 45 h 119"/>
                <a:gd name="T46" fmla="*/ 123 w 169"/>
                <a:gd name="T47" fmla="*/ 47 h 119"/>
                <a:gd name="T48" fmla="*/ 123 w 169"/>
                <a:gd name="T49" fmla="*/ 53 h 119"/>
                <a:gd name="T50" fmla="*/ 119 w 169"/>
                <a:gd name="T51" fmla="*/ 59 h 119"/>
                <a:gd name="T52" fmla="*/ 110 w 169"/>
                <a:gd name="T53" fmla="*/ 64 h 119"/>
                <a:gd name="T54" fmla="*/ 119 w 169"/>
                <a:gd name="T55" fmla="*/ 66 h 119"/>
                <a:gd name="T56" fmla="*/ 125 w 169"/>
                <a:gd name="T57" fmla="*/ 71 h 119"/>
                <a:gd name="T58" fmla="*/ 140 w 169"/>
                <a:gd name="T59" fmla="*/ 76 h 119"/>
                <a:gd name="T60" fmla="*/ 147 w 169"/>
                <a:gd name="T61" fmla="*/ 76 h 119"/>
                <a:gd name="T62" fmla="*/ 158 w 169"/>
                <a:gd name="T63" fmla="*/ 75 h 119"/>
                <a:gd name="T64" fmla="*/ 155 w 169"/>
                <a:gd name="T65" fmla="*/ 83 h 119"/>
                <a:gd name="T66" fmla="*/ 156 w 169"/>
                <a:gd name="T67" fmla="*/ 87 h 119"/>
                <a:gd name="T68" fmla="*/ 164 w 169"/>
                <a:gd name="T69" fmla="*/ 93 h 119"/>
                <a:gd name="T70" fmla="*/ 158 w 169"/>
                <a:gd name="T71" fmla="*/ 96 h 119"/>
                <a:gd name="T72" fmla="*/ 164 w 169"/>
                <a:gd name="T73" fmla="*/ 101 h 119"/>
                <a:gd name="T74" fmla="*/ 167 w 169"/>
                <a:gd name="T75" fmla="*/ 111 h 119"/>
                <a:gd name="T76" fmla="*/ 162 w 169"/>
                <a:gd name="T77" fmla="*/ 114 h 119"/>
                <a:gd name="T78" fmla="*/ 154 w 169"/>
                <a:gd name="T79" fmla="*/ 119 h 119"/>
                <a:gd name="T80" fmla="*/ 142 w 169"/>
                <a:gd name="T81" fmla="*/ 107 h 119"/>
                <a:gd name="T82" fmla="*/ 138 w 169"/>
                <a:gd name="T83" fmla="*/ 98 h 119"/>
                <a:gd name="T84" fmla="*/ 129 w 169"/>
                <a:gd name="T85" fmla="*/ 97 h 119"/>
                <a:gd name="T86" fmla="*/ 126 w 169"/>
                <a:gd name="T87" fmla="*/ 85 h 119"/>
                <a:gd name="T88" fmla="*/ 114 w 169"/>
                <a:gd name="T89" fmla="*/ 91 h 119"/>
                <a:gd name="T90" fmla="*/ 101 w 169"/>
                <a:gd name="T91" fmla="*/ 90 h 119"/>
                <a:gd name="T92" fmla="*/ 96 w 169"/>
                <a:gd name="T93" fmla="*/ 86 h 119"/>
                <a:gd name="T94" fmla="*/ 88 w 169"/>
                <a:gd name="T95" fmla="*/ 84 h 119"/>
                <a:gd name="T96" fmla="*/ 76 w 169"/>
                <a:gd name="T97" fmla="*/ 88 h 119"/>
                <a:gd name="T98" fmla="*/ 69 w 169"/>
                <a:gd name="T99" fmla="*/ 84 h 119"/>
                <a:gd name="T100" fmla="*/ 56 w 169"/>
                <a:gd name="T101" fmla="*/ 80 h 119"/>
                <a:gd name="T102" fmla="*/ 41 w 169"/>
                <a:gd name="T103" fmla="*/ 83 h 119"/>
                <a:gd name="T104" fmla="*/ 30 w 169"/>
                <a:gd name="T105" fmla="*/ 83 h 119"/>
                <a:gd name="T106" fmla="*/ 26 w 169"/>
                <a:gd name="T107" fmla="*/ 77 h 119"/>
                <a:gd name="T108" fmla="*/ 20 w 169"/>
                <a:gd name="T109" fmla="*/ 71 h 119"/>
                <a:gd name="T110" fmla="*/ 15 w 169"/>
                <a:gd name="T111" fmla="*/ 61 h 119"/>
                <a:gd name="T112" fmla="*/ 18 w 169"/>
                <a:gd name="T113" fmla="*/ 46 h 119"/>
                <a:gd name="T114" fmla="*/ 13 w 169"/>
                <a:gd name="T115" fmla="*/ 37 h 119"/>
                <a:gd name="T116" fmla="*/ 2 w 169"/>
                <a:gd name="T117" fmla="*/ 33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69" h="119">
                  <a:moveTo>
                    <a:pt x="2" y="33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8"/>
                    <a:pt x="6" y="28"/>
                    <a:pt x="7" y="27"/>
                  </a:cubicBezTo>
                  <a:cubicBezTo>
                    <a:pt x="9" y="27"/>
                    <a:pt x="15" y="25"/>
                    <a:pt x="15" y="25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3"/>
                    <a:pt x="19" y="21"/>
                    <a:pt x="19" y="21"/>
                  </a:cubicBezTo>
                  <a:cubicBezTo>
                    <a:pt x="20" y="21"/>
                    <a:pt x="22" y="21"/>
                    <a:pt x="23" y="20"/>
                  </a:cubicBezTo>
                  <a:cubicBezTo>
                    <a:pt x="23" y="20"/>
                    <a:pt x="24" y="19"/>
                    <a:pt x="24" y="19"/>
                  </a:cubicBezTo>
                  <a:cubicBezTo>
                    <a:pt x="24" y="19"/>
                    <a:pt x="24" y="18"/>
                    <a:pt x="25" y="18"/>
                  </a:cubicBezTo>
                  <a:cubicBezTo>
                    <a:pt x="25" y="18"/>
                    <a:pt x="26" y="18"/>
                    <a:pt x="27" y="17"/>
                  </a:cubicBezTo>
                  <a:cubicBezTo>
                    <a:pt x="28" y="17"/>
                    <a:pt x="28" y="17"/>
                    <a:pt x="29" y="16"/>
                  </a:cubicBezTo>
                  <a:cubicBezTo>
                    <a:pt x="29" y="16"/>
                    <a:pt x="30" y="13"/>
                    <a:pt x="30" y="13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31" y="13"/>
                    <a:pt x="32" y="14"/>
                    <a:pt x="32" y="14"/>
                  </a:cubicBezTo>
                  <a:cubicBezTo>
                    <a:pt x="32" y="14"/>
                    <a:pt x="34" y="14"/>
                    <a:pt x="35" y="14"/>
                  </a:cubicBezTo>
                  <a:cubicBezTo>
                    <a:pt x="35" y="14"/>
                    <a:pt x="37" y="13"/>
                    <a:pt x="37" y="13"/>
                  </a:cubicBezTo>
                  <a:cubicBezTo>
                    <a:pt x="37" y="13"/>
                    <a:pt x="37" y="12"/>
                    <a:pt x="38" y="12"/>
                  </a:cubicBezTo>
                  <a:cubicBezTo>
                    <a:pt x="39" y="12"/>
                    <a:pt x="40" y="12"/>
                    <a:pt x="41" y="12"/>
                  </a:cubicBezTo>
                  <a:cubicBezTo>
                    <a:pt x="41" y="12"/>
                    <a:pt x="43" y="12"/>
                    <a:pt x="43" y="12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5" y="11"/>
                    <a:pt x="44" y="10"/>
                    <a:pt x="45" y="11"/>
                  </a:cubicBezTo>
                  <a:cubicBezTo>
                    <a:pt x="46" y="11"/>
                    <a:pt x="45" y="12"/>
                    <a:pt x="46" y="11"/>
                  </a:cubicBezTo>
                  <a:cubicBezTo>
                    <a:pt x="47" y="10"/>
                    <a:pt x="48" y="8"/>
                    <a:pt x="48" y="8"/>
                  </a:cubicBezTo>
                  <a:cubicBezTo>
                    <a:pt x="48" y="8"/>
                    <a:pt x="47" y="8"/>
                    <a:pt x="49" y="8"/>
                  </a:cubicBezTo>
                  <a:cubicBezTo>
                    <a:pt x="51" y="8"/>
                    <a:pt x="51" y="8"/>
                    <a:pt x="53" y="8"/>
                  </a:cubicBezTo>
                  <a:cubicBezTo>
                    <a:pt x="54" y="8"/>
                    <a:pt x="56" y="7"/>
                    <a:pt x="56" y="7"/>
                  </a:cubicBezTo>
                  <a:cubicBezTo>
                    <a:pt x="57" y="7"/>
                    <a:pt x="58" y="6"/>
                    <a:pt x="58" y="6"/>
                  </a:cubicBezTo>
                  <a:cubicBezTo>
                    <a:pt x="58" y="5"/>
                    <a:pt x="54" y="3"/>
                    <a:pt x="54" y="3"/>
                  </a:cubicBezTo>
                  <a:cubicBezTo>
                    <a:pt x="54" y="3"/>
                    <a:pt x="52" y="2"/>
                    <a:pt x="55" y="2"/>
                  </a:cubicBezTo>
                  <a:cubicBezTo>
                    <a:pt x="58" y="3"/>
                    <a:pt x="59" y="3"/>
                    <a:pt x="59" y="3"/>
                  </a:cubicBezTo>
                  <a:cubicBezTo>
                    <a:pt x="60" y="3"/>
                    <a:pt x="60" y="2"/>
                    <a:pt x="61" y="2"/>
                  </a:cubicBezTo>
                  <a:cubicBezTo>
                    <a:pt x="62" y="1"/>
                    <a:pt x="63" y="0"/>
                    <a:pt x="63" y="0"/>
                  </a:cubicBezTo>
                  <a:cubicBezTo>
                    <a:pt x="64" y="0"/>
                    <a:pt x="66" y="2"/>
                    <a:pt x="66" y="2"/>
                  </a:cubicBezTo>
                  <a:cubicBezTo>
                    <a:pt x="66" y="4"/>
                    <a:pt x="66" y="4"/>
                    <a:pt x="66" y="4"/>
                  </a:cubicBezTo>
                  <a:cubicBezTo>
                    <a:pt x="69" y="4"/>
                    <a:pt x="69" y="4"/>
                    <a:pt x="69" y="4"/>
                  </a:cubicBezTo>
                  <a:cubicBezTo>
                    <a:pt x="69" y="4"/>
                    <a:pt x="70" y="3"/>
                    <a:pt x="71" y="4"/>
                  </a:cubicBezTo>
                  <a:cubicBezTo>
                    <a:pt x="72" y="4"/>
                    <a:pt x="74" y="6"/>
                    <a:pt x="74" y="6"/>
                  </a:cubicBezTo>
                  <a:cubicBezTo>
                    <a:pt x="73" y="8"/>
                    <a:pt x="73" y="8"/>
                    <a:pt x="73" y="8"/>
                  </a:cubicBezTo>
                  <a:cubicBezTo>
                    <a:pt x="69" y="9"/>
                    <a:pt x="69" y="9"/>
                    <a:pt x="69" y="9"/>
                  </a:cubicBezTo>
                  <a:cubicBezTo>
                    <a:pt x="69" y="9"/>
                    <a:pt x="69" y="11"/>
                    <a:pt x="70" y="11"/>
                  </a:cubicBezTo>
                  <a:cubicBezTo>
                    <a:pt x="70" y="11"/>
                    <a:pt x="71" y="12"/>
                    <a:pt x="72" y="11"/>
                  </a:cubicBezTo>
                  <a:cubicBezTo>
                    <a:pt x="73" y="11"/>
                    <a:pt x="73" y="10"/>
                    <a:pt x="73" y="10"/>
                  </a:cubicBezTo>
                  <a:cubicBezTo>
                    <a:pt x="73" y="10"/>
                    <a:pt x="76" y="10"/>
                    <a:pt x="76" y="11"/>
                  </a:cubicBezTo>
                  <a:cubicBezTo>
                    <a:pt x="76" y="11"/>
                    <a:pt x="78" y="12"/>
                    <a:pt x="78" y="12"/>
                  </a:cubicBezTo>
                  <a:cubicBezTo>
                    <a:pt x="79" y="11"/>
                    <a:pt x="80" y="11"/>
                    <a:pt x="81" y="11"/>
                  </a:cubicBezTo>
                  <a:cubicBezTo>
                    <a:pt x="81" y="11"/>
                    <a:pt x="82" y="12"/>
                    <a:pt x="83" y="12"/>
                  </a:cubicBezTo>
                  <a:cubicBezTo>
                    <a:pt x="84" y="12"/>
                    <a:pt x="85" y="10"/>
                    <a:pt x="85" y="10"/>
                  </a:cubicBezTo>
                  <a:cubicBezTo>
                    <a:pt x="85" y="10"/>
                    <a:pt x="86" y="10"/>
                    <a:pt x="86" y="11"/>
                  </a:cubicBezTo>
                  <a:cubicBezTo>
                    <a:pt x="87" y="11"/>
                    <a:pt x="86" y="11"/>
                    <a:pt x="87" y="12"/>
                  </a:cubicBezTo>
                  <a:cubicBezTo>
                    <a:pt x="87" y="13"/>
                    <a:pt x="87" y="13"/>
                    <a:pt x="88" y="13"/>
                  </a:cubicBezTo>
                  <a:cubicBezTo>
                    <a:pt x="89" y="14"/>
                    <a:pt x="91" y="14"/>
                    <a:pt x="91" y="15"/>
                  </a:cubicBezTo>
                  <a:cubicBezTo>
                    <a:pt x="91" y="15"/>
                    <a:pt x="92" y="17"/>
                    <a:pt x="93" y="17"/>
                  </a:cubicBezTo>
                  <a:cubicBezTo>
                    <a:pt x="94" y="16"/>
                    <a:pt x="94" y="16"/>
                    <a:pt x="95" y="16"/>
                  </a:cubicBezTo>
                  <a:cubicBezTo>
                    <a:pt x="96" y="17"/>
                    <a:pt x="98" y="16"/>
                    <a:pt x="98" y="17"/>
                  </a:cubicBezTo>
                  <a:cubicBezTo>
                    <a:pt x="97" y="18"/>
                    <a:pt x="97" y="19"/>
                    <a:pt x="97" y="20"/>
                  </a:cubicBezTo>
                  <a:cubicBezTo>
                    <a:pt x="97" y="20"/>
                    <a:pt x="96" y="21"/>
                    <a:pt x="95" y="21"/>
                  </a:cubicBezTo>
                  <a:cubicBezTo>
                    <a:pt x="94" y="21"/>
                    <a:pt x="93" y="22"/>
                    <a:pt x="93" y="22"/>
                  </a:cubicBezTo>
                  <a:cubicBezTo>
                    <a:pt x="93" y="23"/>
                    <a:pt x="92" y="24"/>
                    <a:pt x="92" y="25"/>
                  </a:cubicBezTo>
                  <a:cubicBezTo>
                    <a:pt x="91" y="26"/>
                    <a:pt x="91" y="27"/>
                    <a:pt x="91" y="27"/>
                  </a:cubicBezTo>
                  <a:cubicBezTo>
                    <a:pt x="90" y="28"/>
                    <a:pt x="90" y="28"/>
                    <a:pt x="90" y="28"/>
                  </a:cubicBezTo>
                  <a:cubicBezTo>
                    <a:pt x="90" y="29"/>
                    <a:pt x="93" y="33"/>
                    <a:pt x="93" y="33"/>
                  </a:cubicBezTo>
                  <a:cubicBezTo>
                    <a:pt x="95" y="34"/>
                    <a:pt x="95" y="34"/>
                    <a:pt x="95" y="34"/>
                  </a:cubicBezTo>
                  <a:cubicBezTo>
                    <a:pt x="96" y="36"/>
                    <a:pt x="96" y="36"/>
                    <a:pt x="96" y="36"/>
                  </a:cubicBezTo>
                  <a:cubicBezTo>
                    <a:pt x="102" y="40"/>
                    <a:pt x="102" y="40"/>
                    <a:pt x="102" y="40"/>
                  </a:cubicBezTo>
                  <a:cubicBezTo>
                    <a:pt x="102" y="40"/>
                    <a:pt x="104" y="41"/>
                    <a:pt x="106" y="41"/>
                  </a:cubicBezTo>
                  <a:cubicBezTo>
                    <a:pt x="108" y="42"/>
                    <a:pt x="110" y="42"/>
                    <a:pt x="110" y="42"/>
                  </a:cubicBezTo>
                  <a:cubicBezTo>
                    <a:pt x="113" y="45"/>
                    <a:pt x="113" y="45"/>
                    <a:pt x="113" y="45"/>
                  </a:cubicBezTo>
                  <a:cubicBezTo>
                    <a:pt x="113" y="45"/>
                    <a:pt x="115" y="45"/>
                    <a:pt x="116" y="45"/>
                  </a:cubicBezTo>
                  <a:cubicBezTo>
                    <a:pt x="116" y="46"/>
                    <a:pt x="119" y="46"/>
                    <a:pt x="119" y="46"/>
                  </a:cubicBezTo>
                  <a:cubicBezTo>
                    <a:pt x="121" y="46"/>
                    <a:pt x="121" y="46"/>
                    <a:pt x="121" y="46"/>
                  </a:cubicBezTo>
                  <a:cubicBezTo>
                    <a:pt x="121" y="46"/>
                    <a:pt x="122" y="45"/>
                    <a:pt x="123" y="47"/>
                  </a:cubicBezTo>
                  <a:cubicBezTo>
                    <a:pt x="123" y="48"/>
                    <a:pt x="124" y="50"/>
                    <a:pt x="124" y="50"/>
                  </a:cubicBezTo>
                  <a:cubicBezTo>
                    <a:pt x="124" y="50"/>
                    <a:pt x="124" y="51"/>
                    <a:pt x="124" y="52"/>
                  </a:cubicBezTo>
                  <a:cubicBezTo>
                    <a:pt x="123" y="52"/>
                    <a:pt x="123" y="52"/>
                    <a:pt x="123" y="53"/>
                  </a:cubicBezTo>
                  <a:cubicBezTo>
                    <a:pt x="123" y="53"/>
                    <a:pt x="123" y="57"/>
                    <a:pt x="123" y="57"/>
                  </a:cubicBezTo>
                  <a:cubicBezTo>
                    <a:pt x="123" y="57"/>
                    <a:pt x="123" y="58"/>
                    <a:pt x="122" y="58"/>
                  </a:cubicBezTo>
                  <a:cubicBezTo>
                    <a:pt x="120" y="59"/>
                    <a:pt x="120" y="59"/>
                    <a:pt x="119" y="59"/>
                  </a:cubicBezTo>
                  <a:cubicBezTo>
                    <a:pt x="117" y="59"/>
                    <a:pt x="114" y="60"/>
                    <a:pt x="113" y="61"/>
                  </a:cubicBezTo>
                  <a:cubicBezTo>
                    <a:pt x="113" y="61"/>
                    <a:pt x="111" y="61"/>
                    <a:pt x="111" y="61"/>
                  </a:cubicBezTo>
                  <a:cubicBezTo>
                    <a:pt x="111" y="62"/>
                    <a:pt x="110" y="64"/>
                    <a:pt x="110" y="64"/>
                  </a:cubicBezTo>
                  <a:cubicBezTo>
                    <a:pt x="110" y="64"/>
                    <a:pt x="110" y="66"/>
                    <a:pt x="112" y="66"/>
                  </a:cubicBezTo>
                  <a:cubicBezTo>
                    <a:pt x="115" y="66"/>
                    <a:pt x="115" y="66"/>
                    <a:pt x="116" y="66"/>
                  </a:cubicBezTo>
                  <a:cubicBezTo>
                    <a:pt x="117" y="66"/>
                    <a:pt x="117" y="65"/>
                    <a:pt x="119" y="66"/>
                  </a:cubicBezTo>
                  <a:cubicBezTo>
                    <a:pt x="120" y="66"/>
                    <a:pt x="121" y="68"/>
                    <a:pt x="121" y="68"/>
                  </a:cubicBezTo>
                  <a:cubicBezTo>
                    <a:pt x="123" y="70"/>
                    <a:pt x="123" y="70"/>
                    <a:pt x="123" y="70"/>
                  </a:cubicBezTo>
                  <a:cubicBezTo>
                    <a:pt x="125" y="71"/>
                    <a:pt x="125" y="71"/>
                    <a:pt x="125" y="71"/>
                  </a:cubicBezTo>
                  <a:cubicBezTo>
                    <a:pt x="131" y="71"/>
                    <a:pt x="131" y="71"/>
                    <a:pt x="131" y="71"/>
                  </a:cubicBezTo>
                  <a:cubicBezTo>
                    <a:pt x="135" y="75"/>
                    <a:pt x="135" y="75"/>
                    <a:pt x="135" y="75"/>
                  </a:cubicBezTo>
                  <a:cubicBezTo>
                    <a:pt x="140" y="76"/>
                    <a:pt x="140" y="76"/>
                    <a:pt x="140" y="76"/>
                  </a:cubicBezTo>
                  <a:cubicBezTo>
                    <a:pt x="140" y="76"/>
                    <a:pt x="140" y="79"/>
                    <a:pt x="141" y="79"/>
                  </a:cubicBezTo>
                  <a:cubicBezTo>
                    <a:pt x="143" y="79"/>
                    <a:pt x="144" y="78"/>
                    <a:pt x="144" y="78"/>
                  </a:cubicBezTo>
                  <a:cubicBezTo>
                    <a:pt x="144" y="78"/>
                    <a:pt x="146" y="76"/>
                    <a:pt x="147" y="76"/>
                  </a:cubicBezTo>
                  <a:cubicBezTo>
                    <a:pt x="149" y="75"/>
                    <a:pt x="148" y="74"/>
                    <a:pt x="150" y="75"/>
                  </a:cubicBezTo>
                  <a:cubicBezTo>
                    <a:pt x="152" y="77"/>
                    <a:pt x="156" y="75"/>
                    <a:pt x="156" y="75"/>
                  </a:cubicBezTo>
                  <a:cubicBezTo>
                    <a:pt x="158" y="75"/>
                    <a:pt x="158" y="75"/>
                    <a:pt x="158" y="75"/>
                  </a:cubicBezTo>
                  <a:cubicBezTo>
                    <a:pt x="158" y="78"/>
                    <a:pt x="158" y="78"/>
                    <a:pt x="158" y="78"/>
                  </a:cubicBezTo>
                  <a:cubicBezTo>
                    <a:pt x="158" y="81"/>
                    <a:pt x="158" y="81"/>
                    <a:pt x="158" y="81"/>
                  </a:cubicBezTo>
                  <a:cubicBezTo>
                    <a:pt x="155" y="83"/>
                    <a:pt x="155" y="83"/>
                    <a:pt x="155" y="83"/>
                  </a:cubicBezTo>
                  <a:cubicBezTo>
                    <a:pt x="154" y="84"/>
                    <a:pt x="154" y="84"/>
                    <a:pt x="154" y="84"/>
                  </a:cubicBezTo>
                  <a:cubicBezTo>
                    <a:pt x="154" y="84"/>
                    <a:pt x="154" y="85"/>
                    <a:pt x="154" y="86"/>
                  </a:cubicBezTo>
                  <a:cubicBezTo>
                    <a:pt x="155" y="86"/>
                    <a:pt x="156" y="87"/>
                    <a:pt x="156" y="87"/>
                  </a:cubicBezTo>
                  <a:cubicBezTo>
                    <a:pt x="160" y="88"/>
                    <a:pt x="160" y="88"/>
                    <a:pt x="160" y="88"/>
                  </a:cubicBezTo>
                  <a:cubicBezTo>
                    <a:pt x="163" y="90"/>
                    <a:pt x="163" y="90"/>
                    <a:pt x="163" y="90"/>
                  </a:cubicBezTo>
                  <a:cubicBezTo>
                    <a:pt x="163" y="90"/>
                    <a:pt x="163" y="93"/>
                    <a:pt x="164" y="93"/>
                  </a:cubicBezTo>
                  <a:cubicBezTo>
                    <a:pt x="165" y="93"/>
                    <a:pt x="167" y="94"/>
                    <a:pt x="167" y="94"/>
                  </a:cubicBezTo>
                  <a:cubicBezTo>
                    <a:pt x="167" y="94"/>
                    <a:pt x="163" y="97"/>
                    <a:pt x="162" y="97"/>
                  </a:cubicBezTo>
                  <a:cubicBezTo>
                    <a:pt x="161" y="97"/>
                    <a:pt x="158" y="96"/>
                    <a:pt x="158" y="96"/>
                  </a:cubicBezTo>
                  <a:cubicBezTo>
                    <a:pt x="159" y="100"/>
                    <a:pt x="159" y="100"/>
                    <a:pt x="159" y="100"/>
                  </a:cubicBezTo>
                  <a:cubicBezTo>
                    <a:pt x="163" y="100"/>
                    <a:pt x="163" y="100"/>
                    <a:pt x="163" y="100"/>
                  </a:cubicBezTo>
                  <a:cubicBezTo>
                    <a:pt x="163" y="100"/>
                    <a:pt x="163" y="100"/>
                    <a:pt x="164" y="101"/>
                  </a:cubicBezTo>
                  <a:cubicBezTo>
                    <a:pt x="164" y="102"/>
                    <a:pt x="165" y="103"/>
                    <a:pt x="165" y="103"/>
                  </a:cubicBezTo>
                  <a:cubicBezTo>
                    <a:pt x="165" y="103"/>
                    <a:pt x="169" y="102"/>
                    <a:pt x="169" y="106"/>
                  </a:cubicBezTo>
                  <a:cubicBezTo>
                    <a:pt x="168" y="107"/>
                    <a:pt x="167" y="110"/>
                    <a:pt x="167" y="111"/>
                  </a:cubicBezTo>
                  <a:cubicBezTo>
                    <a:pt x="168" y="111"/>
                    <a:pt x="168" y="112"/>
                    <a:pt x="168" y="112"/>
                  </a:cubicBezTo>
                  <a:cubicBezTo>
                    <a:pt x="166" y="114"/>
                    <a:pt x="166" y="114"/>
                    <a:pt x="166" y="114"/>
                  </a:cubicBezTo>
                  <a:cubicBezTo>
                    <a:pt x="162" y="114"/>
                    <a:pt x="162" y="114"/>
                    <a:pt x="162" y="114"/>
                  </a:cubicBezTo>
                  <a:cubicBezTo>
                    <a:pt x="158" y="116"/>
                    <a:pt x="158" y="116"/>
                    <a:pt x="158" y="116"/>
                  </a:cubicBezTo>
                  <a:cubicBezTo>
                    <a:pt x="156" y="118"/>
                    <a:pt x="156" y="118"/>
                    <a:pt x="156" y="118"/>
                  </a:cubicBezTo>
                  <a:cubicBezTo>
                    <a:pt x="154" y="119"/>
                    <a:pt x="154" y="119"/>
                    <a:pt x="154" y="119"/>
                  </a:cubicBezTo>
                  <a:cubicBezTo>
                    <a:pt x="151" y="115"/>
                    <a:pt x="151" y="115"/>
                    <a:pt x="151" y="115"/>
                  </a:cubicBezTo>
                  <a:cubicBezTo>
                    <a:pt x="145" y="110"/>
                    <a:pt x="145" y="110"/>
                    <a:pt x="145" y="110"/>
                  </a:cubicBezTo>
                  <a:cubicBezTo>
                    <a:pt x="142" y="107"/>
                    <a:pt x="142" y="107"/>
                    <a:pt x="142" y="107"/>
                  </a:cubicBezTo>
                  <a:cubicBezTo>
                    <a:pt x="140" y="103"/>
                    <a:pt x="140" y="103"/>
                    <a:pt x="140" y="103"/>
                  </a:cubicBezTo>
                  <a:cubicBezTo>
                    <a:pt x="140" y="100"/>
                    <a:pt x="140" y="100"/>
                    <a:pt x="140" y="100"/>
                  </a:cubicBezTo>
                  <a:cubicBezTo>
                    <a:pt x="138" y="98"/>
                    <a:pt x="138" y="98"/>
                    <a:pt x="138" y="98"/>
                  </a:cubicBezTo>
                  <a:cubicBezTo>
                    <a:pt x="138" y="98"/>
                    <a:pt x="137" y="98"/>
                    <a:pt x="135" y="98"/>
                  </a:cubicBezTo>
                  <a:cubicBezTo>
                    <a:pt x="134" y="98"/>
                    <a:pt x="131" y="97"/>
                    <a:pt x="131" y="97"/>
                  </a:cubicBezTo>
                  <a:cubicBezTo>
                    <a:pt x="129" y="97"/>
                    <a:pt x="129" y="97"/>
                    <a:pt x="129" y="97"/>
                  </a:cubicBezTo>
                  <a:cubicBezTo>
                    <a:pt x="129" y="92"/>
                    <a:pt x="129" y="92"/>
                    <a:pt x="129" y="92"/>
                  </a:cubicBezTo>
                  <a:cubicBezTo>
                    <a:pt x="129" y="92"/>
                    <a:pt x="128" y="88"/>
                    <a:pt x="127" y="88"/>
                  </a:cubicBezTo>
                  <a:cubicBezTo>
                    <a:pt x="127" y="87"/>
                    <a:pt x="126" y="85"/>
                    <a:pt x="126" y="85"/>
                  </a:cubicBezTo>
                  <a:cubicBezTo>
                    <a:pt x="126" y="85"/>
                    <a:pt x="123" y="86"/>
                    <a:pt x="121" y="86"/>
                  </a:cubicBezTo>
                  <a:cubicBezTo>
                    <a:pt x="120" y="87"/>
                    <a:pt x="118" y="88"/>
                    <a:pt x="117" y="89"/>
                  </a:cubicBezTo>
                  <a:cubicBezTo>
                    <a:pt x="116" y="90"/>
                    <a:pt x="114" y="91"/>
                    <a:pt x="114" y="91"/>
                  </a:cubicBezTo>
                  <a:cubicBezTo>
                    <a:pt x="109" y="93"/>
                    <a:pt x="109" y="93"/>
                    <a:pt x="109" y="93"/>
                  </a:cubicBezTo>
                  <a:cubicBezTo>
                    <a:pt x="106" y="91"/>
                    <a:pt x="106" y="91"/>
                    <a:pt x="106" y="91"/>
                  </a:cubicBezTo>
                  <a:cubicBezTo>
                    <a:pt x="101" y="90"/>
                    <a:pt x="101" y="90"/>
                    <a:pt x="101" y="90"/>
                  </a:cubicBezTo>
                  <a:cubicBezTo>
                    <a:pt x="99" y="94"/>
                    <a:pt x="99" y="94"/>
                    <a:pt x="99" y="94"/>
                  </a:cubicBezTo>
                  <a:cubicBezTo>
                    <a:pt x="99" y="94"/>
                    <a:pt x="98" y="92"/>
                    <a:pt x="97" y="91"/>
                  </a:cubicBezTo>
                  <a:cubicBezTo>
                    <a:pt x="97" y="89"/>
                    <a:pt x="96" y="86"/>
                    <a:pt x="96" y="86"/>
                  </a:cubicBezTo>
                  <a:cubicBezTo>
                    <a:pt x="96" y="86"/>
                    <a:pt x="95" y="85"/>
                    <a:pt x="94" y="85"/>
                  </a:cubicBezTo>
                  <a:cubicBezTo>
                    <a:pt x="93" y="85"/>
                    <a:pt x="91" y="84"/>
                    <a:pt x="91" y="84"/>
                  </a:cubicBezTo>
                  <a:cubicBezTo>
                    <a:pt x="88" y="84"/>
                    <a:pt x="88" y="84"/>
                    <a:pt x="88" y="84"/>
                  </a:cubicBezTo>
                  <a:cubicBezTo>
                    <a:pt x="85" y="88"/>
                    <a:pt x="85" y="88"/>
                    <a:pt x="85" y="88"/>
                  </a:cubicBezTo>
                  <a:cubicBezTo>
                    <a:pt x="80" y="90"/>
                    <a:pt x="80" y="90"/>
                    <a:pt x="80" y="90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88"/>
                    <a:pt x="75" y="86"/>
                    <a:pt x="74" y="87"/>
                  </a:cubicBezTo>
                  <a:cubicBezTo>
                    <a:pt x="73" y="87"/>
                    <a:pt x="70" y="86"/>
                    <a:pt x="70" y="86"/>
                  </a:cubicBezTo>
                  <a:cubicBezTo>
                    <a:pt x="70" y="86"/>
                    <a:pt x="69" y="85"/>
                    <a:pt x="69" y="84"/>
                  </a:cubicBezTo>
                  <a:cubicBezTo>
                    <a:pt x="69" y="83"/>
                    <a:pt x="66" y="81"/>
                    <a:pt x="66" y="81"/>
                  </a:cubicBezTo>
                  <a:cubicBezTo>
                    <a:pt x="66" y="81"/>
                    <a:pt x="62" y="79"/>
                    <a:pt x="61" y="79"/>
                  </a:cubicBezTo>
                  <a:cubicBezTo>
                    <a:pt x="60" y="80"/>
                    <a:pt x="57" y="80"/>
                    <a:pt x="56" y="80"/>
                  </a:cubicBezTo>
                  <a:cubicBezTo>
                    <a:pt x="54" y="80"/>
                    <a:pt x="49" y="79"/>
                    <a:pt x="49" y="79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3" y="82"/>
                    <a:pt x="41" y="83"/>
                  </a:cubicBezTo>
                  <a:cubicBezTo>
                    <a:pt x="40" y="83"/>
                    <a:pt x="38" y="84"/>
                    <a:pt x="38" y="84"/>
                  </a:cubicBezTo>
                  <a:cubicBezTo>
                    <a:pt x="38" y="84"/>
                    <a:pt x="34" y="83"/>
                    <a:pt x="33" y="83"/>
                  </a:cubicBezTo>
                  <a:cubicBezTo>
                    <a:pt x="32" y="83"/>
                    <a:pt x="32" y="83"/>
                    <a:pt x="30" y="83"/>
                  </a:cubicBezTo>
                  <a:cubicBezTo>
                    <a:pt x="28" y="83"/>
                    <a:pt x="23" y="83"/>
                    <a:pt x="23" y="83"/>
                  </a:cubicBezTo>
                  <a:cubicBezTo>
                    <a:pt x="26" y="80"/>
                    <a:pt x="26" y="80"/>
                    <a:pt x="26" y="80"/>
                  </a:cubicBezTo>
                  <a:cubicBezTo>
                    <a:pt x="26" y="80"/>
                    <a:pt x="27" y="78"/>
                    <a:pt x="26" y="77"/>
                  </a:cubicBezTo>
                  <a:cubicBezTo>
                    <a:pt x="25" y="76"/>
                    <a:pt x="25" y="75"/>
                    <a:pt x="24" y="75"/>
                  </a:cubicBezTo>
                  <a:cubicBezTo>
                    <a:pt x="23" y="74"/>
                    <a:pt x="20" y="72"/>
                    <a:pt x="20" y="72"/>
                  </a:cubicBezTo>
                  <a:cubicBezTo>
                    <a:pt x="20" y="72"/>
                    <a:pt x="20" y="72"/>
                    <a:pt x="20" y="71"/>
                  </a:cubicBezTo>
                  <a:cubicBezTo>
                    <a:pt x="19" y="70"/>
                    <a:pt x="18" y="67"/>
                    <a:pt x="18" y="67"/>
                  </a:cubicBezTo>
                  <a:cubicBezTo>
                    <a:pt x="17" y="65"/>
                    <a:pt x="17" y="65"/>
                    <a:pt x="17" y="65"/>
                  </a:cubicBezTo>
                  <a:cubicBezTo>
                    <a:pt x="17" y="65"/>
                    <a:pt x="14" y="63"/>
                    <a:pt x="15" y="61"/>
                  </a:cubicBezTo>
                  <a:cubicBezTo>
                    <a:pt x="16" y="59"/>
                    <a:pt x="18" y="54"/>
                    <a:pt x="18" y="54"/>
                  </a:cubicBezTo>
                  <a:cubicBezTo>
                    <a:pt x="19" y="49"/>
                    <a:pt x="19" y="49"/>
                    <a:pt x="19" y="49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6" y="43"/>
                    <a:pt x="15" y="43"/>
                    <a:pt x="14" y="41"/>
                  </a:cubicBezTo>
                  <a:cubicBezTo>
                    <a:pt x="14" y="38"/>
                    <a:pt x="14" y="38"/>
                    <a:pt x="13" y="37"/>
                  </a:cubicBezTo>
                  <a:cubicBezTo>
                    <a:pt x="12" y="35"/>
                    <a:pt x="8" y="34"/>
                    <a:pt x="8" y="34"/>
                  </a:cubicBezTo>
                  <a:cubicBezTo>
                    <a:pt x="3" y="34"/>
                    <a:pt x="3" y="34"/>
                    <a:pt x="3" y="34"/>
                  </a:cubicBezTo>
                  <a:lnTo>
                    <a:pt x="2" y="33"/>
                  </a:lnTo>
                  <a:close/>
                </a:path>
              </a:pathLst>
            </a:custGeom>
            <a:grpFill/>
            <a:ln w="3175" cap="rnd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Lato Light"/>
              </a:endParaRPr>
            </a:p>
          </p:txBody>
        </p:sp>
        <p:sp>
          <p:nvSpPr>
            <p:cNvPr id="22" name="Freeform 219">
              <a:extLst>
                <a:ext uri="{FF2B5EF4-FFF2-40B4-BE49-F238E27FC236}">
                  <a16:creationId xmlns:a16="http://schemas.microsoft.com/office/drawing/2014/main" id="{A52BD29C-DFD1-B667-3231-85ABBF3182AD}"/>
                </a:ext>
              </a:extLst>
            </p:cNvPr>
            <p:cNvSpPr>
              <a:spLocks/>
            </p:cNvSpPr>
            <p:nvPr/>
          </p:nvSpPr>
          <p:spPr bwMode="auto">
            <a:xfrm>
              <a:off x="5550394" y="2957026"/>
              <a:ext cx="547516" cy="376093"/>
            </a:xfrm>
            <a:custGeom>
              <a:avLst/>
              <a:gdLst>
                <a:gd name="T0" fmla="*/ 28 w 240"/>
                <a:gd name="T1" fmla="*/ 61 h 170"/>
                <a:gd name="T2" fmla="*/ 31 w 240"/>
                <a:gd name="T3" fmla="*/ 54 h 170"/>
                <a:gd name="T4" fmla="*/ 44 w 240"/>
                <a:gd name="T5" fmla="*/ 55 h 170"/>
                <a:gd name="T6" fmla="*/ 64 w 240"/>
                <a:gd name="T7" fmla="*/ 59 h 170"/>
                <a:gd name="T8" fmla="*/ 96 w 240"/>
                <a:gd name="T9" fmla="*/ 52 h 170"/>
                <a:gd name="T10" fmla="*/ 95 w 240"/>
                <a:gd name="T11" fmla="*/ 41 h 170"/>
                <a:gd name="T12" fmla="*/ 115 w 240"/>
                <a:gd name="T13" fmla="*/ 36 h 170"/>
                <a:gd name="T14" fmla="*/ 127 w 240"/>
                <a:gd name="T15" fmla="*/ 30 h 170"/>
                <a:gd name="T16" fmla="*/ 139 w 240"/>
                <a:gd name="T17" fmla="*/ 24 h 170"/>
                <a:gd name="T18" fmla="*/ 148 w 240"/>
                <a:gd name="T19" fmla="*/ 9 h 170"/>
                <a:gd name="T20" fmla="*/ 168 w 240"/>
                <a:gd name="T21" fmla="*/ 5 h 170"/>
                <a:gd name="T22" fmla="*/ 186 w 240"/>
                <a:gd name="T23" fmla="*/ 1 h 170"/>
                <a:gd name="T24" fmla="*/ 207 w 240"/>
                <a:gd name="T25" fmla="*/ 6 h 170"/>
                <a:gd name="T26" fmla="*/ 218 w 240"/>
                <a:gd name="T27" fmla="*/ 11 h 170"/>
                <a:gd name="T28" fmla="*/ 229 w 240"/>
                <a:gd name="T29" fmla="*/ 17 h 170"/>
                <a:gd name="T30" fmla="*/ 238 w 240"/>
                <a:gd name="T31" fmla="*/ 23 h 170"/>
                <a:gd name="T32" fmla="*/ 234 w 240"/>
                <a:gd name="T33" fmla="*/ 33 h 170"/>
                <a:gd name="T34" fmla="*/ 224 w 240"/>
                <a:gd name="T35" fmla="*/ 39 h 170"/>
                <a:gd name="T36" fmla="*/ 217 w 240"/>
                <a:gd name="T37" fmla="*/ 48 h 170"/>
                <a:gd name="T38" fmla="*/ 213 w 240"/>
                <a:gd name="T39" fmla="*/ 62 h 170"/>
                <a:gd name="T40" fmla="*/ 206 w 240"/>
                <a:gd name="T41" fmla="*/ 75 h 170"/>
                <a:gd name="T42" fmla="*/ 201 w 240"/>
                <a:gd name="T43" fmla="*/ 90 h 170"/>
                <a:gd name="T44" fmla="*/ 199 w 240"/>
                <a:gd name="T45" fmla="*/ 106 h 170"/>
                <a:gd name="T46" fmla="*/ 196 w 240"/>
                <a:gd name="T47" fmla="*/ 117 h 170"/>
                <a:gd name="T48" fmla="*/ 192 w 240"/>
                <a:gd name="T49" fmla="*/ 126 h 170"/>
                <a:gd name="T50" fmla="*/ 177 w 240"/>
                <a:gd name="T51" fmla="*/ 135 h 170"/>
                <a:gd name="T52" fmla="*/ 168 w 240"/>
                <a:gd name="T53" fmla="*/ 139 h 170"/>
                <a:gd name="T54" fmla="*/ 153 w 240"/>
                <a:gd name="T55" fmla="*/ 139 h 170"/>
                <a:gd name="T56" fmla="*/ 139 w 240"/>
                <a:gd name="T57" fmla="*/ 141 h 170"/>
                <a:gd name="T58" fmla="*/ 130 w 240"/>
                <a:gd name="T59" fmla="*/ 144 h 170"/>
                <a:gd name="T60" fmla="*/ 123 w 240"/>
                <a:gd name="T61" fmla="*/ 152 h 170"/>
                <a:gd name="T62" fmla="*/ 115 w 240"/>
                <a:gd name="T63" fmla="*/ 152 h 170"/>
                <a:gd name="T64" fmla="*/ 105 w 240"/>
                <a:gd name="T65" fmla="*/ 159 h 170"/>
                <a:gd name="T66" fmla="*/ 94 w 240"/>
                <a:gd name="T67" fmla="*/ 167 h 170"/>
                <a:gd name="T68" fmla="*/ 80 w 240"/>
                <a:gd name="T69" fmla="*/ 170 h 170"/>
                <a:gd name="T70" fmla="*/ 64 w 240"/>
                <a:gd name="T71" fmla="*/ 168 h 170"/>
                <a:gd name="T72" fmla="*/ 55 w 240"/>
                <a:gd name="T73" fmla="*/ 162 h 170"/>
                <a:gd name="T74" fmla="*/ 42 w 240"/>
                <a:gd name="T75" fmla="*/ 152 h 170"/>
                <a:gd name="T76" fmla="*/ 26 w 240"/>
                <a:gd name="T77" fmla="*/ 143 h 170"/>
                <a:gd name="T78" fmla="*/ 16 w 240"/>
                <a:gd name="T79" fmla="*/ 135 h 170"/>
                <a:gd name="T80" fmla="*/ 7 w 240"/>
                <a:gd name="T81" fmla="*/ 121 h 170"/>
                <a:gd name="T82" fmla="*/ 0 w 240"/>
                <a:gd name="T83" fmla="*/ 117 h 170"/>
                <a:gd name="T84" fmla="*/ 3 w 240"/>
                <a:gd name="T85" fmla="*/ 109 h 170"/>
                <a:gd name="T86" fmla="*/ 8 w 240"/>
                <a:gd name="T87" fmla="*/ 97 h 170"/>
                <a:gd name="T88" fmla="*/ 7 w 240"/>
                <a:gd name="T89" fmla="*/ 88 h 170"/>
                <a:gd name="T90" fmla="*/ 12 w 240"/>
                <a:gd name="T91" fmla="*/ 74 h 170"/>
                <a:gd name="T92" fmla="*/ 8 w 240"/>
                <a:gd name="T93" fmla="*/ 69 h 170"/>
                <a:gd name="T94" fmla="*/ 20 w 240"/>
                <a:gd name="T95" fmla="*/ 70 h 170"/>
                <a:gd name="T96" fmla="*/ 27 w 240"/>
                <a:gd name="T97" fmla="*/ 64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40" h="170">
                  <a:moveTo>
                    <a:pt x="28" y="61"/>
                  </a:move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0"/>
                    <a:pt x="28" y="60"/>
                    <a:pt x="28" y="60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9" y="50"/>
                    <a:pt x="39" y="50"/>
                    <a:pt x="39" y="50"/>
                  </a:cubicBezTo>
                  <a:cubicBezTo>
                    <a:pt x="44" y="55"/>
                    <a:pt x="44" y="55"/>
                    <a:pt x="44" y="55"/>
                  </a:cubicBezTo>
                  <a:cubicBezTo>
                    <a:pt x="51" y="59"/>
                    <a:pt x="51" y="59"/>
                    <a:pt x="51" y="59"/>
                  </a:cubicBezTo>
                  <a:cubicBezTo>
                    <a:pt x="55" y="61"/>
                    <a:pt x="55" y="61"/>
                    <a:pt x="55" y="61"/>
                  </a:cubicBezTo>
                  <a:cubicBezTo>
                    <a:pt x="64" y="59"/>
                    <a:pt x="64" y="59"/>
                    <a:pt x="64" y="59"/>
                  </a:cubicBezTo>
                  <a:cubicBezTo>
                    <a:pt x="81" y="58"/>
                    <a:pt x="81" y="58"/>
                    <a:pt x="81" y="58"/>
                  </a:cubicBezTo>
                  <a:cubicBezTo>
                    <a:pt x="81" y="58"/>
                    <a:pt x="90" y="57"/>
                    <a:pt x="91" y="56"/>
                  </a:cubicBezTo>
                  <a:cubicBezTo>
                    <a:pt x="92" y="55"/>
                    <a:pt x="98" y="54"/>
                    <a:pt x="96" y="52"/>
                  </a:cubicBezTo>
                  <a:cubicBezTo>
                    <a:pt x="94" y="51"/>
                    <a:pt x="90" y="48"/>
                    <a:pt x="90" y="48"/>
                  </a:cubicBezTo>
                  <a:cubicBezTo>
                    <a:pt x="90" y="46"/>
                    <a:pt x="90" y="46"/>
                    <a:pt x="90" y="46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104" y="38"/>
                    <a:pt x="104" y="38"/>
                    <a:pt x="104" y="38"/>
                  </a:cubicBezTo>
                  <a:cubicBezTo>
                    <a:pt x="111" y="37"/>
                    <a:pt x="111" y="37"/>
                    <a:pt x="111" y="37"/>
                  </a:cubicBezTo>
                  <a:cubicBezTo>
                    <a:pt x="115" y="36"/>
                    <a:pt x="115" y="36"/>
                    <a:pt x="115" y="36"/>
                  </a:cubicBezTo>
                  <a:cubicBezTo>
                    <a:pt x="117" y="30"/>
                    <a:pt x="117" y="30"/>
                    <a:pt x="117" y="30"/>
                  </a:cubicBezTo>
                  <a:cubicBezTo>
                    <a:pt x="123" y="29"/>
                    <a:pt x="123" y="29"/>
                    <a:pt x="123" y="29"/>
                  </a:cubicBezTo>
                  <a:cubicBezTo>
                    <a:pt x="127" y="30"/>
                    <a:pt x="127" y="30"/>
                    <a:pt x="127" y="30"/>
                  </a:cubicBezTo>
                  <a:cubicBezTo>
                    <a:pt x="133" y="30"/>
                    <a:pt x="133" y="30"/>
                    <a:pt x="133" y="30"/>
                  </a:cubicBezTo>
                  <a:cubicBezTo>
                    <a:pt x="136" y="26"/>
                    <a:pt x="136" y="26"/>
                    <a:pt x="136" y="26"/>
                  </a:cubicBezTo>
                  <a:cubicBezTo>
                    <a:pt x="139" y="24"/>
                    <a:pt x="139" y="24"/>
                    <a:pt x="139" y="24"/>
                  </a:cubicBezTo>
                  <a:cubicBezTo>
                    <a:pt x="143" y="22"/>
                    <a:pt x="143" y="22"/>
                    <a:pt x="143" y="22"/>
                  </a:cubicBezTo>
                  <a:cubicBezTo>
                    <a:pt x="146" y="16"/>
                    <a:pt x="146" y="16"/>
                    <a:pt x="146" y="16"/>
                  </a:cubicBezTo>
                  <a:cubicBezTo>
                    <a:pt x="148" y="9"/>
                    <a:pt x="148" y="9"/>
                    <a:pt x="148" y="9"/>
                  </a:cubicBezTo>
                  <a:cubicBezTo>
                    <a:pt x="149" y="6"/>
                    <a:pt x="149" y="6"/>
                    <a:pt x="149" y="6"/>
                  </a:cubicBezTo>
                  <a:cubicBezTo>
                    <a:pt x="163" y="2"/>
                    <a:pt x="163" y="2"/>
                    <a:pt x="163" y="2"/>
                  </a:cubicBezTo>
                  <a:cubicBezTo>
                    <a:pt x="168" y="5"/>
                    <a:pt x="168" y="5"/>
                    <a:pt x="168" y="5"/>
                  </a:cubicBezTo>
                  <a:cubicBezTo>
                    <a:pt x="175" y="4"/>
                    <a:pt x="175" y="4"/>
                    <a:pt x="175" y="4"/>
                  </a:cubicBezTo>
                  <a:cubicBezTo>
                    <a:pt x="180" y="0"/>
                    <a:pt x="180" y="0"/>
                    <a:pt x="180" y="0"/>
                  </a:cubicBezTo>
                  <a:cubicBezTo>
                    <a:pt x="186" y="1"/>
                    <a:pt x="186" y="1"/>
                    <a:pt x="186" y="1"/>
                  </a:cubicBezTo>
                  <a:cubicBezTo>
                    <a:pt x="194" y="9"/>
                    <a:pt x="194" y="9"/>
                    <a:pt x="194" y="9"/>
                  </a:cubicBezTo>
                  <a:cubicBezTo>
                    <a:pt x="202" y="9"/>
                    <a:pt x="202" y="9"/>
                    <a:pt x="202" y="9"/>
                  </a:cubicBezTo>
                  <a:cubicBezTo>
                    <a:pt x="207" y="6"/>
                    <a:pt x="207" y="6"/>
                    <a:pt x="207" y="6"/>
                  </a:cubicBezTo>
                  <a:cubicBezTo>
                    <a:pt x="212" y="4"/>
                    <a:pt x="212" y="4"/>
                    <a:pt x="212" y="4"/>
                  </a:cubicBezTo>
                  <a:cubicBezTo>
                    <a:pt x="215" y="7"/>
                    <a:pt x="215" y="7"/>
                    <a:pt x="215" y="7"/>
                  </a:cubicBezTo>
                  <a:cubicBezTo>
                    <a:pt x="218" y="11"/>
                    <a:pt x="218" y="11"/>
                    <a:pt x="218" y="11"/>
                  </a:cubicBezTo>
                  <a:cubicBezTo>
                    <a:pt x="223" y="10"/>
                    <a:pt x="223" y="10"/>
                    <a:pt x="223" y="10"/>
                  </a:cubicBezTo>
                  <a:cubicBezTo>
                    <a:pt x="226" y="14"/>
                    <a:pt x="226" y="14"/>
                    <a:pt x="226" y="14"/>
                  </a:cubicBezTo>
                  <a:cubicBezTo>
                    <a:pt x="229" y="17"/>
                    <a:pt x="229" y="17"/>
                    <a:pt x="229" y="17"/>
                  </a:cubicBezTo>
                  <a:cubicBezTo>
                    <a:pt x="234" y="16"/>
                    <a:pt x="234" y="16"/>
                    <a:pt x="234" y="16"/>
                  </a:cubicBezTo>
                  <a:cubicBezTo>
                    <a:pt x="239" y="19"/>
                    <a:pt x="239" y="19"/>
                    <a:pt x="239" y="19"/>
                  </a:cubicBezTo>
                  <a:cubicBezTo>
                    <a:pt x="238" y="23"/>
                    <a:pt x="238" y="23"/>
                    <a:pt x="238" y="23"/>
                  </a:cubicBezTo>
                  <a:cubicBezTo>
                    <a:pt x="240" y="28"/>
                    <a:pt x="240" y="28"/>
                    <a:pt x="240" y="28"/>
                  </a:cubicBezTo>
                  <a:cubicBezTo>
                    <a:pt x="237" y="31"/>
                    <a:pt x="237" y="31"/>
                    <a:pt x="237" y="31"/>
                  </a:cubicBezTo>
                  <a:cubicBezTo>
                    <a:pt x="237" y="31"/>
                    <a:pt x="236" y="33"/>
                    <a:pt x="234" y="33"/>
                  </a:cubicBezTo>
                  <a:cubicBezTo>
                    <a:pt x="233" y="34"/>
                    <a:pt x="231" y="35"/>
                    <a:pt x="231" y="35"/>
                  </a:cubicBezTo>
                  <a:cubicBezTo>
                    <a:pt x="228" y="38"/>
                    <a:pt x="228" y="38"/>
                    <a:pt x="228" y="38"/>
                  </a:cubicBezTo>
                  <a:cubicBezTo>
                    <a:pt x="224" y="39"/>
                    <a:pt x="224" y="39"/>
                    <a:pt x="224" y="39"/>
                  </a:cubicBezTo>
                  <a:cubicBezTo>
                    <a:pt x="221" y="40"/>
                    <a:pt x="221" y="40"/>
                    <a:pt x="221" y="40"/>
                  </a:cubicBezTo>
                  <a:cubicBezTo>
                    <a:pt x="219" y="42"/>
                    <a:pt x="219" y="42"/>
                    <a:pt x="219" y="42"/>
                  </a:cubicBezTo>
                  <a:cubicBezTo>
                    <a:pt x="217" y="48"/>
                    <a:pt x="217" y="48"/>
                    <a:pt x="217" y="48"/>
                  </a:cubicBezTo>
                  <a:cubicBezTo>
                    <a:pt x="214" y="51"/>
                    <a:pt x="214" y="51"/>
                    <a:pt x="214" y="51"/>
                  </a:cubicBezTo>
                  <a:cubicBezTo>
                    <a:pt x="213" y="56"/>
                    <a:pt x="213" y="56"/>
                    <a:pt x="213" y="56"/>
                  </a:cubicBezTo>
                  <a:cubicBezTo>
                    <a:pt x="213" y="56"/>
                    <a:pt x="215" y="61"/>
                    <a:pt x="213" y="62"/>
                  </a:cubicBezTo>
                  <a:cubicBezTo>
                    <a:pt x="212" y="62"/>
                    <a:pt x="211" y="63"/>
                    <a:pt x="211" y="63"/>
                  </a:cubicBezTo>
                  <a:cubicBezTo>
                    <a:pt x="210" y="71"/>
                    <a:pt x="210" y="71"/>
                    <a:pt x="210" y="71"/>
                  </a:cubicBezTo>
                  <a:cubicBezTo>
                    <a:pt x="206" y="75"/>
                    <a:pt x="206" y="75"/>
                    <a:pt x="206" y="75"/>
                  </a:cubicBezTo>
                  <a:cubicBezTo>
                    <a:pt x="205" y="83"/>
                    <a:pt x="205" y="83"/>
                    <a:pt x="205" y="83"/>
                  </a:cubicBezTo>
                  <a:cubicBezTo>
                    <a:pt x="205" y="83"/>
                    <a:pt x="207" y="87"/>
                    <a:pt x="204" y="87"/>
                  </a:cubicBezTo>
                  <a:cubicBezTo>
                    <a:pt x="202" y="88"/>
                    <a:pt x="201" y="90"/>
                    <a:pt x="201" y="90"/>
                  </a:cubicBezTo>
                  <a:cubicBezTo>
                    <a:pt x="201" y="97"/>
                    <a:pt x="201" y="97"/>
                    <a:pt x="201" y="97"/>
                  </a:cubicBezTo>
                  <a:cubicBezTo>
                    <a:pt x="198" y="102"/>
                    <a:pt x="198" y="102"/>
                    <a:pt x="198" y="102"/>
                  </a:cubicBezTo>
                  <a:cubicBezTo>
                    <a:pt x="199" y="106"/>
                    <a:pt x="199" y="106"/>
                    <a:pt x="199" y="106"/>
                  </a:cubicBezTo>
                  <a:cubicBezTo>
                    <a:pt x="197" y="109"/>
                    <a:pt x="197" y="109"/>
                    <a:pt x="197" y="109"/>
                  </a:cubicBezTo>
                  <a:cubicBezTo>
                    <a:pt x="198" y="114"/>
                    <a:pt x="198" y="114"/>
                    <a:pt x="198" y="114"/>
                  </a:cubicBezTo>
                  <a:cubicBezTo>
                    <a:pt x="196" y="117"/>
                    <a:pt x="196" y="117"/>
                    <a:pt x="196" y="117"/>
                  </a:cubicBezTo>
                  <a:cubicBezTo>
                    <a:pt x="195" y="118"/>
                    <a:pt x="195" y="118"/>
                    <a:pt x="195" y="118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2" y="126"/>
                    <a:pt x="192" y="126"/>
                    <a:pt x="192" y="126"/>
                  </a:cubicBezTo>
                  <a:cubicBezTo>
                    <a:pt x="184" y="133"/>
                    <a:pt x="184" y="133"/>
                    <a:pt x="184" y="133"/>
                  </a:cubicBezTo>
                  <a:cubicBezTo>
                    <a:pt x="180" y="132"/>
                    <a:pt x="180" y="132"/>
                    <a:pt x="180" y="132"/>
                  </a:cubicBezTo>
                  <a:cubicBezTo>
                    <a:pt x="177" y="135"/>
                    <a:pt x="177" y="135"/>
                    <a:pt x="177" y="135"/>
                  </a:cubicBezTo>
                  <a:cubicBezTo>
                    <a:pt x="177" y="135"/>
                    <a:pt x="178" y="135"/>
                    <a:pt x="176" y="137"/>
                  </a:cubicBezTo>
                  <a:cubicBezTo>
                    <a:pt x="174" y="138"/>
                    <a:pt x="170" y="139"/>
                    <a:pt x="170" y="139"/>
                  </a:cubicBezTo>
                  <a:cubicBezTo>
                    <a:pt x="168" y="139"/>
                    <a:pt x="168" y="139"/>
                    <a:pt x="168" y="139"/>
                  </a:cubicBezTo>
                  <a:cubicBezTo>
                    <a:pt x="161" y="139"/>
                    <a:pt x="161" y="139"/>
                    <a:pt x="161" y="139"/>
                  </a:cubicBezTo>
                  <a:cubicBezTo>
                    <a:pt x="161" y="139"/>
                    <a:pt x="160" y="138"/>
                    <a:pt x="159" y="139"/>
                  </a:cubicBezTo>
                  <a:cubicBezTo>
                    <a:pt x="158" y="139"/>
                    <a:pt x="153" y="139"/>
                    <a:pt x="153" y="139"/>
                  </a:cubicBezTo>
                  <a:cubicBezTo>
                    <a:pt x="153" y="139"/>
                    <a:pt x="151" y="138"/>
                    <a:pt x="150" y="138"/>
                  </a:cubicBezTo>
                  <a:cubicBezTo>
                    <a:pt x="149" y="138"/>
                    <a:pt x="143" y="139"/>
                    <a:pt x="143" y="139"/>
                  </a:cubicBezTo>
                  <a:cubicBezTo>
                    <a:pt x="139" y="141"/>
                    <a:pt x="139" y="141"/>
                    <a:pt x="139" y="141"/>
                  </a:cubicBezTo>
                  <a:cubicBezTo>
                    <a:pt x="139" y="141"/>
                    <a:pt x="138" y="139"/>
                    <a:pt x="137" y="140"/>
                  </a:cubicBezTo>
                  <a:cubicBezTo>
                    <a:pt x="135" y="140"/>
                    <a:pt x="130" y="142"/>
                    <a:pt x="130" y="142"/>
                  </a:cubicBezTo>
                  <a:cubicBezTo>
                    <a:pt x="130" y="142"/>
                    <a:pt x="132" y="144"/>
                    <a:pt x="130" y="144"/>
                  </a:cubicBezTo>
                  <a:cubicBezTo>
                    <a:pt x="129" y="144"/>
                    <a:pt x="126" y="148"/>
                    <a:pt x="126" y="148"/>
                  </a:cubicBezTo>
                  <a:cubicBezTo>
                    <a:pt x="124" y="149"/>
                    <a:pt x="124" y="149"/>
                    <a:pt x="124" y="149"/>
                  </a:cubicBezTo>
                  <a:cubicBezTo>
                    <a:pt x="123" y="152"/>
                    <a:pt x="123" y="152"/>
                    <a:pt x="123" y="152"/>
                  </a:cubicBezTo>
                  <a:cubicBezTo>
                    <a:pt x="123" y="152"/>
                    <a:pt x="122" y="152"/>
                    <a:pt x="120" y="152"/>
                  </a:cubicBezTo>
                  <a:cubicBezTo>
                    <a:pt x="119" y="152"/>
                    <a:pt x="116" y="153"/>
                    <a:pt x="116" y="153"/>
                  </a:cubicBezTo>
                  <a:cubicBezTo>
                    <a:pt x="115" y="152"/>
                    <a:pt x="115" y="152"/>
                    <a:pt x="115" y="152"/>
                  </a:cubicBezTo>
                  <a:cubicBezTo>
                    <a:pt x="111" y="158"/>
                    <a:pt x="111" y="158"/>
                    <a:pt x="111" y="158"/>
                  </a:cubicBezTo>
                  <a:cubicBezTo>
                    <a:pt x="107" y="160"/>
                    <a:pt x="107" y="160"/>
                    <a:pt x="107" y="160"/>
                  </a:cubicBezTo>
                  <a:cubicBezTo>
                    <a:pt x="105" y="159"/>
                    <a:pt x="105" y="159"/>
                    <a:pt x="105" y="159"/>
                  </a:cubicBezTo>
                  <a:cubicBezTo>
                    <a:pt x="103" y="164"/>
                    <a:pt x="103" y="164"/>
                    <a:pt x="103" y="164"/>
                  </a:cubicBezTo>
                  <a:cubicBezTo>
                    <a:pt x="103" y="164"/>
                    <a:pt x="100" y="165"/>
                    <a:pt x="100" y="166"/>
                  </a:cubicBezTo>
                  <a:cubicBezTo>
                    <a:pt x="99" y="167"/>
                    <a:pt x="94" y="167"/>
                    <a:pt x="94" y="167"/>
                  </a:cubicBezTo>
                  <a:cubicBezTo>
                    <a:pt x="90" y="167"/>
                    <a:pt x="90" y="167"/>
                    <a:pt x="90" y="167"/>
                  </a:cubicBezTo>
                  <a:cubicBezTo>
                    <a:pt x="83" y="169"/>
                    <a:pt x="83" y="169"/>
                    <a:pt x="83" y="169"/>
                  </a:cubicBezTo>
                  <a:cubicBezTo>
                    <a:pt x="83" y="169"/>
                    <a:pt x="81" y="170"/>
                    <a:pt x="80" y="170"/>
                  </a:cubicBezTo>
                  <a:cubicBezTo>
                    <a:pt x="79" y="170"/>
                    <a:pt x="74" y="169"/>
                    <a:pt x="74" y="169"/>
                  </a:cubicBezTo>
                  <a:cubicBezTo>
                    <a:pt x="71" y="170"/>
                    <a:pt x="71" y="170"/>
                    <a:pt x="71" y="170"/>
                  </a:cubicBezTo>
                  <a:cubicBezTo>
                    <a:pt x="64" y="168"/>
                    <a:pt x="64" y="168"/>
                    <a:pt x="64" y="168"/>
                  </a:cubicBezTo>
                  <a:cubicBezTo>
                    <a:pt x="62" y="165"/>
                    <a:pt x="62" y="165"/>
                    <a:pt x="62" y="165"/>
                  </a:cubicBezTo>
                  <a:cubicBezTo>
                    <a:pt x="56" y="164"/>
                    <a:pt x="56" y="164"/>
                    <a:pt x="56" y="164"/>
                  </a:cubicBezTo>
                  <a:cubicBezTo>
                    <a:pt x="55" y="162"/>
                    <a:pt x="55" y="162"/>
                    <a:pt x="55" y="162"/>
                  </a:cubicBezTo>
                  <a:cubicBezTo>
                    <a:pt x="51" y="162"/>
                    <a:pt x="51" y="162"/>
                    <a:pt x="51" y="162"/>
                  </a:cubicBezTo>
                  <a:cubicBezTo>
                    <a:pt x="47" y="158"/>
                    <a:pt x="47" y="158"/>
                    <a:pt x="47" y="158"/>
                  </a:cubicBezTo>
                  <a:cubicBezTo>
                    <a:pt x="42" y="152"/>
                    <a:pt x="42" y="152"/>
                    <a:pt x="42" y="152"/>
                  </a:cubicBezTo>
                  <a:cubicBezTo>
                    <a:pt x="32" y="149"/>
                    <a:pt x="32" y="149"/>
                    <a:pt x="32" y="149"/>
                  </a:cubicBezTo>
                  <a:cubicBezTo>
                    <a:pt x="29" y="145"/>
                    <a:pt x="29" y="145"/>
                    <a:pt x="29" y="145"/>
                  </a:cubicBezTo>
                  <a:cubicBezTo>
                    <a:pt x="26" y="143"/>
                    <a:pt x="26" y="143"/>
                    <a:pt x="26" y="143"/>
                  </a:cubicBezTo>
                  <a:cubicBezTo>
                    <a:pt x="22" y="140"/>
                    <a:pt x="22" y="140"/>
                    <a:pt x="22" y="140"/>
                  </a:cubicBezTo>
                  <a:cubicBezTo>
                    <a:pt x="18" y="137"/>
                    <a:pt x="18" y="137"/>
                    <a:pt x="18" y="137"/>
                  </a:cubicBezTo>
                  <a:cubicBezTo>
                    <a:pt x="16" y="135"/>
                    <a:pt x="16" y="135"/>
                    <a:pt x="16" y="135"/>
                  </a:cubicBezTo>
                  <a:cubicBezTo>
                    <a:pt x="10" y="127"/>
                    <a:pt x="10" y="127"/>
                    <a:pt x="10" y="127"/>
                  </a:cubicBezTo>
                  <a:cubicBezTo>
                    <a:pt x="10" y="125"/>
                    <a:pt x="10" y="125"/>
                    <a:pt x="10" y="125"/>
                  </a:cubicBezTo>
                  <a:cubicBezTo>
                    <a:pt x="7" y="121"/>
                    <a:pt x="7" y="121"/>
                    <a:pt x="7" y="121"/>
                  </a:cubicBezTo>
                  <a:cubicBezTo>
                    <a:pt x="6" y="117"/>
                    <a:pt x="6" y="117"/>
                    <a:pt x="6" y="117"/>
                  </a:cubicBezTo>
                  <a:cubicBezTo>
                    <a:pt x="4" y="115"/>
                    <a:pt x="4" y="115"/>
                    <a:pt x="4" y="115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3" y="109"/>
                    <a:pt x="3" y="109"/>
                    <a:pt x="3" y="109"/>
                  </a:cubicBezTo>
                  <a:cubicBezTo>
                    <a:pt x="6" y="108"/>
                    <a:pt x="6" y="108"/>
                    <a:pt x="6" y="108"/>
                  </a:cubicBezTo>
                  <a:cubicBezTo>
                    <a:pt x="9" y="103"/>
                    <a:pt x="9" y="103"/>
                    <a:pt x="9" y="103"/>
                  </a:cubicBezTo>
                  <a:cubicBezTo>
                    <a:pt x="8" y="97"/>
                    <a:pt x="8" y="97"/>
                    <a:pt x="8" y="97"/>
                  </a:cubicBezTo>
                  <a:cubicBezTo>
                    <a:pt x="8" y="95"/>
                    <a:pt x="8" y="95"/>
                    <a:pt x="8" y="95"/>
                  </a:cubicBezTo>
                  <a:cubicBezTo>
                    <a:pt x="5" y="89"/>
                    <a:pt x="5" y="89"/>
                    <a:pt x="5" y="89"/>
                  </a:cubicBezTo>
                  <a:cubicBezTo>
                    <a:pt x="5" y="89"/>
                    <a:pt x="6" y="88"/>
                    <a:pt x="7" y="88"/>
                  </a:cubicBezTo>
                  <a:cubicBezTo>
                    <a:pt x="8" y="88"/>
                    <a:pt x="11" y="86"/>
                    <a:pt x="11" y="86"/>
                  </a:cubicBezTo>
                  <a:cubicBezTo>
                    <a:pt x="17" y="82"/>
                    <a:pt x="17" y="82"/>
                    <a:pt x="17" y="82"/>
                  </a:cubicBezTo>
                  <a:cubicBezTo>
                    <a:pt x="12" y="74"/>
                    <a:pt x="12" y="74"/>
                    <a:pt x="12" y="74"/>
                  </a:cubicBezTo>
                  <a:cubicBezTo>
                    <a:pt x="10" y="74"/>
                    <a:pt x="10" y="74"/>
                    <a:pt x="10" y="74"/>
                  </a:cubicBezTo>
                  <a:cubicBezTo>
                    <a:pt x="4" y="72"/>
                    <a:pt x="4" y="72"/>
                    <a:pt x="4" y="72"/>
                  </a:cubicBezTo>
                  <a:cubicBezTo>
                    <a:pt x="8" y="69"/>
                    <a:pt x="8" y="69"/>
                    <a:pt x="8" y="69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18" y="70"/>
                    <a:pt x="18" y="70"/>
                    <a:pt x="18" y="70"/>
                  </a:cubicBezTo>
                  <a:cubicBezTo>
                    <a:pt x="18" y="70"/>
                    <a:pt x="21" y="71"/>
                    <a:pt x="20" y="70"/>
                  </a:cubicBezTo>
                  <a:cubicBezTo>
                    <a:pt x="20" y="67"/>
                    <a:pt x="21" y="69"/>
                    <a:pt x="21" y="69"/>
                  </a:cubicBezTo>
                  <a:cubicBezTo>
                    <a:pt x="22" y="71"/>
                    <a:pt x="25" y="69"/>
                    <a:pt x="27" y="69"/>
                  </a:cubicBezTo>
                  <a:cubicBezTo>
                    <a:pt x="30" y="68"/>
                    <a:pt x="28" y="66"/>
                    <a:pt x="27" y="64"/>
                  </a:cubicBezTo>
                  <a:cubicBezTo>
                    <a:pt x="27" y="63"/>
                    <a:pt x="27" y="62"/>
                    <a:pt x="28" y="61"/>
                  </a:cubicBezTo>
                  <a:close/>
                </a:path>
              </a:pathLst>
            </a:custGeom>
            <a:grpFill/>
            <a:ln w="3175" cap="rnd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Lato Light"/>
              </a:endParaRPr>
            </a:p>
          </p:txBody>
        </p:sp>
        <p:sp>
          <p:nvSpPr>
            <p:cNvPr id="23" name="Freeform 7">
              <a:extLst>
                <a:ext uri="{FF2B5EF4-FFF2-40B4-BE49-F238E27FC236}">
                  <a16:creationId xmlns:a16="http://schemas.microsoft.com/office/drawing/2014/main" id="{E267F7BE-5F47-6E00-E7A6-D15DD89C0F11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1266" y="1973645"/>
              <a:ext cx="656360" cy="596634"/>
            </a:xfrm>
            <a:custGeom>
              <a:avLst/>
              <a:gdLst>
                <a:gd name="T0" fmla="*/ 83 w 288"/>
                <a:gd name="T1" fmla="*/ 55 h 270"/>
                <a:gd name="T2" fmla="*/ 75 w 288"/>
                <a:gd name="T3" fmla="*/ 45 h 270"/>
                <a:gd name="T4" fmla="*/ 82 w 288"/>
                <a:gd name="T5" fmla="*/ 27 h 270"/>
                <a:gd name="T6" fmla="*/ 101 w 288"/>
                <a:gd name="T7" fmla="*/ 24 h 270"/>
                <a:gd name="T8" fmla="*/ 107 w 288"/>
                <a:gd name="T9" fmla="*/ 4 h 270"/>
                <a:gd name="T10" fmla="*/ 121 w 288"/>
                <a:gd name="T11" fmla="*/ 2 h 270"/>
                <a:gd name="T12" fmla="*/ 136 w 288"/>
                <a:gd name="T13" fmla="*/ 5 h 270"/>
                <a:gd name="T14" fmla="*/ 153 w 288"/>
                <a:gd name="T15" fmla="*/ 7 h 270"/>
                <a:gd name="T16" fmla="*/ 166 w 288"/>
                <a:gd name="T17" fmla="*/ 4 h 270"/>
                <a:gd name="T18" fmla="*/ 189 w 288"/>
                <a:gd name="T19" fmla="*/ 5 h 270"/>
                <a:gd name="T20" fmla="*/ 200 w 288"/>
                <a:gd name="T21" fmla="*/ 6 h 270"/>
                <a:gd name="T22" fmla="*/ 202 w 288"/>
                <a:gd name="T23" fmla="*/ 24 h 270"/>
                <a:gd name="T24" fmla="*/ 210 w 288"/>
                <a:gd name="T25" fmla="*/ 39 h 270"/>
                <a:gd name="T26" fmla="*/ 222 w 288"/>
                <a:gd name="T27" fmla="*/ 53 h 270"/>
                <a:gd name="T28" fmla="*/ 228 w 288"/>
                <a:gd name="T29" fmla="*/ 65 h 270"/>
                <a:gd name="T30" fmla="*/ 251 w 288"/>
                <a:gd name="T31" fmla="*/ 80 h 270"/>
                <a:gd name="T32" fmla="*/ 263 w 288"/>
                <a:gd name="T33" fmla="*/ 85 h 270"/>
                <a:gd name="T34" fmla="*/ 275 w 288"/>
                <a:gd name="T35" fmla="*/ 92 h 270"/>
                <a:gd name="T36" fmla="*/ 288 w 288"/>
                <a:gd name="T37" fmla="*/ 104 h 270"/>
                <a:gd name="T38" fmla="*/ 274 w 288"/>
                <a:gd name="T39" fmla="*/ 121 h 270"/>
                <a:gd name="T40" fmla="*/ 252 w 288"/>
                <a:gd name="T41" fmla="*/ 124 h 270"/>
                <a:gd name="T42" fmla="*/ 259 w 288"/>
                <a:gd name="T43" fmla="*/ 138 h 270"/>
                <a:gd name="T44" fmla="*/ 264 w 288"/>
                <a:gd name="T45" fmla="*/ 151 h 270"/>
                <a:gd name="T46" fmla="*/ 271 w 288"/>
                <a:gd name="T47" fmla="*/ 164 h 270"/>
                <a:gd name="T48" fmla="*/ 276 w 288"/>
                <a:gd name="T49" fmla="*/ 170 h 270"/>
                <a:gd name="T50" fmla="*/ 269 w 288"/>
                <a:gd name="T51" fmla="*/ 182 h 270"/>
                <a:gd name="T52" fmla="*/ 249 w 288"/>
                <a:gd name="T53" fmla="*/ 211 h 270"/>
                <a:gd name="T54" fmla="*/ 260 w 288"/>
                <a:gd name="T55" fmla="*/ 230 h 270"/>
                <a:gd name="T56" fmla="*/ 240 w 288"/>
                <a:gd name="T57" fmla="*/ 225 h 270"/>
                <a:gd name="T58" fmla="*/ 222 w 288"/>
                <a:gd name="T59" fmla="*/ 234 h 270"/>
                <a:gd name="T60" fmla="*/ 207 w 288"/>
                <a:gd name="T61" fmla="*/ 228 h 270"/>
                <a:gd name="T62" fmla="*/ 188 w 288"/>
                <a:gd name="T63" fmla="*/ 235 h 270"/>
                <a:gd name="T64" fmla="*/ 171 w 288"/>
                <a:gd name="T65" fmla="*/ 242 h 270"/>
                <a:gd name="T66" fmla="*/ 154 w 288"/>
                <a:gd name="T67" fmla="*/ 242 h 270"/>
                <a:gd name="T68" fmla="*/ 129 w 288"/>
                <a:gd name="T69" fmla="*/ 240 h 270"/>
                <a:gd name="T70" fmla="*/ 87 w 288"/>
                <a:gd name="T71" fmla="*/ 242 h 270"/>
                <a:gd name="T72" fmla="*/ 56 w 288"/>
                <a:gd name="T73" fmla="*/ 249 h 270"/>
                <a:gd name="T74" fmla="*/ 51 w 288"/>
                <a:gd name="T75" fmla="*/ 253 h 270"/>
                <a:gd name="T76" fmla="*/ 44 w 288"/>
                <a:gd name="T77" fmla="*/ 266 h 270"/>
                <a:gd name="T78" fmla="*/ 27 w 288"/>
                <a:gd name="T79" fmla="*/ 270 h 270"/>
                <a:gd name="T80" fmla="*/ 25 w 288"/>
                <a:gd name="T81" fmla="*/ 249 h 270"/>
                <a:gd name="T82" fmla="*/ 8 w 288"/>
                <a:gd name="T83" fmla="*/ 237 h 270"/>
                <a:gd name="T84" fmla="*/ 21 w 288"/>
                <a:gd name="T85" fmla="*/ 216 h 270"/>
                <a:gd name="T86" fmla="*/ 22 w 288"/>
                <a:gd name="T87" fmla="*/ 194 h 270"/>
                <a:gd name="T88" fmla="*/ 13 w 288"/>
                <a:gd name="T89" fmla="*/ 175 h 270"/>
                <a:gd name="T90" fmla="*/ 9 w 288"/>
                <a:gd name="T91" fmla="*/ 145 h 270"/>
                <a:gd name="T92" fmla="*/ 36 w 288"/>
                <a:gd name="T93" fmla="*/ 136 h 270"/>
                <a:gd name="T94" fmla="*/ 47 w 288"/>
                <a:gd name="T95" fmla="*/ 127 h 270"/>
                <a:gd name="T96" fmla="*/ 59 w 288"/>
                <a:gd name="T97" fmla="*/ 116 h 270"/>
                <a:gd name="T98" fmla="*/ 67 w 288"/>
                <a:gd name="T99" fmla="*/ 115 h 270"/>
                <a:gd name="T100" fmla="*/ 61 w 288"/>
                <a:gd name="T101" fmla="*/ 103 h 270"/>
                <a:gd name="T102" fmla="*/ 60 w 288"/>
                <a:gd name="T103" fmla="*/ 82 h 270"/>
                <a:gd name="T104" fmla="*/ 73 w 288"/>
                <a:gd name="T105" fmla="*/ 65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88" h="270">
                  <a:moveTo>
                    <a:pt x="81" y="66"/>
                  </a:moveTo>
                  <a:cubicBezTo>
                    <a:pt x="80" y="61"/>
                    <a:pt x="80" y="61"/>
                    <a:pt x="80" y="61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3" y="55"/>
                    <a:pt x="83" y="55"/>
                    <a:pt x="83" y="55"/>
                  </a:cubicBezTo>
                  <a:cubicBezTo>
                    <a:pt x="76" y="56"/>
                    <a:pt x="76" y="56"/>
                    <a:pt x="76" y="56"/>
                  </a:cubicBezTo>
                  <a:cubicBezTo>
                    <a:pt x="73" y="55"/>
                    <a:pt x="73" y="55"/>
                    <a:pt x="73" y="55"/>
                  </a:cubicBezTo>
                  <a:cubicBezTo>
                    <a:pt x="73" y="50"/>
                    <a:pt x="73" y="50"/>
                    <a:pt x="73" y="50"/>
                  </a:cubicBezTo>
                  <a:cubicBezTo>
                    <a:pt x="75" y="45"/>
                    <a:pt x="75" y="45"/>
                    <a:pt x="75" y="45"/>
                  </a:cubicBezTo>
                  <a:cubicBezTo>
                    <a:pt x="74" y="36"/>
                    <a:pt x="74" y="36"/>
                    <a:pt x="74" y="36"/>
                  </a:cubicBezTo>
                  <a:cubicBezTo>
                    <a:pt x="74" y="36"/>
                    <a:pt x="72" y="36"/>
                    <a:pt x="75" y="34"/>
                  </a:cubicBezTo>
                  <a:cubicBezTo>
                    <a:pt x="79" y="33"/>
                    <a:pt x="81" y="33"/>
                    <a:pt x="81" y="33"/>
                  </a:cubicBezTo>
                  <a:cubicBezTo>
                    <a:pt x="82" y="27"/>
                    <a:pt x="82" y="27"/>
                    <a:pt x="82" y="27"/>
                  </a:cubicBezTo>
                  <a:cubicBezTo>
                    <a:pt x="85" y="24"/>
                    <a:pt x="85" y="24"/>
                    <a:pt x="85" y="24"/>
                  </a:cubicBezTo>
                  <a:cubicBezTo>
                    <a:pt x="85" y="24"/>
                    <a:pt x="84" y="24"/>
                    <a:pt x="88" y="24"/>
                  </a:cubicBezTo>
                  <a:cubicBezTo>
                    <a:pt x="92" y="24"/>
                    <a:pt x="93" y="24"/>
                    <a:pt x="93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3" y="21"/>
                    <a:pt x="103" y="21"/>
                    <a:pt x="103" y="21"/>
                  </a:cubicBezTo>
                  <a:cubicBezTo>
                    <a:pt x="101" y="16"/>
                    <a:pt x="101" y="16"/>
                    <a:pt x="101" y="16"/>
                  </a:cubicBezTo>
                  <a:cubicBezTo>
                    <a:pt x="106" y="11"/>
                    <a:pt x="106" y="11"/>
                    <a:pt x="106" y="11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12" y="1"/>
                    <a:pt x="112" y="1"/>
                    <a:pt x="112" y="1"/>
                  </a:cubicBezTo>
                  <a:cubicBezTo>
                    <a:pt x="112" y="1"/>
                    <a:pt x="115" y="4"/>
                    <a:pt x="116" y="4"/>
                  </a:cubicBezTo>
                  <a:cubicBezTo>
                    <a:pt x="117" y="4"/>
                    <a:pt x="118" y="5"/>
                    <a:pt x="119" y="4"/>
                  </a:cubicBezTo>
                  <a:cubicBezTo>
                    <a:pt x="120" y="4"/>
                    <a:pt x="121" y="2"/>
                    <a:pt x="121" y="2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9" y="1"/>
                    <a:pt x="129" y="1"/>
                    <a:pt x="129" y="1"/>
                  </a:cubicBezTo>
                  <a:cubicBezTo>
                    <a:pt x="131" y="5"/>
                    <a:pt x="131" y="5"/>
                    <a:pt x="131" y="5"/>
                  </a:cubicBezTo>
                  <a:cubicBezTo>
                    <a:pt x="136" y="5"/>
                    <a:pt x="136" y="5"/>
                    <a:pt x="136" y="5"/>
                  </a:cubicBezTo>
                  <a:cubicBezTo>
                    <a:pt x="137" y="3"/>
                    <a:pt x="137" y="3"/>
                    <a:pt x="137" y="3"/>
                  </a:cubicBezTo>
                  <a:cubicBezTo>
                    <a:pt x="144" y="1"/>
                    <a:pt x="144" y="1"/>
                    <a:pt x="144" y="1"/>
                  </a:cubicBezTo>
                  <a:cubicBezTo>
                    <a:pt x="152" y="1"/>
                    <a:pt x="152" y="1"/>
                    <a:pt x="152" y="1"/>
                  </a:cubicBezTo>
                  <a:cubicBezTo>
                    <a:pt x="153" y="7"/>
                    <a:pt x="153" y="7"/>
                    <a:pt x="153" y="7"/>
                  </a:cubicBezTo>
                  <a:cubicBezTo>
                    <a:pt x="153" y="10"/>
                    <a:pt x="153" y="10"/>
                    <a:pt x="153" y="10"/>
                  </a:cubicBezTo>
                  <a:cubicBezTo>
                    <a:pt x="153" y="10"/>
                    <a:pt x="155" y="13"/>
                    <a:pt x="157" y="12"/>
                  </a:cubicBezTo>
                  <a:cubicBezTo>
                    <a:pt x="158" y="12"/>
                    <a:pt x="162" y="11"/>
                    <a:pt x="163" y="9"/>
                  </a:cubicBezTo>
                  <a:cubicBezTo>
                    <a:pt x="163" y="7"/>
                    <a:pt x="164" y="5"/>
                    <a:pt x="166" y="4"/>
                  </a:cubicBezTo>
                  <a:cubicBezTo>
                    <a:pt x="168" y="4"/>
                    <a:pt x="167" y="3"/>
                    <a:pt x="170" y="2"/>
                  </a:cubicBezTo>
                  <a:cubicBezTo>
                    <a:pt x="174" y="1"/>
                    <a:pt x="177" y="0"/>
                    <a:pt x="177" y="0"/>
                  </a:cubicBezTo>
                  <a:cubicBezTo>
                    <a:pt x="186" y="2"/>
                    <a:pt x="186" y="2"/>
                    <a:pt x="186" y="2"/>
                  </a:cubicBezTo>
                  <a:cubicBezTo>
                    <a:pt x="189" y="5"/>
                    <a:pt x="189" y="5"/>
                    <a:pt x="189" y="5"/>
                  </a:cubicBezTo>
                  <a:cubicBezTo>
                    <a:pt x="192" y="7"/>
                    <a:pt x="192" y="7"/>
                    <a:pt x="192" y="7"/>
                  </a:cubicBezTo>
                  <a:cubicBezTo>
                    <a:pt x="195" y="6"/>
                    <a:pt x="195" y="6"/>
                    <a:pt x="195" y="6"/>
                  </a:cubicBezTo>
                  <a:cubicBezTo>
                    <a:pt x="196" y="8"/>
                    <a:pt x="196" y="8"/>
                    <a:pt x="196" y="8"/>
                  </a:cubicBezTo>
                  <a:cubicBezTo>
                    <a:pt x="200" y="6"/>
                    <a:pt x="200" y="6"/>
                    <a:pt x="200" y="6"/>
                  </a:cubicBezTo>
                  <a:cubicBezTo>
                    <a:pt x="202" y="10"/>
                    <a:pt x="202" y="10"/>
                    <a:pt x="202" y="10"/>
                  </a:cubicBezTo>
                  <a:cubicBezTo>
                    <a:pt x="202" y="18"/>
                    <a:pt x="202" y="18"/>
                    <a:pt x="202" y="18"/>
                  </a:cubicBezTo>
                  <a:cubicBezTo>
                    <a:pt x="202" y="21"/>
                    <a:pt x="202" y="21"/>
                    <a:pt x="202" y="21"/>
                  </a:cubicBezTo>
                  <a:cubicBezTo>
                    <a:pt x="202" y="24"/>
                    <a:pt x="202" y="24"/>
                    <a:pt x="202" y="24"/>
                  </a:cubicBezTo>
                  <a:cubicBezTo>
                    <a:pt x="208" y="28"/>
                    <a:pt x="208" y="28"/>
                    <a:pt x="208" y="28"/>
                  </a:cubicBezTo>
                  <a:cubicBezTo>
                    <a:pt x="211" y="31"/>
                    <a:pt x="211" y="31"/>
                    <a:pt x="211" y="31"/>
                  </a:cubicBezTo>
                  <a:cubicBezTo>
                    <a:pt x="210" y="36"/>
                    <a:pt x="210" y="36"/>
                    <a:pt x="210" y="36"/>
                  </a:cubicBezTo>
                  <a:cubicBezTo>
                    <a:pt x="210" y="39"/>
                    <a:pt x="210" y="39"/>
                    <a:pt x="210" y="39"/>
                  </a:cubicBezTo>
                  <a:cubicBezTo>
                    <a:pt x="207" y="47"/>
                    <a:pt x="207" y="47"/>
                    <a:pt x="207" y="47"/>
                  </a:cubicBezTo>
                  <a:cubicBezTo>
                    <a:pt x="214" y="49"/>
                    <a:pt x="214" y="49"/>
                    <a:pt x="214" y="49"/>
                  </a:cubicBezTo>
                  <a:cubicBezTo>
                    <a:pt x="218" y="53"/>
                    <a:pt x="218" y="53"/>
                    <a:pt x="218" y="53"/>
                  </a:cubicBezTo>
                  <a:cubicBezTo>
                    <a:pt x="222" y="53"/>
                    <a:pt x="222" y="53"/>
                    <a:pt x="222" y="53"/>
                  </a:cubicBezTo>
                  <a:cubicBezTo>
                    <a:pt x="222" y="58"/>
                    <a:pt x="222" y="58"/>
                    <a:pt x="222" y="58"/>
                  </a:cubicBezTo>
                  <a:cubicBezTo>
                    <a:pt x="222" y="58"/>
                    <a:pt x="220" y="61"/>
                    <a:pt x="223" y="61"/>
                  </a:cubicBezTo>
                  <a:cubicBezTo>
                    <a:pt x="226" y="62"/>
                    <a:pt x="227" y="62"/>
                    <a:pt x="227" y="62"/>
                  </a:cubicBezTo>
                  <a:cubicBezTo>
                    <a:pt x="228" y="65"/>
                    <a:pt x="228" y="65"/>
                    <a:pt x="228" y="65"/>
                  </a:cubicBezTo>
                  <a:cubicBezTo>
                    <a:pt x="233" y="72"/>
                    <a:pt x="233" y="72"/>
                    <a:pt x="233" y="72"/>
                  </a:cubicBezTo>
                  <a:cubicBezTo>
                    <a:pt x="244" y="74"/>
                    <a:pt x="244" y="74"/>
                    <a:pt x="244" y="74"/>
                  </a:cubicBezTo>
                  <a:cubicBezTo>
                    <a:pt x="249" y="76"/>
                    <a:pt x="249" y="76"/>
                    <a:pt x="249" y="76"/>
                  </a:cubicBezTo>
                  <a:cubicBezTo>
                    <a:pt x="251" y="80"/>
                    <a:pt x="251" y="80"/>
                    <a:pt x="251" y="80"/>
                  </a:cubicBezTo>
                  <a:cubicBezTo>
                    <a:pt x="252" y="89"/>
                    <a:pt x="252" y="89"/>
                    <a:pt x="252" y="89"/>
                  </a:cubicBezTo>
                  <a:cubicBezTo>
                    <a:pt x="257" y="89"/>
                    <a:pt x="257" y="89"/>
                    <a:pt x="257" y="89"/>
                  </a:cubicBezTo>
                  <a:cubicBezTo>
                    <a:pt x="260" y="86"/>
                    <a:pt x="260" y="86"/>
                    <a:pt x="260" y="86"/>
                  </a:cubicBezTo>
                  <a:cubicBezTo>
                    <a:pt x="263" y="85"/>
                    <a:pt x="263" y="85"/>
                    <a:pt x="263" y="85"/>
                  </a:cubicBezTo>
                  <a:cubicBezTo>
                    <a:pt x="267" y="86"/>
                    <a:pt x="267" y="86"/>
                    <a:pt x="267" y="86"/>
                  </a:cubicBezTo>
                  <a:cubicBezTo>
                    <a:pt x="272" y="87"/>
                    <a:pt x="272" y="87"/>
                    <a:pt x="272" y="87"/>
                  </a:cubicBezTo>
                  <a:cubicBezTo>
                    <a:pt x="277" y="87"/>
                    <a:pt x="277" y="87"/>
                    <a:pt x="277" y="87"/>
                  </a:cubicBezTo>
                  <a:cubicBezTo>
                    <a:pt x="275" y="92"/>
                    <a:pt x="275" y="92"/>
                    <a:pt x="275" y="92"/>
                  </a:cubicBezTo>
                  <a:cubicBezTo>
                    <a:pt x="279" y="95"/>
                    <a:pt x="279" y="95"/>
                    <a:pt x="279" y="95"/>
                  </a:cubicBezTo>
                  <a:cubicBezTo>
                    <a:pt x="283" y="96"/>
                    <a:pt x="283" y="96"/>
                    <a:pt x="283" y="96"/>
                  </a:cubicBezTo>
                  <a:cubicBezTo>
                    <a:pt x="288" y="98"/>
                    <a:pt x="288" y="98"/>
                    <a:pt x="288" y="98"/>
                  </a:cubicBezTo>
                  <a:cubicBezTo>
                    <a:pt x="288" y="104"/>
                    <a:pt x="288" y="104"/>
                    <a:pt x="288" y="104"/>
                  </a:cubicBezTo>
                  <a:cubicBezTo>
                    <a:pt x="286" y="107"/>
                    <a:pt x="286" y="107"/>
                    <a:pt x="286" y="107"/>
                  </a:cubicBezTo>
                  <a:cubicBezTo>
                    <a:pt x="282" y="108"/>
                    <a:pt x="282" y="108"/>
                    <a:pt x="282" y="108"/>
                  </a:cubicBezTo>
                  <a:cubicBezTo>
                    <a:pt x="282" y="108"/>
                    <a:pt x="284" y="113"/>
                    <a:pt x="282" y="114"/>
                  </a:cubicBezTo>
                  <a:cubicBezTo>
                    <a:pt x="281" y="115"/>
                    <a:pt x="274" y="121"/>
                    <a:pt x="274" y="121"/>
                  </a:cubicBezTo>
                  <a:cubicBezTo>
                    <a:pt x="267" y="123"/>
                    <a:pt x="267" y="123"/>
                    <a:pt x="267" y="123"/>
                  </a:cubicBezTo>
                  <a:cubicBezTo>
                    <a:pt x="261" y="121"/>
                    <a:pt x="261" y="121"/>
                    <a:pt x="261" y="121"/>
                  </a:cubicBezTo>
                  <a:cubicBezTo>
                    <a:pt x="261" y="121"/>
                    <a:pt x="260" y="120"/>
                    <a:pt x="256" y="121"/>
                  </a:cubicBezTo>
                  <a:cubicBezTo>
                    <a:pt x="252" y="123"/>
                    <a:pt x="252" y="124"/>
                    <a:pt x="252" y="124"/>
                  </a:cubicBezTo>
                  <a:cubicBezTo>
                    <a:pt x="250" y="131"/>
                    <a:pt x="250" y="131"/>
                    <a:pt x="250" y="131"/>
                  </a:cubicBezTo>
                  <a:cubicBezTo>
                    <a:pt x="250" y="134"/>
                    <a:pt x="250" y="134"/>
                    <a:pt x="250" y="134"/>
                  </a:cubicBezTo>
                  <a:cubicBezTo>
                    <a:pt x="254" y="137"/>
                    <a:pt x="254" y="137"/>
                    <a:pt x="254" y="137"/>
                  </a:cubicBezTo>
                  <a:cubicBezTo>
                    <a:pt x="259" y="138"/>
                    <a:pt x="259" y="138"/>
                    <a:pt x="259" y="138"/>
                  </a:cubicBezTo>
                  <a:cubicBezTo>
                    <a:pt x="262" y="142"/>
                    <a:pt x="262" y="142"/>
                    <a:pt x="262" y="142"/>
                  </a:cubicBezTo>
                  <a:cubicBezTo>
                    <a:pt x="264" y="145"/>
                    <a:pt x="264" y="145"/>
                    <a:pt x="264" y="145"/>
                  </a:cubicBezTo>
                  <a:cubicBezTo>
                    <a:pt x="262" y="149"/>
                    <a:pt x="262" y="149"/>
                    <a:pt x="262" y="149"/>
                  </a:cubicBezTo>
                  <a:cubicBezTo>
                    <a:pt x="264" y="151"/>
                    <a:pt x="264" y="151"/>
                    <a:pt x="264" y="151"/>
                  </a:cubicBezTo>
                  <a:cubicBezTo>
                    <a:pt x="268" y="153"/>
                    <a:pt x="268" y="153"/>
                    <a:pt x="268" y="153"/>
                  </a:cubicBezTo>
                  <a:cubicBezTo>
                    <a:pt x="266" y="155"/>
                    <a:pt x="266" y="155"/>
                    <a:pt x="266" y="155"/>
                  </a:cubicBezTo>
                  <a:cubicBezTo>
                    <a:pt x="269" y="161"/>
                    <a:pt x="269" y="161"/>
                    <a:pt x="269" y="161"/>
                  </a:cubicBezTo>
                  <a:cubicBezTo>
                    <a:pt x="271" y="164"/>
                    <a:pt x="271" y="164"/>
                    <a:pt x="271" y="164"/>
                  </a:cubicBezTo>
                  <a:cubicBezTo>
                    <a:pt x="269" y="166"/>
                    <a:pt x="269" y="166"/>
                    <a:pt x="269" y="166"/>
                  </a:cubicBezTo>
                  <a:cubicBezTo>
                    <a:pt x="272" y="167"/>
                    <a:pt x="272" y="167"/>
                    <a:pt x="272" y="167"/>
                  </a:cubicBezTo>
                  <a:cubicBezTo>
                    <a:pt x="276" y="167"/>
                    <a:pt x="276" y="167"/>
                    <a:pt x="276" y="167"/>
                  </a:cubicBezTo>
                  <a:cubicBezTo>
                    <a:pt x="276" y="170"/>
                    <a:pt x="276" y="170"/>
                    <a:pt x="276" y="170"/>
                  </a:cubicBezTo>
                  <a:cubicBezTo>
                    <a:pt x="283" y="174"/>
                    <a:pt x="283" y="174"/>
                    <a:pt x="283" y="174"/>
                  </a:cubicBezTo>
                  <a:cubicBezTo>
                    <a:pt x="281" y="174"/>
                    <a:pt x="281" y="174"/>
                    <a:pt x="281" y="174"/>
                  </a:cubicBezTo>
                  <a:cubicBezTo>
                    <a:pt x="273" y="176"/>
                    <a:pt x="273" y="176"/>
                    <a:pt x="273" y="176"/>
                  </a:cubicBezTo>
                  <a:cubicBezTo>
                    <a:pt x="269" y="182"/>
                    <a:pt x="269" y="182"/>
                    <a:pt x="269" y="182"/>
                  </a:cubicBezTo>
                  <a:cubicBezTo>
                    <a:pt x="257" y="182"/>
                    <a:pt x="257" y="182"/>
                    <a:pt x="257" y="182"/>
                  </a:cubicBezTo>
                  <a:cubicBezTo>
                    <a:pt x="255" y="194"/>
                    <a:pt x="255" y="194"/>
                    <a:pt x="255" y="194"/>
                  </a:cubicBezTo>
                  <a:cubicBezTo>
                    <a:pt x="252" y="202"/>
                    <a:pt x="252" y="202"/>
                    <a:pt x="252" y="202"/>
                  </a:cubicBezTo>
                  <a:cubicBezTo>
                    <a:pt x="249" y="211"/>
                    <a:pt x="249" y="211"/>
                    <a:pt x="249" y="211"/>
                  </a:cubicBezTo>
                  <a:cubicBezTo>
                    <a:pt x="251" y="216"/>
                    <a:pt x="251" y="216"/>
                    <a:pt x="251" y="216"/>
                  </a:cubicBezTo>
                  <a:cubicBezTo>
                    <a:pt x="254" y="223"/>
                    <a:pt x="254" y="223"/>
                    <a:pt x="254" y="223"/>
                  </a:cubicBezTo>
                  <a:cubicBezTo>
                    <a:pt x="260" y="230"/>
                    <a:pt x="260" y="230"/>
                    <a:pt x="260" y="230"/>
                  </a:cubicBezTo>
                  <a:cubicBezTo>
                    <a:pt x="260" y="230"/>
                    <a:pt x="260" y="230"/>
                    <a:pt x="260" y="230"/>
                  </a:cubicBezTo>
                  <a:cubicBezTo>
                    <a:pt x="254" y="232"/>
                    <a:pt x="254" y="232"/>
                    <a:pt x="254" y="232"/>
                  </a:cubicBezTo>
                  <a:cubicBezTo>
                    <a:pt x="250" y="233"/>
                    <a:pt x="250" y="233"/>
                    <a:pt x="250" y="233"/>
                  </a:cubicBezTo>
                  <a:cubicBezTo>
                    <a:pt x="246" y="227"/>
                    <a:pt x="246" y="227"/>
                    <a:pt x="246" y="227"/>
                  </a:cubicBezTo>
                  <a:cubicBezTo>
                    <a:pt x="240" y="225"/>
                    <a:pt x="240" y="225"/>
                    <a:pt x="240" y="225"/>
                  </a:cubicBezTo>
                  <a:cubicBezTo>
                    <a:pt x="233" y="228"/>
                    <a:pt x="233" y="228"/>
                    <a:pt x="233" y="228"/>
                  </a:cubicBezTo>
                  <a:cubicBezTo>
                    <a:pt x="226" y="230"/>
                    <a:pt x="226" y="230"/>
                    <a:pt x="226" y="230"/>
                  </a:cubicBezTo>
                  <a:cubicBezTo>
                    <a:pt x="224" y="230"/>
                    <a:pt x="224" y="230"/>
                    <a:pt x="224" y="230"/>
                  </a:cubicBezTo>
                  <a:cubicBezTo>
                    <a:pt x="222" y="234"/>
                    <a:pt x="222" y="234"/>
                    <a:pt x="222" y="234"/>
                  </a:cubicBezTo>
                  <a:cubicBezTo>
                    <a:pt x="216" y="237"/>
                    <a:pt x="216" y="237"/>
                    <a:pt x="216" y="237"/>
                  </a:cubicBezTo>
                  <a:cubicBezTo>
                    <a:pt x="216" y="237"/>
                    <a:pt x="214" y="235"/>
                    <a:pt x="213" y="234"/>
                  </a:cubicBezTo>
                  <a:cubicBezTo>
                    <a:pt x="212" y="233"/>
                    <a:pt x="209" y="231"/>
                    <a:pt x="209" y="231"/>
                  </a:cubicBezTo>
                  <a:cubicBezTo>
                    <a:pt x="209" y="231"/>
                    <a:pt x="208" y="229"/>
                    <a:pt x="207" y="228"/>
                  </a:cubicBezTo>
                  <a:cubicBezTo>
                    <a:pt x="206" y="228"/>
                    <a:pt x="200" y="232"/>
                    <a:pt x="200" y="232"/>
                  </a:cubicBezTo>
                  <a:cubicBezTo>
                    <a:pt x="200" y="232"/>
                    <a:pt x="195" y="235"/>
                    <a:pt x="195" y="236"/>
                  </a:cubicBezTo>
                  <a:cubicBezTo>
                    <a:pt x="196" y="236"/>
                    <a:pt x="195" y="241"/>
                    <a:pt x="195" y="241"/>
                  </a:cubicBezTo>
                  <a:cubicBezTo>
                    <a:pt x="188" y="235"/>
                    <a:pt x="188" y="235"/>
                    <a:pt x="188" y="235"/>
                  </a:cubicBezTo>
                  <a:cubicBezTo>
                    <a:pt x="183" y="239"/>
                    <a:pt x="183" y="239"/>
                    <a:pt x="183" y="239"/>
                  </a:cubicBezTo>
                  <a:cubicBezTo>
                    <a:pt x="179" y="236"/>
                    <a:pt x="179" y="236"/>
                    <a:pt x="179" y="236"/>
                  </a:cubicBezTo>
                  <a:cubicBezTo>
                    <a:pt x="177" y="235"/>
                    <a:pt x="177" y="235"/>
                    <a:pt x="177" y="235"/>
                  </a:cubicBezTo>
                  <a:cubicBezTo>
                    <a:pt x="171" y="242"/>
                    <a:pt x="171" y="242"/>
                    <a:pt x="171" y="242"/>
                  </a:cubicBezTo>
                  <a:cubicBezTo>
                    <a:pt x="167" y="240"/>
                    <a:pt x="167" y="240"/>
                    <a:pt x="167" y="240"/>
                  </a:cubicBezTo>
                  <a:cubicBezTo>
                    <a:pt x="165" y="247"/>
                    <a:pt x="165" y="247"/>
                    <a:pt x="165" y="247"/>
                  </a:cubicBezTo>
                  <a:cubicBezTo>
                    <a:pt x="160" y="243"/>
                    <a:pt x="160" y="243"/>
                    <a:pt x="160" y="243"/>
                  </a:cubicBezTo>
                  <a:cubicBezTo>
                    <a:pt x="160" y="243"/>
                    <a:pt x="155" y="242"/>
                    <a:pt x="154" y="242"/>
                  </a:cubicBezTo>
                  <a:cubicBezTo>
                    <a:pt x="153" y="242"/>
                    <a:pt x="150" y="246"/>
                    <a:pt x="150" y="246"/>
                  </a:cubicBezTo>
                  <a:cubicBezTo>
                    <a:pt x="145" y="242"/>
                    <a:pt x="145" y="242"/>
                    <a:pt x="145" y="242"/>
                  </a:cubicBezTo>
                  <a:cubicBezTo>
                    <a:pt x="141" y="239"/>
                    <a:pt x="141" y="239"/>
                    <a:pt x="141" y="239"/>
                  </a:cubicBezTo>
                  <a:cubicBezTo>
                    <a:pt x="141" y="239"/>
                    <a:pt x="130" y="240"/>
                    <a:pt x="129" y="240"/>
                  </a:cubicBezTo>
                  <a:cubicBezTo>
                    <a:pt x="128" y="240"/>
                    <a:pt x="121" y="239"/>
                    <a:pt x="121" y="239"/>
                  </a:cubicBezTo>
                  <a:cubicBezTo>
                    <a:pt x="112" y="241"/>
                    <a:pt x="112" y="241"/>
                    <a:pt x="112" y="241"/>
                  </a:cubicBezTo>
                  <a:cubicBezTo>
                    <a:pt x="99" y="241"/>
                    <a:pt x="99" y="241"/>
                    <a:pt x="99" y="241"/>
                  </a:cubicBezTo>
                  <a:cubicBezTo>
                    <a:pt x="87" y="242"/>
                    <a:pt x="87" y="242"/>
                    <a:pt x="87" y="242"/>
                  </a:cubicBezTo>
                  <a:cubicBezTo>
                    <a:pt x="78" y="242"/>
                    <a:pt x="78" y="242"/>
                    <a:pt x="78" y="242"/>
                  </a:cubicBezTo>
                  <a:cubicBezTo>
                    <a:pt x="71" y="247"/>
                    <a:pt x="71" y="247"/>
                    <a:pt x="71" y="247"/>
                  </a:cubicBezTo>
                  <a:cubicBezTo>
                    <a:pt x="64" y="248"/>
                    <a:pt x="64" y="248"/>
                    <a:pt x="64" y="248"/>
                  </a:cubicBezTo>
                  <a:cubicBezTo>
                    <a:pt x="56" y="249"/>
                    <a:pt x="56" y="249"/>
                    <a:pt x="56" y="249"/>
                  </a:cubicBezTo>
                  <a:cubicBezTo>
                    <a:pt x="55" y="249"/>
                    <a:pt x="55" y="249"/>
                    <a:pt x="55" y="249"/>
                  </a:cubicBezTo>
                  <a:cubicBezTo>
                    <a:pt x="54" y="250"/>
                    <a:pt x="54" y="250"/>
                    <a:pt x="54" y="250"/>
                  </a:cubicBezTo>
                  <a:cubicBezTo>
                    <a:pt x="51" y="252"/>
                    <a:pt x="51" y="252"/>
                    <a:pt x="51" y="252"/>
                  </a:cubicBezTo>
                  <a:cubicBezTo>
                    <a:pt x="51" y="253"/>
                    <a:pt x="51" y="253"/>
                    <a:pt x="51" y="253"/>
                  </a:cubicBezTo>
                  <a:cubicBezTo>
                    <a:pt x="49" y="255"/>
                    <a:pt x="49" y="255"/>
                    <a:pt x="49" y="255"/>
                  </a:cubicBezTo>
                  <a:cubicBezTo>
                    <a:pt x="48" y="260"/>
                    <a:pt x="48" y="260"/>
                    <a:pt x="48" y="260"/>
                  </a:cubicBezTo>
                  <a:cubicBezTo>
                    <a:pt x="47" y="262"/>
                    <a:pt x="45" y="264"/>
                    <a:pt x="44" y="266"/>
                  </a:cubicBezTo>
                  <a:cubicBezTo>
                    <a:pt x="44" y="266"/>
                    <a:pt x="44" y="266"/>
                    <a:pt x="44" y="266"/>
                  </a:cubicBezTo>
                  <a:cubicBezTo>
                    <a:pt x="44" y="266"/>
                    <a:pt x="41" y="265"/>
                    <a:pt x="41" y="267"/>
                  </a:cubicBezTo>
                  <a:cubicBezTo>
                    <a:pt x="41" y="268"/>
                    <a:pt x="41" y="268"/>
                    <a:pt x="41" y="268"/>
                  </a:cubicBezTo>
                  <a:cubicBezTo>
                    <a:pt x="38" y="269"/>
                    <a:pt x="33" y="267"/>
                    <a:pt x="33" y="267"/>
                  </a:cubicBezTo>
                  <a:cubicBezTo>
                    <a:pt x="27" y="270"/>
                    <a:pt x="27" y="270"/>
                    <a:pt x="27" y="270"/>
                  </a:cubicBezTo>
                  <a:cubicBezTo>
                    <a:pt x="27" y="270"/>
                    <a:pt x="27" y="270"/>
                    <a:pt x="27" y="270"/>
                  </a:cubicBezTo>
                  <a:cubicBezTo>
                    <a:pt x="27" y="269"/>
                    <a:pt x="25" y="265"/>
                    <a:pt x="25" y="265"/>
                  </a:cubicBezTo>
                  <a:cubicBezTo>
                    <a:pt x="25" y="265"/>
                    <a:pt x="26" y="258"/>
                    <a:pt x="26" y="258"/>
                  </a:cubicBezTo>
                  <a:cubicBezTo>
                    <a:pt x="26" y="257"/>
                    <a:pt x="25" y="249"/>
                    <a:pt x="25" y="249"/>
                  </a:cubicBezTo>
                  <a:cubicBezTo>
                    <a:pt x="25" y="245"/>
                    <a:pt x="25" y="245"/>
                    <a:pt x="25" y="245"/>
                  </a:cubicBezTo>
                  <a:cubicBezTo>
                    <a:pt x="19" y="241"/>
                    <a:pt x="19" y="241"/>
                    <a:pt x="19" y="241"/>
                  </a:cubicBezTo>
                  <a:cubicBezTo>
                    <a:pt x="19" y="241"/>
                    <a:pt x="12" y="240"/>
                    <a:pt x="10" y="240"/>
                  </a:cubicBezTo>
                  <a:cubicBezTo>
                    <a:pt x="9" y="240"/>
                    <a:pt x="8" y="237"/>
                    <a:pt x="8" y="237"/>
                  </a:cubicBezTo>
                  <a:cubicBezTo>
                    <a:pt x="9" y="234"/>
                    <a:pt x="9" y="234"/>
                    <a:pt x="9" y="234"/>
                  </a:cubicBezTo>
                  <a:cubicBezTo>
                    <a:pt x="12" y="225"/>
                    <a:pt x="12" y="225"/>
                    <a:pt x="12" y="225"/>
                  </a:cubicBezTo>
                  <a:cubicBezTo>
                    <a:pt x="17" y="218"/>
                    <a:pt x="17" y="218"/>
                    <a:pt x="17" y="218"/>
                  </a:cubicBezTo>
                  <a:cubicBezTo>
                    <a:pt x="21" y="216"/>
                    <a:pt x="21" y="216"/>
                    <a:pt x="21" y="216"/>
                  </a:cubicBezTo>
                  <a:cubicBezTo>
                    <a:pt x="21" y="216"/>
                    <a:pt x="25" y="210"/>
                    <a:pt x="26" y="209"/>
                  </a:cubicBezTo>
                  <a:cubicBezTo>
                    <a:pt x="27" y="209"/>
                    <a:pt x="26" y="204"/>
                    <a:pt x="25" y="204"/>
                  </a:cubicBezTo>
                  <a:cubicBezTo>
                    <a:pt x="25" y="203"/>
                    <a:pt x="25" y="200"/>
                    <a:pt x="25" y="199"/>
                  </a:cubicBezTo>
                  <a:cubicBezTo>
                    <a:pt x="25" y="197"/>
                    <a:pt x="22" y="194"/>
                    <a:pt x="22" y="194"/>
                  </a:cubicBezTo>
                  <a:cubicBezTo>
                    <a:pt x="21" y="186"/>
                    <a:pt x="21" y="186"/>
                    <a:pt x="21" y="186"/>
                  </a:cubicBezTo>
                  <a:cubicBezTo>
                    <a:pt x="19" y="184"/>
                    <a:pt x="19" y="184"/>
                    <a:pt x="19" y="184"/>
                  </a:cubicBezTo>
                  <a:cubicBezTo>
                    <a:pt x="19" y="183"/>
                    <a:pt x="19" y="183"/>
                    <a:pt x="19" y="183"/>
                  </a:cubicBezTo>
                  <a:cubicBezTo>
                    <a:pt x="13" y="175"/>
                    <a:pt x="13" y="175"/>
                    <a:pt x="13" y="175"/>
                  </a:cubicBezTo>
                  <a:cubicBezTo>
                    <a:pt x="8" y="164"/>
                    <a:pt x="8" y="164"/>
                    <a:pt x="8" y="164"/>
                  </a:cubicBezTo>
                  <a:cubicBezTo>
                    <a:pt x="8" y="164"/>
                    <a:pt x="2" y="154"/>
                    <a:pt x="1" y="150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9" y="145"/>
                    <a:pt x="9" y="145"/>
                    <a:pt x="9" y="145"/>
                  </a:cubicBezTo>
                  <a:cubicBezTo>
                    <a:pt x="19" y="141"/>
                    <a:pt x="19" y="141"/>
                    <a:pt x="19" y="141"/>
                  </a:cubicBezTo>
                  <a:cubicBezTo>
                    <a:pt x="25" y="142"/>
                    <a:pt x="25" y="142"/>
                    <a:pt x="25" y="142"/>
                  </a:cubicBezTo>
                  <a:cubicBezTo>
                    <a:pt x="32" y="141"/>
                    <a:pt x="32" y="141"/>
                    <a:pt x="32" y="141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41" y="136"/>
                    <a:pt x="41" y="136"/>
                    <a:pt x="41" y="136"/>
                  </a:cubicBezTo>
                  <a:cubicBezTo>
                    <a:pt x="39" y="129"/>
                    <a:pt x="39" y="129"/>
                    <a:pt x="39" y="129"/>
                  </a:cubicBezTo>
                  <a:cubicBezTo>
                    <a:pt x="39" y="129"/>
                    <a:pt x="40" y="126"/>
                    <a:pt x="41" y="127"/>
                  </a:cubicBezTo>
                  <a:cubicBezTo>
                    <a:pt x="43" y="127"/>
                    <a:pt x="47" y="127"/>
                    <a:pt x="47" y="127"/>
                  </a:cubicBezTo>
                  <a:cubicBezTo>
                    <a:pt x="49" y="123"/>
                    <a:pt x="49" y="123"/>
                    <a:pt x="49" y="123"/>
                  </a:cubicBezTo>
                  <a:cubicBezTo>
                    <a:pt x="49" y="121"/>
                    <a:pt x="49" y="121"/>
                    <a:pt x="49" y="121"/>
                  </a:cubicBezTo>
                  <a:cubicBezTo>
                    <a:pt x="56" y="119"/>
                    <a:pt x="56" y="119"/>
                    <a:pt x="56" y="119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22"/>
                    <a:pt x="60" y="122"/>
                    <a:pt x="60" y="122"/>
                  </a:cubicBezTo>
                  <a:cubicBezTo>
                    <a:pt x="65" y="121"/>
                    <a:pt x="65" y="121"/>
                    <a:pt x="65" y="121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0" y="112"/>
                    <a:pt x="60" y="112"/>
                    <a:pt x="60" y="112"/>
                  </a:cubicBezTo>
                  <a:cubicBezTo>
                    <a:pt x="60" y="112"/>
                    <a:pt x="58" y="113"/>
                    <a:pt x="58" y="111"/>
                  </a:cubicBezTo>
                  <a:cubicBezTo>
                    <a:pt x="59" y="108"/>
                    <a:pt x="61" y="103"/>
                    <a:pt x="61" y="103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59" y="90"/>
                    <a:pt x="59" y="90"/>
                    <a:pt x="59" y="90"/>
                  </a:cubicBezTo>
                  <a:cubicBezTo>
                    <a:pt x="60" y="86"/>
                    <a:pt x="60" y="86"/>
                    <a:pt x="60" y="86"/>
                  </a:cubicBezTo>
                  <a:cubicBezTo>
                    <a:pt x="60" y="82"/>
                    <a:pt x="60" y="82"/>
                    <a:pt x="60" y="82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70" y="75"/>
                    <a:pt x="70" y="75"/>
                    <a:pt x="70" y="75"/>
                  </a:cubicBezTo>
                  <a:cubicBezTo>
                    <a:pt x="70" y="68"/>
                    <a:pt x="70" y="68"/>
                    <a:pt x="70" y="68"/>
                  </a:cubicBezTo>
                  <a:cubicBezTo>
                    <a:pt x="73" y="65"/>
                    <a:pt x="73" y="65"/>
                    <a:pt x="73" y="65"/>
                  </a:cubicBezTo>
                  <a:lnTo>
                    <a:pt x="81" y="66"/>
                  </a:lnTo>
                  <a:close/>
                </a:path>
              </a:pathLst>
            </a:custGeom>
            <a:grpFill/>
            <a:ln w="3175" cap="rnd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Lato Light"/>
              </a:endParaRPr>
            </a:p>
          </p:txBody>
        </p:sp>
        <p:sp>
          <p:nvSpPr>
            <p:cNvPr id="24" name="Freeform 17">
              <a:extLst>
                <a:ext uri="{FF2B5EF4-FFF2-40B4-BE49-F238E27FC236}">
                  <a16:creationId xmlns:a16="http://schemas.microsoft.com/office/drawing/2014/main" id="{B4514158-CD00-B1E7-A6D7-20F88CA88E1E}"/>
                </a:ext>
              </a:extLst>
            </p:cNvPr>
            <p:cNvSpPr>
              <a:spLocks/>
            </p:cNvSpPr>
            <p:nvPr/>
          </p:nvSpPr>
          <p:spPr bwMode="auto">
            <a:xfrm>
              <a:off x="6376066" y="2862204"/>
              <a:ext cx="354017" cy="336672"/>
            </a:xfrm>
            <a:custGeom>
              <a:avLst/>
              <a:gdLst>
                <a:gd name="T0" fmla="*/ 110 w 155"/>
                <a:gd name="T1" fmla="*/ 145 h 152"/>
                <a:gd name="T2" fmla="*/ 107 w 155"/>
                <a:gd name="T3" fmla="*/ 137 h 152"/>
                <a:gd name="T4" fmla="*/ 112 w 155"/>
                <a:gd name="T5" fmla="*/ 127 h 152"/>
                <a:gd name="T6" fmla="*/ 117 w 155"/>
                <a:gd name="T7" fmla="*/ 116 h 152"/>
                <a:gd name="T8" fmla="*/ 115 w 155"/>
                <a:gd name="T9" fmla="*/ 104 h 152"/>
                <a:gd name="T10" fmla="*/ 114 w 155"/>
                <a:gd name="T11" fmla="*/ 88 h 152"/>
                <a:gd name="T12" fmla="*/ 123 w 155"/>
                <a:gd name="T13" fmla="*/ 92 h 152"/>
                <a:gd name="T14" fmla="*/ 128 w 155"/>
                <a:gd name="T15" fmla="*/ 90 h 152"/>
                <a:gd name="T16" fmla="*/ 136 w 155"/>
                <a:gd name="T17" fmla="*/ 90 h 152"/>
                <a:gd name="T18" fmla="*/ 143 w 155"/>
                <a:gd name="T19" fmla="*/ 86 h 152"/>
                <a:gd name="T20" fmla="*/ 155 w 155"/>
                <a:gd name="T21" fmla="*/ 83 h 152"/>
                <a:gd name="T22" fmla="*/ 143 w 155"/>
                <a:gd name="T23" fmla="*/ 77 h 152"/>
                <a:gd name="T24" fmla="*/ 141 w 155"/>
                <a:gd name="T25" fmla="*/ 63 h 152"/>
                <a:gd name="T26" fmla="*/ 131 w 155"/>
                <a:gd name="T27" fmla="*/ 62 h 152"/>
                <a:gd name="T28" fmla="*/ 125 w 155"/>
                <a:gd name="T29" fmla="*/ 54 h 152"/>
                <a:gd name="T30" fmla="*/ 122 w 155"/>
                <a:gd name="T31" fmla="*/ 48 h 152"/>
                <a:gd name="T32" fmla="*/ 116 w 155"/>
                <a:gd name="T33" fmla="*/ 44 h 152"/>
                <a:gd name="T34" fmla="*/ 108 w 155"/>
                <a:gd name="T35" fmla="*/ 38 h 152"/>
                <a:gd name="T36" fmla="*/ 103 w 155"/>
                <a:gd name="T37" fmla="*/ 32 h 152"/>
                <a:gd name="T38" fmla="*/ 100 w 155"/>
                <a:gd name="T39" fmla="*/ 21 h 152"/>
                <a:gd name="T40" fmla="*/ 94 w 155"/>
                <a:gd name="T41" fmla="*/ 12 h 152"/>
                <a:gd name="T42" fmla="*/ 83 w 155"/>
                <a:gd name="T43" fmla="*/ 12 h 152"/>
                <a:gd name="T44" fmla="*/ 70 w 155"/>
                <a:gd name="T45" fmla="*/ 11 h 152"/>
                <a:gd name="T46" fmla="*/ 66 w 155"/>
                <a:gd name="T47" fmla="*/ 9 h 152"/>
                <a:gd name="T48" fmla="*/ 65 w 155"/>
                <a:gd name="T49" fmla="*/ 9 h 152"/>
                <a:gd name="T50" fmla="*/ 59 w 155"/>
                <a:gd name="T51" fmla="*/ 10 h 152"/>
                <a:gd name="T52" fmla="*/ 54 w 155"/>
                <a:gd name="T53" fmla="*/ 7 h 152"/>
                <a:gd name="T54" fmla="*/ 44 w 155"/>
                <a:gd name="T55" fmla="*/ 3 h 152"/>
                <a:gd name="T56" fmla="*/ 34 w 155"/>
                <a:gd name="T57" fmla="*/ 2 h 152"/>
                <a:gd name="T58" fmla="*/ 28 w 155"/>
                <a:gd name="T59" fmla="*/ 7 h 152"/>
                <a:gd name="T60" fmla="*/ 24 w 155"/>
                <a:gd name="T61" fmla="*/ 10 h 152"/>
                <a:gd name="T62" fmla="*/ 16 w 155"/>
                <a:gd name="T63" fmla="*/ 12 h 152"/>
                <a:gd name="T64" fmla="*/ 9 w 155"/>
                <a:gd name="T65" fmla="*/ 14 h 152"/>
                <a:gd name="T66" fmla="*/ 8 w 155"/>
                <a:gd name="T67" fmla="*/ 19 h 152"/>
                <a:gd name="T68" fmla="*/ 0 w 155"/>
                <a:gd name="T69" fmla="*/ 22 h 152"/>
                <a:gd name="T70" fmla="*/ 10 w 155"/>
                <a:gd name="T71" fmla="*/ 22 h 152"/>
                <a:gd name="T72" fmla="*/ 16 w 155"/>
                <a:gd name="T73" fmla="*/ 24 h 152"/>
                <a:gd name="T74" fmla="*/ 20 w 155"/>
                <a:gd name="T75" fmla="*/ 27 h 152"/>
                <a:gd name="T76" fmla="*/ 26 w 155"/>
                <a:gd name="T77" fmla="*/ 33 h 152"/>
                <a:gd name="T78" fmla="*/ 29 w 155"/>
                <a:gd name="T79" fmla="*/ 37 h 152"/>
                <a:gd name="T80" fmla="*/ 32 w 155"/>
                <a:gd name="T81" fmla="*/ 42 h 152"/>
                <a:gd name="T82" fmla="*/ 38 w 155"/>
                <a:gd name="T83" fmla="*/ 49 h 152"/>
                <a:gd name="T84" fmla="*/ 44 w 155"/>
                <a:gd name="T85" fmla="*/ 54 h 152"/>
                <a:gd name="T86" fmla="*/ 50 w 155"/>
                <a:gd name="T87" fmla="*/ 61 h 152"/>
                <a:gd name="T88" fmla="*/ 63 w 155"/>
                <a:gd name="T89" fmla="*/ 71 h 152"/>
                <a:gd name="T90" fmla="*/ 76 w 155"/>
                <a:gd name="T91" fmla="*/ 82 h 152"/>
                <a:gd name="T92" fmla="*/ 83 w 155"/>
                <a:gd name="T93" fmla="*/ 94 h 152"/>
                <a:gd name="T94" fmla="*/ 86 w 155"/>
                <a:gd name="T95" fmla="*/ 104 h 152"/>
                <a:gd name="T96" fmla="*/ 85 w 155"/>
                <a:gd name="T97" fmla="*/ 112 h 152"/>
                <a:gd name="T98" fmla="*/ 86 w 155"/>
                <a:gd name="T99" fmla="*/ 122 h 152"/>
                <a:gd name="T100" fmla="*/ 91 w 155"/>
                <a:gd name="T101" fmla="*/ 135 h 152"/>
                <a:gd name="T102" fmla="*/ 94 w 155"/>
                <a:gd name="T103" fmla="*/ 144 h 152"/>
                <a:gd name="T104" fmla="*/ 97 w 155"/>
                <a:gd name="T105" fmla="*/ 15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5" h="152">
                  <a:moveTo>
                    <a:pt x="99" y="152"/>
                  </a:moveTo>
                  <a:cubicBezTo>
                    <a:pt x="100" y="148"/>
                    <a:pt x="100" y="148"/>
                    <a:pt x="100" y="148"/>
                  </a:cubicBezTo>
                  <a:cubicBezTo>
                    <a:pt x="100" y="148"/>
                    <a:pt x="103" y="147"/>
                    <a:pt x="104" y="147"/>
                  </a:cubicBezTo>
                  <a:cubicBezTo>
                    <a:pt x="105" y="146"/>
                    <a:pt x="106" y="147"/>
                    <a:pt x="107" y="146"/>
                  </a:cubicBezTo>
                  <a:cubicBezTo>
                    <a:pt x="108" y="146"/>
                    <a:pt x="110" y="145"/>
                    <a:pt x="110" y="145"/>
                  </a:cubicBezTo>
                  <a:cubicBezTo>
                    <a:pt x="109" y="145"/>
                    <a:pt x="109" y="145"/>
                    <a:pt x="109" y="145"/>
                  </a:cubicBezTo>
                  <a:cubicBezTo>
                    <a:pt x="109" y="143"/>
                    <a:pt x="109" y="143"/>
                    <a:pt x="109" y="143"/>
                  </a:cubicBezTo>
                  <a:cubicBezTo>
                    <a:pt x="110" y="141"/>
                    <a:pt x="110" y="141"/>
                    <a:pt x="110" y="141"/>
                  </a:cubicBezTo>
                  <a:cubicBezTo>
                    <a:pt x="106" y="139"/>
                    <a:pt x="106" y="139"/>
                    <a:pt x="106" y="139"/>
                  </a:cubicBezTo>
                  <a:cubicBezTo>
                    <a:pt x="107" y="137"/>
                    <a:pt x="107" y="137"/>
                    <a:pt x="107" y="137"/>
                  </a:cubicBezTo>
                  <a:cubicBezTo>
                    <a:pt x="107" y="137"/>
                    <a:pt x="106" y="135"/>
                    <a:pt x="107" y="135"/>
                  </a:cubicBezTo>
                  <a:cubicBezTo>
                    <a:pt x="108" y="135"/>
                    <a:pt x="108" y="132"/>
                    <a:pt x="108" y="132"/>
                  </a:cubicBezTo>
                  <a:cubicBezTo>
                    <a:pt x="109" y="130"/>
                    <a:pt x="109" y="130"/>
                    <a:pt x="109" y="130"/>
                  </a:cubicBezTo>
                  <a:cubicBezTo>
                    <a:pt x="111" y="130"/>
                    <a:pt x="111" y="130"/>
                    <a:pt x="111" y="130"/>
                  </a:cubicBezTo>
                  <a:cubicBezTo>
                    <a:pt x="111" y="130"/>
                    <a:pt x="111" y="128"/>
                    <a:pt x="112" y="127"/>
                  </a:cubicBezTo>
                  <a:cubicBezTo>
                    <a:pt x="112" y="127"/>
                    <a:pt x="113" y="126"/>
                    <a:pt x="113" y="126"/>
                  </a:cubicBezTo>
                  <a:cubicBezTo>
                    <a:pt x="112" y="123"/>
                    <a:pt x="112" y="123"/>
                    <a:pt x="112" y="123"/>
                  </a:cubicBezTo>
                  <a:cubicBezTo>
                    <a:pt x="112" y="123"/>
                    <a:pt x="110" y="120"/>
                    <a:pt x="111" y="120"/>
                  </a:cubicBezTo>
                  <a:cubicBezTo>
                    <a:pt x="112" y="120"/>
                    <a:pt x="113" y="119"/>
                    <a:pt x="113" y="119"/>
                  </a:cubicBezTo>
                  <a:cubicBezTo>
                    <a:pt x="113" y="119"/>
                    <a:pt x="116" y="116"/>
                    <a:pt x="117" y="116"/>
                  </a:cubicBezTo>
                  <a:cubicBezTo>
                    <a:pt x="117" y="116"/>
                    <a:pt x="119" y="114"/>
                    <a:pt x="119" y="113"/>
                  </a:cubicBezTo>
                  <a:cubicBezTo>
                    <a:pt x="118" y="112"/>
                    <a:pt x="117" y="111"/>
                    <a:pt x="117" y="111"/>
                  </a:cubicBezTo>
                  <a:cubicBezTo>
                    <a:pt x="118" y="107"/>
                    <a:pt x="118" y="107"/>
                    <a:pt x="118" y="107"/>
                  </a:cubicBezTo>
                  <a:cubicBezTo>
                    <a:pt x="118" y="107"/>
                    <a:pt x="119" y="105"/>
                    <a:pt x="118" y="105"/>
                  </a:cubicBezTo>
                  <a:cubicBezTo>
                    <a:pt x="117" y="104"/>
                    <a:pt x="115" y="104"/>
                    <a:pt x="115" y="104"/>
                  </a:cubicBezTo>
                  <a:cubicBezTo>
                    <a:pt x="113" y="102"/>
                    <a:pt x="113" y="102"/>
                    <a:pt x="113" y="102"/>
                  </a:cubicBezTo>
                  <a:cubicBezTo>
                    <a:pt x="113" y="99"/>
                    <a:pt x="113" y="99"/>
                    <a:pt x="113" y="99"/>
                  </a:cubicBezTo>
                  <a:cubicBezTo>
                    <a:pt x="111" y="96"/>
                    <a:pt x="111" y="96"/>
                    <a:pt x="111" y="96"/>
                  </a:cubicBezTo>
                  <a:cubicBezTo>
                    <a:pt x="111" y="96"/>
                    <a:pt x="111" y="94"/>
                    <a:pt x="111" y="93"/>
                  </a:cubicBezTo>
                  <a:cubicBezTo>
                    <a:pt x="112" y="93"/>
                    <a:pt x="114" y="89"/>
                    <a:pt x="114" y="88"/>
                  </a:cubicBezTo>
                  <a:cubicBezTo>
                    <a:pt x="115" y="88"/>
                    <a:pt x="119" y="84"/>
                    <a:pt x="119" y="84"/>
                  </a:cubicBezTo>
                  <a:cubicBezTo>
                    <a:pt x="121" y="89"/>
                    <a:pt x="121" y="89"/>
                    <a:pt x="121" y="89"/>
                  </a:cubicBezTo>
                  <a:cubicBezTo>
                    <a:pt x="121" y="93"/>
                    <a:pt x="121" y="93"/>
                    <a:pt x="121" y="93"/>
                  </a:cubicBezTo>
                  <a:cubicBezTo>
                    <a:pt x="121" y="93"/>
                    <a:pt x="120" y="95"/>
                    <a:pt x="121" y="95"/>
                  </a:cubicBezTo>
                  <a:cubicBezTo>
                    <a:pt x="123" y="94"/>
                    <a:pt x="123" y="92"/>
                    <a:pt x="123" y="92"/>
                  </a:cubicBezTo>
                  <a:cubicBezTo>
                    <a:pt x="124" y="91"/>
                    <a:pt x="124" y="91"/>
                    <a:pt x="124" y="91"/>
                  </a:cubicBezTo>
                  <a:cubicBezTo>
                    <a:pt x="124" y="91"/>
                    <a:pt x="122" y="88"/>
                    <a:pt x="123" y="88"/>
                  </a:cubicBezTo>
                  <a:cubicBezTo>
                    <a:pt x="124" y="88"/>
                    <a:pt x="124" y="86"/>
                    <a:pt x="124" y="88"/>
                  </a:cubicBezTo>
                  <a:cubicBezTo>
                    <a:pt x="125" y="89"/>
                    <a:pt x="125" y="91"/>
                    <a:pt x="126" y="90"/>
                  </a:cubicBezTo>
                  <a:cubicBezTo>
                    <a:pt x="128" y="90"/>
                    <a:pt x="128" y="91"/>
                    <a:pt x="128" y="90"/>
                  </a:cubicBezTo>
                  <a:cubicBezTo>
                    <a:pt x="129" y="89"/>
                    <a:pt x="129" y="88"/>
                    <a:pt x="129" y="88"/>
                  </a:cubicBezTo>
                  <a:cubicBezTo>
                    <a:pt x="130" y="87"/>
                    <a:pt x="130" y="87"/>
                    <a:pt x="130" y="87"/>
                  </a:cubicBezTo>
                  <a:cubicBezTo>
                    <a:pt x="130" y="87"/>
                    <a:pt x="130" y="89"/>
                    <a:pt x="131" y="89"/>
                  </a:cubicBezTo>
                  <a:cubicBezTo>
                    <a:pt x="132" y="89"/>
                    <a:pt x="134" y="89"/>
                    <a:pt x="134" y="89"/>
                  </a:cubicBezTo>
                  <a:cubicBezTo>
                    <a:pt x="136" y="90"/>
                    <a:pt x="136" y="90"/>
                    <a:pt x="136" y="90"/>
                  </a:cubicBezTo>
                  <a:cubicBezTo>
                    <a:pt x="136" y="90"/>
                    <a:pt x="137" y="90"/>
                    <a:pt x="137" y="89"/>
                  </a:cubicBezTo>
                  <a:cubicBezTo>
                    <a:pt x="137" y="88"/>
                    <a:pt x="137" y="87"/>
                    <a:pt x="137" y="87"/>
                  </a:cubicBezTo>
                  <a:cubicBezTo>
                    <a:pt x="139" y="86"/>
                    <a:pt x="139" y="86"/>
                    <a:pt x="139" y="86"/>
                  </a:cubicBezTo>
                  <a:cubicBezTo>
                    <a:pt x="139" y="83"/>
                    <a:pt x="139" y="83"/>
                    <a:pt x="139" y="83"/>
                  </a:cubicBezTo>
                  <a:cubicBezTo>
                    <a:pt x="143" y="86"/>
                    <a:pt x="143" y="86"/>
                    <a:pt x="143" y="86"/>
                  </a:cubicBezTo>
                  <a:cubicBezTo>
                    <a:pt x="144" y="89"/>
                    <a:pt x="144" y="89"/>
                    <a:pt x="144" y="89"/>
                  </a:cubicBezTo>
                  <a:cubicBezTo>
                    <a:pt x="146" y="88"/>
                    <a:pt x="146" y="88"/>
                    <a:pt x="146" y="88"/>
                  </a:cubicBezTo>
                  <a:cubicBezTo>
                    <a:pt x="147" y="85"/>
                    <a:pt x="147" y="85"/>
                    <a:pt x="147" y="85"/>
                  </a:cubicBezTo>
                  <a:cubicBezTo>
                    <a:pt x="147" y="85"/>
                    <a:pt x="150" y="85"/>
                    <a:pt x="151" y="84"/>
                  </a:cubicBezTo>
                  <a:cubicBezTo>
                    <a:pt x="152" y="84"/>
                    <a:pt x="155" y="83"/>
                    <a:pt x="155" y="83"/>
                  </a:cubicBezTo>
                  <a:cubicBezTo>
                    <a:pt x="155" y="82"/>
                    <a:pt x="153" y="81"/>
                    <a:pt x="152" y="82"/>
                  </a:cubicBezTo>
                  <a:cubicBezTo>
                    <a:pt x="151" y="82"/>
                    <a:pt x="149" y="83"/>
                    <a:pt x="148" y="82"/>
                  </a:cubicBezTo>
                  <a:cubicBezTo>
                    <a:pt x="148" y="81"/>
                    <a:pt x="146" y="79"/>
                    <a:pt x="146" y="79"/>
                  </a:cubicBezTo>
                  <a:cubicBezTo>
                    <a:pt x="144" y="79"/>
                    <a:pt x="144" y="79"/>
                    <a:pt x="144" y="79"/>
                  </a:cubicBezTo>
                  <a:cubicBezTo>
                    <a:pt x="144" y="79"/>
                    <a:pt x="142" y="78"/>
                    <a:pt x="143" y="77"/>
                  </a:cubicBezTo>
                  <a:cubicBezTo>
                    <a:pt x="144" y="76"/>
                    <a:pt x="145" y="76"/>
                    <a:pt x="145" y="76"/>
                  </a:cubicBezTo>
                  <a:cubicBezTo>
                    <a:pt x="145" y="76"/>
                    <a:pt x="144" y="74"/>
                    <a:pt x="144" y="73"/>
                  </a:cubicBezTo>
                  <a:cubicBezTo>
                    <a:pt x="144" y="72"/>
                    <a:pt x="144" y="70"/>
                    <a:pt x="143" y="69"/>
                  </a:cubicBezTo>
                  <a:cubicBezTo>
                    <a:pt x="143" y="69"/>
                    <a:pt x="141" y="65"/>
                    <a:pt x="141" y="65"/>
                  </a:cubicBezTo>
                  <a:cubicBezTo>
                    <a:pt x="141" y="63"/>
                    <a:pt x="141" y="63"/>
                    <a:pt x="141" y="63"/>
                  </a:cubicBezTo>
                  <a:cubicBezTo>
                    <a:pt x="139" y="64"/>
                    <a:pt x="139" y="64"/>
                    <a:pt x="139" y="64"/>
                  </a:cubicBezTo>
                  <a:cubicBezTo>
                    <a:pt x="137" y="62"/>
                    <a:pt x="137" y="62"/>
                    <a:pt x="137" y="62"/>
                  </a:cubicBezTo>
                  <a:cubicBezTo>
                    <a:pt x="137" y="62"/>
                    <a:pt x="135" y="62"/>
                    <a:pt x="135" y="63"/>
                  </a:cubicBezTo>
                  <a:cubicBezTo>
                    <a:pt x="134" y="63"/>
                    <a:pt x="133" y="62"/>
                    <a:pt x="133" y="62"/>
                  </a:cubicBezTo>
                  <a:cubicBezTo>
                    <a:pt x="131" y="62"/>
                    <a:pt x="131" y="62"/>
                    <a:pt x="131" y="62"/>
                  </a:cubicBezTo>
                  <a:cubicBezTo>
                    <a:pt x="131" y="62"/>
                    <a:pt x="131" y="62"/>
                    <a:pt x="129" y="62"/>
                  </a:cubicBezTo>
                  <a:cubicBezTo>
                    <a:pt x="128" y="62"/>
                    <a:pt x="126" y="61"/>
                    <a:pt x="125" y="61"/>
                  </a:cubicBezTo>
                  <a:cubicBezTo>
                    <a:pt x="125" y="60"/>
                    <a:pt x="125" y="59"/>
                    <a:pt x="125" y="59"/>
                  </a:cubicBezTo>
                  <a:cubicBezTo>
                    <a:pt x="126" y="58"/>
                    <a:pt x="126" y="57"/>
                    <a:pt x="126" y="57"/>
                  </a:cubicBezTo>
                  <a:cubicBezTo>
                    <a:pt x="126" y="57"/>
                    <a:pt x="126" y="54"/>
                    <a:pt x="125" y="54"/>
                  </a:cubicBezTo>
                  <a:cubicBezTo>
                    <a:pt x="124" y="54"/>
                    <a:pt x="122" y="54"/>
                    <a:pt x="122" y="54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23" y="52"/>
                    <a:pt x="123" y="52"/>
                    <a:pt x="123" y="52"/>
                  </a:cubicBezTo>
                  <a:cubicBezTo>
                    <a:pt x="122" y="50"/>
                    <a:pt x="122" y="50"/>
                    <a:pt x="122" y="50"/>
                  </a:cubicBezTo>
                  <a:cubicBezTo>
                    <a:pt x="122" y="50"/>
                    <a:pt x="122" y="48"/>
                    <a:pt x="122" y="48"/>
                  </a:cubicBezTo>
                  <a:cubicBezTo>
                    <a:pt x="122" y="47"/>
                    <a:pt x="121" y="46"/>
                    <a:pt x="121" y="46"/>
                  </a:cubicBezTo>
                  <a:cubicBezTo>
                    <a:pt x="121" y="42"/>
                    <a:pt x="121" y="42"/>
                    <a:pt x="121" y="42"/>
                  </a:cubicBezTo>
                  <a:cubicBezTo>
                    <a:pt x="119" y="42"/>
                    <a:pt x="119" y="42"/>
                    <a:pt x="119" y="42"/>
                  </a:cubicBezTo>
                  <a:cubicBezTo>
                    <a:pt x="117" y="41"/>
                    <a:pt x="117" y="41"/>
                    <a:pt x="117" y="41"/>
                  </a:cubicBezTo>
                  <a:cubicBezTo>
                    <a:pt x="116" y="44"/>
                    <a:pt x="116" y="44"/>
                    <a:pt x="116" y="44"/>
                  </a:cubicBezTo>
                  <a:cubicBezTo>
                    <a:pt x="114" y="45"/>
                    <a:pt x="114" y="45"/>
                    <a:pt x="114" y="45"/>
                  </a:cubicBezTo>
                  <a:cubicBezTo>
                    <a:pt x="113" y="42"/>
                    <a:pt x="113" y="42"/>
                    <a:pt x="113" y="42"/>
                  </a:cubicBezTo>
                  <a:cubicBezTo>
                    <a:pt x="111" y="41"/>
                    <a:pt x="111" y="41"/>
                    <a:pt x="111" y="41"/>
                  </a:cubicBezTo>
                  <a:cubicBezTo>
                    <a:pt x="110" y="41"/>
                    <a:pt x="110" y="41"/>
                    <a:pt x="110" y="41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6" y="38"/>
                    <a:pt x="106" y="38"/>
                    <a:pt x="106" y="38"/>
                  </a:cubicBezTo>
                  <a:cubicBezTo>
                    <a:pt x="106" y="38"/>
                    <a:pt x="105" y="41"/>
                    <a:pt x="104" y="39"/>
                  </a:cubicBezTo>
                  <a:cubicBezTo>
                    <a:pt x="103" y="38"/>
                    <a:pt x="103" y="35"/>
                    <a:pt x="103" y="35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3" y="32"/>
                    <a:pt x="103" y="32"/>
                    <a:pt x="103" y="32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3" y="29"/>
                    <a:pt x="102" y="27"/>
                    <a:pt x="102" y="27"/>
                  </a:cubicBezTo>
                  <a:cubicBezTo>
                    <a:pt x="102" y="26"/>
                    <a:pt x="101" y="24"/>
                    <a:pt x="101" y="24"/>
                  </a:cubicBezTo>
                  <a:cubicBezTo>
                    <a:pt x="102" y="22"/>
                    <a:pt x="102" y="22"/>
                    <a:pt x="102" y="22"/>
                  </a:cubicBezTo>
                  <a:cubicBezTo>
                    <a:pt x="100" y="21"/>
                    <a:pt x="100" y="21"/>
                    <a:pt x="100" y="21"/>
                  </a:cubicBezTo>
                  <a:cubicBezTo>
                    <a:pt x="100" y="18"/>
                    <a:pt x="100" y="18"/>
                    <a:pt x="100" y="18"/>
                  </a:cubicBezTo>
                  <a:cubicBezTo>
                    <a:pt x="100" y="17"/>
                    <a:pt x="100" y="17"/>
                    <a:pt x="100" y="17"/>
                  </a:cubicBezTo>
                  <a:cubicBezTo>
                    <a:pt x="97" y="16"/>
                    <a:pt x="97" y="16"/>
                    <a:pt x="97" y="16"/>
                  </a:cubicBezTo>
                  <a:cubicBezTo>
                    <a:pt x="97" y="16"/>
                    <a:pt x="97" y="15"/>
                    <a:pt x="96" y="14"/>
                  </a:cubicBezTo>
                  <a:cubicBezTo>
                    <a:pt x="96" y="14"/>
                    <a:pt x="94" y="12"/>
                    <a:pt x="94" y="12"/>
                  </a:cubicBezTo>
                  <a:cubicBezTo>
                    <a:pt x="94" y="12"/>
                    <a:pt x="93" y="12"/>
                    <a:pt x="93" y="13"/>
                  </a:cubicBezTo>
                  <a:cubicBezTo>
                    <a:pt x="92" y="14"/>
                    <a:pt x="92" y="16"/>
                    <a:pt x="91" y="16"/>
                  </a:cubicBezTo>
                  <a:cubicBezTo>
                    <a:pt x="91" y="16"/>
                    <a:pt x="92" y="16"/>
                    <a:pt x="89" y="16"/>
                  </a:cubicBezTo>
                  <a:cubicBezTo>
                    <a:pt x="87" y="15"/>
                    <a:pt x="87" y="15"/>
                    <a:pt x="86" y="14"/>
                  </a:cubicBezTo>
                  <a:cubicBezTo>
                    <a:pt x="85" y="14"/>
                    <a:pt x="83" y="12"/>
                    <a:pt x="83" y="12"/>
                  </a:cubicBezTo>
                  <a:cubicBezTo>
                    <a:pt x="82" y="8"/>
                    <a:pt x="82" y="8"/>
                    <a:pt x="82" y="8"/>
                  </a:cubicBezTo>
                  <a:cubicBezTo>
                    <a:pt x="80" y="8"/>
                    <a:pt x="80" y="8"/>
                    <a:pt x="80" y="8"/>
                  </a:cubicBezTo>
                  <a:cubicBezTo>
                    <a:pt x="80" y="8"/>
                    <a:pt x="83" y="9"/>
                    <a:pt x="79" y="9"/>
                  </a:cubicBezTo>
                  <a:cubicBezTo>
                    <a:pt x="75" y="9"/>
                    <a:pt x="71" y="9"/>
                    <a:pt x="71" y="9"/>
                  </a:cubicBezTo>
                  <a:cubicBezTo>
                    <a:pt x="70" y="11"/>
                    <a:pt x="70" y="11"/>
                    <a:pt x="70" y="11"/>
                  </a:cubicBezTo>
                  <a:cubicBezTo>
                    <a:pt x="70" y="11"/>
                    <a:pt x="69" y="13"/>
                    <a:pt x="69" y="14"/>
                  </a:cubicBezTo>
                  <a:cubicBezTo>
                    <a:pt x="69" y="14"/>
                    <a:pt x="70" y="15"/>
                    <a:pt x="69" y="14"/>
                  </a:cubicBezTo>
                  <a:cubicBezTo>
                    <a:pt x="69" y="13"/>
                    <a:pt x="68" y="13"/>
                    <a:pt x="68" y="12"/>
                  </a:cubicBezTo>
                  <a:cubicBezTo>
                    <a:pt x="68" y="12"/>
                    <a:pt x="68" y="11"/>
                    <a:pt x="68" y="11"/>
                  </a:cubicBezTo>
                  <a:cubicBezTo>
                    <a:pt x="68" y="10"/>
                    <a:pt x="66" y="9"/>
                    <a:pt x="66" y="9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5" y="11"/>
                    <a:pt x="66" y="12"/>
                    <a:pt x="64" y="12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3" y="12"/>
                    <a:pt x="64" y="11"/>
                    <a:pt x="64" y="11"/>
                  </a:cubicBezTo>
                  <a:cubicBezTo>
                    <a:pt x="64" y="11"/>
                    <a:pt x="65" y="9"/>
                    <a:pt x="65" y="9"/>
                  </a:cubicBezTo>
                  <a:cubicBezTo>
                    <a:pt x="65" y="9"/>
                    <a:pt x="65" y="7"/>
                    <a:pt x="64" y="7"/>
                  </a:cubicBezTo>
                  <a:cubicBezTo>
                    <a:pt x="64" y="7"/>
                    <a:pt x="62" y="7"/>
                    <a:pt x="61" y="7"/>
                  </a:cubicBezTo>
                  <a:cubicBezTo>
                    <a:pt x="61" y="7"/>
                    <a:pt x="60" y="8"/>
                    <a:pt x="60" y="8"/>
                  </a:cubicBezTo>
                  <a:cubicBezTo>
                    <a:pt x="60" y="8"/>
                    <a:pt x="61" y="9"/>
                    <a:pt x="60" y="9"/>
                  </a:cubicBezTo>
                  <a:cubicBezTo>
                    <a:pt x="60" y="9"/>
                    <a:pt x="59" y="9"/>
                    <a:pt x="59" y="10"/>
                  </a:cubicBezTo>
                  <a:cubicBezTo>
                    <a:pt x="58" y="10"/>
                    <a:pt x="58" y="8"/>
                    <a:pt x="58" y="8"/>
                  </a:cubicBezTo>
                  <a:cubicBezTo>
                    <a:pt x="58" y="8"/>
                    <a:pt x="57" y="7"/>
                    <a:pt x="57" y="7"/>
                  </a:cubicBezTo>
                  <a:cubicBezTo>
                    <a:pt x="57" y="8"/>
                    <a:pt x="56" y="10"/>
                    <a:pt x="56" y="10"/>
                  </a:cubicBezTo>
                  <a:cubicBezTo>
                    <a:pt x="55" y="10"/>
                    <a:pt x="55" y="10"/>
                    <a:pt x="55" y="9"/>
                  </a:cubicBezTo>
                  <a:cubicBezTo>
                    <a:pt x="54" y="9"/>
                    <a:pt x="54" y="7"/>
                    <a:pt x="54" y="7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53" y="6"/>
                    <a:pt x="50" y="6"/>
                    <a:pt x="49" y="6"/>
                  </a:cubicBezTo>
                  <a:cubicBezTo>
                    <a:pt x="49" y="6"/>
                    <a:pt x="47" y="6"/>
                    <a:pt x="47" y="5"/>
                  </a:cubicBezTo>
                  <a:cubicBezTo>
                    <a:pt x="46" y="4"/>
                    <a:pt x="45" y="4"/>
                    <a:pt x="45" y="4"/>
                  </a:cubicBezTo>
                  <a:cubicBezTo>
                    <a:pt x="45" y="4"/>
                    <a:pt x="45" y="4"/>
                    <a:pt x="44" y="3"/>
                  </a:cubicBezTo>
                  <a:cubicBezTo>
                    <a:pt x="43" y="3"/>
                    <a:pt x="43" y="3"/>
                    <a:pt x="42" y="3"/>
                  </a:cubicBezTo>
                  <a:cubicBezTo>
                    <a:pt x="41" y="2"/>
                    <a:pt x="42" y="2"/>
                    <a:pt x="40" y="2"/>
                  </a:cubicBezTo>
                  <a:cubicBezTo>
                    <a:pt x="38" y="2"/>
                    <a:pt x="38" y="4"/>
                    <a:pt x="37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34" y="1"/>
                    <a:pt x="33" y="0"/>
                    <a:pt x="33" y="1"/>
                  </a:cubicBezTo>
                  <a:cubicBezTo>
                    <a:pt x="33" y="3"/>
                    <a:pt x="33" y="2"/>
                    <a:pt x="32" y="3"/>
                  </a:cubicBezTo>
                  <a:cubicBezTo>
                    <a:pt x="32" y="4"/>
                    <a:pt x="30" y="5"/>
                    <a:pt x="30" y="5"/>
                  </a:cubicBezTo>
                  <a:cubicBezTo>
                    <a:pt x="30" y="5"/>
                    <a:pt x="29" y="5"/>
                    <a:pt x="29" y="6"/>
                  </a:cubicBezTo>
                  <a:cubicBezTo>
                    <a:pt x="29" y="6"/>
                    <a:pt x="28" y="7"/>
                    <a:pt x="28" y="7"/>
                  </a:cubicBezTo>
                  <a:cubicBezTo>
                    <a:pt x="28" y="7"/>
                    <a:pt x="28" y="6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7" y="6"/>
                    <a:pt x="25" y="6"/>
                    <a:pt x="25" y="7"/>
                  </a:cubicBezTo>
                  <a:cubicBezTo>
                    <a:pt x="25" y="7"/>
                    <a:pt x="25" y="8"/>
                    <a:pt x="25" y="9"/>
                  </a:cubicBezTo>
                  <a:cubicBezTo>
                    <a:pt x="25" y="9"/>
                    <a:pt x="24" y="10"/>
                    <a:pt x="24" y="10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11"/>
                    <a:pt x="22" y="11"/>
                    <a:pt x="21" y="11"/>
                  </a:cubicBezTo>
                  <a:cubicBezTo>
                    <a:pt x="20" y="11"/>
                    <a:pt x="18" y="11"/>
                    <a:pt x="18" y="11"/>
                  </a:cubicBezTo>
                  <a:cubicBezTo>
                    <a:pt x="17" y="11"/>
                    <a:pt x="16" y="11"/>
                    <a:pt x="16" y="11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4" y="15"/>
                    <a:pt x="13" y="14"/>
                  </a:cubicBezTo>
                  <a:cubicBezTo>
                    <a:pt x="13" y="14"/>
                    <a:pt x="12" y="14"/>
                    <a:pt x="12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9" y="14"/>
                    <a:pt x="9" y="14"/>
                  </a:cubicBezTo>
                  <a:cubicBezTo>
                    <a:pt x="9" y="14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5"/>
                    <a:pt x="9" y="16"/>
                  </a:cubicBezTo>
                  <a:cubicBezTo>
                    <a:pt x="9" y="16"/>
                    <a:pt x="9" y="17"/>
                    <a:pt x="9" y="18"/>
                  </a:cubicBezTo>
                  <a:cubicBezTo>
                    <a:pt x="9" y="18"/>
                    <a:pt x="8" y="19"/>
                    <a:pt x="8" y="19"/>
                  </a:cubicBezTo>
                  <a:cubicBezTo>
                    <a:pt x="7" y="19"/>
                    <a:pt x="6" y="18"/>
                    <a:pt x="6" y="18"/>
                  </a:cubicBezTo>
                  <a:cubicBezTo>
                    <a:pt x="6" y="18"/>
                    <a:pt x="6" y="17"/>
                    <a:pt x="5" y="17"/>
                  </a:cubicBezTo>
                  <a:cubicBezTo>
                    <a:pt x="5" y="18"/>
                    <a:pt x="2" y="19"/>
                    <a:pt x="2" y="19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10" y="21"/>
                    <a:pt x="10" y="22"/>
                  </a:cubicBezTo>
                  <a:cubicBezTo>
                    <a:pt x="10" y="22"/>
                    <a:pt x="12" y="23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5" y="24"/>
                    <a:pt x="16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20" y="26"/>
                    <a:pt x="20" y="26"/>
                  </a:cubicBezTo>
                  <a:cubicBezTo>
                    <a:pt x="20" y="26"/>
                    <a:pt x="20" y="27"/>
                    <a:pt x="20" y="27"/>
                  </a:cubicBezTo>
                  <a:cubicBezTo>
                    <a:pt x="20" y="27"/>
                    <a:pt x="21" y="28"/>
                    <a:pt x="22" y="29"/>
                  </a:cubicBezTo>
                  <a:cubicBezTo>
                    <a:pt x="22" y="29"/>
                    <a:pt x="23" y="30"/>
                    <a:pt x="23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4"/>
                    <a:pt x="26" y="35"/>
                    <a:pt x="27" y="35"/>
                  </a:cubicBezTo>
                  <a:cubicBezTo>
                    <a:pt x="27" y="35"/>
                    <a:pt x="27" y="35"/>
                    <a:pt x="28" y="35"/>
                  </a:cubicBezTo>
                  <a:cubicBezTo>
                    <a:pt x="28" y="35"/>
                    <a:pt x="28" y="35"/>
                    <a:pt x="28" y="36"/>
                  </a:cubicBezTo>
                  <a:cubicBezTo>
                    <a:pt x="28" y="36"/>
                    <a:pt x="28" y="36"/>
                    <a:pt x="29" y="37"/>
                  </a:cubicBezTo>
                  <a:cubicBezTo>
                    <a:pt x="29" y="37"/>
                    <a:pt x="30" y="38"/>
                    <a:pt x="30" y="38"/>
                  </a:cubicBezTo>
                  <a:cubicBezTo>
                    <a:pt x="30" y="38"/>
                    <a:pt x="30" y="38"/>
                    <a:pt x="30" y="39"/>
                  </a:cubicBezTo>
                  <a:cubicBezTo>
                    <a:pt x="30" y="40"/>
                    <a:pt x="31" y="41"/>
                    <a:pt x="31" y="41"/>
                  </a:cubicBezTo>
                  <a:cubicBezTo>
                    <a:pt x="31" y="42"/>
                    <a:pt x="32" y="42"/>
                    <a:pt x="32" y="42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2" y="42"/>
                    <a:pt x="33" y="42"/>
                    <a:pt x="33" y="43"/>
                  </a:cubicBezTo>
                  <a:cubicBezTo>
                    <a:pt x="33" y="44"/>
                    <a:pt x="32" y="45"/>
                    <a:pt x="33" y="45"/>
                  </a:cubicBezTo>
                  <a:cubicBezTo>
                    <a:pt x="33" y="45"/>
                    <a:pt x="34" y="47"/>
                    <a:pt x="35" y="47"/>
                  </a:cubicBezTo>
                  <a:cubicBezTo>
                    <a:pt x="36" y="47"/>
                    <a:pt x="36" y="47"/>
                    <a:pt x="36" y="47"/>
                  </a:cubicBezTo>
                  <a:cubicBezTo>
                    <a:pt x="37" y="47"/>
                    <a:pt x="37" y="49"/>
                    <a:pt x="38" y="49"/>
                  </a:cubicBezTo>
                  <a:cubicBezTo>
                    <a:pt x="38" y="50"/>
                    <a:pt x="38" y="50"/>
                    <a:pt x="39" y="50"/>
                  </a:cubicBezTo>
                  <a:cubicBezTo>
                    <a:pt x="40" y="50"/>
                    <a:pt x="40" y="50"/>
                    <a:pt x="40" y="50"/>
                  </a:cubicBezTo>
                  <a:cubicBezTo>
                    <a:pt x="40" y="50"/>
                    <a:pt x="40" y="50"/>
                    <a:pt x="40" y="51"/>
                  </a:cubicBezTo>
                  <a:cubicBezTo>
                    <a:pt x="41" y="51"/>
                    <a:pt x="43" y="53"/>
                    <a:pt x="43" y="53"/>
                  </a:cubicBezTo>
                  <a:cubicBezTo>
                    <a:pt x="43" y="53"/>
                    <a:pt x="44" y="54"/>
                    <a:pt x="44" y="54"/>
                  </a:cubicBezTo>
                  <a:cubicBezTo>
                    <a:pt x="44" y="54"/>
                    <a:pt x="45" y="54"/>
                    <a:pt x="46" y="54"/>
                  </a:cubicBezTo>
                  <a:cubicBezTo>
                    <a:pt x="46" y="54"/>
                    <a:pt x="47" y="54"/>
                    <a:pt x="47" y="55"/>
                  </a:cubicBezTo>
                  <a:cubicBezTo>
                    <a:pt x="47" y="56"/>
                    <a:pt x="48" y="56"/>
                    <a:pt x="48" y="57"/>
                  </a:cubicBezTo>
                  <a:cubicBezTo>
                    <a:pt x="48" y="58"/>
                    <a:pt x="49" y="58"/>
                    <a:pt x="49" y="59"/>
                  </a:cubicBezTo>
                  <a:cubicBezTo>
                    <a:pt x="49" y="59"/>
                    <a:pt x="50" y="61"/>
                    <a:pt x="50" y="61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5"/>
                    <a:pt x="58" y="67"/>
                    <a:pt x="58" y="67"/>
                  </a:cubicBezTo>
                  <a:cubicBezTo>
                    <a:pt x="59" y="68"/>
                    <a:pt x="60" y="68"/>
                    <a:pt x="60" y="68"/>
                  </a:cubicBezTo>
                  <a:cubicBezTo>
                    <a:pt x="63" y="71"/>
                    <a:pt x="63" y="71"/>
                    <a:pt x="63" y="71"/>
                  </a:cubicBezTo>
                  <a:cubicBezTo>
                    <a:pt x="66" y="72"/>
                    <a:pt x="66" y="72"/>
                    <a:pt x="66" y="72"/>
                  </a:cubicBezTo>
                  <a:cubicBezTo>
                    <a:pt x="66" y="72"/>
                    <a:pt x="68" y="73"/>
                    <a:pt x="69" y="73"/>
                  </a:cubicBezTo>
                  <a:cubicBezTo>
                    <a:pt x="69" y="73"/>
                    <a:pt x="71" y="74"/>
                    <a:pt x="72" y="74"/>
                  </a:cubicBezTo>
                  <a:cubicBezTo>
                    <a:pt x="72" y="75"/>
                    <a:pt x="73" y="78"/>
                    <a:pt x="73" y="78"/>
                  </a:cubicBezTo>
                  <a:cubicBezTo>
                    <a:pt x="74" y="78"/>
                    <a:pt x="76" y="80"/>
                    <a:pt x="76" y="82"/>
                  </a:cubicBezTo>
                  <a:cubicBezTo>
                    <a:pt x="77" y="83"/>
                    <a:pt x="77" y="83"/>
                    <a:pt x="77" y="85"/>
                  </a:cubicBezTo>
                  <a:cubicBezTo>
                    <a:pt x="78" y="86"/>
                    <a:pt x="80" y="88"/>
                    <a:pt x="80" y="88"/>
                  </a:cubicBezTo>
                  <a:cubicBezTo>
                    <a:pt x="80" y="88"/>
                    <a:pt x="80" y="88"/>
                    <a:pt x="81" y="90"/>
                  </a:cubicBezTo>
                  <a:cubicBezTo>
                    <a:pt x="82" y="91"/>
                    <a:pt x="83" y="92"/>
                    <a:pt x="83" y="93"/>
                  </a:cubicBezTo>
                  <a:cubicBezTo>
                    <a:pt x="83" y="93"/>
                    <a:pt x="83" y="93"/>
                    <a:pt x="83" y="94"/>
                  </a:cubicBezTo>
                  <a:cubicBezTo>
                    <a:pt x="83" y="94"/>
                    <a:pt x="83" y="95"/>
                    <a:pt x="83" y="95"/>
                  </a:cubicBezTo>
                  <a:cubicBezTo>
                    <a:pt x="83" y="95"/>
                    <a:pt x="84" y="97"/>
                    <a:pt x="84" y="98"/>
                  </a:cubicBezTo>
                  <a:cubicBezTo>
                    <a:pt x="84" y="98"/>
                    <a:pt x="85" y="100"/>
                    <a:pt x="85" y="100"/>
                  </a:cubicBezTo>
                  <a:cubicBezTo>
                    <a:pt x="85" y="101"/>
                    <a:pt x="85" y="101"/>
                    <a:pt x="85" y="101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5" y="106"/>
                    <a:pt x="85" y="106"/>
                    <a:pt x="85" y="106"/>
                  </a:cubicBezTo>
                  <a:cubicBezTo>
                    <a:pt x="85" y="106"/>
                    <a:pt x="84" y="107"/>
                    <a:pt x="85" y="107"/>
                  </a:cubicBezTo>
                  <a:cubicBezTo>
                    <a:pt x="86" y="107"/>
                    <a:pt x="87" y="108"/>
                    <a:pt x="86" y="109"/>
                  </a:cubicBezTo>
                  <a:cubicBezTo>
                    <a:pt x="86" y="109"/>
                    <a:pt x="85" y="111"/>
                    <a:pt x="85" y="111"/>
                  </a:cubicBezTo>
                  <a:cubicBezTo>
                    <a:pt x="85" y="112"/>
                    <a:pt x="85" y="112"/>
                    <a:pt x="85" y="112"/>
                  </a:cubicBezTo>
                  <a:cubicBezTo>
                    <a:pt x="84" y="114"/>
                    <a:pt x="84" y="114"/>
                    <a:pt x="84" y="114"/>
                  </a:cubicBezTo>
                  <a:cubicBezTo>
                    <a:pt x="84" y="114"/>
                    <a:pt x="86" y="115"/>
                    <a:pt x="86" y="115"/>
                  </a:cubicBezTo>
                  <a:cubicBezTo>
                    <a:pt x="86" y="116"/>
                    <a:pt x="87" y="117"/>
                    <a:pt x="86" y="118"/>
                  </a:cubicBezTo>
                  <a:cubicBezTo>
                    <a:pt x="86" y="118"/>
                    <a:pt x="86" y="120"/>
                    <a:pt x="86" y="120"/>
                  </a:cubicBezTo>
                  <a:cubicBezTo>
                    <a:pt x="86" y="120"/>
                    <a:pt x="86" y="122"/>
                    <a:pt x="86" y="122"/>
                  </a:cubicBezTo>
                  <a:cubicBezTo>
                    <a:pt x="86" y="122"/>
                    <a:pt x="88" y="123"/>
                    <a:pt x="87" y="124"/>
                  </a:cubicBezTo>
                  <a:cubicBezTo>
                    <a:pt x="87" y="124"/>
                    <a:pt x="87" y="125"/>
                    <a:pt x="87" y="126"/>
                  </a:cubicBezTo>
                  <a:cubicBezTo>
                    <a:pt x="88" y="128"/>
                    <a:pt x="90" y="131"/>
                    <a:pt x="90" y="131"/>
                  </a:cubicBezTo>
                  <a:cubicBezTo>
                    <a:pt x="90" y="131"/>
                    <a:pt x="91" y="133"/>
                    <a:pt x="91" y="133"/>
                  </a:cubicBezTo>
                  <a:cubicBezTo>
                    <a:pt x="91" y="134"/>
                    <a:pt x="90" y="134"/>
                    <a:pt x="91" y="135"/>
                  </a:cubicBezTo>
                  <a:cubicBezTo>
                    <a:pt x="91" y="135"/>
                    <a:pt x="90" y="136"/>
                    <a:pt x="91" y="136"/>
                  </a:cubicBezTo>
                  <a:cubicBezTo>
                    <a:pt x="92" y="137"/>
                    <a:pt x="93" y="139"/>
                    <a:pt x="93" y="139"/>
                  </a:cubicBezTo>
                  <a:cubicBezTo>
                    <a:pt x="93" y="139"/>
                    <a:pt x="93" y="139"/>
                    <a:pt x="94" y="140"/>
                  </a:cubicBezTo>
                  <a:cubicBezTo>
                    <a:pt x="94" y="141"/>
                    <a:pt x="94" y="143"/>
                    <a:pt x="94" y="143"/>
                  </a:cubicBezTo>
                  <a:cubicBezTo>
                    <a:pt x="94" y="144"/>
                    <a:pt x="95" y="144"/>
                    <a:pt x="94" y="144"/>
                  </a:cubicBezTo>
                  <a:cubicBezTo>
                    <a:pt x="94" y="144"/>
                    <a:pt x="93" y="145"/>
                    <a:pt x="93" y="145"/>
                  </a:cubicBezTo>
                  <a:cubicBezTo>
                    <a:pt x="92" y="147"/>
                    <a:pt x="92" y="147"/>
                    <a:pt x="92" y="147"/>
                  </a:cubicBezTo>
                  <a:cubicBezTo>
                    <a:pt x="92" y="147"/>
                    <a:pt x="93" y="148"/>
                    <a:pt x="94" y="148"/>
                  </a:cubicBezTo>
                  <a:cubicBezTo>
                    <a:pt x="94" y="148"/>
                    <a:pt x="95" y="148"/>
                    <a:pt x="95" y="148"/>
                  </a:cubicBezTo>
                  <a:cubicBezTo>
                    <a:pt x="97" y="150"/>
                    <a:pt x="97" y="150"/>
                    <a:pt x="97" y="150"/>
                  </a:cubicBezTo>
                  <a:cubicBezTo>
                    <a:pt x="97" y="152"/>
                    <a:pt x="97" y="152"/>
                    <a:pt x="97" y="152"/>
                  </a:cubicBezTo>
                  <a:lnTo>
                    <a:pt x="99" y="152"/>
                  </a:lnTo>
                  <a:close/>
                </a:path>
              </a:pathLst>
            </a:custGeom>
            <a:grpFill/>
            <a:ln w="3175" cap="rnd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Lato Light"/>
              </a:endParaRPr>
            </a:p>
          </p:txBody>
        </p:sp>
        <p:sp>
          <p:nvSpPr>
            <p:cNvPr id="25" name="Freeform 29">
              <a:extLst>
                <a:ext uri="{FF2B5EF4-FFF2-40B4-BE49-F238E27FC236}">
                  <a16:creationId xmlns:a16="http://schemas.microsoft.com/office/drawing/2014/main" id="{D43DA06F-AE47-9324-6C74-78060C6020B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6566" y="2676821"/>
              <a:ext cx="294647" cy="240785"/>
            </a:xfrm>
            <a:custGeom>
              <a:avLst/>
              <a:gdLst>
                <a:gd name="T0" fmla="*/ 27 w 129"/>
                <a:gd name="T1" fmla="*/ 5 h 109"/>
                <a:gd name="T2" fmla="*/ 33 w 129"/>
                <a:gd name="T3" fmla="*/ 7 h 109"/>
                <a:gd name="T4" fmla="*/ 40 w 129"/>
                <a:gd name="T5" fmla="*/ 5 h 109"/>
                <a:gd name="T6" fmla="*/ 57 w 129"/>
                <a:gd name="T7" fmla="*/ 8 h 109"/>
                <a:gd name="T8" fmla="*/ 64 w 129"/>
                <a:gd name="T9" fmla="*/ 7 h 109"/>
                <a:gd name="T10" fmla="*/ 66 w 129"/>
                <a:gd name="T11" fmla="*/ 1 h 109"/>
                <a:gd name="T12" fmla="*/ 70 w 129"/>
                <a:gd name="T13" fmla="*/ 5 h 109"/>
                <a:gd name="T14" fmla="*/ 77 w 129"/>
                <a:gd name="T15" fmla="*/ 1 h 109"/>
                <a:gd name="T16" fmla="*/ 79 w 129"/>
                <a:gd name="T17" fmla="*/ 5 h 109"/>
                <a:gd name="T18" fmla="*/ 86 w 129"/>
                <a:gd name="T19" fmla="*/ 3 h 109"/>
                <a:gd name="T20" fmla="*/ 89 w 129"/>
                <a:gd name="T21" fmla="*/ 9 h 109"/>
                <a:gd name="T22" fmla="*/ 92 w 129"/>
                <a:gd name="T23" fmla="*/ 12 h 109"/>
                <a:gd name="T24" fmla="*/ 98 w 129"/>
                <a:gd name="T25" fmla="*/ 15 h 109"/>
                <a:gd name="T26" fmla="*/ 102 w 129"/>
                <a:gd name="T27" fmla="*/ 18 h 109"/>
                <a:gd name="T28" fmla="*/ 113 w 129"/>
                <a:gd name="T29" fmla="*/ 22 h 109"/>
                <a:gd name="T30" fmla="*/ 109 w 129"/>
                <a:gd name="T31" fmla="*/ 30 h 109"/>
                <a:gd name="T32" fmla="*/ 104 w 129"/>
                <a:gd name="T33" fmla="*/ 36 h 109"/>
                <a:gd name="T34" fmla="*/ 105 w 129"/>
                <a:gd name="T35" fmla="*/ 43 h 109"/>
                <a:gd name="T36" fmla="*/ 114 w 129"/>
                <a:gd name="T37" fmla="*/ 42 h 109"/>
                <a:gd name="T38" fmla="*/ 120 w 129"/>
                <a:gd name="T39" fmla="*/ 46 h 109"/>
                <a:gd name="T40" fmla="*/ 124 w 129"/>
                <a:gd name="T41" fmla="*/ 50 h 109"/>
                <a:gd name="T42" fmla="*/ 124 w 129"/>
                <a:gd name="T43" fmla="*/ 57 h 109"/>
                <a:gd name="T44" fmla="*/ 129 w 129"/>
                <a:gd name="T45" fmla="*/ 61 h 109"/>
                <a:gd name="T46" fmla="*/ 127 w 129"/>
                <a:gd name="T47" fmla="*/ 67 h 109"/>
                <a:gd name="T48" fmla="*/ 123 w 129"/>
                <a:gd name="T49" fmla="*/ 70 h 109"/>
                <a:gd name="T50" fmla="*/ 120 w 129"/>
                <a:gd name="T51" fmla="*/ 74 h 109"/>
                <a:gd name="T52" fmla="*/ 117 w 129"/>
                <a:gd name="T53" fmla="*/ 75 h 109"/>
                <a:gd name="T54" fmla="*/ 112 w 129"/>
                <a:gd name="T55" fmla="*/ 77 h 109"/>
                <a:gd name="T56" fmla="*/ 109 w 129"/>
                <a:gd name="T57" fmla="*/ 82 h 109"/>
                <a:gd name="T58" fmla="*/ 105 w 129"/>
                <a:gd name="T59" fmla="*/ 88 h 109"/>
                <a:gd name="T60" fmla="*/ 106 w 129"/>
                <a:gd name="T61" fmla="*/ 92 h 109"/>
                <a:gd name="T62" fmla="*/ 107 w 129"/>
                <a:gd name="T63" fmla="*/ 96 h 109"/>
                <a:gd name="T64" fmla="*/ 110 w 129"/>
                <a:gd name="T65" fmla="*/ 101 h 109"/>
                <a:gd name="T66" fmla="*/ 107 w 129"/>
                <a:gd name="T67" fmla="*/ 107 h 109"/>
                <a:gd name="T68" fmla="*/ 103 w 129"/>
                <a:gd name="T69" fmla="*/ 108 h 109"/>
                <a:gd name="T70" fmla="*/ 96 w 129"/>
                <a:gd name="T71" fmla="*/ 109 h 109"/>
                <a:gd name="T72" fmla="*/ 93 w 129"/>
                <a:gd name="T73" fmla="*/ 104 h 109"/>
                <a:gd name="T74" fmla="*/ 90 w 129"/>
                <a:gd name="T75" fmla="*/ 101 h 109"/>
                <a:gd name="T76" fmla="*/ 85 w 129"/>
                <a:gd name="T77" fmla="*/ 97 h 109"/>
                <a:gd name="T78" fmla="*/ 79 w 129"/>
                <a:gd name="T79" fmla="*/ 94 h 109"/>
                <a:gd name="T80" fmla="*/ 74 w 129"/>
                <a:gd name="T81" fmla="*/ 89 h 109"/>
                <a:gd name="T82" fmla="*/ 74 w 129"/>
                <a:gd name="T83" fmla="*/ 81 h 109"/>
                <a:gd name="T84" fmla="*/ 74 w 129"/>
                <a:gd name="T85" fmla="*/ 73 h 109"/>
                <a:gd name="T86" fmla="*/ 69 w 129"/>
                <a:gd name="T87" fmla="*/ 78 h 109"/>
                <a:gd name="T88" fmla="*/ 63 w 129"/>
                <a:gd name="T89" fmla="*/ 82 h 109"/>
                <a:gd name="T90" fmla="*/ 55 w 129"/>
                <a:gd name="T91" fmla="*/ 82 h 109"/>
                <a:gd name="T92" fmla="*/ 51 w 129"/>
                <a:gd name="T93" fmla="*/ 77 h 109"/>
                <a:gd name="T94" fmla="*/ 52 w 129"/>
                <a:gd name="T95" fmla="*/ 73 h 109"/>
                <a:gd name="T96" fmla="*/ 53 w 129"/>
                <a:gd name="T97" fmla="*/ 66 h 109"/>
                <a:gd name="T98" fmla="*/ 49 w 129"/>
                <a:gd name="T99" fmla="*/ 62 h 109"/>
                <a:gd name="T100" fmla="*/ 42 w 129"/>
                <a:gd name="T101" fmla="*/ 61 h 109"/>
                <a:gd name="T102" fmla="*/ 35 w 129"/>
                <a:gd name="T103" fmla="*/ 60 h 109"/>
                <a:gd name="T104" fmla="*/ 33 w 129"/>
                <a:gd name="T105" fmla="*/ 52 h 109"/>
                <a:gd name="T106" fmla="*/ 27 w 129"/>
                <a:gd name="T107" fmla="*/ 51 h 109"/>
                <a:gd name="T108" fmla="*/ 23 w 129"/>
                <a:gd name="T109" fmla="*/ 46 h 109"/>
                <a:gd name="T110" fmla="*/ 19 w 129"/>
                <a:gd name="T111" fmla="*/ 37 h 109"/>
                <a:gd name="T112" fmla="*/ 11 w 129"/>
                <a:gd name="T113" fmla="*/ 37 h 109"/>
                <a:gd name="T114" fmla="*/ 6 w 129"/>
                <a:gd name="T115" fmla="*/ 35 h 109"/>
                <a:gd name="T116" fmla="*/ 2 w 129"/>
                <a:gd name="T117" fmla="*/ 29 h 109"/>
                <a:gd name="T118" fmla="*/ 0 w 129"/>
                <a:gd name="T119" fmla="*/ 22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29" h="109">
                  <a:moveTo>
                    <a:pt x="1" y="18"/>
                  </a:moveTo>
                  <a:cubicBezTo>
                    <a:pt x="1" y="18"/>
                    <a:pt x="21" y="6"/>
                    <a:pt x="21" y="6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31" y="4"/>
                    <a:pt x="32" y="7"/>
                    <a:pt x="33" y="7"/>
                  </a:cubicBezTo>
                  <a:cubicBezTo>
                    <a:pt x="33" y="7"/>
                    <a:pt x="35" y="9"/>
                    <a:pt x="35" y="8"/>
                  </a:cubicBezTo>
                  <a:cubicBezTo>
                    <a:pt x="36" y="7"/>
                    <a:pt x="36" y="6"/>
                    <a:pt x="37" y="6"/>
                  </a:cubicBezTo>
                  <a:cubicBezTo>
                    <a:pt x="37" y="5"/>
                    <a:pt x="38" y="4"/>
                    <a:pt x="40" y="5"/>
                  </a:cubicBezTo>
                  <a:cubicBezTo>
                    <a:pt x="41" y="6"/>
                    <a:pt x="41" y="10"/>
                    <a:pt x="41" y="10"/>
                  </a:cubicBezTo>
                  <a:cubicBezTo>
                    <a:pt x="49" y="12"/>
                    <a:pt x="44" y="13"/>
                    <a:pt x="55" y="10"/>
                  </a:cubicBezTo>
                  <a:cubicBezTo>
                    <a:pt x="55" y="10"/>
                    <a:pt x="57" y="8"/>
                    <a:pt x="57" y="8"/>
                  </a:cubicBezTo>
                  <a:cubicBezTo>
                    <a:pt x="57" y="7"/>
                    <a:pt x="56" y="5"/>
                    <a:pt x="58" y="6"/>
                  </a:cubicBezTo>
                  <a:cubicBezTo>
                    <a:pt x="59" y="7"/>
                    <a:pt x="60" y="7"/>
                    <a:pt x="61" y="7"/>
                  </a:cubicBezTo>
                  <a:cubicBezTo>
                    <a:pt x="62" y="7"/>
                    <a:pt x="64" y="7"/>
                    <a:pt x="64" y="7"/>
                  </a:cubicBezTo>
                  <a:cubicBezTo>
                    <a:pt x="64" y="7"/>
                    <a:pt x="65" y="6"/>
                    <a:pt x="64" y="5"/>
                  </a:cubicBezTo>
                  <a:cubicBezTo>
                    <a:pt x="64" y="4"/>
                    <a:pt x="63" y="3"/>
                    <a:pt x="64" y="3"/>
                  </a:cubicBezTo>
                  <a:cubicBezTo>
                    <a:pt x="64" y="2"/>
                    <a:pt x="66" y="1"/>
                    <a:pt x="66" y="1"/>
                  </a:cubicBezTo>
                  <a:cubicBezTo>
                    <a:pt x="66" y="1"/>
                    <a:pt x="67" y="1"/>
                    <a:pt x="67" y="2"/>
                  </a:cubicBezTo>
                  <a:cubicBezTo>
                    <a:pt x="68" y="3"/>
                    <a:pt x="68" y="3"/>
                    <a:pt x="68" y="4"/>
                  </a:cubicBezTo>
                  <a:cubicBezTo>
                    <a:pt x="69" y="4"/>
                    <a:pt x="69" y="5"/>
                    <a:pt x="70" y="5"/>
                  </a:cubicBezTo>
                  <a:cubicBezTo>
                    <a:pt x="72" y="5"/>
                    <a:pt x="72" y="5"/>
                    <a:pt x="73" y="4"/>
                  </a:cubicBezTo>
                  <a:cubicBezTo>
                    <a:pt x="74" y="3"/>
                    <a:pt x="74" y="3"/>
                    <a:pt x="75" y="2"/>
                  </a:cubicBezTo>
                  <a:cubicBezTo>
                    <a:pt x="76" y="0"/>
                    <a:pt x="76" y="0"/>
                    <a:pt x="77" y="1"/>
                  </a:cubicBezTo>
                  <a:cubicBezTo>
                    <a:pt x="78" y="1"/>
                    <a:pt x="80" y="2"/>
                    <a:pt x="80" y="2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8" y="4"/>
                    <a:pt x="77" y="4"/>
                    <a:pt x="79" y="5"/>
                  </a:cubicBezTo>
                  <a:cubicBezTo>
                    <a:pt x="82" y="6"/>
                    <a:pt x="83" y="6"/>
                    <a:pt x="83" y="6"/>
                  </a:cubicBezTo>
                  <a:cubicBezTo>
                    <a:pt x="85" y="3"/>
                    <a:pt x="85" y="3"/>
                    <a:pt x="85" y="3"/>
                  </a:cubicBezTo>
                  <a:cubicBezTo>
                    <a:pt x="85" y="3"/>
                    <a:pt x="85" y="1"/>
                    <a:pt x="86" y="3"/>
                  </a:cubicBezTo>
                  <a:cubicBezTo>
                    <a:pt x="86" y="4"/>
                    <a:pt x="87" y="6"/>
                    <a:pt x="87" y="6"/>
                  </a:cubicBezTo>
                  <a:cubicBezTo>
                    <a:pt x="87" y="6"/>
                    <a:pt x="87" y="9"/>
                    <a:pt x="88" y="9"/>
                  </a:cubicBezTo>
                  <a:cubicBezTo>
                    <a:pt x="89" y="9"/>
                    <a:pt x="89" y="8"/>
                    <a:pt x="89" y="9"/>
                  </a:cubicBezTo>
                  <a:cubicBezTo>
                    <a:pt x="89" y="10"/>
                    <a:pt x="88" y="10"/>
                    <a:pt x="89" y="10"/>
                  </a:cubicBezTo>
                  <a:cubicBezTo>
                    <a:pt x="89" y="11"/>
                    <a:pt x="91" y="11"/>
                    <a:pt x="91" y="11"/>
                  </a:cubicBezTo>
                  <a:cubicBezTo>
                    <a:pt x="91" y="11"/>
                    <a:pt x="92" y="11"/>
                    <a:pt x="92" y="12"/>
                  </a:cubicBezTo>
                  <a:cubicBezTo>
                    <a:pt x="92" y="13"/>
                    <a:pt x="92" y="14"/>
                    <a:pt x="92" y="14"/>
                  </a:cubicBezTo>
                  <a:cubicBezTo>
                    <a:pt x="92" y="14"/>
                    <a:pt x="95" y="14"/>
                    <a:pt x="95" y="14"/>
                  </a:cubicBezTo>
                  <a:cubicBezTo>
                    <a:pt x="96" y="14"/>
                    <a:pt x="97" y="15"/>
                    <a:pt x="98" y="15"/>
                  </a:cubicBezTo>
                  <a:cubicBezTo>
                    <a:pt x="99" y="14"/>
                    <a:pt x="100" y="13"/>
                    <a:pt x="100" y="13"/>
                  </a:cubicBezTo>
                  <a:cubicBezTo>
                    <a:pt x="100" y="14"/>
                    <a:pt x="102" y="14"/>
                    <a:pt x="102" y="15"/>
                  </a:cubicBezTo>
                  <a:cubicBezTo>
                    <a:pt x="101" y="17"/>
                    <a:pt x="100" y="17"/>
                    <a:pt x="102" y="18"/>
                  </a:cubicBezTo>
                  <a:cubicBezTo>
                    <a:pt x="104" y="18"/>
                    <a:pt x="106" y="19"/>
                    <a:pt x="107" y="19"/>
                  </a:cubicBezTo>
                  <a:cubicBezTo>
                    <a:pt x="108" y="20"/>
                    <a:pt x="111" y="21"/>
                    <a:pt x="111" y="21"/>
                  </a:cubicBezTo>
                  <a:cubicBezTo>
                    <a:pt x="112" y="21"/>
                    <a:pt x="113" y="21"/>
                    <a:pt x="113" y="22"/>
                  </a:cubicBezTo>
                  <a:cubicBezTo>
                    <a:pt x="113" y="23"/>
                    <a:pt x="111" y="25"/>
                    <a:pt x="111" y="25"/>
                  </a:cubicBezTo>
                  <a:cubicBezTo>
                    <a:pt x="111" y="25"/>
                    <a:pt x="110" y="26"/>
                    <a:pt x="110" y="27"/>
                  </a:cubicBezTo>
                  <a:cubicBezTo>
                    <a:pt x="110" y="27"/>
                    <a:pt x="109" y="30"/>
                    <a:pt x="109" y="30"/>
                  </a:cubicBezTo>
                  <a:cubicBezTo>
                    <a:pt x="108" y="31"/>
                    <a:pt x="107" y="33"/>
                    <a:pt x="107" y="33"/>
                  </a:cubicBezTo>
                  <a:cubicBezTo>
                    <a:pt x="107" y="33"/>
                    <a:pt x="106" y="35"/>
                    <a:pt x="105" y="35"/>
                  </a:cubicBezTo>
                  <a:cubicBezTo>
                    <a:pt x="105" y="35"/>
                    <a:pt x="104" y="36"/>
                    <a:pt x="104" y="36"/>
                  </a:cubicBezTo>
                  <a:cubicBezTo>
                    <a:pt x="104" y="37"/>
                    <a:pt x="104" y="39"/>
                    <a:pt x="104" y="39"/>
                  </a:cubicBezTo>
                  <a:cubicBezTo>
                    <a:pt x="105" y="41"/>
                    <a:pt x="105" y="41"/>
                    <a:pt x="105" y="41"/>
                  </a:cubicBezTo>
                  <a:cubicBezTo>
                    <a:pt x="105" y="43"/>
                    <a:pt x="105" y="43"/>
                    <a:pt x="105" y="43"/>
                  </a:cubicBezTo>
                  <a:cubicBezTo>
                    <a:pt x="109" y="42"/>
                    <a:pt x="109" y="42"/>
                    <a:pt x="109" y="42"/>
                  </a:cubicBezTo>
                  <a:cubicBezTo>
                    <a:pt x="109" y="42"/>
                    <a:pt x="109" y="42"/>
                    <a:pt x="110" y="43"/>
                  </a:cubicBezTo>
                  <a:cubicBezTo>
                    <a:pt x="112" y="43"/>
                    <a:pt x="113" y="42"/>
                    <a:pt x="114" y="42"/>
                  </a:cubicBezTo>
                  <a:cubicBezTo>
                    <a:pt x="114" y="42"/>
                    <a:pt x="116" y="44"/>
                    <a:pt x="116" y="44"/>
                  </a:cubicBezTo>
                  <a:cubicBezTo>
                    <a:pt x="116" y="44"/>
                    <a:pt x="117" y="45"/>
                    <a:pt x="117" y="45"/>
                  </a:cubicBezTo>
                  <a:cubicBezTo>
                    <a:pt x="118" y="45"/>
                    <a:pt x="120" y="46"/>
                    <a:pt x="120" y="46"/>
                  </a:cubicBezTo>
                  <a:cubicBezTo>
                    <a:pt x="120" y="49"/>
                    <a:pt x="120" y="49"/>
                    <a:pt x="120" y="49"/>
                  </a:cubicBezTo>
                  <a:cubicBezTo>
                    <a:pt x="120" y="49"/>
                    <a:pt x="122" y="49"/>
                    <a:pt x="122" y="49"/>
                  </a:cubicBezTo>
                  <a:cubicBezTo>
                    <a:pt x="123" y="49"/>
                    <a:pt x="124" y="50"/>
                    <a:pt x="124" y="50"/>
                  </a:cubicBezTo>
                  <a:cubicBezTo>
                    <a:pt x="124" y="50"/>
                    <a:pt x="124" y="53"/>
                    <a:pt x="123" y="53"/>
                  </a:cubicBezTo>
                  <a:cubicBezTo>
                    <a:pt x="123" y="54"/>
                    <a:pt x="122" y="55"/>
                    <a:pt x="122" y="55"/>
                  </a:cubicBezTo>
                  <a:cubicBezTo>
                    <a:pt x="122" y="55"/>
                    <a:pt x="123" y="57"/>
                    <a:pt x="124" y="57"/>
                  </a:cubicBezTo>
                  <a:cubicBezTo>
                    <a:pt x="124" y="57"/>
                    <a:pt x="126" y="57"/>
                    <a:pt x="126" y="57"/>
                  </a:cubicBezTo>
                  <a:cubicBezTo>
                    <a:pt x="127" y="57"/>
                    <a:pt x="128" y="59"/>
                    <a:pt x="128" y="59"/>
                  </a:cubicBezTo>
                  <a:cubicBezTo>
                    <a:pt x="128" y="59"/>
                    <a:pt x="129" y="60"/>
                    <a:pt x="129" y="61"/>
                  </a:cubicBezTo>
                  <a:cubicBezTo>
                    <a:pt x="129" y="62"/>
                    <a:pt x="128" y="64"/>
                    <a:pt x="128" y="64"/>
                  </a:cubicBezTo>
                  <a:cubicBezTo>
                    <a:pt x="128" y="64"/>
                    <a:pt x="128" y="65"/>
                    <a:pt x="128" y="66"/>
                  </a:cubicBezTo>
                  <a:cubicBezTo>
                    <a:pt x="128" y="66"/>
                    <a:pt x="127" y="67"/>
                    <a:pt x="127" y="67"/>
                  </a:cubicBezTo>
                  <a:cubicBezTo>
                    <a:pt x="125" y="67"/>
                    <a:pt x="125" y="67"/>
                    <a:pt x="125" y="67"/>
                  </a:cubicBezTo>
                  <a:cubicBezTo>
                    <a:pt x="125" y="67"/>
                    <a:pt x="125" y="70"/>
                    <a:pt x="124" y="70"/>
                  </a:cubicBezTo>
                  <a:cubicBezTo>
                    <a:pt x="124" y="70"/>
                    <a:pt x="123" y="70"/>
                    <a:pt x="123" y="70"/>
                  </a:cubicBezTo>
                  <a:cubicBezTo>
                    <a:pt x="122" y="70"/>
                    <a:pt x="121" y="71"/>
                    <a:pt x="121" y="71"/>
                  </a:cubicBezTo>
                  <a:cubicBezTo>
                    <a:pt x="121" y="72"/>
                    <a:pt x="121" y="72"/>
                    <a:pt x="121" y="72"/>
                  </a:cubicBezTo>
                  <a:cubicBezTo>
                    <a:pt x="120" y="74"/>
                    <a:pt x="120" y="74"/>
                    <a:pt x="120" y="74"/>
                  </a:cubicBezTo>
                  <a:cubicBezTo>
                    <a:pt x="120" y="74"/>
                    <a:pt x="120" y="74"/>
                    <a:pt x="119" y="74"/>
                  </a:cubicBezTo>
                  <a:cubicBezTo>
                    <a:pt x="119" y="74"/>
                    <a:pt x="119" y="74"/>
                    <a:pt x="118" y="74"/>
                  </a:cubicBezTo>
                  <a:cubicBezTo>
                    <a:pt x="118" y="75"/>
                    <a:pt x="117" y="75"/>
                    <a:pt x="117" y="75"/>
                  </a:cubicBezTo>
                  <a:cubicBezTo>
                    <a:pt x="117" y="75"/>
                    <a:pt x="116" y="74"/>
                    <a:pt x="115" y="74"/>
                  </a:cubicBezTo>
                  <a:cubicBezTo>
                    <a:pt x="115" y="74"/>
                    <a:pt x="114" y="74"/>
                    <a:pt x="114" y="75"/>
                  </a:cubicBezTo>
                  <a:cubicBezTo>
                    <a:pt x="113" y="76"/>
                    <a:pt x="113" y="77"/>
                    <a:pt x="112" y="77"/>
                  </a:cubicBezTo>
                  <a:cubicBezTo>
                    <a:pt x="112" y="77"/>
                    <a:pt x="111" y="78"/>
                    <a:pt x="111" y="78"/>
                  </a:cubicBezTo>
                  <a:cubicBezTo>
                    <a:pt x="111" y="78"/>
                    <a:pt x="111" y="80"/>
                    <a:pt x="110" y="80"/>
                  </a:cubicBezTo>
                  <a:cubicBezTo>
                    <a:pt x="110" y="81"/>
                    <a:pt x="109" y="82"/>
                    <a:pt x="109" y="82"/>
                  </a:cubicBezTo>
                  <a:cubicBezTo>
                    <a:pt x="109" y="82"/>
                    <a:pt x="109" y="83"/>
                    <a:pt x="109" y="83"/>
                  </a:cubicBezTo>
                  <a:cubicBezTo>
                    <a:pt x="109" y="84"/>
                    <a:pt x="109" y="85"/>
                    <a:pt x="108" y="86"/>
                  </a:cubicBezTo>
                  <a:cubicBezTo>
                    <a:pt x="107" y="86"/>
                    <a:pt x="105" y="88"/>
                    <a:pt x="105" y="88"/>
                  </a:cubicBezTo>
                  <a:cubicBezTo>
                    <a:pt x="105" y="88"/>
                    <a:pt x="105" y="88"/>
                    <a:pt x="105" y="89"/>
                  </a:cubicBezTo>
                  <a:cubicBezTo>
                    <a:pt x="106" y="89"/>
                    <a:pt x="106" y="90"/>
                    <a:pt x="106" y="90"/>
                  </a:cubicBezTo>
                  <a:cubicBezTo>
                    <a:pt x="106" y="92"/>
                    <a:pt x="106" y="92"/>
                    <a:pt x="106" y="92"/>
                  </a:cubicBezTo>
                  <a:cubicBezTo>
                    <a:pt x="106" y="92"/>
                    <a:pt x="105" y="93"/>
                    <a:pt x="105" y="94"/>
                  </a:cubicBezTo>
                  <a:cubicBezTo>
                    <a:pt x="106" y="94"/>
                    <a:pt x="106" y="94"/>
                    <a:pt x="106" y="94"/>
                  </a:cubicBezTo>
                  <a:cubicBezTo>
                    <a:pt x="107" y="96"/>
                    <a:pt x="107" y="96"/>
                    <a:pt x="107" y="96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8"/>
                    <a:pt x="109" y="98"/>
                    <a:pt x="109" y="98"/>
                  </a:cubicBezTo>
                  <a:cubicBezTo>
                    <a:pt x="109" y="98"/>
                    <a:pt x="110" y="100"/>
                    <a:pt x="110" y="101"/>
                  </a:cubicBezTo>
                  <a:cubicBezTo>
                    <a:pt x="110" y="101"/>
                    <a:pt x="110" y="103"/>
                    <a:pt x="110" y="103"/>
                  </a:cubicBezTo>
                  <a:cubicBezTo>
                    <a:pt x="108" y="105"/>
                    <a:pt x="108" y="105"/>
                    <a:pt x="108" y="105"/>
                  </a:cubicBezTo>
                  <a:cubicBezTo>
                    <a:pt x="107" y="107"/>
                    <a:pt x="107" y="107"/>
                    <a:pt x="107" y="107"/>
                  </a:cubicBezTo>
                  <a:cubicBezTo>
                    <a:pt x="107" y="107"/>
                    <a:pt x="106" y="107"/>
                    <a:pt x="106" y="107"/>
                  </a:cubicBezTo>
                  <a:cubicBezTo>
                    <a:pt x="105" y="107"/>
                    <a:pt x="104" y="107"/>
                    <a:pt x="104" y="107"/>
                  </a:cubicBezTo>
                  <a:cubicBezTo>
                    <a:pt x="103" y="108"/>
                    <a:pt x="103" y="108"/>
                    <a:pt x="103" y="108"/>
                  </a:cubicBezTo>
                  <a:cubicBezTo>
                    <a:pt x="101" y="108"/>
                    <a:pt x="101" y="108"/>
                    <a:pt x="101" y="108"/>
                  </a:cubicBezTo>
                  <a:cubicBezTo>
                    <a:pt x="99" y="109"/>
                    <a:pt x="99" y="109"/>
                    <a:pt x="99" y="109"/>
                  </a:cubicBezTo>
                  <a:cubicBezTo>
                    <a:pt x="96" y="109"/>
                    <a:pt x="96" y="109"/>
                    <a:pt x="96" y="109"/>
                  </a:cubicBezTo>
                  <a:cubicBezTo>
                    <a:pt x="95" y="107"/>
                    <a:pt x="95" y="107"/>
                    <a:pt x="95" y="107"/>
                  </a:cubicBezTo>
                  <a:cubicBezTo>
                    <a:pt x="94" y="105"/>
                    <a:pt x="94" y="105"/>
                    <a:pt x="94" y="105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92" y="104"/>
                    <a:pt x="92" y="104"/>
                    <a:pt x="92" y="104"/>
                  </a:cubicBezTo>
                  <a:cubicBezTo>
                    <a:pt x="89" y="103"/>
                    <a:pt x="89" y="103"/>
                    <a:pt x="89" y="103"/>
                  </a:cubicBezTo>
                  <a:cubicBezTo>
                    <a:pt x="90" y="101"/>
                    <a:pt x="90" y="101"/>
                    <a:pt x="90" y="101"/>
                  </a:cubicBezTo>
                  <a:cubicBezTo>
                    <a:pt x="90" y="101"/>
                    <a:pt x="89" y="99"/>
                    <a:pt x="89" y="99"/>
                  </a:cubicBezTo>
                  <a:cubicBezTo>
                    <a:pt x="88" y="99"/>
                    <a:pt x="87" y="99"/>
                    <a:pt x="87" y="99"/>
                  </a:cubicBezTo>
                  <a:cubicBezTo>
                    <a:pt x="85" y="97"/>
                    <a:pt x="85" y="97"/>
                    <a:pt x="85" y="97"/>
                  </a:cubicBezTo>
                  <a:cubicBezTo>
                    <a:pt x="85" y="97"/>
                    <a:pt x="85" y="96"/>
                    <a:pt x="84" y="95"/>
                  </a:cubicBezTo>
                  <a:cubicBezTo>
                    <a:pt x="83" y="95"/>
                    <a:pt x="83" y="94"/>
                    <a:pt x="82" y="94"/>
                  </a:cubicBezTo>
                  <a:cubicBezTo>
                    <a:pt x="81" y="94"/>
                    <a:pt x="79" y="94"/>
                    <a:pt x="79" y="94"/>
                  </a:cubicBezTo>
                  <a:cubicBezTo>
                    <a:pt x="79" y="94"/>
                    <a:pt x="78" y="92"/>
                    <a:pt x="77" y="92"/>
                  </a:cubicBezTo>
                  <a:cubicBezTo>
                    <a:pt x="77" y="92"/>
                    <a:pt x="73" y="92"/>
                    <a:pt x="73" y="92"/>
                  </a:cubicBezTo>
                  <a:cubicBezTo>
                    <a:pt x="73" y="92"/>
                    <a:pt x="74" y="89"/>
                    <a:pt x="74" y="89"/>
                  </a:cubicBezTo>
                  <a:cubicBezTo>
                    <a:pt x="74" y="88"/>
                    <a:pt x="74" y="85"/>
                    <a:pt x="74" y="85"/>
                  </a:cubicBezTo>
                  <a:cubicBezTo>
                    <a:pt x="74" y="84"/>
                    <a:pt x="74" y="84"/>
                    <a:pt x="74" y="84"/>
                  </a:cubicBezTo>
                  <a:cubicBezTo>
                    <a:pt x="74" y="84"/>
                    <a:pt x="73" y="83"/>
                    <a:pt x="74" y="81"/>
                  </a:cubicBezTo>
                  <a:cubicBezTo>
                    <a:pt x="75" y="79"/>
                    <a:pt x="74" y="80"/>
                    <a:pt x="75" y="78"/>
                  </a:cubicBezTo>
                  <a:cubicBezTo>
                    <a:pt x="76" y="75"/>
                    <a:pt x="76" y="74"/>
                    <a:pt x="76" y="74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3" y="72"/>
                    <a:pt x="72" y="73"/>
                  </a:cubicBezTo>
                  <a:cubicBezTo>
                    <a:pt x="72" y="75"/>
                    <a:pt x="71" y="75"/>
                    <a:pt x="71" y="75"/>
                  </a:cubicBezTo>
                  <a:cubicBezTo>
                    <a:pt x="69" y="78"/>
                    <a:pt x="69" y="78"/>
                    <a:pt x="69" y="78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70" y="82"/>
                    <a:pt x="67" y="82"/>
                  </a:cubicBezTo>
                  <a:cubicBezTo>
                    <a:pt x="65" y="82"/>
                    <a:pt x="63" y="82"/>
                    <a:pt x="63" y="82"/>
                  </a:cubicBezTo>
                  <a:cubicBezTo>
                    <a:pt x="63" y="82"/>
                    <a:pt x="65" y="84"/>
                    <a:pt x="63" y="84"/>
                  </a:cubicBezTo>
                  <a:cubicBezTo>
                    <a:pt x="60" y="84"/>
                    <a:pt x="57" y="84"/>
                    <a:pt x="57" y="84"/>
                  </a:cubicBezTo>
                  <a:cubicBezTo>
                    <a:pt x="55" y="82"/>
                    <a:pt x="55" y="82"/>
                    <a:pt x="55" y="82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51" y="83"/>
                    <a:pt x="51" y="82"/>
                    <a:pt x="51" y="80"/>
                  </a:cubicBezTo>
                  <a:cubicBezTo>
                    <a:pt x="51" y="79"/>
                    <a:pt x="50" y="77"/>
                    <a:pt x="51" y="77"/>
                  </a:cubicBezTo>
                  <a:cubicBezTo>
                    <a:pt x="52" y="77"/>
                    <a:pt x="53" y="76"/>
                    <a:pt x="53" y="76"/>
                  </a:cubicBezTo>
                  <a:cubicBezTo>
                    <a:pt x="52" y="73"/>
                    <a:pt x="52" y="73"/>
                    <a:pt x="52" y="73"/>
                  </a:cubicBezTo>
                  <a:cubicBezTo>
                    <a:pt x="52" y="73"/>
                    <a:pt x="52" y="73"/>
                    <a:pt x="52" y="73"/>
                  </a:cubicBezTo>
                  <a:cubicBezTo>
                    <a:pt x="52" y="73"/>
                    <a:pt x="51" y="73"/>
                    <a:pt x="51" y="72"/>
                  </a:cubicBezTo>
                  <a:cubicBezTo>
                    <a:pt x="51" y="71"/>
                    <a:pt x="52" y="69"/>
                    <a:pt x="52" y="69"/>
                  </a:cubicBezTo>
                  <a:cubicBezTo>
                    <a:pt x="53" y="68"/>
                    <a:pt x="53" y="66"/>
                    <a:pt x="53" y="66"/>
                  </a:cubicBezTo>
                  <a:cubicBezTo>
                    <a:pt x="52" y="66"/>
                    <a:pt x="52" y="66"/>
                    <a:pt x="52" y="66"/>
                  </a:cubicBezTo>
                  <a:cubicBezTo>
                    <a:pt x="52" y="66"/>
                    <a:pt x="50" y="67"/>
                    <a:pt x="50" y="65"/>
                  </a:cubicBezTo>
                  <a:cubicBezTo>
                    <a:pt x="50" y="64"/>
                    <a:pt x="49" y="62"/>
                    <a:pt x="49" y="62"/>
                  </a:cubicBezTo>
                  <a:cubicBezTo>
                    <a:pt x="49" y="62"/>
                    <a:pt x="47" y="61"/>
                    <a:pt x="47" y="61"/>
                  </a:cubicBezTo>
                  <a:cubicBezTo>
                    <a:pt x="46" y="61"/>
                    <a:pt x="46" y="61"/>
                    <a:pt x="45" y="62"/>
                  </a:cubicBezTo>
                  <a:cubicBezTo>
                    <a:pt x="45" y="62"/>
                    <a:pt x="42" y="61"/>
                    <a:pt x="42" y="61"/>
                  </a:cubicBezTo>
                  <a:cubicBezTo>
                    <a:pt x="42" y="61"/>
                    <a:pt x="39" y="61"/>
                    <a:pt x="39" y="61"/>
                  </a:cubicBezTo>
                  <a:cubicBezTo>
                    <a:pt x="38" y="61"/>
                    <a:pt x="37" y="63"/>
                    <a:pt x="37" y="63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7"/>
                    <a:pt x="34" y="55"/>
                    <a:pt x="34" y="54"/>
                  </a:cubicBezTo>
                  <a:cubicBezTo>
                    <a:pt x="34" y="54"/>
                    <a:pt x="33" y="52"/>
                    <a:pt x="33" y="52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30" y="51"/>
                    <a:pt x="28" y="51"/>
                    <a:pt x="27" y="51"/>
                  </a:cubicBezTo>
                  <a:cubicBezTo>
                    <a:pt x="26" y="51"/>
                    <a:pt x="26" y="51"/>
                    <a:pt x="25" y="51"/>
                  </a:cubicBezTo>
                  <a:cubicBezTo>
                    <a:pt x="25" y="51"/>
                    <a:pt x="23" y="49"/>
                    <a:pt x="23" y="49"/>
                  </a:cubicBezTo>
                  <a:cubicBezTo>
                    <a:pt x="23" y="48"/>
                    <a:pt x="23" y="47"/>
                    <a:pt x="23" y="46"/>
                  </a:cubicBezTo>
                  <a:cubicBezTo>
                    <a:pt x="22" y="45"/>
                    <a:pt x="21" y="43"/>
                    <a:pt x="21" y="42"/>
                  </a:cubicBezTo>
                  <a:cubicBezTo>
                    <a:pt x="21" y="42"/>
                    <a:pt x="22" y="40"/>
                    <a:pt x="22" y="40"/>
                  </a:cubicBezTo>
                  <a:cubicBezTo>
                    <a:pt x="21" y="39"/>
                    <a:pt x="19" y="37"/>
                    <a:pt x="19" y="37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35"/>
                    <a:pt x="15" y="37"/>
                    <a:pt x="14" y="37"/>
                  </a:cubicBezTo>
                  <a:cubicBezTo>
                    <a:pt x="13" y="37"/>
                    <a:pt x="11" y="36"/>
                    <a:pt x="11" y="37"/>
                  </a:cubicBezTo>
                  <a:cubicBezTo>
                    <a:pt x="11" y="37"/>
                    <a:pt x="12" y="39"/>
                    <a:pt x="11" y="39"/>
                  </a:cubicBezTo>
                  <a:cubicBezTo>
                    <a:pt x="10" y="39"/>
                    <a:pt x="8" y="39"/>
                    <a:pt x="7" y="38"/>
                  </a:cubicBezTo>
                  <a:cubicBezTo>
                    <a:pt x="6" y="37"/>
                    <a:pt x="6" y="36"/>
                    <a:pt x="6" y="35"/>
                  </a:cubicBezTo>
                  <a:cubicBezTo>
                    <a:pt x="5" y="35"/>
                    <a:pt x="5" y="33"/>
                    <a:pt x="4" y="33"/>
                  </a:cubicBezTo>
                  <a:cubicBezTo>
                    <a:pt x="3" y="33"/>
                    <a:pt x="2" y="33"/>
                    <a:pt x="2" y="32"/>
                  </a:cubicBezTo>
                  <a:cubicBezTo>
                    <a:pt x="2" y="32"/>
                    <a:pt x="2" y="29"/>
                    <a:pt x="2" y="29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2" y="27"/>
                    <a:pt x="2" y="24"/>
                    <a:pt x="1" y="24"/>
                  </a:cubicBezTo>
                  <a:cubicBezTo>
                    <a:pt x="1" y="23"/>
                    <a:pt x="0" y="22"/>
                    <a:pt x="0" y="22"/>
                  </a:cubicBezTo>
                  <a:cubicBezTo>
                    <a:pt x="0" y="19"/>
                    <a:pt x="0" y="19"/>
                    <a:pt x="0" y="19"/>
                  </a:cubicBezTo>
                  <a:lnTo>
                    <a:pt x="1" y="18"/>
                  </a:lnTo>
                  <a:close/>
                </a:path>
              </a:pathLst>
            </a:custGeom>
            <a:solidFill>
              <a:schemeClr val="tx2">
                <a:lumMod val="10000"/>
                <a:lumOff val="90000"/>
              </a:schemeClr>
            </a:solidFill>
            <a:ln w="3175" cap="rnd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Lato Light"/>
              </a:endParaRPr>
            </a:p>
          </p:txBody>
        </p:sp>
        <p:sp>
          <p:nvSpPr>
            <p:cNvPr id="26" name="Freeform 31">
              <a:extLst>
                <a:ext uri="{FF2B5EF4-FFF2-40B4-BE49-F238E27FC236}">
                  <a16:creationId xmlns:a16="http://schemas.microsoft.com/office/drawing/2014/main" id="{1C2B5D08-6495-4EE8-A2B7-22BBDCDB65E2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7582" y="2730092"/>
              <a:ext cx="547516" cy="294055"/>
            </a:xfrm>
            <a:custGeom>
              <a:avLst/>
              <a:gdLst>
                <a:gd name="T0" fmla="*/ 56 w 240"/>
                <a:gd name="T1" fmla="*/ 20 h 133"/>
                <a:gd name="T2" fmla="*/ 62 w 240"/>
                <a:gd name="T3" fmla="*/ 12 h 133"/>
                <a:gd name="T4" fmla="*/ 73 w 240"/>
                <a:gd name="T5" fmla="*/ 5 h 133"/>
                <a:gd name="T6" fmla="*/ 85 w 240"/>
                <a:gd name="T7" fmla="*/ 3 h 133"/>
                <a:gd name="T8" fmla="*/ 87 w 240"/>
                <a:gd name="T9" fmla="*/ 11 h 133"/>
                <a:gd name="T10" fmla="*/ 93 w 240"/>
                <a:gd name="T11" fmla="*/ 10 h 133"/>
                <a:gd name="T12" fmla="*/ 99 w 240"/>
                <a:gd name="T13" fmla="*/ 6 h 133"/>
                <a:gd name="T14" fmla="*/ 103 w 240"/>
                <a:gd name="T15" fmla="*/ 3 h 133"/>
                <a:gd name="T16" fmla="*/ 110 w 240"/>
                <a:gd name="T17" fmla="*/ 10 h 133"/>
                <a:gd name="T18" fmla="*/ 118 w 240"/>
                <a:gd name="T19" fmla="*/ 12 h 133"/>
                <a:gd name="T20" fmla="*/ 126 w 240"/>
                <a:gd name="T21" fmla="*/ 15 h 133"/>
                <a:gd name="T22" fmla="*/ 133 w 240"/>
                <a:gd name="T23" fmla="*/ 17 h 133"/>
                <a:gd name="T24" fmla="*/ 142 w 240"/>
                <a:gd name="T25" fmla="*/ 18 h 133"/>
                <a:gd name="T26" fmla="*/ 146 w 240"/>
                <a:gd name="T27" fmla="*/ 25 h 133"/>
                <a:gd name="T28" fmla="*/ 146 w 240"/>
                <a:gd name="T29" fmla="*/ 31 h 133"/>
                <a:gd name="T30" fmla="*/ 154 w 240"/>
                <a:gd name="T31" fmla="*/ 38 h 133"/>
                <a:gd name="T32" fmla="*/ 164 w 240"/>
                <a:gd name="T33" fmla="*/ 44 h 133"/>
                <a:gd name="T34" fmla="*/ 169 w 240"/>
                <a:gd name="T35" fmla="*/ 31 h 133"/>
                <a:gd name="T36" fmla="*/ 176 w 240"/>
                <a:gd name="T37" fmla="*/ 28 h 133"/>
                <a:gd name="T38" fmla="*/ 194 w 240"/>
                <a:gd name="T39" fmla="*/ 29 h 133"/>
                <a:gd name="T40" fmla="*/ 193 w 240"/>
                <a:gd name="T41" fmla="*/ 39 h 133"/>
                <a:gd name="T42" fmla="*/ 203 w 240"/>
                <a:gd name="T43" fmla="*/ 46 h 133"/>
                <a:gd name="T44" fmla="*/ 213 w 240"/>
                <a:gd name="T45" fmla="*/ 45 h 133"/>
                <a:gd name="T46" fmla="*/ 228 w 240"/>
                <a:gd name="T47" fmla="*/ 54 h 133"/>
                <a:gd name="T48" fmla="*/ 237 w 240"/>
                <a:gd name="T49" fmla="*/ 60 h 133"/>
                <a:gd name="T50" fmla="*/ 236 w 240"/>
                <a:gd name="T51" fmla="*/ 68 h 133"/>
                <a:gd name="T52" fmla="*/ 229 w 240"/>
                <a:gd name="T53" fmla="*/ 70 h 133"/>
                <a:gd name="T54" fmla="*/ 223 w 240"/>
                <a:gd name="T55" fmla="*/ 78 h 133"/>
                <a:gd name="T56" fmla="*/ 216 w 240"/>
                <a:gd name="T57" fmla="*/ 85 h 133"/>
                <a:gd name="T58" fmla="*/ 215 w 240"/>
                <a:gd name="T59" fmla="*/ 97 h 133"/>
                <a:gd name="T60" fmla="*/ 208 w 240"/>
                <a:gd name="T61" fmla="*/ 104 h 133"/>
                <a:gd name="T62" fmla="*/ 203 w 240"/>
                <a:gd name="T63" fmla="*/ 109 h 133"/>
                <a:gd name="T64" fmla="*/ 198 w 240"/>
                <a:gd name="T65" fmla="*/ 111 h 133"/>
                <a:gd name="T66" fmla="*/ 193 w 240"/>
                <a:gd name="T67" fmla="*/ 111 h 133"/>
                <a:gd name="T68" fmla="*/ 189 w 240"/>
                <a:gd name="T69" fmla="*/ 110 h 133"/>
                <a:gd name="T70" fmla="*/ 184 w 240"/>
                <a:gd name="T71" fmla="*/ 111 h 133"/>
                <a:gd name="T72" fmla="*/ 181 w 240"/>
                <a:gd name="T73" fmla="*/ 115 h 133"/>
                <a:gd name="T74" fmla="*/ 179 w 240"/>
                <a:gd name="T75" fmla="*/ 121 h 133"/>
                <a:gd name="T76" fmla="*/ 177 w 240"/>
                <a:gd name="T77" fmla="*/ 123 h 133"/>
                <a:gd name="T78" fmla="*/ 163 w 240"/>
                <a:gd name="T79" fmla="*/ 115 h 133"/>
                <a:gd name="T80" fmla="*/ 147 w 240"/>
                <a:gd name="T81" fmla="*/ 118 h 133"/>
                <a:gd name="T82" fmla="*/ 134 w 240"/>
                <a:gd name="T83" fmla="*/ 112 h 133"/>
                <a:gd name="T84" fmla="*/ 119 w 240"/>
                <a:gd name="T85" fmla="*/ 110 h 133"/>
                <a:gd name="T86" fmla="*/ 106 w 240"/>
                <a:gd name="T87" fmla="*/ 108 h 133"/>
                <a:gd name="T88" fmla="*/ 104 w 240"/>
                <a:gd name="T89" fmla="*/ 121 h 133"/>
                <a:gd name="T90" fmla="*/ 97 w 240"/>
                <a:gd name="T91" fmla="*/ 131 h 133"/>
                <a:gd name="T92" fmla="*/ 86 w 240"/>
                <a:gd name="T93" fmla="*/ 131 h 133"/>
                <a:gd name="T94" fmla="*/ 74 w 240"/>
                <a:gd name="T95" fmla="*/ 131 h 133"/>
                <a:gd name="T96" fmla="*/ 63 w 240"/>
                <a:gd name="T97" fmla="*/ 122 h 133"/>
                <a:gd name="T98" fmla="*/ 55 w 240"/>
                <a:gd name="T99" fmla="*/ 114 h 133"/>
                <a:gd name="T100" fmla="*/ 45 w 240"/>
                <a:gd name="T101" fmla="*/ 107 h 133"/>
                <a:gd name="T102" fmla="*/ 39 w 240"/>
                <a:gd name="T103" fmla="*/ 100 h 133"/>
                <a:gd name="T104" fmla="*/ 24 w 240"/>
                <a:gd name="T105" fmla="*/ 93 h 133"/>
                <a:gd name="T106" fmla="*/ 17 w 240"/>
                <a:gd name="T107" fmla="*/ 79 h 133"/>
                <a:gd name="T108" fmla="*/ 16 w 240"/>
                <a:gd name="T109" fmla="*/ 66 h 133"/>
                <a:gd name="T110" fmla="*/ 4 w 240"/>
                <a:gd name="T111" fmla="*/ 55 h 133"/>
                <a:gd name="T112" fmla="*/ 5 w 240"/>
                <a:gd name="T113" fmla="*/ 44 h 133"/>
                <a:gd name="T114" fmla="*/ 10 w 240"/>
                <a:gd name="T115" fmla="*/ 45 h 133"/>
                <a:gd name="T116" fmla="*/ 23 w 240"/>
                <a:gd name="T117" fmla="*/ 38 h 133"/>
                <a:gd name="T118" fmla="*/ 35 w 240"/>
                <a:gd name="T119" fmla="*/ 32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40" h="133">
                  <a:moveTo>
                    <a:pt x="43" y="27"/>
                  </a:moveTo>
                  <a:cubicBezTo>
                    <a:pt x="44" y="27"/>
                    <a:pt x="50" y="22"/>
                    <a:pt x="50" y="22"/>
                  </a:cubicBezTo>
                  <a:cubicBezTo>
                    <a:pt x="56" y="20"/>
                    <a:pt x="56" y="20"/>
                    <a:pt x="56" y="20"/>
                  </a:cubicBezTo>
                  <a:cubicBezTo>
                    <a:pt x="58" y="18"/>
                    <a:pt x="58" y="18"/>
                    <a:pt x="58" y="18"/>
                  </a:cubicBezTo>
                  <a:cubicBezTo>
                    <a:pt x="60" y="14"/>
                    <a:pt x="60" y="14"/>
                    <a:pt x="60" y="14"/>
                  </a:cubicBezTo>
                  <a:cubicBezTo>
                    <a:pt x="60" y="14"/>
                    <a:pt x="59" y="12"/>
                    <a:pt x="62" y="12"/>
                  </a:cubicBezTo>
                  <a:cubicBezTo>
                    <a:pt x="65" y="12"/>
                    <a:pt x="74" y="10"/>
                    <a:pt x="74" y="10"/>
                  </a:cubicBezTo>
                  <a:cubicBezTo>
                    <a:pt x="75" y="8"/>
                    <a:pt x="75" y="8"/>
                    <a:pt x="75" y="8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73" y="5"/>
                    <a:pt x="73" y="1"/>
                    <a:pt x="73" y="1"/>
                  </a:cubicBezTo>
                  <a:cubicBezTo>
                    <a:pt x="74" y="0"/>
                    <a:pt x="78" y="0"/>
                    <a:pt x="80" y="0"/>
                  </a:cubicBezTo>
                  <a:cubicBezTo>
                    <a:pt x="82" y="1"/>
                    <a:pt x="84" y="2"/>
                    <a:pt x="85" y="3"/>
                  </a:cubicBezTo>
                  <a:cubicBezTo>
                    <a:pt x="85" y="4"/>
                    <a:pt x="85" y="3"/>
                    <a:pt x="85" y="5"/>
                  </a:cubicBezTo>
                  <a:cubicBezTo>
                    <a:pt x="85" y="7"/>
                    <a:pt x="85" y="9"/>
                    <a:pt x="85" y="9"/>
                  </a:cubicBezTo>
                  <a:cubicBezTo>
                    <a:pt x="85" y="9"/>
                    <a:pt x="86" y="10"/>
                    <a:pt x="87" y="11"/>
                  </a:cubicBezTo>
                  <a:cubicBezTo>
                    <a:pt x="89" y="11"/>
                    <a:pt x="91" y="13"/>
                    <a:pt x="91" y="12"/>
                  </a:cubicBezTo>
                  <a:cubicBezTo>
                    <a:pt x="91" y="12"/>
                    <a:pt x="92" y="11"/>
                    <a:pt x="93" y="10"/>
                  </a:cubicBezTo>
                  <a:cubicBezTo>
                    <a:pt x="93" y="10"/>
                    <a:pt x="93" y="10"/>
                    <a:pt x="93" y="10"/>
                  </a:cubicBezTo>
                  <a:cubicBezTo>
                    <a:pt x="93" y="12"/>
                    <a:pt x="94" y="11"/>
                    <a:pt x="95" y="11"/>
                  </a:cubicBezTo>
                  <a:cubicBezTo>
                    <a:pt x="96" y="11"/>
                    <a:pt x="100" y="9"/>
                    <a:pt x="100" y="9"/>
                  </a:cubicBezTo>
                  <a:cubicBezTo>
                    <a:pt x="100" y="9"/>
                    <a:pt x="99" y="6"/>
                    <a:pt x="99" y="6"/>
                  </a:cubicBezTo>
                  <a:cubicBezTo>
                    <a:pt x="99" y="5"/>
                    <a:pt x="99" y="4"/>
                    <a:pt x="99" y="3"/>
                  </a:cubicBezTo>
                  <a:cubicBezTo>
                    <a:pt x="100" y="2"/>
                    <a:pt x="100" y="2"/>
                    <a:pt x="100" y="2"/>
                  </a:cubicBezTo>
                  <a:cubicBezTo>
                    <a:pt x="101" y="2"/>
                    <a:pt x="103" y="3"/>
                    <a:pt x="103" y="3"/>
                  </a:cubicBezTo>
                  <a:cubicBezTo>
                    <a:pt x="103" y="3"/>
                    <a:pt x="105" y="4"/>
                    <a:pt x="106" y="4"/>
                  </a:cubicBezTo>
                  <a:cubicBezTo>
                    <a:pt x="108" y="4"/>
                    <a:pt x="107" y="6"/>
                    <a:pt x="107" y="6"/>
                  </a:cubicBezTo>
                  <a:cubicBezTo>
                    <a:pt x="107" y="6"/>
                    <a:pt x="108" y="9"/>
                    <a:pt x="110" y="10"/>
                  </a:cubicBezTo>
                  <a:cubicBezTo>
                    <a:pt x="112" y="11"/>
                    <a:pt x="112" y="12"/>
                    <a:pt x="112" y="13"/>
                  </a:cubicBezTo>
                  <a:cubicBezTo>
                    <a:pt x="113" y="13"/>
                    <a:pt x="115" y="13"/>
                    <a:pt x="115" y="13"/>
                  </a:cubicBezTo>
                  <a:cubicBezTo>
                    <a:pt x="118" y="12"/>
                    <a:pt x="118" y="12"/>
                    <a:pt x="118" y="12"/>
                  </a:cubicBezTo>
                  <a:cubicBezTo>
                    <a:pt x="118" y="12"/>
                    <a:pt x="120" y="13"/>
                    <a:pt x="121" y="15"/>
                  </a:cubicBezTo>
                  <a:cubicBezTo>
                    <a:pt x="121" y="16"/>
                    <a:pt x="124" y="16"/>
                    <a:pt x="125" y="15"/>
                  </a:cubicBezTo>
                  <a:cubicBezTo>
                    <a:pt x="126" y="15"/>
                    <a:pt x="126" y="15"/>
                    <a:pt x="126" y="15"/>
                  </a:cubicBezTo>
                  <a:cubicBezTo>
                    <a:pt x="127" y="16"/>
                    <a:pt x="127" y="16"/>
                    <a:pt x="127" y="16"/>
                  </a:cubicBezTo>
                  <a:cubicBezTo>
                    <a:pt x="127" y="16"/>
                    <a:pt x="129" y="20"/>
                    <a:pt x="132" y="17"/>
                  </a:cubicBezTo>
                  <a:cubicBezTo>
                    <a:pt x="135" y="14"/>
                    <a:pt x="133" y="17"/>
                    <a:pt x="133" y="17"/>
                  </a:cubicBezTo>
                  <a:cubicBezTo>
                    <a:pt x="133" y="17"/>
                    <a:pt x="135" y="20"/>
                    <a:pt x="136" y="20"/>
                  </a:cubicBezTo>
                  <a:cubicBezTo>
                    <a:pt x="138" y="20"/>
                    <a:pt x="138" y="20"/>
                    <a:pt x="138" y="20"/>
                  </a:cubicBezTo>
                  <a:cubicBezTo>
                    <a:pt x="142" y="18"/>
                    <a:pt x="142" y="18"/>
                    <a:pt x="142" y="18"/>
                  </a:cubicBezTo>
                  <a:cubicBezTo>
                    <a:pt x="145" y="17"/>
                    <a:pt x="145" y="17"/>
                    <a:pt x="145" y="17"/>
                  </a:cubicBezTo>
                  <a:cubicBezTo>
                    <a:pt x="145" y="17"/>
                    <a:pt x="148" y="17"/>
                    <a:pt x="147" y="22"/>
                  </a:cubicBezTo>
                  <a:cubicBezTo>
                    <a:pt x="147" y="26"/>
                    <a:pt x="146" y="25"/>
                    <a:pt x="146" y="25"/>
                  </a:cubicBezTo>
                  <a:cubicBezTo>
                    <a:pt x="144" y="28"/>
                    <a:pt x="144" y="28"/>
                    <a:pt x="144" y="28"/>
                  </a:cubicBezTo>
                  <a:cubicBezTo>
                    <a:pt x="144" y="31"/>
                    <a:pt x="144" y="31"/>
                    <a:pt x="144" y="31"/>
                  </a:cubicBezTo>
                  <a:cubicBezTo>
                    <a:pt x="144" y="31"/>
                    <a:pt x="145" y="31"/>
                    <a:pt x="146" y="31"/>
                  </a:cubicBezTo>
                  <a:cubicBezTo>
                    <a:pt x="147" y="31"/>
                    <a:pt x="148" y="35"/>
                    <a:pt x="148" y="35"/>
                  </a:cubicBezTo>
                  <a:cubicBezTo>
                    <a:pt x="151" y="36"/>
                    <a:pt x="151" y="36"/>
                    <a:pt x="151" y="36"/>
                  </a:cubicBezTo>
                  <a:cubicBezTo>
                    <a:pt x="151" y="36"/>
                    <a:pt x="152" y="37"/>
                    <a:pt x="154" y="38"/>
                  </a:cubicBezTo>
                  <a:cubicBezTo>
                    <a:pt x="155" y="39"/>
                    <a:pt x="156" y="41"/>
                    <a:pt x="156" y="41"/>
                  </a:cubicBezTo>
                  <a:cubicBezTo>
                    <a:pt x="156" y="41"/>
                    <a:pt x="157" y="45"/>
                    <a:pt x="158" y="46"/>
                  </a:cubicBezTo>
                  <a:cubicBezTo>
                    <a:pt x="158" y="48"/>
                    <a:pt x="164" y="44"/>
                    <a:pt x="164" y="44"/>
                  </a:cubicBezTo>
                  <a:cubicBezTo>
                    <a:pt x="165" y="39"/>
                    <a:pt x="165" y="39"/>
                    <a:pt x="165" y="39"/>
                  </a:cubicBezTo>
                  <a:cubicBezTo>
                    <a:pt x="171" y="37"/>
                    <a:pt x="171" y="37"/>
                    <a:pt x="171" y="37"/>
                  </a:cubicBezTo>
                  <a:cubicBezTo>
                    <a:pt x="169" y="31"/>
                    <a:pt x="169" y="31"/>
                    <a:pt x="169" y="31"/>
                  </a:cubicBezTo>
                  <a:cubicBezTo>
                    <a:pt x="167" y="27"/>
                    <a:pt x="167" y="27"/>
                    <a:pt x="167" y="27"/>
                  </a:cubicBezTo>
                  <a:cubicBezTo>
                    <a:pt x="167" y="27"/>
                    <a:pt x="171" y="28"/>
                    <a:pt x="172" y="27"/>
                  </a:cubicBezTo>
                  <a:cubicBezTo>
                    <a:pt x="173" y="27"/>
                    <a:pt x="176" y="28"/>
                    <a:pt x="176" y="28"/>
                  </a:cubicBezTo>
                  <a:cubicBezTo>
                    <a:pt x="187" y="33"/>
                    <a:pt x="187" y="33"/>
                    <a:pt x="187" y="33"/>
                  </a:cubicBezTo>
                  <a:cubicBezTo>
                    <a:pt x="187" y="33"/>
                    <a:pt x="190" y="32"/>
                    <a:pt x="192" y="32"/>
                  </a:cubicBezTo>
                  <a:cubicBezTo>
                    <a:pt x="194" y="31"/>
                    <a:pt x="194" y="29"/>
                    <a:pt x="194" y="29"/>
                  </a:cubicBezTo>
                  <a:cubicBezTo>
                    <a:pt x="194" y="29"/>
                    <a:pt x="195" y="30"/>
                    <a:pt x="197" y="32"/>
                  </a:cubicBezTo>
                  <a:cubicBezTo>
                    <a:pt x="198" y="35"/>
                    <a:pt x="196" y="34"/>
                    <a:pt x="196" y="35"/>
                  </a:cubicBezTo>
                  <a:cubicBezTo>
                    <a:pt x="195" y="36"/>
                    <a:pt x="193" y="39"/>
                    <a:pt x="193" y="39"/>
                  </a:cubicBezTo>
                  <a:cubicBezTo>
                    <a:pt x="193" y="39"/>
                    <a:pt x="194" y="41"/>
                    <a:pt x="196" y="41"/>
                  </a:cubicBezTo>
                  <a:cubicBezTo>
                    <a:pt x="197" y="41"/>
                    <a:pt x="196" y="42"/>
                    <a:pt x="198" y="44"/>
                  </a:cubicBezTo>
                  <a:cubicBezTo>
                    <a:pt x="199" y="45"/>
                    <a:pt x="203" y="46"/>
                    <a:pt x="203" y="46"/>
                  </a:cubicBezTo>
                  <a:cubicBezTo>
                    <a:pt x="206" y="46"/>
                    <a:pt x="206" y="46"/>
                    <a:pt x="206" y="46"/>
                  </a:cubicBezTo>
                  <a:cubicBezTo>
                    <a:pt x="209" y="43"/>
                    <a:pt x="209" y="43"/>
                    <a:pt x="209" y="43"/>
                  </a:cubicBezTo>
                  <a:cubicBezTo>
                    <a:pt x="209" y="43"/>
                    <a:pt x="212" y="44"/>
                    <a:pt x="213" y="45"/>
                  </a:cubicBezTo>
                  <a:cubicBezTo>
                    <a:pt x="214" y="46"/>
                    <a:pt x="219" y="48"/>
                    <a:pt x="219" y="48"/>
                  </a:cubicBezTo>
                  <a:cubicBezTo>
                    <a:pt x="227" y="46"/>
                    <a:pt x="227" y="46"/>
                    <a:pt x="227" y="46"/>
                  </a:cubicBezTo>
                  <a:cubicBezTo>
                    <a:pt x="228" y="54"/>
                    <a:pt x="228" y="54"/>
                    <a:pt x="228" y="54"/>
                  </a:cubicBezTo>
                  <a:cubicBezTo>
                    <a:pt x="228" y="54"/>
                    <a:pt x="230" y="54"/>
                    <a:pt x="232" y="57"/>
                  </a:cubicBezTo>
                  <a:cubicBezTo>
                    <a:pt x="234" y="59"/>
                    <a:pt x="233" y="57"/>
                    <a:pt x="233" y="57"/>
                  </a:cubicBezTo>
                  <a:cubicBezTo>
                    <a:pt x="233" y="57"/>
                    <a:pt x="237" y="59"/>
                    <a:pt x="237" y="60"/>
                  </a:cubicBezTo>
                  <a:cubicBezTo>
                    <a:pt x="237" y="62"/>
                    <a:pt x="238" y="64"/>
                    <a:pt x="238" y="64"/>
                  </a:cubicBezTo>
                  <a:cubicBezTo>
                    <a:pt x="240" y="68"/>
                    <a:pt x="240" y="68"/>
                    <a:pt x="240" y="68"/>
                  </a:cubicBezTo>
                  <a:cubicBezTo>
                    <a:pt x="239" y="68"/>
                    <a:pt x="237" y="68"/>
                    <a:pt x="236" y="68"/>
                  </a:cubicBezTo>
                  <a:cubicBezTo>
                    <a:pt x="236" y="68"/>
                    <a:pt x="235" y="69"/>
                    <a:pt x="234" y="69"/>
                  </a:cubicBezTo>
                  <a:cubicBezTo>
                    <a:pt x="233" y="69"/>
                    <a:pt x="232" y="69"/>
                    <a:pt x="232" y="69"/>
                  </a:cubicBezTo>
                  <a:cubicBezTo>
                    <a:pt x="229" y="70"/>
                    <a:pt x="229" y="70"/>
                    <a:pt x="229" y="70"/>
                  </a:cubicBezTo>
                  <a:cubicBezTo>
                    <a:pt x="227" y="72"/>
                    <a:pt x="227" y="72"/>
                    <a:pt x="227" y="72"/>
                  </a:cubicBezTo>
                  <a:cubicBezTo>
                    <a:pt x="225" y="74"/>
                    <a:pt x="225" y="74"/>
                    <a:pt x="225" y="74"/>
                  </a:cubicBezTo>
                  <a:cubicBezTo>
                    <a:pt x="223" y="78"/>
                    <a:pt x="223" y="78"/>
                    <a:pt x="223" y="78"/>
                  </a:cubicBezTo>
                  <a:cubicBezTo>
                    <a:pt x="223" y="80"/>
                    <a:pt x="223" y="80"/>
                    <a:pt x="223" y="80"/>
                  </a:cubicBezTo>
                  <a:cubicBezTo>
                    <a:pt x="220" y="83"/>
                    <a:pt x="220" y="83"/>
                    <a:pt x="220" y="83"/>
                  </a:cubicBezTo>
                  <a:cubicBezTo>
                    <a:pt x="220" y="83"/>
                    <a:pt x="217" y="85"/>
                    <a:pt x="216" y="85"/>
                  </a:cubicBezTo>
                  <a:cubicBezTo>
                    <a:pt x="215" y="85"/>
                    <a:pt x="215" y="89"/>
                    <a:pt x="215" y="89"/>
                  </a:cubicBezTo>
                  <a:cubicBezTo>
                    <a:pt x="216" y="92"/>
                    <a:pt x="216" y="92"/>
                    <a:pt x="216" y="92"/>
                  </a:cubicBezTo>
                  <a:cubicBezTo>
                    <a:pt x="215" y="97"/>
                    <a:pt x="215" y="97"/>
                    <a:pt x="215" y="97"/>
                  </a:cubicBezTo>
                  <a:cubicBezTo>
                    <a:pt x="210" y="99"/>
                    <a:pt x="210" y="99"/>
                    <a:pt x="210" y="99"/>
                  </a:cubicBezTo>
                  <a:cubicBezTo>
                    <a:pt x="209" y="102"/>
                    <a:pt x="209" y="102"/>
                    <a:pt x="209" y="102"/>
                  </a:cubicBezTo>
                  <a:cubicBezTo>
                    <a:pt x="208" y="104"/>
                    <a:pt x="208" y="104"/>
                    <a:pt x="208" y="104"/>
                  </a:cubicBezTo>
                  <a:cubicBezTo>
                    <a:pt x="208" y="104"/>
                    <a:pt x="206" y="105"/>
                    <a:pt x="206" y="105"/>
                  </a:cubicBezTo>
                  <a:cubicBezTo>
                    <a:pt x="205" y="104"/>
                    <a:pt x="205" y="107"/>
                    <a:pt x="205" y="107"/>
                  </a:cubicBezTo>
                  <a:cubicBezTo>
                    <a:pt x="203" y="109"/>
                    <a:pt x="203" y="109"/>
                    <a:pt x="203" y="109"/>
                  </a:cubicBezTo>
                  <a:cubicBezTo>
                    <a:pt x="202" y="109"/>
                    <a:pt x="202" y="109"/>
                    <a:pt x="202" y="109"/>
                  </a:cubicBezTo>
                  <a:cubicBezTo>
                    <a:pt x="200" y="110"/>
                    <a:pt x="200" y="110"/>
                    <a:pt x="200" y="110"/>
                  </a:cubicBezTo>
                  <a:cubicBezTo>
                    <a:pt x="200" y="110"/>
                    <a:pt x="199" y="111"/>
                    <a:pt x="198" y="111"/>
                  </a:cubicBezTo>
                  <a:cubicBezTo>
                    <a:pt x="198" y="112"/>
                    <a:pt x="197" y="111"/>
                    <a:pt x="197" y="111"/>
                  </a:cubicBezTo>
                  <a:cubicBezTo>
                    <a:pt x="197" y="111"/>
                    <a:pt x="195" y="110"/>
                    <a:pt x="194" y="110"/>
                  </a:cubicBezTo>
                  <a:cubicBezTo>
                    <a:pt x="194" y="110"/>
                    <a:pt x="194" y="111"/>
                    <a:pt x="193" y="111"/>
                  </a:cubicBezTo>
                  <a:cubicBezTo>
                    <a:pt x="193" y="111"/>
                    <a:pt x="193" y="111"/>
                    <a:pt x="192" y="112"/>
                  </a:cubicBezTo>
                  <a:cubicBezTo>
                    <a:pt x="192" y="112"/>
                    <a:pt x="191" y="111"/>
                    <a:pt x="190" y="111"/>
                  </a:cubicBezTo>
                  <a:cubicBezTo>
                    <a:pt x="189" y="111"/>
                    <a:pt x="189" y="110"/>
                    <a:pt x="189" y="110"/>
                  </a:cubicBezTo>
                  <a:cubicBezTo>
                    <a:pt x="188" y="110"/>
                    <a:pt x="187" y="110"/>
                    <a:pt x="187" y="110"/>
                  </a:cubicBezTo>
                  <a:cubicBezTo>
                    <a:pt x="186" y="110"/>
                    <a:pt x="185" y="110"/>
                    <a:pt x="185" y="110"/>
                  </a:cubicBezTo>
                  <a:cubicBezTo>
                    <a:pt x="185" y="110"/>
                    <a:pt x="184" y="111"/>
                    <a:pt x="184" y="111"/>
                  </a:cubicBezTo>
                  <a:cubicBezTo>
                    <a:pt x="182" y="112"/>
                    <a:pt x="182" y="112"/>
                    <a:pt x="182" y="112"/>
                  </a:cubicBezTo>
                  <a:cubicBezTo>
                    <a:pt x="182" y="112"/>
                    <a:pt x="182" y="113"/>
                    <a:pt x="182" y="114"/>
                  </a:cubicBezTo>
                  <a:cubicBezTo>
                    <a:pt x="182" y="114"/>
                    <a:pt x="182" y="115"/>
                    <a:pt x="181" y="115"/>
                  </a:cubicBezTo>
                  <a:cubicBezTo>
                    <a:pt x="181" y="115"/>
                    <a:pt x="180" y="117"/>
                    <a:pt x="180" y="117"/>
                  </a:cubicBezTo>
                  <a:cubicBezTo>
                    <a:pt x="180" y="117"/>
                    <a:pt x="180" y="120"/>
                    <a:pt x="179" y="120"/>
                  </a:cubicBezTo>
                  <a:cubicBezTo>
                    <a:pt x="179" y="120"/>
                    <a:pt x="179" y="121"/>
                    <a:pt x="179" y="121"/>
                  </a:cubicBezTo>
                  <a:cubicBezTo>
                    <a:pt x="179" y="123"/>
                    <a:pt x="179" y="123"/>
                    <a:pt x="179" y="123"/>
                  </a:cubicBezTo>
                  <a:cubicBezTo>
                    <a:pt x="179" y="124"/>
                    <a:pt x="179" y="124"/>
                    <a:pt x="179" y="124"/>
                  </a:cubicBezTo>
                  <a:cubicBezTo>
                    <a:pt x="177" y="123"/>
                    <a:pt x="177" y="123"/>
                    <a:pt x="177" y="123"/>
                  </a:cubicBezTo>
                  <a:cubicBezTo>
                    <a:pt x="175" y="117"/>
                    <a:pt x="175" y="117"/>
                    <a:pt x="175" y="117"/>
                  </a:cubicBezTo>
                  <a:cubicBezTo>
                    <a:pt x="175" y="117"/>
                    <a:pt x="172" y="118"/>
                    <a:pt x="169" y="118"/>
                  </a:cubicBezTo>
                  <a:cubicBezTo>
                    <a:pt x="166" y="117"/>
                    <a:pt x="164" y="115"/>
                    <a:pt x="163" y="115"/>
                  </a:cubicBezTo>
                  <a:cubicBezTo>
                    <a:pt x="163" y="114"/>
                    <a:pt x="159" y="115"/>
                    <a:pt x="159" y="115"/>
                  </a:cubicBezTo>
                  <a:cubicBezTo>
                    <a:pt x="158" y="119"/>
                    <a:pt x="158" y="119"/>
                    <a:pt x="158" y="119"/>
                  </a:cubicBezTo>
                  <a:cubicBezTo>
                    <a:pt x="147" y="118"/>
                    <a:pt x="147" y="118"/>
                    <a:pt x="147" y="118"/>
                  </a:cubicBezTo>
                  <a:cubicBezTo>
                    <a:pt x="143" y="116"/>
                    <a:pt x="143" y="116"/>
                    <a:pt x="143" y="116"/>
                  </a:cubicBezTo>
                  <a:cubicBezTo>
                    <a:pt x="136" y="113"/>
                    <a:pt x="136" y="113"/>
                    <a:pt x="136" y="113"/>
                  </a:cubicBezTo>
                  <a:cubicBezTo>
                    <a:pt x="134" y="112"/>
                    <a:pt x="134" y="112"/>
                    <a:pt x="134" y="112"/>
                  </a:cubicBezTo>
                  <a:cubicBezTo>
                    <a:pt x="134" y="112"/>
                    <a:pt x="130" y="112"/>
                    <a:pt x="129" y="112"/>
                  </a:cubicBezTo>
                  <a:cubicBezTo>
                    <a:pt x="128" y="112"/>
                    <a:pt x="124" y="111"/>
                    <a:pt x="124" y="111"/>
                  </a:cubicBezTo>
                  <a:cubicBezTo>
                    <a:pt x="124" y="111"/>
                    <a:pt x="120" y="110"/>
                    <a:pt x="119" y="110"/>
                  </a:cubicBezTo>
                  <a:cubicBezTo>
                    <a:pt x="118" y="110"/>
                    <a:pt x="116" y="110"/>
                    <a:pt x="116" y="110"/>
                  </a:cubicBezTo>
                  <a:cubicBezTo>
                    <a:pt x="111" y="109"/>
                    <a:pt x="111" y="109"/>
                    <a:pt x="111" y="109"/>
                  </a:cubicBezTo>
                  <a:cubicBezTo>
                    <a:pt x="111" y="109"/>
                    <a:pt x="108" y="107"/>
                    <a:pt x="106" y="108"/>
                  </a:cubicBezTo>
                  <a:cubicBezTo>
                    <a:pt x="105" y="108"/>
                    <a:pt x="106" y="111"/>
                    <a:pt x="106" y="111"/>
                  </a:cubicBezTo>
                  <a:cubicBezTo>
                    <a:pt x="106" y="111"/>
                    <a:pt x="105" y="116"/>
                    <a:pt x="106" y="117"/>
                  </a:cubicBezTo>
                  <a:cubicBezTo>
                    <a:pt x="106" y="119"/>
                    <a:pt x="104" y="121"/>
                    <a:pt x="104" y="121"/>
                  </a:cubicBezTo>
                  <a:cubicBezTo>
                    <a:pt x="101" y="122"/>
                    <a:pt x="101" y="122"/>
                    <a:pt x="101" y="122"/>
                  </a:cubicBezTo>
                  <a:cubicBezTo>
                    <a:pt x="101" y="122"/>
                    <a:pt x="99" y="125"/>
                    <a:pt x="98" y="125"/>
                  </a:cubicBezTo>
                  <a:cubicBezTo>
                    <a:pt x="97" y="125"/>
                    <a:pt x="97" y="131"/>
                    <a:pt x="97" y="131"/>
                  </a:cubicBezTo>
                  <a:cubicBezTo>
                    <a:pt x="93" y="132"/>
                    <a:pt x="93" y="132"/>
                    <a:pt x="93" y="132"/>
                  </a:cubicBezTo>
                  <a:cubicBezTo>
                    <a:pt x="89" y="129"/>
                    <a:pt x="89" y="129"/>
                    <a:pt x="89" y="129"/>
                  </a:cubicBezTo>
                  <a:cubicBezTo>
                    <a:pt x="86" y="131"/>
                    <a:pt x="86" y="131"/>
                    <a:pt x="86" y="131"/>
                  </a:cubicBezTo>
                  <a:cubicBezTo>
                    <a:pt x="85" y="133"/>
                    <a:pt x="85" y="133"/>
                    <a:pt x="85" y="133"/>
                  </a:cubicBezTo>
                  <a:cubicBezTo>
                    <a:pt x="85" y="133"/>
                    <a:pt x="80" y="132"/>
                    <a:pt x="80" y="132"/>
                  </a:cubicBezTo>
                  <a:cubicBezTo>
                    <a:pt x="79" y="132"/>
                    <a:pt x="74" y="131"/>
                    <a:pt x="74" y="131"/>
                  </a:cubicBezTo>
                  <a:cubicBezTo>
                    <a:pt x="74" y="131"/>
                    <a:pt x="71" y="128"/>
                    <a:pt x="70" y="127"/>
                  </a:cubicBezTo>
                  <a:cubicBezTo>
                    <a:pt x="69" y="126"/>
                    <a:pt x="65" y="124"/>
                    <a:pt x="64" y="123"/>
                  </a:cubicBezTo>
                  <a:cubicBezTo>
                    <a:pt x="63" y="123"/>
                    <a:pt x="63" y="122"/>
                    <a:pt x="63" y="122"/>
                  </a:cubicBezTo>
                  <a:cubicBezTo>
                    <a:pt x="61" y="120"/>
                    <a:pt x="62" y="120"/>
                    <a:pt x="60" y="119"/>
                  </a:cubicBezTo>
                  <a:cubicBezTo>
                    <a:pt x="58" y="118"/>
                    <a:pt x="56" y="118"/>
                    <a:pt x="56" y="117"/>
                  </a:cubicBezTo>
                  <a:cubicBezTo>
                    <a:pt x="56" y="116"/>
                    <a:pt x="57" y="114"/>
                    <a:pt x="55" y="114"/>
                  </a:cubicBezTo>
                  <a:cubicBezTo>
                    <a:pt x="52" y="115"/>
                    <a:pt x="51" y="116"/>
                    <a:pt x="50" y="115"/>
                  </a:cubicBezTo>
                  <a:cubicBezTo>
                    <a:pt x="48" y="113"/>
                    <a:pt x="48" y="113"/>
                    <a:pt x="47" y="111"/>
                  </a:cubicBezTo>
                  <a:cubicBezTo>
                    <a:pt x="47" y="109"/>
                    <a:pt x="47" y="107"/>
                    <a:pt x="45" y="107"/>
                  </a:cubicBezTo>
                  <a:cubicBezTo>
                    <a:pt x="43" y="107"/>
                    <a:pt x="42" y="106"/>
                    <a:pt x="42" y="106"/>
                  </a:cubicBezTo>
                  <a:cubicBezTo>
                    <a:pt x="42" y="106"/>
                    <a:pt x="41" y="107"/>
                    <a:pt x="40" y="105"/>
                  </a:cubicBezTo>
                  <a:cubicBezTo>
                    <a:pt x="39" y="102"/>
                    <a:pt x="42" y="104"/>
                    <a:pt x="39" y="100"/>
                  </a:cubicBezTo>
                  <a:cubicBezTo>
                    <a:pt x="35" y="97"/>
                    <a:pt x="36" y="98"/>
                    <a:pt x="34" y="96"/>
                  </a:cubicBezTo>
                  <a:cubicBezTo>
                    <a:pt x="32" y="94"/>
                    <a:pt x="26" y="96"/>
                    <a:pt x="26" y="96"/>
                  </a:cubicBezTo>
                  <a:cubicBezTo>
                    <a:pt x="26" y="96"/>
                    <a:pt x="26" y="95"/>
                    <a:pt x="24" y="93"/>
                  </a:cubicBezTo>
                  <a:cubicBezTo>
                    <a:pt x="22" y="91"/>
                    <a:pt x="23" y="92"/>
                    <a:pt x="21" y="90"/>
                  </a:cubicBezTo>
                  <a:cubicBezTo>
                    <a:pt x="19" y="87"/>
                    <a:pt x="19" y="88"/>
                    <a:pt x="19" y="85"/>
                  </a:cubicBezTo>
                  <a:cubicBezTo>
                    <a:pt x="18" y="82"/>
                    <a:pt x="19" y="81"/>
                    <a:pt x="17" y="79"/>
                  </a:cubicBezTo>
                  <a:cubicBezTo>
                    <a:pt x="15" y="77"/>
                    <a:pt x="14" y="75"/>
                    <a:pt x="14" y="75"/>
                  </a:cubicBezTo>
                  <a:cubicBezTo>
                    <a:pt x="14" y="75"/>
                    <a:pt x="12" y="73"/>
                    <a:pt x="14" y="70"/>
                  </a:cubicBezTo>
                  <a:cubicBezTo>
                    <a:pt x="16" y="68"/>
                    <a:pt x="16" y="68"/>
                    <a:pt x="16" y="66"/>
                  </a:cubicBezTo>
                  <a:cubicBezTo>
                    <a:pt x="16" y="65"/>
                    <a:pt x="17" y="63"/>
                    <a:pt x="14" y="61"/>
                  </a:cubicBezTo>
                  <a:cubicBezTo>
                    <a:pt x="11" y="59"/>
                    <a:pt x="11" y="59"/>
                    <a:pt x="8" y="57"/>
                  </a:cubicBezTo>
                  <a:cubicBezTo>
                    <a:pt x="6" y="56"/>
                    <a:pt x="5" y="56"/>
                    <a:pt x="4" y="55"/>
                  </a:cubicBezTo>
                  <a:cubicBezTo>
                    <a:pt x="3" y="54"/>
                    <a:pt x="1" y="47"/>
                    <a:pt x="1" y="47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5" y="44"/>
                    <a:pt x="5" y="44"/>
                    <a:pt x="5" y="44"/>
                  </a:cubicBezTo>
                  <a:cubicBezTo>
                    <a:pt x="6" y="48"/>
                    <a:pt x="6" y="48"/>
                    <a:pt x="6" y="48"/>
                  </a:cubicBezTo>
                  <a:cubicBezTo>
                    <a:pt x="7" y="51"/>
                    <a:pt x="7" y="51"/>
                    <a:pt x="7" y="51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4" y="40"/>
                    <a:pt x="17" y="40"/>
                  </a:cubicBezTo>
                  <a:cubicBezTo>
                    <a:pt x="19" y="40"/>
                    <a:pt x="22" y="38"/>
                    <a:pt x="23" y="38"/>
                  </a:cubicBezTo>
                  <a:cubicBezTo>
                    <a:pt x="25" y="38"/>
                    <a:pt x="28" y="39"/>
                    <a:pt x="29" y="39"/>
                  </a:cubicBezTo>
                  <a:cubicBezTo>
                    <a:pt x="31" y="38"/>
                    <a:pt x="32" y="38"/>
                    <a:pt x="32" y="36"/>
                  </a:cubicBezTo>
                  <a:cubicBezTo>
                    <a:pt x="33" y="35"/>
                    <a:pt x="31" y="33"/>
                    <a:pt x="35" y="32"/>
                  </a:cubicBezTo>
                  <a:cubicBezTo>
                    <a:pt x="38" y="30"/>
                    <a:pt x="39" y="30"/>
                    <a:pt x="39" y="30"/>
                  </a:cubicBezTo>
                  <a:lnTo>
                    <a:pt x="43" y="27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3175" cap="rnd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Lato Light"/>
              </a:endParaRPr>
            </a:p>
          </p:txBody>
        </p:sp>
        <p:sp>
          <p:nvSpPr>
            <p:cNvPr id="27" name="Freeform 33">
              <a:extLst>
                <a:ext uri="{FF2B5EF4-FFF2-40B4-BE49-F238E27FC236}">
                  <a16:creationId xmlns:a16="http://schemas.microsoft.com/office/drawing/2014/main" id="{18B5946A-02C7-7B43-008B-8D21B461FE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87686" y="3123231"/>
              <a:ext cx="662956" cy="236523"/>
            </a:xfrm>
            <a:custGeom>
              <a:avLst/>
              <a:gdLst>
                <a:gd name="T0" fmla="*/ 233 w 291"/>
                <a:gd name="T1" fmla="*/ 67 h 107"/>
                <a:gd name="T2" fmla="*/ 238 w 291"/>
                <a:gd name="T3" fmla="*/ 67 h 107"/>
                <a:gd name="T4" fmla="*/ 239 w 291"/>
                <a:gd name="T5" fmla="*/ 67 h 107"/>
                <a:gd name="T6" fmla="*/ 240 w 291"/>
                <a:gd name="T7" fmla="*/ 67 h 107"/>
                <a:gd name="T8" fmla="*/ 240 w 291"/>
                <a:gd name="T9" fmla="*/ 68 h 107"/>
                <a:gd name="T10" fmla="*/ 241 w 291"/>
                <a:gd name="T11" fmla="*/ 68 h 107"/>
                <a:gd name="T12" fmla="*/ 242 w 291"/>
                <a:gd name="T13" fmla="*/ 67 h 107"/>
                <a:gd name="T14" fmla="*/ 243 w 291"/>
                <a:gd name="T15" fmla="*/ 67 h 107"/>
                <a:gd name="T16" fmla="*/ 244 w 291"/>
                <a:gd name="T17" fmla="*/ 67 h 107"/>
                <a:gd name="T18" fmla="*/ 245 w 291"/>
                <a:gd name="T19" fmla="*/ 67 h 107"/>
                <a:gd name="T20" fmla="*/ 247 w 291"/>
                <a:gd name="T21" fmla="*/ 67 h 107"/>
                <a:gd name="T22" fmla="*/ 248 w 291"/>
                <a:gd name="T23" fmla="*/ 67 h 107"/>
                <a:gd name="T24" fmla="*/ 249 w 291"/>
                <a:gd name="T25" fmla="*/ 66 h 107"/>
                <a:gd name="T26" fmla="*/ 250 w 291"/>
                <a:gd name="T27" fmla="*/ 66 h 107"/>
                <a:gd name="T28" fmla="*/ 250 w 291"/>
                <a:gd name="T29" fmla="*/ 66 h 107"/>
                <a:gd name="T30" fmla="*/ 267 w 291"/>
                <a:gd name="T31" fmla="*/ 71 h 107"/>
                <a:gd name="T32" fmla="*/ 268 w 291"/>
                <a:gd name="T33" fmla="*/ 71 h 107"/>
                <a:gd name="T34" fmla="*/ 268 w 291"/>
                <a:gd name="T35" fmla="*/ 71 h 107"/>
                <a:gd name="T36" fmla="*/ 268 w 291"/>
                <a:gd name="T37" fmla="*/ 71 h 107"/>
                <a:gd name="T38" fmla="*/ 233 w 291"/>
                <a:gd name="T39" fmla="*/ 67 h 107"/>
                <a:gd name="T40" fmla="*/ 269 w 291"/>
                <a:gd name="T41" fmla="*/ 71 h 107"/>
                <a:gd name="T42" fmla="*/ 269 w 291"/>
                <a:gd name="T43" fmla="*/ 71 h 107"/>
                <a:gd name="T44" fmla="*/ 270 w 291"/>
                <a:gd name="T45" fmla="*/ 71 h 107"/>
                <a:gd name="T46" fmla="*/ 270 w 291"/>
                <a:gd name="T47" fmla="*/ 70 h 107"/>
                <a:gd name="T48" fmla="*/ 271 w 291"/>
                <a:gd name="T49" fmla="*/ 70 h 107"/>
                <a:gd name="T50" fmla="*/ 271 w 291"/>
                <a:gd name="T51" fmla="*/ 70 h 107"/>
                <a:gd name="T52" fmla="*/ 271 w 291"/>
                <a:gd name="T53" fmla="*/ 70 h 107"/>
                <a:gd name="T54" fmla="*/ 272 w 291"/>
                <a:gd name="T55" fmla="*/ 69 h 107"/>
                <a:gd name="T56" fmla="*/ 272 w 291"/>
                <a:gd name="T57" fmla="*/ 69 h 107"/>
                <a:gd name="T58" fmla="*/ 273 w 291"/>
                <a:gd name="T59" fmla="*/ 69 h 107"/>
                <a:gd name="T60" fmla="*/ 273 w 291"/>
                <a:gd name="T61" fmla="*/ 69 h 107"/>
                <a:gd name="T62" fmla="*/ 273 w 291"/>
                <a:gd name="T63" fmla="*/ 69 h 107"/>
                <a:gd name="T64" fmla="*/ 273 w 291"/>
                <a:gd name="T65" fmla="*/ 69 h 107"/>
                <a:gd name="T66" fmla="*/ 274 w 291"/>
                <a:gd name="T67" fmla="*/ 69 h 107"/>
                <a:gd name="T68" fmla="*/ 274 w 291"/>
                <a:gd name="T69" fmla="*/ 69 h 107"/>
                <a:gd name="T70" fmla="*/ 274 w 291"/>
                <a:gd name="T71" fmla="*/ 69 h 107"/>
                <a:gd name="T72" fmla="*/ 275 w 291"/>
                <a:gd name="T73" fmla="*/ 69 h 107"/>
                <a:gd name="T74" fmla="*/ 289 w 291"/>
                <a:gd name="T75" fmla="*/ 72 h 107"/>
                <a:gd name="T76" fmla="*/ 272 w 291"/>
                <a:gd name="T77" fmla="*/ 47 h 107"/>
                <a:gd name="T78" fmla="*/ 266 w 291"/>
                <a:gd name="T79" fmla="*/ 27 h 107"/>
                <a:gd name="T80" fmla="*/ 235 w 291"/>
                <a:gd name="T81" fmla="*/ 11 h 107"/>
                <a:gd name="T82" fmla="*/ 197 w 291"/>
                <a:gd name="T83" fmla="*/ 0 h 107"/>
                <a:gd name="T84" fmla="*/ 173 w 291"/>
                <a:gd name="T85" fmla="*/ 17 h 107"/>
                <a:gd name="T86" fmla="*/ 157 w 291"/>
                <a:gd name="T87" fmla="*/ 16 h 107"/>
                <a:gd name="T88" fmla="*/ 111 w 291"/>
                <a:gd name="T89" fmla="*/ 2 h 107"/>
                <a:gd name="T90" fmla="*/ 68 w 291"/>
                <a:gd name="T91" fmla="*/ 11 h 107"/>
                <a:gd name="T92" fmla="*/ 40 w 291"/>
                <a:gd name="T93" fmla="*/ 10 h 107"/>
                <a:gd name="T94" fmla="*/ 1 w 291"/>
                <a:gd name="T95" fmla="*/ 10 h 107"/>
                <a:gd name="T96" fmla="*/ 18 w 291"/>
                <a:gd name="T97" fmla="*/ 27 h 107"/>
                <a:gd name="T98" fmla="*/ 44 w 291"/>
                <a:gd name="T99" fmla="*/ 31 h 107"/>
                <a:gd name="T100" fmla="*/ 70 w 291"/>
                <a:gd name="T101" fmla="*/ 48 h 107"/>
                <a:gd name="T102" fmla="*/ 83 w 291"/>
                <a:gd name="T103" fmla="*/ 100 h 107"/>
                <a:gd name="T104" fmla="*/ 124 w 291"/>
                <a:gd name="T105" fmla="*/ 91 h 107"/>
                <a:gd name="T106" fmla="*/ 153 w 291"/>
                <a:gd name="T107" fmla="*/ 102 h 107"/>
                <a:gd name="T108" fmla="*/ 163 w 291"/>
                <a:gd name="T109" fmla="*/ 98 h 107"/>
                <a:gd name="T110" fmla="*/ 184 w 291"/>
                <a:gd name="T111" fmla="*/ 85 h 107"/>
                <a:gd name="T112" fmla="*/ 193 w 291"/>
                <a:gd name="T113" fmla="*/ 79 h 107"/>
                <a:gd name="T114" fmla="*/ 206 w 291"/>
                <a:gd name="T115" fmla="*/ 76 h 107"/>
                <a:gd name="T116" fmla="*/ 215 w 291"/>
                <a:gd name="T117" fmla="*/ 68 h 107"/>
                <a:gd name="T118" fmla="*/ 230 w 291"/>
                <a:gd name="T119" fmla="*/ 69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91" h="107">
                  <a:moveTo>
                    <a:pt x="231" y="69"/>
                  </a:moveTo>
                  <a:cubicBezTo>
                    <a:pt x="232" y="69"/>
                    <a:pt x="232" y="69"/>
                    <a:pt x="232" y="69"/>
                  </a:cubicBezTo>
                  <a:cubicBezTo>
                    <a:pt x="231" y="68"/>
                    <a:pt x="231" y="68"/>
                    <a:pt x="231" y="68"/>
                  </a:cubicBezTo>
                  <a:cubicBezTo>
                    <a:pt x="231" y="68"/>
                    <a:pt x="233" y="67"/>
                    <a:pt x="233" y="67"/>
                  </a:cubicBezTo>
                  <a:cubicBezTo>
                    <a:pt x="233" y="67"/>
                    <a:pt x="233" y="67"/>
                    <a:pt x="233" y="67"/>
                  </a:cubicBezTo>
                  <a:cubicBezTo>
                    <a:pt x="233" y="67"/>
                    <a:pt x="233" y="67"/>
                    <a:pt x="233" y="67"/>
                  </a:cubicBezTo>
                  <a:cubicBezTo>
                    <a:pt x="233" y="67"/>
                    <a:pt x="233" y="67"/>
                    <a:pt x="233" y="67"/>
                  </a:cubicBezTo>
                  <a:cubicBezTo>
                    <a:pt x="233" y="67"/>
                    <a:pt x="233" y="67"/>
                    <a:pt x="233" y="67"/>
                  </a:cubicBezTo>
                  <a:cubicBezTo>
                    <a:pt x="233" y="67"/>
                    <a:pt x="233" y="67"/>
                    <a:pt x="233" y="67"/>
                  </a:cubicBezTo>
                  <a:cubicBezTo>
                    <a:pt x="233" y="67"/>
                    <a:pt x="233" y="67"/>
                    <a:pt x="233" y="67"/>
                  </a:cubicBezTo>
                  <a:cubicBezTo>
                    <a:pt x="234" y="67"/>
                    <a:pt x="234" y="67"/>
                    <a:pt x="234" y="67"/>
                  </a:cubicBezTo>
                  <a:cubicBezTo>
                    <a:pt x="234" y="67"/>
                    <a:pt x="234" y="67"/>
                    <a:pt x="234" y="67"/>
                  </a:cubicBezTo>
                  <a:cubicBezTo>
                    <a:pt x="235" y="67"/>
                    <a:pt x="237" y="67"/>
                    <a:pt x="238" y="67"/>
                  </a:cubicBezTo>
                  <a:cubicBezTo>
                    <a:pt x="238" y="67"/>
                    <a:pt x="238" y="67"/>
                    <a:pt x="238" y="67"/>
                  </a:cubicBezTo>
                  <a:cubicBezTo>
                    <a:pt x="238" y="67"/>
                    <a:pt x="238" y="67"/>
                    <a:pt x="238" y="67"/>
                  </a:cubicBezTo>
                  <a:cubicBezTo>
                    <a:pt x="238" y="67"/>
                    <a:pt x="238" y="67"/>
                    <a:pt x="238" y="67"/>
                  </a:cubicBezTo>
                  <a:cubicBezTo>
                    <a:pt x="238" y="67"/>
                    <a:pt x="238" y="67"/>
                    <a:pt x="238" y="67"/>
                  </a:cubicBezTo>
                  <a:cubicBezTo>
                    <a:pt x="238" y="67"/>
                    <a:pt x="238" y="67"/>
                    <a:pt x="238" y="67"/>
                  </a:cubicBezTo>
                  <a:cubicBezTo>
                    <a:pt x="239" y="67"/>
                    <a:pt x="239" y="67"/>
                    <a:pt x="239" y="67"/>
                  </a:cubicBezTo>
                  <a:cubicBezTo>
                    <a:pt x="239" y="67"/>
                    <a:pt x="239" y="67"/>
                    <a:pt x="239" y="67"/>
                  </a:cubicBezTo>
                  <a:cubicBezTo>
                    <a:pt x="239" y="67"/>
                    <a:pt x="239" y="67"/>
                    <a:pt x="239" y="67"/>
                  </a:cubicBezTo>
                  <a:cubicBezTo>
                    <a:pt x="239" y="67"/>
                    <a:pt x="239" y="67"/>
                    <a:pt x="239" y="67"/>
                  </a:cubicBezTo>
                  <a:cubicBezTo>
                    <a:pt x="239" y="67"/>
                    <a:pt x="239" y="67"/>
                    <a:pt x="239" y="67"/>
                  </a:cubicBezTo>
                  <a:cubicBezTo>
                    <a:pt x="239" y="67"/>
                    <a:pt x="239" y="67"/>
                    <a:pt x="239" y="67"/>
                  </a:cubicBezTo>
                  <a:cubicBezTo>
                    <a:pt x="240" y="67"/>
                    <a:pt x="240" y="67"/>
                    <a:pt x="240" y="67"/>
                  </a:cubicBezTo>
                  <a:cubicBezTo>
                    <a:pt x="240" y="67"/>
                    <a:pt x="240" y="67"/>
                    <a:pt x="240" y="67"/>
                  </a:cubicBezTo>
                  <a:cubicBezTo>
                    <a:pt x="240" y="67"/>
                    <a:pt x="240" y="67"/>
                    <a:pt x="240" y="67"/>
                  </a:cubicBezTo>
                  <a:cubicBezTo>
                    <a:pt x="240" y="67"/>
                    <a:pt x="240" y="67"/>
                    <a:pt x="240" y="67"/>
                  </a:cubicBezTo>
                  <a:cubicBezTo>
                    <a:pt x="240" y="67"/>
                    <a:pt x="240" y="67"/>
                    <a:pt x="240" y="67"/>
                  </a:cubicBezTo>
                  <a:cubicBezTo>
                    <a:pt x="240" y="67"/>
                    <a:pt x="240" y="67"/>
                    <a:pt x="240" y="67"/>
                  </a:cubicBezTo>
                  <a:cubicBezTo>
                    <a:pt x="240" y="68"/>
                    <a:pt x="240" y="68"/>
                    <a:pt x="240" y="68"/>
                  </a:cubicBezTo>
                  <a:cubicBezTo>
                    <a:pt x="240" y="68"/>
                    <a:pt x="240" y="68"/>
                    <a:pt x="240" y="68"/>
                  </a:cubicBezTo>
                  <a:cubicBezTo>
                    <a:pt x="240" y="68"/>
                    <a:pt x="240" y="68"/>
                    <a:pt x="240" y="68"/>
                  </a:cubicBezTo>
                  <a:cubicBezTo>
                    <a:pt x="240" y="68"/>
                    <a:pt x="240" y="68"/>
                    <a:pt x="240" y="68"/>
                  </a:cubicBezTo>
                  <a:cubicBezTo>
                    <a:pt x="240" y="68"/>
                    <a:pt x="240" y="68"/>
                    <a:pt x="240" y="68"/>
                  </a:cubicBezTo>
                  <a:cubicBezTo>
                    <a:pt x="240" y="68"/>
                    <a:pt x="240" y="68"/>
                    <a:pt x="240" y="68"/>
                  </a:cubicBezTo>
                  <a:cubicBezTo>
                    <a:pt x="240" y="68"/>
                    <a:pt x="240" y="68"/>
                    <a:pt x="240" y="68"/>
                  </a:cubicBezTo>
                  <a:cubicBezTo>
                    <a:pt x="241" y="68"/>
                    <a:pt x="241" y="68"/>
                    <a:pt x="241" y="68"/>
                  </a:cubicBezTo>
                  <a:cubicBezTo>
                    <a:pt x="241" y="68"/>
                    <a:pt x="241" y="68"/>
                    <a:pt x="241" y="68"/>
                  </a:cubicBezTo>
                  <a:cubicBezTo>
                    <a:pt x="241" y="68"/>
                    <a:pt x="241" y="68"/>
                    <a:pt x="241" y="68"/>
                  </a:cubicBezTo>
                  <a:cubicBezTo>
                    <a:pt x="241" y="68"/>
                    <a:pt x="241" y="68"/>
                    <a:pt x="241" y="68"/>
                  </a:cubicBezTo>
                  <a:cubicBezTo>
                    <a:pt x="241" y="68"/>
                    <a:pt x="241" y="68"/>
                    <a:pt x="241" y="68"/>
                  </a:cubicBezTo>
                  <a:cubicBezTo>
                    <a:pt x="241" y="68"/>
                    <a:pt x="241" y="68"/>
                    <a:pt x="241" y="68"/>
                  </a:cubicBezTo>
                  <a:cubicBezTo>
                    <a:pt x="241" y="68"/>
                    <a:pt x="241" y="68"/>
                    <a:pt x="241" y="68"/>
                  </a:cubicBezTo>
                  <a:cubicBezTo>
                    <a:pt x="241" y="68"/>
                    <a:pt x="241" y="68"/>
                    <a:pt x="241" y="68"/>
                  </a:cubicBezTo>
                  <a:cubicBezTo>
                    <a:pt x="241" y="68"/>
                    <a:pt x="241" y="68"/>
                    <a:pt x="241" y="68"/>
                  </a:cubicBezTo>
                  <a:cubicBezTo>
                    <a:pt x="241" y="68"/>
                    <a:pt x="241" y="68"/>
                    <a:pt x="241" y="68"/>
                  </a:cubicBezTo>
                  <a:cubicBezTo>
                    <a:pt x="241" y="68"/>
                    <a:pt x="241" y="68"/>
                    <a:pt x="241" y="68"/>
                  </a:cubicBezTo>
                  <a:cubicBezTo>
                    <a:pt x="242" y="67"/>
                    <a:pt x="242" y="67"/>
                    <a:pt x="242" y="67"/>
                  </a:cubicBezTo>
                  <a:cubicBezTo>
                    <a:pt x="242" y="67"/>
                    <a:pt x="242" y="67"/>
                    <a:pt x="242" y="67"/>
                  </a:cubicBezTo>
                  <a:cubicBezTo>
                    <a:pt x="242" y="67"/>
                    <a:pt x="242" y="67"/>
                    <a:pt x="242" y="67"/>
                  </a:cubicBezTo>
                  <a:cubicBezTo>
                    <a:pt x="242" y="67"/>
                    <a:pt x="242" y="67"/>
                    <a:pt x="242" y="67"/>
                  </a:cubicBezTo>
                  <a:cubicBezTo>
                    <a:pt x="242" y="67"/>
                    <a:pt x="242" y="67"/>
                    <a:pt x="242" y="67"/>
                  </a:cubicBezTo>
                  <a:cubicBezTo>
                    <a:pt x="242" y="67"/>
                    <a:pt x="242" y="67"/>
                    <a:pt x="242" y="67"/>
                  </a:cubicBezTo>
                  <a:cubicBezTo>
                    <a:pt x="243" y="67"/>
                    <a:pt x="243" y="67"/>
                    <a:pt x="243" y="67"/>
                  </a:cubicBezTo>
                  <a:cubicBezTo>
                    <a:pt x="243" y="67"/>
                    <a:pt x="243" y="67"/>
                    <a:pt x="243" y="67"/>
                  </a:cubicBezTo>
                  <a:cubicBezTo>
                    <a:pt x="243" y="67"/>
                    <a:pt x="243" y="67"/>
                    <a:pt x="243" y="67"/>
                  </a:cubicBezTo>
                  <a:cubicBezTo>
                    <a:pt x="243" y="67"/>
                    <a:pt x="243" y="67"/>
                    <a:pt x="243" y="67"/>
                  </a:cubicBezTo>
                  <a:cubicBezTo>
                    <a:pt x="243" y="67"/>
                    <a:pt x="243" y="67"/>
                    <a:pt x="243" y="67"/>
                  </a:cubicBezTo>
                  <a:cubicBezTo>
                    <a:pt x="243" y="67"/>
                    <a:pt x="243" y="67"/>
                    <a:pt x="243" y="67"/>
                  </a:cubicBezTo>
                  <a:cubicBezTo>
                    <a:pt x="244" y="67"/>
                    <a:pt x="244" y="67"/>
                    <a:pt x="244" y="67"/>
                  </a:cubicBezTo>
                  <a:cubicBezTo>
                    <a:pt x="244" y="67"/>
                    <a:pt x="244" y="67"/>
                    <a:pt x="244" y="67"/>
                  </a:cubicBezTo>
                  <a:cubicBezTo>
                    <a:pt x="244" y="67"/>
                    <a:pt x="244" y="67"/>
                    <a:pt x="244" y="67"/>
                  </a:cubicBezTo>
                  <a:cubicBezTo>
                    <a:pt x="244" y="67"/>
                    <a:pt x="244" y="67"/>
                    <a:pt x="244" y="67"/>
                  </a:cubicBezTo>
                  <a:cubicBezTo>
                    <a:pt x="244" y="67"/>
                    <a:pt x="244" y="67"/>
                    <a:pt x="244" y="67"/>
                  </a:cubicBezTo>
                  <a:cubicBezTo>
                    <a:pt x="245" y="67"/>
                    <a:pt x="245" y="67"/>
                    <a:pt x="245" y="67"/>
                  </a:cubicBezTo>
                  <a:cubicBezTo>
                    <a:pt x="245" y="67"/>
                    <a:pt x="245" y="67"/>
                    <a:pt x="245" y="67"/>
                  </a:cubicBezTo>
                  <a:cubicBezTo>
                    <a:pt x="245" y="67"/>
                    <a:pt x="245" y="67"/>
                    <a:pt x="245" y="67"/>
                  </a:cubicBezTo>
                  <a:cubicBezTo>
                    <a:pt x="245" y="67"/>
                    <a:pt x="245" y="67"/>
                    <a:pt x="245" y="67"/>
                  </a:cubicBezTo>
                  <a:cubicBezTo>
                    <a:pt x="245" y="67"/>
                    <a:pt x="245" y="67"/>
                    <a:pt x="245" y="67"/>
                  </a:cubicBezTo>
                  <a:cubicBezTo>
                    <a:pt x="246" y="67"/>
                    <a:pt x="246" y="67"/>
                    <a:pt x="246" y="67"/>
                  </a:cubicBezTo>
                  <a:cubicBezTo>
                    <a:pt x="246" y="67"/>
                    <a:pt x="246" y="67"/>
                    <a:pt x="246" y="67"/>
                  </a:cubicBezTo>
                  <a:cubicBezTo>
                    <a:pt x="246" y="67"/>
                    <a:pt x="246" y="67"/>
                    <a:pt x="246" y="67"/>
                  </a:cubicBezTo>
                  <a:cubicBezTo>
                    <a:pt x="246" y="67"/>
                    <a:pt x="246" y="67"/>
                    <a:pt x="246" y="67"/>
                  </a:cubicBezTo>
                  <a:cubicBezTo>
                    <a:pt x="246" y="67"/>
                    <a:pt x="246" y="67"/>
                    <a:pt x="246" y="67"/>
                  </a:cubicBezTo>
                  <a:cubicBezTo>
                    <a:pt x="246" y="67"/>
                    <a:pt x="246" y="67"/>
                    <a:pt x="246" y="67"/>
                  </a:cubicBezTo>
                  <a:cubicBezTo>
                    <a:pt x="247" y="67"/>
                    <a:pt x="247" y="67"/>
                    <a:pt x="247" y="67"/>
                  </a:cubicBezTo>
                  <a:cubicBezTo>
                    <a:pt x="247" y="67"/>
                    <a:pt x="247" y="67"/>
                    <a:pt x="247" y="67"/>
                  </a:cubicBezTo>
                  <a:cubicBezTo>
                    <a:pt x="247" y="67"/>
                    <a:pt x="247" y="67"/>
                    <a:pt x="247" y="67"/>
                  </a:cubicBezTo>
                  <a:cubicBezTo>
                    <a:pt x="247" y="67"/>
                    <a:pt x="247" y="67"/>
                    <a:pt x="247" y="67"/>
                  </a:cubicBezTo>
                  <a:cubicBezTo>
                    <a:pt x="247" y="67"/>
                    <a:pt x="247" y="67"/>
                    <a:pt x="247" y="67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249" y="67"/>
                    <a:pt x="249" y="67"/>
                    <a:pt x="249" y="67"/>
                  </a:cubicBezTo>
                  <a:cubicBezTo>
                    <a:pt x="249" y="66"/>
                    <a:pt x="249" y="66"/>
                    <a:pt x="249" y="66"/>
                  </a:cubicBezTo>
                  <a:cubicBezTo>
                    <a:pt x="249" y="66"/>
                    <a:pt x="249" y="66"/>
                    <a:pt x="249" y="66"/>
                  </a:cubicBezTo>
                  <a:cubicBezTo>
                    <a:pt x="249" y="66"/>
                    <a:pt x="249" y="66"/>
                    <a:pt x="249" y="66"/>
                  </a:cubicBezTo>
                  <a:cubicBezTo>
                    <a:pt x="249" y="66"/>
                    <a:pt x="249" y="66"/>
                    <a:pt x="249" y="66"/>
                  </a:cubicBezTo>
                  <a:cubicBezTo>
                    <a:pt x="249" y="66"/>
                    <a:pt x="249" y="66"/>
                    <a:pt x="249" y="66"/>
                  </a:cubicBezTo>
                  <a:cubicBezTo>
                    <a:pt x="249" y="66"/>
                    <a:pt x="249" y="66"/>
                    <a:pt x="249" y="66"/>
                  </a:cubicBezTo>
                  <a:cubicBezTo>
                    <a:pt x="249" y="66"/>
                    <a:pt x="249" y="66"/>
                    <a:pt x="249" y="66"/>
                  </a:cubicBezTo>
                  <a:cubicBezTo>
                    <a:pt x="249" y="66"/>
                    <a:pt x="249" y="66"/>
                    <a:pt x="249" y="66"/>
                  </a:cubicBezTo>
                  <a:cubicBezTo>
                    <a:pt x="250" y="66"/>
                    <a:pt x="250" y="66"/>
                    <a:pt x="250" y="66"/>
                  </a:cubicBezTo>
                  <a:cubicBezTo>
                    <a:pt x="250" y="66"/>
                    <a:pt x="250" y="66"/>
                    <a:pt x="250" y="66"/>
                  </a:cubicBezTo>
                  <a:cubicBezTo>
                    <a:pt x="250" y="66"/>
                    <a:pt x="250" y="66"/>
                    <a:pt x="250" y="66"/>
                  </a:cubicBezTo>
                  <a:cubicBezTo>
                    <a:pt x="250" y="66"/>
                    <a:pt x="250" y="66"/>
                    <a:pt x="250" y="66"/>
                  </a:cubicBezTo>
                  <a:cubicBezTo>
                    <a:pt x="250" y="66"/>
                    <a:pt x="250" y="66"/>
                    <a:pt x="250" y="66"/>
                  </a:cubicBezTo>
                  <a:cubicBezTo>
                    <a:pt x="250" y="66"/>
                    <a:pt x="250" y="66"/>
                    <a:pt x="250" y="66"/>
                  </a:cubicBezTo>
                  <a:cubicBezTo>
                    <a:pt x="250" y="66"/>
                    <a:pt x="250" y="66"/>
                    <a:pt x="250" y="66"/>
                  </a:cubicBezTo>
                  <a:cubicBezTo>
                    <a:pt x="250" y="66"/>
                    <a:pt x="250" y="66"/>
                    <a:pt x="250" y="66"/>
                  </a:cubicBezTo>
                  <a:cubicBezTo>
                    <a:pt x="252" y="70"/>
                    <a:pt x="252" y="70"/>
                    <a:pt x="252" y="70"/>
                  </a:cubicBezTo>
                  <a:cubicBezTo>
                    <a:pt x="252" y="70"/>
                    <a:pt x="263" y="72"/>
                    <a:pt x="267" y="71"/>
                  </a:cubicBezTo>
                  <a:cubicBezTo>
                    <a:pt x="267" y="71"/>
                    <a:pt x="267" y="71"/>
                    <a:pt x="267" y="71"/>
                  </a:cubicBezTo>
                  <a:cubicBezTo>
                    <a:pt x="267" y="71"/>
                    <a:pt x="267" y="71"/>
                    <a:pt x="267" y="71"/>
                  </a:cubicBezTo>
                  <a:cubicBezTo>
                    <a:pt x="267" y="71"/>
                    <a:pt x="267" y="71"/>
                    <a:pt x="267" y="71"/>
                  </a:cubicBezTo>
                  <a:cubicBezTo>
                    <a:pt x="267" y="71"/>
                    <a:pt x="267" y="71"/>
                    <a:pt x="267" y="71"/>
                  </a:cubicBezTo>
                  <a:cubicBezTo>
                    <a:pt x="267" y="71"/>
                    <a:pt x="267" y="71"/>
                    <a:pt x="267" y="71"/>
                  </a:cubicBezTo>
                  <a:cubicBezTo>
                    <a:pt x="267" y="71"/>
                    <a:pt x="267" y="71"/>
                    <a:pt x="267" y="71"/>
                  </a:cubicBezTo>
                  <a:cubicBezTo>
                    <a:pt x="267" y="71"/>
                    <a:pt x="267" y="71"/>
                    <a:pt x="267" y="71"/>
                  </a:cubicBezTo>
                  <a:cubicBezTo>
                    <a:pt x="267" y="71"/>
                    <a:pt x="267" y="71"/>
                    <a:pt x="267" y="71"/>
                  </a:cubicBezTo>
                  <a:cubicBezTo>
                    <a:pt x="268" y="71"/>
                    <a:pt x="268" y="71"/>
                    <a:pt x="268" y="71"/>
                  </a:cubicBezTo>
                  <a:cubicBezTo>
                    <a:pt x="268" y="71"/>
                    <a:pt x="268" y="71"/>
                    <a:pt x="268" y="71"/>
                  </a:cubicBezTo>
                  <a:cubicBezTo>
                    <a:pt x="268" y="71"/>
                    <a:pt x="268" y="71"/>
                    <a:pt x="268" y="71"/>
                  </a:cubicBezTo>
                  <a:cubicBezTo>
                    <a:pt x="268" y="71"/>
                    <a:pt x="268" y="71"/>
                    <a:pt x="268" y="71"/>
                  </a:cubicBezTo>
                  <a:cubicBezTo>
                    <a:pt x="268" y="71"/>
                    <a:pt x="268" y="71"/>
                    <a:pt x="268" y="71"/>
                  </a:cubicBezTo>
                  <a:cubicBezTo>
                    <a:pt x="268" y="71"/>
                    <a:pt x="268" y="71"/>
                    <a:pt x="268" y="71"/>
                  </a:cubicBezTo>
                  <a:cubicBezTo>
                    <a:pt x="268" y="71"/>
                    <a:pt x="268" y="71"/>
                    <a:pt x="268" y="71"/>
                  </a:cubicBezTo>
                  <a:cubicBezTo>
                    <a:pt x="268" y="71"/>
                    <a:pt x="268" y="71"/>
                    <a:pt x="268" y="71"/>
                  </a:cubicBezTo>
                  <a:cubicBezTo>
                    <a:pt x="268" y="71"/>
                    <a:pt x="268" y="71"/>
                    <a:pt x="268" y="71"/>
                  </a:cubicBezTo>
                  <a:cubicBezTo>
                    <a:pt x="268" y="71"/>
                    <a:pt x="268" y="71"/>
                    <a:pt x="268" y="71"/>
                  </a:cubicBezTo>
                  <a:cubicBezTo>
                    <a:pt x="268" y="71"/>
                    <a:pt x="268" y="71"/>
                    <a:pt x="268" y="71"/>
                  </a:cubicBezTo>
                  <a:cubicBezTo>
                    <a:pt x="268" y="71"/>
                    <a:pt x="268" y="71"/>
                    <a:pt x="268" y="71"/>
                  </a:cubicBezTo>
                  <a:cubicBezTo>
                    <a:pt x="268" y="71"/>
                    <a:pt x="268" y="71"/>
                    <a:pt x="268" y="71"/>
                  </a:cubicBezTo>
                  <a:cubicBezTo>
                    <a:pt x="268" y="71"/>
                    <a:pt x="268" y="71"/>
                    <a:pt x="268" y="71"/>
                  </a:cubicBezTo>
                  <a:cubicBezTo>
                    <a:pt x="268" y="71"/>
                    <a:pt x="268" y="71"/>
                    <a:pt x="268" y="71"/>
                  </a:cubicBezTo>
                  <a:cubicBezTo>
                    <a:pt x="268" y="71"/>
                    <a:pt x="268" y="71"/>
                    <a:pt x="268" y="71"/>
                  </a:cubicBezTo>
                  <a:cubicBezTo>
                    <a:pt x="268" y="71"/>
                    <a:pt x="268" y="71"/>
                    <a:pt x="268" y="71"/>
                  </a:cubicBezTo>
                  <a:cubicBezTo>
                    <a:pt x="268" y="71"/>
                    <a:pt x="268" y="71"/>
                    <a:pt x="268" y="71"/>
                  </a:cubicBezTo>
                  <a:cubicBezTo>
                    <a:pt x="268" y="71"/>
                    <a:pt x="268" y="71"/>
                    <a:pt x="268" y="71"/>
                  </a:cubicBezTo>
                  <a:cubicBezTo>
                    <a:pt x="268" y="71"/>
                    <a:pt x="268" y="71"/>
                    <a:pt x="268" y="71"/>
                  </a:cubicBezTo>
                  <a:cubicBezTo>
                    <a:pt x="231" y="69"/>
                    <a:pt x="231" y="69"/>
                    <a:pt x="231" y="69"/>
                  </a:cubicBezTo>
                  <a:close/>
                  <a:moveTo>
                    <a:pt x="233" y="67"/>
                  </a:moveTo>
                  <a:cubicBezTo>
                    <a:pt x="233" y="67"/>
                    <a:pt x="233" y="67"/>
                    <a:pt x="233" y="67"/>
                  </a:cubicBezTo>
                  <a:cubicBezTo>
                    <a:pt x="233" y="67"/>
                    <a:pt x="233" y="67"/>
                    <a:pt x="233" y="67"/>
                  </a:cubicBezTo>
                  <a:cubicBezTo>
                    <a:pt x="233" y="67"/>
                    <a:pt x="233" y="67"/>
                    <a:pt x="233" y="67"/>
                  </a:cubicBezTo>
                  <a:close/>
                  <a:moveTo>
                    <a:pt x="269" y="71"/>
                  </a:moveTo>
                  <a:cubicBezTo>
                    <a:pt x="269" y="71"/>
                    <a:pt x="269" y="71"/>
                    <a:pt x="269" y="71"/>
                  </a:cubicBezTo>
                  <a:cubicBezTo>
                    <a:pt x="269" y="71"/>
                    <a:pt x="269" y="71"/>
                    <a:pt x="269" y="71"/>
                  </a:cubicBezTo>
                  <a:cubicBezTo>
                    <a:pt x="269" y="71"/>
                    <a:pt x="269" y="71"/>
                    <a:pt x="269" y="71"/>
                  </a:cubicBezTo>
                  <a:cubicBezTo>
                    <a:pt x="269" y="71"/>
                    <a:pt x="269" y="71"/>
                    <a:pt x="269" y="71"/>
                  </a:cubicBezTo>
                  <a:cubicBezTo>
                    <a:pt x="269" y="71"/>
                    <a:pt x="269" y="71"/>
                    <a:pt x="269" y="71"/>
                  </a:cubicBezTo>
                  <a:cubicBezTo>
                    <a:pt x="269" y="71"/>
                    <a:pt x="269" y="71"/>
                    <a:pt x="269" y="71"/>
                  </a:cubicBezTo>
                  <a:cubicBezTo>
                    <a:pt x="269" y="71"/>
                    <a:pt x="269" y="71"/>
                    <a:pt x="269" y="71"/>
                  </a:cubicBezTo>
                  <a:cubicBezTo>
                    <a:pt x="269" y="71"/>
                    <a:pt x="269" y="71"/>
                    <a:pt x="269" y="71"/>
                  </a:cubicBezTo>
                  <a:cubicBezTo>
                    <a:pt x="269" y="71"/>
                    <a:pt x="269" y="71"/>
                    <a:pt x="269" y="71"/>
                  </a:cubicBezTo>
                  <a:cubicBezTo>
                    <a:pt x="269" y="71"/>
                    <a:pt x="269" y="71"/>
                    <a:pt x="269" y="71"/>
                  </a:cubicBezTo>
                  <a:cubicBezTo>
                    <a:pt x="269" y="71"/>
                    <a:pt x="269" y="71"/>
                    <a:pt x="269" y="71"/>
                  </a:cubicBezTo>
                  <a:cubicBezTo>
                    <a:pt x="269" y="71"/>
                    <a:pt x="269" y="71"/>
                    <a:pt x="269" y="71"/>
                  </a:cubicBezTo>
                  <a:cubicBezTo>
                    <a:pt x="269" y="71"/>
                    <a:pt x="269" y="71"/>
                    <a:pt x="269" y="71"/>
                  </a:cubicBezTo>
                  <a:cubicBezTo>
                    <a:pt x="269" y="71"/>
                    <a:pt x="269" y="71"/>
                    <a:pt x="269" y="71"/>
                  </a:cubicBezTo>
                  <a:cubicBezTo>
                    <a:pt x="269" y="71"/>
                    <a:pt x="269" y="71"/>
                    <a:pt x="269" y="71"/>
                  </a:cubicBezTo>
                  <a:cubicBezTo>
                    <a:pt x="269" y="71"/>
                    <a:pt x="269" y="71"/>
                    <a:pt x="269" y="71"/>
                  </a:cubicBezTo>
                  <a:cubicBezTo>
                    <a:pt x="269" y="71"/>
                    <a:pt x="269" y="71"/>
                    <a:pt x="269" y="71"/>
                  </a:cubicBezTo>
                  <a:cubicBezTo>
                    <a:pt x="269" y="71"/>
                    <a:pt x="269" y="71"/>
                    <a:pt x="269" y="71"/>
                  </a:cubicBezTo>
                  <a:cubicBezTo>
                    <a:pt x="270" y="71"/>
                    <a:pt x="270" y="71"/>
                    <a:pt x="270" y="71"/>
                  </a:cubicBezTo>
                  <a:cubicBezTo>
                    <a:pt x="270" y="71"/>
                    <a:pt x="270" y="71"/>
                    <a:pt x="270" y="71"/>
                  </a:cubicBezTo>
                  <a:cubicBezTo>
                    <a:pt x="270" y="71"/>
                    <a:pt x="270" y="71"/>
                    <a:pt x="270" y="71"/>
                  </a:cubicBezTo>
                  <a:cubicBezTo>
                    <a:pt x="270" y="71"/>
                    <a:pt x="270" y="71"/>
                    <a:pt x="270" y="71"/>
                  </a:cubicBezTo>
                  <a:cubicBezTo>
                    <a:pt x="270" y="70"/>
                    <a:pt x="270" y="70"/>
                    <a:pt x="270" y="70"/>
                  </a:cubicBezTo>
                  <a:cubicBezTo>
                    <a:pt x="270" y="70"/>
                    <a:pt x="270" y="70"/>
                    <a:pt x="270" y="70"/>
                  </a:cubicBezTo>
                  <a:cubicBezTo>
                    <a:pt x="270" y="70"/>
                    <a:pt x="270" y="70"/>
                    <a:pt x="270" y="70"/>
                  </a:cubicBezTo>
                  <a:cubicBezTo>
                    <a:pt x="270" y="70"/>
                    <a:pt x="270" y="70"/>
                    <a:pt x="270" y="70"/>
                  </a:cubicBezTo>
                  <a:cubicBezTo>
                    <a:pt x="270" y="70"/>
                    <a:pt x="270" y="70"/>
                    <a:pt x="270" y="70"/>
                  </a:cubicBezTo>
                  <a:cubicBezTo>
                    <a:pt x="270" y="70"/>
                    <a:pt x="270" y="70"/>
                    <a:pt x="270" y="70"/>
                  </a:cubicBezTo>
                  <a:cubicBezTo>
                    <a:pt x="270" y="70"/>
                    <a:pt x="270" y="70"/>
                    <a:pt x="270" y="70"/>
                  </a:cubicBezTo>
                  <a:cubicBezTo>
                    <a:pt x="270" y="70"/>
                    <a:pt x="270" y="70"/>
                    <a:pt x="270" y="70"/>
                  </a:cubicBezTo>
                  <a:cubicBezTo>
                    <a:pt x="270" y="70"/>
                    <a:pt x="270" y="70"/>
                    <a:pt x="270" y="70"/>
                  </a:cubicBezTo>
                  <a:cubicBezTo>
                    <a:pt x="270" y="70"/>
                    <a:pt x="270" y="70"/>
                    <a:pt x="270" y="70"/>
                  </a:cubicBezTo>
                  <a:cubicBezTo>
                    <a:pt x="270" y="70"/>
                    <a:pt x="270" y="70"/>
                    <a:pt x="270" y="70"/>
                  </a:cubicBezTo>
                  <a:cubicBezTo>
                    <a:pt x="271" y="70"/>
                    <a:pt x="271" y="70"/>
                    <a:pt x="271" y="70"/>
                  </a:cubicBezTo>
                  <a:cubicBezTo>
                    <a:pt x="271" y="70"/>
                    <a:pt x="271" y="70"/>
                    <a:pt x="271" y="70"/>
                  </a:cubicBezTo>
                  <a:cubicBezTo>
                    <a:pt x="271" y="70"/>
                    <a:pt x="271" y="70"/>
                    <a:pt x="271" y="70"/>
                  </a:cubicBezTo>
                  <a:cubicBezTo>
                    <a:pt x="271" y="70"/>
                    <a:pt x="271" y="70"/>
                    <a:pt x="271" y="70"/>
                  </a:cubicBezTo>
                  <a:cubicBezTo>
                    <a:pt x="271" y="70"/>
                    <a:pt x="271" y="70"/>
                    <a:pt x="271" y="70"/>
                  </a:cubicBezTo>
                  <a:cubicBezTo>
                    <a:pt x="271" y="70"/>
                    <a:pt x="271" y="70"/>
                    <a:pt x="271" y="70"/>
                  </a:cubicBezTo>
                  <a:cubicBezTo>
                    <a:pt x="271" y="70"/>
                    <a:pt x="271" y="70"/>
                    <a:pt x="271" y="70"/>
                  </a:cubicBezTo>
                  <a:cubicBezTo>
                    <a:pt x="271" y="70"/>
                    <a:pt x="271" y="70"/>
                    <a:pt x="271" y="70"/>
                  </a:cubicBezTo>
                  <a:cubicBezTo>
                    <a:pt x="271" y="70"/>
                    <a:pt x="271" y="70"/>
                    <a:pt x="271" y="70"/>
                  </a:cubicBezTo>
                  <a:cubicBezTo>
                    <a:pt x="271" y="70"/>
                    <a:pt x="271" y="70"/>
                    <a:pt x="271" y="70"/>
                  </a:cubicBezTo>
                  <a:cubicBezTo>
                    <a:pt x="271" y="70"/>
                    <a:pt x="271" y="70"/>
                    <a:pt x="271" y="70"/>
                  </a:cubicBezTo>
                  <a:cubicBezTo>
                    <a:pt x="271" y="70"/>
                    <a:pt x="271" y="70"/>
                    <a:pt x="271" y="70"/>
                  </a:cubicBezTo>
                  <a:cubicBezTo>
                    <a:pt x="271" y="70"/>
                    <a:pt x="271" y="70"/>
                    <a:pt x="271" y="70"/>
                  </a:cubicBezTo>
                  <a:cubicBezTo>
                    <a:pt x="271" y="70"/>
                    <a:pt x="271" y="70"/>
                    <a:pt x="271" y="70"/>
                  </a:cubicBezTo>
                  <a:cubicBezTo>
                    <a:pt x="271" y="70"/>
                    <a:pt x="271" y="70"/>
                    <a:pt x="271" y="70"/>
                  </a:cubicBezTo>
                  <a:cubicBezTo>
                    <a:pt x="271" y="70"/>
                    <a:pt x="271" y="70"/>
                    <a:pt x="271" y="70"/>
                  </a:cubicBezTo>
                  <a:cubicBezTo>
                    <a:pt x="271" y="70"/>
                    <a:pt x="271" y="70"/>
                    <a:pt x="271" y="70"/>
                  </a:cubicBezTo>
                  <a:cubicBezTo>
                    <a:pt x="272" y="70"/>
                    <a:pt x="272" y="69"/>
                    <a:pt x="272" y="69"/>
                  </a:cubicBezTo>
                  <a:cubicBezTo>
                    <a:pt x="272" y="69"/>
                    <a:pt x="272" y="69"/>
                    <a:pt x="272" y="69"/>
                  </a:cubicBezTo>
                  <a:cubicBezTo>
                    <a:pt x="272" y="69"/>
                    <a:pt x="272" y="69"/>
                    <a:pt x="272" y="69"/>
                  </a:cubicBezTo>
                  <a:cubicBezTo>
                    <a:pt x="272" y="69"/>
                    <a:pt x="272" y="69"/>
                    <a:pt x="272" y="69"/>
                  </a:cubicBezTo>
                  <a:cubicBezTo>
                    <a:pt x="272" y="69"/>
                    <a:pt x="272" y="69"/>
                    <a:pt x="272" y="69"/>
                  </a:cubicBezTo>
                  <a:cubicBezTo>
                    <a:pt x="272" y="69"/>
                    <a:pt x="272" y="69"/>
                    <a:pt x="272" y="69"/>
                  </a:cubicBezTo>
                  <a:cubicBezTo>
                    <a:pt x="272" y="69"/>
                    <a:pt x="272" y="69"/>
                    <a:pt x="272" y="69"/>
                  </a:cubicBezTo>
                  <a:cubicBezTo>
                    <a:pt x="272" y="69"/>
                    <a:pt x="272" y="69"/>
                    <a:pt x="272" y="69"/>
                  </a:cubicBezTo>
                  <a:cubicBezTo>
                    <a:pt x="272" y="69"/>
                    <a:pt x="272" y="69"/>
                    <a:pt x="272" y="69"/>
                  </a:cubicBezTo>
                  <a:cubicBezTo>
                    <a:pt x="272" y="69"/>
                    <a:pt x="272" y="69"/>
                    <a:pt x="272" y="69"/>
                  </a:cubicBezTo>
                  <a:cubicBezTo>
                    <a:pt x="272" y="69"/>
                    <a:pt x="272" y="69"/>
                    <a:pt x="272" y="69"/>
                  </a:cubicBezTo>
                  <a:cubicBezTo>
                    <a:pt x="272" y="69"/>
                    <a:pt x="272" y="69"/>
                    <a:pt x="272" y="69"/>
                  </a:cubicBezTo>
                  <a:cubicBezTo>
                    <a:pt x="272" y="69"/>
                    <a:pt x="272" y="69"/>
                    <a:pt x="272" y="69"/>
                  </a:cubicBezTo>
                  <a:cubicBezTo>
                    <a:pt x="272" y="69"/>
                    <a:pt x="272" y="69"/>
                    <a:pt x="272" y="69"/>
                  </a:cubicBezTo>
                  <a:cubicBezTo>
                    <a:pt x="272" y="69"/>
                    <a:pt x="272" y="69"/>
                    <a:pt x="272" y="69"/>
                  </a:cubicBezTo>
                  <a:cubicBezTo>
                    <a:pt x="272" y="69"/>
                    <a:pt x="272" y="69"/>
                    <a:pt x="272" y="69"/>
                  </a:cubicBezTo>
                  <a:cubicBezTo>
                    <a:pt x="273" y="69"/>
                    <a:pt x="273" y="69"/>
                    <a:pt x="273" y="69"/>
                  </a:cubicBezTo>
                  <a:cubicBezTo>
                    <a:pt x="273" y="69"/>
                    <a:pt x="273" y="69"/>
                    <a:pt x="273" y="69"/>
                  </a:cubicBezTo>
                  <a:cubicBezTo>
                    <a:pt x="273" y="69"/>
                    <a:pt x="273" y="69"/>
                    <a:pt x="273" y="69"/>
                  </a:cubicBezTo>
                  <a:cubicBezTo>
                    <a:pt x="273" y="69"/>
                    <a:pt x="273" y="69"/>
                    <a:pt x="273" y="69"/>
                  </a:cubicBezTo>
                  <a:cubicBezTo>
                    <a:pt x="273" y="69"/>
                    <a:pt x="273" y="69"/>
                    <a:pt x="273" y="69"/>
                  </a:cubicBezTo>
                  <a:cubicBezTo>
                    <a:pt x="273" y="69"/>
                    <a:pt x="273" y="69"/>
                    <a:pt x="273" y="69"/>
                  </a:cubicBezTo>
                  <a:cubicBezTo>
                    <a:pt x="273" y="69"/>
                    <a:pt x="273" y="69"/>
                    <a:pt x="273" y="69"/>
                  </a:cubicBezTo>
                  <a:cubicBezTo>
                    <a:pt x="273" y="69"/>
                    <a:pt x="273" y="69"/>
                    <a:pt x="273" y="69"/>
                  </a:cubicBezTo>
                  <a:cubicBezTo>
                    <a:pt x="273" y="69"/>
                    <a:pt x="273" y="69"/>
                    <a:pt x="273" y="69"/>
                  </a:cubicBezTo>
                  <a:cubicBezTo>
                    <a:pt x="273" y="69"/>
                    <a:pt x="273" y="69"/>
                    <a:pt x="273" y="69"/>
                  </a:cubicBezTo>
                  <a:cubicBezTo>
                    <a:pt x="273" y="69"/>
                    <a:pt x="273" y="69"/>
                    <a:pt x="273" y="69"/>
                  </a:cubicBezTo>
                  <a:cubicBezTo>
                    <a:pt x="273" y="69"/>
                    <a:pt x="273" y="69"/>
                    <a:pt x="273" y="69"/>
                  </a:cubicBezTo>
                  <a:cubicBezTo>
                    <a:pt x="273" y="69"/>
                    <a:pt x="273" y="69"/>
                    <a:pt x="273" y="69"/>
                  </a:cubicBezTo>
                  <a:cubicBezTo>
                    <a:pt x="273" y="69"/>
                    <a:pt x="273" y="69"/>
                    <a:pt x="273" y="69"/>
                  </a:cubicBezTo>
                  <a:cubicBezTo>
                    <a:pt x="273" y="69"/>
                    <a:pt x="273" y="69"/>
                    <a:pt x="273" y="69"/>
                  </a:cubicBezTo>
                  <a:cubicBezTo>
                    <a:pt x="273" y="69"/>
                    <a:pt x="273" y="69"/>
                    <a:pt x="273" y="69"/>
                  </a:cubicBezTo>
                  <a:cubicBezTo>
                    <a:pt x="273" y="69"/>
                    <a:pt x="273" y="69"/>
                    <a:pt x="273" y="69"/>
                  </a:cubicBezTo>
                  <a:cubicBezTo>
                    <a:pt x="273" y="69"/>
                    <a:pt x="273" y="69"/>
                    <a:pt x="273" y="69"/>
                  </a:cubicBezTo>
                  <a:cubicBezTo>
                    <a:pt x="273" y="69"/>
                    <a:pt x="273" y="69"/>
                    <a:pt x="273" y="69"/>
                  </a:cubicBezTo>
                  <a:cubicBezTo>
                    <a:pt x="273" y="69"/>
                    <a:pt x="273" y="69"/>
                    <a:pt x="273" y="69"/>
                  </a:cubicBezTo>
                  <a:cubicBezTo>
                    <a:pt x="273" y="69"/>
                    <a:pt x="273" y="69"/>
                    <a:pt x="273" y="69"/>
                  </a:cubicBezTo>
                  <a:cubicBezTo>
                    <a:pt x="273" y="69"/>
                    <a:pt x="273" y="69"/>
                    <a:pt x="273" y="69"/>
                  </a:cubicBezTo>
                  <a:cubicBezTo>
                    <a:pt x="273" y="69"/>
                    <a:pt x="273" y="69"/>
                    <a:pt x="273" y="69"/>
                  </a:cubicBezTo>
                  <a:cubicBezTo>
                    <a:pt x="273" y="69"/>
                    <a:pt x="273" y="69"/>
                    <a:pt x="273" y="69"/>
                  </a:cubicBezTo>
                  <a:cubicBezTo>
                    <a:pt x="273" y="69"/>
                    <a:pt x="273" y="69"/>
                    <a:pt x="273" y="69"/>
                  </a:cubicBezTo>
                  <a:cubicBezTo>
                    <a:pt x="274" y="69"/>
                    <a:pt x="274" y="69"/>
                    <a:pt x="274" y="69"/>
                  </a:cubicBezTo>
                  <a:cubicBezTo>
                    <a:pt x="274" y="69"/>
                    <a:pt x="274" y="69"/>
                    <a:pt x="274" y="69"/>
                  </a:cubicBezTo>
                  <a:cubicBezTo>
                    <a:pt x="274" y="69"/>
                    <a:pt x="274" y="69"/>
                    <a:pt x="274" y="69"/>
                  </a:cubicBezTo>
                  <a:cubicBezTo>
                    <a:pt x="274" y="69"/>
                    <a:pt x="274" y="69"/>
                    <a:pt x="274" y="69"/>
                  </a:cubicBezTo>
                  <a:cubicBezTo>
                    <a:pt x="274" y="69"/>
                    <a:pt x="274" y="69"/>
                    <a:pt x="274" y="69"/>
                  </a:cubicBezTo>
                  <a:cubicBezTo>
                    <a:pt x="274" y="69"/>
                    <a:pt x="274" y="69"/>
                    <a:pt x="274" y="69"/>
                  </a:cubicBezTo>
                  <a:cubicBezTo>
                    <a:pt x="274" y="69"/>
                    <a:pt x="274" y="69"/>
                    <a:pt x="274" y="69"/>
                  </a:cubicBezTo>
                  <a:cubicBezTo>
                    <a:pt x="274" y="69"/>
                    <a:pt x="274" y="69"/>
                    <a:pt x="274" y="69"/>
                  </a:cubicBezTo>
                  <a:cubicBezTo>
                    <a:pt x="274" y="69"/>
                    <a:pt x="274" y="69"/>
                    <a:pt x="274" y="69"/>
                  </a:cubicBezTo>
                  <a:cubicBezTo>
                    <a:pt x="274" y="69"/>
                    <a:pt x="274" y="69"/>
                    <a:pt x="274" y="69"/>
                  </a:cubicBezTo>
                  <a:cubicBezTo>
                    <a:pt x="274" y="69"/>
                    <a:pt x="274" y="69"/>
                    <a:pt x="274" y="69"/>
                  </a:cubicBezTo>
                  <a:cubicBezTo>
                    <a:pt x="274" y="69"/>
                    <a:pt x="274" y="69"/>
                    <a:pt x="274" y="69"/>
                  </a:cubicBezTo>
                  <a:cubicBezTo>
                    <a:pt x="274" y="69"/>
                    <a:pt x="274" y="69"/>
                    <a:pt x="274" y="69"/>
                  </a:cubicBezTo>
                  <a:cubicBezTo>
                    <a:pt x="274" y="69"/>
                    <a:pt x="274" y="69"/>
                    <a:pt x="274" y="69"/>
                  </a:cubicBezTo>
                  <a:cubicBezTo>
                    <a:pt x="274" y="69"/>
                    <a:pt x="274" y="69"/>
                    <a:pt x="274" y="69"/>
                  </a:cubicBezTo>
                  <a:cubicBezTo>
                    <a:pt x="274" y="69"/>
                    <a:pt x="274" y="69"/>
                    <a:pt x="274" y="69"/>
                  </a:cubicBezTo>
                  <a:cubicBezTo>
                    <a:pt x="274" y="69"/>
                    <a:pt x="274" y="69"/>
                    <a:pt x="274" y="69"/>
                  </a:cubicBezTo>
                  <a:cubicBezTo>
                    <a:pt x="274" y="69"/>
                    <a:pt x="274" y="69"/>
                    <a:pt x="274" y="69"/>
                  </a:cubicBezTo>
                  <a:cubicBezTo>
                    <a:pt x="274" y="69"/>
                    <a:pt x="274" y="69"/>
                    <a:pt x="274" y="69"/>
                  </a:cubicBezTo>
                  <a:cubicBezTo>
                    <a:pt x="274" y="69"/>
                    <a:pt x="274" y="69"/>
                    <a:pt x="274" y="69"/>
                  </a:cubicBezTo>
                  <a:cubicBezTo>
                    <a:pt x="274" y="69"/>
                    <a:pt x="274" y="69"/>
                    <a:pt x="274" y="69"/>
                  </a:cubicBezTo>
                  <a:cubicBezTo>
                    <a:pt x="274" y="69"/>
                    <a:pt x="274" y="69"/>
                    <a:pt x="274" y="69"/>
                  </a:cubicBezTo>
                  <a:cubicBezTo>
                    <a:pt x="274" y="69"/>
                    <a:pt x="274" y="69"/>
                    <a:pt x="274" y="69"/>
                  </a:cubicBezTo>
                  <a:cubicBezTo>
                    <a:pt x="274" y="69"/>
                    <a:pt x="274" y="69"/>
                    <a:pt x="274" y="69"/>
                  </a:cubicBezTo>
                  <a:cubicBezTo>
                    <a:pt x="275" y="69"/>
                    <a:pt x="275" y="69"/>
                    <a:pt x="275" y="69"/>
                  </a:cubicBezTo>
                  <a:cubicBezTo>
                    <a:pt x="275" y="69"/>
                    <a:pt x="275" y="69"/>
                    <a:pt x="275" y="69"/>
                  </a:cubicBezTo>
                  <a:cubicBezTo>
                    <a:pt x="275" y="69"/>
                    <a:pt x="275" y="69"/>
                    <a:pt x="275" y="69"/>
                  </a:cubicBezTo>
                  <a:cubicBezTo>
                    <a:pt x="275" y="69"/>
                    <a:pt x="275" y="69"/>
                    <a:pt x="275" y="69"/>
                  </a:cubicBezTo>
                  <a:cubicBezTo>
                    <a:pt x="275" y="69"/>
                    <a:pt x="275" y="69"/>
                    <a:pt x="275" y="69"/>
                  </a:cubicBezTo>
                  <a:cubicBezTo>
                    <a:pt x="275" y="69"/>
                    <a:pt x="275" y="69"/>
                    <a:pt x="275" y="69"/>
                  </a:cubicBezTo>
                  <a:cubicBezTo>
                    <a:pt x="275" y="69"/>
                    <a:pt x="275" y="69"/>
                    <a:pt x="275" y="69"/>
                  </a:cubicBezTo>
                  <a:cubicBezTo>
                    <a:pt x="276" y="69"/>
                    <a:pt x="276" y="69"/>
                    <a:pt x="278" y="70"/>
                  </a:cubicBezTo>
                  <a:cubicBezTo>
                    <a:pt x="280" y="71"/>
                    <a:pt x="283" y="72"/>
                    <a:pt x="285" y="72"/>
                  </a:cubicBezTo>
                  <a:cubicBezTo>
                    <a:pt x="289" y="72"/>
                    <a:pt x="289" y="72"/>
                    <a:pt x="289" y="72"/>
                  </a:cubicBezTo>
                  <a:cubicBezTo>
                    <a:pt x="290" y="69"/>
                    <a:pt x="290" y="69"/>
                    <a:pt x="290" y="69"/>
                  </a:cubicBezTo>
                  <a:cubicBezTo>
                    <a:pt x="291" y="71"/>
                    <a:pt x="289" y="61"/>
                    <a:pt x="290" y="58"/>
                  </a:cubicBezTo>
                  <a:cubicBezTo>
                    <a:pt x="289" y="57"/>
                    <a:pt x="288" y="56"/>
                    <a:pt x="288" y="55"/>
                  </a:cubicBezTo>
                  <a:cubicBezTo>
                    <a:pt x="287" y="54"/>
                    <a:pt x="282" y="54"/>
                    <a:pt x="282" y="54"/>
                  </a:cubicBezTo>
                  <a:cubicBezTo>
                    <a:pt x="278" y="53"/>
                    <a:pt x="278" y="53"/>
                    <a:pt x="278" y="53"/>
                  </a:cubicBezTo>
                  <a:cubicBezTo>
                    <a:pt x="275" y="52"/>
                    <a:pt x="275" y="52"/>
                    <a:pt x="275" y="52"/>
                  </a:cubicBezTo>
                  <a:cubicBezTo>
                    <a:pt x="272" y="47"/>
                    <a:pt x="272" y="47"/>
                    <a:pt x="272" y="47"/>
                  </a:cubicBezTo>
                  <a:cubicBezTo>
                    <a:pt x="269" y="45"/>
                    <a:pt x="269" y="45"/>
                    <a:pt x="269" y="45"/>
                  </a:cubicBezTo>
                  <a:cubicBezTo>
                    <a:pt x="266" y="41"/>
                    <a:pt x="266" y="41"/>
                    <a:pt x="266" y="41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70" y="35"/>
                    <a:pt x="270" y="35"/>
                    <a:pt x="270" y="35"/>
                  </a:cubicBezTo>
                  <a:cubicBezTo>
                    <a:pt x="270" y="35"/>
                    <a:pt x="271" y="35"/>
                    <a:pt x="272" y="33"/>
                  </a:cubicBezTo>
                  <a:cubicBezTo>
                    <a:pt x="274" y="30"/>
                    <a:pt x="272" y="30"/>
                    <a:pt x="272" y="30"/>
                  </a:cubicBezTo>
                  <a:cubicBezTo>
                    <a:pt x="272" y="30"/>
                    <a:pt x="268" y="28"/>
                    <a:pt x="266" y="27"/>
                  </a:cubicBezTo>
                  <a:cubicBezTo>
                    <a:pt x="264" y="26"/>
                    <a:pt x="261" y="29"/>
                    <a:pt x="261" y="29"/>
                  </a:cubicBezTo>
                  <a:cubicBezTo>
                    <a:pt x="255" y="28"/>
                    <a:pt x="255" y="28"/>
                    <a:pt x="255" y="28"/>
                  </a:cubicBezTo>
                  <a:cubicBezTo>
                    <a:pt x="250" y="28"/>
                    <a:pt x="250" y="28"/>
                    <a:pt x="250" y="28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39" y="22"/>
                    <a:pt x="239" y="22"/>
                    <a:pt x="239" y="22"/>
                  </a:cubicBezTo>
                  <a:cubicBezTo>
                    <a:pt x="235" y="20"/>
                    <a:pt x="235" y="20"/>
                    <a:pt x="235" y="20"/>
                  </a:cubicBezTo>
                  <a:cubicBezTo>
                    <a:pt x="235" y="20"/>
                    <a:pt x="235" y="12"/>
                    <a:pt x="235" y="11"/>
                  </a:cubicBezTo>
                  <a:cubicBezTo>
                    <a:pt x="235" y="9"/>
                    <a:pt x="235" y="6"/>
                    <a:pt x="235" y="6"/>
                  </a:cubicBezTo>
                  <a:cubicBezTo>
                    <a:pt x="235" y="6"/>
                    <a:pt x="229" y="5"/>
                    <a:pt x="226" y="6"/>
                  </a:cubicBezTo>
                  <a:cubicBezTo>
                    <a:pt x="224" y="7"/>
                    <a:pt x="221" y="6"/>
                    <a:pt x="221" y="6"/>
                  </a:cubicBezTo>
                  <a:cubicBezTo>
                    <a:pt x="221" y="6"/>
                    <a:pt x="213" y="5"/>
                    <a:pt x="212" y="3"/>
                  </a:cubicBezTo>
                  <a:cubicBezTo>
                    <a:pt x="212" y="1"/>
                    <a:pt x="212" y="2"/>
                    <a:pt x="211" y="2"/>
                  </a:cubicBezTo>
                  <a:cubicBezTo>
                    <a:pt x="209" y="2"/>
                    <a:pt x="203" y="2"/>
                    <a:pt x="203" y="2"/>
                  </a:cubicBezTo>
                  <a:cubicBezTo>
                    <a:pt x="197" y="0"/>
                    <a:pt x="197" y="0"/>
                    <a:pt x="197" y="0"/>
                  </a:cubicBezTo>
                  <a:cubicBezTo>
                    <a:pt x="197" y="9"/>
                    <a:pt x="197" y="9"/>
                    <a:pt x="197" y="9"/>
                  </a:cubicBezTo>
                  <a:cubicBezTo>
                    <a:pt x="196" y="7"/>
                    <a:pt x="196" y="7"/>
                    <a:pt x="196" y="7"/>
                  </a:cubicBezTo>
                  <a:cubicBezTo>
                    <a:pt x="186" y="6"/>
                    <a:pt x="186" y="6"/>
                    <a:pt x="186" y="6"/>
                  </a:cubicBezTo>
                  <a:cubicBezTo>
                    <a:pt x="180" y="9"/>
                    <a:pt x="180" y="9"/>
                    <a:pt x="180" y="9"/>
                  </a:cubicBezTo>
                  <a:cubicBezTo>
                    <a:pt x="175" y="11"/>
                    <a:pt x="175" y="11"/>
                    <a:pt x="175" y="11"/>
                  </a:cubicBezTo>
                  <a:cubicBezTo>
                    <a:pt x="175" y="14"/>
                    <a:pt x="175" y="14"/>
                    <a:pt x="175" y="14"/>
                  </a:cubicBezTo>
                  <a:cubicBezTo>
                    <a:pt x="173" y="17"/>
                    <a:pt x="173" y="17"/>
                    <a:pt x="173" y="17"/>
                  </a:cubicBezTo>
                  <a:cubicBezTo>
                    <a:pt x="173" y="17"/>
                    <a:pt x="170" y="18"/>
                    <a:pt x="168" y="18"/>
                  </a:cubicBezTo>
                  <a:cubicBezTo>
                    <a:pt x="168" y="19"/>
                    <a:pt x="167" y="21"/>
                    <a:pt x="167" y="22"/>
                  </a:cubicBezTo>
                  <a:cubicBezTo>
                    <a:pt x="166" y="23"/>
                    <a:pt x="164" y="23"/>
                    <a:pt x="164" y="23"/>
                  </a:cubicBezTo>
                  <a:cubicBezTo>
                    <a:pt x="160" y="22"/>
                    <a:pt x="160" y="22"/>
                    <a:pt x="160" y="22"/>
                  </a:cubicBezTo>
                  <a:cubicBezTo>
                    <a:pt x="157" y="22"/>
                    <a:pt x="157" y="22"/>
                    <a:pt x="157" y="22"/>
                  </a:cubicBezTo>
                  <a:cubicBezTo>
                    <a:pt x="155" y="20"/>
                    <a:pt x="155" y="20"/>
                    <a:pt x="155" y="20"/>
                  </a:cubicBezTo>
                  <a:cubicBezTo>
                    <a:pt x="157" y="16"/>
                    <a:pt x="157" y="16"/>
                    <a:pt x="157" y="16"/>
                  </a:cubicBezTo>
                  <a:cubicBezTo>
                    <a:pt x="157" y="14"/>
                    <a:pt x="157" y="14"/>
                    <a:pt x="157" y="14"/>
                  </a:cubicBezTo>
                  <a:cubicBezTo>
                    <a:pt x="151" y="14"/>
                    <a:pt x="151" y="14"/>
                    <a:pt x="151" y="14"/>
                  </a:cubicBezTo>
                  <a:cubicBezTo>
                    <a:pt x="145" y="12"/>
                    <a:pt x="145" y="12"/>
                    <a:pt x="145" y="12"/>
                  </a:cubicBezTo>
                  <a:cubicBezTo>
                    <a:pt x="132" y="11"/>
                    <a:pt x="132" y="11"/>
                    <a:pt x="132" y="11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19" y="4"/>
                    <a:pt x="119" y="4"/>
                    <a:pt x="119" y="4"/>
                  </a:cubicBezTo>
                  <a:cubicBezTo>
                    <a:pt x="111" y="2"/>
                    <a:pt x="111" y="2"/>
                    <a:pt x="111" y="2"/>
                  </a:cubicBezTo>
                  <a:cubicBezTo>
                    <a:pt x="104" y="7"/>
                    <a:pt x="104" y="7"/>
                    <a:pt x="104" y="7"/>
                  </a:cubicBezTo>
                  <a:cubicBezTo>
                    <a:pt x="104" y="7"/>
                    <a:pt x="97" y="4"/>
                    <a:pt x="94" y="4"/>
                  </a:cubicBezTo>
                  <a:cubicBezTo>
                    <a:pt x="92" y="5"/>
                    <a:pt x="88" y="6"/>
                    <a:pt x="87" y="7"/>
                  </a:cubicBezTo>
                  <a:cubicBezTo>
                    <a:pt x="86" y="7"/>
                    <a:pt x="84" y="10"/>
                    <a:pt x="83" y="10"/>
                  </a:cubicBezTo>
                  <a:cubicBezTo>
                    <a:pt x="81" y="11"/>
                    <a:pt x="79" y="10"/>
                    <a:pt x="77" y="10"/>
                  </a:cubicBezTo>
                  <a:cubicBezTo>
                    <a:pt x="76" y="11"/>
                    <a:pt x="75" y="12"/>
                    <a:pt x="73" y="12"/>
                  </a:cubicBezTo>
                  <a:cubicBezTo>
                    <a:pt x="71" y="12"/>
                    <a:pt x="70" y="11"/>
                    <a:pt x="68" y="11"/>
                  </a:cubicBezTo>
                  <a:cubicBezTo>
                    <a:pt x="67" y="12"/>
                    <a:pt x="66" y="13"/>
                    <a:pt x="64" y="13"/>
                  </a:cubicBezTo>
                  <a:cubicBezTo>
                    <a:pt x="62" y="13"/>
                    <a:pt x="61" y="11"/>
                    <a:pt x="61" y="11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5" y="8"/>
                    <a:pt x="55" y="8"/>
                    <a:pt x="55" y="8"/>
                  </a:cubicBezTo>
                  <a:cubicBezTo>
                    <a:pt x="55" y="8"/>
                    <a:pt x="54" y="10"/>
                    <a:pt x="51" y="10"/>
                  </a:cubicBezTo>
                  <a:cubicBezTo>
                    <a:pt x="49" y="9"/>
                    <a:pt x="47" y="8"/>
                    <a:pt x="45" y="9"/>
                  </a:cubicBezTo>
                  <a:cubicBezTo>
                    <a:pt x="43" y="9"/>
                    <a:pt x="40" y="10"/>
                    <a:pt x="40" y="10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0" y="6"/>
                    <a:pt x="6" y="7"/>
                  </a:cubicBezTo>
                  <a:cubicBezTo>
                    <a:pt x="5" y="7"/>
                    <a:pt x="2" y="10"/>
                    <a:pt x="1" y="10"/>
                  </a:cubicBezTo>
                  <a:cubicBezTo>
                    <a:pt x="0" y="11"/>
                    <a:pt x="1" y="11"/>
                    <a:pt x="2" y="14"/>
                  </a:cubicBezTo>
                  <a:cubicBezTo>
                    <a:pt x="2" y="16"/>
                    <a:pt x="1" y="20"/>
                    <a:pt x="1" y="20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7"/>
                    <a:pt x="16" y="30"/>
                    <a:pt x="17" y="29"/>
                  </a:cubicBezTo>
                  <a:cubicBezTo>
                    <a:pt x="18" y="29"/>
                    <a:pt x="17" y="28"/>
                    <a:pt x="18" y="27"/>
                  </a:cubicBezTo>
                  <a:cubicBezTo>
                    <a:pt x="18" y="27"/>
                    <a:pt x="19" y="29"/>
                    <a:pt x="21" y="29"/>
                  </a:cubicBezTo>
                  <a:cubicBezTo>
                    <a:pt x="21" y="29"/>
                    <a:pt x="23" y="28"/>
                    <a:pt x="24" y="28"/>
                  </a:cubicBezTo>
                  <a:cubicBezTo>
                    <a:pt x="26" y="29"/>
                    <a:pt x="27" y="30"/>
                    <a:pt x="28" y="30"/>
                  </a:cubicBezTo>
                  <a:cubicBezTo>
                    <a:pt x="29" y="30"/>
                    <a:pt x="31" y="29"/>
                    <a:pt x="31" y="29"/>
                  </a:cubicBezTo>
                  <a:cubicBezTo>
                    <a:pt x="33" y="28"/>
                    <a:pt x="36" y="27"/>
                    <a:pt x="39" y="30"/>
                  </a:cubicBezTo>
                  <a:cubicBezTo>
                    <a:pt x="41" y="32"/>
                    <a:pt x="40" y="33"/>
                    <a:pt x="42" y="33"/>
                  </a:cubicBezTo>
                  <a:cubicBezTo>
                    <a:pt x="43" y="33"/>
                    <a:pt x="43" y="31"/>
                    <a:pt x="44" y="31"/>
                  </a:cubicBezTo>
                  <a:cubicBezTo>
                    <a:pt x="46" y="31"/>
                    <a:pt x="46" y="32"/>
                    <a:pt x="47" y="33"/>
                  </a:cubicBezTo>
                  <a:cubicBezTo>
                    <a:pt x="49" y="35"/>
                    <a:pt x="49" y="37"/>
                    <a:pt x="51" y="38"/>
                  </a:cubicBezTo>
                  <a:cubicBezTo>
                    <a:pt x="51" y="39"/>
                    <a:pt x="52" y="40"/>
                    <a:pt x="54" y="40"/>
                  </a:cubicBezTo>
                  <a:cubicBezTo>
                    <a:pt x="54" y="40"/>
                    <a:pt x="55" y="39"/>
                    <a:pt x="55" y="39"/>
                  </a:cubicBezTo>
                  <a:cubicBezTo>
                    <a:pt x="57" y="39"/>
                    <a:pt x="59" y="39"/>
                    <a:pt x="60" y="40"/>
                  </a:cubicBezTo>
                  <a:cubicBezTo>
                    <a:pt x="64" y="40"/>
                    <a:pt x="65" y="40"/>
                    <a:pt x="66" y="41"/>
                  </a:cubicBezTo>
                  <a:cubicBezTo>
                    <a:pt x="67" y="43"/>
                    <a:pt x="69" y="46"/>
                    <a:pt x="70" y="48"/>
                  </a:cubicBezTo>
                  <a:cubicBezTo>
                    <a:pt x="71" y="50"/>
                    <a:pt x="72" y="54"/>
                    <a:pt x="73" y="55"/>
                  </a:cubicBezTo>
                  <a:cubicBezTo>
                    <a:pt x="74" y="57"/>
                    <a:pt x="77" y="58"/>
                    <a:pt x="78" y="60"/>
                  </a:cubicBezTo>
                  <a:cubicBezTo>
                    <a:pt x="79" y="61"/>
                    <a:pt x="81" y="67"/>
                    <a:pt x="82" y="69"/>
                  </a:cubicBezTo>
                  <a:cubicBezTo>
                    <a:pt x="82" y="71"/>
                    <a:pt x="85" y="74"/>
                    <a:pt x="86" y="78"/>
                  </a:cubicBezTo>
                  <a:cubicBezTo>
                    <a:pt x="88" y="82"/>
                    <a:pt x="88" y="85"/>
                    <a:pt x="88" y="85"/>
                  </a:cubicBezTo>
                  <a:cubicBezTo>
                    <a:pt x="88" y="89"/>
                    <a:pt x="88" y="89"/>
                    <a:pt x="88" y="89"/>
                  </a:cubicBezTo>
                  <a:cubicBezTo>
                    <a:pt x="88" y="89"/>
                    <a:pt x="85" y="98"/>
                    <a:pt x="83" y="100"/>
                  </a:cubicBezTo>
                  <a:cubicBezTo>
                    <a:pt x="81" y="102"/>
                    <a:pt x="84" y="105"/>
                    <a:pt x="87" y="106"/>
                  </a:cubicBezTo>
                  <a:cubicBezTo>
                    <a:pt x="90" y="107"/>
                    <a:pt x="98" y="103"/>
                    <a:pt x="98" y="103"/>
                  </a:cubicBezTo>
                  <a:cubicBezTo>
                    <a:pt x="103" y="101"/>
                    <a:pt x="103" y="101"/>
                    <a:pt x="103" y="101"/>
                  </a:cubicBezTo>
                  <a:cubicBezTo>
                    <a:pt x="108" y="100"/>
                    <a:pt x="108" y="100"/>
                    <a:pt x="108" y="100"/>
                  </a:cubicBezTo>
                  <a:cubicBezTo>
                    <a:pt x="108" y="100"/>
                    <a:pt x="120" y="99"/>
                    <a:pt x="122" y="98"/>
                  </a:cubicBezTo>
                  <a:cubicBezTo>
                    <a:pt x="125" y="96"/>
                    <a:pt x="125" y="94"/>
                    <a:pt x="125" y="94"/>
                  </a:cubicBezTo>
                  <a:cubicBezTo>
                    <a:pt x="124" y="91"/>
                    <a:pt x="124" y="91"/>
                    <a:pt x="124" y="91"/>
                  </a:cubicBezTo>
                  <a:cubicBezTo>
                    <a:pt x="124" y="91"/>
                    <a:pt x="130" y="88"/>
                    <a:pt x="133" y="87"/>
                  </a:cubicBezTo>
                  <a:cubicBezTo>
                    <a:pt x="135" y="86"/>
                    <a:pt x="137" y="88"/>
                    <a:pt x="137" y="88"/>
                  </a:cubicBezTo>
                  <a:cubicBezTo>
                    <a:pt x="140" y="91"/>
                    <a:pt x="140" y="91"/>
                    <a:pt x="140" y="91"/>
                  </a:cubicBezTo>
                  <a:cubicBezTo>
                    <a:pt x="144" y="95"/>
                    <a:pt x="144" y="95"/>
                    <a:pt x="144" y="95"/>
                  </a:cubicBezTo>
                  <a:cubicBezTo>
                    <a:pt x="149" y="96"/>
                    <a:pt x="149" y="96"/>
                    <a:pt x="149" y="96"/>
                  </a:cubicBezTo>
                  <a:cubicBezTo>
                    <a:pt x="149" y="96"/>
                    <a:pt x="152" y="99"/>
                    <a:pt x="153" y="100"/>
                  </a:cubicBezTo>
                  <a:cubicBezTo>
                    <a:pt x="153" y="102"/>
                    <a:pt x="153" y="102"/>
                    <a:pt x="153" y="102"/>
                  </a:cubicBezTo>
                  <a:cubicBezTo>
                    <a:pt x="159" y="102"/>
                    <a:pt x="159" y="102"/>
                    <a:pt x="159" y="102"/>
                  </a:cubicBezTo>
                  <a:cubicBezTo>
                    <a:pt x="164" y="100"/>
                    <a:pt x="164" y="100"/>
                    <a:pt x="164" y="100"/>
                  </a:cubicBezTo>
                  <a:cubicBezTo>
                    <a:pt x="169" y="103"/>
                    <a:pt x="169" y="103"/>
                    <a:pt x="169" y="103"/>
                  </a:cubicBezTo>
                  <a:cubicBezTo>
                    <a:pt x="174" y="101"/>
                    <a:pt x="174" y="101"/>
                    <a:pt x="174" y="101"/>
                  </a:cubicBezTo>
                  <a:cubicBezTo>
                    <a:pt x="173" y="100"/>
                    <a:pt x="169" y="99"/>
                    <a:pt x="169" y="99"/>
                  </a:cubicBezTo>
                  <a:cubicBezTo>
                    <a:pt x="164" y="99"/>
                    <a:pt x="164" y="99"/>
                    <a:pt x="164" y="99"/>
                  </a:cubicBezTo>
                  <a:cubicBezTo>
                    <a:pt x="163" y="98"/>
                    <a:pt x="163" y="98"/>
                    <a:pt x="163" y="98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5" y="93"/>
                    <a:pt x="165" y="93"/>
                    <a:pt x="165" y="93"/>
                  </a:cubicBezTo>
                  <a:cubicBezTo>
                    <a:pt x="165" y="93"/>
                    <a:pt x="167" y="93"/>
                    <a:pt x="168" y="92"/>
                  </a:cubicBezTo>
                  <a:cubicBezTo>
                    <a:pt x="170" y="92"/>
                    <a:pt x="176" y="90"/>
                    <a:pt x="176" y="90"/>
                  </a:cubicBezTo>
                  <a:cubicBezTo>
                    <a:pt x="178" y="88"/>
                    <a:pt x="178" y="88"/>
                    <a:pt x="178" y="88"/>
                  </a:cubicBezTo>
                  <a:cubicBezTo>
                    <a:pt x="178" y="88"/>
                    <a:pt x="180" y="86"/>
                    <a:pt x="180" y="86"/>
                  </a:cubicBezTo>
                  <a:cubicBezTo>
                    <a:pt x="181" y="86"/>
                    <a:pt x="183" y="86"/>
                    <a:pt x="184" y="85"/>
                  </a:cubicBezTo>
                  <a:cubicBezTo>
                    <a:pt x="184" y="85"/>
                    <a:pt x="185" y="84"/>
                    <a:pt x="185" y="84"/>
                  </a:cubicBezTo>
                  <a:cubicBezTo>
                    <a:pt x="185" y="84"/>
                    <a:pt x="185" y="83"/>
                    <a:pt x="186" y="83"/>
                  </a:cubicBezTo>
                  <a:cubicBezTo>
                    <a:pt x="186" y="83"/>
                    <a:pt x="187" y="83"/>
                    <a:pt x="188" y="82"/>
                  </a:cubicBezTo>
                  <a:cubicBezTo>
                    <a:pt x="189" y="82"/>
                    <a:pt x="189" y="82"/>
                    <a:pt x="190" y="81"/>
                  </a:cubicBezTo>
                  <a:cubicBezTo>
                    <a:pt x="190" y="81"/>
                    <a:pt x="191" y="78"/>
                    <a:pt x="191" y="78"/>
                  </a:cubicBezTo>
                  <a:cubicBezTo>
                    <a:pt x="191" y="78"/>
                    <a:pt x="191" y="78"/>
                    <a:pt x="191" y="78"/>
                  </a:cubicBezTo>
                  <a:cubicBezTo>
                    <a:pt x="192" y="78"/>
                    <a:pt x="193" y="79"/>
                    <a:pt x="193" y="79"/>
                  </a:cubicBezTo>
                  <a:cubicBezTo>
                    <a:pt x="193" y="79"/>
                    <a:pt x="195" y="79"/>
                    <a:pt x="196" y="79"/>
                  </a:cubicBezTo>
                  <a:cubicBezTo>
                    <a:pt x="196" y="79"/>
                    <a:pt x="198" y="78"/>
                    <a:pt x="198" y="78"/>
                  </a:cubicBezTo>
                  <a:cubicBezTo>
                    <a:pt x="198" y="78"/>
                    <a:pt x="198" y="77"/>
                    <a:pt x="199" y="77"/>
                  </a:cubicBezTo>
                  <a:cubicBezTo>
                    <a:pt x="200" y="77"/>
                    <a:pt x="201" y="77"/>
                    <a:pt x="202" y="77"/>
                  </a:cubicBezTo>
                  <a:cubicBezTo>
                    <a:pt x="202" y="77"/>
                    <a:pt x="204" y="77"/>
                    <a:pt x="204" y="77"/>
                  </a:cubicBezTo>
                  <a:cubicBezTo>
                    <a:pt x="205" y="76"/>
                    <a:pt x="205" y="76"/>
                    <a:pt x="205" y="76"/>
                  </a:cubicBezTo>
                  <a:cubicBezTo>
                    <a:pt x="206" y="76"/>
                    <a:pt x="205" y="75"/>
                    <a:pt x="206" y="76"/>
                  </a:cubicBezTo>
                  <a:cubicBezTo>
                    <a:pt x="207" y="76"/>
                    <a:pt x="206" y="77"/>
                    <a:pt x="207" y="76"/>
                  </a:cubicBezTo>
                  <a:cubicBezTo>
                    <a:pt x="208" y="75"/>
                    <a:pt x="209" y="73"/>
                    <a:pt x="209" y="73"/>
                  </a:cubicBezTo>
                  <a:cubicBezTo>
                    <a:pt x="209" y="73"/>
                    <a:pt x="208" y="73"/>
                    <a:pt x="210" y="73"/>
                  </a:cubicBezTo>
                  <a:cubicBezTo>
                    <a:pt x="212" y="73"/>
                    <a:pt x="212" y="73"/>
                    <a:pt x="214" y="73"/>
                  </a:cubicBezTo>
                  <a:cubicBezTo>
                    <a:pt x="215" y="73"/>
                    <a:pt x="217" y="72"/>
                    <a:pt x="217" y="72"/>
                  </a:cubicBezTo>
                  <a:cubicBezTo>
                    <a:pt x="218" y="72"/>
                    <a:pt x="219" y="71"/>
                    <a:pt x="219" y="71"/>
                  </a:cubicBezTo>
                  <a:cubicBezTo>
                    <a:pt x="219" y="70"/>
                    <a:pt x="215" y="68"/>
                    <a:pt x="215" y="68"/>
                  </a:cubicBezTo>
                  <a:cubicBezTo>
                    <a:pt x="215" y="68"/>
                    <a:pt x="213" y="67"/>
                    <a:pt x="216" y="67"/>
                  </a:cubicBezTo>
                  <a:cubicBezTo>
                    <a:pt x="219" y="68"/>
                    <a:pt x="220" y="68"/>
                    <a:pt x="220" y="68"/>
                  </a:cubicBezTo>
                  <a:cubicBezTo>
                    <a:pt x="221" y="68"/>
                    <a:pt x="221" y="67"/>
                    <a:pt x="222" y="67"/>
                  </a:cubicBezTo>
                  <a:cubicBezTo>
                    <a:pt x="223" y="66"/>
                    <a:pt x="224" y="65"/>
                    <a:pt x="224" y="65"/>
                  </a:cubicBezTo>
                  <a:cubicBezTo>
                    <a:pt x="225" y="65"/>
                    <a:pt x="227" y="67"/>
                    <a:pt x="227" y="67"/>
                  </a:cubicBezTo>
                  <a:cubicBezTo>
                    <a:pt x="227" y="69"/>
                    <a:pt x="227" y="69"/>
                    <a:pt x="227" y="69"/>
                  </a:cubicBezTo>
                  <a:cubicBezTo>
                    <a:pt x="230" y="69"/>
                    <a:pt x="230" y="69"/>
                    <a:pt x="230" y="69"/>
                  </a:cubicBezTo>
                  <a:cubicBezTo>
                    <a:pt x="230" y="69"/>
                    <a:pt x="231" y="69"/>
                    <a:pt x="231" y="69"/>
                  </a:cubicBezTo>
                  <a:cubicBezTo>
                    <a:pt x="269" y="71"/>
                    <a:pt x="269" y="71"/>
                    <a:pt x="269" y="71"/>
                  </a:cubicBezTo>
                  <a:close/>
                  <a:moveTo>
                    <a:pt x="269" y="71"/>
                  </a:moveTo>
                  <a:cubicBezTo>
                    <a:pt x="269" y="71"/>
                    <a:pt x="269" y="71"/>
                    <a:pt x="269" y="71"/>
                  </a:cubicBezTo>
                  <a:cubicBezTo>
                    <a:pt x="269" y="71"/>
                    <a:pt x="269" y="71"/>
                    <a:pt x="269" y="71"/>
                  </a:cubicBezTo>
                  <a:close/>
                </a:path>
              </a:pathLst>
            </a:custGeom>
            <a:grpFill/>
            <a:ln w="3175" cap="rnd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Lato Light"/>
              </a:endParaRPr>
            </a:p>
          </p:txBody>
        </p:sp>
        <p:sp>
          <p:nvSpPr>
            <p:cNvPr id="28" name="Freeform 41">
              <a:extLst>
                <a:ext uri="{FF2B5EF4-FFF2-40B4-BE49-F238E27FC236}">
                  <a16:creationId xmlns:a16="http://schemas.microsoft.com/office/drawing/2014/main" id="{E507620E-ADD0-0D8D-A7DB-44E2A370A3B9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9181" y="1991757"/>
              <a:ext cx="413386" cy="308971"/>
            </a:xfrm>
            <a:custGeom>
              <a:avLst/>
              <a:gdLst>
                <a:gd name="T0" fmla="*/ 24 w 181"/>
                <a:gd name="T1" fmla="*/ 22 h 140"/>
                <a:gd name="T2" fmla="*/ 34 w 181"/>
                <a:gd name="T3" fmla="*/ 20 h 140"/>
                <a:gd name="T4" fmla="*/ 48 w 181"/>
                <a:gd name="T5" fmla="*/ 17 h 140"/>
                <a:gd name="T6" fmla="*/ 55 w 181"/>
                <a:gd name="T7" fmla="*/ 16 h 140"/>
                <a:gd name="T8" fmla="*/ 62 w 181"/>
                <a:gd name="T9" fmla="*/ 15 h 140"/>
                <a:gd name="T10" fmla="*/ 73 w 181"/>
                <a:gd name="T11" fmla="*/ 13 h 140"/>
                <a:gd name="T12" fmla="*/ 81 w 181"/>
                <a:gd name="T13" fmla="*/ 13 h 140"/>
                <a:gd name="T14" fmla="*/ 92 w 181"/>
                <a:gd name="T15" fmla="*/ 15 h 140"/>
                <a:gd name="T16" fmla="*/ 101 w 181"/>
                <a:gd name="T17" fmla="*/ 12 h 140"/>
                <a:gd name="T18" fmla="*/ 105 w 181"/>
                <a:gd name="T19" fmla="*/ 3 h 140"/>
                <a:gd name="T20" fmla="*/ 112 w 181"/>
                <a:gd name="T21" fmla="*/ 6 h 140"/>
                <a:gd name="T22" fmla="*/ 117 w 181"/>
                <a:gd name="T23" fmla="*/ 10 h 140"/>
                <a:gd name="T24" fmla="*/ 128 w 181"/>
                <a:gd name="T25" fmla="*/ 11 h 140"/>
                <a:gd name="T26" fmla="*/ 135 w 181"/>
                <a:gd name="T27" fmla="*/ 10 h 140"/>
                <a:gd name="T28" fmla="*/ 139 w 181"/>
                <a:gd name="T29" fmla="*/ 14 h 140"/>
                <a:gd name="T30" fmla="*/ 146 w 181"/>
                <a:gd name="T31" fmla="*/ 17 h 140"/>
                <a:gd name="T32" fmla="*/ 153 w 181"/>
                <a:gd name="T33" fmla="*/ 22 h 140"/>
                <a:gd name="T34" fmla="*/ 158 w 181"/>
                <a:gd name="T35" fmla="*/ 27 h 140"/>
                <a:gd name="T36" fmla="*/ 167 w 181"/>
                <a:gd name="T37" fmla="*/ 28 h 140"/>
                <a:gd name="T38" fmla="*/ 170 w 181"/>
                <a:gd name="T39" fmla="*/ 28 h 140"/>
                <a:gd name="T40" fmla="*/ 172 w 181"/>
                <a:gd name="T41" fmla="*/ 37 h 140"/>
                <a:gd name="T42" fmla="*/ 170 w 181"/>
                <a:gd name="T43" fmla="*/ 47 h 140"/>
                <a:gd name="T44" fmla="*/ 180 w 181"/>
                <a:gd name="T45" fmla="*/ 47 h 140"/>
                <a:gd name="T46" fmla="*/ 177 w 181"/>
                <a:gd name="T47" fmla="*/ 53 h 140"/>
                <a:gd name="T48" fmla="*/ 170 w 181"/>
                <a:gd name="T49" fmla="*/ 57 h 140"/>
                <a:gd name="T50" fmla="*/ 167 w 181"/>
                <a:gd name="T51" fmla="*/ 67 h 140"/>
                <a:gd name="T52" fmla="*/ 157 w 181"/>
                <a:gd name="T53" fmla="*/ 74 h 140"/>
                <a:gd name="T54" fmla="*/ 156 w 181"/>
                <a:gd name="T55" fmla="*/ 82 h 140"/>
                <a:gd name="T56" fmla="*/ 158 w 181"/>
                <a:gd name="T57" fmla="*/ 95 h 140"/>
                <a:gd name="T58" fmla="*/ 157 w 181"/>
                <a:gd name="T59" fmla="*/ 104 h 140"/>
                <a:gd name="T60" fmla="*/ 164 w 181"/>
                <a:gd name="T61" fmla="*/ 107 h 140"/>
                <a:gd name="T62" fmla="*/ 157 w 181"/>
                <a:gd name="T63" fmla="*/ 114 h 140"/>
                <a:gd name="T64" fmla="*/ 156 w 181"/>
                <a:gd name="T65" fmla="*/ 108 h 140"/>
                <a:gd name="T66" fmla="*/ 146 w 181"/>
                <a:gd name="T67" fmla="*/ 113 h 140"/>
                <a:gd name="T68" fmla="*/ 144 w 181"/>
                <a:gd name="T69" fmla="*/ 119 h 140"/>
                <a:gd name="T70" fmla="*/ 136 w 181"/>
                <a:gd name="T71" fmla="*/ 121 h 140"/>
                <a:gd name="T72" fmla="*/ 133 w 181"/>
                <a:gd name="T73" fmla="*/ 128 h 140"/>
                <a:gd name="T74" fmla="*/ 122 w 181"/>
                <a:gd name="T75" fmla="*/ 134 h 140"/>
                <a:gd name="T76" fmla="*/ 106 w 181"/>
                <a:gd name="T77" fmla="*/ 137 h 140"/>
                <a:gd name="T78" fmla="*/ 97 w 181"/>
                <a:gd name="T79" fmla="*/ 140 h 140"/>
                <a:gd name="T80" fmla="*/ 93 w 181"/>
                <a:gd name="T81" fmla="*/ 131 h 140"/>
                <a:gd name="T82" fmla="*/ 79 w 181"/>
                <a:gd name="T83" fmla="*/ 124 h 140"/>
                <a:gd name="T84" fmla="*/ 73 w 181"/>
                <a:gd name="T85" fmla="*/ 121 h 140"/>
                <a:gd name="T86" fmla="*/ 69 w 181"/>
                <a:gd name="T87" fmla="*/ 121 h 140"/>
                <a:gd name="T88" fmla="*/ 66 w 181"/>
                <a:gd name="T89" fmla="*/ 107 h 140"/>
                <a:gd name="T90" fmla="*/ 68 w 181"/>
                <a:gd name="T91" fmla="*/ 97 h 140"/>
                <a:gd name="T92" fmla="*/ 61 w 181"/>
                <a:gd name="T93" fmla="*/ 90 h 140"/>
                <a:gd name="T94" fmla="*/ 56 w 181"/>
                <a:gd name="T95" fmla="*/ 86 h 140"/>
                <a:gd name="T96" fmla="*/ 45 w 181"/>
                <a:gd name="T97" fmla="*/ 89 h 140"/>
                <a:gd name="T98" fmla="*/ 31 w 181"/>
                <a:gd name="T99" fmla="*/ 90 h 140"/>
                <a:gd name="T100" fmla="*/ 22 w 181"/>
                <a:gd name="T101" fmla="*/ 86 h 140"/>
                <a:gd name="T102" fmla="*/ 13 w 181"/>
                <a:gd name="T103" fmla="*/ 79 h 140"/>
                <a:gd name="T104" fmla="*/ 11 w 181"/>
                <a:gd name="T105" fmla="*/ 69 h 140"/>
                <a:gd name="T106" fmla="*/ 4 w 181"/>
                <a:gd name="T107" fmla="*/ 60 h 140"/>
                <a:gd name="T108" fmla="*/ 1 w 181"/>
                <a:gd name="T109" fmla="*/ 49 h 140"/>
                <a:gd name="T110" fmla="*/ 1 w 181"/>
                <a:gd name="T111" fmla="*/ 42 h 140"/>
                <a:gd name="T112" fmla="*/ 7 w 181"/>
                <a:gd name="T113" fmla="*/ 35 h 140"/>
                <a:gd name="T114" fmla="*/ 12 w 181"/>
                <a:gd name="T115" fmla="*/ 31 h 140"/>
                <a:gd name="T116" fmla="*/ 18 w 181"/>
                <a:gd name="T117" fmla="*/ 26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81" h="140">
                  <a:moveTo>
                    <a:pt x="18" y="26"/>
                  </a:moveTo>
                  <a:cubicBezTo>
                    <a:pt x="24" y="22"/>
                    <a:pt x="24" y="22"/>
                    <a:pt x="24" y="22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9" y="18"/>
                    <a:pt x="40" y="18"/>
                  </a:cubicBezTo>
                  <a:cubicBezTo>
                    <a:pt x="41" y="18"/>
                    <a:pt x="48" y="17"/>
                    <a:pt x="48" y="17"/>
                  </a:cubicBezTo>
                  <a:cubicBezTo>
                    <a:pt x="52" y="14"/>
                    <a:pt x="52" y="14"/>
                    <a:pt x="52" y="14"/>
                  </a:cubicBezTo>
                  <a:cubicBezTo>
                    <a:pt x="52" y="14"/>
                    <a:pt x="55" y="15"/>
                    <a:pt x="55" y="16"/>
                  </a:cubicBezTo>
                  <a:cubicBezTo>
                    <a:pt x="56" y="17"/>
                    <a:pt x="59" y="20"/>
                    <a:pt x="60" y="20"/>
                  </a:cubicBezTo>
                  <a:cubicBezTo>
                    <a:pt x="61" y="19"/>
                    <a:pt x="62" y="15"/>
                    <a:pt x="62" y="15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73" y="13"/>
                    <a:pt x="73" y="13"/>
                    <a:pt x="73" y="13"/>
                  </a:cubicBezTo>
                  <a:cubicBezTo>
                    <a:pt x="73" y="13"/>
                    <a:pt x="73" y="12"/>
                    <a:pt x="74" y="12"/>
                  </a:cubicBezTo>
                  <a:cubicBezTo>
                    <a:pt x="75" y="13"/>
                    <a:pt x="81" y="13"/>
                    <a:pt x="81" y="13"/>
                  </a:cubicBezTo>
                  <a:cubicBezTo>
                    <a:pt x="87" y="13"/>
                    <a:pt x="87" y="13"/>
                    <a:pt x="87" y="13"/>
                  </a:cubicBezTo>
                  <a:cubicBezTo>
                    <a:pt x="87" y="13"/>
                    <a:pt x="91" y="15"/>
                    <a:pt x="92" y="15"/>
                  </a:cubicBezTo>
                  <a:cubicBezTo>
                    <a:pt x="92" y="14"/>
                    <a:pt x="95" y="10"/>
                    <a:pt x="95" y="10"/>
                  </a:cubicBezTo>
                  <a:cubicBezTo>
                    <a:pt x="101" y="12"/>
                    <a:pt x="101" y="12"/>
                    <a:pt x="101" y="12"/>
                  </a:cubicBezTo>
                  <a:cubicBezTo>
                    <a:pt x="102" y="8"/>
                    <a:pt x="102" y="8"/>
                    <a:pt x="102" y="8"/>
                  </a:cubicBezTo>
                  <a:cubicBezTo>
                    <a:pt x="102" y="8"/>
                    <a:pt x="105" y="3"/>
                    <a:pt x="105" y="3"/>
                  </a:cubicBezTo>
                  <a:cubicBezTo>
                    <a:pt x="106" y="3"/>
                    <a:pt x="110" y="0"/>
                    <a:pt x="110" y="0"/>
                  </a:cubicBezTo>
                  <a:cubicBezTo>
                    <a:pt x="112" y="6"/>
                    <a:pt x="112" y="6"/>
                    <a:pt x="112" y="6"/>
                  </a:cubicBezTo>
                  <a:cubicBezTo>
                    <a:pt x="116" y="9"/>
                    <a:pt x="116" y="9"/>
                    <a:pt x="116" y="9"/>
                  </a:cubicBezTo>
                  <a:cubicBezTo>
                    <a:pt x="117" y="10"/>
                    <a:pt x="117" y="10"/>
                    <a:pt x="117" y="10"/>
                  </a:cubicBezTo>
                  <a:cubicBezTo>
                    <a:pt x="121" y="13"/>
                    <a:pt x="121" y="13"/>
                    <a:pt x="121" y="13"/>
                  </a:cubicBezTo>
                  <a:cubicBezTo>
                    <a:pt x="128" y="11"/>
                    <a:pt x="128" y="11"/>
                    <a:pt x="128" y="11"/>
                  </a:cubicBezTo>
                  <a:cubicBezTo>
                    <a:pt x="132" y="10"/>
                    <a:pt x="132" y="10"/>
                    <a:pt x="132" y="10"/>
                  </a:cubicBezTo>
                  <a:cubicBezTo>
                    <a:pt x="135" y="10"/>
                    <a:pt x="135" y="10"/>
                    <a:pt x="135" y="10"/>
                  </a:cubicBezTo>
                  <a:cubicBezTo>
                    <a:pt x="136" y="12"/>
                    <a:pt x="136" y="12"/>
                    <a:pt x="136" y="12"/>
                  </a:cubicBezTo>
                  <a:cubicBezTo>
                    <a:pt x="139" y="14"/>
                    <a:pt x="139" y="14"/>
                    <a:pt x="139" y="14"/>
                  </a:cubicBezTo>
                  <a:cubicBezTo>
                    <a:pt x="144" y="14"/>
                    <a:pt x="144" y="14"/>
                    <a:pt x="144" y="14"/>
                  </a:cubicBezTo>
                  <a:cubicBezTo>
                    <a:pt x="146" y="17"/>
                    <a:pt x="146" y="17"/>
                    <a:pt x="146" y="17"/>
                  </a:cubicBezTo>
                  <a:cubicBezTo>
                    <a:pt x="150" y="18"/>
                    <a:pt x="150" y="18"/>
                    <a:pt x="150" y="18"/>
                  </a:cubicBezTo>
                  <a:cubicBezTo>
                    <a:pt x="153" y="22"/>
                    <a:pt x="153" y="22"/>
                    <a:pt x="153" y="22"/>
                  </a:cubicBezTo>
                  <a:cubicBezTo>
                    <a:pt x="156" y="23"/>
                    <a:pt x="156" y="23"/>
                    <a:pt x="156" y="23"/>
                  </a:cubicBezTo>
                  <a:cubicBezTo>
                    <a:pt x="158" y="27"/>
                    <a:pt x="158" y="27"/>
                    <a:pt x="158" y="27"/>
                  </a:cubicBezTo>
                  <a:cubicBezTo>
                    <a:pt x="162" y="27"/>
                    <a:pt x="162" y="27"/>
                    <a:pt x="162" y="27"/>
                  </a:cubicBezTo>
                  <a:cubicBezTo>
                    <a:pt x="167" y="28"/>
                    <a:pt x="167" y="28"/>
                    <a:pt x="167" y="28"/>
                  </a:cubicBezTo>
                  <a:cubicBezTo>
                    <a:pt x="170" y="28"/>
                    <a:pt x="170" y="28"/>
                    <a:pt x="170" y="28"/>
                  </a:cubicBezTo>
                  <a:cubicBezTo>
                    <a:pt x="170" y="28"/>
                    <a:pt x="170" y="28"/>
                    <a:pt x="170" y="28"/>
                  </a:cubicBezTo>
                  <a:cubicBezTo>
                    <a:pt x="171" y="28"/>
                    <a:pt x="171" y="28"/>
                    <a:pt x="171" y="28"/>
                  </a:cubicBezTo>
                  <a:cubicBezTo>
                    <a:pt x="172" y="37"/>
                    <a:pt x="172" y="37"/>
                    <a:pt x="172" y="37"/>
                  </a:cubicBezTo>
                  <a:cubicBezTo>
                    <a:pt x="170" y="42"/>
                    <a:pt x="170" y="42"/>
                    <a:pt x="170" y="42"/>
                  </a:cubicBezTo>
                  <a:cubicBezTo>
                    <a:pt x="170" y="47"/>
                    <a:pt x="170" y="47"/>
                    <a:pt x="170" y="47"/>
                  </a:cubicBezTo>
                  <a:cubicBezTo>
                    <a:pt x="173" y="48"/>
                    <a:pt x="173" y="48"/>
                    <a:pt x="173" y="48"/>
                  </a:cubicBezTo>
                  <a:cubicBezTo>
                    <a:pt x="180" y="47"/>
                    <a:pt x="180" y="47"/>
                    <a:pt x="180" y="47"/>
                  </a:cubicBezTo>
                  <a:cubicBezTo>
                    <a:pt x="181" y="51"/>
                    <a:pt x="181" y="51"/>
                    <a:pt x="181" y="51"/>
                  </a:cubicBezTo>
                  <a:cubicBezTo>
                    <a:pt x="177" y="53"/>
                    <a:pt x="177" y="53"/>
                    <a:pt x="177" y="53"/>
                  </a:cubicBezTo>
                  <a:cubicBezTo>
                    <a:pt x="178" y="58"/>
                    <a:pt x="178" y="58"/>
                    <a:pt x="178" y="58"/>
                  </a:cubicBezTo>
                  <a:cubicBezTo>
                    <a:pt x="170" y="57"/>
                    <a:pt x="170" y="57"/>
                    <a:pt x="170" y="57"/>
                  </a:cubicBezTo>
                  <a:cubicBezTo>
                    <a:pt x="167" y="60"/>
                    <a:pt x="167" y="60"/>
                    <a:pt x="167" y="60"/>
                  </a:cubicBezTo>
                  <a:cubicBezTo>
                    <a:pt x="167" y="67"/>
                    <a:pt x="167" y="67"/>
                    <a:pt x="167" y="67"/>
                  </a:cubicBezTo>
                  <a:cubicBezTo>
                    <a:pt x="159" y="70"/>
                    <a:pt x="159" y="70"/>
                    <a:pt x="159" y="70"/>
                  </a:cubicBezTo>
                  <a:cubicBezTo>
                    <a:pt x="157" y="74"/>
                    <a:pt x="157" y="74"/>
                    <a:pt x="157" y="74"/>
                  </a:cubicBezTo>
                  <a:cubicBezTo>
                    <a:pt x="157" y="78"/>
                    <a:pt x="157" y="78"/>
                    <a:pt x="157" y="78"/>
                  </a:cubicBezTo>
                  <a:cubicBezTo>
                    <a:pt x="156" y="82"/>
                    <a:pt x="156" y="82"/>
                    <a:pt x="156" y="82"/>
                  </a:cubicBezTo>
                  <a:cubicBezTo>
                    <a:pt x="157" y="89"/>
                    <a:pt x="157" y="89"/>
                    <a:pt x="157" y="89"/>
                  </a:cubicBezTo>
                  <a:cubicBezTo>
                    <a:pt x="158" y="95"/>
                    <a:pt x="158" y="95"/>
                    <a:pt x="158" y="95"/>
                  </a:cubicBezTo>
                  <a:cubicBezTo>
                    <a:pt x="158" y="95"/>
                    <a:pt x="156" y="100"/>
                    <a:pt x="155" y="103"/>
                  </a:cubicBezTo>
                  <a:cubicBezTo>
                    <a:pt x="155" y="105"/>
                    <a:pt x="157" y="104"/>
                    <a:pt x="157" y="104"/>
                  </a:cubicBezTo>
                  <a:cubicBezTo>
                    <a:pt x="162" y="106"/>
                    <a:pt x="162" y="106"/>
                    <a:pt x="162" y="106"/>
                  </a:cubicBezTo>
                  <a:cubicBezTo>
                    <a:pt x="164" y="107"/>
                    <a:pt x="164" y="107"/>
                    <a:pt x="164" y="107"/>
                  </a:cubicBezTo>
                  <a:cubicBezTo>
                    <a:pt x="162" y="113"/>
                    <a:pt x="162" y="113"/>
                    <a:pt x="162" y="113"/>
                  </a:cubicBezTo>
                  <a:cubicBezTo>
                    <a:pt x="157" y="114"/>
                    <a:pt x="157" y="114"/>
                    <a:pt x="157" y="114"/>
                  </a:cubicBezTo>
                  <a:cubicBezTo>
                    <a:pt x="158" y="110"/>
                    <a:pt x="158" y="110"/>
                    <a:pt x="158" y="110"/>
                  </a:cubicBezTo>
                  <a:cubicBezTo>
                    <a:pt x="156" y="108"/>
                    <a:pt x="156" y="108"/>
                    <a:pt x="156" y="108"/>
                  </a:cubicBezTo>
                  <a:cubicBezTo>
                    <a:pt x="153" y="111"/>
                    <a:pt x="153" y="111"/>
                    <a:pt x="153" y="111"/>
                  </a:cubicBezTo>
                  <a:cubicBezTo>
                    <a:pt x="146" y="113"/>
                    <a:pt x="146" y="113"/>
                    <a:pt x="146" y="113"/>
                  </a:cubicBezTo>
                  <a:cubicBezTo>
                    <a:pt x="146" y="115"/>
                    <a:pt x="146" y="115"/>
                    <a:pt x="146" y="115"/>
                  </a:cubicBezTo>
                  <a:cubicBezTo>
                    <a:pt x="144" y="119"/>
                    <a:pt x="144" y="119"/>
                    <a:pt x="144" y="119"/>
                  </a:cubicBezTo>
                  <a:cubicBezTo>
                    <a:pt x="144" y="119"/>
                    <a:pt x="140" y="119"/>
                    <a:pt x="138" y="119"/>
                  </a:cubicBezTo>
                  <a:cubicBezTo>
                    <a:pt x="137" y="118"/>
                    <a:pt x="136" y="121"/>
                    <a:pt x="136" y="121"/>
                  </a:cubicBezTo>
                  <a:cubicBezTo>
                    <a:pt x="138" y="128"/>
                    <a:pt x="138" y="128"/>
                    <a:pt x="138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29" y="133"/>
                    <a:pt x="129" y="133"/>
                    <a:pt x="129" y="133"/>
                  </a:cubicBezTo>
                  <a:cubicBezTo>
                    <a:pt x="122" y="134"/>
                    <a:pt x="122" y="134"/>
                    <a:pt x="122" y="134"/>
                  </a:cubicBezTo>
                  <a:cubicBezTo>
                    <a:pt x="116" y="133"/>
                    <a:pt x="116" y="133"/>
                    <a:pt x="116" y="133"/>
                  </a:cubicBezTo>
                  <a:cubicBezTo>
                    <a:pt x="106" y="137"/>
                    <a:pt x="106" y="137"/>
                    <a:pt x="106" y="137"/>
                  </a:cubicBezTo>
                  <a:cubicBezTo>
                    <a:pt x="97" y="139"/>
                    <a:pt x="97" y="139"/>
                    <a:pt x="97" y="139"/>
                  </a:cubicBezTo>
                  <a:cubicBezTo>
                    <a:pt x="97" y="140"/>
                    <a:pt x="97" y="140"/>
                    <a:pt x="97" y="140"/>
                  </a:cubicBezTo>
                  <a:cubicBezTo>
                    <a:pt x="96" y="134"/>
                    <a:pt x="96" y="134"/>
                    <a:pt x="96" y="13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93" y="131"/>
                    <a:pt x="90" y="125"/>
                    <a:pt x="90" y="124"/>
                  </a:cubicBezTo>
                  <a:cubicBezTo>
                    <a:pt x="90" y="124"/>
                    <a:pt x="79" y="124"/>
                    <a:pt x="79" y="124"/>
                  </a:cubicBezTo>
                  <a:cubicBezTo>
                    <a:pt x="79" y="124"/>
                    <a:pt x="77" y="121"/>
                    <a:pt x="76" y="119"/>
                  </a:cubicBezTo>
                  <a:cubicBezTo>
                    <a:pt x="76" y="118"/>
                    <a:pt x="73" y="121"/>
                    <a:pt x="73" y="121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8" y="97"/>
                    <a:pt x="68" y="97"/>
                    <a:pt x="68" y="97"/>
                  </a:cubicBezTo>
                  <a:cubicBezTo>
                    <a:pt x="68" y="97"/>
                    <a:pt x="66" y="96"/>
                    <a:pt x="65" y="94"/>
                  </a:cubicBezTo>
                  <a:cubicBezTo>
                    <a:pt x="63" y="92"/>
                    <a:pt x="61" y="90"/>
                    <a:pt x="61" y="90"/>
                  </a:cubicBezTo>
                  <a:cubicBezTo>
                    <a:pt x="59" y="90"/>
                    <a:pt x="59" y="90"/>
                    <a:pt x="59" y="90"/>
                  </a:cubicBezTo>
                  <a:cubicBezTo>
                    <a:pt x="56" y="86"/>
                    <a:pt x="56" y="86"/>
                    <a:pt x="56" y="86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5" y="89"/>
                    <a:pt x="45" y="89"/>
                    <a:pt x="45" y="89"/>
                  </a:cubicBezTo>
                  <a:cubicBezTo>
                    <a:pt x="43" y="91"/>
                    <a:pt x="43" y="91"/>
                    <a:pt x="43" y="91"/>
                  </a:cubicBezTo>
                  <a:cubicBezTo>
                    <a:pt x="31" y="90"/>
                    <a:pt x="31" y="90"/>
                    <a:pt x="31" y="90"/>
                  </a:cubicBezTo>
                  <a:cubicBezTo>
                    <a:pt x="25" y="87"/>
                    <a:pt x="25" y="87"/>
                    <a:pt x="25" y="87"/>
                  </a:cubicBezTo>
                  <a:cubicBezTo>
                    <a:pt x="22" y="86"/>
                    <a:pt x="22" y="86"/>
                    <a:pt x="22" y="86"/>
                  </a:cubicBezTo>
                  <a:cubicBezTo>
                    <a:pt x="18" y="83"/>
                    <a:pt x="18" y="83"/>
                    <a:pt x="18" y="83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2" y="73"/>
                    <a:pt x="12" y="73"/>
                    <a:pt x="12" y="73"/>
                  </a:cubicBezTo>
                  <a:cubicBezTo>
                    <a:pt x="11" y="69"/>
                    <a:pt x="11" y="69"/>
                    <a:pt x="11" y="69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4" y="60"/>
                    <a:pt x="4" y="60"/>
                    <a:pt x="4" y="60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2" y="44"/>
                    <a:pt x="2" y="44"/>
                    <a:pt x="2" y="44"/>
                  </a:cubicBezTo>
                  <a:cubicBezTo>
                    <a:pt x="2" y="44"/>
                    <a:pt x="0" y="43"/>
                    <a:pt x="1" y="42"/>
                  </a:cubicBezTo>
                  <a:cubicBezTo>
                    <a:pt x="3" y="42"/>
                    <a:pt x="6" y="41"/>
                    <a:pt x="6" y="41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4" y="26"/>
                    <a:pt x="14" y="26"/>
                    <a:pt x="14" y="26"/>
                  </a:cubicBezTo>
                  <a:lnTo>
                    <a:pt x="18" y="26"/>
                  </a:lnTo>
                  <a:close/>
                </a:path>
              </a:pathLst>
            </a:custGeom>
            <a:grpFill/>
            <a:ln w="3175" cap="rnd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Lato Light"/>
              </a:endParaRPr>
            </a:p>
          </p:txBody>
        </p:sp>
        <p:sp>
          <p:nvSpPr>
            <p:cNvPr id="29" name="Freeform 53">
              <a:extLst>
                <a:ext uri="{FF2B5EF4-FFF2-40B4-BE49-F238E27FC236}">
                  <a16:creationId xmlns:a16="http://schemas.microsoft.com/office/drawing/2014/main" id="{D395F015-447C-E506-4242-F28FF8AEA7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66982" y="1595422"/>
              <a:ext cx="401292" cy="265289"/>
            </a:xfrm>
            <a:custGeom>
              <a:avLst/>
              <a:gdLst>
                <a:gd name="T0" fmla="*/ 39 w 176"/>
                <a:gd name="T1" fmla="*/ 45 h 120"/>
                <a:gd name="T2" fmla="*/ 46 w 176"/>
                <a:gd name="T3" fmla="*/ 36 h 120"/>
                <a:gd name="T4" fmla="*/ 51 w 176"/>
                <a:gd name="T5" fmla="*/ 29 h 120"/>
                <a:gd name="T6" fmla="*/ 59 w 176"/>
                <a:gd name="T7" fmla="*/ 23 h 120"/>
                <a:gd name="T8" fmla="*/ 69 w 176"/>
                <a:gd name="T9" fmla="*/ 17 h 120"/>
                <a:gd name="T10" fmla="*/ 81 w 176"/>
                <a:gd name="T11" fmla="*/ 15 h 120"/>
                <a:gd name="T12" fmla="*/ 89 w 176"/>
                <a:gd name="T13" fmla="*/ 6 h 120"/>
                <a:gd name="T14" fmla="*/ 97 w 176"/>
                <a:gd name="T15" fmla="*/ 7 h 120"/>
                <a:gd name="T16" fmla="*/ 109 w 176"/>
                <a:gd name="T17" fmla="*/ 4 h 120"/>
                <a:gd name="T18" fmla="*/ 128 w 176"/>
                <a:gd name="T19" fmla="*/ 7 h 120"/>
                <a:gd name="T20" fmla="*/ 154 w 176"/>
                <a:gd name="T21" fmla="*/ 3 h 120"/>
                <a:gd name="T22" fmla="*/ 157 w 176"/>
                <a:gd name="T23" fmla="*/ 15 h 120"/>
                <a:gd name="T24" fmla="*/ 162 w 176"/>
                <a:gd name="T25" fmla="*/ 70 h 120"/>
                <a:gd name="T26" fmla="*/ 171 w 176"/>
                <a:gd name="T27" fmla="*/ 80 h 120"/>
                <a:gd name="T28" fmla="*/ 168 w 176"/>
                <a:gd name="T29" fmla="*/ 90 h 120"/>
                <a:gd name="T30" fmla="*/ 165 w 176"/>
                <a:gd name="T31" fmla="*/ 105 h 120"/>
                <a:gd name="T32" fmla="*/ 146 w 176"/>
                <a:gd name="T33" fmla="*/ 109 h 120"/>
                <a:gd name="T34" fmla="*/ 124 w 176"/>
                <a:gd name="T35" fmla="*/ 99 h 120"/>
                <a:gd name="T36" fmla="*/ 102 w 176"/>
                <a:gd name="T37" fmla="*/ 94 h 120"/>
                <a:gd name="T38" fmla="*/ 78 w 176"/>
                <a:gd name="T39" fmla="*/ 107 h 120"/>
                <a:gd name="T40" fmla="*/ 77 w 176"/>
                <a:gd name="T41" fmla="*/ 87 h 120"/>
                <a:gd name="T42" fmla="*/ 71 w 176"/>
                <a:gd name="T43" fmla="*/ 83 h 120"/>
                <a:gd name="T44" fmla="*/ 61 w 176"/>
                <a:gd name="T45" fmla="*/ 86 h 120"/>
                <a:gd name="T46" fmla="*/ 48 w 176"/>
                <a:gd name="T47" fmla="*/ 75 h 120"/>
                <a:gd name="T48" fmla="*/ 48 w 176"/>
                <a:gd name="T49" fmla="*/ 67 h 120"/>
                <a:gd name="T50" fmla="*/ 53 w 176"/>
                <a:gd name="T51" fmla="*/ 62 h 120"/>
                <a:gd name="T52" fmla="*/ 42 w 176"/>
                <a:gd name="T53" fmla="*/ 59 h 120"/>
                <a:gd name="T54" fmla="*/ 45 w 176"/>
                <a:gd name="T55" fmla="*/ 51 h 120"/>
                <a:gd name="T56" fmla="*/ 23 w 176"/>
                <a:gd name="T57" fmla="*/ 103 h 120"/>
                <a:gd name="T58" fmla="*/ 22 w 176"/>
                <a:gd name="T59" fmla="*/ 105 h 120"/>
                <a:gd name="T60" fmla="*/ 64 w 176"/>
                <a:gd name="T61" fmla="*/ 98 h 120"/>
                <a:gd name="T62" fmla="*/ 9 w 176"/>
                <a:gd name="T63" fmla="*/ 91 h 120"/>
                <a:gd name="T64" fmla="*/ 4 w 176"/>
                <a:gd name="T65" fmla="*/ 87 h 120"/>
                <a:gd name="T66" fmla="*/ 3 w 176"/>
                <a:gd name="T67" fmla="*/ 91 h 120"/>
                <a:gd name="T68" fmla="*/ 5 w 176"/>
                <a:gd name="T69" fmla="*/ 98 h 120"/>
                <a:gd name="T70" fmla="*/ 10 w 176"/>
                <a:gd name="T71" fmla="*/ 103 h 120"/>
                <a:gd name="T72" fmla="*/ 14 w 176"/>
                <a:gd name="T73" fmla="*/ 110 h 120"/>
                <a:gd name="T74" fmla="*/ 13 w 176"/>
                <a:gd name="T75" fmla="*/ 119 h 120"/>
                <a:gd name="T76" fmla="*/ 17 w 176"/>
                <a:gd name="T77" fmla="*/ 109 h 120"/>
                <a:gd name="T78" fmla="*/ 23 w 176"/>
                <a:gd name="T79" fmla="*/ 99 h 120"/>
                <a:gd name="T80" fmla="*/ 29 w 176"/>
                <a:gd name="T81" fmla="*/ 97 h 120"/>
                <a:gd name="T82" fmla="*/ 33 w 176"/>
                <a:gd name="T83" fmla="*/ 89 h 120"/>
                <a:gd name="T84" fmla="*/ 37 w 176"/>
                <a:gd name="T85" fmla="*/ 84 h 120"/>
                <a:gd name="T86" fmla="*/ 41 w 176"/>
                <a:gd name="T87" fmla="*/ 81 h 120"/>
                <a:gd name="T88" fmla="*/ 28 w 176"/>
                <a:gd name="T89" fmla="*/ 77 h 120"/>
                <a:gd name="T90" fmla="*/ 19 w 176"/>
                <a:gd name="T91" fmla="*/ 81 h 120"/>
                <a:gd name="T92" fmla="*/ 12 w 176"/>
                <a:gd name="T93" fmla="*/ 86 h 120"/>
                <a:gd name="T94" fmla="*/ 35 w 176"/>
                <a:gd name="T95" fmla="*/ 76 h 120"/>
                <a:gd name="T96" fmla="*/ 43 w 176"/>
                <a:gd name="T97" fmla="*/ 76 h 120"/>
                <a:gd name="T98" fmla="*/ 36 w 176"/>
                <a:gd name="T99" fmla="*/ 75 h 120"/>
                <a:gd name="T100" fmla="*/ 27 w 176"/>
                <a:gd name="T101" fmla="*/ 59 h 120"/>
                <a:gd name="T102" fmla="*/ 27 w 176"/>
                <a:gd name="T103" fmla="*/ 65 h 120"/>
                <a:gd name="T104" fmla="*/ 22 w 176"/>
                <a:gd name="T105" fmla="*/ 70 h 120"/>
                <a:gd name="T106" fmla="*/ 14 w 176"/>
                <a:gd name="T107" fmla="*/ 68 h 120"/>
                <a:gd name="T108" fmla="*/ 3 w 176"/>
                <a:gd name="T109" fmla="*/ 64 h 120"/>
                <a:gd name="T110" fmla="*/ 16 w 176"/>
                <a:gd name="T111" fmla="*/ 54 h 120"/>
                <a:gd name="T112" fmla="*/ 36 w 176"/>
                <a:gd name="T113" fmla="*/ 52 h 120"/>
                <a:gd name="T114" fmla="*/ 33 w 176"/>
                <a:gd name="T115" fmla="*/ 57 h 120"/>
                <a:gd name="T116" fmla="*/ 36 w 176"/>
                <a:gd name="T117" fmla="*/ 52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76" h="120">
                  <a:moveTo>
                    <a:pt x="39" y="52"/>
                  </a:moveTo>
                  <a:cubicBezTo>
                    <a:pt x="40" y="50"/>
                    <a:pt x="40" y="50"/>
                    <a:pt x="40" y="50"/>
                  </a:cubicBezTo>
                  <a:cubicBezTo>
                    <a:pt x="41" y="48"/>
                    <a:pt x="41" y="48"/>
                    <a:pt x="41" y="48"/>
                  </a:cubicBezTo>
                  <a:cubicBezTo>
                    <a:pt x="41" y="45"/>
                    <a:pt x="41" y="45"/>
                    <a:pt x="41" y="45"/>
                  </a:cubicBezTo>
                  <a:cubicBezTo>
                    <a:pt x="39" y="45"/>
                    <a:pt x="39" y="45"/>
                    <a:pt x="39" y="45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38" y="42"/>
                    <a:pt x="39" y="41"/>
                    <a:pt x="40" y="41"/>
                  </a:cubicBezTo>
                  <a:cubicBezTo>
                    <a:pt x="40" y="40"/>
                    <a:pt x="43" y="40"/>
                    <a:pt x="43" y="40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5" y="38"/>
                    <a:pt x="44" y="36"/>
                    <a:pt x="46" y="36"/>
                  </a:cubicBezTo>
                  <a:cubicBezTo>
                    <a:pt x="47" y="36"/>
                    <a:pt x="49" y="36"/>
                    <a:pt x="50" y="36"/>
                  </a:cubicBezTo>
                  <a:cubicBezTo>
                    <a:pt x="51" y="36"/>
                    <a:pt x="52" y="35"/>
                    <a:pt x="52" y="35"/>
                  </a:cubicBezTo>
                  <a:cubicBezTo>
                    <a:pt x="54" y="35"/>
                    <a:pt x="55" y="36"/>
                    <a:pt x="54" y="35"/>
                  </a:cubicBezTo>
                  <a:cubicBezTo>
                    <a:pt x="54" y="35"/>
                    <a:pt x="54" y="34"/>
                    <a:pt x="53" y="33"/>
                  </a:cubicBezTo>
                  <a:cubicBezTo>
                    <a:pt x="52" y="32"/>
                    <a:pt x="49" y="30"/>
                    <a:pt x="51" y="29"/>
                  </a:cubicBezTo>
                  <a:cubicBezTo>
                    <a:pt x="52" y="28"/>
                    <a:pt x="53" y="28"/>
                    <a:pt x="54" y="29"/>
                  </a:cubicBezTo>
                  <a:cubicBezTo>
                    <a:pt x="55" y="29"/>
                    <a:pt x="56" y="31"/>
                    <a:pt x="56" y="31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9" y="27"/>
                    <a:pt x="60" y="26"/>
                  </a:cubicBezTo>
                  <a:cubicBezTo>
                    <a:pt x="60" y="25"/>
                    <a:pt x="59" y="23"/>
                    <a:pt x="59" y="23"/>
                  </a:cubicBezTo>
                  <a:cubicBezTo>
                    <a:pt x="59" y="23"/>
                    <a:pt x="59" y="23"/>
                    <a:pt x="62" y="23"/>
                  </a:cubicBezTo>
                  <a:cubicBezTo>
                    <a:pt x="65" y="22"/>
                    <a:pt x="64" y="22"/>
                    <a:pt x="66" y="22"/>
                  </a:cubicBezTo>
                  <a:cubicBezTo>
                    <a:pt x="67" y="22"/>
                    <a:pt x="70" y="22"/>
                    <a:pt x="70" y="22"/>
                  </a:cubicBezTo>
                  <a:cubicBezTo>
                    <a:pt x="70" y="22"/>
                    <a:pt x="72" y="21"/>
                    <a:pt x="71" y="20"/>
                  </a:cubicBezTo>
                  <a:cubicBezTo>
                    <a:pt x="71" y="19"/>
                    <a:pt x="69" y="17"/>
                    <a:pt x="69" y="17"/>
                  </a:cubicBezTo>
                  <a:cubicBezTo>
                    <a:pt x="69" y="17"/>
                    <a:pt x="70" y="14"/>
                    <a:pt x="70" y="15"/>
                  </a:cubicBezTo>
                  <a:cubicBezTo>
                    <a:pt x="70" y="17"/>
                    <a:pt x="73" y="19"/>
                    <a:pt x="73" y="19"/>
                  </a:cubicBezTo>
                  <a:cubicBezTo>
                    <a:pt x="75" y="17"/>
                    <a:pt x="75" y="17"/>
                    <a:pt x="75" y="17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81" y="15"/>
                    <a:pt x="81" y="15"/>
                    <a:pt x="81" y="15"/>
                  </a:cubicBezTo>
                  <a:cubicBezTo>
                    <a:pt x="81" y="15"/>
                    <a:pt x="84" y="15"/>
                    <a:pt x="86" y="15"/>
                  </a:cubicBezTo>
                  <a:cubicBezTo>
                    <a:pt x="87" y="15"/>
                    <a:pt x="90" y="14"/>
                    <a:pt x="90" y="14"/>
                  </a:cubicBezTo>
                  <a:cubicBezTo>
                    <a:pt x="91" y="12"/>
                    <a:pt x="91" y="12"/>
                    <a:pt x="91" y="12"/>
                  </a:cubicBezTo>
                  <a:cubicBezTo>
                    <a:pt x="87" y="8"/>
                    <a:pt x="87" y="8"/>
                    <a:pt x="87" y="8"/>
                  </a:cubicBezTo>
                  <a:cubicBezTo>
                    <a:pt x="87" y="8"/>
                    <a:pt x="89" y="5"/>
                    <a:pt x="89" y="6"/>
                  </a:cubicBezTo>
                  <a:cubicBezTo>
                    <a:pt x="90" y="7"/>
                    <a:pt x="90" y="9"/>
                    <a:pt x="91" y="9"/>
                  </a:cubicBezTo>
                  <a:cubicBezTo>
                    <a:pt x="92" y="9"/>
                    <a:pt x="93" y="10"/>
                    <a:pt x="94" y="9"/>
                  </a:cubicBezTo>
                  <a:cubicBezTo>
                    <a:pt x="94" y="8"/>
                    <a:pt x="94" y="5"/>
                    <a:pt x="94" y="5"/>
                  </a:cubicBezTo>
                  <a:cubicBezTo>
                    <a:pt x="94" y="5"/>
                    <a:pt x="93" y="4"/>
                    <a:pt x="94" y="4"/>
                  </a:cubicBezTo>
                  <a:cubicBezTo>
                    <a:pt x="95" y="5"/>
                    <a:pt x="97" y="7"/>
                    <a:pt x="97" y="7"/>
                  </a:cubicBezTo>
                  <a:cubicBezTo>
                    <a:pt x="100" y="7"/>
                    <a:pt x="100" y="7"/>
                    <a:pt x="100" y="7"/>
                  </a:cubicBezTo>
                  <a:cubicBezTo>
                    <a:pt x="103" y="4"/>
                    <a:pt x="103" y="4"/>
                    <a:pt x="103" y="4"/>
                  </a:cubicBezTo>
                  <a:cubicBezTo>
                    <a:pt x="104" y="6"/>
                    <a:pt x="104" y="6"/>
                    <a:pt x="104" y="6"/>
                  </a:cubicBezTo>
                  <a:cubicBezTo>
                    <a:pt x="104" y="6"/>
                    <a:pt x="106" y="5"/>
                    <a:pt x="107" y="5"/>
                  </a:cubicBezTo>
                  <a:cubicBezTo>
                    <a:pt x="108" y="5"/>
                    <a:pt x="108" y="4"/>
                    <a:pt x="109" y="4"/>
                  </a:cubicBezTo>
                  <a:cubicBezTo>
                    <a:pt x="110" y="4"/>
                    <a:pt x="112" y="5"/>
                    <a:pt x="112" y="5"/>
                  </a:cubicBezTo>
                  <a:cubicBezTo>
                    <a:pt x="117" y="6"/>
                    <a:pt x="117" y="6"/>
                    <a:pt x="117" y="6"/>
                  </a:cubicBezTo>
                  <a:cubicBezTo>
                    <a:pt x="119" y="3"/>
                    <a:pt x="119" y="3"/>
                    <a:pt x="119" y="3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8" y="7"/>
                    <a:pt x="128" y="7"/>
                    <a:pt x="128" y="7"/>
                  </a:cubicBezTo>
                  <a:cubicBezTo>
                    <a:pt x="133" y="7"/>
                    <a:pt x="133" y="7"/>
                    <a:pt x="133" y="7"/>
                  </a:cubicBezTo>
                  <a:cubicBezTo>
                    <a:pt x="133" y="7"/>
                    <a:pt x="137" y="5"/>
                    <a:pt x="138" y="5"/>
                  </a:cubicBezTo>
                  <a:cubicBezTo>
                    <a:pt x="140" y="4"/>
                    <a:pt x="144" y="4"/>
                    <a:pt x="144" y="4"/>
                  </a:cubicBezTo>
                  <a:cubicBezTo>
                    <a:pt x="144" y="4"/>
                    <a:pt x="145" y="4"/>
                    <a:pt x="147" y="4"/>
                  </a:cubicBezTo>
                  <a:cubicBezTo>
                    <a:pt x="149" y="3"/>
                    <a:pt x="154" y="3"/>
                    <a:pt x="154" y="3"/>
                  </a:cubicBezTo>
                  <a:cubicBezTo>
                    <a:pt x="157" y="0"/>
                    <a:pt x="157" y="0"/>
                    <a:pt x="157" y="0"/>
                  </a:cubicBezTo>
                  <a:cubicBezTo>
                    <a:pt x="162" y="2"/>
                    <a:pt x="162" y="2"/>
                    <a:pt x="162" y="2"/>
                  </a:cubicBezTo>
                  <a:cubicBezTo>
                    <a:pt x="162" y="4"/>
                    <a:pt x="162" y="4"/>
                    <a:pt x="162" y="4"/>
                  </a:cubicBezTo>
                  <a:cubicBezTo>
                    <a:pt x="157" y="8"/>
                    <a:pt x="157" y="8"/>
                    <a:pt x="157" y="8"/>
                  </a:cubicBezTo>
                  <a:cubicBezTo>
                    <a:pt x="157" y="15"/>
                    <a:pt x="157" y="15"/>
                    <a:pt x="157" y="15"/>
                  </a:cubicBezTo>
                  <a:cubicBezTo>
                    <a:pt x="156" y="25"/>
                    <a:pt x="153" y="30"/>
                    <a:pt x="152" y="36"/>
                  </a:cubicBezTo>
                  <a:cubicBezTo>
                    <a:pt x="151" y="39"/>
                    <a:pt x="149" y="40"/>
                    <a:pt x="152" y="45"/>
                  </a:cubicBezTo>
                  <a:cubicBezTo>
                    <a:pt x="154" y="47"/>
                    <a:pt x="154" y="54"/>
                    <a:pt x="158" y="58"/>
                  </a:cubicBezTo>
                  <a:cubicBezTo>
                    <a:pt x="160" y="60"/>
                    <a:pt x="158" y="65"/>
                    <a:pt x="161" y="67"/>
                  </a:cubicBezTo>
                  <a:cubicBezTo>
                    <a:pt x="161" y="67"/>
                    <a:pt x="161" y="68"/>
                    <a:pt x="162" y="70"/>
                  </a:cubicBezTo>
                  <a:cubicBezTo>
                    <a:pt x="164" y="72"/>
                    <a:pt x="164" y="71"/>
                    <a:pt x="165" y="72"/>
                  </a:cubicBezTo>
                  <a:cubicBezTo>
                    <a:pt x="165" y="72"/>
                    <a:pt x="167" y="73"/>
                    <a:pt x="168" y="74"/>
                  </a:cubicBezTo>
                  <a:cubicBezTo>
                    <a:pt x="169" y="75"/>
                    <a:pt x="169" y="77"/>
                    <a:pt x="169" y="78"/>
                  </a:cubicBezTo>
                  <a:cubicBezTo>
                    <a:pt x="169" y="79"/>
                    <a:pt x="170" y="80"/>
                    <a:pt x="170" y="80"/>
                  </a:cubicBezTo>
                  <a:cubicBezTo>
                    <a:pt x="170" y="80"/>
                    <a:pt x="171" y="79"/>
                    <a:pt x="171" y="80"/>
                  </a:cubicBezTo>
                  <a:cubicBezTo>
                    <a:pt x="171" y="81"/>
                    <a:pt x="170" y="79"/>
                    <a:pt x="171" y="81"/>
                  </a:cubicBezTo>
                  <a:cubicBezTo>
                    <a:pt x="173" y="83"/>
                    <a:pt x="176" y="83"/>
                    <a:pt x="176" y="83"/>
                  </a:cubicBezTo>
                  <a:cubicBezTo>
                    <a:pt x="175" y="87"/>
                    <a:pt x="175" y="87"/>
                    <a:pt x="175" y="87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173" y="88"/>
                    <a:pt x="168" y="88"/>
                    <a:pt x="168" y="90"/>
                  </a:cubicBezTo>
                  <a:cubicBezTo>
                    <a:pt x="168" y="91"/>
                    <a:pt x="168" y="95"/>
                    <a:pt x="168" y="95"/>
                  </a:cubicBezTo>
                  <a:cubicBezTo>
                    <a:pt x="165" y="98"/>
                    <a:pt x="165" y="98"/>
                    <a:pt x="165" y="98"/>
                  </a:cubicBezTo>
                  <a:cubicBezTo>
                    <a:pt x="165" y="98"/>
                    <a:pt x="167" y="102"/>
                    <a:pt x="167" y="103"/>
                  </a:cubicBezTo>
                  <a:cubicBezTo>
                    <a:pt x="167" y="104"/>
                    <a:pt x="168" y="104"/>
                    <a:pt x="168" y="104"/>
                  </a:cubicBezTo>
                  <a:cubicBezTo>
                    <a:pt x="165" y="105"/>
                    <a:pt x="165" y="105"/>
                    <a:pt x="165" y="105"/>
                  </a:cubicBezTo>
                  <a:cubicBezTo>
                    <a:pt x="161" y="105"/>
                    <a:pt x="161" y="105"/>
                    <a:pt x="161" y="105"/>
                  </a:cubicBezTo>
                  <a:cubicBezTo>
                    <a:pt x="153" y="103"/>
                    <a:pt x="153" y="103"/>
                    <a:pt x="153" y="103"/>
                  </a:cubicBezTo>
                  <a:cubicBezTo>
                    <a:pt x="151" y="106"/>
                    <a:pt x="151" y="106"/>
                    <a:pt x="151" y="106"/>
                  </a:cubicBezTo>
                  <a:cubicBezTo>
                    <a:pt x="149" y="106"/>
                    <a:pt x="149" y="106"/>
                    <a:pt x="149" y="106"/>
                  </a:cubicBezTo>
                  <a:cubicBezTo>
                    <a:pt x="149" y="106"/>
                    <a:pt x="148" y="108"/>
                    <a:pt x="146" y="109"/>
                  </a:cubicBezTo>
                  <a:cubicBezTo>
                    <a:pt x="145" y="110"/>
                    <a:pt x="144" y="111"/>
                    <a:pt x="143" y="111"/>
                  </a:cubicBezTo>
                  <a:cubicBezTo>
                    <a:pt x="141" y="112"/>
                    <a:pt x="139" y="110"/>
                    <a:pt x="139" y="110"/>
                  </a:cubicBezTo>
                  <a:cubicBezTo>
                    <a:pt x="136" y="109"/>
                    <a:pt x="136" y="109"/>
                    <a:pt x="136" y="109"/>
                  </a:cubicBezTo>
                  <a:cubicBezTo>
                    <a:pt x="133" y="105"/>
                    <a:pt x="133" y="105"/>
                    <a:pt x="133" y="105"/>
                  </a:cubicBezTo>
                  <a:cubicBezTo>
                    <a:pt x="124" y="99"/>
                    <a:pt x="124" y="99"/>
                    <a:pt x="124" y="99"/>
                  </a:cubicBezTo>
                  <a:cubicBezTo>
                    <a:pt x="119" y="97"/>
                    <a:pt x="119" y="97"/>
                    <a:pt x="119" y="97"/>
                  </a:cubicBezTo>
                  <a:cubicBezTo>
                    <a:pt x="115" y="96"/>
                    <a:pt x="115" y="96"/>
                    <a:pt x="115" y="96"/>
                  </a:cubicBezTo>
                  <a:cubicBezTo>
                    <a:pt x="110" y="96"/>
                    <a:pt x="110" y="96"/>
                    <a:pt x="110" y="96"/>
                  </a:cubicBezTo>
                  <a:cubicBezTo>
                    <a:pt x="106" y="94"/>
                    <a:pt x="106" y="94"/>
                    <a:pt x="106" y="94"/>
                  </a:cubicBezTo>
                  <a:cubicBezTo>
                    <a:pt x="102" y="94"/>
                    <a:pt x="102" y="94"/>
                    <a:pt x="102" y="94"/>
                  </a:cubicBezTo>
                  <a:cubicBezTo>
                    <a:pt x="97" y="92"/>
                    <a:pt x="97" y="92"/>
                    <a:pt x="97" y="92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88" y="98"/>
                    <a:pt x="88" y="98"/>
                    <a:pt x="88" y="98"/>
                  </a:cubicBezTo>
                  <a:cubicBezTo>
                    <a:pt x="83" y="103"/>
                    <a:pt x="83" y="103"/>
                    <a:pt x="83" y="103"/>
                  </a:cubicBezTo>
                  <a:cubicBezTo>
                    <a:pt x="83" y="103"/>
                    <a:pt x="80" y="106"/>
                    <a:pt x="78" y="107"/>
                  </a:cubicBezTo>
                  <a:cubicBezTo>
                    <a:pt x="77" y="106"/>
                    <a:pt x="77" y="106"/>
                    <a:pt x="77" y="106"/>
                  </a:cubicBezTo>
                  <a:cubicBezTo>
                    <a:pt x="77" y="106"/>
                    <a:pt x="77" y="103"/>
                    <a:pt x="78" y="101"/>
                  </a:cubicBezTo>
                  <a:cubicBezTo>
                    <a:pt x="79" y="100"/>
                    <a:pt x="79" y="98"/>
                    <a:pt x="79" y="97"/>
                  </a:cubicBezTo>
                  <a:cubicBezTo>
                    <a:pt x="79" y="96"/>
                    <a:pt x="79" y="94"/>
                    <a:pt x="78" y="92"/>
                  </a:cubicBezTo>
                  <a:cubicBezTo>
                    <a:pt x="78" y="90"/>
                    <a:pt x="77" y="87"/>
                    <a:pt x="77" y="87"/>
                  </a:cubicBezTo>
                  <a:cubicBezTo>
                    <a:pt x="80" y="85"/>
                    <a:pt x="80" y="85"/>
                    <a:pt x="80" y="85"/>
                  </a:cubicBezTo>
                  <a:cubicBezTo>
                    <a:pt x="78" y="80"/>
                    <a:pt x="78" y="80"/>
                    <a:pt x="78" y="80"/>
                  </a:cubicBezTo>
                  <a:cubicBezTo>
                    <a:pt x="76" y="80"/>
                    <a:pt x="76" y="80"/>
                    <a:pt x="76" y="80"/>
                  </a:cubicBezTo>
                  <a:cubicBezTo>
                    <a:pt x="73" y="80"/>
                    <a:pt x="73" y="80"/>
                    <a:pt x="73" y="80"/>
                  </a:cubicBezTo>
                  <a:cubicBezTo>
                    <a:pt x="71" y="83"/>
                    <a:pt x="71" y="83"/>
                    <a:pt x="71" y="83"/>
                  </a:cubicBezTo>
                  <a:cubicBezTo>
                    <a:pt x="71" y="83"/>
                    <a:pt x="72" y="85"/>
                    <a:pt x="72" y="86"/>
                  </a:cubicBezTo>
                  <a:cubicBezTo>
                    <a:pt x="71" y="87"/>
                    <a:pt x="69" y="87"/>
                    <a:pt x="69" y="87"/>
                  </a:cubicBezTo>
                  <a:cubicBezTo>
                    <a:pt x="68" y="88"/>
                    <a:pt x="68" y="91"/>
                    <a:pt x="68" y="91"/>
                  </a:cubicBezTo>
                  <a:cubicBezTo>
                    <a:pt x="64" y="87"/>
                    <a:pt x="64" y="87"/>
                    <a:pt x="64" y="87"/>
                  </a:cubicBezTo>
                  <a:cubicBezTo>
                    <a:pt x="64" y="87"/>
                    <a:pt x="62" y="87"/>
                    <a:pt x="61" y="86"/>
                  </a:cubicBezTo>
                  <a:cubicBezTo>
                    <a:pt x="60" y="86"/>
                    <a:pt x="58" y="86"/>
                    <a:pt x="58" y="86"/>
                  </a:cubicBezTo>
                  <a:cubicBezTo>
                    <a:pt x="58" y="86"/>
                    <a:pt x="58" y="86"/>
                    <a:pt x="57" y="86"/>
                  </a:cubicBezTo>
                  <a:cubicBezTo>
                    <a:pt x="55" y="86"/>
                    <a:pt x="55" y="86"/>
                    <a:pt x="54" y="84"/>
                  </a:cubicBezTo>
                  <a:cubicBezTo>
                    <a:pt x="53" y="82"/>
                    <a:pt x="50" y="77"/>
                    <a:pt x="50" y="77"/>
                  </a:cubicBezTo>
                  <a:cubicBezTo>
                    <a:pt x="50" y="77"/>
                    <a:pt x="49" y="75"/>
                    <a:pt x="48" y="75"/>
                  </a:cubicBezTo>
                  <a:cubicBezTo>
                    <a:pt x="48" y="75"/>
                    <a:pt x="47" y="77"/>
                    <a:pt x="47" y="77"/>
                  </a:cubicBezTo>
                  <a:cubicBezTo>
                    <a:pt x="46" y="77"/>
                    <a:pt x="46" y="75"/>
                    <a:pt x="46" y="74"/>
                  </a:cubicBezTo>
                  <a:cubicBezTo>
                    <a:pt x="46" y="73"/>
                    <a:pt x="46" y="72"/>
                    <a:pt x="46" y="70"/>
                  </a:cubicBezTo>
                  <a:cubicBezTo>
                    <a:pt x="46" y="68"/>
                    <a:pt x="45" y="66"/>
                    <a:pt x="46" y="66"/>
                  </a:cubicBezTo>
                  <a:cubicBezTo>
                    <a:pt x="46" y="66"/>
                    <a:pt x="47" y="67"/>
                    <a:pt x="48" y="67"/>
                  </a:cubicBezTo>
                  <a:cubicBezTo>
                    <a:pt x="49" y="67"/>
                    <a:pt x="49" y="65"/>
                    <a:pt x="49" y="65"/>
                  </a:cubicBezTo>
                  <a:cubicBezTo>
                    <a:pt x="50" y="65"/>
                    <a:pt x="51" y="66"/>
                    <a:pt x="51" y="66"/>
                  </a:cubicBezTo>
                  <a:cubicBezTo>
                    <a:pt x="52" y="66"/>
                    <a:pt x="53" y="66"/>
                    <a:pt x="53" y="66"/>
                  </a:cubicBezTo>
                  <a:cubicBezTo>
                    <a:pt x="54" y="65"/>
                    <a:pt x="54" y="65"/>
                    <a:pt x="54" y="64"/>
                  </a:cubicBezTo>
                  <a:cubicBezTo>
                    <a:pt x="54" y="63"/>
                    <a:pt x="53" y="62"/>
                    <a:pt x="53" y="62"/>
                  </a:cubicBezTo>
                  <a:cubicBezTo>
                    <a:pt x="52" y="62"/>
                    <a:pt x="46" y="65"/>
                    <a:pt x="46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4" y="63"/>
                    <a:pt x="44" y="63"/>
                    <a:pt x="44" y="63"/>
                  </a:cubicBezTo>
                  <a:cubicBezTo>
                    <a:pt x="42" y="61"/>
                    <a:pt x="42" y="61"/>
                    <a:pt x="42" y="61"/>
                  </a:cubicBezTo>
                  <a:cubicBezTo>
                    <a:pt x="42" y="59"/>
                    <a:pt x="42" y="59"/>
                    <a:pt x="42" y="59"/>
                  </a:cubicBezTo>
                  <a:cubicBezTo>
                    <a:pt x="40" y="58"/>
                    <a:pt x="40" y="58"/>
                    <a:pt x="40" y="58"/>
                  </a:cubicBezTo>
                  <a:cubicBezTo>
                    <a:pt x="41" y="56"/>
                    <a:pt x="41" y="56"/>
                    <a:pt x="41" y="56"/>
                  </a:cubicBezTo>
                  <a:cubicBezTo>
                    <a:pt x="43" y="56"/>
                    <a:pt x="43" y="56"/>
                    <a:pt x="43" y="56"/>
                  </a:cubicBezTo>
                  <a:cubicBezTo>
                    <a:pt x="45" y="55"/>
                    <a:pt x="45" y="55"/>
                    <a:pt x="45" y="55"/>
                  </a:cubicBezTo>
                  <a:cubicBezTo>
                    <a:pt x="45" y="51"/>
                    <a:pt x="45" y="51"/>
                    <a:pt x="45" y="51"/>
                  </a:cubicBezTo>
                  <a:cubicBezTo>
                    <a:pt x="43" y="52"/>
                    <a:pt x="43" y="52"/>
                    <a:pt x="43" y="52"/>
                  </a:cubicBezTo>
                  <a:cubicBezTo>
                    <a:pt x="44" y="54"/>
                    <a:pt x="44" y="54"/>
                    <a:pt x="44" y="54"/>
                  </a:cubicBezTo>
                  <a:cubicBezTo>
                    <a:pt x="40" y="54"/>
                    <a:pt x="40" y="54"/>
                    <a:pt x="40" y="54"/>
                  </a:cubicBezTo>
                  <a:cubicBezTo>
                    <a:pt x="39" y="52"/>
                    <a:pt x="39" y="52"/>
                    <a:pt x="39" y="52"/>
                  </a:cubicBezTo>
                  <a:close/>
                  <a:moveTo>
                    <a:pt x="23" y="103"/>
                  </a:moveTo>
                  <a:cubicBezTo>
                    <a:pt x="23" y="103"/>
                    <a:pt x="23" y="103"/>
                    <a:pt x="23" y="103"/>
                  </a:cubicBezTo>
                  <a:cubicBezTo>
                    <a:pt x="23" y="103"/>
                    <a:pt x="25" y="103"/>
                    <a:pt x="25" y="103"/>
                  </a:cubicBezTo>
                  <a:cubicBezTo>
                    <a:pt x="25" y="103"/>
                    <a:pt x="26" y="104"/>
                    <a:pt x="25" y="104"/>
                  </a:cubicBezTo>
                  <a:cubicBezTo>
                    <a:pt x="25" y="105"/>
                    <a:pt x="26" y="105"/>
                    <a:pt x="25" y="105"/>
                  </a:cubicBezTo>
                  <a:cubicBezTo>
                    <a:pt x="24" y="105"/>
                    <a:pt x="22" y="106"/>
                    <a:pt x="22" y="105"/>
                  </a:cubicBezTo>
                  <a:cubicBezTo>
                    <a:pt x="22" y="105"/>
                    <a:pt x="23" y="104"/>
                    <a:pt x="23" y="104"/>
                  </a:cubicBezTo>
                  <a:cubicBezTo>
                    <a:pt x="23" y="103"/>
                    <a:pt x="23" y="103"/>
                    <a:pt x="23" y="103"/>
                  </a:cubicBezTo>
                  <a:close/>
                  <a:moveTo>
                    <a:pt x="64" y="95"/>
                  </a:moveTo>
                  <a:cubicBezTo>
                    <a:pt x="64" y="95"/>
                    <a:pt x="64" y="95"/>
                    <a:pt x="64" y="95"/>
                  </a:cubicBezTo>
                  <a:cubicBezTo>
                    <a:pt x="64" y="95"/>
                    <a:pt x="63" y="98"/>
                    <a:pt x="64" y="98"/>
                  </a:cubicBezTo>
                  <a:cubicBezTo>
                    <a:pt x="64" y="98"/>
                    <a:pt x="65" y="98"/>
                    <a:pt x="66" y="98"/>
                  </a:cubicBezTo>
                  <a:cubicBezTo>
                    <a:pt x="67" y="97"/>
                    <a:pt x="67" y="97"/>
                    <a:pt x="67" y="97"/>
                  </a:cubicBezTo>
                  <a:cubicBezTo>
                    <a:pt x="67" y="96"/>
                    <a:pt x="67" y="95"/>
                    <a:pt x="67" y="95"/>
                  </a:cubicBezTo>
                  <a:cubicBezTo>
                    <a:pt x="64" y="95"/>
                    <a:pt x="64" y="95"/>
                    <a:pt x="64" y="95"/>
                  </a:cubicBezTo>
                  <a:close/>
                  <a:moveTo>
                    <a:pt x="9" y="91"/>
                  </a:moveTo>
                  <a:cubicBezTo>
                    <a:pt x="9" y="91"/>
                    <a:pt x="9" y="91"/>
                    <a:pt x="9" y="91"/>
                  </a:cubicBezTo>
                  <a:cubicBezTo>
                    <a:pt x="8" y="92"/>
                    <a:pt x="8" y="92"/>
                    <a:pt x="8" y="92"/>
                  </a:cubicBezTo>
                  <a:cubicBezTo>
                    <a:pt x="8" y="92"/>
                    <a:pt x="7" y="89"/>
                    <a:pt x="7" y="88"/>
                  </a:cubicBezTo>
                  <a:cubicBezTo>
                    <a:pt x="7" y="88"/>
                    <a:pt x="5" y="87"/>
                    <a:pt x="5" y="87"/>
                  </a:cubicBezTo>
                  <a:cubicBezTo>
                    <a:pt x="5" y="87"/>
                    <a:pt x="4" y="87"/>
                    <a:pt x="4" y="87"/>
                  </a:cubicBezTo>
                  <a:cubicBezTo>
                    <a:pt x="3" y="87"/>
                    <a:pt x="3" y="88"/>
                    <a:pt x="3" y="88"/>
                  </a:cubicBezTo>
                  <a:cubicBezTo>
                    <a:pt x="2" y="88"/>
                    <a:pt x="2" y="88"/>
                    <a:pt x="2" y="88"/>
                  </a:cubicBezTo>
                  <a:cubicBezTo>
                    <a:pt x="2" y="88"/>
                    <a:pt x="1" y="88"/>
                    <a:pt x="1" y="88"/>
                  </a:cubicBezTo>
                  <a:cubicBezTo>
                    <a:pt x="0" y="89"/>
                    <a:pt x="1" y="90"/>
                    <a:pt x="1" y="90"/>
                  </a:cubicBezTo>
                  <a:cubicBezTo>
                    <a:pt x="1" y="90"/>
                    <a:pt x="2" y="90"/>
                    <a:pt x="3" y="91"/>
                  </a:cubicBezTo>
                  <a:cubicBezTo>
                    <a:pt x="4" y="91"/>
                    <a:pt x="4" y="91"/>
                    <a:pt x="4" y="91"/>
                  </a:cubicBezTo>
                  <a:cubicBezTo>
                    <a:pt x="4" y="91"/>
                    <a:pt x="6" y="93"/>
                    <a:pt x="7" y="94"/>
                  </a:cubicBezTo>
                  <a:cubicBezTo>
                    <a:pt x="7" y="94"/>
                    <a:pt x="7" y="95"/>
                    <a:pt x="7" y="95"/>
                  </a:cubicBezTo>
                  <a:cubicBezTo>
                    <a:pt x="4" y="97"/>
                    <a:pt x="4" y="97"/>
                    <a:pt x="4" y="97"/>
                  </a:cubicBezTo>
                  <a:cubicBezTo>
                    <a:pt x="4" y="97"/>
                    <a:pt x="5" y="98"/>
                    <a:pt x="5" y="98"/>
                  </a:cubicBezTo>
                  <a:cubicBezTo>
                    <a:pt x="6" y="98"/>
                    <a:pt x="4" y="99"/>
                    <a:pt x="4" y="99"/>
                  </a:cubicBezTo>
                  <a:cubicBezTo>
                    <a:pt x="4" y="99"/>
                    <a:pt x="4" y="101"/>
                    <a:pt x="4" y="101"/>
                  </a:cubicBezTo>
                  <a:cubicBezTo>
                    <a:pt x="4" y="101"/>
                    <a:pt x="5" y="102"/>
                    <a:pt x="7" y="102"/>
                  </a:cubicBezTo>
                  <a:cubicBezTo>
                    <a:pt x="9" y="103"/>
                    <a:pt x="9" y="102"/>
                    <a:pt x="9" y="102"/>
                  </a:cubicBezTo>
                  <a:cubicBezTo>
                    <a:pt x="10" y="103"/>
                    <a:pt x="10" y="103"/>
                    <a:pt x="10" y="103"/>
                  </a:cubicBezTo>
                  <a:cubicBezTo>
                    <a:pt x="10" y="104"/>
                    <a:pt x="10" y="104"/>
                    <a:pt x="10" y="104"/>
                  </a:cubicBezTo>
                  <a:cubicBezTo>
                    <a:pt x="11" y="105"/>
                    <a:pt x="11" y="105"/>
                    <a:pt x="11" y="105"/>
                  </a:cubicBezTo>
                  <a:cubicBezTo>
                    <a:pt x="14" y="106"/>
                    <a:pt x="14" y="106"/>
                    <a:pt x="14" y="106"/>
                  </a:cubicBezTo>
                  <a:cubicBezTo>
                    <a:pt x="14" y="107"/>
                    <a:pt x="14" y="107"/>
                    <a:pt x="14" y="107"/>
                  </a:cubicBezTo>
                  <a:cubicBezTo>
                    <a:pt x="14" y="110"/>
                    <a:pt x="14" y="110"/>
                    <a:pt x="14" y="110"/>
                  </a:cubicBezTo>
                  <a:cubicBezTo>
                    <a:pt x="14" y="110"/>
                    <a:pt x="13" y="110"/>
                    <a:pt x="12" y="110"/>
                  </a:cubicBezTo>
                  <a:cubicBezTo>
                    <a:pt x="12" y="111"/>
                    <a:pt x="12" y="112"/>
                    <a:pt x="11" y="112"/>
                  </a:cubicBezTo>
                  <a:cubicBezTo>
                    <a:pt x="11" y="112"/>
                    <a:pt x="11" y="114"/>
                    <a:pt x="10" y="115"/>
                  </a:cubicBezTo>
                  <a:cubicBezTo>
                    <a:pt x="10" y="116"/>
                    <a:pt x="11" y="117"/>
                    <a:pt x="11" y="118"/>
                  </a:cubicBezTo>
                  <a:cubicBezTo>
                    <a:pt x="11" y="120"/>
                    <a:pt x="12" y="119"/>
                    <a:pt x="13" y="119"/>
                  </a:cubicBezTo>
                  <a:cubicBezTo>
                    <a:pt x="13" y="119"/>
                    <a:pt x="14" y="118"/>
                    <a:pt x="14" y="118"/>
                  </a:cubicBezTo>
                  <a:cubicBezTo>
                    <a:pt x="15" y="118"/>
                    <a:pt x="16" y="116"/>
                    <a:pt x="17" y="115"/>
                  </a:cubicBezTo>
                  <a:cubicBezTo>
                    <a:pt x="17" y="114"/>
                    <a:pt x="17" y="113"/>
                    <a:pt x="17" y="113"/>
                  </a:cubicBezTo>
                  <a:cubicBezTo>
                    <a:pt x="16" y="112"/>
                    <a:pt x="17" y="110"/>
                    <a:pt x="17" y="110"/>
                  </a:cubicBezTo>
                  <a:cubicBezTo>
                    <a:pt x="17" y="109"/>
                    <a:pt x="17" y="109"/>
                    <a:pt x="17" y="109"/>
                  </a:cubicBezTo>
                  <a:cubicBezTo>
                    <a:pt x="16" y="105"/>
                    <a:pt x="16" y="105"/>
                    <a:pt x="16" y="105"/>
                  </a:cubicBezTo>
                  <a:cubicBezTo>
                    <a:pt x="18" y="101"/>
                    <a:pt x="18" y="101"/>
                    <a:pt x="18" y="101"/>
                  </a:cubicBezTo>
                  <a:cubicBezTo>
                    <a:pt x="20" y="101"/>
                    <a:pt x="20" y="101"/>
                    <a:pt x="20" y="101"/>
                  </a:cubicBezTo>
                  <a:cubicBezTo>
                    <a:pt x="23" y="99"/>
                    <a:pt x="23" y="99"/>
                    <a:pt x="23" y="99"/>
                  </a:cubicBezTo>
                  <a:cubicBezTo>
                    <a:pt x="23" y="99"/>
                    <a:pt x="23" y="99"/>
                    <a:pt x="23" y="99"/>
                  </a:cubicBezTo>
                  <a:cubicBezTo>
                    <a:pt x="23" y="99"/>
                    <a:pt x="24" y="99"/>
                    <a:pt x="25" y="98"/>
                  </a:cubicBezTo>
                  <a:cubicBezTo>
                    <a:pt x="27" y="98"/>
                    <a:pt x="26" y="99"/>
                    <a:pt x="27" y="99"/>
                  </a:cubicBezTo>
                  <a:cubicBezTo>
                    <a:pt x="27" y="100"/>
                    <a:pt x="28" y="100"/>
                    <a:pt x="29" y="100"/>
                  </a:cubicBezTo>
                  <a:cubicBezTo>
                    <a:pt x="29" y="100"/>
                    <a:pt x="30" y="98"/>
                    <a:pt x="30" y="98"/>
                  </a:cubicBezTo>
                  <a:cubicBezTo>
                    <a:pt x="30" y="97"/>
                    <a:pt x="29" y="97"/>
                    <a:pt x="29" y="97"/>
                  </a:cubicBezTo>
                  <a:cubicBezTo>
                    <a:pt x="28" y="95"/>
                    <a:pt x="28" y="95"/>
                    <a:pt x="28" y="95"/>
                  </a:cubicBezTo>
                  <a:cubicBezTo>
                    <a:pt x="31" y="94"/>
                    <a:pt x="31" y="94"/>
                    <a:pt x="31" y="94"/>
                  </a:cubicBezTo>
                  <a:cubicBezTo>
                    <a:pt x="32" y="93"/>
                    <a:pt x="32" y="93"/>
                    <a:pt x="32" y="93"/>
                  </a:cubicBezTo>
                  <a:cubicBezTo>
                    <a:pt x="34" y="91"/>
                    <a:pt x="34" y="91"/>
                    <a:pt x="34" y="91"/>
                  </a:cubicBezTo>
                  <a:cubicBezTo>
                    <a:pt x="33" y="89"/>
                    <a:pt x="33" y="89"/>
                    <a:pt x="33" y="89"/>
                  </a:cubicBezTo>
                  <a:cubicBezTo>
                    <a:pt x="33" y="89"/>
                    <a:pt x="35" y="89"/>
                    <a:pt x="36" y="89"/>
                  </a:cubicBezTo>
                  <a:cubicBezTo>
                    <a:pt x="36" y="89"/>
                    <a:pt x="36" y="88"/>
                    <a:pt x="36" y="88"/>
                  </a:cubicBezTo>
                  <a:cubicBezTo>
                    <a:pt x="35" y="86"/>
                    <a:pt x="35" y="86"/>
                    <a:pt x="35" y="86"/>
                  </a:cubicBezTo>
                  <a:cubicBezTo>
                    <a:pt x="35" y="86"/>
                    <a:pt x="37" y="86"/>
                    <a:pt x="38" y="85"/>
                  </a:cubicBezTo>
                  <a:cubicBezTo>
                    <a:pt x="38" y="85"/>
                    <a:pt x="37" y="84"/>
                    <a:pt x="37" y="84"/>
                  </a:cubicBezTo>
                  <a:cubicBezTo>
                    <a:pt x="37" y="83"/>
                    <a:pt x="38" y="82"/>
                    <a:pt x="38" y="82"/>
                  </a:cubicBezTo>
                  <a:cubicBezTo>
                    <a:pt x="38" y="82"/>
                    <a:pt x="40" y="84"/>
                    <a:pt x="41" y="84"/>
                  </a:cubicBezTo>
                  <a:cubicBezTo>
                    <a:pt x="42" y="85"/>
                    <a:pt x="42" y="84"/>
                    <a:pt x="43" y="84"/>
                  </a:cubicBezTo>
                  <a:cubicBezTo>
                    <a:pt x="43" y="83"/>
                    <a:pt x="42" y="82"/>
                    <a:pt x="42" y="82"/>
                  </a:cubicBezTo>
                  <a:cubicBezTo>
                    <a:pt x="41" y="81"/>
                    <a:pt x="41" y="81"/>
                    <a:pt x="41" y="81"/>
                  </a:cubicBezTo>
                  <a:cubicBezTo>
                    <a:pt x="38" y="80"/>
                    <a:pt x="38" y="80"/>
                    <a:pt x="38" y="80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4" y="78"/>
                    <a:pt x="31" y="78"/>
                    <a:pt x="31" y="77"/>
                  </a:cubicBezTo>
                  <a:cubicBezTo>
                    <a:pt x="30" y="77"/>
                    <a:pt x="30" y="77"/>
                    <a:pt x="30" y="77"/>
                  </a:cubicBezTo>
                  <a:cubicBezTo>
                    <a:pt x="30" y="77"/>
                    <a:pt x="28" y="77"/>
                    <a:pt x="28" y="77"/>
                  </a:cubicBezTo>
                  <a:cubicBezTo>
                    <a:pt x="27" y="77"/>
                    <a:pt x="26" y="78"/>
                    <a:pt x="25" y="79"/>
                  </a:cubicBezTo>
                  <a:cubicBezTo>
                    <a:pt x="25" y="79"/>
                    <a:pt x="24" y="80"/>
                    <a:pt x="23" y="80"/>
                  </a:cubicBezTo>
                  <a:cubicBezTo>
                    <a:pt x="23" y="80"/>
                    <a:pt x="22" y="78"/>
                    <a:pt x="22" y="78"/>
                  </a:cubicBezTo>
                  <a:cubicBezTo>
                    <a:pt x="20" y="78"/>
                    <a:pt x="20" y="78"/>
                    <a:pt x="20" y="78"/>
                  </a:cubicBezTo>
                  <a:cubicBezTo>
                    <a:pt x="20" y="78"/>
                    <a:pt x="19" y="80"/>
                    <a:pt x="19" y="81"/>
                  </a:cubicBezTo>
                  <a:cubicBezTo>
                    <a:pt x="19" y="81"/>
                    <a:pt x="17" y="81"/>
                    <a:pt x="16" y="81"/>
                  </a:cubicBezTo>
                  <a:cubicBezTo>
                    <a:pt x="15" y="82"/>
                    <a:pt x="14" y="82"/>
                    <a:pt x="13" y="83"/>
                  </a:cubicBezTo>
                  <a:cubicBezTo>
                    <a:pt x="12" y="83"/>
                    <a:pt x="14" y="84"/>
                    <a:pt x="14" y="84"/>
                  </a:cubicBezTo>
                  <a:cubicBezTo>
                    <a:pt x="14" y="86"/>
                    <a:pt x="14" y="86"/>
                    <a:pt x="14" y="86"/>
                  </a:cubicBezTo>
                  <a:cubicBezTo>
                    <a:pt x="12" y="86"/>
                    <a:pt x="12" y="86"/>
                    <a:pt x="12" y="86"/>
                  </a:cubicBezTo>
                  <a:cubicBezTo>
                    <a:pt x="11" y="85"/>
                    <a:pt x="11" y="85"/>
                    <a:pt x="11" y="85"/>
                  </a:cubicBezTo>
                  <a:cubicBezTo>
                    <a:pt x="9" y="87"/>
                    <a:pt x="9" y="87"/>
                    <a:pt x="9" y="87"/>
                  </a:cubicBezTo>
                  <a:cubicBezTo>
                    <a:pt x="8" y="89"/>
                    <a:pt x="8" y="89"/>
                    <a:pt x="8" y="89"/>
                  </a:cubicBezTo>
                  <a:cubicBezTo>
                    <a:pt x="8" y="89"/>
                    <a:pt x="9" y="91"/>
                    <a:pt x="9" y="91"/>
                  </a:cubicBezTo>
                  <a:close/>
                  <a:moveTo>
                    <a:pt x="35" y="76"/>
                  </a:moveTo>
                  <a:cubicBezTo>
                    <a:pt x="35" y="76"/>
                    <a:pt x="35" y="76"/>
                    <a:pt x="35" y="76"/>
                  </a:cubicBezTo>
                  <a:cubicBezTo>
                    <a:pt x="36" y="77"/>
                    <a:pt x="36" y="77"/>
                    <a:pt x="36" y="77"/>
                  </a:cubicBezTo>
                  <a:cubicBezTo>
                    <a:pt x="36" y="77"/>
                    <a:pt x="37" y="78"/>
                    <a:pt x="39" y="78"/>
                  </a:cubicBezTo>
                  <a:cubicBezTo>
                    <a:pt x="42" y="78"/>
                    <a:pt x="42" y="80"/>
                    <a:pt x="44" y="78"/>
                  </a:cubicBezTo>
                  <a:cubicBezTo>
                    <a:pt x="44" y="77"/>
                    <a:pt x="44" y="77"/>
                    <a:pt x="43" y="76"/>
                  </a:cubicBezTo>
                  <a:cubicBezTo>
                    <a:pt x="43" y="75"/>
                    <a:pt x="42" y="75"/>
                    <a:pt x="42" y="74"/>
                  </a:cubicBezTo>
                  <a:cubicBezTo>
                    <a:pt x="42" y="74"/>
                    <a:pt x="42" y="74"/>
                    <a:pt x="40" y="72"/>
                  </a:cubicBezTo>
                  <a:cubicBezTo>
                    <a:pt x="39" y="71"/>
                    <a:pt x="39" y="72"/>
                    <a:pt x="38" y="72"/>
                  </a:cubicBezTo>
                  <a:cubicBezTo>
                    <a:pt x="37" y="72"/>
                    <a:pt x="36" y="72"/>
                    <a:pt x="35" y="72"/>
                  </a:cubicBezTo>
                  <a:cubicBezTo>
                    <a:pt x="34" y="73"/>
                    <a:pt x="36" y="74"/>
                    <a:pt x="36" y="75"/>
                  </a:cubicBezTo>
                  <a:cubicBezTo>
                    <a:pt x="36" y="75"/>
                    <a:pt x="35" y="76"/>
                    <a:pt x="35" y="76"/>
                  </a:cubicBezTo>
                  <a:close/>
                  <a:moveTo>
                    <a:pt x="22" y="57"/>
                  </a:moveTo>
                  <a:cubicBezTo>
                    <a:pt x="22" y="57"/>
                    <a:pt x="22" y="57"/>
                    <a:pt x="22" y="57"/>
                  </a:cubicBezTo>
                  <a:cubicBezTo>
                    <a:pt x="22" y="56"/>
                    <a:pt x="24" y="56"/>
                    <a:pt x="25" y="57"/>
                  </a:cubicBezTo>
                  <a:cubicBezTo>
                    <a:pt x="25" y="57"/>
                    <a:pt x="27" y="58"/>
                    <a:pt x="27" y="59"/>
                  </a:cubicBezTo>
                  <a:cubicBezTo>
                    <a:pt x="27" y="59"/>
                    <a:pt x="28" y="59"/>
                    <a:pt x="28" y="60"/>
                  </a:cubicBezTo>
                  <a:cubicBezTo>
                    <a:pt x="28" y="60"/>
                    <a:pt x="29" y="61"/>
                    <a:pt x="29" y="62"/>
                  </a:cubicBezTo>
                  <a:cubicBezTo>
                    <a:pt x="30" y="63"/>
                    <a:pt x="31" y="64"/>
                    <a:pt x="31" y="64"/>
                  </a:cubicBezTo>
                  <a:cubicBezTo>
                    <a:pt x="31" y="64"/>
                    <a:pt x="32" y="65"/>
                    <a:pt x="31" y="65"/>
                  </a:cubicBezTo>
                  <a:cubicBezTo>
                    <a:pt x="30" y="65"/>
                    <a:pt x="27" y="65"/>
                    <a:pt x="27" y="65"/>
                  </a:cubicBezTo>
                  <a:cubicBezTo>
                    <a:pt x="27" y="65"/>
                    <a:pt x="26" y="66"/>
                    <a:pt x="26" y="66"/>
                  </a:cubicBezTo>
                  <a:cubicBezTo>
                    <a:pt x="26" y="67"/>
                    <a:pt x="28" y="68"/>
                    <a:pt x="27" y="68"/>
                  </a:cubicBezTo>
                  <a:cubicBezTo>
                    <a:pt x="26" y="69"/>
                    <a:pt x="26" y="69"/>
                    <a:pt x="25" y="69"/>
                  </a:cubicBezTo>
                  <a:cubicBezTo>
                    <a:pt x="24" y="68"/>
                    <a:pt x="23" y="66"/>
                    <a:pt x="23" y="66"/>
                  </a:cubicBezTo>
                  <a:cubicBezTo>
                    <a:pt x="22" y="67"/>
                    <a:pt x="22" y="70"/>
                    <a:pt x="22" y="70"/>
                  </a:cubicBezTo>
                  <a:cubicBezTo>
                    <a:pt x="22" y="71"/>
                    <a:pt x="23" y="72"/>
                    <a:pt x="22" y="73"/>
                  </a:cubicBezTo>
                  <a:cubicBezTo>
                    <a:pt x="22" y="73"/>
                    <a:pt x="19" y="74"/>
                    <a:pt x="19" y="74"/>
                  </a:cubicBezTo>
                  <a:cubicBezTo>
                    <a:pt x="19" y="74"/>
                    <a:pt x="18" y="74"/>
                    <a:pt x="18" y="74"/>
                  </a:cubicBezTo>
                  <a:cubicBezTo>
                    <a:pt x="17" y="74"/>
                    <a:pt x="15" y="72"/>
                    <a:pt x="14" y="71"/>
                  </a:cubicBezTo>
                  <a:cubicBezTo>
                    <a:pt x="14" y="70"/>
                    <a:pt x="14" y="68"/>
                    <a:pt x="14" y="68"/>
                  </a:cubicBezTo>
                  <a:cubicBezTo>
                    <a:pt x="13" y="67"/>
                    <a:pt x="12" y="66"/>
                    <a:pt x="12" y="66"/>
                  </a:cubicBezTo>
                  <a:cubicBezTo>
                    <a:pt x="12" y="66"/>
                    <a:pt x="13" y="65"/>
                    <a:pt x="11" y="66"/>
                  </a:cubicBezTo>
                  <a:cubicBezTo>
                    <a:pt x="8" y="66"/>
                    <a:pt x="9" y="67"/>
                    <a:pt x="8" y="67"/>
                  </a:cubicBezTo>
                  <a:cubicBezTo>
                    <a:pt x="7" y="66"/>
                    <a:pt x="7" y="65"/>
                    <a:pt x="5" y="65"/>
                  </a:cubicBezTo>
                  <a:cubicBezTo>
                    <a:pt x="4" y="65"/>
                    <a:pt x="3" y="64"/>
                    <a:pt x="3" y="64"/>
                  </a:cubicBezTo>
                  <a:cubicBezTo>
                    <a:pt x="3" y="64"/>
                    <a:pt x="6" y="62"/>
                    <a:pt x="7" y="62"/>
                  </a:cubicBezTo>
                  <a:cubicBezTo>
                    <a:pt x="8" y="62"/>
                    <a:pt x="7" y="62"/>
                    <a:pt x="9" y="62"/>
                  </a:cubicBezTo>
                  <a:cubicBezTo>
                    <a:pt x="12" y="61"/>
                    <a:pt x="13" y="63"/>
                    <a:pt x="13" y="61"/>
                  </a:cubicBezTo>
                  <a:cubicBezTo>
                    <a:pt x="14" y="59"/>
                    <a:pt x="14" y="58"/>
                    <a:pt x="15" y="57"/>
                  </a:cubicBezTo>
                  <a:cubicBezTo>
                    <a:pt x="15" y="56"/>
                    <a:pt x="16" y="54"/>
                    <a:pt x="16" y="54"/>
                  </a:cubicBezTo>
                  <a:cubicBezTo>
                    <a:pt x="16" y="53"/>
                    <a:pt x="19" y="53"/>
                    <a:pt x="19" y="53"/>
                  </a:cubicBezTo>
                  <a:cubicBezTo>
                    <a:pt x="20" y="56"/>
                    <a:pt x="20" y="56"/>
                    <a:pt x="20" y="56"/>
                  </a:cubicBezTo>
                  <a:cubicBezTo>
                    <a:pt x="20" y="56"/>
                    <a:pt x="20" y="57"/>
                    <a:pt x="21" y="57"/>
                  </a:cubicBezTo>
                  <a:cubicBezTo>
                    <a:pt x="22" y="57"/>
                    <a:pt x="22" y="57"/>
                    <a:pt x="22" y="57"/>
                  </a:cubicBezTo>
                  <a:close/>
                  <a:moveTo>
                    <a:pt x="36" y="52"/>
                  </a:moveTo>
                  <a:cubicBezTo>
                    <a:pt x="36" y="52"/>
                    <a:pt x="36" y="52"/>
                    <a:pt x="36" y="52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1" y="53"/>
                    <a:pt x="31" y="53"/>
                    <a:pt x="31" y="53"/>
                  </a:cubicBezTo>
                  <a:cubicBezTo>
                    <a:pt x="31" y="55"/>
                    <a:pt x="31" y="55"/>
                    <a:pt x="31" y="55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3" y="57"/>
                    <a:pt x="34" y="56"/>
                    <a:pt x="35" y="56"/>
                  </a:cubicBezTo>
                  <a:cubicBezTo>
                    <a:pt x="36" y="56"/>
                    <a:pt x="38" y="56"/>
                    <a:pt x="38" y="56"/>
                  </a:cubicBezTo>
                  <a:cubicBezTo>
                    <a:pt x="39" y="55"/>
                    <a:pt x="39" y="55"/>
                    <a:pt x="39" y="55"/>
                  </a:cubicBezTo>
                  <a:cubicBezTo>
                    <a:pt x="38" y="52"/>
                    <a:pt x="38" y="52"/>
                    <a:pt x="38" y="52"/>
                  </a:cubicBezTo>
                  <a:lnTo>
                    <a:pt x="36" y="52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3175" cap="rnd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Lato Light"/>
              </a:endParaRPr>
            </a:p>
          </p:txBody>
        </p:sp>
        <p:sp>
          <p:nvSpPr>
            <p:cNvPr id="30" name="Freeform 195">
              <a:extLst>
                <a:ext uri="{FF2B5EF4-FFF2-40B4-BE49-F238E27FC236}">
                  <a16:creationId xmlns:a16="http://schemas.microsoft.com/office/drawing/2014/main" id="{60D236E9-C1F3-46D1-FA0B-0FA1EF01475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4086" y="3377866"/>
              <a:ext cx="556312" cy="405924"/>
            </a:xfrm>
            <a:custGeom>
              <a:avLst/>
              <a:gdLst>
                <a:gd name="T0" fmla="*/ 7 w 244"/>
                <a:gd name="T1" fmla="*/ 36 h 184"/>
                <a:gd name="T2" fmla="*/ 21 w 244"/>
                <a:gd name="T3" fmla="*/ 52 h 184"/>
                <a:gd name="T4" fmla="*/ 77 w 244"/>
                <a:gd name="T5" fmla="*/ 49 h 184"/>
                <a:gd name="T6" fmla="*/ 144 w 244"/>
                <a:gd name="T7" fmla="*/ 21 h 184"/>
                <a:gd name="T8" fmla="*/ 203 w 244"/>
                <a:gd name="T9" fmla="*/ 3 h 184"/>
                <a:gd name="T10" fmla="*/ 238 w 244"/>
                <a:gd name="T11" fmla="*/ 8 h 184"/>
                <a:gd name="T12" fmla="*/ 241 w 244"/>
                <a:gd name="T13" fmla="*/ 22 h 184"/>
                <a:gd name="T14" fmla="*/ 232 w 244"/>
                <a:gd name="T15" fmla="*/ 27 h 184"/>
                <a:gd name="T16" fmla="*/ 225 w 244"/>
                <a:gd name="T17" fmla="*/ 36 h 184"/>
                <a:gd name="T18" fmla="*/ 225 w 244"/>
                <a:gd name="T19" fmla="*/ 56 h 184"/>
                <a:gd name="T20" fmla="*/ 222 w 244"/>
                <a:gd name="T21" fmla="*/ 69 h 184"/>
                <a:gd name="T22" fmla="*/ 220 w 244"/>
                <a:gd name="T23" fmla="*/ 76 h 184"/>
                <a:gd name="T24" fmla="*/ 216 w 244"/>
                <a:gd name="T25" fmla="*/ 83 h 184"/>
                <a:gd name="T26" fmla="*/ 232 w 244"/>
                <a:gd name="T27" fmla="*/ 92 h 184"/>
                <a:gd name="T28" fmla="*/ 244 w 244"/>
                <a:gd name="T29" fmla="*/ 102 h 184"/>
                <a:gd name="T30" fmla="*/ 231 w 244"/>
                <a:gd name="T31" fmla="*/ 108 h 184"/>
                <a:gd name="T32" fmla="*/ 211 w 244"/>
                <a:gd name="T33" fmla="*/ 106 h 184"/>
                <a:gd name="T34" fmla="*/ 201 w 244"/>
                <a:gd name="T35" fmla="*/ 115 h 184"/>
                <a:gd name="T36" fmla="*/ 188 w 244"/>
                <a:gd name="T37" fmla="*/ 126 h 184"/>
                <a:gd name="T38" fmla="*/ 181 w 244"/>
                <a:gd name="T39" fmla="*/ 135 h 184"/>
                <a:gd name="T40" fmla="*/ 179 w 244"/>
                <a:gd name="T41" fmla="*/ 147 h 184"/>
                <a:gd name="T42" fmla="*/ 174 w 244"/>
                <a:gd name="T43" fmla="*/ 158 h 184"/>
                <a:gd name="T44" fmla="*/ 155 w 244"/>
                <a:gd name="T45" fmla="*/ 165 h 184"/>
                <a:gd name="T46" fmla="*/ 139 w 244"/>
                <a:gd name="T47" fmla="*/ 167 h 184"/>
                <a:gd name="T48" fmla="*/ 116 w 244"/>
                <a:gd name="T49" fmla="*/ 164 h 184"/>
                <a:gd name="T50" fmla="*/ 104 w 244"/>
                <a:gd name="T51" fmla="*/ 163 h 184"/>
                <a:gd name="T52" fmla="*/ 92 w 244"/>
                <a:gd name="T53" fmla="*/ 169 h 184"/>
                <a:gd name="T54" fmla="*/ 70 w 244"/>
                <a:gd name="T55" fmla="*/ 177 h 184"/>
                <a:gd name="T56" fmla="*/ 57 w 244"/>
                <a:gd name="T57" fmla="*/ 184 h 184"/>
                <a:gd name="T58" fmla="*/ 51 w 244"/>
                <a:gd name="T59" fmla="*/ 183 h 184"/>
                <a:gd name="T60" fmla="*/ 48 w 244"/>
                <a:gd name="T61" fmla="*/ 172 h 184"/>
                <a:gd name="T62" fmla="*/ 50 w 244"/>
                <a:gd name="T63" fmla="*/ 165 h 184"/>
                <a:gd name="T64" fmla="*/ 24 w 244"/>
                <a:gd name="T65" fmla="*/ 143 h 184"/>
                <a:gd name="T66" fmla="*/ 21 w 244"/>
                <a:gd name="T67" fmla="*/ 138 h 184"/>
                <a:gd name="T68" fmla="*/ 20 w 244"/>
                <a:gd name="T69" fmla="*/ 133 h 184"/>
                <a:gd name="T70" fmla="*/ 20 w 244"/>
                <a:gd name="T71" fmla="*/ 125 h 184"/>
                <a:gd name="T72" fmla="*/ 16 w 244"/>
                <a:gd name="T73" fmla="*/ 113 h 184"/>
                <a:gd name="T74" fmla="*/ 19 w 244"/>
                <a:gd name="T75" fmla="*/ 106 h 184"/>
                <a:gd name="T76" fmla="*/ 25 w 244"/>
                <a:gd name="T77" fmla="*/ 99 h 184"/>
                <a:gd name="T78" fmla="*/ 33 w 244"/>
                <a:gd name="T79" fmla="*/ 84 h 184"/>
                <a:gd name="T80" fmla="*/ 21 w 244"/>
                <a:gd name="T81" fmla="*/ 77 h 184"/>
                <a:gd name="T82" fmla="*/ 11 w 244"/>
                <a:gd name="T83" fmla="*/ 73 h 184"/>
                <a:gd name="T84" fmla="*/ 2 w 244"/>
                <a:gd name="T85" fmla="*/ 60 h 184"/>
                <a:gd name="T86" fmla="*/ 1 w 244"/>
                <a:gd name="T87" fmla="*/ 47 h 184"/>
                <a:gd name="T88" fmla="*/ 7 w 244"/>
                <a:gd name="T89" fmla="*/ 39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44" h="184">
                  <a:moveTo>
                    <a:pt x="7" y="38"/>
                  </a:moveTo>
                  <a:cubicBezTo>
                    <a:pt x="7" y="36"/>
                    <a:pt x="7" y="36"/>
                    <a:pt x="7" y="36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14" y="34"/>
                    <a:pt x="20" y="38"/>
                    <a:pt x="23" y="38"/>
                  </a:cubicBezTo>
                  <a:cubicBezTo>
                    <a:pt x="29" y="39"/>
                    <a:pt x="16" y="46"/>
                    <a:pt x="18" y="46"/>
                  </a:cubicBezTo>
                  <a:cubicBezTo>
                    <a:pt x="20" y="45"/>
                    <a:pt x="18" y="51"/>
                    <a:pt x="21" y="52"/>
                  </a:cubicBezTo>
                  <a:cubicBezTo>
                    <a:pt x="26" y="53"/>
                    <a:pt x="30" y="49"/>
                    <a:pt x="36" y="49"/>
                  </a:cubicBezTo>
                  <a:cubicBezTo>
                    <a:pt x="41" y="48"/>
                    <a:pt x="47" y="51"/>
                    <a:pt x="49" y="49"/>
                  </a:cubicBezTo>
                  <a:cubicBezTo>
                    <a:pt x="53" y="44"/>
                    <a:pt x="69" y="54"/>
                    <a:pt x="77" y="49"/>
                  </a:cubicBezTo>
                  <a:cubicBezTo>
                    <a:pt x="82" y="45"/>
                    <a:pt x="102" y="43"/>
                    <a:pt x="109" y="43"/>
                  </a:cubicBezTo>
                  <a:cubicBezTo>
                    <a:pt x="127" y="42"/>
                    <a:pt x="128" y="42"/>
                    <a:pt x="136" y="37"/>
                  </a:cubicBezTo>
                  <a:cubicBezTo>
                    <a:pt x="136" y="37"/>
                    <a:pt x="141" y="26"/>
                    <a:pt x="144" y="21"/>
                  </a:cubicBezTo>
                  <a:cubicBezTo>
                    <a:pt x="146" y="17"/>
                    <a:pt x="152" y="15"/>
                    <a:pt x="158" y="11"/>
                  </a:cubicBezTo>
                  <a:cubicBezTo>
                    <a:pt x="163" y="7"/>
                    <a:pt x="176" y="3"/>
                    <a:pt x="179" y="2"/>
                  </a:cubicBezTo>
                  <a:cubicBezTo>
                    <a:pt x="182" y="2"/>
                    <a:pt x="203" y="3"/>
                    <a:pt x="203" y="3"/>
                  </a:cubicBezTo>
                  <a:cubicBezTo>
                    <a:pt x="214" y="0"/>
                    <a:pt x="214" y="0"/>
                    <a:pt x="214" y="0"/>
                  </a:cubicBezTo>
                  <a:cubicBezTo>
                    <a:pt x="214" y="0"/>
                    <a:pt x="216" y="8"/>
                    <a:pt x="219" y="9"/>
                  </a:cubicBezTo>
                  <a:cubicBezTo>
                    <a:pt x="228" y="10"/>
                    <a:pt x="235" y="10"/>
                    <a:pt x="238" y="8"/>
                  </a:cubicBezTo>
                  <a:cubicBezTo>
                    <a:pt x="239" y="8"/>
                    <a:pt x="239" y="10"/>
                    <a:pt x="240" y="11"/>
                  </a:cubicBezTo>
                  <a:cubicBezTo>
                    <a:pt x="241" y="13"/>
                    <a:pt x="242" y="17"/>
                    <a:pt x="242" y="17"/>
                  </a:cubicBezTo>
                  <a:cubicBezTo>
                    <a:pt x="241" y="22"/>
                    <a:pt x="241" y="22"/>
                    <a:pt x="241" y="22"/>
                  </a:cubicBezTo>
                  <a:cubicBezTo>
                    <a:pt x="240" y="23"/>
                    <a:pt x="240" y="23"/>
                    <a:pt x="240" y="23"/>
                  </a:cubicBezTo>
                  <a:cubicBezTo>
                    <a:pt x="235" y="26"/>
                    <a:pt x="235" y="26"/>
                    <a:pt x="235" y="26"/>
                  </a:cubicBezTo>
                  <a:cubicBezTo>
                    <a:pt x="235" y="26"/>
                    <a:pt x="233" y="26"/>
                    <a:pt x="232" y="27"/>
                  </a:cubicBezTo>
                  <a:cubicBezTo>
                    <a:pt x="231" y="27"/>
                    <a:pt x="229" y="28"/>
                    <a:pt x="229" y="28"/>
                  </a:cubicBezTo>
                  <a:cubicBezTo>
                    <a:pt x="229" y="28"/>
                    <a:pt x="227" y="30"/>
                    <a:pt x="227" y="31"/>
                  </a:cubicBezTo>
                  <a:cubicBezTo>
                    <a:pt x="226" y="33"/>
                    <a:pt x="225" y="36"/>
                    <a:pt x="225" y="36"/>
                  </a:cubicBezTo>
                  <a:cubicBezTo>
                    <a:pt x="223" y="41"/>
                    <a:pt x="223" y="41"/>
                    <a:pt x="223" y="41"/>
                  </a:cubicBezTo>
                  <a:cubicBezTo>
                    <a:pt x="223" y="48"/>
                    <a:pt x="223" y="48"/>
                    <a:pt x="223" y="48"/>
                  </a:cubicBezTo>
                  <a:cubicBezTo>
                    <a:pt x="225" y="56"/>
                    <a:pt x="225" y="56"/>
                    <a:pt x="225" y="56"/>
                  </a:cubicBezTo>
                  <a:cubicBezTo>
                    <a:pt x="227" y="65"/>
                    <a:pt x="227" y="65"/>
                    <a:pt x="227" y="65"/>
                  </a:cubicBezTo>
                  <a:cubicBezTo>
                    <a:pt x="227" y="65"/>
                    <a:pt x="224" y="68"/>
                    <a:pt x="223" y="68"/>
                  </a:cubicBezTo>
                  <a:cubicBezTo>
                    <a:pt x="223" y="68"/>
                    <a:pt x="222" y="69"/>
                    <a:pt x="222" y="69"/>
                  </a:cubicBezTo>
                  <a:cubicBezTo>
                    <a:pt x="222" y="71"/>
                    <a:pt x="222" y="71"/>
                    <a:pt x="222" y="71"/>
                  </a:cubicBezTo>
                  <a:cubicBezTo>
                    <a:pt x="221" y="74"/>
                    <a:pt x="221" y="74"/>
                    <a:pt x="221" y="74"/>
                  </a:cubicBezTo>
                  <a:cubicBezTo>
                    <a:pt x="220" y="76"/>
                    <a:pt x="220" y="76"/>
                    <a:pt x="220" y="76"/>
                  </a:cubicBezTo>
                  <a:cubicBezTo>
                    <a:pt x="220" y="76"/>
                    <a:pt x="219" y="78"/>
                    <a:pt x="218" y="78"/>
                  </a:cubicBezTo>
                  <a:cubicBezTo>
                    <a:pt x="217" y="79"/>
                    <a:pt x="215" y="81"/>
                    <a:pt x="215" y="81"/>
                  </a:cubicBezTo>
                  <a:cubicBezTo>
                    <a:pt x="216" y="83"/>
                    <a:pt x="216" y="83"/>
                    <a:pt x="216" y="83"/>
                  </a:cubicBezTo>
                  <a:cubicBezTo>
                    <a:pt x="227" y="85"/>
                    <a:pt x="227" y="85"/>
                    <a:pt x="227" y="85"/>
                  </a:cubicBezTo>
                  <a:cubicBezTo>
                    <a:pt x="227" y="87"/>
                    <a:pt x="227" y="87"/>
                    <a:pt x="227" y="87"/>
                  </a:cubicBezTo>
                  <a:cubicBezTo>
                    <a:pt x="232" y="92"/>
                    <a:pt x="232" y="92"/>
                    <a:pt x="232" y="92"/>
                  </a:cubicBezTo>
                  <a:cubicBezTo>
                    <a:pt x="235" y="97"/>
                    <a:pt x="235" y="97"/>
                    <a:pt x="235" y="97"/>
                  </a:cubicBezTo>
                  <a:cubicBezTo>
                    <a:pt x="240" y="99"/>
                    <a:pt x="240" y="99"/>
                    <a:pt x="240" y="99"/>
                  </a:cubicBezTo>
                  <a:cubicBezTo>
                    <a:pt x="240" y="99"/>
                    <a:pt x="244" y="102"/>
                    <a:pt x="244" y="102"/>
                  </a:cubicBezTo>
                  <a:cubicBezTo>
                    <a:pt x="243" y="103"/>
                    <a:pt x="238" y="105"/>
                    <a:pt x="238" y="105"/>
                  </a:cubicBezTo>
                  <a:cubicBezTo>
                    <a:pt x="235" y="107"/>
                    <a:pt x="235" y="107"/>
                    <a:pt x="235" y="107"/>
                  </a:cubicBezTo>
                  <a:cubicBezTo>
                    <a:pt x="235" y="107"/>
                    <a:pt x="233" y="107"/>
                    <a:pt x="231" y="108"/>
                  </a:cubicBezTo>
                  <a:cubicBezTo>
                    <a:pt x="230" y="109"/>
                    <a:pt x="224" y="112"/>
                    <a:pt x="224" y="112"/>
                  </a:cubicBezTo>
                  <a:cubicBezTo>
                    <a:pt x="216" y="107"/>
                    <a:pt x="216" y="107"/>
                    <a:pt x="216" y="107"/>
                  </a:cubicBezTo>
                  <a:cubicBezTo>
                    <a:pt x="211" y="106"/>
                    <a:pt x="211" y="106"/>
                    <a:pt x="211" y="106"/>
                  </a:cubicBezTo>
                  <a:cubicBezTo>
                    <a:pt x="209" y="109"/>
                    <a:pt x="209" y="109"/>
                    <a:pt x="209" y="109"/>
                  </a:cubicBezTo>
                  <a:cubicBezTo>
                    <a:pt x="204" y="110"/>
                    <a:pt x="204" y="110"/>
                    <a:pt x="204" y="110"/>
                  </a:cubicBezTo>
                  <a:cubicBezTo>
                    <a:pt x="201" y="115"/>
                    <a:pt x="201" y="115"/>
                    <a:pt x="201" y="115"/>
                  </a:cubicBezTo>
                  <a:cubicBezTo>
                    <a:pt x="201" y="115"/>
                    <a:pt x="194" y="117"/>
                    <a:pt x="192" y="118"/>
                  </a:cubicBezTo>
                  <a:cubicBezTo>
                    <a:pt x="191" y="119"/>
                    <a:pt x="187" y="122"/>
                    <a:pt x="187" y="122"/>
                  </a:cubicBezTo>
                  <a:cubicBezTo>
                    <a:pt x="188" y="126"/>
                    <a:pt x="188" y="126"/>
                    <a:pt x="188" y="126"/>
                  </a:cubicBezTo>
                  <a:cubicBezTo>
                    <a:pt x="184" y="129"/>
                    <a:pt x="184" y="129"/>
                    <a:pt x="184" y="129"/>
                  </a:cubicBezTo>
                  <a:cubicBezTo>
                    <a:pt x="184" y="129"/>
                    <a:pt x="181" y="130"/>
                    <a:pt x="180" y="132"/>
                  </a:cubicBezTo>
                  <a:cubicBezTo>
                    <a:pt x="180" y="134"/>
                    <a:pt x="181" y="135"/>
                    <a:pt x="181" y="135"/>
                  </a:cubicBezTo>
                  <a:cubicBezTo>
                    <a:pt x="179" y="135"/>
                    <a:pt x="176" y="136"/>
                    <a:pt x="175" y="137"/>
                  </a:cubicBezTo>
                  <a:cubicBezTo>
                    <a:pt x="174" y="137"/>
                    <a:pt x="174" y="139"/>
                    <a:pt x="175" y="141"/>
                  </a:cubicBezTo>
                  <a:cubicBezTo>
                    <a:pt x="175" y="142"/>
                    <a:pt x="177" y="144"/>
                    <a:pt x="179" y="147"/>
                  </a:cubicBezTo>
                  <a:cubicBezTo>
                    <a:pt x="180" y="150"/>
                    <a:pt x="181" y="150"/>
                    <a:pt x="181" y="151"/>
                  </a:cubicBezTo>
                  <a:cubicBezTo>
                    <a:pt x="181" y="152"/>
                    <a:pt x="180" y="155"/>
                    <a:pt x="179" y="156"/>
                  </a:cubicBezTo>
                  <a:cubicBezTo>
                    <a:pt x="177" y="158"/>
                    <a:pt x="175" y="158"/>
                    <a:pt x="174" y="158"/>
                  </a:cubicBezTo>
                  <a:cubicBezTo>
                    <a:pt x="173" y="159"/>
                    <a:pt x="170" y="161"/>
                    <a:pt x="169" y="161"/>
                  </a:cubicBezTo>
                  <a:cubicBezTo>
                    <a:pt x="168" y="162"/>
                    <a:pt x="163" y="163"/>
                    <a:pt x="162" y="163"/>
                  </a:cubicBezTo>
                  <a:cubicBezTo>
                    <a:pt x="161" y="163"/>
                    <a:pt x="155" y="165"/>
                    <a:pt x="155" y="165"/>
                  </a:cubicBezTo>
                  <a:cubicBezTo>
                    <a:pt x="150" y="167"/>
                    <a:pt x="150" y="167"/>
                    <a:pt x="150" y="167"/>
                  </a:cubicBezTo>
                  <a:cubicBezTo>
                    <a:pt x="147" y="169"/>
                    <a:pt x="147" y="169"/>
                    <a:pt x="147" y="169"/>
                  </a:cubicBezTo>
                  <a:cubicBezTo>
                    <a:pt x="139" y="167"/>
                    <a:pt x="139" y="167"/>
                    <a:pt x="139" y="167"/>
                  </a:cubicBezTo>
                  <a:cubicBezTo>
                    <a:pt x="129" y="164"/>
                    <a:pt x="129" y="164"/>
                    <a:pt x="129" y="164"/>
                  </a:cubicBezTo>
                  <a:cubicBezTo>
                    <a:pt x="129" y="164"/>
                    <a:pt x="124" y="168"/>
                    <a:pt x="123" y="168"/>
                  </a:cubicBezTo>
                  <a:cubicBezTo>
                    <a:pt x="122" y="168"/>
                    <a:pt x="116" y="164"/>
                    <a:pt x="116" y="164"/>
                  </a:cubicBezTo>
                  <a:cubicBezTo>
                    <a:pt x="113" y="159"/>
                    <a:pt x="113" y="159"/>
                    <a:pt x="113" y="159"/>
                  </a:cubicBezTo>
                  <a:cubicBezTo>
                    <a:pt x="113" y="159"/>
                    <a:pt x="107" y="160"/>
                    <a:pt x="106" y="160"/>
                  </a:cubicBezTo>
                  <a:cubicBezTo>
                    <a:pt x="105" y="160"/>
                    <a:pt x="104" y="162"/>
                    <a:pt x="104" y="163"/>
                  </a:cubicBezTo>
                  <a:cubicBezTo>
                    <a:pt x="103" y="163"/>
                    <a:pt x="101" y="163"/>
                    <a:pt x="99" y="163"/>
                  </a:cubicBezTo>
                  <a:cubicBezTo>
                    <a:pt x="96" y="163"/>
                    <a:pt x="94" y="165"/>
                    <a:pt x="94" y="165"/>
                  </a:cubicBezTo>
                  <a:cubicBezTo>
                    <a:pt x="92" y="169"/>
                    <a:pt x="92" y="169"/>
                    <a:pt x="92" y="169"/>
                  </a:cubicBezTo>
                  <a:cubicBezTo>
                    <a:pt x="92" y="169"/>
                    <a:pt x="87" y="171"/>
                    <a:pt x="87" y="171"/>
                  </a:cubicBezTo>
                  <a:cubicBezTo>
                    <a:pt x="86" y="172"/>
                    <a:pt x="77" y="175"/>
                    <a:pt x="77" y="175"/>
                  </a:cubicBezTo>
                  <a:cubicBezTo>
                    <a:pt x="70" y="177"/>
                    <a:pt x="70" y="177"/>
                    <a:pt x="70" y="177"/>
                  </a:cubicBezTo>
                  <a:cubicBezTo>
                    <a:pt x="70" y="177"/>
                    <a:pt x="68" y="178"/>
                    <a:pt x="67" y="177"/>
                  </a:cubicBezTo>
                  <a:cubicBezTo>
                    <a:pt x="66" y="177"/>
                    <a:pt x="63" y="180"/>
                    <a:pt x="63" y="180"/>
                  </a:cubicBezTo>
                  <a:cubicBezTo>
                    <a:pt x="57" y="184"/>
                    <a:pt x="57" y="184"/>
                    <a:pt x="57" y="184"/>
                  </a:cubicBezTo>
                  <a:cubicBezTo>
                    <a:pt x="51" y="184"/>
                    <a:pt x="51" y="184"/>
                    <a:pt x="51" y="184"/>
                  </a:cubicBezTo>
                  <a:cubicBezTo>
                    <a:pt x="51" y="184"/>
                    <a:pt x="51" y="183"/>
                    <a:pt x="51" y="183"/>
                  </a:cubicBezTo>
                  <a:cubicBezTo>
                    <a:pt x="51" y="183"/>
                    <a:pt x="51" y="183"/>
                    <a:pt x="51" y="183"/>
                  </a:cubicBezTo>
                  <a:cubicBezTo>
                    <a:pt x="51" y="182"/>
                    <a:pt x="51" y="182"/>
                    <a:pt x="51" y="182"/>
                  </a:cubicBezTo>
                  <a:cubicBezTo>
                    <a:pt x="51" y="181"/>
                    <a:pt x="50" y="180"/>
                    <a:pt x="50" y="178"/>
                  </a:cubicBezTo>
                  <a:cubicBezTo>
                    <a:pt x="49" y="176"/>
                    <a:pt x="48" y="174"/>
                    <a:pt x="48" y="172"/>
                  </a:cubicBezTo>
                  <a:cubicBezTo>
                    <a:pt x="48" y="171"/>
                    <a:pt x="49" y="170"/>
                    <a:pt x="49" y="169"/>
                  </a:cubicBezTo>
                  <a:cubicBezTo>
                    <a:pt x="49" y="169"/>
                    <a:pt x="49" y="169"/>
                    <a:pt x="49" y="169"/>
                  </a:cubicBezTo>
                  <a:cubicBezTo>
                    <a:pt x="50" y="168"/>
                    <a:pt x="50" y="167"/>
                    <a:pt x="50" y="165"/>
                  </a:cubicBezTo>
                  <a:cubicBezTo>
                    <a:pt x="49" y="161"/>
                    <a:pt x="45" y="161"/>
                    <a:pt x="44" y="157"/>
                  </a:cubicBezTo>
                  <a:cubicBezTo>
                    <a:pt x="43" y="154"/>
                    <a:pt x="39" y="151"/>
                    <a:pt x="39" y="150"/>
                  </a:cubicBezTo>
                  <a:cubicBezTo>
                    <a:pt x="32" y="146"/>
                    <a:pt x="28" y="147"/>
                    <a:pt x="24" y="143"/>
                  </a:cubicBezTo>
                  <a:cubicBezTo>
                    <a:pt x="23" y="142"/>
                    <a:pt x="22" y="141"/>
                    <a:pt x="22" y="140"/>
                  </a:cubicBezTo>
                  <a:cubicBezTo>
                    <a:pt x="23" y="139"/>
                    <a:pt x="23" y="139"/>
                    <a:pt x="23" y="139"/>
                  </a:cubicBezTo>
                  <a:cubicBezTo>
                    <a:pt x="23" y="139"/>
                    <a:pt x="22" y="139"/>
                    <a:pt x="21" y="138"/>
                  </a:cubicBezTo>
                  <a:cubicBezTo>
                    <a:pt x="20" y="137"/>
                    <a:pt x="19" y="136"/>
                    <a:pt x="18" y="135"/>
                  </a:cubicBezTo>
                  <a:cubicBezTo>
                    <a:pt x="18" y="135"/>
                    <a:pt x="18" y="135"/>
                    <a:pt x="18" y="135"/>
                  </a:cubicBezTo>
                  <a:cubicBezTo>
                    <a:pt x="19" y="135"/>
                    <a:pt x="20" y="133"/>
                    <a:pt x="20" y="133"/>
                  </a:cubicBezTo>
                  <a:cubicBezTo>
                    <a:pt x="21" y="130"/>
                    <a:pt x="21" y="130"/>
                    <a:pt x="21" y="130"/>
                  </a:cubicBezTo>
                  <a:cubicBezTo>
                    <a:pt x="22" y="128"/>
                    <a:pt x="22" y="128"/>
                    <a:pt x="22" y="128"/>
                  </a:cubicBezTo>
                  <a:cubicBezTo>
                    <a:pt x="22" y="128"/>
                    <a:pt x="21" y="125"/>
                    <a:pt x="20" y="125"/>
                  </a:cubicBezTo>
                  <a:cubicBezTo>
                    <a:pt x="20" y="124"/>
                    <a:pt x="17" y="123"/>
                    <a:pt x="17" y="123"/>
                  </a:cubicBezTo>
                  <a:cubicBezTo>
                    <a:pt x="17" y="118"/>
                    <a:pt x="17" y="118"/>
                    <a:pt x="17" y="118"/>
                  </a:cubicBezTo>
                  <a:cubicBezTo>
                    <a:pt x="16" y="113"/>
                    <a:pt x="16" y="113"/>
                    <a:pt x="16" y="113"/>
                  </a:cubicBezTo>
                  <a:cubicBezTo>
                    <a:pt x="14" y="110"/>
                    <a:pt x="14" y="110"/>
                    <a:pt x="14" y="110"/>
                  </a:cubicBezTo>
                  <a:cubicBezTo>
                    <a:pt x="14" y="110"/>
                    <a:pt x="16" y="108"/>
                    <a:pt x="17" y="107"/>
                  </a:cubicBezTo>
                  <a:cubicBezTo>
                    <a:pt x="17" y="107"/>
                    <a:pt x="18" y="106"/>
                    <a:pt x="19" y="106"/>
                  </a:cubicBezTo>
                  <a:cubicBezTo>
                    <a:pt x="20" y="105"/>
                    <a:pt x="22" y="105"/>
                    <a:pt x="23" y="105"/>
                  </a:cubicBezTo>
                  <a:cubicBezTo>
                    <a:pt x="24" y="105"/>
                    <a:pt x="26" y="103"/>
                    <a:pt x="26" y="103"/>
                  </a:cubicBezTo>
                  <a:cubicBezTo>
                    <a:pt x="26" y="103"/>
                    <a:pt x="26" y="100"/>
                    <a:pt x="25" y="99"/>
                  </a:cubicBezTo>
                  <a:cubicBezTo>
                    <a:pt x="25" y="97"/>
                    <a:pt x="27" y="95"/>
                    <a:pt x="27" y="95"/>
                  </a:cubicBezTo>
                  <a:cubicBezTo>
                    <a:pt x="27" y="95"/>
                    <a:pt x="30" y="91"/>
                    <a:pt x="31" y="90"/>
                  </a:cubicBezTo>
                  <a:cubicBezTo>
                    <a:pt x="32" y="89"/>
                    <a:pt x="33" y="84"/>
                    <a:pt x="33" y="84"/>
                  </a:cubicBezTo>
                  <a:cubicBezTo>
                    <a:pt x="29" y="84"/>
                    <a:pt x="29" y="84"/>
                    <a:pt x="29" y="84"/>
                  </a:cubicBezTo>
                  <a:cubicBezTo>
                    <a:pt x="25" y="83"/>
                    <a:pt x="25" y="83"/>
                    <a:pt x="25" y="83"/>
                  </a:cubicBezTo>
                  <a:cubicBezTo>
                    <a:pt x="25" y="83"/>
                    <a:pt x="21" y="77"/>
                    <a:pt x="21" y="77"/>
                  </a:cubicBezTo>
                  <a:cubicBezTo>
                    <a:pt x="21" y="76"/>
                    <a:pt x="19" y="76"/>
                    <a:pt x="19" y="76"/>
                  </a:cubicBezTo>
                  <a:cubicBezTo>
                    <a:pt x="19" y="76"/>
                    <a:pt x="15" y="74"/>
                    <a:pt x="15" y="74"/>
                  </a:cubicBezTo>
                  <a:cubicBezTo>
                    <a:pt x="14" y="74"/>
                    <a:pt x="11" y="73"/>
                    <a:pt x="11" y="73"/>
                  </a:cubicBezTo>
                  <a:cubicBezTo>
                    <a:pt x="11" y="73"/>
                    <a:pt x="7" y="68"/>
                    <a:pt x="6" y="66"/>
                  </a:cubicBezTo>
                  <a:cubicBezTo>
                    <a:pt x="5" y="64"/>
                    <a:pt x="4" y="63"/>
                    <a:pt x="4" y="63"/>
                  </a:cubicBezTo>
                  <a:cubicBezTo>
                    <a:pt x="4" y="63"/>
                    <a:pt x="3" y="61"/>
                    <a:pt x="2" y="60"/>
                  </a:cubicBezTo>
                  <a:cubicBezTo>
                    <a:pt x="1" y="59"/>
                    <a:pt x="1" y="57"/>
                    <a:pt x="1" y="57"/>
                  </a:cubicBezTo>
                  <a:cubicBezTo>
                    <a:pt x="1" y="57"/>
                    <a:pt x="2" y="54"/>
                    <a:pt x="1" y="52"/>
                  </a:cubicBezTo>
                  <a:cubicBezTo>
                    <a:pt x="1" y="51"/>
                    <a:pt x="0" y="47"/>
                    <a:pt x="1" y="47"/>
                  </a:cubicBezTo>
                  <a:cubicBezTo>
                    <a:pt x="2" y="45"/>
                    <a:pt x="3" y="43"/>
                    <a:pt x="5" y="42"/>
                  </a:cubicBezTo>
                  <a:cubicBezTo>
                    <a:pt x="6" y="42"/>
                    <a:pt x="6" y="42"/>
                    <a:pt x="7" y="42"/>
                  </a:cubicBezTo>
                  <a:cubicBezTo>
                    <a:pt x="8" y="42"/>
                    <a:pt x="7" y="39"/>
                    <a:pt x="7" y="39"/>
                  </a:cubicBezTo>
                  <a:lnTo>
                    <a:pt x="7" y="38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3175" cap="rnd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Lato Light"/>
              </a:endParaRPr>
            </a:p>
          </p:txBody>
        </p:sp>
        <p:sp>
          <p:nvSpPr>
            <p:cNvPr id="31" name="Freeform 212">
              <a:extLst>
                <a:ext uri="{FF2B5EF4-FFF2-40B4-BE49-F238E27FC236}">
                  <a16:creationId xmlns:a16="http://schemas.microsoft.com/office/drawing/2014/main" id="{C78A657A-DF82-ECC7-0638-AA219C26923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12115" y="3121100"/>
              <a:ext cx="622278" cy="493289"/>
            </a:xfrm>
            <a:custGeom>
              <a:avLst/>
              <a:gdLst>
                <a:gd name="T0" fmla="*/ 3 w 273"/>
                <a:gd name="T1" fmla="*/ 68 h 223"/>
                <a:gd name="T2" fmla="*/ 41 w 273"/>
                <a:gd name="T3" fmla="*/ 71 h 223"/>
                <a:gd name="T4" fmla="*/ 60 w 273"/>
                <a:gd name="T5" fmla="*/ 70 h 223"/>
                <a:gd name="T6" fmla="*/ 73 w 273"/>
                <a:gd name="T7" fmla="*/ 54 h 223"/>
                <a:gd name="T8" fmla="*/ 49 w 273"/>
                <a:gd name="T9" fmla="*/ 36 h 223"/>
                <a:gd name="T10" fmla="*/ 65 w 273"/>
                <a:gd name="T11" fmla="*/ 28 h 223"/>
                <a:gd name="T12" fmla="*/ 87 w 273"/>
                <a:gd name="T13" fmla="*/ 33 h 223"/>
                <a:gd name="T14" fmla="*/ 101 w 273"/>
                <a:gd name="T15" fmla="*/ 44 h 223"/>
                <a:gd name="T16" fmla="*/ 128 w 273"/>
                <a:gd name="T17" fmla="*/ 54 h 223"/>
                <a:gd name="T18" fmla="*/ 145 w 273"/>
                <a:gd name="T19" fmla="*/ 30 h 223"/>
                <a:gd name="T20" fmla="*/ 161 w 273"/>
                <a:gd name="T21" fmla="*/ 0 h 223"/>
                <a:gd name="T22" fmla="*/ 202 w 273"/>
                <a:gd name="T23" fmla="*/ 43 h 223"/>
                <a:gd name="T24" fmla="*/ 227 w 273"/>
                <a:gd name="T25" fmla="*/ 63 h 223"/>
                <a:gd name="T26" fmla="*/ 260 w 273"/>
                <a:gd name="T27" fmla="*/ 65 h 223"/>
                <a:gd name="T28" fmla="*/ 262 w 273"/>
                <a:gd name="T29" fmla="*/ 72 h 223"/>
                <a:gd name="T30" fmla="*/ 240 w 273"/>
                <a:gd name="T31" fmla="*/ 85 h 223"/>
                <a:gd name="T32" fmla="*/ 233 w 273"/>
                <a:gd name="T33" fmla="*/ 106 h 223"/>
                <a:gd name="T34" fmla="*/ 236 w 273"/>
                <a:gd name="T35" fmla="*/ 125 h 223"/>
                <a:gd name="T36" fmla="*/ 243 w 273"/>
                <a:gd name="T37" fmla="*/ 148 h 223"/>
                <a:gd name="T38" fmla="*/ 237 w 273"/>
                <a:gd name="T39" fmla="*/ 172 h 223"/>
                <a:gd name="T40" fmla="*/ 229 w 273"/>
                <a:gd name="T41" fmla="*/ 161 h 223"/>
                <a:gd name="T42" fmla="*/ 223 w 273"/>
                <a:gd name="T43" fmla="*/ 178 h 223"/>
                <a:gd name="T44" fmla="*/ 230 w 273"/>
                <a:gd name="T45" fmla="*/ 201 h 223"/>
                <a:gd name="T46" fmla="*/ 211 w 273"/>
                <a:gd name="T47" fmla="*/ 207 h 223"/>
                <a:gd name="T48" fmla="*/ 195 w 273"/>
                <a:gd name="T49" fmla="*/ 200 h 223"/>
                <a:gd name="T50" fmla="*/ 193 w 273"/>
                <a:gd name="T51" fmla="*/ 177 h 223"/>
                <a:gd name="T52" fmla="*/ 189 w 273"/>
                <a:gd name="T53" fmla="*/ 154 h 223"/>
                <a:gd name="T54" fmla="*/ 152 w 273"/>
                <a:gd name="T55" fmla="*/ 156 h 223"/>
                <a:gd name="T56" fmla="*/ 123 w 273"/>
                <a:gd name="T57" fmla="*/ 193 h 223"/>
                <a:gd name="T58" fmla="*/ 98 w 273"/>
                <a:gd name="T59" fmla="*/ 195 h 223"/>
                <a:gd name="T60" fmla="*/ 96 w 273"/>
                <a:gd name="T61" fmla="*/ 182 h 223"/>
                <a:gd name="T62" fmla="*/ 98 w 273"/>
                <a:gd name="T63" fmla="*/ 169 h 223"/>
                <a:gd name="T64" fmla="*/ 89 w 273"/>
                <a:gd name="T65" fmla="*/ 162 h 223"/>
                <a:gd name="T66" fmla="*/ 91 w 273"/>
                <a:gd name="T67" fmla="*/ 154 h 223"/>
                <a:gd name="T68" fmla="*/ 89 w 273"/>
                <a:gd name="T69" fmla="*/ 147 h 223"/>
                <a:gd name="T70" fmla="*/ 78 w 273"/>
                <a:gd name="T71" fmla="*/ 142 h 223"/>
                <a:gd name="T72" fmla="*/ 62 w 273"/>
                <a:gd name="T73" fmla="*/ 137 h 223"/>
                <a:gd name="T74" fmla="*/ 47 w 273"/>
                <a:gd name="T75" fmla="*/ 132 h 223"/>
                <a:gd name="T76" fmla="*/ 50 w 273"/>
                <a:gd name="T77" fmla="*/ 125 h 223"/>
                <a:gd name="T78" fmla="*/ 55 w 273"/>
                <a:gd name="T79" fmla="*/ 116 h 223"/>
                <a:gd name="T80" fmla="*/ 44 w 273"/>
                <a:gd name="T81" fmla="*/ 111 h 223"/>
                <a:gd name="T82" fmla="*/ 26 w 273"/>
                <a:gd name="T83" fmla="*/ 100 h 223"/>
                <a:gd name="T84" fmla="*/ 24 w 273"/>
                <a:gd name="T85" fmla="*/ 88 h 223"/>
                <a:gd name="T86" fmla="*/ 24 w 273"/>
                <a:gd name="T87" fmla="*/ 83 h 223"/>
                <a:gd name="T88" fmla="*/ 16 w 273"/>
                <a:gd name="T89" fmla="*/ 76 h 223"/>
                <a:gd name="T90" fmla="*/ 4 w 273"/>
                <a:gd name="T91" fmla="*/ 76 h 223"/>
                <a:gd name="T92" fmla="*/ 10 w 273"/>
                <a:gd name="T93" fmla="*/ 182 h 223"/>
                <a:gd name="T94" fmla="*/ 26 w 273"/>
                <a:gd name="T95" fmla="*/ 198 h 223"/>
                <a:gd name="T96" fmla="*/ 44 w 273"/>
                <a:gd name="T97" fmla="*/ 209 h 223"/>
                <a:gd name="T98" fmla="*/ 76 w 273"/>
                <a:gd name="T99" fmla="*/ 223 h 223"/>
                <a:gd name="T100" fmla="*/ 78 w 273"/>
                <a:gd name="T101" fmla="*/ 204 h 223"/>
                <a:gd name="T102" fmla="*/ 69 w 273"/>
                <a:gd name="T103" fmla="*/ 195 h 223"/>
                <a:gd name="T104" fmla="*/ 61 w 273"/>
                <a:gd name="T105" fmla="*/ 180 h 223"/>
                <a:gd name="T106" fmla="*/ 34 w 273"/>
                <a:gd name="T107" fmla="*/ 186 h 223"/>
                <a:gd name="T108" fmla="*/ 18 w 273"/>
                <a:gd name="T109" fmla="*/ 18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73" h="223">
                  <a:moveTo>
                    <a:pt x="0" y="75"/>
                  </a:moveTo>
                  <a:cubicBezTo>
                    <a:pt x="1" y="75"/>
                    <a:pt x="3" y="74"/>
                    <a:pt x="4" y="74"/>
                  </a:cubicBezTo>
                  <a:cubicBezTo>
                    <a:pt x="4" y="73"/>
                    <a:pt x="5" y="73"/>
                    <a:pt x="5" y="72"/>
                  </a:cubicBezTo>
                  <a:cubicBezTo>
                    <a:pt x="5" y="72"/>
                    <a:pt x="2" y="71"/>
                    <a:pt x="1" y="69"/>
                  </a:cubicBezTo>
                  <a:cubicBezTo>
                    <a:pt x="1" y="69"/>
                    <a:pt x="3" y="68"/>
                    <a:pt x="3" y="68"/>
                  </a:cubicBezTo>
                  <a:cubicBezTo>
                    <a:pt x="3" y="68"/>
                    <a:pt x="9" y="69"/>
                    <a:pt x="11" y="69"/>
                  </a:cubicBezTo>
                  <a:cubicBezTo>
                    <a:pt x="13" y="69"/>
                    <a:pt x="20" y="67"/>
                    <a:pt x="20" y="67"/>
                  </a:cubicBezTo>
                  <a:cubicBezTo>
                    <a:pt x="22" y="71"/>
                    <a:pt x="22" y="71"/>
                    <a:pt x="22" y="71"/>
                  </a:cubicBezTo>
                  <a:cubicBezTo>
                    <a:pt x="22" y="71"/>
                    <a:pt x="33" y="71"/>
                    <a:pt x="37" y="72"/>
                  </a:cubicBezTo>
                  <a:cubicBezTo>
                    <a:pt x="39" y="73"/>
                    <a:pt x="39" y="72"/>
                    <a:pt x="41" y="71"/>
                  </a:cubicBezTo>
                  <a:cubicBezTo>
                    <a:pt x="42" y="70"/>
                    <a:pt x="44" y="69"/>
                    <a:pt x="45" y="70"/>
                  </a:cubicBezTo>
                  <a:cubicBezTo>
                    <a:pt x="46" y="70"/>
                    <a:pt x="46" y="70"/>
                    <a:pt x="48" y="71"/>
                  </a:cubicBezTo>
                  <a:cubicBezTo>
                    <a:pt x="50" y="72"/>
                    <a:pt x="53" y="73"/>
                    <a:pt x="55" y="73"/>
                  </a:cubicBezTo>
                  <a:cubicBezTo>
                    <a:pt x="59" y="73"/>
                    <a:pt x="59" y="73"/>
                    <a:pt x="59" y="73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62" y="72"/>
                    <a:pt x="58" y="59"/>
                    <a:pt x="60" y="59"/>
                  </a:cubicBezTo>
                  <a:cubicBezTo>
                    <a:pt x="63" y="58"/>
                    <a:pt x="64" y="61"/>
                    <a:pt x="68" y="60"/>
                  </a:cubicBezTo>
                  <a:cubicBezTo>
                    <a:pt x="72" y="58"/>
                    <a:pt x="78" y="66"/>
                    <a:pt x="79" y="62"/>
                  </a:cubicBezTo>
                  <a:cubicBezTo>
                    <a:pt x="80" y="59"/>
                    <a:pt x="86" y="63"/>
                    <a:pt x="81" y="59"/>
                  </a:cubicBezTo>
                  <a:cubicBezTo>
                    <a:pt x="75" y="54"/>
                    <a:pt x="77" y="55"/>
                    <a:pt x="73" y="54"/>
                  </a:cubicBezTo>
                  <a:cubicBezTo>
                    <a:pt x="69" y="52"/>
                    <a:pt x="66" y="51"/>
                    <a:pt x="64" y="50"/>
                  </a:cubicBezTo>
                  <a:cubicBezTo>
                    <a:pt x="62" y="50"/>
                    <a:pt x="63" y="50"/>
                    <a:pt x="60" y="48"/>
                  </a:cubicBezTo>
                  <a:cubicBezTo>
                    <a:pt x="57" y="46"/>
                    <a:pt x="54" y="44"/>
                    <a:pt x="54" y="44"/>
                  </a:cubicBezTo>
                  <a:cubicBezTo>
                    <a:pt x="54" y="44"/>
                    <a:pt x="51" y="43"/>
                    <a:pt x="51" y="41"/>
                  </a:cubicBezTo>
                  <a:cubicBezTo>
                    <a:pt x="50" y="39"/>
                    <a:pt x="49" y="36"/>
                    <a:pt x="49" y="36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4" y="23"/>
                    <a:pt x="59" y="23"/>
                  </a:cubicBezTo>
                  <a:cubicBezTo>
                    <a:pt x="63" y="23"/>
                    <a:pt x="63" y="23"/>
                    <a:pt x="63" y="23"/>
                  </a:cubicBezTo>
                  <a:cubicBezTo>
                    <a:pt x="63" y="23"/>
                    <a:pt x="64" y="29"/>
                    <a:pt x="65" y="28"/>
                  </a:cubicBezTo>
                  <a:cubicBezTo>
                    <a:pt x="67" y="28"/>
                    <a:pt x="68" y="26"/>
                    <a:pt x="69" y="25"/>
                  </a:cubicBezTo>
                  <a:cubicBezTo>
                    <a:pt x="70" y="24"/>
                    <a:pt x="73" y="21"/>
                    <a:pt x="74" y="22"/>
                  </a:cubicBezTo>
                  <a:cubicBezTo>
                    <a:pt x="74" y="24"/>
                    <a:pt x="71" y="27"/>
                    <a:pt x="75" y="27"/>
                  </a:cubicBezTo>
                  <a:cubicBezTo>
                    <a:pt x="79" y="27"/>
                    <a:pt x="78" y="29"/>
                    <a:pt x="81" y="30"/>
                  </a:cubicBezTo>
                  <a:cubicBezTo>
                    <a:pt x="84" y="30"/>
                    <a:pt x="87" y="32"/>
                    <a:pt x="87" y="33"/>
                  </a:cubicBezTo>
                  <a:cubicBezTo>
                    <a:pt x="87" y="34"/>
                    <a:pt x="87" y="35"/>
                    <a:pt x="88" y="36"/>
                  </a:cubicBezTo>
                  <a:cubicBezTo>
                    <a:pt x="90" y="37"/>
                    <a:pt x="91" y="36"/>
                    <a:pt x="93" y="36"/>
                  </a:cubicBezTo>
                  <a:cubicBezTo>
                    <a:pt x="95" y="36"/>
                    <a:pt x="95" y="34"/>
                    <a:pt x="96" y="36"/>
                  </a:cubicBezTo>
                  <a:cubicBezTo>
                    <a:pt x="96" y="38"/>
                    <a:pt x="97" y="39"/>
                    <a:pt x="97" y="39"/>
                  </a:cubicBezTo>
                  <a:cubicBezTo>
                    <a:pt x="101" y="44"/>
                    <a:pt x="101" y="44"/>
                    <a:pt x="101" y="44"/>
                  </a:cubicBezTo>
                  <a:cubicBezTo>
                    <a:pt x="105" y="48"/>
                    <a:pt x="105" y="48"/>
                    <a:pt x="105" y="48"/>
                  </a:cubicBezTo>
                  <a:cubicBezTo>
                    <a:pt x="105" y="48"/>
                    <a:pt x="102" y="48"/>
                    <a:pt x="106" y="50"/>
                  </a:cubicBezTo>
                  <a:cubicBezTo>
                    <a:pt x="110" y="51"/>
                    <a:pt x="113" y="51"/>
                    <a:pt x="113" y="51"/>
                  </a:cubicBezTo>
                  <a:cubicBezTo>
                    <a:pt x="113" y="51"/>
                    <a:pt x="113" y="51"/>
                    <a:pt x="117" y="52"/>
                  </a:cubicBezTo>
                  <a:cubicBezTo>
                    <a:pt x="121" y="53"/>
                    <a:pt x="124" y="55"/>
                    <a:pt x="128" y="54"/>
                  </a:cubicBezTo>
                  <a:cubicBezTo>
                    <a:pt x="133" y="54"/>
                    <a:pt x="137" y="49"/>
                    <a:pt x="137" y="49"/>
                  </a:cubicBezTo>
                  <a:cubicBezTo>
                    <a:pt x="137" y="49"/>
                    <a:pt x="139" y="46"/>
                    <a:pt x="138" y="44"/>
                  </a:cubicBezTo>
                  <a:cubicBezTo>
                    <a:pt x="138" y="42"/>
                    <a:pt x="140" y="38"/>
                    <a:pt x="142" y="37"/>
                  </a:cubicBezTo>
                  <a:cubicBezTo>
                    <a:pt x="144" y="36"/>
                    <a:pt x="141" y="35"/>
                    <a:pt x="142" y="33"/>
                  </a:cubicBezTo>
                  <a:cubicBezTo>
                    <a:pt x="143" y="32"/>
                    <a:pt x="144" y="31"/>
                    <a:pt x="145" y="30"/>
                  </a:cubicBezTo>
                  <a:cubicBezTo>
                    <a:pt x="147" y="29"/>
                    <a:pt x="153" y="23"/>
                    <a:pt x="153" y="23"/>
                  </a:cubicBezTo>
                  <a:cubicBezTo>
                    <a:pt x="155" y="18"/>
                    <a:pt x="155" y="18"/>
                    <a:pt x="155" y="18"/>
                  </a:cubicBezTo>
                  <a:cubicBezTo>
                    <a:pt x="155" y="18"/>
                    <a:pt x="155" y="12"/>
                    <a:pt x="156" y="11"/>
                  </a:cubicBezTo>
                  <a:cubicBezTo>
                    <a:pt x="157" y="10"/>
                    <a:pt x="160" y="2"/>
                    <a:pt x="160" y="2"/>
                  </a:cubicBezTo>
                  <a:cubicBezTo>
                    <a:pt x="161" y="0"/>
                    <a:pt x="161" y="0"/>
                    <a:pt x="161" y="0"/>
                  </a:cubicBezTo>
                  <a:cubicBezTo>
                    <a:pt x="161" y="0"/>
                    <a:pt x="181" y="18"/>
                    <a:pt x="182" y="18"/>
                  </a:cubicBezTo>
                  <a:cubicBezTo>
                    <a:pt x="183" y="18"/>
                    <a:pt x="191" y="23"/>
                    <a:pt x="192" y="25"/>
                  </a:cubicBezTo>
                  <a:cubicBezTo>
                    <a:pt x="193" y="26"/>
                    <a:pt x="199" y="34"/>
                    <a:pt x="199" y="34"/>
                  </a:cubicBezTo>
                  <a:cubicBezTo>
                    <a:pt x="200" y="38"/>
                    <a:pt x="200" y="38"/>
                    <a:pt x="200" y="38"/>
                  </a:cubicBezTo>
                  <a:cubicBezTo>
                    <a:pt x="200" y="38"/>
                    <a:pt x="200" y="41"/>
                    <a:pt x="202" y="43"/>
                  </a:cubicBezTo>
                  <a:cubicBezTo>
                    <a:pt x="204" y="44"/>
                    <a:pt x="208" y="48"/>
                    <a:pt x="210" y="49"/>
                  </a:cubicBezTo>
                  <a:cubicBezTo>
                    <a:pt x="212" y="49"/>
                    <a:pt x="220" y="54"/>
                    <a:pt x="220" y="54"/>
                  </a:cubicBezTo>
                  <a:cubicBezTo>
                    <a:pt x="220" y="54"/>
                    <a:pt x="221" y="51"/>
                    <a:pt x="222" y="53"/>
                  </a:cubicBezTo>
                  <a:cubicBezTo>
                    <a:pt x="223" y="55"/>
                    <a:pt x="224" y="58"/>
                    <a:pt x="224" y="59"/>
                  </a:cubicBezTo>
                  <a:cubicBezTo>
                    <a:pt x="224" y="60"/>
                    <a:pt x="225" y="64"/>
                    <a:pt x="227" y="63"/>
                  </a:cubicBezTo>
                  <a:cubicBezTo>
                    <a:pt x="229" y="63"/>
                    <a:pt x="235" y="63"/>
                    <a:pt x="235" y="63"/>
                  </a:cubicBezTo>
                  <a:cubicBezTo>
                    <a:pt x="235" y="63"/>
                    <a:pt x="236" y="65"/>
                    <a:pt x="239" y="65"/>
                  </a:cubicBezTo>
                  <a:cubicBezTo>
                    <a:pt x="242" y="65"/>
                    <a:pt x="243" y="64"/>
                    <a:pt x="245" y="63"/>
                  </a:cubicBezTo>
                  <a:cubicBezTo>
                    <a:pt x="246" y="63"/>
                    <a:pt x="254" y="62"/>
                    <a:pt x="254" y="62"/>
                  </a:cubicBezTo>
                  <a:cubicBezTo>
                    <a:pt x="260" y="65"/>
                    <a:pt x="260" y="65"/>
                    <a:pt x="260" y="65"/>
                  </a:cubicBezTo>
                  <a:cubicBezTo>
                    <a:pt x="266" y="67"/>
                    <a:pt x="266" y="67"/>
                    <a:pt x="266" y="67"/>
                  </a:cubicBezTo>
                  <a:cubicBezTo>
                    <a:pt x="271" y="72"/>
                    <a:pt x="271" y="72"/>
                    <a:pt x="271" y="72"/>
                  </a:cubicBezTo>
                  <a:cubicBezTo>
                    <a:pt x="273" y="76"/>
                    <a:pt x="273" y="76"/>
                    <a:pt x="273" y="76"/>
                  </a:cubicBezTo>
                  <a:cubicBezTo>
                    <a:pt x="273" y="76"/>
                    <a:pt x="267" y="71"/>
                    <a:pt x="266" y="71"/>
                  </a:cubicBezTo>
                  <a:cubicBezTo>
                    <a:pt x="265" y="72"/>
                    <a:pt x="263" y="72"/>
                    <a:pt x="262" y="72"/>
                  </a:cubicBezTo>
                  <a:cubicBezTo>
                    <a:pt x="260" y="73"/>
                    <a:pt x="255" y="74"/>
                    <a:pt x="255" y="74"/>
                  </a:cubicBezTo>
                  <a:cubicBezTo>
                    <a:pt x="252" y="76"/>
                    <a:pt x="252" y="76"/>
                    <a:pt x="252" y="76"/>
                  </a:cubicBezTo>
                  <a:cubicBezTo>
                    <a:pt x="248" y="76"/>
                    <a:pt x="248" y="76"/>
                    <a:pt x="248" y="76"/>
                  </a:cubicBezTo>
                  <a:cubicBezTo>
                    <a:pt x="245" y="81"/>
                    <a:pt x="245" y="81"/>
                    <a:pt x="245" y="81"/>
                  </a:cubicBezTo>
                  <a:cubicBezTo>
                    <a:pt x="240" y="85"/>
                    <a:pt x="240" y="85"/>
                    <a:pt x="240" y="85"/>
                  </a:cubicBezTo>
                  <a:cubicBezTo>
                    <a:pt x="234" y="90"/>
                    <a:pt x="234" y="90"/>
                    <a:pt x="234" y="90"/>
                  </a:cubicBezTo>
                  <a:cubicBezTo>
                    <a:pt x="231" y="97"/>
                    <a:pt x="231" y="97"/>
                    <a:pt x="231" y="97"/>
                  </a:cubicBezTo>
                  <a:cubicBezTo>
                    <a:pt x="231" y="97"/>
                    <a:pt x="235" y="100"/>
                    <a:pt x="234" y="100"/>
                  </a:cubicBezTo>
                  <a:cubicBezTo>
                    <a:pt x="233" y="101"/>
                    <a:pt x="231" y="103"/>
                    <a:pt x="231" y="103"/>
                  </a:cubicBezTo>
                  <a:cubicBezTo>
                    <a:pt x="233" y="106"/>
                    <a:pt x="233" y="106"/>
                    <a:pt x="233" y="106"/>
                  </a:cubicBezTo>
                  <a:cubicBezTo>
                    <a:pt x="232" y="110"/>
                    <a:pt x="232" y="110"/>
                    <a:pt x="232" y="110"/>
                  </a:cubicBezTo>
                  <a:cubicBezTo>
                    <a:pt x="236" y="114"/>
                    <a:pt x="236" y="114"/>
                    <a:pt x="236" y="114"/>
                  </a:cubicBezTo>
                  <a:cubicBezTo>
                    <a:pt x="235" y="117"/>
                    <a:pt x="235" y="117"/>
                    <a:pt x="235" y="117"/>
                  </a:cubicBezTo>
                  <a:cubicBezTo>
                    <a:pt x="236" y="121"/>
                    <a:pt x="236" y="121"/>
                    <a:pt x="236" y="121"/>
                  </a:cubicBezTo>
                  <a:cubicBezTo>
                    <a:pt x="236" y="121"/>
                    <a:pt x="240" y="121"/>
                    <a:pt x="236" y="125"/>
                  </a:cubicBezTo>
                  <a:cubicBezTo>
                    <a:pt x="233" y="128"/>
                    <a:pt x="232" y="129"/>
                    <a:pt x="232" y="130"/>
                  </a:cubicBezTo>
                  <a:cubicBezTo>
                    <a:pt x="233" y="132"/>
                    <a:pt x="234" y="136"/>
                    <a:pt x="234" y="136"/>
                  </a:cubicBezTo>
                  <a:cubicBezTo>
                    <a:pt x="234" y="136"/>
                    <a:pt x="233" y="139"/>
                    <a:pt x="235" y="141"/>
                  </a:cubicBezTo>
                  <a:cubicBezTo>
                    <a:pt x="236" y="142"/>
                    <a:pt x="241" y="144"/>
                    <a:pt x="241" y="144"/>
                  </a:cubicBezTo>
                  <a:cubicBezTo>
                    <a:pt x="241" y="144"/>
                    <a:pt x="243" y="147"/>
                    <a:pt x="243" y="148"/>
                  </a:cubicBezTo>
                  <a:cubicBezTo>
                    <a:pt x="242" y="149"/>
                    <a:pt x="236" y="150"/>
                    <a:pt x="236" y="150"/>
                  </a:cubicBezTo>
                  <a:cubicBezTo>
                    <a:pt x="236" y="150"/>
                    <a:pt x="236" y="153"/>
                    <a:pt x="236" y="154"/>
                  </a:cubicBezTo>
                  <a:cubicBezTo>
                    <a:pt x="236" y="155"/>
                    <a:pt x="237" y="160"/>
                    <a:pt x="237" y="160"/>
                  </a:cubicBezTo>
                  <a:cubicBezTo>
                    <a:pt x="239" y="166"/>
                    <a:pt x="239" y="166"/>
                    <a:pt x="239" y="166"/>
                  </a:cubicBezTo>
                  <a:cubicBezTo>
                    <a:pt x="239" y="166"/>
                    <a:pt x="239" y="170"/>
                    <a:pt x="237" y="172"/>
                  </a:cubicBezTo>
                  <a:cubicBezTo>
                    <a:pt x="234" y="174"/>
                    <a:pt x="233" y="175"/>
                    <a:pt x="231" y="173"/>
                  </a:cubicBezTo>
                  <a:cubicBezTo>
                    <a:pt x="235" y="169"/>
                    <a:pt x="235" y="169"/>
                    <a:pt x="235" y="169"/>
                  </a:cubicBezTo>
                  <a:cubicBezTo>
                    <a:pt x="234" y="165"/>
                    <a:pt x="234" y="165"/>
                    <a:pt x="234" y="165"/>
                  </a:cubicBezTo>
                  <a:cubicBezTo>
                    <a:pt x="231" y="166"/>
                    <a:pt x="231" y="166"/>
                    <a:pt x="231" y="166"/>
                  </a:cubicBezTo>
                  <a:cubicBezTo>
                    <a:pt x="229" y="161"/>
                    <a:pt x="229" y="161"/>
                    <a:pt x="229" y="161"/>
                  </a:cubicBezTo>
                  <a:cubicBezTo>
                    <a:pt x="225" y="162"/>
                    <a:pt x="225" y="162"/>
                    <a:pt x="225" y="162"/>
                  </a:cubicBezTo>
                  <a:cubicBezTo>
                    <a:pt x="223" y="168"/>
                    <a:pt x="223" y="168"/>
                    <a:pt x="223" y="168"/>
                  </a:cubicBezTo>
                  <a:cubicBezTo>
                    <a:pt x="225" y="174"/>
                    <a:pt x="225" y="174"/>
                    <a:pt x="225" y="174"/>
                  </a:cubicBezTo>
                  <a:cubicBezTo>
                    <a:pt x="226" y="177"/>
                    <a:pt x="226" y="177"/>
                    <a:pt x="226" y="177"/>
                  </a:cubicBezTo>
                  <a:cubicBezTo>
                    <a:pt x="226" y="177"/>
                    <a:pt x="224" y="177"/>
                    <a:pt x="223" y="178"/>
                  </a:cubicBezTo>
                  <a:cubicBezTo>
                    <a:pt x="223" y="178"/>
                    <a:pt x="221" y="179"/>
                    <a:pt x="222" y="180"/>
                  </a:cubicBezTo>
                  <a:cubicBezTo>
                    <a:pt x="223" y="181"/>
                    <a:pt x="224" y="183"/>
                    <a:pt x="224" y="183"/>
                  </a:cubicBezTo>
                  <a:cubicBezTo>
                    <a:pt x="224" y="184"/>
                    <a:pt x="225" y="188"/>
                    <a:pt x="225" y="188"/>
                  </a:cubicBezTo>
                  <a:cubicBezTo>
                    <a:pt x="227" y="192"/>
                    <a:pt x="227" y="192"/>
                    <a:pt x="227" y="192"/>
                  </a:cubicBezTo>
                  <a:cubicBezTo>
                    <a:pt x="227" y="192"/>
                    <a:pt x="230" y="200"/>
                    <a:pt x="230" y="201"/>
                  </a:cubicBezTo>
                  <a:cubicBezTo>
                    <a:pt x="230" y="201"/>
                    <a:pt x="232" y="209"/>
                    <a:pt x="232" y="209"/>
                  </a:cubicBezTo>
                  <a:cubicBezTo>
                    <a:pt x="232" y="209"/>
                    <a:pt x="227" y="214"/>
                    <a:pt x="226" y="215"/>
                  </a:cubicBezTo>
                  <a:cubicBezTo>
                    <a:pt x="224" y="216"/>
                    <a:pt x="224" y="218"/>
                    <a:pt x="223" y="217"/>
                  </a:cubicBezTo>
                  <a:cubicBezTo>
                    <a:pt x="222" y="216"/>
                    <a:pt x="220" y="214"/>
                    <a:pt x="218" y="213"/>
                  </a:cubicBezTo>
                  <a:cubicBezTo>
                    <a:pt x="217" y="212"/>
                    <a:pt x="212" y="208"/>
                    <a:pt x="211" y="207"/>
                  </a:cubicBezTo>
                  <a:cubicBezTo>
                    <a:pt x="210" y="206"/>
                    <a:pt x="208" y="205"/>
                    <a:pt x="208" y="205"/>
                  </a:cubicBezTo>
                  <a:cubicBezTo>
                    <a:pt x="208" y="205"/>
                    <a:pt x="207" y="207"/>
                    <a:pt x="206" y="207"/>
                  </a:cubicBezTo>
                  <a:cubicBezTo>
                    <a:pt x="205" y="207"/>
                    <a:pt x="203" y="206"/>
                    <a:pt x="203" y="206"/>
                  </a:cubicBezTo>
                  <a:cubicBezTo>
                    <a:pt x="202" y="206"/>
                    <a:pt x="200" y="205"/>
                    <a:pt x="199" y="204"/>
                  </a:cubicBezTo>
                  <a:cubicBezTo>
                    <a:pt x="197" y="202"/>
                    <a:pt x="196" y="200"/>
                    <a:pt x="195" y="200"/>
                  </a:cubicBezTo>
                  <a:cubicBezTo>
                    <a:pt x="195" y="200"/>
                    <a:pt x="195" y="199"/>
                    <a:pt x="191" y="199"/>
                  </a:cubicBezTo>
                  <a:cubicBezTo>
                    <a:pt x="187" y="200"/>
                    <a:pt x="179" y="200"/>
                    <a:pt x="184" y="194"/>
                  </a:cubicBezTo>
                  <a:cubicBezTo>
                    <a:pt x="185" y="192"/>
                    <a:pt x="183" y="189"/>
                    <a:pt x="189" y="186"/>
                  </a:cubicBezTo>
                  <a:cubicBezTo>
                    <a:pt x="189" y="186"/>
                    <a:pt x="194" y="184"/>
                    <a:pt x="195" y="182"/>
                  </a:cubicBezTo>
                  <a:cubicBezTo>
                    <a:pt x="197" y="180"/>
                    <a:pt x="193" y="177"/>
                    <a:pt x="193" y="177"/>
                  </a:cubicBezTo>
                  <a:cubicBezTo>
                    <a:pt x="192" y="177"/>
                    <a:pt x="191" y="177"/>
                    <a:pt x="189" y="176"/>
                  </a:cubicBezTo>
                  <a:cubicBezTo>
                    <a:pt x="188" y="176"/>
                    <a:pt x="183" y="173"/>
                    <a:pt x="183" y="172"/>
                  </a:cubicBezTo>
                  <a:cubicBezTo>
                    <a:pt x="182" y="170"/>
                    <a:pt x="182" y="169"/>
                    <a:pt x="183" y="165"/>
                  </a:cubicBezTo>
                  <a:cubicBezTo>
                    <a:pt x="184" y="161"/>
                    <a:pt x="185" y="163"/>
                    <a:pt x="187" y="161"/>
                  </a:cubicBezTo>
                  <a:cubicBezTo>
                    <a:pt x="190" y="158"/>
                    <a:pt x="192" y="156"/>
                    <a:pt x="189" y="154"/>
                  </a:cubicBezTo>
                  <a:cubicBezTo>
                    <a:pt x="186" y="153"/>
                    <a:pt x="185" y="154"/>
                    <a:pt x="179" y="150"/>
                  </a:cubicBezTo>
                  <a:cubicBezTo>
                    <a:pt x="173" y="146"/>
                    <a:pt x="171" y="144"/>
                    <a:pt x="170" y="144"/>
                  </a:cubicBezTo>
                  <a:cubicBezTo>
                    <a:pt x="169" y="143"/>
                    <a:pt x="168" y="142"/>
                    <a:pt x="166" y="143"/>
                  </a:cubicBezTo>
                  <a:cubicBezTo>
                    <a:pt x="165" y="144"/>
                    <a:pt x="160" y="149"/>
                    <a:pt x="159" y="150"/>
                  </a:cubicBezTo>
                  <a:cubicBezTo>
                    <a:pt x="158" y="151"/>
                    <a:pt x="152" y="156"/>
                    <a:pt x="152" y="156"/>
                  </a:cubicBezTo>
                  <a:cubicBezTo>
                    <a:pt x="151" y="157"/>
                    <a:pt x="141" y="164"/>
                    <a:pt x="141" y="164"/>
                  </a:cubicBezTo>
                  <a:cubicBezTo>
                    <a:pt x="141" y="164"/>
                    <a:pt x="138" y="172"/>
                    <a:pt x="136" y="175"/>
                  </a:cubicBezTo>
                  <a:cubicBezTo>
                    <a:pt x="135" y="178"/>
                    <a:pt x="129" y="182"/>
                    <a:pt x="129" y="184"/>
                  </a:cubicBezTo>
                  <a:cubicBezTo>
                    <a:pt x="129" y="185"/>
                    <a:pt x="129" y="188"/>
                    <a:pt x="128" y="189"/>
                  </a:cubicBezTo>
                  <a:cubicBezTo>
                    <a:pt x="128" y="189"/>
                    <a:pt x="125" y="193"/>
                    <a:pt x="123" y="193"/>
                  </a:cubicBezTo>
                  <a:cubicBezTo>
                    <a:pt x="122" y="194"/>
                    <a:pt x="116" y="195"/>
                    <a:pt x="116" y="197"/>
                  </a:cubicBezTo>
                  <a:cubicBezTo>
                    <a:pt x="116" y="199"/>
                    <a:pt x="119" y="199"/>
                    <a:pt x="116" y="203"/>
                  </a:cubicBezTo>
                  <a:cubicBezTo>
                    <a:pt x="113" y="206"/>
                    <a:pt x="110" y="220"/>
                    <a:pt x="107" y="208"/>
                  </a:cubicBezTo>
                  <a:cubicBezTo>
                    <a:pt x="105" y="200"/>
                    <a:pt x="105" y="199"/>
                    <a:pt x="103" y="198"/>
                  </a:cubicBezTo>
                  <a:cubicBezTo>
                    <a:pt x="100" y="196"/>
                    <a:pt x="98" y="195"/>
                    <a:pt x="98" y="195"/>
                  </a:cubicBezTo>
                  <a:cubicBezTo>
                    <a:pt x="98" y="195"/>
                    <a:pt x="96" y="192"/>
                    <a:pt x="100" y="191"/>
                  </a:cubicBezTo>
                  <a:cubicBezTo>
                    <a:pt x="104" y="191"/>
                    <a:pt x="105" y="193"/>
                    <a:pt x="107" y="191"/>
                  </a:cubicBezTo>
                  <a:cubicBezTo>
                    <a:pt x="110" y="189"/>
                    <a:pt x="111" y="188"/>
                    <a:pt x="107" y="187"/>
                  </a:cubicBezTo>
                  <a:cubicBezTo>
                    <a:pt x="103" y="186"/>
                    <a:pt x="105" y="188"/>
                    <a:pt x="101" y="186"/>
                  </a:cubicBezTo>
                  <a:cubicBezTo>
                    <a:pt x="98" y="183"/>
                    <a:pt x="97" y="183"/>
                    <a:pt x="96" y="182"/>
                  </a:cubicBezTo>
                  <a:cubicBezTo>
                    <a:pt x="96" y="181"/>
                    <a:pt x="96" y="181"/>
                    <a:pt x="97" y="180"/>
                  </a:cubicBezTo>
                  <a:cubicBezTo>
                    <a:pt x="99" y="177"/>
                    <a:pt x="99" y="177"/>
                    <a:pt x="99" y="177"/>
                  </a:cubicBezTo>
                  <a:cubicBezTo>
                    <a:pt x="99" y="177"/>
                    <a:pt x="99" y="177"/>
                    <a:pt x="98" y="177"/>
                  </a:cubicBezTo>
                  <a:cubicBezTo>
                    <a:pt x="98" y="175"/>
                    <a:pt x="100" y="173"/>
                    <a:pt x="100" y="171"/>
                  </a:cubicBezTo>
                  <a:cubicBezTo>
                    <a:pt x="100" y="170"/>
                    <a:pt x="99" y="169"/>
                    <a:pt x="98" y="169"/>
                  </a:cubicBezTo>
                  <a:cubicBezTo>
                    <a:pt x="97" y="169"/>
                    <a:pt x="98" y="169"/>
                    <a:pt x="96" y="169"/>
                  </a:cubicBezTo>
                  <a:cubicBezTo>
                    <a:pt x="96" y="168"/>
                    <a:pt x="95" y="168"/>
                    <a:pt x="95" y="167"/>
                  </a:cubicBezTo>
                  <a:cubicBezTo>
                    <a:pt x="94" y="166"/>
                    <a:pt x="94" y="166"/>
                    <a:pt x="94" y="166"/>
                  </a:cubicBezTo>
                  <a:cubicBezTo>
                    <a:pt x="90" y="166"/>
                    <a:pt x="90" y="166"/>
                    <a:pt x="90" y="166"/>
                  </a:cubicBezTo>
                  <a:cubicBezTo>
                    <a:pt x="89" y="162"/>
                    <a:pt x="89" y="162"/>
                    <a:pt x="89" y="162"/>
                  </a:cubicBezTo>
                  <a:cubicBezTo>
                    <a:pt x="89" y="162"/>
                    <a:pt x="92" y="163"/>
                    <a:pt x="93" y="163"/>
                  </a:cubicBezTo>
                  <a:cubicBezTo>
                    <a:pt x="94" y="163"/>
                    <a:pt x="98" y="160"/>
                    <a:pt x="98" y="160"/>
                  </a:cubicBezTo>
                  <a:cubicBezTo>
                    <a:pt x="98" y="160"/>
                    <a:pt x="96" y="159"/>
                    <a:pt x="95" y="159"/>
                  </a:cubicBezTo>
                  <a:cubicBezTo>
                    <a:pt x="94" y="159"/>
                    <a:pt x="94" y="156"/>
                    <a:pt x="94" y="156"/>
                  </a:cubicBezTo>
                  <a:cubicBezTo>
                    <a:pt x="91" y="154"/>
                    <a:pt x="91" y="154"/>
                    <a:pt x="91" y="154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7" y="153"/>
                    <a:pt x="86" y="152"/>
                    <a:pt x="85" y="152"/>
                  </a:cubicBezTo>
                  <a:cubicBezTo>
                    <a:pt x="85" y="151"/>
                    <a:pt x="85" y="150"/>
                    <a:pt x="85" y="150"/>
                  </a:cubicBezTo>
                  <a:cubicBezTo>
                    <a:pt x="86" y="149"/>
                    <a:pt x="86" y="149"/>
                    <a:pt x="86" y="149"/>
                  </a:cubicBezTo>
                  <a:cubicBezTo>
                    <a:pt x="89" y="147"/>
                    <a:pt x="89" y="147"/>
                    <a:pt x="89" y="147"/>
                  </a:cubicBezTo>
                  <a:cubicBezTo>
                    <a:pt x="89" y="144"/>
                    <a:pt x="89" y="144"/>
                    <a:pt x="89" y="144"/>
                  </a:cubicBezTo>
                  <a:cubicBezTo>
                    <a:pt x="89" y="141"/>
                    <a:pt x="89" y="141"/>
                    <a:pt x="89" y="141"/>
                  </a:cubicBezTo>
                  <a:cubicBezTo>
                    <a:pt x="87" y="141"/>
                    <a:pt x="87" y="141"/>
                    <a:pt x="87" y="141"/>
                  </a:cubicBezTo>
                  <a:cubicBezTo>
                    <a:pt x="87" y="141"/>
                    <a:pt x="83" y="143"/>
                    <a:pt x="81" y="141"/>
                  </a:cubicBezTo>
                  <a:cubicBezTo>
                    <a:pt x="79" y="140"/>
                    <a:pt x="80" y="141"/>
                    <a:pt x="78" y="142"/>
                  </a:cubicBezTo>
                  <a:cubicBezTo>
                    <a:pt x="77" y="142"/>
                    <a:pt x="75" y="144"/>
                    <a:pt x="75" y="144"/>
                  </a:cubicBezTo>
                  <a:cubicBezTo>
                    <a:pt x="75" y="144"/>
                    <a:pt x="74" y="145"/>
                    <a:pt x="72" y="145"/>
                  </a:cubicBezTo>
                  <a:cubicBezTo>
                    <a:pt x="71" y="145"/>
                    <a:pt x="71" y="142"/>
                    <a:pt x="71" y="142"/>
                  </a:cubicBezTo>
                  <a:cubicBezTo>
                    <a:pt x="66" y="141"/>
                    <a:pt x="66" y="141"/>
                    <a:pt x="66" y="141"/>
                  </a:cubicBezTo>
                  <a:cubicBezTo>
                    <a:pt x="62" y="137"/>
                    <a:pt x="62" y="137"/>
                    <a:pt x="62" y="137"/>
                  </a:cubicBezTo>
                  <a:cubicBezTo>
                    <a:pt x="56" y="137"/>
                    <a:pt x="56" y="137"/>
                    <a:pt x="56" y="137"/>
                  </a:cubicBezTo>
                  <a:cubicBezTo>
                    <a:pt x="54" y="136"/>
                    <a:pt x="54" y="136"/>
                    <a:pt x="54" y="136"/>
                  </a:cubicBezTo>
                  <a:cubicBezTo>
                    <a:pt x="52" y="134"/>
                    <a:pt x="52" y="134"/>
                    <a:pt x="52" y="134"/>
                  </a:cubicBezTo>
                  <a:cubicBezTo>
                    <a:pt x="52" y="134"/>
                    <a:pt x="51" y="132"/>
                    <a:pt x="50" y="132"/>
                  </a:cubicBezTo>
                  <a:cubicBezTo>
                    <a:pt x="48" y="131"/>
                    <a:pt x="48" y="132"/>
                    <a:pt x="47" y="132"/>
                  </a:cubicBezTo>
                  <a:cubicBezTo>
                    <a:pt x="46" y="132"/>
                    <a:pt x="46" y="132"/>
                    <a:pt x="43" y="132"/>
                  </a:cubicBezTo>
                  <a:cubicBezTo>
                    <a:pt x="41" y="132"/>
                    <a:pt x="41" y="130"/>
                    <a:pt x="41" y="130"/>
                  </a:cubicBezTo>
                  <a:cubicBezTo>
                    <a:pt x="41" y="130"/>
                    <a:pt x="42" y="128"/>
                    <a:pt x="42" y="127"/>
                  </a:cubicBezTo>
                  <a:cubicBezTo>
                    <a:pt x="42" y="127"/>
                    <a:pt x="44" y="127"/>
                    <a:pt x="44" y="127"/>
                  </a:cubicBezTo>
                  <a:cubicBezTo>
                    <a:pt x="45" y="126"/>
                    <a:pt x="48" y="125"/>
                    <a:pt x="50" y="125"/>
                  </a:cubicBezTo>
                  <a:cubicBezTo>
                    <a:pt x="51" y="125"/>
                    <a:pt x="51" y="125"/>
                    <a:pt x="53" y="124"/>
                  </a:cubicBezTo>
                  <a:cubicBezTo>
                    <a:pt x="54" y="124"/>
                    <a:pt x="54" y="123"/>
                    <a:pt x="54" y="123"/>
                  </a:cubicBezTo>
                  <a:cubicBezTo>
                    <a:pt x="54" y="123"/>
                    <a:pt x="54" y="119"/>
                    <a:pt x="54" y="119"/>
                  </a:cubicBezTo>
                  <a:cubicBezTo>
                    <a:pt x="54" y="118"/>
                    <a:pt x="54" y="118"/>
                    <a:pt x="55" y="118"/>
                  </a:cubicBezTo>
                  <a:cubicBezTo>
                    <a:pt x="55" y="117"/>
                    <a:pt x="55" y="116"/>
                    <a:pt x="55" y="116"/>
                  </a:cubicBezTo>
                  <a:cubicBezTo>
                    <a:pt x="55" y="116"/>
                    <a:pt x="54" y="114"/>
                    <a:pt x="54" y="113"/>
                  </a:cubicBezTo>
                  <a:cubicBezTo>
                    <a:pt x="53" y="111"/>
                    <a:pt x="52" y="112"/>
                    <a:pt x="52" y="112"/>
                  </a:cubicBezTo>
                  <a:cubicBezTo>
                    <a:pt x="50" y="112"/>
                    <a:pt x="50" y="112"/>
                    <a:pt x="50" y="112"/>
                  </a:cubicBezTo>
                  <a:cubicBezTo>
                    <a:pt x="50" y="112"/>
                    <a:pt x="47" y="112"/>
                    <a:pt x="47" y="111"/>
                  </a:cubicBezTo>
                  <a:cubicBezTo>
                    <a:pt x="46" y="111"/>
                    <a:pt x="44" y="111"/>
                    <a:pt x="44" y="111"/>
                  </a:cubicBezTo>
                  <a:cubicBezTo>
                    <a:pt x="41" y="108"/>
                    <a:pt x="41" y="108"/>
                    <a:pt x="41" y="108"/>
                  </a:cubicBezTo>
                  <a:cubicBezTo>
                    <a:pt x="41" y="108"/>
                    <a:pt x="39" y="108"/>
                    <a:pt x="37" y="108"/>
                  </a:cubicBezTo>
                  <a:cubicBezTo>
                    <a:pt x="35" y="107"/>
                    <a:pt x="33" y="106"/>
                    <a:pt x="33" y="106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6" y="100"/>
                    <a:pt x="26" y="100"/>
                    <a:pt x="26" y="100"/>
                  </a:cubicBezTo>
                  <a:cubicBezTo>
                    <a:pt x="24" y="99"/>
                    <a:pt x="24" y="99"/>
                    <a:pt x="24" y="99"/>
                  </a:cubicBezTo>
                  <a:cubicBezTo>
                    <a:pt x="24" y="99"/>
                    <a:pt x="21" y="95"/>
                    <a:pt x="21" y="94"/>
                  </a:cubicBezTo>
                  <a:cubicBezTo>
                    <a:pt x="21" y="94"/>
                    <a:pt x="21" y="94"/>
                    <a:pt x="22" y="93"/>
                  </a:cubicBezTo>
                  <a:cubicBezTo>
                    <a:pt x="22" y="93"/>
                    <a:pt x="22" y="92"/>
                    <a:pt x="23" y="91"/>
                  </a:cubicBezTo>
                  <a:cubicBezTo>
                    <a:pt x="23" y="90"/>
                    <a:pt x="24" y="89"/>
                    <a:pt x="24" y="88"/>
                  </a:cubicBezTo>
                  <a:cubicBezTo>
                    <a:pt x="24" y="88"/>
                    <a:pt x="25" y="87"/>
                    <a:pt x="26" y="87"/>
                  </a:cubicBezTo>
                  <a:cubicBezTo>
                    <a:pt x="27" y="87"/>
                    <a:pt x="28" y="86"/>
                    <a:pt x="28" y="86"/>
                  </a:cubicBezTo>
                  <a:cubicBezTo>
                    <a:pt x="28" y="85"/>
                    <a:pt x="28" y="84"/>
                    <a:pt x="29" y="83"/>
                  </a:cubicBezTo>
                  <a:cubicBezTo>
                    <a:pt x="29" y="82"/>
                    <a:pt x="27" y="83"/>
                    <a:pt x="26" y="82"/>
                  </a:cubicBezTo>
                  <a:cubicBezTo>
                    <a:pt x="25" y="82"/>
                    <a:pt x="25" y="82"/>
                    <a:pt x="24" y="83"/>
                  </a:cubicBezTo>
                  <a:cubicBezTo>
                    <a:pt x="23" y="83"/>
                    <a:pt x="22" y="81"/>
                    <a:pt x="22" y="81"/>
                  </a:cubicBezTo>
                  <a:cubicBezTo>
                    <a:pt x="22" y="80"/>
                    <a:pt x="20" y="80"/>
                    <a:pt x="19" y="79"/>
                  </a:cubicBezTo>
                  <a:cubicBezTo>
                    <a:pt x="18" y="79"/>
                    <a:pt x="18" y="79"/>
                    <a:pt x="18" y="78"/>
                  </a:cubicBezTo>
                  <a:cubicBezTo>
                    <a:pt x="17" y="77"/>
                    <a:pt x="18" y="77"/>
                    <a:pt x="17" y="77"/>
                  </a:cubicBezTo>
                  <a:cubicBezTo>
                    <a:pt x="17" y="76"/>
                    <a:pt x="16" y="76"/>
                    <a:pt x="16" y="76"/>
                  </a:cubicBezTo>
                  <a:cubicBezTo>
                    <a:pt x="16" y="76"/>
                    <a:pt x="15" y="78"/>
                    <a:pt x="14" y="78"/>
                  </a:cubicBezTo>
                  <a:cubicBezTo>
                    <a:pt x="13" y="78"/>
                    <a:pt x="12" y="77"/>
                    <a:pt x="12" y="77"/>
                  </a:cubicBezTo>
                  <a:cubicBezTo>
                    <a:pt x="11" y="77"/>
                    <a:pt x="10" y="77"/>
                    <a:pt x="9" y="78"/>
                  </a:cubicBezTo>
                  <a:cubicBezTo>
                    <a:pt x="9" y="78"/>
                    <a:pt x="7" y="77"/>
                    <a:pt x="7" y="77"/>
                  </a:cubicBezTo>
                  <a:cubicBezTo>
                    <a:pt x="7" y="76"/>
                    <a:pt x="4" y="76"/>
                    <a:pt x="4" y="76"/>
                  </a:cubicBezTo>
                  <a:cubicBezTo>
                    <a:pt x="4" y="76"/>
                    <a:pt x="4" y="77"/>
                    <a:pt x="3" y="77"/>
                  </a:cubicBezTo>
                  <a:cubicBezTo>
                    <a:pt x="2" y="78"/>
                    <a:pt x="1" y="77"/>
                    <a:pt x="1" y="77"/>
                  </a:cubicBezTo>
                  <a:cubicBezTo>
                    <a:pt x="0" y="77"/>
                    <a:pt x="0" y="76"/>
                    <a:pt x="0" y="75"/>
                  </a:cubicBezTo>
                  <a:close/>
                  <a:moveTo>
                    <a:pt x="10" y="182"/>
                  </a:moveTo>
                  <a:cubicBezTo>
                    <a:pt x="10" y="182"/>
                    <a:pt x="10" y="182"/>
                    <a:pt x="10" y="182"/>
                  </a:cubicBezTo>
                  <a:cubicBezTo>
                    <a:pt x="10" y="185"/>
                    <a:pt x="10" y="185"/>
                    <a:pt x="10" y="185"/>
                  </a:cubicBezTo>
                  <a:cubicBezTo>
                    <a:pt x="16" y="187"/>
                    <a:pt x="16" y="187"/>
                    <a:pt x="16" y="187"/>
                  </a:cubicBezTo>
                  <a:cubicBezTo>
                    <a:pt x="20" y="190"/>
                    <a:pt x="20" y="190"/>
                    <a:pt x="20" y="190"/>
                  </a:cubicBezTo>
                  <a:cubicBezTo>
                    <a:pt x="20" y="190"/>
                    <a:pt x="22" y="195"/>
                    <a:pt x="22" y="196"/>
                  </a:cubicBezTo>
                  <a:cubicBezTo>
                    <a:pt x="22" y="198"/>
                    <a:pt x="25" y="198"/>
                    <a:pt x="26" y="198"/>
                  </a:cubicBezTo>
                  <a:cubicBezTo>
                    <a:pt x="26" y="198"/>
                    <a:pt x="30" y="199"/>
                    <a:pt x="30" y="199"/>
                  </a:cubicBezTo>
                  <a:cubicBezTo>
                    <a:pt x="30" y="199"/>
                    <a:pt x="32" y="201"/>
                    <a:pt x="33" y="202"/>
                  </a:cubicBezTo>
                  <a:cubicBezTo>
                    <a:pt x="33" y="203"/>
                    <a:pt x="33" y="205"/>
                    <a:pt x="33" y="205"/>
                  </a:cubicBezTo>
                  <a:cubicBezTo>
                    <a:pt x="37" y="209"/>
                    <a:pt x="37" y="209"/>
                    <a:pt x="37" y="209"/>
                  </a:cubicBezTo>
                  <a:cubicBezTo>
                    <a:pt x="44" y="209"/>
                    <a:pt x="44" y="209"/>
                    <a:pt x="44" y="209"/>
                  </a:cubicBezTo>
                  <a:cubicBezTo>
                    <a:pt x="44" y="209"/>
                    <a:pt x="51" y="215"/>
                    <a:pt x="52" y="216"/>
                  </a:cubicBezTo>
                  <a:cubicBezTo>
                    <a:pt x="52" y="217"/>
                    <a:pt x="56" y="221"/>
                    <a:pt x="56" y="221"/>
                  </a:cubicBezTo>
                  <a:cubicBezTo>
                    <a:pt x="56" y="221"/>
                    <a:pt x="63" y="221"/>
                    <a:pt x="64" y="221"/>
                  </a:cubicBezTo>
                  <a:cubicBezTo>
                    <a:pt x="64" y="221"/>
                    <a:pt x="71" y="221"/>
                    <a:pt x="71" y="221"/>
                  </a:cubicBezTo>
                  <a:cubicBezTo>
                    <a:pt x="76" y="223"/>
                    <a:pt x="76" y="223"/>
                    <a:pt x="76" y="223"/>
                  </a:cubicBezTo>
                  <a:cubicBezTo>
                    <a:pt x="81" y="222"/>
                    <a:pt x="81" y="222"/>
                    <a:pt x="81" y="222"/>
                  </a:cubicBezTo>
                  <a:cubicBezTo>
                    <a:pt x="92" y="219"/>
                    <a:pt x="92" y="219"/>
                    <a:pt x="92" y="219"/>
                  </a:cubicBezTo>
                  <a:cubicBezTo>
                    <a:pt x="92" y="219"/>
                    <a:pt x="89" y="217"/>
                    <a:pt x="89" y="217"/>
                  </a:cubicBezTo>
                  <a:cubicBezTo>
                    <a:pt x="89" y="216"/>
                    <a:pt x="85" y="211"/>
                    <a:pt x="85" y="211"/>
                  </a:cubicBezTo>
                  <a:cubicBezTo>
                    <a:pt x="85" y="211"/>
                    <a:pt x="79" y="204"/>
                    <a:pt x="78" y="204"/>
                  </a:cubicBezTo>
                  <a:cubicBezTo>
                    <a:pt x="78" y="203"/>
                    <a:pt x="77" y="202"/>
                    <a:pt x="77" y="201"/>
                  </a:cubicBezTo>
                  <a:cubicBezTo>
                    <a:pt x="77" y="199"/>
                    <a:pt x="78" y="198"/>
                    <a:pt x="78" y="197"/>
                  </a:cubicBezTo>
                  <a:cubicBezTo>
                    <a:pt x="79" y="196"/>
                    <a:pt x="79" y="194"/>
                    <a:pt x="79" y="194"/>
                  </a:cubicBezTo>
                  <a:cubicBezTo>
                    <a:pt x="79" y="194"/>
                    <a:pt x="76" y="194"/>
                    <a:pt x="74" y="194"/>
                  </a:cubicBezTo>
                  <a:cubicBezTo>
                    <a:pt x="73" y="194"/>
                    <a:pt x="71" y="195"/>
                    <a:pt x="69" y="195"/>
                  </a:cubicBezTo>
                  <a:cubicBezTo>
                    <a:pt x="68" y="195"/>
                    <a:pt x="66" y="194"/>
                    <a:pt x="66" y="194"/>
                  </a:cubicBezTo>
                  <a:cubicBezTo>
                    <a:pt x="65" y="194"/>
                    <a:pt x="65" y="191"/>
                    <a:pt x="65" y="191"/>
                  </a:cubicBezTo>
                  <a:cubicBezTo>
                    <a:pt x="67" y="187"/>
                    <a:pt x="67" y="187"/>
                    <a:pt x="67" y="187"/>
                  </a:cubicBezTo>
                  <a:cubicBezTo>
                    <a:pt x="65" y="184"/>
                    <a:pt x="65" y="184"/>
                    <a:pt x="65" y="184"/>
                  </a:cubicBezTo>
                  <a:cubicBezTo>
                    <a:pt x="61" y="180"/>
                    <a:pt x="61" y="180"/>
                    <a:pt x="61" y="180"/>
                  </a:cubicBezTo>
                  <a:cubicBezTo>
                    <a:pt x="61" y="180"/>
                    <a:pt x="54" y="183"/>
                    <a:pt x="53" y="183"/>
                  </a:cubicBezTo>
                  <a:cubicBezTo>
                    <a:pt x="52" y="183"/>
                    <a:pt x="48" y="188"/>
                    <a:pt x="47" y="188"/>
                  </a:cubicBezTo>
                  <a:cubicBezTo>
                    <a:pt x="47" y="188"/>
                    <a:pt x="44" y="185"/>
                    <a:pt x="44" y="185"/>
                  </a:cubicBezTo>
                  <a:cubicBezTo>
                    <a:pt x="36" y="183"/>
                    <a:pt x="36" y="183"/>
                    <a:pt x="36" y="183"/>
                  </a:cubicBezTo>
                  <a:cubicBezTo>
                    <a:pt x="36" y="183"/>
                    <a:pt x="35" y="185"/>
                    <a:pt x="34" y="186"/>
                  </a:cubicBezTo>
                  <a:cubicBezTo>
                    <a:pt x="33" y="187"/>
                    <a:pt x="32" y="186"/>
                    <a:pt x="32" y="185"/>
                  </a:cubicBezTo>
                  <a:cubicBezTo>
                    <a:pt x="31" y="183"/>
                    <a:pt x="33" y="180"/>
                    <a:pt x="33" y="180"/>
                  </a:cubicBezTo>
                  <a:cubicBezTo>
                    <a:pt x="27" y="177"/>
                    <a:pt x="27" y="177"/>
                    <a:pt x="27" y="177"/>
                  </a:cubicBezTo>
                  <a:cubicBezTo>
                    <a:pt x="23" y="175"/>
                    <a:pt x="23" y="175"/>
                    <a:pt x="23" y="175"/>
                  </a:cubicBezTo>
                  <a:cubicBezTo>
                    <a:pt x="18" y="180"/>
                    <a:pt x="18" y="180"/>
                    <a:pt x="18" y="180"/>
                  </a:cubicBezTo>
                  <a:cubicBezTo>
                    <a:pt x="18" y="180"/>
                    <a:pt x="11" y="181"/>
                    <a:pt x="10" y="182"/>
                  </a:cubicBezTo>
                  <a:close/>
                </a:path>
              </a:pathLst>
            </a:custGeom>
            <a:grpFill/>
            <a:ln w="3175" cap="rnd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Lato Light"/>
              </a:endParaRPr>
            </a:p>
          </p:txBody>
        </p:sp>
        <p:sp>
          <p:nvSpPr>
            <p:cNvPr id="32" name="Freeform 221">
              <a:extLst>
                <a:ext uri="{FF2B5EF4-FFF2-40B4-BE49-F238E27FC236}">
                  <a16:creationId xmlns:a16="http://schemas.microsoft.com/office/drawing/2014/main" id="{8231556D-E37F-E287-464B-6CCB5AC56D6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83088" y="2966615"/>
              <a:ext cx="635471" cy="313233"/>
            </a:xfrm>
            <a:custGeom>
              <a:avLst/>
              <a:gdLst>
                <a:gd name="T0" fmla="*/ 196 w 279"/>
                <a:gd name="T1" fmla="*/ 4 h 142"/>
                <a:gd name="T2" fmla="*/ 219 w 279"/>
                <a:gd name="T3" fmla="*/ 5 h 142"/>
                <a:gd name="T4" fmla="*/ 249 w 279"/>
                <a:gd name="T5" fmla="*/ 8 h 142"/>
                <a:gd name="T6" fmla="*/ 268 w 279"/>
                <a:gd name="T7" fmla="*/ 17 h 142"/>
                <a:gd name="T8" fmla="*/ 266 w 279"/>
                <a:gd name="T9" fmla="*/ 29 h 142"/>
                <a:gd name="T10" fmla="*/ 271 w 279"/>
                <a:gd name="T11" fmla="*/ 39 h 142"/>
                <a:gd name="T12" fmla="*/ 277 w 279"/>
                <a:gd name="T13" fmla="*/ 56 h 142"/>
                <a:gd name="T14" fmla="*/ 259 w 279"/>
                <a:gd name="T15" fmla="*/ 63 h 142"/>
                <a:gd name="T16" fmla="*/ 260 w 279"/>
                <a:gd name="T17" fmla="*/ 82 h 142"/>
                <a:gd name="T18" fmla="*/ 255 w 279"/>
                <a:gd name="T19" fmla="*/ 104 h 142"/>
                <a:gd name="T20" fmla="*/ 238 w 279"/>
                <a:gd name="T21" fmla="*/ 121 h 142"/>
                <a:gd name="T22" fmla="*/ 206 w 279"/>
                <a:gd name="T23" fmla="*/ 128 h 142"/>
                <a:gd name="T24" fmla="*/ 191 w 279"/>
                <a:gd name="T25" fmla="*/ 142 h 142"/>
                <a:gd name="T26" fmla="*/ 146 w 279"/>
                <a:gd name="T27" fmla="*/ 138 h 142"/>
                <a:gd name="T28" fmla="*/ 104 w 279"/>
                <a:gd name="T29" fmla="*/ 126 h 142"/>
                <a:gd name="T30" fmla="*/ 94 w 279"/>
                <a:gd name="T31" fmla="*/ 112 h 142"/>
                <a:gd name="T32" fmla="*/ 60 w 279"/>
                <a:gd name="T33" fmla="*/ 121 h 142"/>
                <a:gd name="T34" fmla="*/ 39 w 279"/>
                <a:gd name="T35" fmla="*/ 126 h 142"/>
                <a:gd name="T36" fmla="*/ 37 w 279"/>
                <a:gd name="T37" fmla="*/ 118 h 142"/>
                <a:gd name="T38" fmla="*/ 31 w 279"/>
                <a:gd name="T39" fmla="*/ 120 h 142"/>
                <a:gd name="T40" fmla="*/ 26 w 279"/>
                <a:gd name="T41" fmla="*/ 124 h 142"/>
                <a:gd name="T42" fmla="*/ 17 w 279"/>
                <a:gd name="T43" fmla="*/ 120 h 142"/>
                <a:gd name="T44" fmla="*/ 2 w 279"/>
                <a:gd name="T45" fmla="*/ 114 h 142"/>
                <a:gd name="T46" fmla="*/ 2 w 279"/>
                <a:gd name="T47" fmla="*/ 113 h 142"/>
                <a:gd name="T48" fmla="*/ 4 w 279"/>
                <a:gd name="T49" fmla="*/ 113 h 142"/>
                <a:gd name="T50" fmla="*/ 5 w 279"/>
                <a:gd name="T51" fmla="*/ 112 h 142"/>
                <a:gd name="T52" fmla="*/ 4 w 279"/>
                <a:gd name="T53" fmla="*/ 111 h 142"/>
                <a:gd name="T54" fmla="*/ 4 w 279"/>
                <a:gd name="T55" fmla="*/ 110 h 142"/>
                <a:gd name="T56" fmla="*/ 3 w 279"/>
                <a:gd name="T57" fmla="*/ 109 h 142"/>
                <a:gd name="T58" fmla="*/ 3 w 279"/>
                <a:gd name="T59" fmla="*/ 108 h 142"/>
                <a:gd name="T60" fmla="*/ 2 w 279"/>
                <a:gd name="T61" fmla="*/ 106 h 142"/>
                <a:gd name="T62" fmla="*/ 2 w 279"/>
                <a:gd name="T63" fmla="*/ 104 h 142"/>
                <a:gd name="T64" fmla="*/ 7 w 279"/>
                <a:gd name="T65" fmla="*/ 94 h 142"/>
                <a:gd name="T66" fmla="*/ 6 w 279"/>
                <a:gd name="T67" fmla="*/ 91 h 142"/>
                <a:gd name="T68" fmla="*/ 6 w 279"/>
                <a:gd name="T69" fmla="*/ 91 h 142"/>
                <a:gd name="T70" fmla="*/ 6 w 279"/>
                <a:gd name="T71" fmla="*/ 90 h 142"/>
                <a:gd name="T72" fmla="*/ 6 w 279"/>
                <a:gd name="T73" fmla="*/ 90 h 142"/>
                <a:gd name="T74" fmla="*/ 23 w 279"/>
                <a:gd name="T75" fmla="*/ 94 h 142"/>
                <a:gd name="T76" fmla="*/ 32 w 279"/>
                <a:gd name="T77" fmla="*/ 101 h 142"/>
                <a:gd name="T78" fmla="*/ 38 w 279"/>
                <a:gd name="T79" fmla="*/ 88 h 142"/>
                <a:gd name="T80" fmla="*/ 55 w 279"/>
                <a:gd name="T81" fmla="*/ 95 h 142"/>
                <a:gd name="T82" fmla="*/ 73 w 279"/>
                <a:gd name="T83" fmla="*/ 88 h 142"/>
                <a:gd name="T84" fmla="*/ 95 w 279"/>
                <a:gd name="T85" fmla="*/ 82 h 142"/>
                <a:gd name="T86" fmla="*/ 110 w 279"/>
                <a:gd name="T87" fmla="*/ 80 h 142"/>
                <a:gd name="T88" fmla="*/ 123 w 279"/>
                <a:gd name="T89" fmla="*/ 85 h 142"/>
                <a:gd name="T90" fmla="*/ 130 w 279"/>
                <a:gd name="T91" fmla="*/ 76 h 142"/>
                <a:gd name="T92" fmla="*/ 123 w 279"/>
                <a:gd name="T93" fmla="*/ 62 h 142"/>
                <a:gd name="T94" fmla="*/ 126 w 279"/>
                <a:gd name="T95" fmla="*/ 48 h 142"/>
                <a:gd name="T96" fmla="*/ 141 w 279"/>
                <a:gd name="T97" fmla="*/ 38 h 142"/>
                <a:gd name="T98" fmla="*/ 152 w 279"/>
                <a:gd name="T99" fmla="*/ 29 h 142"/>
                <a:gd name="T100" fmla="*/ 160 w 279"/>
                <a:gd name="T101" fmla="*/ 20 h 142"/>
                <a:gd name="T102" fmla="*/ 183 w 279"/>
                <a:gd name="T103" fmla="*/ 25 h 142"/>
                <a:gd name="T104" fmla="*/ 1 w 279"/>
                <a:gd name="T105" fmla="*/ 114 h 142"/>
                <a:gd name="T106" fmla="*/ 1 w 279"/>
                <a:gd name="T107" fmla="*/ 114 h 142"/>
                <a:gd name="T108" fmla="*/ 2 w 279"/>
                <a:gd name="T109" fmla="*/ 11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79" h="142">
                  <a:moveTo>
                    <a:pt x="187" y="24"/>
                  </a:moveTo>
                  <a:cubicBezTo>
                    <a:pt x="187" y="24"/>
                    <a:pt x="187" y="18"/>
                    <a:pt x="188" y="18"/>
                  </a:cubicBezTo>
                  <a:cubicBezTo>
                    <a:pt x="189" y="18"/>
                    <a:pt x="191" y="15"/>
                    <a:pt x="191" y="15"/>
                  </a:cubicBezTo>
                  <a:cubicBezTo>
                    <a:pt x="194" y="14"/>
                    <a:pt x="194" y="14"/>
                    <a:pt x="194" y="14"/>
                  </a:cubicBezTo>
                  <a:cubicBezTo>
                    <a:pt x="194" y="14"/>
                    <a:pt x="196" y="12"/>
                    <a:pt x="196" y="10"/>
                  </a:cubicBezTo>
                  <a:cubicBezTo>
                    <a:pt x="195" y="9"/>
                    <a:pt x="196" y="4"/>
                    <a:pt x="196" y="4"/>
                  </a:cubicBezTo>
                  <a:cubicBezTo>
                    <a:pt x="196" y="4"/>
                    <a:pt x="195" y="1"/>
                    <a:pt x="196" y="1"/>
                  </a:cubicBezTo>
                  <a:cubicBezTo>
                    <a:pt x="198" y="0"/>
                    <a:pt x="201" y="2"/>
                    <a:pt x="201" y="2"/>
                  </a:cubicBezTo>
                  <a:cubicBezTo>
                    <a:pt x="206" y="3"/>
                    <a:pt x="206" y="3"/>
                    <a:pt x="206" y="3"/>
                  </a:cubicBezTo>
                  <a:cubicBezTo>
                    <a:pt x="206" y="3"/>
                    <a:pt x="208" y="3"/>
                    <a:pt x="209" y="3"/>
                  </a:cubicBezTo>
                  <a:cubicBezTo>
                    <a:pt x="210" y="3"/>
                    <a:pt x="214" y="4"/>
                    <a:pt x="214" y="4"/>
                  </a:cubicBezTo>
                  <a:cubicBezTo>
                    <a:pt x="214" y="4"/>
                    <a:pt x="218" y="5"/>
                    <a:pt x="219" y="5"/>
                  </a:cubicBezTo>
                  <a:cubicBezTo>
                    <a:pt x="220" y="5"/>
                    <a:pt x="224" y="5"/>
                    <a:pt x="224" y="5"/>
                  </a:cubicBezTo>
                  <a:cubicBezTo>
                    <a:pt x="226" y="6"/>
                    <a:pt x="226" y="6"/>
                    <a:pt x="226" y="6"/>
                  </a:cubicBezTo>
                  <a:cubicBezTo>
                    <a:pt x="233" y="9"/>
                    <a:pt x="233" y="9"/>
                    <a:pt x="233" y="9"/>
                  </a:cubicBezTo>
                  <a:cubicBezTo>
                    <a:pt x="237" y="11"/>
                    <a:pt x="237" y="11"/>
                    <a:pt x="237" y="11"/>
                  </a:cubicBezTo>
                  <a:cubicBezTo>
                    <a:pt x="248" y="12"/>
                    <a:pt x="248" y="12"/>
                    <a:pt x="248" y="12"/>
                  </a:cubicBezTo>
                  <a:cubicBezTo>
                    <a:pt x="249" y="8"/>
                    <a:pt x="249" y="8"/>
                    <a:pt x="249" y="8"/>
                  </a:cubicBezTo>
                  <a:cubicBezTo>
                    <a:pt x="249" y="8"/>
                    <a:pt x="253" y="7"/>
                    <a:pt x="253" y="8"/>
                  </a:cubicBezTo>
                  <a:cubicBezTo>
                    <a:pt x="254" y="8"/>
                    <a:pt x="256" y="10"/>
                    <a:pt x="259" y="11"/>
                  </a:cubicBezTo>
                  <a:cubicBezTo>
                    <a:pt x="262" y="11"/>
                    <a:pt x="265" y="10"/>
                    <a:pt x="265" y="10"/>
                  </a:cubicBezTo>
                  <a:cubicBezTo>
                    <a:pt x="267" y="16"/>
                    <a:pt x="267" y="16"/>
                    <a:pt x="267" y="16"/>
                  </a:cubicBezTo>
                  <a:cubicBezTo>
                    <a:pt x="269" y="17"/>
                    <a:pt x="269" y="17"/>
                    <a:pt x="269" y="17"/>
                  </a:cubicBezTo>
                  <a:cubicBezTo>
                    <a:pt x="268" y="17"/>
                    <a:pt x="268" y="17"/>
                    <a:pt x="268" y="17"/>
                  </a:cubicBezTo>
                  <a:cubicBezTo>
                    <a:pt x="268" y="20"/>
                    <a:pt x="268" y="20"/>
                    <a:pt x="268" y="20"/>
                  </a:cubicBezTo>
                  <a:cubicBezTo>
                    <a:pt x="269" y="21"/>
                    <a:pt x="269" y="21"/>
                    <a:pt x="269" y="21"/>
                  </a:cubicBezTo>
                  <a:cubicBezTo>
                    <a:pt x="269" y="21"/>
                    <a:pt x="268" y="23"/>
                    <a:pt x="268" y="23"/>
                  </a:cubicBezTo>
                  <a:cubicBezTo>
                    <a:pt x="268" y="23"/>
                    <a:pt x="268" y="25"/>
                    <a:pt x="268" y="25"/>
                  </a:cubicBezTo>
                  <a:cubicBezTo>
                    <a:pt x="266" y="27"/>
                    <a:pt x="266" y="27"/>
                    <a:pt x="266" y="27"/>
                  </a:cubicBezTo>
                  <a:cubicBezTo>
                    <a:pt x="266" y="29"/>
                    <a:pt x="266" y="29"/>
                    <a:pt x="266" y="29"/>
                  </a:cubicBezTo>
                  <a:cubicBezTo>
                    <a:pt x="266" y="29"/>
                    <a:pt x="266" y="32"/>
                    <a:pt x="266" y="32"/>
                  </a:cubicBezTo>
                  <a:cubicBezTo>
                    <a:pt x="266" y="32"/>
                    <a:pt x="267" y="33"/>
                    <a:pt x="268" y="33"/>
                  </a:cubicBezTo>
                  <a:cubicBezTo>
                    <a:pt x="268" y="33"/>
                    <a:pt x="268" y="34"/>
                    <a:pt x="268" y="34"/>
                  </a:cubicBezTo>
                  <a:cubicBezTo>
                    <a:pt x="268" y="34"/>
                    <a:pt x="269" y="35"/>
                    <a:pt x="270" y="36"/>
                  </a:cubicBezTo>
                  <a:cubicBezTo>
                    <a:pt x="270" y="36"/>
                    <a:pt x="270" y="36"/>
                    <a:pt x="270" y="36"/>
                  </a:cubicBezTo>
                  <a:cubicBezTo>
                    <a:pt x="270" y="36"/>
                    <a:pt x="271" y="38"/>
                    <a:pt x="271" y="39"/>
                  </a:cubicBezTo>
                  <a:cubicBezTo>
                    <a:pt x="272" y="40"/>
                    <a:pt x="272" y="41"/>
                    <a:pt x="272" y="41"/>
                  </a:cubicBezTo>
                  <a:cubicBezTo>
                    <a:pt x="272" y="41"/>
                    <a:pt x="273" y="43"/>
                    <a:pt x="274" y="43"/>
                  </a:cubicBezTo>
                  <a:cubicBezTo>
                    <a:pt x="274" y="43"/>
                    <a:pt x="275" y="43"/>
                    <a:pt x="276" y="43"/>
                  </a:cubicBezTo>
                  <a:cubicBezTo>
                    <a:pt x="276" y="43"/>
                    <a:pt x="277" y="43"/>
                    <a:pt x="277" y="43"/>
                  </a:cubicBezTo>
                  <a:cubicBezTo>
                    <a:pt x="277" y="44"/>
                    <a:pt x="276" y="50"/>
                    <a:pt x="276" y="50"/>
                  </a:cubicBezTo>
                  <a:cubicBezTo>
                    <a:pt x="277" y="56"/>
                    <a:pt x="277" y="56"/>
                    <a:pt x="277" y="56"/>
                  </a:cubicBezTo>
                  <a:cubicBezTo>
                    <a:pt x="277" y="56"/>
                    <a:pt x="276" y="59"/>
                    <a:pt x="276" y="60"/>
                  </a:cubicBezTo>
                  <a:cubicBezTo>
                    <a:pt x="277" y="62"/>
                    <a:pt x="279" y="64"/>
                    <a:pt x="276" y="65"/>
                  </a:cubicBezTo>
                  <a:cubicBezTo>
                    <a:pt x="274" y="65"/>
                    <a:pt x="271" y="67"/>
                    <a:pt x="270" y="65"/>
                  </a:cubicBezTo>
                  <a:cubicBezTo>
                    <a:pt x="270" y="65"/>
                    <a:pt x="269" y="63"/>
                    <a:pt x="269" y="66"/>
                  </a:cubicBezTo>
                  <a:cubicBezTo>
                    <a:pt x="270" y="67"/>
                    <a:pt x="267" y="66"/>
                    <a:pt x="267" y="66"/>
                  </a:cubicBezTo>
                  <a:cubicBezTo>
                    <a:pt x="259" y="63"/>
                    <a:pt x="259" y="63"/>
                    <a:pt x="259" y="63"/>
                  </a:cubicBezTo>
                  <a:cubicBezTo>
                    <a:pt x="257" y="65"/>
                    <a:pt x="257" y="65"/>
                    <a:pt x="257" y="65"/>
                  </a:cubicBezTo>
                  <a:cubicBezTo>
                    <a:pt x="253" y="68"/>
                    <a:pt x="253" y="68"/>
                    <a:pt x="253" y="68"/>
                  </a:cubicBezTo>
                  <a:cubicBezTo>
                    <a:pt x="259" y="70"/>
                    <a:pt x="259" y="70"/>
                    <a:pt x="259" y="70"/>
                  </a:cubicBezTo>
                  <a:cubicBezTo>
                    <a:pt x="261" y="70"/>
                    <a:pt x="261" y="70"/>
                    <a:pt x="261" y="70"/>
                  </a:cubicBezTo>
                  <a:cubicBezTo>
                    <a:pt x="266" y="78"/>
                    <a:pt x="266" y="78"/>
                    <a:pt x="266" y="78"/>
                  </a:cubicBezTo>
                  <a:cubicBezTo>
                    <a:pt x="260" y="82"/>
                    <a:pt x="260" y="82"/>
                    <a:pt x="260" y="82"/>
                  </a:cubicBezTo>
                  <a:cubicBezTo>
                    <a:pt x="260" y="82"/>
                    <a:pt x="257" y="84"/>
                    <a:pt x="256" y="84"/>
                  </a:cubicBezTo>
                  <a:cubicBezTo>
                    <a:pt x="255" y="84"/>
                    <a:pt x="254" y="85"/>
                    <a:pt x="254" y="85"/>
                  </a:cubicBezTo>
                  <a:cubicBezTo>
                    <a:pt x="257" y="91"/>
                    <a:pt x="257" y="91"/>
                    <a:pt x="257" y="91"/>
                  </a:cubicBezTo>
                  <a:cubicBezTo>
                    <a:pt x="257" y="93"/>
                    <a:pt x="257" y="93"/>
                    <a:pt x="257" y="93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5" y="104"/>
                    <a:pt x="255" y="104"/>
                    <a:pt x="255" y="104"/>
                  </a:cubicBezTo>
                  <a:cubicBezTo>
                    <a:pt x="252" y="105"/>
                    <a:pt x="252" y="105"/>
                    <a:pt x="252" y="105"/>
                  </a:cubicBezTo>
                  <a:cubicBezTo>
                    <a:pt x="249" y="112"/>
                    <a:pt x="249" y="112"/>
                    <a:pt x="249" y="112"/>
                  </a:cubicBezTo>
                  <a:cubicBezTo>
                    <a:pt x="244" y="115"/>
                    <a:pt x="244" y="115"/>
                    <a:pt x="244" y="115"/>
                  </a:cubicBezTo>
                  <a:cubicBezTo>
                    <a:pt x="243" y="119"/>
                    <a:pt x="243" y="119"/>
                    <a:pt x="243" y="119"/>
                  </a:cubicBezTo>
                  <a:cubicBezTo>
                    <a:pt x="244" y="125"/>
                    <a:pt x="244" y="125"/>
                    <a:pt x="244" y="125"/>
                  </a:cubicBezTo>
                  <a:cubicBezTo>
                    <a:pt x="238" y="121"/>
                    <a:pt x="238" y="121"/>
                    <a:pt x="238" y="121"/>
                  </a:cubicBezTo>
                  <a:cubicBezTo>
                    <a:pt x="233" y="123"/>
                    <a:pt x="233" y="123"/>
                    <a:pt x="233" y="123"/>
                  </a:cubicBezTo>
                  <a:cubicBezTo>
                    <a:pt x="230" y="124"/>
                    <a:pt x="230" y="124"/>
                    <a:pt x="230" y="124"/>
                  </a:cubicBezTo>
                  <a:cubicBezTo>
                    <a:pt x="224" y="128"/>
                    <a:pt x="224" y="128"/>
                    <a:pt x="224" y="128"/>
                  </a:cubicBezTo>
                  <a:cubicBezTo>
                    <a:pt x="219" y="126"/>
                    <a:pt x="219" y="126"/>
                    <a:pt x="219" y="126"/>
                  </a:cubicBezTo>
                  <a:cubicBezTo>
                    <a:pt x="212" y="128"/>
                    <a:pt x="212" y="128"/>
                    <a:pt x="212" y="128"/>
                  </a:cubicBezTo>
                  <a:cubicBezTo>
                    <a:pt x="206" y="128"/>
                    <a:pt x="206" y="128"/>
                    <a:pt x="206" y="128"/>
                  </a:cubicBezTo>
                  <a:cubicBezTo>
                    <a:pt x="203" y="130"/>
                    <a:pt x="203" y="130"/>
                    <a:pt x="203" y="130"/>
                  </a:cubicBezTo>
                  <a:cubicBezTo>
                    <a:pt x="201" y="134"/>
                    <a:pt x="201" y="134"/>
                    <a:pt x="201" y="134"/>
                  </a:cubicBezTo>
                  <a:cubicBezTo>
                    <a:pt x="200" y="136"/>
                    <a:pt x="200" y="136"/>
                    <a:pt x="200" y="136"/>
                  </a:cubicBezTo>
                  <a:cubicBezTo>
                    <a:pt x="196" y="137"/>
                    <a:pt x="196" y="137"/>
                    <a:pt x="196" y="137"/>
                  </a:cubicBezTo>
                  <a:cubicBezTo>
                    <a:pt x="194" y="140"/>
                    <a:pt x="194" y="140"/>
                    <a:pt x="194" y="140"/>
                  </a:cubicBezTo>
                  <a:cubicBezTo>
                    <a:pt x="191" y="142"/>
                    <a:pt x="191" y="142"/>
                    <a:pt x="191" y="142"/>
                  </a:cubicBezTo>
                  <a:cubicBezTo>
                    <a:pt x="189" y="142"/>
                    <a:pt x="189" y="142"/>
                    <a:pt x="189" y="142"/>
                  </a:cubicBezTo>
                  <a:cubicBezTo>
                    <a:pt x="180" y="142"/>
                    <a:pt x="180" y="142"/>
                    <a:pt x="180" y="142"/>
                  </a:cubicBezTo>
                  <a:cubicBezTo>
                    <a:pt x="170" y="141"/>
                    <a:pt x="170" y="141"/>
                    <a:pt x="170" y="141"/>
                  </a:cubicBezTo>
                  <a:cubicBezTo>
                    <a:pt x="161" y="138"/>
                    <a:pt x="161" y="138"/>
                    <a:pt x="161" y="138"/>
                  </a:cubicBezTo>
                  <a:cubicBezTo>
                    <a:pt x="154" y="139"/>
                    <a:pt x="154" y="139"/>
                    <a:pt x="154" y="139"/>
                  </a:cubicBezTo>
                  <a:cubicBezTo>
                    <a:pt x="154" y="139"/>
                    <a:pt x="149" y="138"/>
                    <a:pt x="146" y="138"/>
                  </a:cubicBezTo>
                  <a:cubicBezTo>
                    <a:pt x="142" y="138"/>
                    <a:pt x="134" y="136"/>
                    <a:pt x="134" y="136"/>
                  </a:cubicBezTo>
                  <a:cubicBezTo>
                    <a:pt x="124" y="133"/>
                    <a:pt x="124" y="133"/>
                    <a:pt x="124" y="133"/>
                  </a:cubicBezTo>
                  <a:cubicBezTo>
                    <a:pt x="118" y="133"/>
                    <a:pt x="118" y="133"/>
                    <a:pt x="118" y="133"/>
                  </a:cubicBezTo>
                  <a:cubicBezTo>
                    <a:pt x="109" y="132"/>
                    <a:pt x="109" y="132"/>
                    <a:pt x="109" y="132"/>
                  </a:cubicBezTo>
                  <a:cubicBezTo>
                    <a:pt x="109" y="132"/>
                    <a:pt x="108" y="130"/>
                    <a:pt x="107" y="129"/>
                  </a:cubicBezTo>
                  <a:cubicBezTo>
                    <a:pt x="107" y="128"/>
                    <a:pt x="104" y="126"/>
                    <a:pt x="104" y="126"/>
                  </a:cubicBezTo>
                  <a:cubicBezTo>
                    <a:pt x="104" y="124"/>
                    <a:pt x="104" y="124"/>
                    <a:pt x="104" y="124"/>
                  </a:cubicBezTo>
                  <a:cubicBezTo>
                    <a:pt x="102" y="119"/>
                    <a:pt x="102" y="119"/>
                    <a:pt x="102" y="119"/>
                  </a:cubicBezTo>
                  <a:cubicBezTo>
                    <a:pt x="100" y="115"/>
                    <a:pt x="100" y="115"/>
                    <a:pt x="100" y="115"/>
                  </a:cubicBezTo>
                  <a:cubicBezTo>
                    <a:pt x="102" y="112"/>
                    <a:pt x="102" y="112"/>
                    <a:pt x="102" y="112"/>
                  </a:cubicBezTo>
                  <a:cubicBezTo>
                    <a:pt x="100" y="111"/>
                    <a:pt x="100" y="111"/>
                    <a:pt x="100" y="111"/>
                  </a:cubicBezTo>
                  <a:cubicBezTo>
                    <a:pt x="100" y="111"/>
                    <a:pt x="96" y="112"/>
                    <a:pt x="94" y="112"/>
                  </a:cubicBezTo>
                  <a:cubicBezTo>
                    <a:pt x="93" y="113"/>
                    <a:pt x="87" y="114"/>
                    <a:pt x="87" y="114"/>
                  </a:cubicBezTo>
                  <a:cubicBezTo>
                    <a:pt x="85" y="115"/>
                    <a:pt x="85" y="115"/>
                    <a:pt x="85" y="115"/>
                  </a:cubicBezTo>
                  <a:cubicBezTo>
                    <a:pt x="77" y="115"/>
                    <a:pt x="77" y="115"/>
                    <a:pt x="77" y="115"/>
                  </a:cubicBezTo>
                  <a:cubicBezTo>
                    <a:pt x="69" y="116"/>
                    <a:pt x="69" y="116"/>
                    <a:pt x="69" y="116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0" y="121"/>
                    <a:pt x="60" y="121"/>
                    <a:pt x="60" y="121"/>
                  </a:cubicBezTo>
                  <a:cubicBezTo>
                    <a:pt x="60" y="125"/>
                    <a:pt x="60" y="125"/>
                    <a:pt x="60" y="125"/>
                  </a:cubicBezTo>
                  <a:cubicBezTo>
                    <a:pt x="57" y="129"/>
                    <a:pt x="57" y="129"/>
                    <a:pt x="57" y="129"/>
                  </a:cubicBezTo>
                  <a:cubicBezTo>
                    <a:pt x="52" y="129"/>
                    <a:pt x="52" y="129"/>
                    <a:pt x="52" y="129"/>
                  </a:cubicBezTo>
                  <a:cubicBezTo>
                    <a:pt x="47" y="125"/>
                    <a:pt x="47" y="125"/>
                    <a:pt x="47" y="125"/>
                  </a:cubicBezTo>
                  <a:cubicBezTo>
                    <a:pt x="45" y="127"/>
                    <a:pt x="45" y="127"/>
                    <a:pt x="45" y="127"/>
                  </a:cubicBezTo>
                  <a:cubicBezTo>
                    <a:pt x="39" y="126"/>
                    <a:pt x="39" y="126"/>
                    <a:pt x="39" y="126"/>
                  </a:cubicBezTo>
                  <a:cubicBezTo>
                    <a:pt x="38" y="127"/>
                    <a:pt x="38" y="127"/>
                    <a:pt x="38" y="127"/>
                  </a:cubicBezTo>
                  <a:cubicBezTo>
                    <a:pt x="38" y="127"/>
                    <a:pt x="38" y="126"/>
                    <a:pt x="38" y="126"/>
                  </a:cubicBezTo>
                  <a:cubicBezTo>
                    <a:pt x="38" y="125"/>
                    <a:pt x="39" y="122"/>
                    <a:pt x="39" y="122"/>
                  </a:cubicBezTo>
                  <a:cubicBezTo>
                    <a:pt x="39" y="122"/>
                    <a:pt x="39" y="121"/>
                    <a:pt x="39" y="120"/>
                  </a:cubicBezTo>
                  <a:cubicBezTo>
                    <a:pt x="39" y="120"/>
                    <a:pt x="38" y="119"/>
                    <a:pt x="38" y="119"/>
                  </a:cubicBezTo>
                  <a:cubicBezTo>
                    <a:pt x="37" y="118"/>
                    <a:pt x="37" y="118"/>
                    <a:pt x="37" y="118"/>
                  </a:cubicBezTo>
                  <a:cubicBezTo>
                    <a:pt x="37" y="118"/>
                    <a:pt x="36" y="116"/>
                    <a:pt x="36" y="116"/>
                  </a:cubicBezTo>
                  <a:cubicBezTo>
                    <a:pt x="35" y="117"/>
                    <a:pt x="34" y="117"/>
                    <a:pt x="34" y="117"/>
                  </a:cubicBezTo>
                  <a:cubicBezTo>
                    <a:pt x="34" y="117"/>
                    <a:pt x="34" y="119"/>
                    <a:pt x="34" y="119"/>
                  </a:cubicBezTo>
                  <a:cubicBezTo>
                    <a:pt x="33" y="120"/>
                    <a:pt x="32" y="120"/>
                    <a:pt x="32" y="120"/>
                  </a:cubicBezTo>
                  <a:cubicBezTo>
                    <a:pt x="32" y="120"/>
                    <a:pt x="32" y="120"/>
                    <a:pt x="32" y="120"/>
                  </a:cubicBezTo>
                  <a:cubicBezTo>
                    <a:pt x="31" y="120"/>
                    <a:pt x="31" y="120"/>
                    <a:pt x="31" y="120"/>
                  </a:cubicBezTo>
                  <a:cubicBezTo>
                    <a:pt x="30" y="122"/>
                    <a:pt x="30" y="122"/>
                    <a:pt x="30" y="122"/>
                  </a:cubicBezTo>
                  <a:cubicBezTo>
                    <a:pt x="29" y="123"/>
                    <a:pt x="29" y="123"/>
                    <a:pt x="29" y="123"/>
                  </a:cubicBezTo>
                  <a:cubicBezTo>
                    <a:pt x="29" y="123"/>
                    <a:pt x="29" y="123"/>
                    <a:pt x="29" y="123"/>
                  </a:cubicBezTo>
                  <a:cubicBezTo>
                    <a:pt x="29" y="123"/>
                    <a:pt x="29" y="123"/>
                    <a:pt x="29" y="123"/>
                  </a:cubicBezTo>
                  <a:cubicBezTo>
                    <a:pt x="29" y="123"/>
                    <a:pt x="28" y="123"/>
                    <a:pt x="28" y="124"/>
                  </a:cubicBezTo>
                  <a:cubicBezTo>
                    <a:pt x="28" y="124"/>
                    <a:pt x="27" y="124"/>
                    <a:pt x="26" y="124"/>
                  </a:cubicBezTo>
                  <a:cubicBezTo>
                    <a:pt x="26" y="124"/>
                    <a:pt x="24" y="124"/>
                    <a:pt x="24" y="124"/>
                  </a:cubicBezTo>
                  <a:cubicBezTo>
                    <a:pt x="23" y="123"/>
                    <a:pt x="23" y="123"/>
                    <a:pt x="23" y="123"/>
                  </a:cubicBezTo>
                  <a:cubicBezTo>
                    <a:pt x="20" y="122"/>
                    <a:pt x="20" y="122"/>
                    <a:pt x="20" y="122"/>
                  </a:cubicBezTo>
                  <a:cubicBezTo>
                    <a:pt x="20" y="122"/>
                    <a:pt x="20" y="122"/>
                    <a:pt x="20" y="122"/>
                  </a:cubicBezTo>
                  <a:cubicBezTo>
                    <a:pt x="18" y="121"/>
                    <a:pt x="18" y="121"/>
                    <a:pt x="18" y="121"/>
                  </a:cubicBezTo>
                  <a:cubicBezTo>
                    <a:pt x="17" y="120"/>
                    <a:pt x="17" y="120"/>
                    <a:pt x="17" y="120"/>
                  </a:cubicBezTo>
                  <a:cubicBezTo>
                    <a:pt x="17" y="118"/>
                    <a:pt x="17" y="118"/>
                    <a:pt x="17" y="118"/>
                  </a:cubicBezTo>
                  <a:cubicBezTo>
                    <a:pt x="15" y="116"/>
                    <a:pt x="15" y="116"/>
                    <a:pt x="15" y="116"/>
                  </a:cubicBezTo>
                  <a:cubicBezTo>
                    <a:pt x="11" y="115"/>
                    <a:pt x="11" y="115"/>
                    <a:pt x="11" y="115"/>
                  </a:cubicBezTo>
                  <a:cubicBezTo>
                    <a:pt x="8" y="114"/>
                    <a:pt x="8" y="114"/>
                    <a:pt x="8" y="114"/>
                  </a:cubicBezTo>
                  <a:cubicBezTo>
                    <a:pt x="6" y="114"/>
                    <a:pt x="6" y="114"/>
                    <a:pt x="6" y="114"/>
                  </a:cubicBezTo>
                  <a:cubicBezTo>
                    <a:pt x="6" y="114"/>
                    <a:pt x="2" y="114"/>
                    <a:pt x="2" y="114"/>
                  </a:cubicBezTo>
                  <a:cubicBezTo>
                    <a:pt x="2" y="114"/>
                    <a:pt x="1" y="114"/>
                    <a:pt x="1" y="114"/>
                  </a:cubicBezTo>
                  <a:cubicBezTo>
                    <a:pt x="1" y="114"/>
                    <a:pt x="1" y="114"/>
                    <a:pt x="1" y="114"/>
                  </a:cubicBezTo>
                  <a:cubicBezTo>
                    <a:pt x="1" y="114"/>
                    <a:pt x="1" y="114"/>
                    <a:pt x="1" y="114"/>
                  </a:cubicBezTo>
                  <a:cubicBezTo>
                    <a:pt x="1" y="114"/>
                    <a:pt x="1" y="114"/>
                    <a:pt x="1" y="114"/>
                  </a:cubicBezTo>
                  <a:cubicBezTo>
                    <a:pt x="2" y="114"/>
                    <a:pt x="2" y="114"/>
                    <a:pt x="2" y="114"/>
                  </a:cubicBezTo>
                  <a:cubicBezTo>
                    <a:pt x="2" y="114"/>
                    <a:pt x="2" y="113"/>
                    <a:pt x="2" y="113"/>
                  </a:cubicBezTo>
                  <a:cubicBezTo>
                    <a:pt x="2" y="113"/>
                    <a:pt x="2" y="113"/>
                    <a:pt x="2" y="113"/>
                  </a:cubicBezTo>
                  <a:cubicBezTo>
                    <a:pt x="2" y="113"/>
                    <a:pt x="3" y="114"/>
                    <a:pt x="3" y="114"/>
                  </a:cubicBezTo>
                  <a:cubicBezTo>
                    <a:pt x="3" y="114"/>
                    <a:pt x="3" y="114"/>
                    <a:pt x="3" y="114"/>
                  </a:cubicBezTo>
                  <a:cubicBezTo>
                    <a:pt x="3" y="114"/>
                    <a:pt x="3" y="114"/>
                    <a:pt x="3" y="114"/>
                  </a:cubicBezTo>
                  <a:cubicBezTo>
                    <a:pt x="3" y="114"/>
                    <a:pt x="4" y="113"/>
                    <a:pt x="4" y="113"/>
                  </a:cubicBezTo>
                  <a:cubicBezTo>
                    <a:pt x="4" y="113"/>
                    <a:pt x="4" y="113"/>
                    <a:pt x="4" y="113"/>
                  </a:cubicBezTo>
                  <a:cubicBezTo>
                    <a:pt x="4" y="113"/>
                    <a:pt x="4" y="113"/>
                    <a:pt x="4" y="113"/>
                  </a:cubicBezTo>
                  <a:cubicBezTo>
                    <a:pt x="4" y="113"/>
                    <a:pt x="4" y="113"/>
                    <a:pt x="4" y="113"/>
                  </a:cubicBezTo>
                  <a:cubicBezTo>
                    <a:pt x="4" y="113"/>
                    <a:pt x="4" y="113"/>
                    <a:pt x="4" y="113"/>
                  </a:cubicBezTo>
                  <a:cubicBezTo>
                    <a:pt x="4" y="113"/>
                    <a:pt x="4" y="113"/>
                    <a:pt x="4" y="113"/>
                  </a:cubicBezTo>
                  <a:cubicBezTo>
                    <a:pt x="4" y="113"/>
                    <a:pt x="4" y="113"/>
                    <a:pt x="5" y="113"/>
                  </a:cubicBezTo>
                  <a:cubicBezTo>
                    <a:pt x="5" y="113"/>
                    <a:pt x="5" y="113"/>
                    <a:pt x="5" y="112"/>
                  </a:cubicBezTo>
                  <a:cubicBezTo>
                    <a:pt x="5" y="112"/>
                    <a:pt x="5" y="112"/>
                    <a:pt x="5" y="112"/>
                  </a:cubicBezTo>
                  <a:cubicBezTo>
                    <a:pt x="5" y="112"/>
                    <a:pt x="5" y="112"/>
                    <a:pt x="4" y="112"/>
                  </a:cubicBezTo>
                  <a:cubicBezTo>
                    <a:pt x="4" y="112"/>
                    <a:pt x="4" y="112"/>
                    <a:pt x="4" y="112"/>
                  </a:cubicBezTo>
                  <a:cubicBezTo>
                    <a:pt x="4" y="112"/>
                    <a:pt x="4" y="112"/>
                    <a:pt x="4" y="111"/>
                  </a:cubicBezTo>
                  <a:cubicBezTo>
                    <a:pt x="4" y="111"/>
                    <a:pt x="5" y="111"/>
                    <a:pt x="5" y="111"/>
                  </a:cubicBezTo>
                  <a:cubicBezTo>
                    <a:pt x="5" y="111"/>
                    <a:pt x="5" y="111"/>
                    <a:pt x="4" y="111"/>
                  </a:cubicBezTo>
                  <a:cubicBezTo>
                    <a:pt x="4" y="111"/>
                    <a:pt x="4" y="111"/>
                    <a:pt x="4" y="111"/>
                  </a:cubicBezTo>
                  <a:cubicBezTo>
                    <a:pt x="4" y="110"/>
                    <a:pt x="4" y="111"/>
                    <a:pt x="4" y="111"/>
                  </a:cubicBezTo>
                  <a:cubicBezTo>
                    <a:pt x="4" y="110"/>
                    <a:pt x="4" y="110"/>
                    <a:pt x="4" y="110"/>
                  </a:cubicBezTo>
                  <a:cubicBezTo>
                    <a:pt x="4" y="110"/>
                    <a:pt x="4" y="110"/>
                    <a:pt x="4" y="110"/>
                  </a:cubicBezTo>
                  <a:cubicBezTo>
                    <a:pt x="4" y="110"/>
                    <a:pt x="4" y="110"/>
                    <a:pt x="4" y="110"/>
                  </a:cubicBezTo>
                  <a:cubicBezTo>
                    <a:pt x="4" y="110"/>
                    <a:pt x="4" y="110"/>
                    <a:pt x="4" y="110"/>
                  </a:cubicBezTo>
                  <a:cubicBezTo>
                    <a:pt x="4" y="110"/>
                    <a:pt x="4" y="110"/>
                    <a:pt x="4" y="110"/>
                  </a:cubicBezTo>
                  <a:cubicBezTo>
                    <a:pt x="3" y="110"/>
                    <a:pt x="3" y="110"/>
                    <a:pt x="3" y="110"/>
                  </a:cubicBezTo>
                  <a:cubicBezTo>
                    <a:pt x="3" y="110"/>
                    <a:pt x="3" y="110"/>
                    <a:pt x="3" y="110"/>
                  </a:cubicBezTo>
                  <a:cubicBezTo>
                    <a:pt x="3" y="109"/>
                    <a:pt x="3" y="109"/>
                    <a:pt x="3" y="109"/>
                  </a:cubicBezTo>
                  <a:cubicBezTo>
                    <a:pt x="3" y="109"/>
                    <a:pt x="3" y="109"/>
                    <a:pt x="3" y="109"/>
                  </a:cubicBezTo>
                  <a:cubicBezTo>
                    <a:pt x="3" y="109"/>
                    <a:pt x="3" y="109"/>
                    <a:pt x="3" y="109"/>
                  </a:cubicBezTo>
                  <a:cubicBezTo>
                    <a:pt x="3" y="109"/>
                    <a:pt x="3" y="108"/>
                    <a:pt x="3" y="108"/>
                  </a:cubicBezTo>
                  <a:cubicBezTo>
                    <a:pt x="3" y="108"/>
                    <a:pt x="3" y="108"/>
                    <a:pt x="3" y="108"/>
                  </a:cubicBezTo>
                  <a:cubicBezTo>
                    <a:pt x="3" y="108"/>
                    <a:pt x="3" y="108"/>
                    <a:pt x="3" y="108"/>
                  </a:cubicBezTo>
                  <a:cubicBezTo>
                    <a:pt x="3" y="108"/>
                    <a:pt x="3" y="108"/>
                    <a:pt x="3" y="108"/>
                  </a:cubicBezTo>
                  <a:cubicBezTo>
                    <a:pt x="3" y="108"/>
                    <a:pt x="3" y="108"/>
                    <a:pt x="3" y="108"/>
                  </a:cubicBezTo>
                  <a:cubicBezTo>
                    <a:pt x="3" y="108"/>
                    <a:pt x="3" y="108"/>
                    <a:pt x="3" y="108"/>
                  </a:cubicBezTo>
                  <a:cubicBezTo>
                    <a:pt x="3" y="107"/>
                    <a:pt x="3" y="108"/>
                    <a:pt x="3" y="107"/>
                  </a:cubicBezTo>
                  <a:cubicBezTo>
                    <a:pt x="3" y="107"/>
                    <a:pt x="3" y="107"/>
                    <a:pt x="3" y="107"/>
                  </a:cubicBezTo>
                  <a:cubicBezTo>
                    <a:pt x="3" y="107"/>
                    <a:pt x="3" y="107"/>
                    <a:pt x="3" y="107"/>
                  </a:cubicBezTo>
                  <a:cubicBezTo>
                    <a:pt x="3" y="107"/>
                    <a:pt x="2" y="107"/>
                    <a:pt x="2" y="106"/>
                  </a:cubicBezTo>
                  <a:cubicBezTo>
                    <a:pt x="2" y="106"/>
                    <a:pt x="2" y="106"/>
                    <a:pt x="2" y="106"/>
                  </a:cubicBezTo>
                  <a:cubicBezTo>
                    <a:pt x="2" y="106"/>
                    <a:pt x="2" y="106"/>
                    <a:pt x="2" y="106"/>
                  </a:cubicBezTo>
                  <a:cubicBezTo>
                    <a:pt x="2" y="106"/>
                    <a:pt x="2" y="106"/>
                    <a:pt x="2" y="106"/>
                  </a:cubicBezTo>
                  <a:cubicBezTo>
                    <a:pt x="2" y="107"/>
                    <a:pt x="2" y="107"/>
                    <a:pt x="2" y="107"/>
                  </a:cubicBezTo>
                  <a:cubicBezTo>
                    <a:pt x="2" y="108"/>
                    <a:pt x="2" y="108"/>
                    <a:pt x="2" y="108"/>
                  </a:cubicBezTo>
                  <a:cubicBezTo>
                    <a:pt x="1" y="108"/>
                    <a:pt x="1" y="108"/>
                    <a:pt x="1" y="108"/>
                  </a:cubicBezTo>
                  <a:cubicBezTo>
                    <a:pt x="1" y="107"/>
                    <a:pt x="1" y="107"/>
                    <a:pt x="1" y="107"/>
                  </a:cubicBezTo>
                  <a:cubicBezTo>
                    <a:pt x="2" y="104"/>
                    <a:pt x="2" y="104"/>
                    <a:pt x="2" y="104"/>
                  </a:cubicBezTo>
                  <a:cubicBezTo>
                    <a:pt x="4" y="102"/>
                    <a:pt x="4" y="102"/>
                    <a:pt x="4" y="102"/>
                  </a:cubicBezTo>
                  <a:cubicBezTo>
                    <a:pt x="4" y="102"/>
                    <a:pt x="4" y="100"/>
                    <a:pt x="5" y="100"/>
                  </a:cubicBezTo>
                  <a:cubicBezTo>
                    <a:pt x="5" y="99"/>
                    <a:pt x="5" y="98"/>
                    <a:pt x="5" y="98"/>
                  </a:cubicBezTo>
                  <a:cubicBezTo>
                    <a:pt x="7" y="97"/>
                    <a:pt x="7" y="97"/>
                    <a:pt x="7" y="97"/>
                  </a:cubicBezTo>
                  <a:cubicBezTo>
                    <a:pt x="7" y="97"/>
                    <a:pt x="8" y="96"/>
                    <a:pt x="8" y="96"/>
                  </a:cubicBezTo>
                  <a:cubicBezTo>
                    <a:pt x="8" y="95"/>
                    <a:pt x="7" y="94"/>
                    <a:pt x="7" y="94"/>
                  </a:cubicBezTo>
                  <a:cubicBezTo>
                    <a:pt x="7" y="93"/>
                    <a:pt x="8" y="92"/>
                    <a:pt x="8" y="92"/>
                  </a:cubicBezTo>
                  <a:cubicBezTo>
                    <a:pt x="7" y="92"/>
                    <a:pt x="7" y="91"/>
                    <a:pt x="6" y="91"/>
                  </a:cubicBezTo>
                  <a:cubicBezTo>
                    <a:pt x="6" y="91"/>
                    <a:pt x="6" y="91"/>
                    <a:pt x="6" y="91"/>
                  </a:cubicBezTo>
                  <a:cubicBezTo>
                    <a:pt x="6" y="91"/>
                    <a:pt x="6" y="91"/>
                    <a:pt x="6" y="91"/>
                  </a:cubicBezTo>
                  <a:cubicBezTo>
                    <a:pt x="6" y="91"/>
                    <a:pt x="6" y="91"/>
                    <a:pt x="6" y="91"/>
                  </a:cubicBezTo>
                  <a:cubicBezTo>
                    <a:pt x="6" y="91"/>
                    <a:pt x="6" y="91"/>
                    <a:pt x="6" y="91"/>
                  </a:cubicBezTo>
                  <a:cubicBezTo>
                    <a:pt x="6" y="91"/>
                    <a:pt x="6" y="91"/>
                    <a:pt x="6" y="91"/>
                  </a:cubicBezTo>
                  <a:cubicBezTo>
                    <a:pt x="6" y="91"/>
                    <a:pt x="6" y="91"/>
                    <a:pt x="6" y="91"/>
                  </a:cubicBezTo>
                  <a:cubicBezTo>
                    <a:pt x="6" y="91"/>
                    <a:pt x="6" y="91"/>
                    <a:pt x="6" y="91"/>
                  </a:cubicBezTo>
                  <a:cubicBezTo>
                    <a:pt x="6" y="91"/>
                    <a:pt x="6" y="91"/>
                    <a:pt x="6" y="91"/>
                  </a:cubicBezTo>
                  <a:cubicBezTo>
                    <a:pt x="6" y="91"/>
                    <a:pt x="6" y="91"/>
                    <a:pt x="6" y="91"/>
                  </a:cubicBezTo>
                  <a:cubicBezTo>
                    <a:pt x="6" y="91"/>
                    <a:pt x="6" y="91"/>
                    <a:pt x="6" y="91"/>
                  </a:cubicBezTo>
                  <a:cubicBezTo>
                    <a:pt x="6" y="91"/>
                    <a:pt x="6" y="91"/>
                    <a:pt x="6" y="91"/>
                  </a:cubicBezTo>
                  <a:cubicBezTo>
                    <a:pt x="6" y="91"/>
                    <a:pt x="6" y="91"/>
                    <a:pt x="6" y="91"/>
                  </a:cubicBezTo>
                  <a:cubicBezTo>
                    <a:pt x="6" y="91"/>
                    <a:pt x="6" y="91"/>
                    <a:pt x="6" y="91"/>
                  </a:cubicBezTo>
                  <a:cubicBezTo>
                    <a:pt x="6" y="91"/>
                    <a:pt x="6" y="91"/>
                    <a:pt x="6" y="91"/>
                  </a:cubicBezTo>
                  <a:cubicBezTo>
                    <a:pt x="6" y="91"/>
                    <a:pt x="6" y="91"/>
                    <a:pt x="6" y="90"/>
                  </a:cubicBezTo>
                  <a:cubicBezTo>
                    <a:pt x="6" y="90"/>
                    <a:pt x="6" y="90"/>
                    <a:pt x="6" y="90"/>
                  </a:cubicBezTo>
                  <a:cubicBezTo>
                    <a:pt x="6" y="90"/>
                    <a:pt x="6" y="90"/>
                    <a:pt x="6" y="90"/>
                  </a:cubicBezTo>
                  <a:cubicBezTo>
                    <a:pt x="6" y="90"/>
                    <a:pt x="6" y="90"/>
                    <a:pt x="6" y="90"/>
                  </a:cubicBezTo>
                  <a:cubicBezTo>
                    <a:pt x="6" y="90"/>
                    <a:pt x="6" y="90"/>
                    <a:pt x="6" y="90"/>
                  </a:cubicBezTo>
                  <a:cubicBezTo>
                    <a:pt x="6" y="90"/>
                    <a:pt x="6" y="90"/>
                    <a:pt x="6" y="90"/>
                  </a:cubicBezTo>
                  <a:cubicBezTo>
                    <a:pt x="6" y="90"/>
                    <a:pt x="6" y="90"/>
                    <a:pt x="6" y="90"/>
                  </a:cubicBezTo>
                  <a:cubicBezTo>
                    <a:pt x="6" y="90"/>
                    <a:pt x="6" y="90"/>
                    <a:pt x="6" y="90"/>
                  </a:cubicBezTo>
                  <a:cubicBezTo>
                    <a:pt x="8" y="88"/>
                    <a:pt x="10" y="86"/>
                    <a:pt x="10" y="86"/>
                  </a:cubicBezTo>
                  <a:cubicBezTo>
                    <a:pt x="10" y="86"/>
                    <a:pt x="12" y="85"/>
                    <a:pt x="14" y="86"/>
                  </a:cubicBezTo>
                  <a:cubicBezTo>
                    <a:pt x="15" y="87"/>
                    <a:pt x="17" y="89"/>
                    <a:pt x="18" y="90"/>
                  </a:cubicBezTo>
                  <a:cubicBezTo>
                    <a:pt x="18" y="90"/>
                    <a:pt x="19" y="91"/>
                    <a:pt x="20" y="91"/>
                  </a:cubicBezTo>
                  <a:cubicBezTo>
                    <a:pt x="21" y="91"/>
                    <a:pt x="22" y="92"/>
                    <a:pt x="22" y="92"/>
                  </a:cubicBezTo>
                  <a:cubicBezTo>
                    <a:pt x="22" y="93"/>
                    <a:pt x="23" y="92"/>
                    <a:pt x="23" y="94"/>
                  </a:cubicBezTo>
                  <a:cubicBezTo>
                    <a:pt x="22" y="96"/>
                    <a:pt x="22" y="98"/>
                    <a:pt x="23" y="98"/>
                  </a:cubicBezTo>
                  <a:cubicBezTo>
                    <a:pt x="25" y="97"/>
                    <a:pt x="26" y="96"/>
                    <a:pt x="26" y="97"/>
                  </a:cubicBezTo>
                  <a:cubicBezTo>
                    <a:pt x="26" y="98"/>
                    <a:pt x="27" y="97"/>
                    <a:pt x="26" y="99"/>
                  </a:cubicBezTo>
                  <a:cubicBezTo>
                    <a:pt x="26" y="101"/>
                    <a:pt x="25" y="102"/>
                    <a:pt x="26" y="102"/>
                  </a:cubicBezTo>
                  <a:cubicBezTo>
                    <a:pt x="28" y="103"/>
                    <a:pt x="30" y="104"/>
                    <a:pt x="31" y="103"/>
                  </a:cubicBezTo>
                  <a:cubicBezTo>
                    <a:pt x="32" y="101"/>
                    <a:pt x="31" y="103"/>
                    <a:pt x="32" y="101"/>
                  </a:cubicBezTo>
                  <a:cubicBezTo>
                    <a:pt x="33" y="98"/>
                    <a:pt x="33" y="99"/>
                    <a:pt x="34" y="98"/>
                  </a:cubicBezTo>
                  <a:cubicBezTo>
                    <a:pt x="34" y="96"/>
                    <a:pt x="34" y="97"/>
                    <a:pt x="35" y="95"/>
                  </a:cubicBezTo>
                  <a:cubicBezTo>
                    <a:pt x="35" y="93"/>
                    <a:pt x="36" y="94"/>
                    <a:pt x="35" y="93"/>
                  </a:cubicBezTo>
                  <a:cubicBezTo>
                    <a:pt x="35" y="93"/>
                    <a:pt x="35" y="92"/>
                    <a:pt x="34" y="91"/>
                  </a:cubicBezTo>
                  <a:cubicBezTo>
                    <a:pt x="34" y="89"/>
                    <a:pt x="32" y="90"/>
                    <a:pt x="35" y="89"/>
                  </a:cubicBezTo>
                  <a:cubicBezTo>
                    <a:pt x="37" y="88"/>
                    <a:pt x="38" y="88"/>
                    <a:pt x="38" y="88"/>
                  </a:cubicBezTo>
                  <a:cubicBezTo>
                    <a:pt x="38" y="87"/>
                    <a:pt x="41" y="87"/>
                    <a:pt x="41" y="87"/>
                  </a:cubicBezTo>
                  <a:cubicBezTo>
                    <a:pt x="41" y="87"/>
                    <a:pt x="44" y="87"/>
                    <a:pt x="44" y="87"/>
                  </a:cubicBezTo>
                  <a:cubicBezTo>
                    <a:pt x="45" y="87"/>
                    <a:pt x="49" y="87"/>
                    <a:pt x="49" y="88"/>
                  </a:cubicBezTo>
                  <a:cubicBezTo>
                    <a:pt x="49" y="89"/>
                    <a:pt x="51" y="89"/>
                    <a:pt x="51" y="89"/>
                  </a:cubicBezTo>
                  <a:cubicBezTo>
                    <a:pt x="51" y="89"/>
                    <a:pt x="53" y="89"/>
                    <a:pt x="54" y="91"/>
                  </a:cubicBezTo>
                  <a:cubicBezTo>
                    <a:pt x="54" y="94"/>
                    <a:pt x="54" y="96"/>
                    <a:pt x="55" y="95"/>
                  </a:cubicBezTo>
                  <a:cubicBezTo>
                    <a:pt x="56" y="95"/>
                    <a:pt x="58" y="97"/>
                    <a:pt x="58" y="96"/>
                  </a:cubicBezTo>
                  <a:cubicBezTo>
                    <a:pt x="59" y="95"/>
                    <a:pt x="60" y="94"/>
                    <a:pt x="61" y="94"/>
                  </a:cubicBezTo>
                  <a:cubicBezTo>
                    <a:pt x="62" y="94"/>
                    <a:pt x="60" y="93"/>
                    <a:pt x="63" y="93"/>
                  </a:cubicBezTo>
                  <a:cubicBezTo>
                    <a:pt x="67" y="94"/>
                    <a:pt x="66" y="95"/>
                    <a:pt x="68" y="93"/>
                  </a:cubicBezTo>
                  <a:cubicBezTo>
                    <a:pt x="69" y="91"/>
                    <a:pt x="69" y="91"/>
                    <a:pt x="71" y="90"/>
                  </a:cubicBezTo>
                  <a:cubicBezTo>
                    <a:pt x="72" y="89"/>
                    <a:pt x="72" y="89"/>
                    <a:pt x="73" y="88"/>
                  </a:cubicBezTo>
                  <a:cubicBezTo>
                    <a:pt x="73" y="88"/>
                    <a:pt x="77" y="88"/>
                    <a:pt x="77" y="88"/>
                  </a:cubicBezTo>
                  <a:cubicBezTo>
                    <a:pt x="78" y="87"/>
                    <a:pt x="79" y="85"/>
                    <a:pt x="80" y="85"/>
                  </a:cubicBezTo>
                  <a:cubicBezTo>
                    <a:pt x="80" y="85"/>
                    <a:pt x="84" y="85"/>
                    <a:pt x="85" y="85"/>
                  </a:cubicBezTo>
                  <a:cubicBezTo>
                    <a:pt x="86" y="85"/>
                    <a:pt x="88" y="85"/>
                    <a:pt x="89" y="84"/>
                  </a:cubicBezTo>
                  <a:cubicBezTo>
                    <a:pt x="89" y="83"/>
                    <a:pt x="89" y="83"/>
                    <a:pt x="90" y="82"/>
                  </a:cubicBezTo>
                  <a:cubicBezTo>
                    <a:pt x="92" y="82"/>
                    <a:pt x="93" y="82"/>
                    <a:pt x="95" y="82"/>
                  </a:cubicBezTo>
                  <a:cubicBezTo>
                    <a:pt x="97" y="82"/>
                    <a:pt x="97" y="82"/>
                    <a:pt x="98" y="82"/>
                  </a:cubicBezTo>
                  <a:cubicBezTo>
                    <a:pt x="99" y="82"/>
                    <a:pt x="100" y="84"/>
                    <a:pt x="100" y="81"/>
                  </a:cubicBezTo>
                  <a:cubicBezTo>
                    <a:pt x="99" y="78"/>
                    <a:pt x="98" y="78"/>
                    <a:pt x="99" y="77"/>
                  </a:cubicBezTo>
                  <a:cubicBezTo>
                    <a:pt x="101" y="77"/>
                    <a:pt x="103" y="77"/>
                    <a:pt x="103" y="77"/>
                  </a:cubicBezTo>
                  <a:cubicBezTo>
                    <a:pt x="104" y="77"/>
                    <a:pt x="108" y="78"/>
                    <a:pt x="109" y="78"/>
                  </a:cubicBezTo>
                  <a:cubicBezTo>
                    <a:pt x="109" y="78"/>
                    <a:pt x="110" y="80"/>
                    <a:pt x="110" y="80"/>
                  </a:cubicBezTo>
                  <a:cubicBezTo>
                    <a:pt x="111" y="80"/>
                    <a:pt x="112" y="81"/>
                    <a:pt x="113" y="80"/>
                  </a:cubicBezTo>
                  <a:cubicBezTo>
                    <a:pt x="113" y="80"/>
                    <a:pt x="114" y="78"/>
                    <a:pt x="115" y="78"/>
                  </a:cubicBezTo>
                  <a:cubicBezTo>
                    <a:pt x="116" y="78"/>
                    <a:pt x="119" y="78"/>
                    <a:pt x="119" y="78"/>
                  </a:cubicBezTo>
                  <a:cubicBezTo>
                    <a:pt x="119" y="78"/>
                    <a:pt x="123" y="79"/>
                    <a:pt x="123" y="79"/>
                  </a:cubicBezTo>
                  <a:cubicBezTo>
                    <a:pt x="123" y="79"/>
                    <a:pt x="122" y="81"/>
                    <a:pt x="122" y="82"/>
                  </a:cubicBezTo>
                  <a:cubicBezTo>
                    <a:pt x="122" y="83"/>
                    <a:pt x="122" y="84"/>
                    <a:pt x="123" y="85"/>
                  </a:cubicBezTo>
                  <a:cubicBezTo>
                    <a:pt x="123" y="85"/>
                    <a:pt x="125" y="87"/>
                    <a:pt x="125" y="87"/>
                  </a:cubicBezTo>
                  <a:cubicBezTo>
                    <a:pt x="125" y="87"/>
                    <a:pt x="130" y="89"/>
                    <a:pt x="130" y="89"/>
                  </a:cubicBezTo>
                  <a:cubicBezTo>
                    <a:pt x="130" y="89"/>
                    <a:pt x="131" y="90"/>
                    <a:pt x="131" y="86"/>
                  </a:cubicBezTo>
                  <a:cubicBezTo>
                    <a:pt x="131" y="82"/>
                    <a:pt x="131" y="81"/>
                    <a:pt x="131" y="81"/>
                  </a:cubicBezTo>
                  <a:cubicBezTo>
                    <a:pt x="131" y="77"/>
                    <a:pt x="131" y="77"/>
                    <a:pt x="131" y="77"/>
                  </a:cubicBezTo>
                  <a:cubicBezTo>
                    <a:pt x="131" y="77"/>
                    <a:pt x="131" y="76"/>
                    <a:pt x="130" y="76"/>
                  </a:cubicBezTo>
                  <a:cubicBezTo>
                    <a:pt x="130" y="76"/>
                    <a:pt x="129" y="76"/>
                    <a:pt x="129" y="76"/>
                  </a:cubicBezTo>
                  <a:cubicBezTo>
                    <a:pt x="129" y="76"/>
                    <a:pt x="125" y="75"/>
                    <a:pt x="124" y="75"/>
                  </a:cubicBezTo>
                  <a:cubicBezTo>
                    <a:pt x="123" y="75"/>
                    <a:pt x="124" y="73"/>
                    <a:pt x="124" y="72"/>
                  </a:cubicBezTo>
                  <a:cubicBezTo>
                    <a:pt x="124" y="72"/>
                    <a:pt x="126" y="70"/>
                    <a:pt x="126" y="70"/>
                  </a:cubicBezTo>
                  <a:cubicBezTo>
                    <a:pt x="126" y="67"/>
                    <a:pt x="126" y="67"/>
                    <a:pt x="126" y="67"/>
                  </a:cubicBezTo>
                  <a:cubicBezTo>
                    <a:pt x="123" y="62"/>
                    <a:pt x="123" y="62"/>
                    <a:pt x="123" y="62"/>
                  </a:cubicBezTo>
                  <a:cubicBezTo>
                    <a:pt x="120" y="59"/>
                    <a:pt x="120" y="59"/>
                    <a:pt x="120" y="59"/>
                  </a:cubicBezTo>
                  <a:cubicBezTo>
                    <a:pt x="118" y="54"/>
                    <a:pt x="118" y="54"/>
                    <a:pt x="118" y="54"/>
                  </a:cubicBezTo>
                  <a:cubicBezTo>
                    <a:pt x="118" y="54"/>
                    <a:pt x="118" y="54"/>
                    <a:pt x="118" y="54"/>
                  </a:cubicBezTo>
                  <a:cubicBezTo>
                    <a:pt x="118" y="54"/>
                    <a:pt x="118" y="54"/>
                    <a:pt x="118" y="54"/>
                  </a:cubicBezTo>
                  <a:cubicBezTo>
                    <a:pt x="121" y="52"/>
                    <a:pt x="121" y="52"/>
                    <a:pt x="121" y="52"/>
                  </a:cubicBezTo>
                  <a:cubicBezTo>
                    <a:pt x="123" y="50"/>
                    <a:pt x="126" y="48"/>
                    <a:pt x="126" y="48"/>
                  </a:cubicBezTo>
                  <a:cubicBezTo>
                    <a:pt x="126" y="48"/>
                    <a:pt x="126" y="48"/>
                    <a:pt x="127" y="48"/>
                  </a:cubicBezTo>
                  <a:cubicBezTo>
                    <a:pt x="129" y="46"/>
                    <a:pt x="129" y="46"/>
                    <a:pt x="129" y="46"/>
                  </a:cubicBezTo>
                  <a:cubicBezTo>
                    <a:pt x="129" y="46"/>
                    <a:pt x="134" y="44"/>
                    <a:pt x="134" y="44"/>
                  </a:cubicBezTo>
                  <a:cubicBezTo>
                    <a:pt x="134" y="44"/>
                    <a:pt x="135" y="43"/>
                    <a:pt x="135" y="43"/>
                  </a:cubicBezTo>
                  <a:cubicBezTo>
                    <a:pt x="136" y="43"/>
                    <a:pt x="136" y="43"/>
                    <a:pt x="136" y="43"/>
                  </a:cubicBezTo>
                  <a:cubicBezTo>
                    <a:pt x="141" y="38"/>
                    <a:pt x="141" y="38"/>
                    <a:pt x="141" y="38"/>
                  </a:cubicBezTo>
                  <a:cubicBezTo>
                    <a:pt x="141" y="33"/>
                    <a:pt x="141" y="33"/>
                    <a:pt x="141" y="33"/>
                  </a:cubicBezTo>
                  <a:cubicBezTo>
                    <a:pt x="142" y="31"/>
                    <a:pt x="142" y="31"/>
                    <a:pt x="142" y="31"/>
                  </a:cubicBezTo>
                  <a:cubicBezTo>
                    <a:pt x="142" y="30"/>
                    <a:pt x="142" y="28"/>
                    <a:pt x="142" y="28"/>
                  </a:cubicBezTo>
                  <a:cubicBezTo>
                    <a:pt x="148" y="28"/>
                    <a:pt x="148" y="28"/>
                    <a:pt x="148" y="28"/>
                  </a:cubicBezTo>
                  <a:cubicBezTo>
                    <a:pt x="148" y="28"/>
                    <a:pt x="149" y="29"/>
                    <a:pt x="150" y="30"/>
                  </a:cubicBezTo>
                  <a:cubicBezTo>
                    <a:pt x="151" y="30"/>
                    <a:pt x="152" y="29"/>
                    <a:pt x="152" y="29"/>
                  </a:cubicBezTo>
                  <a:cubicBezTo>
                    <a:pt x="153" y="29"/>
                    <a:pt x="154" y="27"/>
                    <a:pt x="154" y="27"/>
                  </a:cubicBezTo>
                  <a:cubicBezTo>
                    <a:pt x="154" y="24"/>
                    <a:pt x="154" y="24"/>
                    <a:pt x="154" y="24"/>
                  </a:cubicBezTo>
                  <a:cubicBezTo>
                    <a:pt x="153" y="19"/>
                    <a:pt x="153" y="19"/>
                    <a:pt x="153" y="19"/>
                  </a:cubicBezTo>
                  <a:cubicBezTo>
                    <a:pt x="153" y="16"/>
                    <a:pt x="153" y="16"/>
                    <a:pt x="153" y="16"/>
                  </a:cubicBezTo>
                  <a:cubicBezTo>
                    <a:pt x="153" y="16"/>
                    <a:pt x="153" y="16"/>
                    <a:pt x="153" y="16"/>
                  </a:cubicBezTo>
                  <a:cubicBezTo>
                    <a:pt x="154" y="16"/>
                    <a:pt x="158" y="19"/>
                    <a:pt x="160" y="20"/>
                  </a:cubicBezTo>
                  <a:cubicBezTo>
                    <a:pt x="161" y="21"/>
                    <a:pt x="164" y="24"/>
                    <a:pt x="164" y="24"/>
                  </a:cubicBezTo>
                  <a:cubicBezTo>
                    <a:pt x="164" y="24"/>
                    <a:pt x="169" y="25"/>
                    <a:pt x="170" y="25"/>
                  </a:cubicBezTo>
                  <a:cubicBezTo>
                    <a:pt x="170" y="25"/>
                    <a:pt x="175" y="26"/>
                    <a:pt x="175" y="26"/>
                  </a:cubicBezTo>
                  <a:cubicBezTo>
                    <a:pt x="176" y="24"/>
                    <a:pt x="176" y="24"/>
                    <a:pt x="176" y="24"/>
                  </a:cubicBezTo>
                  <a:cubicBezTo>
                    <a:pt x="179" y="22"/>
                    <a:pt x="179" y="22"/>
                    <a:pt x="179" y="22"/>
                  </a:cubicBezTo>
                  <a:cubicBezTo>
                    <a:pt x="183" y="25"/>
                    <a:pt x="183" y="25"/>
                    <a:pt x="183" y="25"/>
                  </a:cubicBezTo>
                  <a:cubicBezTo>
                    <a:pt x="187" y="24"/>
                    <a:pt x="187" y="24"/>
                    <a:pt x="187" y="24"/>
                  </a:cubicBezTo>
                  <a:close/>
                  <a:moveTo>
                    <a:pt x="5" y="91"/>
                  </a:moveTo>
                  <a:cubicBezTo>
                    <a:pt x="5" y="91"/>
                    <a:pt x="5" y="91"/>
                    <a:pt x="5" y="91"/>
                  </a:cubicBezTo>
                  <a:cubicBezTo>
                    <a:pt x="5" y="91"/>
                    <a:pt x="5" y="91"/>
                    <a:pt x="5" y="91"/>
                  </a:cubicBezTo>
                  <a:cubicBezTo>
                    <a:pt x="5" y="91"/>
                    <a:pt x="5" y="91"/>
                    <a:pt x="5" y="91"/>
                  </a:cubicBezTo>
                  <a:close/>
                  <a:moveTo>
                    <a:pt x="1" y="114"/>
                  </a:moveTo>
                  <a:cubicBezTo>
                    <a:pt x="1" y="114"/>
                    <a:pt x="1" y="114"/>
                    <a:pt x="1" y="114"/>
                  </a:cubicBezTo>
                  <a:cubicBezTo>
                    <a:pt x="1" y="114"/>
                    <a:pt x="1" y="114"/>
                    <a:pt x="1" y="114"/>
                  </a:cubicBezTo>
                  <a:cubicBezTo>
                    <a:pt x="1" y="114"/>
                    <a:pt x="1" y="114"/>
                    <a:pt x="1" y="114"/>
                  </a:cubicBezTo>
                  <a:cubicBezTo>
                    <a:pt x="1" y="114"/>
                    <a:pt x="1" y="114"/>
                    <a:pt x="1" y="114"/>
                  </a:cubicBezTo>
                  <a:close/>
                  <a:moveTo>
                    <a:pt x="1" y="114"/>
                  </a:moveTo>
                  <a:cubicBezTo>
                    <a:pt x="1" y="114"/>
                    <a:pt x="1" y="114"/>
                    <a:pt x="1" y="114"/>
                  </a:cubicBezTo>
                  <a:cubicBezTo>
                    <a:pt x="1" y="114"/>
                    <a:pt x="1" y="113"/>
                    <a:pt x="1" y="113"/>
                  </a:cubicBezTo>
                  <a:cubicBezTo>
                    <a:pt x="1" y="113"/>
                    <a:pt x="1" y="113"/>
                    <a:pt x="1" y="113"/>
                  </a:cubicBezTo>
                  <a:cubicBezTo>
                    <a:pt x="1" y="113"/>
                    <a:pt x="2" y="113"/>
                    <a:pt x="2" y="112"/>
                  </a:cubicBezTo>
                  <a:cubicBezTo>
                    <a:pt x="2" y="112"/>
                    <a:pt x="2" y="112"/>
                    <a:pt x="2" y="112"/>
                  </a:cubicBezTo>
                  <a:cubicBezTo>
                    <a:pt x="2" y="112"/>
                    <a:pt x="2" y="112"/>
                    <a:pt x="2" y="112"/>
                  </a:cubicBezTo>
                  <a:cubicBezTo>
                    <a:pt x="2" y="112"/>
                    <a:pt x="2" y="112"/>
                    <a:pt x="2" y="112"/>
                  </a:cubicBezTo>
                  <a:cubicBezTo>
                    <a:pt x="1" y="112"/>
                    <a:pt x="1" y="112"/>
                    <a:pt x="1" y="112"/>
                  </a:cubicBezTo>
                  <a:cubicBezTo>
                    <a:pt x="0" y="114"/>
                    <a:pt x="0" y="114"/>
                    <a:pt x="0" y="114"/>
                  </a:cubicBezTo>
                  <a:lnTo>
                    <a:pt x="1" y="114"/>
                  </a:lnTo>
                  <a:close/>
                </a:path>
              </a:pathLst>
            </a:custGeom>
            <a:solidFill>
              <a:schemeClr val="tx2">
                <a:lumMod val="10000"/>
                <a:lumOff val="90000"/>
              </a:schemeClr>
            </a:solidFill>
            <a:ln w="3175" cap="rnd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Lato Light"/>
              </a:endParaRPr>
            </a:p>
          </p:txBody>
        </p:sp>
        <p:sp>
          <p:nvSpPr>
            <p:cNvPr id="33" name="Freeform 11">
              <a:extLst>
                <a:ext uri="{FF2B5EF4-FFF2-40B4-BE49-F238E27FC236}">
                  <a16:creationId xmlns:a16="http://schemas.microsoft.com/office/drawing/2014/main" id="{BC441143-4814-FC36-98EB-051E79C976B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08896" y="2714111"/>
              <a:ext cx="1185186" cy="1190072"/>
            </a:xfrm>
            <a:custGeom>
              <a:avLst/>
              <a:gdLst>
                <a:gd name="T0" fmla="*/ 269 w 520"/>
                <a:gd name="T1" fmla="*/ 424 h 538"/>
                <a:gd name="T2" fmla="*/ 326 w 520"/>
                <a:gd name="T3" fmla="*/ 423 h 538"/>
                <a:gd name="T4" fmla="*/ 401 w 520"/>
                <a:gd name="T5" fmla="*/ 437 h 538"/>
                <a:gd name="T6" fmla="*/ 432 w 520"/>
                <a:gd name="T7" fmla="*/ 408 h 538"/>
                <a:gd name="T8" fmla="*/ 434 w 520"/>
                <a:gd name="T9" fmla="*/ 407 h 538"/>
                <a:gd name="T10" fmla="*/ 435 w 520"/>
                <a:gd name="T11" fmla="*/ 406 h 538"/>
                <a:gd name="T12" fmla="*/ 436 w 520"/>
                <a:gd name="T13" fmla="*/ 406 h 538"/>
                <a:gd name="T14" fmla="*/ 421 w 520"/>
                <a:gd name="T15" fmla="*/ 359 h 538"/>
                <a:gd name="T16" fmla="*/ 425 w 520"/>
                <a:gd name="T17" fmla="*/ 310 h 538"/>
                <a:gd name="T18" fmla="*/ 418 w 520"/>
                <a:gd name="T19" fmla="*/ 279 h 538"/>
                <a:gd name="T20" fmla="*/ 414 w 520"/>
                <a:gd name="T21" fmla="*/ 263 h 538"/>
                <a:gd name="T22" fmla="*/ 395 w 520"/>
                <a:gd name="T23" fmla="*/ 272 h 538"/>
                <a:gd name="T24" fmla="*/ 384 w 520"/>
                <a:gd name="T25" fmla="*/ 274 h 538"/>
                <a:gd name="T26" fmla="*/ 389 w 520"/>
                <a:gd name="T27" fmla="*/ 259 h 538"/>
                <a:gd name="T28" fmla="*/ 402 w 520"/>
                <a:gd name="T29" fmla="*/ 242 h 538"/>
                <a:gd name="T30" fmla="*/ 411 w 520"/>
                <a:gd name="T31" fmla="*/ 230 h 538"/>
                <a:gd name="T32" fmla="*/ 424 w 520"/>
                <a:gd name="T33" fmla="*/ 215 h 538"/>
                <a:gd name="T34" fmla="*/ 422 w 520"/>
                <a:gd name="T35" fmla="*/ 208 h 538"/>
                <a:gd name="T36" fmla="*/ 434 w 520"/>
                <a:gd name="T37" fmla="*/ 208 h 538"/>
                <a:gd name="T38" fmla="*/ 443 w 520"/>
                <a:gd name="T39" fmla="*/ 202 h 538"/>
                <a:gd name="T40" fmla="*/ 451 w 520"/>
                <a:gd name="T41" fmla="*/ 160 h 538"/>
                <a:gd name="T42" fmla="*/ 430 w 520"/>
                <a:gd name="T43" fmla="*/ 116 h 538"/>
                <a:gd name="T44" fmla="*/ 401 w 520"/>
                <a:gd name="T45" fmla="*/ 94 h 538"/>
                <a:gd name="T46" fmla="*/ 391 w 520"/>
                <a:gd name="T47" fmla="*/ 95 h 538"/>
                <a:gd name="T48" fmla="*/ 383 w 520"/>
                <a:gd name="T49" fmla="*/ 91 h 538"/>
                <a:gd name="T50" fmla="*/ 367 w 520"/>
                <a:gd name="T51" fmla="*/ 82 h 538"/>
                <a:gd name="T52" fmla="*/ 355 w 520"/>
                <a:gd name="T53" fmla="*/ 61 h 538"/>
                <a:gd name="T54" fmla="*/ 335 w 520"/>
                <a:gd name="T55" fmla="*/ 65 h 538"/>
                <a:gd name="T56" fmla="*/ 330 w 520"/>
                <a:gd name="T57" fmla="*/ 48 h 538"/>
                <a:gd name="T58" fmla="*/ 311 w 520"/>
                <a:gd name="T59" fmla="*/ 35 h 538"/>
                <a:gd name="T60" fmla="*/ 291 w 520"/>
                <a:gd name="T61" fmla="*/ 20 h 538"/>
                <a:gd name="T62" fmla="*/ 281 w 520"/>
                <a:gd name="T63" fmla="*/ 1 h 538"/>
                <a:gd name="T64" fmla="*/ 229 w 520"/>
                <a:gd name="T65" fmla="*/ 53 h 538"/>
                <a:gd name="T66" fmla="*/ 145 w 520"/>
                <a:gd name="T67" fmla="*/ 76 h 538"/>
                <a:gd name="T68" fmla="*/ 117 w 520"/>
                <a:gd name="T69" fmla="*/ 65 h 538"/>
                <a:gd name="T70" fmla="*/ 107 w 520"/>
                <a:gd name="T71" fmla="*/ 111 h 538"/>
                <a:gd name="T72" fmla="*/ 46 w 520"/>
                <a:gd name="T73" fmla="*/ 99 h 538"/>
                <a:gd name="T74" fmla="*/ 16 w 520"/>
                <a:gd name="T75" fmla="*/ 117 h 538"/>
                <a:gd name="T76" fmla="*/ 19 w 520"/>
                <a:gd name="T77" fmla="*/ 145 h 538"/>
                <a:gd name="T78" fmla="*/ 58 w 520"/>
                <a:gd name="T79" fmla="*/ 167 h 538"/>
                <a:gd name="T80" fmla="*/ 91 w 520"/>
                <a:gd name="T81" fmla="*/ 200 h 538"/>
                <a:gd name="T82" fmla="*/ 95 w 520"/>
                <a:gd name="T83" fmla="*/ 228 h 538"/>
                <a:gd name="T84" fmla="*/ 109 w 520"/>
                <a:gd name="T85" fmla="*/ 250 h 538"/>
                <a:gd name="T86" fmla="*/ 109 w 520"/>
                <a:gd name="T87" fmla="*/ 265 h 538"/>
                <a:gd name="T88" fmla="*/ 114 w 520"/>
                <a:gd name="T89" fmla="*/ 284 h 538"/>
                <a:gd name="T90" fmla="*/ 92 w 520"/>
                <a:gd name="T91" fmla="*/ 371 h 538"/>
                <a:gd name="T92" fmla="*/ 159 w 520"/>
                <a:gd name="T93" fmla="*/ 443 h 538"/>
                <a:gd name="T94" fmla="*/ 193 w 520"/>
                <a:gd name="T95" fmla="*/ 453 h 538"/>
                <a:gd name="T96" fmla="*/ 197 w 520"/>
                <a:gd name="T97" fmla="*/ 450 h 538"/>
                <a:gd name="T98" fmla="*/ 203 w 520"/>
                <a:gd name="T99" fmla="*/ 453 h 538"/>
                <a:gd name="T100" fmla="*/ 208 w 520"/>
                <a:gd name="T101" fmla="*/ 456 h 538"/>
                <a:gd name="T102" fmla="*/ 203 w 520"/>
                <a:gd name="T103" fmla="*/ 460 h 538"/>
                <a:gd name="T104" fmla="*/ 198 w 520"/>
                <a:gd name="T105" fmla="*/ 462 h 538"/>
                <a:gd name="T106" fmla="*/ 243 w 520"/>
                <a:gd name="T107" fmla="*/ 471 h 538"/>
                <a:gd name="T108" fmla="*/ 193 w 520"/>
                <a:gd name="T109" fmla="*/ 458 h 538"/>
                <a:gd name="T110" fmla="*/ 449 w 520"/>
                <a:gd name="T111" fmla="*/ 200 h 538"/>
                <a:gd name="T112" fmla="*/ 511 w 520"/>
                <a:gd name="T113" fmla="*/ 523 h 538"/>
                <a:gd name="T114" fmla="*/ 517 w 520"/>
                <a:gd name="T115" fmla="*/ 468 h 538"/>
                <a:gd name="T116" fmla="*/ 485 w 520"/>
                <a:gd name="T117" fmla="*/ 478 h 538"/>
                <a:gd name="T118" fmla="*/ 493 w 520"/>
                <a:gd name="T119" fmla="*/ 520 h 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20" h="538">
                  <a:moveTo>
                    <a:pt x="259" y="471"/>
                  </a:moveTo>
                  <a:cubicBezTo>
                    <a:pt x="261" y="468"/>
                    <a:pt x="261" y="468"/>
                    <a:pt x="261" y="468"/>
                  </a:cubicBezTo>
                  <a:cubicBezTo>
                    <a:pt x="261" y="468"/>
                    <a:pt x="261" y="462"/>
                    <a:pt x="259" y="461"/>
                  </a:cubicBezTo>
                  <a:cubicBezTo>
                    <a:pt x="258" y="460"/>
                    <a:pt x="257" y="459"/>
                    <a:pt x="257" y="459"/>
                  </a:cubicBezTo>
                  <a:cubicBezTo>
                    <a:pt x="257" y="459"/>
                    <a:pt x="257" y="455"/>
                    <a:pt x="257" y="453"/>
                  </a:cubicBezTo>
                  <a:cubicBezTo>
                    <a:pt x="257" y="452"/>
                    <a:pt x="257" y="448"/>
                    <a:pt x="257" y="447"/>
                  </a:cubicBezTo>
                  <a:cubicBezTo>
                    <a:pt x="257" y="446"/>
                    <a:pt x="258" y="442"/>
                    <a:pt x="258" y="441"/>
                  </a:cubicBezTo>
                  <a:cubicBezTo>
                    <a:pt x="258" y="441"/>
                    <a:pt x="257" y="441"/>
                    <a:pt x="259" y="439"/>
                  </a:cubicBezTo>
                  <a:cubicBezTo>
                    <a:pt x="261" y="436"/>
                    <a:pt x="261" y="434"/>
                    <a:pt x="261" y="434"/>
                  </a:cubicBezTo>
                  <a:cubicBezTo>
                    <a:pt x="265" y="429"/>
                    <a:pt x="265" y="429"/>
                    <a:pt x="265" y="429"/>
                  </a:cubicBezTo>
                  <a:cubicBezTo>
                    <a:pt x="265" y="429"/>
                    <a:pt x="268" y="424"/>
                    <a:pt x="269" y="424"/>
                  </a:cubicBezTo>
                  <a:cubicBezTo>
                    <a:pt x="270" y="425"/>
                    <a:pt x="274" y="424"/>
                    <a:pt x="275" y="424"/>
                  </a:cubicBezTo>
                  <a:cubicBezTo>
                    <a:pt x="276" y="424"/>
                    <a:pt x="280" y="428"/>
                    <a:pt x="282" y="424"/>
                  </a:cubicBezTo>
                  <a:cubicBezTo>
                    <a:pt x="284" y="421"/>
                    <a:pt x="285" y="419"/>
                    <a:pt x="285" y="418"/>
                  </a:cubicBezTo>
                  <a:cubicBezTo>
                    <a:pt x="286" y="417"/>
                    <a:pt x="287" y="414"/>
                    <a:pt x="290" y="414"/>
                  </a:cubicBezTo>
                  <a:cubicBezTo>
                    <a:pt x="293" y="413"/>
                    <a:pt x="300" y="413"/>
                    <a:pt x="300" y="413"/>
                  </a:cubicBezTo>
                  <a:cubicBezTo>
                    <a:pt x="303" y="414"/>
                    <a:pt x="303" y="414"/>
                    <a:pt x="303" y="414"/>
                  </a:cubicBezTo>
                  <a:cubicBezTo>
                    <a:pt x="311" y="417"/>
                    <a:pt x="311" y="417"/>
                    <a:pt x="311" y="417"/>
                  </a:cubicBezTo>
                  <a:cubicBezTo>
                    <a:pt x="311" y="417"/>
                    <a:pt x="314" y="417"/>
                    <a:pt x="316" y="417"/>
                  </a:cubicBezTo>
                  <a:cubicBezTo>
                    <a:pt x="317" y="417"/>
                    <a:pt x="318" y="417"/>
                    <a:pt x="318" y="417"/>
                  </a:cubicBezTo>
                  <a:cubicBezTo>
                    <a:pt x="321" y="421"/>
                    <a:pt x="321" y="421"/>
                    <a:pt x="321" y="421"/>
                  </a:cubicBezTo>
                  <a:cubicBezTo>
                    <a:pt x="321" y="421"/>
                    <a:pt x="325" y="423"/>
                    <a:pt x="326" y="423"/>
                  </a:cubicBezTo>
                  <a:cubicBezTo>
                    <a:pt x="327" y="423"/>
                    <a:pt x="335" y="421"/>
                    <a:pt x="335" y="421"/>
                  </a:cubicBezTo>
                  <a:cubicBezTo>
                    <a:pt x="335" y="421"/>
                    <a:pt x="338" y="420"/>
                    <a:pt x="339" y="421"/>
                  </a:cubicBezTo>
                  <a:cubicBezTo>
                    <a:pt x="340" y="422"/>
                    <a:pt x="343" y="423"/>
                    <a:pt x="344" y="424"/>
                  </a:cubicBezTo>
                  <a:cubicBezTo>
                    <a:pt x="344" y="425"/>
                    <a:pt x="352" y="429"/>
                    <a:pt x="354" y="430"/>
                  </a:cubicBezTo>
                  <a:cubicBezTo>
                    <a:pt x="355" y="431"/>
                    <a:pt x="359" y="430"/>
                    <a:pt x="359" y="430"/>
                  </a:cubicBezTo>
                  <a:cubicBezTo>
                    <a:pt x="361" y="435"/>
                    <a:pt x="361" y="435"/>
                    <a:pt x="361" y="435"/>
                  </a:cubicBezTo>
                  <a:cubicBezTo>
                    <a:pt x="371" y="438"/>
                    <a:pt x="371" y="438"/>
                    <a:pt x="371" y="438"/>
                  </a:cubicBezTo>
                  <a:cubicBezTo>
                    <a:pt x="375" y="438"/>
                    <a:pt x="375" y="438"/>
                    <a:pt x="375" y="438"/>
                  </a:cubicBezTo>
                  <a:cubicBezTo>
                    <a:pt x="389" y="443"/>
                    <a:pt x="389" y="443"/>
                    <a:pt x="389" y="443"/>
                  </a:cubicBezTo>
                  <a:cubicBezTo>
                    <a:pt x="398" y="436"/>
                    <a:pt x="398" y="436"/>
                    <a:pt x="398" y="436"/>
                  </a:cubicBezTo>
                  <a:cubicBezTo>
                    <a:pt x="398" y="436"/>
                    <a:pt x="400" y="437"/>
                    <a:pt x="401" y="437"/>
                  </a:cubicBezTo>
                  <a:cubicBezTo>
                    <a:pt x="402" y="437"/>
                    <a:pt x="404" y="429"/>
                    <a:pt x="404" y="429"/>
                  </a:cubicBezTo>
                  <a:cubicBezTo>
                    <a:pt x="404" y="429"/>
                    <a:pt x="404" y="427"/>
                    <a:pt x="405" y="427"/>
                  </a:cubicBezTo>
                  <a:cubicBezTo>
                    <a:pt x="407" y="427"/>
                    <a:pt x="414" y="424"/>
                    <a:pt x="414" y="424"/>
                  </a:cubicBezTo>
                  <a:cubicBezTo>
                    <a:pt x="414" y="423"/>
                    <a:pt x="413" y="419"/>
                    <a:pt x="416" y="418"/>
                  </a:cubicBezTo>
                  <a:cubicBezTo>
                    <a:pt x="418" y="417"/>
                    <a:pt x="422" y="414"/>
                    <a:pt x="422" y="414"/>
                  </a:cubicBezTo>
                  <a:cubicBezTo>
                    <a:pt x="423" y="413"/>
                    <a:pt x="421" y="411"/>
                    <a:pt x="424" y="410"/>
                  </a:cubicBezTo>
                  <a:cubicBezTo>
                    <a:pt x="426" y="410"/>
                    <a:pt x="429" y="409"/>
                    <a:pt x="431" y="409"/>
                  </a:cubicBezTo>
                  <a:cubicBezTo>
                    <a:pt x="431" y="409"/>
                    <a:pt x="431" y="409"/>
                    <a:pt x="431" y="409"/>
                  </a:cubicBezTo>
                  <a:cubicBezTo>
                    <a:pt x="431" y="408"/>
                    <a:pt x="431" y="408"/>
                    <a:pt x="431" y="408"/>
                  </a:cubicBezTo>
                  <a:cubicBezTo>
                    <a:pt x="431" y="408"/>
                    <a:pt x="431" y="408"/>
                    <a:pt x="431" y="408"/>
                  </a:cubicBezTo>
                  <a:cubicBezTo>
                    <a:pt x="432" y="408"/>
                    <a:pt x="432" y="408"/>
                    <a:pt x="432" y="408"/>
                  </a:cubicBezTo>
                  <a:cubicBezTo>
                    <a:pt x="432" y="408"/>
                    <a:pt x="432" y="408"/>
                    <a:pt x="432" y="408"/>
                  </a:cubicBezTo>
                  <a:cubicBezTo>
                    <a:pt x="432" y="408"/>
                    <a:pt x="432" y="408"/>
                    <a:pt x="432" y="408"/>
                  </a:cubicBezTo>
                  <a:cubicBezTo>
                    <a:pt x="432" y="408"/>
                    <a:pt x="432" y="408"/>
                    <a:pt x="432" y="408"/>
                  </a:cubicBezTo>
                  <a:cubicBezTo>
                    <a:pt x="432" y="408"/>
                    <a:pt x="432" y="408"/>
                    <a:pt x="432" y="408"/>
                  </a:cubicBezTo>
                  <a:cubicBezTo>
                    <a:pt x="432" y="408"/>
                    <a:pt x="432" y="408"/>
                    <a:pt x="432" y="408"/>
                  </a:cubicBezTo>
                  <a:cubicBezTo>
                    <a:pt x="433" y="407"/>
                    <a:pt x="433" y="407"/>
                    <a:pt x="433" y="407"/>
                  </a:cubicBezTo>
                  <a:cubicBezTo>
                    <a:pt x="433" y="407"/>
                    <a:pt x="433" y="407"/>
                    <a:pt x="433" y="407"/>
                  </a:cubicBezTo>
                  <a:cubicBezTo>
                    <a:pt x="433" y="407"/>
                    <a:pt x="433" y="407"/>
                    <a:pt x="433" y="407"/>
                  </a:cubicBezTo>
                  <a:cubicBezTo>
                    <a:pt x="434" y="407"/>
                    <a:pt x="434" y="407"/>
                    <a:pt x="434" y="407"/>
                  </a:cubicBezTo>
                  <a:cubicBezTo>
                    <a:pt x="434" y="407"/>
                    <a:pt x="434" y="407"/>
                    <a:pt x="434" y="407"/>
                  </a:cubicBezTo>
                  <a:cubicBezTo>
                    <a:pt x="434" y="407"/>
                    <a:pt x="434" y="407"/>
                    <a:pt x="434" y="407"/>
                  </a:cubicBezTo>
                  <a:cubicBezTo>
                    <a:pt x="434" y="407"/>
                    <a:pt x="434" y="407"/>
                    <a:pt x="434" y="407"/>
                  </a:cubicBezTo>
                  <a:cubicBezTo>
                    <a:pt x="434" y="407"/>
                    <a:pt x="434" y="407"/>
                    <a:pt x="434" y="407"/>
                  </a:cubicBezTo>
                  <a:cubicBezTo>
                    <a:pt x="434" y="407"/>
                    <a:pt x="434" y="407"/>
                    <a:pt x="434" y="407"/>
                  </a:cubicBezTo>
                  <a:cubicBezTo>
                    <a:pt x="434" y="407"/>
                    <a:pt x="434" y="407"/>
                    <a:pt x="434" y="407"/>
                  </a:cubicBezTo>
                  <a:cubicBezTo>
                    <a:pt x="434" y="407"/>
                    <a:pt x="434" y="407"/>
                    <a:pt x="434" y="407"/>
                  </a:cubicBezTo>
                  <a:cubicBezTo>
                    <a:pt x="435" y="407"/>
                    <a:pt x="435" y="407"/>
                    <a:pt x="435" y="407"/>
                  </a:cubicBezTo>
                  <a:cubicBezTo>
                    <a:pt x="435" y="407"/>
                    <a:pt x="435" y="407"/>
                    <a:pt x="435" y="407"/>
                  </a:cubicBezTo>
                  <a:cubicBezTo>
                    <a:pt x="435" y="407"/>
                    <a:pt x="435" y="407"/>
                    <a:pt x="435" y="407"/>
                  </a:cubicBezTo>
                  <a:cubicBezTo>
                    <a:pt x="435" y="407"/>
                    <a:pt x="435" y="407"/>
                    <a:pt x="435" y="407"/>
                  </a:cubicBezTo>
                  <a:cubicBezTo>
                    <a:pt x="435" y="406"/>
                    <a:pt x="435" y="406"/>
                    <a:pt x="435" y="406"/>
                  </a:cubicBezTo>
                  <a:cubicBezTo>
                    <a:pt x="435" y="406"/>
                    <a:pt x="435" y="406"/>
                    <a:pt x="435" y="406"/>
                  </a:cubicBezTo>
                  <a:cubicBezTo>
                    <a:pt x="435" y="406"/>
                    <a:pt x="435" y="406"/>
                    <a:pt x="435" y="406"/>
                  </a:cubicBezTo>
                  <a:cubicBezTo>
                    <a:pt x="435" y="406"/>
                    <a:pt x="435" y="406"/>
                    <a:pt x="435" y="406"/>
                  </a:cubicBezTo>
                  <a:cubicBezTo>
                    <a:pt x="435" y="406"/>
                    <a:pt x="435" y="406"/>
                    <a:pt x="435" y="406"/>
                  </a:cubicBezTo>
                  <a:cubicBezTo>
                    <a:pt x="435" y="406"/>
                    <a:pt x="435" y="406"/>
                    <a:pt x="435" y="406"/>
                  </a:cubicBezTo>
                  <a:cubicBezTo>
                    <a:pt x="436" y="406"/>
                    <a:pt x="436" y="406"/>
                    <a:pt x="436" y="406"/>
                  </a:cubicBezTo>
                  <a:cubicBezTo>
                    <a:pt x="436" y="406"/>
                    <a:pt x="436" y="406"/>
                    <a:pt x="436" y="406"/>
                  </a:cubicBezTo>
                  <a:cubicBezTo>
                    <a:pt x="436" y="406"/>
                    <a:pt x="436" y="406"/>
                    <a:pt x="436" y="406"/>
                  </a:cubicBezTo>
                  <a:cubicBezTo>
                    <a:pt x="436" y="406"/>
                    <a:pt x="436" y="406"/>
                    <a:pt x="436" y="406"/>
                  </a:cubicBezTo>
                  <a:cubicBezTo>
                    <a:pt x="436" y="406"/>
                    <a:pt x="436" y="406"/>
                    <a:pt x="436" y="406"/>
                  </a:cubicBezTo>
                  <a:cubicBezTo>
                    <a:pt x="436" y="406"/>
                    <a:pt x="436" y="406"/>
                    <a:pt x="436" y="406"/>
                  </a:cubicBezTo>
                  <a:cubicBezTo>
                    <a:pt x="436" y="406"/>
                    <a:pt x="436" y="406"/>
                    <a:pt x="436" y="406"/>
                  </a:cubicBezTo>
                  <a:cubicBezTo>
                    <a:pt x="436" y="406"/>
                    <a:pt x="436" y="406"/>
                    <a:pt x="436" y="406"/>
                  </a:cubicBezTo>
                  <a:cubicBezTo>
                    <a:pt x="437" y="405"/>
                    <a:pt x="438" y="405"/>
                    <a:pt x="438" y="405"/>
                  </a:cubicBezTo>
                  <a:cubicBezTo>
                    <a:pt x="444" y="400"/>
                    <a:pt x="444" y="400"/>
                    <a:pt x="444" y="400"/>
                  </a:cubicBezTo>
                  <a:cubicBezTo>
                    <a:pt x="447" y="389"/>
                    <a:pt x="447" y="389"/>
                    <a:pt x="447" y="389"/>
                  </a:cubicBezTo>
                  <a:cubicBezTo>
                    <a:pt x="443" y="386"/>
                    <a:pt x="443" y="386"/>
                    <a:pt x="443" y="386"/>
                  </a:cubicBezTo>
                  <a:cubicBezTo>
                    <a:pt x="434" y="386"/>
                    <a:pt x="434" y="386"/>
                    <a:pt x="434" y="386"/>
                  </a:cubicBezTo>
                  <a:cubicBezTo>
                    <a:pt x="424" y="382"/>
                    <a:pt x="424" y="382"/>
                    <a:pt x="424" y="382"/>
                  </a:cubicBezTo>
                  <a:cubicBezTo>
                    <a:pt x="419" y="374"/>
                    <a:pt x="419" y="374"/>
                    <a:pt x="419" y="374"/>
                  </a:cubicBezTo>
                  <a:cubicBezTo>
                    <a:pt x="416" y="374"/>
                    <a:pt x="416" y="374"/>
                    <a:pt x="416" y="374"/>
                  </a:cubicBezTo>
                  <a:cubicBezTo>
                    <a:pt x="415" y="367"/>
                    <a:pt x="413" y="370"/>
                    <a:pt x="417" y="365"/>
                  </a:cubicBezTo>
                  <a:cubicBezTo>
                    <a:pt x="421" y="359"/>
                    <a:pt x="421" y="359"/>
                    <a:pt x="421" y="359"/>
                  </a:cubicBezTo>
                  <a:cubicBezTo>
                    <a:pt x="420" y="349"/>
                    <a:pt x="420" y="349"/>
                    <a:pt x="420" y="349"/>
                  </a:cubicBezTo>
                  <a:cubicBezTo>
                    <a:pt x="417" y="346"/>
                    <a:pt x="417" y="346"/>
                    <a:pt x="417" y="346"/>
                  </a:cubicBezTo>
                  <a:cubicBezTo>
                    <a:pt x="412" y="343"/>
                    <a:pt x="412" y="343"/>
                    <a:pt x="412" y="343"/>
                  </a:cubicBezTo>
                  <a:cubicBezTo>
                    <a:pt x="412" y="343"/>
                    <a:pt x="409" y="339"/>
                    <a:pt x="408" y="338"/>
                  </a:cubicBezTo>
                  <a:cubicBezTo>
                    <a:pt x="408" y="338"/>
                    <a:pt x="408" y="336"/>
                    <a:pt x="408" y="336"/>
                  </a:cubicBezTo>
                  <a:cubicBezTo>
                    <a:pt x="407" y="335"/>
                    <a:pt x="411" y="335"/>
                    <a:pt x="411" y="335"/>
                  </a:cubicBezTo>
                  <a:cubicBezTo>
                    <a:pt x="412" y="335"/>
                    <a:pt x="415" y="334"/>
                    <a:pt x="416" y="334"/>
                  </a:cubicBezTo>
                  <a:cubicBezTo>
                    <a:pt x="417" y="334"/>
                    <a:pt x="421" y="330"/>
                    <a:pt x="421" y="330"/>
                  </a:cubicBezTo>
                  <a:cubicBezTo>
                    <a:pt x="421" y="330"/>
                    <a:pt x="423" y="326"/>
                    <a:pt x="425" y="325"/>
                  </a:cubicBezTo>
                  <a:cubicBezTo>
                    <a:pt x="426" y="324"/>
                    <a:pt x="428" y="316"/>
                    <a:pt x="428" y="315"/>
                  </a:cubicBezTo>
                  <a:cubicBezTo>
                    <a:pt x="428" y="315"/>
                    <a:pt x="426" y="310"/>
                    <a:pt x="425" y="310"/>
                  </a:cubicBezTo>
                  <a:cubicBezTo>
                    <a:pt x="416" y="306"/>
                    <a:pt x="418" y="304"/>
                    <a:pt x="414" y="302"/>
                  </a:cubicBezTo>
                  <a:cubicBezTo>
                    <a:pt x="414" y="297"/>
                    <a:pt x="414" y="297"/>
                    <a:pt x="414" y="297"/>
                  </a:cubicBezTo>
                  <a:cubicBezTo>
                    <a:pt x="419" y="293"/>
                    <a:pt x="419" y="293"/>
                    <a:pt x="419" y="293"/>
                  </a:cubicBezTo>
                  <a:cubicBezTo>
                    <a:pt x="420" y="292"/>
                    <a:pt x="422" y="291"/>
                    <a:pt x="423" y="291"/>
                  </a:cubicBezTo>
                  <a:cubicBezTo>
                    <a:pt x="424" y="289"/>
                    <a:pt x="424" y="289"/>
                    <a:pt x="424" y="289"/>
                  </a:cubicBezTo>
                  <a:cubicBezTo>
                    <a:pt x="424" y="289"/>
                    <a:pt x="422" y="287"/>
                    <a:pt x="422" y="287"/>
                  </a:cubicBezTo>
                  <a:cubicBezTo>
                    <a:pt x="422" y="287"/>
                    <a:pt x="421" y="286"/>
                    <a:pt x="420" y="286"/>
                  </a:cubicBezTo>
                  <a:cubicBezTo>
                    <a:pt x="420" y="286"/>
                    <a:pt x="419" y="285"/>
                    <a:pt x="419" y="285"/>
                  </a:cubicBezTo>
                  <a:cubicBezTo>
                    <a:pt x="419" y="285"/>
                    <a:pt x="418" y="284"/>
                    <a:pt x="417" y="284"/>
                  </a:cubicBezTo>
                  <a:cubicBezTo>
                    <a:pt x="416" y="284"/>
                    <a:pt x="417" y="282"/>
                    <a:pt x="418" y="282"/>
                  </a:cubicBezTo>
                  <a:cubicBezTo>
                    <a:pt x="418" y="281"/>
                    <a:pt x="418" y="279"/>
                    <a:pt x="418" y="279"/>
                  </a:cubicBezTo>
                  <a:cubicBezTo>
                    <a:pt x="418" y="279"/>
                    <a:pt x="415" y="279"/>
                    <a:pt x="414" y="279"/>
                  </a:cubicBezTo>
                  <a:cubicBezTo>
                    <a:pt x="414" y="278"/>
                    <a:pt x="414" y="278"/>
                    <a:pt x="414" y="278"/>
                  </a:cubicBezTo>
                  <a:cubicBezTo>
                    <a:pt x="414" y="278"/>
                    <a:pt x="415" y="275"/>
                    <a:pt x="416" y="275"/>
                  </a:cubicBezTo>
                  <a:cubicBezTo>
                    <a:pt x="416" y="274"/>
                    <a:pt x="416" y="273"/>
                    <a:pt x="416" y="273"/>
                  </a:cubicBezTo>
                  <a:cubicBezTo>
                    <a:pt x="416" y="273"/>
                    <a:pt x="416" y="272"/>
                    <a:pt x="416" y="270"/>
                  </a:cubicBezTo>
                  <a:cubicBezTo>
                    <a:pt x="417" y="269"/>
                    <a:pt x="416" y="269"/>
                    <a:pt x="416" y="269"/>
                  </a:cubicBezTo>
                  <a:cubicBezTo>
                    <a:pt x="416" y="269"/>
                    <a:pt x="415" y="268"/>
                    <a:pt x="414" y="268"/>
                  </a:cubicBezTo>
                  <a:cubicBezTo>
                    <a:pt x="414" y="268"/>
                    <a:pt x="414" y="268"/>
                    <a:pt x="415" y="267"/>
                  </a:cubicBezTo>
                  <a:cubicBezTo>
                    <a:pt x="416" y="265"/>
                    <a:pt x="416" y="266"/>
                    <a:pt x="416" y="266"/>
                  </a:cubicBezTo>
                  <a:cubicBezTo>
                    <a:pt x="416" y="264"/>
                    <a:pt x="416" y="264"/>
                    <a:pt x="416" y="264"/>
                  </a:cubicBezTo>
                  <a:cubicBezTo>
                    <a:pt x="414" y="263"/>
                    <a:pt x="414" y="263"/>
                    <a:pt x="414" y="263"/>
                  </a:cubicBezTo>
                  <a:cubicBezTo>
                    <a:pt x="411" y="261"/>
                    <a:pt x="411" y="261"/>
                    <a:pt x="411" y="261"/>
                  </a:cubicBezTo>
                  <a:cubicBezTo>
                    <a:pt x="411" y="261"/>
                    <a:pt x="407" y="261"/>
                    <a:pt x="407" y="261"/>
                  </a:cubicBezTo>
                  <a:cubicBezTo>
                    <a:pt x="407" y="261"/>
                    <a:pt x="404" y="261"/>
                    <a:pt x="404" y="261"/>
                  </a:cubicBezTo>
                  <a:cubicBezTo>
                    <a:pt x="402" y="262"/>
                    <a:pt x="402" y="262"/>
                    <a:pt x="402" y="262"/>
                  </a:cubicBezTo>
                  <a:cubicBezTo>
                    <a:pt x="401" y="263"/>
                    <a:pt x="401" y="263"/>
                    <a:pt x="401" y="263"/>
                  </a:cubicBezTo>
                  <a:cubicBezTo>
                    <a:pt x="398" y="264"/>
                    <a:pt x="398" y="264"/>
                    <a:pt x="398" y="264"/>
                  </a:cubicBezTo>
                  <a:cubicBezTo>
                    <a:pt x="395" y="265"/>
                    <a:pt x="395" y="265"/>
                    <a:pt x="395" y="265"/>
                  </a:cubicBezTo>
                  <a:cubicBezTo>
                    <a:pt x="395" y="265"/>
                    <a:pt x="394" y="267"/>
                    <a:pt x="393" y="268"/>
                  </a:cubicBezTo>
                  <a:cubicBezTo>
                    <a:pt x="393" y="268"/>
                    <a:pt x="393" y="269"/>
                    <a:pt x="393" y="269"/>
                  </a:cubicBezTo>
                  <a:cubicBezTo>
                    <a:pt x="395" y="270"/>
                    <a:pt x="395" y="270"/>
                    <a:pt x="395" y="270"/>
                  </a:cubicBezTo>
                  <a:cubicBezTo>
                    <a:pt x="395" y="272"/>
                    <a:pt x="395" y="272"/>
                    <a:pt x="395" y="272"/>
                  </a:cubicBezTo>
                  <a:cubicBezTo>
                    <a:pt x="396" y="272"/>
                    <a:pt x="396" y="272"/>
                    <a:pt x="396" y="272"/>
                  </a:cubicBezTo>
                  <a:cubicBezTo>
                    <a:pt x="395" y="274"/>
                    <a:pt x="395" y="274"/>
                    <a:pt x="395" y="274"/>
                  </a:cubicBezTo>
                  <a:cubicBezTo>
                    <a:pt x="395" y="274"/>
                    <a:pt x="394" y="274"/>
                    <a:pt x="393" y="275"/>
                  </a:cubicBezTo>
                  <a:cubicBezTo>
                    <a:pt x="392" y="276"/>
                    <a:pt x="392" y="277"/>
                    <a:pt x="392" y="277"/>
                  </a:cubicBezTo>
                  <a:cubicBezTo>
                    <a:pt x="389" y="278"/>
                    <a:pt x="389" y="278"/>
                    <a:pt x="389" y="278"/>
                  </a:cubicBezTo>
                  <a:cubicBezTo>
                    <a:pt x="387" y="277"/>
                    <a:pt x="387" y="277"/>
                    <a:pt x="387" y="277"/>
                  </a:cubicBezTo>
                  <a:cubicBezTo>
                    <a:pt x="385" y="278"/>
                    <a:pt x="385" y="278"/>
                    <a:pt x="385" y="278"/>
                  </a:cubicBezTo>
                  <a:cubicBezTo>
                    <a:pt x="384" y="278"/>
                    <a:pt x="384" y="278"/>
                    <a:pt x="384" y="278"/>
                  </a:cubicBezTo>
                  <a:cubicBezTo>
                    <a:pt x="384" y="276"/>
                    <a:pt x="384" y="276"/>
                    <a:pt x="384" y="276"/>
                  </a:cubicBezTo>
                  <a:cubicBezTo>
                    <a:pt x="383" y="275"/>
                    <a:pt x="383" y="275"/>
                    <a:pt x="383" y="275"/>
                  </a:cubicBezTo>
                  <a:cubicBezTo>
                    <a:pt x="384" y="274"/>
                    <a:pt x="384" y="274"/>
                    <a:pt x="384" y="274"/>
                  </a:cubicBezTo>
                  <a:cubicBezTo>
                    <a:pt x="384" y="274"/>
                    <a:pt x="385" y="273"/>
                    <a:pt x="385" y="273"/>
                  </a:cubicBezTo>
                  <a:cubicBezTo>
                    <a:pt x="386" y="273"/>
                    <a:pt x="387" y="272"/>
                    <a:pt x="387" y="272"/>
                  </a:cubicBezTo>
                  <a:cubicBezTo>
                    <a:pt x="389" y="272"/>
                    <a:pt x="389" y="272"/>
                    <a:pt x="389" y="272"/>
                  </a:cubicBezTo>
                  <a:cubicBezTo>
                    <a:pt x="389" y="270"/>
                    <a:pt x="389" y="270"/>
                    <a:pt x="389" y="270"/>
                  </a:cubicBezTo>
                  <a:cubicBezTo>
                    <a:pt x="390" y="268"/>
                    <a:pt x="390" y="268"/>
                    <a:pt x="390" y="268"/>
                  </a:cubicBezTo>
                  <a:cubicBezTo>
                    <a:pt x="390" y="265"/>
                    <a:pt x="390" y="265"/>
                    <a:pt x="390" y="265"/>
                  </a:cubicBezTo>
                  <a:cubicBezTo>
                    <a:pt x="389" y="264"/>
                    <a:pt x="389" y="264"/>
                    <a:pt x="389" y="264"/>
                  </a:cubicBezTo>
                  <a:cubicBezTo>
                    <a:pt x="388" y="263"/>
                    <a:pt x="388" y="263"/>
                    <a:pt x="388" y="263"/>
                  </a:cubicBezTo>
                  <a:cubicBezTo>
                    <a:pt x="388" y="262"/>
                    <a:pt x="388" y="262"/>
                    <a:pt x="388" y="262"/>
                  </a:cubicBezTo>
                  <a:cubicBezTo>
                    <a:pt x="388" y="260"/>
                    <a:pt x="388" y="260"/>
                    <a:pt x="388" y="260"/>
                  </a:cubicBezTo>
                  <a:cubicBezTo>
                    <a:pt x="389" y="259"/>
                    <a:pt x="389" y="259"/>
                    <a:pt x="389" y="259"/>
                  </a:cubicBezTo>
                  <a:cubicBezTo>
                    <a:pt x="389" y="259"/>
                    <a:pt x="390" y="258"/>
                    <a:pt x="390" y="257"/>
                  </a:cubicBezTo>
                  <a:cubicBezTo>
                    <a:pt x="390" y="257"/>
                    <a:pt x="390" y="255"/>
                    <a:pt x="390" y="255"/>
                  </a:cubicBezTo>
                  <a:cubicBezTo>
                    <a:pt x="390" y="255"/>
                    <a:pt x="390" y="254"/>
                    <a:pt x="390" y="254"/>
                  </a:cubicBezTo>
                  <a:cubicBezTo>
                    <a:pt x="394" y="250"/>
                    <a:pt x="394" y="250"/>
                    <a:pt x="394" y="250"/>
                  </a:cubicBezTo>
                  <a:cubicBezTo>
                    <a:pt x="396" y="248"/>
                    <a:pt x="396" y="248"/>
                    <a:pt x="396" y="248"/>
                  </a:cubicBezTo>
                  <a:cubicBezTo>
                    <a:pt x="396" y="248"/>
                    <a:pt x="398" y="248"/>
                    <a:pt x="398" y="247"/>
                  </a:cubicBezTo>
                  <a:cubicBezTo>
                    <a:pt x="398" y="247"/>
                    <a:pt x="400" y="247"/>
                    <a:pt x="400" y="247"/>
                  </a:cubicBezTo>
                  <a:cubicBezTo>
                    <a:pt x="400" y="247"/>
                    <a:pt x="401" y="246"/>
                    <a:pt x="401" y="246"/>
                  </a:cubicBezTo>
                  <a:cubicBezTo>
                    <a:pt x="402" y="245"/>
                    <a:pt x="402" y="244"/>
                    <a:pt x="402" y="244"/>
                  </a:cubicBezTo>
                  <a:cubicBezTo>
                    <a:pt x="402" y="244"/>
                    <a:pt x="402" y="243"/>
                    <a:pt x="402" y="243"/>
                  </a:cubicBezTo>
                  <a:cubicBezTo>
                    <a:pt x="402" y="243"/>
                    <a:pt x="402" y="242"/>
                    <a:pt x="402" y="242"/>
                  </a:cubicBezTo>
                  <a:cubicBezTo>
                    <a:pt x="402" y="242"/>
                    <a:pt x="402" y="241"/>
                    <a:pt x="402" y="241"/>
                  </a:cubicBezTo>
                  <a:cubicBezTo>
                    <a:pt x="402" y="240"/>
                    <a:pt x="403" y="240"/>
                    <a:pt x="403" y="240"/>
                  </a:cubicBezTo>
                  <a:cubicBezTo>
                    <a:pt x="403" y="238"/>
                    <a:pt x="403" y="238"/>
                    <a:pt x="403" y="238"/>
                  </a:cubicBezTo>
                  <a:cubicBezTo>
                    <a:pt x="403" y="238"/>
                    <a:pt x="402" y="237"/>
                    <a:pt x="402" y="236"/>
                  </a:cubicBezTo>
                  <a:cubicBezTo>
                    <a:pt x="402" y="236"/>
                    <a:pt x="402" y="236"/>
                    <a:pt x="402" y="235"/>
                  </a:cubicBezTo>
                  <a:cubicBezTo>
                    <a:pt x="403" y="234"/>
                    <a:pt x="404" y="234"/>
                    <a:pt x="404" y="234"/>
                  </a:cubicBezTo>
                  <a:cubicBezTo>
                    <a:pt x="406" y="234"/>
                    <a:pt x="406" y="234"/>
                    <a:pt x="406" y="234"/>
                  </a:cubicBezTo>
                  <a:cubicBezTo>
                    <a:pt x="406" y="234"/>
                    <a:pt x="407" y="233"/>
                    <a:pt x="408" y="233"/>
                  </a:cubicBezTo>
                  <a:cubicBezTo>
                    <a:pt x="408" y="233"/>
                    <a:pt x="409" y="232"/>
                    <a:pt x="409" y="232"/>
                  </a:cubicBezTo>
                  <a:cubicBezTo>
                    <a:pt x="410" y="230"/>
                    <a:pt x="410" y="230"/>
                    <a:pt x="410" y="230"/>
                  </a:cubicBezTo>
                  <a:cubicBezTo>
                    <a:pt x="411" y="230"/>
                    <a:pt x="411" y="230"/>
                    <a:pt x="411" y="230"/>
                  </a:cubicBezTo>
                  <a:cubicBezTo>
                    <a:pt x="412" y="229"/>
                    <a:pt x="412" y="229"/>
                    <a:pt x="412" y="229"/>
                  </a:cubicBezTo>
                  <a:cubicBezTo>
                    <a:pt x="412" y="227"/>
                    <a:pt x="412" y="227"/>
                    <a:pt x="412" y="227"/>
                  </a:cubicBezTo>
                  <a:cubicBezTo>
                    <a:pt x="414" y="226"/>
                    <a:pt x="414" y="226"/>
                    <a:pt x="414" y="226"/>
                  </a:cubicBezTo>
                  <a:cubicBezTo>
                    <a:pt x="414" y="225"/>
                    <a:pt x="414" y="225"/>
                    <a:pt x="414" y="225"/>
                  </a:cubicBezTo>
                  <a:cubicBezTo>
                    <a:pt x="415" y="224"/>
                    <a:pt x="415" y="224"/>
                    <a:pt x="415" y="224"/>
                  </a:cubicBezTo>
                  <a:cubicBezTo>
                    <a:pt x="416" y="224"/>
                    <a:pt x="416" y="224"/>
                    <a:pt x="416" y="224"/>
                  </a:cubicBezTo>
                  <a:cubicBezTo>
                    <a:pt x="418" y="222"/>
                    <a:pt x="418" y="222"/>
                    <a:pt x="418" y="222"/>
                  </a:cubicBezTo>
                  <a:cubicBezTo>
                    <a:pt x="420" y="221"/>
                    <a:pt x="420" y="221"/>
                    <a:pt x="420" y="221"/>
                  </a:cubicBezTo>
                  <a:cubicBezTo>
                    <a:pt x="420" y="221"/>
                    <a:pt x="421" y="219"/>
                    <a:pt x="421" y="218"/>
                  </a:cubicBezTo>
                  <a:cubicBezTo>
                    <a:pt x="421" y="217"/>
                    <a:pt x="421" y="217"/>
                    <a:pt x="422" y="216"/>
                  </a:cubicBezTo>
                  <a:cubicBezTo>
                    <a:pt x="422" y="216"/>
                    <a:pt x="423" y="216"/>
                    <a:pt x="424" y="215"/>
                  </a:cubicBezTo>
                  <a:cubicBezTo>
                    <a:pt x="424" y="215"/>
                    <a:pt x="424" y="214"/>
                    <a:pt x="424" y="214"/>
                  </a:cubicBezTo>
                  <a:cubicBezTo>
                    <a:pt x="425" y="214"/>
                    <a:pt x="425" y="214"/>
                    <a:pt x="425" y="214"/>
                  </a:cubicBezTo>
                  <a:cubicBezTo>
                    <a:pt x="425" y="212"/>
                    <a:pt x="425" y="212"/>
                    <a:pt x="425" y="212"/>
                  </a:cubicBezTo>
                  <a:cubicBezTo>
                    <a:pt x="425" y="211"/>
                    <a:pt x="425" y="211"/>
                    <a:pt x="425" y="211"/>
                  </a:cubicBezTo>
                  <a:cubicBezTo>
                    <a:pt x="425" y="211"/>
                    <a:pt x="423" y="212"/>
                    <a:pt x="423" y="212"/>
                  </a:cubicBezTo>
                  <a:cubicBezTo>
                    <a:pt x="423" y="212"/>
                    <a:pt x="422" y="212"/>
                    <a:pt x="421" y="212"/>
                  </a:cubicBezTo>
                  <a:cubicBezTo>
                    <a:pt x="421" y="212"/>
                    <a:pt x="420" y="212"/>
                    <a:pt x="419" y="212"/>
                  </a:cubicBezTo>
                  <a:cubicBezTo>
                    <a:pt x="418" y="211"/>
                    <a:pt x="419" y="211"/>
                    <a:pt x="419" y="211"/>
                  </a:cubicBezTo>
                  <a:cubicBezTo>
                    <a:pt x="419" y="211"/>
                    <a:pt x="420" y="211"/>
                    <a:pt x="420" y="210"/>
                  </a:cubicBezTo>
                  <a:cubicBezTo>
                    <a:pt x="420" y="210"/>
                    <a:pt x="421" y="208"/>
                    <a:pt x="421" y="208"/>
                  </a:cubicBezTo>
                  <a:cubicBezTo>
                    <a:pt x="422" y="208"/>
                    <a:pt x="422" y="208"/>
                    <a:pt x="422" y="208"/>
                  </a:cubicBezTo>
                  <a:cubicBezTo>
                    <a:pt x="423" y="207"/>
                    <a:pt x="423" y="207"/>
                    <a:pt x="423" y="207"/>
                  </a:cubicBezTo>
                  <a:cubicBezTo>
                    <a:pt x="423" y="207"/>
                    <a:pt x="424" y="207"/>
                    <a:pt x="424" y="207"/>
                  </a:cubicBezTo>
                  <a:cubicBezTo>
                    <a:pt x="424" y="207"/>
                    <a:pt x="423" y="206"/>
                    <a:pt x="423" y="206"/>
                  </a:cubicBezTo>
                  <a:cubicBezTo>
                    <a:pt x="423" y="204"/>
                    <a:pt x="423" y="204"/>
                    <a:pt x="423" y="204"/>
                  </a:cubicBezTo>
                  <a:cubicBezTo>
                    <a:pt x="425" y="205"/>
                    <a:pt x="425" y="205"/>
                    <a:pt x="425" y="205"/>
                  </a:cubicBezTo>
                  <a:cubicBezTo>
                    <a:pt x="428" y="205"/>
                    <a:pt x="428" y="205"/>
                    <a:pt x="428" y="205"/>
                  </a:cubicBezTo>
                  <a:cubicBezTo>
                    <a:pt x="429" y="204"/>
                    <a:pt x="429" y="204"/>
                    <a:pt x="429" y="204"/>
                  </a:cubicBezTo>
                  <a:cubicBezTo>
                    <a:pt x="429" y="204"/>
                    <a:pt x="430" y="206"/>
                    <a:pt x="430" y="206"/>
                  </a:cubicBezTo>
                  <a:cubicBezTo>
                    <a:pt x="430" y="207"/>
                    <a:pt x="430" y="208"/>
                    <a:pt x="431" y="208"/>
                  </a:cubicBezTo>
                  <a:cubicBezTo>
                    <a:pt x="431" y="208"/>
                    <a:pt x="433" y="209"/>
                    <a:pt x="433" y="209"/>
                  </a:cubicBezTo>
                  <a:cubicBezTo>
                    <a:pt x="433" y="209"/>
                    <a:pt x="433" y="208"/>
                    <a:pt x="434" y="208"/>
                  </a:cubicBezTo>
                  <a:cubicBezTo>
                    <a:pt x="434" y="208"/>
                    <a:pt x="435" y="208"/>
                    <a:pt x="435" y="208"/>
                  </a:cubicBezTo>
                  <a:cubicBezTo>
                    <a:pt x="436" y="208"/>
                    <a:pt x="437" y="208"/>
                    <a:pt x="437" y="208"/>
                  </a:cubicBezTo>
                  <a:cubicBezTo>
                    <a:pt x="437" y="208"/>
                    <a:pt x="438" y="208"/>
                    <a:pt x="439" y="208"/>
                  </a:cubicBezTo>
                  <a:cubicBezTo>
                    <a:pt x="439" y="207"/>
                    <a:pt x="439" y="207"/>
                    <a:pt x="439" y="207"/>
                  </a:cubicBezTo>
                  <a:cubicBezTo>
                    <a:pt x="439" y="207"/>
                    <a:pt x="439" y="206"/>
                    <a:pt x="439" y="206"/>
                  </a:cubicBezTo>
                  <a:cubicBezTo>
                    <a:pt x="439" y="206"/>
                    <a:pt x="440" y="204"/>
                    <a:pt x="440" y="204"/>
                  </a:cubicBezTo>
                  <a:cubicBezTo>
                    <a:pt x="440" y="204"/>
                    <a:pt x="441" y="204"/>
                    <a:pt x="441" y="204"/>
                  </a:cubicBezTo>
                  <a:cubicBezTo>
                    <a:pt x="441" y="204"/>
                    <a:pt x="442" y="204"/>
                    <a:pt x="442" y="204"/>
                  </a:cubicBezTo>
                  <a:cubicBezTo>
                    <a:pt x="442" y="204"/>
                    <a:pt x="442" y="203"/>
                    <a:pt x="442" y="203"/>
                  </a:cubicBezTo>
                  <a:cubicBezTo>
                    <a:pt x="442" y="203"/>
                    <a:pt x="442" y="202"/>
                    <a:pt x="442" y="202"/>
                  </a:cubicBezTo>
                  <a:cubicBezTo>
                    <a:pt x="442" y="202"/>
                    <a:pt x="443" y="202"/>
                    <a:pt x="443" y="202"/>
                  </a:cubicBezTo>
                  <a:cubicBezTo>
                    <a:pt x="443" y="200"/>
                    <a:pt x="443" y="200"/>
                    <a:pt x="443" y="200"/>
                  </a:cubicBezTo>
                  <a:cubicBezTo>
                    <a:pt x="443" y="200"/>
                    <a:pt x="445" y="200"/>
                    <a:pt x="445" y="200"/>
                  </a:cubicBezTo>
                  <a:cubicBezTo>
                    <a:pt x="446" y="200"/>
                    <a:pt x="445" y="200"/>
                    <a:pt x="445" y="200"/>
                  </a:cubicBezTo>
                  <a:cubicBezTo>
                    <a:pt x="448" y="199"/>
                    <a:pt x="448" y="199"/>
                    <a:pt x="448" y="199"/>
                  </a:cubicBezTo>
                  <a:cubicBezTo>
                    <a:pt x="448" y="199"/>
                    <a:pt x="448" y="199"/>
                    <a:pt x="448" y="200"/>
                  </a:cubicBezTo>
                  <a:cubicBezTo>
                    <a:pt x="446" y="197"/>
                    <a:pt x="443" y="193"/>
                    <a:pt x="443" y="193"/>
                  </a:cubicBezTo>
                  <a:cubicBezTo>
                    <a:pt x="445" y="189"/>
                    <a:pt x="445" y="189"/>
                    <a:pt x="445" y="189"/>
                  </a:cubicBezTo>
                  <a:cubicBezTo>
                    <a:pt x="445" y="189"/>
                    <a:pt x="446" y="182"/>
                    <a:pt x="446" y="180"/>
                  </a:cubicBezTo>
                  <a:cubicBezTo>
                    <a:pt x="446" y="179"/>
                    <a:pt x="446" y="173"/>
                    <a:pt x="446" y="173"/>
                  </a:cubicBezTo>
                  <a:cubicBezTo>
                    <a:pt x="446" y="173"/>
                    <a:pt x="442" y="172"/>
                    <a:pt x="445" y="169"/>
                  </a:cubicBezTo>
                  <a:cubicBezTo>
                    <a:pt x="448" y="165"/>
                    <a:pt x="451" y="160"/>
                    <a:pt x="451" y="160"/>
                  </a:cubicBezTo>
                  <a:cubicBezTo>
                    <a:pt x="451" y="150"/>
                    <a:pt x="451" y="150"/>
                    <a:pt x="451" y="150"/>
                  </a:cubicBezTo>
                  <a:cubicBezTo>
                    <a:pt x="451" y="150"/>
                    <a:pt x="448" y="147"/>
                    <a:pt x="452" y="145"/>
                  </a:cubicBezTo>
                  <a:cubicBezTo>
                    <a:pt x="456" y="142"/>
                    <a:pt x="463" y="133"/>
                    <a:pt x="463" y="133"/>
                  </a:cubicBezTo>
                  <a:cubicBezTo>
                    <a:pt x="470" y="125"/>
                    <a:pt x="470" y="125"/>
                    <a:pt x="470" y="125"/>
                  </a:cubicBezTo>
                  <a:cubicBezTo>
                    <a:pt x="458" y="122"/>
                    <a:pt x="458" y="122"/>
                    <a:pt x="458" y="122"/>
                  </a:cubicBezTo>
                  <a:cubicBezTo>
                    <a:pt x="451" y="121"/>
                    <a:pt x="451" y="121"/>
                    <a:pt x="451" y="121"/>
                  </a:cubicBezTo>
                  <a:cubicBezTo>
                    <a:pt x="446" y="118"/>
                    <a:pt x="446" y="118"/>
                    <a:pt x="446" y="118"/>
                  </a:cubicBezTo>
                  <a:cubicBezTo>
                    <a:pt x="443" y="113"/>
                    <a:pt x="443" y="113"/>
                    <a:pt x="443" y="113"/>
                  </a:cubicBezTo>
                  <a:cubicBezTo>
                    <a:pt x="440" y="115"/>
                    <a:pt x="440" y="115"/>
                    <a:pt x="440" y="115"/>
                  </a:cubicBezTo>
                  <a:cubicBezTo>
                    <a:pt x="437" y="117"/>
                    <a:pt x="437" y="117"/>
                    <a:pt x="437" y="117"/>
                  </a:cubicBezTo>
                  <a:cubicBezTo>
                    <a:pt x="430" y="116"/>
                    <a:pt x="430" y="116"/>
                    <a:pt x="430" y="116"/>
                  </a:cubicBezTo>
                  <a:cubicBezTo>
                    <a:pt x="425" y="111"/>
                    <a:pt x="425" y="111"/>
                    <a:pt x="425" y="111"/>
                  </a:cubicBezTo>
                  <a:cubicBezTo>
                    <a:pt x="421" y="114"/>
                    <a:pt x="421" y="114"/>
                    <a:pt x="421" y="114"/>
                  </a:cubicBezTo>
                  <a:cubicBezTo>
                    <a:pt x="417" y="111"/>
                    <a:pt x="417" y="111"/>
                    <a:pt x="417" y="111"/>
                  </a:cubicBezTo>
                  <a:cubicBezTo>
                    <a:pt x="414" y="106"/>
                    <a:pt x="414" y="106"/>
                    <a:pt x="414" y="106"/>
                  </a:cubicBezTo>
                  <a:cubicBezTo>
                    <a:pt x="413" y="102"/>
                    <a:pt x="413" y="102"/>
                    <a:pt x="413" y="102"/>
                  </a:cubicBezTo>
                  <a:cubicBezTo>
                    <a:pt x="408" y="97"/>
                    <a:pt x="408" y="97"/>
                    <a:pt x="408" y="97"/>
                  </a:cubicBezTo>
                  <a:cubicBezTo>
                    <a:pt x="406" y="97"/>
                    <a:pt x="406" y="97"/>
                    <a:pt x="406" y="97"/>
                  </a:cubicBezTo>
                  <a:cubicBezTo>
                    <a:pt x="406" y="98"/>
                    <a:pt x="405" y="98"/>
                    <a:pt x="405" y="98"/>
                  </a:cubicBezTo>
                  <a:cubicBezTo>
                    <a:pt x="405" y="98"/>
                    <a:pt x="402" y="97"/>
                    <a:pt x="402" y="97"/>
                  </a:cubicBezTo>
                  <a:cubicBezTo>
                    <a:pt x="402" y="95"/>
                    <a:pt x="402" y="95"/>
                    <a:pt x="402" y="95"/>
                  </a:cubicBezTo>
                  <a:cubicBezTo>
                    <a:pt x="401" y="94"/>
                    <a:pt x="401" y="94"/>
                    <a:pt x="401" y="94"/>
                  </a:cubicBezTo>
                  <a:cubicBezTo>
                    <a:pt x="399" y="94"/>
                    <a:pt x="399" y="94"/>
                    <a:pt x="399" y="94"/>
                  </a:cubicBezTo>
                  <a:cubicBezTo>
                    <a:pt x="397" y="95"/>
                    <a:pt x="397" y="95"/>
                    <a:pt x="397" y="95"/>
                  </a:cubicBezTo>
                  <a:cubicBezTo>
                    <a:pt x="396" y="96"/>
                    <a:pt x="396" y="96"/>
                    <a:pt x="396" y="96"/>
                  </a:cubicBezTo>
                  <a:cubicBezTo>
                    <a:pt x="396" y="96"/>
                    <a:pt x="396" y="96"/>
                    <a:pt x="396" y="96"/>
                  </a:cubicBezTo>
                  <a:cubicBezTo>
                    <a:pt x="395" y="97"/>
                    <a:pt x="395" y="97"/>
                    <a:pt x="395" y="97"/>
                  </a:cubicBezTo>
                  <a:cubicBezTo>
                    <a:pt x="394" y="97"/>
                    <a:pt x="394" y="97"/>
                    <a:pt x="394" y="97"/>
                  </a:cubicBezTo>
                  <a:cubicBezTo>
                    <a:pt x="394" y="97"/>
                    <a:pt x="394" y="97"/>
                    <a:pt x="394" y="97"/>
                  </a:cubicBezTo>
                  <a:cubicBezTo>
                    <a:pt x="394" y="97"/>
                    <a:pt x="393" y="97"/>
                    <a:pt x="393" y="97"/>
                  </a:cubicBezTo>
                  <a:cubicBezTo>
                    <a:pt x="391" y="97"/>
                    <a:pt x="391" y="97"/>
                    <a:pt x="391" y="97"/>
                  </a:cubicBezTo>
                  <a:cubicBezTo>
                    <a:pt x="391" y="96"/>
                    <a:pt x="391" y="96"/>
                    <a:pt x="391" y="96"/>
                  </a:cubicBezTo>
                  <a:cubicBezTo>
                    <a:pt x="391" y="95"/>
                    <a:pt x="391" y="95"/>
                    <a:pt x="391" y="95"/>
                  </a:cubicBezTo>
                  <a:cubicBezTo>
                    <a:pt x="389" y="94"/>
                    <a:pt x="389" y="94"/>
                    <a:pt x="389" y="94"/>
                  </a:cubicBezTo>
                  <a:cubicBezTo>
                    <a:pt x="388" y="94"/>
                    <a:pt x="388" y="94"/>
                    <a:pt x="388" y="94"/>
                  </a:cubicBezTo>
                  <a:cubicBezTo>
                    <a:pt x="388" y="94"/>
                    <a:pt x="387" y="93"/>
                    <a:pt x="387" y="93"/>
                  </a:cubicBezTo>
                  <a:cubicBezTo>
                    <a:pt x="386" y="93"/>
                    <a:pt x="386" y="92"/>
                    <a:pt x="386" y="92"/>
                  </a:cubicBezTo>
                  <a:cubicBezTo>
                    <a:pt x="385" y="91"/>
                    <a:pt x="385" y="91"/>
                    <a:pt x="385" y="91"/>
                  </a:cubicBezTo>
                  <a:cubicBezTo>
                    <a:pt x="387" y="91"/>
                    <a:pt x="387" y="91"/>
                    <a:pt x="387" y="91"/>
                  </a:cubicBezTo>
                  <a:cubicBezTo>
                    <a:pt x="387" y="91"/>
                    <a:pt x="387" y="90"/>
                    <a:pt x="387" y="90"/>
                  </a:cubicBezTo>
                  <a:cubicBezTo>
                    <a:pt x="387" y="90"/>
                    <a:pt x="387" y="90"/>
                    <a:pt x="387" y="90"/>
                  </a:cubicBezTo>
                  <a:cubicBezTo>
                    <a:pt x="387" y="90"/>
                    <a:pt x="386" y="90"/>
                    <a:pt x="386" y="90"/>
                  </a:cubicBezTo>
                  <a:cubicBezTo>
                    <a:pt x="384" y="90"/>
                    <a:pt x="384" y="90"/>
                    <a:pt x="384" y="90"/>
                  </a:cubicBezTo>
                  <a:cubicBezTo>
                    <a:pt x="383" y="91"/>
                    <a:pt x="383" y="91"/>
                    <a:pt x="383" y="91"/>
                  </a:cubicBezTo>
                  <a:cubicBezTo>
                    <a:pt x="381" y="91"/>
                    <a:pt x="381" y="91"/>
                    <a:pt x="381" y="91"/>
                  </a:cubicBezTo>
                  <a:cubicBezTo>
                    <a:pt x="379" y="92"/>
                    <a:pt x="379" y="92"/>
                    <a:pt x="379" y="92"/>
                  </a:cubicBezTo>
                  <a:cubicBezTo>
                    <a:pt x="376" y="92"/>
                    <a:pt x="376" y="92"/>
                    <a:pt x="376" y="92"/>
                  </a:cubicBezTo>
                  <a:cubicBezTo>
                    <a:pt x="375" y="90"/>
                    <a:pt x="375" y="90"/>
                    <a:pt x="375" y="90"/>
                  </a:cubicBezTo>
                  <a:cubicBezTo>
                    <a:pt x="374" y="88"/>
                    <a:pt x="374" y="88"/>
                    <a:pt x="374" y="88"/>
                  </a:cubicBezTo>
                  <a:cubicBezTo>
                    <a:pt x="373" y="87"/>
                    <a:pt x="373" y="87"/>
                    <a:pt x="373" y="87"/>
                  </a:cubicBezTo>
                  <a:cubicBezTo>
                    <a:pt x="372" y="87"/>
                    <a:pt x="372" y="87"/>
                    <a:pt x="372" y="87"/>
                  </a:cubicBezTo>
                  <a:cubicBezTo>
                    <a:pt x="369" y="86"/>
                    <a:pt x="369" y="86"/>
                    <a:pt x="369" y="86"/>
                  </a:cubicBezTo>
                  <a:cubicBezTo>
                    <a:pt x="370" y="84"/>
                    <a:pt x="370" y="84"/>
                    <a:pt x="370" y="84"/>
                  </a:cubicBezTo>
                  <a:cubicBezTo>
                    <a:pt x="370" y="84"/>
                    <a:pt x="369" y="82"/>
                    <a:pt x="369" y="82"/>
                  </a:cubicBezTo>
                  <a:cubicBezTo>
                    <a:pt x="368" y="82"/>
                    <a:pt x="367" y="82"/>
                    <a:pt x="367" y="82"/>
                  </a:cubicBezTo>
                  <a:cubicBezTo>
                    <a:pt x="365" y="80"/>
                    <a:pt x="365" y="80"/>
                    <a:pt x="365" y="80"/>
                  </a:cubicBezTo>
                  <a:cubicBezTo>
                    <a:pt x="365" y="80"/>
                    <a:pt x="365" y="79"/>
                    <a:pt x="364" y="78"/>
                  </a:cubicBezTo>
                  <a:cubicBezTo>
                    <a:pt x="363" y="78"/>
                    <a:pt x="363" y="77"/>
                    <a:pt x="362" y="77"/>
                  </a:cubicBezTo>
                  <a:cubicBezTo>
                    <a:pt x="361" y="77"/>
                    <a:pt x="359" y="77"/>
                    <a:pt x="359" y="77"/>
                  </a:cubicBezTo>
                  <a:cubicBezTo>
                    <a:pt x="359" y="77"/>
                    <a:pt x="358" y="75"/>
                    <a:pt x="357" y="75"/>
                  </a:cubicBezTo>
                  <a:cubicBezTo>
                    <a:pt x="357" y="75"/>
                    <a:pt x="353" y="75"/>
                    <a:pt x="353" y="75"/>
                  </a:cubicBezTo>
                  <a:cubicBezTo>
                    <a:pt x="353" y="75"/>
                    <a:pt x="354" y="72"/>
                    <a:pt x="354" y="72"/>
                  </a:cubicBezTo>
                  <a:cubicBezTo>
                    <a:pt x="354" y="71"/>
                    <a:pt x="354" y="68"/>
                    <a:pt x="354" y="68"/>
                  </a:cubicBezTo>
                  <a:cubicBezTo>
                    <a:pt x="354" y="67"/>
                    <a:pt x="354" y="67"/>
                    <a:pt x="354" y="67"/>
                  </a:cubicBezTo>
                  <a:cubicBezTo>
                    <a:pt x="354" y="67"/>
                    <a:pt x="353" y="66"/>
                    <a:pt x="354" y="64"/>
                  </a:cubicBezTo>
                  <a:cubicBezTo>
                    <a:pt x="355" y="62"/>
                    <a:pt x="354" y="63"/>
                    <a:pt x="355" y="61"/>
                  </a:cubicBezTo>
                  <a:cubicBezTo>
                    <a:pt x="356" y="58"/>
                    <a:pt x="356" y="57"/>
                    <a:pt x="356" y="57"/>
                  </a:cubicBezTo>
                  <a:cubicBezTo>
                    <a:pt x="354" y="56"/>
                    <a:pt x="354" y="56"/>
                    <a:pt x="354" y="56"/>
                  </a:cubicBezTo>
                  <a:cubicBezTo>
                    <a:pt x="354" y="56"/>
                    <a:pt x="353" y="55"/>
                    <a:pt x="352" y="56"/>
                  </a:cubicBezTo>
                  <a:cubicBezTo>
                    <a:pt x="352" y="58"/>
                    <a:pt x="351" y="58"/>
                    <a:pt x="351" y="58"/>
                  </a:cubicBezTo>
                  <a:cubicBezTo>
                    <a:pt x="349" y="61"/>
                    <a:pt x="349" y="61"/>
                    <a:pt x="349" y="61"/>
                  </a:cubicBezTo>
                  <a:cubicBezTo>
                    <a:pt x="349" y="64"/>
                    <a:pt x="349" y="64"/>
                    <a:pt x="349" y="64"/>
                  </a:cubicBezTo>
                  <a:cubicBezTo>
                    <a:pt x="349" y="64"/>
                    <a:pt x="350" y="65"/>
                    <a:pt x="347" y="65"/>
                  </a:cubicBezTo>
                  <a:cubicBezTo>
                    <a:pt x="345" y="65"/>
                    <a:pt x="343" y="65"/>
                    <a:pt x="343" y="65"/>
                  </a:cubicBezTo>
                  <a:cubicBezTo>
                    <a:pt x="343" y="65"/>
                    <a:pt x="345" y="67"/>
                    <a:pt x="342" y="67"/>
                  </a:cubicBezTo>
                  <a:cubicBezTo>
                    <a:pt x="340" y="67"/>
                    <a:pt x="337" y="67"/>
                    <a:pt x="337" y="67"/>
                  </a:cubicBezTo>
                  <a:cubicBezTo>
                    <a:pt x="335" y="65"/>
                    <a:pt x="335" y="65"/>
                    <a:pt x="335" y="65"/>
                  </a:cubicBezTo>
                  <a:cubicBezTo>
                    <a:pt x="331" y="66"/>
                    <a:pt x="331" y="66"/>
                    <a:pt x="331" y="66"/>
                  </a:cubicBezTo>
                  <a:cubicBezTo>
                    <a:pt x="331" y="66"/>
                    <a:pt x="331" y="65"/>
                    <a:pt x="331" y="63"/>
                  </a:cubicBezTo>
                  <a:cubicBezTo>
                    <a:pt x="331" y="62"/>
                    <a:pt x="330" y="60"/>
                    <a:pt x="331" y="60"/>
                  </a:cubicBezTo>
                  <a:cubicBezTo>
                    <a:pt x="332" y="60"/>
                    <a:pt x="333" y="59"/>
                    <a:pt x="333" y="59"/>
                  </a:cubicBezTo>
                  <a:cubicBezTo>
                    <a:pt x="332" y="56"/>
                    <a:pt x="332" y="56"/>
                    <a:pt x="332" y="56"/>
                  </a:cubicBezTo>
                  <a:cubicBezTo>
                    <a:pt x="332" y="56"/>
                    <a:pt x="332" y="56"/>
                    <a:pt x="332" y="56"/>
                  </a:cubicBezTo>
                  <a:cubicBezTo>
                    <a:pt x="332" y="56"/>
                    <a:pt x="331" y="56"/>
                    <a:pt x="331" y="55"/>
                  </a:cubicBezTo>
                  <a:cubicBezTo>
                    <a:pt x="331" y="54"/>
                    <a:pt x="332" y="52"/>
                    <a:pt x="332" y="52"/>
                  </a:cubicBezTo>
                  <a:cubicBezTo>
                    <a:pt x="333" y="51"/>
                    <a:pt x="333" y="49"/>
                    <a:pt x="333" y="49"/>
                  </a:cubicBezTo>
                  <a:cubicBezTo>
                    <a:pt x="332" y="49"/>
                    <a:pt x="332" y="49"/>
                    <a:pt x="332" y="49"/>
                  </a:cubicBezTo>
                  <a:cubicBezTo>
                    <a:pt x="332" y="49"/>
                    <a:pt x="330" y="50"/>
                    <a:pt x="330" y="48"/>
                  </a:cubicBezTo>
                  <a:cubicBezTo>
                    <a:pt x="330" y="47"/>
                    <a:pt x="329" y="45"/>
                    <a:pt x="329" y="45"/>
                  </a:cubicBezTo>
                  <a:cubicBezTo>
                    <a:pt x="329" y="45"/>
                    <a:pt x="327" y="44"/>
                    <a:pt x="327" y="44"/>
                  </a:cubicBezTo>
                  <a:cubicBezTo>
                    <a:pt x="326" y="44"/>
                    <a:pt x="326" y="44"/>
                    <a:pt x="325" y="45"/>
                  </a:cubicBezTo>
                  <a:cubicBezTo>
                    <a:pt x="325" y="45"/>
                    <a:pt x="322" y="44"/>
                    <a:pt x="322" y="44"/>
                  </a:cubicBezTo>
                  <a:cubicBezTo>
                    <a:pt x="322" y="44"/>
                    <a:pt x="319" y="44"/>
                    <a:pt x="319" y="44"/>
                  </a:cubicBezTo>
                  <a:cubicBezTo>
                    <a:pt x="318" y="44"/>
                    <a:pt x="317" y="46"/>
                    <a:pt x="317" y="46"/>
                  </a:cubicBezTo>
                  <a:cubicBezTo>
                    <a:pt x="315" y="43"/>
                    <a:pt x="315" y="43"/>
                    <a:pt x="315" y="43"/>
                  </a:cubicBezTo>
                  <a:cubicBezTo>
                    <a:pt x="316" y="40"/>
                    <a:pt x="316" y="40"/>
                    <a:pt x="316" y="40"/>
                  </a:cubicBezTo>
                  <a:cubicBezTo>
                    <a:pt x="316" y="40"/>
                    <a:pt x="314" y="38"/>
                    <a:pt x="314" y="37"/>
                  </a:cubicBezTo>
                  <a:cubicBezTo>
                    <a:pt x="314" y="37"/>
                    <a:pt x="313" y="35"/>
                    <a:pt x="313" y="35"/>
                  </a:cubicBezTo>
                  <a:cubicBezTo>
                    <a:pt x="311" y="35"/>
                    <a:pt x="311" y="35"/>
                    <a:pt x="311" y="35"/>
                  </a:cubicBezTo>
                  <a:cubicBezTo>
                    <a:pt x="310" y="34"/>
                    <a:pt x="310" y="34"/>
                    <a:pt x="310" y="34"/>
                  </a:cubicBezTo>
                  <a:cubicBezTo>
                    <a:pt x="310" y="34"/>
                    <a:pt x="308" y="34"/>
                    <a:pt x="307" y="34"/>
                  </a:cubicBezTo>
                  <a:cubicBezTo>
                    <a:pt x="306" y="34"/>
                    <a:pt x="306" y="34"/>
                    <a:pt x="305" y="34"/>
                  </a:cubicBezTo>
                  <a:cubicBezTo>
                    <a:pt x="305" y="34"/>
                    <a:pt x="303" y="32"/>
                    <a:pt x="303" y="32"/>
                  </a:cubicBezTo>
                  <a:cubicBezTo>
                    <a:pt x="303" y="31"/>
                    <a:pt x="303" y="30"/>
                    <a:pt x="303" y="29"/>
                  </a:cubicBezTo>
                  <a:cubicBezTo>
                    <a:pt x="302" y="28"/>
                    <a:pt x="301" y="26"/>
                    <a:pt x="301" y="25"/>
                  </a:cubicBezTo>
                  <a:cubicBezTo>
                    <a:pt x="301" y="25"/>
                    <a:pt x="302" y="23"/>
                    <a:pt x="302" y="23"/>
                  </a:cubicBezTo>
                  <a:cubicBezTo>
                    <a:pt x="301" y="22"/>
                    <a:pt x="299" y="20"/>
                    <a:pt x="299" y="20"/>
                  </a:cubicBezTo>
                  <a:cubicBezTo>
                    <a:pt x="298" y="18"/>
                    <a:pt x="298" y="18"/>
                    <a:pt x="298" y="18"/>
                  </a:cubicBezTo>
                  <a:cubicBezTo>
                    <a:pt x="298" y="18"/>
                    <a:pt x="295" y="20"/>
                    <a:pt x="294" y="20"/>
                  </a:cubicBezTo>
                  <a:cubicBezTo>
                    <a:pt x="293" y="20"/>
                    <a:pt x="291" y="19"/>
                    <a:pt x="291" y="20"/>
                  </a:cubicBezTo>
                  <a:cubicBezTo>
                    <a:pt x="291" y="20"/>
                    <a:pt x="292" y="22"/>
                    <a:pt x="291" y="22"/>
                  </a:cubicBezTo>
                  <a:cubicBezTo>
                    <a:pt x="290" y="22"/>
                    <a:pt x="288" y="22"/>
                    <a:pt x="287" y="21"/>
                  </a:cubicBezTo>
                  <a:cubicBezTo>
                    <a:pt x="286" y="20"/>
                    <a:pt x="286" y="19"/>
                    <a:pt x="286" y="18"/>
                  </a:cubicBezTo>
                  <a:cubicBezTo>
                    <a:pt x="285" y="18"/>
                    <a:pt x="285" y="16"/>
                    <a:pt x="284" y="16"/>
                  </a:cubicBezTo>
                  <a:cubicBezTo>
                    <a:pt x="283" y="16"/>
                    <a:pt x="282" y="16"/>
                    <a:pt x="282" y="15"/>
                  </a:cubicBezTo>
                  <a:cubicBezTo>
                    <a:pt x="282" y="15"/>
                    <a:pt x="282" y="12"/>
                    <a:pt x="282" y="12"/>
                  </a:cubicBezTo>
                  <a:cubicBezTo>
                    <a:pt x="282" y="10"/>
                    <a:pt x="282" y="10"/>
                    <a:pt x="282" y="10"/>
                  </a:cubicBezTo>
                  <a:cubicBezTo>
                    <a:pt x="282" y="10"/>
                    <a:pt x="282" y="7"/>
                    <a:pt x="281" y="7"/>
                  </a:cubicBezTo>
                  <a:cubicBezTo>
                    <a:pt x="281" y="6"/>
                    <a:pt x="280" y="5"/>
                    <a:pt x="280" y="5"/>
                  </a:cubicBezTo>
                  <a:cubicBezTo>
                    <a:pt x="280" y="2"/>
                    <a:pt x="280" y="2"/>
                    <a:pt x="280" y="2"/>
                  </a:cubicBezTo>
                  <a:cubicBezTo>
                    <a:pt x="281" y="1"/>
                    <a:pt x="281" y="1"/>
                    <a:pt x="281" y="1"/>
                  </a:cubicBezTo>
                  <a:cubicBezTo>
                    <a:pt x="281" y="1"/>
                    <a:pt x="281" y="0"/>
                    <a:pt x="282" y="0"/>
                  </a:cubicBezTo>
                  <a:cubicBezTo>
                    <a:pt x="259" y="4"/>
                    <a:pt x="259" y="4"/>
                    <a:pt x="259" y="4"/>
                  </a:cubicBezTo>
                  <a:cubicBezTo>
                    <a:pt x="249" y="5"/>
                    <a:pt x="249" y="5"/>
                    <a:pt x="249" y="5"/>
                  </a:cubicBezTo>
                  <a:cubicBezTo>
                    <a:pt x="245" y="10"/>
                    <a:pt x="245" y="10"/>
                    <a:pt x="245" y="10"/>
                  </a:cubicBezTo>
                  <a:cubicBezTo>
                    <a:pt x="243" y="15"/>
                    <a:pt x="243" y="15"/>
                    <a:pt x="243" y="15"/>
                  </a:cubicBezTo>
                  <a:cubicBezTo>
                    <a:pt x="244" y="23"/>
                    <a:pt x="244" y="23"/>
                    <a:pt x="244" y="23"/>
                  </a:cubicBezTo>
                  <a:cubicBezTo>
                    <a:pt x="241" y="28"/>
                    <a:pt x="241" y="28"/>
                    <a:pt x="241" y="28"/>
                  </a:cubicBezTo>
                  <a:cubicBezTo>
                    <a:pt x="241" y="34"/>
                    <a:pt x="241" y="34"/>
                    <a:pt x="241" y="34"/>
                  </a:cubicBezTo>
                  <a:cubicBezTo>
                    <a:pt x="241" y="43"/>
                    <a:pt x="241" y="43"/>
                    <a:pt x="241" y="43"/>
                  </a:cubicBezTo>
                  <a:cubicBezTo>
                    <a:pt x="236" y="46"/>
                    <a:pt x="236" y="46"/>
                    <a:pt x="236" y="46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19" y="57"/>
                    <a:pt x="219" y="57"/>
                    <a:pt x="219" y="57"/>
                  </a:cubicBezTo>
                  <a:cubicBezTo>
                    <a:pt x="206" y="60"/>
                    <a:pt x="206" y="60"/>
                    <a:pt x="206" y="60"/>
                  </a:cubicBezTo>
                  <a:cubicBezTo>
                    <a:pt x="196" y="63"/>
                    <a:pt x="196" y="63"/>
                    <a:pt x="196" y="63"/>
                  </a:cubicBezTo>
                  <a:cubicBezTo>
                    <a:pt x="187" y="68"/>
                    <a:pt x="187" y="68"/>
                    <a:pt x="187" y="68"/>
                  </a:cubicBezTo>
                  <a:cubicBezTo>
                    <a:pt x="185" y="75"/>
                    <a:pt x="185" y="75"/>
                    <a:pt x="185" y="75"/>
                  </a:cubicBezTo>
                  <a:cubicBezTo>
                    <a:pt x="184" y="84"/>
                    <a:pt x="184" y="84"/>
                    <a:pt x="184" y="84"/>
                  </a:cubicBezTo>
                  <a:cubicBezTo>
                    <a:pt x="177" y="87"/>
                    <a:pt x="177" y="87"/>
                    <a:pt x="177" y="87"/>
                  </a:cubicBezTo>
                  <a:cubicBezTo>
                    <a:pt x="177" y="87"/>
                    <a:pt x="174" y="89"/>
                    <a:pt x="172" y="88"/>
                  </a:cubicBezTo>
                  <a:cubicBezTo>
                    <a:pt x="169" y="88"/>
                    <a:pt x="163" y="86"/>
                    <a:pt x="163" y="86"/>
                  </a:cubicBezTo>
                  <a:cubicBezTo>
                    <a:pt x="163" y="86"/>
                    <a:pt x="156" y="82"/>
                    <a:pt x="153" y="82"/>
                  </a:cubicBezTo>
                  <a:cubicBezTo>
                    <a:pt x="150" y="81"/>
                    <a:pt x="145" y="76"/>
                    <a:pt x="145" y="76"/>
                  </a:cubicBezTo>
                  <a:cubicBezTo>
                    <a:pt x="140" y="80"/>
                    <a:pt x="140" y="80"/>
                    <a:pt x="140" y="80"/>
                  </a:cubicBezTo>
                  <a:cubicBezTo>
                    <a:pt x="140" y="80"/>
                    <a:pt x="137" y="77"/>
                    <a:pt x="137" y="75"/>
                  </a:cubicBezTo>
                  <a:cubicBezTo>
                    <a:pt x="137" y="74"/>
                    <a:pt x="137" y="74"/>
                    <a:pt x="137" y="72"/>
                  </a:cubicBezTo>
                  <a:cubicBezTo>
                    <a:pt x="137" y="69"/>
                    <a:pt x="137" y="64"/>
                    <a:pt x="137" y="64"/>
                  </a:cubicBezTo>
                  <a:cubicBezTo>
                    <a:pt x="130" y="61"/>
                    <a:pt x="130" y="61"/>
                    <a:pt x="130" y="61"/>
                  </a:cubicBezTo>
                  <a:cubicBezTo>
                    <a:pt x="123" y="60"/>
                    <a:pt x="123" y="60"/>
                    <a:pt x="123" y="60"/>
                  </a:cubicBezTo>
                  <a:cubicBezTo>
                    <a:pt x="123" y="60"/>
                    <a:pt x="123" y="62"/>
                    <a:pt x="121" y="60"/>
                  </a:cubicBezTo>
                  <a:cubicBezTo>
                    <a:pt x="118" y="58"/>
                    <a:pt x="118" y="54"/>
                    <a:pt x="118" y="54"/>
                  </a:cubicBezTo>
                  <a:cubicBezTo>
                    <a:pt x="112" y="51"/>
                    <a:pt x="112" y="51"/>
                    <a:pt x="112" y="51"/>
                  </a:cubicBezTo>
                  <a:cubicBezTo>
                    <a:pt x="110" y="59"/>
                    <a:pt x="110" y="59"/>
                    <a:pt x="110" y="59"/>
                  </a:cubicBezTo>
                  <a:cubicBezTo>
                    <a:pt x="117" y="65"/>
                    <a:pt x="117" y="65"/>
                    <a:pt x="117" y="65"/>
                  </a:cubicBezTo>
                  <a:cubicBezTo>
                    <a:pt x="119" y="69"/>
                    <a:pt x="119" y="69"/>
                    <a:pt x="119" y="69"/>
                  </a:cubicBezTo>
                  <a:cubicBezTo>
                    <a:pt x="117" y="75"/>
                    <a:pt x="117" y="75"/>
                    <a:pt x="117" y="75"/>
                  </a:cubicBezTo>
                  <a:cubicBezTo>
                    <a:pt x="119" y="80"/>
                    <a:pt x="119" y="80"/>
                    <a:pt x="119" y="80"/>
                  </a:cubicBezTo>
                  <a:cubicBezTo>
                    <a:pt x="120" y="84"/>
                    <a:pt x="120" y="84"/>
                    <a:pt x="120" y="84"/>
                  </a:cubicBezTo>
                  <a:cubicBezTo>
                    <a:pt x="120" y="84"/>
                    <a:pt x="121" y="84"/>
                    <a:pt x="121" y="87"/>
                  </a:cubicBezTo>
                  <a:cubicBezTo>
                    <a:pt x="121" y="89"/>
                    <a:pt x="120" y="99"/>
                    <a:pt x="120" y="99"/>
                  </a:cubicBezTo>
                  <a:cubicBezTo>
                    <a:pt x="120" y="107"/>
                    <a:pt x="120" y="107"/>
                    <a:pt x="120" y="107"/>
                  </a:cubicBezTo>
                  <a:cubicBezTo>
                    <a:pt x="123" y="115"/>
                    <a:pt x="123" y="115"/>
                    <a:pt x="123" y="115"/>
                  </a:cubicBezTo>
                  <a:cubicBezTo>
                    <a:pt x="123" y="115"/>
                    <a:pt x="118" y="118"/>
                    <a:pt x="116" y="118"/>
                  </a:cubicBezTo>
                  <a:cubicBezTo>
                    <a:pt x="114" y="118"/>
                    <a:pt x="109" y="116"/>
                    <a:pt x="109" y="116"/>
                  </a:cubicBezTo>
                  <a:cubicBezTo>
                    <a:pt x="107" y="111"/>
                    <a:pt x="107" y="111"/>
                    <a:pt x="107" y="111"/>
                  </a:cubicBezTo>
                  <a:cubicBezTo>
                    <a:pt x="95" y="112"/>
                    <a:pt x="95" y="112"/>
                    <a:pt x="95" y="112"/>
                  </a:cubicBezTo>
                  <a:cubicBezTo>
                    <a:pt x="88" y="111"/>
                    <a:pt x="88" y="111"/>
                    <a:pt x="88" y="111"/>
                  </a:cubicBezTo>
                  <a:cubicBezTo>
                    <a:pt x="82" y="115"/>
                    <a:pt x="82" y="115"/>
                    <a:pt x="82" y="115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4" y="110"/>
                    <a:pt x="74" y="110"/>
                    <a:pt x="74" y="110"/>
                  </a:cubicBezTo>
                  <a:cubicBezTo>
                    <a:pt x="73" y="104"/>
                    <a:pt x="73" y="104"/>
                    <a:pt x="73" y="104"/>
                  </a:cubicBezTo>
                  <a:cubicBezTo>
                    <a:pt x="71" y="99"/>
                    <a:pt x="71" y="99"/>
                    <a:pt x="71" y="99"/>
                  </a:cubicBezTo>
                  <a:cubicBezTo>
                    <a:pt x="67" y="94"/>
                    <a:pt x="67" y="94"/>
                    <a:pt x="67" y="94"/>
                  </a:cubicBezTo>
                  <a:cubicBezTo>
                    <a:pt x="54" y="95"/>
                    <a:pt x="54" y="95"/>
                    <a:pt x="54" y="95"/>
                  </a:cubicBezTo>
                  <a:cubicBezTo>
                    <a:pt x="49" y="96"/>
                    <a:pt x="49" y="96"/>
                    <a:pt x="49" y="96"/>
                  </a:cubicBezTo>
                  <a:cubicBezTo>
                    <a:pt x="46" y="99"/>
                    <a:pt x="46" y="99"/>
                    <a:pt x="46" y="99"/>
                  </a:cubicBezTo>
                  <a:cubicBezTo>
                    <a:pt x="40" y="98"/>
                    <a:pt x="40" y="98"/>
                    <a:pt x="40" y="98"/>
                  </a:cubicBezTo>
                  <a:cubicBezTo>
                    <a:pt x="38" y="101"/>
                    <a:pt x="38" y="101"/>
                    <a:pt x="38" y="101"/>
                  </a:cubicBezTo>
                  <a:cubicBezTo>
                    <a:pt x="31" y="99"/>
                    <a:pt x="31" y="99"/>
                    <a:pt x="31" y="99"/>
                  </a:cubicBezTo>
                  <a:cubicBezTo>
                    <a:pt x="24" y="100"/>
                    <a:pt x="24" y="100"/>
                    <a:pt x="24" y="100"/>
                  </a:cubicBezTo>
                  <a:cubicBezTo>
                    <a:pt x="19" y="99"/>
                    <a:pt x="19" y="99"/>
                    <a:pt x="19" y="99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5" y="105"/>
                    <a:pt x="5" y="105"/>
                    <a:pt x="5" y="105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0" y="113"/>
                    <a:pt x="2" y="113"/>
                    <a:pt x="4" y="113"/>
                  </a:cubicBezTo>
                  <a:cubicBezTo>
                    <a:pt x="5" y="113"/>
                    <a:pt x="14" y="114"/>
                    <a:pt x="14" y="114"/>
                  </a:cubicBezTo>
                  <a:cubicBezTo>
                    <a:pt x="16" y="117"/>
                    <a:pt x="16" y="117"/>
                    <a:pt x="16" y="117"/>
                  </a:cubicBezTo>
                  <a:cubicBezTo>
                    <a:pt x="10" y="120"/>
                    <a:pt x="10" y="120"/>
                    <a:pt x="10" y="120"/>
                  </a:cubicBezTo>
                  <a:cubicBezTo>
                    <a:pt x="15" y="122"/>
                    <a:pt x="15" y="122"/>
                    <a:pt x="15" y="122"/>
                  </a:cubicBezTo>
                  <a:cubicBezTo>
                    <a:pt x="16" y="124"/>
                    <a:pt x="16" y="124"/>
                    <a:pt x="16" y="124"/>
                  </a:cubicBezTo>
                  <a:cubicBezTo>
                    <a:pt x="16" y="127"/>
                    <a:pt x="16" y="127"/>
                    <a:pt x="16" y="127"/>
                  </a:cubicBezTo>
                  <a:cubicBezTo>
                    <a:pt x="5" y="128"/>
                    <a:pt x="5" y="128"/>
                    <a:pt x="5" y="128"/>
                  </a:cubicBezTo>
                  <a:cubicBezTo>
                    <a:pt x="5" y="128"/>
                    <a:pt x="2" y="127"/>
                    <a:pt x="2" y="129"/>
                  </a:cubicBezTo>
                  <a:cubicBezTo>
                    <a:pt x="1" y="131"/>
                    <a:pt x="5" y="132"/>
                    <a:pt x="5" y="132"/>
                  </a:cubicBezTo>
                  <a:cubicBezTo>
                    <a:pt x="10" y="135"/>
                    <a:pt x="10" y="135"/>
                    <a:pt x="10" y="135"/>
                  </a:cubicBezTo>
                  <a:cubicBezTo>
                    <a:pt x="9" y="145"/>
                    <a:pt x="9" y="145"/>
                    <a:pt x="9" y="145"/>
                  </a:cubicBezTo>
                  <a:cubicBezTo>
                    <a:pt x="13" y="145"/>
                    <a:pt x="13" y="145"/>
                    <a:pt x="13" y="145"/>
                  </a:cubicBezTo>
                  <a:cubicBezTo>
                    <a:pt x="19" y="145"/>
                    <a:pt x="19" y="145"/>
                    <a:pt x="19" y="145"/>
                  </a:cubicBezTo>
                  <a:cubicBezTo>
                    <a:pt x="19" y="145"/>
                    <a:pt x="20" y="143"/>
                    <a:pt x="23" y="142"/>
                  </a:cubicBezTo>
                  <a:cubicBezTo>
                    <a:pt x="25" y="142"/>
                    <a:pt x="28" y="142"/>
                    <a:pt x="28" y="142"/>
                  </a:cubicBezTo>
                  <a:cubicBezTo>
                    <a:pt x="28" y="142"/>
                    <a:pt x="28" y="141"/>
                    <a:pt x="30" y="146"/>
                  </a:cubicBezTo>
                  <a:cubicBezTo>
                    <a:pt x="31" y="150"/>
                    <a:pt x="31" y="150"/>
                    <a:pt x="31" y="150"/>
                  </a:cubicBezTo>
                  <a:cubicBezTo>
                    <a:pt x="35" y="151"/>
                    <a:pt x="35" y="151"/>
                    <a:pt x="35" y="151"/>
                  </a:cubicBezTo>
                  <a:cubicBezTo>
                    <a:pt x="37" y="152"/>
                    <a:pt x="37" y="152"/>
                    <a:pt x="37" y="152"/>
                  </a:cubicBezTo>
                  <a:cubicBezTo>
                    <a:pt x="37" y="152"/>
                    <a:pt x="41" y="154"/>
                    <a:pt x="43" y="155"/>
                  </a:cubicBezTo>
                  <a:cubicBezTo>
                    <a:pt x="45" y="156"/>
                    <a:pt x="49" y="160"/>
                    <a:pt x="49" y="160"/>
                  </a:cubicBezTo>
                  <a:cubicBezTo>
                    <a:pt x="51" y="161"/>
                    <a:pt x="51" y="161"/>
                    <a:pt x="51" y="161"/>
                  </a:cubicBezTo>
                  <a:cubicBezTo>
                    <a:pt x="51" y="166"/>
                    <a:pt x="51" y="166"/>
                    <a:pt x="51" y="166"/>
                  </a:cubicBezTo>
                  <a:cubicBezTo>
                    <a:pt x="51" y="166"/>
                    <a:pt x="55" y="167"/>
                    <a:pt x="58" y="167"/>
                  </a:cubicBezTo>
                  <a:cubicBezTo>
                    <a:pt x="61" y="167"/>
                    <a:pt x="68" y="166"/>
                    <a:pt x="68" y="166"/>
                  </a:cubicBezTo>
                  <a:cubicBezTo>
                    <a:pt x="70" y="170"/>
                    <a:pt x="70" y="170"/>
                    <a:pt x="70" y="170"/>
                  </a:cubicBezTo>
                  <a:cubicBezTo>
                    <a:pt x="72" y="170"/>
                    <a:pt x="81" y="173"/>
                    <a:pt x="81" y="173"/>
                  </a:cubicBezTo>
                  <a:cubicBezTo>
                    <a:pt x="78" y="177"/>
                    <a:pt x="78" y="177"/>
                    <a:pt x="78" y="177"/>
                  </a:cubicBezTo>
                  <a:cubicBezTo>
                    <a:pt x="75" y="180"/>
                    <a:pt x="75" y="180"/>
                    <a:pt x="75" y="180"/>
                  </a:cubicBezTo>
                  <a:cubicBezTo>
                    <a:pt x="74" y="183"/>
                    <a:pt x="74" y="183"/>
                    <a:pt x="74" y="183"/>
                  </a:cubicBezTo>
                  <a:cubicBezTo>
                    <a:pt x="74" y="183"/>
                    <a:pt x="75" y="183"/>
                    <a:pt x="79" y="184"/>
                  </a:cubicBezTo>
                  <a:cubicBezTo>
                    <a:pt x="83" y="185"/>
                    <a:pt x="86" y="187"/>
                    <a:pt x="86" y="187"/>
                  </a:cubicBezTo>
                  <a:cubicBezTo>
                    <a:pt x="84" y="192"/>
                    <a:pt x="84" y="192"/>
                    <a:pt x="84" y="192"/>
                  </a:cubicBezTo>
                  <a:cubicBezTo>
                    <a:pt x="89" y="196"/>
                    <a:pt x="89" y="196"/>
                    <a:pt x="89" y="196"/>
                  </a:cubicBezTo>
                  <a:cubicBezTo>
                    <a:pt x="89" y="196"/>
                    <a:pt x="91" y="199"/>
                    <a:pt x="91" y="200"/>
                  </a:cubicBezTo>
                  <a:cubicBezTo>
                    <a:pt x="90" y="201"/>
                    <a:pt x="90" y="203"/>
                    <a:pt x="90" y="203"/>
                  </a:cubicBezTo>
                  <a:cubicBezTo>
                    <a:pt x="87" y="202"/>
                    <a:pt x="87" y="202"/>
                    <a:pt x="87" y="202"/>
                  </a:cubicBezTo>
                  <a:cubicBezTo>
                    <a:pt x="87" y="202"/>
                    <a:pt x="87" y="204"/>
                    <a:pt x="86" y="202"/>
                  </a:cubicBezTo>
                  <a:cubicBezTo>
                    <a:pt x="84" y="200"/>
                    <a:pt x="83" y="198"/>
                    <a:pt x="83" y="198"/>
                  </a:cubicBezTo>
                  <a:cubicBezTo>
                    <a:pt x="82" y="202"/>
                    <a:pt x="82" y="202"/>
                    <a:pt x="82" y="202"/>
                  </a:cubicBezTo>
                  <a:cubicBezTo>
                    <a:pt x="82" y="202"/>
                    <a:pt x="83" y="206"/>
                    <a:pt x="84" y="207"/>
                  </a:cubicBezTo>
                  <a:cubicBezTo>
                    <a:pt x="86" y="207"/>
                    <a:pt x="86" y="206"/>
                    <a:pt x="86" y="209"/>
                  </a:cubicBezTo>
                  <a:cubicBezTo>
                    <a:pt x="86" y="211"/>
                    <a:pt x="87" y="216"/>
                    <a:pt x="88" y="217"/>
                  </a:cubicBezTo>
                  <a:cubicBezTo>
                    <a:pt x="89" y="219"/>
                    <a:pt x="89" y="224"/>
                    <a:pt x="90" y="225"/>
                  </a:cubicBezTo>
                  <a:cubicBezTo>
                    <a:pt x="92" y="225"/>
                    <a:pt x="93" y="226"/>
                    <a:pt x="93" y="226"/>
                  </a:cubicBezTo>
                  <a:cubicBezTo>
                    <a:pt x="95" y="228"/>
                    <a:pt x="95" y="228"/>
                    <a:pt x="95" y="228"/>
                  </a:cubicBezTo>
                  <a:cubicBezTo>
                    <a:pt x="101" y="233"/>
                    <a:pt x="101" y="233"/>
                    <a:pt x="101" y="233"/>
                  </a:cubicBezTo>
                  <a:cubicBezTo>
                    <a:pt x="101" y="233"/>
                    <a:pt x="105" y="236"/>
                    <a:pt x="107" y="237"/>
                  </a:cubicBezTo>
                  <a:cubicBezTo>
                    <a:pt x="109" y="238"/>
                    <a:pt x="110" y="238"/>
                    <a:pt x="110" y="238"/>
                  </a:cubicBezTo>
                  <a:cubicBezTo>
                    <a:pt x="115" y="243"/>
                    <a:pt x="115" y="243"/>
                    <a:pt x="115" y="243"/>
                  </a:cubicBezTo>
                  <a:cubicBezTo>
                    <a:pt x="115" y="243"/>
                    <a:pt x="118" y="248"/>
                    <a:pt x="117" y="248"/>
                  </a:cubicBezTo>
                  <a:cubicBezTo>
                    <a:pt x="116" y="248"/>
                    <a:pt x="117" y="249"/>
                    <a:pt x="115" y="249"/>
                  </a:cubicBezTo>
                  <a:cubicBezTo>
                    <a:pt x="112" y="249"/>
                    <a:pt x="113" y="251"/>
                    <a:pt x="111" y="249"/>
                  </a:cubicBezTo>
                  <a:cubicBezTo>
                    <a:pt x="108" y="247"/>
                    <a:pt x="106" y="244"/>
                    <a:pt x="103" y="244"/>
                  </a:cubicBezTo>
                  <a:cubicBezTo>
                    <a:pt x="100" y="244"/>
                    <a:pt x="100" y="244"/>
                    <a:pt x="100" y="244"/>
                  </a:cubicBezTo>
                  <a:cubicBezTo>
                    <a:pt x="106" y="249"/>
                    <a:pt x="106" y="249"/>
                    <a:pt x="106" y="249"/>
                  </a:cubicBezTo>
                  <a:cubicBezTo>
                    <a:pt x="109" y="250"/>
                    <a:pt x="109" y="250"/>
                    <a:pt x="109" y="250"/>
                  </a:cubicBezTo>
                  <a:cubicBezTo>
                    <a:pt x="113" y="254"/>
                    <a:pt x="113" y="254"/>
                    <a:pt x="113" y="254"/>
                  </a:cubicBezTo>
                  <a:cubicBezTo>
                    <a:pt x="114" y="254"/>
                    <a:pt x="114" y="254"/>
                    <a:pt x="114" y="254"/>
                  </a:cubicBezTo>
                  <a:cubicBezTo>
                    <a:pt x="114" y="254"/>
                    <a:pt x="115" y="256"/>
                    <a:pt x="115" y="257"/>
                  </a:cubicBezTo>
                  <a:cubicBezTo>
                    <a:pt x="115" y="258"/>
                    <a:pt x="114" y="261"/>
                    <a:pt x="113" y="262"/>
                  </a:cubicBezTo>
                  <a:cubicBezTo>
                    <a:pt x="113" y="264"/>
                    <a:pt x="113" y="266"/>
                    <a:pt x="113" y="266"/>
                  </a:cubicBezTo>
                  <a:cubicBezTo>
                    <a:pt x="110" y="259"/>
                    <a:pt x="110" y="259"/>
                    <a:pt x="110" y="259"/>
                  </a:cubicBezTo>
                  <a:cubicBezTo>
                    <a:pt x="110" y="259"/>
                    <a:pt x="111" y="257"/>
                    <a:pt x="109" y="256"/>
                  </a:cubicBezTo>
                  <a:cubicBezTo>
                    <a:pt x="107" y="256"/>
                    <a:pt x="105" y="257"/>
                    <a:pt x="105" y="257"/>
                  </a:cubicBezTo>
                  <a:cubicBezTo>
                    <a:pt x="105" y="257"/>
                    <a:pt x="104" y="259"/>
                    <a:pt x="105" y="260"/>
                  </a:cubicBezTo>
                  <a:cubicBezTo>
                    <a:pt x="107" y="261"/>
                    <a:pt x="108" y="262"/>
                    <a:pt x="108" y="263"/>
                  </a:cubicBezTo>
                  <a:cubicBezTo>
                    <a:pt x="109" y="264"/>
                    <a:pt x="109" y="265"/>
                    <a:pt x="109" y="265"/>
                  </a:cubicBezTo>
                  <a:cubicBezTo>
                    <a:pt x="109" y="265"/>
                    <a:pt x="111" y="265"/>
                    <a:pt x="111" y="267"/>
                  </a:cubicBezTo>
                  <a:cubicBezTo>
                    <a:pt x="111" y="270"/>
                    <a:pt x="110" y="273"/>
                    <a:pt x="110" y="273"/>
                  </a:cubicBezTo>
                  <a:cubicBezTo>
                    <a:pt x="110" y="273"/>
                    <a:pt x="108" y="273"/>
                    <a:pt x="111" y="275"/>
                  </a:cubicBezTo>
                  <a:cubicBezTo>
                    <a:pt x="114" y="277"/>
                    <a:pt x="115" y="278"/>
                    <a:pt x="116" y="279"/>
                  </a:cubicBezTo>
                  <a:cubicBezTo>
                    <a:pt x="117" y="280"/>
                    <a:pt x="121" y="285"/>
                    <a:pt x="121" y="285"/>
                  </a:cubicBezTo>
                  <a:cubicBezTo>
                    <a:pt x="124" y="289"/>
                    <a:pt x="124" y="289"/>
                    <a:pt x="124" y="289"/>
                  </a:cubicBezTo>
                  <a:cubicBezTo>
                    <a:pt x="124" y="289"/>
                    <a:pt x="124" y="291"/>
                    <a:pt x="124" y="291"/>
                  </a:cubicBezTo>
                  <a:cubicBezTo>
                    <a:pt x="123" y="291"/>
                    <a:pt x="121" y="291"/>
                    <a:pt x="121" y="291"/>
                  </a:cubicBezTo>
                  <a:cubicBezTo>
                    <a:pt x="121" y="291"/>
                    <a:pt x="120" y="291"/>
                    <a:pt x="119" y="290"/>
                  </a:cubicBezTo>
                  <a:cubicBezTo>
                    <a:pt x="118" y="288"/>
                    <a:pt x="116" y="285"/>
                    <a:pt x="116" y="285"/>
                  </a:cubicBezTo>
                  <a:cubicBezTo>
                    <a:pt x="114" y="284"/>
                    <a:pt x="114" y="284"/>
                    <a:pt x="114" y="284"/>
                  </a:cubicBezTo>
                  <a:cubicBezTo>
                    <a:pt x="112" y="285"/>
                    <a:pt x="112" y="285"/>
                    <a:pt x="112" y="285"/>
                  </a:cubicBezTo>
                  <a:cubicBezTo>
                    <a:pt x="112" y="285"/>
                    <a:pt x="110" y="289"/>
                    <a:pt x="110" y="289"/>
                  </a:cubicBezTo>
                  <a:cubicBezTo>
                    <a:pt x="110" y="290"/>
                    <a:pt x="107" y="296"/>
                    <a:pt x="107" y="296"/>
                  </a:cubicBezTo>
                  <a:cubicBezTo>
                    <a:pt x="105" y="308"/>
                    <a:pt x="105" y="308"/>
                    <a:pt x="105" y="308"/>
                  </a:cubicBezTo>
                  <a:cubicBezTo>
                    <a:pt x="105" y="308"/>
                    <a:pt x="105" y="322"/>
                    <a:pt x="104" y="323"/>
                  </a:cubicBezTo>
                  <a:cubicBezTo>
                    <a:pt x="104" y="324"/>
                    <a:pt x="100" y="334"/>
                    <a:pt x="100" y="334"/>
                  </a:cubicBezTo>
                  <a:cubicBezTo>
                    <a:pt x="100" y="334"/>
                    <a:pt x="100" y="335"/>
                    <a:pt x="100" y="338"/>
                  </a:cubicBezTo>
                  <a:cubicBezTo>
                    <a:pt x="99" y="341"/>
                    <a:pt x="98" y="346"/>
                    <a:pt x="98" y="346"/>
                  </a:cubicBezTo>
                  <a:cubicBezTo>
                    <a:pt x="98" y="346"/>
                    <a:pt x="97" y="350"/>
                    <a:pt x="97" y="352"/>
                  </a:cubicBezTo>
                  <a:cubicBezTo>
                    <a:pt x="96" y="354"/>
                    <a:pt x="93" y="362"/>
                    <a:pt x="93" y="362"/>
                  </a:cubicBezTo>
                  <a:cubicBezTo>
                    <a:pt x="92" y="371"/>
                    <a:pt x="92" y="371"/>
                    <a:pt x="92" y="371"/>
                  </a:cubicBezTo>
                  <a:cubicBezTo>
                    <a:pt x="84" y="388"/>
                    <a:pt x="84" y="388"/>
                    <a:pt x="84" y="388"/>
                  </a:cubicBezTo>
                  <a:cubicBezTo>
                    <a:pt x="78" y="393"/>
                    <a:pt x="78" y="393"/>
                    <a:pt x="78" y="393"/>
                  </a:cubicBezTo>
                  <a:cubicBezTo>
                    <a:pt x="75" y="395"/>
                    <a:pt x="75" y="395"/>
                    <a:pt x="75" y="395"/>
                  </a:cubicBezTo>
                  <a:cubicBezTo>
                    <a:pt x="78" y="396"/>
                    <a:pt x="80" y="397"/>
                    <a:pt x="81" y="400"/>
                  </a:cubicBezTo>
                  <a:cubicBezTo>
                    <a:pt x="83" y="405"/>
                    <a:pt x="87" y="413"/>
                    <a:pt x="87" y="413"/>
                  </a:cubicBezTo>
                  <a:cubicBezTo>
                    <a:pt x="100" y="418"/>
                    <a:pt x="100" y="418"/>
                    <a:pt x="100" y="418"/>
                  </a:cubicBezTo>
                  <a:cubicBezTo>
                    <a:pt x="100" y="418"/>
                    <a:pt x="107" y="424"/>
                    <a:pt x="108" y="426"/>
                  </a:cubicBezTo>
                  <a:cubicBezTo>
                    <a:pt x="109" y="427"/>
                    <a:pt x="124" y="432"/>
                    <a:pt x="124" y="432"/>
                  </a:cubicBezTo>
                  <a:cubicBezTo>
                    <a:pt x="134" y="441"/>
                    <a:pt x="134" y="441"/>
                    <a:pt x="134" y="441"/>
                  </a:cubicBezTo>
                  <a:cubicBezTo>
                    <a:pt x="149" y="441"/>
                    <a:pt x="149" y="441"/>
                    <a:pt x="149" y="441"/>
                  </a:cubicBezTo>
                  <a:cubicBezTo>
                    <a:pt x="159" y="443"/>
                    <a:pt x="159" y="443"/>
                    <a:pt x="159" y="443"/>
                  </a:cubicBezTo>
                  <a:cubicBezTo>
                    <a:pt x="164" y="437"/>
                    <a:pt x="164" y="437"/>
                    <a:pt x="164" y="437"/>
                  </a:cubicBezTo>
                  <a:cubicBezTo>
                    <a:pt x="164" y="437"/>
                    <a:pt x="189" y="449"/>
                    <a:pt x="190" y="449"/>
                  </a:cubicBezTo>
                  <a:cubicBezTo>
                    <a:pt x="191" y="449"/>
                    <a:pt x="191" y="452"/>
                    <a:pt x="192" y="455"/>
                  </a:cubicBezTo>
                  <a:cubicBezTo>
                    <a:pt x="192" y="455"/>
                    <a:pt x="192" y="455"/>
                    <a:pt x="192" y="455"/>
                  </a:cubicBezTo>
                  <a:cubicBezTo>
                    <a:pt x="192" y="455"/>
                    <a:pt x="192" y="455"/>
                    <a:pt x="192" y="455"/>
                  </a:cubicBezTo>
                  <a:cubicBezTo>
                    <a:pt x="193" y="455"/>
                    <a:pt x="193" y="455"/>
                    <a:pt x="193" y="455"/>
                  </a:cubicBezTo>
                  <a:cubicBezTo>
                    <a:pt x="193" y="455"/>
                    <a:pt x="192" y="454"/>
                    <a:pt x="192" y="454"/>
                  </a:cubicBezTo>
                  <a:cubicBezTo>
                    <a:pt x="192" y="453"/>
                    <a:pt x="192" y="453"/>
                    <a:pt x="192" y="453"/>
                  </a:cubicBezTo>
                  <a:cubicBezTo>
                    <a:pt x="193" y="453"/>
                    <a:pt x="193" y="453"/>
                    <a:pt x="193" y="453"/>
                  </a:cubicBezTo>
                  <a:cubicBezTo>
                    <a:pt x="193" y="453"/>
                    <a:pt x="193" y="453"/>
                    <a:pt x="193" y="453"/>
                  </a:cubicBezTo>
                  <a:cubicBezTo>
                    <a:pt x="193" y="453"/>
                    <a:pt x="193" y="453"/>
                    <a:pt x="193" y="453"/>
                  </a:cubicBezTo>
                  <a:cubicBezTo>
                    <a:pt x="194" y="453"/>
                    <a:pt x="194" y="453"/>
                    <a:pt x="194" y="453"/>
                  </a:cubicBezTo>
                  <a:cubicBezTo>
                    <a:pt x="195" y="452"/>
                    <a:pt x="195" y="452"/>
                    <a:pt x="195" y="452"/>
                  </a:cubicBezTo>
                  <a:cubicBezTo>
                    <a:pt x="195" y="452"/>
                    <a:pt x="195" y="452"/>
                    <a:pt x="195" y="452"/>
                  </a:cubicBezTo>
                  <a:cubicBezTo>
                    <a:pt x="195" y="451"/>
                    <a:pt x="194" y="451"/>
                    <a:pt x="194" y="451"/>
                  </a:cubicBezTo>
                  <a:cubicBezTo>
                    <a:pt x="194" y="451"/>
                    <a:pt x="195" y="451"/>
                    <a:pt x="195" y="450"/>
                  </a:cubicBezTo>
                  <a:cubicBezTo>
                    <a:pt x="195" y="450"/>
                    <a:pt x="195" y="450"/>
                    <a:pt x="195" y="450"/>
                  </a:cubicBezTo>
                  <a:cubicBezTo>
                    <a:pt x="196" y="450"/>
                    <a:pt x="196" y="450"/>
                    <a:pt x="196" y="450"/>
                  </a:cubicBezTo>
                  <a:cubicBezTo>
                    <a:pt x="196" y="450"/>
                    <a:pt x="196" y="450"/>
                    <a:pt x="196" y="450"/>
                  </a:cubicBezTo>
                  <a:cubicBezTo>
                    <a:pt x="196" y="450"/>
                    <a:pt x="196" y="450"/>
                    <a:pt x="196" y="450"/>
                  </a:cubicBezTo>
                  <a:cubicBezTo>
                    <a:pt x="197" y="450"/>
                    <a:pt x="197" y="450"/>
                    <a:pt x="197" y="450"/>
                  </a:cubicBezTo>
                  <a:cubicBezTo>
                    <a:pt x="197" y="450"/>
                    <a:pt x="197" y="450"/>
                    <a:pt x="197" y="450"/>
                  </a:cubicBezTo>
                  <a:cubicBezTo>
                    <a:pt x="198" y="450"/>
                    <a:pt x="198" y="450"/>
                    <a:pt x="198" y="450"/>
                  </a:cubicBezTo>
                  <a:cubicBezTo>
                    <a:pt x="198" y="450"/>
                    <a:pt x="198" y="450"/>
                    <a:pt x="198" y="450"/>
                  </a:cubicBezTo>
                  <a:cubicBezTo>
                    <a:pt x="198" y="450"/>
                    <a:pt x="199" y="450"/>
                    <a:pt x="199" y="450"/>
                  </a:cubicBezTo>
                  <a:cubicBezTo>
                    <a:pt x="199" y="450"/>
                    <a:pt x="199" y="451"/>
                    <a:pt x="199" y="451"/>
                  </a:cubicBezTo>
                  <a:cubicBezTo>
                    <a:pt x="199" y="451"/>
                    <a:pt x="199" y="451"/>
                    <a:pt x="199" y="451"/>
                  </a:cubicBezTo>
                  <a:cubicBezTo>
                    <a:pt x="199" y="451"/>
                    <a:pt x="200" y="451"/>
                    <a:pt x="200" y="451"/>
                  </a:cubicBezTo>
                  <a:cubicBezTo>
                    <a:pt x="200" y="451"/>
                    <a:pt x="200" y="452"/>
                    <a:pt x="200" y="452"/>
                  </a:cubicBezTo>
                  <a:cubicBezTo>
                    <a:pt x="200" y="452"/>
                    <a:pt x="201" y="452"/>
                    <a:pt x="201" y="452"/>
                  </a:cubicBezTo>
                  <a:cubicBezTo>
                    <a:pt x="201" y="452"/>
                    <a:pt x="202" y="452"/>
                    <a:pt x="202" y="452"/>
                  </a:cubicBezTo>
                  <a:cubicBezTo>
                    <a:pt x="202" y="452"/>
                    <a:pt x="202" y="452"/>
                    <a:pt x="202" y="453"/>
                  </a:cubicBezTo>
                  <a:cubicBezTo>
                    <a:pt x="203" y="453"/>
                    <a:pt x="203" y="453"/>
                    <a:pt x="203" y="453"/>
                  </a:cubicBezTo>
                  <a:cubicBezTo>
                    <a:pt x="203" y="452"/>
                    <a:pt x="204" y="452"/>
                    <a:pt x="204" y="452"/>
                  </a:cubicBezTo>
                  <a:cubicBezTo>
                    <a:pt x="204" y="453"/>
                    <a:pt x="204" y="453"/>
                    <a:pt x="204" y="453"/>
                  </a:cubicBezTo>
                  <a:cubicBezTo>
                    <a:pt x="205" y="453"/>
                    <a:pt x="205" y="453"/>
                    <a:pt x="205" y="453"/>
                  </a:cubicBezTo>
                  <a:cubicBezTo>
                    <a:pt x="206" y="453"/>
                    <a:pt x="206" y="453"/>
                    <a:pt x="206" y="453"/>
                  </a:cubicBezTo>
                  <a:cubicBezTo>
                    <a:pt x="206" y="454"/>
                    <a:pt x="206" y="454"/>
                    <a:pt x="206" y="454"/>
                  </a:cubicBezTo>
                  <a:cubicBezTo>
                    <a:pt x="205" y="454"/>
                    <a:pt x="205" y="454"/>
                    <a:pt x="205" y="454"/>
                  </a:cubicBezTo>
                  <a:cubicBezTo>
                    <a:pt x="205" y="454"/>
                    <a:pt x="205" y="454"/>
                    <a:pt x="205" y="454"/>
                  </a:cubicBezTo>
                  <a:cubicBezTo>
                    <a:pt x="205" y="455"/>
                    <a:pt x="205" y="455"/>
                    <a:pt x="205" y="455"/>
                  </a:cubicBezTo>
                  <a:cubicBezTo>
                    <a:pt x="206" y="455"/>
                    <a:pt x="206" y="455"/>
                    <a:pt x="206" y="455"/>
                  </a:cubicBezTo>
                  <a:cubicBezTo>
                    <a:pt x="206" y="455"/>
                    <a:pt x="206" y="455"/>
                    <a:pt x="206" y="455"/>
                  </a:cubicBezTo>
                  <a:cubicBezTo>
                    <a:pt x="208" y="456"/>
                    <a:pt x="208" y="456"/>
                    <a:pt x="208" y="456"/>
                  </a:cubicBezTo>
                  <a:cubicBezTo>
                    <a:pt x="207" y="456"/>
                    <a:pt x="207" y="456"/>
                    <a:pt x="207" y="456"/>
                  </a:cubicBezTo>
                  <a:cubicBezTo>
                    <a:pt x="207" y="456"/>
                    <a:pt x="207" y="456"/>
                    <a:pt x="207" y="456"/>
                  </a:cubicBezTo>
                  <a:cubicBezTo>
                    <a:pt x="207" y="456"/>
                    <a:pt x="206" y="456"/>
                    <a:pt x="206" y="456"/>
                  </a:cubicBezTo>
                  <a:cubicBezTo>
                    <a:pt x="206" y="456"/>
                    <a:pt x="205" y="456"/>
                    <a:pt x="205" y="456"/>
                  </a:cubicBezTo>
                  <a:cubicBezTo>
                    <a:pt x="205" y="457"/>
                    <a:pt x="205" y="457"/>
                    <a:pt x="205" y="457"/>
                  </a:cubicBezTo>
                  <a:cubicBezTo>
                    <a:pt x="205" y="459"/>
                    <a:pt x="205" y="459"/>
                    <a:pt x="205" y="459"/>
                  </a:cubicBezTo>
                  <a:cubicBezTo>
                    <a:pt x="204" y="459"/>
                    <a:pt x="204" y="459"/>
                    <a:pt x="204" y="459"/>
                  </a:cubicBezTo>
                  <a:cubicBezTo>
                    <a:pt x="204" y="460"/>
                    <a:pt x="204" y="460"/>
                    <a:pt x="204" y="460"/>
                  </a:cubicBezTo>
                  <a:cubicBezTo>
                    <a:pt x="204" y="460"/>
                    <a:pt x="204" y="460"/>
                    <a:pt x="204" y="460"/>
                  </a:cubicBezTo>
                  <a:cubicBezTo>
                    <a:pt x="204" y="460"/>
                    <a:pt x="204" y="460"/>
                    <a:pt x="204" y="460"/>
                  </a:cubicBezTo>
                  <a:cubicBezTo>
                    <a:pt x="204" y="460"/>
                    <a:pt x="204" y="460"/>
                    <a:pt x="203" y="460"/>
                  </a:cubicBezTo>
                  <a:cubicBezTo>
                    <a:pt x="203" y="460"/>
                    <a:pt x="203" y="460"/>
                    <a:pt x="203" y="460"/>
                  </a:cubicBezTo>
                  <a:cubicBezTo>
                    <a:pt x="202" y="459"/>
                    <a:pt x="202" y="459"/>
                    <a:pt x="202" y="459"/>
                  </a:cubicBezTo>
                  <a:cubicBezTo>
                    <a:pt x="202" y="460"/>
                    <a:pt x="202" y="460"/>
                    <a:pt x="202" y="460"/>
                  </a:cubicBezTo>
                  <a:cubicBezTo>
                    <a:pt x="202" y="461"/>
                    <a:pt x="202" y="461"/>
                    <a:pt x="202" y="461"/>
                  </a:cubicBezTo>
                  <a:cubicBezTo>
                    <a:pt x="202" y="461"/>
                    <a:pt x="202" y="461"/>
                    <a:pt x="202" y="461"/>
                  </a:cubicBezTo>
                  <a:cubicBezTo>
                    <a:pt x="201" y="461"/>
                    <a:pt x="201" y="461"/>
                    <a:pt x="201" y="461"/>
                  </a:cubicBezTo>
                  <a:cubicBezTo>
                    <a:pt x="200" y="461"/>
                    <a:pt x="200" y="461"/>
                    <a:pt x="200" y="461"/>
                  </a:cubicBezTo>
                  <a:cubicBezTo>
                    <a:pt x="199" y="461"/>
                    <a:pt x="199" y="461"/>
                    <a:pt x="199" y="461"/>
                  </a:cubicBezTo>
                  <a:cubicBezTo>
                    <a:pt x="199" y="461"/>
                    <a:pt x="199" y="461"/>
                    <a:pt x="199" y="461"/>
                  </a:cubicBezTo>
                  <a:cubicBezTo>
                    <a:pt x="198" y="462"/>
                    <a:pt x="198" y="462"/>
                    <a:pt x="198" y="462"/>
                  </a:cubicBezTo>
                  <a:cubicBezTo>
                    <a:pt x="198" y="462"/>
                    <a:pt x="198" y="462"/>
                    <a:pt x="198" y="462"/>
                  </a:cubicBezTo>
                  <a:cubicBezTo>
                    <a:pt x="198" y="462"/>
                    <a:pt x="198" y="462"/>
                    <a:pt x="198" y="462"/>
                  </a:cubicBezTo>
                  <a:cubicBezTo>
                    <a:pt x="198" y="462"/>
                    <a:pt x="198" y="462"/>
                    <a:pt x="198" y="462"/>
                  </a:cubicBezTo>
                  <a:cubicBezTo>
                    <a:pt x="197" y="461"/>
                    <a:pt x="197" y="461"/>
                    <a:pt x="197" y="461"/>
                  </a:cubicBezTo>
                  <a:cubicBezTo>
                    <a:pt x="197" y="462"/>
                    <a:pt x="197" y="462"/>
                    <a:pt x="197" y="462"/>
                  </a:cubicBezTo>
                  <a:cubicBezTo>
                    <a:pt x="197" y="462"/>
                    <a:pt x="197" y="462"/>
                    <a:pt x="197" y="462"/>
                  </a:cubicBezTo>
                  <a:cubicBezTo>
                    <a:pt x="197" y="462"/>
                    <a:pt x="197" y="462"/>
                    <a:pt x="197" y="462"/>
                  </a:cubicBezTo>
                  <a:cubicBezTo>
                    <a:pt x="210" y="465"/>
                    <a:pt x="210" y="465"/>
                    <a:pt x="210" y="465"/>
                  </a:cubicBezTo>
                  <a:cubicBezTo>
                    <a:pt x="213" y="466"/>
                    <a:pt x="213" y="468"/>
                    <a:pt x="216" y="470"/>
                  </a:cubicBezTo>
                  <a:cubicBezTo>
                    <a:pt x="224" y="467"/>
                    <a:pt x="224" y="467"/>
                    <a:pt x="224" y="467"/>
                  </a:cubicBezTo>
                  <a:cubicBezTo>
                    <a:pt x="234" y="474"/>
                    <a:pt x="234" y="474"/>
                    <a:pt x="234" y="474"/>
                  </a:cubicBezTo>
                  <a:cubicBezTo>
                    <a:pt x="243" y="471"/>
                    <a:pt x="243" y="471"/>
                    <a:pt x="243" y="471"/>
                  </a:cubicBezTo>
                  <a:cubicBezTo>
                    <a:pt x="252" y="471"/>
                    <a:pt x="252" y="471"/>
                    <a:pt x="252" y="471"/>
                  </a:cubicBezTo>
                  <a:cubicBezTo>
                    <a:pt x="252" y="470"/>
                    <a:pt x="256" y="470"/>
                    <a:pt x="259" y="471"/>
                  </a:cubicBezTo>
                  <a:cubicBezTo>
                    <a:pt x="259" y="471"/>
                    <a:pt x="259" y="471"/>
                    <a:pt x="259" y="471"/>
                  </a:cubicBezTo>
                  <a:close/>
                  <a:moveTo>
                    <a:pt x="192" y="456"/>
                  </a:moveTo>
                  <a:cubicBezTo>
                    <a:pt x="192" y="456"/>
                    <a:pt x="192" y="456"/>
                    <a:pt x="192" y="456"/>
                  </a:cubicBezTo>
                  <a:cubicBezTo>
                    <a:pt x="192" y="456"/>
                    <a:pt x="192" y="456"/>
                    <a:pt x="192" y="456"/>
                  </a:cubicBezTo>
                  <a:cubicBezTo>
                    <a:pt x="192" y="456"/>
                    <a:pt x="193" y="456"/>
                    <a:pt x="193" y="456"/>
                  </a:cubicBezTo>
                  <a:cubicBezTo>
                    <a:pt x="193" y="456"/>
                    <a:pt x="193" y="457"/>
                    <a:pt x="193" y="457"/>
                  </a:cubicBezTo>
                  <a:cubicBezTo>
                    <a:pt x="193" y="457"/>
                    <a:pt x="193" y="457"/>
                    <a:pt x="193" y="457"/>
                  </a:cubicBezTo>
                  <a:cubicBezTo>
                    <a:pt x="193" y="457"/>
                    <a:pt x="193" y="457"/>
                    <a:pt x="194" y="458"/>
                  </a:cubicBezTo>
                  <a:cubicBezTo>
                    <a:pt x="194" y="458"/>
                    <a:pt x="193" y="458"/>
                    <a:pt x="193" y="458"/>
                  </a:cubicBezTo>
                  <a:cubicBezTo>
                    <a:pt x="193" y="458"/>
                    <a:pt x="193" y="458"/>
                    <a:pt x="193" y="458"/>
                  </a:cubicBezTo>
                  <a:cubicBezTo>
                    <a:pt x="192" y="458"/>
                    <a:pt x="192" y="458"/>
                    <a:pt x="192" y="458"/>
                  </a:cubicBezTo>
                  <a:cubicBezTo>
                    <a:pt x="192" y="458"/>
                    <a:pt x="192" y="458"/>
                    <a:pt x="192" y="458"/>
                  </a:cubicBezTo>
                  <a:cubicBezTo>
                    <a:pt x="192" y="456"/>
                    <a:pt x="192" y="456"/>
                    <a:pt x="192" y="456"/>
                  </a:cubicBezTo>
                  <a:close/>
                  <a:moveTo>
                    <a:pt x="450" y="202"/>
                  </a:moveTo>
                  <a:cubicBezTo>
                    <a:pt x="450" y="202"/>
                    <a:pt x="450" y="202"/>
                    <a:pt x="450" y="202"/>
                  </a:cubicBezTo>
                  <a:cubicBezTo>
                    <a:pt x="449" y="202"/>
                    <a:pt x="449" y="202"/>
                    <a:pt x="449" y="202"/>
                  </a:cubicBezTo>
                  <a:cubicBezTo>
                    <a:pt x="448" y="201"/>
                    <a:pt x="448" y="201"/>
                    <a:pt x="448" y="201"/>
                  </a:cubicBezTo>
                  <a:cubicBezTo>
                    <a:pt x="448" y="201"/>
                    <a:pt x="448" y="201"/>
                    <a:pt x="448" y="201"/>
                  </a:cubicBezTo>
                  <a:cubicBezTo>
                    <a:pt x="448" y="201"/>
                    <a:pt x="448" y="201"/>
                    <a:pt x="448" y="201"/>
                  </a:cubicBezTo>
                  <a:cubicBezTo>
                    <a:pt x="449" y="201"/>
                    <a:pt x="449" y="200"/>
                    <a:pt x="449" y="200"/>
                  </a:cubicBezTo>
                  <a:cubicBezTo>
                    <a:pt x="449" y="201"/>
                    <a:pt x="450" y="201"/>
                    <a:pt x="450" y="202"/>
                  </a:cubicBezTo>
                  <a:close/>
                  <a:moveTo>
                    <a:pt x="493" y="520"/>
                  </a:moveTo>
                  <a:cubicBezTo>
                    <a:pt x="493" y="520"/>
                    <a:pt x="493" y="520"/>
                    <a:pt x="493" y="520"/>
                  </a:cubicBezTo>
                  <a:cubicBezTo>
                    <a:pt x="491" y="524"/>
                    <a:pt x="491" y="524"/>
                    <a:pt x="491" y="524"/>
                  </a:cubicBezTo>
                  <a:cubicBezTo>
                    <a:pt x="489" y="527"/>
                    <a:pt x="489" y="527"/>
                    <a:pt x="489" y="527"/>
                  </a:cubicBezTo>
                  <a:cubicBezTo>
                    <a:pt x="494" y="529"/>
                    <a:pt x="494" y="529"/>
                    <a:pt x="494" y="529"/>
                  </a:cubicBezTo>
                  <a:cubicBezTo>
                    <a:pt x="497" y="533"/>
                    <a:pt x="497" y="533"/>
                    <a:pt x="497" y="533"/>
                  </a:cubicBezTo>
                  <a:cubicBezTo>
                    <a:pt x="497" y="533"/>
                    <a:pt x="499" y="536"/>
                    <a:pt x="501" y="536"/>
                  </a:cubicBezTo>
                  <a:cubicBezTo>
                    <a:pt x="503" y="536"/>
                    <a:pt x="506" y="538"/>
                    <a:pt x="506" y="538"/>
                  </a:cubicBezTo>
                  <a:cubicBezTo>
                    <a:pt x="506" y="538"/>
                    <a:pt x="508" y="535"/>
                    <a:pt x="508" y="531"/>
                  </a:cubicBezTo>
                  <a:cubicBezTo>
                    <a:pt x="509" y="528"/>
                    <a:pt x="505" y="524"/>
                    <a:pt x="511" y="523"/>
                  </a:cubicBezTo>
                  <a:cubicBezTo>
                    <a:pt x="517" y="523"/>
                    <a:pt x="513" y="516"/>
                    <a:pt x="513" y="516"/>
                  </a:cubicBezTo>
                  <a:cubicBezTo>
                    <a:pt x="513" y="511"/>
                    <a:pt x="513" y="511"/>
                    <a:pt x="513" y="511"/>
                  </a:cubicBezTo>
                  <a:cubicBezTo>
                    <a:pt x="512" y="505"/>
                    <a:pt x="512" y="505"/>
                    <a:pt x="512" y="505"/>
                  </a:cubicBezTo>
                  <a:cubicBezTo>
                    <a:pt x="513" y="503"/>
                    <a:pt x="513" y="503"/>
                    <a:pt x="513" y="503"/>
                  </a:cubicBezTo>
                  <a:cubicBezTo>
                    <a:pt x="516" y="499"/>
                    <a:pt x="516" y="499"/>
                    <a:pt x="516" y="499"/>
                  </a:cubicBezTo>
                  <a:cubicBezTo>
                    <a:pt x="519" y="496"/>
                    <a:pt x="519" y="496"/>
                    <a:pt x="519" y="496"/>
                  </a:cubicBezTo>
                  <a:cubicBezTo>
                    <a:pt x="519" y="496"/>
                    <a:pt x="520" y="493"/>
                    <a:pt x="520" y="491"/>
                  </a:cubicBezTo>
                  <a:cubicBezTo>
                    <a:pt x="519" y="490"/>
                    <a:pt x="516" y="485"/>
                    <a:pt x="516" y="485"/>
                  </a:cubicBezTo>
                  <a:cubicBezTo>
                    <a:pt x="519" y="473"/>
                    <a:pt x="519" y="473"/>
                    <a:pt x="519" y="473"/>
                  </a:cubicBezTo>
                  <a:cubicBezTo>
                    <a:pt x="518" y="471"/>
                    <a:pt x="518" y="471"/>
                    <a:pt x="518" y="471"/>
                  </a:cubicBezTo>
                  <a:cubicBezTo>
                    <a:pt x="517" y="468"/>
                    <a:pt x="517" y="468"/>
                    <a:pt x="517" y="468"/>
                  </a:cubicBezTo>
                  <a:cubicBezTo>
                    <a:pt x="515" y="459"/>
                    <a:pt x="515" y="459"/>
                    <a:pt x="515" y="459"/>
                  </a:cubicBezTo>
                  <a:cubicBezTo>
                    <a:pt x="515" y="447"/>
                    <a:pt x="515" y="447"/>
                    <a:pt x="515" y="447"/>
                  </a:cubicBezTo>
                  <a:cubicBezTo>
                    <a:pt x="509" y="449"/>
                    <a:pt x="509" y="449"/>
                    <a:pt x="509" y="449"/>
                  </a:cubicBezTo>
                  <a:cubicBezTo>
                    <a:pt x="511" y="454"/>
                    <a:pt x="511" y="454"/>
                    <a:pt x="511" y="454"/>
                  </a:cubicBezTo>
                  <a:cubicBezTo>
                    <a:pt x="509" y="463"/>
                    <a:pt x="509" y="463"/>
                    <a:pt x="509" y="463"/>
                  </a:cubicBezTo>
                  <a:cubicBezTo>
                    <a:pt x="504" y="464"/>
                    <a:pt x="504" y="464"/>
                    <a:pt x="504" y="464"/>
                  </a:cubicBezTo>
                  <a:cubicBezTo>
                    <a:pt x="502" y="465"/>
                    <a:pt x="502" y="465"/>
                    <a:pt x="502" y="465"/>
                  </a:cubicBezTo>
                  <a:cubicBezTo>
                    <a:pt x="499" y="468"/>
                    <a:pt x="499" y="468"/>
                    <a:pt x="499" y="468"/>
                  </a:cubicBezTo>
                  <a:cubicBezTo>
                    <a:pt x="494" y="469"/>
                    <a:pt x="494" y="469"/>
                    <a:pt x="494" y="469"/>
                  </a:cubicBezTo>
                  <a:cubicBezTo>
                    <a:pt x="489" y="473"/>
                    <a:pt x="489" y="473"/>
                    <a:pt x="489" y="473"/>
                  </a:cubicBezTo>
                  <a:cubicBezTo>
                    <a:pt x="485" y="478"/>
                    <a:pt x="485" y="478"/>
                    <a:pt x="485" y="478"/>
                  </a:cubicBezTo>
                  <a:cubicBezTo>
                    <a:pt x="482" y="481"/>
                    <a:pt x="482" y="481"/>
                    <a:pt x="482" y="481"/>
                  </a:cubicBezTo>
                  <a:cubicBezTo>
                    <a:pt x="482" y="481"/>
                    <a:pt x="482" y="483"/>
                    <a:pt x="484" y="485"/>
                  </a:cubicBezTo>
                  <a:cubicBezTo>
                    <a:pt x="486" y="488"/>
                    <a:pt x="481" y="498"/>
                    <a:pt x="481" y="498"/>
                  </a:cubicBezTo>
                  <a:cubicBezTo>
                    <a:pt x="485" y="498"/>
                    <a:pt x="485" y="498"/>
                    <a:pt x="485" y="498"/>
                  </a:cubicBezTo>
                  <a:cubicBezTo>
                    <a:pt x="486" y="503"/>
                    <a:pt x="486" y="503"/>
                    <a:pt x="486" y="503"/>
                  </a:cubicBezTo>
                  <a:cubicBezTo>
                    <a:pt x="483" y="508"/>
                    <a:pt x="483" y="508"/>
                    <a:pt x="483" y="508"/>
                  </a:cubicBezTo>
                  <a:cubicBezTo>
                    <a:pt x="486" y="510"/>
                    <a:pt x="486" y="510"/>
                    <a:pt x="486" y="510"/>
                  </a:cubicBezTo>
                  <a:cubicBezTo>
                    <a:pt x="489" y="510"/>
                    <a:pt x="489" y="510"/>
                    <a:pt x="489" y="510"/>
                  </a:cubicBezTo>
                  <a:cubicBezTo>
                    <a:pt x="486" y="516"/>
                    <a:pt x="486" y="516"/>
                    <a:pt x="486" y="516"/>
                  </a:cubicBezTo>
                  <a:cubicBezTo>
                    <a:pt x="486" y="518"/>
                    <a:pt x="486" y="518"/>
                    <a:pt x="486" y="518"/>
                  </a:cubicBezTo>
                  <a:lnTo>
                    <a:pt x="493" y="52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3175" cap="rnd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Lato Light"/>
              </a:endParaRPr>
            </a:p>
          </p:txBody>
        </p:sp>
        <p:sp>
          <p:nvSpPr>
            <p:cNvPr id="35" name="Freeform 19">
              <a:extLst>
                <a:ext uri="{FF2B5EF4-FFF2-40B4-BE49-F238E27FC236}">
                  <a16:creationId xmlns:a16="http://schemas.microsoft.com/office/drawing/2014/main" id="{DB5E31DE-2AF1-C20A-7DE3-14C3E082551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2812" y="2251719"/>
              <a:ext cx="802584" cy="653101"/>
            </a:xfrm>
            <a:custGeom>
              <a:avLst/>
              <a:gdLst>
                <a:gd name="T0" fmla="*/ 194 w 352"/>
                <a:gd name="T1" fmla="*/ 16 h 295"/>
                <a:gd name="T2" fmla="*/ 260 w 352"/>
                <a:gd name="T3" fmla="*/ 5 h 295"/>
                <a:gd name="T4" fmla="*/ 289 w 352"/>
                <a:gd name="T5" fmla="*/ 13 h 295"/>
                <a:gd name="T6" fmla="*/ 314 w 352"/>
                <a:gd name="T7" fmla="*/ 60 h 295"/>
                <a:gd name="T8" fmla="*/ 314 w 352"/>
                <a:gd name="T9" fmla="*/ 90 h 295"/>
                <a:gd name="T10" fmla="*/ 303 w 352"/>
                <a:gd name="T11" fmla="*/ 114 h 295"/>
                <a:gd name="T12" fmla="*/ 318 w 352"/>
                <a:gd name="T13" fmla="*/ 139 h 295"/>
                <a:gd name="T14" fmla="*/ 326 w 352"/>
                <a:gd name="T15" fmla="*/ 158 h 295"/>
                <a:gd name="T16" fmla="*/ 344 w 352"/>
                <a:gd name="T17" fmla="*/ 175 h 295"/>
                <a:gd name="T18" fmla="*/ 346 w 352"/>
                <a:gd name="T19" fmla="*/ 189 h 295"/>
                <a:gd name="T20" fmla="*/ 344 w 352"/>
                <a:gd name="T21" fmla="*/ 210 h 295"/>
                <a:gd name="T22" fmla="*/ 327 w 352"/>
                <a:gd name="T23" fmla="*/ 235 h 295"/>
                <a:gd name="T24" fmla="*/ 317 w 352"/>
                <a:gd name="T25" fmla="*/ 269 h 295"/>
                <a:gd name="T26" fmla="*/ 322 w 352"/>
                <a:gd name="T27" fmla="*/ 280 h 295"/>
                <a:gd name="T28" fmla="*/ 315 w 352"/>
                <a:gd name="T29" fmla="*/ 285 h 295"/>
                <a:gd name="T30" fmla="*/ 309 w 352"/>
                <a:gd name="T31" fmla="*/ 283 h 295"/>
                <a:gd name="T32" fmla="*/ 302 w 352"/>
                <a:gd name="T33" fmla="*/ 282 h 295"/>
                <a:gd name="T34" fmla="*/ 296 w 352"/>
                <a:gd name="T35" fmla="*/ 280 h 295"/>
                <a:gd name="T36" fmla="*/ 290 w 352"/>
                <a:gd name="T37" fmla="*/ 275 h 295"/>
                <a:gd name="T38" fmla="*/ 283 w 352"/>
                <a:gd name="T39" fmla="*/ 272 h 295"/>
                <a:gd name="T40" fmla="*/ 276 w 352"/>
                <a:gd name="T41" fmla="*/ 271 h 295"/>
                <a:gd name="T42" fmla="*/ 267 w 352"/>
                <a:gd name="T43" fmla="*/ 273 h 295"/>
                <a:gd name="T44" fmla="*/ 262 w 352"/>
                <a:gd name="T45" fmla="*/ 275 h 295"/>
                <a:gd name="T46" fmla="*/ 256 w 352"/>
                <a:gd name="T47" fmla="*/ 279 h 295"/>
                <a:gd name="T48" fmla="*/ 250 w 352"/>
                <a:gd name="T49" fmla="*/ 282 h 295"/>
                <a:gd name="T50" fmla="*/ 245 w 352"/>
                <a:gd name="T51" fmla="*/ 277 h 295"/>
                <a:gd name="T52" fmla="*/ 240 w 352"/>
                <a:gd name="T53" fmla="*/ 280 h 295"/>
                <a:gd name="T54" fmla="*/ 235 w 352"/>
                <a:gd name="T55" fmla="*/ 281 h 295"/>
                <a:gd name="T56" fmla="*/ 230 w 352"/>
                <a:gd name="T57" fmla="*/ 284 h 295"/>
                <a:gd name="T58" fmla="*/ 225 w 352"/>
                <a:gd name="T59" fmla="*/ 289 h 295"/>
                <a:gd name="T60" fmla="*/ 223 w 352"/>
                <a:gd name="T61" fmla="*/ 294 h 295"/>
                <a:gd name="T62" fmla="*/ 216 w 352"/>
                <a:gd name="T63" fmla="*/ 295 h 295"/>
                <a:gd name="T64" fmla="*/ 215 w 352"/>
                <a:gd name="T65" fmla="*/ 288 h 295"/>
                <a:gd name="T66" fmla="*/ 207 w 352"/>
                <a:gd name="T67" fmla="*/ 283 h 295"/>
                <a:gd name="T68" fmla="*/ 195 w 352"/>
                <a:gd name="T69" fmla="*/ 279 h 295"/>
                <a:gd name="T70" fmla="*/ 185 w 352"/>
                <a:gd name="T71" fmla="*/ 289 h 295"/>
                <a:gd name="T72" fmla="*/ 181 w 352"/>
                <a:gd name="T73" fmla="*/ 283 h 295"/>
                <a:gd name="T74" fmla="*/ 169 w 352"/>
                <a:gd name="T75" fmla="*/ 270 h 295"/>
                <a:gd name="T76" fmla="*/ 147 w 352"/>
                <a:gd name="T77" fmla="*/ 262 h 295"/>
                <a:gd name="T78" fmla="*/ 137 w 352"/>
                <a:gd name="T79" fmla="*/ 251 h 295"/>
                <a:gd name="T80" fmla="*/ 117 w 352"/>
                <a:gd name="T81" fmla="*/ 244 h 295"/>
                <a:gd name="T82" fmla="*/ 106 w 352"/>
                <a:gd name="T83" fmla="*/ 255 h 295"/>
                <a:gd name="T84" fmla="*/ 92 w 352"/>
                <a:gd name="T85" fmla="*/ 252 h 295"/>
                <a:gd name="T86" fmla="*/ 87 w 352"/>
                <a:gd name="T87" fmla="*/ 241 h 295"/>
                <a:gd name="T88" fmla="*/ 77 w 352"/>
                <a:gd name="T89" fmla="*/ 236 h 295"/>
                <a:gd name="T90" fmla="*/ 66 w 352"/>
                <a:gd name="T91" fmla="*/ 231 h 295"/>
                <a:gd name="T92" fmla="*/ 51 w 352"/>
                <a:gd name="T93" fmla="*/ 226 h 295"/>
                <a:gd name="T94" fmla="*/ 40 w 352"/>
                <a:gd name="T95" fmla="*/ 222 h 295"/>
                <a:gd name="T96" fmla="*/ 38 w 352"/>
                <a:gd name="T97" fmla="*/ 218 h 295"/>
                <a:gd name="T98" fmla="*/ 35 w 352"/>
                <a:gd name="T99" fmla="*/ 198 h 295"/>
                <a:gd name="T100" fmla="*/ 28 w 352"/>
                <a:gd name="T101" fmla="*/ 184 h 295"/>
                <a:gd name="T102" fmla="*/ 24 w 352"/>
                <a:gd name="T103" fmla="*/ 164 h 295"/>
                <a:gd name="T104" fmla="*/ 20 w 352"/>
                <a:gd name="T105" fmla="*/ 139 h 295"/>
                <a:gd name="T106" fmla="*/ 4 w 352"/>
                <a:gd name="T107" fmla="*/ 113 h 295"/>
                <a:gd name="T108" fmla="*/ 4 w 352"/>
                <a:gd name="T109" fmla="*/ 80 h 295"/>
                <a:gd name="T110" fmla="*/ 6 w 352"/>
                <a:gd name="T111" fmla="*/ 63 h 295"/>
                <a:gd name="T112" fmla="*/ 45 w 352"/>
                <a:gd name="T113" fmla="*/ 45 h 295"/>
                <a:gd name="T114" fmla="*/ 64 w 352"/>
                <a:gd name="T115" fmla="*/ 32 h 295"/>
                <a:gd name="T116" fmla="*/ 89 w 352"/>
                <a:gd name="T117" fmla="*/ 12 h 295"/>
                <a:gd name="T118" fmla="*/ 121 w 352"/>
                <a:gd name="T119" fmla="*/ 2 h 295"/>
                <a:gd name="T120" fmla="*/ 132 w 352"/>
                <a:gd name="T121" fmla="*/ 14 h 295"/>
                <a:gd name="T122" fmla="*/ 151 w 352"/>
                <a:gd name="T123" fmla="*/ 24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52" h="295">
                  <a:moveTo>
                    <a:pt x="155" y="23"/>
                  </a:moveTo>
                  <a:cubicBezTo>
                    <a:pt x="157" y="23"/>
                    <a:pt x="166" y="16"/>
                    <a:pt x="166" y="16"/>
                  </a:cubicBezTo>
                  <a:cubicBezTo>
                    <a:pt x="166" y="16"/>
                    <a:pt x="171" y="18"/>
                    <a:pt x="174" y="17"/>
                  </a:cubicBezTo>
                  <a:cubicBezTo>
                    <a:pt x="177" y="17"/>
                    <a:pt x="187" y="16"/>
                    <a:pt x="187" y="16"/>
                  </a:cubicBezTo>
                  <a:cubicBezTo>
                    <a:pt x="187" y="16"/>
                    <a:pt x="192" y="16"/>
                    <a:pt x="194" y="16"/>
                  </a:cubicBezTo>
                  <a:cubicBezTo>
                    <a:pt x="196" y="16"/>
                    <a:pt x="205" y="15"/>
                    <a:pt x="207" y="15"/>
                  </a:cubicBezTo>
                  <a:cubicBezTo>
                    <a:pt x="209" y="15"/>
                    <a:pt x="215" y="14"/>
                    <a:pt x="216" y="13"/>
                  </a:cubicBezTo>
                  <a:cubicBezTo>
                    <a:pt x="218" y="13"/>
                    <a:pt x="230" y="12"/>
                    <a:pt x="231" y="12"/>
                  </a:cubicBezTo>
                  <a:cubicBezTo>
                    <a:pt x="233" y="12"/>
                    <a:pt x="252" y="10"/>
                    <a:pt x="252" y="10"/>
                  </a:cubicBezTo>
                  <a:cubicBezTo>
                    <a:pt x="260" y="5"/>
                    <a:pt x="260" y="5"/>
                    <a:pt x="260" y="5"/>
                  </a:cubicBezTo>
                  <a:cubicBezTo>
                    <a:pt x="269" y="3"/>
                    <a:pt x="269" y="3"/>
                    <a:pt x="269" y="3"/>
                  </a:cubicBezTo>
                  <a:cubicBezTo>
                    <a:pt x="269" y="3"/>
                    <a:pt x="272" y="0"/>
                    <a:pt x="272" y="1"/>
                  </a:cubicBezTo>
                  <a:cubicBezTo>
                    <a:pt x="273" y="3"/>
                    <a:pt x="275" y="6"/>
                    <a:pt x="275" y="6"/>
                  </a:cubicBezTo>
                  <a:cubicBezTo>
                    <a:pt x="275" y="6"/>
                    <a:pt x="286" y="6"/>
                    <a:pt x="286" y="6"/>
                  </a:cubicBezTo>
                  <a:cubicBezTo>
                    <a:pt x="286" y="7"/>
                    <a:pt x="289" y="13"/>
                    <a:pt x="289" y="13"/>
                  </a:cubicBezTo>
                  <a:cubicBezTo>
                    <a:pt x="292" y="16"/>
                    <a:pt x="292" y="16"/>
                    <a:pt x="292" y="16"/>
                  </a:cubicBezTo>
                  <a:cubicBezTo>
                    <a:pt x="292" y="16"/>
                    <a:pt x="293" y="21"/>
                    <a:pt x="293" y="24"/>
                  </a:cubicBezTo>
                  <a:cubicBezTo>
                    <a:pt x="294" y="26"/>
                    <a:pt x="301" y="38"/>
                    <a:pt x="301" y="38"/>
                  </a:cubicBezTo>
                  <a:cubicBezTo>
                    <a:pt x="306" y="49"/>
                    <a:pt x="306" y="49"/>
                    <a:pt x="306" y="49"/>
                  </a:cubicBezTo>
                  <a:cubicBezTo>
                    <a:pt x="314" y="60"/>
                    <a:pt x="314" y="60"/>
                    <a:pt x="314" y="60"/>
                  </a:cubicBezTo>
                  <a:cubicBezTo>
                    <a:pt x="315" y="68"/>
                    <a:pt x="315" y="68"/>
                    <a:pt x="315" y="68"/>
                  </a:cubicBezTo>
                  <a:cubicBezTo>
                    <a:pt x="315" y="68"/>
                    <a:pt x="318" y="71"/>
                    <a:pt x="318" y="73"/>
                  </a:cubicBezTo>
                  <a:cubicBezTo>
                    <a:pt x="318" y="74"/>
                    <a:pt x="318" y="77"/>
                    <a:pt x="318" y="78"/>
                  </a:cubicBezTo>
                  <a:cubicBezTo>
                    <a:pt x="319" y="78"/>
                    <a:pt x="320" y="83"/>
                    <a:pt x="319" y="83"/>
                  </a:cubicBezTo>
                  <a:cubicBezTo>
                    <a:pt x="318" y="84"/>
                    <a:pt x="314" y="90"/>
                    <a:pt x="314" y="90"/>
                  </a:cubicBezTo>
                  <a:cubicBezTo>
                    <a:pt x="310" y="92"/>
                    <a:pt x="310" y="92"/>
                    <a:pt x="310" y="92"/>
                  </a:cubicBezTo>
                  <a:cubicBezTo>
                    <a:pt x="305" y="99"/>
                    <a:pt x="305" y="99"/>
                    <a:pt x="305" y="99"/>
                  </a:cubicBezTo>
                  <a:cubicBezTo>
                    <a:pt x="302" y="108"/>
                    <a:pt x="302" y="108"/>
                    <a:pt x="302" y="108"/>
                  </a:cubicBezTo>
                  <a:cubicBezTo>
                    <a:pt x="301" y="111"/>
                    <a:pt x="301" y="111"/>
                    <a:pt x="301" y="111"/>
                  </a:cubicBezTo>
                  <a:cubicBezTo>
                    <a:pt x="301" y="111"/>
                    <a:pt x="302" y="114"/>
                    <a:pt x="303" y="114"/>
                  </a:cubicBezTo>
                  <a:cubicBezTo>
                    <a:pt x="305" y="114"/>
                    <a:pt x="312" y="115"/>
                    <a:pt x="312" y="115"/>
                  </a:cubicBezTo>
                  <a:cubicBezTo>
                    <a:pt x="318" y="119"/>
                    <a:pt x="318" y="119"/>
                    <a:pt x="318" y="119"/>
                  </a:cubicBezTo>
                  <a:cubicBezTo>
                    <a:pt x="318" y="123"/>
                    <a:pt x="318" y="123"/>
                    <a:pt x="318" y="123"/>
                  </a:cubicBezTo>
                  <a:cubicBezTo>
                    <a:pt x="318" y="123"/>
                    <a:pt x="319" y="131"/>
                    <a:pt x="319" y="132"/>
                  </a:cubicBezTo>
                  <a:cubicBezTo>
                    <a:pt x="319" y="132"/>
                    <a:pt x="318" y="139"/>
                    <a:pt x="318" y="139"/>
                  </a:cubicBezTo>
                  <a:cubicBezTo>
                    <a:pt x="318" y="139"/>
                    <a:pt x="320" y="143"/>
                    <a:pt x="320" y="144"/>
                  </a:cubicBezTo>
                  <a:cubicBezTo>
                    <a:pt x="321" y="145"/>
                    <a:pt x="323" y="147"/>
                    <a:pt x="323" y="148"/>
                  </a:cubicBezTo>
                  <a:cubicBezTo>
                    <a:pt x="324" y="148"/>
                    <a:pt x="324" y="149"/>
                    <a:pt x="324" y="149"/>
                  </a:cubicBezTo>
                  <a:cubicBezTo>
                    <a:pt x="326" y="154"/>
                    <a:pt x="326" y="154"/>
                    <a:pt x="326" y="154"/>
                  </a:cubicBezTo>
                  <a:cubicBezTo>
                    <a:pt x="326" y="158"/>
                    <a:pt x="326" y="158"/>
                    <a:pt x="326" y="158"/>
                  </a:cubicBezTo>
                  <a:cubicBezTo>
                    <a:pt x="326" y="158"/>
                    <a:pt x="326" y="161"/>
                    <a:pt x="328" y="161"/>
                  </a:cubicBezTo>
                  <a:cubicBezTo>
                    <a:pt x="330" y="161"/>
                    <a:pt x="331" y="162"/>
                    <a:pt x="331" y="164"/>
                  </a:cubicBezTo>
                  <a:cubicBezTo>
                    <a:pt x="331" y="166"/>
                    <a:pt x="336" y="168"/>
                    <a:pt x="336" y="168"/>
                  </a:cubicBezTo>
                  <a:cubicBezTo>
                    <a:pt x="336" y="168"/>
                    <a:pt x="336" y="172"/>
                    <a:pt x="337" y="173"/>
                  </a:cubicBezTo>
                  <a:cubicBezTo>
                    <a:pt x="339" y="174"/>
                    <a:pt x="341" y="175"/>
                    <a:pt x="344" y="175"/>
                  </a:cubicBezTo>
                  <a:cubicBezTo>
                    <a:pt x="347" y="176"/>
                    <a:pt x="346" y="180"/>
                    <a:pt x="348" y="181"/>
                  </a:cubicBezTo>
                  <a:cubicBezTo>
                    <a:pt x="350" y="182"/>
                    <a:pt x="352" y="184"/>
                    <a:pt x="350" y="184"/>
                  </a:cubicBezTo>
                  <a:cubicBezTo>
                    <a:pt x="349" y="185"/>
                    <a:pt x="346" y="185"/>
                    <a:pt x="346" y="185"/>
                  </a:cubicBezTo>
                  <a:cubicBezTo>
                    <a:pt x="346" y="185"/>
                    <a:pt x="345" y="186"/>
                    <a:pt x="345" y="188"/>
                  </a:cubicBezTo>
                  <a:cubicBezTo>
                    <a:pt x="346" y="189"/>
                    <a:pt x="346" y="189"/>
                    <a:pt x="346" y="189"/>
                  </a:cubicBezTo>
                  <a:cubicBezTo>
                    <a:pt x="350" y="194"/>
                    <a:pt x="350" y="194"/>
                    <a:pt x="350" y="194"/>
                  </a:cubicBezTo>
                  <a:cubicBezTo>
                    <a:pt x="350" y="200"/>
                    <a:pt x="350" y="200"/>
                    <a:pt x="350" y="200"/>
                  </a:cubicBezTo>
                  <a:cubicBezTo>
                    <a:pt x="350" y="200"/>
                    <a:pt x="350" y="202"/>
                    <a:pt x="350" y="204"/>
                  </a:cubicBezTo>
                  <a:cubicBezTo>
                    <a:pt x="350" y="205"/>
                    <a:pt x="349" y="207"/>
                    <a:pt x="347" y="207"/>
                  </a:cubicBezTo>
                  <a:cubicBezTo>
                    <a:pt x="345" y="207"/>
                    <a:pt x="345" y="210"/>
                    <a:pt x="344" y="210"/>
                  </a:cubicBezTo>
                  <a:cubicBezTo>
                    <a:pt x="343" y="211"/>
                    <a:pt x="341" y="208"/>
                    <a:pt x="340" y="211"/>
                  </a:cubicBezTo>
                  <a:cubicBezTo>
                    <a:pt x="339" y="215"/>
                    <a:pt x="337" y="218"/>
                    <a:pt x="337" y="219"/>
                  </a:cubicBezTo>
                  <a:cubicBezTo>
                    <a:pt x="336" y="220"/>
                    <a:pt x="333" y="221"/>
                    <a:pt x="333" y="223"/>
                  </a:cubicBezTo>
                  <a:cubicBezTo>
                    <a:pt x="332" y="225"/>
                    <a:pt x="332" y="223"/>
                    <a:pt x="330" y="228"/>
                  </a:cubicBezTo>
                  <a:cubicBezTo>
                    <a:pt x="328" y="233"/>
                    <a:pt x="327" y="235"/>
                    <a:pt x="327" y="235"/>
                  </a:cubicBezTo>
                  <a:cubicBezTo>
                    <a:pt x="318" y="247"/>
                    <a:pt x="318" y="247"/>
                    <a:pt x="318" y="247"/>
                  </a:cubicBezTo>
                  <a:cubicBezTo>
                    <a:pt x="318" y="247"/>
                    <a:pt x="313" y="255"/>
                    <a:pt x="313" y="256"/>
                  </a:cubicBezTo>
                  <a:cubicBezTo>
                    <a:pt x="313" y="257"/>
                    <a:pt x="313" y="261"/>
                    <a:pt x="313" y="261"/>
                  </a:cubicBezTo>
                  <a:cubicBezTo>
                    <a:pt x="317" y="265"/>
                    <a:pt x="317" y="265"/>
                    <a:pt x="317" y="265"/>
                  </a:cubicBezTo>
                  <a:cubicBezTo>
                    <a:pt x="317" y="269"/>
                    <a:pt x="317" y="269"/>
                    <a:pt x="317" y="269"/>
                  </a:cubicBezTo>
                  <a:cubicBezTo>
                    <a:pt x="317" y="269"/>
                    <a:pt x="317" y="272"/>
                    <a:pt x="318" y="273"/>
                  </a:cubicBezTo>
                  <a:cubicBezTo>
                    <a:pt x="319" y="273"/>
                    <a:pt x="319" y="273"/>
                    <a:pt x="319" y="273"/>
                  </a:cubicBezTo>
                  <a:cubicBezTo>
                    <a:pt x="318" y="276"/>
                    <a:pt x="318" y="276"/>
                    <a:pt x="318" y="276"/>
                  </a:cubicBezTo>
                  <a:cubicBezTo>
                    <a:pt x="318" y="276"/>
                    <a:pt x="319" y="279"/>
                    <a:pt x="320" y="279"/>
                  </a:cubicBezTo>
                  <a:cubicBezTo>
                    <a:pt x="320" y="279"/>
                    <a:pt x="322" y="280"/>
                    <a:pt x="322" y="280"/>
                  </a:cubicBezTo>
                  <a:cubicBezTo>
                    <a:pt x="322" y="280"/>
                    <a:pt x="324" y="282"/>
                    <a:pt x="324" y="282"/>
                  </a:cubicBezTo>
                  <a:cubicBezTo>
                    <a:pt x="325" y="283"/>
                    <a:pt x="324" y="285"/>
                    <a:pt x="324" y="285"/>
                  </a:cubicBezTo>
                  <a:cubicBezTo>
                    <a:pt x="324" y="285"/>
                    <a:pt x="324" y="286"/>
                    <a:pt x="323" y="286"/>
                  </a:cubicBezTo>
                  <a:cubicBezTo>
                    <a:pt x="322" y="286"/>
                    <a:pt x="322" y="286"/>
                    <a:pt x="320" y="286"/>
                  </a:cubicBezTo>
                  <a:cubicBezTo>
                    <a:pt x="319" y="285"/>
                    <a:pt x="316" y="285"/>
                    <a:pt x="315" y="285"/>
                  </a:cubicBezTo>
                  <a:cubicBezTo>
                    <a:pt x="314" y="285"/>
                    <a:pt x="314" y="285"/>
                    <a:pt x="314" y="285"/>
                  </a:cubicBezTo>
                  <a:cubicBezTo>
                    <a:pt x="313" y="285"/>
                    <a:pt x="313" y="285"/>
                    <a:pt x="312" y="286"/>
                  </a:cubicBezTo>
                  <a:cubicBezTo>
                    <a:pt x="312" y="285"/>
                    <a:pt x="312" y="285"/>
                    <a:pt x="312" y="285"/>
                  </a:cubicBezTo>
                  <a:cubicBezTo>
                    <a:pt x="312" y="284"/>
                    <a:pt x="312" y="283"/>
                    <a:pt x="312" y="283"/>
                  </a:cubicBezTo>
                  <a:cubicBezTo>
                    <a:pt x="312" y="283"/>
                    <a:pt x="309" y="283"/>
                    <a:pt x="309" y="283"/>
                  </a:cubicBezTo>
                  <a:cubicBezTo>
                    <a:pt x="308" y="283"/>
                    <a:pt x="307" y="283"/>
                    <a:pt x="307" y="283"/>
                  </a:cubicBezTo>
                  <a:cubicBezTo>
                    <a:pt x="307" y="283"/>
                    <a:pt x="305" y="282"/>
                    <a:pt x="305" y="282"/>
                  </a:cubicBezTo>
                  <a:cubicBezTo>
                    <a:pt x="305" y="282"/>
                    <a:pt x="304" y="282"/>
                    <a:pt x="304" y="282"/>
                  </a:cubicBezTo>
                  <a:cubicBezTo>
                    <a:pt x="304" y="281"/>
                    <a:pt x="303" y="282"/>
                    <a:pt x="303" y="282"/>
                  </a:cubicBezTo>
                  <a:cubicBezTo>
                    <a:pt x="302" y="282"/>
                    <a:pt x="302" y="282"/>
                    <a:pt x="302" y="282"/>
                  </a:cubicBezTo>
                  <a:cubicBezTo>
                    <a:pt x="300" y="282"/>
                    <a:pt x="300" y="282"/>
                    <a:pt x="300" y="282"/>
                  </a:cubicBezTo>
                  <a:cubicBezTo>
                    <a:pt x="300" y="282"/>
                    <a:pt x="300" y="281"/>
                    <a:pt x="300" y="281"/>
                  </a:cubicBezTo>
                  <a:cubicBezTo>
                    <a:pt x="300" y="280"/>
                    <a:pt x="299" y="281"/>
                    <a:pt x="299" y="281"/>
                  </a:cubicBezTo>
                  <a:cubicBezTo>
                    <a:pt x="299" y="281"/>
                    <a:pt x="297" y="281"/>
                    <a:pt x="297" y="281"/>
                  </a:cubicBezTo>
                  <a:cubicBezTo>
                    <a:pt x="297" y="280"/>
                    <a:pt x="296" y="280"/>
                    <a:pt x="296" y="280"/>
                  </a:cubicBezTo>
                  <a:cubicBezTo>
                    <a:pt x="296" y="280"/>
                    <a:pt x="293" y="280"/>
                    <a:pt x="292" y="280"/>
                  </a:cubicBezTo>
                  <a:cubicBezTo>
                    <a:pt x="292" y="279"/>
                    <a:pt x="292" y="279"/>
                    <a:pt x="292" y="279"/>
                  </a:cubicBezTo>
                  <a:cubicBezTo>
                    <a:pt x="292" y="279"/>
                    <a:pt x="292" y="278"/>
                    <a:pt x="292" y="277"/>
                  </a:cubicBezTo>
                  <a:cubicBezTo>
                    <a:pt x="292" y="277"/>
                    <a:pt x="291" y="277"/>
                    <a:pt x="291" y="276"/>
                  </a:cubicBezTo>
                  <a:cubicBezTo>
                    <a:pt x="291" y="276"/>
                    <a:pt x="290" y="275"/>
                    <a:pt x="290" y="275"/>
                  </a:cubicBezTo>
                  <a:cubicBezTo>
                    <a:pt x="290" y="274"/>
                    <a:pt x="289" y="274"/>
                    <a:pt x="289" y="273"/>
                  </a:cubicBezTo>
                  <a:cubicBezTo>
                    <a:pt x="289" y="273"/>
                    <a:pt x="288" y="274"/>
                    <a:pt x="288" y="274"/>
                  </a:cubicBezTo>
                  <a:cubicBezTo>
                    <a:pt x="287" y="274"/>
                    <a:pt x="286" y="273"/>
                    <a:pt x="286" y="273"/>
                  </a:cubicBezTo>
                  <a:cubicBezTo>
                    <a:pt x="285" y="272"/>
                    <a:pt x="285" y="272"/>
                    <a:pt x="285" y="272"/>
                  </a:cubicBezTo>
                  <a:cubicBezTo>
                    <a:pt x="285" y="272"/>
                    <a:pt x="284" y="272"/>
                    <a:pt x="283" y="272"/>
                  </a:cubicBezTo>
                  <a:cubicBezTo>
                    <a:pt x="283" y="272"/>
                    <a:pt x="283" y="274"/>
                    <a:pt x="283" y="274"/>
                  </a:cubicBezTo>
                  <a:cubicBezTo>
                    <a:pt x="283" y="274"/>
                    <a:pt x="282" y="274"/>
                    <a:pt x="281" y="273"/>
                  </a:cubicBezTo>
                  <a:cubicBezTo>
                    <a:pt x="281" y="273"/>
                    <a:pt x="280" y="272"/>
                    <a:pt x="279" y="272"/>
                  </a:cubicBezTo>
                  <a:cubicBezTo>
                    <a:pt x="279" y="272"/>
                    <a:pt x="278" y="272"/>
                    <a:pt x="277" y="271"/>
                  </a:cubicBezTo>
                  <a:cubicBezTo>
                    <a:pt x="277" y="271"/>
                    <a:pt x="276" y="271"/>
                    <a:pt x="276" y="271"/>
                  </a:cubicBezTo>
                  <a:cubicBezTo>
                    <a:pt x="276" y="271"/>
                    <a:pt x="272" y="272"/>
                    <a:pt x="272" y="272"/>
                  </a:cubicBezTo>
                  <a:cubicBezTo>
                    <a:pt x="272" y="272"/>
                    <a:pt x="272" y="273"/>
                    <a:pt x="271" y="273"/>
                  </a:cubicBezTo>
                  <a:cubicBezTo>
                    <a:pt x="271" y="274"/>
                    <a:pt x="270" y="273"/>
                    <a:pt x="270" y="273"/>
                  </a:cubicBezTo>
                  <a:cubicBezTo>
                    <a:pt x="270" y="273"/>
                    <a:pt x="269" y="273"/>
                    <a:pt x="268" y="273"/>
                  </a:cubicBezTo>
                  <a:cubicBezTo>
                    <a:pt x="268" y="273"/>
                    <a:pt x="267" y="273"/>
                    <a:pt x="267" y="273"/>
                  </a:cubicBezTo>
                  <a:cubicBezTo>
                    <a:pt x="267" y="273"/>
                    <a:pt x="266" y="272"/>
                    <a:pt x="265" y="272"/>
                  </a:cubicBezTo>
                  <a:cubicBezTo>
                    <a:pt x="265" y="272"/>
                    <a:pt x="264" y="272"/>
                    <a:pt x="264" y="272"/>
                  </a:cubicBezTo>
                  <a:cubicBezTo>
                    <a:pt x="264" y="272"/>
                    <a:pt x="263" y="273"/>
                    <a:pt x="263" y="273"/>
                  </a:cubicBezTo>
                  <a:cubicBezTo>
                    <a:pt x="262" y="274"/>
                    <a:pt x="262" y="274"/>
                    <a:pt x="262" y="274"/>
                  </a:cubicBezTo>
                  <a:cubicBezTo>
                    <a:pt x="262" y="275"/>
                    <a:pt x="262" y="275"/>
                    <a:pt x="262" y="275"/>
                  </a:cubicBezTo>
                  <a:cubicBezTo>
                    <a:pt x="260" y="274"/>
                    <a:pt x="260" y="274"/>
                    <a:pt x="260" y="274"/>
                  </a:cubicBezTo>
                  <a:cubicBezTo>
                    <a:pt x="260" y="274"/>
                    <a:pt x="259" y="274"/>
                    <a:pt x="258" y="274"/>
                  </a:cubicBezTo>
                  <a:cubicBezTo>
                    <a:pt x="256" y="275"/>
                    <a:pt x="257" y="276"/>
                    <a:pt x="257" y="276"/>
                  </a:cubicBezTo>
                  <a:cubicBezTo>
                    <a:pt x="258" y="276"/>
                    <a:pt x="259" y="278"/>
                    <a:pt x="259" y="278"/>
                  </a:cubicBezTo>
                  <a:cubicBezTo>
                    <a:pt x="259" y="278"/>
                    <a:pt x="256" y="279"/>
                    <a:pt x="256" y="279"/>
                  </a:cubicBezTo>
                  <a:cubicBezTo>
                    <a:pt x="255" y="280"/>
                    <a:pt x="255" y="280"/>
                    <a:pt x="255" y="281"/>
                  </a:cubicBezTo>
                  <a:cubicBezTo>
                    <a:pt x="255" y="281"/>
                    <a:pt x="254" y="282"/>
                    <a:pt x="254" y="283"/>
                  </a:cubicBezTo>
                  <a:cubicBezTo>
                    <a:pt x="254" y="283"/>
                    <a:pt x="253" y="282"/>
                    <a:pt x="252" y="282"/>
                  </a:cubicBezTo>
                  <a:cubicBezTo>
                    <a:pt x="251" y="282"/>
                    <a:pt x="251" y="281"/>
                    <a:pt x="251" y="281"/>
                  </a:cubicBezTo>
                  <a:cubicBezTo>
                    <a:pt x="250" y="282"/>
                    <a:pt x="250" y="282"/>
                    <a:pt x="250" y="282"/>
                  </a:cubicBezTo>
                  <a:cubicBezTo>
                    <a:pt x="249" y="282"/>
                    <a:pt x="249" y="282"/>
                    <a:pt x="249" y="282"/>
                  </a:cubicBezTo>
                  <a:cubicBezTo>
                    <a:pt x="249" y="282"/>
                    <a:pt x="248" y="281"/>
                    <a:pt x="248" y="280"/>
                  </a:cubicBezTo>
                  <a:cubicBezTo>
                    <a:pt x="248" y="280"/>
                    <a:pt x="248" y="280"/>
                    <a:pt x="248" y="280"/>
                  </a:cubicBezTo>
                  <a:cubicBezTo>
                    <a:pt x="247" y="280"/>
                    <a:pt x="246" y="280"/>
                    <a:pt x="246" y="279"/>
                  </a:cubicBezTo>
                  <a:cubicBezTo>
                    <a:pt x="245" y="277"/>
                    <a:pt x="245" y="277"/>
                    <a:pt x="245" y="277"/>
                  </a:cubicBezTo>
                  <a:cubicBezTo>
                    <a:pt x="245" y="277"/>
                    <a:pt x="243" y="278"/>
                    <a:pt x="243" y="279"/>
                  </a:cubicBezTo>
                  <a:cubicBezTo>
                    <a:pt x="242" y="279"/>
                    <a:pt x="243" y="279"/>
                    <a:pt x="242" y="278"/>
                  </a:cubicBezTo>
                  <a:cubicBezTo>
                    <a:pt x="241" y="278"/>
                    <a:pt x="241" y="279"/>
                    <a:pt x="241" y="279"/>
                  </a:cubicBezTo>
                  <a:cubicBezTo>
                    <a:pt x="241" y="279"/>
                    <a:pt x="241" y="279"/>
                    <a:pt x="241" y="279"/>
                  </a:cubicBezTo>
                  <a:cubicBezTo>
                    <a:pt x="241" y="280"/>
                    <a:pt x="240" y="280"/>
                    <a:pt x="240" y="280"/>
                  </a:cubicBezTo>
                  <a:cubicBezTo>
                    <a:pt x="240" y="281"/>
                    <a:pt x="239" y="280"/>
                    <a:pt x="239" y="280"/>
                  </a:cubicBezTo>
                  <a:cubicBezTo>
                    <a:pt x="238" y="280"/>
                    <a:pt x="237" y="280"/>
                    <a:pt x="237" y="280"/>
                  </a:cubicBezTo>
                  <a:cubicBezTo>
                    <a:pt x="237" y="280"/>
                    <a:pt x="237" y="279"/>
                    <a:pt x="237" y="279"/>
                  </a:cubicBezTo>
                  <a:cubicBezTo>
                    <a:pt x="235" y="280"/>
                    <a:pt x="235" y="280"/>
                    <a:pt x="235" y="280"/>
                  </a:cubicBezTo>
                  <a:cubicBezTo>
                    <a:pt x="235" y="280"/>
                    <a:pt x="235" y="281"/>
                    <a:pt x="235" y="281"/>
                  </a:cubicBezTo>
                  <a:cubicBezTo>
                    <a:pt x="235" y="281"/>
                    <a:pt x="234" y="281"/>
                    <a:pt x="233" y="282"/>
                  </a:cubicBezTo>
                  <a:cubicBezTo>
                    <a:pt x="231" y="282"/>
                    <a:pt x="232" y="281"/>
                    <a:pt x="231" y="282"/>
                  </a:cubicBezTo>
                  <a:cubicBezTo>
                    <a:pt x="231" y="282"/>
                    <a:pt x="231" y="282"/>
                    <a:pt x="231" y="283"/>
                  </a:cubicBezTo>
                  <a:cubicBezTo>
                    <a:pt x="231" y="283"/>
                    <a:pt x="232" y="283"/>
                    <a:pt x="231" y="284"/>
                  </a:cubicBezTo>
                  <a:cubicBezTo>
                    <a:pt x="230" y="285"/>
                    <a:pt x="230" y="284"/>
                    <a:pt x="230" y="284"/>
                  </a:cubicBezTo>
                  <a:cubicBezTo>
                    <a:pt x="229" y="284"/>
                    <a:pt x="228" y="285"/>
                    <a:pt x="228" y="285"/>
                  </a:cubicBezTo>
                  <a:cubicBezTo>
                    <a:pt x="228" y="285"/>
                    <a:pt x="228" y="286"/>
                    <a:pt x="228" y="286"/>
                  </a:cubicBezTo>
                  <a:cubicBezTo>
                    <a:pt x="228" y="286"/>
                    <a:pt x="227" y="286"/>
                    <a:pt x="226" y="286"/>
                  </a:cubicBezTo>
                  <a:cubicBezTo>
                    <a:pt x="225" y="286"/>
                    <a:pt x="226" y="287"/>
                    <a:pt x="226" y="287"/>
                  </a:cubicBezTo>
                  <a:cubicBezTo>
                    <a:pt x="226" y="287"/>
                    <a:pt x="226" y="288"/>
                    <a:pt x="225" y="289"/>
                  </a:cubicBezTo>
                  <a:cubicBezTo>
                    <a:pt x="225" y="289"/>
                    <a:pt x="225" y="290"/>
                    <a:pt x="225" y="291"/>
                  </a:cubicBezTo>
                  <a:cubicBezTo>
                    <a:pt x="225" y="291"/>
                    <a:pt x="225" y="291"/>
                    <a:pt x="225" y="293"/>
                  </a:cubicBezTo>
                  <a:cubicBezTo>
                    <a:pt x="225" y="294"/>
                    <a:pt x="225" y="294"/>
                    <a:pt x="225" y="294"/>
                  </a:cubicBezTo>
                  <a:cubicBezTo>
                    <a:pt x="225" y="294"/>
                    <a:pt x="224" y="294"/>
                    <a:pt x="224" y="294"/>
                  </a:cubicBezTo>
                  <a:cubicBezTo>
                    <a:pt x="224" y="293"/>
                    <a:pt x="223" y="294"/>
                    <a:pt x="223" y="294"/>
                  </a:cubicBezTo>
                  <a:cubicBezTo>
                    <a:pt x="223" y="294"/>
                    <a:pt x="222" y="293"/>
                    <a:pt x="222" y="292"/>
                  </a:cubicBezTo>
                  <a:cubicBezTo>
                    <a:pt x="222" y="292"/>
                    <a:pt x="221" y="292"/>
                    <a:pt x="221" y="292"/>
                  </a:cubicBezTo>
                  <a:cubicBezTo>
                    <a:pt x="221" y="292"/>
                    <a:pt x="219" y="293"/>
                    <a:pt x="219" y="293"/>
                  </a:cubicBezTo>
                  <a:cubicBezTo>
                    <a:pt x="219" y="293"/>
                    <a:pt x="219" y="294"/>
                    <a:pt x="219" y="294"/>
                  </a:cubicBezTo>
                  <a:cubicBezTo>
                    <a:pt x="218" y="294"/>
                    <a:pt x="216" y="295"/>
                    <a:pt x="216" y="295"/>
                  </a:cubicBezTo>
                  <a:cubicBezTo>
                    <a:pt x="216" y="295"/>
                    <a:pt x="215" y="295"/>
                    <a:pt x="215" y="295"/>
                  </a:cubicBezTo>
                  <a:cubicBezTo>
                    <a:pt x="214" y="294"/>
                    <a:pt x="214" y="294"/>
                    <a:pt x="214" y="294"/>
                  </a:cubicBezTo>
                  <a:cubicBezTo>
                    <a:pt x="214" y="293"/>
                    <a:pt x="214" y="293"/>
                    <a:pt x="214" y="293"/>
                  </a:cubicBezTo>
                  <a:cubicBezTo>
                    <a:pt x="216" y="291"/>
                    <a:pt x="216" y="291"/>
                    <a:pt x="216" y="291"/>
                  </a:cubicBezTo>
                  <a:cubicBezTo>
                    <a:pt x="215" y="288"/>
                    <a:pt x="215" y="288"/>
                    <a:pt x="215" y="288"/>
                  </a:cubicBezTo>
                  <a:cubicBezTo>
                    <a:pt x="213" y="286"/>
                    <a:pt x="213" y="286"/>
                    <a:pt x="213" y="286"/>
                  </a:cubicBezTo>
                  <a:cubicBezTo>
                    <a:pt x="213" y="285"/>
                    <a:pt x="213" y="285"/>
                    <a:pt x="213" y="285"/>
                  </a:cubicBezTo>
                  <a:cubicBezTo>
                    <a:pt x="210" y="285"/>
                    <a:pt x="210" y="285"/>
                    <a:pt x="210" y="285"/>
                  </a:cubicBezTo>
                  <a:cubicBezTo>
                    <a:pt x="208" y="284"/>
                    <a:pt x="208" y="284"/>
                    <a:pt x="208" y="284"/>
                  </a:cubicBezTo>
                  <a:cubicBezTo>
                    <a:pt x="207" y="283"/>
                    <a:pt x="207" y="283"/>
                    <a:pt x="207" y="283"/>
                  </a:cubicBezTo>
                  <a:cubicBezTo>
                    <a:pt x="204" y="281"/>
                    <a:pt x="204" y="281"/>
                    <a:pt x="204" y="281"/>
                  </a:cubicBezTo>
                  <a:cubicBezTo>
                    <a:pt x="202" y="275"/>
                    <a:pt x="202" y="275"/>
                    <a:pt x="202" y="275"/>
                  </a:cubicBezTo>
                  <a:cubicBezTo>
                    <a:pt x="199" y="275"/>
                    <a:pt x="199" y="275"/>
                    <a:pt x="199" y="275"/>
                  </a:cubicBezTo>
                  <a:cubicBezTo>
                    <a:pt x="199" y="275"/>
                    <a:pt x="197" y="277"/>
                    <a:pt x="197" y="278"/>
                  </a:cubicBezTo>
                  <a:cubicBezTo>
                    <a:pt x="197" y="279"/>
                    <a:pt x="195" y="279"/>
                    <a:pt x="195" y="279"/>
                  </a:cubicBezTo>
                  <a:cubicBezTo>
                    <a:pt x="193" y="282"/>
                    <a:pt x="193" y="282"/>
                    <a:pt x="193" y="282"/>
                  </a:cubicBezTo>
                  <a:cubicBezTo>
                    <a:pt x="193" y="282"/>
                    <a:pt x="193" y="286"/>
                    <a:pt x="193" y="287"/>
                  </a:cubicBezTo>
                  <a:cubicBezTo>
                    <a:pt x="193" y="288"/>
                    <a:pt x="191" y="286"/>
                    <a:pt x="191" y="286"/>
                  </a:cubicBezTo>
                  <a:cubicBezTo>
                    <a:pt x="191" y="286"/>
                    <a:pt x="189" y="287"/>
                    <a:pt x="188" y="288"/>
                  </a:cubicBezTo>
                  <a:cubicBezTo>
                    <a:pt x="187" y="289"/>
                    <a:pt x="185" y="289"/>
                    <a:pt x="185" y="289"/>
                  </a:cubicBezTo>
                  <a:cubicBezTo>
                    <a:pt x="185" y="289"/>
                    <a:pt x="184" y="287"/>
                    <a:pt x="183" y="286"/>
                  </a:cubicBezTo>
                  <a:cubicBezTo>
                    <a:pt x="183" y="286"/>
                    <a:pt x="183" y="285"/>
                    <a:pt x="183" y="283"/>
                  </a:cubicBezTo>
                  <a:cubicBezTo>
                    <a:pt x="183" y="282"/>
                    <a:pt x="181" y="284"/>
                    <a:pt x="181" y="284"/>
                  </a:cubicBezTo>
                  <a:cubicBezTo>
                    <a:pt x="181" y="284"/>
                    <a:pt x="181" y="284"/>
                    <a:pt x="181" y="284"/>
                  </a:cubicBezTo>
                  <a:cubicBezTo>
                    <a:pt x="181" y="283"/>
                    <a:pt x="181" y="283"/>
                    <a:pt x="181" y="283"/>
                  </a:cubicBezTo>
                  <a:cubicBezTo>
                    <a:pt x="180" y="281"/>
                    <a:pt x="179" y="280"/>
                    <a:pt x="179" y="280"/>
                  </a:cubicBezTo>
                  <a:cubicBezTo>
                    <a:pt x="179" y="280"/>
                    <a:pt x="178" y="278"/>
                    <a:pt x="178" y="276"/>
                  </a:cubicBezTo>
                  <a:cubicBezTo>
                    <a:pt x="178" y="275"/>
                    <a:pt x="174" y="273"/>
                    <a:pt x="174" y="273"/>
                  </a:cubicBezTo>
                  <a:cubicBezTo>
                    <a:pt x="174" y="273"/>
                    <a:pt x="175" y="275"/>
                    <a:pt x="173" y="273"/>
                  </a:cubicBezTo>
                  <a:cubicBezTo>
                    <a:pt x="171" y="270"/>
                    <a:pt x="169" y="270"/>
                    <a:pt x="169" y="270"/>
                  </a:cubicBezTo>
                  <a:cubicBezTo>
                    <a:pt x="168" y="262"/>
                    <a:pt x="168" y="262"/>
                    <a:pt x="168" y="262"/>
                  </a:cubicBezTo>
                  <a:cubicBezTo>
                    <a:pt x="160" y="264"/>
                    <a:pt x="160" y="264"/>
                    <a:pt x="160" y="264"/>
                  </a:cubicBezTo>
                  <a:cubicBezTo>
                    <a:pt x="160" y="264"/>
                    <a:pt x="155" y="262"/>
                    <a:pt x="154" y="261"/>
                  </a:cubicBezTo>
                  <a:cubicBezTo>
                    <a:pt x="153" y="260"/>
                    <a:pt x="150" y="259"/>
                    <a:pt x="150" y="259"/>
                  </a:cubicBezTo>
                  <a:cubicBezTo>
                    <a:pt x="147" y="262"/>
                    <a:pt x="147" y="262"/>
                    <a:pt x="147" y="262"/>
                  </a:cubicBezTo>
                  <a:cubicBezTo>
                    <a:pt x="144" y="262"/>
                    <a:pt x="144" y="262"/>
                    <a:pt x="144" y="262"/>
                  </a:cubicBezTo>
                  <a:cubicBezTo>
                    <a:pt x="144" y="262"/>
                    <a:pt x="140" y="261"/>
                    <a:pt x="139" y="260"/>
                  </a:cubicBezTo>
                  <a:cubicBezTo>
                    <a:pt x="137" y="258"/>
                    <a:pt x="138" y="257"/>
                    <a:pt x="137" y="257"/>
                  </a:cubicBezTo>
                  <a:cubicBezTo>
                    <a:pt x="135" y="257"/>
                    <a:pt x="134" y="255"/>
                    <a:pt x="134" y="255"/>
                  </a:cubicBezTo>
                  <a:cubicBezTo>
                    <a:pt x="134" y="255"/>
                    <a:pt x="136" y="252"/>
                    <a:pt x="137" y="251"/>
                  </a:cubicBezTo>
                  <a:cubicBezTo>
                    <a:pt x="137" y="250"/>
                    <a:pt x="139" y="251"/>
                    <a:pt x="138" y="248"/>
                  </a:cubicBezTo>
                  <a:cubicBezTo>
                    <a:pt x="136" y="246"/>
                    <a:pt x="135" y="245"/>
                    <a:pt x="135" y="245"/>
                  </a:cubicBezTo>
                  <a:cubicBezTo>
                    <a:pt x="135" y="245"/>
                    <a:pt x="135" y="247"/>
                    <a:pt x="133" y="248"/>
                  </a:cubicBezTo>
                  <a:cubicBezTo>
                    <a:pt x="131" y="248"/>
                    <a:pt x="128" y="249"/>
                    <a:pt x="128" y="249"/>
                  </a:cubicBezTo>
                  <a:cubicBezTo>
                    <a:pt x="117" y="244"/>
                    <a:pt x="117" y="244"/>
                    <a:pt x="117" y="244"/>
                  </a:cubicBezTo>
                  <a:cubicBezTo>
                    <a:pt x="117" y="244"/>
                    <a:pt x="114" y="243"/>
                    <a:pt x="113" y="243"/>
                  </a:cubicBezTo>
                  <a:cubicBezTo>
                    <a:pt x="112" y="244"/>
                    <a:pt x="108" y="243"/>
                    <a:pt x="108" y="243"/>
                  </a:cubicBezTo>
                  <a:cubicBezTo>
                    <a:pt x="110" y="247"/>
                    <a:pt x="110" y="247"/>
                    <a:pt x="110" y="247"/>
                  </a:cubicBezTo>
                  <a:cubicBezTo>
                    <a:pt x="112" y="253"/>
                    <a:pt x="112" y="253"/>
                    <a:pt x="112" y="253"/>
                  </a:cubicBezTo>
                  <a:cubicBezTo>
                    <a:pt x="106" y="255"/>
                    <a:pt x="106" y="255"/>
                    <a:pt x="106" y="255"/>
                  </a:cubicBezTo>
                  <a:cubicBezTo>
                    <a:pt x="105" y="260"/>
                    <a:pt x="105" y="260"/>
                    <a:pt x="105" y="260"/>
                  </a:cubicBezTo>
                  <a:cubicBezTo>
                    <a:pt x="105" y="260"/>
                    <a:pt x="99" y="264"/>
                    <a:pt x="99" y="262"/>
                  </a:cubicBezTo>
                  <a:cubicBezTo>
                    <a:pt x="98" y="261"/>
                    <a:pt x="97" y="257"/>
                    <a:pt x="97" y="257"/>
                  </a:cubicBezTo>
                  <a:cubicBezTo>
                    <a:pt x="97" y="257"/>
                    <a:pt x="96" y="255"/>
                    <a:pt x="95" y="254"/>
                  </a:cubicBezTo>
                  <a:cubicBezTo>
                    <a:pt x="93" y="253"/>
                    <a:pt x="92" y="252"/>
                    <a:pt x="92" y="252"/>
                  </a:cubicBezTo>
                  <a:cubicBezTo>
                    <a:pt x="89" y="251"/>
                    <a:pt x="89" y="251"/>
                    <a:pt x="89" y="251"/>
                  </a:cubicBezTo>
                  <a:cubicBezTo>
                    <a:pt x="89" y="251"/>
                    <a:pt x="88" y="247"/>
                    <a:pt x="87" y="247"/>
                  </a:cubicBezTo>
                  <a:cubicBezTo>
                    <a:pt x="86" y="247"/>
                    <a:pt x="85" y="247"/>
                    <a:pt x="85" y="247"/>
                  </a:cubicBezTo>
                  <a:cubicBezTo>
                    <a:pt x="85" y="244"/>
                    <a:pt x="85" y="244"/>
                    <a:pt x="85" y="244"/>
                  </a:cubicBezTo>
                  <a:cubicBezTo>
                    <a:pt x="87" y="241"/>
                    <a:pt x="87" y="241"/>
                    <a:pt x="87" y="241"/>
                  </a:cubicBezTo>
                  <a:cubicBezTo>
                    <a:pt x="87" y="241"/>
                    <a:pt x="88" y="242"/>
                    <a:pt x="88" y="238"/>
                  </a:cubicBezTo>
                  <a:cubicBezTo>
                    <a:pt x="89" y="233"/>
                    <a:pt x="86" y="233"/>
                    <a:pt x="86" y="233"/>
                  </a:cubicBezTo>
                  <a:cubicBezTo>
                    <a:pt x="83" y="234"/>
                    <a:pt x="83" y="234"/>
                    <a:pt x="83" y="234"/>
                  </a:cubicBezTo>
                  <a:cubicBezTo>
                    <a:pt x="79" y="236"/>
                    <a:pt x="79" y="236"/>
                    <a:pt x="79" y="236"/>
                  </a:cubicBezTo>
                  <a:cubicBezTo>
                    <a:pt x="77" y="236"/>
                    <a:pt x="77" y="236"/>
                    <a:pt x="77" y="236"/>
                  </a:cubicBezTo>
                  <a:cubicBezTo>
                    <a:pt x="76" y="236"/>
                    <a:pt x="74" y="233"/>
                    <a:pt x="74" y="233"/>
                  </a:cubicBezTo>
                  <a:cubicBezTo>
                    <a:pt x="74" y="233"/>
                    <a:pt x="76" y="230"/>
                    <a:pt x="73" y="233"/>
                  </a:cubicBezTo>
                  <a:cubicBezTo>
                    <a:pt x="70" y="236"/>
                    <a:pt x="68" y="232"/>
                    <a:pt x="68" y="232"/>
                  </a:cubicBezTo>
                  <a:cubicBezTo>
                    <a:pt x="67" y="231"/>
                    <a:pt x="67" y="231"/>
                    <a:pt x="67" y="231"/>
                  </a:cubicBezTo>
                  <a:cubicBezTo>
                    <a:pt x="67" y="231"/>
                    <a:pt x="67" y="231"/>
                    <a:pt x="66" y="231"/>
                  </a:cubicBezTo>
                  <a:cubicBezTo>
                    <a:pt x="65" y="232"/>
                    <a:pt x="62" y="232"/>
                    <a:pt x="62" y="231"/>
                  </a:cubicBezTo>
                  <a:cubicBezTo>
                    <a:pt x="61" y="229"/>
                    <a:pt x="59" y="228"/>
                    <a:pt x="59" y="228"/>
                  </a:cubicBezTo>
                  <a:cubicBezTo>
                    <a:pt x="56" y="229"/>
                    <a:pt x="56" y="229"/>
                    <a:pt x="56" y="229"/>
                  </a:cubicBezTo>
                  <a:cubicBezTo>
                    <a:pt x="56" y="229"/>
                    <a:pt x="54" y="229"/>
                    <a:pt x="53" y="229"/>
                  </a:cubicBezTo>
                  <a:cubicBezTo>
                    <a:pt x="53" y="228"/>
                    <a:pt x="53" y="227"/>
                    <a:pt x="51" y="226"/>
                  </a:cubicBezTo>
                  <a:cubicBezTo>
                    <a:pt x="49" y="225"/>
                    <a:pt x="48" y="222"/>
                    <a:pt x="48" y="222"/>
                  </a:cubicBezTo>
                  <a:cubicBezTo>
                    <a:pt x="48" y="222"/>
                    <a:pt x="49" y="220"/>
                    <a:pt x="47" y="220"/>
                  </a:cubicBezTo>
                  <a:cubicBezTo>
                    <a:pt x="46" y="220"/>
                    <a:pt x="44" y="219"/>
                    <a:pt x="44" y="219"/>
                  </a:cubicBezTo>
                  <a:cubicBezTo>
                    <a:pt x="44" y="219"/>
                    <a:pt x="41" y="217"/>
                    <a:pt x="41" y="218"/>
                  </a:cubicBezTo>
                  <a:cubicBezTo>
                    <a:pt x="40" y="219"/>
                    <a:pt x="40" y="221"/>
                    <a:pt x="40" y="222"/>
                  </a:cubicBezTo>
                  <a:cubicBezTo>
                    <a:pt x="40" y="222"/>
                    <a:pt x="41" y="225"/>
                    <a:pt x="41" y="225"/>
                  </a:cubicBezTo>
                  <a:cubicBezTo>
                    <a:pt x="41" y="225"/>
                    <a:pt x="37" y="227"/>
                    <a:pt x="36" y="227"/>
                  </a:cubicBezTo>
                  <a:cubicBezTo>
                    <a:pt x="35" y="227"/>
                    <a:pt x="34" y="228"/>
                    <a:pt x="34" y="226"/>
                  </a:cubicBezTo>
                  <a:cubicBezTo>
                    <a:pt x="34" y="225"/>
                    <a:pt x="36" y="220"/>
                    <a:pt x="36" y="220"/>
                  </a:cubicBezTo>
                  <a:cubicBezTo>
                    <a:pt x="37" y="219"/>
                    <a:pt x="38" y="218"/>
                    <a:pt x="38" y="218"/>
                  </a:cubicBezTo>
                  <a:cubicBezTo>
                    <a:pt x="38" y="218"/>
                    <a:pt x="37" y="216"/>
                    <a:pt x="37" y="215"/>
                  </a:cubicBezTo>
                  <a:cubicBezTo>
                    <a:pt x="37" y="214"/>
                    <a:pt x="36" y="214"/>
                    <a:pt x="38" y="211"/>
                  </a:cubicBezTo>
                  <a:cubicBezTo>
                    <a:pt x="41" y="208"/>
                    <a:pt x="41" y="206"/>
                    <a:pt x="41" y="206"/>
                  </a:cubicBezTo>
                  <a:cubicBezTo>
                    <a:pt x="41" y="206"/>
                    <a:pt x="39" y="203"/>
                    <a:pt x="38" y="202"/>
                  </a:cubicBezTo>
                  <a:cubicBezTo>
                    <a:pt x="38" y="202"/>
                    <a:pt x="35" y="198"/>
                    <a:pt x="35" y="198"/>
                  </a:cubicBezTo>
                  <a:cubicBezTo>
                    <a:pt x="35" y="197"/>
                    <a:pt x="35" y="195"/>
                    <a:pt x="35" y="195"/>
                  </a:cubicBezTo>
                  <a:cubicBezTo>
                    <a:pt x="35" y="195"/>
                    <a:pt x="33" y="193"/>
                    <a:pt x="32" y="193"/>
                  </a:cubicBezTo>
                  <a:cubicBezTo>
                    <a:pt x="31" y="193"/>
                    <a:pt x="28" y="192"/>
                    <a:pt x="28" y="192"/>
                  </a:cubicBezTo>
                  <a:cubicBezTo>
                    <a:pt x="28" y="189"/>
                    <a:pt x="28" y="189"/>
                    <a:pt x="28" y="189"/>
                  </a:cubicBezTo>
                  <a:cubicBezTo>
                    <a:pt x="28" y="184"/>
                    <a:pt x="28" y="184"/>
                    <a:pt x="28" y="184"/>
                  </a:cubicBezTo>
                  <a:cubicBezTo>
                    <a:pt x="24" y="179"/>
                    <a:pt x="24" y="179"/>
                    <a:pt x="24" y="179"/>
                  </a:cubicBezTo>
                  <a:cubicBezTo>
                    <a:pt x="23" y="176"/>
                    <a:pt x="23" y="176"/>
                    <a:pt x="23" y="176"/>
                  </a:cubicBezTo>
                  <a:cubicBezTo>
                    <a:pt x="23" y="176"/>
                    <a:pt x="24" y="174"/>
                    <a:pt x="24" y="172"/>
                  </a:cubicBezTo>
                  <a:cubicBezTo>
                    <a:pt x="25" y="171"/>
                    <a:pt x="26" y="168"/>
                    <a:pt x="26" y="168"/>
                  </a:cubicBezTo>
                  <a:cubicBezTo>
                    <a:pt x="24" y="164"/>
                    <a:pt x="24" y="164"/>
                    <a:pt x="24" y="164"/>
                  </a:cubicBezTo>
                  <a:cubicBezTo>
                    <a:pt x="24" y="164"/>
                    <a:pt x="23" y="163"/>
                    <a:pt x="24" y="162"/>
                  </a:cubicBezTo>
                  <a:cubicBezTo>
                    <a:pt x="24" y="161"/>
                    <a:pt x="23" y="155"/>
                    <a:pt x="23" y="155"/>
                  </a:cubicBezTo>
                  <a:cubicBezTo>
                    <a:pt x="23" y="155"/>
                    <a:pt x="22" y="149"/>
                    <a:pt x="21" y="150"/>
                  </a:cubicBezTo>
                  <a:cubicBezTo>
                    <a:pt x="19" y="150"/>
                    <a:pt x="18" y="146"/>
                    <a:pt x="18" y="146"/>
                  </a:cubicBezTo>
                  <a:cubicBezTo>
                    <a:pt x="20" y="139"/>
                    <a:pt x="20" y="139"/>
                    <a:pt x="20" y="139"/>
                  </a:cubicBezTo>
                  <a:cubicBezTo>
                    <a:pt x="20" y="139"/>
                    <a:pt x="21" y="134"/>
                    <a:pt x="18" y="132"/>
                  </a:cubicBezTo>
                  <a:cubicBezTo>
                    <a:pt x="15" y="131"/>
                    <a:pt x="9" y="128"/>
                    <a:pt x="8" y="127"/>
                  </a:cubicBezTo>
                  <a:cubicBezTo>
                    <a:pt x="8" y="127"/>
                    <a:pt x="5" y="124"/>
                    <a:pt x="4" y="123"/>
                  </a:cubicBezTo>
                  <a:cubicBezTo>
                    <a:pt x="3" y="123"/>
                    <a:pt x="2" y="122"/>
                    <a:pt x="2" y="122"/>
                  </a:cubicBezTo>
                  <a:cubicBezTo>
                    <a:pt x="4" y="113"/>
                    <a:pt x="4" y="113"/>
                    <a:pt x="4" y="113"/>
                  </a:cubicBezTo>
                  <a:cubicBezTo>
                    <a:pt x="9" y="109"/>
                    <a:pt x="9" y="109"/>
                    <a:pt x="9" y="109"/>
                  </a:cubicBezTo>
                  <a:cubicBezTo>
                    <a:pt x="9" y="101"/>
                    <a:pt x="9" y="101"/>
                    <a:pt x="9" y="101"/>
                  </a:cubicBezTo>
                  <a:cubicBezTo>
                    <a:pt x="9" y="92"/>
                    <a:pt x="9" y="92"/>
                    <a:pt x="9" y="92"/>
                  </a:cubicBezTo>
                  <a:cubicBezTo>
                    <a:pt x="9" y="92"/>
                    <a:pt x="10" y="91"/>
                    <a:pt x="7" y="87"/>
                  </a:cubicBezTo>
                  <a:cubicBezTo>
                    <a:pt x="5" y="84"/>
                    <a:pt x="4" y="80"/>
                    <a:pt x="4" y="80"/>
                  </a:cubicBezTo>
                  <a:cubicBezTo>
                    <a:pt x="4" y="79"/>
                    <a:pt x="3" y="75"/>
                    <a:pt x="2" y="74"/>
                  </a:cubicBezTo>
                  <a:cubicBezTo>
                    <a:pt x="2" y="73"/>
                    <a:pt x="2" y="72"/>
                    <a:pt x="2" y="70"/>
                  </a:cubicBezTo>
                  <a:cubicBezTo>
                    <a:pt x="3" y="69"/>
                    <a:pt x="0" y="66"/>
                    <a:pt x="0" y="66"/>
                  </a:cubicBezTo>
                  <a:cubicBezTo>
                    <a:pt x="0" y="66"/>
                    <a:pt x="1" y="64"/>
                    <a:pt x="2" y="64"/>
                  </a:cubicBezTo>
                  <a:cubicBezTo>
                    <a:pt x="3" y="64"/>
                    <a:pt x="4" y="63"/>
                    <a:pt x="6" y="63"/>
                  </a:cubicBezTo>
                  <a:cubicBezTo>
                    <a:pt x="8" y="63"/>
                    <a:pt x="9" y="61"/>
                    <a:pt x="11" y="61"/>
                  </a:cubicBezTo>
                  <a:cubicBezTo>
                    <a:pt x="12" y="60"/>
                    <a:pt x="12" y="58"/>
                    <a:pt x="13" y="58"/>
                  </a:cubicBezTo>
                  <a:cubicBezTo>
                    <a:pt x="15" y="57"/>
                    <a:pt x="17" y="58"/>
                    <a:pt x="20" y="56"/>
                  </a:cubicBezTo>
                  <a:cubicBezTo>
                    <a:pt x="23" y="55"/>
                    <a:pt x="23" y="54"/>
                    <a:pt x="25" y="52"/>
                  </a:cubicBezTo>
                  <a:cubicBezTo>
                    <a:pt x="26" y="51"/>
                    <a:pt x="45" y="45"/>
                    <a:pt x="45" y="45"/>
                  </a:cubicBezTo>
                  <a:cubicBezTo>
                    <a:pt x="45" y="45"/>
                    <a:pt x="50" y="42"/>
                    <a:pt x="52" y="42"/>
                  </a:cubicBezTo>
                  <a:cubicBezTo>
                    <a:pt x="53" y="41"/>
                    <a:pt x="53" y="40"/>
                    <a:pt x="55" y="40"/>
                  </a:cubicBezTo>
                  <a:cubicBezTo>
                    <a:pt x="56" y="41"/>
                    <a:pt x="60" y="41"/>
                    <a:pt x="60" y="41"/>
                  </a:cubicBezTo>
                  <a:cubicBezTo>
                    <a:pt x="60" y="41"/>
                    <a:pt x="61" y="38"/>
                    <a:pt x="62" y="37"/>
                  </a:cubicBezTo>
                  <a:cubicBezTo>
                    <a:pt x="63" y="35"/>
                    <a:pt x="64" y="33"/>
                    <a:pt x="64" y="32"/>
                  </a:cubicBezTo>
                  <a:cubicBezTo>
                    <a:pt x="65" y="30"/>
                    <a:pt x="66" y="29"/>
                    <a:pt x="67" y="28"/>
                  </a:cubicBezTo>
                  <a:cubicBezTo>
                    <a:pt x="68" y="26"/>
                    <a:pt x="69" y="25"/>
                    <a:pt x="69" y="25"/>
                  </a:cubicBezTo>
                  <a:cubicBezTo>
                    <a:pt x="70" y="25"/>
                    <a:pt x="76" y="22"/>
                    <a:pt x="77" y="22"/>
                  </a:cubicBezTo>
                  <a:cubicBezTo>
                    <a:pt x="78" y="21"/>
                    <a:pt x="86" y="18"/>
                    <a:pt x="86" y="17"/>
                  </a:cubicBezTo>
                  <a:cubicBezTo>
                    <a:pt x="86" y="17"/>
                    <a:pt x="89" y="13"/>
                    <a:pt x="89" y="12"/>
                  </a:cubicBezTo>
                  <a:cubicBezTo>
                    <a:pt x="89" y="11"/>
                    <a:pt x="93" y="10"/>
                    <a:pt x="93" y="10"/>
                  </a:cubicBezTo>
                  <a:cubicBezTo>
                    <a:pt x="94" y="10"/>
                    <a:pt x="94" y="10"/>
                    <a:pt x="95" y="9"/>
                  </a:cubicBezTo>
                  <a:cubicBezTo>
                    <a:pt x="97" y="9"/>
                    <a:pt x="106" y="5"/>
                    <a:pt x="106" y="5"/>
                  </a:cubicBezTo>
                  <a:cubicBezTo>
                    <a:pt x="106" y="5"/>
                    <a:pt x="114" y="2"/>
                    <a:pt x="114" y="2"/>
                  </a:cubicBezTo>
                  <a:cubicBezTo>
                    <a:pt x="115" y="3"/>
                    <a:pt x="120" y="2"/>
                    <a:pt x="121" y="2"/>
                  </a:cubicBezTo>
                  <a:cubicBezTo>
                    <a:pt x="121" y="3"/>
                    <a:pt x="127" y="2"/>
                    <a:pt x="127" y="2"/>
                  </a:cubicBezTo>
                  <a:cubicBezTo>
                    <a:pt x="127" y="2"/>
                    <a:pt x="129" y="3"/>
                    <a:pt x="129" y="4"/>
                  </a:cubicBezTo>
                  <a:cubicBezTo>
                    <a:pt x="129" y="5"/>
                    <a:pt x="127" y="6"/>
                    <a:pt x="128" y="7"/>
                  </a:cubicBezTo>
                  <a:cubicBezTo>
                    <a:pt x="129" y="8"/>
                    <a:pt x="133" y="11"/>
                    <a:pt x="133" y="11"/>
                  </a:cubicBezTo>
                  <a:cubicBezTo>
                    <a:pt x="133" y="11"/>
                    <a:pt x="132" y="14"/>
                    <a:pt x="132" y="14"/>
                  </a:cubicBezTo>
                  <a:cubicBezTo>
                    <a:pt x="132" y="15"/>
                    <a:pt x="133" y="16"/>
                    <a:pt x="134" y="18"/>
                  </a:cubicBezTo>
                  <a:cubicBezTo>
                    <a:pt x="135" y="19"/>
                    <a:pt x="137" y="21"/>
                    <a:pt x="137" y="21"/>
                  </a:cubicBezTo>
                  <a:cubicBezTo>
                    <a:pt x="137" y="21"/>
                    <a:pt x="136" y="22"/>
                    <a:pt x="140" y="24"/>
                  </a:cubicBezTo>
                  <a:cubicBezTo>
                    <a:pt x="144" y="26"/>
                    <a:pt x="147" y="24"/>
                    <a:pt x="147" y="24"/>
                  </a:cubicBezTo>
                  <a:cubicBezTo>
                    <a:pt x="147" y="24"/>
                    <a:pt x="150" y="24"/>
                    <a:pt x="151" y="24"/>
                  </a:cubicBezTo>
                  <a:cubicBezTo>
                    <a:pt x="152" y="24"/>
                    <a:pt x="155" y="23"/>
                    <a:pt x="155" y="23"/>
                  </a:cubicBez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3175" cap="rnd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Lato Light"/>
              </a:endParaRPr>
            </a:p>
          </p:txBody>
        </p:sp>
        <p:sp>
          <p:nvSpPr>
            <p:cNvPr id="36" name="Freeform 39">
              <a:extLst>
                <a:ext uri="{FF2B5EF4-FFF2-40B4-BE49-F238E27FC236}">
                  <a16:creationId xmlns:a16="http://schemas.microsoft.com/office/drawing/2014/main" id="{B9F2057D-54B3-CE51-F909-6FD50C6873CA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2366" y="2092972"/>
              <a:ext cx="378204" cy="415513"/>
            </a:xfrm>
            <a:custGeom>
              <a:avLst/>
              <a:gdLst>
                <a:gd name="T0" fmla="*/ 115 w 166"/>
                <a:gd name="T1" fmla="*/ 170 h 188"/>
                <a:gd name="T2" fmla="*/ 92 w 166"/>
                <a:gd name="T3" fmla="*/ 176 h 188"/>
                <a:gd name="T4" fmla="*/ 71 w 166"/>
                <a:gd name="T5" fmla="*/ 177 h 188"/>
                <a:gd name="T6" fmla="*/ 50 w 166"/>
                <a:gd name="T7" fmla="*/ 188 h 188"/>
                <a:gd name="T8" fmla="*/ 19 w 166"/>
                <a:gd name="T9" fmla="*/ 183 h 188"/>
                <a:gd name="T10" fmla="*/ 18 w 166"/>
                <a:gd name="T11" fmla="*/ 180 h 188"/>
                <a:gd name="T12" fmla="*/ 22 w 166"/>
                <a:gd name="T13" fmla="*/ 175 h 188"/>
                <a:gd name="T14" fmla="*/ 9 w 166"/>
                <a:gd name="T15" fmla="*/ 171 h 188"/>
                <a:gd name="T16" fmla="*/ 21 w 166"/>
                <a:gd name="T17" fmla="*/ 165 h 188"/>
                <a:gd name="T18" fmla="*/ 7 w 166"/>
                <a:gd name="T19" fmla="*/ 161 h 188"/>
                <a:gd name="T20" fmla="*/ 5 w 166"/>
                <a:gd name="T21" fmla="*/ 157 h 188"/>
                <a:gd name="T22" fmla="*/ 18 w 166"/>
                <a:gd name="T23" fmla="*/ 152 h 188"/>
                <a:gd name="T24" fmla="*/ 20 w 166"/>
                <a:gd name="T25" fmla="*/ 148 h 188"/>
                <a:gd name="T26" fmla="*/ 3 w 166"/>
                <a:gd name="T27" fmla="*/ 144 h 188"/>
                <a:gd name="T28" fmla="*/ 15 w 166"/>
                <a:gd name="T29" fmla="*/ 138 h 188"/>
                <a:gd name="T30" fmla="*/ 23 w 166"/>
                <a:gd name="T31" fmla="*/ 144 h 188"/>
                <a:gd name="T32" fmla="*/ 27 w 166"/>
                <a:gd name="T33" fmla="*/ 134 h 188"/>
                <a:gd name="T34" fmla="*/ 40 w 166"/>
                <a:gd name="T35" fmla="*/ 130 h 188"/>
                <a:gd name="T36" fmla="*/ 56 w 166"/>
                <a:gd name="T37" fmla="*/ 131 h 188"/>
                <a:gd name="T38" fmla="*/ 54 w 166"/>
                <a:gd name="T39" fmla="*/ 129 h 188"/>
                <a:gd name="T40" fmla="*/ 38 w 166"/>
                <a:gd name="T41" fmla="*/ 127 h 188"/>
                <a:gd name="T42" fmla="*/ 36 w 166"/>
                <a:gd name="T43" fmla="*/ 123 h 188"/>
                <a:gd name="T44" fmla="*/ 49 w 166"/>
                <a:gd name="T45" fmla="*/ 112 h 188"/>
                <a:gd name="T46" fmla="*/ 62 w 166"/>
                <a:gd name="T47" fmla="*/ 104 h 188"/>
                <a:gd name="T48" fmla="*/ 64 w 166"/>
                <a:gd name="T49" fmla="*/ 97 h 188"/>
                <a:gd name="T50" fmla="*/ 44 w 166"/>
                <a:gd name="T51" fmla="*/ 94 h 188"/>
                <a:gd name="T52" fmla="*/ 45 w 166"/>
                <a:gd name="T53" fmla="*/ 89 h 188"/>
                <a:gd name="T54" fmla="*/ 38 w 166"/>
                <a:gd name="T55" fmla="*/ 84 h 188"/>
                <a:gd name="T56" fmla="*/ 36 w 166"/>
                <a:gd name="T57" fmla="*/ 78 h 188"/>
                <a:gd name="T58" fmla="*/ 39 w 166"/>
                <a:gd name="T59" fmla="*/ 71 h 188"/>
                <a:gd name="T60" fmla="*/ 48 w 166"/>
                <a:gd name="T61" fmla="*/ 64 h 188"/>
                <a:gd name="T62" fmla="*/ 48 w 166"/>
                <a:gd name="T63" fmla="*/ 59 h 188"/>
                <a:gd name="T64" fmla="*/ 39 w 166"/>
                <a:gd name="T65" fmla="*/ 49 h 188"/>
                <a:gd name="T66" fmla="*/ 49 w 166"/>
                <a:gd name="T67" fmla="*/ 45 h 188"/>
                <a:gd name="T68" fmla="*/ 45 w 166"/>
                <a:gd name="T69" fmla="*/ 45 h 188"/>
                <a:gd name="T70" fmla="*/ 56 w 166"/>
                <a:gd name="T71" fmla="*/ 38 h 188"/>
                <a:gd name="T72" fmla="*/ 70 w 166"/>
                <a:gd name="T73" fmla="*/ 40 h 188"/>
                <a:gd name="T74" fmla="*/ 81 w 166"/>
                <a:gd name="T75" fmla="*/ 45 h 188"/>
                <a:gd name="T76" fmla="*/ 92 w 166"/>
                <a:gd name="T77" fmla="*/ 48 h 188"/>
                <a:gd name="T78" fmla="*/ 107 w 166"/>
                <a:gd name="T79" fmla="*/ 39 h 188"/>
                <a:gd name="T80" fmla="*/ 98 w 166"/>
                <a:gd name="T81" fmla="*/ 31 h 188"/>
                <a:gd name="T82" fmla="*/ 102 w 166"/>
                <a:gd name="T83" fmla="*/ 20 h 188"/>
                <a:gd name="T84" fmla="*/ 107 w 166"/>
                <a:gd name="T85" fmla="*/ 12 h 188"/>
                <a:gd name="T86" fmla="*/ 121 w 166"/>
                <a:gd name="T87" fmla="*/ 6 h 188"/>
                <a:gd name="T88" fmla="*/ 135 w 166"/>
                <a:gd name="T89" fmla="*/ 4 h 188"/>
                <a:gd name="T90" fmla="*/ 134 w 166"/>
                <a:gd name="T91" fmla="*/ 16 h 188"/>
                <a:gd name="T92" fmla="*/ 137 w 166"/>
                <a:gd name="T93" fmla="*/ 7 h 188"/>
                <a:gd name="T94" fmla="*/ 144 w 166"/>
                <a:gd name="T95" fmla="*/ 3 h 188"/>
                <a:gd name="T96" fmla="*/ 156 w 166"/>
                <a:gd name="T97" fmla="*/ 11 h 188"/>
                <a:gd name="T98" fmla="*/ 137 w 166"/>
                <a:gd name="T99" fmla="*/ 27 h 188"/>
                <a:gd name="T100" fmla="*/ 115 w 166"/>
                <a:gd name="T101" fmla="*/ 42 h 188"/>
                <a:gd name="T102" fmla="*/ 135 w 166"/>
                <a:gd name="T103" fmla="*/ 64 h 188"/>
                <a:gd name="T104" fmla="*/ 161 w 166"/>
                <a:gd name="T105" fmla="*/ 76 h 188"/>
                <a:gd name="T106" fmla="*/ 157 w 166"/>
                <a:gd name="T107" fmla="*/ 86 h 188"/>
                <a:gd name="T108" fmla="*/ 158 w 166"/>
                <a:gd name="T109" fmla="*/ 112 h 188"/>
                <a:gd name="T110" fmla="*/ 157 w 166"/>
                <a:gd name="T111" fmla="*/ 129 h 188"/>
                <a:gd name="T112" fmla="*/ 146 w 166"/>
                <a:gd name="T113" fmla="*/ 151 h 188"/>
                <a:gd name="T114" fmla="*/ 134 w 166"/>
                <a:gd name="T115" fmla="*/ 165 h 188"/>
                <a:gd name="T116" fmla="*/ 132 w 166"/>
                <a:gd name="T117" fmla="*/ 17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66" h="188">
                  <a:moveTo>
                    <a:pt x="132" y="174"/>
                  </a:moveTo>
                  <a:cubicBezTo>
                    <a:pt x="128" y="174"/>
                    <a:pt x="128" y="174"/>
                    <a:pt x="128" y="174"/>
                  </a:cubicBezTo>
                  <a:cubicBezTo>
                    <a:pt x="128" y="174"/>
                    <a:pt x="126" y="171"/>
                    <a:pt x="125" y="171"/>
                  </a:cubicBezTo>
                  <a:cubicBezTo>
                    <a:pt x="124" y="171"/>
                    <a:pt x="122" y="170"/>
                    <a:pt x="122" y="170"/>
                  </a:cubicBezTo>
                  <a:cubicBezTo>
                    <a:pt x="121" y="172"/>
                    <a:pt x="121" y="172"/>
                    <a:pt x="121" y="172"/>
                  </a:cubicBezTo>
                  <a:cubicBezTo>
                    <a:pt x="121" y="172"/>
                    <a:pt x="120" y="173"/>
                    <a:pt x="119" y="173"/>
                  </a:cubicBezTo>
                  <a:cubicBezTo>
                    <a:pt x="119" y="173"/>
                    <a:pt x="118" y="172"/>
                    <a:pt x="118" y="172"/>
                  </a:cubicBezTo>
                  <a:cubicBezTo>
                    <a:pt x="118" y="170"/>
                    <a:pt x="118" y="170"/>
                    <a:pt x="118" y="170"/>
                  </a:cubicBezTo>
                  <a:cubicBezTo>
                    <a:pt x="115" y="170"/>
                    <a:pt x="115" y="170"/>
                    <a:pt x="115" y="170"/>
                  </a:cubicBezTo>
                  <a:cubicBezTo>
                    <a:pt x="115" y="170"/>
                    <a:pt x="115" y="173"/>
                    <a:pt x="114" y="173"/>
                  </a:cubicBezTo>
                  <a:cubicBezTo>
                    <a:pt x="113" y="172"/>
                    <a:pt x="112" y="172"/>
                    <a:pt x="110" y="172"/>
                  </a:cubicBezTo>
                  <a:cubicBezTo>
                    <a:pt x="108" y="171"/>
                    <a:pt x="104" y="172"/>
                    <a:pt x="104" y="172"/>
                  </a:cubicBezTo>
                  <a:cubicBezTo>
                    <a:pt x="102" y="171"/>
                    <a:pt x="102" y="171"/>
                    <a:pt x="102" y="171"/>
                  </a:cubicBezTo>
                  <a:cubicBezTo>
                    <a:pt x="99" y="171"/>
                    <a:pt x="99" y="171"/>
                    <a:pt x="99" y="171"/>
                  </a:cubicBezTo>
                  <a:cubicBezTo>
                    <a:pt x="95" y="171"/>
                    <a:pt x="95" y="171"/>
                    <a:pt x="95" y="171"/>
                  </a:cubicBezTo>
                  <a:cubicBezTo>
                    <a:pt x="94" y="173"/>
                    <a:pt x="94" y="173"/>
                    <a:pt x="94" y="173"/>
                  </a:cubicBezTo>
                  <a:cubicBezTo>
                    <a:pt x="95" y="174"/>
                    <a:pt x="95" y="174"/>
                    <a:pt x="95" y="174"/>
                  </a:cubicBezTo>
                  <a:cubicBezTo>
                    <a:pt x="92" y="176"/>
                    <a:pt x="92" y="176"/>
                    <a:pt x="92" y="176"/>
                  </a:cubicBezTo>
                  <a:cubicBezTo>
                    <a:pt x="88" y="175"/>
                    <a:pt x="88" y="175"/>
                    <a:pt x="88" y="175"/>
                  </a:cubicBezTo>
                  <a:cubicBezTo>
                    <a:pt x="86" y="177"/>
                    <a:pt x="86" y="177"/>
                    <a:pt x="86" y="177"/>
                  </a:cubicBezTo>
                  <a:cubicBezTo>
                    <a:pt x="85" y="175"/>
                    <a:pt x="85" y="175"/>
                    <a:pt x="85" y="175"/>
                  </a:cubicBezTo>
                  <a:cubicBezTo>
                    <a:pt x="79" y="179"/>
                    <a:pt x="79" y="179"/>
                    <a:pt x="79" y="179"/>
                  </a:cubicBezTo>
                  <a:cubicBezTo>
                    <a:pt x="80" y="181"/>
                    <a:pt x="80" y="181"/>
                    <a:pt x="80" y="181"/>
                  </a:cubicBezTo>
                  <a:cubicBezTo>
                    <a:pt x="75" y="182"/>
                    <a:pt x="75" y="182"/>
                    <a:pt x="75" y="182"/>
                  </a:cubicBezTo>
                  <a:cubicBezTo>
                    <a:pt x="72" y="181"/>
                    <a:pt x="72" y="181"/>
                    <a:pt x="72" y="181"/>
                  </a:cubicBezTo>
                  <a:cubicBezTo>
                    <a:pt x="72" y="181"/>
                    <a:pt x="70" y="180"/>
                    <a:pt x="70" y="179"/>
                  </a:cubicBezTo>
                  <a:cubicBezTo>
                    <a:pt x="71" y="178"/>
                    <a:pt x="71" y="177"/>
                    <a:pt x="71" y="177"/>
                  </a:cubicBezTo>
                  <a:cubicBezTo>
                    <a:pt x="71" y="177"/>
                    <a:pt x="69" y="176"/>
                    <a:pt x="69" y="177"/>
                  </a:cubicBezTo>
                  <a:cubicBezTo>
                    <a:pt x="69" y="179"/>
                    <a:pt x="68" y="181"/>
                    <a:pt x="68" y="181"/>
                  </a:cubicBezTo>
                  <a:cubicBezTo>
                    <a:pt x="65" y="183"/>
                    <a:pt x="65" y="183"/>
                    <a:pt x="65" y="183"/>
                  </a:cubicBezTo>
                  <a:cubicBezTo>
                    <a:pt x="61" y="184"/>
                    <a:pt x="61" y="184"/>
                    <a:pt x="61" y="184"/>
                  </a:cubicBezTo>
                  <a:cubicBezTo>
                    <a:pt x="60" y="183"/>
                    <a:pt x="60" y="183"/>
                    <a:pt x="60" y="183"/>
                  </a:cubicBezTo>
                  <a:cubicBezTo>
                    <a:pt x="60" y="186"/>
                    <a:pt x="60" y="186"/>
                    <a:pt x="60" y="186"/>
                  </a:cubicBezTo>
                  <a:cubicBezTo>
                    <a:pt x="55" y="186"/>
                    <a:pt x="55" y="186"/>
                    <a:pt x="55" y="186"/>
                  </a:cubicBezTo>
                  <a:cubicBezTo>
                    <a:pt x="52" y="186"/>
                    <a:pt x="52" y="186"/>
                    <a:pt x="52" y="186"/>
                  </a:cubicBezTo>
                  <a:cubicBezTo>
                    <a:pt x="50" y="188"/>
                    <a:pt x="50" y="188"/>
                    <a:pt x="50" y="188"/>
                  </a:cubicBezTo>
                  <a:cubicBezTo>
                    <a:pt x="47" y="187"/>
                    <a:pt x="47" y="187"/>
                    <a:pt x="47" y="187"/>
                  </a:cubicBezTo>
                  <a:cubicBezTo>
                    <a:pt x="42" y="188"/>
                    <a:pt x="42" y="188"/>
                    <a:pt x="42" y="188"/>
                  </a:cubicBezTo>
                  <a:cubicBezTo>
                    <a:pt x="41" y="186"/>
                    <a:pt x="41" y="186"/>
                    <a:pt x="41" y="186"/>
                  </a:cubicBezTo>
                  <a:cubicBezTo>
                    <a:pt x="34" y="186"/>
                    <a:pt x="34" y="186"/>
                    <a:pt x="34" y="186"/>
                  </a:cubicBezTo>
                  <a:cubicBezTo>
                    <a:pt x="31" y="187"/>
                    <a:pt x="31" y="187"/>
                    <a:pt x="31" y="187"/>
                  </a:cubicBezTo>
                  <a:cubicBezTo>
                    <a:pt x="30" y="185"/>
                    <a:pt x="30" y="185"/>
                    <a:pt x="30" y="185"/>
                  </a:cubicBezTo>
                  <a:cubicBezTo>
                    <a:pt x="29" y="185"/>
                    <a:pt x="29" y="185"/>
                    <a:pt x="29" y="185"/>
                  </a:cubicBezTo>
                  <a:cubicBezTo>
                    <a:pt x="29" y="185"/>
                    <a:pt x="27" y="185"/>
                    <a:pt x="26" y="185"/>
                  </a:cubicBezTo>
                  <a:cubicBezTo>
                    <a:pt x="25" y="185"/>
                    <a:pt x="19" y="183"/>
                    <a:pt x="19" y="183"/>
                  </a:cubicBezTo>
                  <a:cubicBezTo>
                    <a:pt x="17" y="185"/>
                    <a:pt x="17" y="185"/>
                    <a:pt x="17" y="185"/>
                  </a:cubicBezTo>
                  <a:cubicBezTo>
                    <a:pt x="17" y="185"/>
                    <a:pt x="14" y="185"/>
                    <a:pt x="14" y="184"/>
                  </a:cubicBezTo>
                  <a:cubicBezTo>
                    <a:pt x="14" y="184"/>
                    <a:pt x="14" y="183"/>
                    <a:pt x="15" y="182"/>
                  </a:cubicBezTo>
                  <a:cubicBezTo>
                    <a:pt x="16" y="182"/>
                    <a:pt x="17" y="182"/>
                    <a:pt x="19" y="181"/>
                  </a:cubicBezTo>
                  <a:cubicBezTo>
                    <a:pt x="21" y="181"/>
                    <a:pt x="22" y="181"/>
                    <a:pt x="22" y="181"/>
                  </a:cubicBezTo>
                  <a:cubicBezTo>
                    <a:pt x="23" y="180"/>
                    <a:pt x="23" y="180"/>
                    <a:pt x="23" y="180"/>
                  </a:cubicBezTo>
                  <a:cubicBezTo>
                    <a:pt x="23" y="179"/>
                    <a:pt x="24" y="178"/>
                    <a:pt x="22" y="179"/>
                  </a:cubicBezTo>
                  <a:cubicBezTo>
                    <a:pt x="21" y="179"/>
                    <a:pt x="21" y="179"/>
                    <a:pt x="21" y="179"/>
                  </a:cubicBezTo>
                  <a:cubicBezTo>
                    <a:pt x="20" y="180"/>
                    <a:pt x="19" y="180"/>
                    <a:pt x="18" y="180"/>
                  </a:cubicBezTo>
                  <a:cubicBezTo>
                    <a:pt x="18" y="180"/>
                    <a:pt x="16" y="180"/>
                    <a:pt x="16" y="180"/>
                  </a:cubicBezTo>
                  <a:cubicBezTo>
                    <a:pt x="16" y="180"/>
                    <a:pt x="15" y="179"/>
                    <a:pt x="16" y="179"/>
                  </a:cubicBezTo>
                  <a:cubicBezTo>
                    <a:pt x="17" y="178"/>
                    <a:pt x="17" y="178"/>
                    <a:pt x="18" y="178"/>
                  </a:cubicBezTo>
                  <a:cubicBezTo>
                    <a:pt x="20" y="178"/>
                    <a:pt x="21" y="177"/>
                    <a:pt x="23" y="177"/>
                  </a:cubicBezTo>
                  <a:cubicBezTo>
                    <a:pt x="25" y="177"/>
                    <a:pt x="26" y="177"/>
                    <a:pt x="26" y="177"/>
                  </a:cubicBezTo>
                  <a:cubicBezTo>
                    <a:pt x="27" y="176"/>
                    <a:pt x="28" y="176"/>
                    <a:pt x="28" y="175"/>
                  </a:cubicBezTo>
                  <a:cubicBezTo>
                    <a:pt x="28" y="174"/>
                    <a:pt x="27" y="173"/>
                    <a:pt x="27" y="173"/>
                  </a:cubicBezTo>
                  <a:cubicBezTo>
                    <a:pt x="27" y="173"/>
                    <a:pt x="26" y="173"/>
                    <a:pt x="25" y="174"/>
                  </a:cubicBezTo>
                  <a:cubicBezTo>
                    <a:pt x="24" y="174"/>
                    <a:pt x="23" y="175"/>
                    <a:pt x="22" y="175"/>
                  </a:cubicBezTo>
                  <a:cubicBezTo>
                    <a:pt x="22" y="175"/>
                    <a:pt x="22" y="175"/>
                    <a:pt x="21" y="175"/>
                  </a:cubicBezTo>
                  <a:cubicBezTo>
                    <a:pt x="20" y="175"/>
                    <a:pt x="18" y="174"/>
                    <a:pt x="18" y="174"/>
                  </a:cubicBezTo>
                  <a:cubicBezTo>
                    <a:pt x="17" y="174"/>
                    <a:pt x="16" y="174"/>
                    <a:pt x="15" y="174"/>
                  </a:cubicBezTo>
                  <a:cubicBezTo>
                    <a:pt x="14" y="174"/>
                    <a:pt x="15" y="174"/>
                    <a:pt x="13" y="174"/>
                  </a:cubicBezTo>
                  <a:cubicBezTo>
                    <a:pt x="11" y="175"/>
                    <a:pt x="12" y="175"/>
                    <a:pt x="9" y="175"/>
                  </a:cubicBezTo>
                  <a:cubicBezTo>
                    <a:pt x="7" y="175"/>
                    <a:pt x="4" y="174"/>
                    <a:pt x="4" y="174"/>
                  </a:cubicBezTo>
                  <a:cubicBezTo>
                    <a:pt x="4" y="174"/>
                    <a:pt x="2" y="175"/>
                    <a:pt x="3" y="174"/>
                  </a:cubicBezTo>
                  <a:cubicBezTo>
                    <a:pt x="5" y="173"/>
                    <a:pt x="7" y="173"/>
                    <a:pt x="8" y="172"/>
                  </a:cubicBezTo>
                  <a:cubicBezTo>
                    <a:pt x="9" y="172"/>
                    <a:pt x="10" y="172"/>
                    <a:pt x="9" y="171"/>
                  </a:cubicBezTo>
                  <a:cubicBezTo>
                    <a:pt x="9" y="171"/>
                    <a:pt x="9" y="171"/>
                    <a:pt x="9" y="171"/>
                  </a:cubicBezTo>
                  <a:cubicBezTo>
                    <a:pt x="10" y="171"/>
                    <a:pt x="12" y="170"/>
                    <a:pt x="12" y="170"/>
                  </a:cubicBezTo>
                  <a:cubicBezTo>
                    <a:pt x="14" y="169"/>
                    <a:pt x="14" y="169"/>
                    <a:pt x="14" y="169"/>
                  </a:cubicBezTo>
                  <a:cubicBezTo>
                    <a:pt x="14" y="169"/>
                    <a:pt x="14" y="168"/>
                    <a:pt x="16" y="168"/>
                  </a:cubicBezTo>
                  <a:cubicBezTo>
                    <a:pt x="18" y="168"/>
                    <a:pt x="18" y="168"/>
                    <a:pt x="18" y="167"/>
                  </a:cubicBezTo>
                  <a:cubicBezTo>
                    <a:pt x="19" y="167"/>
                    <a:pt x="18" y="167"/>
                    <a:pt x="19" y="167"/>
                  </a:cubicBezTo>
                  <a:cubicBezTo>
                    <a:pt x="21" y="167"/>
                    <a:pt x="21" y="166"/>
                    <a:pt x="22" y="166"/>
                  </a:cubicBezTo>
                  <a:cubicBezTo>
                    <a:pt x="24" y="166"/>
                    <a:pt x="25" y="165"/>
                    <a:pt x="24" y="165"/>
                  </a:cubicBezTo>
                  <a:cubicBezTo>
                    <a:pt x="23" y="165"/>
                    <a:pt x="23" y="165"/>
                    <a:pt x="21" y="165"/>
                  </a:cubicBezTo>
                  <a:cubicBezTo>
                    <a:pt x="20" y="166"/>
                    <a:pt x="19" y="165"/>
                    <a:pt x="19" y="166"/>
                  </a:cubicBezTo>
                  <a:cubicBezTo>
                    <a:pt x="18" y="166"/>
                    <a:pt x="16" y="166"/>
                    <a:pt x="16" y="166"/>
                  </a:cubicBezTo>
                  <a:cubicBezTo>
                    <a:pt x="15" y="165"/>
                    <a:pt x="15" y="165"/>
                    <a:pt x="14" y="166"/>
                  </a:cubicBezTo>
                  <a:cubicBezTo>
                    <a:pt x="13" y="166"/>
                    <a:pt x="14" y="167"/>
                    <a:pt x="12" y="167"/>
                  </a:cubicBezTo>
                  <a:cubicBezTo>
                    <a:pt x="11" y="167"/>
                    <a:pt x="10" y="166"/>
                    <a:pt x="10" y="166"/>
                  </a:cubicBezTo>
                  <a:cubicBezTo>
                    <a:pt x="10" y="166"/>
                    <a:pt x="7" y="166"/>
                    <a:pt x="7" y="165"/>
                  </a:cubicBezTo>
                  <a:cubicBezTo>
                    <a:pt x="7" y="165"/>
                    <a:pt x="7" y="163"/>
                    <a:pt x="7" y="163"/>
                  </a:cubicBezTo>
                  <a:cubicBezTo>
                    <a:pt x="7" y="162"/>
                    <a:pt x="8" y="162"/>
                    <a:pt x="8" y="162"/>
                  </a:cubicBezTo>
                  <a:cubicBezTo>
                    <a:pt x="7" y="161"/>
                    <a:pt x="7" y="161"/>
                    <a:pt x="7" y="161"/>
                  </a:cubicBezTo>
                  <a:cubicBezTo>
                    <a:pt x="7" y="161"/>
                    <a:pt x="7" y="161"/>
                    <a:pt x="6" y="161"/>
                  </a:cubicBezTo>
                  <a:cubicBezTo>
                    <a:pt x="6" y="161"/>
                    <a:pt x="4" y="162"/>
                    <a:pt x="4" y="162"/>
                  </a:cubicBezTo>
                  <a:cubicBezTo>
                    <a:pt x="4" y="162"/>
                    <a:pt x="4" y="162"/>
                    <a:pt x="3" y="162"/>
                  </a:cubicBezTo>
                  <a:cubicBezTo>
                    <a:pt x="3" y="162"/>
                    <a:pt x="2" y="162"/>
                    <a:pt x="2" y="162"/>
                  </a:cubicBezTo>
                  <a:cubicBezTo>
                    <a:pt x="2" y="162"/>
                    <a:pt x="2" y="161"/>
                    <a:pt x="2" y="160"/>
                  </a:cubicBezTo>
                  <a:cubicBezTo>
                    <a:pt x="2" y="160"/>
                    <a:pt x="2" y="159"/>
                    <a:pt x="2" y="159"/>
                  </a:cubicBezTo>
                  <a:cubicBezTo>
                    <a:pt x="2" y="159"/>
                    <a:pt x="2" y="159"/>
                    <a:pt x="2" y="159"/>
                  </a:cubicBezTo>
                  <a:cubicBezTo>
                    <a:pt x="2" y="158"/>
                    <a:pt x="0" y="158"/>
                    <a:pt x="2" y="157"/>
                  </a:cubicBezTo>
                  <a:cubicBezTo>
                    <a:pt x="4" y="157"/>
                    <a:pt x="4" y="157"/>
                    <a:pt x="5" y="157"/>
                  </a:cubicBezTo>
                  <a:cubicBezTo>
                    <a:pt x="5" y="157"/>
                    <a:pt x="6" y="157"/>
                    <a:pt x="6" y="157"/>
                  </a:cubicBezTo>
                  <a:cubicBezTo>
                    <a:pt x="6" y="157"/>
                    <a:pt x="7" y="156"/>
                    <a:pt x="7" y="156"/>
                  </a:cubicBezTo>
                  <a:cubicBezTo>
                    <a:pt x="6" y="155"/>
                    <a:pt x="6" y="155"/>
                    <a:pt x="6" y="155"/>
                  </a:cubicBezTo>
                  <a:cubicBezTo>
                    <a:pt x="6" y="154"/>
                    <a:pt x="6" y="154"/>
                    <a:pt x="7" y="154"/>
                  </a:cubicBezTo>
                  <a:cubicBezTo>
                    <a:pt x="8" y="154"/>
                    <a:pt x="8" y="153"/>
                    <a:pt x="9" y="153"/>
                  </a:cubicBezTo>
                  <a:cubicBezTo>
                    <a:pt x="9" y="153"/>
                    <a:pt x="10" y="153"/>
                    <a:pt x="11" y="153"/>
                  </a:cubicBezTo>
                  <a:cubicBezTo>
                    <a:pt x="11" y="153"/>
                    <a:pt x="11" y="152"/>
                    <a:pt x="13" y="152"/>
                  </a:cubicBezTo>
                  <a:cubicBezTo>
                    <a:pt x="14" y="152"/>
                    <a:pt x="15" y="152"/>
                    <a:pt x="16" y="152"/>
                  </a:cubicBezTo>
                  <a:cubicBezTo>
                    <a:pt x="16" y="152"/>
                    <a:pt x="18" y="152"/>
                    <a:pt x="18" y="152"/>
                  </a:cubicBezTo>
                  <a:cubicBezTo>
                    <a:pt x="18" y="152"/>
                    <a:pt x="20" y="151"/>
                    <a:pt x="20" y="151"/>
                  </a:cubicBezTo>
                  <a:cubicBezTo>
                    <a:pt x="21" y="150"/>
                    <a:pt x="21" y="150"/>
                    <a:pt x="21" y="150"/>
                  </a:cubicBezTo>
                  <a:cubicBezTo>
                    <a:pt x="21" y="150"/>
                    <a:pt x="21" y="150"/>
                    <a:pt x="22" y="150"/>
                  </a:cubicBezTo>
                  <a:cubicBezTo>
                    <a:pt x="23" y="150"/>
                    <a:pt x="23" y="150"/>
                    <a:pt x="24" y="150"/>
                  </a:cubicBezTo>
                  <a:cubicBezTo>
                    <a:pt x="24" y="150"/>
                    <a:pt x="25" y="150"/>
                    <a:pt x="25" y="150"/>
                  </a:cubicBezTo>
                  <a:cubicBezTo>
                    <a:pt x="25" y="149"/>
                    <a:pt x="25" y="149"/>
                    <a:pt x="25" y="148"/>
                  </a:cubicBezTo>
                  <a:cubicBezTo>
                    <a:pt x="24" y="148"/>
                    <a:pt x="24" y="148"/>
                    <a:pt x="23" y="148"/>
                  </a:cubicBezTo>
                  <a:cubicBezTo>
                    <a:pt x="22" y="149"/>
                    <a:pt x="21" y="149"/>
                    <a:pt x="21" y="148"/>
                  </a:cubicBezTo>
                  <a:cubicBezTo>
                    <a:pt x="21" y="148"/>
                    <a:pt x="21" y="148"/>
                    <a:pt x="20" y="148"/>
                  </a:cubicBezTo>
                  <a:cubicBezTo>
                    <a:pt x="19" y="148"/>
                    <a:pt x="18" y="148"/>
                    <a:pt x="18" y="148"/>
                  </a:cubicBezTo>
                  <a:cubicBezTo>
                    <a:pt x="18" y="148"/>
                    <a:pt x="17" y="148"/>
                    <a:pt x="16" y="148"/>
                  </a:cubicBezTo>
                  <a:cubicBezTo>
                    <a:pt x="14" y="147"/>
                    <a:pt x="14" y="147"/>
                    <a:pt x="13" y="147"/>
                  </a:cubicBezTo>
                  <a:cubicBezTo>
                    <a:pt x="12" y="147"/>
                    <a:pt x="11" y="147"/>
                    <a:pt x="11" y="147"/>
                  </a:cubicBezTo>
                  <a:cubicBezTo>
                    <a:pt x="11" y="147"/>
                    <a:pt x="13" y="147"/>
                    <a:pt x="10" y="146"/>
                  </a:cubicBezTo>
                  <a:cubicBezTo>
                    <a:pt x="7" y="145"/>
                    <a:pt x="7" y="145"/>
                    <a:pt x="7" y="145"/>
                  </a:cubicBezTo>
                  <a:cubicBezTo>
                    <a:pt x="6" y="145"/>
                    <a:pt x="6" y="145"/>
                    <a:pt x="6" y="145"/>
                  </a:cubicBezTo>
                  <a:cubicBezTo>
                    <a:pt x="5" y="145"/>
                    <a:pt x="5" y="146"/>
                    <a:pt x="4" y="145"/>
                  </a:cubicBezTo>
                  <a:cubicBezTo>
                    <a:pt x="4" y="145"/>
                    <a:pt x="3" y="144"/>
                    <a:pt x="3" y="144"/>
                  </a:cubicBezTo>
                  <a:cubicBezTo>
                    <a:pt x="3" y="143"/>
                    <a:pt x="3" y="143"/>
                    <a:pt x="4" y="142"/>
                  </a:cubicBezTo>
                  <a:cubicBezTo>
                    <a:pt x="4" y="142"/>
                    <a:pt x="6" y="141"/>
                    <a:pt x="6" y="141"/>
                  </a:cubicBezTo>
                  <a:cubicBezTo>
                    <a:pt x="6" y="142"/>
                    <a:pt x="6" y="142"/>
                    <a:pt x="6" y="142"/>
                  </a:cubicBezTo>
                  <a:cubicBezTo>
                    <a:pt x="6" y="142"/>
                    <a:pt x="6" y="143"/>
                    <a:pt x="7" y="142"/>
                  </a:cubicBezTo>
                  <a:cubicBezTo>
                    <a:pt x="7" y="142"/>
                    <a:pt x="8" y="140"/>
                    <a:pt x="8" y="140"/>
                  </a:cubicBezTo>
                  <a:cubicBezTo>
                    <a:pt x="8" y="140"/>
                    <a:pt x="7" y="140"/>
                    <a:pt x="8" y="139"/>
                  </a:cubicBezTo>
                  <a:cubicBezTo>
                    <a:pt x="9" y="139"/>
                    <a:pt x="9" y="139"/>
                    <a:pt x="10" y="139"/>
                  </a:cubicBezTo>
                  <a:cubicBezTo>
                    <a:pt x="10" y="139"/>
                    <a:pt x="12" y="139"/>
                    <a:pt x="13" y="139"/>
                  </a:cubicBezTo>
                  <a:cubicBezTo>
                    <a:pt x="13" y="138"/>
                    <a:pt x="15" y="138"/>
                    <a:pt x="15" y="138"/>
                  </a:cubicBezTo>
                  <a:cubicBezTo>
                    <a:pt x="15" y="138"/>
                    <a:pt x="16" y="139"/>
                    <a:pt x="15" y="140"/>
                  </a:cubicBezTo>
                  <a:cubicBezTo>
                    <a:pt x="15" y="140"/>
                    <a:pt x="14" y="140"/>
                    <a:pt x="15" y="141"/>
                  </a:cubicBezTo>
                  <a:cubicBezTo>
                    <a:pt x="16" y="141"/>
                    <a:pt x="17" y="141"/>
                    <a:pt x="17" y="141"/>
                  </a:cubicBezTo>
                  <a:cubicBezTo>
                    <a:pt x="17" y="141"/>
                    <a:pt x="18" y="140"/>
                    <a:pt x="18" y="140"/>
                  </a:cubicBezTo>
                  <a:cubicBezTo>
                    <a:pt x="19" y="140"/>
                    <a:pt x="18" y="139"/>
                    <a:pt x="19" y="139"/>
                  </a:cubicBezTo>
                  <a:cubicBezTo>
                    <a:pt x="20" y="140"/>
                    <a:pt x="20" y="141"/>
                    <a:pt x="20" y="141"/>
                  </a:cubicBezTo>
                  <a:cubicBezTo>
                    <a:pt x="20" y="141"/>
                    <a:pt x="20" y="141"/>
                    <a:pt x="20" y="142"/>
                  </a:cubicBezTo>
                  <a:cubicBezTo>
                    <a:pt x="21" y="142"/>
                    <a:pt x="22" y="142"/>
                    <a:pt x="22" y="143"/>
                  </a:cubicBezTo>
                  <a:cubicBezTo>
                    <a:pt x="22" y="143"/>
                    <a:pt x="21" y="143"/>
                    <a:pt x="23" y="144"/>
                  </a:cubicBezTo>
                  <a:cubicBezTo>
                    <a:pt x="24" y="144"/>
                    <a:pt x="25" y="144"/>
                    <a:pt x="25" y="144"/>
                  </a:cubicBezTo>
                  <a:cubicBezTo>
                    <a:pt x="25" y="144"/>
                    <a:pt x="26" y="144"/>
                    <a:pt x="26" y="143"/>
                  </a:cubicBezTo>
                  <a:cubicBezTo>
                    <a:pt x="25" y="142"/>
                    <a:pt x="25" y="141"/>
                    <a:pt x="25" y="141"/>
                  </a:cubicBezTo>
                  <a:cubicBezTo>
                    <a:pt x="25" y="141"/>
                    <a:pt x="26" y="140"/>
                    <a:pt x="26" y="140"/>
                  </a:cubicBezTo>
                  <a:cubicBezTo>
                    <a:pt x="26" y="139"/>
                    <a:pt x="26" y="137"/>
                    <a:pt x="26" y="137"/>
                  </a:cubicBezTo>
                  <a:cubicBezTo>
                    <a:pt x="26" y="137"/>
                    <a:pt x="27" y="136"/>
                    <a:pt x="26" y="136"/>
                  </a:cubicBezTo>
                  <a:cubicBezTo>
                    <a:pt x="25" y="136"/>
                    <a:pt x="25" y="135"/>
                    <a:pt x="25" y="135"/>
                  </a:cubicBezTo>
                  <a:cubicBezTo>
                    <a:pt x="24" y="135"/>
                    <a:pt x="24" y="134"/>
                    <a:pt x="24" y="134"/>
                  </a:cubicBezTo>
                  <a:cubicBezTo>
                    <a:pt x="27" y="134"/>
                    <a:pt x="27" y="134"/>
                    <a:pt x="27" y="134"/>
                  </a:cubicBezTo>
                  <a:cubicBezTo>
                    <a:pt x="29" y="134"/>
                    <a:pt x="29" y="134"/>
                    <a:pt x="29" y="134"/>
                  </a:cubicBezTo>
                  <a:cubicBezTo>
                    <a:pt x="31" y="133"/>
                    <a:pt x="31" y="133"/>
                    <a:pt x="31" y="133"/>
                  </a:cubicBezTo>
                  <a:cubicBezTo>
                    <a:pt x="31" y="133"/>
                    <a:pt x="32" y="134"/>
                    <a:pt x="32" y="133"/>
                  </a:cubicBezTo>
                  <a:cubicBezTo>
                    <a:pt x="32" y="133"/>
                    <a:pt x="33" y="132"/>
                    <a:pt x="33" y="132"/>
                  </a:cubicBezTo>
                  <a:cubicBezTo>
                    <a:pt x="35" y="132"/>
                    <a:pt x="35" y="132"/>
                    <a:pt x="35" y="132"/>
                  </a:cubicBezTo>
                  <a:cubicBezTo>
                    <a:pt x="35" y="132"/>
                    <a:pt x="34" y="131"/>
                    <a:pt x="34" y="131"/>
                  </a:cubicBezTo>
                  <a:cubicBezTo>
                    <a:pt x="35" y="131"/>
                    <a:pt x="35" y="129"/>
                    <a:pt x="35" y="129"/>
                  </a:cubicBezTo>
                  <a:cubicBezTo>
                    <a:pt x="35" y="129"/>
                    <a:pt x="36" y="128"/>
                    <a:pt x="37" y="129"/>
                  </a:cubicBezTo>
                  <a:cubicBezTo>
                    <a:pt x="37" y="129"/>
                    <a:pt x="39" y="129"/>
                    <a:pt x="40" y="130"/>
                  </a:cubicBezTo>
                  <a:cubicBezTo>
                    <a:pt x="40" y="130"/>
                    <a:pt x="41" y="130"/>
                    <a:pt x="41" y="130"/>
                  </a:cubicBezTo>
                  <a:cubicBezTo>
                    <a:pt x="43" y="130"/>
                    <a:pt x="43" y="130"/>
                    <a:pt x="43" y="130"/>
                  </a:cubicBezTo>
                  <a:cubicBezTo>
                    <a:pt x="43" y="130"/>
                    <a:pt x="45" y="131"/>
                    <a:pt x="45" y="131"/>
                  </a:cubicBezTo>
                  <a:cubicBezTo>
                    <a:pt x="45" y="131"/>
                    <a:pt x="47" y="132"/>
                    <a:pt x="48" y="132"/>
                  </a:cubicBezTo>
                  <a:cubicBezTo>
                    <a:pt x="48" y="132"/>
                    <a:pt x="49" y="131"/>
                    <a:pt x="49" y="131"/>
                  </a:cubicBezTo>
                  <a:cubicBezTo>
                    <a:pt x="49" y="131"/>
                    <a:pt x="49" y="130"/>
                    <a:pt x="50" y="131"/>
                  </a:cubicBezTo>
                  <a:cubicBezTo>
                    <a:pt x="51" y="131"/>
                    <a:pt x="52" y="131"/>
                    <a:pt x="53" y="131"/>
                  </a:cubicBezTo>
                  <a:cubicBezTo>
                    <a:pt x="53" y="130"/>
                    <a:pt x="53" y="130"/>
                    <a:pt x="54" y="130"/>
                  </a:cubicBezTo>
                  <a:cubicBezTo>
                    <a:pt x="55" y="131"/>
                    <a:pt x="56" y="131"/>
                    <a:pt x="56" y="131"/>
                  </a:cubicBezTo>
                  <a:cubicBezTo>
                    <a:pt x="57" y="131"/>
                    <a:pt x="59" y="130"/>
                    <a:pt x="59" y="130"/>
                  </a:cubicBezTo>
                  <a:cubicBezTo>
                    <a:pt x="59" y="130"/>
                    <a:pt x="58" y="129"/>
                    <a:pt x="59" y="130"/>
                  </a:cubicBezTo>
                  <a:cubicBezTo>
                    <a:pt x="60" y="130"/>
                    <a:pt x="61" y="129"/>
                    <a:pt x="61" y="129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9" y="128"/>
                    <a:pt x="60" y="126"/>
                    <a:pt x="60" y="126"/>
                  </a:cubicBezTo>
                  <a:cubicBezTo>
                    <a:pt x="60" y="126"/>
                    <a:pt x="59" y="125"/>
                    <a:pt x="59" y="125"/>
                  </a:cubicBezTo>
                  <a:cubicBezTo>
                    <a:pt x="59" y="125"/>
                    <a:pt x="58" y="125"/>
                    <a:pt x="58" y="126"/>
                  </a:cubicBezTo>
                  <a:cubicBezTo>
                    <a:pt x="58" y="127"/>
                    <a:pt x="57" y="128"/>
                    <a:pt x="56" y="128"/>
                  </a:cubicBezTo>
                  <a:cubicBezTo>
                    <a:pt x="56" y="128"/>
                    <a:pt x="55" y="129"/>
                    <a:pt x="54" y="129"/>
                  </a:cubicBezTo>
                  <a:cubicBezTo>
                    <a:pt x="54" y="129"/>
                    <a:pt x="53" y="130"/>
                    <a:pt x="53" y="130"/>
                  </a:cubicBezTo>
                  <a:cubicBezTo>
                    <a:pt x="53" y="130"/>
                    <a:pt x="53" y="131"/>
                    <a:pt x="51" y="130"/>
                  </a:cubicBezTo>
                  <a:cubicBezTo>
                    <a:pt x="50" y="129"/>
                    <a:pt x="49" y="129"/>
                    <a:pt x="49" y="129"/>
                  </a:cubicBezTo>
                  <a:cubicBezTo>
                    <a:pt x="49" y="129"/>
                    <a:pt x="49" y="128"/>
                    <a:pt x="48" y="129"/>
                  </a:cubicBezTo>
                  <a:cubicBezTo>
                    <a:pt x="46" y="129"/>
                    <a:pt x="47" y="130"/>
                    <a:pt x="46" y="129"/>
                  </a:cubicBezTo>
                  <a:cubicBezTo>
                    <a:pt x="45" y="129"/>
                    <a:pt x="42" y="129"/>
                    <a:pt x="42" y="128"/>
                  </a:cubicBezTo>
                  <a:cubicBezTo>
                    <a:pt x="42" y="128"/>
                    <a:pt x="41" y="127"/>
                    <a:pt x="41" y="127"/>
                  </a:cubicBezTo>
                  <a:cubicBezTo>
                    <a:pt x="41" y="127"/>
                    <a:pt x="41" y="125"/>
                    <a:pt x="41" y="125"/>
                  </a:cubicBezTo>
                  <a:cubicBezTo>
                    <a:pt x="40" y="126"/>
                    <a:pt x="39" y="127"/>
                    <a:pt x="38" y="127"/>
                  </a:cubicBezTo>
                  <a:cubicBezTo>
                    <a:pt x="38" y="127"/>
                    <a:pt x="36" y="127"/>
                    <a:pt x="35" y="127"/>
                  </a:cubicBezTo>
                  <a:cubicBezTo>
                    <a:pt x="35" y="127"/>
                    <a:pt x="35" y="127"/>
                    <a:pt x="34" y="127"/>
                  </a:cubicBezTo>
                  <a:cubicBezTo>
                    <a:pt x="33" y="127"/>
                    <a:pt x="32" y="128"/>
                    <a:pt x="31" y="128"/>
                  </a:cubicBezTo>
                  <a:cubicBezTo>
                    <a:pt x="30" y="128"/>
                    <a:pt x="30" y="127"/>
                    <a:pt x="29" y="127"/>
                  </a:cubicBezTo>
                  <a:cubicBezTo>
                    <a:pt x="28" y="127"/>
                    <a:pt x="28" y="127"/>
                    <a:pt x="28" y="127"/>
                  </a:cubicBezTo>
                  <a:cubicBezTo>
                    <a:pt x="28" y="127"/>
                    <a:pt x="28" y="127"/>
                    <a:pt x="28" y="127"/>
                  </a:cubicBezTo>
                  <a:cubicBezTo>
                    <a:pt x="28" y="127"/>
                    <a:pt x="28" y="125"/>
                    <a:pt x="30" y="125"/>
                  </a:cubicBezTo>
                  <a:cubicBezTo>
                    <a:pt x="31" y="124"/>
                    <a:pt x="30" y="124"/>
                    <a:pt x="32" y="124"/>
                  </a:cubicBezTo>
                  <a:cubicBezTo>
                    <a:pt x="34" y="124"/>
                    <a:pt x="35" y="124"/>
                    <a:pt x="36" y="123"/>
                  </a:cubicBezTo>
                  <a:cubicBezTo>
                    <a:pt x="37" y="122"/>
                    <a:pt x="37" y="121"/>
                    <a:pt x="38" y="121"/>
                  </a:cubicBezTo>
                  <a:cubicBezTo>
                    <a:pt x="39" y="120"/>
                    <a:pt x="39" y="119"/>
                    <a:pt x="40" y="120"/>
                  </a:cubicBezTo>
                  <a:cubicBezTo>
                    <a:pt x="42" y="120"/>
                    <a:pt x="44" y="120"/>
                    <a:pt x="44" y="120"/>
                  </a:cubicBezTo>
                  <a:cubicBezTo>
                    <a:pt x="44" y="120"/>
                    <a:pt x="44" y="119"/>
                    <a:pt x="44" y="118"/>
                  </a:cubicBezTo>
                  <a:cubicBezTo>
                    <a:pt x="44" y="118"/>
                    <a:pt x="44" y="118"/>
                    <a:pt x="44" y="117"/>
                  </a:cubicBezTo>
                  <a:cubicBezTo>
                    <a:pt x="45" y="117"/>
                    <a:pt x="45" y="116"/>
                    <a:pt x="45" y="116"/>
                  </a:cubicBezTo>
                  <a:cubicBezTo>
                    <a:pt x="46" y="116"/>
                    <a:pt x="46" y="115"/>
                    <a:pt x="47" y="115"/>
                  </a:cubicBezTo>
                  <a:cubicBezTo>
                    <a:pt x="47" y="114"/>
                    <a:pt x="48" y="114"/>
                    <a:pt x="48" y="113"/>
                  </a:cubicBezTo>
                  <a:cubicBezTo>
                    <a:pt x="49" y="113"/>
                    <a:pt x="49" y="112"/>
                    <a:pt x="49" y="112"/>
                  </a:cubicBezTo>
                  <a:cubicBezTo>
                    <a:pt x="49" y="112"/>
                    <a:pt x="46" y="111"/>
                    <a:pt x="46" y="111"/>
                  </a:cubicBezTo>
                  <a:cubicBezTo>
                    <a:pt x="47" y="110"/>
                    <a:pt x="47" y="110"/>
                    <a:pt x="47" y="110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51" y="107"/>
                    <a:pt x="52" y="105"/>
                    <a:pt x="52" y="105"/>
                  </a:cubicBezTo>
                  <a:cubicBezTo>
                    <a:pt x="53" y="105"/>
                    <a:pt x="54" y="104"/>
                    <a:pt x="54" y="104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5" y="102"/>
                    <a:pt x="55" y="101"/>
                    <a:pt x="56" y="102"/>
                  </a:cubicBezTo>
                  <a:cubicBezTo>
                    <a:pt x="57" y="102"/>
                    <a:pt x="57" y="103"/>
                    <a:pt x="58" y="103"/>
                  </a:cubicBezTo>
                  <a:cubicBezTo>
                    <a:pt x="59" y="104"/>
                    <a:pt x="62" y="104"/>
                    <a:pt x="62" y="104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5" y="102"/>
                    <a:pt x="65" y="102"/>
                    <a:pt x="65" y="102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7" y="103"/>
                    <a:pt x="67" y="103"/>
                    <a:pt x="67" y="103"/>
                  </a:cubicBezTo>
                  <a:cubicBezTo>
                    <a:pt x="66" y="101"/>
                    <a:pt x="66" y="101"/>
                    <a:pt x="66" y="101"/>
                  </a:cubicBezTo>
                  <a:cubicBezTo>
                    <a:pt x="66" y="101"/>
                    <a:pt x="68" y="101"/>
                    <a:pt x="68" y="101"/>
                  </a:cubicBezTo>
                  <a:cubicBezTo>
                    <a:pt x="67" y="101"/>
                    <a:pt x="65" y="99"/>
                    <a:pt x="65" y="99"/>
                  </a:cubicBezTo>
                  <a:cubicBezTo>
                    <a:pt x="66" y="97"/>
                    <a:pt x="66" y="97"/>
                    <a:pt x="66" y="97"/>
                  </a:cubicBezTo>
                  <a:cubicBezTo>
                    <a:pt x="64" y="97"/>
                    <a:pt x="64" y="97"/>
                    <a:pt x="64" y="97"/>
                  </a:cubicBezTo>
                  <a:cubicBezTo>
                    <a:pt x="64" y="97"/>
                    <a:pt x="60" y="97"/>
                    <a:pt x="59" y="97"/>
                  </a:cubicBezTo>
                  <a:cubicBezTo>
                    <a:pt x="58" y="96"/>
                    <a:pt x="58" y="96"/>
                    <a:pt x="57" y="96"/>
                  </a:cubicBezTo>
                  <a:cubicBezTo>
                    <a:pt x="56" y="96"/>
                    <a:pt x="55" y="96"/>
                    <a:pt x="54" y="96"/>
                  </a:cubicBezTo>
                  <a:cubicBezTo>
                    <a:pt x="53" y="96"/>
                    <a:pt x="52" y="96"/>
                    <a:pt x="51" y="96"/>
                  </a:cubicBezTo>
                  <a:cubicBezTo>
                    <a:pt x="51" y="96"/>
                    <a:pt x="50" y="96"/>
                    <a:pt x="49" y="96"/>
                  </a:cubicBezTo>
                  <a:cubicBezTo>
                    <a:pt x="49" y="95"/>
                    <a:pt x="50" y="94"/>
                    <a:pt x="49" y="94"/>
                  </a:cubicBezTo>
                  <a:cubicBezTo>
                    <a:pt x="48" y="94"/>
                    <a:pt x="47" y="92"/>
                    <a:pt x="46" y="93"/>
                  </a:cubicBezTo>
                  <a:cubicBezTo>
                    <a:pt x="46" y="93"/>
                    <a:pt x="46" y="93"/>
                    <a:pt x="45" y="93"/>
                  </a:cubicBezTo>
                  <a:cubicBezTo>
                    <a:pt x="45" y="94"/>
                    <a:pt x="44" y="94"/>
                    <a:pt x="44" y="94"/>
                  </a:cubicBezTo>
                  <a:cubicBezTo>
                    <a:pt x="43" y="93"/>
                    <a:pt x="43" y="94"/>
                    <a:pt x="44" y="93"/>
                  </a:cubicBezTo>
                  <a:cubicBezTo>
                    <a:pt x="44" y="92"/>
                    <a:pt x="43" y="90"/>
                    <a:pt x="44" y="90"/>
                  </a:cubicBezTo>
                  <a:cubicBezTo>
                    <a:pt x="45" y="91"/>
                    <a:pt x="45" y="91"/>
                    <a:pt x="46" y="91"/>
                  </a:cubicBezTo>
                  <a:cubicBezTo>
                    <a:pt x="46" y="91"/>
                    <a:pt x="47" y="91"/>
                    <a:pt x="47" y="91"/>
                  </a:cubicBezTo>
                  <a:cubicBezTo>
                    <a:pt x="47" y="90"/>
                    <a:pt x="48" y="88"/>
                    <a:pt x="48" y="88"/>
                  </a:cubicBezTo>
                  <a:cubicBezTo>
                    <a:pt x="48" y="88"/>
                    <a:pt x="51" y="89"/>
                    <a:pt x="50" y="88"/>
                  </a:cubicBezTo>
                  <a:cubicBezTo>
                    <a:pt x="49" y="87"/>
                    <a:pt x="47" y="86"/>
                    <a:pt x="47" y="86"/>
                  </a:cubicBezTo>
                  <a:cubicBezTo>
                    <a:pt x="47" y="86"/>
                    <a:pt x="46" y="86"/>
                    <a:pt x="46" y="87"/>
                  </a:cubicBezTo>
                  <a:cubicBezTo>
                    <a:pt x="45" y="88"/>
                    <a:pt x="46" y="88"/>
                    <a:pt x="45" y="89"/>
                  </a:cubicBezTo>
                  <a:cubicBezTo>
                    <a:pt x="44" y="89"/>
                    <a:pt x="44" y="89"/>
                    <a:pt x="43" y="89"/>
                  </a:cubicBezTo>
                  <a:cubicBezTo>
                    <a:pt x="43" y="89"/>
                    <a:pt x="43" y="89"/>
                    <a:pt x="42" y="89"/>
                  </a:cubicBezTo>
                  <a:cubicBezTo>
                    <a:pt x="42" y="89"/>
                    <a:pt x="40" y="89"/>
                    <a:pt x="40" y="88"/>
                  </a:cubicBezTo>
                  <a:cubicBezTo>
                    <a:pt x="40" y="88"/>
                    <a:pt x="40" y="88"/>
                    <a:pt x="40" y="87"/>
                  </a:cubicBezTo>
                  <a:cubicBezTo>
                    <a:pt x="40" y="86"/>
                    <a:pt x="40" y="85"/>
                    <a:pt x="42" y="85"/>
                  </a:cubicBezTo>
                  <a:cubicBezTo>
                    <a:pt x="43" y="85"/>
                    <a:pt x="43" y="86"/>
                    <a:pt x="43" y="85"/>
                  </a:cubicBezTo>
                  <a:cubicBezTo>
                    <a:pt x="43" y="85"/>
                    <a:pt x="43" y="84"/>
                    <a:pt x="42" y="84"/>
                  </a:cubicBezTo>
                  <a:cubicBezTo>
                    <a:pt x="42" y="83"/>
                    <a:pt x="42" y="83"/>
                    <a:pt x="41" y="83"/>
                  </a:cubicBezTo>
                  <a:cubicBezTo>
                    <a:pt x="40" y="83"/>
                    <a:pt x="38" y="84"/>
                    <a:pt x="38" y="84"/>
                  </a:cubicBezTo>
                  <a:cubicBezTo>
                    <a:pt x="38" y="84"/>
                    <a:pt x="39" y="84"/>
                    <a:pt x="37" y="84"/>
                  </a:cubicBezTo>
                  <a:cubicBezTo>
                    <a:pt x="36" y="83"/>
                    <a:pt x="37" y="83"/>
                    <a:pt x="36" y="82"/>
                  </a:cubicBezTo>
                  <a:cubicBezTo>
                    <a:pt x="36" y="81"/>
                    <a:pt x="36" y="81"/>
                    <a:pt x="35" y="81"/>
                  </a:cubicBezTo>
                  <a:cubicBezTo>
                    <a:pt x="35" y="81"/>
                    <a:pt x="35" y="81"/>
                    <a:pt x="34" y="81"/>
                  </a:cubicBezTo>
                  <a:cubicBezTo>
                    <a:pt x="33" y="80"/>
                    <a:pt x="32" y="80"/>
                    <a:pt x="32" y="79"/>
                  </a:cubicBezTo>
                  <a:cubicBezTo>
                    <a:pt x="32" y="78"/>
                    <a:pt x="32" y="77"/>
                    <a:pt x="33" y="78"/>
                  </a:cubicBezTo>
                  <a:cubicBezTo>
                    <a:pt x="34" y="78"/>
                    <a:pt x="33" y="77"/>
                    <a:pt x="34" y="78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6" y="79"/>
                    <a:pt x="37" y="79"/>
                    <a:pt x="36" y="78"/>
                  </a:cubicBezTo>
                  <a:cubicBezTo>
                    <a:pt x="36" y="77"/>
                    <a:pt x="35" y="76"/>
                    <a:pt x="35" y="76"/>
                  </a:cubicBezTo>
                  <a:cubicBezTo>
                    <a:pt x="35" y="76"/>
                    <a:pt x="34" y="76"/>
                    <a:pt x="34" y="75"/>
                  </a:cubicBezTo>
                  <a:cubicBezTo>
                    <a:pt x="34" y="74"/>
                    <a:pt x="34" y="74"/>
                    <a:pt x="33" y="73"/>
                  </a:cubicBezTo>
                  <a:cubicBezTo>
                    <a:pt x="33" y="73"/>
                    <a:pt x="34" y="73"/>
                    <a:pt x="34" y="73"/>
                  </a:cubicBezTo>
                  <a:cubicBezTo>
                    <a:pt x="35" y="73"/>
                    <a:pt x="34" y="73"/>
                    <a:pt x="35" y="73"/>
                  </a:cubicBezTo>
                  <a:cubicBezTo>
                    <a:pt x="37" y="73"/>
                    <a:pt x="36" y="73"/>
                    <a:pt x="37" y="73"/>
                  </a:cubicBezTo>
                  <a:cubicBezTo>
                    <a:pt x="37" y="73"/>
                    <a:pt x="38" y="73"/>
                    <a:pt x="38" y="73"/>
                  </a:cubicBezTo>
                  <a:cubicBezTo>
                    <a:pt x="38" y="74"/>
                    <a:pt x="39" y="72"/>
                    <a:pt x="39" y="72"/>
                  </a:cubicBezTo>
                  <a:cubicBezTo>
                    <a:pt x="39" y="72"/>
                    <a:pt x="38" y="71"/>
                    <a:pt x="39" y="71"/>
                  </a:cubicBezTo>
                  <a:cubicBezTo>
                    <a:pt x="40" y="71"/>
                    <a:pt x="40" y="72"/>
                    <a:pt x="41" y="72"/>
                  </a:cubicBezTo>
                  <a:cubicBezTo>
                    <a:pt x="43" y="72"/>
                    <a:pt x="43" y="73"/>
                    <a:pt x="44" y="73"/>
                  </a:cubicBezTo>
                  <a:cubicBezTo>
                    <a:pt x="44" y="72"/>
                    <a:pt x="45" y="73"/>
                    <a:pt x="45" y="72"/>
                  </a:cubicBezTo>
                  <a:cubicBezTo>
                    <a:pt x="44" y="71"/>
                    <a:pt x="44" y="72"/>
                    <a:pt x="44" y="71"/>
                  </a:cubicBezTo>
                  <a:cubicBezTo>
                    <a:pt x="43" y="70"/>
                    <a:pt x="43" y="71"/>
                    <a:pt x="43" y="69"/>
                  </a:cubicBezTo>
                  <a:cubicBezTo>
                    <a:pt x="44" y="68"/>
                    <a:pt x="44" y="67"/>
                    <a:pt x="44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6" y="64"/>
                    <a:pt x="46" y="64"/>
                    <a:pt x="46" y="64"/>
                  </a:cubicBezTo>
                  <a:cubicBezTo>
                    <a:pt x="46" y="64"/>
                    <a:pt x="47" y="64"/>
                    <a:pt x="48" y="64"/>
                  </a:cubicBezTo>
                  <a:cubicBezTo>
                    <a:pt x="50" y="64"/>
                    <a:pt x="51" y="65"/>
                    <a:pt x="52" y="65"/>
                  </a:cubicBezTo>
                  <a:cubicBezTo>
                    <a:pt x="54" y="65"/>
                    <a:pt x="55" y="65"/>
                    <a:pt x="55" y="65"/>
                  </a:cubicBezTo>
                  <a:cubicBezTo>
                    <a:pt x="54" y="64"/>
                    <a:pt x="54" y="64"/>
                    <a:pt x="54" y="64"/>
                  </a:cubicBezTo>
                  <a:cubicBezTo>
                    <a:pt x="54" y="64"/>
                    <a:pt x="54" y="64"/>
                    <a:pt x="54" y="63"/>
                  </a:cubicBezTo>
                  <a:cubicBezTo>
                    <a:pt x="55" y="63"/>
                    <a:pt x="55" y="63"/>
                    <a:pt x="56" y="63"/>
                  </a:cubicBezTo>
                  <a:cubicBezTo>
                    <a:pt x="56" y="63"/>
                    <a:pt x="57" y="61"/>
                    <a:pt x="57" y="61"/>
                  </a:cubicBezTo>
                  <a:cubicBezTo>
                    <a:pt x="56" y="60"/>
                    <a:pt x="56" y="60"/>
                    <a:pt x="55" y="59"/>
                  </a:cubicBezTo>
                  <a:cubicBezTo>
                    <a:pt x="53" y="59"/>
                    <a:pt x="50" y="59"/>
                    <a:pt x="50" y="59"/>
                  </a:cubicBezTo>
                  <a:cubicBezTo>
                    <a:pt x="50" y="59"/>
                    <a:pt x="49" y="59"/>
                    <a:pt x="48" y="59"/>
                  </a:cubicBezTo>
                  <a:cubicBezTo>
                    <a:pt x="47" y="59"/>
                    <a:pt x="45" y="59"/>
                    <a:pt x="45" y="58"/>
                  </a:cubicBezTo>
                  <a:cubicBezTo>
                    <a:pt x="44" y="58"/>
                    <a:pt x="44" y="58"/>
                    <a:pt x="44" y="56"/>
                  </a:cubicBezTo>
                  <a:cubicBezTo>
                    <a:pt x="44" y="55"/>
                    <a:pt x="43" y="55"/>
                    <a:pt x="43" y="55"/>
                  </a:cubicBezTo>
                  <a:cubicBezTo>
                    <a:pt x="44" y="53"/>
                    <a:pt x="44" y="53"/>
                    <a:pt x="44" y="53"/>
                  </a:cubicBezTo>
                  <a:cubicBezTo>
                    <a:pt x="44" y="53"/>
                    <a:pt x="43" y="52"/>
                    <a:pt x="43" y="52"/>
                  </a:cubicBezTo>
                  <a:cubicBezTo>
                    <a:pt x="42" y="52"/>
                    <a:pt x="42" y="52"/>
                    <a:pt x="42" y="52"/>
                  </a:cubicBezTo>
                  <a:cubicBezTo>
                    <a:pt x="41" y="52"/>
                    <a:pt x="42" y="52"/>
                    <a:pt x="40" y="51"/>
                  </a:cubicBezTo>
                  <a:cubicBezTo>
                    <a:pt x="38" y="51"/>
                    <a:pt x="37" y="50"/>
                    <a:pt x="37" y="50"/>
                  </a:cubicBezTo>
                  <a:cubicBezTo>
                    <a:pt x="37" y="49"/>
                    <a:pt x="37" y="49"/>
                    <a:pt x="39" y="49"/>
                  </a:cubicBezTo>
                  <a:cubicBezTo>
                    <a:pt x="40" y="49"/>
                    <a:pt x="41" y="49"/>
                    <a:pt x="42" y="49"/>
                  </a:cubicBezTo>
                  <a:cubicBezTo>
                    <a:pt x="43" y="50"/>
                    <a:pt x="45" y="49"/>
                    <a:pt x="45" y="49"/>
                  </a:cubicBezTo>
                  <a:cubicBezTo>
                    <a:pt x="45" y="49"/>
                    <a:pt x="44" y="49"/>
                    <a:pt x="46" y="50"/>
                  </a:cubicBezTo>
                  <a:cubicBezTo>
                    <a:pt x="48" y="51"/>
                    <a:pt x="47" y="51"/>
                    <a:pt x="48" y="51"/>
                  </a:cubicBezTo>
                  <a:cubicBezTo>
                    <a:pt x="49" y="51"/>
                    <a:pt x="50" y="50"/>
                    <a:pt x="49" y="50"/>
                  </a:cubicBezTo>
                  <a:cubicBezTo>
                    <a:pt x="49" y="49"/>
                    <a:pt x="50" y="49"/>
                    <a:pt x="49" y="49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48" y="48"/>
                    <a:pt x="48" y="48"/>
                    <a:pt x="48" y="47"/>
                  </a:cubicBezTo>
                  <a:cubicBezTo>
                    <a:pt x="48" y="46"/>
                    <a:pt x="49" y="45"/>
                    <a:pt x="49" y="45"/>
                  </a:cubicBezTo>
                  <a:cubicBezTo>
                    <a:pt x="50" y="45"/>
                    <a:pt x="50" y="45"/>
                    <a:pt x="50" y="44"/>
                  </a:cubicBezTo>
                  <a:cubicBezTo>
                    <a:pt x="50" y="44"/>
                    <a:pt x="50" y="43"/>
                    <a:pt x="50" y="43"/>
                  </a:cubicBezTo>
                  <a:cubicBezTo>
                    <a:pt x="50" y="42"/>
                    <a:pt x="51" y="41"/>
                    <a:pt x="51" y="41"/>
                  </a:cubicBezTo>
                  <a:cubicBezTo>
                    <a:pt x="51" y="41"/>
                    <a:pt x="50" y="40"/>
                    <a:pt x="50" y="40"/>
                  </a:cubicBezTo>
                  <a:cubicBezTo>
                    <a:pt x="50" y="40"/>
                    <a:pt x="48" y="40"/>
                    <a:pt x="48" y="41"/>
                  </a:cubicBezTo>
                  <a:cubicBezTo>
                    <a:pt x="48" y="41"/>
                    <a:pt x="48" y="41"/>
                    <a:pt x="48" y="42"/>
                  </a:cubicBezTo>
                  <a:cubicBezTo>
                    <a:pt x="47" y="42"/>
                    <a:pt x="47" y="42"/>
                    <a:pt x="46" y="42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6" y="44"/>
                    <a:pt x="45" y="45"/>
                    <a:pt x="45" y="45"/>
                  </a:cubicBezTo>
                  <a:cubicBezTo>
                    <a:pt x="45" y="45"/>
                    <a:pt x="44" y="43"/>
                    <a:pt x="44" y="42"/>
                  </a:cubicBezTo>
                  <a:cubicBezTo>
                    <a:pt x="44" y="42"/>
                    <a:pt x="45" y="41"/>
                    <a:pt x="46" y="41"/>
                  </a:cubicBezTo>
                  <a:cubicBezTo>
                    <a:pt x="47" y="41"/>
                    <a:pt x="47" y="41"/>
                    <a:pt x="47" y="40"/>
                  </a:cubicBezTo>
                  <a:cubicBezTo>
                    <a:pt x="47" y="40"/>
                    <a:pt x="47" y="40"/>
                    <a:pt x="47" y="39"/>
                  </a:cubicBezTo>
                  <a:cubicBezTo>
                    <a:pt x="47" y="38"/>
                    <a:pt x="47" y="38"/>
                    <a:pt x="47" y="38"/>
                  </a:cubicBezTo>
                  <a:cubicBezTo>
                    <a:pt x="48" y="37"/>
                    <a:pt x="49" y="36"/>
                    <a:pt x="50" y="36"/>
                  </a:cubicBezTo>
                  <a:cubicBezTo>
                    <a:pt x="50" y="36"/>
                    <a:pt x="49" y="34"/>
                    <a:pt x="51" y="36"/>
                  </a:cubicBezTo>
                  <a:cubicBezTo>
                    <a:pt x="52" y="37"/>
                    <a:pt x="52" y="37"/>
                    <a:pt x="53" y="38"/>
                  </a:cubicBezTo>
                  <a:cubicBezTo>
                    <a:pt x="54" y="38"/>
                    <a:pt x="56" y="39"/>
                    <a:pt x="56" y="38"/>
                  </a:cubicBezTo>
                  <a:cubicBezTo>
                    <a:pt x="56" y="38"/>
                    <a:pt x="56" y="37"/>
                    <a:pt x="56" y="36"/>
                  </a:cubicBezTo>
                  <a:cubicBezTo>
                    <a:pt x="56" y="36"/>
                    <a:pt x="55" y="36"/>
                    <a:pt x="56" y="35"/>
                  </a:cubicBezTo>
                  <a:cubicBezTo>
                    <a:pt x="56" y="35"/>
                    <a:pt x="56" y="35"/>
                    <a:pt x="57" y="35"/>
                  </a:cubicBezTo>
                  <a:cubicBezTo>
                    <a:pt x="59" y="36"/>
                    <a:pt x="58" y="36"/>
                    <a:pt x="59" y="37"/>
                  </a:cubicBezTo>
                  <a:cubicBezTo>
                    <a:pt x="61" y="38"/>
                    <a:pt x="61" y="38"/>
                    <a:pt x="61" y="38"/>
                  </a:cubicBezTo>
                  <a:cubicBezTo>
                    <a:pt x="62" y="38"/>
                    <a:pt x="62" y="38"/>
                    <a:pt x="63" y="38"/>
                  </a:cubicBezTo>
                  <a:cubicBezTo>
                    <a:pt x="64" y="38"/>
                    <a:pt x="63" y="37"/>
                    <a:pt x="65" y="39"/>
                  </a:cubicBezTo>
                  <a:cubicBezTo>
                    <a:pt x="66" y="40"/>
                    <a:pt x="66" y="40"/>
                    <a:pt x="67" y="40"/>
                  </a:cubicBezTo>
                  <a:cubicBezTo>
                    <a:pt x="68" y="41"/>
                    <a:pt x="70" y="40"/>
                    <a:pt x="70" y="40"/>
                  </a:cubicBezTo>
                  <a:cubicBezTo>
                    <a:pt x="70" y="40"/>
                    <a:pt x="70" y="39"/>
                    <a:pt x="71" y="41"/>
                  </a:cubicBezTo>
                  <a:cubicBezTo>
                    <a:pt x="72" y="43"/>
                    <a:pt x="73" y="43"/>
                    <a:pt x="73" y="43"/>
                  </a:cubicBezTo>
                  <a:cubicBezTo>
                    <a:pt x="73" y="44"/>
                    <a:pt x="74" y="45"/>
                    <a:pt x="74" y="45"/>
                  </a:cubicBezTo>
                  <a:cubicBezTo>
                    <a:pt x="74" y="45"/>
                    <a:pt x="74" y="45"/>
                    <a:pt x="74" y="46"/>
                  </a:cubicBezTo>
                  <a:cubicBezTo>
                    <a:pt x="74" y="46"/>
                    <a:pt x="74" y="47"/>
                    <a:pt x="75" y="47"/>
                  </a:cubicBezTo>
                  <a:cubicBezTo>
                    <a:pt x="75" y="47"/>
                    <a:pt x="76" y="47"/>
                    <a:pt x="76" y="47"/>
                  </a:cubicBezTo>
                  <a:cubicBezTo>
                    <a:pt x="76" y="47"/>
                    <a:pt x="77" y="46"/>
                    <a:pt x="77" y="46"/>
                  </a:cubicBezTo>
                  <a:cubicBezTo>
                    <a:pt x="77" y="46"/>
                    <a:pt x="79" y="45"/>
                    <a:pt x="79" y="45"/>
                  </a:cubicBezTo>
                  <a:cubicBezTo>
                    <a:pt x="79" y="45"/>
                    <a:pt x="79" y="44"/>
                    <a:pt x="81" y="45"/>
                  </a:cubicBezTo>
                  <a:cubicBezTo>
                    <a:pt x="82" y="45"/>
                    <a:pt x="84" y="46"/>
                    <a:pt x="84" y="46"/>
                  </a:cubicBezTo>
                  <a:cubicBezTo>
                    <a:pt x="84" y="46"/>
                    <a:pt x="84" y="47"/>
                    <a:pt x="84" y="47"/>
                  </a:cubicBezTo>
                  <a:cubicBezTo>
                    <a:pt x="85" y="47"/>
                    <a:pt x="88" y="47"/>
                    <a:pt x="88" y="47"/>
                  </a:cubicBezTo>
                  <a:cubicBezTo>
                    <a:pt x="89" y="48"/>
                    <a:pt x="89" y="48"/>
                    <a:pt x="89" y="48"/>
                  </a:cubicBezTo>
                  <a:cubicBezTo>
                    <a:pt x="89" y="48"/>
                    <a:pt x="90" y="49"/>
                    <a:pt x="90" y="49"/>
                  </a:cubicBezTo>
                  <a:cubicBezTo>
                    <a:pt x="90" y="50"/>
                    <a:pt x="91" y="52"/>
                    <a:pt x="91" y="52"/>
                  </a:cubicBezTo>
                  <a:cubicBezTo>
                    <a:pt x="94" y="53"/>
                    <a:pt x="94" y="53"/>
                    <a:pt x="94" y="53"/>
                  </a:cubicBezTo>
                  <a:cubicBezTo>
                    <a:pt x="92" y="50"/>
                    <a:pt x="92" y="50"/>
                    <a:pt x="92" y="50"/>
                  </a:cubicBezTo>
                  <a:cubicBezTo>
                    <a:pt x="92" y="50"/>
                    <a:pt x="90" y="48"/>
                    <a:pt x="92" y="48"/>
                  </a:cubicBezTo>
                  <a:cubicBezTo>
                    <a:pt x="94" y="48"/>
                    <a:pt x="95" y="47"/>
                    <a:pt x="95" y="47"/>
                  </a:cubicBezTo>
                  <a:cubicBezTo>
                    <a:pt x="95" y="46"/>
                    <a:pt x="95" y="46"/>
                    <a:pt x="95" y="46"/>
                  </a:cubicBezTo>
                  <a:cubicBezTo>
                    <a:pt x="92" y="46"/>
                    <a:pt x="92" y="46"/>
                    <a:pt x="92" y="46"/>
                  </a:cubicBezTo>
                  <a:cubicBezTo>
                    <a:pt x="92" y="46"/>
                    <a:pt x="92" y="44"/>
                    <a:pt x="92" y="44"/>
                  </a:cubicBezTo>
                  <a:cubicBezTo>
                    <a:pt x="93" y="44"/>
                    <a:pt x="94" y="42"/>
                    <a:pt x="96" y="42"/>
                  </a:cubicBezTo>
                  <a:cubicBezTo>
                    <a:pt x="98" y="42"/>
                    <a:pt x="100" y="41"/>
                    <a:pt x="100" y="41"/>
                  </a:cubicBezTo>
                  <a:cubicBezTo>
                    <a:pt x="100" y="41"/>
                    <a:pt x="100" y="40"/>
                    <a:pt x="102" y="40"/>
                  </a:cubicBezTo>
                  <a:cubicBezTo>
                    <a:pt x="104" y="40"/>
                    <a:pt x="105" y="40"/>
                    <a:pt x="106" y="40"/>
                  </a:cubicBezTo>
                  <a:cubicBezTo>
                    <a:pt x="107" y="40"/>
                    <a:pt x="107" y="40"/>
                    <a:pt x="107" y="39"/>
                  </a:cubicBezTo>
                  <a:cubicBezTo>
                    <a:pt x="107" y="38"/>
                    <a:pt x="106" y="38"/>
                    <a:pt x="108" y="37"/>
                  </a:cubicBezTo>
                  <a:cubicBezTo>
                    <a:pt x="109" y="37"/>
                    <a:pt x="110" y="36"/>
                    <a:pt x="110" y="36"/>
                  </a:cubicBezTo>
                  <a:cubicBezTo>
                    <a:pt x="111" y="32"/>
                    <a:pt x="111" y="32"/>
                    <a:pt x="111" y="32"/>
                  </a:cubicBezTo>
                  <a:cubicBezTo>
                    <a:pt x="107" y="34"/>
                    <a:pt x="107" y="34"/>
                    <a:pt x="107" y="34"/>
                  </a:cubicBezTo>
                  <a:cubicBezTo>
                    <a:pt x="107" y="34"/>
                    <a:pt x="107" y="32"/>
                    <a:pt x="106" y="32"/>
                  </a:cubicBezTo>
                  <a:cubicBezTo>
                    <a:pt x="105" y="32"/>
                    <a:pt x="102" y="34"/>
                    <a:pt x="102" y="34"/>
                  </a:cubicBezTo>
                  <a:cubicBezTo>
                    <a:pt x="102" y="34"/>
                    <a:pt x="102" y="33"/>
                    <a:pt x="101" y="33"/>
                  </a:cubicBezTo>
                  <a:cubicBezTo>
                    <a:pt x="101" y="32"/>
                    <a:pt x="101" y="32"/>
                    <a:pt x="100" y="32"/>
                  </a:cubicBezTo>
                  <a:cubicBezTo>
                    <a:pt x="99" y="32"/>
                    <a:pt x="100" y="32"/>
                    <a:pt x="98" y="31"/>
                  </a:cubicBezTo>
                  <a:cubicBezTo>
                    <a:pt x="96" y="30"/>
                    <a:pt x="95" y="28"/>
                    <a:pt x="95" y="28"/>
                  </a:cubicBezTo>
                  <a:cubicBezTo>
                    <a:pt x="95" y="28"/>
                    <a:pt x="96" y="28"/>
                    <a:pt x="94" y="28"/>
                  </a:cubicBezTo>
                  <a:cubicBezTo>
                    <a:pt x="93" y="27"/>
                    <a:pt x="93" y="27"/>
                    <a:pt x="93" y="27"/>
                  </a:cubicBezTo>
                  <a:cubicBezTo>
                    <a:pt x="92" y="26"/>
                    <a:pt x="92" y="26"/>
                    <a:pt x="94" y="25"/>
                  </a:cubicBezTo>
                  <a:cubicBezTo>
                    <a:pt x="95" y="24"/>
                    <a:pt x="94" y="24"/>
                    <a:pt x="96" y="23"/>
                  </a:cubicBezTo>
                  <a:cubicBezTo>
                    <a:pt x="97" y="22"/>
                    <a:pt x="96" y="21"/>
                    <a:pt x="98" y="22"/>
                  </a:cubicBezTo>
                  <a:cubicBezTo>
                    <a:pt x="101" y="23"/>
                    <a:pt x="101" y="23"/>
                    <a:pt x="102" y="24"/>
                  </a:cubicBezTo>
                  <a:cubicBezTo>
                    <a:pt x="103" y="24"/>
                    <a:pt x="107" y="24"/>
                    <a:pt x="105" y="23"/>
                  </a:cubicBezTo>
                  <a:cubicBezTo>
                    <a:pt x="104" y="22"/>
                    <a:pt x="102" y="21"/>
                    <a:pt x="102" y="20"/>
                  </a:cubicBezTo>
                  <a:cubicBezTo>
                    <a:pt x="102" y="20"/>
                    <a:pt x="100" y="20"/>
                    <a:pt x="102" y="20"/>
                  </a:cubicBezTo>
                  <a:cubicBezTo>
                    <a:pt x="103" y="20"/>
                    <a:pt x="104" y="19"/>
                    <a:pt x="105" y="20"/>
                  </a:cubicBezTo>
                  <a:cubicBezTo>
                    <a:pt x="105" y="20"/>
                    <a:pt x="103" y="20"/>
                    <a:pt x="106" y="20"/>
                  </a:cubicBezTo>
                  <a:cubicBezTo>
                    <a:pt x="109" y="20"/>
                    <a:pt x="110" y="20"/>
                    <a:pt x="108" y="19"/>
                  </a:cubicBezTo>
                  <a:cubicBezTo>
                    <a:pt x="107" y="18"/>
                    <a:pt x="107" y="18"/>
                    <a:pt x="106" y="17"/>
                  </a:cubicBezTo>
                  <a:cubicBezTo>
                    <a:pt x="106" y="16"/>
                    <a:pt x="105" y="16"/>
                    <a:pt x="106" y="16"/>
                  </a:cubicBezTo>
                  <a:cubicBezTo>
                    <a:pt x="106" y="15"/>
                    <a:pt x="106" y="16"/>
                    <a:pt x="107" y="15"/>
                  </a:cubicBezTo>
                  <a:cubicBezTo>
                    <a:pt x="107" y="14"/>
                    <a:pt x="107" y="13"/>
                    <a:pt x="107" y="13"/>
                  </a:cubicBezTo>
                  <a:cubicBezTo>
                    <a:pt x="107" y="13"/>
                    <a:pt x="106" y="13"/>
                    <a:pt x="107" y="12"/>
                  </a:cubicBezTo>
                  <a:cubicBezTo>
                    <a:pt x="109" y="10"/>
                    <a:pt x="109" y="10"/>
                    <a:pt x="110" y="10"/>
                  </a:cubicBezTo>
                  <a:cubicBezTo>
                    <a:pt x="110" y="10"/>
                    <a:pt x="111" y="9"/>
                    <a:pt x="112" y="9"/>
                  </a:cubicBezTo>
                  <a:cubicBezTo>
                    <a:pt x="112" y="8"/>
                    <a:pt x="113" y="6"/>
                    <a:pt x="113" y="6"/>
                  </a:cubicBezTo>
                  <a:cubicBezTo>
                    <a:pt x="116" y="6"/>
                    <a:pt x="116" y="6"/>
                    <a:pt x="116" y="6"/>
                  </a:cubicBezTo>
                  <a:cubicBezTo>
                    <a:pt x="116" y="6"/>
                    <a:pt x="117" y="6"/>
                    <a:pt x="117" y="6"/>
                  </a:cubicBezTo>
                  <a:cubicBezTo>
                    <a:pt x="117" y="7"/>
                    <a:pt x="117" y="5"/>
                    <a:pt x="117" y="5"/>
                  </a:cubicBezTo>
                  <a:cubicBezTo>
                    <a:pt x="117" y="5"/>
                    <a:pt x="118" y="5"/>
                    <a:pt x="118" y="5"/>
                  </a:cubicBezTo>
                  <a:cubicBezTo>
                    <a:pt x="119" y="6"/>
                    <a:pt x="119" y="6"/>
                    <a:pt x="119" y="6"/>
                  </a:cubicBezTo>
                  <a:cubicBezTo>
                    <a:pt x="120" y="7"/>
                    <a:pt x="121" y="6"/>
                    <a:pt x="121" y="6"/>
                  </a:cubicBezTo>
                  <a:cubicBezTo>
                    <a:pt x="121" y="6"/>
                    <a:pt x="122" y="5"/>
                    <a:pt x="123" y="5"/>
                  </a:cubicBezTo>
                  <a:cubicBezTo>
                    <a:pt x="124" y="5"/>
                    <a:pt x="125" y="5"/>
                    <a:pt x="125" y="5"/>
                  </a:cubicBezTo>
                  <a:cubicBezTo>
                    <a:pt x="125" y="6"/>
                    <a:pt x="125" y="6"/>
                    <a:pt x="125" y="7"/>
                  </a:cubicBezTo>
                  <a:cubicBezTo>
                    <a:pt x="126" y="7"/>
                    <a:pt x="127" y="8"/>
                    <a:pt x="127" y="8"/>
                  </a:cubicBezTo>
                  <a:cubicBezTo>
                    <a:pt x="127" y="8"/>
                    <a:pt x="129" y="8"/>
                    <a:pt x="129" y="7"/>
                  </a:cubicBezTo>
                  <a:cubicBezTo>
                    <a:pt x="129" y="7"/>
                    <a:pt x="128" y="7"/>
                    <a:pt x="130" y="6"/>
                  </a:cubicBezTo>
                  <a:cubicBezTo>
                    <a:pt x="132" y="4"/>
                    <a:pt x="133" y="4"/>
                    <a:pt x="133" y="4"/>
                  </a:cubicBezTo>
                  <a:cubicBezTo>
                    <a:pt x="133" y="4"/>
                    <a:pt x="133" y="3"/>
                    <a:pt x="134" y="3"/>
                  </a:cubicBezTo>
                  <a:cubicBezTo>
                    <a:pt x="135" y="4"/>
                    <a:pt x="135" y="3"/>
                    <a:pt x="135" y="4"/>
                  </a:cubicBezTo>
                  <a:cubicBezTo>
                    <a:pt x="135" y="4"/>
                    <a:pt x="136" y="5"/>
                    <a:pt x="136" y="5"/>
                  </a:cubicBezTo>
                  <a:cubicBezTo>
                    <a:pt x="136" y="5"/>
                    <a:pt x="136" y="8"/>
                    <a:pt x="136" y="8"/>
                  </a:cubicBezTo>
                  <a:cubicBezTo>
                    <a:pt x="136" y="9"/>
                    <a:pt x="136" y="9"/>
                    <a:pt x="136" y="9"/>
                  </a:cubicBezTo>
                  <a:cubicBezTo>
                    <a:pt x="136" y="9"/>
                    <a:pt x="136" y="10"/>
                    <a:pt x="136" y="10"/>
                  </a:cubicBezTo>
                  <a:cubicBezTo>
                    <a:pt x="136" y="11"/>
                    <a:pt x="137" y="13"/>
                    <a:pt x="137" y="13"/>
                  </a:cubicBezTo>
                  <a:cubicBezTo>
                    <a:pt x="137" y="13"/>
                    <a:pt x="137" y="13"/>
                    <a:pt x="137" y="13"/>
                  </a:cubicBezTo>
                  <a:cubicBezTo>
                    <a:pt x="136" y="14"/>
                    <a:pt x="136" y="13"/>
                    <a:pt x="136" y="14"/>
                  </a:cubicBezTo>
                  <a:cubicBezTo>
                    <a:pt x="135" y="15"/>
                    <a:pt x="136" y="15"/>
                    <a:pt x="135" y="16"/>
                  </a:cubicBezTo>
                  <a:cubicBezTo>
                    <a:pt x="135" y="16"/>
                    <a:pt x="134" y="16"/>
                    <a:pt x="134" y="16"/>
                  </a:cubicBezTo>
                  <a:cubicBezTo>
                    <a:pt x="134" y="16"/>
                    <a:pt x="135" y="17"/>
                    <a:pt x="135" y="17"/>
                  </a:cubicBezTo>
                  <a:cubicBezTo>
                    <a:pt x="135" y="17"/>
                    <a:pt x="135" y="17"/>
                    <a:pt x="136" y="17"/>
                  </a:cubicBezTo>
                  <a:cubicBezTo>
                    <a:pt x="136" y="17"/>
                    <a:pt x="136" y="16"/>
                    <a:pt x="137" y="16"/>
                  </a:cubicBezTo>
                  <a:cubicBezTo>
                    <a:pt x="137" y="17"/>
                    <a:pt x="137" y="15"/>
                    <a:pt x="137" y="15"/>
                  </a:cubicBezTo>
                  <a:cubicBezTo>
                    <a:pt x="137" y="15"/>
                    <a:pt x="137" y="15"/>
                    <a:pt x="138" y="14"/>
                  </a:cubicBezTo>
                  <a:cubicBezTo>
                    <a:pt x="138" y="14"/>
                    <a:pt x="139" y="13"/>
                    <a:pt x="139" y="12"/>
                  </a:cubicBezTo>
                  <a:cubicBezTo>
                    <a:pt x="139" y="12"/>
                    <a:pt x="138" y="11"/>
                    <a:pt x="138" y="11"/>
                  </a:cubicBezTo>
                  <a:cubicBezTo>
                    <a:pt x="138" y="11"/>
                    <a:pt x="137" y="9"/>
                    <a:pt x="137" y="8"/>
                  </a:cubicBezTo>
                  <a:cubicBezTo>
                    <a:pt x="137" y="8"/>
                    <a:pt x="137" y="8"/>
                    <a:pt x="137" y="7"/>
                  </a:cubicBezTo>
                  <a:cubicBezTo>
                    <a:pt x="138" y="7"/>
                    <a:pt x="138" y="6"/>
                    <a:pt x="138" y="6"/>
                  </a:cubicBezTo>
                  <a:cubicBezTo>
                    <a:pt x="139" y="5"/>
                    <a:pt x="140" y="4"/>
                    <a:pt x="140" y="4"/>
                  </a:cubicBezTo>
                  <a:cubicBezTo>
                    <a:pt x="140" y="4"/>
                    <a:pt x="142" y="4"/>
                    <a:pt x="143" y="4"/>
                  </a:cubicBezTo>
                  <a:cubicBezTo>
                    <a:pt x="143" y="4"/>
                    <a:pt x="142" y="3"/>
                    <a:pt x="144" y="4"/>
                  </a:cubicBezTo>
                  <a:cubicBezTo>
                    <a:pt x="145" y="5"/>
                    <a:pt x="145" y="5"/>
                    <a:pt x="145" y="5"/>
                  </a:cubicBezTo>
                  <a:cubicBezTo>
                    <a:pt x="145" y="6"/>
                    <a:pt x="144" y="6"/>
                    <a:pt x="146" y="6"/>
                  </a:cubicBezTo>
                  <a:cubicBezTo>
                    <a:pt x="147" y="6"/>
                    <a:pt x="148" y="6"/>
                    <a:pt x="147" y="6"/>
                  </a:cubicBezTo>
                  <a:cubicBezTo>
                    <a:pt x="146" y="5"/>
                    <a:pt x="146" y="4"/>
                    <a:pt x="145" y="4"/>
                  </a:cubicBezTo>
                  <a:cubicBezTo>
                    <a:pt x="145" y="4"/>
                    <a:pt x="144" y="3"/>
                    <a:pt x="144" y="3"/>
                  </a:cubicBezTo>
                  <a:cubicBezTo>
                    <a:pt x="144" y="2"/>
                    <a:pt x="144" y="0"/>
                    <a:pt x="145" y="1"/>
                  </a:cubicBezTo>
                  <a:cubicBezTo>
                    <a:pt x="146" y="1"/>
                    <a:pt x="145" y="0"/>
                    <a:pt x="146" y="1"/>
                  </a:cubicBezTo>
                  <a:cubicBezTo>
                    <a:pt x="148" y="3"/>
                    <a:pt x="149" y="4"/>
                    <a:pt x="149" y="4"/>
                  </a:cubicBezTo>
                  <a:cubicBezTo>
                    <a:pt x="149" y="5"/>
                    <a:pt x="150" y="5"/>
                    <a:pt x="150" y="5"/>
                  </a:cubicBezTo>
                  <a:cubicBezTo>
                    <a:pt x="150" y="6"/>
                    <a:pt x="150" y="6"/>
                    <a:pt x="150" y="6"/>
                  </a:cubicBezTo>
                  <a:cubicBezTo>
                    <a:pt x="151" y="7"/>
                    <a:pt x="152" y="8"/>
                    <a:pt x="152" y="8"/>
                  </a:cubicBezTo>
                  <a:cubicBezTo>
                    <a:pt x="152" y="8"/>
                    <a:pt x="152" y="8"/>
                    <a:pt x="153" y="8"/>
                  </a:cubicBezTo>
                  <a:cubicBezTo>
                    <a:pt x="153" y="9"/>
                    <a:pt x="155" y="10"/>
                    <a:pt x="155" y="10"/>
                  </a:cubicBezTo>
                  <a:cubicBezTo>
                    <a:pt x="155" y="10"/>
                    <a:pt x="156" y="11"/>
                    <a:pt x="156" y="11"/>
                  </a:cubicBezTo>
                  <a:cubicBezTo>
                    <a:pt x="155" y="12"/>
                    <a:pt x="155" y="13"/>
                    <a:pt x="155" y="13"/>
                  </a:cubicBezTo>
                  <a:cubicBezTo>
                    <a:pt x="153" y="16"/>
                    <a:pt x="153" y="16"/>
                    <a:pt x="153" y="16"/>
                  </a:cubicBezTo>
                  <a:cubicBezTo>
                    <a:pt x="152" y="18"/>
                    <a:pt x="152" y="18"/>
                    <a:pt x="152" y="18"/>
                  </a:cubicBezTo>
                  <a:cubicBezTo>
                    <a:pt x="152" y="19"/>
                    <a:pt x="152" y="19"/>
                    <a:pt x="152" y="19"/>
                  </a:cubicBezTo>
                  <a:cubicBezTo>
                    <a:pt x="151" y="20"/>
                    <a:pt x="151" y="21"/>
                    <a:pt x="151" y="21"/>
                  </a:cubicBezTo>
                  <a:cubicBezTo>
                    <a:pt x="151" y="21"/>
                    <a:pt x="150" y="22"/>
                    <a:pt x="148" y="22"/>
                  </a:cubicBezTo>
                  <a:cubicBezTo>
                    <a:pt x="146" y="21"/>
                    <a:pt x="144" y="23"/>
                    <a:pt x="144" y="23"/>
                  </a:cubicBezTo>
                  <a:cubicBezTo>
                    <a:pt x="144" y="23"/>
                    <a:pt x="139" y="22"/>
                    <a:pt x="138" y="22"/>
                  </a:cubicBezTo>
                  <a:cubicBezTo>
                    <a:pt x="137" y="22"/>
                    <a:pt x="137" y="26"/>
                    <a:pt x="137" y="27"/>
                  </a:cubicBezTo>
                  <a:cubicBezTo>
                    <a:pt x="137" y="28"/>
                    <a:pt x="135" y="29"/>
                    <a:pt x="132" y="29"/>
                  </a:cubicBezTo>
                  <a:cubicBezTo>
                    <a:pt x="129" y="30"/>
                    <a:pt x="131" y="30"/>
                    <a:pt x="130" y="33"/>
                  </a:cubicBezTo>
                  <a:cubicBezTo>
                    <a:pt x="129" y="37"/>
                    <a:pt x="128" y="34"/>
                    <a:pt x="126" y="33"/>
                  </a:cubicBezTo>
                  <a:cubicBezTo>
                    <a:pt x="124" y="33"/>
                    <a:pt x="124" y="33"/>
                    <a:pt x="121" y="33"/>
                  </a:cubicBezTo>
                  <a:cubicBezTo>
                    <a:pt x="118" y="34"/>
                    <a:pt x="120" y="36"/>
                    <a:pt x="120" y="36"/>
                  </a:cubicBezTo>
                  <a:cubicBezTo>
                    <a:pt x="120" y="36"/>
                    <a:pt x="122" y="38"/>
                    <a:pt x="123" y="38"/>
                  </a:cubicBezTo>
                  <a:cubicBezTo>
                    <a:pt x="125" y="39"/>
                    <a:pt x="123" y="41"/>
                    <a:pt x="123" y="41"/>
                  </a:cubicBezTo>
                  <a:cubicBezTo>
                    <a:pt x="123" y="41"/>
                    <a:pt x="122" y="43"/>
                    <a:pt x="121" y="43"/>
                  </a:cubicBezTo>
                  <a:cubicBezTo>
                    <a:pt x="120" y="42"/>
                    <a:pt x="115" y="42"/>
                    <a:pt x="115" y="42"/>
                  </a:cubicBezTo>
                  <a:cubicBezTo>
                    <a:pt x="110" y="45"/>
                    <a:pt x="110" y="45"/>
                    <a:pt x="110" y="45"/>
                  </a:cubicBezTo>
                  <a:cubicBezTo>
                    <a:pt x="110" y="45"/>
                    <a:pt x="111" y="49"/>
                    <a:pt x="114" y="53"/>
                  </a:cubicBezTo>
                  <a:cubicBezTo>
                    <a:pt x="117" y="57"/>
                    <a:pt x="114" y="54"/>
                    <a:pt x="114" y="54"/>
                  </a:cubicBezTo>
                  <a:cubicBezTo>
                    <a:pt x="114" y="54"/>
                    <a:pt x="115" y="57"/>
                    <a:pt x="115" y="59"/>
                  </a:cubicBezTo>
                  <a:cubicBezTo>
                    <a:pt x="115" y="61"/>
                    <a:pt x="115" y="60"/>
                    <a:pt x="116" y="60"/>
                  </a:cubicBezTo>
                  <a:cubicBezTo>
                    <a:pt x="117" y="60"/>
                    <a:pt x="119" y="60"/>
                    <a:pt x="119" y="60"/>
                  </a:cubicBezTo>
                  <a:cubicBezTo>
                    <a:pt x="119" y="60"/>
                    <a:pt x="123" y="66"/>
                    <a:pt x="123" y="66"/>
                  </a:cubicBezTo>
                  <a:cubicBezTo>
                    <a:pt x="124" y="66"/>
                    <a:pt x="129" y="65"/>
                    <a:pt x="129" y="65"/>
                  </a:cubicBezTo>
                  <a:cubicBezTo>
                    <a:pt x="129" y="65"/>
                    <a:pt x="133" y="64"/>
                    <a:pt x="135" y="64"/>
                  </a:cubicBezTo>
                  <a:cubicBezTo>
                    <a:pt x="137" y="63"/>
                    <a:pt x="135" y="61"/>
                    <a:pt x="135" y="61"/>
                  </a:cubicBezTo>
                  <a:cubicBezTo>
                    <a:pt x="137" y="56"/>
                    <a:pt x="137" y="56"/>
                    <a:pt x="137" y="56"/>
                  </a:cubicBezTo>
                  <a:cubicBezTo>
                    <a:pt x="143" y="55"/>
                    <a:pt x="143" y="55"/>
                    <a:pt x="143" y="55"/>
                  </a:cubicBezTo>
                  <a:cubicBezTo>
                    <a:pt x="146" y="61"/>
                    <a:pt x="146" y="61"/>
                    <a:pt x="146" y="61"/>
                  </a:cubicBezTo>
                  <a:cubicBezTo>
                    <a:pt x="145" y="65"/>
                    <a:pt x="145" y="65"/>
                    <a:pt x="145" y="65"/>
                  </a:cubicBezTo>
                  <a:cubicBezTo>
                    <a:pt x="150" y="70"/>
                    <a:pt x="150" y="70"/>
                    <a:pt x="150" y="70"/>
                  </a:cubicBezTo>
                  <a:cubicBezTo>
                    <a:pt x="151" y="75"/>
                    <a:pt x="151" y="75"/>
                    <a:pt x="151" y="75"/>
                  </a:cubicBezTo>
                  <a:cubicBezTo>
                    <a:pt x="151" y="75"/>
                    <a:pt x="156" y="76"/>
                    <a:pt x="157" y="77"/>
                  </a:cubicBezTo>
                  <a:cubicBezTo>
                    <a:pt x="158" y="77"/>
                    <a:pt x="161" y="76"/>
                    <a:pt x="161" y="76"/>
                  </a:cubicBezTo>
                  <a:cubicBezTo>
                    <a:pt x="165" y="81"/>
                    <a:pt x="165" y="81"/>
                    <a:pt x="165" y="81"/>
                  </a:cubicBezTo>
                  <a:cubicBezTo>
                    <a:pt x="166" y="80"/>
                    <a:pt x="166" y="80"/>
                    <a:pt x="166" y="80"/>
                  </a:cubicBezTo>
                  <a:cubicBezTo>
                    <a:pt x="166" y="81"/>
                    <a:pt x="166" y="81"/>
                    <a:pt x="166" y="81"/>
                  </a:cubicBezTo>
                  <a:cubicBezTo>
                    <a:pt x="166" y="81"/>
                    <a:pt x="166" y="83"/>
                    <a:pt x="165" y="83"/>
                  </a:cubicBezTo>
                  <a:cubicBezTo>
                    <a:pt x="163" y="82"/>
                    <a:pt x="162" y="82"/>
                    <a:pt x="162" y="82"/>
                  </a:cubicBezTo>
                  <a:cubicBezTo>
                    <a:pt x="159" y="80"/>
                    <a:pt x="159" y="80"/>
                    <a:pt x="159" y="80"/>
                  </a:cubicBezTo>
                  <a:cubicBezTo>
                    <a:pt x="158" y="81"/>
                    <a:pt x="158" y="81"/>
                    <a:pt x="158" y="81"/>
                  </a:cubicBezTo>
                  <a:cubicBezTo>
                    <a:pt x="155" y="85"/>
                    <a:pt x="155" y="85"/>
                    <a:pt x="155" y="85"/>
                  </a:cubicBezTo>
                  <a:cubicBezTo>
                    <a:pt x="157" y="86"/>
                    <a:pt x="157" y="86"/>
                    <a:pt x="157" y="86"/>
                  </a:cubicBezTo>
                  <a:cubicBezTo>
                    <a:pt x="159" y="88"/>
                    <a:pt x="159" y="88"/>
                    <a:pt x="159" y="88"/>
                  </a:cubicBezTo>
                  <a:cubicBezTo>
                    <a:pt x="159" y="91"/>
                    <a:pt x="159" y="91"/>
                    <a:pt x="159" y="91"/>
                  </a:cubicBezTo>
                  <a:cubicBezTo>
                    <a:pt x="159" y="95"/>
                    <a:pt x="159" y="95"/>
                    <a:pt x="159" y="95"/>
                  </a:cubicBezTo>
                  <a:cubicBezTo>
                    <a:pt x="157" y="98"/>
                    <a:pt x="157" y="98"/>
                    <a:pt x="157" y="98"/>
                  </a:cubicBezTo>
                  <a:cubicBezTo>
                    <a:pt x="157" y="98"/>
                    <a:pt x="158" y="100"/>
                    <a:pt x="158" y="101"/>
                  </a:cubicBezTo>
                  <a:cubicBezTo>
                    <a:pt x="158" y="101"/>
                    <a:pt x="160" y="103"/>
                    <a:pt x="160" y="103"/>
                  </a:cubicBezTo>
                  <a:cubicBezTo>
                    <a:pt x="162" y="105"/>
                    <a:pt x="162" y="105"/>
                    <a:pt x="162" y="105"/>
                  </a:cubicBezTo>
                  <a:cubicBezTo>
                    <a:pt x="160" y="110"/>
                    <a:pt x="160" y="110"/>
                    <a:pt x="160" y="110"/>
                  </a:cubicBezTo>
                  <a:cubicBezTo>
                    <a:pt x="158" y="112"/>
                    <a:pt x="158" y="112"/>
                    <a:pt x="158" y="112"/>
                  </a:cubicBezTo>
                  <a:cubicBezTo>
                    <a:pt x="158" y="114"/>
                    <a:pt x="158" y="114"/>
                    <a:pt x="158" y="114"/>
                  </a:cubicBezTo>
                  <a:cubicBezTo>
                    <a:pt x="158" y="114"/>
                    <a:pt x="160" y="115"/>
                    <a:pt x="159" y="115"/>
                  </a:cubicBezTo>
                  <a:cubicBezTo>
                    <a:pt x="158" y="115"/>
                    <a:pt x="156" y="115"/>
                    <a:pt x="156" y="115"/>
                  </a:cubicBezTo>
                  <a:cubicBezTo>
                    <a:pt x="156" y="115"/>
                    <a:pt x="156" y="116"/>
                    <a:pt x="156" y="117"/>
                  </a:cubicBezTo>
                  <a:cubicBezTo>
                    <a:pt x="156" y="117"/>
                    <a:pt x="157" y="119"/>
                    <a:pt x="157" y="119"/>
                  </a:cubicBezTo>
                  <a:cubicBezTo>
                    <a:pt x="157" y="119"/>
                    <a:pt x="158" y="119"/>
                    <a:pt x="158" y="120"/>
                  </a:cubicBezTo>
                  <a:cubicBezTo>
                    <a:pt x="158" y="121"/>
                    <a:pt x="157" y="123"/>
                    <a:pt x="157" y="123"/>
                  </a:cubicBezTo>
                  <a:cubicBezTo>
                    <a:pt x="157" y="123"/>
                    <a:pt x="156" y="127"/>
                    <a:pt x="156" y="127"/>
                  </a:cubicBezTo>
                  <a:cubicBezTo>
                    <a:pt x="157" y="127"/>
                    <a:pt x="157" y="129"/>
                    <a:pt x="157" y="129"/>
                  </a:cubicBezTo>
                  <a:cubicBezTo>
                    <a:pt x="157" y="133"/>
                    <a:pt x="157" y="133"/>
                    <a:pt x="157" y="133"/>
                  </a:cubicBezTo>
                  <a:cubicBezTo>
                    <a:pt x="156" y="136"/>
                    <a:pt x="156" y="136"/>
                    <a:pt x="156" y="136"/>
                  </a:cubicBezTo>
                  <a:cubicBezTo>
                    <a:pt x="157" y="138"/>
                    <a:pt x="157" y="138"/>
                    <a:pt x="157" y="138"/>
                  </a:cubicBezTo>
                  <a:cubicBezTo>
                    <a:pt x="154" y="140"/>
                    <a:pt x="154" y="140"/>
                    <a:pt x="154" y="140"/>
                  </a:cubicBezTo>
                  <a:cubicBezTo>
                    <a:pt x="153" y="142"/>
                    <a:pt x="153" y="142"/>
                    <a:pt x="153" y="142"/>
                  </a:cubicBezTo>
                  <a:cubicBezTo>
                    <a:pt x="153" y="142"/>
                    <a:pt x="151" y="143"/>
                    <a:pt x="151" y="144"/>
                  </a:cubicBezTo>
                  <a:cubicBezTo>
                    <a:pt x="151" y="144"/>
                    <a:pt x="150" y="145"/>
                    <a:pt x="150" y="146"/>
                  </a:cubicBezTo>
                  <a:cubicBezTo>
                    <a:pt x="150" y="147"/>
                    <a:pt x="149" y="148"/>
                    <a:pt x="149" y="148"/>
                  </a:cubicBezTo>
                  <a:cubicBezTo>
                    <a:pt x="148" y="149"/>
                    <a:pt x="146" y="151"/>
                    <a:pt x="146" y="151"/>
                  </a:cubicBezTo>
                  <a:cubicBezTo>
                    <a:pt x="145" y="153"/>
                    <a:pt x="145" y="153"/>
                    <a:pt x="145" y="153"/>
                  </a:cubicBezTo>
                  <a:cubicBezTo>
                    <a:pt x="145" y="153"/>
                    <a:pt x="146" y="155"/>
                    <a:pt x="146" y="155"/>
                  </a:cubicBezTo>
                  <a:cubicBezTo>
                    <a:pt x="146" y="156"/>
                    <a:pt x="146" y="156"/>
                    <a:pt x="146" y="156"/>
                  </a:cubicBezTo>
                  <a:cubicBezTo>
                    <a:pt x="144" y="158"/>
                    <a:pt x="144" y="158"/>
                    <a:pt x="144" y="158"/>
                  </a:cubicBezTo>
                  <a:cubicBezTo>
                    <a:pt x="139" y="162"/>
                    <a:pt x="139" y="162"/>
                    <a:pt x="139" y="162"/>
                  </a:cubicBezTo>
                  <a:cubicBezTo>
                    <a:pt x="139" y="162"/>
                    <a:pt x="139" y="163"/>
                    <a:pt x="138" y="164"/>
                  </a:cubicBezTo>
                  <a:cubicBezTo>
                    <a:pt x="138" y="166"/>
                    <a:pt x="137" y="166"/>
                    <a:pt x="137" y="166"/>
                  </a:cubicBezTo>
                  <a:cubicBezTo>
                    <a:pt x="137" y="166"/>
                    <a:pt x="136" y="166"/>
                    <a:pt x="135" y="166"/>
                  </a:cubicBezTo>
                  <a:cubicBezTo>
                    <a:pt x="135" y="166"/>
                    <a:pt x="134" y="165"/>
                    <a:pt x="134" y="165"/>
                  </a:cubicBezTo>
                  <a:cubicBezTo>
                    <a:pt x="134" y="167"/>
                    <a:pt x="134" y="167"/>
                    <a:pt x="134" y="167"/>
                  </a:cubicBezTo>
                  <a:cubicBezTo>
                    <a:pt x="134" y="167"/>
                    <a:pt x="134" y="168"/>
                    <a:pt x="135" y="168"/>
                  </a:cubicBezTo>
                  <a:cubicBezTo>
                    <a:pt x="136" y="169"/>
                    <a:pt x="136" y="170"/>
                    <a:pt x="137" y="170"/>
                  </a:cubicBezTo>
                  <a:cubicBezTo>
                    <a:pt x="137" y="171"/>
                    <a:pt x="138" y="172"/>
                    <a:pt x="138" y="172"/>
                  </a:cubicBezTo>
                  <a:cubicBezTo>
                    <a:pt x="136" y="174"/>
                    <a:pt x="136" y="174"/>
                    <a:pt x="136" y="174"/>
                  </a:cubicBezTo>
                  <a:cubicBezTo>
                    <a:pt x="136" y="175"/>
                    <a:pt x="136" y="175"/>
                    <a:pt x="136" y="175"/>
                  </a:cubicBezTo>
                  <a:cubicBezTo>
                    <a:pt x="134" y="175"/>
                    <a:pt x="134" y="175"/>
                    <a:pt x="134" y="175"/>
                  </a:cubicBezTo>
                  <a:cubicBezTo>
                    <a:pt x="133" y="174"/>
                    <a:pt x="133" y="174"/>
                    <a:pt x="133" y="174"/>
                  </a:cubicBezTo>
                  <a:cubicBezTo>
                    <a:pt x="133" y="174"/>
                    <a:pt x="132" y="174"/>
                    <a:pt x="132" y="174"/>
                  </a:cubicBez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3175" cap="rnd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Lato Light"/>
              </a:endParaRPr>
            </a:p>
          </p:txBody>
        </p:sp>
        <p:sp>
          <p:nvSpPr>
            <p:cNvPr id="37" name="Freeform 45">
              <a:extLst>
                <a:ext uri="{FF2B5EF4-FFF2-40B4-BE49-F238E27FC236}">
                  <a16:creationId xmlns:a16="http://schemas.microsoft.com/office/drawing/2014/main" id="{34703731-69CE-13D7-48EA-A98CAA66684A}"/>
                </a:ext>
              </a:extLst>
            </p:cNvPr>
            <p:cNvSpPr>
              <a:spLocks/>
            </p:cNvSpPr>
            <p:nvPr/>
          </p:nvSpPr>
          <p:spPr bwMode="auto">
            <a:xfrm>
              <a:off x="3117355" y="3610127"/>
              <a:ext cx="405690" cy="613681"/>
            </a:xfrm>
            <a:custGeom>
              <a:avLst/>
              <a:gdLst>
                <a:gd name="T0" fmla="*/ 84 w 178"/>
                <a:gd name="T1" fmla="*/ 3 h 278"/>
                <a:gd name="T2" fmla="*/ 97 w 178"/>
                <a:gd name="T3" fmla="*/ 2 h 278"/>
                <a:gd name="T4" fmla="*/ 107 w 178"/>
                <a:gd name="T5" fmla="*/ 5 h 278"/>
                <a:gd name="T6" fmla="*/ 102 w 178"/>
                <a:gd name="T7" fmla="*/ 16 h 278"/>
                <a:gd name="T8" fmla="*/ 113 w 178"/>
                <a:gd name="T9" fmla="*/ 16 h 278"/>
                <a:gd name="T10" fmla="*/ 119 w 178"/>
                <a:gd name="T11" fmla="*/ 18 h 278"/>
                <a:gd name="T12" fmla="*/ 126 w 178"/>
                <a:gd name="T13" fmla="*/ 24 h 278"/>
                <a:gd name="T14" fmla="*/ 134 w 178"/>
                <a:gd name="T15" fmla="*/ 25 h 278"/>
                <a:gd name="T16" fmla="*/ 145 w 178"/>
                <a:gd name="T17" fmla="*/ 19 h 278"/>
                <a:gd name="T18" fmla="*/ 154 w 178"/>
                <a:gd name="T19" fmla="*/ 24 h 278"/>
                <a:gd name="T20" fmla="*/ 164 w 178"/>
                <a:gd name="T21" fmla="*/ 27 h 278"/>
                <a:gd name="T22" fmla="*/ 167 w 178"/>
                <a:gd name="T23" fmla="*/ 34 h 278"/>
                <a:gd name="T24" fmla="*/ 165 w 178"/>
                <a:gd name="T25" fmla="*/ 42 h 278"/>
                <a:gd name="T26" fmla="*/ 178 w 178"/>
                <a:gd name="T27" fmla="*/ 50 h 278"/>
                <a:gd name="T28" fmla="*/ 168 w 178"/>
                <a:gd name="T29" fmla="*/ 59 h 278"/>
                <a:gd name="T30" fmla="*/ 156 w 178"/>
                <a:gd name="T31" fmla="*/ 65 h 278"/>
                <a:gd name="T32" fmla="*/ 144 w 178"/>
                <a:gd name="T33" fmla="*/ 74 h 278"/>
                <a:gd name="T34" fmla="*/ 142 w 178"/>
                <a:gd name="T35" fmla="*/ 81 h 278"/>
                <a:gd name="T36" fmla="*/ 141 w 178"/>
                <a:gd name="T37" fmla="*/ 92 h 278"/>
                <a:gd name="T38" fmla="*/ 137 w 178"/>
                <a:gd name="T39" fmla="*/ 103 h 278"/>
                <a:gd name="T40" fmla="*/ 135 w 178"/>
                <a:gd name="T41" fmla="*/ 112 h 278"/>
                <a:gd name="T42" fmla="*/ 126 w 178"/>
                <a:gd name="T43" fmla="*/ 117 h 278"/>
                <a:gd name="T44" fmla="*/ 130 w 178"/>
                <a:gd name="T45" fmla="*/ 128 h 278"/>
                <a:gd name="T46" fmla="*/ 123 w 178"/>
                <a:gd name="T47" fmla="*/ 137 h 278"/>
                <a:gd name="T48" fmla="*/ 120 w 178"/>
                <a:gd name="T49" fmla="*/ 144 h 278"/>
                <a:gd name="T50" fmla="*/ 111 w 178"/>
                <a:gd name="T51" fmla="*/ 143 h 278"/>
                <a:gd name="T52" fmla="*/ 102 w 178"/>
                <a:gd name="T53" fmla="*/ 141 h 278"/>
                <a:gd name="T54" fmla="*/ 102 w 178"/>
                <a:gd name="T55" fmla="*/ 149 h 278"/>
                <a:gd name="T56" fmla="*/ 103 w 178"/>
                <a:gd name="T57" fmla="*/ 157 h 278"/>
                <a:gd name="T58" fmla="*/ 104 w 178"/>
                <a:gd name="T59" fmla="*/ 166 h 278"/>
                <a:gd name="T60" fmla="*/ 107 w 178"/>
                <a:gd name="T61" fmla="*/ 174 h 278"/>
                <a:gd name="T62" fmla="*/ 114 w 178"/>
                <a:gd name="T63" fmla="*/ 180 h 278"/>
                <a:gd name="T64" fmla="*/ 106 w 178"/>
                <a:gd name="T65" fmla="*/ 189 h 278"/>
                <a:gd name="T66" fmla="*/ 96 w 178"/>
                <a:gd name="T67" fmla="*/ 196 h 278"/>
                <a:gd name="T68" fmla="*/ 93 w 178"/>
                <a:gd name="T69" fmla="*/ 205 h 278"/>
                <a:gd name="T70" fmla="*/ 94 w 178"/>
                <a:gd name="T71" fmla="*/ 214 h 278"/>
                <a:gd name="T72" fmla="*/ 100 w 178"/>
                <a:gd name="T73" fmla="*/ 224 h 278"/>
                <a:gd name="T74" fmla="*/ 100 w 178"/>
                <a:gd name="T75" fmla="*/ 233 h 278"/>
                <a:gd name="T76" fmla="*/ 91 w 178"/>
                <a:gd name="T77" fmla="*/ 233 h 278"/>
                <a:gd name="T78" fmla="*/ 80 w 178"/>
                <a:gd name="T79" fmla="*/ 243 h 278"/>
                <a:gd name="T80" fmla="*/ 71 w 178"/>
                <a:gd name="T81" fmla="*/ 254 h 278"/>
                <a:gd name="T82" fmla="*/ 71 w 178"/>
                <a:gd name="T83" fmla="*/ 268 h 278"/>
                <a:gd name="T84" fmla="*/ 62 w 178"/>
                <a:gd name="T85" fmla="*/ 275 h 278"/>
                <a:gd name="T86" fmla="*/ 40 w 178"/>
                <a:gd name="T87" fmla="*/ 274 h 278"/>
                <a:gd name="T88" fmla="*/ 26 w 178"/>
                <a:gd name="T89" fmla="*/ 268 h 278"/>
                <a:gd name="T90" fmla="*/ 11 w 178"/>
                <a:gd name="T91" fmla="*/ 265 h 278"/>
                <a:gd name="T92" fmla="*/ 4 w 178"/>
                <a:gd name="T93" fmla="*/ 261 h 278"/>
                <a:gd name="T94" fmla="*/ 14 w 178"/>
                <a:gd name="T95" fmla="*/ 247 h 278"/>
                <a:gd name="T96" fmla="*/ 21 w 178"/>
                <a:gd name="T97" fmla="*/ 225 h 278"/>
                <a:gd name="T98" fmla="*/ 28 w 178"/>
                <a:gd name="T99" fmla="*/ 199 h 278"/>
                <a:gd name="T100" fmla="*/ 25 w 178"/>
                <a:gd name="T101" fmla="*/ 188 h 278"/>
                <a:gd name="T102" fmla="*/ 11 w 178"/>
                <a:gd name="T103" fmla="*/ 188 h 278"/>
                <a:gd name="T104" fmla="*/ 14 w 178"/>
                <a:gd name="T105" fmla="*/ 174 h 278"/>
                <a:gd name="T106" fmla="*/ 4 w 178"/>
                <a:gd name="T107" fmla="*/ 171 h 278"/>
                <a:gd name="T108" fmla="*/ 11 w 178"/>
                <a:gd name="T109" fmla="*/ 157 h 278"/>
                <a:gd name="T110" fmla="*/ 18 w 178"/>
                <a:gd name="T111" fmla="*/ 143 h 278"/>
                <a:gd name="T112" fmla="*/ 22 w 178"/>
                <a:gd name="T113" fmla="*/ 135 h 278"/>
                <a:gd name="T114" fmla="*/ 32 w 178"/>
                <a:gd name="T115" fmla="*/ 129 h 278"/>
                <a:gd name="T116" fmla="*/ 49 w 178"/>
                <a:gd name="T117" fmla="*/ 98 h 278"/>
                <a:gd name="T118" fmla="*/ 71 w 178"/>
                <a:gd name="T119" fmla="*/ 55 h 278"/>
                <a:gd name="T120" fmla="*/ 70 w 178"/>
                <a:gd name="T121" fmla="*/ 32 h 278"/>
                <a:gd name="T122" fmla="*/ 72 w 178"/>
                <a:gd name="T123" fmla="*/ 19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8" h="278">
                  <a:moveTo>
                    <a:pt x="74" y="9"/>
                  </a:moveTo>
                  <a:cubicBezTo>
                    <a:pt x="74" y="9"/>
                    <a:pt x="78" y="6"/>
                    <a:pt x="78" y="6"/>
                  </a:cubicBezTo>
                  <a:cubicBezTo>
                    <a:pt x="78" y="6"/>
                    <a:pt x="79" y="5"/>
                    <a:pt x="79" y="5"/>
                  </a:cubicBezTo>
                  <a:cubicBezTo>
                    <a:pt x="80" y="5"/>
                    <a:pt x="81" y="5"/>
                    <a:pt x="82" y="5"/>
                  </a:cubicBezTo>
                  <a:cubicBezTo>
                    <a:pt x="82" y="5"/>
                    <a:pt x="83" y="4"/>
                    <a:pt x="83" y="4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6" y="2"/>
                    <a:pt x="86" y="2"/>
                    <a:pt x="86" y="2"/>
                  </a:cubicBezTo>
                  <a:cubicBezTo>
                    <a:pt x="88" y="2"/>
                    <a:pt x="88" y="2"/>
                    <a:pt x="88" y="2"/>
                  </a:cubicBezTo>
                  <a:cubicBezTo>
                    <a:pt x="88" y="2"/>
                    <a:pt x="89" y="2"/>
                    <a:pt x="89" y="2"/>
                  </a:cubicBezTo>
                  <a:cubicBezTo>
                    <a:pt x="89" y="2"/>
                    <a:pt x="93" y="1"/>
                    <a:pt x="93" y="1"/>
                  </a:cubicBezTo>
                  <a:cubicBezTo>
                    <a:pt x="93" y="1"/>
                    <a:pt x="94" y="2"/>
                    <a:pt x="95" y="2"/>
                  </a:cubicBezTo>
                  <a:cubicBezTo>
                    <a:pt x="95" y="2"/>
                    <a:pt x="97" y="2"/>
                    <a:pt x="97" y="2"/>
                  </a:cubicBezTo>
                  <a:cubicBezTo>
                    <a:pt x="98" y="2"/>
                    <a:pt x="100" y="1"/>
                    <a:pt x="100" y="1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05" y="2"/>
                    <a:pt x="105" y="2"/>
                    <a:pt x="105" y="2"/>
                  </a:cubicBezTo>
                  <a:cubicBezTo>
                    <a:pt x="105" y="2"/>
                    <a:pt x="105" y="4"/>
                    <a:pt x="105" y="4"/>
                  </a:cubicBezTo>
                  <a:cubicBezTo>
                    <a:pt x="105" y="4"/>
                    <a:pt x="105" y="5"/>
                    <a:pt x="106" y="5"/>
                  </a:cubicBezTo>
                  <a:cubicBezTo>
                    <a:pt x="107" y="5"/>
                    <a:pt x="107" y="5"/>
                    <a:pt x="107" y="5"/>
                  </a:cubicBezTo>
                  <a:cubicBezTo>
                    <a:pt x="107" y="6"/>
                    <a:pt x="107" y="9"/>
                    <a:pt x="107" y="9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4" y="10"/>
                    <a:pt x="103" y="10"/>
                    <a:pt x="103" y="11"/>
                  </a:cubicBezTo>
                  <a:cubicBezTo>
                    <a:pt x="103" y="11"/>
                    <a:pt x="101" y="12"/>
                    <a:pt x="101" y="12"/>
                  </a:cubicBezTo>
                  <a:cubicBezTo>
                    <a:pt x="101" y="13"/>
                    <a:pt x="100" y="13"/>
                    <a:pt x="101" y="14"/>
                  </a:cubicBezTo>
                  <a:cubicBezTo>
                    <a:pt x="101" y="15"/>
                    <a:pt x="102" y="16"/>
                    <a:pt x="102" y="16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2" y="18"/>
                    <a:pt x="102" y="19"/>
                    <a:pt x="103" y="19"/>
                  </a:cubicBezTo>
                  <a:cubicBezTo>
                    <a:pt x="103" y="20"/>
                    <a:pt x="104" y="19"/>
                    <a:pt x="105" y="19"/>
                  </a:cubicBezTo>
                  <a:cubicBezTo>
                    <a:pt x="107" y="19"/>
                    <a:pt x="108" y="18"/>
                    <a:pt x="109" y="18"/>
                  </a:cubicBezTo>
                  <a:cubicBezTo>
                    <a:pt x="109" y="18"/>
                    <a:pt x="110" y="18"/>
                    <a:pt x="110" y="18"/>
                  </a:cubicBezTo>
                  <a:cubicBezTo>
                    <a:pt x="111" y="17"/>
                    <a:pt x="113" y="16"/>
                    <a:pt x="113" y="16"/>
                  </a:cubicBezTo>
                  <a:cubicBezTo>
                    <a:pt x="113" y="16"/>
                    <a:pt x="113" y="14"/>
                    <a:pt x="114" y="15"/>
                  </a:cubicBezTo>
                  <a:cubicBezTo>
                    <a:pt x="114" y="15"/>
                    <a:pt x="114" y="17"/>
                    <a:pt x="114" y="17"/>
                  </a:cubicBezTo>
                  <a:cubicBezTo>
                    <a:pt x="114" y="17"/>
                    <a:pt x="113" y="19"/>
                    <a:pt x="113" y="19"/>
                  </a:cubicBezTo>
                  <a:cubicBezTo>
                    <a:pt x="114" y="20"/>
                    <a:pt x="115" y="19"/>
                    <a:pt x="115" y="19"/>
                  </a:cubicBezTo>
                  <a:cubicBezTo>
                    <a:pt x="116" y="18"/>
                    <a:pt x="117" y="18"/>
                    <a:pt x="117" y="18"/>
                  </a:cubicBezTo>
                  <a:cubicBezTo>
                    <a:pt x="119" y="18"/>
                    <a:pt x="119" y="18"/>
                    <a:pt x="119" y="18"/>
                  </a:cubicBezTo>
                  <a:cubicBezTo>
                    <a:pt x="119" y="18"/>
                    <a:pt x="121" y="18"/>
                    <a:pt x="121" y="18"/>
                  </a:cubicBezTo>
                  <a:cubicBezTo>
                    <a:pt x="121" y="18"/>
                    <a:pt x="122" y="19"/>
                    <a:pt x="123" y="19"/>
                  </a:cubicBezTo>
                  <a:cubicBezTo>
                    <a:pt x="123" y="20"/>
                    <a:pt x="126" y="21"/>
                    <a:pt x="126" y="21"/>
                  </a:cubicBezTo>
                  <a:cubicBezTo>
                    <a:pt x="125" y="23"/>
                    <a:pt x="125" y="23"/>
                    <a:pt x="125" y="23"/>
                  </a:cubicBezTo>
                  <a:cubicBezTo>
                    <a:pt x="125" y="23"/>
                    <a:pt x="124" y="25"/>
                    <a:pt x="125" y="25"/>
                  </a:cubicBezTo>
                  <a:cubicBezTo>
                    <a:pt x="125" y="25"/>
                    <a:pt x="126" y="24"/>
                    <a:pt x="126" y="24"/>
                  </a:cubicBezTo>
                  <a:cubicBezTo>
                    <a:pt x="127" y="24"/>
                    <a:pt x="128" y="23"/>
                    <a:pt x="128" y="23"/>
                  </a:cubicBezTo>
                  <a:cubicBezTo>
                    <a:pt x="128" y="23"/>
                    <a:pt x="128" y="22"/>
                    <a:pt x="128" y="22"/>
                  </a:cubicBezTo>
                  <a:cubicBezTo>
                    <a:pt x="128" y="23"/>
                    <a:pt x="130" y="24"/>
                    <a:pt x="130" y="24"/>
                  </a:cubicBezTo>
                  <a:cubicBezTo>
                    <a:pt x="130" y="24"/>
                    <a:pt x="131" y="26"/>
                    <a:pt x="131" y="26"/>
                  </a:cubicBezTo>
                  <a:cubicBezTo>
                    <a:pt x="131" y="26"/>
                    <a:pt x="133" y="25"/>
                    <a:pt x="133" y="25"/>
                  </a:cubicBezTo>
                  <a:cubicBezTo>
                    <a:pt x="133" y="25"/>
                    <a:pt x="133" y="25"/>
                    <a:pt x="134" y="25"/>
                  </a:cubicBezTo>
                  <a:cubicBezTo>
                    <a:pt x="135" y="25"/>
                    <a:pt x="135" y="25"/>
                    <a:pt x="135" y="25"/>
                  </a:cubicBezTo>
                  <a:cubicBezTo>
                    <a:pt x="136" y="26"/>
                    <a:pt x="139" y="26"/>
                    <a:pt x="139" y="26"/>
                  </a:cubicBezTo>
                  <a:cubicBezTo>
                    <a:pt x="142" y="24"/>
                    <a:pt x="142" y="24"/>
                    <a:pt x="142" y="24"/>
                  </a:cubicBezTo>
                  <a:cubicBezTo>
                    <a:pt x="143" y="21"/>
                    <a:pt x="143" y="21"/>
                    <a:pt x="143" y="21"/>
                  </a:cubicBezTo>
                  <a:cubicBezTo>
                    <a:pt x="143" y="20"/>
                    <a:pt x="143" y="20"/>
                    <a:pt x="143" y="20"/>
                  </a:cubicBezTo>
                  <a:cubicBezTo>
                    <a:pt x="143" y="20"/>
                    <a:pt x="145" y="19"/>
                    <a:pt x="145" y="19"/>
                  </a:cubicBezTo>
                  <a:cubicBezTo>
                    <a:pt x="145" y="19"/>
                    <a:pt x="146" y="19"/>
                    <a:pt x="146" y="20"/>
                  </a:cubicBezTo>
                  <a:cubicBezTo>
                    <a:pt x="146" y="20"/>
                    <a:pt x="148" y="22"/>
                    <a:pt x="148" y="22"/>
                  </a:cubicBezTo>
                  <a:cubicBezTo>
                    <a:pt x="148" y="22"/>
                    <a:pt x="150" y="22"/>
                    <a:pt x="150" y="22"/>
                  </a:cubicBezTo>
                  <a:cubicBezTo>
                    <a:pt x="151" y="22"/>
                    <a:pt x="151" y="21"/>
                    <a:pt x="152" y="22"/>
                  </a:cubicBezTo>
                  <a:cubicBezTo>
                    <a:pt x="152" y="23"/>
                    <a:pt x="152" y="24"/>
                    <a:pt x="153" y="24"/>
                  </a:cubicBezTo>
                  <a:cubicBezTo>
                    <a:pt x="153" y="24"/>
                    <a:pt x="154" y="24"/>
                    <a:pt x="154" y="24"/>
                  </a:cubicBezTo>
                  <a:cubicBezTo>
                    <a:pt x="155" y="25"/>
                    <a:pt x="157" y="25"/>
                    <a:pt x="157" y="25"/>
                  </a:cubicBezTo>
                  <a:cubicBezTo>
                    <a:pt x="158" y="23"/>
                    <a:pt x="158" y="23"/>
                    <a:pt x="158" y="23"/>
                  </a:cubicBezTo>
                  <a:cubicBezTo>
                    <a:pt x="158" y="23"/>
                    <a:pt x="158" y="22"/>
                    <a:pt x="159" y="23"/>
                  </a:cubicBezTo>
                  <a:cubicBezTo>
                    <a:pt x="160" y="23"/>
                    <a:pt x="160" y="25"/>
                    <a:pt x="160" y="25"/>
                  </a:cubicBezTo>
                  <a:cubicBezTo>
                    <a:pt x="160" y="25"/>
                    <a:pt x="161" y="26"/>
                    <a:pt x="161" y="26"/>
                  </a:cubicBezTo>
                  <a:cubicBezTo>
                    <a:pt x="161" y="26"/>
                    <a:pt x="164" y="27"/>
                    <a:pt x="164" y="27"/>
                  </a:cubicBezTo>
                  <a:cubicBezTo>
                    <a:pt x="164" y="27"/>
                    <a:pt x="166" y="26"/>
                    <a:pt x="166" y="26"/>
                  </a:cubicBezTo>
                  <a:cubicBezTo>
                    <a:pt x="167" y="26"/>
                    <a:pt x="167" y="28"/>
                    <a:pt x="167" y="28"/>
                  </a:cubicBezTo>
                  <a:cubicBezTo>
                    <a:pt x="167" y="28"/>
                    <a:pt x="167" y="29"/>
                    <a:pt x="167" y="29"/>
                  </a:cubicBezTo>
                  <a:cubicBezTo>
                    <a:pt x="166" y="30"/>
                    <a:pt x="166" y="30"/>
                    <a:pt x="167" y="30"/>
                  </a:cubicBezTo>
                  <a:cubicBezTo>
                    <a:pt x="167" y="31"/>
                    <a:pt x="168" y="32"/>
                    <a:pt x="168" y="32"/>
                  </a:cubicBezTo>
                  <a:cubicBezTo>
                    <a:pt x="168" y="32"/>
                    <a:pt x="167" y="34"/>
                    <a:pt x="167" y="34"/>
                  </a:cubicBezTo>
                  <a:cubicBezTo>
                    <a:pt x="167" y="35"/>
                    <a:pt x="166" y="36"/>
                    <a:pt x="166" y="36"/>
                  </a:cubicBezTo>
                  <a:cubicBezTo>
                    <a:pt x="165" y="37"/>
                    <a:pt x="165" y="37"/>
                    <a:pt x="165" y="37"/>
                  </a:cubicBezTo>
                  <a:cubicBezTo>
                    <a:pt x="165" y="38"/>
                    <a:pt x="165" y="38"/>
                    <a:pt x="165" y="38"/>
                  </a:cubicBezTo>
                  <a:cubicBezTo>
                    <a:pt x="165" y="39"/>
                    <a:pt x="165" y="39"/>
                    <a:pt x="165" y="39"/>
                  </a:cubicBezTo>
                  <a:cubicBezTo>
                    <a:pt x="165" y="39"/>
                    <a:pt x="165" y="40"/>
                    <a:pt x="165" y="40"/>
                  </a:cubicBezTo>
                  <a:cubicBezTo>
                    <a:pt x="164" y="40"/>
                    <a:pt x="165" y="42"/>
                    <a:pt x="165" y="42"/>
                  </a:cubicBezTo>
                  <a:cubicBezTo>
                    <a:pt x="166" y="43"/>
                    <a:pt x="166" y="43"/>
                    <a:pt x="166" y="43"/>
                  </a:cubicBezTo>
                  <a:cubicBezTo>
                    <a:pt x="166" y="43"/>
                    <a:pt x="168" y="42"/>
                    <a:pt x="168" y="42"/>
                  </a:cubicBezTo>
                  <a:cubicBezTo>
                    <a:pt x="168" y="42"/>
                    <a:pt x="171" y="43"/>
                    <a:pt x="171" y="43"/>
                  </a:cubicBezTo>
                  <a:cubicBezTo>
                    <a:pt x="171" y="43"/>
                    <a:pt x="173" y="44"/>
                    <a:pt x="173" y="45"/>
                  </a:cubicBezTo>
                  <a:cubicBezTo>
                    <a:pt x="174" y="45"/>
                    <a:pt x="176" y="47"/>
                    <a:pt x="176" y="47"/>
                  </a:cubicBezTo>
                  <a:cubicBezTo>
                    <a:pt x="178" y="50"/>
                    <a:pt x="178" y="50"/>
                    <a:pt x="178" y="50"/>
                  </a:cubicBezTo>
                  <a:cubicBezTo>
                    <a:pt x="176" y="52"/>
                    <a:pt x="176" y="52"/>
                    <a:pt x="176" y="52"/>
                  </a:cubicBezTo>
                  <a:cubicBezTo>
                    <a:pt x="174" y="55"/>
                    <a:pt x="174" y="55"/>
                    <a:pt x="174" y="55"/>
                  </a:cubicBezTo>
                  <a:cubicBezTo>
                    <a:pt x="172" y="56"/>
                    <a:pt x="172" y="56"/>
                    <a:pt x="172" y="56"/>
                  </a:cubicBezTo>
                  <a:cubicBezTo>
                    <a:pt x="172" y="56"/>
                    <a:pt x="171" y="58"/>
                    <a:pt x="171" y="58"/>
                  </a:cubicBezTo>
                  <a:cubicBezTo>
                    <a:pt x="171" y="58"/>
                    <a:pt x="169" y="59"/>
                    <a:pt x="169" y="59"/>
                  </a:cubicBezTo>
                  <a:cubicBezTo>
                    <a:pt x="168" y="59"/>
                    <a:pt x="168" y="59"/>
                    <a:pt x="168" y="59"/>
                  </a:cubicBezTo>
                  <a:cubicBezTo>
                    <a:pt x="165" y="62"/>
                    <a:pt x="165" y="62"/>
                    <a:pt x="165" y="62"/>
                  </a:cubicBezTo>
                  <a:cubicBezTo>
                    <a:pt x="163" y="63"/>
                    <a:pt x="163" y="63"/>
                    <a:pt x="163" y="63"/>
                  </a:cubicBezTo>
                  <a:cubicBezTo>
                    <a:pt x="161" y="64"/>
                    <a:pt x="161" y="64"/>
                    <a:pt x="161" y="64"/>
                  </a:cubicBezTo>
                  <a:cubicBezTo>
                    <a:pt x="160" y="64"/>
                    <a:pt x="160" y="64"/>
                    <a:pt x="160" y="64"/>
                  </a:cubicBezTo>
                  <a:cubicBezTo>
                    <a:pt x="158" y="66"/>
                    <a:pt x="158" y="66"/>
                    <a:pt x="158" y="66"/>
                  </a:cubicBezTo>
                  <a:cubicBezTo>
                    <a:pt x="156" y="65"/>
                    <a:pt x="156" y="65"/>
                    <a:pt x="156" y="65"/>
                  </a:cubicBezTo>
                  <a:cubicBezTo>
                    <a:pt x="153" y="66"/>
                    <a:pt x="153" y="66"/>
                    <a:pt x="153" y="66"/>
                  </a:cubicBezTo>
                  <a:cubicBezTo>
                    <a:pt x="153" y="67"/>
                    <a:pt x="153" y="67"/>
                    <a:pt x="153" y="67"/>
                  </a:cubicBezTo>
                  <a:cubicBezTo>
                    <a:pt x="149" y="69"/>
                    <a:pt x="149" y="69"/>
                    <a:pt x="149" y="69"/>
                  </a:cubicBezTo>
                  <a:cubicBezTo>
                    <a:pt x="148" y="72"/>
                    <a:pt x="148" y="72"/>
                    <a:pt x="148" y="72"/>
                  </a:cubicBezTo>
                  <a:cubicBezTo>
                    <a:pt x="148" y="72"/>
                    <a:pt x="146" y="72"/>
                    <a:pt x="146" y="73"/>
                  </a:cubicBezTo>
                  <a:cubicBezTo>
                    <a:pt x="145" y="73"/>
                    <a:pt x="144" y="74"/>
                    <a:pt x="144" y="74"/>
                  </a:cubicBezTo>
                  <a:cubicBezTo>
                    <a:pt x="142" y="73"/>
                    <a:pt x="142" y="73"/>
                    <a:pt x="142" y="73"/>
                  </a:cubicBezTo>
                  <a:cubicBezTo>
                    <a:pt x="141" y="74"/>
                    <a:pt x="141" y="74"/>
                    <a:pt x="141" y="74"/>
                  </a:cubicBezTo>
                  <a:cubicBezTo>
                    <a:pt x="141" y="76"/>
                    <a:pt x="141" y="76"/>
                    <a:pt x="141" y="76"/>
                  </a:cubicBezTo>
                  <a:cubicBezTo>
                    <a:pt x="142" y="76"/>
                    <a:pt x="142" y="76"/>
                    <a:pt x="142" y="76"/>
                  </a:cubicBezTo>
                  <a:cubicBezTo>
                    <a:pt x="142" y="76"/>
                    <a:pt x="142" y="78"/>
                    <a:pt x="142" y="78"/>
                  </a:cubicBezTo>
                  <a:cubicBezTo>
                    <a:pt x="142" y="79"/>
                    <a:pt x="142" y="81"/>
                    <a:pt x="142" y="81"/>
                  </a:cubicBezTo>
                  <a:cubicBezTo>
                    <a:pt x="144" y="82"/>
                    <a:pt x="144" y="82"/>
                    <a:pt x="144" y="82"/>
                  </a:cubicBezTo>
                  <a:cubicBezTo>
                    <a:pt x="144" y="82"/>
                    <a:pt x="144" y="85"/>
                    <a:pt x="143" y="85"/>
                  </a:cubicBezTo>
                  <a:cubicBezTo>
                    <a:pt x="143" y="85"/>
                    <a:pt x="141" y="86"/>
                    <a:pt x="141" y="86"/>
                  </a:cubicBezTo>
                  <a:cubicBezTo>
                    <a:pt x="141" y="87"/>
                    <a:pt x="141" y="87"/>
                    <a:pt x="141" y="87"/>
                  </a:cubicBezTo>
                  <a:cubicBezTo>
                    <a:pt x="142" y="89"/>
                    <a:pt x="142" y="89"/>
                    <a:pt x="142" y="89"/>
                  </a:cubicBezTo>
                  <a:cubicBezTo>
                    <a:pt x="142" y="89"/>
                    <a:pt x="142" y="92"/>
                    <a:pt x="141" y="92"/>
                  </a:cubicBezTo>
                  <a:cubicBezTo>
                    <a:pt x="141" y="93"/>
                    <a:pt x="140" y="95"/>
                    <a:pt x="140" y="95"/>
                  </a:cubicBezTo>
                  <a:cubicBezTo>
                    <a:pt x="139" y="96"/>
                    <a:pt x="139" y="96"/>
                    <a:pt x="139" y="96"/>
                  </a:cubicBezTo>
                  <a:cubicBezTo>
                    <a:pt x="138" y="98"/>
                    <a:pt x="138" y="98"/>
                    <a:pt x="138" y="98"/>
                  </a:cubicBezTo>
                  <a:cubicBezTo>
                    <a:pt x="139" y="99"/>
                    <a:pt x="139" y="99"/>
                    <a:pt x="139" y="99"/>
                  </a:cubicBezTo>
                  <a:cubicBezTo>
                    <a:pt x="139" y="102"/>
                    <a:pt x="139" y="102"/>
                    <a:pt x="139" y="102"/>
                  </a:cubicBezTo>
                  <a:cubicBezTo>
                    <a:pt x="137" y="103"/>
                    <a:pt x="137" y="103"/>
                    <a:pt x="137" y="103"/>
                  </a:cubicBezTo>
                  <a:cubicBezTo>
                    <a:pt x="136" y="106"/>
                    <a:pt x="136" y="106"/>
                    <a:pt x="136" y="106"/>
                  </a:cubicBezTo>
                  <a:cubicBezTo>
                    <a:pt x="137" y="107"/>
                    <a:pt x="137" y="107"/>
                    <a:pt x="137" y="107"/>
                  </a:cubicBezTo>
                  <a:cubicBezTo>
                    <a:pt x="138" y="109"/>
                    <a:pt x="138" y="109"/>
                    <a:pt x="138" y="109"/>
                  </a:cubicBezTo>
                  <a:cubicBezTo>
                    <a:pt x="137" y="111"/>
                    <a:pt x="137" y="111"/>
                    <a:pt x="137" y="111"/>
                  </a:cubicBezTo>
                  <a:cubicBezTo>
                    <a:pt x="136" y="112"/>
                    <a:pt x="136" y="112"/>
                    <a:pt x="136" y="112"/>
                  </a:cubicBezTo>
                  <a:cubicBezTo>
                    <a:pt x="135" y="112"/>
                    <a:pt x="135" y="112"/>
                    <a:pt x="135" y="112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1" y="114"/>
                    <a:pt x="131" y="114"/>
                    <a:pt x="131" y="114"/>
                  </a:cubicBezTo>
                  <a:cubicBezTo>
                    <a:pt x="130" y="114"/>
                    <a:pt x="130" y="114"/>
                    <a:pt x="130" y="114"/>
                  </a:cubicBezTo>
                  <a:cubicBezTo>
                    <a:pt x="128" y="116"/>
                    <a:pt x="128" y="116"/>
                    <a:pt x="128" y="116"/>
                  </a:cubicBezTo>
                  <a:cubicBezTo>
                    <a:pt x="127" y="116"/>
                    <a:pt x="127" y="116"/>
                    <a:pt x="127" y="116"/>
                  </a:cubicBezTo>
                  <a:cubicBezTo>
                    <a:pt x="126" y="117"/>
                    <a:pt x="126" y="117"/>
                    <a:pt x="126" y="117"/>
                  </a:cubicBezTo>
                  <a:cubicBezTo>
                    <a:pt x="126" y="119"/>
                    <a:pt x="126" y="119"/>
                    <a:pt x="126" y="119"/>
                  </a:cubicBezTo>
                  <a:cubicBezTo>
                    <a:pt x="126" y="119"/>
                    <a:pt x="126" y="120"/>
                    <a:pt x="126" y="120"/>
                  </a:cubicBezTo>
                  <a:cubicBezTo>
                    <a:pt x="127" y="120"/>
                    <a:pt x="127" y="121"/>
                    <a:pt x="127" y="121"/>
                  </a:cubicBezTo>
                  <a:cubicBezTo>
                    <a:pt x="128" y="123"/>
                    <a:pt x="128" y="123"/>
                    <a:pt x="128" y="123"/>
                  </a:cubicBezTo>
                  <a:cubicBezTo>
                    <a:pt x="129" y="125"/>
                    <a:pt x="129" y="125"/>
                    <a:pt x="129" y="125"/>
                  </a:cubicBezTo>
                  <a:cubicBezTo>
                    <a:pt x="130" y="128"/>
                    <a:pt x="130" y="128"/>
                    <a:pt x="130" y="128"/>
                  </a:cubicBezTo>
                  <a:cubicBezTo>
                    <a:pt x="130" y="128"/>
                    <a:pt x="129" y="130"/>
                    <a:pt x="129" y="130"/>
                  </a:cubicBezTo>
                  <a:cubicBezTo>
                    <a:pt x="129" y="130"/>
                    <a:pt x="128" y="132"/>
                    <a:pt x="128" y="132"/>
                  </a:cubicBezTo>
                  <a:cubicBezTo>
                    <a:pt x="127" y="134"/>
                    <a:pt x="127" y="134"/>
                    <a:pt x="127" y="134"/>
                  </a:cubicBezTo>
                  <a:cubicBezTo>
                    <a:pt x="126" y="136"/>
                    <a:pt x="126" y="136"/>
                    <a:pt x="126" y="136"/>
                  </a:cubicBezTo>
                  <a:cubicBezTo>
                    <a:pt x="125" y="137"/>
                    <a:pt x="125" y="137"/>
                    <a:pt x="125" y="137"/>
                  </a:cubicBezTo>
                  <a:cubicBezTo>
                    <a:pt x="123" y="137"/>
                    <a:pt x="123" y="137"/>
                    <a:pt x="123" y="137"/>
                  </a:cubicBezTo>
                  <a:cubicBezTo>
                    <a:pt x="123" y="138"/>
                    <a:pt x="123" y="138"/>
                    <a:pt x="123" y="138"/>
                  </a:cubicBezTo>
                  <a:cubicBezTo>
                    <a:pt x="122" y="140"/>
                    <a:pt x="122" y="140"/>
                    <a:pt x="122" y="140"/>
                  </a:cubicBezTo>
                  <a:cubicBezTo>
                    <a:pt x="122" y="141"/>
                    <a:pt x="122" y="141"/>
                    <a:pt x="122" y="141"/>
                  </a:cubicBezTo>
                  <a:cubicBezTo>
                    <a:pt x="121" y="141"/>
                    <a:pt x="121" y="141"/>
                    <a:pt x="121" y="141"/>
                  </a:cubicBezTo>
                  <a:cubicBezTo>
                    <a:pt x="121" y="143"/>
                    <a:pt x="121" y="143"/>
                    <a:pt x="121" y="143"/>
                  </a:cubicBezTo>
                  <a:cubicBezTo>
                    <a:pt x="120" y="144"/>
                    <a:pt x="120" y="144"/>
                    <a:pt x="120" y="144"/>
                  </a:cubicBezTo>
                  <a:cubicBezTo>
                    <a:pt x="120" y="144"/>
                    <a:pt x="119" y="144"/>
                    <a:pt x="119" y="144"/>
                  </a:cubicBezTo>
                  <a:cubicBezTo>
                    <a:pt x="118" y="144"/>
                    <a:pt x="117" y="145"/>
                    <a:pt x="117" y="145"/>
                  </a:cubicBezTo>
                  <a:cubicBezTo>
                    <a:pt x="117" y="145"/>
                    <a:pt x="115" y="145"/>
                    <a:pt x="115" y="144"/>
                  </a:cubicBezTo>
                  <a:cubicBezTo>
                    <a:pt x="115" y="144"/>
                    <a:pt x="114" y="145"/>
                    <a:pt x="113" y="144"/>
                  </a:cubicBezTo>
                  <a:cubicBezTo>
                    <a:pt x="113" y="144"/>
                    <a:pt x="112" y="143"/>
                    <a:pt x="112" y="143"/>
                  </a:cubicBezTo>
                  <a:cubicBezTo>
                    <a:pt x="111" y="143"/>
                    <a:pt x="111" y="143"/>
                    <a:pt x="111" y="143"/>
                  </a:cubicBezTo>
                  <a:cubicBezTo>
                    <a:pt x="109" y="143"/>
                    <a:pt x="109" y="143"/>
                    <a:pt x="109" y="143"/>
                  </a:cubicBezTo>
                  <a:cubicBezTo>
                    <a:pt x="106" y="143"/>
                    <a:pt x="106" y="143"/>
                    <a:pt x="106" y="143"/>
                  </a:cubicBezTo>
                  <a:cubicBezTo>
                    <a:pt x="104" y="143"/>
                    <a:pt x="104" y="143"/>
                    <a:pt x="104" y="143"/>
                  </a:cubicBezTo>
                  <a:cubicBezTo>
                    <a:pt x="104" y="142"/>
                    <a:pt x="104" y="142"/>
                    <a:pt x="104" y="142"/>
                  </a:cubicBezTo>
                  <a:cubicBezTo>
                    <a:pt x="103" y="143"/>
                    <a:pt x="103" y="143"/>
                    <a:pt x="103" y="143"/>
                  </a:cubicBezTo>
                  <a:cubicBezTo>
                    <a:pt x="102" y="141"/>
                    <a:pt x="102" y="141"/>
                    <a:pt x="102" y="141"/>
                  </a:cubicBezTo>
                  <a:cubicBezTo>
                    <a:pt x="100" y="141"/>
                    <a:pt x="100" y="141"/>
                    <a:pt x="100" y="141"/>
                  </a:cubicBezTo>
                  <a:cubicBezTo>
                    <a:pt x="98" y="141"/>
                    <a:pt x="98" y="141"/>
                    <a:pt x="98" y="141"/>
                  </a:cubicBezTo>
                  <a:cubicBezTo>
                    <a:pt x="98" y="141"/>
                    <a:pt x="98" y="142"/>
                    <a:pt x="99" y="143"/>
                  </a:cubicBezTo>
                  <a:cubicBezTo>
                    <a:pt x="99" y="143"/>
                    <a:pt x="100" y="145"/>
                    <a:pt x="100" y="145"/>
                  </a:cubicBezTo>
                  <a:cubicBezTo>
                    <a:pt x="100" y="145"/>
                    <a:pt x="100" y="147"/>
                    <a:pt x="100" y="147"/>
                  </a:cubicBezTo>
                  <a:cubicBezTo>
                    <a:pt x="100" y="147"/>
                    <a:pt x="102" y="149"/>
                    <a:pt x="102" y="149"/>
                  </a:cubicBezTo>
                  <a:cubicBezTo>
                    <a:pt x="102" y="150"/>
                    <a:pt x="102" y="150"/>
                    <a:pt x="102" y="150"/>
                  </a:cubicBezTo>
                  <a:cubicBezTo>
                    <a:pt x="102" y="150"/>
                    <a:pt x="103" y="152"/>
                    <a:pt x="103" y="152"/>
                  </a:cubicBezTo>
                  <a:cubicBezTo>
                    <a:pt x="103" y="152"/>
                    <a:pt x="105" y="153"/>
                    <a:pt x="105" y="153"/>
                  </a:cubicBezTo>
                  <a:cubicBezTo>
                    <a:pt x="105" y="155"/>
                    <a:pt x="105" y="155"/>
                    <a:pt x="105" y="155"/>
                  </a:cubicBezTo>
                  <a:cubicBezTo>
                    <a:pt x="104" y="156"/>
                    <a:pt x="104" y="156"/>
                    <a:pt x="104" y="156"/>
                  </a:cubicBezTo>
                  <a:cubicBezTo>
                    <a:pt x="103" y="157"/>
                    <a:pt x="103" y="157"/>
                    <a:pt x="103" y="157"/>
                  </a:cubicBezTo>
                  <a:cubicBezTo>
                    <a:pt x="104" y="159"/>
                    <a:pt x="104" y="159"/>
                    <a:pt x="104" y="159"/>
                  </a:cubicBezTo>
                  <a:cubicBezTo>
                    <a:pt x="104" y="161"/>
                    <a:pt x="104" y="161"/>
                    <a:pt x="104" y="161"/>
                  </a:cubicBezTo>
                  <a:cubicBezTo>
                    <a:pt x="105" y="162"/>
                    <a:pt x="105" y="162"/>
                    <a:pt x="105" y="162"/>
                  </a:cubicBezTo>
                  <a:cubicBezTo>
                    <a:pt x="105" y="163"/>
                    <a:pt x="105" y="163"/>
                    <a:pt x="105" y="163"/>
                  </a:cubicBezTo>
                  <a:cubicBezTo>
                    <a:pt x="104" y="164"/>
                    <a:pt x="104" y="164"/>
                    <a:pt x="104" y="164"/>
                  </a:cubicBezTo>
                  <a:cubicBezTo>
                    <a:pt x="104" y="166"/>
                    <a:pt x="104" y="166"/>
                    <a:pt x="104" y="166"/>
                  </a:cubicBezTo>
                  <a:cubicBezTo>
                    <a:pt x="105" y="168"/>
                    <a:pt x="105" y="168"/>
                    <a:pt x="105" y="168"/>
                  </a:cubicBezTo>
                  <a:cubicBezTo>
                    <a:pt x="106" y="170"/>
                    <a:pt x="106" y="170"/>
                    <a:pt x="106" y="170"/>
                  </a:cubicBezTo>
                  <a:cubicBezTo>
                    <a:pt x="108" y="170"/>
                    <a:pt x="108" y="170"/>
                    <a:pt x="108" y="170"/>
                  </a:cubicBezTo>
                  <a:cubicBezTo>
                    <a:pt x="108" y="172"/>
                    <a:pt x="108" y="172"/>
                    <a:pt x="108" y="172"/>
                  </a:cubicBezTo>
                  <a:cubicBezTo>
                    <a:pt x="107" y="173"/>
                    <a:pt x="107" y="173"/>
                    <a:pt x="107" y="173"/>
                  </a:cubicBezTo>
                  <a:cubicBezTo>
                    <a:pt x="107" y="173"/>
                    <a:pt x="107" y="174"/>
                    <a:pt x="107" y="174"/>
                  </a:cubicBezTo>
                  <a:cubicBezTo>
                    <a:pt x="108" y="174"/>
                    <a:pt x="109" y="175"/>
                    <a:pt x="109" y="175"/>
                  </a:cubicBezTo>
                  <a:cubicBezTo>
                    <a:pt x="111" y="174"/>
                    <a:pt x="111" y="174"/>
                    <a:pt x="111" y="174"/>
                  </a:cubicBezTo>
                  <a:cubicBezTo>
                    <a:pt x="111" y="174"/>
                    <a:pt x="112" y="174"/>
                    <a:pt x="112" y="174"/>
                  </a:cubicBezTo>
                  <a:cubicBezTo>
                    <a:pt x="112" y="175"/>
                    <a:pt x="113" y="177"/>
                    <a:pt x="113" y="177"/>
                  </a:cubicBezTo>
                  <a:cubicBezTo>
                    <a:pt x="114" y="178"/>
                    <a:pt x="114" y="178"/>
                    <a:pt x="114" y="178"/>
                  </a:cubicBezTo>
                  <a:cubicBezTo>
                    <a:pt x="114" y="180"/>
                    <a:pt x="114" y="180"/>
                    <a:pt x="114" y="180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0" y="184"/>
                    <a:pt x="110" y="184"/>
                    <a:pt x="110" y="184"/>
                  </a:cubicBezTo>
                  <a:cubicBezTo>
                    <a:pt x="109" y="185"/>
                    <a:pt x="109" y="185"/>
                    <a:pt x="109" y="185"/>
                  </a:cubicBezTo>
                  <a:cubicBezTo>
                    <a:pt x="109" y="187"/>
                    <a:pt x="109" y="187"/>
                    <a:pt x="109" y="187"/>
                  </a:cubicBezTo>
                  <a:cubicBezTo>
                    <a:pt x="108" y="188"/>
                    <a:pt x="108" y="188"/>
                    <a:pt x="108" y="188"/>
                  </a:cubicBezTo>
                  <a:cubicBezTo>
                    <a:pt x="106" y="189"/>
                    <a:pt x="106" y="189"/>
                    <a:pt x="106" y="189"/>
                  </a:cubicBezTo>
                  <a:cubicBezTo>
                    <a:pt x="104" y="190"/>
                    <a:pt x="104" y="190"/>
                    <a:pt x="104" y="190"/>
                  </a:cubicBezTo>
                  <a:cubicBezTo>
                    <a:pt x="103" y="190"/>
                    <a:pt x="103" y="190"/>
                    <a:pt x="103" y="190"/>
                  </a:cubicBezTo>
                  <a:cubicBezTo>
                    <a:pt x="102" y="191"/>
                    <a:pt x="102" y="191"/>
                    <a:pt x="102" y="191"/>
                  </a:cubicBezTo>
                  <a:cubicBezTo>
                    <a:pt x="99" y="192"/>
                    <a:pt x="99" y="192"/>
                    <a:pt x="99" y="192"/>
                  </a:cubicBezTo>
                  <a:cubicBezTo>
                    <a:pt x="98" y="192"/>
                    <a:pt x="98" y="192"/>
                    <a:pt x="98" y="192"/>
                  </a:cubicBezTo>
                  <a:cubicBezTo>
                    <a:pt x="96" y="196"/>
                    <a:pt x="96" y="196"/>
                    <a:pt x="96" y="196"/>
                  </a:cubicBezTo>
                  <a:cubicBezTo>
                    <a:pt x="96" y="196"/>
                    <a:pt x="96" y="198"/>
                    <a:pt x="96" y="198"/>
                  </a:cubicBezTo>
                  <a:cubicBezTo>
                    <a:pt x="96" y="198"/>
                    <a:pt x="97" y="199"/>
                    <a:pt x="97" y="199"/>
                  </a:cubicBezTo>
                  <a:cubicBezTo>
                    <a:pt x="97" y="199"/>
                    <a:pt x="95" y="201"/>
                    <a:pt x="95" y="201"/>
                  </a:cubicBezTo>
                  <a:cubicBezTo>
                    <a:pt x="95" y="201"/>
                    <a:pt x="93" y="202"/>
                    <a:pt x="93" y="202"/>
                  </a:cubicBezTo>
                  <a:cubicBezTo>
                    <a:pt x="92" y="204"/>
                    <a:pt x="92" y="204"/>
                    <a:pt x="92" y="204"/>
                  </a:cubicBezTo>
                  <a:cubicBezTo>
                    <a:pt x="93" y="205"/>
                    <a:pt x="93" y="205"/>
                    <a:pt x="93" y="205"/>
                  </a:cubicBezTo>
                  <a:cubicBezTo>
                    <a:pt x="91" y="205"/>
                    <a:pt x="91" y="205"/>
                    <a:pt x="91" y="205"/>
                  </a:cubicBezTo>
                  <a:cubicBezTo>
                    <a:pt x="92" y="207"/>
                    <a:pt x="92" y="207"/>
                    <a:pt x="92" y="207"/>
                  </a:cubicBezTo>
                  <a:cubicBezTo>
                    <a:pt x="91" y="208"/>
                    <a:pt x="91" y="208"/>
                    <a:pt x="91" y="208"/>
                  </a:cubicBezTo>
                  <a:cubicBezTo>
                    <a:pt x="92" y="209"/>
                    <a:pt x="92" y="209"/>
                    <a:pt x="92" y="209"/>
                  </a:cubicBezTo>
                  <a:cubicBezTo>
                    <a:pt x="92" y="209"/>
                    <a:pt x="93" y="212"/>
                    <a:pt x="93" y="212"/>
                  </a:cubicBezTo>
                  <a:cubicBezTo>
                    <a:pt x="93" y="213"/>
                    <a:pt x="94" y="214"/>
                    <a:pt x="94" y="214"/>
                  </a:cubicBezTo>
                  <a:cubicBezTo>
                    <a:pt x="94" y="214"/>
                    <a:pt x="95" y="215"/>
                    <a:pt x="95" y="215"/>
                  </a:cubicBezTo>
                  <a:cubicBezTo>
                    <a:pt x="95" y="216"/>
                    <a:pt x="95" y="217"/>
                    <a:pt x="95" y="218"/>
                  </a:cubicBezTo>
                  <a:cubicBezTo>
                    <a:pt x="95" y="219"/>
                    <a:pt x="96" y="221"/>
                    <a:pt x="96" y="221"/>
                  </a:cubicBezTo>
                  <a:cubicBezTo>
                    <a:pt x="97" y="223"/>
                    <a:pt x="97" y="223"/>
                    <a:pt x="97" y="223"/>
                  </a:cubicBezTo>
                  <a:cubicBezTo>
                    <a:pt x="97" y="223"/>
                    <a:pt x="97" y="224"/>
                    <a:pt x="97" y="224"/>
                  </a:cubicBezTo>
                  <a:cubicBezTo>
                    <a:pt x="98" y="224"/>
                    <a:pt x="100" y="224"/>
                    <a:pt x="100" y="224"/>
                  </a:cubicBezTo>
                  <a:cubicBezTo>
                    <a:pt x="100" y="224"/>
                    <a:pt x="102" y="224"/>
                    <a:pt x="102" y="224"/>
                  </a:cubicBezTo>
                  <a:cubicBezTo>
                    <a:pt x="102" y="224"/>
                    <a:pt x="103" y="223"/>
                    <a:pt x="104" y="224"/>
                  </a:cubicBezTo>
                  <a:cubicBezTo>
                    <a:pt x="104" y="224"/>
                    <a:pt x="104" y="225"/>
                    <a:pt x="104" y="225"/>
                  </a:cubicBezTo>
                  <a:cubicBezTo>
                    <a:pt x="104" y="225"/>
                    <a:pt x="104" y="226"/>
                    <a:pt x="104" y="226"/>
                  </a:cubicBezTo>
                  <a:cubicBezTo>
                    <a:pt x="100" y="230"/>
                    <a:pt x="100" y="230"/>
                    <a:pt x="100" y="230"/>
                  </a:cubicBezTo>
                  <a:cubicBezTo>
                    <a:pt x="100" y="233"/>
                    <a:pt x="100" y="233"/>
                    <a:pt x="100" y="233"/>
                  </a:cubicBezTo>
                  <a:cubicBezTo>
                    <a:pt x="100" y="233"/>
                    <a:pt x="99" y="233"/>
                    <a:pt x="99" y="233"/>
                  </a:cubicBezTo>
                  <a:cubicBezTo>
                    <a:pt x="98" y="233"/>
                    <a:pt x="97" y="233"/>
                    <a:pt x="97" y="233"/>
                  </a:cubicBezTo>
                  <a:cubicBezTo>
                    <a:pt x="95" y="231"/>
                    <a:pt x="95" y="231"/>
                    <a:pt x="95" y="231"/>
                  </a:cubicBezTo>
                  <a:cubicBezTo>
                    <a:pt x="93" y="232"/>
                    <a:pt x="93" y="232"/>
                    <a:pt x="93" y="232"/>
                  </a:cubicBezTo>
                  <a:cubicBezTo>
                    <a:pt x="93" y="233"/>
                    <a:pt x="93" y="233"/>
                    <a:pt x="93" y="233"/>
                  </a:cubicBezTo>
                  <a:cubicBezTo>
                    <a:pt x="93" y="233"/>
                    <a:pt x="91" y="233"/>
                    <a:pt x="91" y="233"/>
                  </a:cubicBezTo>
                  <a:cubicBezTo>
                    <a:pt x="91" y="233"/>
                    <a:pt x="88" y="233"/>
                    <a:pt x="88" y="233"/>
                  </a:cubicBezTo>
                  <a:cubicBezTo>
                    <a:pt x="87" y="234"/>
                    <a:pt x="87" y="234"/>
                    <a:pt x="87" y="234"/>
                  </a:cubicBezTo>
                  <a:cubicBezTo>
                    <a:pt x="86" y="238"/>
                    <a:pt x="86" y="238"/>
                    <a:pt x="86" y="238"/>
                  </a:cubicBezTo>
                  <a:cubicBezTo>
                    <a:pt x="84" y="240"/>
                    <a:pt x="84" y="240"/>
                    <a:pt x="84" y="240"/>
                  </a:cubicBezTo>
                  <a:cubicBezTo>
                    <a:pt x="82" y="241"/>
                    <a:pt x="82" y="241"/>
                    <a:pt x="82" y="241"/>
                  </a:cubicBezTo>
                  <a:cubicBezTo>
                    <a:pt x="80" y="243"/>
                    <a:pt x="80" y="243"/>
                    <a:pt x="80" y="243"/>
                  </a:cubicBezTo>
                  <a:cubicBezTo>
                    <a:pt x="77" y="244"/>
                    <a:pt x="77" y="244"/>
                    <a:pt x="77" y="244"/>
                  </a:cubicBezTo>
                  <a:cubicBezTo>
                    <a:pt x="77" y="244"/>
                    <a:pt x="76" y="245"/>
                    <a:pt x="76" y="245"/>
                  </a:cubicBezTo>
                  <a:cubicBezTo>
                    <a:pt x="76" y="246"/>
                    <a:pt x="75" y="249"/>
                    <a:pt x="75" y="249"/>
                  </a:cubicBezTo>
                  <a:cubicBezTo>
                    <a:pt x="75" y="249"/>
                    <a:pt x="73" y="250"/>
                    <a:pt x="73" y="251"/>
                  </a:cubicBezTo>
                  <a:cubicBezTo>
                    <a:pt x="73" y="251"/>
                    <a:pt x="71" y="252"/>
                    <a:pt x="71" y="252"/>
                  </a:cubicBezTo>
                  <a:cubicBezTo>
                    <a:pt x="71" y="252"/>
                    <a:pt x="71" y="254"/>
                    <a:pt x="71" y="254"/>
                  </a:cubicBezTo>
                  <a:cubicBezTo>
                    <a:pt x="71" y="254"/>
                    <a:pt x="72" y="256"/>
                    <a:pt x="72" y="256"/>
                  </a:cubicBezTo>
                  <a:cubicBezTo>
                    <a:pt x="72" y="259"/>
                    <a:pt x="72" y="259"/>
                    <a:pt x="72" y="259"/>
                  </a:cubicBezTo>
                  <a:cubicBezTo>
                    <a:pt x="72" y="261"/>
                    <a:pt x="72" y="261"/>
                    <a:pt x="72" y="261"/>
                  </a:cubicBezTo>
                  <a:cubicBezTo>
                    <a:pt x="73" y="263"/>
                    <a:pt x="73" y="263"/>
                    <a:pt x="73" y="263"/>
                  </a:cubicBezTo>
                  <a:cubicBezTo>
                    <a:pt x="72" y="265"/>
                    <a:pt x="72" y="265"/>
                    <a:pt x="72" y="265"/>
                  </a:cubicBezTo>
                  <a:cubicBezTo>
                    <a:pt x="71" y="268"/>
                    <a:pt x="71" y="268"/>
                    <a:pt x="71" y="268"/>
                  </a:cubicBezTo>
                  <a:cubicBezTo>
                    <a:pt x="71" y="269"/>
                    <a:pt x="71" y="269"/>
                    <a:pt x="71" y="269"/>
                  </a:cubicBezTo>
                  <a:cubicBezTo>
                    <a:pt x="71" y="271"/>
                    <a:pt x="71" y="271"/>
                    <a:pt x="71" y="271"/>
                  </a:cubicBezTo>
                  <a:cubicBezTo>
                    <a:pt x="71" y="275"/>
                    <a:pt x="71" y="275"/>
                    <a:pt x="71" y="275"/>
                  </a:cubicBezTo>
                  <a:cubicBezTo>
                    <a:pt x="68" y="274"/>
                    <a:pt x="68" y="274"/>
                    <a:pt x="68" y="274"/>
                  </a:cubicBezTo>
                  <a:cubicBezTo>
                    <a:pt x="65" y="274"/>
                    <a:pt x="65" y="274"/>
                    <a:pt x="65" y="274"/>
                  </a:cubicBezTo>
                  <a:cubicBezTo>
                    <a:pt x="62" y="275"/>
                    <a:pt x="62" y="275"/>
                    <a:pt x="62" y="275"/>
                  </a:cubicBezTo>
                  <a:cubicBezTo>
                    <a:pt x="58" y="277"/>
                    <a:pt x="58" y="277"/>
                    <a:pt x="58" y="277"/>
                  </a:cubicBezTo>
                  <a:cubicBezTo>
                    <a:pt x="52" y="278"/>
                    <a:pt x="52" y="278"/>
                    <a:pt x="52" y="278"/>
                  </a:cubicBezTo>
                  <a:cubicBezTo>
                    <a:pt x="47" y="278"/>
                    <a:pt x="47" y="278"/>
                    <a:pt x="47" y="278"/>
                  </a:cubicBezTo>
                  <a:cubicBezTo>
                    <a:pt x="44" y="277"/>
                    <a:pt x="44" y="277"/>
                    <a:pt x="44" y="277"/>
                  </a:cubicBezTo>
                  <a:cubicBezTo>
                    <a:pt x="42" y="276"/>
                    <a:pt x="42" y="276"/>
                    <a:pt x="42" y="276"/>
                  </a:cubicBezTo>
                  <a:cubicBezTo>
                    <a:pt x="40" y="274"/>
                    <a:pt x="40" y="274"/>
                    <a:pt x="40" y="274"/>
                  </a:cubicBezTo>
                  <a:cubicBezTo>
                    <a:pt x="37" y="271"/>
                    <a:pt x="37" y="271"/>
                    <a:pt x="37" y="271"/>
                  </a:cubicBezTo>
                  <a:cubicBezTo>
                    <a:pt x="34" y="271"/>
                    <a:pt x="34" y="271"/>
                    <a:pt x="34" y="271"/>
                  </a:cubicBezTo>
                  <a:cubicBezTo>
                    <a:pt x="32" y="270"/>
                    <a:pt x="32" y="270"/>
                    <a:pt x="32" y="270"/>
                  </a:cubicBezTo>
                  <a:cubicBezTo>
                    <a:pt x="30" y="269"/>
                    <a:pt x="30" y="269"/>
                    <a:pt x="30" y="269"/>
                  </a:cubicBezTo>
                  <a:cubicBezTo>
                    <a:pt x="28" y="268"/>
                    <a:pt x="28" y="268"/>
                    <a:pt x="28" y="268"/>
                  </a:cubicBezTo>
                  <a:cubicBezTo>
                    <a:pt x="26" y="268"/>
                    <a:pt x="26" y="268"/>
                    <a:pt x="26" y="268"/>
                  </a:cubicBezTo>
                  <a:cubicBezTo>
                    <a:pt x="22" y="266"/>
                    <a:pt x="22" y="266"/>
                    <a:pt x="22" y="266"/>
                  </a:cubicBezTo>
                  <a:cubicBezTo>
                    <a:pt x="18" y="264"/>
                    <a:pt x="18" y="264"/>
                    <a:pt x="18" y="264"/>
                  </a:cubicBezTo>
                  <a:cubicBezTo>
                    <a:pt x="16" y="265"/>
                    <a:pt x="16" y="265"/>
                    <a:pt x="16" y="265"/>
                  </a:cubicBezTo>
                  <a:cubicBezTo>
                    <a:pt x="16" y="266"/>
                    <a:pt x="16" y="266"/>
                    <a:pt x="16" y="266"/>
                  </a:cubicBezTo>
                  <a:cubicBezTo>
                    <a:pt x="13" y="265"/>
                    <a:pt x="13" y="265"/>
                    <a:pt x="13" y="265"/>
                  </a:cubicBezTo>
                  <a:cubicBezTo>
                    <a:pt x="11" y="265"/>
                    <a:pt x="11" y="265"/>
                    <a:pt x="11" y="265"/>
                  </a:cubicBezTo>
                  <a:cubicBezTo>
                    <a:pt x="9" y="265"/>
                    <a:pt x="9" y="265"/>
                    <a:pt x="9" y="265"/>
                  </a:cubicBezTo>
                  <a:cubicBezTo>
                    <a:pt x="5" y="266"/>
                    <a:pt x="5" y="266"/>
                    <a:pt x="5" y="266"/>
                  </a:cubicBezTo>
                  <a:cubicBezTo>
                    <a:pt x="2" y="267"/>
                    <a:pt x="2" y="267"/>
                    <a:pt x="2" y="267"/>
                  </a:cubicBezTo>
                  <a:cubicBezTo>
                    <a:pt x="0" y="266"/>
                    <a:pt x="0" y="266"/>
                    <a:pt x="0" y="266"/>
                  </a:cubicBezTo>
                  <a:cubicBezTo>
                    <a:pt x="2" y="264"/>
                    <a:pt x="2" y="264"/>
                    <a:pt x="2" y="264"/>
                  </a:cubicBezTo>
                  <a:cubicBezTo>
                    <a:pt x="4" y="261"/>
                    <a:pt x="4" y="261"/>
                    <a:pt x="4" y="261"/>
                  </a:cubicBezTo>
                  <a:cubicBezTo>
                    <a:pt x="6" y="260"/>
                    <a:pt x="6" y="260"/>
                    <a:pt x="6" y="260"/>
                  </a:cubicBezTo>
                  <a:cubicBezTo>
                    <a:pt x="7" y="257"/>
                    <a:pt x="7" y="257"/>
                    <a:pt x="7" y="257"/>
                  </a:cubicBezTo>
                  <a:cubicBezTo>
                    <a:pt x="10" y="255"/>
                    <a:pt x="10" y="255"/>
                    <a:pt x="10" y="255"/>
                  </a:cubicBezTo>
                  <a:cubicBezTo>
                    <a:pt x="10" y="252"/>
                    <a:pt x="10" y="252"/>
                    <a:pt x="10" y="252"/>
                  </a:cubicBezTo>
                  <a:cubicBezTo>
                    <a:pt x="12" y="248"/>
                    <a:pt x="12" y="248"/>
                    <a:pt x="12" y="248"/>
                  </a:cubicBezTo>
                  <a:cubicBezTo>
                    <a:pt x="12" y="248"/>
                    <a:pt x="14" y="248"/>
                    <a:pt x="14" y="247"/>
                  </a:cubicBezTo>
                  <a:cubicBezTo>
                    <a:pt x="15" y="245"/>
                    <a:pt x="15" y="244"/>
                    <a:pt x="16" y="243"/>
                  </a:cubicBezTo>
                  <a:cubicBezTo>
                    <a:pt x="16" y="242"/>
                    <a:pt x="17" y="242"/>
                    <a:pt x="17" y="241"/>
                  </a:cubicBezTo>
                  <a:cubicBezTo>
                    <a:pt x="17" y="240"/>
                    <a:pt x="16" y="237"/>
                    <a:pt x="16" y="237"/>
                  </a:cubicBezTo>
                  <a:cubicBezTo>
                    <a:pt x="16" y="237"/>
                    <a:pt x="18" y="233"/>
                    <a:pt x="18" y="233"/>
                  </a:cubicBezTo>
                  <a:cubicBezTo>
                    <a:pt x="19" y="232"/>
                    <a:pt x="19" y="228"/>
                    <a:pt x="19" y="228"/>
                  </a:cubicBezTo>
                  <a:cubicBezTo>
                    <a:pt x="19" y="228"/>
                    <a:pt x="20" y="226"/>
                    <a:pt x="21" y="225"/>
                  </a:cubicBezTo>
                  <a:cubicBezTo>
                    <a:pt x="21" y="224"/>
                    <a:pt x="21" y="221"/>
                    <a:pt x="21" y="221"/>
                  </a:cubicBezTo>
                  <a:cubicBezTo>
                    <a:pt x="19" y="218"/>
                    <a:pt x="19" y="218"/>
                    <a:pt x="19" y="218"/>
                  </a:cubicBezTo>
                  <a:cubicBezTo>
                    <a:pt x="21" y="214"/>
                    <a:pt x="21" y="214"/>
                    <a:pt x="21" y="214"/>
                  </a:cubicBezTo>
                  <a:cubicBezTo>
                    <a:pt x="24" y="209"/>
                    <a:pt x="24" y="209"/>
                    <a:pt x="24" y="209"/>
                  </a:cubicBezTo>
                  <a:cubicBezTo>
                    <a:pt x="27" y="204"/>
                    <a:pt x="27" y="204"/>
                    <a:pt x="27" y="204"/>
                  </a:cubicBezTo>
                  <a:cubicBezTo>
                    <a:pt x="28" y="199"/>
                    <a:pt x="28" y="199"/>
                    <a:pt x="28" y="199"/>
                  </a:cubicBezTo>
                  <a:cubicBezTo>
                    <a:pt x="28" y="199"/>
                    <a:pt x="28" y="197"/>
                    <a:pt x="28" y="196"/>
                  </a:cubicBezTo>
                  <a:cubicBezTo>
                    <a:pt x="28" y="196"/>
                    <a:pt x="28" y="194"/>
                    <a:pt x="28" y="194"/>
                  </a:cubicBezTo>
                  <a:cubicBezTo>
                    <a:pt x="28" y="194"/>
                    <a:pt x="28" y="192"/>
                    <a:pt x="28" y="192"/>
                  </a:cubicBezTo>
                  <a:cubicBezTo>
                    <a:pt x="28" y="192"/>
                    <a:pt x="27" y="190"/>
                    <a:pt x="27" y="190"/>
                  </a:cubicBezTo>
                  <a:cubicBezTo>
                    <a:pt x="26" y="187"/>
                    <a:pt x="26" y="187"/>
                    <a:pt x="26" y="187"/>
                  </a:cubicBezTo>
                  <a:cubicBezTo>
                    <a:pt x="25" y="188"/>
                    <a:pt x="25" y="188"/>
                    <a:pt x="25" y="188"/>
                  </a:cubicBezTo>
                  <a:cubicBezTo>
                    <a:pt x="25" y="188"/>
                    <a:pt x="24" y="189"/>
                    <a:pt x="23" y="188"/>
                  </a:cubicBezTo>
                  <a:cubicBezTo>
                    <a:pt x="23" y="188"/>
                    <a:pt x="19" y="188"/>
                    <a:pt x="19" y="188"/>
                  </a:cubicBezTo>
                  <a:cubicBezTo>
                    <a:pt x="17" y="189"/>
                    <a:pt x="17" y="189"/>
                    <a:pt x="17" y="189"/>
                  </a:cubicBezTo>
                  <a:cubicBezTo>
                    <a:pt x="14" y="188"/>
                    <a:pt x="14" y="188"/>
                    <a:pt x="14" y="188"/>
                  </a:cubicBezTo>
                  <a:cubicBezTo>
                    <a:pt x="14" y="188"/>
                    <a:pt x="13" y="189"/>
                    <a:pt x="12" y="189"/>
                  </a:cubicBezTo>
                  <a:cubicBezTo>
                    <a:pt x="12" y="189"/>
                    <a:pt x="11" y="189"/>
                    <a:pt x="11" y="188"/>
                  </a:cubicBezTo>
                  <a:cubicBezTo>
                    <a:pt x="11" y="188"/>
                    <a:pt x="14" y="185"/>
                    <a:pt x="14" y="185"/>
                  </a:cubicBezTo>
                  <a:cubicBezTo>
                    <a:pt x="14" y="185"/>
                    <a:pt x="14" y="185"/>
                    <a:pt x="14" y="184"/>
                  </a:cubicBezTo>
                  <a:cubicBezTo>
                    <a:pt x="14" y="183"/>
                    <a:pt x="14" y="181"/>
                    <a:pt x="14" y="181"/>
                  </a:cubicBezTo>
                  <a:cubicBezTo>
                    <a:pt x="14" y="180"/>
                    <a:pt x="13" y="177"/>
                    <a:pt x="13" y="177"/>
                  </a:cubicBezTo>
                  <a:cubicBezTo>
                    <a:pt x="13" y="177"/>
                    <a:pt x="12" y="176"/>
                    <a:pt x="13" y="175"/>
                  </a:cubicBezTo>
                  <a:cubicBezTo>
                    <a:pt x="13" y="174"/>
                    <a:pt x="14" y="174"/>
                    <a:pt x="14" y="174"/>
                  </a:cubicBezTo>
                  <a:cubicBezTo>
                    <a:pt x="12" y="173"/>
                    <a:pt x="12" y="173"/>
                    <a:pt x="12" y="173"/>
                  </a:cubicBezTo>
                  <a:cubicBezTo>
                    <a:pt x="12" y="173"/>
                    <a:pt x="12" y="173"/>
                    <a:pt x="11" y="173"/>
                  </a:cubicBezTo>
                  <a:cubicBezTo>
                    <a:pt x="10" y="174"/>
                    <a:pt x="9" y="174"/>
                    <a:pt x="9" y="174"/>
                  </a:cubicBezTo>
                  <a:cubicBezTo>
                    <a:pt x="8" y="172"/>
                    <a:pt x="8" y="172"/>
                    <a:pt x="8" y="172"/>
                  </a:cubicBezTo>
                  <a:cubicBezTo>
                    <a:pt x="8" y="172"/>
                    <a:pt x="7" y="173"/>
                    <a:pt x="7" y="172"/>
                  </a:cubicBezTo>
                  <a:cubicBezTo>
                    <a:pt x="6" y="172"/>
                    <a:pt x="4" y="171"/>
                    <a:pt x="4" y="171"/>
                  </a:cubicBezTo>
                  <a:cubicBezTo>
                    <a:pt x="4" y="171"/>
                    <a:pt x="4" y="169"/>
                    <a:pt x="4" y="169"/>
                  </a:cubicBezTo>
                  <a:cubicBezTo>
                    <a:pt x="5" y="168"/>
                    <a:pt x="5" y="168"/>
                    <a:pt x="5" y="167"/>
                  </a:cubicBezTo>
                  <a:cubicBezTo>
                    <a:pt x="5" y="166"/>
                    <a:pt x="5" y="165"/>
                    <a:pt x="6" y="164"/>
                  </a:cubicBezTo>
                  <a:cubicBezTo>
                    <a:pt x="6" y="163"/>
                    <a:pt x="7" y="162"/>
                    <a:pt x="8" y="162"/>
                  </a:cubicBezTo>
                  <a:cubicBezTo>
                    <a:pt x="9" y="161"/>
                    <a:pt x="9" y="161"/>
                    <a:pt x="9" y="161"/>
                  </a:cubicBezTo>
                  <a:cubicBezTo>
                    <a:pt x="11" y="157"/>
                    <a:pt x="11" y="157"/>
                    <a:pt x="11" y="157"/>
                  </a:cubicBezTo>
                  <a:cubicBezTo>
                    <a:pt x="11" y="157"/>
                    <a:pt x="11" y="155"/>
                    <a:pt x="11" y="155"/>
                  </a:cubicBezTo>
                  <a:cubicBezTo>
                    <a:pt x="11" y="155"/>
                    <a:pt x="12" y="153"/>
                    <a:pt x="12" y="152"/>
                  </a:cubicBezTo>
                  <a:cubicBezTo>
                    <a:pt x="12" y="152"/>
                    <a:pt x="13" y="150"/>
                    <a:pt x="13" y="150"/>
                  </a:cubicBezTo>
                  <a:cubicBezTo>
                    <a:pt x="13" y="150"/>
                    <a:pt x="14" y="149"/>
                    <a:pt x="14" y="148"/>
                  </a:cubicBezTo>
                  <a:cubicBezTo>
                    <a:pt x="15" y="148"/>
                    <a:pt x="17" y="146"/>
                    <a:pt x="17" y="146"/>
                  </a:cubicBezTo>
                  <a:cubicBezTo>
                    <a:pt x="17" y="146"/>
                    <a:pt x="18" y="143"/>
                    <a:pt x="18" y="143"/>
                  </a:cubicBezTo>
                  <a:cubicBezTo>
                    <a:pt x="18" y="143"/>
                    <a:pt x="19" y="140"/>
                    <a:pt x="19" y="140"/>
                  </a:cubicBezTo>
                  <a:cubicBezTo>
                    <a:pt x="18" y="138"/>
                    <a:pt x="18" y="138"/>
                    <a:pt x="18" y="138"/>
                  </a:cubicBezTo>
                  <a:cubicBezTo>
                    <a:pt x="17" y="137"/>
                    <a:pt x="17" y="137"/>
                    <a:pt x="17" y="137"/>
                  </a:cubicBezTo>
                  <a:cubicBezTo>
                    <a:pt x="19" y="136"/>
                    <a:pt x="19" y="136"/>
                    <a:pt x="19" y="136"/>
                  </a:cubicBezTo>
                  <a:cubicBezTo>
                    <a:pt x="19" y="136"/>
                    <a:pt x="19" y="136"/>
                    <a:pt x="20" y="136"/>
                  </a:cubicBezTo>
                  <a:cubicBezTo>
                    <a:pt x="21" y="136"/>
                    <a:pt x="22" y="135"/>
                    <a:pt x="22" y="135"/>
                  </a:cubicBezTo>
                  <a:cubicBezTo>
                    <a:pt x="23" y="135"/>
                    <a:pt x="25" y="134"/>
                    <a:pt x="25" y="134"/>
                  </a:cubicBezTo>
                  <a:cubicBezTo>
                    <a:pt x="25" y="133"/>
                    <a:pt x="26" y="133"/>
                    <a:pt x="26" y="133"/>
                  </a:cubicBezTo>
                  <a:cubicBezTo>
                    <a:pt x="27" y="133"/>
                    <a:pt x="29" y="132"/>
                    <a:pt x="29" y="132"/>
                  </a:cubicBezTo>
                  <a:cubicBezTo>
                    <a:pt x="29" y="132"/>
                    <a:pt x="30" y="131"/>
                    <a:pt x="30" y="131"/>
                  </a:cubicBezTo>
                  <a:cubicBezTo>
                    <a:pt x="30" y="130"/>
                    <a:pt x="30" y="130"/>
                    <a:pt x="30" y="130"/>
                  </a:cubicBezTo>
                  <a:cubicBezTo>
                    <a:pt x="32" y="129"/>
                    <a:pt x="32" y="129"/>
                    <a:pt x="32" y="129"/>
                  </a:cubicBezTo>
                  <a:cubicBezTo>
                    <a:pt x="32" y="129"/>
                    <a:pt x="33" y="128"/>
                    <a:pt x="33" y="127"/>
                  </a:cubicBezTo>
                  <a:cubicBezTo>
                    <a:pt x="33" y="127"/>
                    <a:pt x="34" y="125"/>
                    <a:pt x="34" y="125"/>
                  </a:cubicBezTo>
                  <a:cubicBezTo>
                    <a:pt x="34" y="124"/>
                    <a:pt x="37" y="121"/>
                    <a:pt x="37" y="121"/>
                  </a:cubicBezTo>
                  <a:cubicBezTo>
                    <a:pt x="41" y="114"/>
                    <a:pt x="41" y="114"/>
                    <a:pt x="41" y="114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7" y="85"/>
                    <a:pt x="57" y="85"/>
                    <a:pt x="57" y="85"/>
                  </a:cubicBezTo>
                  <a:cubicBezTo>
                    <a:pt x="62" y="74"/>
                    <a:pt x="62" y="74"/>
                    <a:pt x="62" y="74"/>
                  </a:cubicBezTo>
                  <a:cubicBezTo>
                    <a:pt x="65" y="68"/>
                    <a:pt x="65" y="68"/>
                    <a:pt x="65" y="68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71" y="55"/>
                    <a:pt x="71" y="55"/>
                    <a:pt x="71" y="55"/>
                  </a:cubicBezTo>
                  <a:cubicBezTo>
                    <a:pt x="71" y="48"/>
                    <a:pt x="71" y="48"/>
                    <a:pt x="71" y="48"/>
                  </a:cubicBezTo>
                  <a:cubicBezTo>
                    <a:pt x="71" y="43"/>
                    <a:pt x="71" y="43"/>
                    <a:pt x="71" y="43"/>
                  </a:cubicBezTo>
                  <a:cubicBezTo>
                    <a:pt x="71" y="39"/>
                    <a:pt x="71" y="39"/>
                    <a:pt x="71" y="39"/>
                  </a:cubicBezTo>
                  <a:cubicBezTo>
                    <a:pt x="71" y="37"/>
                    <a:pt x="71" y="37"/>
                    <a:pt x="71" y="37"/>
                  </a:cubicBezTo>
                  <a:cubicBezTo>
                    <a:pt x="71" y="35"/>
                    <a:pt x="71" y="35"/>
                    <a:pt x="71" y="35"/>
                  </a:cubicBezTo>
                  <a:cubicBezTo>
                    <a:pt x="70" y="32"/>
                    <a:pt x="70" y="32"/>
                    <a:pt x="70" y="32"/>
                  </a:cubicBezTo>
                  <a:cubicBezTo>
                    <a:pt x="72" y="30"/>
                    <a:pt x="72" y="30"/>
                    <a:pt x="72" y="30"/>
                  </a:cubicBezTo>
                  <a:cubicBezTo>
                    <a:pt x="72" y="28"/>
                    <a:pt x="72" y="28"/>
                    <a:pt x="72" y="28"/>
                  </a:cubicBezTo>
                  <a:cubicBezTo>
                    <a:pt x="72" y="26"/>
                    <a:pt x="72" y="26"/>
                    <a:pt x="72" y="26"/>
                  </a:cubicBezTo>
                  <a:cubicBezTo>
                    <a:pt x="72" y="24"/>
                    <a:pt x="72" y="24"/>
                    <a:pt x="72" y="24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72" y="19"/>
                    <a:pt x="72" y="19"/>
                    <a:pt x="72" y="19"/>
                  </a:cubicBezTo>
                  <a:cubicBezTo>
                    <a:pt x="73" y="17"/>
                    <a:pt x="73" y="17"/>
                    <a:pt x="73" y="17"/>
                  </a:cubicBezTo>
                  <a:cubicBezTo>
                    <a:pt x="72" y="16"/>
                    <a:pt x="72" y="16"/>
                    <a:pt x="72" y="16"/>
                  </a:cubicBezTo>
                  <a:cubicBezTo>
                    <a:pt x="73" y="13"/>
                    <a:pt x="73" y="13"/>
                    <a:pt x="73" y="13"/>
                  </a:cubicBezTo>
                  <a:cubicBezTo>
                    <a:pt x="73" y="11"/>
                    <a:pt x="73" y="11"/>
                    <a:pt x="73" y="11"/>
                  </a:cubicBezTo>
                  <a:lnTo>
                    <a:pt x="74" y="9"/>
                  </a:lnTo>
                  <a:close/>
                </a:path>
              </a:pathLst>
            </a:custGeom>
            <a:solidFill>
              <a:schemeClr val="tx2">
                <a:lumMod val="10000"/>
                <a:lumOff val="90000"/>
              </a:schemeClr>
            </a:solidFill>
            <a:ln w="3175" cap="rnd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Lato Light"/>
              </a:endParaRPr>
            </a:p>
          </p:txBody>
        </p:sp>
        <p:sp>
          <p:nvSpPr>
            <p:cNvPr id="38" name="Freeform 78">
              <a:extLst>
                <a:ext uri="{FF2B5EF4-FFF2-40B4-BE49-F238E27FC236}">
                  <a16:creationId xmlns:a16="http://schemas.microsoft.com/office/drawing/2014/main" id="{B6E0C469-7980-2CB3-9ABB-7784F2784CC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04932" y="2283682"/>
              <a:ext cx="711331" cy="913063"/>
            </a:xfrm>
            <a:custGeom>
              <a:avLst/>
              <a:gdLst>
                <a:gd name="T0" fmla="*/ 264 w 312"/>
                <a:gd name="T1" fmla="*/ 340 h 413"/>
                <a:gd name="T2" fmla="*/ 240 w 312"/>
                <a:gd name="T3" fmla="*/ 363 h 413"/>
                <a:gd name="T4" fmla="*/ 252 w 312"/>
                <a:gd name="T5" fmla="*/ 385 h 413"/>
                <a:gd name="T6" fmla="*/ 237 w 312"/>
                <a:gd name="T7" fmla="*/ 387 h 413"/>
                <a:gd name="T8" fmla="*/ 211 w 312"/>
                <a:gd name="T9" fmla="*/ 393 h 413"/>
                <a:gd name="T10" fmla="*/ 177 w 312"/>
                <a:gd name="T11" fmla="*/ 404 h 413"/>
                <a:gd name="T12" fmla="*/ 157 w 312"/>
                <a:gd name="T13" fmla="*/ 404 h 413"/>
                <a:gd name="T14" fmla="*/ 142 w 312"/>
                <a:gd name="T15" fmla="*/ 400 h 413"/>
                <a:gd name="T16" fmla="*/ 121 w 312"/>
                <a:gd name="T17" fmla="*/ 394 h 413"/>
                <a:gd name="T18" fmla="*/ 101 w 312"/>
                <a:gd name="T19" fmla="*/ 391 h 413"/>
                <a:gd name="T20" fmla="*/ 94 w 312"/>
                <a:gd name="T21" fmla="*/ 388 h 413"/>
                <a:gd name="T22" fmla="*/ 89 w 312"/>
                <a:gd name="T23" fmla="*/ 383 h 413"/>
                <a:gd name="T24" fmla="*/ 90 w 312"/>
                <a:gd name="T25" fmla="*/ 393 h 413"/>
                <a:gd name="T26" fmla="*/ 73 w 312"/>
                <a:gd name="T27" fmla="*/ 396 h 413"/>
                <a:gd name="T28" fmla="*/ 57 w 312"/>
                <a:gd name="T29" fmla="*/ 396 h 413"/>
                <a:gd name="T30" fmla="*/ 53 w 312"/>
                <a:gd name="T31" fmla="*/ 368 h 413"/>
                <a:gd name="T32" fmla="*/ 50 w 312"/>
                <a:gd name="T33" fmla="*/ 308 h 413"/>
                <a:gd name="T34" fmla="*/ 13 w 312"/>
                <a:gd name="T35" fmla="*/ 292 h 413"/>
                <a:gd name="T36" fmla="*/ 6 w 312"/>
                <a:gd name="T37" fmla="*/ 262 h 413"/>
                <a:gd name="T38" fmla="*/ 12 w 312"/>
                <a:gd name="T39" fmla="*/ 245 h 413"/>
                <a:gd name="T40" fmla="*/ 11 w 312"/>
                <a:gd name="T41" fmla="*/ 228 h 413"/>
                <a:gd name="T42" fmla="*/ 5 w 312"/>
                <a:gd name="T43" fmla="*/ 217 h 413"/>
                <a:gd name="T44" fmla="*/ 1 w 312"/>
                <a:gd name="T45" fmla="*/ 207 h 413"/>
                <a:gd name="T46" fmla="*/ 7 w 312"/>
                <a:gd name="T47" fmla="*/ 198 h 413"/>
                <a:gd name="T48" fmla="*/ 9 w 312"/>
                <a:gd name="T49" fmla="*/ 175 h 413"/>
                <a:gd name="T50" fmla="*/ 12 w 312"/>
                <a:gd name="T51" fmla="*/ 161 h 413"/>
                <a:gd name="T52" fmla="*/ 32 w 312"/>
                <a:gd name="T53" fmla="*/ 160 h 413"/>
                <a:gd name="T54" fmla="*/ 41 w 312"/>
                <a:gd name="T55" fmla="*/ 146 h 413"/>
                <a:gd name="T56" fmla="*/ 33 w 312"/>
                <a:gd name="T57" fmla="*/ 128 h 413"/>
                <a:gd name="T58" fmla="*/ 47 w 312"/>
                <a:gd name="T59" fmla="*/ 94 h 413"/>
                <a:gd name="T60" fmla="*/ 49 w 312"/>
                <a:gd name="T61" fmla="*/ 65 h 413"/>
                <a:gd name="T62" fmla="*/ 78 w 312"/>
                <a:gd name="T63" fmla="*/ 80 h 413"/>
                <a:gd name="T64" fmla="*/ 93 w 312"/>
                <a:gd name="T65" fmla="*/ 74 h 413"/>
                <a:gd name="T66" fmla="*/ 114 w 312"/>
                <a:gd name="T67" fmla="*/ 57 h 413"/>
                <a:gd name="T68" fmla="*/ 102 w 312"/>
                <a:gd name="T69" fmla="*/ 41 h 413"/>
                <a:gd name="T70" fmla="*/ 104 w 312"/>
                <a:gd name="T71" fmla="*/ 25 h 413"/>
                <a:gd name="T72" fmla="*/ 95 w 312"/>
                <a:gd name="T73" fmla="*/ 12 h 413"/>
                <a:gd name="T74" fmla="*/ 119 w 312"/>
                <a:gd name="T75" fmla="*/ 5 h 413"/>
                <a:gd name="T76" fmla="*/ 136 w 312"/>
                <a:gd name="T77" fmla="*/ 25 h 413"/>
                <a:gd name="T78" fmla="*/ 163 w 312"/>
                <a:gd name="T79" fmla="*/ 35 h 413"/>
                <a:gd name="T80" fmla="*/ 176 w 312"/>
                <a:gd name="T81" fmla="*/ 25 h 413"/>
                <a:gd name="T82" fmla="*/ 162 w 312"/>
                <a:gd name="T83" fmla="*/ 46 h 413"/>
                <a:gd name="T84" fmla="*/ 182 w 312"/>
                <a:gd name="T85" fmla="*/ 53 h 413"/>
                <a:gd name="T86" fmla="*/ 212 w 312"/>
                <a:gd name="T87" fmla="*/ 30 h 413"/>
                <a:gd name="T88" fmla="*/ 221 w 312"/>
                <a:gd name="T89" fmla="*/ 28 h 413"/>
                <a:gd name="T90" fmla="*/ 236 w 312"/>
                <a:gd name="T91" fmla="*/ 18 h 413"/>
                <a:gd name="T92" fmla="*/ 242 w 312"/>
                <a:gd name="T93" fmla="*/ 21 h 413"/>
                <a:gd name="T94" fmla="*/ 253 w 312"/>
                <a:gd name="T95" fmla="*/ 29 h 413"/>
                <a:gd name="T96" fmla="*/ 262 w 312"/>
                <a:gd name="T97" fmla="*/ 42 h 413"/>
                <a:gd name="T98" fmla="*/ 273 w 312"/>
                <a:gd name="T99" fmla="*/ 58 h 413"/>
                <a:gd name="T100" fmla="*/ 279 w 312"/>
                <a:gd name="T101" fmla="*/ 113 h 413"/>
                <a:gd name="T102" fmla="*/ 294 w 312"/>
                <a:gd name="T103" fmla="*/ 162 h 413"/>
                <a:gd name="T104" fmla="*/ 309 w 312"/>
                <a:gd name="T105" fmla="*/ 197 h 413"/>
                <a:gd name="T106" fmla="*/ 297 w 312"/>
                <a:gd name="T107" fmla="*/ 205 h 413"/>
                <a:gd name="T108" fmla="*/ 262 w 312"/>
                <a:gd name="T109" fmla="*/ 224 h 413"/>
                <a:gd name="T110" fmla="*/ 219 w 312"/>
                <a:gd name="T111" fmla="*/ 253 h 413"/>
                <a:gd name="T112" fmla="*/ 226 w 312"/>
                <a:gd name="T113" fmla="*/ 277 h 413"/>
                <a:gd name="T114" fmla="*/ 257 w 312"/>
                <a:gd name="T115" fmla="*/ 309 h 413"/>
                <a:gd name="T116" fmla="*/ 55 w 312"/>
                <a:gd name="T117" fmla="*/ 394 h 413"/>
                <a:gd name="T118" fmla="*/ 312 w 312"/>
                <a:gd name="T119" fmla="*/ 204 h 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12" h="413">
                  <a:moveTo>
                    <a:pt x="275" y="325"/>
                  </a:moveTo>
                  <a:cubicBezTo>
                    <a:pt x="275" y="325"/>
                    <a:pt x="275" y="325"/>
                    <a:pt x="275" y="325"/>
                  </a:cubicBezTo>
                  <a:cubicBezTo>
                    <a:pt x="275" y="328"/>
                    <a:pt x="275" y="328"/>
                    <a:pt x="275" y="328"/>
                  </a:cubicBezTo>
                  <a:cubicBezTo>
                    <a:pt x="276" y="333"/>
                    <a:pt x="276" y="333"/>
                    <a:pt x="276" y="333"/>
                  </a:cubicBezTo>
                  <a:cubicBezTo>
                    <a:pt x="276" y="336"/>
                    <a:pt x="276" y="336"/>
                    <a:pt x="276" y="336"/>
                  </a:cubicBezTo>
                  <a:cubicBezTo>
                    <a:pt x="276" y="336"/>
                    <a:pt x="275" y="338"/>
                    <a:pt x="274" y="338"/>
                  </a:cubicBezTo>
                  <a:cubicBezTo>
                    <a:pt x="274" y="338"/>
                    <a:pt x="273" y="339"/>
                    <a:pt x="272" y="339"/>
                  </a:cubicBezTo>
                  <a:cubicBezTo>
                    <a:pt x="271" y="338"/>
                    <a:pt x="270" y="337"/>
                    <a:pt x="270" y="337"/>
                  </a:cubicBezTo>
                  <a:cubicBezTo>
                    <a:pt x="264" y="337"/>
                    <a:pt x="264" y="337"/>
                    <a:pt x="264" y="337"/>
                  </a:cubicBezTo>
                  <a:cubicBezTo>
                    <a:pt x="264" y="337"/>
                    <a:pt x="264" y="339"/>
                    <a:pt x="264" y="340"/>
                  </a:cubicBezTo>
                  <a:cubicBezTo>
                    <a:pt x="263" y="342"/>
                    <a:pt x="263" y="342"/>
                    <a:pt x="263" y="342"/>
                  </a:cubicBezTo>
                  <a:cubicBezTo>
                    <a:pt x="263" y="347"/>
                    <a:pt x="263" y="347"/>
                    <a:pt x="263" y="347"/>
                  </a:cubicBezTo>
                  <a:cubicBezTo>
                    <a:pt x="258" y="352"/>
                    <a:pt x="258" y="352"/>
                    <a:pt x="258" y="352"/>
                  </a:cubicBezTo>
                  <a:cubicBezTo>
                    <a:pt x="257" y="352"/>
                    <a:pt x="257" y="352"/>
                    <a:pt x="257" y="352"/>
                  </a:cubicBezTo>
                  <a:cubicBezTo>
                    <a:pt x="257" y="352"/>
                    <a:pt x="256" y="353"/>
                    <a:pt x="256" y="353"/>
                  </a:cubicBezTo>
                  <a:cubicBezTo>
                    <a:pt x="256" y="353"/>
                    <a:pt x="251" y="355"/>
                    <a:pt x="251" y="355"/>
                  </a:cubicBezTo>
                  <a:cubicBezTo>
                    <a:pt x="249" y="357"/>
                    <a:pt x="249" y="357"/>
                    <a:pt x="249" y="357"/>
                  </a:cubicBezTo>
                  <a:cubicBezTo>
                    <a:pt x="248" y="357"/>
                    <a:pt x="248" y="357"/>
                    <a:pt x="248" y="357"/>
                  </a:cubicBezTo>
                  <a:cubicBezTo>
                    <a:pt x="248" y="357"/>
                    <a:pt x="245" y="359"/>
                    <a:pt x="243" y="361"/>
                  </a:cubicBezTo>
                  <a:cubicBezTo>
                    <a:pt x="240" y="363"/>
                    <a:pt x="240" y="363"/>
                    <a:pt x="240" y="363"/>
                  </a:cubicBezTo>
                  <a:cubicBezTo>
                    <a:pt x="240" y="363"/>
                    <a:pt x="240" y="363"/>
                    <a:pt x="240" y="363"/>
                  </a:cubicBezTo>
                  <a:cubicBezTo>
                    <a:pt x="240" y="363"/>
                    <a:pt x="240" y="363"/>
                    <a:pt x="240" y="363"/>
                  </a:cubicBezTo>
                  <a:cubicBezTo>
                    <a:pt x="242" y="368"/>
                    <a:pt x="242" y="368"/>
                    <a:pt x="242" y="368"/>
                  </a:cubicBezTo>
                  <a:cubicBezTo>
                    <a:pt x="245" y="371"/>
                    <a:pt x="245" y="371"/>
                    <a:pt x="245" y="371"/>
                  </a:cubicBezTo>
                  <a:cubicBezTo>
                    <a:pt x="248" y="376"/>
                    <a:pt x="248" y="376"/>
                    <a:pt x="248" y="376"/>
                  </a:cubicBezTo>
                  <a:cubicBezTo>
                    <a:pt x="248" y="379"/>
                    <a:pt x="248" y="379"/>
                    <a:pt x="248" y="379"/>
                  </a:cubicBezTo>
                  <a:cubicBezTo>
                    <a:pt x="248" y="379"/>
                    <a:pt x="246" y="381"/>
                    <a:pt x="246" y="381"/>
                  </a:cubicBezTo>
                  <a:cubicBezTo>
                    <a:pt x="246" y="382"/>
                    <a:pt x="245" y="384"/>
                    <a:pt x="246" y="384"/>
                  </a:cubicBezTo>
                  <a:cubicBezTo>
                    <a:pt x="247" y="384"/>
                    <a:pt x="251" y="385"/>
                    <a:pt x="251" y="385"/>
                  </a:cubicBezTo>
                  <a:cubicBezTo>
                    <a:pt x="251" y="385"/>
                    <a:pt x="252" y="385"/>
                    <a:pt x="252" y="385"/>
                  </a:cubicBezTo>
                  <a:cubicBezTo>
                    <a:pt x="253" y="385"/>
                    <a:pt x="253" y="386"/>
                    <a:pt x="253" y="386"/>
                  </a:cubicBezTo>
                  <a:cubicBezTo>
                    <a:pt x="253" y="390"/>
                    <a:pt x="253" y="390"/>
                    <a:pt x="253" y="390"/>
                  </a:cubicBezTo>
                  <a:cubicBezTo>
                    <a:pt x="253" y="390"/>
                    <a:pt x="253" y="391"/>
                    <a:pt x="253" y="395"/>
                  </a:cubicBezTo>
                  <a:cubicBezTo>
                    <a:pt x="253" y="399"/>
                    <a:pt x="252" y="398"/>
                    <a:pt x="252" y="398"/>
                  </a:cubicBezTo>
                  <a:cubicBezTo>
                    <a:pt x="252" y="398"/>
                    <a:pt x="247" y="396"/>
                    <a:pt x="247" y="396"/>
                  </a:cubicBezTo>
                  <a:cubicBezTo>
                    <a:pt x="247" y="396"/>
                    <a:pt x="245" y="394"/>
                    <a:pt x="245" y="394"/>
                  </a:cubicBezTo>
                  <a:cubicBezTo>
                    <a:pt x="244" y="393"/>
                    <a:pt x="244" y="392"/>
                    <a:pt x="244" y="391"/>
                  </a:cubicBezTo>
                  <a:cubicBezTo>
                    <a:pt x="244" y="390"/>
                    <a:pt x="245" y="388"/>
                    <a:pt x="245" y="388"/>
                  </a:cubicBezTo>
                  <a:cubicBezTo>
                    <a:pt x="245" y="388"/>
                    <a:pt x="241" y="387"/>
                    <a:pt x="241" y="387"/>
                  </a:cubicBezTo>
                  <a:cubicBezTo>
                    <a:pt x="241" y="387"/>
                    <a:pt x="238" y="387"/>
                    <a:pt x="237" y="387"/>
                  </a:cubicBezTo>
                  <a:cubicBezTo>
                    <a:pt x="236" y="387"/>
                    <a:pt x="235" y="389"/>
                    <a:pt x="235" y="389"/>
                  </a:cubicBezTo>
                  <a:cubicBezTo>
                    <a:pt x="234" y="390"/>
                    <a:pt x="233" y="389"/>
                    <a:pt x="232" y="389"/>
                  </a:cubicBezTo>
                  <a:cubicBezTo>
                    <a:pt x="232" y="389"/>
                    <a:pt x="231" y="387"/>
                    <a:pt x="231" y="387"/>
                  </a:cubicBezTo>
                  <a:cubicBezTo>
                    <a:pt x="230" y="387"/>
                    <a:pt x="226" y="386"/>
                    <a:pt x="225" y="386"/>
                  </a:cubicBezTo>
                  <a:cubicBezTo>
                    <a:pt x="225" y="386"/>
                    <a:pt x="223" y="386"/>
                    <a:pt x="221" y="386"/>
                  </a:cubicBezTo>
                  <a:cubicBezTo>
                    <a:pt x="220" y="387"/>
                    <a:pt x="221" y="387"/>
                    <a:pt x="222" y="390"/>
                  </a:cubicBezTo>
                  <a:cubicBezTo>
                    <a:pt x="222" y="393"/>
                    <a:pt x="221" y="391"/>
                    <a:pt x="220" y="391"/>
                  </a:cubicBezTo>
                  <a:cubicBezTo>
                    <a:pt x="219" y="391"/>
                    <a:pt x="219" y="391"/>
                    <a:pt x="217" y="391"/>
                  </a:cubicBezTo>
                  <a:cubicBezTo>
                    <a:pt x="215" y="391"/>
                    <a:pt x="214" y="391"/>
                    <a:pt x="212" y="391"/>
                  </a:cubicBezTo>
                  <a:cubicBezTo>
                    <a:pt x="211" y="392"/>
                    <a:pt x="211" y="392"/>
                    <a:pt x="211" y="393"/>
                  </a:cubicBezTo>
                  <a:cubicBezTo>
                    <a:pt x="210" y="394"/>
                    <a:pt x="208" y="394"/>
                    <a:pt x="207" y="394"/>
                  </a:cubicBezTo>
                  <a:cubicBezTo>
                    <a:pt x="206" y="394"/>
                    <a:pt x="202" y="394"/>
                    <a:pt x="202" y="394"/>
                  </a:cubicBezTo>
                  <a:cubicBezTo>
                    <a:pt x="201" y="394"/>
                    <a:pt x="200" y="396"/>
                    <a:pt x="199" y="397"/>
                  </a:cubicBezTo>
                  <a:cubicBezTo>
                    <a:pt x="199" y="397"/>
                    <a:pt x="195" y="397"/>
                    <a:pt x="195" y="397"/>
                  </a:cubicBezTo>
                  <a:cubicBezTo>
                    <a:pt x="194" y="398"/>
                    <a:pt x="194" y="398"/>
                    <a:pt x="193" y="399"/>
                  </a:cubicBezTo>
                  <a:cubicBezTo>
                    <a:pt x="191" y="400"/>
                    <a:pt x="191" y="400"/>
                    <a:pt x="190" y="402"/>
                  </a:cubicBezTo>
                  <a:cubicBezTo>
                    <a:pt x="188" y="404"/>
                    <a:pt x="189" y="403"/>
                    <a:pt x="185" y="402"/>
                  </a:cubicBezTo>
                  <a:cubicBezTo>
                    <a:pt x="182" y="402"/>
                    <a:pt x="184" y="403"/>
                    <a:pt x="183" y="403"/>
                  </a:cubicBezTo>
                  <a:cubicBezTo>
                    <a:pt x="182" y="403"/>
                    <a:pt x="181" y="404"/>
                    <a:pt x="180" y="405"/>
                  </a:cubicBezTo>
                  <a:cubicBezTo>
                    <a:pt x="180" y="406"/>
                    <a:pt x="178" y="404"/>
                    <a:pt x="177" y="404"/>
                  </a:cubicBezTo>
                  <a:cubicBezTo>
                    <a:pt x="176" y="405"/>
                    <a:pt x="176" y="403"/>
                    <a:pt x="176" y="400"/>
                  </a:cubicBezTo>
                  <a:cubicBezTo>
                    <a:pt x="175" y="398"/>
                    <a:pt x="173" y="398"/>
                    <a:pt x="173" y="398"/>
                  </a:cubicBezTo>
                  <a:cubicBezTo>
                    <a:pt x="173" y="398"/>
                    <a:pt x="171" y="398"/>
                    <a:pt x="171" y="397"/>
                  </a:cubicBezTo>
                  <a:cubicBezTo>
                    <a:pt x="171" y="396"/>
                    <a:pt x="167" y="396"/>
                    <a:pt x="166" y="396"/>
                  </a:cubicBezTo>
                  <a:cubicBezTo>
                    <a:pt x="166" y="396"/>
                    <a:pt x="163" y="396"/>
                    <a:pt x="163" y="396"/>
                  </a:cubicBezTo>
                  <a:cubicBezTo>
                    <a:pt x="163" y="396"/>
                    <a:pt x="160" y="396"/>
                    <a:pt x="160" y="397"/>
                  </a:cubicBezTo>
                  <a:cubicBezTo>
                    <a:pt x="160" y="397"/>
                    <a:pt x="159" y="397"/>
                    <a:pt x="157" y="398"/>
                  </a:cubicBezTo>
                  <a:cubicBezTo>
                    <a:pt x="154" y="399"/>
                    <a:pt x="156" y="398"/>
                    <a:pt x="156" y="400"/>
                  </a:cubicBezTo>
                  <a:cubicBezTo>
                    <a:pt x="157" y="401"/>
                    <a:pt x="157" y="402"/>
                    <a:pt x="157" y="402"/>
                  </a:cubicBezTo>
                  <a:cubicBezTo>
                    <a:pt x="158" y="403"/>
                    <a:pt x="157" y="402"/>
                    <a:pt x="157" y="404"/>
                  </a:cubicBezTo>
                  <a:cubicBezTo>
                    <a:pt x="156" y="406"/>
                    <a:pt x="156" y="405"/>
                    <a:pt x="156" y="407"/>
                  </a:cubicBezTo>
                  <a:cubicBezTo>
                    <a:pt x="155" y="408"/>
                    <a:pt x="155" y="407"/>
                    <a:pt x="154" y="410"/>
                  </a:cubicBezTo>
                  <a:cubicBezTo>
                    <a:pt x="153" y="412"/>
                    <a:pt x="154" y="410"/>
                    <a:pt x="153" y="412"/>
                  </a:cubicBezTo>
                  <a:cubicBezTo>
                    <a:pt x="152" y="413"/>
                    <a:pt x="150" y="412"/>
                    <a:pt x="148" y="411"/>
                  </a:cubicBezTo>
                  <a:cubicBezTo>
                    <a:pt x="147" y="411"/>
                    <a:pt x="148" y="410"/>
                    <a:pt x="148" y="408"/>
                  </a:cubicBezTo>
                  <a:cubicBezTo>
                    <a:pt x="149" y="406"/>
                    <a:pt x="148" y="407"/>
                    <a:pt x="148" y="406"/>
                  </a:cubicBezTo>
                  <a:cubicBezTo>
                    <a:pt x="148" y="405"/>
                    <a:pt x="147" y="406"/>
                    <a:pt x="145" y="407"/>
                  </a:cubicBezTo>
                  <a:cubicBezTo>
                    <a:pt x="144" y="407"/>
                    <a:pt x="144" y="405"/>
                    <a:pt x="145" y="403"/>
                  </a:cubicBezTo>
                  <a:cubicBezTo>
                    <a:pt x="145" y="401"/>
                    <a:pt x="144" y="402"/>
                    <a:pt x="144" y="401"/>
                  </a:cubicBezTo>
                  <a:cubicBezTo>
                    <a:pt x="144" y="401"/>
                    <a:pt x="143" y="400"/>
                    <a:pt x="142" y="400"/>
                  </a:cubicBezTo>
                  <a:cubicBezTo>
                    <a:pt x="141" y="400"/>
                    <a:pt x="140" y="399"/>
                    <a:pt x="140" y="399"/>
                  </a:cubicBezTo>
                  <a:cubicBezTo>
                    <a:pt x="139" y="398"/>
                    <a:pt x="137" y="396"/>
                    <a:pt x="136" y="395"/>
                  </a:cubicBezTo>
                  <a:cubicBezTo>
                    <a:pt x="134" y="394"/>
                    <a:pt x="132" y="395"/>
                    <a:pt x="132" y="395"/>
                  </a:cubicBezTo>
                  <a:cubicBezTo>
                    <a:pt x="132" y="395"/>
                    <a:pt x="130" y="397"/>
                    <a:pt x="128" y="399"/>
                  </a:cubicBezTo>
                  <a:cubicBezTo>
                    <a:pt x="128" y="399"/>
                    <a:pt x="128" y="400"/>
                    <a:pt x="128" y="400"/>
                  </a:cubicBezTo>
                  <a:cubicBezTo>
                    <a:pt x="127" y="400"/>
                    <a:pt x="127" y="400"/>
                    <a:pt x="127" y="399"/>
                  </a:cubicBezTo>
                  <a:cubicBezTo>
                    <a:pt x="127" y="399"/>
                    <a:pt x="126" y="398"/>
                    <a:pt x="126" y="398"/>
                  </a:cubicBezTo>
                  <a:cubicBezTo>
                    <a:pt x="126" y="398"/>
                    <a:pt x="126" y="396"/>
                    <a:pt x="125" y="396"/>
                  </a:cubicBezTo>
                  <a:cubicBezTo>
                    <a:pt x="125" y="396"/>
                    <a:pt x="124" y="396"/>
                    <a:pt x="123" y="395"/>
                  </a:cubicBezTo>
                  <a:cubicBezTo>
                    <a:pt x="122" y="395"/>
                    <a:pt x="121" y="394"/>
                    <a:pt x="121" y="394"/>
                  </a:cubicBezTo>
                  <a:cubicBezTo>
                    <a:pt x="120" y="394"/>
                    <a:pt x="118" y="392"/>
                    <a:pt x="118" y="392"/>
                  </a:cubicBezTo>
                  <a:cubicBezTo>
                    <a:pt x="118" y="392"/>
                    <a:pt x="118" y="392"/>
                    <a:pt x="117" y="392"/>
                  </a:cubicBezTo>
                  <a:cubicBezTo>
                    <a:pt x="117" y="392"/>
                    <a:pt x="116" y="391"/>
                    <a:pt x="116" y="391"/>
                  </a:cubicBezTo>
                  <a:cubicBezTo>
                    <a:pt x="115" y="391"/>
                    <a:pt x="115" y="391"/>
                    <a:pt x="115" y="391"/>
                  </a:cubicBezTo>
                  <a:cubicBezTo>
                    <a:pt x="115" y="391"/>
                    <a:pt x="115" y="391"/>
                    <a:pt x="115" y="391"/>
                  </a:cubicBezTo>
                  <a:cubicBezTo>
                    <a:pt x="114" y="391"/>
                    <a:pt x="114" y="391"/>
                    <a:pt x="113" y="390"/>
                  </a:cubicBezTo>
                  <a:cubicBezTo>
                    <a:pt x="111" y="390"/>
                    <a:pt x="112" y="390"/>
                    <a:pt x="110" y="390"/>
                  </a:cubicBezTo>
                  <a:cubicBezTo>
                    <a:pt x="109" y="390"/>
                    <a:pt x="108" y="390"/>
                    <a:pt x="108" y="390"/>
                  </a:cubicBezTo>
                  <a:cubicBezTo>
                    <a:pt x="108" y="390"/>
                    <a:pt x="107" y="389"/>
                    <a:pt x="105" y="389"/>
                  </a:cubicBezTo>
                  <a:cubicBezTo>
                    <a:pt x="104" y="390"/>
                    <a:pt x="102" y="391"/>
                    <a:pt x="101" y="391"/>
                  </a:cubicBezTo>
                  <a:cubicBezTo>
                    <a:pt x="101" y="391"/>
                    <a:pt x="100" y="390"/>
                    <a:pt x="100" y="390"/>
                  </a:cubicBezTo>
                  <a:cubicBezTo>
                    <a:pt x="100" y="390"/>
                    <a:pt x="100" y="389"/>
                    <a:pt x="100" y="389"/>
                  </a:cubicBezTo>
                  <a:cubicBezTo>
                    <a:pt x="100" y="389"/>
                    <a:pt x="99" y="388"/>
                    <a:pt x="98" y="387"/>
                  </a:cubicBezTo>
                  <a:cubicBezTo>
                    <a:pt x="98" y="387"/>
                    <a:pt x="97" y="387"/>
                    <a:pt x="97" y="387"/>
                  </a:cubicBezTo>
                  <a:cubicBezTo>
                    <a:pt x="97" y="387"/>
                    <a:pt x="97" y="387"/>
                    <a:pt x="97" y="388"/>
                  </a:cubicBezTo>
                  <a:cubicBezTo>
                    <a:pt x="97" y="389"/>
                    <a:pt x="99" y="389"/>
                    <a:pt x="97" y="389"/>
                  </a:cubicBezTo>
                  <a:cubicBezTo>
                    <a:pt x="96" y="388"/>
                    <a:pt x="95" y="388"/>
                    <a:pt x="95" y="388"/>
                  </a:cubicBezTo>
                  <a:cubicBezTo>
                    <a:pt x="92" y="389"/>
                    <a:pt x="92" y="389"/>
                    <a:pt x="92" y="389"/>
                  </a:cubicBezTo>
                  <a:cubicBezTo>
                    <a:pt x="93" y="388"/>
                    <a:pt x="93" y="388"/>
                    <a:pt x="93" y="388"/>
                  </a:cubicBezTo>
                  <a:cubicBezTo>
                    <a:pt x="93" y="388"/>
                    <a:pt x="94" y="388"/>
                    <a:pt x="94" y="388"/>
                  </a:cubicBezTo>
                  <a:cubicBezTo>
                    <a:pt x="94" y="387"/>
                    <a:pt x="94" y="387"/>
                    <a:pt x="94" y="387"/>
                  </a:cubicBezTo>
                  <a:cubicBezTo>
                    <a:pt x="94" y="387"/>
                    <a:pt x="94" y="386"/>
                    <a:pt x="94" y="386"/>
                  </a:cubicBezTo>
                  <a:cubicBezTo>
                    <a:pt x="95" y="386"/>
                    <a:pt x="96" y="385"/>
                    <a:pt x="95" y="385"/>
                  </a:cubicBezTo>
                  <a:cubicBezTo>
                    <a:pt x="94" y="385"/>
                    <a:pt x="93" y="385"/>
                    <a:pt x="93" y="385"/>
                  </a:cubicBezTo>
                  <a:cubicBezTo>
                    <a:pt x="93" y="384"/>
                    <a:pt x="93" y="384"/>
                    <a:pt x="93" y="384"/>
                  </a:cubicBezTo>
                  <a:cubicBezTo>
                    <a:pt x="93" y="384"/>
                    <a:pt x="92" y="383"/>
                    <a:pt x="92" y="383"/>
                  </a:cubicBezTo>
                  <a:cubicBezTo>
                    <a:pt x="92" y="384"/>
                    <a:pt x="92" y="385"/>
                    <a:pt x="92" y="385"/>
                  </a:cubicBezTo>
                  <a:cubicBezTo>
                    <a:pt x="91" y="385"/>
                    <a:pt x="91" y="385"/>
                    <a:pt x="91" y="384"/>
                  </a:cubicBezTo>
                  <a:cubicBezTo>
                    <a:pt x="91" y="383"/>
                    <a:pt x="91" y="383"/>
                    <a:pt x="91" y="383"/>
                  </a:cubicBezTo>
                  <a:cubicBezTo>
                    <a:pt x="90" y="383"/>
                    <a:pt x="89" y="383"/>
                    <a:pt x="89" y="383"/>
                  </a:cubicBezTo>
                  <a:cubicBezTo>
                    <a:pt x="89" y="383"/>
                    <a:pt x="90" y="384"/>
                    <a:pt x="88" y="384"/>
                  </a:cubicBezTo>
                  <a:cubicBezTo>
                    <a:pt x="87" y="384"/>
                    <a:pt x="86" y="385"/>
                    <a:pt x="85" y="385"/>
                  </a:cubicBezTo>
                  <a:cubicBezTo>
                    <a:pt x="84" y="386"/>
                    <a:pt x="84" y="387"/>
                    <a:pt x="84" y="387"/>
                  </a:cubicBezTo>
                  <a:cubicBezTo>
                    <a:pt x="84" y="388"/>
                    <a:pt x="82" y="388"/>
                    <a:pt x="82" y="389"/>
                  </a:cubicBezTo>
                  <a:cubicBezTo>
                    <a:pt x="83" y="389"/>
                    <a:pt x="82" y="389"/>
                    <a:pt x="84" y="390"/>
                  </a:cubicBezTo>
                  <a:cubicBezTo>
                    <a:pt x="85" y="390"/>
                    <a:pt x="85" y="390"/>
                    <a:pt x="86" y="390"/>
                  </a:cubicBezTo>
                  <a:cubicBezTo>
                    <a:pt x="87" y="391"/>
                    <a:pt x="88" y="390"/>
                    <a:pt x="88" y="390"/>
                  </a:cubicBezTo>
                  <a:cubicBezTo>
                    <a:pt x="88" y="390"/>
                    <a:pt x="88" y="390"/>
                    <a:pt x="89" y="391"/>
                  </a:cubicBezTo>
                  <a:cubicBezTo>
                    <a:pt x="89" y="391"/>
                    <a:pt x="90" y="390"/>
                    <a:pt x="90" y="391"/>
                  </a:cubicBezTo>
                  <a:cubicBezTo>
                    <a:pt x="90" y="392"/>
                    <a:pt x="91" y="393"/>
                    <a:pt x="90" y="393"/>
                  </a:cubicBezTo>
                  <a:cubicBezTo>
                    <a:pt x="89" y="393"/>
                    <a:pt x="88" y="394"/>
                    <a:pt x="88" y="393"/>
                  </a:cubicBezTo>
                  <a:cubicBezTo>
                    <a:pt x="88" y="393"/>
                    <a:pt x="88" y="392"/>
                    <a:pt x="87" y="392"/>
                  </a:cubicBezTo>
                  <a:cubicBezTo>
                    <a:pt x="87" y="392"/>
                    <a:pt x="86" y="392"/>
                    <a:pt x="86" y="392"/>
                  </a:cubicBezTo>
                  <a:cubicBezTo>
                    <a:pt x="85" y="394"/>
                    <a:pt x="85" y="394"/>
                    <a:pt x="85" y="394"/>
                  </a:cubicBezTo>
                  <a:cubicBezTo>
                    <a:pt x="85" y="394"/>
                    <a:pt x="85" y="395"/>
                    <a:pt x="84" y="395"/>
                  </a:cubicBezTo>
                  <a:cubicBezTo>
                    <a:pt x="83" y="395"/>
                    <a:pt x="84" y="395"/>
                    <a:pt x="82" y="395"/>
                  </a:cubicBezTo>
                  <a:cubicBezTo>
                    <a:pt x="80" y="395"/>
                    <a:pt x="80" y="394"/>
                    <a:pt x="79" y="394"/>
                  </a:cubicBezTo>
                  <a:cubicBezTo>
                    <a:pt x="79" y="394"/>
                    <a:pt x="79" y="394"/>
                    <a:pt x="78" y="394"/>
                  </a:cubicBezTo>
                  <a:cubicBezTo>
                    <a:pt x="78" y="394"/>
                    <a:pt x="76" y="392"/>
                    <a:pt x="75" y="394"/>
                  </a:cubicBezTo>
                  <a:cubicBezTo>
                    <a:pt x="74" y="395"/>
                    <a:pt x="73" y="396"/>
                    <a:pt x="73" y="396"/>
                  </a:cubicBezTo>
                  <a:cubicBezTo>
                    <a:pt x="70" y="396"/>
                    <a:pt x="70" y="396"/>
                    <a:pt x="70" y="396"/>
                  </a:cubicBezTo>
                  <a:cubicBezTo>
                    <a:pt x="70" y="396"/>
                    <a:pt x="69" y="396"/>
                    <a:pt x="68" y="396"/>
                  </a:cubicBezTo>
                  <a:cubicBezTo>
                    <a:pt x="67" y="396"/>
                    <a:pt x="66" y="396"/>
                    <a:pt x="66" y="396"/>
                  </a:cubicBezTo>
                  <a:cubicBezTo>
                    <a:pt x="65" y="397"/>
                    <a:pt x="64" y="394"/>
                    <a:pt x="64" y="394"/>
                  </a:cubicBezTo>
                  <a:cubicBezTo>
                    <a:pt x="64" y="394"/>
                    <a:pt x="65" y="392"/>
                    <a:pt x="62" y="394"/>
                  </a:cubicBezTo>
                  <a:cubicBezTo>
                    <a:pt x="59" y="396"/>
                    <a:pt x="58" y="396"/>
                    <a:pt x="58" y="396"/>
                  </a:cubicBezTo>
                  <a:cubicBezTo>
                    <a:pt x="58" y="396"/>
                    <a:pt x="57" y="396"/>
                    <a:pt x="57" y="397"/>
                  </a:cubicBezTo>
                  <a:cubicBezTo>
                    <a:pt x="57" y="396"/>
                    <a:pt x="57" y="396"/>
                    <a:pt x="57" y="396"/>
                  </a:cubicBezTo>
                  <a:cubicBezTo>
                    <a:pt x="57" y="396"/>
                    <a:pt x="57" y="396"/>
                    <a:pt x="57" y="396"/>
                  </a:cubicBezTo>
                  <a:cubicBezTo>
                    <a:pt x="57" y="396"/>
                    <a:pt x="57" y="396"/>
                    <a:pt x="57" y="396"/>
                  </a:cubicBezTo>
                  <a:cubicBezTo>
                    <a:pt x="57" y="396"/>
                    <a:pt x="57" y="396"/>
                    <a:pt x="57" y="396"/>
                  </a:cubicBezTo>
                  <a:cubicBezTo>
                    <a:pt x="57" y="396"/>
                    <a:pt x="57" y="396"/>
                    <a:pt x="57" y="396"/>
                  </a:cubicBezTo>
                  <a:cubicBezTo>
                    <a:pt x="57" y="396"/>
                    <a:pt x="57" y="396"/>
                    <a:pt x="57" y="396"/>
                  </a:cubicBezTo>
                  <a:cubicBezTo>
                    <a:pt x="56" y="396"/>
                    <a:pt x="56" y="396"/>
                    <a:pt x="56" y="395"/>
                  </a:cubicBezTo>
                  <a:cubicBezTo>
                    <a:pt x="56" y="395"/>
                    <a:pt x="56" y="395"/>
                    <a:pt x="56" y="395"/>
                  </a:cubicBezTo>
                  <a:cubicBezTo>
                    <a:pt x="56" y="395"/>
                    <a:pt x="55" y="395"/>
                    <a:pt x="55" y="394"/>
                  </a:cubicBezTo>
                  <a:cubicBezTo>
                    <a:pt x="53" y="392"/>
                    <a:pt x="50" y="388"/>
                    <a:pt x="50" y="388"/>
                  </a:cubicBezTo>
                  <a:cubicBezTo>
                    <a:pt x="52" y="384"/>
                    <a:pt x="52" y="384"/>
                    <a:pt x="52" y="384"/>
                  </a:cubicBezTo>
                  <a:cubicBezTo>
                    <a:pt x="52" y="384"/>
                    <a:pt x="53" y="377"/>
                    <a:pt x="53" y="375"/>
                  </a:cubicBezTo>
                  <a:cubicBezTo>
                    <a:pt x="53" y="374"/>
                    <a:pt x="53" y="368"/>
                    <a:pt x="53" y="368"/>
                  </a:cubicBezTo>
                  <a:cubicBezTo>
                    <a:pt x="53" y="368"/>
                    <a:pt x="49" y="367"/>
                    <a:pt x="52" y="364"/>
                  </a:cubicBezTo>
                  <a:cubicBezTo>
                    <a:pt x="55" y="360"/>
                    <a:pt x="58" y="355"/>
                    <a:pt x="58" y="355"/>
                  </a:cubicBezTo>
                  <a:cubicBezTo>
                    <a:pt x="58" y="345"/>
                    <a:pt x="58" y="345"/>
                    <a:pt x="58" y="345"/>
                  </a:cubicBezTo>
                  <a:cubicBezTo>
                    <a:pt x="58" y="345"/>
                    <a:pt x="55" y="342"/>
                    <a:pt x="59" y="340"/>
                  </a:cubicBezTo>
                  <a:cubicBezTo>
                    <a:pt x="63" y="337"/>
                    <a:pt x="70" y="328"/>
                    <a:pt x="70" y="328"/>
                  </a:cubicBezTo>
                  <a:cubicBezTo>
                    <a:pt x="77" y="320"/>
                    <a:pt x="77" y="320"/>
                    <a:pt x="77" y="320"/>
                  </a:cubicBezTo>
                  <a:cubicBezTo>
                    <a:pt x="65" y="317"/>
                    <a:pt x="65" y="317"/>
                    <a:pt x="65" y="317"/>
                  </a:cubicBezTo>
                  <a:cubicBezTo>
                    <a:pt x="58" y="316"/>
                    <a:pt x="58" y="316"/>
                    <a:pt x="58" y="316"/>
                  </a:cubicBezTo>
                  <a:cubicBezTo>
                    <a:pt x="53" y="313"/>
                    <a:pt x="53" y="313"/>
                    <a:pt x="53" y="313"/>
                  </a:cubicBezTo>
                  <a:cubicBezTo>
                    <a:pt x="50" y="308"/>
                    <a:pt x="50" y="308"/>
                    <a:pt x="50" y="308"/>
                  </a:cubicBezTo>
                  <a:cubicBezTo>
                    <a:pt x="47" y="310"/>
                    <a:pt x="47" y="310"/>
                    <a:pt x="47" y="310"/>
                  </a:cubicBezTo>
                  <a:cubicBezTo>
                    <a:pt x="44" y="312"/>
                    <a:pt x="44" y="312"/>
                    <a:pt x="44" y="312"/>
                  </a:cubicBezTo>
                  <a:cubicBezTo>
                    <a:pt x="37" y="311"/>
                    <a:pt x="37" y="311"/>
                    <a:pt x="37" y="311"/>
                  </a:cubicBezTo>
                  <a:cubicBezTo>
                    <a:pt x="32" y="306"/>
                    <a:pt x="32" y="306"/>
                    <a:pt x="32" y="306"/>
                  </a:cubicBezTo>
                  <a:cubicBezTo>
                    <a:pt x="28" y="309"/>
                    <a:pt x="28" y="309"/>
                    <a:pt x="28" y="309"/>
                  </a:cubicBezTo>
                  <a:cubicBezTo>
                    <a:pt x="24" y="306"/>
                    <a:pt x="24" y="306"/>
                    <a:pt x="24" y="306"/>
                  </a:cubicBezTo>
                  <a:cubicBezTo>
                    <a:pt x="21" y="301"/>
                    <a:pt x="21" y="301"/>
                    <a:pt x="21" y="301"/>
                  </a:cubicBezTo>
                  <a:cubicBezTo>
                    <a:pt x="20" y="297"/>
                    <a:pt x="20" y="297"/>
                    <a:pt x="20" y="297"/>
                  </a:cubicBezTo>
                  <a:cubicBezTo>
                    <a:pt x="15" y="292"/>
                    <a:pt x="15" y="292"/>
                    <a:pt x="15" y="292"/>
                  </a:cubicBezTo>
                  <a:cubicBezTo>
                    <a:pt x="13" y="292"/>
                    <a:pt x="13" y="292"/>
                    <a:pt x="13" y="292"/>
                  </a:cubicBezTo>
                  <a:cubicBezTo>
                    <a:pt x="13" y="291"/>
                    <a:pt x="13" y="291"/>
                    <a:pt x="13" y="291"/>
                  </a:cubicBezTo>
                  <a:cubicBezTo>
                    <a:pt x="12" y="285"/>
                    <a:pt x="12" y="285"/>
                    <a:pt x="12" y="285"/>
                  </a:cubicBezTo>
                  <a:cubicBezTo>
                    <a:pt x="15" y="283"/>
                    <a:pt x="15" y="283"/>
                    <a:pt x="15" y="283"/>
                  </a:cubicBezTo>
                  <a:cubicBezTo>
                    <a:pt x="17" y="280"/>
                    <a:pt x="17" y="280"/>
                    <a:pt x="17" y="280"/>
                  </a:cubicBezTo>
                  <a:cubicBezTo>
                    <a:pt x="19" y="277"/>
                    <a:pt x="19" y="277"/>
                    <a:pt x="19" y="277"/>
                  </a:cubicBezTo>
                  <a:cubicBezTo>
                    <a:pt x="18" y="273"/>
                    <a:pt x="18" y="273"/>
                    <a:pt x="18" y="273"/>
                  </a:cubicBezTo>
                  <a:cubicBezTo>
                    <a:pt x="18" y="273"/>
                    <a:pt x="14" y="273"/>
                    <a:pt x="13" y="272"/>
                  </a:cubicBezTo>
                  <a:cubicBezTo>
                    <a:pt x="12" y="272"/>
                    <a:pt x="9" y="270"/>
                    <a:pt x="9" y="270"/>
                  </a:cubicBezTo>
                  <a:cubicBezTo>
                    <a:pt x="8" y="265"/>
                    <a:pt x="8" y="265"/>
                    <a:pt x="8" y="265"/>
                  </a:cubicBezTo>
                  <a:cubicBezTo>
                    <a:pt x="6" y="262"/>
                    <a:pt x="6" y="262"/>
                    <a:pt x="6" y="262"/>
                  </a:cubicBezTo>
                  <a:cubicBezTo>
                    <a:pt x="5" y="257"/>
                    <a:pt x="5" y="257"/>
                    <a:pt x="5" y="257"/>
                  </a:cubicBezTo>
                  <a:cubicBezTo>
                    <a:pt x="6" y="252"/>
                    <a:pt x="6" y="252"/>
                    <a:pt x="6" y="252"/>
                  </a:cubicBezTo>
                  <a:cubicBezTo>
                    <a:pt x="6" y="252"/>
                    <a:pt x="6" y="252"/>
                    <a:pt x="6" y="252"/>
                  </a:cubicBezTo>
                  <a:cubicBezTo>
                    <a:pt x="6" y="252"/>
                    <a:pt x="6" y="252"/>
                    <a:pt x="6" y="252"/>
                  </a:cubicBezTo>
                  <a:cubicBezTo>
                    <a:pt x="7" y="252"/>
                    <a:pt x="7" y="252"/>
                    <a:pt x="7" y="252"/>
                  </a:cubicBezTo>
                  <a:cubicBezTo>
                    <a:pt x="8" y="250"/>
                    <a:pt x="8" y="250"/>
                    <a:pt x="8" y="250"/>
                  </a:cubicBezTo>
                  <a:cubicBezTo>
                    <a:pt x="8" y="249"/>
                    <a:pt x="8" y="249"/>
                    <a:pt x="8" y="249"/>
                  </a:cubicBezTo>
                  <a:cubicBezTo>
                    <a:pt x="8" y="249"/>
                    <a:pt x="9" y="248"/>
                    <a:pt x="10" y="248"/>
                  </a:cubicBezTo>
                  <a:cubicBezTo>
                    <a:pt x="10" y="248"/>
                    <a:pt x="11" y="248"/>
                    <a:pt x="11" y="248"/>
                  </a:cubicBezTo>
                  <a:cubicBezTo>
                    <a:pt x="12" y="248"/>
                    <a:pt x="12" y="245"/>
                    <a:pt x="12" y="245"/>
                  </a:cubicBezTo>
                  <a:cubicBezTo>
                    <a:pt x="14" y="245"/>
                    <a:pt x="14" y="245"/>
                    <a:pt x="14" y="245"/>
                  </a:cubicBezTo>
                  <a:cubicBezTo>
                    <a:pt x="14" y="245"/>
                    <a:pt x="15" y="244"/>
                    <a:pt x="15" y="244"/>
                  </a:cubicBezTo>
                  <a:cubicBezTo>
                    <a:pt x="15" y="243"/>
                    <a:pt x="15" y="242"/>
                    <a:pt x="15" y="242"/>
                  </a:cubicBezTo>
                  <a:cubicBezTo>
                    <a:pt x="15" y="242"/>
                    <a:pt x="16" y="240"/>
                    <a:pt x="16" y="239"/>
                  </a:cubicBezTo>
                  <a:cubicBezTo>
                    <a:pt x="16" y="238"/>
                    <a:pt x="15" y="237"/>
                    <a:pt x="15" y="237"/>
                  </a:cubicBezTo>
                  <a:cubicBezTo>
                    <a:pt x="15" y="237"/>
                    <a:pt x="14" y="235"/>
                    <a:pt x="13" y="235"/>
                  </a:cubicBezTo>
                  <a:cubicBezTo>
                    <a:pt x="13" y="235"/>
                    <a:pt x="11" y="235"/>
                    <a:pt x="11" y="235"/>
                  </a:cubicBezTo>
                  <a:cubicBezTo>
                    <a:pt x="10" y="235"/>
                    <a:pt x="9" y="233"/>
                    <a:pt x="9" y="233"/>
                  </a:cubicBezTo>
                  <a:cubicBezTo>
                    <a:pt x="9" y="233"/>
                    <a:pt x="10" y="232"/>
                    <a:pt x="10" y="231"/>
                  </a:cubicBezTo>
                  <a:cubicBezTo>
                    <a:pt x="11" y="231"/>
                    <a:pt x="11" y="228"/>
                    <a:pt x="11" y="228"/>
                  </a:cubicBezTo>
                  <a:cubicBezTo>
                    <a:pt x="11" y="228"/>
                    <a:pt x="10" y="227"/>
                    <a:pt x="9" y="227"/>
                  </a:cubicBezTo>
                  <a:cubicBezTo>
                    <a:pt x="9" y="227"/>
                    <a:pt x="7" y="227"/>
                    <a:pt x="7" y="227"/>
                  </a:cubicBezTo>
                  <a:cubicBezTo>
                    <a:pt x="7" y="224"/>
                    <a:pt x="7" y="224"/>
                    <a:pt x="7" y="224"/>
                  </a:cubicBezTo>
                  <a:cubicBezTo>
                    <a:pt x="7" y="224"/>
                    <a:pt x="5" y="223"/>
                    <a:pt x="4" y="223"/>
                  </a:cubicBezTo>
                  <a:cubicBezTo>
                    <a:pt x="4" y="223"/>
                    <a:pt x="4" y="222"/>
                    <a:pt x="3" y="222"/>
                  </a:cubicBezTo>
                  <a:cubicBezTo>
                    <a:pt x="4" y="222"/>
                    <a:pt x="4" y="222"/>
                    <a:pt x="4" y="222"/>
                  </a:cubicBezTo>
                  <a:cubicBezTo>
                    <a:pt x="4" y="222"/>
                    <a:pt x="4" y="222"/>
                    <a:pt x="4" y="222"/>
                  </a:cubicBezTo>
                  <a:cubicBezTo>
                    <a:pt x="4" y="221"/>
                    <a:pt x="3" y="220"/>
                    <a:pt x="3" y="219"/>
                  </a:cubicBezTo>
                  <a:cubicBezTo>
                    <a:pt x="3" y="219"/>
                    <a:pt x="4" y="219"/>
                    <a:pt x="4" y="219"/>
                  </a:cubicBezTo>
                  <a:cubicBezTo>
                    <a:pt x="4" y="219"/>
                    <a:pt x="4" y="218"/>
                    <a:pt x="5" y="217"/>
                  </a:cubicBezTo>
                  <a:cubicBezTo>
                    <a:pt x="5" y="217"/>
                    <a:pt x="5" y="217"/>
                    <a:pt x="6" y="217"/>
                  </a:cubicBezTo>
                  <a:cubicBezTo>
                    <a:pt x="6" y="217"/>
                    <a:pt x="6" y="216"/>
                    <a:pt x="7" y="216"/>
                  </a:cubicBezTo>
                  <a:cubicBezTo>
                    <a:pt x="7" y="215"/>
                    <a:pt x="7" y="213"/>
                    <a:pt x="7" y="213"/>
                  </a:cubicBezTo>
                  <a:cubicBezTo>
                    <a:pt x="7" y="213"/>
                    <a:pt x="7" y="213"/>
                    <a:pt x="6" y="212"/>
                  </a:cubicBezTo>
                  <a:cubicBezTo>
                    <a:pt x="5" y="212"/>
                    <a:pt x="5" y="212"/>
                    <a:pt x="5" y="211"/>
                  </a:cubicBezTo>
                  <a:cubicBezTo>
                    <a:pt x="4" y="211"/>
                    <a:pt x="5" y="210"/>
                    <a:pt x="5" y="210"/>
                  </a:cubicBezTo>
                  <a:cubicBezTo>
                    <a:pt x="5" y="210"/>
                    <a:pt x="3" y="209"/>
                    <a:pt x="3" y="209"/>
                  </a:cubicBezTo>
                  <a:cubicBezTo>
                    <a:pt x="3" y="209"/>
                    <a:pt x="1" y="209"/>
                    <a:pt x="1" y="209"/>
                  </a:cubicBezTo>
                  <a:cubicBezTo>
                    <a:pt x="1" y="209"/>
                    <a:pt x="1" y="209"/>
                    <a:pt x="1" y="209"/>
                  </a:cubicBezTo>
                  <a:cubicBezTo>
                    <a:pt x="1" y="207"/>
                    <a:pt x="1" y="207"/>
                    <a:pt x="1" y="207"/>
                  </a:cubicBezTo>
                  <a:cubicBezTo>
                    <a:pt x="0" y="205"/>
                    <a:pt x="0" y="205"/>
                    <a:pt x="0" y="205"/>
                  </a:cubicBezTo>
                  <a:cubicBezTo>
                    <a:pt x="1" y="204"/>
                    <a:pt x="1" y="204"/>
                    <a:pt x="1" y="204"/>
                  </a:cubicBezTo>
                  <a:cubicBezTo>
                    <a:pt x="3" y="206"/>
                    <a:pt x="3" y="206"/>
                    <a:pt x="3" y="206"/>
                  </a:cubicBezTo>
                  <a:cubicBezTo>
                    <a:pt x="3" y="206"/>
                    <a:pt x="3" y="205"/>
                    <a:pt x="3" y="204"/>
                  </a:cubicBezTo>
                  <a:cubicBezTo>
                    <a:pt x="4" y="204"/>
                    <a:pt x="5" y="202"/>
                    <a:pt x="5" y="202"/>
                  </a:cubicBezTo>
                  <a:cubicBezTo>
                    <a:pt x="7" y="202"/>
                    <a:pt x="7" y="202"/>
                    <a:pt x="7" y="202"/>
                  </a:cubicBezTo>
                  <a:cubicBezTo>
                    <a:pt x="7" y="202"/>
                    <a:pt x="11" y="202"/>
                    <a:pt x="11" y="202"/>
                  </a:cubicBezTo>
                  <a:cubicBezTo>
                    <a:pt x="12" y="201"/>
                    <a:pt x="10" y="199"/>
                    <a:pt x="10" y="199"/>
                  </a:cubicBezTo>
                  <a:cubicBezTo>
                    <a:pt x="10" y="199"/>
                    <a:pt x="8" y="201"/>
                    <a:pt x="8" y="201"/>
                  </a:cubicBezTo>
                  <a:cubicBezTo>
                    <a:pt x="7" y="201"/>
                    <a:pt x="7" y="198"/>
                    <a:pt x="7" y="198"/>
                  </a:cubicBezTo>
                  <a:cubicBezTo>
                    <a:pt x="7" y="196"/>
                    <a:pt x="7" y="196"/>
                    <a:pt x="7" y="196"/>
                  </a:cubicBezTo>
                  <a:cubicBezTo>
                    <a:pt x="9" y="195"/>
                    <a:pt x="9" y="195"/>
                    <a:pt x="9" y="195"/>
                  </a:cubicBezTo>
                  <a:cubicBezTo>
                    <a:pt x="10" y="193"/>
                    <a:pt x="10" y="193"/>
                    <a:pt x="10" y="193"/>
                  </a:cubicBezTo>
                  <a:cubicBezTo>
                    <a:pt x="10" y="193"/>
                    <a:pt x="12" y="191"/>
                    <a:pt x="12" y="191"/>
                  </a:cubicBezTo>
                  <a:cubicBezTo>
                    <a:pt x="13" y="190"/>
                    <a:pt x="12" y="188"/>
                    <a:pt x="12" y="188"/>
                  </a:cubicBezTo>
                  <a:cubicBezTo>
                    <a:pt x="13" y="185"/>
                    <a:pt x="13" y="185"/>
                    <a:pt x="13" y="185"/>
                  </a:cubicBezTo>
                  <a:cubicBezTo>
                    <a:pt x="11" y="182"/>
                    <a:pt x="11" y="182"/>
                    <a:pt x="11" y="182"/>
                  </a:cubicBezTo>
                  <a:cubicBezTo>
                    <a:pt x="11" y="179"/>
                    <a:pt x="11" y="179"/>
                    <a:pt x="11" y="179"/>
                  </a:cubicBezTo>
                  <a:cubicBezTo>
                    <a:pt x="9" y="176"/>
                    <a:pt x="9" y="176"/>
                    <a:pt x="9" y="176"/>
                  </a:cubicBezTo>
                  <a:cubicBezTo>
                    <a:pt x="9" y="175"/>
                    <a:pt x="9" y="175"/>
                    <a:pt x="9" y="175"/>
                  </a:cubicBezTo>
                  <a:cubicBezTo>
                    <a:pt x="8" y="173"/>
                    <a:pt x="8" y="173"/>
                    <a:pt x="8" y="173"/>
                  </a:cubicBezTo>
                  <a:cubicBezTo>
                    <a:pt x="8" y="171"/>
                    <a:pt x="8" y="171"/>
                    <a:pt x="8" y="171"/>
                  </a:cubicBezTo>
                  <a:cubicBezTo>
                    <a:pt x="8" y="171"/>
                    <a:pt x="6" y="169"/>
                    <a:pt x="5" y="169"/>
                  </a:cubicBezTo>
                  <a:cubicBezTo>
                    <a:pt x="4" y="169"/>
                    <a:pt x="5" y="168"/>
                    <a:pt x="5" y="168"/>
                  </a:cubicBezTo>
                  <a:cubicBezTo>
                    <a:pt x="5" y="166"/>
                    <a:pt x="5" y="166"/>
                    <a:pt x="5" y="166"/>
                  </a:cubicBezTo>
                  <a:cubicBezTo>
                    <a:pt x="5" y="163"/>
                    <a:pt x="5" y="163"/>
                    <a:pt x="5" y="163"/>
                  </a:cubicBezTo>
                  <a:cubicBezTo>
                    <a:pt x="10" y="164"/>
                    <a:pt x="10" y="164"/>
                    <a:pt x="10" y="164"/>
                  </a:cubicBezTo>
                  <a:cubicBezTo>
                    <a:pt x="12" y="164"/>
                    <a:pt x="12" y="164"/>
                    <a:pt x="12" y="164"/>
                  </a:cubicBezTo>
                  <a:cubicBezTo>
                    <a:pt x="9" y="162"/>
                    <a:pt x="9" y="162"/>
                    <a:pt x="9" y="162"/>
                  </a:cubicBezTo>
                  <a:cubicBezTo>
                    <a:pt x="12" y="161"/>
                    <a:pt x="12" y="161"/>
                    <a:pt x="12" y="161"/>
                  </a:cubicBezTo>
                  <a:cubicBezTo>
                    <a:pt x="14" y="163"/>
                    <a:pt x="14" y="163"/>
                    <a:pt x="14" y="163"/>
                  </a:cubicBezTo>
                  <a:cubicBezTo>
                    <a:pt x="17" y="164"/>
                    <a:pt x="17" y="164"/>
                    <a:pt x="17" y="164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3" y="164"/>
                    <a:pt x="23" y="164"/>
                    <a:pt x="23" y="164"/>
                  </a:cubicBezTo>
                  <a:cubicBezTo>
                    <a:pt x="26" y="163"/>
                    <a:pt x="26" y="163"/>
                    <a:pt x="26" y="163"/>
                  </a:cubicBezTo>
                  <a:cubicBezTo>
                    <a:pt x="29" y="163"/>
                    <a:pt x="29" y="163"/>
                    <a:pt x="29" y="163"/>
                  </a:cubicBezTo>
                  <a:cubicBezTo>
                    <a:pt x="30" y="161"/>
                    <a:pt x="30" y="161"/>
                    <a:pt x="30" y="161"/>
                  </a:cubicBezTo>
                  <a:cubicBezTo>
                    <a:pt x="32" y="160"/>
                    <a:pt x="32" y="160"/>
                    <a:pt x="32" y="160"/>
                  </a:cubicBezTo>
                  <a:cubicBezTo>
                    <a:pt x="33" y="159"/>
                    <a:pt x="33" y="159"/>
                    <a:pt x="33" y="159"/>
                  </a:cubicBezTo>
                  <a:cubicBezTo>
                    <a:pt x="30" y="157"/>
                    <a:pt x="30" y="157"/>
                    <a:pt x="30" y="157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30" y="154"/>
                    <a:pt x="30" y="154"/>
                    <a:pt x="30" y="154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30" y="151"/>
                    <a:pt x="34" y="152"/>
                    <a:pt x="34" y="152"/>
                  </a:cubicBezTo>
                  <a:cubicBezTo>
                    <a:pt x="34" y="151"/>
                    <a:pt x="34" y="151"/>
                    <a:pt x="35" y="150"/>
                  </a:cubicBezTo>
                  <a:cubicBezTo>
                    <a:pt x="36" y="150"/>
                    <a:pt x="38" y="149"/>
                    <a:pt x="38" y="149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39" y="147"/>
                    <a:pt x="41" y="146"/>
                    <a:pt x="41" y="146"/>
                  </a:cubicBezTo>
                  <a:cubicBezTo>
                    <a:pt x="42" y="146"/>
                    <a:pt x="41" y="145"/>
                    <a:pt x="41" y="144"/>
                  </a:cubicBezTo>
                  <a:cubicBezTo>
                    <a:pt x="41" y="143"/>
                    <a:pt x="41" y="141"/>
                    <a:pt x="41" y="141"/>
                  </a:cubicBezTo>
                  <a:cubicBezTo>
                    <a:pt x="42" y="139"/>
                    <a:pt x="42" y="139"/>
                    <a:pt x="42" y="139"/>
                  </a:cubicBezTo>
                  <a:cubicBezTo>
                    <a:pt x="40" y="135"/>
                    <a:pt x="40" y="135"/>
                    <a:pt x="40" y="135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5" y="134"/>
                    <a:pt x="32" y="134"/>
                    <a:pt x="32" y="133"/>
                  </a:cubicBezTo>
                  <a:cubicBezTo>
                    <a:pt x="31" y="132"/>
                    <a:pt x="30" y="130"/>
                    <a:pt x="30" y="130"/>
                  </a:cubicBezTo>
                  <a:cubicBezTo>
                    <a:pt x="30" y="128"/>
                    <a:pt x="30" y="128"/>
                    <a:pt x="30" y="128"/>
                  </a:cubicBezTo>
                  <a:cubicBezTo>
                    <a:pt x="33" y="128"/>
                    <a:pt x="33" y="128"/>
                    <a:pt x="33" y="128"/>
                  </a:cubicBezTo>
                  <a:cubicBezTo>
                    <a:pt x="31" y="127"/>
                    <a:pt x="31" y="127"/>
                    <a:pt x="31" y="127"/>
                  </a:cubicBezTo>
                  <a:cubicBezTo>
                    <a:pt x="31" y="124"/>
                    <a:pt x="31" y="124"/>
                    <a:pt x="31" y="124"/>
                  </a:cubicBezTo>
                  <a:cubicBezTo>
                    <a:pt x="35" y="123"/>
                    <a:pt x="35" y="123"/>
                    <a:pt x="35" y="123"/>
                  </a:cubicBezTo>
                  <a:cubicBezTo>
                    <a:pt x="35" y="123"/>
                    <a:pt x="40" y="125"/>
                    <a:pt x="41" y="125"/>
                  </a:cubicBezTo>
                  <a:cubicBezTo>
                    <a:pt x="42" y="126"/>
                    <a:pt x="42" y="122"/>
                    <a:pt x="42" y="122"/>
                  </a:cubicBezTo>
                  <a:cubicBezTo>
                    <a:pt x="43" y="117"/>
                    <a:pt x="43" y="117"/>
                    <a:pt x="43" y="117"/>
                  </a:cubicBezTo>
                  <a:cubicBezTo>
                    <a:pt x="43" y="117"/>
                    <a:pt x="42" y="113"/>
                    <a:pt x="43" y="112"/>
                  </a:cubicBezTo>
                  <a:cubicBezTo>
                    <a:pt x="44" y="112"/>
                    <a:pt x="47" y="106"/>
                    <a:pt x="47" y="106"/>
                  </a:cubicBezTo>
                  <a:cubicBezTo>
                    <a:pt x="47" y="106"/>
                    <a:pt x="47" y="100"/>
                    <a:pt x="47" y="99"/>
                  </a:cubicBezTo>
                  <a:cubicBezTo>
                    <a:pt x="47" y="98"/>
                    <a:pt x="47" y="94"/>
                    <a:pt x="47" y="94"/>
                  </a:cubicBezTo>
                  <a:cubicBezTo>
                    <a:pt x="47" y="93"/>
                    <a:pt x="47" y="93"/>
                    <a:pt x="47" y="93"/>
                  </a:cubicBezTo>
                  <a:cubicBezTo>
                    <a:pt x="47" y="93"/>
                    <a:pt x="44" y="92"/>
                    <a:pt x="43" y="92"/>
                  </a:cubicBezTo>
                  <a:cubicBezTo>
                    <a:pt x="43" y="91"/>
                    <a:pt x="44" y="89"/>
                    <a:pt x="44" y="89"/>
                  </a:cubicBezTo>
                  <a:cubicBezTo>
                    <a:pt x="39" y="88"/>
                    <a:pt x="39" y="88"/>
                    <a:pt x="39" y="88"/>
                  </a:cubicBezTo>
                  <a:cubicBezTo>
                    <a:pt x="40" y="85"/>
                    <a:pt x="41" y="80"/>
                    <a:pt x="42" y="80"/>
                  </a:cubicBezTo>
                  <a:cubicBezTo>
                    <a:pt x="43" y="79"/>
                    <a:pt x="45" y="77"/>
                    <a:pt x="45" y="77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5" y="67"/>
                    <a:pt x="45" y="67"/>
                    <a:pt x="45" y="67"/>
                  </a:cubicBezTo>
                  <a:cubicBezTo>
                    <a:pt x="45" y="67"/>
                    <a:pt x="49" y="65"/>
                    <a:pt x="49" y="65"/>
                  </a:cubicBezTo>
                  <a:cubicBezTo>
                    <a:pt x="50" y="65"/>
                    <a:pt x="56" y="65"/>
                    <a:pt x="56" y="65"/>
                  </a:cubicBezTo>
                  <a:cubicBezTo>
                    <a:pt x="60" y="63"/>
                    <a:pt x="60" y="63"/>
                    <a:pt x="60" y="63"/>
                  </a:cubicBezTo>
                  <a:cubicBezTo>
                    <a:pt x="66" y="63"/>
                    <a:pt x="66" y="63"/>
                    <a:pt x="66" y="63"/>
                  </a:cubicBezTo>
                  <a:cubicBezTo>
                    <a:pt x="70" y="62"/>
                    <a:pt x="70" y="62"/>
                    <a:pt x="70" y="62"/>
                  </a:cubicBezTo>
                  <a:cubicBezTo>
                    <a:pt x="73" y="64"/>
                    <a:pt x="73" y="64"/>
                    <a:pt x="73" y="64"/>
                  </a:cubicBezTo>
                  <a:cubicBezTo>
                    <a:pt x="73" y="64"/>
                    <a:pt x="75" y="66"/>
                    <a:pt x="75" y="67"/>
                  </a:cubicBezTo>
                  <a:cubicBezTo>
                    <a:pt x="75" y="67"/>
                    <a:pt x="77" y="69"/>
                    <a:pt x="77" y="70"/>
                  </a:cubicBezTo>
                  <a:cubicBezTo>
                    <a:pt x="76" y="70"/>
                    <a:pt x="78" y="73"/>
                    <a:pt x="78" y="73"/>
                  </a:cubicBezTo>
                  <a:cubicBezTo>
                    <a:pt x="78" y="73"/>
                    <a:pt x="77" y="75"/>
                    <a:pt x="77" y="76"/>
                  </a:cubicBezTo>
                  <a:cubicBezTo>
                    <a:pt x="77" y="76"/>
                    <a:pt x="78" y="80"/>
                    <a:pt x="78" y="80"/>
                  </a:cubicBezTo>
                  <a:cubicBezTo>
                    <a:pt x="78" y="81"/>
                    <a:pt x="80" y="82"/>
                    <a:pt x="80" y="82"/>
                  </a:cubicBezTo>
                  <a:cubicBezTo>
                    <a:pt x="82" y="81"/>
                    <a:pt x="82" y="81"/>
                    <a:pt x="82" y="81"/>
                  </a:cubicBezTo>
                  <a:cubicBezTo>
                    <a:pt x="83" y="79"/>
                    <a:pt x="83" y="79"/>
                    <a:pt x="83" y="79"/>
                  </a:cubicBezTo>
                  <a:cubicBezTo>
                    <a:pt x="81" y="76"/>
                    <a:pt x="81" y="76"/>
                    <a:pt x="81" y="76"/>
                  </a:cubicBezTo>
                  <a:cubicBezTo>
                    <a:pt x="80" y="76"/>
                    <a:pt x="80" y="76"/>
                    <a:pt x="80" y="76"/>
                  </a:cubicBezTo>
                  <a:cubicBezTo>
                    <a:pt x="81" y="72"/>
                    <a:pt x="81" y="72"/>
                    <a:pt x="81" y="72"/>
                  </a:cubicBezTo>
                  <a:cubicBezTo>
                    <a:pt x="81" y="72"/>
                    <a:pt x="83" y="71"/>
                    <a:pt x="84" y="72"/>
                  </a:cubicBezTo>
                  <a:cubicBezTo>
                    <a:pt x="85" y="72"/>
                    <a:pt x="88" y="75"/>
                    <a:pt x="88" y="75"/>
                  </a:cubicBezTo>
                  <a:cubicBezTo>
                    <a:pt x="90" y="76"/>
                    <a:pt x="90" y="76"/>
                    <a:pt x="90" y="76"/>
                  </a:cubicBezTo>
                  <a:cubicBezTo>
                    <a:pt x="90" y="76"/>
                    <a:pt x="93" y="74"/>
                    <a:pt x="93" y="74"/>
                  </a:cubicBezTo>
                  <a:cubicBezTo>
                    <a:pt x="93" y="74"/>
                    <a:pt x="90" y="70"/>
                    <a:pt x="90" y="70"/>
                  </a:cubicBezTo>
                  <a:cubicBezTo>
                    <a:pt x="91" y="65"/>
                    <a:pt x="91" y="65"/>
                    <a:pt x="91" y="65"/>
                  </a:cubicBezTo>
                  <a:cubicBezTo>
                    <a:pt x="92" y="61"/>
                    <a:pt x="92" y="61"/>
                    <a:pt x="92" y="61"/>
                  </a:cubicBezTo>
                  <a:cubicBezTo>
                    <a:pt x="96" y="58"/>
                    <a:pt x="96" y="58"/>
                    <a:pt x="96" y="58"/>
                  </a:cubicBezTo>
                  <a:cubicBezTo>
                    <a:pt x="99" y="60"/>
                    <a:pt x="99" y="60"/>
                    <a:pt x="99" y="60"/>
                  </a:cubicBezTo>
                  <a:cubicBezTo>
                    <a:pt x="104" y="60"/>
                    <a:pt x="104" y="60"/>
                    <a:pt x="104" y="60"/>
                  </a:cubicBezTo>
                  <a:cubicBezTo>
                    <a:pt x="109" y="60"/>
                    <a:pt x="109" y="60"/>
                    <a:pt x="109" y="60"/>
                  </a:cubicBezTo>
                  <a:cubicBezTo>
                    <a:pt x="112" y="59"/>
                    <a:pt x="112" y="59"/>
                    <a:pt x="112" y="59"/>
                  </a:cubicBezTo>
                  <a:cubicBezTo>
                    <a:pt x="116" y="59"/>
                    <a:pt x="116" y="59"/>
                    <a:pt x="116" y="59"/>
                  </a:cubicBezTo>
                  <a:cubicBezTo>
                    <a:pt x="116" y="59"/>
                    <a:pt x="114" y="57"/>
                    <a:pt x="114" y="57"/>
                  </a:cubicBezTo>
                  <a:cubicBezTo>
                    <a:pt x="113" y="57"/>
                    <a:pt x="111" y="55"/>
                    <a:pt x="111" y="55"/>
                  </a:cubicBezTo>
                  <a:cubicBezTo>
                    <a:pt x="111" y="55"/>
                    <a:pt x="110" y="57"/>
                    <a:pt x="110" y="57"/>
                  </a:cubicBezTo>
                  <a:cubicBezTo>
                    <a:pt x="109" y="58"/>
                    <a:pt x="106" y="58"/>
                    <a:pt x="106" y="57"/>
                  </a:cubicBezTo>
                  <a:cubicBezTo>
                    <a:pt x="105" y="57"/>
                    <a:pt x="104" y="54"/>
                    <a:pt x="104" y="54"/>
                  </a:cubicBezTo>
                  <a:cubicBezTo>
                    <a:pt x="104" y="51"/>
                    <a:pt x="104" y="51"/>
                    <a:pt x="104" y="51"/>
                  </a:cubicBezTo>
                  <a:cubicBezTo>
                    <a:pt x="106" y="50"/>
                    <a:pt x="106" y="50"/>
                    <a:pt x="106" y="50"/>
                  </a:cubicBezTo>
                  <a:cubicBezTo>
                    <a:pt x="103" y="47"/>
                    <a:pt x="103" y="47"/>
                    <a:pt x="103" y="47"/>
                  </a:cubicBezTo>
                  <a:cubicBezTo>
                    <a:pt x="103" y="47"/>
                    <a:pt x="103" y="44"/>
                    <a:pt x="104" y="43"/>
                  </a:cubicBezTo>
                  <a:cubicBezTo>
                    <a:pt x="105" y="43"/>
                    <a:pt x="105" y="41"/>
                    <a:pt x="105" y="41"/>
                  </a:cubicBezTo>
                  <a:cubicBezTo>
                    <a:pt x="102" y="41"/>
                    <a:pt x="102" y="41"/>
                    <a:pt x="102" y="41"/>
                  </a:cubicBezTo>
                  <a:cubicBezTo>
                    <a:pt x="102" y="41"/>
                    <a:pt x="101" y="41"/>
                    <a:pt x="101" y="39"/>
                  </a:cubicBezTo>
                  <a:cubicBezTo>
                    <a:pt x="102" y="37"/>
                    <a:pt x="102" y="36"/>
                    <a:pt x="102" y="36"/>
                  </a:cubicBezTo>
                  <a:cubicBezTo>
                    <a:pt x="98" y="36"/>
                    <a:pt x="98" y="36"/>
                    <a:pt x="98" y="36"/>
                  </a:cubicBezTo>
                  <a:cubicBezTo>
                    <a:pt x="96" y="36"/>
                    <a:pt x="96" y="36"/>
                    <a:pt x="96" y="36"/>
                  </a:cubicBezTo>
                  <a:cubicBezTo>
                    <a:pt x="93" y="33"/>
                    <a:pt x="93" y="33"/>
                    <a:pt x="93" y="33"/>
                  </a:cubicBezTo>
                  <a:cubicBezTo>
                    <a:pt x="94" y="30"/>
                    <a:pt x="94" y="30"/>
                    <a:pt x="94" y="30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6" y="24"/>
                    <a:pt x="106" y="24"/>
                    <a:pt x="106" y="24"/>
                  </a:cubicBezTo>
                  <a:cubicBezTo>
                    <a:pt x="104" y="25"/>
                    <a:pt x="104" y="25"/>
                    <a:pt x="104" y="25"/>
                  </a:cubicBezTo>
                  <a:cubicBezTo>
                    <a:pt x="104" y="25"/>
                    <a:pt x="103" y="26"/>
                    <a:pt x="103" y="26"/>
                  </a:cubicBezTo>
                  <a:cubicBezTo>
                    <a:pt x="102" y="26"/>
                    <a:pt x="100" y="26"/>
                    <a:pt x="100" y="26"/>
                  </a:cubicBezTo>
                  <a:cubicBezTo>
                    <a:pt x="100" y="24"/>
                    <a:pt x="100" y="24"/>
                    <a:pt x="100" y="24"/>
                  </a:cubicBezTo>
                  <a:cubicBezTo>
                    <a:pt x="103" y="24"/>
                    <a:pt x="103" y="24"/>
                    <a:pt x="103" y="24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3" y="22"/>
                    <a:pt x="103" y="22"/>
                    <a:pt x="103" y="22"/>
                  </a:cubicBezTo>
                  <a:cubicBezTo>
                    <a:pt x="100" y="18"/>
                    <a:pt x="100" y="18"/>
                    <a:pt x="100" y="18"/>
                  </a:cubicBezTo>
                  <a:cubicBezTo>
                    <a:pt x="99" y="15"/>
                    <a:pt x="99" y="15"/>
                    <a:pt x="99" y="15"/>
                  </a:cubicBezTo>
                  <a:cubicBezTo>
                    <a:pt x="97" y="14"/>
                    <a:pt x="97" y="14"/>
                    <a:pt x="97" y="14"/>
                  </a:cubicBezTo>
                  <a:cubicBezTo>
                    <a:pt x="95" y="12"/>
                    <a:pt x="95" y="12"/>
                    <a:pt x="95" y="12"/>
                  </a:cubicBezTo>
                  <a:cubicBezTo>
                    <a:pt x="95" y="9"/>
                    <a:pt x="95" y="9"/>
                    <a:pt x="95" y="9"/>
                  </a:cubicBezTo>
                  <a:cubicBezTo>
                    <a:pt x="94" y="1"/>
                    <a:pt x="94" y="1"/>
                    <a:pt x="94" y="1"/>
                  </a:cubicBezTo>
                  <a:cubicBezTo>
                    <a:pt x="97" y="1"/>
                    <a:pt x="97" y="1"/>
                    <a:pt x="97" y="1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99" y="0"/>
                    <a:pt x="104" y="2"/>
                    <a:pt x="105" y="2"/>
                  </a:cubicBezTo>
                  <a:cubicBezTo>
                    <a:pt x="106" y="2"/>
                    <a:pt x="108" y="3"/>
                    <a:pt x="108" y="3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5" y="6"/>
                    <a:pt x="115" y="6"/>
                    <a:pt x="115" y="6"/>
                  </a:cubicBezTo>
                  <a:cubicBezTo>
                    <a:pt x="115" y="6"/>
                    <a:pt x="116" y="6"/>
                    <a:pt x="116" y="6"/>
                  </a:cubicBezTo>
                  <a:cubicBezTo>
                    <a:pt x="117" y="6"/>
                    <a:pt x="119" y="5"/>
                    <a:pt x="119" y="5"/>
                  </a:cubicBezTo>
                  <a:cubicBezTo>
                    <a:pt x="119" y="5"/>
                    <a:pt x="122" y="3"/>
                    <a:pt x="123" y="3"/>
                  </a:cubicBezTo>
                  <a:cubicBezTo>
                    <a:pt x="123" y="2"/>
                    <a:pt x="124" y="2"/>
                    <a:pt x="124" y="2"/>
                  </a:cubicBezTo>
                  <a:cubicBezTo>
                    <a:pt x="126" y="6"/>
                    <a:pt x="126" y="6"/>
                    <a:pt x="126" y="6"/>
                  </a:cubicBezTo>
                  <a:cubicBezTo>
                    <a:pt x="128" y="4"/>
                    <a:pt x="128" y="4"/>
                    <a:pt x="128" y="4"/>
                  </a:cubicBezTo>
                  <a:cubicBezTo>
                    <a:pt x="129" y="2"/>
                    <a:pt x="129" y="2"/>
                    <a:pt x="129" y="2"/>
                  </a:cubicBezTo>
                  <a:cubicBezTo>
                    <a:pt x="137" y="11"/>
                    <a:pt x="137" y="11"/>
                    <a:pt x="137" y="11"/>
                  </a:cubicBezTo>
                  <a:cubicBezTo>
                    <a:pt x="138" y="15"/>
                    <a:pt x="138" y="15"/>
                    <a:pt x="138" y="15"/>
                  </a:cubicBezTo>
                  <a:cubicBezTo>
                    <a:pt x="138" y="15"/>
                    <a:pt x="138" y="18"/>
                    <a:pt x="138" y="18"/>
                  </a:cubicBezTo>
                  <a:cubicBezTo>
                    <a:pt x="137" y="18"/>
                    <a:pt x="136" y="22"/>
                    <a:pt x="136" y="22"/>
                  </a:cubicBezTo>
                  <a:cubicBezTo>
                    <a:pt x="136" y="25"/>
                    <a:pt x="136" y="25"/>
                    <a:pt x="136" y="25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41" y="26"/>
                    <a:pt x="141" y="26"/>
                    <a:pt x="141" y="26"/>
                  </a:cubicBezTo>
                  <a:cubicBezTo>
                    <a:pt x="143" y="28"/>
                    <a:pt x="143" y="28"/>
                    <a:pt x="143" y="28"/>
                  </a:cubicBezTo>
                  <a:cubicBezTo>
                    <a:pt x="144" y="29"/>
                    <a:pt x="144" y="29"/>
                    <a:pt x="144" y="29"/>
                  </a:cubicBezTo>
                  <a:cubicBezTo>
                    <a:pt x="147" y="29"/>
                    <a:pt x="147" y="29"/>
                    <a:pt x="147" y="29"/>
                  </a:cubicBezTo>
                  <a:cubicBezTo>
                    <a:pt x="148" y="28"/>
                    <a:pt x="148" y="28"/>
                    <a:pt x="148" y="28"/>
                  </a:cubicBezTo>
                  <a:cubicBezTo>
                    <a:pt x="152" y="29"/>
                    <a:pt x="152" y="29"/>
                    <a:pt x="152" y="29"/>
                  </a:cubicBezTo>
                  <a:cubicBezTo>
                    <a:pt x="155" y="31"/>
                    <a:pt x="155" y="31"/>
                    <a:pt x="155" y="31"/>
                  </a:cubicBezTo>
                  <a:cubicBezTo>
                    <a:pt x="158" y="33"/>
                    <a:pt x="158" y="33"/>
                    <a:pt x="158" y="33"/>
                  </a:cubicBezTo>
                  <a:cubicBezTo>
                    <a:pt x="163" y="35"/>
                    <a:pt x="163" y="35"/>
                    <a:pt x="163" y="35"/>
                  </a:cubicBezTo>
                  <a:cubicBezTo>
                    <a:pt x="164" y="32"/>
                    <a:pt x="164" y="32"/>
                    <a:pt x="164" y="32"/>
                  </a:cubicBezTo>
                  <a:cubicBezTo>
                    <a:pt x="165" y="31"/>
                    <a:pt x="165" y="31"/>
                    <a:pt x="165" y="31"/>
                  </a:cubicBezTo>
                  <a:cubicBezTo>
                    <a:pt x="168" y="31"/>
                    <a:pt x="168" y="31"/>
                    <a:pt x="168" y="31"/>
                  </a:cubicBezTo>
                  <a:cubicBezTo>
                    <a:pt x="170" y="30"/>
                    <a:pt x="170" y="30"/>
                    <a:pt x="170" y="30"/>
                  </a:cubicBezTo>
                  <a:cubicBezTo>
                    <a:pt x="171" y="29"/>
                    <a:pt x="171" y="29"/>
                    <a:pt x="171" y="29"/>
                  </a:cubicBezTo>
                  <a:cubicBezTo>
                    <a:pt x="168" y="26"/>
                    <a:pt x="168" y="26"/>
                    <a:pt x="168" y="26"/>
                  </a:cubicBezTo>
                  <a:cubicBezTo>
                    <a:pt x="168" y="23"/>
                    <a:pt x="168" y="23"/>
                    <a:pt x="168" y="23"/>
                  </a:cubicBezTo>
                  <a:cubicBezTo>
                    <a:pt x="168" y="23"/>
                    <a:pt x="170" y="21"/>
                    <a:pt x="170" y="21"/>
                  </a:cubicBezTo>
                  <a:cubicBezTo>
                    <a:pt x="171" y="21"/>
                    <a:pt x="175" y="22"/>
                    <a:pt x="175" y="22"/>
                  </a:cubicBezTo>
                  <a:cubicBezTo>
                    <a:pt x="176" y="25"/>
                    <a:pt x="176" y="25"/>
                    <a:pt x="176" y="25"/>
                  </a:cubicBezTo>
                  <a:cubicBezTo>
                    <a:pt x="177" y="28"/>
                    <a:pt x="177" y="28"/>
                    <a:pt x="177" y="28"/>
                  </a:cubicBezTo>
                  <a:cubicBezTo>
                    <a:pt x="173" y="29"/>
                    <a:pt x="173" y="29"/>
                    <a:pt x="173" y="29"/>
                  </a:cubicBezTo>
                  <a:cubicBezTo>
                    <a:pt x="172" y="31"/>
                    <a:pt x="172" y="31"/>
                    <a:pt x="172" y="31"/>
                  </a:cubicBezTo>
                  <a:cubicBezTo>
                    <a:pt x="172" y="35"/>
                    <a:pt x="172" y="35"/>
                    <a:pt x="172" y="35"/>
                  </a:cubicBezTo>
                  <a:cubicBezTo>
                    <a:pt x="172" y="39"/>
                    <a:pt x="172" y="39"/>
                    <a:pt x="172" y="39"/>
                  </a:cubicBezTo>
                  <a:cubicBezTo>
                    <a:pt x="172" y="39"/>
                    <a:pt x="172" y="41"/>
                    <a:pt x="171" y="41"/>
                  </a:cubicBezTo>
                  <a:cubicBezTo>
                    <a:pt x="170" y="42"/>
                    <a:pt x="168" y="42"/>
                    <a:pt x="168" y="42"/>
                  </a:cubicBezTo>
                  <a:cubicBezTo>
                    <a:pt x="168" y="44"/>
                    <a:pt x="168" y="44"/>
                    <a:pt x="168" y="44"/>
                  </a:cubicBezTo>
                  <a:cubicBezTo>
                    <a:pt x="165" y="46"/>
                    <a:pt x="165" y="46"/>
                    <a:pt x="165" y="46"/>
                  </a:cubicBezTo>
                  <a:cubicBezTo>
                    <a:pt x="162" y="46"/>
                    <a:pt x="162" y="46"/>
                    <a:pt x="162" y="46"/>
                  </a:cubicBezTo>
                  <a:cubicBezTo>
                    <a:pt x="161" y="47"/>
                    <a:pt x="161" y="47"/>
                    <a:pt x="161" y="47"/>
                  </a:cubicBezTo>
                  <a:cubicBezTo>
                    <a:pt x="162" y="50"/>
                    <a:pt x="162" y="50"/>
                    <a:pt x="162" y="50"/>
                  </a:cubicBezTo>
                  <a:cubicBezTo>
                    <a:pt x="164" y="52"/>
                    <a:pt x="164" y="52"/>
                    <a:pt x="164" y="52"/>
                  </a:cubicBezTo>
                  <a:cubicBezTo>
                    <a:pt x="167" y="53"/>
                    <a:pt x="167" y="53"/>
                    <a:pt x="167" y="53"/>
                  </a:cubicBezTo>
                  <a:cubicBezTo>
                    <a:pt x="169" y="52"/>
                    <a:pt x="169" y="52"/>
                    <a:pt x="169" y="52"/>
                  </a:cubicBezTo>
                  <a:cubicBezTo>
                    <a:pt x="170" y="50"/>
                    <a:pt x="170" y="50"/>
                    <a:pt x="170" y="50"/>
                  </a:cubicBezTo>
                  <a:cubicBezTo>
                    <a:pt x="173" y="49"/>
                    <a:pt x="173" y="49"/>
                    <a:pt x="173" y="49"/>
                  </a:cubicBezTo>
                  <a:cubicBezTo>
                    <a:pt x="177" y="51"/>
                    <a:pt x="177" y="51"/>
                    <a:pt x="177" y="51"/>
                  </a:cubicBezTo>
                  <a:cubicBezTo>
                    <a:pt x="178" y="53"/>
                    <a:pt x="178" y="53"/>
                    <a:pt x="178" y="53"/>
                  </a:cubicBezTo>
                  <a:cubicBezTo>
                    <a:pt x="178" y="53"/>
                    <a:pt x="182" y="53"/>
                    <a:pt x="182" y="53"/>
                  </a:cubicBezTo>
                  <a:cubicBezTo>
                    <a:pt x="182" y="53"/>
                    <a:pt x="183" y="50"/>
                    <a:pt x="183" y="50"/>
                  </a:cubicBezTo>
                  <a:cubicBezTo>
                    <a:pt x="183" y="50"/>
                    <a:pt x="184" y="48"/>
                    <a:pt x="185" y="48"/>
                  </a:cubicBezTo>
                  <a:cubicBezTo>
                    <a:pt x="186" y="48"/>
                    <a:pt x="187" y="46"/>
                    <a:pt x="188" y="46"/>
                  </a:cubicBezTo>
                  <a:cubicBezTo>
                    <a:pt x="188" y="45"/>
                    <a:pt x="189" y="43"/>
                    <a:pt x="189" y="43"/>
                  </a:cubicBezTo>
                  <a:cubicBezTo>
                    <a:pt x="189" y="43"/>
                    <a:pt x="191" y="42"/>
                    <a:pt x="192" y="42"/>
                  </a:cubicBezTo>
                  <a:cubicBezTo>
                    <a:pt x="193" y="42"/>
                    <a:pt x="199" y="41"/>
                    <a:pt x="199" y="41"/>
                  </a:cubicBezTo>
                  <a:cubicBezTo>
                    <a:pt x="199" y="41"/>
                    <a:pt x="203" y="40"/>
                    <a:pt x="204" y="39"/>
                  </a:cubicBezTo>
                  <a:cubicBezTo>
                    <a:pt x="204" y="39"/>
                    <a:pt x="208" y="36"/>
                    <a:pt x="208" y="36"/>
                  </a:cubicBezTo>
                  <a:cubicBezTo>
                    <a:pt x="209" y="33"/>
                    <a:pt x="209" y="33"/>
                    <a:pt x="209" y="33"/>
                  </a:cubicBezTo>
                  <a:cubicBezTo>
                    <a:pt x="212" y="30"/>
                    <a:pt x="212" y="30"/>
                    <a:pt x="212" y="30"/>
                  </a:cubicBezTo>
                  <a:cubicBezTo>
                    <a:pt x="212" y="30"/>
                    <a:pt x="213" y="30"/>
                    <a:pt x="213" y="29"/>
                  </a:cubicBezTo>
                  <a:cubicBezTo>
                    <a:pt x="213" y="28"/>
                    <a:pt x="214" y="25"/>
                    <a:pt x="214" y="25"/>
                  </a:cubicBezTo>
                  <a:cubicBezTo>
                    <a:pt x="216" y="24"/>
                    <a:pt x="216" y="24"/>
                    <a:pt x="216" y="24"/>
                  </a:cubicBezTo>
                  <a:cubicBezTo>
                    <a:pt x="216" y="24"/>
                    <a:pt x="218" y="25"/>
                    <a:pt x="218" y="26"/>
                  </a:cubicBezTo>
                  <a:cubicBezTo>
                    <a:pt x="218" y="26"/>
                    <a:pt x="217" y="28"/>
                    <a:pt x="217" y="28"/>
                  </a:cubicBezTo>
                  <a:cubicBezTo>
                    <a:pt x="217" y="28"/>
                    <a:pt x="215" y="29"/>
                    <a:pt x="214" y="30"/>
                  </a:cubicBezTo>
                  <a:cubicBezTo>
                    <a:pt x="214" y="30"/>
                    <a:pt x="214" y="32"/>
                    <a:pt x="214" y="32"/>
                  </a:cubicBezTo>
                  <a:cubicBezTo>
                    <a:pt x="216" y="30"/>
                    <a:pt x="216" y="30"/>
                    <a:pt x="216" y="30"/>
                  </a:cubicBezTo>
                  <a:cubicBezTo>
                    <a:pt x="216" y="30"/>
                    <a:pt x="217" y="29"/>
                    <a:pt x="217" y="29"/>
                  </a:cubicBezTo>
                  <a:cubicBezTo>
                    <a:pt x="217" y="29"/>
                    <a:pt x="221" y="28"/>
                    <a:pt x="221" y="28"/>
                  </a:cubicBezTo>
                  <a:cubicBezTo>
                    <a:pt x="221" y="28"/>
                    <a:pt x="223" y="29"/>
                    <a:pt x="223" y="29"/>
                  </a:cubicBezTo>
                  <a:cubicBezTo>
                    <a:pt x="223" y="29"/>
                    <a:pt x="225" y="30"/>
                    <a:pt x="225" y="30"/>
                  </a:cubicBezTo>
                  <a:cubicBezTo>
                    <a:pt x="229" y="29"/>
                    <a:pt x="229" y="29"/>
                    <a:pt x="229" y="29"/>
                  </a:cubicBezTo>
                  <a:cubicBezTo>
                    <a:pt x="229" y="27"/>
                    <a:pt x="229" y="27"/>
                    <a:pt x="229" y="27"/>
                  </a:cubicBezTo>
                  <a:cubicBezTo>
                    <a:pt x="229" y="27"/>
                    <a:pt x="229" y="26"/>
                    <a:pt x="230" y="26"/>
                  </a:cubicBezTo>
                  <a:cubicBezTo>
                    <a:pt x="231" y="25"/>
                    <a:pt x="233" y="24"/>
                    <a:pt x="233" y="24"/>
                  </a:cubicBezTo>
                  <a:cubicBezTo>
                    <a:pt x="233" y="24"/>
                    <a:pt x="233" y="22"/>
                    <a:pt x="233" y="21"/>
                  </a:cubicBezTo>
                  <a:cubicBezTo>
                    <a:pt x="233" y="21"/>
                    <a:pt x="234" y="19"/>
                    <a:pt x="234" y="19"/>
                  </a:cubicBezTo>
                  <a:cubicBezTo>
                    <a:pt x="234" y="19"/>
                    <a:pt x="234" y="19"/>
                    <a:pt x="234" y="19"/>
                  </a:cubicBezTo>
                  <a:cubicBezTo>
                    <a:pt x="234" y="19"/>
                    <a:pt x="236" y="18"/>
                    <a:pt x="236" y="18"/>
                  </a:cubicBezTo>
                  <a:cubicBezTo>
                    <a:pt x="236" y="18"/>
                    <a:pt x="237" y="15"/>
                    <a:pt x="237" y="15"/>
                  </a:cubicBezTo>
                  <a:cubicBezTo>
                    <a:pt x="237" y="15"/>
                    <a:pt x="237" y="14"/>
                    <a:pt x="238" y="14"/>
                  </a:cubicBezTo>
                  <a:cubicBezTo>
                    <a:pt x="238" y="14"/>
                    <a:pt x="240" y="12"/>
                    <a:pt x="240" y="12"/>
                  </a:cubicBezTo>
                  <a:cubicBezTo>
                    <a:pt x="241" y="11"/>
                    <a:pt x="241" y="11"/>
                    <a:pt x="242" y="11"/>
                  </a:cubicBezTo>
                  <a:cubicBezTo>
                    <a:pt x="242" y="11"/>
                    <a:pt x="243" y="13"/>
                    <a:pt x="243" y="13"/>
                  </a:cubicBezTo>
                  <a:cubicBezTo>
                    <a:pt x="243" y="13"/>
                    <a:pt x="243" y="14"/>
                    <a:pt x="242" y="15"/>
                  </a:cubicBezTo>
                  <a:cubicBezTo>
                    <a:pt x="241" y="15"/>
                    <a:pt x="240" y="16"/>
                    <a:pt x="240" y="16"/>
                  </a:cubicBezTo>
                  <a:cubicBezTo>
                    <a:pt x="240" y="16"/>
                    <a:pt x="242" y="18"/>
                    <a:pt x="242" y="18"/>
                  </a:cubicBezTo>
                  <a:cubicBezTo>
                    <a:pt x="242" y="18"/>
                    <a:pt x="243" y="19"/>
                    <a:pt x="243" y="19"/>
                  </a:cubicBezTo>
                  <a:cubicBezTo>
                    <a:pt x="243" y="20"/>
                    <a:pt x="242" y="21"/>
                    <a:pt x="242" y="21"/>
                  </a:cubicBezTo>
                  <a:cubicBezTo>
                    <a:pt x="243" y="21"/>
                    <a:pt x="246" y="20"/>
                    <a:pt x="246" y="20"/>
                  </a:cubicBezTo>
                  <a:cubicBezTo>
                    <a:pt x="246" y="20"/>
                    <a:pt x="246" y="18"/>
                    <a:pt x="246" y="18"/>
                  </a:cubicBezTo>
                  <a:cubicBezTo>
                    <a:pt x="246" y="18"/>
                    <a:pt x="248" y="16"/>
                    <a:pt x="248" y="16"/>
                  </a:cubicBezTo>
                  <a:cubicBezTo>
                    <a:pt x="249" y="16"/>
                    <a:pt x="251" y="17"/>
                    <a:pt x="251" y="17"/>
                  </a:cubicBezTo>
                  <a:cubicBezTo>
                    <a:pt x="251" y="17"/>
                    <a:pt x="251" y="18"/>
                    <a:pt x="251" y="19"/>
                  </a:cubicBezTo>
                  <a:cubicBezTo>
                    <a:pt x="250" y="19"/>
                    <a:pt x="248" y="21"/>
                    <a:pt x="248" y="21"/>
                  </a:cubicBezTo>
                  <a:cubicBezTo>
                    <a:pt x="248" y="22"/>
                    <a:pt x="247" y="22"/>
                    <a:pt x="248" y="22"/>
                  </a:cubicBezTo>
                  <a:cubicBezTo>
                    <a:pt x="248" y="23"/>
                    <a:pt x="250" y="25"/>
                    <a:pt x="250" y="25"/>
                  </a:cubicBezTo>
                  <a:cubicBezTo>
                    <a:pt x="253" y="27"/>
                    <a:pt x="253" y="27"/>
                    <a:pt x="253" y="27"/>
                  </a:cubicBezTo>
                  <a:cubicBezTo>
                    <a:pt x="253" y="27"/>
                    <a:pt x="253" y="28"/>
                    <a:pt x="253" y="29"/>
                  </a:cubicBezTo>
                  <a:cubicBezTo>
                    <a:pt x="253" y="29"/>
                    <a:pt x="248" y="29"/>
                    <a:pt x="248" y="29"/>
                  </a:cubicBezTo>
                  <a:cubicBezTo>
                    <a:pt x="248" y="29"/>
                    <a:pt x="248" y="29"/>
                    <a:pt x="247" y="30"/>
                  </a:cubicBezTo>
                  <a:cubicBezTo>
                    <a:pt x="247" y="30"/>
                    <a:pt x="246" y="31"/>
                    <a:pt x="244" y="32"/>
                  </a:cubicBezTo>
                  <a:cubicBezTo>
                    <a:pt x="242" y="32"/>
                    <a:pt x="242" y="32"/>
                    <a:pt x="242" y="33"/>
                  </a:cubicBezTo>
                  <a:cubicBezTo>
                    <a:pt x="242" y="34"/>
                    <a:pt x="241" y="35"/>
                    <a:pt x="242" y="36"/>
                  </a:cubicBezTo>
                  <a:cubicBezTo>
                    <a:pt x="243" y="37"/>
                    <a:pt x="245" y="38"/>
                    <a:pt x="245" y="38"/>
                  </a:cubicBezTo>
                  <a:cubicBezTo>
                    <a:pt x="245" y="38"/>
                    <a:pt x="250" y="40"/>
                    <a:pt x="250" y="39"/>
                  </a:cubicBezTo>
                  <a:cubicBezTo>
                    <a:pt x="250" y="39"/>
                    <a:pt x="257" y="39"/>
                    <a:pt x="257" y="39"/>
                  </a:cubicBezTo>
                  <a:cubicBezTo>
                    <a:pt x="260" y="39"/>
                    <a:pt x="260" y="39"/>
                    <a:pt x="260" y="39"/>
                  </a:cubicBezTo>
                  <a:cubicBezTo>
                    <a:pt x="260" y="39"/>
                    <a:pt x="261" y="41"/>
                    <a:pt x="262" y="42"/>
                  </a:cubicBezTo>
                  <a:cubicBezTo>
                    <a:pt x="262" y="42"/>
                    <a:pt x="266" y="45"/>
                    <a:pt x="266" y="45"/>
                  </a:cubicBezTo>
                  <a:cubicBezTo>
                    <a:pt x="268" y="45"/>
                    <a:pt x="268" y="45"/>
                    <a:pt x="268" y="45"/>
                  </a:cubicBezTo>
                  <a:cubicBezTo>
                    <a:pt x="269" y="49"/>
                    <a:pt x="269" y="49"/>
                    <a:pt x="269" y="49"/>
                  </a:cubicBezTo>
                  <a:cubicBezTo>
                    <a:pt x="268" y="52"/>
                    <a:pt x="268" y="52"/>
                    <a:pt x="268" y="52"/>
                  </a:cubicBezTo>
                  <a:cubicBezTo>
                    <a:pt x="265" y="53"/>
                    <a:pt x="265" y="53"/>
                    <a:pt x="265" y="53"/>
                  </a:cubicBezTo>
                  <a:cubicBezTo>
                    <a:pt x="261" y="56"/>
                    <a:pt x="261" y="56"/>
                    <a:pt x="261" y="56"/>
                  </a:cubicBezTo>
                  <a:cubicBezTo>
                    <a:pt x="259" y="55"/>
                    <a:pt x="259" y="55"/>
                    <a:pt x="259" y="55"/>
                  </a:cubicBezTo>
                  <a:cubicBezTo>
                    <a:pt x="259" y="55"/>
                    <a:pt x="261" y="57"/>
                    <a:pt x="262" y="57"/>
                  </a:cubicBezTo>
                  <a:cubicBezTo>
                    <a:pt x="263" y="57"/>
                    <a:pt x="264" y="58"/>
                    <a:pt x="264" y="58"/>
                  </a:cubicBezTo>
                  <a:cubicBezTo>
                    <a:pt x="265" y="58"/>
                    <a:pt x="269" y="58"/>
                    <a:pt x="273" y="58"/>
                  </a:cubicBezTo>
                  <a:cubicBezTo>
                    <a:pt x="273" y="59"/>
                    <a:pt x="273" y="59"/>
                    <a:pt x="273" y="60"/>
                  </a:cubicBezTo>
                  <a:cubicBezTo>
                    <a:pt x="274" y="61"/>
                    <a:pt x="275" y="65"/>
                    <a:pt x="275" y="66"/>
                  </a:cubicBezTo>
                  <a:cubicBezTo>
                    <a:pt x="275" y="66"/>
                    <a:pt x="276" y="70"/>
                    <a:pt x="278" y="73"/>
                  </a:cubicBezTo>
                  <a:cubicBezTo>
                    <a:pt x="281" y="77"/>
                    <a:pt x="280" y="78"/>
                    <a:pt x="280" y="78"/>
                  </a:cubicBezTo>
                  <a:cubicBezTo>
                    <a:pt x="280" y="87"/>
                    <a:pt x="280" y="87"/>
                    <a:pt x="280" y="87"/>
                  </a:cubicBezTo>
                  <a:cubicBezTo>
                    <a:pt x="280" y="95"/>
                    <a:pt x="280" y="95"/>
                    <a:pt x="280" y="95"/>
                  </a:cubicBezTo>
                  <a:cubicBezTo>
                    <a:pt x="275" y="99"/>
                    <a:pt x="275" y="99"/>
                    <a:pt x="275" y="99"/>
                  </a:cubicBezTo>
                  <a:cubicBezTo>
                    <a:pt x="273" y="108"/>
                    <a:pt x="273" y="108"/>
                    <a:pt x="273" y="108"/>
                  </a:cubicBezTo>
                  <a:cubicBezTo>
                    <a:pt x="273" y="108"/>
                    <a:pt x="274" y="109"/>
                    <a:pt x="275" y="109"/>
                  </a:cubicBezTo>
                  <a:cubicBezTo>
                    <a:pt x="276" y="110"/>
                    <a:pt x="279" y="113"/>
                    <a:pt x="279" y="113"/>
                  </a:cubicBezTo>
                  <a:cubicBezTo>
                    <a:pt x="280" y="114"/>
                    <a:pt x="286" y="117"/>
                    <a:pt x="289" y="118"/>
                  </a:cubicBezTo>
                  <a:cubicBezTo>
                    <a:pt x="292" y="120"/>
                    <a:pt x="291" y="125"/>
                    <a:pt x="291" y="125"/>
                  </a:cubicBezTo>
                  <a:cubicBezTo>
                    <a:pt x="289" y="132"/>
                    <a:pt x="289" y="132"/>
                    <a:pt x="289" y="132"/>
                  </a:cubicBezTo>
                  <a:cubicBezTo>
                    <a:pt x="289" y="132"/>
                    <a:pt x="290" y="136"/>
                    <a:pt x="292" y="136"/>
                  </a:cubicBezTo>
                  <a:cubicBezTo>
                    <a:pt x="293" y="135"/>
                    <a:pt x="294" y="141"/>
                    <a:pt x="294" y="141"/>
                  </a:cubicBezTo>
                  <a:cubicBezTo>
                    <a:pt x="294" y="141"/>
                    <a:pt x="295" y="147"/>
                    <a:pt x="295" y="148"/>
                  </a:cubicBezTo>
                  <a:cubicBezTo>
                    <a:pt x="294" y="149"/>
                    <a:pt x="295" y="150"/>
                    <a:pt x="295" y="150"/>
                  </a:cubicBezTo>
                  <a:cubicBezTo>
                    <a:pt x="297" y="154"/>
                    <a:pt x="297" y="154"/>
                    <a:pt x="297" y="154"/>
                  </a:cubicBezTo>
                  <a:cubicBezTo>
                    <a:pt x="297" y="154"/>
                    <a:pt x="296" y="157"/>
                    <a:pt x="295" y="158"/>
                  </a:cubicBezTo>
                  <a:cubicBezTo>
                    <a:pt x="295" y="160"/>
                    <a:pt x="294" y="162"/>
                    <a:pt x="294" y="162"/>
                  </a:cubicBezTo>
                  <a:cubicBezTo>
                    <a:pt x="295" y="165"/>
                    <a:pt x="295" y="165"/>
                    <a:pt x="295" y="165"/>
                  </a:cubicBezTo>
                  <a:cubicBezTo>
                    <a:pt x="299" y="170"/>
                    <a:pt x="299" y="170"/>
                    <a:pt x="299" y="170"/>
                  </a:cubicBezTo>
                  <a:cubicBezTo>
                    <a:pt x="299" y="175"/>
                    <a:pt x="299" y="175"/>
                    <a:pt x="299" y="175"/>
                  </a:cubicBezTo>
                  <a:cubicBezTo>
                    <a:pt x="299" y="178"/>
                    <a:pt x="299" y="178"/>
                    <a:pt x="299" y="178"/>
                  </a:cubicBezTo>
                  <a:cubicBezTo>
                    <a:pt x="299" y="178"/>
                    <a:pt x="302" y="179"/>
                    <a:pt x="303" y="179"/>
                  </a:cubicBezTo>
                  <a:cubicBezTo>
                    <a:pt x="304" y="179"/>
                    <a:pt x="306" y="181"/>
                    <a:pt x="306" y="181"/>
                  </a:cubicBezTo>
                  <a:cubicBezTo>
                    <a:pt x="306" y="181"/>
                    <a:pt x="306" y="183"/>
                    <a:pt x="306" y="184"/>
                  </a:cubicBezTo>
                  <a:cubicBezTo>
                    <a:pt x="306" y="184"/>
                    <a:pt x="309" y="188"/>
                    <a:pt x="309" y="188"/>
                  </a:cubicBezTo>
                  <a:cubicBezTo>
                    <a:pt x="310" y="189"/>
                    <a:pt x="312" y="192"/>
                    <a:pt x="312" y="192"/>
                  </a:cubicBezTo>
                  <a:cubicBezTo>
                    <a:pt x="312" y="192"/>
                    <a:pt x="312" y="194"/>
                    <a:pt x="309" y="197"/>
                  </a:cubicBezTo>
                  <a:cubicBezTo>
                    <a:pt x="307" y="200"/>
                    <a:pt x="308" y="200"/>
                    <a:pt x="308" y="201"/>
                  </a:cubicBezTo>
                  <a:cubicBezTo>
                    <a:pt x="308" y="202"/>
                    <a:pt x="309" y="204"/>
                    <a:pt x="309" y="204"/>
                  </a:cubicBezTo>
                  <a:cubicBezTo>
                    <a:pt x="309" y="204"/>
                    <a:pt x="308" y="205"/>
                    <a:pt x="307" y="206"/>
                  </a:cubicBezTo>
                  <a:cubicBezTo>
                    <a:pt x="307" y="206"/>
                    <a:pt x="306" y="208"/>
                    <a:pt x="306" y="210"/>
                  </a:cubicBezTo>
                  <a:cubicBezTo>
                    <a:pt x="302" y="213"/>
                    <a:pt x="302" y="213"/>
                    <a:pt x="302" y="213"/>
                  </a:cubicBezTo>
                  <a:cubicBezTo>
                    <a:pt x="302" y="213"/>
                    <a:pt x="302" y="213"/>
                    <a:pt x="301" y="214"/>
                  </a:cubicBezTo>
                  <a:cubicBezTo>
                    <a:pt x="301" y="213"/>
                    <a:pt x="300" y="213"/>
                    <a:pt x="299" y="213"/>
                  </a:cubicBezTo>
                  <a:cubicBezTo>
                    <a:pt x="298" y="212"/>
                    <a:pt x="297" y="211"/>
                    <a:pt x="297" y="211"/>
                  </a:cubicBezTo>
                  <a:cubicBezTo>
                    <a:pt x="297" y="211"/>
                    <a:pt x="297" y="209"/>
                    <a:pt x="297" y="207"/>
                  </a:cubicBezTo>
                  <a:cubicBezTo>
                    <a:pt x="297" y="205"/>
                    <a:pt x="297" y="206"/>
                    <a:pt x="297" y="205"/>
                  </a:cubicBezTo>
                  <a:cubicBezTo>
                    <a:pt x="296" y="204"/>
                    <a:pt x="294" y="203"/>
                    <a:pt x="292" y="202"/>
                  </a:cubicBezTo>
                  <a:cubicBezTo>
                    <a:pt x="290" y="202"/>
                    <a:pt x="286" y="202"/>
                    <a:pt x="285" y="203"/>
                  </a:cubicBezTo>
                  <a:cubicBezTo>
                    <a:pt x="285" y="203"/>
                    <a:pt x="285" y="207"/>
                    <a:pt x="285" y="207"/>
                  </a:cubicBezTo>
                  <a:cubicBezTo>
                    <a:pt x="287" y="210"/>
                    <a:pt x="287" y="210"/>
                    <a:pt x="287" y="210"/>
                  </a:cubicBezTo>
                  <a:cubicBezTo>
                    <a:pt x="286" y="212"/>
                    <a:pt x="286" y="212"/>
                    <a:pt x="286" y="212"/>
                  </a:cubicBezTo>
                  <a:cubicBezTo>
                    <a:pt x="286" y="212"/>
                    <a:pt x="277" y="214"/>
                    <a:pt x="274" y="214"/>
                  </a:cubicBezTo>
                  <a:cubicBezTo>
                    <a:pt x="271" y="214"/>
                    <a:pt x="272" y="216"/>
                    <a:pt x="272" y="216"/>
                  </a:cubicBezTo>
                  <a:cubicBezTo>
                    <a:pt x="270" y="220"/>
                    <a:pt x="270" y="220"/>
                    <a:pt x="270" y="220"/>
                  </a:cubicBezTo>
                  <a:cubicBezTo>
                    <a:pt x="268" y="222"/>
                    <a:pt x="268" y="222"/>
                    <a:pt x="268" y="222"/>
                  </a:cubicBezTo>
                  <a:cubicBezTo>
                    <a:pt x="262" y="224"/>
                    <a:pt x="262" y="224"/>
                    <a:pt x="262" y="224"/>
                  </a:cubicBezTo>
                  <a:cubicBezTo>
                    <a:pt x="262" y="224"/>
                    <a:pt x="256" y="229"/>
                    <a:pt x="255" y="229"/>
                  </a:cubicBezTo>
                  <a:cubicBezTo>
                    <a:pt x="251" y="232"/>
                    <a:pt x="251" y="232"/>
                    <a:pt x="251" y="232"/>
                  </a:cubicBezTo>
                  <a:cubicBezTo>
                    <a:pt x="251" y="232"/>
                    <a:pt x="250" y="232"/>
                    <a:pt x="247" y="234"/>
                  </a:cubicBezTo>
                  <a:cubicBezTo>
                    <a:pt x="243" y="235"/>
                    <a:pt x="245" y="237"/>
                    <a:pt x="244" y="238"/>
                  </a:cubicBezTo>
                  <a:cubicBezTo>
                    <a:pt x="244" y="240"/>
                    <a:pt x="243" y="240"/>
                    <a:pt x="241" y="241"/>
                  </a:cubicBezTo>
                  <a:cubicBezTo>
                    <a:pt x="240" y="241"/>
                    <a:pt x="237" y="240"/>
                    <a:pt x="235" y="240"/>
                  </a:cubicBezTo>
                  <a:cubicBezTo>
                    <a:pt x="234" y="240"/>
                    <a:pt x="231" y="242"/>
                    <a:pt x="229" y="242"/>
                  </a:cubicBezTo>
                  <a:cubicBezTo>
                    <a:pt x="226" y="242"/>
                    <a:pt x="226" y="242"/>
                    <a:pt x="226" y="242"/>
                  </a:cubicBezTo>
                  <a:cubicBezTo>
                    <a:pt x="222" y="247"/>
                    <a:pt x="222" y="247"/>
                    <a:pt x="222" y="247"/>
                  </a:cubicBezTo>
                  <a:cubicBezTo>
                    <a:pt x="219" y="253"/>
                    <a:pt x="219" y="253"/>
                    <a:pt x="219" y="253"/>
                  </a:cubicBezTo>
                  <a:cubicBezTo>
                    <a:pt x="218" y="250"/>
                    <a:pt x="218" y="250"/>
                    <a:pt x="218" y="250"/>
                  </a:cubicBezTo>
                  <a:cubicBezTo>
                    <a:pt x="217" y="246"/>
                    <a:pt x="217" y="246"/>
                    <a:pt x="217" y="246"/>
                  </a:cubicBezTo>
                  <a:cubicBezTo>
                    <a:pt x="212" y="246"/>
                    <a:pt x="212" y="246"/>
                    <a:pt x="212" y="246"/>
                  </a:cubicBezTo>
                  <a:cubicBezTo>
                    <a:pt x="213" y="249"/>
                    <a:pt x="213" y="249"/>
                    <a:pt x="213" y="249"/>
                  </a:cubicBezTo>
                  <a:cubicBezTo>
                    <a:pt x="213" y="249"/>
                    <a:pt x="215" y="256"/>
                    <a:pt x="216" y="257"/>
                  </a:cubicBezTo>
                  <a:cubicBezTo>
                    <a:pt x="217" y="258"/>
                    <a:pt x="218" y="258"/>
                    <a:pt x="220" y="259"/>
                  </a:cubicBezTo>
                  <a:cubicBezTo>
                    <a:pt x="223" y="261"/>
                    <a:pt x="223" y="261"/>
                    <a:pt x="226" y="263"/>
                  </a:cubicBezTo>
                  <a:cubicBezTo>
                    <a:pt x="229" y="265"/>
                    <a:pt x="228" y="267"/>
                    <a:pt x="228" y="268"/>
                  </a:cubicBezTo>
                  <a:cubicBezTo>
                    <a:pt x="228" y="270"/>
                    <a:pt x="228" y="270"/>
                    <a:pt x="226" y="272"/>
                  </a:cubicBezTo>
                  <a:cubicBezTo>
                    <a:pt x="224" y="275"/>
                    <a:pt x="226" y="277"/>
                    <a:pt x="226" y="277"/>
                  </a:cubicBezTo>
                  <a:cubicBezTo>
                    <a:pt x="226" y="277"/>
                    <a:pt x="227" y="279"/>
                    <a:pt x="229" y="281"/>
                  </a:cubicBezTo>
                  <a:cubicBezTo>
                    <a:pt x="231" y="283"/>
                    <a:pt x="230" y="284"/>
                    <a:pt x="231" y="287"/>
                  </a:cubicBezTo>
                  <a:cubicBezTo>
                    <a:pt x="231" y="290"/>
                    <a:pt x="231" y="289"/>
                    <a:pt x="233" y="292"/>
                  </a:cubicBezTo>
                  <a:cubicBezTo>
                    <a:pt x="235" y="294"/>
                    <a:pt x="234" y="293"/>
                    <a:pt x="236" y="295"/>
                  </a:cubicBezTo>
                  <a:cubicBezTo>
                    <a:pt x="238" y="297"/>
                    <a:pt x="238" y="298"/>
                    <a:pt x="238" y="298"/>
                  </a:cubicBezTo>
                  <a:cubicBezTo>
                    <a:pt x="238" y="298"/>
                    <a:pt x="244" y="296"/>
                    <a:pt x="246" y="298"/>
                  </a:cubicBezTo>
                  <a:cubicBezTo>
                    <a:pt x="248" y="300"/>
                    <a:pt x="247" y="299"/>
                    <a:pt x="251" y="302"/>
                  </a:cubicBezTo>
                  <a:cubicBezTo>
                    <a:pt x="254" y="306"/>
                    <a:pt x="251" y="304"/>
                    <a:pt x="252" y="307"/>
                  </a:cubicBezTo>
                  <a:cubicBezTo>
                    <a:pt x="253" y="309"/>
                    <a:pt x="254" y="308"/>
                    <a:pt x="254" y="308"/>
                  </a:cubicBezTo>
                  <a:cubicBezTo>
                    <a:pt x="254" y="308"/>
                    <a:pt x="255" y="309"/>
                    <a:pt x="257" y="309"/>
                  </a:cubicBezTo>
                  <a:cubicBezTo>
                    <a:pt x="259" y="309"/>
                    <a:pt x="259" y="311"/>
                    <a:pt x="259" y="313"/>
                  </a:cubicBezTo>
                  <a:cubicBezTo>
                    <a:pt x="260" y="315"/>
                    <a:pt x="260" y="315"/>
                    <a:pt x="262" y="317"/>
                  </a:cubicBezTo>
                  <a:cubicBezTo>
                    <a:pt x="263" y="318"/>
                    <a:pt x="264" y="317"/>
                    <a:pt x="267" y="316"/>
                  </a:cubicBezTo>
                  <a:cubicBezTo>
                    <a:pt x="269" y="316"/>
                    <a:pt x="268" y="318"/>
                    <a:pt x="268" y="319"/>
                  </a:cubicBezTo>
                  <a:cubicBezTo>
                    <a:pt x="268" y="320"/>
                    <a:pt x="270" y="320"/>
                    <a:pt x="272" y="321"/>
                  </a:cubicBezTo>
                  <a:cubicBezTo>
                    <a:pt x="274" y="322"/>
                    <a:pt x="273" y="322"/>
                    <a:pt x="275" y="324"/>
                  </a:cubicBezTo>
                  <a:cubicBezTo>
                    <a:pt x="275" y="324"/>
                    <a:pt x="275" y="324"/>
                    <a:pt x="275" y="325"/>
                  </a:cubicBezTo>
                  <a:close/>
                  <a:moveTo>
                    <a:pt x="55" y="394"/>
                  </a:moveTo>
                  <a:cubicBezTo>
                    <a:pt x="55" y="394"/>
                    <a:pt x="55" y="394"/>
                    <a:pt x="55" y="394"/>
                  </a:cubicBezTo>
                  <a:cubicBezTo>
                    <a:pt x="55" y="394"/>
                    <a:pt x="55" y="394"/>
                    <a:pt x="55" y="394"/>
                  </a:cubicBezTo>
                  <a:cubicBezTo>
                    <a:pt x="55" y="394"/>
                    <a:pt x="55" y="394"/>
                    <a:pt x="55" y="394"/>
                  </a:cubicBezTo>
                  <a:close/>
                  <a:moveTo>
                    <a:pt x="128" y="400"/>
                  </a:moveTo>
                  <a:cubicBezTo>
                    <a:pt x="128" y="400"/>
                    <a:pt x="128" y="400"/>
                    <a:pt x="128" y="400"/>
                  </a:cubicBezTo>
                  <a:cubicBezTo>
                    <a:pt x="128" y="400"/>
                    <a:pt x="128" y="400"/>
                    <a:pt x="128" y="400"/>
                  </a:cubicBezTo>
                  <a:cubicBezTo>
                    <a:pt x="128" y="400"/>
                    <a:pt x="128" y="400"/>
                    <a:pt x="128" y="400"/>
                  </a:cubicBezTo>
                  <a:cubicBezTo>
                    <a:pt x="128" y="400"/>
                    <a:pt x="128" y="400"/>
                    <a:pt x="128" y="400"/>
                  </a:cubicBezTo>
                  <a:close/>
                  <a:moveTo>
                    <a:pt x="312" y="204"/>
                  </a:moveTo>
                  <a:cubicBezTo>
                    <a:pt x="312" y="204"/>
                    <a:pt x="312" y="204"/>
                    <a:pt x="312" y="204"/>
                  </a:cubicBezTo>
                  <a:cubicBezTo>
                    <a:pt x="312" y="204"/>
                    <a:pt x="312" y="204"/>
                    <a:pt x="312" y="204"/>
                  </a:cubicBezTo>
                  <a:cubicBezTo>
                    <a:pt x="312" y="204"/>
                    <a:pt x="312" y="204"/>
                    <a:pt x="312" y="204"/>
                  </a:cubicBezTo>
                  <a:close/>
                </a:path>
              </a:pathLst>
            </a:custGeom>
            <a:solidFill>
              <a:schemeClr val="tx2"/>
            </a:solidFill>
            <a:ln w="3175" cap="rnd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Lato Light"/>
              </a:endParaRPr>
            </a:p>
          </p:txBody>
        </p:sp>
        <p:sp>
          <p:nvSpPr>
            <p:cNvPr id="39" name="Freeform 80">
              <a:extLst>
                <a:ext uri="{FF2B5EF4-FFF2-40B4-BE49-F238E27FC236}">
                  <a16:creationId xmlns:a16="http://schemas.microsoft.com/office/drawing/2014/main" id="{93E2209F-C51F-4D03-3483-2CE0E0F8155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36816" y="3211661"/>
              <a:ext cx="1121419" cy="1240147"/>
            </a:xfrm>
            <a:custGeom>
              <a:avLst/>
              <a:gdLst>
                <a:gd name="T0" fmla="*/ 372 w 492"/>
                <a:gd name="T1" fmla="*/ 536 h 561"/>
                <a:gd name="T2" fmla="*/ 338 w 492"/>
                <a:gd name="T3" fmla="*/ 556 h 561"/>
                <a:gd name="T4" fmla="*/ 272 w 492"/>
                <a:gd name="T5" fmla="*/ 521 h 561"/>
                <a:gd name="T6" fmla="*/ 260 w 492"/>
                <a:gd name="T7" fmla="*/ 489 h 561"/>
                <a:gd name="T8" fmla="*/ 318 w 492"/>
                <a:gd name="T9" fmla="*/ 489 h 561"/>
                <a:gd name="T10" fmla="*/ 376 w 492"/>
                <a:gd name="T11" fmla="*/ 476 h 561"/>
                <a:gd name="T12" fmla="*/ 403 w 492"/>
                <a:gd name="T13" fmla="*/ 478 h 561"/>
                <a:gd name="T14" fmla="*/ 442 w 492"/>
                <a:gd name="T15" fmla="*/ 422 h 561"/>
                <a:gd name="T16" fmla="*/ 411 w 492"/>
                <a:gd name="T17" fmla="*/ 385 h 561"/>
                <a:gd name="T18" fmla="*/ 455 w 492"/>
                <a:gd name="T19" fmla="*/ 350 h 561"/>
                <a:gd name="T20" fmla="*/ 490 w 492"/>
                <a:gd name="T21" fmla="*/ 351 h 561"/>
                <a:gd name="T22" fmla="*/ 379 w 492"/>
                <a:gd name="T23" fmla="*/ 295 h 561"/>
                <a:gd name="T24" fmla="*/ 340 w 492"/>
                <a:gd name="T25" fmla="*/ 271 h 561"/>
                <a:gd name="T26" fmla="*/ 275 w 492"/>
                <a:gd name="T27" fmla="*/ 186 h 561"/>
                <a:gd name="T28" fmla="*/ 218 w 492"/>
                <a:gd name="T29" fmla="*/ 109 h 561"/>
                <a:gd name="T30" fmla="*/ 247 w 492"/>
                <a:gd name="T31" fmla="*/ 78 h 561"/>
                <a:gd name="T32" fmla="*/ 267 w 492"/>
                <a:gd name="T33" fmla="*/ 63 h 561"/>
                <a:gd name="T34" fmla="*/ 262 w 492"/>
                <a:gd name="T35" fmla="*/ 56 h 561"/>
                <a:gd name="T36" fmla="*/ 258 w 492"/>
                <a:gd name="T37" fmla="*/ 46 h 561"/>
                <a:gd name="T38" fmla="*/ 267 w 492"/>
                <a:gd name="T39" fmla="*/ 30 h 561"/>
                <a:gd name="T40" fmla="*/ 212 w 492"/>
                <a:gd name="T41" fmla="*/ 15 h 561"/>
                <a:gd name="T42" fmla="*/ 185 w 492"/>
                <a:gd name="T43" fmla="*/ 4 h 561"/>
                <a:gd name="T44" fmla="*/ 148 w 492"/>
                <a:gd name="T45" fmla="*/ 15 h 561"/>
                <a:gd name="T46" fmla="*/ 148 w 492"/>
                <a:gd name="T47" fmla="*/ 26 h 561"/>
                <a:gd name="T48" fmla="*/ 139 w 492"/>
                <a:gd name="T49" fmla="*/ 27 h 561"/>
                <a:gd name="T50" fmla="*/ 132 w 492"/>
                <a:gd name="T51" fmla="*/ 34 h 561"/>
                <a:gd name="T52" fmla="*/ 136 w 492"/>
                <a:gd name="T53" fmla="*/ 46 h 561"/>
                <a:gd name="T54" fmla="*/ 129 w 492"/>
                <a:gd name="T55" fmla="*/ 40 h 561"/>
                <a:gd name="T56" fmla="*/ 114 w 492"/>
                <a:gd name="T57" fmla="*/ 45 h 561"/>
                <a:gd name="T58" fmla="*/ 104 w 492"/>
                <a:gd name="T59" fmla="*/ 34 h 561"/>
                <a:gd name="T60" fmla="*/ 101 w 492"/>
                <a:gd name="T61" fmla="*/ 47 h 561"/>
                <a:gd name="T62" fmla="*/ 94 w 492"/>
                <a:gd name="T63" fmla="*/ 61 h 561"/>
                <a:gd name="T64" fmla="*/ 89 w 492"/>
                <a:gd name="T65" fmla="*/ 71 h 561"/>
                <a:gd name="T66" fmla="*/ 87 w 492"/>
                <a:gd name="T67" fmla="*/ 58 h 561"/>
                <a:gd name="T68" fmla="*/ 73 w 492"/>
                <a:gd name="T69" fmla="*/ 51 h 561"/>
                <a:gd name="T70" fmla="*/ 65 w 492"/>
                <a:gd name="T71" fmla="*/ 39 h 561"/>
                <a:gd name="T72" fmla="*/ 58 w 492"/>
                <a:gd name="T73" fmla="*/ 51 h 561"/>
                <a:gd name="T74" fmla="*/ 50 w 492"/>
                <a:gd name="T75" fmla="*/ 63 h 561"/>
                <a:gd name="T76" fmla="*/ 35 w 492"/>
                <a:gd name="T77" fmla="*/ 63 h 561"/>
                <a:gd name="T78" fmla="*/ 19 w 492"/>
                <a:gd name="T79" fmla="*/ 69 h 561"/>
                <a:gd name="T80" fmla="*/ 18 w 492"/>
                <a:gd name="T81" fmla="*/ 100 h 561"/>
                <a:gd name="T82" fmla="*/ 14 w 492"/>
                <a:gd name="T83" fmla="*/ 134 h 561"/>
                <a:gd name="T84" fmla="*/ 31 w 492"/>
                <a:gd name="T85" fmla="*/ 180 h 561"/>
                <a:gd name="T86" fmla="*/ 86 w 492"/>
                <a:gd name="T87" fmla="*/ 147 h 561"/>
                <a:gd name="T88" fmla="*/ 139 w 492"/>
                <a:gd name="T89" fmla="*/ 179 h 561"/>
                <a:gd name="T90" fmla="*/ 162 w 492"/>
                <a:gd name="T91" fmla="*/ 237 h 561"/>
                <a:gd name="T92" fmla="*/ 207 w 492"/>
                <a:gd name="T93" fmla="*/ 276 h 561"/>
                <a:gd name="T94" fmla="*/ 251 w 492"/>
                <a:gd name="T95" fmla="*/ 307 h 561"/>
                <a:gd name="T96" fmla="*/ 289 w 492"/>
                <a:gd name="T97" fmla="*/ 317 h 561"/>
                <a:gd name="T98" fmla="*/ 334 w 492"/>
                <a:gd name="T99" fmla="*/ 346 h 561"/>
                <a:gd name="T100" fmla="*/ 357 w 492"/>
                <a:gd name="T101" fmla="*/ 374 h 561"/>
                <a:gd name="T102" fmla="*/ 395 w 492"/>
                <a:gd name="T103" fmla="*/ 418 h 561"/>
                <a:gd name="T104" fmla="*/ 390 w 492"/>
                <a:gd name="T105" fmla="*/ 463 h 561"/>
                <a:gd name="T106" fmla="*/ 75 w 492"/>
                <a:gd name="T107" fmla="*/ 342 h 561"/>
                <a:gd name="T108" fmla="*/ 126 w 492"/>
                <a:gd name="T109" fmla="*/ 355 h 561"/>
                <a:gd name="T110" fmla="*/ 113 w 492"/>
                <a:gd name="T111" fmla="*/ 441 h 561"/>
                <a:gd name="T112" fmla="*/ 71 w 492"/>
                <a:gd name="T113" fmla="*/ 446 h 561"/>
                <a:gd name="T114" fmla="*/ 73 w 492"/>
                <a:gd name="T115" fmla="*/ 395 h 561"/>
                <a:gd name="T116" fmla="*/ 57 w 492"/>
                <a:gd name="T117" fmla="*/ 358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2" h="561">
                  <a:moveTo>
                    <a:pt x="376" y="476"/>
                  </a:moveTo>
                  <a:cubicBezTo>
                    <a:pt x="377" y="483"/>
                    <a:pt x="377" y="483"/>
                    <a:pt x="377" y="483"/>
                  </a:cubicBezTo>
                  <a:cubicBezTo>
                    <a:pt x="377" y="483"/>
                    <a:pt x="371" y="493"/>
                    <a:pt x="371" y="494"/>
                  </a:cubicBezTo>
                  <a:cubicBezTo>
                    <a:pt x="371" y="495"/>
                    <a:pt x="369" y="499"/>
                    <a:pt x="367" y="502"/>
                  </a:cubicBezTo>
                  <a:cubicBezTo>
                    <a:pt x="366" y="504"/>
                    <a:pt x="360" y="512"/>
                    <a:pt x="360" y="512"/>
                  </a:cubicBezTo>
                  <a:cubicBezTo>
                    <a:pt x="360" y="512"/>
                    <a:pt x="360" y="515"/>
                    <a:pt x="362" y="517"/>
                  </a:cubicBezTo>
                  <a:cubicBezTo>
                    <a:pt x="363" y="519"/>
                    <a:pt x="366" y="522"/>
                    <a:pt x="366" y="525"/>
                  </a:cubicBezTo>
                  <a:cubicBezTo>
                    <a:pt x="366" y="527"/>
                    <a:pt x="371" y="530"/>
                    <a:pt x="371" y="530"/>
                  </a:cubicBezTo>
                  <a:cubicBezTo>
                    <a:pt x="372" y="536"/>
                    <a:pt x="372" y="536"/>
                    <a:pt x="372" y="536"/>
                  </a:cubicBezTo>
                  <a:cubicBezTo>
                    <a:pt x="372" y="536"/>
                    <a:pt x="375" y="539"/>
                    <a:pt x="375" y="540"/>
                  </a:cubicBezTo>
                  <a:cubicBezTo>
                    <a:pt x="374" y="541"/>
                    <a:pt x="369" y="546"/>
                    <a:pt x="369" y="546"/>
                  </a:cubicBezTo>
                  <a:cubicBezTo>
                    <a:pt x="368" y="552"/>
                    <a:pt x="368" y="552"/>
                    <a:pt x="368" y="552"/>
                  </a:cubicBezTo>
                  <a:cubicBezTo>
                    <a:pt x="368" y="555"/>
                    <a:pt x="368" y="555"/>
                    <a:pt x="368" y="555"/>
                  </a:cubicBezTo>
                  <a:cubicBezTo>
                    <a:pt x="368" y="555"/>
                    <a:pt x="369" y="555"/>
                    <a:pt x="368" y="558"/>
                  </a:cubicBezTo>
                  <a:cubicBezTo>
                    <a:pt x="367" y="560"/>
                    <a:pt x="367" y="560"/>
                    <a:pt x="366" y="560"/>
                  </a:cubicBezTo>
                  <a:cubicBezTo>
                    <a:pt x="365" y="561"/>
                    <a:pt x="355" y="560"/>
                    <a:pt x="355" y="560"/>
                  </a:cubicBezTo>
                  <a:cubicBezTo>
                    <a:pt x="345" y="558"/>
                    <a:pt x="345" y="558"/>
                    <a:pt x="345" y="558"/>
                  </a:cubicBezTo>
                  <a:cubicBezTo>
                    <a:pt x="345" y="558"/>
                    <a:pt x="340" y="557"/>
                    <a:pt x="338" y="556"/>
                  </a:cubicBezTo>
                  <a:cubicBezTo>
                    <a:pt x="337" y="555"/>
                    <a:pt x="335" y="554"/>
                    <a:pt x="335" y="554"/>
                  </a:cubicBezTo>
                  <a:cubicBezTo>
                    <a:pt x="332" y="545"/>
                    <a:pt x="332" y="545"/>
                    <a:pt x="332" y="545"/>
                  </a:cubicBezTo>
                  <a:cubicBezTo>
                    <a:pt x="324" y="544"/>
                    <a:pt x="324" y="544"/>
                    <a:pt x="324" y="544"/>
                  </a:cubicBezTo>
                  <a:cubicBezTo>
                    <a:pt x="304" y="541"/>
                    <a:pt x="304" y="541"/>
                    <a:pt x="304" y="541"/>
                  </a:cubicBezTo>
                  <a:cubicBezTo>
                    <a:pt x="304" y="541"/>
                    <a:pt x="297" y="535"/>
                    <a:pt x="296" y="534"/>
                  </a:cubicBezTo>
                  <a:cubicBezTo>
                    <a:pt x="294" y="533"/>
                    <a:pt x="292" y="530"/>
                    <a:pt x="292" y="530"/>
                  </a:cubicBezTo>
                  <a:cubicBezTo>
                    <a:pt x="288" y="529"/>
                    <a:pt x="288" y="529"/>
                    <a:pt x="288" y="529"/>
                  </a:cubicBezTo>
                  <a:cubicBezTo>
                    <a:pt x="280" y="521"/>
                    <a:pt x="280" y="521"/>
                    <a:pt x="280" y="521"/>
                  </a:cubicBezTo>
                  <a:cubicBezTo>
                    <a:pt x="272" y="521"/>
                    <a:pt x="272" y="521"/>
                    <a:pt x="272" y="521"/>
                  </a:cubicBezTo>
                  <a:cubicBezTo>
                    <a:pt x="266" y="517"/>
                    <a:pt x="266" y="517"/>
                    <a:pt x="266" y="517"/>
                  </a:cubicBezTo>
                  <a:cubicBezTo>
                    <a:pt x="259" y="517"/>
                    <a:pt x="259" y="517"/>
                    <a:pt x="259" y="517"/>
                  </a:cubicBezTo>
                  <a:cubicBezTo>
                    <a:pt x="259" y="517"/>
                    <a:pt x="254" y="516"/>
                    <a:pt x="254" y="515"/>
                  </a:cubicBezTo>
                  <a:cubicBezTo>
                    <a:pt x="253" y="513"/>
                    <a:pt x="247" y="510"/>
                    <a:pt x="247" y="510"/>
                  </a:cubicBezTo>
                  <a:cubicBezTo>
                    <a:pt x="247" y="510"/>
                    <a:pt x="247" y="504"/>
                    <a:pt x="247" y="503"/>
                  </a:cubicBezTo>
                  <a:cubicBezTo>
                    <a:pt x="247" y="502"/>
                    <a:pt x="248" y="492"/>
                    <a:pt x="248" y="492"/>
                  </a:cubicBezTo>
                  <a:cubicBezTo>
                    <a:pt x="252" y="487"/>
                    <a:pt x="252" y="487"/>
                    <a:pt x="252" y="487"/>
                  </a:cubicBezTo>
                  <a:cubicBezTo>
                    <a:pt x="258" y="485"/>
                    <a:pt x="258" y="485"/>
                    <a:pt x="258" y="485"/>
                  </a:cubicBezTo>
                  <a:cubicBezTo>
                    <a:pt x="260" y="489"/>
                    <a:pt x="260" y="489"/>
                    <a:pt x="260" y="489"/>
                  </a:cubicBezTo>
                  <a:cubicBezTo>
                    <a:pt x="267" y="492"/>
                    <a:pt x="267" y="492"/>
                    <a:pt x="267" y="492"/>
                  </a:cubicBezTo>
                  <a:cubicBezTo>
                    <a:pt x="271" y="489"/>
                    <a:pt x="271" y="489"/>
                    <a:pt x="271" y="489"/>
                  </a:cubicBezTo>
                  <a:cubicBezTo>
                    <a:pt x="273" y="483"/>
                    <a:pt x="273" y="483"/>
                    <a:pt x="273" y="483"/>
                  </a:cubicBezTo>
                  <a:cubicBezTo>
                    <a:pt x="279" y="481"/>
                    <a:pt x="279" y="481"/>
                    <a:pt x="279" y="481"/>
                  </a:cubicBezTo>
                  <a:cubicBezTo>
                    <a:pt x="286" y="484"/>
                    <a:pt x="286" y="484"/>
                    <a:pt x="286" y="484"/>
                  </a:cubicBezTo>
                  <a:cubicBezTo>
                    <a:pt x="291" y="489"/>
                    <a:pt x="291" y="489"/>
                    <a:pt x="291" y="489"/>
                  </a:cubicBezTo>
                  <a:cubicBezTo>
                    <a:pt x="301" y="492"/>
                    <a:pt x="301" y="492"/>
                    <a:pt x="301" y="492"/>
                  </a:cubicBezTo>
                  <a:cubicBezTo>
                    <a:pt x="310" y="490"/>
                    <a:pt x="310" y="490"/>
                    <a:pt x="310" y="490"/>
                  </a:cubicBezTo>
                  <a:cubicBezTo>
                    <a:pt x="318" y="489"/>
                    <a:pt x="318" y="489"/>
                    <a:pt x="318" y="489"/>
                  </a:cubicBezTo>
                  <a:cubicBezTo>
                    <a:pt x="318" y="489"/>
                    <a:pt x="322" y="489"/>
                    <a:pt x="324" y="489"/>
                  </a:cubicBezTo>
                  <a:cubicBezTo>
                    <a:pt x="325" y="488"/>
                    <a:pt x="331" y="486"/>
                    <a:pt x="331" y="486"/>
                  </a:cubicBezTo>
                  <a:cubicBezTo>
                    <a:pt x="341" y="483"/>
                    <a:pt x="341" y="483"/>
                    <a:pt x="341" y="483"/>
                  </a:cubicBezTo>
                  <a:cubicBezTo>
                    <a:pt x="347" y="475"/>
                    <a:pt x="347" y="475"/>
                    <a:pt x="347" y="475"/>
                  </a:cubicBezTo>
                  <a:cubicBezTo>
                    <a:pt x="355" y="478"/>
                    <a:pt x="355" y="478"/>
                    <a:pt x="355" y="478"/>
                  </a:cubicBezTo>
                  <a:cubicBezTo>
                    <a:pt x="362" y="479"/>
                    <a:pt x="362" y="479"/>
                    <a:pt x="362" y="479"/>
                  </a:cubicBezTo>
                  <a:cubicBezTo>
                    <a:pt x="365" y="474"/>
                    <a:pt x="365" y="474"/>
                    <a:pt x="365" y="474"/>
                  </a:cubicBezTo>
                  <a:cubicBezTo>
                    <a:pt x="372" y="470"/>
                    <a:pt x="372" y="470"/>
                    <a:pt x="372" y="470"/>
                  </a:cubicBezTo>
                  <a:cubicBezTo>
                    <a:pt x="376" y="476"/>
                    <a:pt x="376" y="476"/>
                    <a:pt x="376" y="476"/>
                  </a:cubicBezTo>
                  <a:close/>
                  <a:moveTo>
                    <a:pt x="388" y="469"/>
                  </a:moveTo>
                  <a:cubicBezTo>
                    <a:pt x="388" y="469"/>
                    <a:pt x="388" y="469"/>
                    <a:pt x="388" y="469"/>
                  </a:cubicBezTo>
                  <a:cubicBezTo>
                    <a:pt x="384" y="473"/>
                    <a:pt x="384" y="473"/>
                    <a:pt x="384" y="473"/>
                  </a:cubicBezTo>
                  <a:cubicBezTo>
                    <a:pt x="380" y="476"/>
                    <a:pt x="380" y="476"/>
                    <a:pt x="380" y="476"/>
                  </a:cubicBezTo>
                  <a:cubicBezTo>
                    <a:pt x="380" y="476"/>
                    <a:pt x="381" y="480"/>
                    <a:pt x="381" y="482"/>
                  </a:cubicBezTo>
                  <a:cubicBezTo>
                    <a:pt x="382" y="484"/>
                    <a:pt x="385" y="489"/>
                    <a:pt x="385" y="489"/>
                  </a:cubicBezTo>
                  <a:cubicBezTo>
                    <a:pt x="395" y="489"/>
                    <a:pt x="395" y="489"/>
                    <a:pt x="395" y="489"/>
                  </a:cubicBezTo>
                  <a:cubicBezTo>
                    <a:pt x="402" y="485"/>
                    <a:pt x="402" y="485"/>
                    <a:pt x="402" y="485"/>
                  </a:cubicBezTo>
                  <a:cubicBezTo>
                    <a:pt x="403" y="478"/>
                    <a:pt x="403" y="478"/>
                    <a:pt x="403" y="478"/>
                  </a:cubicBezTo>
                  <a:cubicBezTo>
                    <a:pt x="406" y="471"/>
                    <a:pt x="406" y="471"/>
                    <a:pt x="406" y="471"/>
                  </a:cubicBezTo>
                  <a:cubicBezTo>
                    <a:pt x="412" y="467"/>
                    <a:pt x="412" y="467"/>
                    <a:pt x="412" y="467"/>
                  </a:cubicBezTo>
                  <a:cubicBezTo>
                    <a:pt x="417" y="462"/>
                    <a:pt x="417" y="462"/>
                    <a:pt x="417" y="462"/>
                  </a:cubicBezTo>
                  <a:cubicBezTo>
                    <a:pt x="420" y="457"/>
                    <a:pt x="420" y="457"/>
                    <a:pt x="420" y="457"/>
                  </a:cubicBezTo>
                  <a:cubicBezTo>
                    <a:pt x="421" y="444"/>
                    <a:pt x="421" y="444"/>
                    <a:pt x="421" y="444"/>
                  </a:cubicBezTo>
                  <a:cubicBezTo>
                    <a:pt x="424" y="434"/>
                    <a:pt x="424" y="434"/>
                    <a:pt x="424" y="434"/>
                  </a:cubicBezTo>
                  <a:cubicBezTo>
                    <a:pt x="440" y="428"/>
                    <a:pt x="440" y="428"/>
                    <a:pt x="440" y="428"/>
                  </a:cubicBezTo>
                  <a:cubicBezTo>
                    <a:pt x="443" y="426"/>
                    <a:pt x="443" y="426"/>
                    <a:pt x="443" y="426"/>
                  </a:cubicBezTo>
                  <a:cubicBezTo>
                    <a:pt x="443" y="426"/>
                    <a:pt x="443" y="424"/>
                    <a:pt x="442" y="422"/>
                  </a:cubicBezTo>
                  <a:cubicBezTo>
                    <a:pt x="442" y="421"/>
                    <a:pt x="439" y="418"/>
                    <a:pt x="439" y="418"/>
                  </a:cubicBezTo>
                  <a:cubicBezTo>
                    <a:pt x="439" y="418"/>
                    <a:pt x="440" y="415"/>
                    <a:pt x="440" y="414"/>
                  </a:cubicBezTo>
                  <a:cubicBezTo>
                    <a:pt x="440" y="413"/>
                    <a:pt x="439" y="406"/>
                    <a:pt x="439" y="406"/>
                  </a:cubicBezTo>
                  <a:cubicBezTo>
                    <a:pt x="437" y="399"/>
                    <a:pt x="437" y="399"/>
                    <a:pt x="437" y="399"/>
                  </a:cubicBezTo>
                  <a:cubicBezTo>
                    <a:pt x="437" y="399"/>
                    <a:pt x="435" y="399"/>
                    <a:pt x="432" y="397"/>
                  </a:cubicBezTo>
                  <a:cubicBezTo>
                    <a:pt x="429" y="396"/>
                    <a:pt x="424" y="393"/>
                    <a:pt x="424" y="393"/>
                  </a:cubicBezTo>
                  <a:cubicBezTo>
                    <a:pt x="419" y="391"/>
                    <a:pt x="419" y="391"/>
                    <a:pt x="419" y="391"/>
                  </a:cubicBezTo>
                  <a:cubicBezTo>
                    <a:pt x="413" y="390"/>
                    <a:pt x="413" y="390"/>
                    <a:pt x="413" y="390"/>
                  </a:cubicBezTo>
                  <a:cubicBezTo>
                    <a:pt x="411" y="385"/>
                    <a:pt x="411" y="385"/>
                    <a:pt x="411" y="385"/>
                  </a:cubicBezTo>
                  <a:cubicBezTo>
                    <a:pt x="415" y="371"/>
                    <a:pt x="415" y="371"/>
                    <a:pt x="415" y="371"/>
                  </a:cubicBezTo>
                  <a:cubicBezTo>
                    <a:pt x="412" y="364"/>
                    <a:pt x="412" y="364"/>
                    <a:pt x="412" y="364"/>
                  </a:cubicBezTo>
                  <a:cubicBezTo>
                    <a:pt x="421" y="354"/>
                    <a:pt x="421" y="354"/>
                    <a:pt x="421" y="354"/>
                  </a:cubicBezTo>
                  <a:cubicBezTo>
                    <a:pt x="425" y="347"/>
                    <a:pt x="425" y="347"/>
                    <a:pt x="425" y="347"/>
                  </a:cubicBezTo>
                  <a:cubicBezTo>
                    <a:pt x="430" y="343"/>
                    <a:pt x="430" y="343"/>
                    <a:pt x="430" y="343"/>
                  </a:cubicBezTo>
                  <a:cubicBezTo>
                    <a:pt x="438" y="345"/>
                    <a:pt x="438" y="345"/>
                    <a:pt x="438" y="345"/>
                  </a:cubicBezTo>
                  <a:cubicBezTo>
                    <a:pt x="441" y="349"/>
                    <a:pt x="441" y="349"/>
                    <a:pt x="441" y="349"/>
                  </a:cubicBezTo>
                  <a:cubicBezTo>
                    <a:pt x="446" y="350"/>
                    <a:pt x="446" y="350"/>
                    <a:pt x="446" y="350"/>
                  </a:cubicBezTo>
                  <a:cubicBezTo>
                    <a:pt x="455" y="350"/>
                    <a:pt x="455" y="350"/>
                    <a:pt x="455" y="350"/>
                  </a:cubicBezTo>
                  <a:cubicBezTo>
                    <a:pt x="465" y="352"/>
                    <a:pt x="465" y="352"/>
                    <a:pt x="465" y="352"/>
                  </a:cubicBezTo>
                  <a:cubicBezTo>
                    <a:pt x="469" y="358"/>
                    <a:pt x="469" y="358"/>
                    <a:pt x="469" y="358"/>
                  </a:cubicBezTo>
                  <a:cubicBezTo>
                    <a:pt x="473" y="365"/>
                    <a:pt x="473" y="365"/>
                    <a:pt x="473" y="365"/>
                  </a:cubicBezTo>
                  <a:cubicBezTo>
                    <a:pt x="473" y="365"/>
                    <a:pt x="475" y="368"/>
                    <a:pt x="476" y="369"/>
                  </a:cubicBezTo>
                  <a:cubicBezTo>
                    <a:pt x="476" y="369"/>
                    <a:pt x="480" y="372"/>
                    <a:pt x="481" y="372"/>
                  </a:cubicBezTo>
                  <a:cubicBezTo>
                    <a:pt x="482" y="373"/>
                    <a:pt x="488" y="374"/>
                    <a:pt x="488" y="374"/>
                  </a:cubicBezTo>
                  <a:cubicBezTo>
                    <a:pt x="488" y="374"/>
                    <a:pt x="488" y="367"/>
                    <a:pt x="489" y="365"/>
                  </a:cubicBezTo>
                  <a:cubicBezTo>
                    <a:pt x="490" y="364"/>
                    <a:pt x="492" y="360"/>
                    <a:pt x="492" y="359"/>
                  </a:cubicBezTo>
                  <a:cubicBezTo>
                    <a:pt x="492" y="358"/>
                    <a:pt x="490" y="351"/>
                    <a:pt x="490" y="351"/>
                  </a:cubicBezTo>
                  <a:cubicBezTo>
                    <a:pt x="483" y="343"/>
                    <a:pt x="483" y="343"/>
                    <a:pt x="483" y="343"/>
                  </a:cubicBezTo>
                  <a:cubicBezTo>
                    <a:pt x="476" y="338"/>
                    <a:pt x="476" y="338"/>
                    <a:pt x="476" y="338"/>
                  </a:cubicBezTo>
                  <a:cubicBezTo>
                    <a:pt x="459" y="327"/>
                    <a:pt x="459" y="327"/>
                    <a:pt x="459" y="327"/>
                  </a:cubicBezTo>
                  <a:cubicBezTo>
                    <a:pt x="435" y="319"/>
                    <a:pt x="435" y="319"/>
                    <a:pt x="435" y="319"/>
                  </a:cubicBezTo>
                  <a:cubicBezTo>
                    <a:pt x="419" y="309"/>
                    <a:pt x="419" y="309"/>
                    <a:pt x="419" y="309"/>
                  </a:cubicBezTo>
                  <a:cubicBezTo>
                    <a:pt x="406" y="306"/>
                    <a:pt x="406" y="306"/>
                    <a:pt x="406" y="306"/>
                  </a:cubicBezTo>
                  <a:cubicBezTo>
                    <a:pt x="406" y="306"/>
                    <a:pt x="392" y="299"/>
                    <a:pt x="391" y="299"/>
                  </a:cubicBezTo>
                  <a:cubicBezTo>
                    <a:pt x="390" y="299"/>
                    <a:pt x="387" y="298"/>
                    <a:pt x="387" y="298"/>
                  </a:cubicBezTo>
                  <a:cubicBezTo>
                    <a:pt x="387" y="298"/>
                    <a:pt x="379" y="296"/>
                    <a:pt x="379" y="295"/>
                  </a:cubicBezTo>
                  <a:cubicBezTo>
                    <a:pt x="378" y="294"/>
                    <a:pt x="377" y="291"/>
                    <a:pt x="376" y="290"/>
                  </a:cubicBezTo>
                  <a:cubicBezTo>
                    <a:pt x="376" y="289"/>
                    <a:pt x="377" y="286"/>
                    <a:pt x="377" y="286"/>
                  </a:cubicBezTo>
                  <a:cubicBezTo>
                    <a:pt x="381" y="282"/>
                    <a:pt x="381" y="282"/>
                    <a:pt x="381" y="282"/>
                  </a:cubicBezTo>
                  <a:cubicBezTo>
                    <a:pt x="381" y="282"/>
                    <a:pt x="385" y="278"/>
                    <a:pt x="385" y="277"/>
                  </a:cubicBezTo>
                  <a:cubicBezTo>
                    <a:pt x="385" y="276"/>
                    <a:pt x="386" y="270"/>
                    <a:pt x="386" y="270"/>
                  </a:cubicBezTo>
                  <a:cubicBezTo>
                    <a:pt x="381" y="268"/>
                    <a:pt x="381" y="268"/>
                    <a:pt x="381" y="268"/>
                  </a:cubicBezTo>
                  <a:cubicBezTo>
                    <a:pt x="369" y="269"/>
                    <a:pt x="369" y="269"/>
                    <a:pt x="369" y="269"/>
                  </a:cubicBezTo>
                  <a:cubicBezTo>
                    <a:pt x="350" y="271"/>
                    <a:pt x="350" y="271"/>
                    <a:pt x="350" y="271"/>
                  </a:cubicBezTo>
                  <a:cubicBezTo>
                    <a:pt x="340" y="271"/>
                    <a:pt x="340" y="271"/>
                    <a:pt x="340" y="271"/>
                  </a:cubicBezTo>
                  <a:cubicBezTo>
                    <a:pt x="327" y="263"/>
                    <a:pt x="327" y="263"/>
                    <a:pt x="327" y="263"/>
                  </a:cubicBezTo>
                  <a:cubicBezTo>
                    <a:pt x="316" y="254"/>
                    <a:pt x="316" y="254"/>
                    <a:pt x="316" y="254"/>
                  </a:cubicBezTo>
                  <a:cubicBezTo>
                    <a:pt x="309" y="250"/>
                    <a:pt x="309" y="250"/>
                    <a:pt x="309" y="250"/>
                  </a:cubicBezTo>
                  <a:cubicBezTo>
                    <a:pt x="299" y="239"/>
                    <a:pt x="299" y="239"/>
                    <a:pt x="299" y="239"/>
                  </a:cubicBezTo>
                  <a:cubicBezTo>
                    <a:pt x="294" y="232"/>
                    <a:pt x="294" y="232"/>
                    <a:pt x="294" y="232"/>
                  </a:cubicBezTo>
                  <a:cubicBezTo>
                    <a:pt x="294" y="232"/>
                    <a:pt x="291" y="222"/>
                    <a:pt x="290" y="218"/>
                  </a:cubicBezTo>
                  <a:cubicBezTo>
                    <a:pt x="289" y="215"/>
                    <a:pt x="281" y="204"/>
                    <a:pt x="281" y="204"/>
                  </a:cubicBezTo>
                  <a:cubicBezTo>
                    <a:pt x="281" y="204"/>
                    <a:pt x="277" y="195"/>
                    <a:pt x="277" y="194"/>
                  </a:cubicBezTo>
                  <a:cubicBezTo>
                    <a:pt x="277" y="193"/>
                    <a:pt x="275" y="186"/>
                    <a:pt x="275" y="186"/>
                  </a:cubicBezTo>
                  <a:cubicBezTo>
                    <a:pt x="262" y="180"/>
                    <a:pt x="262" y="180"/>
                    <a:pt x="262" y="180"/>
                  </a:cubicBezTo>
                  <a:cubicBezTo>
                    <a:pt x="245" y="170"/>
                    <a:pt x="245" y="170"/>
                    <a:pt x="245" y="170"/>
                  </a:cubicBezTo>
                  <a:cubicBezTo>
                    <a:pt x="231" y="161"/>
                    <a:pt x="231" y="161"/>
                    <a:pt x="231" y="161"/>
                  </a:cubicBezTo>
                  <a:cubicBezTo>
                    <a:pt x="224" y="151"/>
                    <a:pt x="224" y="151"/>
                    <a:pt x="224" y="151"/>
                  </a:cubicBezTo>
                  <a:cubicBezTo>
                    <a:pt x="218" y="135"/>
                    <a:pt x="218" y="135"/>
                    <a:pt x="218" y="135"/>
                  </a:cubicBezTo>
                  <a:cubicBezTo>
                    <a:pt x="217" y="122"/>
                    <a:pt x="217" y="122"/>
                    <a:pt x="217" y="122"/>
                  </a:cubicBezTo>
                  <a:cubicBezTo>
                    <a:pt x="224" y="119"/>
                    <a:pt x="224" y="119"/>
                    <a:pt x="224" y="119"/>
                  </a:cubicBezTo>
                  <a:cubicBezTo>
                    <a:pt x="224" y="113"/>
                    <a:pt x="224" y="113"/>
                    <a:pt x="224" y="113"/>
                  </a:cubicBezTo>
                  <a:cubicBezTo>
                    <a:pt x="218" y="109"/>
                    <a:pt x="218" y="109"/>
                    <a:pt x="218" y="109"/>
                  </a:cubicBezTo>
                  <a:cubicBezTo>
                    <a:pt x="218" y="103"/>
                    <a:pt x="218" y="103"/>
                    <a:pt x="218" y="103"/>
                  </a:cubicBezTo>
                  <a:cubicBezTo>
                    <a:pt x="215" y="101"/>
                    <a:pt x="215" y="101"/>
                    <a:pt x="215" y="101"/>
                  </a:cubicBezTo>
                  <a:cubicBezTo>
                    <a:pt x="211" y="96"/>
                    <a:pt x="211" y="96"/>
                    <a:pt x="211" y="96"/>
                  </a:cubicBezTo>
                  <a:cubicBezTo>
                    <a:pt x="219" y="92"/>
                    <a:pt x="219" y="92"/>
                    <a:pt x="219" y="92"/>
                  </a:cubicBezTo>
                  <a:cubicBezTo>
                    <a:pt x="219" y="92"/>
                    <a:pt x="222" y="88"/>
                    <a:pt x="226" y="88"/>
                  </a:cubicBezTo>
                  <a:cubicBezTo>
                    <a:pt x="230" y="88"/>
                    <a:pt x="233" y="84"/>
                    <a:pt x="233" y="84"/>
                  </a:cubicBezTo>
                  <a:cubicBezTo>
                    <a:pt x="233" y="84"/>
                    <a:pt x="236" y="81"/>
                    <a:pt x="237" y="81"/>
                  </a:cubicBezTo>
                  <a:cubicBezTo>
                    <a:pt x="239" y="81"/>
                    <a:pt x="241" y="80"/>
                    <a:pt x="243" y="79"/>
                  </a:cubicBezTo>
                  <a:cubicBezTo>
                    <a:pt x="244" y="79"/>
                    <a:pt x="247" y="78"/>
                    <a:pt x="247" y="78"/>
                  </a:cubicBezTo>
                  <a:cubicBezTo>
                    <a:pt x="247" y="77"/>
                    <a:pt x="248" y="70"/>
                    <a:pt x="249" y="70"/>
                  </a:cubicBezTo>
                  <a:cubicBezTo>
                    <a:pt x="250" y="70"/>
                    <a:pt x="252" y="74"/>
                    <a:pt x="255" y="74"/>
                  </a:cubicBezTo>
                  <a:cubicBezTo>
                    <a:pt x="256" y="74"/>
                    <a:pt x="258" y="76"/>
                    <a:pt x="259" y="75"/>
                  </a:cubicBezTo>
                  <a:cubicBezTo>
                    <a:pt x="261" y="74"/>
                    <a:pt x="262" y="71"/>
                    <a:pt x="262" y="71"/>
                  </a:cubicBezTo>
                  <a:cubicBezTo>
                    <a:pt x="263" y="70"/>
                    <a:pt x="264" y="69"/>
                    <a:pt x="267" y="68"/>
                  </a:cubicBezTo>
                  <a:cubicBezTo>
                    <a:pt x="267" y="68"/>
                    <a:pt x="267" y="68"/>
                    <a:pt x="267" y="68"/>
                  </a:cubicBezTo>
                  <a:cubicBezTo>
                    <a:pt x="267" y="68"/>
                    <a:pt x="265" y="67"/>
                    <a:pt x="265" y="67"/>
                  </a:cubicBezTo>
                  <a:cubicBezTo>
                    <a:pt x="265" y="66"/>
                    <a:pt x="265" y="66"/>
                    <a:pt x="266" y="65"/>
                  </a:cubicBezTo>
                  <a:cubicBezTo>
                    <a:pt x="266" y="64"/>
                    <a:pt x="266" y="64"/>
                    <a:pt x="267" y="63"/>
                  </a:cubicBezTo>
                  <a:cubicBezTo>
                    <a:pt x="267" y="63"/>
                    <a:pt x="267" y="61"/>
                    <a:pt x="267" y="61"/>
                  </a:cubicBezTo>
                  <a:cubicBezTo>
                    <a:pt x="267" y="61"/>
                    <a:pt x="268" y="60"/>
                    <a:pt x="267" y="60"/>
                  </a:cubicBezTo>
                  <a:cubicBezTo>
                    <a:pt x="267" y="59"/>
                    <a:pt x="266" y="58"/>
                    <a:pt x="266" y="58"/>
                  </a:cubicBezTo>
                  <a:cubicBezTo>
                    <a:pt x="266" y="58"/>
                    <a:pt x="266" y="58"/>
                    <a:pt x="265" y="58"/>
                  </a:cubicBezTo>
                  <a:cubicBezTo>
                    <a:pt x="265" y="59"/>
                    <a:pt x="265" y="59"/>
                    <a:pt x="265" y="59"/>
                  </a:cubicBezTo>
                  <a:cubicBezTo>
                    <a:pt x="263" y="60"/>
                    <a:pt x="263" y="60"/>
                    <a:pt x="263" y="60"/>
                  </a:cubicBezTo>
                  <a:cubicBezTo>
                    <a:pt x="263" y="60"/>
                    <a:pt x="262" y="58"/>
                    <a:pt x="262" y="58"/>
                  </a:cubicBezTo>
                  <a:cubicBezTo>
                    <a:pt x="261" y="58"/>
                    <a:pt x="261" y="58"/>
                    <a:pt x="261" y="57"/>
                  </a:cubicBezTo>
                  <a:cubicBezTo>
                    <a:pt x="261" y="57"/>
                    <a:pt x="262" y="56"/>
                    <a:pt x="262" y="56"/>
                  </a:cubicBezTo>
                  <a:cubicBezTo>
                    <a:pt x="262" y="56"/>
                    <a:pt x="261" y="55"/>
                    <a:pt x="261" y="55"/>
                  </a:cubicBezTo>
                  <a:cubicBezTo>
                    <a:pt x="261" y="55"/>
                    <a:pt x="262" y="53"/>
                    <a:pt x="263" y="53"/>
                  </a:cubicBezTo>
                  <a:cubicBezTo>
                    <a:pt x="264" y="52"/>
                    <a:pt x="266" y="50"/>
                    <a:pt x="266" y="50"/>
                  </a:cubicBezTo>
                  <a:cubicBezTo>
                    <a:pt x="267" y="48"/>
                    <a:pt x="267" y="48"/>
                    <a:pt x="267" y="48"/>
                  </a:cubicBezTo>
                  <a:cubicBezTo>
                    <a:pt x="266" y="47"/>
                    <a:pt x="266" y="47"/>
                    <a:pt x="266" y="47"/>
                  </a:cubicBezTo>
                  <a:cubicBezTo>
                    <a:pt x="266" y="47"/>
                    <a:pt x="265" y="48"/>
                    <a:pt x="265" y="48"/>
                  </a:cubicBezTo>
                  <a:cubicBezTo>
                    <a:pt x="263" y="47"/>
                    <a:pt x="263" y="47"/>
                    <a:pt x="263" y="47"/>
                  </a:cubicBezTo>
                  <a:cubicBezTo>
                    <a:pt x="261" y="46"/>
                    <a:pt x="261" y="46"/>
                    <a:pt x="261" y="46"/>
                  </a:cubicBezTo>
                  <a:cubicBezTo>
                    <a:pt x="258" y="46"/>
                    <a:pt x="258" y="46"/>
                    <a:pt x="258" y="46"/>
                  </a:cubicBezTo>
                  <a:cubicBezTo>
                    <a:pt x="256" y="44"/>
                    <a:pt x="256" y="44"/>
                    <a:pt x="256" y="44"/>
                  </a:cubicBezTo>
                  <a:cubicBezTo>
                    <a:pt x="257" y="42"/>
                    <a:pt x="257" y="42"/>
                    <a:pt x="257" y="42"/>
                  </a:cubicBezTo>
                  <a:cubicBezTo>
                    <a:pt x="257" y="40"/>
                    <a:pt x="257" y="40"/>
                    <a:pt x="257" y="40"/>
                  </a:cubicBezTo>
                  <a:cubicBezTo>
                    <a:pt x="257" y="40"/>
                    <a:pt x="259" y="38"/>
                    <a:pt x="259" y="38"/>
                  </a:cubicBezTo>
                  <a:cubicBezTo>
                    <a:pt x="260" y="37"/>
                    <a:pt x="262" y="36"/>
                    <a:pt x="262" y="36"/>
                  </a:cubicBezTo>
                  <a:cubicBezTo>
                    <a:pt x="263" y="34"/>
                    <a:pt x="263" y="34"/>
                    <a:pt x="263" y="34"/>
                  </a:cubicBezTo>
                  <a:cubicBezTo>
                    <a:pt x="263" y="34"/>
                    <a:pt x="264" y="33"/>
                    <a:pt x="265" y="33"/>
                  </a:cubicBezTo>
                  <a:cubicBezTo>
                    <a:pt x="266" y="33"/>
                    <a:pt x="266" y="34"/>
                    <a:pt x="266" y="33"/>
                  </a:cubicBezTo>
                  <a:cubicBezTo>
                    <a:pt x="267" y="33"/>
                    <a:pt x="267" y="31"/>
                    <a:pt x="267" y="30"/>
                  </a:cubicBezTo>
                  <a:cubicBezTo>
                    <a:pt x="267" y="27"/>
                    <a:pt x="267" y="27"/>
                    <a:pt x="267" y="27"/>
                  </a:cubicBezTo>
                  <a:cubicBezTo>
                    <a:pt x="262" y="28"/>
                    <a:pt x="262" y="28"/>
                    <a:pt x="262" y="28"/>
                  </a:cubicBezTo>
                  <a:cubicBezTo>
                    <a:pt x="262" y="28"/>
                    <a:pt x="257" y="27"/>
                    <a:pt x="254" y="27"/>
                  </a:cubicBezTo>
                  <a:cubicBezTo>
                    <a:pt x="250" y="27"/>
                    <a:pt x="242" y="25"/>
                    <a:pt x="242" y="25"/>
                  </a:cubicBezTo>
                  <a:cubicBezTo>
                    <a:pt x="232" y="22"/>
                    <a:pt x="232" y="22"/>
                    <a:pt x="232" y="22"/>
                  </a:cubicBezTo>
                  <a:cubicBezTo>
                    <a:pt x="226" y="22"/>
                    <a:pt x="226" y="22"/>
                    <a:pt x="226" y="22"/>
                  </a:cubicBezTo>
                  <a:cubicBezTo>
                    <a:pt x="217" y="21"/>
                    <a:pt x="217" y="21"/>
                    <a:pt x="217" y="21"/>
                  </a:cubicBezTo>
                  <a:cubicBezTo>
                    <a:pt x="217" y="21"/>
                    <a:pt x="216" y="19"/>
                    <a:pt x="215" y="18"/>
                  </a:cubicBezTo>
                  <a:cubicBezTo>
                    <a:pt x="215" y="17"/>
                    <a:pt x="212" y="15"/>
                    <a:pt x="212" y="15"/>
                  </a:cubicBezTo>
                  <a:cubicBezTo>
                    <a:pt x="212" y="13"/>
                    <a:pt x="212" y="13"/>
                    <a:pt x="212" y="13"/>
                  </a:cubicBezTo>
                  <a:cubicBezTo>
                    <a:pt x="210" y="8"/>
                    <a:pt x="210" y="8"/>
                    <a:pt x="210" y="8"/>
                  </a:cubicBezTo>
                  <a:cubicBezTo>
                    <a:pt x="208" y="4"/>
                    <a:pt x="208" y="4"/>
                    <a:pt x="208" y="4"/>
                  </a:cubicBezTo>
                  <a:cubicBezTo>
                    <a:pt x="210" y="1"/>
                    <a:pt x="210" y="1"/>
                    <a:pt x="210" y="1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208" y="0"/>
                    <a:pt x="204" y="1"/>
                    <a:pt x="202" y="1"/>
                  </a:cubicBezTo>
                  <a:cubicBezTo>
                    <a:pt x="201" y="2"/>
                    <a:pt x="195" y="3"/>
                    <a:pt x="195" y="3"/>
                  </a:cubicBezTo>
                  <a:cubicBezTo>
                    <a:pt x="193" y="4"/>
                    <a:pt x="193" y="4"/>
                    <a:pt x="193" y="4"/>
                  </a:cubicBezTo>
                  <a:cubicBezTo>
                    <a:pt x="185" y="4"/>
                    <a:pt x="185" y="4"/>
                    <a:pt x="185" y="4"/>
                  </a:cubicBezTo>
                  <a:cubicBezTo>
                    <a:pt x="177" y="5"/>
                    <a:pt x="177" y="5"/>
                    <a:pt x="177" y="5"/>
                  </a:cubicBezTo>
                  <a:cubicBezTo>
                    <a:pt x="174" y="7"/>
                    <a:pt x="174" y="7"/>
                    <a:pt x="174" y="7"/>
                  </a:cubicBezTo>
                  <a:cubicBezTo>
                    <a:pt x="168" y="10"/>
                    <a:pt x="168" y="10"/>
                    <a:pt x="168" y="10"/>
                  </a:cubicBezTo>
                  <a:cubicBezTo>
                    <a:pt x="168" y="14"/>
                    <a:pt x="168" y="14"/>
                    <a:pt x="168" y="14"/>
                  </a:cubicBezTo>
                  <a:cubicBezTo>
                    <a:pt x="165" y="18"/>
                    <a:pt x="165" y="18"/>
                    <a:pt x="165" y="18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55" y="14"/>
                    <a:pt x="155" y="14"/>
                    <a:pt x="155" y="14"/>
                  </a:cubicBezTo>
                  <a:cubicBezTo>
                    <a:pt x="153" y="16"/>
                    <a:pt x="153" y="16"/>
                    <a:pt x="153" y="16"/>
                  </a:cubicBezTo>
                  <a:cubicBezTo>
                    <a:pt x="148" y="15"/>
                    <a:pt x="148" y="15"/>
                    <a:pt x="148" y="15"/>
                  </a:cubicBezTo>
                  <a:cubicBezTo>
                    <a:pt x="147" y="15"/>
                    <a:pt x="147" y="15"/>
                    <a:pt x="147" y="15"/>
                  </a:cubicBezTo>
                  <a:cubicBezTo>
                    <a:pt x="146" y="15"/>
                    <a:pt x="146" y="15"/>
                    <a:pt x="146" y="15"/>
                  </a:cubicBezTo>
                  <a:cubicBezTo>
                    <a:pt x="146" y="15"/>
                    <a:pt x="145" y="16"/>
                    <a:pt x="145" y="16"/>
                  </a:cubicBezTo>
                  <a:cubicBezTo>
                    <a:pt x="146" y="18"/>
                    <a:pt x="146" y="18"/>
                    <a:pt x="146" y="18"/>
                  </a:cubicBezTo>
                  <a:cubicBezTo>
                    <a:pt x="145" y="19"/>
                    <a:pt x="145" y="19"/>
                    <a:pt x="145" y="19"/>
                  </a:cubicBezTo>
                  <a:cubicBezTo>
                    <a:pt x="146" y="21"/>
                    <a:pt x="146" y="21"/>
                    <a:pt x="146" y="21"/>
                  </a:cubicBezTo>
                  <a:cubicBezTo>
                    <a:pt x="146" y="21"/>
                    <a:pt x="145" y="22"/>
                    <a:pt x="144" y="23"/>
                  </a:cubicBezTo>
                  <a:cubicBezTo>
                    <a:pt x="143" y="23"/>
                    <a:pt x="145" y="25"/>
                    <a:pt x="145" y="25"/>
                  </a:cubicBezTo>
                  <a:cubicBezTo>
                    <a:pt x="145" y="25"/>
                    <a:pt x="146" y="25"/>
                    <a:pt x="148" y="26"/>
                  </a:cubicBezTo>
                  <a:cubicBezTo>
                    <a:pt x="149" y="27"/>
                    <a:pt x="148" y="27"/>
                    <a:pt x="148" y="27"/>
                  </a:cubicBezTo>
                  <a:cubicBezTo>
                    <a:pt x="148" y="28"/>
                    <a:pt x="148" y="29"/>
                    <a:pt x="147" y="29"/>
                  </a:cubicBezTo>
                  <a:cubicBezTo>
                    <a:pt x="147" y="30"/>
                    <a:pt x="147" y="30"/>
                    <a:pt x="147" y="30"/>
                  </a:cubicBezTo>
                  <a:cubicBezTo>
                    <a:pt x="146" y="30"/>
                    <a:pt x="146" y="30"/>
                    <a:pt x="146" y="30"/>
                  </a:cubicBezTo>
                  <a:cubicBezTo>
                    <a:pt x="146" y="30"/>
                    <a:pt x="143" y="31"/>
                    <a:pt x="143" y="30"/>
                  </a:cubicBezTo>
                  <a:cubicBezTo>
                    <a:pt x="142" y="30"/>
                    <a:pt x="143" y="30"/>
                    <a:pt x="143" y="30"/>
                  </a:cubicBezTo>
                  <a:cubicBezTo>
                    <a:pt x="142" y="30"/>
                    <a:pt x="142" y="30"/>
                    <a:pt x="142" y="30"/>
                  </a:cubicBezTo>
                  <a:cubicBezTo>
                    <a:pt x="142" y="30"/>
                    <a:pt x="139" y="28"/>
                    <a:pt x="139" y="28"/>
                  </a:cubicBezTo>
                  <a:cubicBezTo>
                    <a:pt x="139" y="27"/>
                    <a:pt x="139" y="27"/>
                    <a:pt x="139" y="27"/>
                  </a:cubicBezTo>
                  <a:cubicBezTo>
                    <a:pt x="139" y="27"/>
                    <a:pt x="138" y="26"/>
                    <a:pt x="138" y="26"/>
                  </a:cubicBezTo>
                  <a:cubicBezTo>
                    <a:pt x="137" y="26"/>
                    <a:pt x="137" y="27"/>
                    <a:pt x="137" y="27"/>
                  </a:cubicBezTo>
                  <a:cubicBezTo>
                    <a:pt x="136" y="27"/>
                    <a:pt x="135" y="27"/>
                    <a:pt x="134" y="27"/>
                  </a:cubicBezTo>
                  <a:cubicBezTo>
                    <a:pt x="134" y="27"/>
                    <a:pt x="134" y="28"/>
                    <a:pt x="133" y="28"/>
                  </a:cubicBezTo>
                  <a:cubicBezTo>
                    <a:pt x="133" y="29"/>
                    <a:pt x="133" y="29"/>
                    <a:pt x="133" y="30"/>
                  </a:cubicBezTo>
                  <a:cubicBezTo>
                    <a:pt x="132" y="30"/>
                    <a:pt x="132" y="31"/>
                    <a:pt x="132" y="31"/>
                  </a:cubicBezTo>
                  <a:cubicBezTo>
                    <a:pt x="132" y="32"/>
                    <a:pt x="132" y="32"/>
                    <a:pt x="132" y="32"/>
                  </a:cubicBezTo>
                  <a:cubicBezTo>
                    <a:pt x="131" y="34"/>
                    <a:pt x="131" y="34"/>
                    <a:pt x="131" y="34"/>
                  </a:cubicBezTo>
                  <a:cubicBezTo>
                    <a:pt x="132" y="34"/>
                    <a:pt x="132" y="34"/>
                    <a:pt x="132" y="34"/>
                  </a:cubicBezTo>
                  <a:cubicBezTo>
                    <a:pt x="132" y="34"/>
                    <a:pt x="132" y="36"/>
                    <a:pt x="132" y="36"/>
                  </a:cubicBezTo>
                  <a:cubicBezTo>
                    <a:pt x="132" y="37"/>
                    <a:pt x="132" y="37"/>
                    <a:pt x="132" y="37"/>
                  </a:cubicBezTo>
                  <a:cubicBezTo>
                    <a:pt x="133" y="38"/>
                    <a:pt x="134" y="37"/>
                    <a:pt x="134" y="37"/>
                  </a:cubicBezTo>
                  <a:cubicBezTo>
                    <a:pt x="134" y="37"/>
                    <a:pt x="135" y="38"/>
                    <a:pt x="135" y="39"/>
                  </a:cubicBezTo>
                  <a:cubicBezTo>
                    <a:pt x="136" y="39"/>
                    <a:pt x="135" y="40"/>
                    <a:pt x="135" y="40"/>
                  </a:cubicBezTo>
                  <a:cubicBezTo>
                    <a:pt x="135" y="40"/>
                    <a:pt x="134" y="41"/>
                    <a:pt x="134" y="41"/>
                  </a:cubicBezTo>
                  <a:cubicBezTo>
                    <a:pt x="133" y="41"/>
                    <a:pt x="133" y="41"/>
                    <a:pt x="134" y="42"/>
                  </a:cubicBezTo>
                  <a:cubicBezTo>
                    <a:pt x="134" y="43"/>
                    <a:pt x="135" y="43"/>
                    <a:pt x="135" y="43"/>
                  </a:cubicBezTo>
                  <a:cubicBezTo>
                    <a:pt x="136" y="43"/>
                    <a:pt x="136" y="46"/>
                    <a:pt x="136" y="46"/>
                  </a:cubicBezTo>
                  <a:cubicBezTo>
                    <a:pt x="136" y="47"/>
                    <a:pt x="135" y="48"/>
                    <a:pt x="135" y="48"/>
                  </a:cubicBezTo>
                  <a:cubicBezTo>
                    <a:pt x="135" y="48"/>
                    <a:pt x="135" y="48"/>
                    <a:pt x="135" y="48"/>
                  </a:cubicBezTo>
                  <a:cubicBezTo>
                    <a:pt x="134" y="48"/>
                    <a:pt x="134" y="48"/>
                    <a:pt x="134" y="49"/>
                  </a:cubicBezTo>
                  <a:cubicBezTo>
                    <a:pt x="134" y="49"/>
                    <a:pt x="132" y="49"/>
                    <a:pt x="132" y="49"/>
                  </a:cubicBezTo>
                  <a:cubicBezTo>
                    <a:pt x="132" y="49"/>
                    <a:pt x="133" y="47"/>
                    <a:pt x="132" y="47"/>
                  </a:cubicBezTo>
                  <a:cubicBezTo>
                    <a:pt x="132" y="46"/>
                    <a:pt x="131" y="46"/>
                    <a:pt x="130" y="45"/>
                  </a:cubicBezTo>
                  <a:cubicBezTo>
                    <a:pt x="129" y="43"/>
                    <a:pt x="130" y="43"/>
                    <a:pt x="130" y="43"/>
                  </a:cubicBezTo>
                  <a:cubicBezTo>
                    <a:pt x="130" y="43"/>
                    <a:pt x="130" y="43"/>
                    <a:pt x="129" y="42"/>
                  </a:cubicBezTo>
                  <a:cubicBezTo>
                    <a:pt x="129" y="41"/>
                    <a:pt x="129" y="40"/>
                    <a:pt x="129" y="40"/>
                  </a:cubicBezTo>
                  <a:cubicBezTo>
                    <a:pt x="129" y="40"/>
                    <a:pt x="127" y="40"/>
                    <a:pt x="126" y="40"/>
                  </a:cubicBezTo>
                  <a:cubicBezTo>
                    <a:pt x="124" y="40"/>
                    <a:pt x="125" y="41"/>
                    <a:pt x="125" y="41"/>
                  </a:cubicBezTo>
                  <a:cubicBezTo>
                    <a:pt x="123" y="41"/>
                    <a:pt x="123" y="41"/>
                    <a:pt x="123" y="41"/>
                  </a:cubicBezTo>
                  <a:cubicBezTo>
                    <a:pt x="123" y="41"/>
                    <a:pt x="122" y="42"/>
                    <a:pt x="122" y="42"/>
                  </a:cubicBezTo>
                  <a:cubicBezTo>
                    <a:pt x="121" y="43"/>
                    <a:pt x="121" y="42"/>
                    <a:pt x="120" y="42"/>
                  </a:cubicBezTo>
                  <a:cubicBezTo>
                    <a:pt x="120" y="42"/>
                    <a:pt x="119" y="42"/>
                    <a:pt x="119" y="42"/>
                  </a:cubicBezTo>
                  <a:cubicBezTo>
                    <a:pt x="119" y="42"/>
                    <a:pt x="118" y="43"/>
                    <a:pt x="119" y="44"/>
                  </a:cubicBezTo>
                  <a:cubicBezTo>
                    <a:pt x="119" y="45"/>
                    <a:pt x="119" y="45"/>
                    <a:pt x="118" y="45"/>
                  </a:cubicBezTo>
                  <a:cubicBezTo>
                    <a:pt x="118" y="46"/>
                    <a:pt x="116" y="45"/>
                    <a:pt x="114" y="45"/>
                  </a:cubicBezTo>
                  <a:cubicBezTo>
                    <a:pt x="111" y="45"/>
                    <a:pt x="113" y="44"/>
                    <a:pt x="112" y="44"/>
                  </a:cubicBezTo>
                  <a:cubicBezTo>
                    <a:pt x="112" y="43"/>
                    <a:pt x="110" y="43"/>
                    <a:pt x="110" y="42"/>
                  </a:cubicBezTo>
                  <a:cubicBezTo>
                    <a:pt x="110" y="40"/>
                    <a:pt x="110" y="40"/>
                    <a:pt x="110" y="39"/>
                  </a:cubicBezTo>
                  <a:cubicBezTo>
                    <a:pt x="110" y="38"/>
                    <a:pt x="109" y="37"/>
                    <a:pt x="109" y="37"/>
                  </a:cubicBezTo>
                  <a:cubicBezTo>
                    <a:pt x="108" y="36"/>
                    <a:pt x="109" y="35"/>
                    <a:pt x="110" y="35"/>
                  </a:cubicBezTo>
                  <a:cubicBezTo>
                    <a:pt x="110" y="34"/>
                    <a:pt x="109" y="34"/>
                    <a:pt x="109" y="34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106" y="35"/>
                    <a:pt x="106" y="35"/>
                    <a:pt x="106" y="35"/>
                  </a:cubicBezTo>
                  <a:cubicBezTo>
                    <a:pt x="106" y="35"/>
                    <a:pt x="105" y="34"/>
                    <a:pt x="104" y="34"/>
                  </a:cubicBezTo>
                  <a:cubicBezTo>
                    <a:pt x="104" y="33"/>
                    <a:pt x="103" y="34"/>
                    <a:pt x="103" y="34"/>
                  </a:cubicBezTo>
                  <a:cubicBezTo>
                    <a:pt x="101" y="36"/>
                    <a:pt x="101" y="36"/>
                    <a:pt x="101" y="36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2" y="39"/>
                    <a:pt x="102" y="39"/>
                    <a:pt x="102" y="39"/>
                  </a:cubicBezTo>
                  <a:cubicBezTo>
                    <a:pt x="102" y="41"/>
                    <a:pt x="102" y="41"/>
                    <a:pt x="102" y="41"/>
                  </a:cubicBezTo>
                  <a:cubicBezTo>
                    <a:pt x="102" y="41"/>
                    <a:pt x="102" y="42"/>
                    <a:pt x="102" y="43"/>
                  </a:cubicBezTo>
                  <a:cubicBezTo>
                    <a:pt x="102" y="43"/>
                    <a:pt x="102" y="44"/>
                    <a:pt x="102" y="44"/>
                  </a:cubicBezTo>
                  <a:cubicBezTo>
                    <a:pt x="102" y="45"/>
                    <a:pt x="102" y="45"/>
                    <a:pt x="102" y="45"/>
                  </a:cubicBezTo>
                  <a:cubicBezTo>
                    <a:pt x="102" y="45"/>
                    <a:pt x="101" y="46"/>
                    <a:pt x="101" y="47"/>
                  </a:cubicBezTo>
                  <a:cubicBezTo>
                    <a:pt x="101" y="47"/>
                    <a:pt x="101" y="48"/>
                    <a:pt x="101" y="49"/>
                  </a:cubicBezTo>
                  <a:cubicBezTo>
                    <a:pt x="100" y="50"/>
                    <a:pt x="100" y="50"/>
                    <a:pt x="100" y="50"/>
                  </a:cubicBezTo>
                  <a:cubicBezTo>
                    <a:pt x="100" y="50"/>
                    <a:pt x="99" y="51"/>
                    <a:pt x="99" y="52"/>
                  </a:cubicBezTo>
                  <a:cubicBezTo>
                    <a:pt x="99" y="52"/>
                    <a:pt x="97" y="52"/>
                    <a:pt x="97" y="52"/>
                  </a:cubicBezTo>
                  <a:cubicBezTo>
                    <a:pt x="97" y="52"/>
                    <a:pt x="96" y="54"/>
                    <a:pt x="95" y="54"/>
                  </a:cubicBezTo>
                  <a:cubicBezTo>
                    <a:pt x="95" y="54"/>
                    <a:pt x="95" y="56"/>
                    <a:pt x="95" y="57"/>
                  </a:cubicBezTo>
                  <a:cubicBezTo>
                    <a:pt x="95" y="57"/>
                    <a:pt x="95" y="58"/>
                    <a:pt x="95" y="58"/>
                  </a:cubicBezTo>
                  <a:cubicBezTo>
                    <a:pt x="93" y="59"/>
                    <a:pt x="93" y="59"/>
                    <a:pt x="93" y="59"/>
                  </a:cubicBezTo>
                  <a:cubicBezTo>
                    <a:pt x="93" y="59"/>
                    <a:pt x="94" y="61"/>
                    <a:pt x="94" y="61"/>
                  </a:cubicBezTo>
                  <a:cubicBezTo>
                    <a:pt x="94" y="62"/>
                    <a:pt x="93" y="62"/>
                    <a:pt x="93" y="62"/>
                  </a:cubicBezTo>
                  <a:cubicBezTo>
                    <a:pt x="92" y="63"/>
                    <a:pt x="93" y="63"/>
                    <a:pt x="93" y="64"/>
                  </a:cubicBezTo>
                  <a:cubicBezTo>
                    <a:pt x="92" y="65"/>
                    <a:pt x="93" y="65"/>
                    <a:pt x="93" y="65"/>
                  </a:cubicBezTo>
                  <a:cubicBezTo>
                    <a:pt x="93" y="66"/>
                    <a:pt x="96" y="67"/>
                    <a:pt x="96" y="67"/>
                  </a:cubicBezTo>
                  <a:cubicBezTo>
                    <a:pt x="96" y="67"/>
                    <a:pt x="96" y="67"/>
                    <a:pt x="95" y="68"/>
                  </a:cubicBezTo>
                  <a:cubicBezTo>
                    <a:pt x="93" y="69"/>
                    <a:pt x="94" y="71"/>
                    <a:pt x="94" y="71"/>
                  </a:cubicBezTo>
                  <a:cubicBezTo>
                    <a:pt x="93" y="72"/>
                    <a:pt x="93" y="72"/>
                    <a:pt x="93" y="72"/>
                  </a:cubicBezTo>
                  <a:cubicBezTo>
                    <a:pt x="93" y="72"/>
                    <a:pt x="92" y="71"/>
                    <a:pt x="91" y="71"/>
                  </a:cubicBezTo>
                  <a:cubicBezTo>
                    <a:pt x="91" y="71"/>
                    <a:pt x="91" y="71"/>
                    <a:pt x="89" y="71"/>
                  </a:cubicBezTo>
                  <a:cubicBezTo>
                    <a:pt x="87" y="71"/>
                    <a:pt x="89" y="70"/>
                    <a:pt x="89" y="70"/>
                  </a:cubicBezTo>
                  <a:cubicBezTo>
                    <a:pt x="89" y="70"/>
                    <a:pt x="89" y="68"/>
                    <a:pt x="89" y="67"/>
                  </a:cubicBezTo>
                  <a:cubicBezTo>
                    <a:pt x="89" y="67"/>
                    <a:pt x="89" y="67"/>
                    <a:pt x="89" y="67"/>
                  </a:cubicBezTo>
                  <a:cubicBezTo>
                    <a:pt x="89" y="67"/>
                    <a:pt x="89" y="66"/>
                    <a:pt x="88" y="65"/>
                  </a:cubicBezTo>
                  <a:cubicBezTo>
                    <a:pt x="88" y="64"/>
                    <a:pt x="87" y="64"/>
                    <a:pt x="87" y="64"/>
                  </a:cubicBezTo>
                  <a:cubicBezTo>
                    <a:pt x="84" y="62"/>
                    <a:pt x="84" y="62"/>
                    <a:pt x="84" y="62"/>
                  </a:cubicBezTo>
                  <a:cubicBezTo>
                    <a:pt x="84" y="62"/>
                    <a:pt x="85" y="60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9"/>
                    <a:pt x="86" y="59"/>
                    <a:pt x="87" y="58"/>
                  </a:cubicBezTo>
                  <a:cubicBezTo>
                    <a:pt x="87" y="57"/>
                    <a:pt x="86" y="57"/>
                    <a:pt x="86" y="57"/>
                  </a:cubicBezTo>
                  <a:cubicBezTo>
                    <a:pt x="85" y="57"/>
                    <a:pt x="85" y="57"/>
                    <a:pt x="85" y="57"/>
                  </a:cubicBezTo>
                  <a:cubicBezTo>
                    <a:pt x="84" y="56"/>
                    <a:pt x="84" y="56"/>
                    <a:pt x="84" y="56"/>
                  </a:cubicBezTo>
                  <a:cubicBezTo>
                    <a:pt x="84" y="56"/>
                    <a:pt x="82" y="57"/>
                    <a:pt x="82" y="56"/>
                  </a:cubicBezTo>
                  <a:cubicBezTo>
                    <a:pt x="81" y="56"/>
                    <a:pt x="79" y="56"/>
                    <a:pt x="79" y="55"/>
                  </a:cubicBezTo>
                  <a:cubicBezTo>
                    <a:pt x="79" y="55"/>
                    <a:pt x="78" y="55"/>
                    <a:pt x="77" y="55"/>
                  </a:cubicBezTo>
                  <a:cubicBezTo>
                    <a:pt x="77" y="55"/>
                    <a:pt x="76" y="55"/>
                    <a:pt x="76" y="55"/>
                  </a:cubicBezTo>
                  <a:cubicBezTo>
                    <a:pt x="75" y="54"/>
                    <a:pt x="74" y="53"/>
                    <a:pt x="74" y="53"/>
                  </a:cubicBezTo>
                  <a:cubicBezTo>
                    <a:pt x="74" y="52"/>
                    <a:pt x="73" y="51"/>
                    <a:pt x="73" y="51"/>
                  </a:cubicBezTo>
                  <a:cubicBezTo>
                    <a:pt x="72" y="51"/>
                    <a:pt x="72" y="51"/>
                    <a:pt x="72" y="51"/>
                  </a:cubicBezTo>
                  <a:cubicBezTo>
                    <a:pt x="72" y="51"/>
                    <a:pt x="71" y="49"/>
                    <a:pt x="70" y="49"/>
                  </a:cubicBezTo>
                  <a:cubicBezTo>
                    <a:pt x="70" y="49"/>
                    <a:pt x="70" y="48"/>
                    <a:pt x="70" y="48"/>
                  </a:cubicBezTo>
                  <a:cubicBezTo>
                    <a:pt x="69" y="47"/>
                    <a:pt x="69" y="47"/>
                    <a:pt x="69" y="47"/>
                  </a:cubicBezTo>
                  <a:cubicBezTo>
                    <a:pt x="69" y="47"/>
                    <a:pt x="69" y="46"/>
                    <a:pt x="69" y="45"/>
                  </a:cubicBezTo>
                  <a:cubicBezTo>
                    <a:pt x="69" y="45"/>
                    <a:pt x="70" y="43"/>
                    <a:pt x="70" y="43"/>
                  </a:cubicBezTo>
                  <a:cubicBezTo>
                    <a:pt x="70" y="43"/>
                    <a:pt x="69" y="41"/>
                    <a:pt x="69" y="40"/>
                  </a:cubicBezTo>
                  <a:cubicBezTo>
                    <a:pt x="69" y="39"/>
                    <a:pt x="70" y="37"/>
                    <a:pt x="70" y="37"/>
                  </a:cubicBezTo>
                  <a:cubicBezTo>
                    <a:pt x="70" y="37"/>
                    <a:pt x="66" y="38"/>
                    <a:pt x="65" y="39"/>
                  </a:cubicBezTo>
                  <a:cubicBezTo>
                    <a:pt x="64" y="39"/>
                    <a:pt x="64" y="40"/>
                    <a:pt x="64" y="40"/>
                  </a:cubicBezTo>
                  <a:cubicBezTo>
                    <a:pt x="64" y="40"/>
                    <a:pt x="64" y="41"/>
                    <a:pt x="64" y="42"/>
                  </a:cubicBezTo>
                  <a:cubicBezTo>
                    <a:pt x="63" y="42"/>
                    <a:pt x="63" y="42"/>
                    <a:pt x="63" y="42"/>
                  </a:cubicBezTo>
                  <a:cubicBezTo>
                    <a:pt x="63" y="42"/>
                    <a:pt x="61" y="44"/>
                    <a:pt x="60" y="44"/>
                  </a:cubicBezTo>
                  <a:cubicBezTo>
                    <a:pt x="60" y="45"/>
                    <a:pt x="60" y="45"/>
                    <a:pt x="59" y="45"/>
                  </a:cubicBezTo>
                  <a:cubicBezTo>
                    <a:pt x="58" y="45"/>
                    <a:pt x="57" y="46"/>
                    <a:pt x="57" y="46"/>
                  </a:cubicBezTo>
                  <a:cubicBezTo>
                    <a:pt x="56" y="47"/>
                    <a:pt x="56" y="47"/>
                    <a:pt x="56" y="47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7" y="53"/>
                    <a:pt x="57" y="53"/>
                    <a:pt x="57" y="53"/>
                  </a:cubicBezTo>
                  <a:cubicBezTo>
                    <a:pt x="57" y="53"/>
                    <a:pt x="57" y="53"/>
                    <a:pt x="57" y="54"/>
                  </a:cubicBezTo>
                  <a:cubicBezTo>
                    <a:pt x="56" y="56"/>
                    <a:pt x="56" y="56"/>
                    <a:pt x="56" y="56"/>
                  </a:cubicBezTo>
                  <a:cubicBezTo>
                    <a:pt x="55" y="57"/>
                    <a:pt x="55" y="57"/>
                    <a:pt x="55" y="57"/>
                  </a:cubicBezTo>
                  <a:cubicBezTo>
                    <a:pt x="54" y="58"/>
                    <a:pt x="54" y="58"/>
                    <a:pt x="54" y="58"/>
                  </a:cubicBezTo>
                  <a:cubicBezTo>
                    <a:pt x="54" y="58"/>
                    <a:pt x="54" y="59"/>
                    <a:pt x="54" y="60"/>
                  </a:cubicBezTo>
                  <a:cubicBezTo>
                    <a:pt x="54" y="60"/>
                    <a:pt x="54" y="61"/>
                    <a:pt x="53" y="62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52" y="63"/>
                    <a:pt x="51" y="63"/>
                    <a:pt x="50" y="63"/>
                  </a:cubicBezTo>
                  <a:cubicBezTo>
                    <a:pt x="49" y="63"/>
                    <a:pt x="49" y="64"/>
                    <a:pt x="48" y="64"/>
                  </a:cubicBezTo>
                  <a:cubicBezTo>
                    <a:pt x="46" y="64"/>
                    <a:pt x="47" y="65"/>
                    <a:pt x="47" y="66"/>
                  </a:cubicBezTo>
                  <a:cubicBezTo>
                    <a:pt x="47" y="66"/>
                    <a:pt x="47" y="66"/>
                    <a:pt x="47" y="67"/>
                  </a:cubicBezTo>
                  <a:cubicBezTo>
                    <a:pt x="46" y="67"/>
                    <a:pt x="44" y="67"/>
                    <a:pt x="44" y="66"/>
                  </a:cubicBezTo>
                  <a:cubicBezTo>
                    <a:pt x="43" y="66"/>
                    <a:pt x="43" y="66"/>
                    <a:pt x="42" y="66"/>
                  </a:cubicBezTo>
                  <a:cubicBezTo>
                    <a:pt x="42" y="67"/>
                    <a:pt x="41" y="65"/>
                    <a:pt x="41" y="65"/>
                  </a:cubicBezTo>
                  <a:cubicBezTo>
                    <a:pt x="41" y="65"/>
                    <a:pt x="40" y="64"/>
                    <a:pt x="40" y="64"/>
                  </a:cubicBezTo>
                  <a:cubicBezTo>
                    <a:pt x="40" y="63"/>
                    <a:pt x="38" y="64"/>
                    <a:pt x="38" y="64"/>
                  </a:cubicBezTo>
                  <a:cubicBezTo>
                    <a:pt x="37" y="63"/>
                    <a:pt x="35" y="63"/>
                    <a:pt x="35" y="63"/>
                  </a:cubicBezTo>
                  <a:cubicBezTo>
                    <a:pt x="34" y="63"/>
                    <a:pt x="35" y="64"/>
                    <a:pt x="35" y="64"/>
                  </a:cubicBezTo>
                  <a:cubicBezTo>
                    <a:pt x="35" y="64"/>
                    <a:pt x="34" y="64"/>
                    <a:pt x="33" y="64"/>
                  </a:cubicBezTo>
                  <a:cubicBezTo>
                    <a:pt x="32" y="64"/>
                    <a:pt x="32" y="65"/>
                    <a:pt x="32" y="65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29" y="67"/>
                    <a:pt x="28" y="67"/>
                  </a:cubicBezTo>
                  <a:cubicBezTo>
                    <a:pt x="27" y="67"/>
                    <a:pt x="26" y="66"/>
                    <a:pt x="25" y="66"/>
                  </a:cubicBezTo>
                  <a:cubicBezTo>
                    <a:pt x="24" y="66"/>
                    <a:pt x="23" y="67"/>
                    <a:pt x="23" y="67"/>
                  </a:cubicBezTo>
                  <a:cubicBezTo>
                    <a:pt x="23" y="67"/>
                    <a:pt x="21" y="68"/>
                    <a:pt x="21" y="68"/>
                  </a:cubicBezTo>
                  <a:cubicBezTo>
                    <a:pt x="21" y="68"/>
                    <a:pt x="20" y="69"/>
                    <a:pt x="19" y="69"/>
                  </a:cubicBezTo>
                  <a:cubicBezTo>
                    <a:pt x="18" y="69"/>
                    <a:pt x="18" y="68"/>
                    <a:pt x="18" y="68"/>
                  </a:cubicBezTo>
                  <a:cubicBezTo>
                    <a:pt x="18" y="68"/>
                    <a:pt x="16" y="66"/>
                    <a:pt x="16" y="66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2" y="68"/>
                    <a:pt x="12" y="68"/>
                    <a:pt x="12" y="68"/>
                  </a:cubicBezTo>
                  <a:cubicBezTo>
                    <a:pt x="7" y="72"/>
                    <a:pt x="7" y="72"/>
                    <a:pt x="7" y="72"/>
                  </a:cubicBezTo>
                  <a:cubicBezTo>
                    <a:pt x="7" y="77"/>
                    <a:pt x="7" y="77"/>
                    <a:pt x="7" y="77"/>
                  </a:cubicBezTo>
                  <a:cubicBezTo>
                    <a:pt x="11" y="79"/>
                    <a:pt x="9" y="81"/>
                    <a:pt x="18" y="85"/>
                  </a:cubicBezTo>
                  <a:cubicBezTo>
                    <a:pt x="19" y="85"/>
                    <a:pt x="21" y="90"/>
                    <a:pt x="21" y="90"/>
                  </a:cubicBezTo>
                  <a:cubicBezTo>
                    <a:pt x="21" y="91"/>
                    <a:pt x="19" y="99"/>
                    <a:pt x="18" y="100"/>
                  </a:cubicBezTo>
                  <a:cubicBezTo>
                    <a:pt x="16" y="101"/>
                    <a:pt x="14" y="105"/>
                    <a:pt x="14" y="105"/>
                  </a:cubicBezTo>
                  <a:cubicBezTo>
                    <a:pt x="14" y="105"/>
                    <a:pt x="10" y="109"/>
                    <a:pt x="9" y="109"/>
                  </a:cubicBezTo>
                  <a:cubicBezTo>
                    <a:pt x="8" y="109"/>
                    <a:pt x="5" y="110"/>
                    <a:pt x="4" y="110"/>
                  </a:cubicBezTo>
                  <a:cubicBezTo>
                    <a:pt x="4" y="110"/>
                    <a:pt x="0" y="110"/>
                    <a:pt x="1" y="111"/>
                  </a:cubicBezTo>
                  <a:cubicBezTo>
                    <a:pt x="1" y="111"/>
                    <a:pt x="1" y="113"/>
                    <a:pt x="1" y="113"/>
                  </a:cubicBezTo>
                  <a:cubicBezTo>
                    <a:pt x="2" y="114"/>
                    <a:pt x="5" y="118"/>
                    <a:pt x="5" y="118"/>
                  </a:cubicBezTo>
                  <a:cubicBezTo>
                    <a:pt x="10" y="121"/>
                    <a:pt x="10" y="121"/>
                    <a:pt x="10" y="121"/>
                  </a:cubicBezTo>
                  <a:cubicBezTo>
                    <a:pt x="13" y="124"/>
                    <a:pt x="13" y="124"/>
                    <a:pt x="13" y="124"/>
                  </a:cubicBezTo>
                  <a:cubicBezTo>
                    <a:pt x="14" y="134"/>
                    <a:pt x="14" y="134"/>
                    <a:pt x="14" y="134"/>
                  </a:cubicBezTo>
                  <a:cubicBezTo>
                    <a:pt x="10" y="140"/>
                    <a:pt x="10" y="140"/>
                    <a:pt x="10" y="140"/>
                  </a:cubicBezTo>
                  <a:cubicBezTo>
                    <a:pt x="6" y="145"/>
                    <a:pt x="8" y="142"/>
                    <a:pt x="9" y="149"/>
                  </a:cubicBezTo>
                  <a:cubicBezTo>
                    <a:pt x="12" y="149"/>
                    <a:pt x="12" y="149"/>
                    <a:pt x="12" y="149"/>
                  </a:cubicBezTo>
                  <a:cubicBezTo>
                    <a:pt x="17" y="157"/>
                    <a:pt x="17" y="157"/>
                    <a:pt x="17" y="157"/>
                  </a:cubicBezTo>
                  <a:cubicBezTo>
                    <a:pt x="27" y="161"/>
                    <a:pt x="27" y="161"/>
                    <a:pt x="27" y="161"/>
                  </a:cubicBezTo>
                  <a:cubicBezTo>
                    <a:pt x="36" y="161"/>
                    <a:pt x="36" y="161"/>
                    <a:pt x="36" y="161"/>
                  </a:cubicBezTo>
                  <a:cubicBezTo>
                    <a:pt x="40" y="164"/>
                    <a:pt x="40" y="164"/>
                    <a:pt x="40" y="164"/>
                  </a:cubicBezTo>
                  <a:cubicBezTo>
                    <a:pt x="37" y="175"/>
                    <a:pt x="37" y="175"/>
                    <a:pt x="37" y="175"/>
                  </a:cubicBezTo>
                  <a:cubicBezTo>
                    <a:pt x="31" y="180"/>
                    <a:pt x="31" y="180"/>
                    <a:pt x="31" y="180"/>
                  </a:cubicBezTo>
                  <a:cubicBezTo>
                    <a:pt x="31" y="180"/>
                    <a:pt x="31" y="180"/>
                    <a:pt x="30" y="180"/>
                  </a:cubicBezTo>
                  <a:cubicBezTo>
                    <a:pt x="30" y="180"/>
                    <a:pt x="31" y="181"/>
                    <a:pt x="34" y="182"/>
                  </a:cubicBezTo>
                  <a:cubicBezTo>
                    <a:pt x="36" y="182"/>
                    <a:pt x="36" y="184"/>
                    <a:pt x="39" y="183"/>
                  </a:cubicBezTo>
                  <a:cubicBezTo>
                    <a:pt x="42" y="182"/>
                    <a:pt x="46" y="181"/>
                    <a:pt x="47" y="180"/>
                  </a:cubicBezTo>
                  <a:cubicBezTo>
                    <a:pt x="48" y="178"/>
                    <a:pt x="50" y="177"/>
                    <a:pt x="51" y="176"/>
                  </a:cubicBezTo>
                  <a:cubicBezTo>
                    <a:pt x="52" y="174"/>
                    <a:pt x="58" y="167"/>
                    <a:pt x="59" y="167"/>
                  </a:cubicBezTo>
                  <a:cubicBezTo>
                    <a:pt x="59" y="167"/>
                    <a:pt x="65" y="159"/>
                    <a:pt x="66" y="158"/>
                  </a:cubicBezTo>
                  <a:cubicBezTo>
                    <a:pt x="67" y="157"/>
                    <a:pt x="75" y="151"/>
                    <a:pt x="75" y="151"/>
                  </a:cubicBezTo>
                  <a:cubicBezTo>
                    <a:pt x="86" y="147"/>
                    <a:pt x="86" y="147"/>
                    <a:pt x="86" y="147"/>
                  </a:cubicBezTo>
                  <a:cubicBezTo>
                    <a:pt x="86" y="147"/>
                    <a:pt x="91" y="152"/>
                    <a:pt x="92" y="153"/>
                  </a:cubicBezTo>
                  <a:cubicBezTo>
                    <a:pt x="93" y="153"/>
                    <a:pt x="104" y="158"/>
                    <a:pt x="104" y="158"/>
                  </a:cubicBezTo>
                  <a:cubicBezTo>
                    <a:pt x="104" y="158"/>
                    <a:pt x="111" y="161"/>
                    <a:pt x="112" y="162"/>
                  </a:cubicBezTo>
                  <a:cubicBezTo>
                    <a:pt x="112" y="163"/>
                    <a:pt x="118" y="168"/>
                    <a:pt x="118" y="168"/>
                  </a:cubicBezTo>
                  <a:cubicBezTo>
                    <a:pt x="122" y="170"/>
                    <a:pt x="122" y="170"/>
                    <a:pt x="122" y="170"/>
                  </a:cubicBezTo>
                  <a:cubicBezTo>
                    <a:pt x="125" y="167"/>
                    <a:pt x="125" y="167"/>
                    <a:pt x="125" y="167"/>
                  </a:cubicBezTo>
                  <a:cubicBezTo>
                    <a:pt x="129" y="169"/>
                    <a:pt x="129" y="169"/>
                    <a:pt x="129" y="169"/>
                  </a:cubicBezTo>
                  <a:cubicBezTo>
                    <a:pt x="136" y="173"/>
                    <a:pt x="136" y="173"/>
                    <a:pt x="136" y="173"/>
                  </a:cubicBezTo>
                  <a:cubicBezTo>
                    <a:pt x="139" y="179"/>
                    <a:pt x="139" y="179"/>
                    <a:pt x="139" y="179"/>
                  </a:cubicBezTo>
                  <a:cubicBezTo>
                    <a:pt x="139" y="179"/>
                    <a:pt x="141" y="187"/>
                    <a:pt x="141" y="190"/>
                  </a:cubicBezTo>
                  <a:cubicBezTo>
                    <a:pt x="141" y="193"/>
                    <a:pt x="142" y="198"/>
                    <a:pt x="142" y="198"/>
                  </a:cubicBezTo>
                  <a:cubicBezTo>
                    <a:pt x="151" y="202"/>
                    <a:pt x="151" y="202"/>
                    <a:pt x="151" y="202"/>
                  </a:cubicBezTo>
                  <a:cubicBezTo>
                    <a:pt x="151" y="202"/>
                    <a:pt x="151" y="211"/>
                    <a:pt x="151" y="212"/>
                  </a:cubicBezTo>
                  <a:cubicBezTo>
                    <a:pt x="151" y="214"/>
                    <a:pt x="152" y="217"/>
                    <a:pt x="152" y="220"/>
                  </a:cubicBezTo>
                  <a:cubicBezTo>
                    <a:pt x="152" y="223"/>
                    <a:pt x="152" y="226"/>
                    <a:pt x="152" y="226"/>
                  </a:cubicBezTo>
                  <a:cubicBezTo>
                    <a:pt x="156" y="229"/>
                    <a:pt x="156" y="229"/>
                    <a:pt x="156" y="229"/>
                  </a:cubicBezTo>
                  <a:cubicBezTo>
                    <a:pt x="161" y="232"/>
                    <a:pt x="161" y="232"/>
                    <a:pt x="161" y="232"/>
                  </a:cubicBezTo>
                  <a:cubicBezTo>
                    <a:pt x="162" y="237"/>
                    <a:pt x="162" y="237"/>
                    <a:pt x="162" y="237"/>
                  </a:cubicBezTo>
                  <a:cubicBezTo>
                    <a:pt x="170" y="240"/>
                    <a:pt x="170" y="240"/>
                    <a:pt x="170" y="240"/>
                  </a:cubicBezTo>
                  <a:cubicBezTo>
                    <a:pt x="172" y="246"/>
                    <a:pt x="172" y="246"/>
                    <a:pt x="172" y="246"/>
                  </a:cubicBezTo>
                  <a:cubicBezTo>
                    <a:pt x="177" y="251"/>
                    <a:pt x="177" y="251"/>
                    <a:pt x="177" y="251"/>
                  </a:cubicBezTo>
                  <a:cubicBezTo>
                    <a:pt x="177" y="255"/>
                    <a:pt x="177" y="255"/>
                    <a:pt x="177" y="255"/>
                  </a:cubicBezTo>
                  <a:cubicBezTo>
                    <a:pt x="177" y="255"/>
                    <a:pt x="177" y="257"/>
                    <a:pt x="179" y="257"/>
                  </a:cubicBezTo>
                  <a:cubicBezTo>
                    <a:pt x="181" y="257"/>
                    <a:pt x="188" y="256"/>
                    <a:pt x="188" y="256"/>
                  </a:cubicBezTo>
                  <a:cubicBezTo>
                    <a:pt x="195" y="262"/>
                    <a:pt x="195" y="262"/>
                    <a:pt x="195" y="262"/>
                  </a:cubicBezTo>
                  <a:cubicBezTo>
                    <a:pt x="203" y="269"/>
                    <a:pt x="203" y="269"/>
                    <a:pt x="203" y="269"/>
                  </a:cubicBezTo>
                  <a:cubicBezTo>
                    <a:pt x="207" y="276"/>
                    <a:pt x="207" y="276"/>
                    <a:pt x="207" y="276"/>
                  </a:cubicBezTo>
                  <a:cubicBezTo>
                    <a:pt x="213" y="278"/>
                    <a:pt x="213" y="278"/>
                    <a:pt x="213" y="278"/>
                  </a:cubicBezTo>
                  <a:cubicBezTo>
                    <a:pt x="221" y="283"/>
                    <a:pt x="221" y="283"/>
                    <a:pt x="221" y="283"/>
                  </a:cubicBezTo>
                  <a:cubicBezTo>
                    <a:pt x="224" y="290"/>
                    <a:pt x="224" y="290"/>
                    <a:pt x="224" y="290"/>
                  </a:cubicBezTo>
                  <a:cubicBezTo>
                    <a:pt x="231" y="297"/>
                    <a:pt x="231" y="297"/>
                    <a:pt x="231" y="297"/>
                  </a:cubicBezTo>
                  <a:cubicBezTo>
                    <a:pt x="235" y="299"/>
                    <a:pt x="235" y="299"/>
                    <a:pt x="235" y="299"/>
                  </a:cubicBezTo>
                  <a:cubicBezTo>
                    <a:pt x="237" y="303"/>
                    <a:pt x="237" y="303"/>
                    <a:pt x="237" y="303"/>
                  </a:cubicBezTo>
                  <a:cubicBezTo>
                    <a:pt x="241" y="305"/>
                    <a:pt x="241" y="305"/>
                    <a:pt x="241" y="305"/>
                  </a:cubicBezTo>
                  <a:cubicBezTo>
                    <a:pt x="245" y="306"/>
                    <a:pt x="245" y="306"/>
                    <a:pt x="245" y="306"/>
                  </a:cubicBezTo>
                  <a:cubicBezTo>
                    <a:pt x="251" y="307"/>
                    <a:pt x="251" y="307"/>
                    <a:pt x="251" y="307"/>
                  </a:cubicBezTo>
                  <a:cubicBezTo>
                    <a:pt x="255" y="311"/>
                    <a:pt x="255" y="311"/>
                    <a:pt x="255" y="311"/>
                  </a:cubicBezTo>
                  <a:cubicBezTo>
                    <a:pt x="255" y="311"/>
                    <a:pt x="257" y="313"/>
                    <a:pt x="257" y="314"/>
                  </a:cubicBezTo>
                  <a:cubicBezTo>
                    <a:pt x="257" y="316"/>
                    <a:pt x="255" y="317"/>
                    <a:pt x="258" y="317"/>
                  </a:cubicBezTo>
                  <a:cubicBezTo>
                    <a:pt x="261" y="317"/>
                    <a:pt x="264" y="316"/>
                    <a:pt x="264" y="316"/>
                  </a:cubicBezTo>
                  <a:cubicBezTo>
                    <a:pt x="270" y="315"/>
                    <a:pt x="270" y="315"/>
                    <a:pt x="270" y="315"/>
                  </a:cubicBezTo>
                  <a:cubicBezTo>
                    <a:pt x="274" y="315"/>
                    <a:pt x="274" y="315"/>
                    <a:pt x="274" y="315"/>
                  </a:cubicBezTo>
                  <a:cubicBezTo>
                    <a:pt x="278" y="315"/>
                    <a:pt x="278" y="315"/>
                    <a:pt x="278" y="315"/>
                  </a:cubicBezTo>
                  <a:cubicBezTo>
                    <a:pt x="285" y="314"/>
                    <a:pt x="285" y="314"/>
                    <a:pt x="285" y="314"/>
                  </a:cubicBezTo>
                  <a:cubicBezTo>
                    <a:pt x="289" y="317"/>
                    <a:pt x="289" y="317"/>
                    <a:pt x="289" y="317"/>
                  </a:cubicBezTo>
                  <a:cubicBezTo>
                    <a:pt x="300" y="330"/>
                    <a:pt x="300" y="330"/>
                    <a:pt x="300" y="330"/>
                  </a:cubicBezTo>
                  <a:cubicBezTo>
                    <a:pt x="300" y="330"/>
                    <a:pt x="303" y="335"/>
                    <a:pt x="303" y="337"/>
                  </a:cubicBezTo>
                  <a:cubicBezTo>
                    <a:pt x="303" y="338"/>
                    <a:pt x="307" y="337"/>
                    <a:pt x="308" y="337"/>
                  </a:cubicBezTo>
                  <a:cubicBezTo>
                    <a:pt x="309" y="337"/>
                    <a:pt x="317" y="337"/>
                    <a:pt x="317" y="337"/>
                  </a:cubicBezTo>
                  <a:cubicBezTo>
                    <a:pt x="323" y="341"/>
                    <a:pt x="323" y="341"/>
                    <a:pt x="323" y="341"/>
                  </a:cubicBezTo>
                  <a:cubicBezTo>
                    <a:pt x="319" y="346"/>
                    <a:pt x="319" y="346"/>
                    <a:pt x="319" y="346"/>
                  </a:cubicBezTo>
                  <a:cubicBezTo>
                    <a:pt x="325" y="349"/>
                    <a:pt x="325" y="349"/>
                    <a:pt x="325" y="349"/>
                  </a:cubicBezTo>
                  <a:cubicBezTo>
                    <a:pt x="328" y="345"/>
                    <a:pt x="328" y="345"/>
                    <a:pt x="328" y="345"/>
                  </a:cubicBezTo>
                  <a:cubicBezTo>
                    <a:pt x="334" y="346"/>
                    <a:pt x="334" y="346"/>
                    <a:pt x="334" y="346"/>
                  </a:cubicBezTo>
                  <a:cubicBezTo>
                    <a:pt x="339" y="350"/>
                    <a:pt x="339" y="350"/>
                    <a:pt x="339" y="350"/>
                  </a:cubicBezTo>
                  <a:cubicBezTo>
                    <a:pt x="340" y="353"/>
                    <a:pt x="340" y="353"/>
                    <a:pt x="340" y="353"/>
                  </a:cubicBezTo>
                  <a:cubicBezTo>
                    <a:pt x="343" y="355"/>
                    <a:pt x="343" y="355"/>
                    <a:pt x="343" y="355"/>
                  </a:cubicBezTo>
                  <a:cubicBezTo>
                    <a:pt x="342" y="360"/>
                    <a:pt x="342" y="360"/>
                    <a:pt x="342" y="360"/>
                  </a:cubicBezTo>
                  <a:cubicBezTo>
                    <a:pt x="342" y="363"/>
                    <a:pt x="342" y="363"/>
                    <a:pt x="342" y="363"/>
                  </a:cubicBezTo>
                  <a:cubicBezTo>
                    <a:pt x="344" y="367"/>
                    <a:pt x="344" y="367"/>
                    <a:pt x="344" y="367"/>
                  </a:cubicBezTo>
                  <a:cubicBezTo>
                    <a:pt x="349" y="369"/>
                    <a:pt x="349" y="369"/>
                    <a:pt x="349" y="369"/>
                  </a:cubicBezTo>
                  <a:cubicBezTo>
                    <a:pt x="354" y="372"/>
                    <a:pt x="354" y="372"/>
                    <a:pt x="354" y="372"/>
                  </a:cubicBezTo>
                  <a:cubicBezTo>
                    <a:pt x="357" y="374"/>
                    <a:pt x="357" y="374"/>
                    <a:pt x="357" y="374"/>
                  </a:cubicBezTo>
                  <a:cubicBezTo>
                    <a:pt x="361" y="374"/>
                    <a:pt x="361" y="374"/>
                    <a:pt x="361" y="374"/>
                  </a:cubicBezTo>
                  <a:cubicBezTo>
                    <a:pt x="367" y="373"/>
                    <a:pt x="367" y="373"/>
                    <a:pt x="367" y="373"/>
                  </a:cubicBezTo>
                  <a:cubicBezTo>
                    <a:pt x="374" y="374"/>
                    <a:pt x="374" y="374"/>
                    <a:pt x="374" y="374"/>
                  </a:cubicBezTo>
                  <a:cubicBezTo>
                    <a:pt x="380" y="384"/>
                    <a:pt x="380" y="384"/>
                    <a:pt x="380" y="384"/>
                  </a:cubicBezTo>
                  <a:cubicBezTo>
                    <a:pt x="383" y="393"/>
                    <a:pt x="383" y="393"/>
                    <a:pt x="383" y="393"/>
                  </a:cubicBezTo>
                  <a:cubicBezTo>
                    <a:pt x="387" y="401"/>
                    <a:pt x="387" y="401"/>
                    <a:pt x="387" y="401"/>
                  </a:cubicBezTo>
                  <a:cubicBezTo>
                    <a:pt x="390" y="406"/>
                    <a:pt x="390" y="406"/>
                    <a:pt x="390" y="406"/>
                  </a:cubicBezTo>
                  <a:cubicBezTo>
                    <a:pt x="392" y="414"/>
                    <a:pt x="392" y="414"/>
                    <a:pt x="392" y="414"/>
                  </a:cubicBezTo>
                  <a:cubicBezTo>
                    <a:pt x="395" y="418"/>
                    <a:pt x="395" y="418"/>
                    <a:pt x="395" y="418"/>
                  </a:cubicBezTo>
                  <a:cubicBezTo>
                    <a:pt x="400" y="428"/>
                    <a:pt x="400" y="428"/>
                    <a:pt x="400" y="428"/>
                  </a:cubicBezTo>
                  <a:cubicBezTo>
                    <a:pt x="402" y="432"/>
                    <a:pt x="402" y="432"/>
                    <a:pt x="402" y="432"/>
                  </a:cubicBezTo>
                  <a:cubicBezTo>
                    <a:pt x="400" y="437"/>
                    <a:pt x="400" y="437"/>
                    <a:pt x="400" y="437"/>
                  </a:cubicBezTo>
                  <a:cubicBezTo>
                    <a:pt x="400" y="437"/>
                    <a:pt x="398" y="442"/>
                    <a:pt x="397" y="442"/>
                  </a:cubicBezTo>
                  <a:cubicBezTo>
                    <a:pt x="397" y="443"/>
                    <a:pt x="394" y="444"/>
                    <a:pt x="393" y="444"/>
                  </a:cubicBezTo>
                  <a:cubicBezTo>
                    <a:pt x="392" y="445"/>
                    <a:pt x="391" y="445"/>
                    <a:pt x="390" y="446"/>
                  </a:cubicBezTo>
                  <a:cubicBezTo>
                    <a:pt x="389" y="447"/>
                    <a:pt x="388" y="450"/>
                    <a:pt x="388" y="450"/>
                  </a:cubicBezTo>
                  <a:cubicBezTo>
                    <a:pt x="391" y="456"/>
                    <a:pt x="391" y="456"/>
                    <a:pt x="391" y="456"/>
                  </a:cubicBezTo>
                  <a:cubicBezTo>
                    <a:pt x="390" y="463"/>
                    <a:pt x="390" y="463"/>
                    <a:pt x="390" y="463"/>
                  </a:cubicBezTo>
                  <a:cubicBezTo>
                    <a:pt x="388" y="469"/>
                    <a:pt x="388" y="469"/>
                    <a:pt x="388" y="469"/>
                  </a:cubicBezTo>
                  <a:close/>
                  <a:moveTo>
                    <a:pt x="57" y="345"/>
                  </a:moveTo>
                  <a:cubicBezTo>
                    <a:pt x="57" y="345"/>
                    <a:pt x="57" y="345"/>
                    <a:pt x="57" y="345"/>
                  </a:cubicBezTo>
                  <a:cubicBezTo>
                    <a:pt x="60" y="335"/>
                    <a:pt x="60" y="335"/>
                    <a:pt x="60" y="335"/>
                  </a:cubicBezTo>
                  <a:cubicBezTo>
                    <a:pt x="64" y="331"/>
                    <a:pt x="64" y="331"/>
                    <a:pt x="64" y="331"/>
                  </a:cubicBezTo>
                  <a:cubicBezTo>
                    <a:pt x="63" y="336"/>
                    <a:pt x="63" y="336"/>
                    <a:pt x="63" y="336"/>
                  </a:cubicBezTo>
                  <a:cubicBezTo>
                    <a:pt x="62" y="342"/>
                    <a:pt x="62" y="342"/>
                    <a:pt x="62" y="342"/>
                  </a:cubicBezTo>
                  <a:cubicBezTo>
                    <a:pt x="62" y="342"/>
                    <a:pt x="70" y="345"/>
                    <a:pt x="71" y="345"/>
                  </a:cubicBezTo>
                  <a:cubicBezTo>
                    <a:pt x="72" y="345"/>
                    <a:pt x="73" y="343"/>
                    <a:pt x="75" y="342"/>
                  </a:cubicBezTo>
                  <a:cubicBezTo>
                    <a:pt x="76" y="341"/>
                    <a:pt x="83" y="341"/>
                    <a:pt x="83" y="341"/>
                  </a:cubicBezTo>
                  <a:cubicBezTo>
                    <a:pt x="83" y="341"/>
                    <a:pt x="84" y="338"/>
                    <a:pt x="85" y="336"/>
                  </a:cubicBezTo>
                  <a:cubicBezTo>
                    <a:pt x="86" y="334"/>
                    <a:pt x="91" y="329"/>
                    <a:pt x="92" y="328"/>
                  </a:cubicBezTo>
                  <a:cubicBezTo>
                    <a:pt x="93" y="328"/>
                    <a:pt x="95" y="326"/>
                    <a:pt x="96" y="326"/>
                  </a:cubicBezTo>
                  <a:cubicBezTo>
                    <a:pt x="97" y="325"/>
                    <a:pt x="102" y="323"/>
                    <a:pt x="102" y="323"/>
                  </a:cubicBezTo>
                  <a:cubicBezTo>
                    <a:pt x="115" y="328"/>
                    <a:pt x="115" y="328"/>
                    <a:pt x="115" y="328"/>
                  </a:cubicBezTo>
                  <a:cubicBezTo>
                    <a:pt x="117" y="336"/>
                    <a:pt x="117" y="336"/>
                    <a:pt x="117" y="336"/>
                  </a:cubicBezTo>
                  <a:cubicBezTo>
                    <a:pt x="124" y="349"/>
                    <a:pt x="124" y="349"/>
                    <a:pt x="124" y="349"/>
                  </a:cubicBezTo>
                  <a:cubicBezTo>
                    <a:pt x="126" y="355"/>
                    <a:pt x="126" y="355"/>
                    <a:pt x="126" y="355"/>
                  </a:cubicBezTo>
                  <a:cubicBezTo>
                    <a:pt x="126" y="355"/>
                    <a:pt x="129" y="358"/>
                    <a:pt x="128" y="361"/>
                  </a:cubicBezTo>
                  <a:cubicBezTo>
                    <a:pt x="127" y="365"/>
                    <a:pt x="121" y="375"/>
                    <a:pt x="121" y="375"/>
                  </a:cubicBezTo>
                  <a:cubicBezTo>
                    <a:pt x="121" y="381"/>
                    <a:pt x="121" y="381"/>
                    <a:pt x="121" y="381"/>
                  </a:cubicBezTo>
                  <a:cubicBezTo>
                    <a:pt x="125" y="389"/>
                    <a:pt x="125" y="389"/>
                    <a:pt x="125" y="389"/>
                  </a:cubicBezTo>
                  <a:cubicBezTo>
                    <a:pt x="119" y="404"/>
                    <a:pt x="119" y="404"/>
                    <a:pt x="119" y="404"/>
                  </a:cubicBezTo>
                  <a:cubicBezTo>
                    <a:pt x="122" y="415"/>
                    <a:pt x="122" y="415"/>
                    <a:pt x="122" y="415"/>
                  </a:cubicBezTo>
                  <a:cubicBezTo>
                    <a:pt x="120" y="430"/>
                    <a:pt x="120" y="430"/>
                    <a:pt x="120" y="430"/>
                  </a:cubicBezTo>
                  <a:cubicBezTo>
                    <a:pt x="119" y="438"/>
                    <a:pt x="119" y="438"/>
                    <a:pt x="119" y="438"/>
                  </a:cubicBezTo>
                  <a:cubicBezTo>
                    <a:pt x="119" y="438"/>
                    <a:pt x="115" y="442"/>
                    <a:pt x="113" y="441"/>
                  </a:cubicBezTo>
                  <a:cubicBezTo>
                    <a:pt x="111" y="440"/>
                    <a:pt x="101" y="433"/>
                    <a:pt x="101" y="433"/>
                  </a:cubicBezTo>
                  <a:cubicBezTo>
                    <a:pt x="97" y="432"/>
                    <a:pt x="97" y="432"/>
                    <a:pt x="97" y="432"/>
                  </a:cubicBezTo>
                  <a:cubicBezTo>
                    <a:pt x="94" y="439"/>
                    <a:pt x="94" y="439"/>
                    <a:pt x="94" y="439"/>
                  </a:cubicBezTo>
                  <a:cubicBezTo>
                    <a:pt x="95" y="444"/>
                    <a:pt x="95" y="444"/>
                    <a:pt x="95" y="444"/>
                  </a:cubicBezTo>
                  <a:cubicBezTo>
                    <a:pt x="90" y="453"/>
                    <a:pt x="90" y="453"/>
                    <a:pt x="90" y="453"/>
                  </a:cubicBezTo>
                  <a:cubicBezTo>
                    <a:pt x="85" y="453"/>
                    <a:pt x="85" y="453"/>
                    <a:pt x="85" y="453"/>
                  </a:cubicBezTo>
                  <a:cubicBezTo>
                    <a:pt x="79" y="451"/>
                    <a:pt x="79" y="451"/>
                    <a:pt x="79" y="451"/>
                  </a:cubicBezTo>
                  <a:cubicBezTo>
                    <a:pt x="73" y="443"/>
                    <a:pt x="73" y="443"/>
                    <a:pt x="73" y="443"/>
                  </a:cubicBezTo>
                  <a:cubicBezTo>
                    <a:pt x="73" y="443"/>
                    <a:pt x="73" y="445"/>
                    <a:pt x="71" y="446"/>
                  </a:cubicBezTo>
                  <a:cubicBezTo>
                    <a:pt x="69" y="446"/>
                    <a:pt x="66" y="445"/>
                    <a:pt x="66" y="445"/>
                  </a:cubicBezTo>
                  <a:cubicBezTo>
                    <a:pt x="68" y="439"/>
                    <a:pt x="68" y="439"/>
                    <a:pt x="68" y="439"/>
                  </a:cubicBezTo>
                  <a:cubicBezTo>
                    <a:pt x="66" y="432"/>
                    <a:pt x="66" y="432"/>
                    <a:pt x="66" y="432"/>
                  </a:cubicBezTo>
                  <a:cubicBezTo>
                    <a:pt x="68" y="425"/>
                    <a:pt x="68" y="425"/>
                    <a:pt x="68" y="425"/>
                  </a:cubicBezTo>
                  <a:cubicBezTo>
                    <a:pt x="68" y="415"/>
                    <a:pt x="68" y="415"/>
                    <a:pt x="68" y="415"/>
                  </a:cubicBezTo>
                  <a:cubicBezTo>
                    <a:pt x="70" y="411"/>
                    <a:pt x="70" y="411"/>
                    <a:pt x="70" y="411"/>
                  </a:cubicBezTo>
                  <a:cubicBezTo>
                    <a:pt x="71" y="406"/>
                    <a:pt x="71" y="406"/>
                    <a:pt x="71" y="406"/>
                  </a:cubicBezTo>
                  <a:cubicBezTo>
                    <a:pt x="74" y="400"/>
                    <a:pt x="74" y="400"/>
                    <a:pt x="74" y="400"/>
                  </a:cubicBezTo>
                  <a:cubicBezTo>
                    <a:pt x="73" y="395"/>
                    <a:pt x="73" y="395"/>
                    <a:pt x="73" y="395"/>
                  </a:cubicBezTo>
                  <a:cubicBezTo>
                    <a:pt x="71" y="396"/>
                    <a:pt x="71" y="396"/>
                    <a:pt x="71" y="396"/>
                  </a:cubicBezTo>
                  <a:cubicBezTo>
                    <a:pt x="65" y="390"/>
                    <a:pt x="65" y="390"/>
                    <a:pt x="65" y="390"/>
                  </a:cubicBezTo>
                  <a:cubicBezTo>
                    <a:pt x="65" y="390"/>
                    <a:pt x="67" y="388"/>
                    <a:pt x="69" y="386"/>
                  </a:cubicBezTo>
                  <a:cubicBezTo>
                    <a:pt x="71" y="384"/>
                    <a:pt x="71" y="383"/>
                    <a:pt x="71" y="381"/>
                  </a:cubicBezTo>
                  <a:cubicBezTo>
                    <a:pt x="71" y="379"/>
                    <a:pt x="70" y="374"/>
                    <a:pt x="69" y="374"/>
                  </a:cubicBezTo>
                  <a:cubicBezTo>
                    <a:pt x="68" y="373"/>
                    <a:pt x="66" y="371"/>
                    <a:pt x="66" y="371"/>
                  </a:cubicBezTo>
                  <a:cubicBezTo>
                    <a:pt x="66" y="365"/>
                    <a:pt x="66" y="365"/>
                    <a:pt x="66" y="365"/>
                  </a:cubicBezTo>
                  <a:cubicBezTo>
                    <a:pt x="66" y="365"/>
                    <a:pt x="65" y="362"/>
                    <a:pt x="64" y="362"/>
                  </a:cubicBezTo>
                  <a:cubicBezTo>
                    <a:pt x="62" y="361"/>
                    <a:pt x="57" y="358"/>
                    <a:pt x="57" y="358"/>
                  </a:cubicBezTo>
                  <a:cubicBezTo>
                    <a:pt x="58" y="351"/>
                    <a:pt x="58" y="351"/>
                    <a:pt x="58" y="351"/>
                  </a:cubicBezTo>
                  <a:cubicBezTo>
                    <a:pt x="56" y="349"/>
                    <a:pt x="56" y="349"/>
                    <a:pt x="56" y="349"/>
                  </a:cubicBezTo>
                  <a:lnTo>
                    <a:pt x="57" y="345"/>
                  </a:lnTo>
                  <a:close/>
                </a:path>
              </a:pathLst>
            </a:custGeom>
            <a:solidFill>
              <a:schemeClr val="tx2"/>
            </a:solidFill>
            <a:ln w="3175" cap="rnd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Lato Light"/>
              </a:endParaRPr>
            </a:p>
          </p:txBody>
        </p:sp>
        <p:sp>
          <p:nvSpPr>
            <p:cNvPr id="40" name="Freeform 86">
              <a:extLst>
                <a:ext uri="{FF2B5EF4-FFF2-40B4-BE49-F238E27FC236}">
                  <a16:creationId xmlns:a16="http://schemas.microsoft.com/office/drawing/2014/main" id="{6EC8FD96-06B1-7B9B-213D-47516C1A7549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4411" y="2909082"/>
              <a:ext cx="841064" cy="588111"/>
            </a:xfrm>
            <a:custGeom>
              <a:avLst/>
              <a:gdLst>
                <a:gd name="T0" fmla="*/ 59 w 369"/>
                <a:gd name="T1" fmla="*/ 73 h 266"/>
                <a:gd name="T2" fmla="*/ 59 w 369"/>
                <a:gd name="T3" fmla="*/ 83 h 266"/>
                <a:gd name="T4" fmla="*/ 59 w 369"/>
                <a:gd name="T5" fmla="*/ 83 h 266"/>
                <a:gd name="T6" fmla="*/ 58 w 369"/>
                <a:gd name="T7" fmla="*/ 84 h 266"/>
                <a:gd name="T8" fmla="*/ 58 w 369"/>
                <a:gd name="T9" fmla="*/ 84 h 266"/>
                <a:gd name="T10" fmla="*/ 56 w 369"/>
                <a:gd name="T11" fmla="*/ 84 h 266"/>
                <a:gd name="T12" fmla="*/ 56 w 369"/>
                <a:gd name="T13" fmla="*/ 85 h 266"/>
                <a:gd name="T14" fmla="*/ 56 w 369"/>
                <a:gd name="T15" fmla="*/ 85 h 266"/>
                <a:gd name="T16" fmla="*/ 56 w 369"/>
                <a:gd name="T17" fmla="*/ 85 h 266"/>
                <a:gd name="T18" fmla="*/ 51 w 369"/>
                <a:gd name="T19" fmla="*/ 97 h 266"/>
                <a:gd name="T20" fmla="*/ 50 w 369"/>
                <a:gd name="T21" fmla="*/ 106 h 266"/>
                <a:gd name="T22" fmla="*/ 50 w 369"/>
                <a:gd name="T23" fmla="*/ 106 h 266"/>
                <a:gd name="T24" fmla="*/ 50 w 369"/>
                <a:gd name="T25" fmla="*/ 106 h 266"/>
                <a:gd name="T26" fmla="*/ 50 w 369"/>
                <a:gd name="T27" fmla="*/ 107 h 266"/>
                <a:gd name="T28" fmla="*/ 50 w 369"/>
                <a:gd name="T29" fmla="*/ 107 h 266"/>
                <a:gd name="T30" fmla="*/ 50 w 369"/>
                <a:gd name="T31" fmla="*/ 107 h 266"/>
                <a:gd name="T32" fmla="*/ 50 w 369"/>
                <a:gd name="T33" fmla="*/ 108 h 266"/>
                <a:gd name="T34" fmla="*/ 49 w 369"/>
                <a:gd name="T35" fmla="*/ 109 h 266"/>
                <a:gd name="T36" fmla="*/ 42 w 369"/>
                <a:gd name="T37" fmla="*/ 131 h 266"/>
                <a:gd name="T38" fmla="*/ 26 w 369"/>
                <a:gd name="T39" fmla="*/ 154 h 266"/>
                <a:gd name="T40" fmla="*/ 6 w 369"/>
                <a:gd name="T41" fmla="*/ 161 h 266"/>
                <a:gd name="T42" fmla="*/ 2 w 369"/>
                <a:gd name="T43" fmla="*/ 161 h 266"/>
                <a:gd name="T44" fmla="*/ 1 w 369"/>
                <a:gd name="T45" fmla="*/ 161 h 266"/>
                <a:gd name="T46" fmla="*/ 0 w 369"/>
                <a:gd name="T47" fmla="*/ 161 h 266"/>
                <a:gd name="T48" fmla="*/ 0 w 369"/>
                <a:gd name="T49" fmla="*/ 161 h 266"/>
                <a:gd name="T50" fmla="*/ 14 w 369"/>
                <a:gd name="T51" fmla="*/ 169 h 266"/>
                <a:gd name="T52" fmla="*/ 28 w 369"/>
                <a:gd name="T53" fmla="*/ 190 h 266"/>
                <a:gd name="T54" fmla="*/ 52 w 369"/>
                <a:gd name="T55" fmla="*/ 201 h 266"/>
                <a:gd name="T56" fmla="*/ 64 w 369"/>
                <a:gd name="T57" fmla="*/ 216 h 266"/>
                <a:gd name="T58" fmla="*/ 69 w 369"/>
                <a:gd name="T59" fmla="*/ 229 h 266"/>
                <a:gd name="T60" fmla="*/ 90 w 369"/>
                <a:gd name="T61" fmla="*/ 232 h 266"/>
                <a:gd name="T62" fmla="*/ 113 w 369"/>
                <a:gd name="T63" fmla="*/ 227 h 266"/>
                <a:gd name="T64" fmla="*/ 107 w 369"/>
                <a:gd name="T65" fmla="*/ 240 h 266"/>
                <a:gd name="T66" fmla="*/ 128 w 369"/>
                <a:gd name="T67" fmla="*/ 250 h 266"/>
                <a:gd name="T68" fmla="*/ 241 w 369"/>
                <a:gd name="T69" fmla="*/ 249 h 266"/>
                <a:gd name="T70" fmla="*/ 346 w 369"/>
                <a:gd name="T71" fmla="*/ 215 h 266"/>
                <a:gd name="T72" fmla="*/ 361 w 369"/>
                <a:gd name="T73" fmla="*/ 123 h 266"/>
                <a:gd name="T74" fmla="*/ 350 w 369"/>
                <a:gd name="T75" fmla="*/ 120 h 266"/>
                <a:gd name="T76" fmla="*/ 302 w 369"/>
                <a:gd name="T77" fmla="*/ 127 h 266"/>
                <a:gd name="T78" fmla="*/ 300 w 369"/>
                <a:gd name="T79" fmla="*/ 118 h 266"/>
                <a:gd name="T80" fmla="*/ 293 w 369"/>
                <a:gd name="T81" fmla="*/ 101 h 266"/>
                <a:gd name="T82" fmla="*/ 293 w 369"/>
                <a:gd name="T83" fmla="*/ 88 h 266"/>
                <a:gd name="T84" fmla="*/ 290 w 369"/>
                <a:gd name="T85" fmla="*/ 74 h 266"/>
                <a:gd name="T86" fmla="*/ 280 w 369"/>
                <a:gd name="T87" fmla="*/ 57 h 266"/>
                <a:gd name="T88" fmla="*/ 264 w 369"/>
                <a:gd name="T89" fmla="*/ 44 h 266"/>
                <a:gd name="T90" fmla="*/ 251 w 369"/>
                <a:gd name="T91" fmla="*/ 33 h 266"/>
                <a:gd name="T92" fmla="*/ 242 w 369"/>
                <a:gd name="T93" fmla="*/ 26 h 266"/>
                <a:gd name="T94" fmla="*/ 237 w 369"/>
                <a:gd name="T95" fmla="*/ 17 h 266"/>
                <a:gd name="T96" fmla="*/ 232 w 369"/>
                <a:gd name="T97" fmla="*/ 11 h 266"/>
                <a:gd name="T98" fmla="*/ 224 w 369"/>
                <a:gd name="T99" fmla="*/ 5 h 266"/>
                <a:gd name="T100" fmla="*/ 217 w 369"/>
                <a:gd name="T101" fmla="*/ 1 h 266"/>
                <a:gd name="T102" fmla="*/ 199 w 369"/>
                <a:gd name="T103" fmla="*/ 7 h 266"/>
                <a:gd name="T104" fmla="*/ 150 w 369"/>
                <a:gd name="T105" fmla="*/ 40 h 266"/>
                <a:gd name="T106" fmla="*/ 110 w 369"/>
                <a:gd name="T107" fmla="*/ 38 h 266"/>
                <a:gd name="T108" fmla="*/ 85 w 369"/>
                <a:gd name="T109" fmla="*/ 50 h 266"/>
                <a:gd name="T110" fmla="*/ 81 w 369"/>
                <a:gd name="T111" fmla="*/ 54 h 266"/>
                <a:gd name="T112" fmla="*/ 81 w 369"/>
                <a:gd name="T113" fmla="*/ 54 h 266"/>
                <a:gd name="T114" fmla="*/ 77 w 369"/>
                <a:gd name="T115" fmla="*/ 56 h 266"/>
                <a:gd name="T116" fmla="*/ 77 w 369"/>
                <a:gd name="T117" fmla="*/ 56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69" h="266">
                  <a:moveTo>
                    <a:pt x="69" y="61"/>
                  </a:moveTo>
                  <a:cubicBezTo>
                    <a:pt x="69" y="61"/>
                    <a:pt x="69" y="61"/>
                    <a:pt x="69" y="61"/>
                  </a:cubicBezTo>
                  <a:cubicBezTo>
                    <a:pt x="66" y="62"/>
                    <a:pt x="66" y="62"/>
                    <a:pt x="66" y="62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62" y="70"/>
                    <a:pt x="62" y="70"/>
                    <a:pt x="62" y="70"/>
                  </a:cubicBezTo>
                  <a:cubicBezTo>
                    <a:pt x="62" y="70"/>
                    <a:pt x="62" y="70"/>
                    <a:pt x="62" y="70"/>
                  </a:cubicBezTo>
                  <a:cubicBezTo>
                    <a:pt x="59" y="73"/>
                    <a:pt x="59" y="73"/>
                    <a:pt x="59" y="73"/>
                  </a:cubicBezTo>
                  <a:cubicBezTo>
                    <a:pt x="59" y="73"/>
                    <a:pt x="59" y="73"/>
                    <a:pt x="59" y="73"/>
                  </a:cubicBezTo>
                  <a:cubicBezTo>
                    <a:pt x="58" y="78"/>
                    <a:pt x="58" y="78"/>
                    <a:pt x="58" y="78"/>
                  </a:cubicBezTo>
                  <a:cubicBezTo>
                    <a:pt x="58" y="78"/>
                    <a:pt x="59" y="82"/>
                    <a:pt x="59" y="83"/>
                  </a:cubicBezTo>
                  <a:cubicBezTo>
                    <a:pt x="59" y="83"/>
                    <a:pt x="59" y="83"/>
                    <a:pt x="59" y="83"/>
                  </a:cubicBezTo>
                  <a:cubicBezTo>
                    <a:pt x="59" y="83"/>
                    <a:pt x="59" y="83"/>
                    <a:pt x="59" y="83"/>
                  </a:cubicBezTo>
                  <a:cubicBezTo>
                    <a:pt x="59" y="83"/>
                    <a:pt x="59" y="83"/>
                    <a:pt x="59" y="83"/>
                  </a:cubicBezTo>
                  <a:cubicBezTo>
                    <a:pt x="59" y="83"/>
                    <a:pt x="59" y="83"/>
                    <a:pt x="59" y="83"/>
                  </a:cubicBezTo>
                  <a:cubicBezTo>
                    <a:pt x="59" y="83"/>
                    <a:pt x="59" y="83"/>
                    <a:pt x="59" y="83"/>
                  </a:cubicBezTo>
                  <a:cubicBezTo>
                    <a:pt x="59" y="83"/>
                    <a:pt x="59" y="83"/>
                    <a:pt x="59" y="83"/>
                  </a:cubicBezTo>
                  <a:cubicBezTo>
                    <a:pt x="59" y="83"/>
                    <a:pt x="59" y="83"/>
                    <a:pt x="59" y="83"/>
                  </a:cubicBezTo>
                  <a:cubicBezTo>
                    <a:pt x="59" y="83"/>
                    <a:pt x="59" y="83"/>
                    <a:pt x="59" y="83"/>
                  </a:cubicBezTo>
                  <a:cubicBezTo>
                    <a:pt x="59" y="83"/>
                    <a:pt x="59" y="83"/>
                    <a:pt x="59" y="83"/>
                  </a:cubicBezTo>
                  <a:cubicBezTo>
                    <a:pt x="59" y="83"/>
                    <a:pt x="59" y="83"/>
                    <a:pt x="59" y="83"/>
                  </a:cubicBezTo>
                  <a:cubicBezTo>
                    <a:pt x="59" y="83"/>
                    <a:pt x="59" y="83"/>
                    <a:pt x="59" y="83"/>
                  </a:cubicBezTo>
                  <a:cubicBezTo>
                    <a:pt x="59" y="83"/>
                    <a:pt x="59" y="83"/>
                    <a:pt x="59" y="83"/>
                  </a:cubicBezTo>
                  <a:cubicBezTo>
                    <a:pt x="58" y="84"/>
                    <a:pt x="58" y="84"/>
                    <a:pt x="58" y="84"/>
                  </a:cubicBezTo>
                  <a:cubicBezTo>
                    <a:pt x="58" y="84"/>
                    <a:pt x="58" y="84"/>
                    <a:pt x="58" y="84"/>
                  </a:cubicBezTo>
                  <a:cubicBezTo>
                    <a:pt x="58" y="84"/>
                    <a:pt x="58" y="84"/>
                    <a:pt x="58" y="84"/>
                  </a:cubicBezTo>
                  <a:cubicBezTo>
                    <a:pt x="58" y="84"/>
                    <a:pt x="58" y="84"/>
                    <a:pt x="58" y="84"/>
                  </a:cubicBezTo>
                  <a:cubicBezTo>
                    <a:pt x="58" y="84"/>
                    <a:pt x="58" y="84"/>
                    <a:pt x="58" y="84"/>
                  </a:cubicBezTo>
                  <a:cubicBezTo>
                    <a:pt x="58" y="84"/>
                    <a:pt x="58" y="84"/>
                    <a:pt x="58" y="84"/>
                  </a:cubicBezTo>
                  <a:cubicBezTo>
                    <a:pt x="58" y="84"/>
                    <a:pt x="58" y="84"/>
                    <a:pt x="58" y="84"/>
                  </a:cubicBezTo>
                  <a:cubicBezTo>
                    <a:pt x="58" y="84"/>
                    <a:pt x="58" y="84"/>
                    <a:pt x="58" y="84"/>
                  </a:cubicBezTo>
                  <a:cubicBezTo>
                    <a:pt x="58" y="84"/>
                    <a:pt x="58" y="84"/>
                    <a:pt x="58" y="84"/>
                  </a:cubicBezTo>
                  <a:cubicBezTo>
                    <a:pt x="58" y="84"/>
                    <a:pt x="58" y="84"/>
                    <a:pt x="58" y="84"/>
                  </a:cubicBezTo>
                  <a:cubicBezTo>
                    <a:pt x="58" y="84"/>
                    <a:pt x="58" y="84"/>
                    <a:pt x="58" y="84"/>
                  </a:cubicBezTo>
                  <a:cubicBezTo>
                    <a:pt x="58" y="84"/>
                    <a:pt x="58" y="84"/>
                    <a:pt x="58" y="84"/>
                  </a:cubicBezTo>
                  <a:cubicBezTo>
                    <a:pt x="58" y="84"/>
                    <a:pt x="58" y="84"/>
                    <a:pt x="58" y="84"/>
                  </a:cubicBezTo>
                  <a:cubicBezTo>
                    <a:pt x="58" y="84"/>
                    <a:pt x="58" y="84"/>
                    <a:pt x="58" y="84"/>
                  </a:cubicBezTo>
                  <a:cubicBezTo>
                    <a:pt x="58" y="84"/>
                    <a:pt x="58" y="84"/>
                    <a:pt x="58" y="84"/>
                  </a:cubicBezTo>
                  <a:cubicBezTo>
                    <a:pt x="57" y="84"/>
                    <a:pt x="56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1" y="97"/>
                    <a:pt x="51" y="97"/>
                    <a:pt x="51" y="97"/>
                  </a:cubicBezTo>
                  <a:cubicBezTo>
                    <a:pt x="50" y="102"/>
                    <a:pt x="50" y="102"/>
                    <a:pt x="50" y="102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50" y="106"/>
                    <a:pt x="50" y="106"/>
                    <a:pt x="50" y="106"/>
                  </a:cubicBezTo>
                  <a:cubicBezTo>
                    <a:pt x="50" y="106"/>
                    <a:pt x="50" y="106"/>
                    <a:pt x="50" y="106"/>
                  </a:cubicBezTo>
                  <a:cubicBezTo>
                    <a:pt x="50" y="106"/>
                    <a:pt x="50" y="106"/>
                    <a:pt x="50" y="106"/>
                  </a:cubicBezTo>
                  <a:cubicBezTo>
                    <a:pt x="50" y="106"/>
                    <a:pt x="50" y="106"/>
                    <a:pt x="50" y="106"/>
                  </a:cubicBezTo>
                  <a:cubicBezTo>
                    <a:pt x="50" y="106"/>
                    <a:pt x="50" y="106"/>
                    <a:pt x="50" y="106"/>
                  </a:cubicBezTo>
                  <a:cubicBezTo>
                    <a:pt x="50" y="106"/>
                    <a:pt x="50" y="106"/>
                    <a:pt x="50" y="106"/>
                  </a:cubicBezTo>
                  <a:cubicBezTo>
                    <a:pt x="50" y="106"/>
                    <a:pt x="50" y="106"/>
                    <a:pt x="50" y="106"/>
                  </a:cubicBezTo>
                  <a:cubicBezTo>
                    <a:pt x="50" y="106"/>
                    <a:pt x="50" y="106"/>
                    <a:pt x="50" y="106"/>
                  </a:cubicBezTo>
                  <a:cubicBezTo>
                    <a:pt x="50" y="106"/>
                    <a:pt x="50" y="106"/>
                    <a:pt x="50" y="106"/>
                  </a:cubicBezTo>
                  <a:cubicBezTo>
                    <a:pt x="50" y="106"/>
                    <a:pt x="50" y="106"/>
                    <a:pt x="50" y="106"/>
                  </a:cubicBezTo>
                  <a:cubicBezTo>
                    <a:pt x="50" y="106"/>
                    <a:pt x="50" y="106"/>
                    <a:pt x="50" y="106"/>
                  </a:cubicBezTo>
                  <a:cubicBezTo>
                    <a:pt x="50" y="106"/>
                    <a:pt x="50" y="106"/>
                    <a:pt x="50" y="106"/>
                  </a:cubicBezTo>
                  <a:cubicBezTo>
                    <a:pt x="50" y="106"/>
                    <a:pt x="50" y="106"/>
                    <a:pt x="50" y="106"/>
                  </a:cubicBezTo>
                  <a:cubicBezTo>
                    <a:pt x="50" y="106"/>
                    <a:pt x="50" y="106"/>
                    <a:pt x="50" y="106"/>
                  </a:cubicBezTo>
                  <a:cubicBezTo>
                    <a:pt x="50" y="106"/>
                    <a:pt x="50" y="106"/>
                    <a:pt x="50" y="106"/>
                  </a:cubicBezTo>
                  <a:cubicBezTo>
                    <a:pt x="50" y="106"/>
                    <a:pt x="50" y="106"/>
                    <a:pt x="50" y="106"/>
                  </a:cubicBezTo>
                  <a:cubicBezTo>
                    <a:pt x="50" y="106"/>
                    <a:pt x="50" y="106"/>
                    <a:pt x="50" y="106"/>
                  </a:cubicBezTo>
                  <a:cubicBezTo>
                    <a:pt x="50" y="106"/>
                    <a:pt x="50" y="106"/>
                    <a:pt x="50" y="106"/>
                  </a:cubicBezTo>
                  <a:cubicBezTo>
                    <a:pt x="50" y="107"/>
                    <a:pt x="50" y="107"/>
                    <a:pt x="50" y="107"/>
                  </a:cubicBezTo>
                  <a:cubicBezTo>
                    <a:pt x="50" y="107"/>
                    <a:pt x="50" y="107"/>
                    <a:pt x="50" y="107"/>
                  </a:cubicBezTo>
                  <a:cubicBezTo>
                    <a:pt x="50" y="107"/>
                    <a:pt x="50" y="107"/>
                    <a:pt x="50" y="107"/>
                  </a:cubicBezTo>
                  <a:cubicBezTo>
                    <a:pt x="50" y="107"/>
                    <a:pt x="50" y="107"/>
                    <a:pt x="50" y="107"/>
                  </a:cubicBezTo>
                  <a:cubicBezTo>
                    <a:pt x="50" y="107"/>
                    <a:pt x="50" y="107"/>
                    <a:pt x="50" y="107"/>
                  </a:cubicBezTo>
                  <a:cubicBezTo>
                    <a:pt x="50" y="107"/>
                    <a:pt x="50" y="107"/>
                    <a:pt x="50" y="107"/>
                  </a:cubicBezTo>
                  <a:cubicBezTo>
                    <a:pt x="50" y="107"/>
                    <a:pt x="50" y="107"/>
                    <a:pt x="50" y="107"/>
                  </a:cubicBezTo>
                  <a:cubicBezTo>
                    <a:pt x="50" y="107"/>
                    <a:pt x="50" y="107"/>
                    <a:pt x="50" y="107"/>
                  </a:cubicBezTo>
                  <a:cubicBezTo>
                    <a:pt x="50" y="107"/>
                    <a:pt x="50" y="107"/>
                    <a:pt x="50" y="107"/>
                  </a:cubicBezTo>
                  <a:cubicBezTo>
                    <a:pt x="50" y="107"/>
                    <a:pt x="50" y="107"/>
                    <a:pt x="50" y="107"/>
                  </a:cubicBezTo>
                  <a:cubicBezTo>
                    <a:pt x="50" y="107"/>
                    <a:pt x="50" y="107"/>
                    <a:pt x="50" y="107"/>
                  </a:cubicBezTo>
                  <a:cubicBezTo>
                    <a:pt x="50" y="107"/>
                    <a:pt x="50" y="107"/>
                    <a:pt x="50" y="107"/>
                  </a:cubicBezTo>
                  <a:cubicBezTo>
                    <a:pt x="50" y="107"/>
                    <a:pt x="50" y="107"/>
                    <a:pt x="50" y="107"/>
                  </a:cubicBezTo>
                  <a:cubicBezTo>
                    <a:pt x="50" y="107"/>
                    <a:pt x="50" y="107"/>
                    <a:pt x="50" y="107"/>
                  </a:cubicBezTo>
                  <a:cubicBezTo>
                    <a:pt x="50" y="107"/>
                    <a:pt x="50" y="107"/>
                    <a:pt x="50" y="107"/>
                  </a:cubicBezTo>
                  <a:cubicBezTo>
                    <a:pt x="50" y="107"/>
                    <a:pt x="50" y="107"/>
                    <a:pt x="50" y="107"/>
                  </a:cubicBezTo>
                  <a:cubicBezTo>
                    <a:pt x="50" y="107"/>
                    <a:pt x="50" y="107"/>
                    <a:pt x="50" y="107"/>
                  </a:cubicBezTo>
                  <a:cubicBezTo>
                    <a:pt x="50" y="107"/>
                    <a:pt x="50" y="107"/>
                    <a:pt x="50" y="107"/>
                  </a:cubicBezTo>
                  <a:cubicBezTo>
                    <a:pt x="50" y="107"/>
                    <a:pt x="50" y="107"/>
                    <a:pt x="50" y="107"/>
                  </a:cubicBezTo>
                  <a:cubicBezTo>
                    <a:pt x="50" y="107"/>
                    <a:pt x="50" y="107"/>
                    <a:pt x="50" y="107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50" y="109"/>
                    <a:pt x="50" y="109"/>
                    <a:pt x="49" y="109"/>
                  </a:cubicBezTo>
                  <a:cubicBezTo>
                    <a:pt x="47" y="110"/>
                    <a:pt x="46" y="112"/>
                    <a:pt x="46" y="112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45" y="121"/>
                    <a:pt x="45" y="121"/>
                    <a:pt x="45" y="121"/>
                  </a:cubicBezTo>
                  <a:cubicBezTo>
                    <a:pt x="43" y="124"/>
                    <a:pt x="43" y="124"/>
                    <a:pt x="43" y="124"/>
                  </a:cubicBezTo>
                  <a:cubicBezTo>
                    <a:pt x="44" y="128"/>
                    <a:pt x="44" y="128"/>
                    <a:pt x="44" y="128"/>
                  </a:cubicBezTo>
                  <a:cubicBezTo>
                    <a:pt x="44" y="128"/>
                    <a:pt x="44" y="128"/>
                    <a:pt x="44" y="128"/>
                  </a:cubicBezTo>
                  <a:cubicBezTo>
                    <a:pt x="42" y="131"/>
                    <a:pt x="42" y="131"/>
                    <a:pt x="42" y="131"/>
                  </a:cubicBezTo>
                  <a:cubicBezTo>
                    <a:pt x="43" y="136"/>
                    <a:pt x="43" y="136"/>
                    <a:pt x="43" y="136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40" y="140"/>
                    <a:pt x="40" y="140"/>
                    <a:pt x="40" y="140"/>
                  </a:cubicBezTo>
                  <a:cubicBezTo>
                    <a:pt x="39" y="143"/>
                    <a:pt x="39" y="143"/>
                    <a:pt x="39" y="143"/>
                  </a:cubicBezTo>
                  <a:cubicBezTo>
                    <a:pt x="37" y="148"/>
                    <a:pt x="37" y="148"/>
                    <a:pt x="37" y="148"/>
                  </a:cubicBezTo>
                  <a:cubicBezTo>
                    <a:pt x="29" y="155"/>
                    <a:pt x="29" y="155"/>
                    <a:pt x="29" y="155"/>
                  </a:cubicBezTo>
                  <a:cubicBezTo>
                    <a:pt x="26" y="154"/>
                    <a:pt x="26" y="154"/>
                    <a:pt x="26" y="154"/>
                  </a:cubicBezTo>
                  <a:cubicBezTo>
                    <a:pt x="24" y="155"/>
                    <a:pt x="24" y="155"/>
                    <a:pt x="24" y="155"/>
                  </a:cubicBezTo>
                  <a:cubicBezTo>
                    <a:pt x="22" y="157"/>
                    <a:pt x="22" y="157"/>
                    <a:pt x="22" y="157"/>
                  </a:cubicBezTo>
                  <a:cubicBezTo>
                    <a:pt x="22" y="157"/>
                    <a:pt x="23" y="157"/>
                    <a:pt x="21" y="159"/>
                  </a:cubicBezTo>
                  <a:cubicBezTo>
                    <a:pt x="19" y="160"/>
                    <a:pt x="15" y="161"/>
                    <a:pt x="15" y="161"/>
                  </a:cubicBezTo>
                  <a:cubicBezTo>
                    <a:pt x="13" y="161"/>
                    <a:pt x="13" y="161"/>
                    <a:pt x="13" y="161"/>
                  </a:cubicBezTo>
                  <a:cubicBezTo>
                    <a:pt x="6" y="161"/>
                    <a:pt x="6" y="161"/>
                    <a:pt x="6" y="161"/>
                  </a:cubicBezTo>
                  <a:cubicBezTo>
                    <a:pt x="6" y="161"/>
                    <a:pt x="6" y="161"/>
                    <a:pt x="6" y="161"/>
                  </a:cubicBezTo>
                  <a:cubicBezTo>
                    <a:pt x="6" y="161"/>
                    <a:pt x="6" y="161"/>
                    <a:pt x="6" y="161"/>
                  </a:cubicBezTo>
                  <a:cubicBezTo>
                    <a:pt x="6" y="161"/>
                    <a:pt x="5" y="160"/>
                    <a:pt x="4" y="161"/>
                  </a:cubicBezTo>
                  <a:cubicBezTo>
                    <a:pt x="4" y="161"/>
                    <a:pt x="3" y="161"/>
                    <a:pt x="3" y="161"/>
                  </a:cubicBezTo>
                  <a:cubicBezTo>
                    <a:pt x="3" y="161"/>
                    <a:pt x="3" y="161"/>
                    <a:pt x="3" y="161"/>
                  </a:cubicBezTo>
                  <a:cubicBezTo>
                    <a:pt x="2" y="161"/>
                    <a:pt x="2" y="161"/>
                    <a:pt x="2" y="161"/>
                  </a:cubicBezTo>
                  <a:cubicBezTo>
                    <a:pt x="2" y="161"/>
                    <a:pt x="2" y="161"/>
                    <a:pt x="2" y="161"/>
                  </a:cubicBezTo>
                  <a:cubicBezTo>
                    <a:pt x="2" y="161"/>
                    <a:pt x="2" y="161"/>
                    <a:pt x="2" y="161"/>
                  </a:cubicBezTo>
                  <a:cubicBezTo>
                    <a:pt x="2" y="161"/>
                    <a:pt x="2" y="161"/>
                    <a:pt x="2" y="161"/>
                  </a:cubicBezTo>
                  <a:cubicBezTo>
                    <a:pt x="2" y="161"/>
                    <a:pt x="2" y="161"/>
                    <a:pt x="2" y="161"/>
                  </a:cubicBezTo>
                  <a:cubicBezTo>
                    <a:pt x="2" y="161"/>
                    <a:pt x="2" y="161"/>
                    <a:pt x="2" y="161"/>
                  </a:cubicBezTo>
                  <a:cubicBezTo>
                    <a:pt x="2" y="161"/>
                    <a:pt x="2" y="161"/>
                    <a:pt x="2" y="161"/>
                  </a:cubicBezTo>
                  <a:cubicBezTo>
                    <a:pt x="2" y="161"/>
                    <a:pt x="2" y="161"/>
                    <a:pt x="2" y="161"/>
                  </a:cubicBezTo>
                  <a:cubicBezTo>
                    <a:pt x="2" y="161"/>
                    <a:pt x="2" y="161"/>
                    <a:pt x="2" y="161"/>
                  </a:cubicBezTo>
                  <a:cubicBezTo>
                    <a:pt x="1" y="161"/>
                    <a:pt x="1" y="161"/>
                    <a:pt x="1" y="161"/>
                  </a:cubicBezTo>
                  <a:cubicBezTo>
                    <a:pt x="1" y="161"/>
                    <a:pt x="1" y="161"/>
                    <a:pt x="1" y="161"/>
                  </a:cubicBezTo>
                  <a:cubicBezTo>
                    <a:pt x="1" y="161"/>
                    <a:pt x="1" y="161"/>
                    <a:pt x="1" y="161"/>
                  </a:cubicBezTo>
                  <a:cubicBezTo>
                    <a:pt x="1" y="161"/>
                    <a:pt x="1" y="161"/>
                    <a:pt x="1" y="161"/>
                  </a:cubicBezTo>
                  <a:cubicBezTo>
                    <a:pt x="1" y="161"/>
                    <a:pt x="1" y="161"/>
                    <a:pt x="1" y="161"/>
                  </a:cubicBezTo>
                  <a:cubicBezTo>
                    <a:pt x="1" y="161"/>
                    <a:pt x="1" y="161"/>
                    <a:pt x="1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161"/>
                    <a:pt x="1" y="162"/>
                    <a:pt x="2" y="162"/>
                  </a:cubicBezTo>
                  <a:cubicBezTo>
                    <a:pt x="4" y="163"/>
                    <a:pt x="5" y="166"/>
                    <a:pt x="6" y="166"/>
                  </a:cubicBezTo>
                  <a:cubicBezTo>
                    <a:pt x="8" y="167"/>
                    <a:pt x="10" y="167"/>
                    <a:pt x="11" y="167"/>
                  </a:cubicBezTo>
                  <a:cubicBezTo>
                    <a:pt x="12" y="168"/>
                    <a:pt x="14" y="169"/>
                    <a:pt x="14" y="169"/>
                  </a:cubicBezTo>
                  <a:cubicBezTo>
                    <a:pt x="14" y="169"/>
                    <a:pt x="19" y="174"/>
                    <a:pt x="20" y="174"/>
                  </a:cubicBezTo>
                  <a:cubicBezTo>
                    <a:pt x="21" y="174"/>
                    <a:pt x="21" y="174"/>
                    <a:pt x="22" y="176"/>
                  </a:cubicBezTo>
                  <a:cubicBezTo>
                    <a:pt x="23" y="177"/>
                    <a:pt x="26" y="176"/>
                    <a:pt x="26" y="176"/>
                  </a:cubicBezTo>
                  <a:cubicBezTo>
                    <a:pt x="26" y="176"/>
                    <a:pt x="27" y="179"/>
                    <a:pt x="26" y="180"/>
                  </a:cubicBezTo>
                  <a:cubicBezTo>
                    <a:pt x="26" y="181"/>
                    <a:pt x="26" y="184"/>
                    <a:pt x="26" y="184"/>
                  </a:cubicBezTo>
                  <a:cubicBezTo>
                    <a:pt x="26" y="184"/>
                    <a:pt x="26" y="185"/>
                    <a:pt x="26" y="186"/>
                  </a:cubicBezTo>
                  <a:cubicBezTo>
                    <a:pt x="27" y="188"/>
                    <a:pt x="28" y="188"/>
                    <a:pt x="28" y="190"/>
                  </a:cubicBezTo>
                  <a:cubicBezTo>
                    <a:pt x="29" y="191"/>
                    <a:pt x="28" y="191"/>
                    <a:pt x="29" y="192"/>
                  </a:cubicBezTo>
                  <a:cubicBezTo>
                    <a:pt x="30" y="193"/>
                    <a:pt x="31" y="195"/>
                    <a:pt x="32" y="195"/>
                  </a:cubicBezTo>
                  <a:cubicBezTo>
                    <a:pt x="33" y="195"/>
                    <a:pt x="34" y="195"/>
                    <a:pt x="37" y="196"/>
                  </a:cubicBezTo>
                  <a:cubicBezTo>
                    <a:pt x="40" y="198"/>
                    <a:pt x="41" y="198"/>
                    <a:pt x="42" y="199"/>
                  </a:cubicBezTo>
                  <a:cubicBezTo>
                    <a:pt x="44" y="200"/>
                    <a:pt x="43" y="199"/>
                    <a:pt x="46" y="200"/>
                  </a:cubicBezTo>
                  <a:cubicBezTo>
                    <a:pt x="50" y="201"/>
                    <a:pt x="49" y="200"/>
                    <a:pt x="50" y="201"/>
                  </a:cubicBezTo>
                  <a:cubicBezTo>
                    <a:pt x="51" y="201"/>
                    <a:pt x="50" y="200"/>
                    <a:pt x="52" y="201"/>
                  </a:cubicBezTo>
                  <a:cubicBezTo>
                    <a:pt x="55" y="201"/>
                    <a:pt x="57" y="202"/>
                    <a:pt x="57" y="202"/>
                  </a:cubicBezTo>
                  <a:cubicBezTo>
                    <a:pt x="57" y="204"/>
                    <a:pt x="57" y="204"/>
                    <a:pt x="57" y="204"/>
                  </a:cubicBezTo>
                  <a:cubicBezTo>
                    <a:pt x="55" y="208"/>
                    <a:pt x="55" y="208"/>
                    <a:pt x="55" y="208"/>
                  </a:cubicBezTo>
                  <a:cubicBezTo>
                    <a:pt x="55" y="211"/>
                    <a:pt x="55" y="211"/>
                    <a:pt x="55" y="211"/>
                  </a:cubicBezTo>
                  <a:cubicBezTo>
                    <a:pt x="55" y="211"/>
                    <a:pt x="53" y="211"/>
                    <a:pt x="55" y="212"/>
                  </a:cubicBezTo>
                  <a:cubicBezTo>
                    <a:pt x="57" y="213"/>
                    <a:pt x="61" y="214"/>
                    <a:pt x="61" y="214"/>
                  </a:cubicBezTo>
                  <a:cubicBezTo>
                    <a:pt x="64" y="216"/>
                    <a:pt x="64" y="216"/>
                    <a:pt x="64" y="216"/>
                  </a:cubicBezTo>
                  <a:cubicBezTo>
                    <a:pt x="64" y="216"/>
                    <a:pt x="62" y="219"/>
                    <a:pt x="61" y="220"/>
                  </a:cubicBezTo>
                  <a:cubicBezTo>
                    <a:pt x="60" y="220"/>
                    <a:pt x="57" y="220"/>
                    <a:pt x="57" y="220"/>
                  </a:cubicBezTo>
                  <a:cubicBezTo>
                    <a:pt x="57" y="220"/>
                    <a:pt x="56" y="223"/>
                    <a:pt x="58" y="223"/>
                  </a:cubicBezTo>
                  <a:cubicBezTo>
                    <a:pt x="59" y="224"/>
                    <a:pt x="61" y="224"/>
                    <a:pt x="62" y="224"/>
                  </a:cubicBezTo>
                  <a:cubicBezTo>
                    <a:pt x="63" y="224"/>
                    <a:pt x="65" y="225"/>
                    <a:pt x="65" y="225"/>
                  </a:cubicBezTo>
                  <a:cubicBezTo>
                    <a:pt x="65" y="225"/>
                    <a:pt x="66" y="225"/>
                    <a:pt x="67" y="226"/>
                  </a:cubicBezTo>
                  <a:cubicBezTo>
                    <a:pt x="67" y="228"/>
                    <a:pt x="68" y="229"/>
                    <a:pt x="69" y="229"/>
                  </a:cubicBezTo>
                  <a:cubicBezTo>
                    <a:pt x="70" y="229"/>
                    <a:pt x="72" y="229"/>
                    <a:pt x="73" y="229"/>
                  </a:cubicBezTo>
                  <a:cubicBezTo>
                    <a:pt x="74" y="229"/>
                    <a:pt x="74" y="228"/>
                    <a:pt x="75" y="228"/>
                  </a:cubicBezTo>
                  <a:cubicBezTo>
                    <a:pt x="76" y="229"/>
                    <a:pt x="82" y="228"/>
                    <a:pt x="82" y="228"/>
                  </a:cubicBezTo>
                  <a:cubicBezTo>
                    <a:pt x="82" y="228"/>
                    <a:pt x="82" y="228"/>
                    <a:pt x="83" y="230"/>
                  </a:cubicBezTo>
                  <a:cubicBezTo>
                    <a:pt x="85" y="233"/>
                    <a:pt x="88" y="234"/>
                    <a:pt x="88" y="234"/>
                  </a:cubicBezTo>
                  <a:cubicBezTo>
                    <a:pt x="88" y="234"/>
                    <a:pt x="89" y="235"/>
                    <a:pt x="89" y="234"/>
                  </a:cubicBezTo>
                  <a:cubicBezTo>
                    <a:pt x="89" y="233"/>
                    <a:pt x="90" y="232"/>
                    <a:pt x="90" y="232"/>
                  </a:cubicBezTo>
                  <a:cubicBezTo>
                    <a:pt x="90" y="232"/>
                    <a:pt x="92" y="229"/>
                    <a:pt x="92" y="228"/>
                  </a:cubicBezTo>
                  <a:cubicBezTo>
                    <a:pt x="93" y="227"/>
                    <a:pt x="94" y="224"/>
                    <a:pt x="95" y="224"/>
                  </a:cubicBezTo>
                  <a:cubicBezTo>
                    <a:pt x="96" y="223"/>
                    <a:pt x="99" y="221"/>
                    <a:pt x="99" y="221"/>
                  </a:cubicBezTo>
                  <a:cubicBezTo>
                    <a:pt x="99" y="221"/>
                    <a:pt x="99" y="220"/>
                    <a:pt x="101" y="221"/>
                  </a:cubicBezTo>
                  <a:cubicBezTo>
                    <a:pt x="102" y="223"/>
                    <a:pt x="105" y="225"/>
                    <a:pt x="105" y="225"/>
                  </a:cubicBezTo>
                  <a:cubicBezTo>
                    <a:pt x="110" y="225"/>
                    <a:pt x="110" y="225"/>
                    <a:pt x="110" y="225"/>
                  </a:cubicBezTo>
                  <a:cubicBezTo>
                    <a:pt x="110" y="225"/>
                    <a:pt x="113" y="226"/>
                    <a:pt x="113" y="227"/>
                  </a:cubicBezTo>
                  <a:cubicBezTo>
                    <a:pt x="113" y="228"/>
                    <a:pt x="112" y="228"/>
                    <a:pt x="110" y="229"/>
                  </a:cubicBezTo>
                  <a:cubicBezTo>
                    <a:pt x="109" y="229"/>
                    <a:pt x="106" y="226"/>
                    <a:pt x="106" y="227"/>
                  </a:cubicBezTo>
                  <a:cubicBezTo>
                    <a:pt x="105" y="228"/>
                    <a:pt x="105" y="230"/>
                    <a:pt x="105" y="230"/>
                  </a:cubicBezTo>
                  <a:cubicBezTo>
                    <a:pt x="101" y="232"/>
                    <a:pt x="101" y="232"/>
                    <a:pt x="101" y="232"/>
                  </a:cubicBezTo>
                  <a:cubicBezTo>
                    <a:pt x="102" y="234"/>
                    <a:pt x="102" y="234"/>
                    <a:pt x="102" y="234"/>
                  </a:cubicBezTo>
                  <a:cubicBezTo>
                    <a:pt x="102" y="234"/>
                    <a:pt x="107" y="236"/>
                    <a:pt x="107" y="237"/>
                  </a:cubicBezTo>
                  <a:cubicBezTo>
                    <a:pt x="107" y="238"/>
                    <a:pt x="107" y="240"/>
                    <a:pt x="107" y="240"/>
                  </a:cubicBezTo>
                  <a:cubicBezTo>
                    <a:pt x="110" y="241"/>
                    <a:pt x="110" y="241"/>
                    <a:pt x="110" y="241"/>
                  </a:cubicBezTo>
                  <a:cubicBezTo>
                    <a:pt x="112" y="240"/>
                    <a:pt x="112" y="240"/>
                    <a:pt x="112" y="240"/>
                  </a:cubicBezTo>
                  <a:cubicBezTo>
                    <a:pt x="112" y="244"/>
                    <a:pt x="112" y="244"/>
                    <a:pt x="112" y="244"/>
                  </a:cubicBezTo>
                  <a:cubicBezTo>
                    <a:pt x="112" y="248"/>
                    <a:pt x="112" y="248"/>
                    <a:pt x="112" y="248"/>
                  </a:cubicBezTo>
                  <a:cubicBezTo>
                    <a:pt x="112" y="248"/>
                    <a:pt x="112" y="248"/>
                    <a:pt x="112" y="248"/>
                  </a:cubicBezTo>
                  <a:cubicBezTo>
                    <a:pt x="112" y="248"/>
                    <a:pt x="112" y="248"/>
                    <a:pt x="112" y="248"/>
                  </a:cubicBezTo>
                  <a:cubicBezTo>
                    <a:pt x="119" y="246"/>
                    <a:pt x="125" y="250"/>
                    <a:pt x="128" y="250"/>
                  </a:cubicBezTo>
                  <a:cubicBezTo>
                    <a:pt x="134" y="251"/>
                    <a:pt x="121" y="258"/>
                    <a:pt x="123" y="258"/>
                  </a:cubicBezTo>
                  <a:cubicBezTo>
                    <a:pt x="125" y="257"/>
                    <a:pt x="123" y="263"/>
                    <a:pt x="126" y="264"/>
                  </a:cubicBezTo>
                  <a:cubicBezTo>
                    <a:pt x="131" y="265"/>
                    <a:pt x="135" y="261"/>
                    <a:pt x="141" y="261"/>
                  </a:cubicBezTo>
                  <a:cubicBezTo>
                    <a:pt x="146" y="260"/>
                    <a:pt x="152" y="263"/>
                    <a:pt x="154" y="261"/>
                  </a:cubicBezTo>
                  <a:cubicBezTo>
                    <a:pt x="158" y="256"/>
                    <a:pt x="174" y="266"/>
                    <a:pt x="182" y="261"/>
                  </a:cubicBezTo>
                  <a:cubicBezTo>
                    <a:pt x="187" y="257"/>
                    <a:pt x="207" y="255"/>
                    <a:pt x="214" y="255"/>
                  </a:cubicBezTo>
                  <a:cubicBezTo>
                    <a:pt x="232" y="254"/>
                    <a:pt x="233" y="254"/>
                    <a:pt x="241" y="249"/>
                  </a:cubicBezTo>
                  <a:cubicBezTo>
                    <a:pt x="241" y="249"/>
                    <a:pt x="246" y="238"/>
                    <a:pt x="249" y="233"/>
                  </a:cubicBezTo>
                  <a:cubicBezTo>
                    <a:pt x="251" y="229"/>
                    <a:pt x="257" y="227"/>
                    <a:pt x="263" y="223"/>
                  </a:cubicBezTo>
                  <a:cubicBezTo>
                    <a:pt x="268" y="219"/>
                    <a:pt x="281" y="215"/>
                    <a:pt x="284" y="214"/>
                  </a:cubicBezTo>
                  <a:cubicBezTo>
                    <a:pt x="287" y="214"/>
                    <a:pt x="308" y="215"/>
                    <a:pt x="308" y="215"/>
                  </a:cubicBezTo>
                  <a:cubicBezTo>
                    <a:pt x="319" y="212"/>
                    <a:pt x="319" y="212"/>
                    <a:pt x="319" y="212"/>
                  </a:cubicBezTo>
                  <a:cubicBezTo>
                    <a:pt x="319" y="212"/>
                    <a:pt x="321" y="220"/>
                    <a:pt x="324" y="221"/>
                  </a:cubicBezTo>
                  <a:cubicBezTo>
                    <a:pt x="337" y="223"/>
                    <a:pt x="345" y="222"/>
                    <a:pt x="346" y="215"/>
                  </a:cubicBezTo>
                  <a:cubicBezTo>
                    <a:pt x="347" y="210"/>
                    <a:pt x="342" y="201"/>
                    <a:pt x="341" y="194"/>
                  </a:cubicBezTo>
                  <a:cubicBezTo>
                    <a:pt x="340" y="186"/>
                    <a:pt x="344" y="178"/>
                    <a:pt x="344" y="171"/>
                  </a:cubicBezTo>
                  <a:cubicBezTo>
                    <a:pt x="344" y="170"/>
                    <a:pt x="342" y="168"/>
                    <a:pt x="348" y="160"/>
                  </a:cubicBezTo>
                  <a:cubicBezTo>
                    <a:pt x="353" y="152"/>
                    <a:pt x="367" y="156"/>
                    <a:pt x="369" y="151"/>
                  </a:cubicBezTo>
                  <a:cubicBezTo>
                    <a:pt x="363" y="123"/>
                    <a:pt x="363" y="123"/>
                    <a:pt x="363" y="123"/>
                  </a:cubicBezTo>
                  <a:cubicBezTo>
                    <a:pt x="362" y="123"/>
                    <a:pt x="362" y="123"/>
                    <a:pt x="362" y="123"/>
                  </a:cubicBezTo>
                  <a:cubicBezTo>
                    <a:pt x="361" y="123"/>
                    <a:pt x="361" y="123"/>
                    <a:pt x="361" y="123"/>
                  </a:cubicBezTo>
                  <a:cubicBezTo>
                    <a:pt x="359" y="122"/>
                    <a:pt x="359" y="122"/>
                    <a:pt x="359" y="122"/>
                  </a:cubicBezTo>
                  <a:cubicBezTo>
                    <a:pt x="357" y="122"/>
                    <a:pt x="357" y="122"/>
                    <a:pt x="357" y="122"/>
                  </a:cubicBezTo>
                  <a:cubicBezTo>
                    <a:pt x="355" y="121"/>
                    <a:pt x="355" y="121"/>
                    <a:pt x="355" y="121"/>
                  </a:cubicBezTo>
                  <a:cubicBezTo>
                    <a:pt x="353" y="120"/>
                    <a:pt x="353" y="120"/>
                    <a:pt x="353" y="120"/>
                  </a:cubicBezTo>
                  <a:cubicBezTo>
                    <a:pt x="351" y="120"/>
                    <a:pt x="351" y="120"/>
                    <a:pt x="351" y="120"/>
                  </a:cubicBezTo>
                  <a:cubicBezTo>
                    <a:pt x="351" y="120"/>
                    <a:pt x="351" y="120"/>
                    <a:pt x="351" y="120"/>
                  </a:cubicBezTo>
                  <a:cubicBezTo>
                    <a:pt x="350" y="120"/>
                    <a:pt x="350" y="120"/>
                    <a:pt x="350" y="120"/>
                  </a:cubicBezTo>
                  <a:cubicBezTo>
                    <a:pt x="343" y="119"/>
                    <a:pt x="334" y="135"/>
                    <a:pt x="334" y="135"/>
                  </a:cubicBezTo>
                  <a:cubicBezTo>
                    <a:pt x="330" y="142"/>
                    <a:pt x="330" y="142"/>
                    <a:pt x="330" y="142"/>
                  </a:cubicBezTo>
                  <a:cubicBezTo>
                    <a:pt x="320" y="140"/>
                    <a:pt x="310" y="139"/>
                    <a:pt x="303" y="131"/>
                  </a:cubicBezTo>
                  <a:cubicBezTo>
                    <a:pt x="303" y="128"/>
                    <a:pt x="303" y="128"/>
                    <a:pt x="303" y="128"/>
                  </a:cubicBezTo>
                  <a:cubicBezTo>
                    <a:pt x="303" y="128"/>
                    <a:pt x="303" y="128"/>
                    <a:pt x="303" y="128"/>
                  </a:cubicBezTo>
                  <a:cubicBezTo>
                    <a:pt x="303" y="128"/>
                    <a:pt x="303" y="128"/>
                    <a:pt x="303" y="128"/>
                  </a:cubicBezTo>
                  <a:cubicBezTo>
                    <a:pt x="302" y="127"/>
                    <a:pt x="302" y="127"/>
                    <a:pt x="302" y="127"/>
                  </a:cubicBezTo>
                  <a:cubicBezTo>
                    <a:pt x="302" y="127"/>
                    <a:pt x="301" y="127"/>
                    <a:pt x="301" y="127"/>
                  </a:cubicBezTo>
                  <a:cubicBezTo>
                    <a:pt x="300" y="127"/>
                    <a:pt x="299" y="126"/>
                    <a:pt x="299" y="126"/>
                  </a:cubicBezTo>
                  <a:cubicBezTo>
                    <a:pt x="300" y="124"/>
                    <a:pt x="300" y="124"/>
                    <a:pt x="300" y="124"/>
                  </a:cubicBezTo>
                  <a:cubicBezTo>
                    <a:pt x="300" y="124"/>
                    <a:pt x="301" y="123"/>
                    <a:pt x="301" y="123"/>
                  </a:cubicBezTo>
                  <a:cubicBezTo>
                    <a:pt x="302" y="123"/>
                    <a:pt x="301" y="123"/>
                    <a:pt x="301" y="122"/>
                  </a:cubicBezTo>
                  <a:cubicBezTo>
                    <a:pt x="301" y="122"/>
                    <a:pt x="301" y="120"/>
                    <a:pt x="301" y="119"/>
                  </a:cubicBezTo>
                  <a:cubicBezTo>
                    <a:pt x="300" y="118"/>
                    <a:pt x="300" y="118"/>
                    <a:pt x="300" y="118"/>
                  </a:cubicBezTo>
                  <a:cubicBezTo>
                    <a:pt x="300" y="118"/>
                    <a:pt x="299" y="116"/>
                    <a:pt x="298" y="115"/>
                  </a:cubicBezTo>
                  <a:cubicBezTo>
                    <a:pt x="297" y="115"/>
                    <a:pt x="298" y="114"/>
                    <a:pt x="298" y="114"/>
                  </a:cubicBezTo>
                  <a:cubicBezTo>
                    <a:pt x="297" y="113"/>
                    <a:pt x="298" y="113"/>
                    <a:pt x="298" y="112"/>
                  </a:cubicBezTo>
                  <a:cubicBezTo>
                    <a:pt x="298" y="112"/>
                    <a:pt x="297" y="110"/>
                    <a:pt x="297" y="110"/>
                  </a:cubicBezTo>
                  <a:cubicBezTo>
                    <a:pt x="297" y="110"/>
                    <a:pt x="295" y="107"/>
                    <a:pt x="294" y="105"/>
                  </a:cubicBezTo>
                  <a:cubicBezTo>
                    <a:pt x="294" y="104"/>
                    <a:pt x="294" y="103"/>
                    <a:pt x="294" y="103"/>
                  </a:cubicBezTo>
                  <a:cubicBezTo>
                    <a:pt x="295" y="102"/>
                    <a:pt x="293" y="101"/>
                    <a:pt x="293" y="101"/>
                  </a:cubicBezTo>
                  <a:cubicBezTo>
                    <a:pt x="293" y="101"/>
                    <a:pt x="293" y="99"/>
                    <a:pt x="293" y="99"/>
                  </a:cubicBezTo>
                  <a:cubicBezTo>
                    <a:pt x="293" y="99"/>
                    <a:pt x="293" y="97"/>
                    <a:pt x="293" y="97"/>
                  </a:cubicBezTo>
                  <a:cubicBezTo>
                    <a:pt x="294" y="96"/>
                    <a:pt x="293" y="95"/>
                    <a:pt x="293" y="94"/>
                  </a:cubicBezTo>
                  <a:cubicBezTo>
                    <a:pt x="293" y="94"/>
                    <a:pt x="291" y="93"/>
                    <a:pt x="291" y="93"/>
                  </a:cubicBezTo>
                  <a:cubicBezTo>
                    <a:pt x="292" y="91"/>
                    <a:pt x="292" y="91"/>
                    <a:pt x="292" y="91"/>
                  </a:cubicBezTo>
                  <a:cubicBezTo>
                    <a:pt x="292" y="90"/>
                    <a:pt x="292" y="90"/>
                    <a:pt x="292" y="90"/>
                  </a:cubicBezTo>
                  <a:cubicBezTo>
                    <a:pt x="292" y="90"/>
                    <a:pt x="293" y="88"/>
                    <a:pt x="293" y="88"/>
                  </a:cubicBezTo>
                  <a:cubicBezTo>
                    <a:pt x="294" y="87"/>
                    <a:pt x="293" y="86"/>
                    <a:pt x="292" y="86"/>
                  </a:cubicBezTo>
                  <a:cubicBezTo>
                    <a:pt x="291" y="86"/>
                    <a:pt x="292" y="85"/>
                    <a:pt x="292" y="85"/>
                  </a:cubicBezTo>
                  <a:cubicBezTo>
                    <a:pt x="293" y="83"/>
                    <a:pt x="293" y="83"/>
                    <a:pt x="293" y="83"/>
                  </a:cubicBezTo>
                  <a:cubicBezTo>
                    <a:pt x="292" y="80"/>
                    <a:pt x="292" y="80"/>
                    <a:pt x="292" y="80"/>
                  </a:cubicBezTo>
                  <a:cubicBezTo>
                    <a:pt x="292" y="79"/>
                    <a:pt x="292" y="79"/>
                    <a:pt x="292" y="79"/>
                  </a:cubicBezTo>
                  <a:cubicBezTo>
                    <a:pt x="292" y="79"/>
                    <a:pt x="291" y="77"/>
                    <a:pt x="291" y="77"/>
                  </a:cubicBezTo>
                  <a:cubicBezTo>
                    <a:pt x="291" y="76"/>
                    <a:pt x="290" y="74"/>
                    <a:pt x="290" y="74"/>
                  </a:cubicBezTo>
                  <a:cubicBezTo>
                    <a:pt x="290" y="74"/>
                    <a:pt x="290" y="73"/>
                    <a:pt x="290" y="73"/>
                  </a:cubicBezTo>
                  <a:cubicBezTo>
                    <a:pt x="290" y="72"/>
                    <a:pt x="290" y="72"/>
                    <a:pt x="290" y="72"/>
                  </a:cubicBezTo>
                  <a:cubicBezTo>
                    <a:pt x="290" y="71"/>
                    <a:pt x="289" y="70"/>
                    <a:pt x="288" y="69"/>
                  </a:cubicBezTo>
                  <a:cubicBezTo>
                    <a:pt x="287" y="67"/>
                    <a:pt x="287" y="67"/>
                    <a:pt x="287" y="67"/>
                  </a:cubicBezTo>
                  <a:cubicBezTo>
                    <a:pt x="287" y="67"/>
                    <a:pt x="285" y="65"/>
                    <a:pt x="284" y="64"/>
                  </a:cubicBezTo>
                  <a:cubicBezTo>
                    <a:pt x="284" y="62"/>
                    <a:pt x="284" y="62"/>
                    <a:pt x="283" y="61"/>
                  </a:cubicBezTo>
                  <a:cubicBezTo>
                    <a:pt x="283" y="59"/>
                    <a:pt x="281" y="57"/>
                    <a:pt x="280" y="57"/>
                  </a:cubicBezTo>
                  <a:cubicBezTo>
                    <a:pt x="280" y="57"/>
                    <a:pt x="279" y="54"/>
                    <a:pt x="279" y="53"/>
                  </a:cubicBezTo>
                  <a:cubicBezTo>
                    <a:pt x="278" y="53"/>
                    <a:pt x="276" y="52"/>
                    <a:pt x="276" y="52"/>
                  </a:cubicBezTo>
                  <a:cubicBezTo>
                    <a:pt x="275" y="52"/>
                    <a:pt x="273" y="51"/>
                    <a:pt x="273" y="51"/>
                  </a:cubicBezTo>
                  <a:cubicBezTo>
                    <a:pt x="270" y="50"/>
                    <a:pt x="270" y="50"/>
                    <a:pt x="270" y="50"/>
                  </a:cubicBezTo>
                  <a:cubicBezTo>
                    <a:pt x="267" y="47"/>
                    <a:pt x="267" y="47"/>
                    <a:pt x="267" y="47"/>
                  </a:cubicBezTo>
                  <a:cubicBezTo>
                    <a:pt x="267" y="47"/>
                    <a:pt x="266" y="47"/>
                    <a:pt x="265" y="46"/>
                  </a:cubicBezTo>
                  <a:cubicBezTo>
                    <a:pt x="265" y="46"/>
                    <a:pt x="264" y="44"/>
                    <a:pt x="264" y="44"/>
                  </a:cubicBezTo>
                  <a:cubicBezTo>
                    <a:pt x="263" y="42"/>
                    <a:pt x="263" y="42"/>
                    <a:pt x="263" y="42"/>
                  </a:cubicBezTo>
                  <a:cubicBezTo>
                    <a:pt x="257" y="40"/>
                    <a:pt x="257" y="40"/>
                    <a:pt x="257" y="40"/>
                  </a:cubicBezTo>
                  <a:cubicBezTo>
                    <a:pt x="257" y="40"/>
                    <a:pt x="256" y="38"/>
                    <a:pt x="256" y="38"/>
                  </a:cubicBezTo>
                  <a:cubicBezTo>
                    <a:pt x="256" y="37"/>
                    <a:pt x="255" y="37"/>
                    <a:pt x="255" y="36"/>
                  </a:cubicBezTo>
                  <a:cubicBezTo>
                    <a:pt x="255" y="35"/>
                    <a:pt x="254" y="35"/>
                    <a:pt x="254" y="34"/>
                  </a:cubicBezTo>
                  <a:cubicBezTo>
                    <a:pt x="254" y="33"/>
                    <a:pt x="253" y="33"/>
                    <a:pt x="253" y="33"/>
                  </a:cubicBezTo>
                  <a:cubicBezTo>
                    <a:pt x="252" y="33"/>
                    <a:pt x="251" y="33"/>
                    <a:pt x="251" y="33"/>
                  </a:cubicBezTo>
                  <a:cubicBezTo>
                    <a:pt x="251" y="33"/>
                    <a:pt x="250" y="32"/>
                    <a:pt x="250" y="32"/>
                  </a:cubicBezTo>
                  <a:cubicBezTo>
                    <a:pt x="250" y="32"/>
                    <a:pt x="248" y="30"/>
                    <a:pt x="247" y="30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9"/>
                    <a:pt x="247" y="29"/>
                    <a:pt x="246" y="29"/>
                  </a:cubicBezTo>
                  <a:cubicBezTo>
                    <a:pt x="245" y="29"/>
                    <a:pt x="245" y="29"/>
                    <a:pt x="245" y="28"/>
                  </a:cubicBezTo>
                  <a:cubicBezTo>
                    <a:pt x="244" y="28"/>
                    <a:pt x="244" y="26"/>
                    <a:pt x="243" y="26"/>
                  </a:cubicBezTo>
                  <a:cubicBezTo>
                    <a:pt x="243" y="26"/>
                    <a:pt x="243" y="26"/>
                    <a:pt x="242" y="26"/>
                  </a:cubicBezTo>
                  <a:cubicBezTo>
                    <a:pt x="241" y="26"/>
                    <a:pt x="240" y="24"/>
                    <a:pt x="240" y="24"/>
                  </a:cubicBezTo>
                  <a:cubicBezTo>
                    <a:pt x="239" y="24"/>
                    <a:pt x="240" y="23"/>
                    <a:pt x="240" y="22"/>
                  </a:cubicBezTo>
                  <a:cubicBezTo>
                    <a:pt x="240" y="21"/>
                    <a:pt x="239" y="21"/>
                    <a:pt x="239" y="21"/>
                  </a:cubicBezTo>
                  <a:cubicBezTo>
                    <a:pt x="239" y="21"/>
                    <a:pt x="239" y="21"/>
                    <a:pt x="239" y="21"/>
                  </a:cubicBezTo>
                  <a:cubicBezTo>
                    <a:pt x="239" y="21"/>
                    <a:pt x="238" y="21"/>
                    <a:pt x="238" y="20"/>
                  </a:cubicBezTo>
                  <a:cubicBezTo>
                    <a:pt x="238" y="20"/>
                    <a:pt x="237" y="19"/>
                    <a:pt x="237" y="18"/>
                  </a:cubicBezTo>
                  <a:cubicBezTo>
                    <a:pt x="237" y="17"/>
                    <a:pt x="237" y="17"/>
                    <a:pt x="237" y="17"/>
                  </a:cubicBezTo>
                  <a:cubicBezTo>
                    <a:pt x="237" y="17"/>
                    <a:pt x="236" y="16"/>
                    <a:pt x="236" y="16"/>
                  </a:cubicBezTo>
                  <a:cubicBezTo>
                    <a:pt x="235" y="15"/>
                    <a:pt x="235" y="15"/>
                    <a:pt x="235" y="15"/>
                  </a:cubicBezTo>
                  <a:cubicBezTo>
                    <a:pt x="235" y="14"/>
                    <a:pt x="235" y="14"/>
                    <a:pt x="235" y="14"/>
                  </a:cubicBezTo>
                  <a:cubicBezTo>
                    <a:pt x="234" y="14"/>
                    <a:pt x="234" y="14"/>
                    <a:pt x="234" y="14"/>
                  </a:cubicBezTo>
                  <a:cubicBezTo>
                    <a:pt x="233" y="14"/>
                    <a:pt x="233" y="13"/>
                    <a:pt x="233" y="12"/>
                  </a:cubicBezTo>
                  <a:cubicBezTo>
                    <a:pt x="233" y="12"/>
                    <a:pt x="233" y="12"/>
                    <a:pt x="233" y="12"/>
                  </a:cubicBezTo>
                  <a:cubicBezTo>
                    <a:pt x="232" y="11"/>
                    <a:pt x="232" y="11"/>
                    <a:pt x="232" y="11"/>
                  </a:cubicBezTo>
                  <a:cubicBezTo>
                    <a:pt x="231" y="10"/>
                    <a:pt x="231" y="10"/>
                    <a:pt x="231" y="10"/>
                  </a:cubicBezTo>
                  <a:cubicBezTo>
                    <a:pt x="230" y="9"/>
                    <a:pt x="230" y="9"/>
                    <a:pt x="230" y="9"/>
                  </a:cubicBezTo>
                  <a:cubicBezTo>
                    <a:pt x="230" y="9"/>
                    <a:pt x="229" y="8"/>
                    <a:pt x="229" y="8"/>
                  </a:cubicBezTo>
                  <a:cubicBezTo>
                    <a:pt x="228" y="7"/>
                    <a:pt x="227" y="6"/>
                    <a:pt x="227" y="6"/>
                  </a:cubicBezTo>
                  <a:cubicBezTo>
                    <a:pt x="227" y="6"/>
                    <a:pt x="227" y="5"/>
                    <a:pt x="227" y="5"/>
                  </a:cubicBezTo>
                  <a:cubicBezTo>
                    <a:pt x="227" y="5"/>
                    <a:pt x="226" y="5"/>
                    <a:pt x="226" y="5"/>
                  </a:cubicBezTo>
                  <a:cubicBezTo>
                    <a:pt x="224" y="5"/>
                    <a:pt x="224" y="5"/>
                    <a:pt x="224" y="5"/>
                  </a:cubicBezTo>
                  <a:cubicBezTo>
                    <a:pt x="224" y="3"/>
                    <a:pt x="224" y="3"/>
                    <a:pt x="224" y="3"/>
                  </a:cubicBezTo>
                  <a:cubicBezTo>
                    <a:pt x="224" y="3"/>
                    <a:pt x="224" y="3"/>
                    <a:pt x="223" y="3"/>
                  </a:cubicBezTo>
                  <a:cubicBezTo>
                    <a:pt x="222" y="3"/>
                    <a:pt x="222" y="2"/>
                    <a:pt x="222" y="2"/>
                  </a:cubicBezTo>
                  <a:cubicBezTo>
                    <a:pt x="222" y="1"/>
                    <a:pt x="222" y="1"/>
                    <a:pt x="222" y="1"/>
                  </a:cubicBezTo>
                  <a:cubicBezTo>
                    <a:pt x="219" y="2"/>
                    <a:pt x="219" y="2"/>
                    <a:pt x="219" y="2"/>
                  </a:cubicBezTo>
                  <a:cubicBezTo>
                    <a:pt x="219" y="2"/>
                    <a:pt x="219" y="2"/>
                    <a:pt x="219" y="2"/>
                  </a:cubicBezTo>
                  <a:cubicBezTo>
                    <a:pt x="219" y="2"/>
                    <a:pt x="217" y="1"/>
                    <a:pt x="217" y="1"/>
                  </a:cubicBezTo>
                  <a:cubicBezTo>
                    <a:pt x="217" y="0"/>
                    <a:pt x="216" y="0"/>
                    <a:pt x="216" y="0"/>
                  </a:cubicBezTo>
                  <a:cubicBezTo>
                    <a:pt x="215" y="1"/>
                    <a:pt x="215" y="1"/>
                    <a:pt x="215" y="1"/>
                  </a:cubicBezTo>
                  <a:cubicBezTo>
                    <a:pt x="213" y="1"/>
                    <a:pt x="213" y="1"/>
                    <a:pt x="213" y="1"/>
                  </a:cubicBezTo>
                  <a:cubicBezTo>
                    <a:pt x="212" y="1"/>
                    <a:pt x="212" y="1"/>
                    <a:pt x="212" y="1"/>
                  </a:cubicBezTo>
                  <a:cubicBezTo>
                    <a:pt x="211" y="0"/>
                    <a:pt x="211" y="0"/>
                    <a:pt x="211" y="0"/>
                  </a:cubicBezTo>
                  <a:cubicBezTo>
                    <a:pt x="208" y="1"/>
                    <a:pt x="207" y="1"/>
                    <a:pt x="207" y="1"/>
                  </a:cubicBezTo>
                  <a:cubicBezTo>
                    <a:pt x="204" y="2"/>
                    <a:pt x="199" y="5"/>
                    <a:pt x="199" y="7"/>
                  </a:cubicBezTo>
                  <a:cubicBezTo>
                    <a:pt x="198" y="9"/>
                    <a:pt x="199" y="14"/>
                    <a:pt x="197" y="15"/>
                  </a:cubicBezTo>
                  <a:cubicBezTo>
                    <a:pt x="194" y="15"/>
                    <a:pt x="191" y="20"/>
                    <a:pt x="190" y="20"/>
                  </a:cubicBezTo>
                  <a:cubicBezTo>
                    <a:pt x="181" y="25"/>
                    <a:pt x="181" y="25"/>
                    <a:pt x="181" y="25"/>
                  </a:cubicBezTo>
                  <a:cubicBezTo>
                    <a:pt x="181" y="25"/>
                    <a:pt x="174" y="28"/>
                    <a:pt x="170" y="28"/>
                  </a:cubicBezTo>
                  <a:cubicBezTo>
                    <a:pt x="166" y="29"/>
                    <a:pt x="163" y="32"/>
                    <a:pt x="163" y="32"/>
                  </a:cubicBezTo>
                  <a:cubicBezTo>
                    <a:pt x="158" y="39"/>
                    <a:pt x="158" y="39"/>
                    <a:pt x="158" y="39"/>
                  </a:cubicBezTo>
                  <a:cubicBezTo>
                    <a:pt x="150" y="40"/>
                    <a:pt x="150" y="40"/>
                    <a:pt x="150" y="40"/>
                  </a:cubicBezTo>
                  <a:cubicBezTo>
                    <a:pt x="146" y="36"/>
                    <a:pt x="146" y="36"/>
                    <a:pt x="146" y="36"/>
                  </a:cubicBezTo>
                  <a:cubicBezTo>
                    <a:pt x="142" y="37"/>
                    <a:pt x="142" y="37"/>
                    <a:pt x="142" y="37"/>
                  </a:cubicBezTo>
                  <a:cubicBezTo>
                    <a:pt x="141" y="36"/>
                    <a:pt x="141" y="36"/>
                    <a:pt x="141" y="36"/>
                  </a:cubicBezTo>
                  <a:cubicBezTo>
                    <a:pt x="139" y="37"/>
                    <a:pt x="139" y="37"/>
                    <a:pt x="139" y="37"/>
                  </a:cubicBezTo>
                  <a:cubicBezTo>
                    <a:pt x="127" y="36"/>
                    <a:pt x="127" y="36"/>
                    <a:pt x="127" y="36"/>
                  </a:cubicBezTo>
                  <a:cubicBezTo>
                    <a:pt x="121" y="39"/>
                    <a:pt x="121" y="39"/>
                    <a:pt x="121" y="39"/>
                  </a:cubicBezTo>
                  <a:cubicBezTo>
                    <a:pt x="110" y="38"/>
                    <a:pt x="110" y="38"/>
                    <a:pt x="110" y="38"/>
                  </a:cubicBezTo>
                  <a:cubicBezTo>
                    <a:pt x="110" y="38"/>
                    <a:pt x="102" y="39"/>
                    <a:pt x="100" y="39"/>
                  </a:cubicBezTo>
                  <a:cubicBezTo>
                    <a:pt x="97" y="39"/>
                    <a:pt x="97" y="39"/>
                    <a:pt x="97" y="39"/>
                  </a:cubicBezTo>
                  <a:cubicBezTo>
                    <a:pt x="95" y="38"/>
                    <a:pt x="93" y="36"/>
                    <a:pt x="93" y="36"/>
                  </a:cubicBezTo>
                  <a:cubicBezTo>
                    <a:pt x="93" y="36"/>
                    <a:pt x="89" y="37"/>
                    <a:pt x="88" y="38"/>
                  </a:cubicBezTo>
                  <a:cubicBezTo>
                    <a:pt x="87" y="39"/>
                    <a:pt x="83" y="44"/>
                    <a:pt x="83" y="44"/>
                  </a:cubicBezTo>
                  <a:cubicBezTo>
                    <a:pt x="83" y="45"/>
                    <a:pt x="83" y="45"/>
                    <a:pt x="83" y="45"/>
                  </a:cubicBezTo>
                  <a:cubicBezTo>
                    <a:pt x="85" y="50"/>
                    <a:pt x="85" y="50"/>
                    <a:pt x="85" y="50"/>
                  </a:cubicBezTo>
                  <a:cubicBezTo>
                    <a:pt x="81" y="53"/>
                    <a:pt x="81" y="53"/>
                    <a:pt x="81" y="53"/>
                  </a:cubicBezTo>
                  <a:cubicBezTo>
                    <a:pt x="81" y="53"/>
                    <a:pt x="81" y="53"/>
                    <a:pt x="81" y="53"/>
                  </a:cubicBezTo>
                  <a:cubicBezTo>
                    <a:pt x="81" y="53"/>
                    <a:pt x="81" y="53"/>
                    <a:pt x="81" y="53"/>
                  </a:cubicBezTo>
                  <a:cubicBezTo>
                    <a:pt x="81" y="53"/>
                    <a:pt x="81" y="53"/>
                    <a:pt x="81" y="53"/>
                  </a:cubicBezTo>
                  <a:cubicBezTo>
                    <a:pt x="81" y="53"/>
                    <a:pt x="81" y="53"/>
                    <a:pt x="81" y="53"/>
                  </a:cubicBezTo>
                  <a:cubicBezTo>
                    <a:pt x="81" y="54"/>
                    <a:pt x="81" y="54"/>
                    <a:pt x="81" y="54"/>
                  </a:cubicBezTo>
                  <a:cubicBezTo>
                    <a:pt x="81" y="54"/>
                    <a:pt x="81" y="54"/>
                    <a:pt x="81" y="54"/>
                  </a:cubicBezTo>
                  <a:cubicBezTo>
                    <a:pt x="81" y="54"/>
                    <a:pt x="81" y="54"/>
                    <a:pt x="81" y="54"/>
                  </a:cubicBezTo>
                  <a:cubicBezTo>
                    <a:pt x="81" y="54"/>
                    <a:pt x="81" y="54"/>
                    <a:pt x="81" y="54"/>
                  </a:cubicBezTo>
                  <a:cubicBezTo>
                    <a:pt x="81" y="54"/>
                    <a:pt x="81" y="54"/>
                    <a:pt x="81" y="54"/>
                  </a:cubicBezTo>
                  <a:cubicBezTo>
                    <a:pt x="81" y="54"/>
                    <a:pt x="81" y="54"/>
                    <a:pt x="81" y="54"/>
                  </a:cubicBezTo>
                  <a:cubicBezTo>
                    <a:pt x="81" y="54"/>
                    <a:pt x="81" y="54"/>
                    <a:pt x="81" y="54"/>
                  </a:cubicBezTo>
                  <a:cubicBezTo>
                    <a:pt x="81" y="54"/>
                    <a:pt x="81" y="54"/>
                    <a:pt x="81" y="54"/>
                  </a:cubicBezTo>
                  <a:cubicBezTo>
                    <a:pt x="81" y="54"/>
                    <a:pt x="81" y="54"/>
                    <a:pt x="81" y="54"/>
                  </a:cubicBezTo>
                  <a:cubicBezTo>
                    <a:pt x="81" y="54"/>
                    <a:pt x="81" y="54"/>
                    <a:pt x="81" y="54"/>
                  </a:cubicBezTo>
                  <a:cubicBezTo>
                    <a:pt x="81" y="55"/>
                    <a:pt x="80" y="55"/>
                    <a:pt x="79" y="55"/>
                  </a:cubicBezTo>
                  <a:cubicBezTo>
                    <a:pt x="79" y="56"/>
                    <a:pt x="78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69" y="61"/>
                    <a:pt x="69" y="61"/>
                    <a:pt x="69" y="61"/>
                  </a:cubicBezTo>
                  <a:close/>
                </a:path>
              </a:pathLst>
            </a:custGeom>
            <a:grpFill/>
            <a:ln w="3175" cap="rnd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Lato Light"/>
              </a:endParaRPr>
            </a:p>
          </p:txBody>
        </p:sp>
        <p:sp>
          <p:nvSpPr>
            <p:cNvPr id="41" name="Freeform 90">
              <a:extLst>
                <a:ext uri="{FF2B5EF4-FFF2-40B4-BE49-F238E27FC236}">
                  <a16:creationId xmlns:a16="http://schemas.microsoft.com/office/drawing/2014/main" id="{EC47410F-3581-A7A5-64A0-8EA97AE44B81}"/>
                </a:ext>
              </a:extLst>
            </p:cNvPr>
            <p:cNvSpPr>
              <a:spLocks/>
            </p:cNvSpPr>
            <p:nvPr/>
          </p:nvSpPr>
          <p:spPr bwMode="auto">
            <a:xfrm>
              <a:off x="6015453" y="2278355"/>
              <a:ext cx="1400674" cy="943961"/>
            </a:xfrm>
            <a:custGeom>
              <a:avLst/>
              <a:gdLst>
                <a:gd name="T0" fmla="*/ 166 w 614"/>
                <a:gd name="T1" fmla="*/ 283 h 427"/>
                <a:gd name="T2" fmla="*/ 173 w 614"/>
                <a:gd name="T3" fmla="*/ 277 h 427"/>
                <a:gd name="T4" fmla="*/ 185 w 614"/>
                <a:gd name="T5" fmla="*/ 270 h 427"/>
                <a:gd name="T6" fmla="*/ 195 w 614"/>
                <a:gd name="T7" fmla="*/ 267 h 427"/>
                <a:gd name="T8" fmla="*/ 207 w 614"/>
                <a:gd name="T9" fmla="*/ 270 h 427"/>
                <a:gd name="T10" fmla="*/ 208 w 614"/>
                <a:gd name="T11" fmla="*/ 270 h 427"/>
                <a:gd name="T12" fmla="*/ 208 w 614"/>
                <a:gd name="T13" fmla="*/ 270 h 427"/>
                <a:gd name="T14" fmla="*/ 209 w 614"/>
                <a:gd name="T15" fmla="*/ 270 h 427"/>
                <a:gd name="T16" fmla="*/ 210 w 614"/>
                <a:gd name="T17" fmla="*/ 270 h 427"/>
                <a:gd name="T18" fmla="*/ 210 w 614"/>
                <a:gd name="T19" fmla="*/ 270 h 427"/>
                <a:gd name="T20" fmla="*/ 211 w 614"/>
                <a:gd name="T21" fmla="*/ 270 h 427"/>
                <a:gd name="T22" fmla="*/ 213 w 614"/>
                <a:gd name="T23" fmla="*/ 273 h 427"/>
                <a:gd name="T24" fmla="*/ 223 w 614"/>
                <a:gd name="T25" fmla="*/ 273 h 427"/>
                <a:gd name="T26" fmla="*/ 227 w 614"/>
                <a:gd name="T27" fmla="*/ 278 h 427"/>
                <a:gd name="T28" fmla="*/ 249 w 614"/>
                <a:gd name="T29" fmla="*/ 280 h 427"/>
                <a:gd name="T30" fmla="*/ 259 w 614"/>
                <a:gd name="T31" fmla="*/ 288 h 427"/>
                <a:gd name="T32" fmla="*/ 268 w 614"/>
                <a:gd name="T33" fmla="*/ 305 h 427"/>
                <a:gd name="T34" fmla="*/ 280 w 614"/>
                <a:gd name="T35" fmla="*/ 312 h 427"/>
                <a:gd name="T36" fmla="*/ 287 w 614"/>
                <a:gd name="T37" fmla="*/ 326 h 427"/>
                <a:gd name="T38" fmla="*/ 302 w 614"/>
                <a:gd name="T39" fmla="*/ 337 h 427"/>
                <a:gd name="T40" fmla="*/ 305 w 614"/>
                <a:gd name="T41" fmla="*/ 349 h 427"/>
                <a:gd name="T42" fmla="*/ 292 w 614"/>
                <a:gd name="T43" fmla="*/ 353 h 427"/>
                <a:gd name="T44" fmla="*/ 281 w 614"/>
                <a:gd name="T45" fmla="*/ 356 h 427"/>
                <a:gd name="T46" fmla="*/ 271 w 614"/>
                <a:gd name="T47" fmla="*/ 366 h 427"/>
                <a:gd name="T48" fmla="*/ 270 w 614"/>
                <a:gd name="T49" fmla="*/ 387 h 427"/>
                <a:gd name="T50" fmla="*/ 268 w 614"/>
                <a:gd name="T51" fmla="*/ 405 h 427"/>
                <a:gd name="T52" fmla="*/ 255 w 614"/>
                <a:gd name="T53" fmla="*/ 414 h 427"/>
                <a:gd name="T54" fmla="*/ 314 w 614"/>
                <a:gd name="T55" fmla="*/ 376 h 427"/>
                <a:gd name="T56" fmla="*/ 377 w 614"/>
                <a:gd name="T57" fmla="*/ 333 h 427"/>
                <a:gd name="T58" fmla="*/ 407 w 614"/>
                <a:gd name="T59" fmla="*/ 375 h 427"/>
                <a:gd name="T60" fmla="*/ 478 w 614"/>
                <a:gd name="T61" fmla="*/ 393 h 427"/>
                <a:gd name="T62" fmla="*/ 548 w 614"/>
                <a:gd name="T63" fmla="*/ 335 h 427"/>
                <a:gd name="T64" fmla="*/ 481 w 614"/>
                <a:gd name="T65" fmla="*/ 326 h 427"/>
                <a:gd name="T66" fmla="*/ 450 w 614"/>
                <a:gd name="T67" fmla="*/ 310 h 427"/>
                <a:gd name="T68" fmla="*/ 518 w 614"/>
                <a:gd name="T69" fmla="*/ 261 h 427"/>
                <a:gd name="T70" fmla="*/ 572 w 614"/>
                <a:gd name="T71" fmla="*/ 207 h 427"/>
                <a:gd name="T72" fmla="*/ 606 w 614"/>
                <a:gd name="T73" fmla="*/ 147 h 427"/>
                <a:gd name="T74" fmla="*/ 586 w 614"/>
                <a:gd name="T75" fmla="*/ 102 h 427"/>
                <a:gd name="T76" fmla="*/ 567 w 614"/>
                <a:gd name="T77" fmla="*/ 72 h 427"/>
                <a:gd name="T78" fmla="*/ 512 w 614"/>
                <a:gd name="T79" fmla="*/ 67 h 427"/>
                <a:gd name="T80" fmla="*/ 472 w 614"/>
                <a:gd name="T81" fmla="*/ 70 h 427"/>
                <a:gd name="T82" fmla="*/ 436 w 614"/>
                <a:gd name="T83" fmla="*/ 77 h 427"/>
                <a:gd name="T84" fmla="*/ 386 w 614"/>
                <a:gd name="T85" fmla="*/ 51 h 427"/>
                <a:gd name="T86" fmla="*/ 361 w 614"/>
                <a:gd name="T87" fmla="*/ 26 h 427"/>
                <a:gd name="T88" fmla="*/ 307 w 614"/>
                <a:gd name="T89" fmla="*/ 17 h 427"/>
                <a:gd name="T90" fmla="*/ 258 w 614"/>
                <a:gd name="T91" fmla="*/ 44 h 427"/>
                <a:gd name="T92" fmla="*/ 243 w 614"/>
                <a:gd name="T93" fmla="*/ 94 h 427"/>
                <a:gd name="T94" fmla="*/ 202 w 614"/>
                <a:gd name="T95" fmla="*/ 96 h 427"/>
                <a:gd name="T96" fmla="*/ 166 w 614"/>
                <a:gd name="T97" fmla="*/ 97 h 427"/>
                <a:gd name="T98" fmla="*/ 118 w 614"/>
                <a:gd name="T99" fmla="*/ 102 h 427"/>
                <a:gd name="T100" fmla="*/ 44 w 614"/>
                <a:gd name="T101" fmla="*/ 111 h 427"/>
                <a:gd name="T102" fmla="*/ 30 w 614"/>
                <a:gd name="T103" fmla="*/ 130 h 427"/>
                <a:gd name="T104" fmla="*/ 27 w 614"/>
                <a:gd name="T105" fmla="*/ 152 h 427"/>
                <a:gd name="T106" fmla="*/ 46 w 614"/>
                <a:gd name="T107" fmla="*/ 182 h 427"/>
                <a:gd name="T108" fmla="*/ 33 w 614"/>
                <a:gd name="T109" fmla="*/ 207 h 427"/>
                <a:gd name="T110" fmla="*/ 14 w 614"/>
                <a:gd name="T111" fmla="*/ 261 h 427"/>
                <a:gd name="T112" fmla="*/ 15 w 614"/>
                <a:gd name="T113" fmla="*/ 273 h 427"/>
                <a:gd name="T114" fmla="*/ 6 w 614"/>
                <a:gd name="T115" fmla="*/ 282 h 427"/>
                <a:gd name="T116" fmla="*/ 1 w 614"/>
                <a:gd name="T117" fmla="*/ 297 h 427"/>
                <a:gd name="T118" fmla="*/ 0 w 614"/>
                <a:gd name="T119" fmla="*/ 311 h 427"/>
                <a:gd name="T120" fmla="*/ 22 w 614"/>
                <a:gd name="T121" fmla="*/ 321 h 427"/>
                <a:gd name="T122" fmla="*/ 61 w 614"/>
                <a:gd name="T123" fmla="*/ 323 h 427"/>
                <a:gd name="T124" fmla="*/ 114 w 614"/>
                <a:gd name="T125" fmla="*/ 317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14" h="427">
                  <a:moveTo>
                    <a:pt x="141" y="305"/>
                  </a:moveTo>
                  <a:cubicBezTo>
                    <a:pt x="142" y="305"/>
                    <a:pt x="145" y="300"/>
                    <a:pt x="148" y="300"/>
                  </a:cubicBezTo>
                  <a:cubicBezTo>
                    <a:pt x="150" y="299"/>
                    <a:pt x="149" y="294"/>
                    <a:pt x="150" y="292"/>
                  </a:cubicBezTo>
                  <a:cubicBezTo>
                    <a:pt x="151" y="290"/>
                    <a:pt x="156" y="286"/>
                    <a:pt x="159" y="285"/>
                  </a:cubicBezTo>
                  <a:cubicBezTo>
                    <a:pt x="160" y="285"/>
                    <a:pt x="160" y="285"/>
                    <a:pt x="160" y="285"/>
                  </a:cubicBezTo>
                  <a:cubicBezTo>
                    <a:pt x="160" y="283"/>
                    <a:pt x="160" y="283"/>
                    <a:pt x="160" y="283"/>
                  </a:cubicBezTo>
                  <a:cubicBezTo>
                    <a:pt x="160" y="283"/>
                    <a:pt x="163" y="282"/>
                    <a:pt x="163" y="281"/>
                  </a:cubicBezTo>
                  <a:cubicBezTo>
                    <a:pt x="164" y="281"/>
                    <a:pt x="164" y="282"/>
                    <a:pt x="164" y="282"/>
                  </a:cubicBezTo>
                  <a:cubicBezTo>
                    <a:pt x="164" y="282"/>
                    <a:pt x="165" y="283"/>
                    <a:pt x="166" y="283"/>
                  </a:cubicBezTo>
                  <a:cubicBezTo>
                    <a:pt x="166" y="283"/>
                    <a:pt x="167" y="282"/>
                    <a:pt x="167" y="282"/>
                  </a:cubicBezTo>
                  <a:cubicBezTo>
                    <a:pt x="167" y="281"/>
                    <a:pt x="167" y="280"/>
                    <a:pt x="167" y="280"/>
                  </a:cubicBezTo>
                  <a:cubicBezTo>
                    <a:pt x="166" y="279"/>
                    <a:pt x="166" y="278"/>
                    <a:pt x="166" y="278"/>
                  </a:cubicBezTo>
                  <a:cubicBezTo>
                    <a:pt x="166" y="278"/>
                    <a:pt x="166" y="278"/>
                    <a:pt x="166" y="278"/>
                  </a:cubicBezTo>
                  <a:cubicBezTo>
                    <a:pt x="166" y="278"/>
                    <a:pt x="167" y="278"/>
                    <a:pt x="167" y="278"/>
                  </a:cubicBezTo>
                  <a:cubicBezTo>
                    <a:pt x="167" y="278"/>
                    <a:pt x="168" y="277"/>
                    <a:pt x="168" y="277"/>
                  </a:cubicBezTo>
                  <a:cubicBezTo>
                    <a:pt x="170" y="278"/>
                    <a:pt x="170" y="278"/>
                    <a:pt x="170" y="278"/>
                  </a:cubicBezTo>
                  <a:cubicBezTo>
                    <a:pt x="170" y="278"/>
                    <a:pt x="171" y="278"/>
                    <a:pt x="171" y="278"/>
                  </a:cubicBezTo>
                  <a:cubicBezTo>
                    <a:pt x="172" y="279"/>
                    <a:pt x="173" y="277"/>
                    <a:pt x="173" y="277"/>
                  </a:cubicBezTo>
                  <a:cubicBezTo>
                    <a:pt x="174" y="276"/>
                    <a:pt x="174" y="276"/>
                    <a:pt x="174" y="276"/>
                  </a:cubicBezTo>
                  <a:cubicBezTo>
                    <a:pt x="174" y="276"/>
                    <a:pt x="174" y="276"/>
                    <a:pt x="174" y="275"/>
                  </a:cubicBezTo>
                  <a:cubicBezTo>
                    <a:pt x="174" y="275"/>
                    <a:pt x="175" y="275"/>
                    <a:pt x="176" y="275"/>
                  </a:cubicBezTo>
                  <a:cubicBezTo>
                    <a:pt x="176" y="275"/>
                    <a:pt x="178" y="275"/>
                    <a:pt x="179" y="275"/>
                  </a:cubicBezTo>
                  <a:cubicBezTo>
                    <a:pt x="180" y="275"/>
                    <a:pt x="180" y="275"/>
                    <a:pt x="180" y="275"/>
                  </a:cubicBezTo>
                  <a:cubicBezTo>
                    <a:pt x="182" y="274"/>
                    <a:pt x="182" y="274"/>
                    <a:pt x="182" y="274"/>
                  </a:cubicBezTo>
                  <a:cubicBezTo>
                    <a:pt x="182" y="274"/>
                    <a:pt x="183" y="273"/>
                    <a:pt x="183" y="273"/>
                  </a:cubicBezTo>
                  <a:cubicBezTo>
                    <a:pt x="183" y="272"/>
                    <a:pt x="183" y="271"/>
                    <a:pt x="183" y="271"/>
                  </a:cubicBezTo>
                  <a:cubicBezTo>
                    <a:pt x="183" y="270"/>
                    <a:pt x="185" y="270"/>
                    <a:pt x="185" y="270"/>
                  </a:cubicBezTo>
                  <a:cubicBezTo>
                    <a:pt x="185" y="270"/>
                    <a:pt x="185" y="270"/>
                    <a:pt x="185" y="270"/>
                  </a:cubicBezTo>
                  <a:cubicBezTo>
                    <a:pt x="186" y="270"/>
                    <a:pt x="186" y="271"/>
                    <a:pt x="186" y="271"/>
                  </a:cubicBezTo>
                  <a:cubicBezTo>
                    <a:pt x="186" y="271"/>
                    <a:pt x="187" y="270"/>
                    <a:pt x="187" y="270"/>
                  </a:cubicBezTo>
                  <a:cubicBezTo>
                    <a:pt x="187" y="269"/>
                    <a:pt x="188" y="269"/>
                    <a:pt x="188" y="269"/>
                  </a:cubicBezTo>
                  <a:cubicBezTo>
                    <a:pt x="188" y="269"/>
                    <a:pt x="190" y="268"/>
                    <a:pt x="190" y="267"/>
                  </a:cubicBezTo>
                  <a:cubicBezTo>
                    <a:pt x="191" y="266"/>
                    <a:pt x="191" y="267"/>
                    <a:pt x="191" y="265"/>
                  </a:cubicBezTo>
                  <a:cubicBezTo>
                    <a:pt x="191" y="264"/>
                    <a:pt x="192" y="265"/>
                    <a:pt x="192" y="266"/>
                  </a:cubicBezTo>
                  <a:cubicBezTo>
                    <a:pt x="192" y="266"/>
                    <a:pt x="192" y="266"/>
                    <a:pt x="193" y="267"/>
                  </a:cubicBezTo>
                  <a:cubicBezTo>
                    <a:pt x="193" y="267"/>
                    <a:pt x="193" y="267"/>
                    <a:pt x="195" y="267"/>
                  </a:cubicBezTo>
                  <a:cubicBezTo>
                    <a:pt x="196" y="268"/>
                    <a:pt x="196" y="266"/>
                    <a:pt x="198" y="266"/>
                  </a:cubicBezTo>
                  <a:cubicBezTo>
                    <a:pt x="200" y="266"/>
                    <a:pt x="199" y="266"/>
                    <a:pt x="200" y="267"/>
                  </a:cubicBezTo>
                  <a:cubicBezTo>
                    <a:pt x="201" y="267"/>
                    <a:pt x="201" y="267"/>
                    <a:pt x="202" y="267"/>
                  </a:cubicBezTo>
                  <a:cubicBezTo>
                    <a:pt x="203" y="268"/>
                    <a:pt x="203" y="268"/>
                    <a:pt x="203" y="268"/>
                  </a:cubicBezTo>
                  <a:cubicBezTo>
                    <a:pt x="203" y="268"/>
                    <a:pt x="204" y="268"/>
                    <a:pt x="205" y="269"/>
                  </a:cubicBezTo>
                  <a:cubicBezTo>
                    <a:pt x="205" y="270"/>
                    <a:pt x="207" y="270"/>
                    <a:pt x="207" y="270"/>
                  </a:cubicBezTo>
                  <a:cubicBezTo>
                    <a:pt x="207" y="270"/>
                    <a:pt x="207" y="270"/>
                    <a:pt x="207" y="270"/>
                  </a:cubicBezTo>
                  <a:cubicBezTo>
                    <a:pt x="207" y="270"/>
                    <a:pt x="207" y="270"/>
                    <a:pt x="207" y="270"/>
                  </a:cubicBezTo>
                  <a:cubicBezTo>
                    <a:pt x="207" y="270"/>
                    <a:pt x="207" y="270"/>
                    <a:pt x="207" y="270"/>
                  </a:cubicBezTo>
                  <a:cubicBezTo>
                    <a:pt x="207" y="270"/>
                    <a:pt x="207" y="270"/>
                    <a:pt x="207" y="270"/>
                  </a:cubicBezTo>
                  <a:cubicBezTo>
                    <a:pt x="207" y="270"/>
                    <a:pt x="207" y="270"/>
                    <a:pt x="207" y="270"/>
                  </a:cubicBezTo>
                  <a:cubicBezTo>
                    <a:pt x="207" y="270"/>
                    <a:pt x="207" y="270"/>
                    <a:pt x="207" y="270"/>
                  </a:cubicBezTo>
                  <a:cubicBezTo>
                    <a:pt x="207" y="270"/>
                    <a:pt x="207" y="270"/>
                    <a:pt x="207" y="270"/>
                  </a:cubicBezTo>
                  <a:cubicBezTo>
                    <a:pt x="207" y="270"/>
                    <a:pt x="207" y="270"/>
                    <a:pt x="207" y="270"/>
                  </a:cubicBezTo>
                  <a:cubicBezTo>
                    <a:pt x="207" y="270"/>
                    <a:pt x="207" y="270"/>
                    <a:pt x="207" y="270"/>
                  </a:cubicBezTo>
                  <a:cubicBezTo>
                    <a:pt x="208" y="270"/>
                    <a:pt x="208" y="270"/>
                    <a:pt x="208" y="270"/>
                  </a:cubicBezTo>
                  <a:cubicBezTo>
                    <a:pt x="208" y="270"/>
                    <a:pt x="208" y="270"/>
                    <a:pt x="208" y="270"/>
                  </a:cubicBezTo>
                  <a:cubicBezTo>
                    <a:pt x="208" y="270"/>
                    <a:pt x="208" y="270"/>
                    <a:pt x="208" y="270"/>
                  </a:cubicBezTo>
                  <a:cubicBezTo>
                    <a:pt x="208" y="270"/>
                    <a:pt x="208" y="270"/>
                    <a:pt x="208" y="270"/>
                  </a:cubicBezTo>
                  <a:cubicBezTo>
                    <a:pt x="208" y="270"/>
                    <a:pt x="208" y="270"/>
                    <a:pt x="208" y="270"/>
                  </a:cubicBezTo>
                  <a:cubicBezTo>
                    <a:pt x="208" y="270"/>
                    <a:pt x="208" y="270"/>
                    <a:pt x="208" y="270"/>
                  </a:cubicBezTo>
                  <a:cubicBezTo>
                    <a:pt x="208" y="270"/>
                    <a:pt x="208" y="270"/>
                    <a:pt x="208" y="270"/>
                  </a:cubicBezTo>
                  <a:cubicBezTo>
                    <a:pt x="208" y="270"/>
                    <a:pt x="208" y="270"/>
                    <a:pt x="208" y="270"/>
                  </a:cubicBezTo>
                  <a:cubicBezTo>
                    <a:pt x="208" y="270"/>
                    <a:pt x="208" y="270"/>
                    <a:pt x="208" y="270"/>
                  </a:cubicBezTo>
                  <a:cubicBezTo>
                    <a:pt x="208" y="270"/>
                    <a:pt x="208" y="270"/>
                    <a:pt x="208" y="270"/>
                  </a:cubicBezTo>
                  <a:cubicBezTo>
                    <a:pt x="208" y="270"/>
                    <a:pt x="208" y="270"/>
                    <a:pt x="208" y="270"/>
                  </a:cubicBezTo>
                  <a:cubicBezTo>
                    <a:pt x="208" y="270"/>
                    <a:pt x="208" y="270"/>
                    <a:pt x="208" y="270"/>
                  </a:cubicBezTo>
                  <a:cubicBezTo>
                    <a:pt x="208" y="270"/>
                    <a:pt x="208" y="270"/>
                    <a:pt x="208" y="270"/>
                  </a:cubicBezTo>
                  <a:cubicBezTo>
                    <a:pt x="208" y="270"/>
                    <a:pt x="208" y="270"/>
                    <a:pt x="208" y="270"/>
                  </a:cubicBezTo>
                  <a:cubicBezTo>
                    <a:pt x="208" y="270"/>
                    <a:pt x="208" y="270"/>
                    <a:pt x="208" y="270"/>
                  </a:cubicBezTo>
                  <a:cubicBezTo>
                    <a:pt x="209" y="270"/>
                    <a:pt x="209" y="270"/>
                    <a:pt x="209" y="270"/>
                  </a:cubicBezTo>
                  <a:cubicBezTo>
                    <a:pt x="209" y="270"/>
                    <a:pt x="209" y="270"/>
                    <a:pt x="209" y="270"/>
                  </a:cubicBezTo>
                  <a:cubicBezTo>
                    <a:pt x="209" y="270"/>
                    <a:pt x="209" y="270"/>
                    <a:pt x="209" y="270"/>
                  </a:cubicBezTo>
                  <a:cubicBezTo>
                    <a:pt x="209" y="270"/>
                    <a:pt x="209" y="270"/>
                    <a:pt x="209" y="270"/>
                  </a:cubicBezTo>
                  <a:cubicBezTo>
                    <a:pt x="209" y="270"/>
                    <a:pt x="209" y="270"/>
                    <a:pt x="209" y="270"/>
                  </a:cubicBezTo>
                  <a:cubicBezTo>
                    <a:pt x="209" y="270"/>
                    <a:pt x="209" y="270"/>
                    <a:pt x="209" y="270"/>
                  </a:cubicBezTo>
                  <a:cubicBezTo>
                    <a:pt x="209" y="270"/>
                    <a:pt x="209" y="270"/>
                    <a:pt x="209" y="270"/>
                  </a:cubicBezTo>
                  <a:cubicBezTo>
                    <a:pt x="209" y="270"/>
                    <a:pt x="209" y="270"/>
                    <a:pt x="209" y="270"/>
                  </a:cubicBezTo>
                  <a:cubicBezTo>
                    <a:pt x="209" y="270"/>
                    <a:pt x="209" y="270"/>
                    <a:pt x="209" y="270"/>
                  </a:cubicBezTo>
                  <a:cubicBezTo>
                    <a:pt x="209" y="270"/>
                    <a:pt x="209" y="270"/>
                    <a:pt x="209" y="270"/>
                  </a:cubicBezTo>
                  <a:cubicBezTo>
                    <a:pt x="209" y="270"/>
                    <a:pt x="209" y="270"/>
                    <a:pt x="209" y="270"/>
                  </a:cubicBezTo>
                  <a:cubicBezTo>
                    <a:pt x="209" y="270"/>
                    <a:pt x="209" y="270"/>
                    <a:pt x="209" y="270"/>
                  </a:cubicBezTo>
                  <a:cubicBezTo>
                    <a:pt x="209" y="270"/>
                    <a:pt x="209" y="270"/>
                    <a:pt x="209" y="270"/>
                  </a:cubicBezTo>
                  <a:cubicBezTo>
                    <a:pt x="210" y="270"/>
                    <a:pt x="210" y="270"/>
                    <a:pt x="210" y="270"/>
                  </a:cubicBezTo>
                  <a:cubicBezTo>
                    <a:pt x="210" y="270"/>
                    <a:pt x="210" y="270"/>
                    <a:pt x="210" y="270"/>
                  </a:cubicBezTo>
                  <a:cubicBezTo>
                    <a:pt x="210" y="270"/>
                    <a:pt x="210" y="270"/>
                    <a:pt x="210" y="270"/>
                  </a:cubicBezTo>
                  <a:cubicBezTo>
                    <a:pt x="210" y="270"/>
                    <a:pt x="210" y="270"/>
                    <a:pt x="210" y="270"/>
                  </a:cubicBezTo>
                  <a:cubicBezTo>
                    <a:pt x="210" y="270"/>
                    <a:pt x="210" y="270"/>
                    <a:pt x="210" y="270"/>
                  </a:cubicBezTo>
                  <a:cubicBezTo>
                    <a:pt x="210" y="270"/>
                    <a:pt x="210" y="270"/>
                    <a:pt x="210" y="270"/>
                  </a:cubicBezTo>
                  <a:cubicBezTo>
                    <a:pt x="210" y="270"/>
                    <a:pt x="210" y="270"/>
                    <a:pt x="210" y="270"/>
                  </a:cubicBezTo>
                  <a:cubicBezTo>
                    <a:pt x="210" y="270"/>
                    <a:pt x="210" y="270"/>
                    <a:pt x="210" y="270"/>
                  </a:cubicBezTo>
                  <a:cubicBezTo>
                    <a:pt x="210" y="270"/>
                    <a:pt x="210" y="270"/>
                    <a:pt x="210" y="270"/>
                  </a:cubicBezTo>
                  <a:cubicBezTo>
                    <a:pt x="210" y="270"/>
                    <a:pt x="210" y="270"/>
                    <a:pt x="210" y="270"/>
                  </a:cubicBezTo>
                  <a:cubicBezTo>
                    <a:pt x="210" y="270"/>
                    <a:pt x="210" y="270"/>
                    <a:pt x="210" y="270"/>
                  </a:cubicBezTo>
                  <a:cubicBezTo>
                    <a:pt x="210" y="270"/>
                    <a:pt x="210" y="270"/>
                    <a:pt x="210" y="270"/>
                  </a:cubicBezTo>
                  <a:cubicBezTo>
                    <a:pt x="210" y="270"/>
                    <a:pt x="210" y="270"/>
                    <a:pt x="210" y="270"/>
                  </a:cubicBezTo>
                  <a:cubicBezTo>
                    <a:pt x="210" y="270"/>
                    <a:pt x="210" y="270"/>
                    <a:pt x="210" y="270"/>
                  </a:cubicBezTo>
                  <a:cubicBezTo>
                    <a:pt x="210" y="270"/>
                    <a:pt x="210" y="270"/>
                    <a:pt x="210" y="270"/>
                  </a:cubicBezTo>
                  <a:cubicBezTo>
                    <a:pt x="210" y="270"/>
                    <a:pt x="210" y="270"/>
                    <a:pt x="210" y="270"/>
                  </a:cubicBezTo>
                  <a:cubicBezTo>
                    <a:pt x="210" y="270"/>
                    <a:pt x="210" y="270"/>
                    <a:pt x="210" y="270"/>
                  </a:cubicBezTo>
                  <a:cubicBezTo>
                    <a:pt x="210" y="270"/>
                    <a:pt x="210" y="270"/>
                    <a:pt x="210" y="270"/>
                  </a:cubicBezTo>
                  <a:cubicBezTo>
                    <a:pt x="211" y="270"/>
                    <a:pt x="211" y="270"/>
                    <a:pt x="211" y="270"/>
                  </a:cubicBezTo>
                  <a:cubicBezTo>
                    <a:pt x="211" y="270"/>
                    <a:pt x="211" y="270"/>
                    <a:pt x="211" y="270"/>
                  </a:cubicBezTo>
                  <a:cubicBezTo>
                    <a:pt x="211" y="270"/>
                    <a:pt x="211" y="270"/>
                    <a:pt x="211" y="270"/>
                  </a:cubicBezTo>
                  <a:cubicBezTo>
                    <a:pt x="211" y="270"/>
                    <a:pt x="211" y="270"/>
                    <a:pt x="211" y="270"/>
                  </a:cubicBezTo>
                  <a:cubicBezTo>
                    <a:pt x="211" y="270"/>
                    <a:pt x="211" y="270"/>
                    <a:pt x="211" y="270"/>
                  </a:cubicBezTo>
                  <a:cubicBezTo>
                    <a:pt x="211" y="270"/>
                    <a:pt x="211" y="270"/>
                    <a:pt x="211" y="270"/>
                  </a:cubicBezTo>
                  <a:cubicBezTo>
                    <a:pt x="211" y="270"/>
                    <a:pt x="211" y="270"/>
                    <a:pt x="211" y="270"/>
                  </a:cubicBezTo>
                  <a:cubicBezTo>
                    <a:pt x="211" y="270"/>
                    <a:pt x="211" y="270"/>
                    <a:pt x="211" y="270"/>
                  </a:cubicBezTo>
                  <a:cubicBezTo>
                    <a:pt x="211" y="270"/>
                    <a:pt x="211" y="270"/>
                    <a:pt x="211" y="270"/>
                  </a:cubicBezTo>
                  <a:cubicBezTo>
                    <a:pt x="212" y="271"/>
                    <a:pt x="212" y="271"/>
                    <a:pt x="212" y="271"/>
                  </a:cubicBezTo>
                  <a:cubicBezTo>
                    <a:pt x="212" y="271"/>
                    <a:pt x="212" y="273"/>
                    <a:pt x="213" y="273"/>
                  </a:cubicBezTo>
                  <a:cubicBezTo>
                    <a:pt x="213" y="274"/>
                    <a:pt x="213" y="274"/>
                    <a:pt x="214" y="274"/>
                  </a:cubicBezTo>
                  <a:cubicBezTo>
                    <a:pt x="214" y="274"/>
                    <a:pt x="215" y="272"/>
                    <a:pt x="215" y="271"/>
                  </a:cubicBezTo>
                  <a:cubicBezTo>
                    <a:pt x="215" y="271"/>
                    <a:pt x="216" y="272"/>
                    <a:pt x="216" y="272"/>
                  </a:cubicBezTo>
                  <a:cubicBezTo>
                    <a:pt x="216" y="272"/>
                    <a:pt x="216" y="274"/>
                    <a:pt x="217" y="274"/>
                  </a:cubicBezTo>
                  <a:cubicBezTo>
                    <a:pt x="217" y="273"/>
                    <a:pt x="218" y="273"/>
                    <a:pt x="218" y="273"/>
                  </a:cubicBezTo>
                  <a:cubicBezTo>
                    <a:pt x="219" y="273"/>
                    <a:pt x="218" y="272"/>
                    <a:pt x="218" y="272"/>
                  </a:cubicBezTo>
                  <a:cubicBezTo>
                    <a:pt x="218" y="272"/>
                    <a:pt x="219" y="271"/>
                    <a:pt x="219" y="271"/>
                  </a:cubicBezTo>
                  <a:cubicBezTo>
                    <a:pt x="220" y="271"/>
                    <a:pt x="222" y="271"/>
                    <a:pt x="222" y="271"/>
                  </a:cubicBezTo>
                  <a:cubicBezTo>
                    <a:pt x="223" y="271"/>
                    <a:pt x="223" y="273"/>
                    <a:pt x="223" y="273"/>
                  </a:cubicBezTo>
                  <a:cubicBezTo>
                    <a:pt x="223" y="273"/>
                    <a:pt x="222" y="275"/>
                    <a:pt x="222" y="275"/>
                  </a:cubicBezTo>
                  <a:cubicBezTo>
                    <a:pt x="222" y="275"/>
                    <a:pt x="221" y="276"/>
                    <a:pt x="221" y="277"/>
                  </a:cubicBezTo>
                  <a:cubicBezTo>
                    <a:pt x="221" y="277"/>
                    <a:pt x="221" y="277"/>
                    <a:pt x="222" y="276"/>
                  </a:cubicBezTo>
                  <a:cubicBezTo>
                    <a:pt x="224" y="276"/>
                    <a:pt x="223" y="275"/>
                    <a:pt x="223" y="275"/>
                  </a:cubicBezTo>
                  <a:cubicBezTo>
                    <a:pt x="224" y="273"/>
                    <a:pt x="224" y="273"/>
                    <a:pt x="224" y="273"/>
                  </a:cubicBezTo>
                  <a:cubicBezTo>
                    <a:pt x="224" y="273"/>
                    <a:pt x="226" y="274"/>
                    <a:pt x="226" y="275"/>
                  </a:cubicBezTo>
                  <a:cubicBezTo>
                    <a:pt x="226" y="275"/>
                    <a:pt x="226" y="276"/>
                    <a:pt x="226" y="276"/>
                  </a:cubicBezTo>
                  <a:cubicBezTo>
                    <a:pt x="226" y="277"/>
                    <a:pt x="227" y="277"/>
                    <a:pt x="227" y="278"/>
                  </a:cubicBezTo>
                  <a:cubicBezTo>
                    <a:pt x="228" y="279"/>
                    <a:pt x="227" y="278"/>
                    <a:pt x="227" y="278"/>
                  </a:cubicBezTo>
                  <a:cubicBezTo>
                    <a:pt x="227" y="277"/>
                    <a:pt x="228" y="275"/>
                    <a:pt x="228" y="275"/>
                  </a:cubicBezTo>
                  <a:cubicBezTo>
                    <a:pt x="229" y="273"/>
                    <a:pt x="229" y="273"/>
                    <a:pt x="229" y="273"/>
                  </a:cubicBezTo>
                  <a:cubicBezTo>
                    <a:pt x="229" y="273"/>
                    <a:pt x="233" y="273"/>
                    <a:pt x="237" y="273"/>
                  </a:cubicBezTo>
                  <a:cubicBezTo>
                    <a:pt x="241" y="273"/>
                    <a:pt x="238" y="272"/>
                    <a:pt x="238" y="272"/>
                  </a:cubicBezTo>
                  <a:cubicBezTo>
                    <a:pt x="240" y="272"/>
                    <a:pt x="240" y="272"/>
                    <a:pt x="240" y="272"/>
                  </a:cubicBezTo>
                  <a:cubicBezTo>
                    <a:pt x="241" y="276"/>
                    <a:pt x="241" y="276"/>
                    <a:pt x="241" y="276"/>
                  </a:cubicBezTo>
                  <a:cubicBezTo>
                    <a:pt x="241" y="276"/>
                    <a:pt x="243" y="278"/>
                    <a:pt x="244" y="278"/>
                  </a:cubicBezTo>
                  <a:cubicBezTo>
                    <a:pt x="245" y="279"/>
                    <a:pt x="245" y="279"/>
                    <a:pt x="247" y="280"/>
                  </a:cubicBezTo>
                  <a:cubicBezTo>
                    <a:pt x="250" y="280"/>
                    <a:pt x="249" y="280"/>
                    <a:pt x="249" y="280"/>
                  </a:cubicBezTo>
                  <a:cubicBezTo>
                    <a:pt x="250" y="280"/>
                    <a:pt x="250" y="278"/>
                    <a:pt x="251" y="277"/>
                  </a:cubicBezTo>
                  <a:cubicBezTo>
                    <a:pt x="251" y="276"/>
                    <a:pt x="252" y="276"/>
                    <a:pt x="252" y="276"/>
                  </a:cubicBezTo>
                  <a:cubicBezTo>
                    <a:pt x="252" y="276"/>
                    <a:pt x="254" y="278"/>
                    <a:pt x="254" y="278"/>
                  </a:cubicBezTo>
                  <a:cubicBezTo>
                    <a:pt x="255" y="279"/>
                    <a:pt x="255" y="280"/>
                    <a:pt x="255" y="280"/>
                  </a:cubicBezTo>
                  <a:cubicBezTo>
                    <a:pt x="258" y="281"/>
                    <a:pt x="258" y="281"/>
                    <a:pt x="258" y="281"/>
                  </a:cubicBezTo>
                  <a:cubicBezTo>
                    <a:pt x="258" y="282"/>
                    <a:pt x="258" y="282"/>
                    <a:pt x="258" y="282"/>
                  </a:cubicBezTo>
                  <a:cubicBezTo>
                    <a:pt x="258" y="285"/>
                    <a:pt x="258" y="285"/>
                    <a:pt x="258" y="285"/>
                  </a:cubicBezTo>
                  <a:cubicBezTo>
                    <a:pt x="260" y="286"/>
                    <a:pt x="260" y="286"/>
                    <a:pt x="260" y="286"/>
                  </a:cubicBezTo>
                  <a:cubicBezTo>
                    <a:pt x="259" y="288"/>
                    <a:pt x="259" y="288"/>
                    <a:pt x="259" y="288"/>
                  </a:cubicBezTo>
                  <a:cubicBezTo>
                    <a:pt x="259" y="288"/>
                    <a:pt x="260" y="290"/>
                    <a:pt x="260" y="291"/>
                  </a:cubicBezTo>
                  <a:cubicBezTo>
                    <a:pt x="260" y="291"/>
                    <a:pt x="261" y="293"/>
                    <a:pt x="261" y="293"/>
                  </a:cubicBezTo>
                  <a:cubicBezTo>
                    <a:pt x="261" y="296"/>
                    <a:pt x="261" y="296"/>
                    <a:pt x="261" y="296"/>
                  </a:cubicBezTo>
                  <a:cubicBezTo>
                    <a:pt x="260" y="298"/>
                    <a:pt x="260" y="298"/>
                    <a:pt x="260" y="298"/>
                  </a:cubicBezTo>
                  <a:cubicBezTo>
                    <a:pt x="261" y="299"/>
                    <a:pt x="261" y="299"/>
                    <a:pt x="261" y="299"/>
                  </a:cubicBezTo>
                  <a:cubicBezTo>
                    <a:pt x="261" y="299"/>
                    <a:pt x="261" y="302"/>
                    <a:pt x="262" y="303"/>
                  </a:cubicBezTo>
                  <a:cubicBezTo>
                    <a:pt x="263" y="305"/>
                    <a:pt x="264" y="302"/>
                    <a:pt x="264" y="302"/>
                  </a:cubicBezTo>
                  <a:cubicBezTo>
                    <a:pt x="266" y="302"/>
                    <a:pt x="266" y="302"/>
                    <a:pt x="266" y="302"/>
                  </a:cubicBezTo>
                  <a:cubicBezTo>
                    <a:pt x="268" y="305"/>
                    <a:pt x="268" y="305"/>
                    <a:pt x="268" y="305"/>
                  </a:cubicBezTo>
                  <a:cubicBezTo>
                    <a:pt x="269" y="305"/>
                    <a:pt x="269" y="305"/>
                    <a:pt x="269" y="305"/>
                  </a:cubicBezTo>
                  <a:cubicBezTo>
                    <a:pt x="271" y="306"/>
                    <a:pt x="271" y="306"/>
                    <a:pt x="271" y="306"/>
                  </a:cubicBezTo>
                  <a:cubicBezTo>
                    <a:pt x="272" y="309"/>
                    <a:pt x="272" y="309"/>
                    <a:pt x="272" y="309"/>
                  </a:cubicBezTo>
                  <a:cubicBezTo>
                    <a:pt x="274" y="308"/>
                    <a:pt x="274" y="308"/>
                    <a:pt x="274" y="308"/>
                  </a:cubicBezTo>
                  <a:cubicBezTo>
                    <a:pt x="275" y="305"/>
                    <a:pt x="275" y="305"/>
                    <a:pt x="275" y="305"/>
                  </a:cubicBezTo>
                  <a:cubicBezTo>
                    <a:pt x="277" y="306"/>
                    <a:pt x="277" y="306"/>
                    <a:pt x="277" y="306"/>
                  </a:cubicBezTo>
                  <a:cubicBezTo>
                    <a:pt x="279" y="306"/>
                    <a:pt x="279" y="306"/>
                    <a:pt x="279" y="306"/>
                  </a:cubicBezTo>
                  <a:cubicBezTo>
                    <a:pt x="279" y="310"/>
                    <a:pt x="279" y="310"/>
                    <a:pt x="279" y="310"/>
                  </a:cubicBezTo>
                  <a:cubicBezTo>
                    <a:pt x="279" y="310"/>
                    <a:pt x="280" y="311"/>
                    <a:pt x="280" y="312"/>
                  </a:cubicBezTo>
                  <a:cubicBezTo>
                    <a:pt x="280" y="312"/>
                    <a:pt x="280" y="314"/>
                    <a:pt x="280" y="314"/>
                  </a:cubicBezTo>
                  <a:cubicBezTo>
                    <a:pt x="281" y="316"/>
                    <a:pt x="281" y="316"/>
                    <a:pt x="281" y="316"/>
                  </a:cubicBezTo>
                  <a:cubicBezTo>
                    <a:pt x="278" y="317"/>
                    <a:pt x="278" y="317"/>
                    <a:pt x="278" y="317"/>
                  </a:cubicBezTo>
                  <a:cubicBezTo>
                    <a:pt x="280" y="318"/>
                    <a:pt x="280" y="318"/>
                    <a:pt x="280" y="318"/>
                  </a:cubicBezTo>
                  <a:cubicBezTo>
                    <a:pt x="280" y="318"/>
                    <a:pt x="282" y="318"/>
                    <a:pt x="283" y="318"/>
                  </a:cubicBezTo>
                  <a:cubicBezTo>
                    <a:pt x="284" y="318"/>
                    <a:pt x="284" y="321"/>
                    <a:pt x="284" y="321"/>
                  </a:cubicBezTo>
                  <a:cubicBezTo>
                    <a:pt x="284" y="321"/>
                    <a:pt x="284" y="322"/>
                    <a:pt x="283" y="323"/>
                  </a:cubicBezTo>
                  <a:cubicBezTo>
                    <a:pt x="283" y="323"/>
                    <a:pt x="283" y="324"/>
                    <a:pt x="283" y="325"/>
                  </a:cubicBezTo>
                  <a:cubicBezTo>
                    <a:pt x="284" y="325"/>
                    <a:pt x="286" y="326"/>
                    <a:pt x="287" y="326"/>
                  </a:cubicBezTo>
                  <a:cubicBezTo>
                    <a:pt x="289" y="326"/>
                    <a:pt x="289" y="326"/>
                    <a:pt x="289" y="326"/>
                  </a:cubicBezTo>
                  <a:cubicBezTo>
                    <a:pt x="291" y="326"/>
                    <a:pt x="291" y="326"/>
                    <a:pt x="291" y="326"/>
                  </a:cubicBezTo>
                  <a:cubicBezTo>
                    <a:pt x="291" y="326"/>
                    <a:pt x="292" y="327"/>
                    <a:pt x="293" y="327"/>
                  </a:cubicBezTo>
                  <a:cubicBezTo>
                    <a:pt x="293" y="326"/>
                    <a:pt x="295" y="326"/>
                    <a:pt x="295" y="326"/>
                  </a:cubicBezTo>
                  <a:cubicBezTo>
                    <a:pt x="297" y="328"/>
                    <a:pt x="297" y="328"/>
                    <a:pt x="297" y="328"/>
                  </a:cubicBezTo>
                  <a:cubicBezTo>
                    <a:pt x="299" y="327"/>
                    <a:pt x="299" y="327"/>
                    <a:pt x="299" y="327"/>
                  </a:cubicBezTo>
                  <a:cubicBezTo>
                    <a:pt x="299" y="329"/>
                    <a:pt x="299" y="329"/>
                    <a:pt x="299" y="329"/>
                  </a:cubicBezTo>
                  <a:cubicBezTo>
                    <a:pt x="299" y="329"/>
                    <a:pt x="301" y="333"/>
                    <a:pt x="301" y="333"/>
                  </a:cubicBezTo>
                  <a:cubicBezTo>
                    <a:pt x="302" y="334"/>
                    <a:pt x="302" y="336"/>
                    <a:pt x="302" y="337"/>
                  </a:cubicBezTo>
                  <a:cubicBezTo>
                    <a:pt x="302" y="338"/>
                    <a:pt x="303" y="340"/>
                    <a:pt x="303" y="340"/>
                  </a:cubicBezTo>
                  <a:cubicBezTo>
                    <a:pt x="303" y="340"/>
                    <a:pt x="302" y="340"/>
                    <a:pt x="301" y="341"/>
                  </a:cubicBezTo>
                  <a:cubicBezTo>
                    <a:pt x="300" y="342"/>
                    <a:pt x="302" y="343"/>
                    <a:pt x="302" y="343"/>
                  </a:cubicBezTo>
                  <a:cubicBezTo>
                    <a:pt x="304" y="343"/>
                    <a:pt x="304" y="343"/>
                    <a:pt x="304" y="343"/>
                  </a:cubicBezTo>
                  <a:cubicBezTo>
                    <a:pt x="304" y="343"/>
                    <a:pt x="306" y="345"/>
                    <a:pt x="306" y="346"/>
                  </a:cubicBezTo>
                  <a:cubicBezTo>
                    <a:pt x="307" y="347"/>
                    <a:pt x="309" y="346"/>
                    <a:pt x="310" y="346"/>
                  </a:cubicBezTo>
                  <a:cubicBezTo>
                    <a:pt x="311" y="345"/>
                    <a:pt x="313" y="346"/>
                    <a:pt x="313" y="347"/>
                  </a:cubicBezTo>
                  <a:cubicBezTo>
                    <a:pt x="313" y="347"/>
                    <a:pt x="310" y="348"/>
                    <a:pt x="309" y="348"/>
                  </a:cubicBezTo>
                  <a:cubicBezTo>
                    <a:pt x="308" y="349"/>
                    <a:pt x="305" y="349"/>
                    <a:pt x="305" y="349"/>
                  </a:cubicBezTo>
                  <a:cubicBezTo>
                    <a:pt x="304" y="352"/>
                    <a:pt x="304" y="352"/>
                    <a:pt x="304" y="352"/>
                  </a:cubicBezTo>
                  <a:cubicBezTo>
                    <a:pt x="302" y="353"/>
                    <a:pt x="302" y="353"/>
                    <a:pt x="302" y="353"/>
                  </a:cubicBezTo>
                  <a:cubicBezTo>
                    <a:pt x="301" y="350"/>
                    <a:pt x="301" y="350"/>
                    <a:pt x="301" y="350"/>
                  </a:cubicBezTo>
                  <a:cubicBezTo>
                    <a:pt x="297" y="347"/>
                    <a:pt x="297" y="347"/>
                    <a:pt x="297" y="347"/>
                  </a:cubicBezTo>
                  <a:cubicBezTo>
                    <a:pt x="297" y="350"/>
                    <a:pt x="297" y="350"/>
                    <a:pt x="297" y="350"/>
                  </a:cubicBezTo>
                  <a:cubicBezTo>
                    <a:pt x="295" y="351"/>
                    <a:pt x="295" y="351"/>
                    <a:pt x="295" y="351"/>
                  </a:cubicBezTo>
                  <a:cubicBezTo>
                    <a:pt x="295" y="351"/>
                    <a:pt x="295" y="352"/>
                    <a:pt x="295" y="353"/>
                  </a:cubicBezTo>
                  <a:cubicBezTo>
                    <a:pt x="295" y="354"/>
                    <a:pt x="294" y="354"/>
                    <a:pt x="294" y="354"/>
                  </a:cubicBezTo>
                  <a:cubicBezTo>
                    <a:pt x="292" y="353"/>
                    <a:pt x="292" y="353"/>
                    <a:pt x="292" y="353"/>
                  </a:cubicBezTo>
                  <a:cubicBezTo>
                    <a:pt x="292" y="353"/>
                    <a:pt x="290" y="353"/>
                    <a:pt x="289" y="353"/>
                  </a:cubicBezTo>
                  <a:cubicBezTo>
                    <a:pt x="288" y="353"/>
                    <a:pt x="288" y="351"/>
                    <a:pt x="288" y="351"/>
                  </a:cubicBezTo>
                  <a:cubicBezTo>
                    <a:pt x="287" y="352"/>
                    <a:pt x="287" y="352"/>
                    <a:pt x="287" y="352"/>
                  </a:cubicBezTo>
                  <a:cubicBezTo>
                    <a:pt x="287" y="352"/>
                    <a:pt x="287" y="353"/>
                    <a:pt x="286" y="354"/>
                  </a:cubicBezTo>
                  <a:cubicBezTo>
                    <a:pt x="286" y="355"/>
                    <a:pt x="286" y="354"/>
                    <a:pt x="284" y="354"/>
                  </a:cubicBezTo>
                  <a:cubicBezTo>
                    <a:pt x="283" y="355"/>
                    <a:pt x="283" y="353"/>
                    <a:pt x="282" y="352"/>
                  </a:cubicBezTo>
                  <a:cubicBezTo>
                    <a:pt x="282" y="350"/>
                    <a:pt x="282" y="352"/>
                    <a:pt x="281" y="352"/>
                  </a:cubicBezTo>
                  <a:cubicBezTo>
                    <a:pt x="280" y="352"/>
                    <a:pt x="282" y="355"/>
                    <a:pt x="282" y="355"/>
                  </a:cubicBezTo>
                  <a:cubicBezTo>
                    <a:pt x="281" y="356"/>
                    <a:pt x="281" y="356"/>
                    <a:pt x="281" y="356"/>
                  </a:cubicBezTo>
                  <a:cubicBezTo>
                    <a:pt x="281" y="356"/>
                    <a:pt x="281" y="358"/>
                    <a:pt x="279" y="359"/>
                  </a:cubicBezTo>
                  <a:cubicBezTo>
                    <a:pt x="278" y="359"/>
                    <a:pt x="279" y="357"/>
                    <a:pt x="279" y="357"/>
                  </a:cubicBezTo>
                  <a:cubicBezTo>
                    <a:pt x="279" y="353"/>
                    <a:pt x="279" y="353"/>
                    <a:pt x="279" y="353"/>
                  </a:cubicBezTo>
                  <a:cubicBezTo>
                    <a:pt x="277" y="348"/>
                    <a:pt x="277" y="348"/>
                    <a:pt x="277" y="348"/>
                  </a:cubicBezTo>
                  <a:cubicBezTo>
                    <a:pt x="277" y="348"/>
                    <a:pt x="273" y="352"/>
                    <a:pt x="272" y="352"/>
                  </a:cubicBezTo>
                  <a:cubicBezTo>
                    <a:pt x="272" y="353"/>
                    <a:pt x="270" y="357"/>
                    <a:pt x="269" y="357"/>
                  </a:cubicBezTo>
                  <a:cubicBezTo>
                    <a:pt x="269" y="358"/>
                    <a:pt x="269" y="360"/>
                    <a:pt x="269" y="360"/>
                  </a:cubicBezTo>
                  <a:cubicBezTo>
                    <a:pt x="271" y="363"/>
                    <a:pt x="271" y="363"/>
                    <a:pt x="271" y="363"/>
                  </a:cubicBezTo>
                  <a:cubicBezTo>
                    <a:pt x="271" y="366"/>
                    <a:pt x="271" y="366"/>
                    <a:pt x="271" y="366"/>
                  </a:cubicBezTo>
                  <a:cubicBezTo>
                    <a:pt x="273" y="368"/>
                    <a:pt x="273" y="368"/>
                    <a:pt x="273" y="368"/>
                  </a:cubicBezTo>
                  <a:cubicBezTo>
                    <a:pt x="273" y="368"/>
                    <a:pt x="275" y="368"/>
                    <a:pt x="276" y="369"/>
                  </a:cubicBezTo>
                  <a:cubicBezTo>
                    <a:pt x="277" y="369"/>
                    <a:pt x="276" y="371"/>
                    <a:pt x="276" y="371"/>
                  </a:cubicBezTo>
                  <a:cubicBezTo>
                    <a:pt x="275" y="375"/>
                    <a:pt x="275" y="375"/>
                    <a:pt x="275" y="375"/>
                  </a:cubicBezTo>
                  <a:cubicBezTo>
                    <a:pt x="275" y="375"/>
                    <a:pt x="276" y="376"/>
                    <a:pt x="277" y="377"/>
                  </a:cubicBezTo>
                  <a:cubicBezTo>
                    <a:pt x="277" y="378"/>
                    <a:pt x="275" y="380"/>
                    <a:pt x="275" y="380"/>
                  </a:cubicBezTo>
                  <a:cubicBezTo>
                    <a:pt x="274" y="380"/>
                    <a:pt x="271" y="383"/>
                    <a:pt x="271" y="383"/>
                  </a:cubicBezTo>
                  <a:cubicBezTo>
                    <a:pt x="271" y="383"/>
                    <a:pt x="270" y="384"/>
                    <a:pt x="269" y="384"/>
                  </a:cubicBezTo>
                  <a:cubicBezTo>
                    <a:pt x="268" y="384"/>
                    <a:pt x="270" y="387"/>
                    <a:pt x="270" y="387"/>
                  </a:cubicBezTo>
                  <a:cubicBezTo>
                    <a:pt x="271" y="390"/>
                    <a:pt x="271" y="390"/>
                    <a:pt x="271" y="390"/>
                  </a:cubicBezTo>
                  <a:cubicBezTo>
                    <a:pt x="271" y="390"/>
                    <a:pt x="270" y="391"/>
                    <a:pt x="270" y="391"/>
                  </a:cubicBezTo>
                  <a:cubicBezTo>
                    <a:pt x="269" y="392"/>
                    <a:pt x="269" y="394"/>
                    <a:pt x="269" y="394"/>
                  </a:cubicBezTo>
                  <a:cubicBezTo>
                    <a:pt x="267" y="394"/>
                    <a:pt x="267" y="394"/>
                    <a:pt x="267" y="394"/>
                  </a:cubicBezTo>
                  <a:cubicBezTo>
                    <a:pt x="266" y="396"/>
                    <a:pt x="266" y="396"/>
                    <a:pt x="266" y="396"/>
                  </a:cubicBezTo>
                  <a:cubicBezTo>
                    <a:pt x="266" y="396"/>
                    <a:pt x="266" y="399"/>
                    <a:pt x="265" y="399"/>
                  </a:cubicBezTo>
                  <a:cubicBezTo>
                    <a:pt x="264" y="399"/>
                    <a:pt x="265" y="401"/>
                    <a:pt x="265" y="401"/>
                  </a:cubicBezTo>
                  <a:cubicBezTo>
                    <a:pt x="264" y="403"/>
                    <a:pt x="264" y="403"/>
                    <a:pt x="264" y="403"/>
                  </a:cubicBezTo>
                  <a:cubicBezTo>
                    <a:pt x="268" y="405"/>
                    <a:pt x="268" y="405"/>
                    <a:pt x="268" y="405"/>
                  </a:cubicBezTo>
                  <a:cubicBezTo>
                    <a:pt x="267" y="407"/>
                    <a:pt x="267" y="407"/>
                    <a:pt x="267" y="407"/>
                  </a:cubicBezTo>
                  <a:cubicBezTo>
                    <a:pt x="267" y="409"/>
                    <a:pt x="267" y="409"/>
                    <a:pt x="267" y="409"/>
                  </a:cubicBezTo>
                  <a:cubicBezTo>
                    <a:pt x="268" y="409"/>
                    <a:pt x="268" y="409"/>
                    <a:pt x="268" y="409"/>
                  </a:cubicBezTo>
                  <a:cubicBezTo>
                    <a:pt x="268" y="409"/>
                    <a:pt x="266" y="410"/>
                    <a:pt x="265" y="410"/>
                  </a:cubicBezTo>
                  <a:cubicBezTo>
                    <a:pt x="264" y="411"/>
                    <a:pt x="263" y="410"/>
                    <a:pt x="262" y="411"/>
                  </a:cubicBezTo>
                  <a:cubicBezTo>
                    <a:pt x="261" y="411"/>
                    <a:pt x="258" y="412"/>
                    <a:pt x="258" y="412"/>
                  </a:cubicBezTo>
                  <a:cubicBezTo>
                    <a:pt x="257" y="416"/>
                    <a:pt x="257" y="416"/>
                    <a:pt x="257" y="416"/>
                  </a:cubicBezTo>
                  <a:cubicBezTo>
                    <a:pt x="255" y="416"/>
                    <a:pt x="255" y="416"/>
                    <a:pt x="255" y="416"/>
                  </a:cubicBezTo>
                  <a:cubicBezTo>
                    <a:pt x="255" y="414"/>
                    <a:pt x="255" y="414"/>
                    <a:pt x="255" y="414"/>
                  </a:cubicBezTo>
                  <a:cubicBezTo>
                    <a:pt x="254" y="413"/>
                    <a:pt x="254" y="413"/>
                    <a:pt x="254" y="413"/>
                  </a:cubicBezTo>
                  <a:cubicBezTo>
                    <a:pt x="254" y="415"/>
                    <a:pt x="254" y="416"/>
                    <a:pt x="254" y="416"/>
                  </a:cubicBezTo>
                  <a:cubicBezTo>
                    <a:pt x="264" y="423"/>
                    <a:pt x="264" y="423"/>
                    <a:pt x="264" y="423"/>
                  </a:cubicBezTo>
                  <a:cubicBezTo>
                    <a:pt x="281" y="427"/>
                    <a:pt x="281" y="427"/>
                    <a:pt x="281" y="427"/>
                  </a:cubicBezTo>
                  <a:cubicBezTo>
                    <a:pt x="285" y="420"/>
                    <a:pt x="285" y="420"/>
                    <a:pt x="285" y="420"/>
                  </a:cubicBezTo>
                  <a:cubicBezTo>
                    <a:pt x="285" y="420"/>
                    <a:pt x="294" y="404"/>
                    <a:pt x="301" y="405"/>
                  </a:cubicBezTo>
                  <a:cubicBezTo>
                    <a:pt x="306" y="406"/>
                    <a:pt x="313" y="408"/>
                    <a:pt x="314" y="408"/>
                  </a:cubicBezTo>
                  <a:cubicBezTo>
                    <a:pt x="313" y="402"/>
                    <a:pt x="302" y="392"/>
                    <a:pt x="304" y="390"/>
                  </a:cubicBezTo>
                  <a:cubicBezTo>
                    <a:pt x="306" y="387"/>
                    <a:pt x="311" y="380"/>
                    <a:pt x="314" y="376"/>
                  </a:cubicBezTo>
                  <a:cubicBezTo>
                    <a:pt x="316" y="372"/>
                    <a:pt x="326" y="369"/>
                    <a:pt x="326" y="369"/>
                  </a:cubicBezTo>
                  <a:cubicBezTo>
                    <a:pt x="334" y="354"/>
                    <a:pt x="334" y="354"/>
                    <a:pt x="334" y="354"/>
                  </a:cubicBezTo>
                  <a:cubicBezTo>
                    <a:pt x="332" y="331"/>
                    <a:pt x="330" y="325"/>
                    <a:pt x="354" y="322"/>
                  </a:cubicBezTo>
                  <a:cubicBezTo>
                    <a:pt x="358" y="321"/>
                    <a:pt x="363" y="318"/>
                    <a:pt x="363" y="318"/>
                  </a:cubicBezTo>
                  <a:cubicBezTo>
                    <a:pt x="371" y="315"/>
                    <a:pt x="371" y="315"/>
                    <a:pt x="371" y="315"/>
                  </a:cubicBezTo>
                  <a:cubicBezTo>
                    <a:pt x="386" y="313"/>
                    <a:pt x="386" y="313"/>
                    <a:pt x="386" y="313"/>
                  </a:cubicBezTo>
                  <a:cubicBezTo>
                    <a:pt x="374" y="320"/>
                    <a:pt x="374" y="320"/>
                    <a:pt x="374" y="320"/>
                  </a:cubicBezTo>
                  <a:cubicBezTo>
                    <a:pt x="365" y="330"/>
                    <a:pt x="365" y="330"/>
                    <a:pt x="365" y="330"/>
                  </a:cubicBezTo>
                  <a:cubicBezTo>
                    <a:pt x="377" y="333"/>
                    <a:pt x="377" y="333"/>
                    <a:pt x="377" y="333"/>
                  </a:cubicBezTo>
                  <a:cubicBezTo>
                    <a:pt x="377" y="333"/>
                    <a:pt x="377" y="342"/>
                    <a:pt x="383" y="340"/>
                  </a:cubicBezTo>
                  <a:cubicBezTo>
                    <a:pt x="388" y="338"/>
                    <a:pt x="400" y="333"/>
                    <a:pt x="402" y="333"/>
                  </a:cubicBezTo>
                  <a:cubicBezTo>
                    <a:pt x="404" y="332"/>
                    <a:pt x="415" y="329"/>
                    <a:pt x="418" y="329"/>
                  </a:cubicBezTo>
                  <a:cubicBezTo>
                    <a:pt x="421" y="329"/>
                    <a:pt x="437" y="327"/>
                    <a:pt x="437" y="327"/>
                  </a:cubicBezTo>
                  <a:cubicBezTo>
                    <a:pt x="439" y="336"/>
                    <a:pt x="439" y="336"/>
                    <a:pt x="439" y="336"/>
                  </a:cubicBezTo>
                  <a:cubicBezTo>
                    <a:pt x="432" y="345"/>
                    <a:pt x="432" y="345"/>
                    <a:pt x="432" y="345"/>
                  </a:cubicBezTo>
                  <a:cubicBezTo>
                    <a:pt x="423" y="354"/>
                    <a:pt x="423" y="354"/>
                    <a:pt x="423" y="354"/>
                  </a:cubicBezTo>
                  <a:cubicBezTo>
                    <a:pt x="409" y="367"/>
                    <a:pt x="409" y="367"/>
                    <a:pt x="409" y="367"/>
                  </a:cubicBezTo>
                  <a:cubicBezTo>
                    <a:pt x="409" y="367"/>
                    <a:pt x="405" y="374"/>
                    <a:pt x="407" y="375"/>
                  </a:cubicBezTo>
                  <a:cubicBezTo>
                    <a:pt x="409" y="376"/>
                    <a:pt x="424" y="374"/>
                    <a:pt x="424" y="374"/>
                  </a:cubicBezTo>
                  <a:cubicBezTo>
                    <a:pt x="441" y="375"/>
                    <a:pt x="441" y="375"/>
                    <a:pt x="441" y="375"/>
                  </a:cubicBezTo>
                  <a:cubicBezTo>
                    <a:pt x="441" y="375"/>
                    <a:pt x="444" y="376"/>
                    <a:pt x="446" y="382"/>
                  </a:cubicBezTo>
                  <a:cubicBezTo>
                    <a:pt x="449" y="389"/>
                    <a:pt x="451" y="392"/>
                    <a:pt x="452" y="394"/>
                  </a:cubicBezTo>
                  <a:cubicBezTo>
                    <a:pt x="454" y="397"/>
                    <a:pt x="458" y="403"/>
                    <a:pt x="458" y="403"/>
                  </a:cubicBezTo>
                  <a:cubicBezTo>
                    <a:pt x="458" y="403"/>
                    <a:pt x="454" y="407"/>
                    <a:pt x="459" y="406"/>
                  </a:cubicBezTo>
                  <a:cubicBezTo>
                    <a:pt x="465" y="406"/>
                    <a:pt x="469" y="405"/>
                    <a:pt x="469" y="405"/>
                  </a:cubicBezTo>
                  <a:cubicBezTo>
                    <a:pt x="469" y="405"/>
                    <a:pt x="470" y="399"/>
                    <a:pt x="472" y="397"/>
                  </a:cubicBezTo>
                  <a:cubicBezTo>
                    <a:pt x="475" y="396"/>
                    <a:pt x="478" y="393"/>
                    <a:pt x="478" y="393"/>
                  </a:cubicBezTo>
                  <a:cubicBezTo>
                    <a:pt x="478" y="393"/>
                    <a:pt x="477" y="387"/>
                    <a:pt x="480" y="385"/>
                  </a:cubicBezTo>
                  <a:cubicBezTo>
                    <a:pt x="483" y="384"/>
                    <a:pt x="487" y="383"/>
                    <a:pt x="491" y="382"/>
                  </a:cubicBezTo>
                  <a:cubicBezTo>
                    <a:pt x="495" y="380"/>
                    <a:pt x="499" y="373"/>
                    <a:pt x="499" y="373"/>
                  </a:cubicBezTo>
                  <a:cubicBezTo>
                    <a:pt x="504" y="369"/>
                    <a:pt x="504" y="369"/>
                    <a:pt x="504" y="369"/>
                  </a:cubicBezTo>
                  <a:cubicBezTo>
                    <a:pt x="516" y="365"/>
                    <a:pt x="516" y="365"/>
                    <a:pt x="516" y="365"/>
                  </a:cubicBezTo>
                  <a:cubicBezTo>
                    <a:pt x="515" y="355"/>
                    <a:pt x="515" y="355"/>
                    <a:pt x="515" y="355"/>
                  </a:cubicBezTo>
                  <a:cubicBezTo>
                    <a:pt x="515" y="355"/>
                    <a:pt x="516" y="353"/>
                    <a:pt x="519" y="353"/>
                  </a:cubicBezTo>
                  <a:cubicBezTo>
                    <a:pt x="521" y="352"/>
                    <a:pt x="542" y="345"/>
                    <a:pt x="542" y="345"/>
                  </a:cubicBezTo>
                  <a:cubicBezTo>
                    <a:pt x="548" y="335"/>
                    <a:pt x="548" y="335"/>
                    <a:pt x="548" y="335"/>
                  </a:cubicBezTo>
                  <a:cubicBezTo>
                    <a:pt x="548" y="325"/>
                    <a:pt x="548" y="325"/>
                    <a:pt x="548" y="325"/>
                  </a:cubicBezTo>
                  <a:cubicBezTo>
                    <a:pt x="548" y="325"/>
                    <a:pt x="550" y="319"/>
                    <a:pt x="546" y="319"/>
                  </a:cubicBezTo>
                  <a:cubicBezTo>
                    <a:pt x="542" y="319"/>
                    <a:pt x="532" y="329"/>
                    <a:pt x="532" y="329"/>
                  </a:cubicBezTo>
                  <a:cubicBezTo>
                    <a:pt x="521" y="330"/>
                    <a:pt x="521" y="330"/>
                    <a:pt x="521" y="330"/>
                  </a:cubicBezTo>
                  <a:cubicBezTo>
                    <a:pt x="521" y="330"/>
                    <a:pt x="516" y="339"/>
                    <a:pt x="514" y="339"/>
                  </a:cubicBezTo>
                  <a:cubicBezTo>
                    <a:pt x="512" y="340"/>
                    <a:pt x="506" y="342"/>
                    <a:pt x="504" y="341"/>
                  </a:cubicBezTo>
                  <a:cubicBezTo>
                    <a:pt x="502" y="341"/>
                    <a:pt x="505" y="352"/>
                    <a:pt x="498" y="339"/>
                  </a:cubicBezTo>
                  <a:cubicBezTo>
                    <a:pt x="491" y="326"/>
                    <a:pt x="488" y="326"/>
                    <a:pt x="488" y="326"/>
                  </a:cubicBezTo>
                  <a:cubicBezTo>
                    <a:pt x="481" y="326"/>
                    <a:pt x="481" y="326"/>
                    <a:pt x="481" y="326"/>
                  </a:cubicBezTo>
                  <a:cubicBezTo>
                    <a:pt x="481" y="326"/>
                    <a:pt x="475" y="329"/>
                    <a:pt x="474" y="327"/>
                  </a:cubicBezTo>
                  <a:cubicBezTo>
                    <a:pt x="474" y="325"/>
                    <a:pt x="471" y="319"/>
                    <a:pt x="471" y="319"/>
                  </a:cubicBezTo>
                  <a:cubicBezTo>
                    <a:pt x="461" y="319"/>
                    <a:pt x="461" y="319"/>
                    <a:pt x="461" y="319"/>
                  </a:cubicBezTo>
                  <a:cubicBezTo>
                    <a:pt x="457" y="321"/>
                    <a:pt x="457" y="321"/>
                    <a:pt x="457" y="321"/>
                  </a:cubicBezTo>
                  <a:cubicBezTo>
                    <a:pt x="442" y="320"/>
                    <a:pt x="442" y="320"/>
                    <a:pt x="442" y="320"/>
                  </a:cubicBezTo>
                  <a:cubicBezTo>
                    <a:pt x="436" y="316"/>
                    <a:pt x="436" y="316"/>
                    <a:pt x="436" y="316"/>
                  </a:cubicBezTo>
                  <a:cubicBezTo>
                    <a:pt x="444" y="312"/>
                    <a:pt x="444" y="312"/>
                    <a:pt x="444" y="312"/>
                  </a:cubicBezTo>
                  <a:cubicBezTo>
                    <a:pt x="444" y="312"/>
                    <a:pt x="447" y="315"/>
                    <a:pt x="448" y="315"/>
                  </a:cubicBezTo>
                  <a:cubicBezTo>
                    <a:pt x="450" y="314"/>
                    <a:pt x="448" y="311"/>
                    <a:pt x="450" y="310"/>
                  </a:cubicBezTo>
                  <a:cubicBezTo>
                    <a:pt x="453" y="309"/>
                    <a:pt x="456" y="306"/>
                    <a:pt x="459" y="308"/>
                  </a:cubicBezTo>
                  <a:cubicBezTo>
                    <a:pt x="462" y="309"/>
                    <a:pt x="459" y="315"/>
                    <a:pt x="464" y="311"/>
                  </a:cubicBezTo>
                  <a:cubicBezTo>
                    <a:pt x="469" y="307"/>
                    <a:pt x="474" y="308"/>
                    <a:pt x="474" y="308"/>
                  </a:cubicBezTo>
                  <a:cubicBezTo>
                    <a:pt x="480" y="298"/>
                    <a:pt x="480" y="298"/>
                    <a:pt x="480" y="298"/>
                  </a:cubicBezTo>
                  <a:cubicBezTo>
                    <a:pt x="484" y="289"/>
                    <a:pt x="484" y="289"/>
                    <a:pt x="484" y="289"/>
                  </a:cubicBezTo>
                  <a:cubicBezTo>
                    <a:pt x="484" y="289"/>
                    <a:pt x="486" y="290"/>
                    <a:pt x="488" y="291"/>
                  </a:cubicBezTo>
                  <a:cubicBezTo>
                    <a:pt x="491" y="291"/>
                    <a:pt x="498" y="279"/>
                    <a:pt x="498" y="279"/>
                  </a:cubicBezTo>
                  <a:cubicBezTo>
                    <a:pt x="498" y="279"/>
                    <a:pt x="499" y="267"/>
                    <a:pt x="501" y="267"/>
                  </a:cubicBezTo>
                  <a:cubicBezTo>
                    <a:pt x="503" y="266"/>
                    <a:pt x="518" y="261"/>
                    <a:pt x="518" y="261"/>
                  </a:cubicBezTo>
                  <a:cubicBezTo>
                    <a:pt x="528" y="255"/>
                    <a:pt x="528" y="255"/>
                    <a:pt x="528" y="255"/>
                  </a:cubicBezTo>
                  <a:cubicBezTo>
                    <a:pt x="528" y="255"/>
                    <a:pt x="533" y="248"/>
                    <a:pt x="535" y="247"/>
                  </a:cubicBezTo>
                  <a:cubicBezTo>
                    <a:pt x="537" y="247"/>
                    <a:pt x="539" y="243"/>
                    <a:pt x="541" y="238"/>
                  </a:cubicBezTo>
                  <a:cubicBezTo>
                    <a:pt x="544" y="234"/>
                    <a:pt x="546" y="231"/>
                    <a:pt x="546" y="231"/>
                  </a:cubicBezTo>
                  <a:cubicBezTo>
                    <a:pt x="546" y="231"/>
                    <a:pt x="558" y="228"/>
                    <a:pt x="557" y="227"/>
                  </a:cubicBezTo>
                  <a:cubicBezTo>
                    <a:pt x="557" y="225"/>
                    <a:pt x="552" y="221"/>
                    <a:pt x="558" y="221"/>
                  </a:cubicBezTo>
                  <a:cubicBezTo>
                    <a:pt x="564" y="221"/>
                    <a:pt x="564" y="221"/>
                    <a:pt x="567" y="219"/>
                  </a:cubicBezTo>
                  <a:cubicBezTo>
                    <a:pt x="569" y="218"/>
                    <a:pt x="568" y="217"/>
                    <a:pt x="569" y="214"/>
                  </a:cubicBezTo>
                  <a:cubicBezTo>
                    <a:pt x="571" y="212"/>
                    <a:pt x="572" y="209"/>
                    <a:pt x="572" y="207"/>
                  </a:cubicBezTo>
                  <a:cubicBezTo>
                    <a:pt x="571" y="205"/>
                    <a:pt x="566" y="197"/>
                    <a:pt x="566" y="195"/>
                  </a:cubicBezTo>
                  <a:cubicBezTo>
                    <a:pt x="565" y="192"/>
                    <a:pt x="566" y="186"/>
                    <a:pt x="566" y="186"/>
                  </a:cubicBezTo>
                  <a:cubicBezTo>
                    <a:pt x="566" y="186"/>
                    <a:pt x="569" y="185"/>
                    <a:pt x="572" y="184"/>
                  </a:cubicBezTo>
                  <a:cubicBezTo>
                    <a:pt x="574" y="182"/>
                    <a:pt x="578" y="175"/>
                    <a:pt x="578" y="175"/>
                  </a:cubicBezTo>
                  <a:cubicBezTo>
                    <a:pt x="579" y="170"/>
                    <a:pt x="579" y="170"/>
                    <a:pt x="579" y="170"/>
                  </a:cubicBezTo>
                  <a:cubicBezTo>
                    <a:pt x="579" y="170"/>
                    <a:pt x="583" y="167"/>
                    <a:pt x="584" y="167"/>
                  </a:cubicBezTo>
                  <a:cubicBezTo>
                    <a:pt x="586" y="166"/>
                    <a:pt x="602" y="160"/>
                    <a:pt x="603" y="160"/>
                  </a:cubicBezTo>
                  <a:cubicBezTo>
                    <a:pt x="604" y="160"/>
                    <a:pt x="614" y="161"/>
                    <a:pt x="611" y="156"/>
                  </a:cubicBezTo>
                  <a:cubicBezTo>
                    <a:pt x="608" y="152"/>
                    <a:pt x="607" y="150"/>
                    <a:pt x="606" y="147"/>
                  </a:cubicBezTo>
                  <a:cubicBezTo>
                    <a:pt x="605" y="144"/>
                    <a:pt x="605" y="137"/>
                    <a:pt x="605" y="136"/>
                  </a:cubicBezTo>
                  <a:cubicBezTo>
                    <a:pt x="606" y="135"/>
                    <a:pt x="614" y="132"/>
                    <a:pt x="605" y="131"/>
                  </a:cubicBezTo>
                  <a:cubicBezTo>
                    <a:pt x="596" y="130"/>
                    <a:pt x="603" y="127"/>
                    <a:pt x="601" y="125"/>
                  </a:cubicBezTo>
                  <a:cubicBezTo>
                    <a:pt x="598" y="123"/>
                    <a:pt x="592" y="119"/>
                    <a:pt x="592" y="119"/>
                  </a:cubicBezTo>
                  <a:cubicBezTo>
                    <a:pt x="589" y="119"/>
                    <a:pt x="589" y="119"/>
                    <a:pt x="589" y="119"/>
                  </a:cubicBezTo>
                  <a:cubicBezTo>
                    <a:pt x="590" y="109"/>
                    <a:pt x="590" y="109"/>
                    <a:pt x="590" y="109"/>
                  </a:cubicBezTo>
                  <a:cubicBezTo>
                    <a:pt x="590" y="109"/>
                    <a:pt x="593" y="105"/>
                    <a:pt x="594" y="105"/>
                  </a:cubicBezTo>
                  <a:cubicBezTo>
                    <a:pt x="595" y="104"/>
                    <a:pt x="596" y="100"/>
                    <a:pt x="594" y="100"/>
                  </a:cubicBezTo>
                  <a:cubicBezTo>
                    <a:pt x="592" y="101"/>
                    <a:pt x="586" y="102"/>
                    <a:pt x="586" y="102"/>
                  </a:cubicBezTo>
                  <a:cubicBezTo>
                    <a:pt x="586" y="102"/>
                    <a:pt x="581" y="102"/>
                    <a:pt x="582" y="100"/>
                  </a:cubicBezTo>
                  <a:cubicBezTo>
                    <a:pt x="582" y="97"/>
                    <a:pt x="584" y="97"/>
                    <a:pt x="587" y="94"/>
                  </a:cubicBezTo>
                  <a:cubicBezTo>
                    <a:pt x="590" y="91"/>
                    <a:pt x="591" y="89"/>
                    <a:pt x="591" y="89"/>
                  </a:cubicBezTo>
                  <a:cubicBezTo>
                    <a:pt x="590" y="83"/>
                    <a:pt x="590" y="83"/>
                    <a:pt x="590" y="83"/>
                  </a:cubicBezTo>
                  <a:cubicBezTo>
                    <a:pt x="590" y="83"/>
                    <a:pt x="590" y="79"/>
                    <a:pt x="589" y="79"/>
                  </a:cubicBezTo>
                  <a:cubicBezTo>
                    <a:pt x="589" y="78"/>
                    <a:pt x="583" y="66"/>
                    <a:pt x="583" y="66"/>
                  </a:cubicBezTo>
                  <a:cubicBezTo>
                    <a:pt x="583" y="66"/>
                    <a:pt x="577" y="64"/>
                    <a:pt x="576" y="66"/>
                  </a:cubicBezTo>
                  <a:cubicBezTo>
                    <a:pt x="576" y="68"/>
                    <a:pt x="574" y="72"/>
                    <a:pt x="574" y="72"/>
                  </a:cubicBezTo>
                  <a:cubicBezTo>
                    <a:pt x="567" y="72"/>
                    <a:pt x="567" y="72"/>
                    <a:pt x="567" y="72"/>
                  </a:cubicBezTo>
                  <a:cubicBezTo>
                    <a:pt x="563" y="69"/>
                    <a:pt x="563" y="69"/>
                    <a:pt x="563" y="69"/>
                  </a:cubicBezTo>
                  <a:cubicBezTo>
                    <a:pt x="555" y="67"/>
                    <a:pt x="555" y="67"/>
                    <a:pt x="555" y="67"/>
                  </a:cubicBezTo>
                  <a:cubicBezTo>
                    <a:pt x="555" y="67"/>
                    <a:pt x="554" y="68"/>
                    <a:pt x="553" y="69"/>
                  </a:cubicBezTo>
                  <a:cubicBezTo>
                    <a:pt x="553" y="70"/>
                    <a:pt x="545" y="65"/>
                    <a:pt x="545" y="65"/>
                  </a:cubicBezTo>
                  <a:cubicBezTo>
                    <a:pt x="545" y="65"/>
                    <a:pt x="542" y="69"/>
                    <a:pt x="541" y="70"/>
                  </a:cubicBezTo>
                  <a:cubicBezTo>
                    <a:pt x="541" y="70"/>
                    <a:pt x="533" y="68"/>
                    <a:pt x="533" y="68"/>
                  </a:cubicBezTo>
                  <a:cubicBezTo>
                    <a:pt x="525" y="69"/>
                    <a:pt x="525" y="69"/>
                    <a:pt x="525" y="69"/>
                  </a:cubicBezTo>
                  <a:cubicBezTo>
                    <a:pt x="518" y="70"/>
                    <a:pt x="518" y="70"/>
                    <a:pt x="518" y="70"/>
                  </a:cubicBezTo>
                  <a:cubicBezTo>
                    <a:pt x="512" y="67"/>
                    <a:pt x="512" y="67"/>
                    <a:pt x="512" y="67"/>
                  </a:cubicBezTo>
                  <a:cubicBezTo>
                    <a:pt x="510" y="70"/>
                    <a:pt x="510" y="70"/>
                    <a:pt x="510" y="70"/>
                  </a:cubicBezTo>
                  <a:cubicBezTo>
                    <a:pt x="511" y="75"/>
                    <a:pt x="511" y="75"/>
                    <a:pt x="511" y="75"/>
                  </a:cubicBezTo>
                  <a:cubicBezTo>
                    <a:pt x="506" y="78"/>
                    <a:pt x="506" y="78"/>
                    <a:pt x="506" y="78"/>
                  </a:cubicBezTo>
                  <a:cubicBezTo>
                    <a:pt x="500" y="74"/>
                    <a:pt x="500" y="74"/>
                    <a:pt x="500" y="74"/>
                  </a:cubicBezTo>
                  <a:cubicBezTo>
                    <a:pt x="495" y="73"/>
                    <a:pt x="495" y="73"/>
                    <a:pt x="495" y="73"/>
                  </a:cubicBezTo>
                  <a:cubicBezTo>
                    <a:pt x="488" y="66"/>
                    <a:pt x="488" y="66"/>
                    <a:pt x="488" y="66"/>
                  </a:cubicBezTo>
                  <a:cubicBezTo>
                    <a:pt x="482" y="64"/>
                    <a:pt x="482" y="64"/>
                    <a:pt x="482" y="64"/>
                  </a:cubicBezTo>
                  <a:cubicBezTo>
                    <a:pt x="476" y="61"/>
                    <a:pt x="476" y="61"/>
                    <a:pt x="476" y="61"/>
                  </a:cubicBezTo>
                  <a:cubicBezTo>
                    <a:pt x="476" y="61"/>
                    <a:pt x="473" y="69"/>
                    <a:pt x="472" y="70"/>
                  </a:cubicBezTo>
                  <a:cubicBezTo>
                    <a:pt x="471" y="70"/>
                    <a:pt x="466" y="72"/>
                    <a:pt x="465" y="72"/>
                  </a:cubicBezTo>
                  <a:cubicBezTo>
                    <a:pt x="463" y="73"/>
                    <a:pt x="462" y="78"/>
                    <a:pt x="462" y="78"/>
                  </a:cubicBezTo>
                  <a:cubicBezTo>
                    <a:pt x="457" y="81"/>
                    <a:pt x="457" y="81"/>
                    <a:pt x="457" y="81"/>
                  </a:cubicBezTo>
                  <a:cubicBezTo>
                    <a:pt x="457" y="81"/>
                    <a:pt x="454" y="79"/>
                    <a:pt x="452" y="79"/>
                  </a:cubicBezTo>
                  <a:cubicBezTo>
                    <a:pt x="451" y="79"/>
                    <a:pt x="450" y="80"/>
                    <a:pt x="450" y="80"/>
                  </a:cubicBezTo>
                  <a:cubicBezTo>
                    <a:pt x="448" y="83"/>
                    <a:pt x="448" y="83"/>
                    <a:pt x="448" y="83"/>
                  </a:cubicBezTo>
                  <a:cubicBezTo>
                    <a:pt x="448" y="83"/>
                    <a:pt x="447" y="83"/>
                    <a:pt x="444" y="81"/>
                  </a:cubicBezTo>
                  <a:cubicBezTo>
                    <a:pt x="442" y="80"/>
                    <a:pt x="439" y="78"/>
                    <a:pt x="439" y="78"/>
                  </a:cubicBezTo>
                  <a:cubicBezTo>
                    <a:pt x="436" y="77"/>
                    <a:pt x="436" y="77"/>
                    <a:pt x="436" y="77"/>
                  </a:cubicBezTo>
                  <a:cubicBezTo>
                    <a:pt x="436" y="77"/>
                    <a:pt x="427" y="81"/>
                    <a:pt x="426" y="82"/>
                  </a:cubicBezTo>
                  <a:cubicBezTo>
                    <a:pt x="426" y="83"/>
                    <a:pt x="424" y="86"/>
                    <a:pt x="424" y="86"/>
                  </a:cubicBezTo>
                  <a:cubicBezTo>
                    <a:pt x="419" y="82"/>
                    <a:pt x="419" y="82"/>
                    <a:pt x="419" y="82"/>
                  </a:cubicBezTo>
                  <a:cubicBezTo>
                    <a:pt x="413" y="78"/>
                    <a:pt x="413" y="78"/>
                    <a:pt x="413" y="78"/>
                  </a:cubicBezTo>
                  <a:cubicBezTo>
                    <a:pt x="412" y="71"/>
                    <a:pt x="412" y="71"/>
                    <a:pt x="412" y="71"/>
                  </a:cubicBezTo>
                  <a:cubicBezTo>
                    <a:pt x="401" y="61"/>
                    <a:pt x="401" y="61"/>
                    <a:pt x="401" y="61"/>
                  </a:cubicBezTo>
                  <a:cubicBezTo>
                    <a:pt x="399" y="51"/>
                    <a:pt x="399" y="51"/>
                    <a:pt x="399" y="51"/>
                  </a:cubicBezTo>
                  <a:cubicBezTo>
                    <a:pt x="391" y="45"/>
                    <a:pt x="391" y="45"/>
                    <a:pt x="391" y="45"/>
                  </a:cubicBezTo>
                  <a:cubicBezTo>
                    <a:pt x="386" y="51"/>
                    <a:pt x="386" y="51"/>
                    <a:pt x="386" y="51"/>
                  </a:cubicBezTo>
                  <a:cubicBezTo>
                    <a:pt x="378" y="50"/>
                    <a:pt x="378" y="50"/>
                    <a:pt x="378" y="50"/>
                  </a:cubicBezTo>
                  <a:cubicBezTo>
                    <a:pt x="370" y="52"/>
                    <a:pt x="370" y="52"/>
                    <a:pt x="370" y="52"/>
                  </a:cubicBezTo>
                  <a:cubicBezTo>
                    <a:pt x="370" y="52"/>
                    <a:pt x="365" y="57"/>
                    <a:pt x="365" y="55"/>
                  </a:cubicBezTo>
                  <a:cubicBezTo>
                    <a:pt x="364" y="53"/>
                    <a:pt x="366" y="49"/>
                    <a:pt x="366" y="47"/>
                  </a:cubicBezTo>
                  <a:cubicBezTo>
                    <a:pt x="365" y="46"/>
                    <a:pt x="360" y="49"/>
                    <a:pt x="361" y="45"/>
                  </a:cubicBezTo>
                  <a:cubicBezTo>
                    <a:pt x="362" y="43"/>
                    <a:pt x="361" y="40"/>
                    <a:pt x="360" y="39"/>
                  </a:cubicBezTo>
                  <a:cubicBezTo>
                    <a:pt x="358" y="37"/>
                    <a:pt x="352" y="37"/>
                    <a:pt x="354" y="33"/>
                  </a:cubicBezTo>
                  <a:cubicBezTo>
                    <a:pt x="356" y="30"/>
                    <a:pt x="361" y="28"/>
                    <a:pt x="361" y="28"/>
                  </a:cubicBezTo>
                  <a:cubicBezTo>
                    <a:pt x="361" y="26"/>
                    <a:pt x="361" y="26"/>
                    <a:pt x="361" y="26"/>
                  </a:cubicBezTo>
                  <a:cubicBezTo>
                    <a:pt x="357" y="22"/>
                    <a:pt x="357" y="22"/>
                    <a:pt x="357" y="22"/>
                  </a:cubicBezTo>
                  <a:cubicBezTo>
                    <a:pt x="346" y="17"/>
                    <a:pt x="346" y="17"/>
                    <a:pt x="346" y="17"/>
                  </a:cubicBezTo>
                  <a:cubicBezTo>
                    <a:pt x="346" y="17"/>
                    <a:pt x="345" y="11"/>
                    <a:pt x="343" y="11"/>
                  </a:cubicBezTo>
                  <a:cubicBezTo>
                    <a:pt x="342" y="10"/>
                    <a:pt x="339" y="7"/>
                    <a:pt x="339" y="7"/>
                  </a:cubicBezTo>
                  <a:cubicBezTo>
                    <a:pt x="339" y="7"/>
                    <a:pt x="336" y="3"/>
                    <a:pt x="332" y="2"/>
                  </a:cubicBezTo>
                  <a:cubicBezTo>
                    <a:pt x="328" y="0"/>
                    <a:pt x="325" y="9"/>
                    <a:pt x="325" y="9"/>
                  </a:cubicBezTo>
                  <a:cubicBezTo>
                    <a:pt x="321" y="5"/>
                    <a:pt x="321" y="5"/>
                    <a:pt x="321" y="5"/>
                  </a:cubicBezTo>
                  <a:cubicBezTo>
                    <a:pt x="313" y="8"/>
                    <a:pt x="313" y="8"/>
                    <a:pt x="313" y="8"/>
                  </a:cubicBezTo>
                  <a:cubicBezTo>
                    <a:pt x="307" y="17"/>
                    <a:pt x="307" y="17"/>
                    <a:pt x="307" y="17"/>
                  </a:cubicBezTo>
                  <a:cubicBezTo>
                    <a:pt x="303" y="18"/>
                    <a:pt x="303" y="18"/>
                    <a:pt x="303" y="18"/>
                  </a:cubicBezTo>
                  <a:cubicBezTo>
                    <a:pt x="297" y="19"/>
                    <a:pt x="297" y="19"/>
                    <a:pt x="297" y="19"/>
                  </a:cubicBezTo>
                  <a:cubicBezTo>
                    <a:pt x="288" y="21"/>
                    <a:pt x="288" y="21"/>
                    <a:pt x="288" y="21"/>
                  </a:cubicBezTo>
                  <a:cubicBezTo>
                    <a:pt x="286" y="27"/>
                    <a:pt x="286" y="27"/>
                    <a:pt x="286" y="27"/>
                  </a:cubicBezTo>
                  <a:cubicBezTo>
                    <a:pt x="287" y="33"/>
                    <a:pt x="287" y="33"/>
                    <a:pt x="287" y="33"/>
                  </a:cubicBezTo>
                  <a:cubicBezTo>
                    <a:pt x="282" y="37"/>
                    <a:pt x="282" y="37"/>
                    <a:pt x="282" y="37"/>
                  </a:cubicBezTo>
                  <a:cubicBezTo>
                    <a:pt x="270" y="36"/>
                    <a:pt x="270" y="36"/>
                    <a:pt x="270" y="36"/>
                  </a:cubicBezTo>
                  <a:cubicBezTo>
                    <a:pt x="262" y="38"/>
                    <a:pt x="262" y="38"/>
                    <a:pt x="262" y="38"/>
                  </a:cubicBezTo>
                  <a:cubicBezTo>
                    <a:pt x="258" y="44"/>
                    <a:pt x="258" y="44"/>
                    <a:pt x="258" y="44"/>
                  </a:cubicBezTo>
                  <a:cubicBezTo>
                    <a:pt x="246" y="44"/>
                    <a:pt x="246" y="44"/>
                    <a:pt x="246" y="44"/>
                  </a:cubicBezTo>
                  <a:cubicBezTo>
                    <a:pt x="244" y="56"/>
                    <a:pt x="244" y="56"/>
                    <a:pt x="244" y="56"/>
                  </a:cubicBezTo>
                  <a:cubicBezTo>
                    <a:pt x="241" y="64"/>
                    <a:pt x="241" y="64"/>
                    <a:pt x="241" y="64"/>
                  </a:cubicBezTo>
                  <a:cubicBezTo>
                    <a:pt x="238" y="73"/>
                    <a:pt x="238" y="73"/>
                    <a:pt x="238" y="73"/>
                  </a:cubicBezTo>
                  <a:cubicBezTo>
                    <a:pt x="240" y="78"/>
                    <a:pt x="240" y="78"/>
                    <a:pt x="240" y="78"/>
                  </a:cubicBezTo>
                  <a:cubicBezTo>
                    <a:pt x="243" y="85"/>
                    <a:pt x="243" y="85"/>
                    <a:pt x="243" y="85"/>
                  </a:cubicBezTo>
                  <a:cubicBezTo>
                    <a:pt x="249" y="92"/>
                    <a:pt x="249" y="92"/>
                    <a:pt x="249" y="92"/>
                  </a:cubicBezTo>
                  <a:cubicBezTo>
                    <a:pt x="249" y="92"/>
                    <a:pt x="249" y="92"/>
                    <a:pt x="249" y="92"/>
                  </a:cubicBezTo>
                  <a:cubicBezTo>
                    <a:pt x="243" y="94"/>
                    <a:pt x="243" y="94"/>
                    <a:pt x="243" y="94"/>
                  </a:cubicBezTo>
                  <a:cubicBezTo>
                    <a:pt x="239" y="95"/>
                    <a:pt x="239" y="95"/>
                    <a:pt x="239" y="95"/>
                  </a:cubicBezTo>
                  <a:cubicBezTo>
                    <a:pt x="235" y="89"/>
                    <a:pt x="235" y="89"/>
                    <a:pt x="235" y="89"/>
                  </a:cubicBezTo>
                  <a:cubicBezTo>
                    <a:pt x="229" y="87"/>
                    <a:pt x="229" y="87"/>
                    <a:pt x="229" y="87"/>
                  </a:cubicBezTo>
                  <a:cubicBezTo>
                    <a:pt x="222" y="90"/>
                    <a:pt x="222" y="90"/>
                    <a:pt x="222" y="90"/>
                  </a:cubicBezTo>
                  <a:cubicBezTo>
                    <a:pt x="215" y="92"/>
                    <a:pt x="215" y="92"/>
                    <a:pt x="215" y="92"/>
                  </a:cubicBezTo>
                  <a:cubicBezTo>
                    <a:pt x="213" y="92"/>
                    <a:pt x="213" y="92"/>
                    <a:pt x="213" y="92"/>
                  </a:cubicBezTo>
                  <a:cubicBezTo>
                    <a:pt x="211" y="96"/>
                    <a:pt x="211" y="96"/>
                    <a:pt x="211" y="96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05" y="99"/>
                    <a:pt x="203" y="97"/>
                    <a:pt x="202" y="96"/>
                  </a:cubicBezTo>
                  <a:cubicBezTo>
                    <a:pt x="201" y="95"/>
                    <a:pt x="198" y="93"/>
                    <a:pt x="198" y="93"/>
                  </a:cubicBezTo>
                  <a:cubicBezTo>
                    <a:pt x="198" y="93"/>
                    <a:pt x="197" y="91"/>
                    <a:pt x="196" y="90"/>
                  </a:cubicBezTo>
                  <a:cubicBezTo>
                    <a:pt x="195" y="90"/>
                    <a:pt x="189" y="94"/>
                    <a:pt x="189" y="94"/>
                  </a:cubicBezTo>
                  <a:cubicBezTo>
                    <a:pt x="189" y="94"/>
                    <a:pt x="184" y="97"/>
                    <a:pt x="184" y="98"/>
                  </a:cubicBezTo>
                  <a:cubicBezTo>
                    <a:pt x="185" y="98"/>
                    <a:pt x="184" y="103"/>
                    <a:pt x="184" y="103"/>
                  </a:cubicBezTo>
                  <a:cubicBezTo>
                    <a:pt x="177" y="97"/>
                    <a:pt x="177" y="97"/>
                    <a:pt x="177" y="97"/>
                  </a:cubicBezTo>
                  <a:cubicBezTo>
                    <a:pt x="172" y="101"/>
                    <a:pt x="172" y="101"/>
                    <a:pt x="172" y="101"/>
                  </a:cubicBezTo>
                  <a:cubicBezTo>
                    <a:pt x="168" y="98"/>
                    <a:pt x="168" y="98"/>
                    <a:pt x="168" y="98"/>
                  </a:cubicBezTo>
                  <a:cubicBezTo>
                    <a:pt x="166" y="97"/>
                    <a:pt x="166" y="97"/>
                    <a:pt x="166" y="97"/>
                  </a:cubicBezTo>
                  <a:cubicBezTo>
                    <a:pt x="160" y="104"/>
                    <a:pt x="160" y="104"/>
                    <a:pt x="160" y="104"/>
                  </a:cubicBezTo>
                  <a:cubicBezTo>
                    <a:pt x="156" y="102"/>
                    <a:pt x="156" y="102"/>
                    <a:pt x="156" y="102"/>
                  </a:cubicBezTo>
                  <a:cubicBezTo>
                    <a:pt x="154" y="109"/>
                    <a:pt x="154" y="109"/>
                    <a:pt x="154" y="109"/>
                  </a:cubicBezTo>
                  <a:cubicBezTo>
                    <a:pt x="149" y="105"/>
                    <a:pt x="149" y="105"/>
                    <a:pt x="149" y="105"/>
                  </a:cubicBezTo>
                  <a:cubicBezTo>
                    <a:pt x="149" y="105"/>
                    <a:pt x="144" y="104"/>
                    <a:pt x="143" y="104"/>
                  </a:cubicBezTo>
                  <a:cubicBezTo>
                    <a:pt x="142" y="104"/>
                    <a:pt x="139" y="108"/>
                    <a:pt x="139" y="108"/>
                  </a:cubicBezTo>
                  <a:cubicBezTo>
                    <a:pt x="134" y="104"/>
                    <a:pt x="134" y="104"/>
                    <a:pt x="134" y="104"/>
                  </a:cubicBezTo>
                  <a:cubicBezTo>
                    <a:pt x="130" y="101"/>
                    <a:pt x="130" y="101"/>
                    <a:pt x="130" y="101"/>
                  </a:cubicBezTo>
                  <a:cubicBezTo>
                    <a:pt x="130" y="101"/>
                    <a:pt x="119" y="102"/>
                    <a:pt x="118" y="102"/>
                  </a:cubicBezTo>
                  <a:cubicBezTo>
                    <a:pt x="117" y="102"/>
                    <a:pt x="110" y="101"/>
                    <a:pt x="110" y="101"/>
                  </a:cubicBezTo>
                  <a:cubicBezTo>
                    <a:pt x="101" y="103"/>
                    <a:pt x="101" y="103"/>
                    <a:pt x="101" y="103"/>
                  </a:cubicBezTo>
                  <a:cubicBezTo>
                    <a:pt x="88" y="103"/>
                    <a:pt x="88" y="103"/>
                    <a:pt x="88" y="103"/>
                  </a:cubicBezTo>
                  <a:cubicBezTo>
                    <a:pt x="76" y="104"/>
                    <a:pt x="76" y="104"/>
                    <a:pt x="76" y="104"/>
                  </a:cubicBezTo>
                  <a:cubicBezTo>
                    <a:pt x="67" y="104"/>
                    <a:pt x="67" y="104"/>
                    <a:pt x="67" y="104"/>
                  </a:cubicBezTo>
                  <a:cubicBezTo>
                    <a:pt x="60" y="109"/>
                    <a:pt x="60" y="109"/>
                    <a:pt x="60" y="109"/>
                  </a:cubicBezTo>
                  <a:cubicBezTo>
                    <a:pt x="53" y="110"/>
                    <a:pt x="53" y="110"/>
                    <a:pt x="53" y="110"/>
                  </a:cubicBezTo>
                  <a:cubicBezTo>
                    <a:pt x="45" y="111"/>
                    <a:pt x="45" y="111"/>
                    <a:pt x="45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43" y="112"/>
                    <a:pt x="43" y="112"/>
                    <a:pt x="43" y="112"/>
                  </a:cubicBezTo>
                  <a:cubicBezTo>
                    <a:pt x="40" y="114"/>
                    <a:pt x="40" y="114"/>
                    <a:pt x="40" y="114"/>
                  </a:cubicBezTo>
                  <a:cubicBezTo>
                    <a:pt x="40" y="115"/>
                    <a:pt x="40" y="115"/>
                    <a:pt x="40" y="115"/>
                  </a:cubicBezTo>
                  <a:cubicBezTo>
                    <a:pt x="38" y="117"/>
                    <a:pt x="38" y="117"/>
                    <a:pt x="38" y="117"/>
                  </a:cubicBezTo>
                  <a:cubicBezTo>
                    <a:pt x="37" y="122"/>
                    <a:pt x="37" y="122"/>
                    <a:pt x="37" y="122"/>
                  </a:cubicBezTo>
                  <a:cubicBezTo>
                    <a:pt x="36" y="124"/>
                    <a:pt x="34" y="126"/>
                    <a:pt x="33" y="128"/>
                  </a:cubicBezTo>
                  <a:cubicBezTo>
                    <a:pt x="33" y="128"/>
                    <a:pt x="33" y="128"/>
                    <a:pt x="33" y="128"/>
                  </a:cubicBezTo>
                  <a:cubicBezTo>
                    <a:pt x="33" y="128"/>
                    <a:pt x="30" y="127"/>
                    <a:pt x="30" y="129"/>
                  </a:cubicBezTo>
                  <a:cubicBezTo>
                    <a:pt x="30" y="130"/>
                    <a:pt x="30" y="130"/>
                    <a:pt x="30" y="130"/>
                  </a:cubicBezTo>
                  <a:cubicBezTo>
                    <a:pt x="27" y="131"/>
                    <a:pt x="22" y="129"/>
                    <a:pt x="22" y="129"/>
                  </a:cubicBezTo>
                  <a:cubicBezTo>
                    <a:pt x="17" y="132"/>
                    <a:pt x="17" y="132"/>
                    <a:pt x="17" y="132"/>
                  </a:cubicBezTo>
                  <a:cubicBezTo>
                    <a:pt x="17" y="133"/>
                    <a:pt x="17" y="134"/>
                    <a:pt x="18" y="134"/>
                  </a:cubicBezTo>
                  <a:cubicBezTo>
                    <a:pt x="19" y="135"/>
                    <a:pt x="19" y="135"/>
                    <a:pt x="19" y="136"/>
                  </a:cubicBezTo>
                  <a:cubicBezTo>
                    <a:pt x="20" y="136"/>
                    <a:pt x="20" y="137"/>
                    <a:pt x="20" y="137"/>
                  </a:cubicBezTo>
                  <a:cubicBezTo>
                    <a:pt x="22" y="142"/>
                    <a:pt x="22" y="142"/>
                    <a:pt x="22" y="142"/>
                  </a:cubicBezTo>
                  <a:cubicBezTo>
                    <a:pt x="22" y="146"/>
                    <a:pt x="22" y="146"/>
                    <a:pt x="22" y="146"/>
                  </a:cubicBezTo>
                  <a:cubicBezTo>
                    <a:pt x="22" y="146"/>
                    <a:pt x="22" y="149"/>
                    <a:pt x="24" y="149"/>
                  </a:cubicBezTo>
                  <a:cubicBezTo>
                    <a:pt x="26" y="149"/>
                    <a:pt x="27" y="150"/>
                    <a:pt x="27" y="152"/>
                  </a:cubicBezTo>
                  <a:cubicBezTo>
                    <a:pt x="27" y="154"/>
                    <a:pt x="32" y="156"/>
                    <a:pt x="32" y="156"/>
                  </a:cubicBezTo>
                  <a:cubicBezTo>
                    <a:pt x="32" y="156"/>
                    <a:pt x="32" y="160"/>
                    <a:pt x="33" y="161"/>
                  </a:cubicBezTo>
                  <a:cubicBezTo>
                    <a:pt x="35" y="162"/>
                    <a:pt x="37" y="163"/>
                    <a:pt x="40" y="163"/>
                  </a:cubicBezTo>
                  <a:cubicBezTo>
                    <a:pt x="43" y="164"/>
                    <a:pt x="42" y="168"/>
                    <a:pt x="44" y="169"/>
                  </a:cubicBezTo>
                  <a:cubicBezTo>
                    <a:pt x="46" y="170"/>
                    <a:pt x="48" y="172"/>
                    <a:pt x="46" y="172"/>
                  </a:cubicBezTo>
                  <a:cubicBezTo>
                    <a:pt x="45" y="173"/>
                    <a:pt x="42" y="173"/>
                    <a:pt x="42" y="173"/>
                  </a:cubicBezTo>
                  <a:cubicBezTo>
                    <a:pt x="42" y="173"/>
                    <a:pt x="41" y="174"/>
                    <a:pt x="41" y="176"/>
                  </a:cubicBezTo>
                  <a:cubicBezTo>
                    <a:pt x="42" y="177"/>
                    <a:pt x="42" y="177"/>
                    <a:pt x="42" y="177"/>
                  </a:cubicBezTo>
                  <a:cubicBezTo>
                    <a:pt x="46" y="182"/>
                    <a:pt x="46" y="182"/>
                    <a:pt x="46" y="182"/>
                  </a:cubicBezTo>
                  <a:cubicBezTo>
                    <a:pt x="46" y="188"/>
                    <a:pt x="46" y="188"/>
                    <a:pt x="46" y="188"/>
                  </a:cubicBezTo>
                  <a:cubicBezTo>
                    <a:pt x="46" y="188"/>
                    <a:pt x="46" y="190"/>
                    <a:pt x="46" y="192"/>
                  </a:cubicBezTo>
                  <a:cubicBezTo>
                    <a:pt x="46" y="193"/>
                    <a:pt x="45" y="195"/>
                    <a:pt x="43" y="195"/>
                  </a:cubicBezTo>
                  <a:cubicBezTo>
                    <a:pt x="43" y="195"/>
                    <a:pt x="43" y="195"/>
                    <a:pt x="43" y="195"/>
                  </a:cubicBezTo>
                  <a:cubicBezTo>
                    <a:pt x="43" y="195"/>
                    <a:pt x="43" y="195"/>
                    <a:pt x="43" y="195"/>
                  </a:cubicBezTo>
                  <a:cubicBezTo>
                    <a:pt x="42" y="195"/>
                    <a:pt x="42" y="195"/>
                    <a:pt x="42" y="195"/>
                  </a:cubicBezTo>
                  <a:cubicBezTo>
                    <a:pt x="41" y="196"/>
                    <a:pt x="41" y="198"/>
                    <a:pt x="40" y="198"/>
                  </a:cubicBezTo>
                  <a:cubicBezTo>
                    <a:pt x="39" y="199"/>
                    <a:pt x="37" y="196"/>
                    <a:pt x="36" y="199"/>
                  </a:cubicBezTo>
                  <a:cubicBezTo>
                    <a:pt x="35" y="203"/>
                    <a:pt x="33" y="206"/>
                    <a:pt x="33" y="207"/>
                  </a:cubicBezTo>
                  <a:cubicBezTo>
                    <a:pt x="32" y="208"/>
                    <a:pt x="29" y="209"/>
                    <a:pt x="29" y="211"/>
                  </a:cubicBezTo>
                  <a:cubicBezTo>
                    <a:pt x="28" y="213"/>
                    <a:pt x="28" y="211"/>
                    <a:pt x="26" y="216"/>
                  </a:cubicBezTo>
                  <a:cubicBezTo>
                    <a:pt x="24" y="221"/>
                    <a:pt x="23" y="223"/>
                    <a:pt x="23" y="223"/>
                  </a:cubicBezTo>
                  <a:cubicBezTo>
                    <a:pt x="14" y="235"/>
                    <a:pt x="14" y="235"/>
                    <a:pt x="14" y="235"/>
                  </a:cubicBezTo>
                  <a:cubicBezTo>
                    <a:pt x="14" y="235"/>
                    <a:pt x="9" y="243"/>
                    <a:pt x="9" y="244"/>
                  </a:cubicBezTo>
                  <a:cubicBezTo>
                    <a:pt x="9" y="245"/>
                    <a:pt x="9" y="249"/>
                    <a:pt x="9" y="249"/>
                  </a:cubicBezTo>
                  <a:cubicBezTo>
                    <a:pt x="13" y="253"/>
                    <a:pt x="13" y="253"/>
                    <a:pt x="13" y="253"/>
                  </a:cubicBezTo>
                  <a:cubicBezTo>
                    <a:pt x="13" y="257"/>
                    <a:pt x="13" y="257"/>
                    <a:pt x="13" y="257"/>
                  </a:cubicBezTo>
                  <a:cubicBezTo>
                    <a:pt x="13" y="257"/>
                    <a:pt x="13" y="260"/>
                    <a:pt x="14" y="261"/>
                  </a:cubicBezTo>
                  <a:cubicBezTo>
                    <a:pt x="15" y="261"/>
                    <a:pt x="15" y="261"/>
                    <a:pt x="15" y="261"/>
                  </a:cubicBezTo>
                  <a:cubicBezTo>
                    <a:pt x="14" y="264"/>
                    <a:pt x="14" y="264"/>
                    <a:pt x="14" y="264"/>
                  </a:cubicBezTo>
                  <a:cubicBezTo>
                    <a:pt x="14" y="264"/>
                    <a:pt x="15" y="267"/>
                    <a:pt x="16" y="267"/>
                  </a:cubicBezTo>
                  <a:cubicBezTo>
                    <a:pt x="16" y="267"/>
                    <a:pt x="18" y="268"/>
                    <a:pt x="18" y="268"/>
                  </a:cubicBezTo>
                  <a:cubicBezTo>
                    <a:pt x="18" y="268"/>
                    <a:pt x="20" y="270"/>
                    <a:pt x="20" y="270"/>
                  </a:cubicBezTo>
                  <a:cubicBezTo>
                    <a:pt x="21" y="271"/>
                    <a:pt x="20" y="273"/>
                    <a:pt x="20" y="273"/>
                  </a:cubicBezTo>
                  <a:cubicBezTo>
                    <a:pt x="20" y="273"/>
                    <a:pt x="20" y="274"/>
                    <a:pt x="19" y="274"/>
                  </a:cubicBezTo>
                  <a:cubicBezTo>
                    <a:pt x="18" y="274"/>
                    <a:pt x="18" y="274"/>
                    <a:pt x="16" y="274"/>
                  </a:cubicBezTo>
                  <a:cubicBezTo>
                    <a:pt x="16" y="273"/>
                    <a:pt x="16" y="273"/>
                    <a:pt x="15" y="273"/>
                  </a:cubicBezTo>
                  <a:cubicBezTo>
                    <a:pt x="13" y="273"/>
                    <a:pt x="13" y="273"/>
                    <a:pt x="13" y="273"/>
                  </a:cubicBezTo>
                  <a:cubicBezTo>
                    <a:pt x="12" y="273"/>
                    <a:pt x="12" y="273"/>
                    <a:pt x="11" y="273"/>
                  </a:cubicBezTo>
                  <a:cubicBezTo>
                    <a:pt x="10" y="273"/>
                    <a:pt x="10" y="273"/>
                    <a:pt x="10" y="273"/>
                  </a:cubicBezTo>
                  <a:cubicBezTo>
                    <a:pt x="9" y="273"/>
                    <a:pt x="9" y="273"/>
                    <a:pt x="8" y="274"/>
                  </a:cubicBezTo>
                  <a:cubicBezTo>
                    <a:pt x="8" y="275"/>
                    <a:pt x="8" y="275"/>
                    <a:pt x="8" y="275"/>
                  </a:cubicBezTo>
                  <a:cubicBezTo>
                    <a:pt x="8" y="275"/>
                    <a:pt x="7" y="276"/>
                    <a:pt x="7" y="277"/>
                  </a:cubicBezTo>
                  <a:cubicBezTo>
                    <a:pt x="6" y="277"/>
                    <a:pt x="6" y="279"/>
                    <a:pt x="6" y="279"/>
                  </a:cubicBezTo>
                  <a:cubicBezTo>
                    <a:pt x="6" y="279"/>
                    <a:pt x="6" y="280"/>
                    <a:pt x="6" y="280"/>
                  </a:cubicBezTo>
                  <a:cubicBezTo>
                    <a:pt x="6" y="280"/>
                    <a:pt x="6" y="282"/>
                    <a:pt x="6" y="282"/>
                  </a:cubicBezTo>
                  <a:cubicBezTo>
                    <a:pt x="5" y="284"/>
                    <a:pt x="5" y="284"/>
                    <a:pt x="5" y="284"/>
                  </a:cubicBezTo>
                  <a:cubicBezTo>
                    <a:pt x="5" y="284"/>
                    <a:pt x="4" y="285"/>
                    <a:pt x="5" y="286"/>
                  </a:cubicBezTo>
                  <a:cubicBezTo>
                    <a:pt x="5" y="286"/>
                    <a:pt x="5" y="287"/>
                    <a:pt x="5" y="287"/>
                  </a:cubicBezTo>
                  <a:cubicBezTo>
                    <a:pt x="6" y="288"/>
                    <a:pt x="6" y="288"/>
                    <a:pt x="6" y="288"/>
                  </a:cubicBezTo>
                  <a:cubicBezTo>
                    <a:pt x="4" y="290"/>
                    <a:pt x="4" y="290"/>
                    <a:pt x="4" y="290"/>
                  </a:cubicBezTo>
                  <a:cubicBezTo>
                    <a:pt x="4" y="292"/>
                    <a:pt x="4" y="292"/>
                    <a:pt x="4" y="292"/>
                  </a:cubicBezTo>
                  <a:cubicBezTo>
                    <a:pt x="4" y="292"/>
                    <a:pt x="5" y="293"/>
                    <a:pt x="4" y="294"/>
                  </a:cubicBezTo>
                  <a:cubicBezTo>
                    <a:pt x="4" y="294"/>
                    <a:pt x="3" y="295"/>
                    <a:pt x="3" y="295"/>
                  </a:cubicBezTo>
                  <a:cubicBezTo>
                    <a:pt x="3" y="295"/>
                    <a:pt x="1" y="297"/>
                    <a:pt x="1" y="297"/>
                  </a:cubicBezTo>
                  <a:cubicBezTo>
                    <a:pt x="1" y="297"/>
                    <a:pt x="1" y="298"/>
                    <a:pt x="1" y="298"/>
                  </a:cubicBezTo>
                  <a:cubicBezTo>
                    <a:pt x="1" y="298"/>
                    <a:pt x="0" y="300"/>
                    <a:pt x="0" y="300"/>
                  </a:cubicBezTo>
                  <a:cubicBezTo>
                    <a:pt x="0" y="300"/>
                    <a:pt x="0" y="303"/>
                    <a:pt x="0" y="303"/>
                  </a:cubicBezTo>
                  <a:cubicBezTo>
                    <a:pt x="0" y="303"/>
                    <a:pt x="1" y="304"/>
                    <a:pt x="1" y="304"/>
                  </a:cubicBezTo>
                  <a:cubicBezTo>
                    <a:pt x="1" y="304"/>
                    <a:pt x="1" y="305"/>
                    <a:pt x="1" y="306"/>
                  </a:cubicBezTo>
                  <a:cubicBezTo>
                    <a:pt x="0" y="306"/>
                    <a:pt x="1" y="307"/>
                    <a:pt x="1" y="308"/>
                  </a:cubicBezTo>
                  <a:cubicBezTo>
                    <a:pt x="1" y="308"/>
                    <a:pt x="1" y="309"/>
                    <a:pt x="1" y="309"/>
                  </a:cubicBezTo>
                  <a:cubicBezTo>
                    <a:pt x="0" y="311"/>
                    <a:pt x="0" y="311"/>
                    <a:pt x="0" y="311"/>
                  </a:cubicBezTo>
                  <a:cubicBezTo>
                    <a:pt x="0" y="311"/>
                    <a:pt x="0" y="311"/>
                    <a:pt x="0" y="311"/>
                  </a:cubicBezTo>
                  <a:cubicBezTo>
                    <a:pt x="0" y="312"/>
                    <a:pt x="0" y="312"/>
                    <a:pt x="0" y="312"/>
                  </a:cubicBezTo>
                  <a:cubicBezTo>
                    <a:pt x="0" y="314"/>
                    <a:pt x="0" y="314"/>
                    <a:pt x="0" y="314"/>
                  </a:cubicBezTo>
                  <a:cubicBezTo>
                    <a:pt x="2" y="314"/>
                    <a:pt x="2" y="314"/>
                    <a:pt x="2" y="314"/>
                  </a:cubicBezTo>
                  <a:cubicBezTo>
                    <a:pt x="3" y="313"/>
                    <a:pt x="3" y="313"/>
                    <a:pt x="3" y="313"/>
                  </a:cubicBezTo>
                  <a:cubicBezTo>
                    <a:pt x="8" y="311"/>
                    <a:pt x="8" y="311"/>
                    <a:pt x="8" y="311"/>
                  </a:cubicBezTo>
                  <a:cubicBezTo>
                    <a:pt x="11" y="314"/>
                    <a:pt x="11" y="314"/>
                    <a:pt x="11" y="314"/>
                  </a:cubicBezTo>
                  <a:cubicBezTo>
                    <a:pt x="14" y="317"/>
                    <a:pt x="14" y="317"/>
                    <a:pt x="14" y="317"/>
                  </a:cubicBezTo>
                  <a:cubicBezTo>
                    <a:pt x="19" y="317"/>
                    <a:pt x="19" y="317"/>
                    <a:pt x="19" y="317"/>
                  </a:cubicBezTo>
                  <a:cubicBezTo>
                    <a:pt x="22" y="321"/>
                    <a:pt x="22" y="321"/>
                    <a:pt x="22" y="321"/>
                  </a:cubicBezTo>
                  <a:cubicBezTo>
                    <a:pt x="25" y="324"/>
                    <a:pt x="25" y="324"/>
                    <a:pt x="25" y="324"/>
                  </a:cubicBezTo>
                  <a:cubicBezTo>
                    <a:pt x="30" y="323"/>
                    <a:pt x="30" y="323"/>
                    <a:pt x="30" y="323"/>
                  </a:cubicBezTo>
                  <a:cubicBezTo>
                    <a:pt x="35" y="326"/>
                    <a:pt x="35" y="326"/>
                    <a:pt x="35" y="326"/>
                  </a:cubicBezTo>
                  <a:cubicBezTo>
                    <a:pt x="34" y="329"/>
                    <a:pt x="34" y="329"/>
                    <a:pt x="34" y="329"/>
                  </a:cubicBezTo>
                  <a:cubicBezTo>
                    <a:pt x="34" y="329"/>
                    <a:pt x="38" y="324"/>
                    <a:pt x="39" y="323"/>
                  </a:cubicBezTo>
                  <a:cubicBezTo>
                    <a:pt x="40" y="322"/>
                    <a:pt x="44" y="321"/>
                    <a:pt x="44" y="321"/>
                  </a:cubicBezTo>
                  <a:cubicBezTo>
                    <a:pt x="44" y="321"/>
                    <a:pt x="46" y="323"/>
                    <a:pt x="48" y="324"/>
                  </a:cubicBezTo>
                  <a:cubicBezTo>
                    <a:pt x="51" y="324"/>
                    <a:pt x="51" y="324"/>
                    <a:pt x="51" y="324"/>
                  </a:cubicBezTo>
                  <a:cubicBezTo>
                    <a:pt x="53" y="324"/>
                    <a:pt x="61" y="323"/>
                    <a:pt x="61" y="323"/>
                  </a:cubicBezTo>
                  <a:cubicBezTo>
                    <a:pt x="72" y="324"/>
                    <a:pt x="72" y="324"/>
                    <a:pt x="72" y="324"/>
                  </a:cubicBezTo>
                  <a:cubicBezTo>
                    <a:pt x="78" y="321"/>
                    <a:pt x="78" y="321"/>
                    <a:pt x="78" y="321"/>
                  </a:cubicBezTo>
                  <a:cubicBezTo>
                    <a:pt x="90" y="322"/>
                    <a:pt x="90" y="322"/>
                    <a:pt x="90" y="322"/>
                  </a:cubicBezTo>
                  <a:cubicBezTo>
                    <a:pt x="92" y="321"/>
                    <a:pt x="92" y="321"/>
                    <a:pt x="92" y="321"/>
                  </a:cubicBezTo>
                  <a:cubicBezTo>
                    <a:pt x="93" y="322"/>
                    <a:pt x="93" y="322"/>
                    <a:pt x="93" y="322"/>
                  </a:cubicBezTo>
                  <a:cubicBezTo>
                    <a:pt x="97" y="321"/>
                    <a:pt x="97" y="321"/>
                    <a:pt x="97" y="321"/>
                  </a:cubicBezTo>
                  <a:cubicBezTo>
                    <a:pt x="101" y="325"/>
                    <a:pt x="101" y="325"/>
                    <a:pt x="101" y="325"/>
                  </a:cubicBezTo>
                  <a:cubicBezTo>
                    <a:pt x="109" y="324"/>
                    <a:pt x="109" y="324"/>
                    <a:pt x="109" y="324"/>
                  </a:cubicBezTo>
                  <a:cubicBezTo>
                    <a:pt x="114" y="317"/>
                    <a:pt x="114" y="317"/>
                    <a:pt x="114" y="317"/>
                  </a:cubicBezTo>
                  <a:cubicBezTo>
                    <a:pt x="114" y="317"/>
                    <a:pt x="117" y="314"/>
                    <a:pt x="121" y="313"/>
                  </a:cubicBezTo>
                  <a:cubicBezTo>
                    <a:pt x="125" y="313"/>
                    <a:pt x="132" y="310"/>
                    <a:pt x="132" y="310"/>
                  </a:cubicBezTo>
                  <a:lnTo>
                    <a:pt x="141" y="305"/>
                  </a:lnTo>
                  <a:close/>
                </a:path>
              </a:pathLst>
            </a:custGeom>
            <a:grpFill/>
            <a:ln w="3175" cap="rnd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Lato Light"/>
              </a:endParaRPr>
            </a:p>
          </p:txBody>
        </p:sp>
        <p:sp>
          <p:nvSpPr>
            <p:cNvPr id="42" name="Freeform 92">
              <a:extLst>
                <a:ext uri="{FF2B5EF4-FFF2-40B4-BE49-F238E27FC236}">
                  <a16:creationId xmlns:a16="http://schemas.microsoft.com/office/drawing/2014/main" id="{AC9391C9-3B13-5987-4BC5-FCB3457D1E4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78738" y="538527"/>
              <a:ext cx="643167" cy="1694015"/>
            </a:xfrm>
            <a:custGeom>
              <a:avLst/>
              <a:gdLst>
                <a:gd name="T0" fmla="*/ 246 w 282"/>
                <a:gd name="T1" fmla="*/ 59 h 766"/>
                <a:gd name="T2" fmla="*/ 210 w 282"/>
                <a:gd name="T3" fmla="*/ 30 h 766"/>
                <a:gd name="T4" fmla="*/ 183 w 282"/>
                <a:gd name="T5" fmla="*/ 8 h 766"/>
                <a:gd name="T6" fmla="*/ 167 w 282"/>
                <a:gd name="T7" fmla="*/ 32 h 766"/>
                <a:gd name="T8" fmla="*/ 123 w 282"/>
                <a:gd name="T9" fmla="*/ 69 h 766"/>
                <a:gd name="T10" fmla="*/ 100 w 282"/>
                <a:gd name="T11" fmla="*/ 111 h 766"/>
                <a:gd name="T12" fmla="*/ 65 w 282"/>
                <a:gd name="T13" fmla="*/ 180 h 766"/>
                <a:gd name="T14" fmla="*/ 52 w 282"/>
                <a:gd name="T15" fmla="*/ 265 h 766"/>
                <a:gd name="T16" fmla="*/ 15 w 282"/>
                <a:gd name="T17" fmla="*/ 333 h 766"/>
                <a:gd name="T18" fmla="*/ 25 w 282"/>
                <a:gd name="T19" fmla="*/ 418 h 766"/>
                <a:gd name="T20" fmla="*/ 27 w 282"/>
                <a:gd name="T21" fmla="*/ 466 h 766"/>
                <a:gd name="T22" fmla="*/ 29 w 282"/>
                <a:gd name="T23" fmla="*/ 515 h 766"/>
                <a:gd name="T24" fmla="*/ 13 w 282"/>
                <a:gd name="T25" fmla="*/ 535 h 766"/>
                <a:gd name="T26" fmla="*/ 8 w 282"/>
                <a:gd name="T27" fmla="*/ 567 h 766"/>
                <a:gd name="T28" fmla="*/ 10 w 282"/>
                <a:gd name="T29" fmla="*/ 603 h 766"/>
                <a:gd name="T30" fmla="*/ 12 w 282"/>
                <a:gd name="T31" fmla="*/ 616 h 766"/>
                <a:gd name="T32" fmla="*/ 19 w 282"/>
                <a:gd name="T33" fmla="*/ 636 h 766"/>
                <a:gd name="T34" fmla="*/ 25 w 282"/>
                <a:gd name="T35" fmla="*/ 655 h 766"/>
                <a:gd name="T36" fmla="*/ 46 w 282"/>
                <a:gd name="T37" fmla="*/ 685 h 766"/>
                <a:gd name="T38" fmla="*/ 50 w 282"/>
                <a:gd name="T39" fmla="*/ 705 h 766"/>
                <a:gd name="T40" fmla="*/ 60 w 282"/>
                <a:gd name="T41" fmla="*/ 739 h 766"/>
                <a:gd name="T42" fmla="*/ 64 w 282"/>
                <a:gd name="T43" fmla="*/ 764 h 766"/>
                <a:gd name="T44" fmla="*/ 93 w 282"/>
                <a:gd name="T45" fmla="*/ 758 h 766"/>
                <a:gd name="T46" fmla="*/ 107 w 282"/>
                <a:gd name="T47" fmla="*/ 752 h 766"/>
                <a:gd name="T48" fmla="*/ 114 w 282"/>
                <a:gd name="T49" fmla="*/ 729 h 766"/>
                <a:gd name="T50" fmla="*/ 122 w 282"/>
                <a:gd name="T51" fmla="*/ 717 h 766"/>
                <a:gd name="T52" fmla="*/ 158 w 282"/>
                <a:gd name="T53" fmla="*/ 688 h 766"/>
                <a:gd name="T54" fmla="*/ 165 w 282"/>
                <a:gd name="T55" fmla="*/ 629 h 766"/>
                <a:gd name="T56" fmla="*/ 163 w 282"/>
                <a:gd name="T57" fmla="*/ 590 h 766"/>
                <a:gd name="T58" fmla="*/ 182 w 282"/>
                <a:gd name="T59" fmla="*/ 559 h 766"/>
                <a:gd name="T60" fmla="*/ 191 w 282"/>
                <a:gd name="T61" fmla="*/ 558 h 766"/>
                <a:gd name="T62" fmla="*/ 205 w 282"/>
                <a:gd name="T63" fmla="*/ 541 h 766"/>
                <a:gd name="T64" fmla="*/ 207 w 282"/>
                <a:gd name="T65" fmla="*/ 514 h 766"/>
                <a:gd name="T66" fmla="*/ 199 w 282"/>
                <a:gd name="T67" fmla="*/ 493 h 766"/>
                <a:gd name="T68" fmla="*/ 180 w 282"/>
                <a:gd name="T69" fmla="*/ 467 h 766"/>
                <a:gd name="T70" fmla="*/ 161 w 282"/>
                <a:gd name="T71" fmla="*/ 459 h 766"/>
                <a:gd name="T72" fmla="*/ 151 w 282"/>
                <a:gd name="T73" fmla="*/ 424 h 766"/>
                <a:gd name="T74" fmla="*/ 157 w 282"/>
                <a:gd name="T75" fmla="*/ 407 h 766"/>
                <a:gd name="T76" fmla="*/ 154 w 282"/>
                <a:gd name="T77" fmla="*/ 369 h 766"/>
                <a:gd name="T78" fmla="*/ 168 w 282"/>
                <a:gd name="T79" fmla="*/ 350 h 766"/>
                <a:gd name="T80" fmla="*/ 182 w 282"/>
                <a:gd name="T81" fmla="*/ 325 h 766"/>
                <a:gd name="T82" fmla="*/ 196 w 282"/>
                <a:gd name="T83" fmla="*/ 307 h 766"/>
                <a:gd name="T84" fmla="*/ 210 w 282"/>
                <a:gd name="T85" fmla="*/ 295 h 766"/>
                <a:gd name="T86" fmla="*/ 225 w 282"/>
                <a:gd name="T87" fmla="*/ 266 h 766"/>
                <a:gd name="T88" fmla="*/ 229 w 282"/>
                <a:gd name="T89" fmla="*/ 238 h 766"/>
                <a:gd name="T90" fmla="*/ 225 w 282"/>
                <a:gd name="T91" fmla="*/ 219 h 766"/>
                <a:gd name="T92" fmla="*/ 229 w 282"/>
                <a:gd name="T93" fmla="*/ 198 h 766"/>
                <a:gd name="T94" fmla="*/ 242 w 282"/>
                <a:gd name="T95" fmla="*/ 187 h 766"/>
                <a:gd name="T96" fmla="*/ 258 w 282"/>
                <a:gd name="T97" fmla="*/ 170 h 766"/>
                <a:gd name="T98" fmla="*/ 269 w 282"/>
                <a:gd name="T99" fmla="*/ 173 h 766"/>
                <a:gd name="T100" fmla="*/ 275 w 282"/>
                <a:gd name="T101" fmla="*/ 169 h 766"/>
                <a:gd name="T102" fmla="*/ 279 w 282"/>
                <a:gd name="T103" fmla="*/ 165 h 766"/>
                <a:gd name="T104" fmla="*/ 266 w 282"/>
                <a:gd name="T105" fmla="*/ 119 h 766"/>
                <a:gd name="T106" fmla="*/ 164 w 282"/>
                <a:gd name="T107" fmla="*/ 699 h 766"/>
                <a:gd name="T108" fmla="*/ 174 w 282"/>
                <a:gd name="T109" fmla="*/ 650 h 766"/>
                <a:gd name="T110" fmla="*/ 175 w 282"/>
                <a:gd name="T111" fmla="*/ 673 h 766"/>
                <a:gd name="T112" fmla="*/ 165 w 282"/>
                <a:gd name="T113" fmla="*/ 710 h 766"/>
                <a:gd name="T114" fmla="*/ 210 w 282"/>
                <a:gd name="T115" fmla="*/ 625 h 766"/>
                <a:gd name="T116" fmla="*/ 229 w 282"/>
                <a:gd name="T117" fmla="*/ 607 h 766"/>
                <a:gd name="T118" fmla="*/ 224 w 282"/>
                <a:gd name="T119" fmla="*/ 631 h 766"/>
                <a:gd name="T120" fmla="*/ 216 w 282"/>
                <a:gd name="T121" fmla="*/ 660 h 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82" h="766">
                  <a:moveTo>
                    <a:pt x="255" y="88"/>
                  </a:moveTo>
                  <a:cubicBezTo>
                    <a:pt x="255" y="87"/>
                    <a:pt x="255" y="87"/>
                    <a:pt x="255" y="87"/>
                  </a:cubicBezTo>
                  <a:cubicBezTo>
                    <a:pt x="255" y="87"/>
                    <a:pt x="253" y="83"/>
                    <a:pt x="254" y="81"/>
                  </a:cubicBezTo>
                  <a:cubicBezTo>
                    <a:pt x="254" y="81"/>
                    <a:pt x="254" y="81"/>
                    <a:pt x="254" y="80"/>
                  </a:cubicBezTo>
                  <a:cubicBezTo>
                    <a:pt x="254" y="79"/>
                    <a:pt x="254" y="79"/>
                    <a:pt x="254" y="79"/>
                  </a:cubicBezTo>
                  <a:cubicBezTo>
                    <a:pt x="250" y="80"/>
                    <a:pt x="250" y="80"/>
                    <a:pt x="250" y="80"/>
                  </a:cubicBezTo>
                  <a:cubicBezTo>
                    <a:pt x="247" y="76"/>
                    <a:pt x="247" y="76"/>
                    <a:pt x="247" y="76"/>
                  </a:cubicBezTo>
                  <a:cubicBezTo>
                    <a:pt x="248" y="71"/>
                    <a:pt x="248" y="71"/>
                    <a:pt x="248" y="71"/>
                  </a:cubicBezTo>
                  <a:cubicBezTo>
                    <a:pt x="246" y="59"/>
                    <a:pt x="246" y="59"/>
                    <a:pt x="246" y="59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2" y="50"/>
                    <a:pt x="242" y="50"/>
                    <a:pt x="242" y="50"/>
                  </a:cubicBezTo>
                  <a:cubicBezTo>
                    <a:pt x="238" y="44"/>
                    <a:pt x="238" y="44"/>
                    <a:pt x="238" y="44"/>
                  </a:cubicBezTo>
                  <a:cubicBezTo>
                    <a:pt x="238" y="44"/>
                    <a:pt x="237" y="46"/>
                    <a:pt x="236" y="45"/>
                  </a:cubicBezTo>
                  <a:cubicBezTo>
                    <a:pt x="235" y="44"/>
                    <a:pt x="230" y="36"/>
                    <a:pt x="230" y="36"/>
                  </a:cubicBezTo>
                  <a:cubicBezTo>
                    <a:pt x="221" y="33"/>
                    <a:pt x="221" y="33"/>
                    <a:pt x="221" y="33"/>
                  </a:cubicBezTo>
                  <a:cubicBezTo>
                    <a:pt x="217" y="31"/>
                    <a:pt x="217" y="31"/>
                    <a:pt x="217" y="31"/>
                  </a:cubicBezTo>
                  <a:cubicBezTo>
                    <a:pt x="212" y="30"/>
                    <a:pt x="212" y="30"/>
                    <a:pt x="212" y="30"/>
                  </a:cubicBezTo>
                  <a:cubicBezTo>
                    <a:pt x="212" y="30"/>
                    <a:pt x="211" y="32"/>
                    <a:pt x="210" y="30"/>
                  </a:cubicBezTo>
                  <a:cubicBezTo>
                    <a:pt x="209" y="28"/>
                    <a:pt x="207" y="26"/>
                    <a:pt x="207" y="26"/>
                  </a:cubicBezTo>
                  <a:cubicBezTo>
                    <a:pt x="203" y="27"/>
                    <a:pt x="203" y="27"/>
                    <a:pt x="203" y="27"/>
                  </a:cubicBezTo>
                  <a:cubicBezTo>
                    <a:pt x="200" y="23"/>
                    <a:pt x="200" y="23"/>
                    <a:pt x="200" y="23"/>
                  </a:cubicBezTo>
                  <a:cubicBezTo>
                    <a:pt x="200" y="23"/>
                    <a:pt x="199" y="23"/>
                    <a:pt x="198" y="23"/>
                  </a:cubicBezTo>
                  <a:cubicBezTo>
                    <a:pt x="197" y="22"/>
                    <a:pt x="195" y="21"/>
                    <a:pt x="195" y="21"/>
                  </a:cubicBezTo>
                  <a:cubicBezTo>
                    <a:pt x="192" y="16"/>
                    <a:pt x="192" y="16"/>
                    <a:pt x="192" y="16"/>
                  </a:cubicBezTo>
                  <a:cubicBezTo>
                    <a:pt x="188" y="14"/>
                    <a:pt x="188" y="14"/>
                    <a:pt x="188" y="14"/>
                  </a:cubicBezTo>
                  <a:cubicBezTo>
                    <a:pt x="183" y="12"/>
                    <a:pt x="183" y="12"/>
                    <a:pt x="183" y="12"/>
                  </a:cubicBezTo>
                  <a:cubicBezTo>
                    <a:pt x="183" y="8"/>
                    <a:pt x="183" y="8"/>
                    <a:pt x="183" y="8"/>
                  </a:cubicBezTo>
                  <a:cubicBezTo>
                    <a:pt x="176" y="4"/>
                    <a:pt x="176" y="4"/>
                    <a:pt x="176" y="4"/>
                  </a:cubicBezTo>
                  <a:cubicBezTo>
                    <a:pt x="176" y="4"/>
                    <a:pt x="175" y="2"/>
                    <a:pt x="176" y="2"/>
                  </a:cubicBezTo>
                  <a:cubicBezTo>
                    <a:pt x="177" y="1"/>
                    <a:pt x="180" y="1"/>
                    <a:pt x="182" y="1"/>
                  </a:cubicBezTo>
                  <a:cubicBezTo>
                    <a:pt x="177" y="0"/>
                    <a:pt x="177" y="0"/>
                    <a:pt x="177" y="0"/>
                  </a:cubicBezTo>
                  <a:cubicBezTo>
                    <a:pt x="171" y="5"/>
                    <a:pt x="171" y="5"/>
                    <a:pt x="171" y="5"/>
                  </a:cubicBezTo>
                  <a:cubicBezTo>
                    <a:pt x="168" y="5"/>
                    <a:pt x="168" y="5"/>
                    <a:pt x="168" y="5"/>
                  </a:cubicBezTo>
                  <a:cubicBezTo>
                    <a:pt x="168" y="5"/>
                    <a:pt x="166" y="6"/>
                    <a:pt x="166" y="7"/>
                  </a:cubicBezTo>
                  <a:cubicBezTo>
                    <a:pt x="167" y="8"/>
                    <a:pt x="169" y="17"/>
                    <a:pt x="170" y="19"/>
                  </a:cubicBezTo>
                  <a:cubicBezTo>
                    <a:pt x="171" y="20"/>
                    <a:pt x="171" y="27"/>
                    <a:pt x="167" y="32"/>
                  </a:cubicBezTo>
                  <a:cubicBezTo>
                    <a:pt x="171" y="36"/>
                    <a:pt x="171" y="36"/>
                    <a:pt x="171" y="36"/>
                  </a:cubicBezTo>
                  <a:cubicBezTo>
                    <a:pt x="167" y="41"/>
                    <a:pt x="167" y="41"/>
                    <a:pt x="167" y="41"/>
                  </a:cubicBezTo>
                  <a:cubicBezTo>
                    <a:pt x="161" y="42"/>
                    <a:pt x="161" y="42"/>
                    <a:pt x="161" y="42"/>
                  </a:cubicBezTo>
                  <a:cubicBezTo>
                    <a:pt x="161" y="42"/>
                    <a:pt x="155" y="41"/>
                    <a:pt x="154" y="40"/>
                  </a:cubicBezTo>
                  <a:cubicBezTo>
                    <a:pt x="153" y="39"/>
                    <a:pt x="148" y="37"/>
                    <a:pt x="147" y="37"/>
                  </a:cubicBezTo>
                  <a:cubicBezTo>
                    <a:pt x="145" y="38"/>
                    <a:pt x="131" y="37"/>
                    <a:pt x="131" y="37"/>
                  </a:cubicBezTo>
                  <a:cubicBezTo>
                    <a:pt x="128" y="41"/>
                    <a:pt x="129" y="62"/>
                    <a:pt x="130" y="65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3" y="69"/>
                    <a:pt x="123" y="69"/>
                    <a:pt x="123" y="69"/>
                  </a:cubicBezTo>
                  <a:cubicBezTo>
                    <a:pt x="113" y="64"/>
                    <a:pt x="113" y="64"/>
                    <a:pt x="113" y="64"/>
                  </a:cubicBezTo>
                  <a:cubicBezTo>
                    <a:pt x="109" y="72"/>
                    <a:pt x="109" y="72"/>
                    <a:pt x="109" y="72"/>
                  </a:cubicBezTo>
                  <a:cubicBezTo>
                    <a:pt x="109" y="72"/>
                    <a:pt x="105" y="76"/>
                    <a:pt x="105" y="78"/>
                  </a:cubicBezTo>
                  <a:cubicBezTo>
                    <a:pt x="105" y="79"/>
                    <a:pt x="103" y="83"/>
                    <a:pt x="103" y="83"/>
                  </a:cubicBezTo>
                  <a:cubicBezTo>
                    <a:pt x="103" y="84"/>
                    <a:pt x="103" y="91"/>
                    <a:pt x="103" y="91"/>
                  </a:cubicBezTo>
                  <a:cubicBezTo>
                    <a:pt x="101" y="95"/>
                    <a:pt x="101" y="95"/>
                    <a:pt x="101" y="95"/>
                  </a:cubicBezTo>
                  <a:cubicBezTo>
                    <a:pt x="95" y="99"/>
                    <a:pt x="95" y="99"/>
                    <a:pt x="95" y="99"/>
                  </a:cubicBezTo>
                  <a:cubicBezTo>
                    <a:pt x="95" y="104"/>
                    <a:pt x="95" y="104"/>
                    <a:pt x="95" y="104"/>
                  </a:cubicBezTo>
                  <a:cubicBezTo>
                    <a:pt x="95" y="104"/>
                    <a:pt x="98" y="110"/>
                    <a:pt x="100" y="111"/>
                  </a:cubicBezTo>
                  <a:cubicBezTo>
                    <a:pt x="101" y="113"/>
                    <a:pt x="103" y="121"/>
                    <a:pt x="103" y="121"/>
                  </a:cubicBezTo>
                  <a:cubicBezTo>
                    <a:pt x="103" y="121"/>
                    <a:pt x="100" y="128"/>
                    <a:pt x="99" y="130"/>
                  </a:cubicBezTo>
                  <a:cubicBezTo>
                    <a:pt x="98" y="132"/>
                    <a:pt x="90" y="142"/>
                    <a:pt x="90" y="142"/>
                  </a:cubicBezTo>
                  <a:cubicBezTo>
                    <a:pt x="85" y="155"/>
                    <a:pt x="85" y="155"/>
                    <a:pt x="85" y="155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4" y="169"/>
                    <a:pt x="84" y="169"/>
                    <a:pt x="84" y="169"/>
                  </a:cubicBezTo>
                  <a:cubicBezTo>
                    <a:pt x="77" y="176"/>
                    <a:pt x="77" y="176"/>
                    <a:pt x="77" y="176"/>
                  </a:cubicBezTo>
                  <a:cubicBezTo>
                    <a:pt x="68" y="177"/>
                    <a:pt x="68" y="177"/>
                    <a:pt x="68" y="177"/>
                  </a:cubicBezTo>
                  <a:cubicBezTo>
                    <a:pt x="65" y="180"/>
                    <a:pt x="65" y="180"/>
                    <a:pt x="65" y="180"/>
                  </a:cubicBezTo>
                  <a:cubicBezTo>
                    <a:pt x="70" y="197"/>
                    <a:pt x="70" y="197"/>
                    <a:pt x="70" y="197"/>
                  </a:cubicBezTo>
                  <a:cubicBezTo>
                    <a:pt x="68" y="205"/>
                    <a:pt x="68" y="205"/>
                    <a:pt x="68" y="205"/>
                  </a:cubicBezTo>
                  <a:cubicBezTo>
                    <a:pt x="67" y="212"/>
                    <a:pt x="67" y="212"/>
                    <a:pt x="67" y="212"/>
                  </a:cubicBezTo>
                  <a:cubicBezTo>
                    <a:pt x="67" y="212"/>
                    <a:pt x="65" y="218"/>
                    <a:pt x="66" y="219"/>
                  </a:cubicBezTo>
                  <a:cubicBezTo>
                    <a:pt x="67" y="221"/>
                    <a:pt x="68" y="225"/>
                    <a:pt x="68" y="225"/>
                  </a:cubicBezTo>
                  <a:cubicBezTo>
                    <a:pt x="64" y="228"/>
                    <a:pt x="64" y="228"/>
                    <a:pt x="64" y="228"/>
                  </a:cubicBezTo>
                  <a:cubicBezTo>
                    <a:pt x="65" y="234"/>
                    <a:pt x="65" y="234"/>
                    <a:pt x="65" y="234"/>
                  </a:cubicBezTo>
                  <a:cubicBezTo>
                    <a:pt x="50" y="260"/>
                    <a:pt x="50" y="260"/>
                    <a:pt x="50" y="260"/>
                  </a:cubicBezTo>
                  <a:cubicBezTo>
                    <a:pt x="52" y="265"/>
                    <a:pt x="52" y="265"/>
                    <a:pt x="52" y="265"/>
                  </a:cubicBezTo>
                  <a:cubicBezTo>
                    <a:pt x="61" y="267"/>
                    <a:pt x="61" y="267"/>
                    <a:pt x="61" y="267"/>
                  </a:cubicBezTo>
                  <a:cubicBezTo>
                    <a:pt x="62" y="283"/>
                    <a:pt x="62" y="283"/>
                    <a:pt x="62" y="283"/>
                  </a:cubicBezTo>
                  <a:cubicBezTo>
                    <a:pt x="59" y="290"/>
                    <a:pt x="59" y="290"/>
                    <a:pt x="59" y="290"/>
                  </a:cubicBezTo>
                  <a:cubicBezTo>
                    <a:pt x="58" y="292"/>
                    <a:pt x="58" y="292"/>
                    <a:pt x="58" y="292"/>
                  </a:cubicBezTo>
                  <a:cubicBezTo>
                    <a:pt x="34" y="293"/>
                    <a:pt x="34" y="293"/>
                    <a:pt x="34" y="293"/>
                  </a:cubicBezTo>
                  <a:cubicBezTo>
                    <a:pt x="21" y="310"/>
                    <a:pt x="21" y="310"/>
                    <a:pt x="21" y="310"/>
                  </a:cubicBezTo>
                  <a:cubicBezTo>
                    <a:pt x="19" y="320"/>
                    <a:pt x="19" y="320"/>
                    <a:pt x="19" y="320"/>
                  </a:cubicBezTo>
                  <a:cubicBezTo>
                    <a:pt x="18" y="327"/>
                    <a:pt x="18" y="327"/>
                    <a:pt x="18" y="327"/>
                  </a:cubicBezTo>
                  <a:cubicBezTo>
                    <a:pt x="18" y="327"/>
                    <a:pt x="15" y="331"/>
                    <a:pt x="15" y="333"/>
                  </a:cubicBezTo>
                  <a:cubicBezTo>
                    <a:pt x="15" y="334"/>
                    <a:pt x="15" y="340"/>
                    <a:pt x="15" y="340"/>
                  </a:cubicBezTo>
                  <a:cubicBezTo>
                    <a:pt x="19" y="348"/>
                    <a:pt x="19" y="348"/>
                    <a:pt x="19" y="348"/>
                  </a:cubicBezTo>
                  <a:cubicBezTo>
                    <a:pt x="19" y="354"/>
                    <a:pt x="19" y="354"/>
                    <a:pt x="19" y="354"/>
                  </a:cubicBezTo>
                  <a:cubicBezTo>
                    <a:pt x="17" y="357"/>
                    <a:pt x="17" y="357"/>
                    <a:pt x="17" y="357"/>
                  </a:cubicBezTo>
                  <a:cubicBezTo>
                    <a:pt x="18" y="364"/>
                    <a:pt x="18" y="364"/>
                    <a:pt x="18" y="364"/>
                  </a:cubicBezTo>
                  <a:cubicBezTo>
                    <a:pt x="18" y="364"/>
                    <a:pt x="19" y="366"/>
                    <a:pt x="18" y="367"/>
                  </a:cubicBezTo>
                  <a:cubicBezTo>
                    <a:pt x="16" y="369"/>
                    <a:pt x="16" y="371"/>
                    <a:pt x="17" y="373"/>
                  </a:cubicBezTo>
                  <a:cubicBezTo>
                    <a:pt x="17" y="374"/>
                    <a:pt x="24" y="387"/>
                    <a:pt x="24" y="387"/>
                  </a:cubicBezTo>
                  <a:cubicBezTo>
                    <a:pt x="25" y="418"/>
                    <a:pt x="25" y="418"/>
                    <a:pt x="25" y="418"/>
                  </a:cubicBezTo>
                  <a:cubicBezTo>
                    <a:pt x="28" y="426"/>
                    <a:pt x="28" y="426"/>
                    <a:pt x="28" y="426"/>
                  </a:cubicBezTo>
                  <a:cubicBezTo>
                    <a:pt x="35" y="431"/>
                    <a:pt x="35" y="431"/>
                    <a:pt x="35" y="431"/>
                  </a:cubicBezTo>
                  <a:cubicBezTo>
                    <a:pt x="41" y="436"/>
                    <a:pt x="41" y="436"/>
                    <a:pt x="41" y="436"/>
                  </a:cubicBezTo>
                  <a:cubicBezTo>
                    <a:pt x="42" y="445"/>
                    <a:pt x="42" y="445"/>
                    <a:pt x="42" y="445"/>
                  </a:cubicBezTo>
                  <a:cubicBezTo>
                    <a:pt x="42" y="445"/>
                    <a:pt x="40" y="452"/>
                    <a:pt x="40" y="453"/>
                  </a:cubicBezTo>
                  <a:cubicBezTo>
                    <a:pt x="41" y="454"/>
                    <a:pt x="35" y="454"/>
                    <a:pt x="35" y="454"/>
                  </a:cubicBezTo>
                  <a:cubicBezTo>
                    <a:pt x="30" y="455"/>
                    <a:pt x="30" y="455"/>
                    <a:pt x="30" y="455"/>
                  </a:cubicBezTo>
                  <a:cubicBezTo>
                    <a:pt x="25" y="460"/>
                    <a:pt x="25" y="460"/>
                    <a:pt x="25" y="460"/>
                  </a:cubicBezTo>
                  <a:cubicBezTo>
                    <a:pt x="27" y="466"/>
                    <a:pt x="27" y="466"/>
                    <a:pt x="27" y="466"/>
                  </a:cubicBezTo>
                  <a:cubicBezTo>
                    <a:pt x="30" y="475"/>
                    <a:pt x="30" y="475"/>
                    <a:pt x="30" y="475"/>
                  </a:cubicBezTo>
                  <a:cubicBezTo>
                    <a:pt x="36" y="482"/>
                    <a:pt x="36" y="482"/>
                    <a:pt x="36" y="482"/>
                  </a:cubicBezTo>
                  <a:cubicBezTo>
                    <a:pt x="38" y="488"/>
                    <a:pt x="38" y="488"/>
                    <a:pt x="38" y="488"/>
                  </a:cubicBezTo>
                  <a:cubicBezTo>
                    <a:pt x="35" y="494"/>
                    <a:pt x="35" y="494"/>
                    <a:pt x="35" y="494"/>
                  </a:cubicBezTo>
                  <a:cubicBezTo>
                    <a:pt x="33" y="497"/>
                    <a:pt x="33" y="497"/>
                    <a:pt x="33" y="497"/>
                  </a:cubicBezTo>
                  <a:cubicBezTo>
                    <a:pt x="35" y="502"/>
                    <a:pt x="35" y="502"/>
                    <a:pt x="35" y="502"/>
                  </a:cubicBezTo>
                  <a:cubicBezTo>
                    <a:pt x="35" y="507"/>
                    <a:pt x="35" y="507"/>
                    <a:pt x="35" y="507"/>
                  </a:cubicBezTo>
                  <a:cubicBezTo>
                    <a:pt x="35" y="507"/>
                    <a:pt x="33" y="510"/>
                    <a:pt x="33" y="511"/>
                  </a:cubicBezTo>
                  <a:cubicBezTo>
                    <a:pt x="33" y="512"/>
                    <a:pt x="29" y="515"/>
                    <a:pt x="29" y="515"/>
                  </a:cubicBezTo>
                  <a:cubicBezTo>
                    <a:pt x="26" y="518"/>
                    <a:pt x="26" y="518"/>
                    <a:pt x="26" y="518"/>
                  </a:cubicBezTo>
                  <a:cubicBezTo>
                    <a:pt x="23" y="519"/>
                    <a:pt x="23" y="519"/>
                    <a:pt x="23" y="519"/>
                  </a:cubicBezTo>
                  <a:cubicBezTo>
                    <a:pt x="23" y="519"/>
                    <a:pt x="21" y="518"/>
                    <a:pt x="20" y="519"/>
                  </a:cubicBezTo>
                  <a:cubicBezTo>
                    <a:pt x="20" y="519"/>
                    <a:pt x="18" y="521"/>
                    <a:pt x="18" y="521"/>
                  </a:cubicBezTo>
                  <a:cubicBezTo>
                    <a:pt x="18" y="524"/>
                    <a:pt x="18" y="524"/>
                    <a:pt x="18" y="524"/>
                  </a:cubicBezTo>
                  <a:cubicBezTo>
                    <a:pt x="20" y="526"/>
                    <a:pt x="20" y="526"/>
                    <a:pt x="20" y="526"/>
                  </a:cubicBezTo>
                  <a:cubicBezTo>
                    <a:pt x="19" y="531"/>
                    <a:pt x="19" y="531"/>
                    <a:pt x="19" y="531"/>
                  </a:cubicBezTo>
                  <a:cubicBezTo>
                    <a:pt x="16" y="534"/>
                    <a:pt x="16" y="534"/>
                    <a:pt x="16" y="534"/>
                  </a:cubicBezTo>
                  <a:cubicBezTo>
                    <a:pt x="13" y="535"/>
                    <a:pt x="13" y="535"/>
                    <a:pt x="13" y="535"/>
                  </a:cubicBezTo>
                  <a:cubicBezTo>
                    <a:pt x="15" y="541"/>
                    <a:pt x="15" y="541"/>
                    <a:pt x="15" y="541"/>
                  </a:cubicBezTo>
                  <a:cubicBezTo>
                    <a:pt x="19" y="548"/>
                    <a:pt x="19" y="548"/>
                    <a:pt x="19" y="548"/>
                  </a:cubicBezTo>
                  <a:cubicBezTo>
                    <a:pt x="19" y="554"/>
                    <a:pt x="19" y="554"/>
                    <a:pt x="19" y="554"/>
                  </a:cubicBezTo>
                  <a:cubicBezTo>
                    <a:pt x="16" y="560"/>
                    <a:pt x="16" y="560"/>
                    <a:pt x="16" y="560"/>
                  </a:cubicBezTo>
                  <a:cubicBezTo>
                    <a:pt x="15" y="567"/>
                    <a:pt x="15" y="567"/>
                    <a:pt x="15" y="567"/>
                  </a:cubicBezTo>
                  <a:cubicBezTo>
                    <a:pt x="14" y="573"/>
                    <a:pt x="14" y="573"/>
                    <a:pt x="14" y="573"/>
                  </a:cubicBezTo>
                  <a:cubicBezTo>
                    <a:pt x="12" y="574"/>
                    <a:pt x="12" y="574"/>
                    <a:pt x="12" y="574"/>
                  </a:cubicBezTo>
                  <a:cubicBezTo>
                    <a:pt x="9" y="574"/>
                    <a:pt x="9" y="574"/>
                    <a:pt x="9" y="574"/>
                  </a:cubicBezTo>
                  <a:cubicBezTo>
                    <a:pt x="9" y="574"/>
                    <a:pt x="9" y="568"/>
                    <a:pt x="8" y="567"/>
                  </a:cubicBezTo>
                  <a:cubicBezTo>
                    <a:pt x="8" y="567"/>
                    <a:pt x="1" y="561"/>
                    <a:pt x="1" y="561"/>
                  </a:cubicBezTo>
                  <a:cubicBezTo>
                    <a:pt x="1" y="567"/>
                    <a:pt x="1" y="567"/>
                    <a:pt x="1" y="567"/>
                  </a:cubicBezTo>
                  <a:cubicBezTo>
                    <a:pt x="0" y="574"/>
                    <a:pt x="0" y="574"/>
                    <a:pt x="0" y="574"/>
                  </a:cubicBezTo>
                  <a:cubicBezTo>
                    <a:pt x="0" y="574"/>
                    <a:pt x="1" y="578"/>
                    <a:pt x="2" y="579"/>
                  </a:cubicBezTo>
                  <a:cubicBezTo>
                    <a:pt x="3" y="580"/>
                    <a:pt x="4" y="587"/>
                    <a:pt x="4" y="587"/>
                  </a:cubicBezTo>
                  <a:cubicBezTo>
                    <a:pt x="3" y="594"/>
                    <a:pt x="3" y="594"/>
                    <a:pt x="3" y="594"/>
                  </a:cubicBezTo>
                  <a:cubicBezTo>
                    <a:pt x="3" y="594"/>
                    <a:pt x="5" y="599"/>
                    <a:pt x="5" y="599"/>
                  </a:cubicBezTo>
                  <a:cubicBezTo>
                    <a:pt x="5" y="600"/>
                    <a:pt x="6" y="604"/>
                    <a:pt x="6" y="604"/>
                  </a:cubicBezTo>
                  <a:cubicBezTo>
                    <a:pt x="10" y="603"/>
                    <a:pt x="10" y="603"/>
                    <a:pt x="10" y="603"/>
                  </a:cubicBezTo>
                  <a:cubicBezTo>
                    <a:pt x="9" y="600"/>
                    <a:pt x="9" y="600"/>
                    <a:pt x="9" y="600"/>
                  </a:cubicBezTo>
                  <a:cubicBezTo>
                    <a:pt x="12" y="604"/>
                    <a:pt x="12" y="604"/>
                    <a:pt x="12" y="604"/>
                  </a:cubicBezTo>
                  <a:cubicBezTo>
                    <a:pt x="12" y="604"/>
                    <a:pt x="10" y="605"/>
                    <a:pt x="12" y="604"/>
                  </a:cubicBezTo>
                  <a:cubicBezTo>
                    <a:pt x="13" y="604"/>
                    <a:pt x="15" y="602"/>
                    <a:pt x="15" y="602"/>
                  </a:cubicBezTo>
                  <a:cubicBezTo>
                    <a:pt x="14" y="605"/>
                    <a:pt x="14" y="605"/>
                    <a:pt x="14" y="605"/>
                  </a:cubicBezTo>
                  <a:cubicBezTo>
                    <a:pt x="12" y="609"/>
                    <a:pt x="12" y="609"/>
                    <a:pt x="12" y="609"/>
                  </a:cubicBezTo>
                  <a:cubicBezTo>
                    <a:pt x="13" y="610"/>
                    <a:pt x="13" y="610"/>
                    <a:pt x="13" y="610"/>
                  </a:cubicBezTo>
                  <a:cubicBezTo>
                    <a:pt x="16" y="611"/>
                    <a:pt x="16" y="611"/>
                    <a:pt x="16" y="611"/>
                  </a:cubicBezTo>
                  <a:cubicBezTo>
                    <a:pt x="12" y="616"/>
                    <a:pt x="12" y="616"/>
                    <a:pt x="12" y="616"/>
                  </a:cubicBezTo>
                  <a:cubicBezTo>
                    <a:pt x="12" y="616"/>
                    <a:pt x="14" y="619"/>
                    <a:pt x="15" y="620"/>
                  </a:cubicBezTo>
                  <a:cubicBezTo>
                    <a:pt x="15" y="620"/>
                    <a:pt x="19" y="617"/>
                    <a:pt x="19" y="617"/>
                  </a:cubicBezTo>
                  <a:cubicBezTo>
                    <a:pt x="19" y="617"/>
                    <a:pt x="19" y="618"/>
                    <a:pt x="19" y="619"/>
                  </a:cubicBezTo>
                  <a:cubicBezTo>
                    <a:pt x="19" y="619"/>
                    <a:pt x="16" y="622"/>
                    <a:pt x="16" y="624"/>
                  </a:cubicBezTo>
                  <a:cubicBezTo>
                    <a:pt x="17" y="625"/>
                    <a:pt x="22" y="623"/>
                    <a:pt x="21" y="624"/>
                  </a:cubicBezTo>
                  <a:cubicBezTo>
                    <a:pt x="20" y="625"/>
                    <a:pt x="20" y="627"/>
                    <a:pt x="20" y="627"/>
                  </a:cubicBezTo>
                  <a:cubicBezTo>
                    <a:pt x="20" y="627"/>
                    <a:pt x="17" y="630"/>
                    <a:pt x="19" y="631"/>
                  </a:cubicBezTo>
                  <a:cubicBezTo>
                    <a:pt x="20" y="632"/>
                    <a:pt x="23" y="633"/>
                    <a:pt x="22" y="633"/>
                  </a:cubicBezTo>
                  <a:cubicBezTo>
                    <a:pt x="22" y="634"/>
                    <a:pt x="19" y="636"/>
                    <a:pt x="19" y="636"/>
                  </a:cubicBezTo>
                  <a:cubicBezTo>
                    <a:pt x="19" y="636"/>
                    <a:pt x="18" y="638"/>
                    <a:pt x="19" y="639"/>
                  </a:cubicBezTo>
                  <a:cubicBezTo>
                    <a:pt x="20" y="640"/>
                    <a:pt x="23" y="640"/>
                    <a:pt x="23" y="640"/>
                  </a:cubicBezTo>
                  <a:cubicBezTo>
                    <a:pt x="23" y="640"/>
                    <a:pt x="23" y="638"/>
                    <a:pt x="23" y="639"/>
                  </a:cubicBezTo>
                  <a:cubicBezTo>
                    <a:pt x="23" y="640"/>
                    <a:pt x="22" y="642"/>
                    <a:pt x="22" y="642"/>
                  </a:cubicBezTo>
                  <a:cubicBezTo>
                    <a:pt x="22" y="642"/>
                    <a:pt x="21" y="644"/>
                    <a:pt x="22" y="645"/>
                  </a:cubicBezTo>
                  <a:cubicBezTo>
                    <a:pt x="23" y="645"/>
                    <a:pt x="25" y="645"/>
                    <a:pt x="25" y="645"/>
                  </a:cubicBezTo>
                  <a:cubicBezTo>
                    <a:pt x="25" y="645"/>
                    <a:pt x="25" y="646"/>
                    <a:pt x="25" y="648"/>
                  </a:cubicBezTo>
                  <a:cubicBezTo>
                    <a:pt x="25" y="649"/>
                    <a:pt x="25" y="652"/>
                    <a:pt x="25" y="652"/>
                  </a:cubicBezTo>
                  <a:cubicBezTo>
                    <a:pt x="25" y="653"/>
                    <a:pt x="25" y="655"/>
                    <a:pt x="25" y="655"/>
                  </a:cubicBezTo>
                  <a:cubicBezTo>
                    <a:pt x="25" y="655"/>
                    <a:pt x="24" y="656"/>
                    <a:pt x="27" y="656"/>
                  </a:cubicBezTo>
                  <a:cubicBezTo>
                    <a:pt x="29" y="656"/>
                    <a:pt x="29" y="655"/>
                    <a:pt x="30" y="655"/>
                  </a:cubicBezTo>
                  <a:cubicBezTo>
                    <a:pt x="31" y="655"/>
                    <a:pt x="31" y="656"/>
                    <a:pt x="32" y="657"/>
                  </a:cubicBezTo>
                  <a:cubicBezTo>
                    <a:pt x="32" y="659"/>
                    <a:pt x="32" y="660"/>
                    <a:pt x="32" y="661"/>
                  </a:cubicBezTo>
                  <a:cubicBezTo>
                    <a:pt x="33" y="662"/>
                    <a:pt x="37" y="672"/>
                    <a:pt x="37" y="672"/>
                  </a:cubicBezTo>
                  <a:cubicBezTo>
                    <a:pt x="37" y="672"/>
                    <a:pt x="38" y="676"/>
                    <a:pt x="39" y="677"/>
                  </a:cubicBezTo>
                  <a:cubicBezTo>
                    <a:pt x="39" y="678"/>
                    <a:pt x="40" y="679"/>
                    <a:pt x="41" y="680"/>
                  </a:cubicBezTo>
                  <a:cubicBezTo>
                    <a:pt x="41" y="680"/>
                    <a:pt x="43" y="683"/>
                    <a:pt x="43" y="683"/>
                  </a:cubicBezTo>
                  <a:cubicBezTo>
                    <a:pt x="46" y="685"/>
                    <a:pt x="46" y="685"/>
                    <a:pt x="46" y="685"/>
                  </a:cubicBezTo>
                  <a:cubicBezTo>
                    <a:pt x="50" y="692"/>
                    <a:pt x="50" y="692"/>
                    <a:pt x="50" y="692"/>
                  </a:cubicBezTo>
                  <a:cubicBezTo>
                    <a:pt x="50" y="692"/>
                    <a:pt x="53" y="695"/>
                    <a:pt x="53" y="695"/>
                  </a:cubicBezTo>
                  <a:cubicBezTo>
                    <a:pt x="54" y="695"/>
                    <a:pt x="56" y="693"/>
                    <a:pt x="56" y="693"/>
                  </a:cubicBezTo>
                  <a:cubicBezTo>
                    <a:pt x="56" y="693"/>
                    <a:pt x="59" y="694"/>
                    <a:pt x="59" y="695"/>
                  </a:cubicBezTo>
                  <a:cubicBezTo>
                    <a:pt x="58" y="695"/>
                    <a:pt x="57" y="699"/>
                    <a:pt x="57" y="700"/>
                  </a:cubicBezTo>
                  <a:cubicBezTo>
                    <a:pt x="58" y="701"/>
                    <a:pt x="58" y="703"/>
                    <a:pt x="58" y="703"/>
                  </a:cubicBezTo>
                  <a:cubicBezTo>
                    <a:pt x="56" y="704"/>
                    <a:pt x="56" y="704"/>
                    <a:pt x="56" y="704"/>
                  </a:cubicBezTo>
                  <a:cubicBezTo>
                    <a:pt x="54" y="705"/>
                    <a:pt x="54" y="705"/>
                    <a:pt x="54" y="705"/>
                  </a:cubicBezTo>
                  <a:cubicBezTo>
                    <a:pt x="50" y="705"/>
                    <a:pt x="50" y="705"/>
                    <a:pt x="50" y="705"/>
                  </a:cubicBezTo>
                  <a:cubicBezTo>
                    <a:pt x="49" y="709"/>
                    <a:pt x="49" y="709"/>
                    <a:pt x="49" y="709"/>
                  </a:cubicBezTo>
                  <a:cubicBezTo>
                    <a:pt x="53" y="711"/>
                    <a:pt x="53" y="711"/>
                    <a:pt x="53" y="711"/>
                  </a:cubicBezTo>
                  <a:cubicBezTo>
                    <a:pt x="53" y="711"/>
                    <a:pt x="55" y="713"/>
                    <a:pt x="56" y="713"/>
                  </a:cubicBezTo>
                  <a:cubicBezTo>
                    <a:pt x="56" y="714"/>
                    <a:pt x="56" y="718"/>
                    <a:pt x="56" y="718"/>
                  </a:cubicBezTo>
                  <a:cubicBezTo>
                    <a:pt x="55" y="718"/>
                    <a:pt x="51" y="718"/>
                    <a:pt x="51" y="718"/>
                  </a:cubicBezTo>
                  <a:cubicBezTo>
                    <a:pt x="51" y="718"/>
                    <a:pt x="49" y="721"/>
                    <a:pt x="49" y="721"/>
                  </a:cubicBezTo>
                  <a:cubicBezTo>
                    <a:pt x="49" y="722"/>
                    <a:pt x="48" y="722"/>
                    <a:pt x="50" y="725"/>
                  </a:cubicBezTo>
                  <a:cubicBezTo>
                    <a:pt x="51" y="727"/>
                    <a:pt x="56" y="733"/>
                    <a:pt x="56" y="733"/>
                  </a:cubicBezTo>
                  <a:cubicBezTo>
                    <a:pt x="56" y="733"/>
                    <a:pt x="60" y="739"/>
                    <a:pt x="60" y="739"/>
                  </a:cubicBezTo>
                  <a:cubicBezTo>
                    <a:pt x="60" y="740"/>
                    <a:pt x="63" y="744"/>
                    <a:pt x="63" y="744"/>
                  </a:cubicBezTo>
                  <a:cubicBezTo>
                    <a:pt x="64" y="744"/>
                    <a:pt x="64" y="748"/>
                    <a:pt x="64" y="748"/>
                  </a:cubicBezTo>
                  <a:cubicBezTo>
                    <a:pt x="63" y="750"/>
                    <a:pt x="63" y="750"/>
                    <a:pt x="63" y="750"/>
                  </a:cubicBezTo>
                  <a:cubicBezTo>
                    <a:pt x="62" y="753"/>
                    <a:pt x="62" y="753"/>
                    <a:pt x="62" y="753"/>
                  </a:cubicBezTo>
                  <a:cubicBezTo>
                    <a:pt x="61" y="756"/>
                    <a:pt x="61" y="756"/>
                    <a:pt x="61" y="756"/>
                  </a:cubicBezTo>
                  <a:cubicBezTo>
                    <a:pt x="62" y="758"/>
                    <a:pt x="62" y="758"/>
                    <a:pt x="62" y="758"/>
                  </a:cubicBezTo>
                  <a:cubicBezTo>
                    <a:pt x="61" y="760"/>
                    <a:pt x="61" y="760"/>
                    <a:pt x="61" y="760"/>
                  </a:cubicBezTo>
                  <a:cubicBezTo>
                    <a:pt x="59" y="763"/>
                    <a:pt x="59" y="763"/>
                    <a:pt x="59" y="763"/>
                  </a:cubicBezTo>
                  <a:cubicBezTo>
                    <a:pt x="64" y="764"/>
                    <a:pt x="64" y="764"/>
                    <a:pt x="64" y="764"/>
                  </a:cubicBezTo>
                  <a:cubicBezTo>
                    <a:pt x="70" y="763"/>
                    <a:pt x="70" y="763"/>
                    <a:pt x="70" y="763"/>
                  </a:cubicBezTo>
                  <a:cubicBezTo>
                    <a:pt x="70" y="763"/>
                    <a:pt x="71" y="765"/>
                    <a:pt x="71" y="765"/>
                  </a:cubicBezTo>
                  <a:cubicBezTo>
                    <a:pt x="72" y="766"/>
                    <a:pt x="77" y="765"/>
                    <a:pt x="77" y="765"/>
                  </a:cubicBezTo>
                  <a:cubicBezTo>
                    <a:pt x="81" y="763"/>
                    <a:pt x="81" y="763"/>
                    <a:pt x="81" y="763"/>
                  </a:cubicBezTo>
                  <a:cubicBezTo>
                    <a:pt x="84" y="761"/>
                    <a:pt x="84" y="761"/>
                    <a:pt x="84" y="761"/>
                  </a:cubicBezTo>
                  <a:cubicBezTo>
                    <a:pt x="84" y="759"/>
                    <a:pt x="84" y="759"/>
                    <a:pt x="84" y="759"/>
                  </a:cubicBezTo>
                  <a:cubicBezTo>
                    <a:pt x="84" y="759"/>
                    <a:pt x="86" y="756"/>
                    <a:pt x="86" y="756"/>
                  </a:cubicBezTo>
                  <a:cubicBezTo>
                    <a:pt x="87" y="756"/>
                    <a:pt x="90" y="757"/>
                    <a:pt x="90" y="757"/>
                  </a:cubicBezTo>
                  <a:cubicBezTo>
                    <a:pt x="90" y="757"/>
                    <a:pt x="93" y="757"/>
                    <a:pt x="93" y="758"/>
                  </a:cubicBezTo>
                  <a:cubicBezTo>
                    <a:pt x="93" y="759"/>
                    <a:pt x="95" y="760"/>
                    <a:pt x="95" y="760"/>
                  </a:cubicBezTo>
                  <a:cubicBezTo>
                    <a:pt x="98" y="760"/>
                    <a:pt x="98" y="760"/>
                    <a:pt x="98" y="760"/>
                  </a:cubicBezTo>
                  <a:cubicBezTo>
                    <a:pt x="101" y="759"/>
                    <a:pt x="101" y="759"/>
                    <a:pt x="101" y="759"/>
                  </a:cubicBezTo>
                  <a:cubicBezTo>
                    <a:pt x="105" y="758"/>
                    <a:pt x="105" y="758"/>
                    <a:pt x="105" y="758"/>
                  </a:cubicBezTo>
                  <a:cubicBezTo>
                    <a:pt x="105" y="758"/>
                    <a:pt x="104" y="756"/>
                    <a:pt x="105" y="756"/>
                  </a:cubicBezTo>
                  <a:cubicBezTo>
                    <a:pt x="106" y="756"/>
                    <a:pt x="109" y="756"/>
                    <a:pt x="109" y="756"/>
                  </a:cubicBezTo>
                  <a:cubicBezTo>
                    <a:pt x="109" y="756"/>
                    <a:pt x="110" y="758"/>
                    <a:pt x="111" y="758"/>
                  </a:cubicBezTo>
                  <a:cubicBezTo>
                    <a:pt x="111" y="758"/>
                    <a:pt x="113" y="756"/>
                    <a:pt x="112" y="755"/>
                  </a:cubicBezTo>
                  <a:cubicBezTo>
                    <a:pt x="111" y="754"/>
                    <a:pt x="107" y="752"/>
                    <a:pt x="107" y="752"/>
                  </a:cubicBezTo>
                  <a:cubicBezTo>
                    <a:pt x="107" y="752"/>
                    <a:pt x="105" y="749"/>
                    <a:pt x="105" y="748"/>
                  </a:cubicBezTo>
                  <a:cubicBezTo>
                    <a:pt x="104" y="747"/>
                    <a:pt x="104" y="744"/>
                    <a:pt x="103" y="743"/>
                  </a:cubicBezTo>
                  <a:cubicBezTo>
                    <a:pt x="102" y="743"/>
                    <a:pt x="101" y="742"/>
                    <a:pt x="101" y="740"/>
                  </a:cubicBezTo>
                  <a:cubicBezTo>
                    <a:pt x="102" y="737"/>
                    <a:pt x="102" y="736"/>
                    <a:pt x="102" y="736"/>
                  </a:cubicBezTo>
                  <a:cubicBezTo>
                    <a:pt x="102" y="735"/>
                    <a:pt x="102" y="731"/>
                    <a:pt x="102" y="731"/>
                  </a:cubicBezTo>
                  <a:cubicBezTo>
                    <a:pt x="102" y="731"/>
                    <a:pt x="101" y="729"/>
                    <a:pt x="104" y="727"/>
                  </a:cubicBezTo>
                  <a:cubicBezTo>
                    <a:pt x="107" y="725"/>
                    <a:pt x="107" y="723"/>
                    <a:pt x="108" y="724"/>
                  </a:cubicBezTo>
                  <a:cubicBezTo>
                    <a:pt x="109" y="725"/>
                    <a:pt x="111" y="727"/>
                    <a:pt x="112" y="727"/>
                  </a:cubicBezTo>
                  <a:cubicBezTo>
                    <a:pt x="112" y="728"/>
                    <a:pt x="113" y="728"/>
                    <a:pt x="114" y="729"/>
                  </a:cubicBezTo>
                  <a:cubicBezTo>
                    <a:pt x="114" y="730"/>
                    <a:pt x="113" y="731"/>
                    <a:pt x="115" y="731"/>
                  </a:cubicBezTo>
                  <a:cubicBezTo>
                    <a:pt x="116" y="731"/>
                    <a:pt x="118" y="731"/>
                    <a:pt x="118" y="731"/>
                  </a:cubicBezTo>
                  <a:cubicBezTo>
                    <a:pt x="118" y="731"/>
                    <a:pt x="119" y="731"/>
                    <a:pt x="119" y="730"/>
                  </a:cubicBezTo>
                  <a:cubicBezTo>
                    <a:pt x="119" y="729"/>
                    <a:pt x="119" y="726"/>
                    <a:pt x="118" y="726"/>
                  </a:cubicBezTo>
                  <a:cubicBezTo>
                    <a:pt x="117" y="725"/>
                    <a:pt x="116" y="724"/>
                    <a:pt x="116" y="724"/>
                  </a:cubicBezTo>
                  <a:cubicBezTo>
                    <a:pt x="116" y="724"/>
                    <a:pt x="118" y="723"/>
                    <a:pt x="115" y="722"/>
                  </a:cubicBezTo>
                  <a:cubicBezTo>
                    <a:pt x="112" y="720"/>
                    <a:pt x="112" y="719"/>
                    <a:pt x="113" y="718"/>
                  </a:cubicBezTo>
                  <a:cubicBezTo>
                    <a:pt x="115" y="717"/>
                    <a:pt x="119" y="718"/>
                    <a:pt x="119" y="718"/>
                  </a:cubicBezTo>
                  <a:cubicBezTo>
                    <a:pt x="122" y="717"/>
                    <a:pt x="122" y="717"/>
                    <a:pt x="122" y="717"/>
                  </a:cubicBezTo>
                  <a:cubicBezTo>
                    <a:pt x="122" y="717"/>
                    <a:pt x="124" y="715"/>
                    <a:pt x="126" y="716"/>
                  </a:cubicBezTo>
                  <a:cubicBezTo>
                    <a:pt x="127" y="717"/>
                    <a:pt x="131" y="716"/>
                    <a:pt x="131" y="716"/>
                  </a:cubicBezTo>
                  <a:cubicBezTo>
                    <a:pt x="136" y="717"/>
                    <a:pt x="136" y="717"/>
                    <a:pt x="136" y="717"/>
                  </a:cubicBezTo>
                  <a:cubicBezTo>
                    <a:pt x="138" y="715"/>
                    <a:pt x="138" y="715"/>
                    <a:pt x="138" y="715"/>
                  </a:cubicBezTo>
                  <a:cubicBezTo>
                    <a:pt x="143" y="717"/>
                    <a:pt x="143" y="717"/>
                    <a:pt x="143" y="717"/>
                  </a:cubicBezTo>
                  <a:cubicBezTo>
                    <a:pt x="143" y="717"/>
                    <a:pt x="142" y="717"/>
                    <a:pt x="145" y="718"/>
                  </a:cubicBezTo>
                  <a:cubicBezTo>
                    <a:pt x="147" y="718"/>
                    <a:pt x="150" y="716"/>
                    <a:pt x="150" y="715"/>
                  </a:cubicBezTo>
                  <a:cubicBezTo>
                    <a:pt x="151" y="715"/>
                    <a:pt x="155" y="708"/>
                    <a:pt x="155" y="708"/>
                  </a:cubicBezTo>
                  <a:cubicBezTo>
                    <a:pt x="158" y="688"/>
                    <a:pt x="158" y="688"/>
                    <a:pt x="158" y="688"/>
                  </a:cubicBezTo>
                  <a:cubicBezTo>
                    <a:pt x="158" y="688"/>
                    <a:pt x="162" y="685"/>
                    <a:pt x="161" y="685"/>
                  </a:cubicBezTo>
                  <a:cubicBezTo>
                    <a:pt x="161" y="684"/>
                    <a:pt x="161" y="677"/>
                    <a:pt x="161" y="676"/>
                  </a:cubicBezTo>
                  <a:cubicBezTo>
                    <a:pt x="161" y="675"/>
                    <a:pt x="163" y="668"/>
                    <a:pt x="163" y="668"/>
                  </a:cubicBezTo>
                  <a:cubicBezTo>
                    <a:pt x="163" y="668"/>
                    <a:pt x="167" y="665"/>
                    <a:pt x="165" y="662"/>
                  </a:cubicBezTo>
                  <a:cubicBezTo>
                    <a:pt x="164" y="659"/>
                    <a:pt x="163" y="654"/>
                    <a:pt x="163" y="654"/>
                  </a:cubicBezTo>
                  <a:cubicBezTo>
                    <a:pt x="163" y="654"/>
                    <a:pt x="162" y="649"/>
                    <a:pt x="162" y="648"/>
                  </a:cubicBezTo>
                  <a:cubicBezTo>
                    <a:pt x="162" y="647"/>
                    <a:pt x="166" y="642"/>
                    <a:pt x="166" y="642"/>
                  </a:cubicBezTo>
                  <a:cubicBezTo>
                    <a:pt x="163" y="633"/>
                    <a:pt x="163" y="633"/>
                    <a:pt x="163" y="633"/>
                  </a:cubicBezTo>
                  <a:cubicBezTo>
                    <a:pt x="163" y="633"/>
                    <a:pt x="165" y="630"/>
                    <a:pt x="165" y="629"/>
                  </a:cubicBezTo>
                  <a:cubicBezTo>
                    <a:pt x="165" y="628"/>
                    <a:pt x="163" y="619"/>
                    <a:pt x="163" y="619"/>
                  </a:cubicBezTo>
                  <a:cubicBezTo>
                    <a:pt x="163" y="617"/>
                    <a:pt x="163" y="617"/>
                    <a:pt x="163" y="617"/>
                  </a:cubicBezTo>
                  <a:cubicBezTo>
                    <a:pt x="163" y="617"/>
                    <a:pt x="166" y="612"/>
                    <a:pt x="165" y="611"/>
                  </a:cubicBezTo>
                  <a:cubicBezTo>
                    <a:pt x="165" y="610"/>
                    <a:pt x="165" y="605"/>
                    <a:pt x="165" y="605"/>
                  </a:cubicBezTo>
                  <a:cubicBezTo>
                    <a:pt x="163" y="599"/>
                    <a:pt x="163" y="599"/>
                    <a:pt x="163" y="599"/>
                  </a:cubicBezTo>
                  <a:cubicBezTo>
                    <a:pt x="163" y="599"/>
                    <a:pt x="165" y="598"/>
                    <a:pt x="164" y="597"/>
                  </a:cubicBezTo>
                  <a:cubicBezTo>
                    <a:pt x="163" y="595"/>
                    <a:pt x="162" y="594"/>
                    <a:pt x="162" y="594"/>
                  </a:cubicBezTo>
                  <a:cubicBezTo>
                    <a:pt x="162" y="592"/>
                    <a:pt x="162" y="592"/>
                    <a:pt x="162" y="592"/>
                  </a:cubicBezTo>
                  <a:cubicBezTo>
                    <a:pt x="163" y="590"/>
                    <a:pt x="163" y="590"/>
                    <a:pt x="163" y="590"/>
                  </a:cubicBezTo>
                  <a:cubicBezTo>
                    <a:pt x="165" y="588"/>
                    <a:pt x="165" y="588"/>
                    <a:pt x="165" y="588"/>
                  </a:cubicBezTo>
                  <a:cubicBezTo>
                    <a:pt x="164" y="582"/>
                    <a:pt x="164" y="582"/>
                    <a:pt x="164" y="582"/>
                  </a:cubicBezTo>
                  <a:cubicBezTo>
                    <a:pt x="160" y="581"/>
                    <a:pt x="160" y="581"/>
                    <a:pt x="160" y="581"/>
                  </a:cubicBezTo>
                  <a:cubicBezTo>
                    <a:pt x="160" y="581"/>
                    <a:pt x="160" y="579"/>
                    <a:pt x="161" y="579"/>
                  </a:cubicBezTo>
                  <a:cubicBezTo>
                    <a:pt x="163" y="578"/>
                    <a:pt x="170" y="575"/>
                    <a:pt x="170" y="575"/>
                  </a:cubicBezTo>
                  <a:cubicBezTo>
                    <a:pt x="170" y="575"/>
                    <a:pt x="172" y="572"/>
                    <a:pt x="173" y="572"/>
                  </a:cubicBezTo>
                  <a:cubicBezTo>
                    <a:pt x="173" y="571"/>
                    <a:pt x="181" y="566"/>
                    <a:pt x="181" y="566"/>
                  </a:cubicBezTo>
                  <a:cubicBezTo>
                    <a:pt x="181" y="566"/>
                    <a:pt x="181" y="563"/>
                    <a:pt x="181" y="562"/>
                  </a:cubicBezTo>
                  <a:cubicBezTo>
                    <a:pt x="182" y="562"/>
                    <a:pt x="182" y="561"/>
                    <a:pt x="182" y="559"/>
                  </a:cubicBezTo>
                  <a:cubicBezTo>
                    <a:pt x="183" y="559"/>
                    <a:pt x="181" y="550"/>
                    <a:pt x="181" y="547"/>
                  </a:cubicBezTo>
                  <a:cubicBezTo>
                    <a:pt x="182" y="545"/>
                    <a:pt x="184" y="549"/>
                    <a:pt x="184" y="549"/>
                  </a:cubicBezTo>
                  <a:cubicBezTo>
                    <a:pt x="185" y="552"/>
                    <a:pt x="185" y="552"/>
                    <a:pt x="185" y="552"/>
                  </a:cubicBezTo>
                  <a:cubicBezTo>
                    <a:pt x="185" y="558"/>
                    <a:pt x="185" y="558"/>
                    <a:pt x="185" y="558"/>
                  </a:cubicBezTo>
                  <a:cubicBezTo>
                    <a:pt x="188" y="559"/>
                    <a:pt x="188" y="559"/>
                    <a:pt x="188" y="559"/>
                  </a:cubicBezTo>
                  <a:cubicBezTo>
                    <a:pt x="189" y="562"/>
                    <a:pt x="189" y="562"/>
                    <a:pt x="189" y="562"/>
                  </a:cubicBezTo>
                  <a:cubicBezTo>
                    <a:pt x="189" y="562"/>
                    <a:pt x="188" y="565"/>
                    <a:pt x="189" y="565"/>
                  </a:cubicBezTo>
                  <a:cubicBezTo>
                    <a:pt x="190" y="564"/>
                    <a:pt x="190" y="564"/>
                    <a:pt x="190" y="564"/>
                  </a:cubicBezTo>
                  <a:cubicBezTo>
                    <a:pt x="191" y="558"/>
                    <a:pt x="191" y="558"/>
                    <a:pt x="191" y="558"/>
                  </a:cubicBezTo>
                  <a:cubicBezTo>
                    <a:pt x="191" y="558"/>
                    <a:pt x="195" y="558"/>
                    <a:pt x="194" y="556"/>
                  </a:cubicBezTo>
                  <a:cubicBezTo>
                    <a:pt x="194" y="555"/>
                    <a:pt x="193" y="553"/>
                    <a:pt x="194" y="553"/>
                  </a:cubicBezTo>
                  <a:cubicBezTo>
                    <a:pt x="200" y="552"/>
                    <a:pt x="198" y="552"/>
                    <a:pt x="201" y="550"/>
                  </a:cubicBezTo>
                  <a:cubicBezTo>
                    <a:pt x="201" y="550"/>
                    <a:pt x="203" y="546"/>
                    <a:pt x="203" y="546"/>
                  </a:cubicBezTo>
                  <a:cubicBezTo>
                    <a:pt x="203" y="545"/>
                    <a:pt x="204" y="543"/>
                    <a:pt x="204" y="543"/>
                  </a:cubicBezTo>
                  <a:cubicBezTo>
                    <a:pt x="202" y="542"/>
                    <a:pt x="202" y="542"/>
                    <a:pt x="202" y="542"/>
                  </a:cubicBezTo>
                  <a:cubicBezTo>
                    <a:pt x="201" y="539"/>
                    <a:pt x="201" y="539"/>
                    <a:pt x="201" y="539"/>
                  </a:cubicBezTo>
                  <a:cubicBezTo>
                    <a:pt x="201" y="539"/>
                    <a:pt x="202" y="537"/>
                    <a:pt x="203" y="538"/>
                  </a:cubicBezTo>
                  <a:cubicBezTo>
                    <a:pt x="203" y="539"/>
                    <a:pt x="204" y="541"/>
                    <a:pt x="205" y="541"/>
                  </a:cubicBezTo>
                  <a:cubicBezTo>
                    <a:pt x="206" y="541"/>
                    <a:pt x="209" y="538"/>
                    <a:pt x="209" y="538"/>
                  </a:cubicBezTo>
                  <a:cubicBezTo>
                    <a:pt x="209" y="535"/>
                    <a:pt x="202" y="531"/>
                    <a:pt x="200" y="530"/>
                  </a:cubicBezTo>
                  <a:cubicBezTo>
                    <a:pt x="200" y="526"/>
                    <a:pt x="210" y="521"/>
                    <a:pt x="210" y="520"/>
                  </a:cubicBezTo>
                  <a:cubicBezTo>
                    <a:pt x="211" y="519"/>
                    <a:pt x="211" y="519"/>
                    <a:pt x="211" y="518"/>
                  </a:cubicBezTo>
                  <a:cubicBezTo>
                    <a:pt x="211" y="517"/>
                    <a:pt x="210" y="516"/>
                    <a:pt x="209" y="517"/>
                  </a:cubicBezTo>
                  <a:cubicBezTo>
                    <a:pt x="209" y="517"/>
                    <a:pt x="208" y="519"/>
                    <a:pt x="207" y="519"/>
                  </a:cubicBezTo>
                  <a:cubicBezTo>
                    <a:pt x="207" y="519"/>
                    <a:pt x="205" y="519"/>
                    <a:pt x="205" y="519"/>
                  </a:cubicBezTo>
                  <a:cubicBezTo>
                    <a:pt x="205" y="519"/>
                    <a:pt x="204" y="517"/>
                    <a:pt x="205" y="516"/>
                  </a:cubicBezTo>
                  <a:cubicBezTo>
                    <a:pt x="206" y="515"/>
                    <a:pt x="205" y="515"/>
                    <a:pt x="207" y="514"/>
                  </a:cubicBezTo>
                  <a:cubicBezTo>
                    <a:pt x="208" y="513"/>
                    <a:pt x="209" y="513"/>
                    <a:pt x="210" y="513"/>
                  </a:cubicBezTo>
                  <a:cubicBezTo>
                    <a:pt x="210" y="512"/>
                    <a:pt x="211" y="511"/>
                    <a:pt x="212" y="511"/>
                  </a:cubicBezTo>
                  <a:cubicBezTo>
                    <a:pt x="213" y="511"/>
                    <a:pt x="218" y="508"/>
                    <a:pt x="218" y="508"/>
                  </a:cubicBezTo>
                  <a:cubicBezTo>
                    <a:pt x="219" y="506"/>
                    <a:pt x="219" y="506"/>
                    <a:pt x="219" y="506"/>
                  </a:cubicBezTo>
                  <a:cubicBezTo>
                    <a:pt x="219" y="506"/>
                    <a:pt x="216" y="503"/>
                    <a:pt x="216" y="503"/>
                  </a:cubicBezTo>
                  <a:cubicBezTo>
                    <a:pt x="216" y="503"/>
                    <a:pt x="211" y="499"/>
                    <a:pt x="211" y="499"/>
                  </a:cubicBezTo>
                  <a:cubicBezTo>
                    <a:pt x="211" y="499"/>
                    <a:pt x="209" y="499"/>
                    <a:pt x="209" y="498"/>
                  </a:cubicBezTo>
                  <a:cubicBezTo>
                    <a:pt x="209" y="498"/>
                    <a:pt x="207" y="496"/>
                    <a:pt x="207" y="496"/>
                  </a:cubicBezTo>
                  <a:cubicBezTo>
                    <a:pt x="205" y="491"/>
                    <a:pt x="203" y="495"/>
                    <a:pt x="199" y="493"/>
                  </a:cubicBezTo>
                  <a:cubicBezTo>
                    <a:pt x="199" y="493"/>
                    <a:pt x="197" y="489"/>
                    <a:pt x="197" y="489"/>
                  </a:cubicBezTo>
                  <a:cubicBezTo>
                    <a:pt x="197" y="489"/>
                    <a:pt x="199" y="489"/>
                    <a:pt x="199" y="488"/>
                  </a:cubicBezTo>
                  <a:cubicBezTo>
                    <a:pt x="199" y="486"/>
                    <a:pt x="197" y="484"/>
                    <a:pt x="197" y="484"/>
                  </a:cubicBezTo>
                  <a:cubicBezTo>
                    <a:pt x="195" y="482"/>
                    <a:pt x="195" y="482"/>
                    <a:pt x="195" y="482"/>
                  </a:cubicBezTo>
                  <a:cubicBezTo>
                    <a:pt x="191" y="478"/>
                    <a:pt x="192" y="487"/>
                    <a:pt x="189" y="479"/>
                  </a:cubicBezTo>
                  <a:cubicBezTo>
                    <a:pt x="189" y="479"/>
                    <a:pt x="188" y="479"/>
                    <a:pt x="187" y="477"/>
                  </a:cubicBezTo>
                  <a:cubicBezTo>
                    <a:pt x="186" y="476"/>
                    <a:pt x="183" y="473"/>
                    <a:pt x="183" y="473"/>
                  </a:cubicBezTo>
                  <a:cubicBezTo>
                    <a:pt x="183" y="473"/>
                    <a:pt x="182" y="470"/>
                    <a:pt x="182" y="470"/>
                  </a:cubicBezTo>
                  <a:cubicBezTo>
                    <a:pt x="181" y="470"/>
                    <a:pt x="180" y="467"/>
                    <a:pt x="180" y="467"/>
                  </a:cubicBezTo>
                  <a:cubicBezTo>
                    <a:pt x="175" y="470"/>
                    <a:pt x="175" y="470"/>
                    <a:pt x="175" y="470"/>
                  </a:cubicBezTo>
                  <a:cubicBezTo>
                    <a:pt x="172" y="473"/>
                    <a:pt x="172" y="473"/>
                    <a:pt x="172" y="473"/>
                  </a:cubicBezTo>
                  <a:cubicBezTo>
                    <a:pt x="172" y="473"/>
                    <a:pt x="171" y="471"/>
                    <a:pt x="171" y="471"/>
                  </a:cubicBezTo>
                  <a:cubicBezTo>
                    <a:pt x="171" y="471"/>
                    <a:pt x="171" y="467"/>
                    <a:pt x="171" y="467"/>
                  </a:cubicBezTo>
                  <a:cubicBezTo>
                    <a:pt x="171" y="467"/>
                    <a:pt x="168" y="466"/>
                    <a:pt x="167" y="466"/>
                  </a:cubicBezTo>
                  <a:cubicBezTo>
                    <a:pt x="167" y="466"/>
                    <a:pt x="164" y="466"/>
                    <a:pt x="164" y="466"/>
                  </a:cubicBezTo>
                  <a:cubicBezTo>
                    <a:pt x="160" y="465"/>
                    <a:pt x="160" y="465"/>
                    <a:pt x="160" y="465"/>
                  </a:cubicBezTo>
                  <a:cubicBezTo>
                    <a:pt x="160" y="462"/>
                    <a:pt x="160" y="462"/>
                    <a:pt x="160" y="462"/>
                  </a:cubicBezTo>
                  <a:cubicBezTo>
                    <a:pt x="160" y="462"/>
                    <a:pt x="162" y="460"/>
                    <a:pt x="161" y="459"/>
                  </a:cubicBezTo>
                  <a:cubicBezTo>
                    <a:pt x="161" y="458"/>
                    <a:pt x="158" y="456"/>
                    <a:pt x="158" y="456"/>
                  </a:cubicBezTo>
                  <a:cubicBezTo>
                    <a:pt x="158" y="454"/>
                    <a:pt x="158" y="454"/>
                    <a:pt x="158" y="454"/>
                  </a:cubicBezTo>
                  <a:cubicBezTo>
                    <a:pt x="155" y="450"/>
                    <a:pt x="155" y="450"/>
                    <a:pt x="155" y="450"/>
                  </a:cubicBezTo>
                  <a:cubicBezTo>
                    <a:pt x="155" y="450"/>
                    <a:pt x="157" y="447"/>
                    <a:pt x="157" y="447"/>
                  </a:cubicBezTo>
                  <a:cubicBezTo>
                    <a:pt x="157" y="446"/>
                    <a:pt x="153" y="437"/>
                    <a:pt x="153" y="437"/>
                  </a:cubicBezTo>
                  <a:cubicBezTo>
                    <a:pt x="153" y="437"/>
                    <a:pt x="155" y="433"/>
                    <a:pt x="155" y="432"/>
                  </a:cubicBezTo>
                  <a:cubicBezTo>
                    <a:pt x="155" y="432"/>
                    <a:pt x="153" y="428"/>
                    <a:pt x="153" y="428"/>
                  </a:cubicBezTo>
                  <a:cubicBezTo>
                    <a:pt x="151" y="428"/>
                    <a:pt x="151" y="428"/>
                    <a:pt x="151" y="428"/>
                  </a:cubicBezTo>
                  <a:cubicBezTo>
                    <a:pt x="151" y="424"/>
                    <a:pt x="151" y="424"/>
                    <a:pt x="151" y="424"/>
                  </a:cubicBezTo>
                  <a:cubicBezTo>
                    <a:pt x="152" y="421"/>
                    <a:pt x="152" y="421"/>
                    <a:pt x="152" y="421"/>
                  </a:cubicBezTo>
                  <a:cubicBezTo>
                    <a:pt x="150" y="419"/>
                    <a:pt x="150" y="419"/>
                    <a:pt x="150" y="419"/>
                  </a:cubicBezTo>
                  <a:cubicBezTo>
                    <a:pt x="150" y="419"/>
                    <a:pt x="151" y="417"/>
                    <a:pt x="152" y="417"/>
                  </a:cubicBezTo>
                  <a:cubicBezTo>
                    <a:pt x="152" y="417"/>
                    <a:pt x="152" y="413"/>
                    <a:pt x="152" y="413"/>
                  </a:cubicBezTo>
                  <a:cubicBezTo>
                    <a:pt x="152" y="413"/>
                    <a:pt x="153" y="411"/>
                    <a:pt x="154" y="411"/>
                  </a:cubicBezTo>
                  <a:cubicBezTo>
                    <a:pt x="154" y="411"/>
                    <a:pt x="157" y="413"/>
                    <a:pt x="157" y="413"/>
                  </a:cubicBezTo>
                  <a:cubicBezTo>
                    <a:pt x="157" y="413"/>
                    <a:pt x="160" y="414"/>
                    <a:pt x="160" y="413"/>
                  </a:cubicBezTo>
                  <a:cubicBezTo>
                    <a:pt x="160" y="413"/>
                    <a:pt x="159" y="410"/>
                    <a:pt x="159" y="410"/>
                  </a:cubicBezTo>
                  <a:cubicBezTo>
                    <a:pt x="159" y="409"/>
                    <a:pt x="157" y="407"/>
                    <a:pt x="157" y="407"/>
                  </a:cubicBezTo>
                  <a:cubicBezTo>
                    <a:pt x="156" y="406"/>
                    <a:pt x="156" y="401"/>
                    <a:pt x="156" y="401"/>
                  </a:cubicBezTo>
                  <a:cubicBezTo>
                    <a:pt x="156" y="401"/>
                    <a:pt x="154" y="397"/>
                    <a:pt x="155" y="397"/>
                  </a:cubicBezTo>
                  <a:cubicBezTo>
                    <a:pt x="155" y="397"/>
                    <a:pt x="156" y="395"/>
                    <a:pt x="156" y="395"/>
                  </a:cubicBezTo>
                  <a:cubicBezTo>
                    <a:pt x="157" y="388"/>
                    <a:pt x="157" y="388"/>
                    <a:pt x="157" y="388"/>
                  </a:cubicBezTo>
                  <a:cubicBezTo>
                    <a:pt x="158" y="382"/>
                    <a:pt x="158" y="382"/>
                    <a:pt x="158" y="382"/>
                  </a:cubicBezTo>
                  <a:cubicBezTo>
                    <a:pt x="155" y="379"/>
                    <a:pt x="155" y="379"/>
                    <a:pt x="155" y="379"/>
                  </a:cubicBezTo>
                  <a:cubicBezTo>
                    <a:pt x="154" y="377"/>
                    <a:pt x="154" y="377"/>
                    <a:pt x="154" y="377"/>
                  </a:cubicBezTo>
                  <a:cubicBezTo>
                    <a:pt x="152" y="375"/>
                    <a:pt x="152" y="375"/>
                    <a:pt x="152" y="375"/>
                  </a:cubicBezTo>
                  <a:cubicBezTo>
                    <a:pt x="154" y="369"/>
                    <a:pt x="154" y="369"/>
                    <a:pt x="154" y="369"/>
                  </a:cubicBezTo>
                  <a:cubicBezTo>
                    <a:pt x="158" y="369"/>
                    <a:pt x="158" y="369"/>
                    <a:pt x="158" y="369"/>
                  </a:cubicBezTo>
                  <a:cubicBezTo>
                    <a:pt x="160" y="366"/>
                    <a:pt x="160" y="366"/>
                    <a:pt x="160" y="366"/>
                  </a:cubicBezTo>
                  <a:cubicBezTo>
                    <a:pt x="160" y="366"/>
                    <a:pt x="163" y="364"/>
                    <a:pt x="163" y="363"/>
                  </a:cubicBezTo>
                  <a:cubicBezTo>
                    <a:pt x="163" y="363"/>
                    <a:pt x="164" y="359"/>
                    <a:pt x="164" y="359"/>
                  </a:cubicBezTo>
                  <a:cubicBezTo>
                    <a:pt x="163" y="356"/>
                    <a:pt x="163" y="356"/>
                    <a:pt x="163" y="356"/>
                  </a:cubicBezTo>
                  <a:cubicBezTo>
                    <a:pt x="165" y="357"/>
                    <a:pt x="165" y="357"/>
                    <a:pt x="165" y="357"/>
                  </a:cubicBezTo>
                  <a:cubicBezTo>
                    <a:pt x="165" y="354"/>
                    <a:pt x="165" y="354"/>
                    <a:pt x="165" y="354"/>
                  </a:cubicBezTo>
                  <a:cubicBezTo>
                    <a:pt x="165" y="354"/>
                    <a:pt x="166" y="351"/>
                    <a:pt x="166" y="351"/>
                  </a:cubicBezTo>
                  <a:cubicBezTo>
                    <a:pt x="167" y="351"/>
                    <a:pt x="168" y="350"/>
                    <a:pt x="168" y="350"/>
                  </a:cubicBezTo>
                  <a:cubicBezTo>
                    <a:pt x="168" y="350"/>
                    <a:pt x="170" y="346"/>
                    <a:pt x="170" y="346"/>
                  </a:cubicBezTo>
                  <a:cubicBezTo>
                    <a:pt x="170" y="346"/>
                    <a:pt x="171" y="347"/>
                    <a:pt x="172" y="346"/>
                  </a:cubicBezTo>
                  <a:cubicBezTo>
                    <a:pt x="173" y="345"/>
                    <a:pt x="173" y="345"/>
                    <a:pt x="173" y="344"/>
                  </a:cubicBezTo>
                  <a:cubicBezTo>
                    <a:pt x="174" y="342"/>
                    <a:pt x="176" y="338"/>
                    <a:pt x="176" y="338"/>
                  </a:cubicBezTo>
                  <a:cubicBezTo>
                    <a:pt x="176" y="338"/>
                    <a:pt x="176" y="337"/>
                    <a:pt x="176" y="336"/>
                  </a:cubicBezTo>
                  <a:cubicBezTo>
                    <a:pt x="177" y="336"/>
                    <a:pt x="179" y="336"/>
                    <a:pt x="179" y="335"/>
                  </a:cubicBezTo>
                  <a:cubicBezTo>
                    <a:pt x="178" y="334"/>
                    <a:pt x="176" y="331"/>
                    <a:pt x="176" y="331"/>
                  </a:cubicBezTo>
                  <a:cubicBezTo>
                    <a:pt x="179" y="328"/>
                    <a:pt x="179" y="328"/>
                    <a:pt x="179" y="328"/>
                  </a:cubicBezTo>
                  <a:cubicBezTo>
                    <a:pt x="179" y="328"/>
                    <a:pt x="182" y="325"/>
                    <a:pt x="182" y="325"/>
                  </a:cubicBezTo>
                  <a:cubicBezTo>
                    <a:pt x="182" y="326"/>
                    <a:pt x="183" y="326"/>
                    <a:pt x="184" y="325"/>
                  </a:cubicBezTo>
                  <a:cubicBezTo>
                    <a:pt x="184" y="325"/>
                    <a:pt x="185" y="324"/>
                    <a:pt x="186" y="323"/>
                  </a:cubicBezTo>
                  <a:cubicBezTo>
                    <a:pt x="186" y="323"/>
                    <a:pt x="187" y="322"/>
                    <a:pt x="188" y="322"/>
                  </a:cubicBezTo>
                  <a:cubicBezTo>
                    <a:pt x="188" y="321"/>
                    <a:pt x="189" y="319"/>
                    <a:pt x="189" y="318"/>
                  </a:cubicBezTo>
                  <a:cubicBezTo>
                    <a:pt x="189" y="318"/>
                    <a:pt x="191" y="313"/>
                    <a:pt x="191" y="313"/>
                  </a:cubicBezTo>
                  <a:cubicBezTo>
                    <a:pt x="191" y="310"/>
                    <a:pt x="191" y="310"/>
                    <a:pt x="191" y="310"/>
                  </a:cubicBezTo>
                  <a:cubicBezTo>
                    <a:pt x="192" y="309"/>
                    <a:pt x="192" y="309"/>
                    <a:pt x="192" y="309"/>
                  </a:cubicBezTo>
                  <a:cubicBezTo>
                    <a:pt x="194" y="307"/>
                    <a:pt x="194" y="307"/>
                    <a:pt x="194" y="307"/>
                  </a:cubicBezTo>
                  <a:cubicBezTo>
                    <a:pt x="194" y="307"/>
                    <a:pt x="196" y="306"/>
                    <a:pt x="196" y="307"/>
                  </a:cubicBezTo>
                  <a:cubicBezTo>
                    <a:pt x="196" y="307"/>
                    <a:pt x="195" y="309"/>
                    <a:pt x="195" y="309"/>
                  </a:cubicBezTo>
                  <a:cubicBezTo>
                    <a:pt x="198" y="309"/>
                    <a:pt x="198" y="309"/>
                    <a:pt x="198" y="309"/>
                  </a:cubicBezTo>
                  <a:cubicBezTo>
                    <a:pt x="198" y="309"/>
                    <a:pt x="198" y="307"/>
                    <a:pt x="198" y="308"/>
                  </a:cubicBezTo>
                  <a:cubicBezTo>
                    <a:pt x="199" y="308"/>
                    <a:pt x="200" y="309"/>
                    <a:pt x="200" y="309"/>
                  </a:cubicBezTo>
                  <a:cubicBezTo>
                    <a:pt x="200" y="308"/>
                    <a:pt x="201" y="306"/>
                    <a:pt x="201" y="306"/>
                  </a:cubicBezTo>
                  <a:cubicBezTo>
                    <a:pt x="201" y="303"/>
                    <a:pt x="201" y="303"/>
                    <a:pt x="201" y="303"/>
                  </a:cubicBezTo>
                  <a:cubicBezTo>
                    <a:pt x="201" y="303"/>
                    <a:pt x="203" y="301"/>
                    <a:pt x="204" y="300"/>
                  </a:cubicBezTo>
                  <a:cubicBezTo>
                    <a:pt x="204" y="299"/>
                    <a:pt x="207" y="296"/>
                    <a:pt x="207" y="296"/>
                  </a:cubicBezTo>
                  <a:cubicBezTo>
                    <a:pt x="210" y="295"/>
                    <a:pt x="210" y="295"/>
                    <a:pt x="210" y="295"/>
                  </a:cubicBezTo>
                  <a:cubicBezTo>
                    <a:pt x="210" y="295"/>
                    <a:pt x="211" y="294"/>
                    <a:pt x="212" y="294"/>
                  </a:cubicBezTo>
                  <a:cubicBezTo>
                    <a:pt x="212" y="294"/>
                    <a:pt x="215" y="290"/>
                    <a:pt x="215" y="290"/>
                  </a:cubicBezTo>
                  <a:cubicBezTo>
                    <a:pt x="215" y="290"/>
                    <a:pt x="215" y="289"/>
                    <a:pt x="216" y="288"/>
                  </a:cubicBezTo>
                  <a:cubicBezTo>
                    <a:pt x="216" y="287"/>
                    <a:pt x="218" y="287"/>
                    <a:pt x="218" y="286"/>
                  </a:cubicBezTo>
                  <a:cubicBezTo>
                    <a:pt x="219" y="286"/>
                    <a:pt x="221" y="281"/>
                    <a:pt x="221" y="281"/>
                  </a:cubicBezTo>
                  <a:cubicBezTo>
                    <a:pt x="221" y="281"/>
                    <a:pt x="222" y="281"/>
                    <a:pt x="222" y="280"/>
                  </a:cubicBezTo>
                  <a:cubicBezTo>
                    <a:pt x="222" y="278"/>
                    <a:pt x="223" y="276"/>
                    <a:pt x="223" y="276"/>
                  </a:cubicBezTo>
                  <a:cubicBezTo>
                    <a:pt x="225" y="272"/>
                    <a:pt x="225" y="272"/>
                    <a:pt x="225" y="272"/>
                  </a:cubicBezTo>
                  <a:cubicBezTo>
                    <a:pt x="225" y="266"/>
                    <a:pt x="225" y="266"/>
                    <a:pt x="225" y="266"/>
                  </a:cubicBezTo>
                  <a:cubicBezTo>
                    <a:pt x="227" y="261"/>
                    <a:pt x="227" y="261"/>
                    <a:pt x="227" y="261"/>
                  </a:cubicBezTo>
                  <a:cubicBezTo>
                    <a:pt x="227" y="261"/>
                    <a:pt x="228" y="260"/>
                    <a:pt x="228" y="259"/>
                  </a:cubicBezTo>
                  <a:cubicBezTo>
                    <a:pt x="229" y="259"/>
                    <a:pt x="230" y="256"/>
                    <a:pt x="230" y="256"/>
                  </a:cubicBezTo>
                  <a:cubicBezTo>
                    <a:pt x="230" y="256"/>
                    <a:pt x="233" y="252"/>
                    <a:pt x="233" y="252"/>
                  </a:cubicBezTo>
                  <a:cubicBezTo>
                    <a:pt x="233" y="252"/>
                    <a:pt x="234" y="249"/>
                    <a:pt x="234" y="248"/>
                  </a:cubicBezTo>
                  <a:cubicBezTo>
                    <a:pt x="235" y="248"/>
                    <a:pt x="235" y="248"/>
                    <a:pt x="235" y="248"/>
                  </a:cubicBezTo>
                  <a:cubicBezTo>
                    <a:pt x="235" y="245"/>
                    <a:pt x="235" y="245"/>
                    <a:pt x="235" y="245"/>
                  </a:cubicBezTo>
                  <a:cubicBezTo>
                    <a:pt x="233" y="241"/>
                    <a:pt x="233" y="241"/>
                    <a:pt x="233" y="241"/>
                  </a:cubicBezTo>
                  <a:cubicBezTo>
                    <a:pt x="229" y="238"/>
                    <a:pt x="229" y="238"/>
                    <a:pt x="229" y="238"/>
                  </a:cubicBezTo>
                  <a:cubicBezTo>
                    <a:pt x="226" y="238"/>
                    <a:pt x="226" y="238"/>
                    <a:pt x="226" y="238"/>
                  </a:cubicBezTo>
                  <a:cubicBezTo>
                    <a:pt x="224" y="236"/>
                    <a:pt x="224" y="236"/>
                    <a:pt x="224" y="236"/>
                  </a:cubicBezTo>
                  <a:cubicBezTo>
                    <a:pt x="225" y="234"/>
                    <a:pt x="225" y="234"/>
                    <a:pt x="225" y="234"/>
                  </a:cubicBezTo>
                  <a:cubicBezTo>
                    <a:pt x="223" y="231"/>
                    <a:pt x="223" y="231"/>
                    <a:pt x="223" y="231"/>
                  </a:cubicBezTo>
                  <a:cubicBezTo>
                    <a:pt x="222" y="229"/>
                    <a:pt x="222" y="229"/>
                    <a:pt x="222" y="229"/>
                  </a:cubicBezTo>
                  <a:cubicBezTo>
                    <a:pt x="220" y="227"/>
                    <a:pt x="220" y="227"/>
                    <a:pt x="220" y="227"/>
                  </a:cubicBezTo>
                  <a:cubicBezTo>
                    <a:pt x="220" y="227"/>
                    <a:pt x="222" y="224"/>
                    <a:pt x="222" y="224"/>
                  </a:cubicBezTo>
                  <a:cubicBezTo>
                    <a:pt x="222" y="224"/>
                    <a:pt x="223" y="223"/>
                    <a:pt x="223" y="222"/>
                  </a:cubicBezTo>
                  <a:cubicBezTo>
                    <a:pt x="223" y="222"/>
                    <a:pt x="225" y="219"/>
                    <a:pt x="225" y="219"/>
                  </a:cubicBezTo>
                  <a:cubicBezTo>
                    <a:pt x="225" y="219"/>
                    <a:pt x="227" y="216"/>
                    <a:pt x="227" y="216"/>
                  </a:cubicBezTo>
                  <a:cubicBezTo>
                    <a:pt x="227" y="216"/>
                    <a:pt x="228" y="215"/>
                    <a:pt x="228" y="214"/>
                  </a:cubicBezTo>
                  <a:cubicBezTo>
                    <a:pt x="228" y="213"/>
                    <a:pt x="227" y="209"/>
                    <a:pt x="227" y="209"/>
                  </a:cubicBezTo>
                  <a:cubicBezTo>
                    <a:pt x="227" y="209"/>
                    <a:pt x="227" y="206"/>
                    <a:pt x="228" y="206"/>
                  </a:cubicBezTo>
                  <a:cubicBezTo>
                    <a:pt x="228" y="205"/>
                    <a:pt x="229" y="204"/>
                    <a:pt x="229" y="204"/>
                  </a:cubicBezTo>
                  <a:cubicBezTo>
                    <a:pt x="229" y="204"/>
                    <a:pt x="230" y="204"/>
                    <a:pt x="231" y="205"/>
                  </a:cubicBezTo>
                  <a:cubicBezTo>
                    <a:pt x="232" y="205"/>
                    <a:pt x="232" y="203"/>
                    <a:pt x="232" y="203"/>
                  </a:cubicBezTo>
                  <a:cubicBezTo>
                    <a:pt x="232" y="203"/>
                    <a:pt x="232" y="200"/>
                    <a:pt x="231" y="200"/>
                  </a:cubicBezTo>
                  <a:cubicBezTo>
                    <a:pt x="230" y="200"/>
                    <a:pt x="229" y="198"/>
                    <a:pt x="229" y="198"/>
                  </a:cubicBezTo>
                  <a:cubicBezTo>
                    <a:pt x="229" y="198"/>
                    <a:pt x="230" y="197"/>
                    <a:pt x="230" y="197"/>
                  </a:cubicBezTo>
                  <a:cubicBezTo>
                    <a:pt x="230" y="196"/>
                    <a:pt x="232" y="195"/>
                    <a:pt x="232" y="195"/>
                  </a:cubicBezTo>
                  <a:cubicBezTo>
                    <a:pt x="235" y="194"/>
                    <a:pt x="235" y="194"/>
                    <a:pt x="235" y="194"/>
                  </a:cubicBezTo>
                  <a:cubicBezTo>
                    <a:pt x="234" y="191"/>
                    <a:pt x="234" y="191"/>
                    <a:pt x="234" y="191"/>
                  </a:cubicBezTo>
                  <a:cubicBezTo>
                    <a:pt x="234" y="188"/>
                    <a:pt x="234" y="188"/>
                    <a:pt x="234" y="188"/>
                  </a:cubicBezTo>
                  <a:cubicBezTo>
                    <a:pt x="234" y="188"/>
                    <a:pt x="238" y="189"/>
                    <a:pt x="238" y="189"/>
                  </a:cubicBezTo>
                  <a:cubicBezTo>
                    <a:pt x="238" y="190"/>
                    <a:pt x="239" y="192"/>
                    <a:pt x="240" y="192"/>
                  </a:cubicBezTo>
                  <a:cubicBezTo>
                    <a:pt x="240" y="191"/>
                    <a:pt x="240" y="189"/>
                    <a:pt x="240" y="189"/>
                  </a:cubicBezTo>
                  <a:cubicBezTo>
                    <a:pt x="240" y="189"/>
                    <a:pt x="241" y="186"/>
                    <a:pt x="242" y="187"/>
                  </a:cubicBezTo>
                  <a:cubicBezTo>
                    <a:pt x="244" y="188"/>
                    <a:pt x="245" y="186"/>
                    <a:pt x="246" y="186"/>
                  </a:cubicBezTo>
                  <a:cubicBezTo>
                    <a:pt x="246" y="185"/>
                    <a:pt x="247" y="183"/>
                    <a:pt x="247" y="183"/>
                  </a:cubicBezTo>
                  <a:cubicBezTo>
                    <a:pt x="247" y="183"/>
                    <a:pt x="248" y="180"/>
                    <a:pt x="247" y="179"/>
                  </a:cubicBezTo>
                  <a:cubicBezTo>
                    <a:pt x="246" y="179"/>
                    <a:pt x="245" y="179"/>
                    <a:pt x="245" y="178"/>
                  </a:cubicBezTo>
                  <a:cubicBezTo>
                    <a:pt x="245" y="178"/>
                    <a:pt x="246" y="176"/>
                    <a:pt x="247" y="176"/>
                  </a:cubicBezTo>
                  <a:cubicBezTo>
                    <a:pt x="248" y="176"/>
                    <a:pt x="248" y="176"/>
                    <a:pt x="250" y="175"/>
                  </a:cubicBezTo>
                  <a:cubicBezTo>
                    <a:pt x="251" y="174"/>
                    <a:pt x="251" y="173"/>
                    <a:pt x="251" y="173"/>
                  </a:cubicBezTo>
                  <a:cubicBezTo>
                    <a:pt x="251" y="173"/>
                    <a:pt x="254" y="172"/>
                    <a:pt x="254" y="172"/>
                  </a:cubicBezTo>
                  <a:cubicBezTo>
                    <a:pt x="258" y="170"/>
                    <a:pt x="258" y="170"/>
                    <a:pt x="258" y="170"/>
                  </a:cubicBezTo>
                  <a:cubicBezTo>
                    <a:pt x="258" y="168"/>
                    <a:pt x="258" y="168"/>
                    <a:pt x="258" y="168"/>
                  </a:cubicBezTo>
                  <a:cubicBezTo>
                    <a:pt x="258" y="168"/>
                    <a:pt x="260" y="168"/>
                    <a:pt x="260" y="168"/>
                  </a:cubicBezTo>
                  <a:cubicBezTo>
                    <a:pt x="261" y="168"/>
                    <a:pt x="262" y="169"/>
                    <a:pt x="262" y="169"/>
                  </a:cubicBezTo>
                  <a:cubicBezTo>
                    <a:pt x="262" y="169"/>
                    <a:pt x="264" y="169"/>
                    <a:pt x="264" y="169"/>
                  </a:cubicBezTo>
                  <a:cubicBezTo>
                    <a:pt x="264" y="168"/>
                    <a:pt x="263" y="167"/>
                    <a:pt x="264" y="167"/>
                  </a:cubicBezTo>
                  <a:cubicBezTo>
                    <a:pt x="265" y="168"/>
                    <a:pt x="265" y="168"/>
                    <a:pt x="265" y="169"/>
                  </a:cubicBezTo>
                  <a:cubicBezTo>
                    <a:pt x="266" y="169"/>
                    <a:pt x="266" y="169"/>
                    <a:pt x="266" y="169"/>
                  </a:cubicBezTo>
                  <a:cubicBezTo>
                    <a:pt x="267" y="169"/>
                    <a:pt x="268" y="170"/>
                    <a:pt x="269" y="171"/>
                  </a:cubicBezTo>
                  <a:cubicBezTo>
                    <a:pt x="269" y="171"/>
                    <a:pt x="269" y="172"/>
                    <a:pt x="269" y="173"/>
                  </a:cubicBezTo>
                  <a:cubicBezTo>
                    <a:pt x="269" y="174"/>
                    <a:pt x="269" y="174"/>
                    <a:pt x="269" y="175"/>
                  </a:cubicBezTo>
                  <a:cubicBezTo>
                    <a:pt x="269" y="176"/>
                    <a:pt x="269" y="176"/>
                    <a:pt x="269" y="176"/>
                  </a:cubicBezTo>
                  <a:cubicBezTo>
                    <a:pt x="269" y="176"/>
                    <a:pt x="272" y="178"/>
                    <a:pt x="272" y="177"/>
                  </a:cubicBezTo>
                  <a:cubicBezTo>
                    <a:pt x="272" y="176"/>
                    <a:pt x="272" y="177"/>
                    <a:pt x="272" y="175"/>
                  </a:cubicBezTo>
                  <a:cubicBezTo>
                    <a:pt x="271" y="174"/>
                    <a:pt x="272" y="173"/>
                    <a:pt x="272" y="172"/>
                  </a:cubicBezTo>
                  <a:cubicBezTo>
                    <a:pt x="271" y="171"/>
                    <a:pt x="270" y="169"/>
                    <a:pt x="270" y="168"/>
                  </a:cubicBezTo>
                  <a:cubicBezTo>
                    <a:pt x="270" y="168"/>
                    <a:pt x="271" y="167"/>
                    <a:pt x="272" y="167"/>
                  </a:cubicBezTo>
                  <a:cubicBezTo>
                    <a:pt x="273" y="167"/>
                    <a:pt x="272" y="166"/>
                    <a:pt x="273" y="167"/>
                  </a:cubicBezTo>
                  <a:cubicBezTo>
                    <a:pt x="274" y="168"/>
                    <a:pt x="274" y="169"/>
                    <a:pt x="275" y="169"/>
                  </a:cubicBezTo>
                  <a:cubicBezTo>
                    <a:pt x="276" y="169"/>
                    <a:pt x="276" y="169"/>
                    <a:pt x="276" y="169"/>
                  </a:cubicBezTo>
                  <a:cubicBezTo>
                    <a:pt x="276" y="170"/>
                    <a:pt x="277" y="171"/>
                    <a:pt x="277" y="172"/>
                  </a:cubicBezTo>
                  <a:cubicBezTo>
                    <a:pt x="277" y="173"/>
                    <a:pt x="277" y="173"/>
                    <a:pt x="277" y="174"/>
                  </a:cubicBezTo>
                  <a:cubicBezTo>
                    <a:pt x="277" y="174"/>
                    <a:pt x="279" y="177"/>
                    <a:pt x="279" y="177"/>
                  </a:cubicBezTo>
                  <a:cubicBezTo>
                    <a:pt x="279" y="177"/>
                    <a:pt x="281" y="175"/>
                    <a:pt x="281" y="175"/>
                  </a:cubicBezTo>
                  <a:cubicBezTo>
                    <a:pt x="281" y="174"/>
                    <a:pt x="281" y="173"/>
                    <a:pt x="281" y="173"/>
                  </a:cubicBezTo>
                  <a:cubicBezTo>
                    <a:pt x="281" y="172"/>
                    <a:pt x="281" y="171"/>
                    <a:pt x="281" y="171"/>
                  </a:cubicBezTo>
                  <a:cubicBezTo>
                    <a:pt x="281" y="170"/>
                    <a:pt x="278" y="167"/>
                    <a:pt x="278" y="167"/>
                  </a:cubicBezTo>
                  <a:cubicBezTo>
                    <a:pt x="278" y="167"/>
                    <a:pt x="278" y="166"/>
                    <a:pt x="279" y="165"/>
                  </a:cubicBezTo>
                  <a:cubicBezTo>
                    <a:pt x="279" y="165"/>
                    <a:pt x="280" y="164"/>
                    <a:pt x="282" y="163"/>
                  </a:cubicBezTo>
                  <a:cubicBezTo>
                    <a:pt x="276" y="150"/>
                    <a:pt x="276" y="150"/>
                    <a:pt x="276" y="150"/>
                  </a:cubicBezTo>
                  <a:cubicBezTo>
                    <a:pt x="270" y="147"/>
                    <a:pt x="270" y="147"/>
                    <a:pt x="270" y="147"/>
                  </a:cubicBezTo>
                  <a:cubicBezTo>
                    <a:pt x="266" y="143"/>
                    <a:pt x="266" y="143"/>
                    <a:pt x="266" y="143"/>
                  </a:cubicBezTo>
                  <a:cubicBezTo>
                    <a:pt x="266" y="138"/>
                    <a:pt x="266" y="138"/>
                    <a:pt x="266" y="138"/>
                  </a:cubicBezTo>
                  <a:cubicBezTo>
                    <a:pt x="263" y="134"/>
                    <a:pt x="263" y="134"/>
                    <a:pt x="263" y="134"/>
                  </a:cubicBezTo>
                  <a:cubicBezTo>
                    <a:pt x="263" y="134"/>
                    <a:pt x="264" y="131"/>
                    <a:pt x="264" y="130"/>
                  </a:cubicBezTo>
                  <a:cubicBezTo>
                    <a:pt x="265" y="129"/>
                    <a:pt x="267" y="124"/>
                    <a:pt x="267" y="124"/>
                  </a:cubicBezTo>
                  <a:cubicBezTo>
                    <a:pt x="267" y="124"/>
                    <a:pt x="266" y="120"/>
                    <a:pt x="266" y="119"/>
                  </a:cubicBezTo>
                  <a:cubicBezTo>
                    <a:pt x="266" y="118"/>
                    <a:pt x="267" y="113"/>
                    <a:pt x="267" y="113"/>
                  </a:cubicBezTo>
                  <a:cubicBezTo>
                    <a:pt x="266" y="108"/>
                    <a:pt x="266" y="108"/>
                    <a:pt x="266" y="108"/>
                  </a:cubicBezTo>
                  <a:cubicBezTo>
                    <a:pt x="254" y="94"/>
                    <a:pt x="254" y="94"/>
                    <a:pt x="254" y="94"/>
                  </a:cubicBezTo>
                  <a:cubicBezTo>
                    <a:pt x="255" y="88"/>
                    <a:pt x="255" y="88"/>
                    <a:pt x="255" y="88"/>
                  </a:cubicBezTo>
                  <a:cubicBezTo>
                    <a:pt x="255" y="88"/>
                    <a:pt x="255" y="88"/>
                    <a:pt x="255" y="88"/>
                  </a:cubicBezTo>
                  <a:close/>
                  <a:moveTo>
                    <a:pt x="165" y="710"/>
                  </a:moveTo>
                  <a:cubicBezTo>
                    <a:pt x="165" y="710"/>
                    <a:pt x="165" y="710"/>
                    <a:pt x="165" y="710"/>
                  </a:cubicBezTo>
                  <a:cubicBezTo>
                    <a:pt x="166" y="702"/>
                    <a:pt x="166" y="702"/>
                    <a:pt x="166" y="702"/>
                  </a:cubicBezTo>
                  <a:cubicBezTo>
                    <a:pt x="166" y="702"/>
                    <a:pt x="164" y="699"/>
                    <a:pt x="164" y="699"/>
                  </a:cubicBezTo>
                  <a:cubicBezTo>
                    <a:pt x="164" y="698"/>
                    <a:pt x="163" y="696"/>
                    <a:pt x="163" y="693"/>
                  </a:cubicBezTo>
                  <a:cubicBezTo>
                    <a:pt x="164" y="690"/>
                    <a:pt x="164" y="689"/>
                    <a:pt x="165" y="687"/>
                  </a:cubicBezTo>
                  <a:cubicBezTo>
                    <a:pt x="165" y="685"/>
                    <a:pt x="167" y="684"/>
                    <a:pt x="167" y="682"/>
                  </a:cubicBezTo>
                  <a:cubicBezTo>
                    <a:pt x="167" y="679"/>
                    <a:pt x="167" y="678"/>
                    <a:pt x="168" y="676"/>
                  </a:cubicBezTo>
                  <a:cubicBezTo>
                    <a:pt x="168" y="674"/>
                    <a:pt x="169" y="672"/>
                    <a:pt x="170" y="672"/>
                  </a:cubicBezTo>
                  <a:cubicBezTo>
                    <a:pt x="170" y="671"/>
                    <a:pt x="172" y="667"/>
                    <a:pt x="172" y="667"/>
                  </a:cubicBezTo>
                  <a:cubicBezTo>
                    <a:pt x="173" y="662"/>
                    <a:pt x="173" y="662"/>
                    <a:pt x="173" y="662"/>
                  </a:cubicBezTo>
                  <a:cubicBezTo>
                    <a:pt x="173" y="662"/>
                    <a:pt x="175" y="657"/>
                    <a:pt x="175" y="656"/>
                  </a:cubicBezTo>
                  <a:cubicBezTo>
                    <a:pt x="175" y="655"/>
                    <a:pt x="174" y="651"/>
                    <a:pt x="174" y="650"/>
                  </a:cubicBezTo>
                  <a:cubicBezTo>
                    <a:pt x="175" y="649"/>
                    <a:pt x="177" y="647"/>
                    <a:pt x="177" y="647"/>
                  </a:cubicBezTo>
                  <a:cubicBezTo>
                    <a:pt x="180" y="647"/>
                    <a:pt x="180" y="647"/>
                    <a:pt x="180" y="647"/>
                  </a:cubicBezTo>
                  <a:cubicBezTo>
                    <a:pt x="180" y="647"/>
                    <a:pt x="180" y="650"/>
                    <a:pt x="179" y="651"/>
                  </a:cubicBezTo>
                  <a:cubicBezTo>
                    <a:pt x="178" y="651"/>
                    <a:pt x="177" y="652"/>
                    <a:pt x="177" y="652"/>
                  </a:cubicBezTo>
                  <a:cubicBezTo>
                    <a:pt x="177" y="653"/>
                    <a:pt x="179" y="655"/>
                    <a:pt x="179" y="655"/>
                  </a:cubicBezTo>
                  <a:cubicBezTo>
                    <a:pt x="179" y="659"/>
                    <a:pt x="179" y="659"/>
                    <a:pt x="179" y="659"/>
                  </a:cubicBezTo>
                  <a:cubicBezTo>
                    <a:pt x="177" y="663"/>
                    <a:pt x="177" y="663"/>
                    <a:pt x="177" y="663"/>
                  </a:cubicBezTo>
                  <a:cubicBezTo>
                    <a:pt x="175" y="668"/>
                    <a:pt x="175" y="668"/>
                    <a:pt x="175" y="668"/>
                  </a:cubicBezTo>
                  <a:cubicBezTo>
                    <a:pt x="175" y="673"/>
                    <a:pt x="175" y="673"/>
                    <a:pt x="175" y="673"/>
                  </a:cubicBezTo>
                  <a:cubicBezTo>
                    <a:pt x="174" y="676"/>
                    <a:pt x="174" y="676"/>
                    <a:pt x="174" y="676"/>
                  </a:cubicBezTo>
                  <a:cubicBezTo>
                    <a:pt x="173" y="679"/>
                    <a:pt x="173" y="679"/>
                    <a:pt x="173" y="679"/>
                  </a:cubicBezTo>
                  <a:cubicBezTo>
                    <a:pt x="171" y="685"/>
                    <a:pt x="171" y="685"/>
                    <a:pt x="171" y="685"/>
                  </a:cubicBezTo>
                  <a:cubicBezTo>
                    <a:pt x="172" y="690"/>
                    <a:pt x="172" y="690"/>
                    <a:pt x="172" y="690"/>
                  </a:cubicBezTo>
                  <a:cubicBezTo>
                    <a:pt x="169" y="696"/>
                    <a:pt x="169" y="696"/>
                    <a:pt x="169" y="696"/>
                  </a:cubicBezTo>
                  <a:cubicBezTo>
                    <a:pt x="169" y="696"/>
                    <a:pt x="169" y="699"/>
                    <a:pt x="169" y="700"/>
                  </a:cubicBezTo>
                  <a:cubicBezTo>
                    <a:pt x="169" y="701"/>
                    <a:pt x="169" y="707"/>
                    <a:pt x="169" y="707"/>
                  </a:cubicBezTo>
                  <a:cubicBezTo>
                    <a:pt x="169" y="707"/>
                    <a:pt x="169" y="710"/>
                    <a:pt x="168" y="710"/>
                  </a:cubicBezTo>
                  <a:cubicBezTo>
                    <a:pt x="167" y="710"/>
                    <a:pt x="165" y="710"/>
                    <a:pt x="165" y="710"/>
                  </a:cubicBezTo>
                  <a:close/>
                  <a:moveTo>
                    <a:pt x="206" y="649"/>
                  </a:moveTo>
                  <a:cubicBezTo>
                    <a:pt x="206" y="649"/>
                    <a:pt x="206" y="649"/>
                    <a:pt x="206" y="649"/>
                  </a:cubicBezTo>
                  <a:cubicBezTo>
                    <a:pt x="205" y="647"/>
                    <a:pt x="205" y="647"/>
                    <a:pt x="205" y="647"/>
                  </a:cubicBezTo>
                  <a:cubicBezTo>
                    <a:pt x="208" y="646"/>
                    <a:pt x="208" y="646"/>
                    <a:pt x="208" y="646"/>
                  </a:cubicBezTo>
                  <a:cubicBezTo>
                    <a:pt x="208" y="646"/>
                    <a:pt x="207" y="642"/>
                    <a:pt x="207" y="641"/>
                  </a:cubicBezTo>
                  <a:cubicBezTo>
                    <a:pt x="207" y="640"/>
                    <a:pt x="206" y="641"/>
                    <a:pt x="205" y="639"/>
                  </a:cubicBezTo>
                  <a:cubicBezTo>
                    <a:pt x="204" y="638"/>
                    <a:pt x="204" y="635"/>
                    <a:pt x="204" y="635"/>
                  </a:cubicBezTo>
                  <a:cubicBezTo>
                    <a:pt x="204" y="634"/>
                    <a:pt x="205" y="631"/>
                    <a:pt x="205" y="631"/>
                  </a:cubicBezTo>
                  <a:cubicBezTo>
                    <a:pt x="205" y="631"/>
                    <a:pt x="208" y="627"/>
                    <a:pt x="210" y="625"/>
                  </a:cubicBezTo>
                  <a:cubicBezTo>
                    <a:pt x="213" y="622"/>
                    <a:pt x="212" y="622"/>
                    <a:pt x="212" y="620"/>
                  </a:cubicBezTo>
                  <a:cubicBezTo>
                    <a:pt x="211" y="619"/>
                    <a:pt x="213" y="618"/>
                    <a:pt x="213" y="618"/>
                  </a:cubicBezTo>
                  <a:cubicBezTo>
                    <a:pt x="216" y="615"/>
                    <a:pt x="216" y="615"/>
                    <a:pt x="216" y="615"/>
                  </a:cubicBezTo>
                  <a:cubicBezTo>
                    <a:pt x="218" y="610"/>
                    <a:pt x="218" y="610"/>
                    <a:pt x="218" y="610"/>
                  </a:cubicBezTo>
                  <a:cubicBezTo>
                    <a:pt x="218" y="610"/>
                    <a:pt x="221" y="613"/>
                    <a:pt x="221" y="613"/>
                  </a:cubicBezTo>
                  <a:cubicBezTo>
                    <a:pt x="222" y="613"/>
                    <a:pt x="222" y="612"/>
                    <a:pt x="222" y="611"/>
                  </a:cubicBezTo>
                  <a:cubicBezTo>
                    <a:pt x="222" y="610"/>
                    <a:pt x="224" y="610"/>
                    <a:pt x="224" y="610"/>
                  </a:cubicBezTo>
                  <a:cubicBezTo>
                    <a:pt x="225" y="610"/>
                    <a:pt x="228" y="609"/>
                    <a:pt x="228" y="609"/>
                  </a:cubicBezTo>
                  <a:cubicBezTo>
                    <a:pt x="229" y="607"/>
                    <a:pt x="229" y="607"/>
                    <a:pt x="229" y="607"/>
                  </a:cubicBezTo>
                  <a:cubicBezTo>
                    <a:pt x="229" y="607"/>
                    <a:pt x="233" y="606"/>
                    <a:pt x="235" y="607"/>
                  </a:cubicBezTo>
                  <a:cubicBezTo>
                    <a:pt x="236" y="608"/>
                    <a:pt x="234" y="608"/>
                    <a:pt x="234" y="609"/>
                  </a:cubicBezTo>
                  <a:cubicBezTo>
                    <a:pt x="234" y="610"/>
                    <a:pt x="234" y="610"/>
                    <a:pt x="234" y="611"/>
                  </a:cubicBezTo>
                  <a:cubicBezTo>
                    <a:pt x="234" y="612"/>
                    <a:pt x="233" y="613"/>
                    <a:pt x="230" y="613"/>
                  </a:cubicBezTo>
                  <a:cubicBezTo>
                    <a:pt x="227" y="614"/>
                    <a:pt x="229" y="616"/>
                    <a:pt x="229" y="616"/>
                  </a:cubicBezTo>
                  <a:cubicBezTo>
                    <a:pt x="229" y="616"/>
                    <a:pt x="229" y="620"/>
                    <a:pt x="229" y="620"/>
                  </a:cubicBezTo>
                  <a:cubicBezTo>
                    <a:pt x="228" y="621"/>
                    <a:pt x="226" y="623"/>
                    <a:pt x="224" y="623"/>
                  </a:cubicBezTo>
                  <a:cubicBezTo>
                    <a:pt x="223" y="624"/>
                    <a:pt x="223" y="626"/>
                    <a:pt x="223" y="626"/>
                  </a:cubicBezTo>
                  <a:cubicBezTo>
                    <a:pt x="223" y="627"/>
                    <a:pt x="224" y="629"/>
                    <a:pt x="224" y="631"/>
                  </a:cubicBezTo>
                  <a:cubicBezTo>
                    <a:pt x="224" y="632"/>
                    <a:pt x="224" y="632"/>
                    <a:pt x="225" y="634"/>
                  </a:cubicBezTo>
                  <a:cubicBezTo>
                    <a:pt x="225" y="635"/>
                    <a:pt x="227" y="635"/>
                    <a:pt x="228" y="635"/>
                  </a:cubicBezTo>
                  <a:cubicBezTo>
                    <a:pt x="228" y="636"/>
                    <a:pt x="230" y="638"/>
                    <a:pt x="229" y="639"/>
                  </a:cubicBezTo>
                  <a:cubicBezTo>
                    <a:pt x="228" y="640"/>
                    <a:pt x="227" y="641"/>
                    <a:pt x="226" y="641"/>
                  </a:cubicBezTo>
                  <a:cubicBezTo>
                    <a:pt x="226" y="642"/>
                    <a:pt x="224" y="645"/>
                    <a:pt x="224" y="645"/>
                  </a:cubicBezTo>
                  <a:cubicBezTo>
                    <a:pt x="224" y="645"/>
                    <a:pt x="225" y="647"/>
                    <a:pt x="224" y="649"/>
                  </a:cubicBezTo>
                  <a:cubicBezTo>
                    <a:pt x="224" y="651"/>
                    <a:pt x="222" y="650"/>
                    <a:pt x="221" y="651"/>
                  </a:cubicBezTo>
                  <a:cubicBezTo>
                    <a:pt x="221" y="651"/>
                    <a:pt x="218" y="654"/>
                    <a:pt x="218" y="654"/>
                  </a:cubicBezTo>
                  <a:cubicBezTo>
                    <a:pt x="217" y="654"/>
                    <a:pt x="216" y="658"/>
                    <a:pt x="216" y="660"/>
                  </a:cubicBezTo>
                  <a:cubicBezTo>
                    <a:pt x="216" y="661"/>
                    <a:pt x="216" y="663"/>
                    <a:pt x="216" y="664"/>
                  </a:cubicBezTo>
                  <a:cubicBezTo>
                    <a:pt x="216" y="665"/>
                    <a:pt x="216" y="664"/>
                    <a:pt x="214" y="667"/>
                  </a:cubicBezTo>
                  <a:cubicBezTo>
                    <a:pt x="211" y="670"/>
                    <a:pt x="212" y="668"/>
                    <a:pt x="209" y="667"/>
                  </a:cubicBezTo>
                  <a:cubicBezTo>
                    <a:pt x="205" y="667"/>
                    <a:pt x="209" y="666"/>
                    <a:pt x="210" y="664"/>
                  </a:cubicBezTo>
                  <a:cubicBezTo>
                    <a:pt x="211" y="662"/>
                    <a:pt x="212" y="660"/>
                    <a:pt x="212" y="660"/>
                  </a:cubicBezTo>
                  <a:cubicBezTo>
                    <a:pt x="211" y="656"/>
                    <a:pt x="211" y="656"/>
                    <a:pt x="211" y="656"/>
                  </a:cubicBezTo>
                  <a:cubicBezTo>
                    <a:pt x="209" y="653"/>
                    <a:pt x="209" y="653"/>
                    <a:pt x="209" y="653"/>
                  </a:cubicBezTo>
                  <a:lnTo>
                    <a:pt x="206" y="649"/>
                  </a:lnTo>
                  <a:close/>
                </a:path>
              </a:pathLst>
            </a:custGeom>
            <a:solidFill>
              <a:schemeClr val="tx2"/>
            </a:solidFill>
            <a:ln w="3175" cap="rnd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Lato Light"/>
              </a:endParaRPr>
            </a:p>
          </p:txBody>
        </p:sp>
        <p:sp>
          <p:nvSpPr>
            <p:cNvPr id="43" name="Freeform 96">
              <a:extLst>
                <a:ext uri="{FF2B5EF4-FFF2-40B4-BE49-F238E27FC236}">
                  <a16:creationId xmlns:a16="http://schemas.microsoft.com/office/drawing/2014/main" id="{212A05BF-7F47-7510-EEA4-BBCF0F3EDD9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86242" y="235948"/>
              <a:ext cx="1226964" cy="1680165"/>
            </a:xfrm>
            <a:custGeom>
              <a:avLst/>
              <a:gdLst>
                <a:gd name="T0" fmla="*/ 383 w 538"/>
                <a:gd name="T1" fmla="*/ 61 h 760"/>
                <a:gd name="T2" fmla="*/ 367 w 538"/>
                <a:gd name="T3" fmla="*/ 127 h 760"/>
                <a:gd name="T4" fmla="*/ 435 w 538"/>
                <a:gd name="T5" fmla="*/ 150 h 760"/>
                <a:gd name="T6" fmla="*/ 438 w 538"/>
                <a:gd name="T7" fmla="*/ 149 h 760"/>
                <a:gd name="T8" fmla="*/ 438 w 538"/>
                <a:gd name="T9" fmla="*/ 148 h 760"/>
                <a:gd name="T10" fmla="*/ 443 w 538"/>
                <a:gd name="T11" fmla="*/ 86 h 760"/>
                <a:gd name="T12" fmla="*/ 500 w 538"/>
                <a:gd name="T13" fmla="*/ 70 h 760"/>
                <a:gd name="T14" fmla="*/ 509 w 538"/>
                <a:gd name="T15" fmla="*/ 106 h 760"/>
                <a:gd name="T16" fmla="*/ 499 w 538"/>
                <a:gd name="T17" fmla="*/ 50 h 760"/>
                <a:gd name="T18" fmla="*/ 468 w 538"/>
                <a:gd name="T19" fmla="*/ 9 h 760"/>
                <a:gd name="T20" fmla="*/ 444 w 538"/>
                <a:gd name="T21" fmla="*/ 21 h 760"/>
                <a:gd name="T22" fmla="*/ 425 w 538"/>
                <a:gd name="T23" fmla="*/ 23 h 760"/>
                <a:gd name="T24" fmla="*/ 400 w 538"/>
                <a:gd name="T25" fmla="*/ 33 h 760"/>
                <a:gd name="T26" fmla="*/ 377 w 538"/>
                <a:gd name="T27" fmla="*/ 69 h 760"/>
                <a:gd name="T28" fmla="*/ 361 w 538"/>
                <a:gd name="T29" fmla="*/ 85 h 760"/>
                <a:gd name="T30" fmla="*/ 328 w 538"/>
                <a:gd name="T31" fmla="*/ 96 h 760"/>
                <a:gd name="T32" fmla="*/ 298 w 538"/>
                <a:gd name="T33" fmla="*/ 115 h 760"/>
                <a:gd name="T34" fmla="*/ 281 w 538"/>
                <a:gd name="T35" fmla="*/ 161 h 760"/>
                <a:gd name="T36" fmla="*/ 241 w 538"/>
                <a:gd name="T37" fmla="*/ 187 h 760"/>
                <a:gd name="T38" fmla="*/ 235 w 538"/>
                <a:gd name="T39" fmla="*/ 201 h 760"/>
                <a:gd name="T40" fmla="*/ 241 w 538"/>
                <a:gd name="T41" fmla="*/ 223 h 760"/>
                <a:gd name="T42" fmla="*/ 235 w 538"/>
                <a:gd name="T43" fmla="*/ 256 h 760"/>
                <a:gd name="T44" fmla="*/ 219 w 538"/>
                <a:gd name="T45" fmla="*/ 306 h 760"/>
                <a:gd name="T46" fmla="*/ 193 w 538"/>
                <a:gd name="T47" fmla="*/ 362 h 760"/>
                <a:gd name="T48" fmla="*/ 174 w 538"/>
                <a:gd name="T49" fmla="*/ 390 h 760"/>
                <a:gd name="T50" fmla="*/ 145 w 538"/>
                <a:gd name="T51" fmla="*/ 436 h 760"/>
                <a:gd name="T52" fmla="*/ 139 w 538"/>
                <a:gd name="T53" fmla="*/ 456 h 760"/>
                <a:gd name="T54" fmla="*/ 97 w 538"/>
                <a:gd name="T55" fmla="*/ 474 h 760"/>
                <a:gd name="T56" fmla="*/ 59 w 538"/>
                <a:gd name="T57" fmla="*/ 500 h 760"/>
                <a:gd name="T58" fmla="*/ 24 w 538"/>
                <a:gd name="T59" fmla="*/ 527 h 760"/>
                <a:gd name="T60" fmla="*/ 14 w 538"/>
                <a:gd name="T61" fmla="*/ 551 h 760"/>
                <a:gd name="T62" fmla="*/ 4 w 538"/>
                <a:gd name="T63" fmla="*/ 599 h 760"/>
                <a:gd name="T64" fmla="*/ 13 w 538"/>
                <a:gd name="T65" fmla="*/ 650 h 760"/>
                <a:gd name="T66" fmla="*/ 22 w 538"/>
                <a:gd name="T67" fmla="*/ 686 h 760"/>
                <a:gd name="T68" fmla="*/ 33 w 538"/>
                <a:gd name="T69" fmla="*/ 742 h 760"/>
                <a:gd name="T70" fmla="*/ 96 w 538"/>
                <a:gd name="T71" fmla="*/ 747 h 760"/>
                <a:gd name="T72" fmla="*/ 173 w 538"/>
                <a:gd name="T73" fmla="*/ 704 h 760"/>
                <a:gd name="T74" fmla="*/ 188 w 538"/>
                <a:gd name="T75" fmla="*/ 671 h 760"/>
                <a:gd name="T76" fmla="*/ 193 w 538"/>
                <a:gd name="T77" fmla="*/ 655 h 760"/>
                <a:gd name="T78" fmla="*/ 193 w 538"/>
                <a:gd name="T79" fmla="*/ 655 h 760"/>
                <a:gd name="T80" fmla="*/ 207 w 538"/>
                <a:gd name="T81" fmla="*/ 644 h 760"/>
                <a:gd name="T82" fmla="*/ 212 w 538"/>
                <a:gd name="T83" fmla="*/ 590 h 760"/>
                <a:gd name="T84" fmla="*/ 213 w 538"/>
                <a:gd name="T85" fmla="*/ 589 h 760"/>
                <a:gd name="T86" fmla="*/ 213 w 538"/>
                <a:gd name="T87" fmla="*/ 586 h 760"/>
                <a:gd name="T88" fmla="*/ 213 w 538"/>
                <a:gd name="T89" fmla="*/ 584 h 760"/>
                <a:gd name="T90" fmla="*/ 214 w 538"/>
                <a:gd name="T91" fmla="*/ 582 h 760"/>
                <a:gd name="T92" fmla="*/ 189 w 538"/>
                <a:gd name="T93" fmla="*/ 510 h 760"/>
                <a:gd name="T94" fmla="*/ 231 w 538"/>
                <a:gd name="T95" fmla="*/ 427 h 760"/>
                <a:gd name="T96" fmla="*/ 240 w 538"/>
                <a:gd name="T97" fmla="*/ 314 h 760"/>
                <a:gd name="T98" fmla="*/ 275 w 538"/>
                <a:gd name="T99" fmla="*/ 228 h 760"/>
                <a:gd name="T100" fmla="*/ 275 w 538"/>
                <a:gd name="T101" fmla="*/ 220 h 760"/>
                <a:gd name="T102" fmla="*/ 275 w 538"/>
                <a:gd name="T103" fmla="*/ 218 h 760"/>
                <a:gd name="T104" fmla="*/ 276 w 538"/>
                <a:gd name="T105" fmla="*/ 217 h 760"/>
                <a:gd name="T106" fmla="*/ 277 w 538"/>
                <a:gd name="T107" fmla="*/ 215 h 760"/>
                <a:gd name="T108" fmla="*/ 302 w 538"/>
                <a:gd name="T109" fmla="*/ 202 h 760"/>
                <a:gd name="T110" fmla="*/ 342 w 538"/>
                <a:gd name="T111" fmla="*/ 142 h 760"/>
                <a:gd name="T112" fmla="*/ 360 w 538"/>
                <a:gd name="T113" fmla="*/ 125 h 760"/>
                <a:gd name="T114" fmla="*/ 361 w 538"/>
                <a:gd name="T115" fmla="*/ 125 h 760"/>
                <a:gd name="T116" fmla="*/ 363 w 538"/>
                <a:gd name="T117" fmla="*/ 125 h 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38" h="760">
                  <a:moveTo>
                    <a:pt x="370" y="57"/>
                  </a:moveTo>
                  <a:cubicBezTo>
                    <a:pt x="368" y="57"/>
                    <a:pt x="365" y="58"/>
                    <a:pt x="365" y="56"/>
                  </a:cubicBezTo>
                  <a:cubicBezTo>
                    <a:pt x="365" y="55"/>
                    <a:pt x="362" y="52"/>
                    <a:pt x="362" y="52"/>
                  </a:cubicBezTo>
                  <a:cubicBezTo>
                    <a:pt x="362" y="51"/>
                    <a:pt x="360" y="49"/>
                    <a:pt x="363" y="48"/>
                  </a:cubicBezTo>
                  <a:cubicBezTo>
                    <a:pt x="365" y="46"/>
                    <a:pt x="372" y="43"/>
                    <a:pt x="373" y="43"/>
                  </a:cubicBezTo>
                  <a:cubicBezTo>
                    <a:pt x="373" y="43"/>
                    <a:pt x="376" y="38"/>
                    <a:pt x="377" y="37"/>
                  </a:cubicBezTo>
                  <a:cubicBezTo>
                    <a:pt x="378" y="37"/>
                    <a:pt x="384" y="37"/>
                    <a:pt x="384" y="37"/>
                  </a:cubicBezTo>
                  <a:cubicBezTo>
                    <a:pt x="384" y="37"/>
                    <a:pt x="385" y="38"/>
                    <a:pt x="387" y="38"/>
                  </a:cubicBezTo>
                  <a:cubicBezTo>
                    <a:pt x="389" y="39"/>
                    <a:pt x="393" y="36"/>
                    <a:pt x="391" y="39"/>
                  </a:cubicBezTo>
                  <a:cubicBezTo>
                    <a:pt x="388" y="41"/>
                    <a:pt x="387" y="42"/>
                    <a:pt x="386" y="42"/>
                  </a:cubicBezTo>
                  <a:cubicBezTo>
                    <a:pt x="385" y="43"/>
                    <a:pt x="380" y="47"/>
                    <a:pt x="380" y="49"/>
                  </a:cubicBezTo>
                  <a:cubicBezTo>
                    <a:pt x="379" y="51"/>
                    <a:pt x="380" y="51"/>
                    <a:pt x="379" y="52"/>
                  </a:cubicBezTo>
                  <a:cubicBezTo>
                    <a:pt x="377" y="53"/>
                    <a:pt x="371" y="56"/>
                    <a:pt x="370" y="57"/>
                  </a:cubicBezTo>
                  <a:close/>
                  <a:moveTo>
                    <a:pt x="383" y="61"/>
                  </a:moveTo>
                  <a:cubicBezTo>
                    <a:pt x="383" y="61"/>
                    <a:pt x="383" y="61"/>
                    <a:pt x="383" y="61"/>
                  </a:cubicBezTo>
                  <a:cubicBezTo>
                    <a:pt x="383" y="61"/>
                    <a:pt x="386" y="62"/>
                    <a:pt x="386" y="61"/>
                  </a:cubicBezTo>
                  <a:cubicBezTo>
                    <a:pt x="386" y="61"/>
                    <a:pt x="387" y="59"/>
                    <a:pt x="387" y="56"/>
                  </a:cubicBezTo>
                  <a:cubicBezTo>
                    <a:pt x="388" y="53"/>
                    <a:pt x="390" y="53"/>
                    <a:pt x="391" y="52"/>
                  </a:cubicBezTo>
                  <a:cubicBezTo>
                    <a:pt x="392" y="51"/>
                    <a:pt x="391" y="51"/>
                    <a:pt x="392" y="49"/>
                  </a:cubicBezTo>
                  <a:cubicBezTo>
                    <a:pt x="392" y="47"/>
                    <a:pt x="391" y="47"/>
                    <a:pt x="389" y="46"/>
                  </a:cubicBezTo>
                  <a:cubicBezTo>
                    <a:pt x="386" y="46"/>
                    <a:pt x="386" y="48"/>
                    <a:pt x="384" y="48"/>
                  </a:cubicBezTo>
                  <a:cubicBezTo>
                    <a:pt x="383" y="49"/>
                    <a:pt x="383" y="51"/>
                    <a:pt x="384" y="52"/>
                  </a:cubicBezTo>
                  <a:cubicBezTo>
                    <a:pt x="384" y="53"/>
                    <a:pt x="382" y="54"/>
                    <a:pt x="380" y="55"/>
                  </a:cubicBezTo>
                  <a:cubicBezTo>
                    <a:pt x="378" y="57"/>
                    <a:pt x="378" y="59"/>
                    <a:pt x="378" y="59"/>
                  </a:cubicBezTo>
                  <a:cubicBezTo>
                    <a:pt x="383" y="61"/>
                    <a:pt x="383" y="61"/>
                    <a:pt x="383" y="61"/>
                  </a:cubicBezTo>
                  <a:close/>
                  <a:moveTo>
                    <a:pt x="363" y="126"/>
                  </a:moveTo>
                  <a:cubicBezTo>
                    <a:pt x="363" y="126"/>
                    <a:pt x="363" y="126"/>
                    <a:pt x="363" y="126"/>
                  </a:cubicBezTo>
                  <a:cubicBezTo>
                    <a:pt x="367" y="127"/>
                    <a:pt x="367" y="127"/>
                    <a:pt x="367" y="127"/>
                  </a:cubicBezTo>
                  <a:cubicBezTo>
                    <a:pt x="374" y="135"/>
                    <a:pt x="374" y="135"/>
                    <a:pt x="374" y="135"/>
                  </a:cubicBezTo>
                  <a:cubicBezTo>
                    <a:pt x="380" y="142"/>
                    <a:pt x="380" y="142"/>
                    <a:pt x="380" y="142"/>
                  </a:cubicBezTo>
                  <a:cubicBezTo>
                    <a:pt x="380" y="142"/>
                    <a:pt x="389" y="149"/>
                    <a:pt x="391" y="150"/>
                  </a:cubicBezTo>
                  <a:cubicBezTo>
                    <a:pt x="393" y="151"/>
                    <a:pt x="404" y="153"/>
                    <a:pt x="405" y="154"/>
                  </a:cubicBezTo>
                  <a:cubicBezTo>
                    <a:pt x="408" y="150"/>
                    <a:pt x="408" y="150"/>
                    <a:pt x="408" y="150"/>
                  </a:cubicBezTo>
                  <a:cubicBezTo>
                    <a:pt x="412" y="147"/>
                    <a:pt x="412" y="147"/>
                    <a:pt x="412" y="147"/>
                  </a:cubicBezTo>
                  <a:cubicBezTo>
                    <a:pt x="411" y="145"/>
                    <a:pt x="411" y="145"/>
                    <a:pt x="411" y="145"/>
                  </a:cubicBezTo>
                  <a:cubicBezTo>
                    <a:pt x="416" y="142"/>
                    <a:pt x="416" y="142"/>
                    <a:pt x="416" y="142"/>
                  </a:cubicBezTo>
                  <a:cubicBezTo>
                    <a:pt x="420" y="145"/>
                    <a:pt x="420" y="145"/>
                    <a:pt x="420" y="145"/>
                  </a:cubicBezTo>
                  <a:cubicBezTo>
                    <a:pt x="430" y="147"/>
                    <a:pt x="430" y="147"/>
                    <a:pt x="430" y="147"/>
                  </a:cubicBezTo>
                  <a:cubicBezTo>
                    <a:pt x="434" y="150"/>
                    <a:pt x="434" y="150"/>
                    <a:pt x="434" y="150"/>
                  </a:cubicBezTo>
                  <a:cubicBezTo>
                    <a:pt x="434" y="150"/>
                    <a:pt x="434" y="150"/>
                    <a:pt x="435" y="150"/>
                  </a:cubicBezTo>
                  <a:cubicBezTo>
                    <a:pt x="435" y="150"/>
                    <a:pt x="435" y="150"/>
                    <a:pt x="435" y="150"/>
                  </a:cubicBezTo>
                  <a:cubicBezTo>
                    <a:pt x="435" y="150"/>
                    <a:pt x="435" y="150"/>
                    <a:pt x="435" y="150"/>
                  </a:cubicBezTo>
                  <a:cubicBezTo>
                    <a:pt x="436" y="149"/>
                    <a:pt x="436" y="149"/>
                    <a:pt x="436" y="149"/>
                  </a:cubicBezTo>
                  <a:cubicBezTo>
                    <a:pt x="436" y="149"/>
                    <a:pt x="436" y="149"/>
                    <a:pt x="436" y="149"/>
                  </a:cubicBezTo>
                  <a:cubicBezTo>
                    <a:pt x="436" y="149"/>
                    <a:pt x="436" y="149"/>
                    <a:pt x="436" y="149"/>
                  </a:cubicBezTo>
                  <a:cubicBezTo>
                    <a:pt x="436" y="149"/>
                    <a:pt x="436" y="149"/>
                    <a:pt x="436" y="149"/>
                  </a:cubicBezTo>
                  <a:cubicBezTo>
                    <a:pt x="436" y="149"/>
                    <a:pt x="437" y="149"/>
                    <a:pt x="437" y="149"/>
                  </a:cubicBezTo>
                  <a:cubicBezTo>
                    <a:pt x="437" y="149"/>
                    <a:pt x="437" y="149"/>
                    <a:pt x="437" y="149"/>
                  </a:cubicBezTo>
                  <a:cubicBezTo>
                    <a:pt x="437" y="149"/>
                    <a:pt x="437" y="149"/>
                    <a:pt x="437" y="149"/>
                  </a:cubicBezTo>
                  <a:cubicBezTo>
                    <a:pt x="437" y="149"/>
                    <a:pt x="437" y="149"/>
                    <a:pt x="437" y="149"/>
                  </a:cubicBezTo>
                  <a:cubicBezTo>
                    <a:pt x="437" y="149"/>
                    <a:pt x="437" y="149"/>
                    <a:pt x="437" y="149"/>
                  </a:cubicBezTo>
                  <a:cubicBezTo>
                    <a:pt x="438" y="149"/>
                    <a:pt x="438" y="149"/>
                    <a:pt x="438" y="149"/>
                  </a:cubicBezTo>
                  <a:cubicBezTo>
                    <a:pt x="438" y="149"/>
                    <a:pt x="438" y="149"/>
                    <a:pt x="438" y="149"/>
                  </a:cubicBezTo>
                  <a:cubicBezTo>
                    <a:pt x="438" y="149"/>
                    <a:pt x="438" y="149"/>
                    <a:pt x="438" y="149"/>
                  </a:cubicBezTo>
                  <a:cubicBezTo>
                    <a:pt x="438" y="149"/>
                    <a:pt x="438" y="149"/>
                    <a:pt x="438" y="149"/>
                  </a:cubicBezTo>
                  <a:cubicBezTo>
                    <a:pt x="438" y="149"/>
                    <a:pt x="438" y="149"/>
                    <a:pt x="438" y="149"/>
                  </a:cubicBezTo>
                  <a:cubicBezTo>
                    <a:pt x="438" y="149"/>
                    <a:pt x="438" y="149"/>
                    <a:pt x="438" y="149"/>
                  </a:cubicBezTo>
                  <a:cubicBezTo>
                    <a:pt x="438" y="149"/>
                    <a:pt x="438" y="149"/>
                    <a:pt x="438" y="149"/>
                  </a:cubicBezTo>
                  <a:cubicBezTo>
                    <a:pt x="438" y="149"/>
                    <a:pt x="438" y="149"/>
                    <a:pt x="438" y="149"/>
                  </a:cubicBezTo>
                  <a:cubicBezTo>
                    <a:pt x="438" y="149"/>
                    <a:pt x="438" y="149"/>
                    <a:pt x="438" y="149"/>
                  </a:cubicBezTo>
                  <a:cubicBezTo>
                    <a:pt x="438" y="148"/>
                    <a:pt x="438" y="148"/>
                    <a:pt x="438" y="148"/>
                  </a:cubicBezTo>
                  <a:cubicBezTo>
                    <a:pt x="438" y="148"/>
                    <a:pt x="438" y="148"/>
                    <a:pt x="438" y="148"/>
                  </a:cubicBezTo>
                  <a:cubicBezTo>
                    <a:pt x="438" y="148"/>
                    <a:pt x="438" y="148"/>
                    <a:pt x="438" y="148"/>
                  </a:cubicBezTo>
                  <a:cubicBezTo>
                    <a:pt x="438" y="148"/>
                    <a:pt x="438" y="148"/>
                    <a:pt x="438" y="148"/>
                  </a:cubicBezTo>
                  <a:cubicBezTo>
                    <a:pt x="438" y="148"/>
                    <a:pt x="438" y="148"/>
                    <a:pt x="438" y="148"/>
                  </a:cubicBezTo>
                  <a:cubicBezTo>
                    <a:pt x="438" y="148"/>
                    <a:pt x="438" y="148"/>
                    <a:pt x="438" y="148"/>
                  </a:cubicBezTo>
                  <a:cubicBezTo>
                    <a:pt x="438" y="148"/>
                    <a:pt x="438" y="148"/>
                    <a:pt x="438" y="148"/>
                  </a:cubicBezTo>
                  <a:cubicBezTo>
                    <a:pt x="438" y="148"/>
                    <a:pt x="438" y="148"/>
                    <a:pt x="438" y="148"/>
                  </a:cubicBezTo>
                  <a:cubicBezTo>
                    <a:pt x="438" y="148"/>
                    <a:pt x="438" y="148"/>
                    <a:pt x="438" y="148"/>
                  </a:cubicBezTo>
                  <a:cubicBezTo>
                    <a:pt x="438" y="148"/>
                    <a:pt x="438" y="148"/>
                    <a:pt x="438" y="148"/>
                  </a:cubicBezTo>
                  <a:cubicBezTo>
                    <a:pt x="438" y="148"/>
                    <a:pt x="438" y="148"/>
                    <a:pt x="438" y="148"/>
                  </a:cubicBezTo>
                  <a:cubicBezTo>
                    <a:pt x="438" y="148"/>
                    <a:pt x="438" y="148"/>
                    <a:pt x="438" y="148"/>
                  </a:cubicBezTo>
                  <a:cubicBezTo>
                    <a:pt x="438" y="148"/>
                    <a:pt x="438" y="148"/>
                    <a:pt x="438" y="148"/>
                  </a:cubicBezTo>
                  <a:cubicBezTo>
                    <a:pt x="438" y="148"/>
                    <a:pt x="438" y="148"/>
                    <a:pt x="438" y="148"/>
                  </a:cubicBezTo>
                  <a:cubicBezTo>
                    <a:pt x="438" y="148"/>
                    <a:pt x="438" y="148"/>
                    <a:pt x="438" y="148"/>
                  </a:cubicBezTo>
                  <a:cubicBezTo>
                    <a:pt x="438" y="147"/>
                    <a:pt x="438" y="147"/>
                    <a:pt x="438" y="147"/>
                  </a:cubicBezTo>
                  <a:cubicBezTo>
                    <a:pt x="438" y="146"/>
                    <a:pt x="438" y="140"/>
                    <a:pt x="438" y="140"/>
                  </a:cubicBezTo>
                  <a:cubicBezTo>
                    <a:pt x="438" y="140"/>
                    <a:pt x="435" y="138"/>
                    <a:pt x="438" y="136"/>
                  </a:cubicBezTo>
                  <a:cubicBezTo>
                    <a:pt x="441" y="133"/>
                    <a:pt x="445" y="130"/>
                    <a:pt x="445" y="130"/>
                  </a:cubicBezTo>
                  <a:cubicBezTo>
                    <a:pt x="445" y="130"/>
                    <a:pt x="447" y="129"/>
                    <a:pt x="447" y="126"/>
                  </a:cubicBezTo>
                  <a:cubicBezTo>
                    <a:pt x="447" y="123"/>
                    <a:pt x="445" y="115"/>
                    <a:pt x="445" y="115"/>
                  </a:cubicBezTo>
                  <a:cubicBezTo>
                    <a:pt x="445" y="115"/>
                    <a:pt x="443" y="110"/>
                    <a:pt x="443" y="108"/>
                  </a:cubicBezTo>
                  <a:cubicBezTo>
                    <a:pt x="445" y="96"/>
                    <a:pt x="440" y="88"/>
                    <a:pt x="443" y="86"/>
                  </a:cubicBezTo>
                  <a:cubicBezTo>
                    <a:pt x="443" y="86"/>
                    <a:pt x="443" y="86"/>
                    <a:pt x="443" y="86"/>
                  </a:cubicBezTo>
                  <a:cubicBezTo>
                    <a:pt x="443" y="86"/>
                    <a:pt x="443" y="86"/>
                    <a:pt x="443" y="86"/>
                  </a:cubicBezTo>
                  <a:cubicBezTo>
                    <a:pt x="445" y="85"/>
                    <a:pt x="445" y="85"/>
                    <a:pt x="445" y="85"/>
                  </a:cubicBezTo>
                  <a:cubicBezTo>
                    <a:pt x="448" y="83"/>
                    <a:pt x="448" y="83"/>
                    <a:pt x="448" y="83"/>
                  </a:cubicBezTo>
                  <a:cubicBezTo>
                    <a:pt x="448" y="83"/>
                    <a:pt x="448" y="82"/>
                    <a:pt x="448" y="82"/>
                  </a:cubicBezTo>
                  <a:cubicBezTo>
                    <a:pt x="448" y="77"/>
                    <a:pt x="442" y="72"/>
                    <a:pt x="449" y="71"/>
                  </a:cubicBezTo>
                  <a:cubicBezTo>
                    <a:pt x="452" y="69"/>
                    <a:pt x="452" y="69"/>
                    <a:pt x="452" y="69"/>
                  </a:cubicBezTo>
                  <a:cubicBezTo>
                    <a:pt x="461" y="69"/>
                    <a:pt x="461" y="69"/>
                    <a:pt x="461" y="69"/>
                  </a:cubicBezTo>
                  <a:cubicBezTo>
                    <a:pt x="463" y="63"/>
                    <a:pt x="463" y="63"/>
                    <a:pt x="463" y="63"/>
                  </a:cubicBezTo>
                  <a:cubicBezTo>
                    <a:pt x="467" y="59"/>
                    <a:pt x="467" y="59"/>
                    <a:pt x="467" y="59"/>
                  </a:cubicBezTo>
                  <a:cubicBezTo>
                    <a:pt x="470" y="59"/>
                    <a:pt x="474" y="58"/>
                    <a:pt x="476" y="59"/>
                  </a:cubicBezTo>
                  <a:cubicBezTo>
                    <a:pt x="478" y="62"/>
                    <a:pt x="478" y="64"/>
                    <a:pt x="482" y="65"/>
                  </a:cubicBezTo>
                  <a:cubicBezTo>
                    <a:pt x="494" y="69"/>
                    <a:pt x="494" y="69"/>
                    <a:pt x="494" y="69"/>
                  </a:cubicBezTo>
                  <a:cubicBezTo>
                    <a:pt x="500" y="70"/>
                    <a:pt x="500" y="70"/>
                    <a:pt x="500" y="70"/>
                  </a:cubicBezTo>
                  <a:cubicBezTo>
                    <a:pt x="500" y="70"/>
                    <a:pt x="500" y="70"/>
                    <a:pt x="500" y="70"/>
                  </a:cubicBezTo>
                  <a:cubicBezTo>
                    <a:pt x="501" y="70"/>
                    <a:pt x="501" y="70"/>
                    <a:pt x="501" y="70"/>
                  </a:cubicBezTo>
                  <a:cubicBezTo>
                    <a:pt x="501" y="70"/>
                    <a:pt x="501" y="70"/>
                    <a:pt x="501" y="70"/>
                  </a:cubicBezTo>
                  <a:cubicBezTo>
                    <a:pt x="503" y="72"/>
                    <a:pt x="503" y="72"/>
                    <a:pt x="503" y="72"/>
                  </a:cubicBezTo>
                  <a:cubicBezTo>
                    <a:pt x="503" y="72"/>
                    <a:pt x="503" y="72"/>
                    <a:pt x="503" y="72"/>
                  </a:cubicBezTo>
                  <a:cubicBezTo>
                    <a:pt x="503" y="72"/>
                    <a:pt x="503" y="72"/>
                    <a:pt x="503" y="72"/>
                  </a:cubicBezTo>
                  <a:cubicBezTo>
                    <a:pt x="503" y="72"/>
                    <a:pt x="503" y="72"/>
                    <a:pt x="503" y="72"/>
                  </a:cubicBezTo>
                  <a:cubicBezTo>
                    <a:pt x="503" y="74"/>
                    <a:pt x="503" y="76"/>
                    <a:pt x="504" y="77"/>
                  </a:cubicBezTo>
                  <a:cubicBezTo>
                    <a:pt x="504" y="79"/>
                    <a:pt x="505" y="82"/>
                    <a:pt x="505" y="82"/>
                  </a:cubicBezTo>
                  <a:cubicBezTo>
                    <a:pt x="505" y="82"/>
                    <a:pt x="504" y="85"/>
                    <a:pt x="504" y="87"/>
                  </a:cubicBezTo>
                  <a:cubicBezTo>
                    <a:pt x="503" y="88"/>
                    <a:pt x="503" y="91"/>
                    <a:pt x="503" y="92"/>
                  </a:cubicBezTo>
                  <a:cubicBezTo>
                    <a:pt x="503" y="93"/>
                    <a:pt x="503" y="94"/>
                    <a:pt x="503" y="95"/>
                  </a:cubicBezTo>
                  <a:cubicBezTo>
                    <a:pt x="503" y="97"/>
                    <a:pt x="504" y="100"/>
                    <a:pt x="505" y="101"/>
                  </a:cubicBezTo>
                  <a:cubicBezTo>
                    <a:pt x="505" y="102"/>
                    <a:pt x="510" y="105"/>
                    <a:pt x="510" y="105"/>
                  </a:cubicBezTo>
                  <a:cubicBezTo>
                    <a:pt x="510" y="105"/>
                    <a:pt x="510" y="105"/>
                    <a:pt x="509" y="106"/>
                  </a:cubicBezTo>
                  <a:cubicBezTo>
                    <a:pt x="509" y="106"/>
                    <a:pt x="509" y="107"/>
                    <a:pt x="510" y="107"/>
                  </a:cubicBezTo>
                  <a:cubicBezTo>
                    <a:pt x="512" y="107"/>
                    <a:pt x="515" y="106"/>
                    <a:pt x="515" y="106"/>
                  </a:cubicBezTo>
                  <a:cubicBezTo>
                    <a:pt x="515" y="106"/>
                    <a:pt x="515" y="97"/>
                    <a:pt x="514" y="94"/>
                  </a:cubicBezTo>
                  <a:cubicBezTo>
                    <a:pt x="513" y="90"/>
                    <a:pt x="518" y="86"/>
                    <a:pt x="518" y="86"/>
                  </a:cubicBezTo>
                  <a:cubicBezTo>
                    <a:pt x="525" y="79"/>
                    <a:pt x="525" y="79"/>
                    <a:pt x="525" y="79"/>
                  </a:cubicBezTo>
                  <a:cubicBezTo>
                    <a:pt x="524" y="71"/>
                    <a:pt x="524" y="71"/>
                    <a:pt x="524" y="71"/>
                  </a:cubicBezTo>
                  <a:cubicBezTo>
                    <a:pt x="532" y="72"/>
                    <a:pt x="532" y="72"/>
                    <a:pt x="532" y="72"/>
                  </a:cubicBezTo>
                  <a:cubicBezTo>
                    <a:pt x="532" y="72"/>
                    <a:pt x="538" y="69"/>
                    <a:pt x="536" y="65"/>
                  </a:cubicBezTo>
                  <a:cubicBezTo>
                    <a:pt x="534" y="60"/>
                    <a:pt x="532" y="52"/>
                    <a:pt x="530" y="54"/>
                  </a:cubicBezTo>
                  <a:cubicBezTo>
                    <a:pt x="527" y="56"/>
                    <a:pt x="522" y="62"/>
                    <a:pt x="522" y="62"/>
                  </a:cubicBezTo>
                  <a:cubicBezTo>
                    <a:pt x="521" y="52"/>
                    <a:pt x="521" y="52"/>
                    <a:pt x="521" y="52"/>
                  </a:cubicBezTo>
                  <a:cubicBezTo>
                    <a:pt x="513" y="55"/>
                    <a:pt x="513" y="55"/>
                    <a:pt x="513" y="55"/>
                  </a:cubicBezTo>
                  <a:cubicBezTo>
                    <a:pt x="505" y="53"/>
                    <a:pt x="505" y="53"/>
                    <a:pt x="505" y="53"/>
                  </a:cubicBezTo>
                  <a:cubicBezTo>
                    <a:pt x="505" y="53"/>
                    <a:pt x="502" y="49"/>
                    <a:pt x="499" y="50"/>
                  </a:cubicBezTo>
                  <a:cubicBezTo>
                    <a:pt x="496" y="50"/>
                    <a:pt x="491" y="50"/>
                    <a:pt x="491" y="50"/>
                  </a:cubicBezTo>
                  <a:cubicBezTo>
                    <a:pt x="491" y="50"/>
                    <a:pt x="487" y="47"/>
                    <a:pt x="489" y="46"/>
                  </a:cubicBezTo>
                  <a:cubicBezTo>
                    <a:pt x="492" y="46"/>
                    <a:pt x="498" y="47"/>
                    <a:pt x="501" y="46"/>
                  </a:cubicBezTo>
                  <a:cubicBezTo>
                    <a:pt x="503" y="46"/>
                    <a:pt x="519" y="42"/>
                    <a:pt x="519" y="42"/>
                  </a:cubicBezTo>
                  <a:cubicBezTo>
                    <a:pt x="520" y="35"/>
                    <a:pt x="520" y="35"/>
                    <a:pt x="520" y="35"/>
                  </a:cubicBezTo>
                  <a:cubicBezTo>
                    <a:pt x="527" y="29"/>
                    <a:pt x="527" y="29"/>
                    <a:pt x="527" y="29"/>
                  </a:cubicBezTo>
                  <a:cubicBezTo>
                    <a:pt x="515" y="20"/>
                    <a:pt x="515" y="20"/>
                    <a:pt x="515" y="20"/>
                  </a:cubicBezTo>
                  <a:cubicBezTo>
                    <a:pt x="510" y="12"/>
                    <a:pt x="510" y="12"/>
                    <a:pt x="510" y="12"/>
                  </a:cubicBezTo>
                  <a:cubicBezTo>
                    <a:pt x="510" y="12"/>
                    <a:pt x="509" y="9"/>
                    <a:pt x="507" y="9"/>
                  </a:cubicBezTo>
                  <a:cubicBezTo>
                    <a:pt x="504" y="9"/>
                    <a:pt x="496" y="13"/>
                    <a:pt x="496" y="13"/>
                  </a:cubicBezTo>
                  <a:cubicBezTo>
                    <a:pt x="490" y="9"/>
                    <a:pt x="490" y="9"/>
                    <a:pt x="490" y="9"/>
                  </a:cubicBezTo>
                  <a:cubicBezTo>
                    <a:pt x="481" y="10"/>
                    <a:pt x="481" y="10"/>
                    <a:pt x="481" y="10"/>
                  </a:cubicBezTo>
                  <a:cubicBezTo>
                    <a:pt x="468" y="6"/>
                    <a:pt x="468" y="6"/>
                    <a:pt x="468" y="6"/>
                  </a:cubicBezTo>
                  <a:cubicBezTo>
                    <a:pt x="468" y="9"/>
                    <a:pt x="468" y="9"/>
                    <a:pt x="468" y="9"/>
                  </a:cubicBezTo>
                  <a:cubicBezTo>
                    <a:pt x="468" y="9"/>
                    <a:pt x="464" y="8"/>
                    <a:pt x="463" y="6"/>
                  </a:cubicBezTo>
                  <a:cubicBezTo>
                    <a:pt x="463" y="4"/>
                    <a:pt x="463" y="2"/>
                    <a:pt x="463" y="2"/>
                  </a:cubicBezTo>
                  <a:cubicBezTo>
                    <a:pt x="458" y="3"/>
                    <a:pt x="458" y="3"/>
                    <a:pt x="458" y="3"/>
                  </a:cubicBezTo>
                  <a:cubicBezTo>
                    <a:pt x="456" y="3"/>
                    <a:pt x="456" y="3"/>
                    <a:pt x="456" y="3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47" y="6"/>
                    <a:pt x="447" y="6"/>
                    <a:pt x="447" y="6"/>
                  </a:cubicBezTo>
                  <a:cubicBezTo>
                    <a:pt x="451" y="13"/>
                    <a:pt x="451" y="13"/>
                    <a:pt x="451" y="13"/>
                  </a:cubicBezTo>
                  <a:cubicBezTo>
                    <a:pt x="447" y="21"/>
                    <a:pt x="447" y="21"/>
                    <a:pt x="447" y="21"/>
                  </a:cubicBezTo>
                  <a:cubicBezTo>
                    <a:pt x="450" y="26"/>
                    <a:pt x="450" y="26"/>
                    <a:pt x="450" y="26"/>
                  </a:cubicBezTo>
                  <a:cubicBezTo>
                    <a:pt x="450" y="33"/>
                    <a:pt x="450" y="33"/>
                    <a:pt x="450" y="33"/>
                  </a:cubicBezTo>
                  <a:cubicBezTo>
                    <a:pt x="446" y="41"/>
                    <a:pt x="446" y="41"/>
                    <a:pt x="446" y="41"/>
                  </a:cubicBezTo>
                  <a:cubicBezTo>
                    <a:pt x="440" y="36"/>
                    <a:pt x="440" y="36"/>
                    <a:pt x="440" y="36"/>
                  </a:cubicBezTo>
                  <a:cubicBezTo>
                    <a:pt x="441" y="29"/>
                    <a:pt x="441" y="29"/>
                    <a:pt x="441" y="29"/>
                  </a:cubicBezTo>
                  <a:cubicBezTo>
                    <a:pt x="444" y="21"/>
                    <a:pt x="444" y="21"/>
                    <a:pt x="444" y="21"/>
                  </a:cubicBezTo>
                  <a:cubicBezTo>
                    <a:pt x="440" y="13"/>
                    <a:pt x="440" y="13"/>
                    <a:pt x="440" y="13"/>
                  </a:cubicBezTo>
                  <a:cubicBezTo>
                    <a:pt x="432" y="20"/>
                    <a:pt x="432" y="20"/>
                    <a:pt x="432" y="20"/>
                  </a:cubicBezTo>
                  <a:cubicBezTo>
                    <a:pt x="432" y="30"/>
                    <a:pt x="432" y="30"/>
                    <a:pt x="432" y="30"/>
                  </a:cubicBezTo>
                  <a:cubicBezTo>
                    <a:pt x="428" y="37"/>
                    <a:pt x="428" y="37"/>
                    <a:pt x="428" y="37"/>
                  </a:cubicBezTo>
                  <a:cubicBezTo>
                    <a:pt x="428" y="46"/>
                    <a:pt x="428" y="46"/>
                    <a:pt x="428" y="46"/>
                  </a:cubicBezTo>
                  <a:cubicBezTo>
                    <a:pt x="426" y="53"/>
                    <a:pt x="426" y="53"/>
                    <a:pt x="426" y="53"/>
                  </a:cubicBezTo>
                  <a:cubicBezTo>
                    <a:pt x="425" y="62"/>
                    <a:pt x="425" y="62"/>
                    <a:pt x="425" y="62"/>
                  </a:cubicBezTo>
                  <a:cubicBezTo>
                    <a:pt x="425" y="62"/>
                    <a:pt x="425" y="64"/>
                    <a:pt x="423" y="64"/>
                  </a:cubicBezTo>
                  <a:cubicBezTo>
                    <a:pt x="421" y="65"/>
                    <a:pt x="417" y="63"/>
                    <a:pt x="417" y="63"/>
                  </a:cubicBezTo>
                  <a:cubicBezTo>
                    <a:pt x="417" y="50"/>
                    <a:pt x="417" y="50"/>
                    <a:pt x="417" y="50"/>
                  </a:cubicBezTo>
                  <a:cubicBezTo>
                    <a:pt x="419" y="43"/>
                    <a:pt x="419" y="43"/>
                    <a:pt x="419" y="43"/>
                  </a:cubicBezTo>
                  <a:cubicBezTo>
                    <a:pt x="422" y="37"/>
                    <a:pt x="422" y="37"/>
                    <a:pt x="422" y="37"/>
                  </a:cubicBezTo>
                  <a:cubicBezTo>
                    <a:pt x="426" y="29"/>
                    <a:pt x="426" y="29"/>
                    <a:pt x="426" y="29"/>
                  </a:cubicBezTo>
                  <a:cubicBezTo>
                    <a:pt x="426" y="29"/>
                    <a:pt x="426" y="24"/>
                    <a:pt x="425" y="23"/>
                  </a:cubicBezTo>
                  <a:cubicBezTo>
                    <a:pt x="425" y="23"/>
                    <a:pt x="423" y="22"/>
                    <a:pt x="424" y="22"/>
                  </a:cubicBezTo>
                  <a:cubicBezTo>
                    <a:pt x="424" y="21"/>
                    <a:pt x="428" y="17"/>
                    <a:pt x="428" y="17"/>
                  </a:cubicBezTo>
                  <a:cubicBezTo>
                    <a:pt x="428" y="17"/>
                    <a:pt x="428" y="14"/>
                    <a:pt x="425" y="12"/>
                  </a:cubicBezTo>
                  <a:cubicBezTo>
                    <a:pt x="423" y="11"/>
                    <a:pt x="421" y="9"/>
                    <a:pt x="419" y="10"/>
                  </a:cubicBezTo>
                  <a:cubicBezTo>
                    <a:pt x="418" y="11"/>
                    <a:pt x="413" y="13"/>
                    <a:pt x="413" y="14"/>
                  </a:cubicBezTo>
                  <a:cubicBezTo>
                    <a:pt x="412" y="15"/>
                    <a:pt x="413" y="17"/>
                    <a:pt x="414" y="18"/>
                  </a:cubicBezTo>
                  <a:cubicBezTo>
                    <a:pt x="415" y="18"/>
                    <a:pt x="416" y="19"/>
                    <a:pt x="417" y="19"/>
                  </a:cubicBezTo>
                  <a:cubicBezTo>
                    <a:pt x="417" y="20"/>
                    <a:pt x="418" y="23"/>
                    <a:pt x="417" y="24"/>
                  </a:cubicBezTo>
                  <a:cubicBezTo>
                    <a:pt x="416" y="25"/>
                    <a:pt x="417" y="28"/>
                    <a:pt x="414" y="27"/>
                  </a:cubicBezTo>
                  <a:cubicBezTo>
                    <a:pt x="412" y="26"/>
                    <a:pt x="406" y="22"/>
                    <a:pt x="406" y="22"/>
                  </a:cubicBezTo>
                  <a:cubicBezTo>
                    <a:pt x="405" y="22"/>
                    <a:pt x="406" y="18"/>
                    <a:pt x="404" y="22"/>
                  </a:cubicBezTo>
                  <a:cubicBezTo>
                    <a:pt x="402" y="25"/>
                    <a:pt x="401" y="26"/>
                    <a:pt x="402" y="28"/>
                  </a:cubicBezTo>
                  <a:cubicBezTo>
                    <a:pt x="403" y="30"/>
                    <a:pt x="404" y="30"/>
                    <a:pt x="404" y="31"/>
                  </a:cubicBezTo>
                  <a:cubicBezTo>
                    <a:pt x="404" y="32"/>
                    <a:pt x="400" y="32"/>
                    <a:pt x="400" y="33"/>
                  </a:cubicBezTo>
                  <a:cubicBezTo>
                    <a:pt x="400" y="34"/>
                    <a:pt x="399" y="35"/>
                    <a:pt x="401" y="37"/>
                  </a:cubicBezTo>
                  <a:cubicBezTo>
                    <a:pt x="403" y="38"/>
                    <a:pt x="405" y="39"/>
                    <a:pt x="405" y="39"/>
                  </a:cubicBezTo>
                  <a:cubicBezTo>
                    <a:pt x="405" y="39"/>
                    <a:pt x="407" y="42"/>
                    <a:pt x="406" y="42"/>
                  </a:cubicBezTo>
                  <a:cubicBezTo>
                    <a:pt x="406" y="43"/>
                    <a:pt x="400" y="42"/>
                    <a:pt x="400" y="43"/>
                  </a:cubicBezTo>
                  <a:cubicBezTo>
                    <a:pt x="400" y="44"/>
                    <a:pt x="400" y="46"/>
                    <a:pt x="400" y="47"/>
                  </a:cubicBezTo>
                  <a:cubicBezTo>
                    <a:pt x="400" y="48"/>
                    <a:pt x="400" y="50"/>
                    <a:pt x="400" y="50"/>
                  </a:cubicBezTo>
                  <a:cubicBezTo>
                    <a:pt x="400" y="51"/>
                    <a:pt x="396" y="51"/>
                    <a:pt x="395" y="52"/>
                  </a:cubicBezTo>
                  <a:cubicBezTo>
                    <a:pt x="393" y="53"/>
                    <a:pt x="392" y="56"/>
                    <a:pt x="392" y="58"/>
                  </a:cubicBezTo>
                  <a:cubicBezTo>
                    <a:pt x="391" y="60"/>
                    <a:pt x="391" y="62"/>
                    <a:pt x="391" y="63"/>
                  </a:cubicBezTo>
                  <a:cubicBezTo>
                    <a:pt x="391" y="64"/>
                    <a:pt x="389" y="66"/>
                    <a:pt x="389" y="66"/>
                  </a:cubicBezTo>
                  <a:cubicBezTo>
                    <a:pt x="389" y="66"/>
                    <a:pt x="389" y="67"/>
                    <a:pt x="387" y="66"/>
                  </a:cubicBezTo>
                  <a:cubicBezTo>
                    <a:pt x="385" y="66"/>
                    <a:pt x="378" y="62"/>
                    <a:pt x="377" y="62"/>
                  </a:cubicBezTo>
                  <a:cubicBezTo>
                    <a:pt x="375" y="62"/>
                    <a:pt x="373" y="63"/>
                    <a:pt x="373" y="65"/>
                  </a:cubicBezTo>
                  <a:cubicBezTo>
                    <a:pt x="373" y="66"/>
                    <a:pt x="376" y="69"/>
                    <a:pt x="377" y="69"/>
                  </a:cubicBezTo>
                  <a:cubicBezTo>
                    <a:pt x="377" y="69"/>
                    <a:pt x="382" y="70"/>
                    <a:pt x="383" y="71"/>
                  </a:cubicBezTo>
                  <a:cubicBezTo>
                    <a:pt x="383" y="72"/>
                    <a:pt x="383" y="79"/>
                    <a:pt x="383" y="79"/>
                  </a:cubicBezTo>
                  <a:cubicBezTo>
                    <a:pt x="383" y="79"/>
                    <a:pt x="387" y="87"/>
                    <a:pt x="380" y="80"/>
                  </a:cubicBezTo>
                  <a:cubicBezTo>
                    <a:pt x="372" y="73"/>
                    <a:pt x="372" y="72"/>
                    <a:pt x="371" y="71"/>
                  </a:cubicBezTo>
                  <a:cubicBezTo>
                    <a:pt x="370" y="71"/>
                    <a:pt x="363" y="69"/>
                    <a:pt x="363" y="69"/>
                  </a:cubicBezTo>
                  <a:cubicBezTo>
                    <a:pt x="363" y="69"/>
                    <a:pt x="362" y="66"/>
                    <a:pt x="361" y="69"/>
                  </a:cubicBezTo>
                  <a:cubicBezTo>
                    <a:pt x="360" y="71"/>
                    <a:pt x="363" y="76"/>
                    <a:pt x="363" y="76"/>
                  </a:cubicBezTo>
                  <a:cubicBezTo>
                    <a:pt x="362" y="75"/>
                    <a:pt x="362" y="75"/>
                    <a:pt x="362" y="75"/>
                  </a:cubicBezTo>
                  <a:cubicBezTo>
                    <a:pt x="362" y="75"/>
                    <a:pt x="359" y="73"/>
                    <a:pt x="357" y="72"/>
                  </a:cubicBezTo>
                  <a:cubicBezTo>
                    <a:pt x="356" y="70"/>
                    <a:pt x="353" y="72"/>
                    <a:pt x="353" y="72"/>
                  </a:cubicBezTo>
                  <a:cubicBezTo>
                    <a:pt x="353" y="72"/>
                    <a:pt x="352" y="73"/>
                    <a:pt x="350" y="75"/>
                  </a:cubicBezTo>
                  <a:cubicBezTo>
                    <a:pt x="349" y="76"/>
                    <a:pt x="345" y="72"/>
                    <a:pt x="349" y="77"/>
                  </a:cubicBezTo>
                  <a:cubicBezTo>
                    <a:pt x="352" y="81"/>
                    <a:pt x="355" y="82"/>
                    <a:pt x="356" y="83"/>
                  </a:cubicBezTo>
                  <a:cubicBezTo>
                    <a:pt x="356" y="83"/>
                    <a:pt x="360" y="84"/>
                    <a:pt x="361" y="85"/>
                  </a:cubicBezTo>
                  <a:cubicBezTo>
                    <a:pt x="362" y="86"/>
                    <a:pt x="362" y="89"/>
                    <a:pt x="362" y="90"/>
                  </a:cubicBezTo>
                  <a:cubicBezTo>
                    <a:pt x="362" y="90"/>
                    <a:pt x="365" y="94"/>
                    <a:pt x="360" y="91"/>
                  </a:cubicBezTo>
                  <a:cubicBezTo>
                    <a:pt x="355" y="87"/>
                    <a:pt x="355" y="86"/>
                    <a:pt x="353" y="86"/>
                  </a:cubicBezTo>
                  <a:cubicBezTo>
                    <a:pt x="352" y="86"/>
                    <a:pt x="350" y="88"/>
                    <a:pt x="350" y="88"/>
                  </a:cubicBezTo>
                  <a:cubicBezTo>
                    <a:pt x="350" y="88"/>
                    <a:pt x="344" y="87"/>
                    <a:pt x="344" y="84"/>
                  </a:cubicBezTo>
                  <a:cubicBezTo>
                    <a:pt x="343" y="81"/>
                    <a:pt x="345" y="76"/>
                    <a:pt x="341" y="77"/>
                  </a:cubicBezTo>
                  <a:cubicBezTo>
                    <a:pt x="336" y="77"/>
                    <a:pt x="335" y="79"/>
                    <a:pt x="335" y="80"/>
                  </a:cubicBezTo>
                  <a:cubicBezTo>
                    <a:pt x="335" y="81"/>
                    <a:pt x="332" y="82"/>
                    <a:pt x="335" y="85"/>
                  </a:cubicBezTo>
                  <a:cubicBezTo>
                    <a:pt x="338" y="88"/>
                    <a:pt x="340" y="90"/>
                    <a:pt x="341" y="90"/>
                  </a:cubicBezTo>
                  <a:cubicBezTo>
                    <a:pt x="341" y="90"/>
                    <a:pt x="347" y="90"/>
                    <a:pt x="344" y="91"/>
                  </a:cubicBezTo>
                  <a:cubicBezTo>
                    <a:pt x="342" y="93"/>
                    <a:pt x="338" y="93"/>
                    <a:pt x="337" y="93"/>
                  </a:cubicBezTo>
                  <a:cubicBezTo>
                    <a:pt x="336" y="93"/>
                    <a:pt x="337" y="92"/>
                    <a:pt x="336" y="93"/>
                  </a:cubicBezTo>
                  <a:cubicBezTo>
                    <a:pt x="334" y="94"/>
                    <a:pt x="329" y="99"/>
                    <a:pt x="329" y="99"/>
                  </a:cubicBezTo>
                  <a:cubicBezTo>
                    <a:pt x="329" y="99"/>
                    <a:pt x="328" y="97"/>
                    <a:pt x="328" y="96"/>
                  </a:cubicBezTo>
                  <a:cubicBezTo>
                    <a:pt x="328" y="95"/>
                    <a:pt x="332" y="93"/>
                    <a:pt x="332" y="91"/>
                  </a:cubicBezTo>
                  <a:cubicBezTo>
                    <a:pt x="332" y="89"/>
                    <a:pt x="330" y="82"/>
                    <a:pt x="330" y="82"/>
                  </a:cubicBezTo>
                  <a:cubicBezTo>
                    <a:pt x="330" y="82"/>
                    <a:pt x="326" y="80"/>
                    <a:pt x="326" y="80"/>
                  </a:cubicBezTo>
                  <a:cubicBezTo>
                    <a:pt x="325" y="79"/>
                    <a:pt x="322" y="77"/>
                    <a:pt x="321" y="78"/>
                  </a:cubicBezTo>
                  <a:cubicBezTo>
                    <a:pt x="320" y="79"/>
                    <a:pt x="318" y="82"/>
                    <a:pt x="320" y="84"/>
                  </a:cubicBezTo>
                  <a:cubicBezTo>
                    <a:pt x="322" y="87"/>
                    <a:pt x="324" y="89"/>
                    <a:pt x="323" y="89"/>
                  </a:cubicBezTo>
                  <a:cubicBezTo>
                    <a:pt x="321" y="90"/>
                    <a:pt x="320" y="91"/>
                    <a:pt x="319" y="90"/>
                  </a:cubicBezTo>
                  <a:cubicBezTo>
                    <a:pt x="318" y="90"/>
                    <a:pt x="316" y="88"/>
                    <a:pt x="313" y="89"/>
                  </a:cubicBezTo>
                  <a:cubicBezTo>
                    <a:pt x="310" y="90"/>
                    <a:pt x="307" y="96"/>
                    <a:pt x="307" y="96"/>
                  </a:cubicBezTo>
                  <a:cubicBezTo>
                    <a:pt x="307" y="96"/>
                    <a:pt x="310" y="102"/>
                    <a:pt x="311" y="103"/>
                  </a:cubicBezTo>
                  <a:cubicBezTo>
                    <a:pt x="312" y="103"/>
                    <a:pt x="313" y="105"/>
                    <a:pt x="313" y="107"/>
                  </a:cubicBezTo>
                  <a:cubicBezTo>
                    <a:pt x="312" y="109"/>
                    <a:pt x="313" y="106"/>
                    <a:pt x="311" y="107"/>
                  </a:cubicBezTo>
                  <a:cubicBezTo>
                    <a:pt x="308" y="108"/>
                    <a:pt x="307" y="109"/>
                    <a:pt x="305" y="109"/>
                  </a:cubicBezTo>
                  <a:cubicBezTo>
                    <a:pt x="303" y="109"/>
                    <a:pt x="298" y="115"/>
                    <a:pt x="298" y="115"/>
                  </a:cubicBezTo>
                  <a:cubicBezTo>
                    <a:pt x="301" y="119"/>
                    <a:pt x="301" y="119"/>
                    <a:pt x="301" y="119"/>
                  </a:cubicBezTo>
                  <a:cubicBezTo>
                    <a:pt x="301" y="119"/>
                    <a:pt x="293" y="122"/>
                    <a:pt x="291" y="123"/>
                  </a:cubicBezTo>
                  <a:cubicBezTo>
                    <a:pt x="290" y="123"/>
                    <a:pt x="294" y="122"/>
                    <a:pt x="289" y="123"/>
                  </a:cubicBezTo>
                  <a:cubicBezTo>
                    <a:pt x="285" y="125"/>
                    <a:pt x="282" y="129"/>
                    <a:pt x="281" y="131"/>
                  </a:cubicBezTo>
                  <a:cubicBezTo>
                    <a:pt x="281" y="132"/>
                    <a:pt x="277" y="132"/>
                    <a:pt x="277" y="135"/>
                  </a:cubicBezTo>
                  <a:cubicBezTo>
                    <a:pt x="277" y="137"/>
                    <a:pt x="278" y="141"/>
                    <a:pt x="277" y="142"/>
                  </a:cubicBezTo>
                  <a:cubicBezTo>
                    <a:pt x="277" y="143"/>
                    <a:pt x="277" y="143"/>
                    <a:pt x="277" y="145"/>
                  </a:cubicBezTo>
                  <a:cubicBezTo>
                    <a:pt x="277" y="147"/>
                    <a:pt x="276" y="149"/>
                    <a:pt x="279" y="149"/>
                  </a:cubicBezTo>
                  <a:cubicBezTo>
                    <a:pt x="282" y="149"/>
                    <a:pt x="286" y="147"/>
                    <a:pt x="287" y="146"/>
                  </a:cubicBezTo>
                  <a:cubicBezTo>
                    <a:pt x="287" y="145"/>
                    <a:pt x="288" y="141"/>
                    <a:pt x="289" y="143"/>
                  </a:cubicBezTo>
                  <a:cubicBezTo>
                    <a:pt x="291" y="144"/>
                    <a:pt x="291" y="148"/>
                    <a:pt x="291" y="148"/>
                  </a:cubicBezTo>
                  <a:cubicBezTo>
                    <a:pt x="291" y="148"/>
                    <a:pt x="291" y="152"/>
                    <a:pt x="291" y="153"/>
                  </a:cubicBezTo>
                  <a:cubicBezTo>
                    <a:pt x="290" y="155"/>
                    <a:pt x="297" y="153"/>
                    <a:pt x="290" y="156"/>
                  </a:cubicBezTo>
                  <a:cubicBezTo>
                    <a:pt x="283" y="160"/>
                    <a:pt x="281" y="160"/>
                    <a:pt x="281" y="161"/>
                  </a:cubicBezTo>
                  <a:cubicBezTo>
                    <a:pt x="281" y="163"/>
                    <a:pt x="285" y="168"/>
                    <a:pt x="280" y="166"/>
                  </a:cubicBezTo>
                  <a:cubicBezTo>
                    <a:pt x="275" y="165"/>
                    <a:pt x="275" y="166"/>
                    <a:pt x="275" y="165"/>
                  </a:cubicBezTo>
                  <a:cubicBezTo>
                    <a:pt x="274" y="164"/>
                    <a:pt x="276" y="170"/>
                    <a:pt x="270" y="161"/>
                  </a:cubicBezTo>
                  <a:cubicBezTo>
                    <a:pt x="264" y="152"/>
                    <a:pt x="264" y="153"/>
                    <a:pt x="264" y="151"/>
                  </a:cubicBezTo>
                  <a:cubicBezTo>
                    <a:pt x="264" y="149"/>
                    <a:pt x="263" y="142"/>
                    <a:pt x="263" y="142"/>
                  </a:cubicBezTo>
                  <a:cubicBezTo>
                    <a:pt x="263" y="142"/>
                    <a:pt x="262" y="135"/>
                    <a:pt x="259" y="138"/>
                  </a:cubicBezTo>
                  <a:cubicBezTo>
                    <a:pt x="255" y="141"/>
                    <a:pt x="255" y="146"/>
                    <a:pt x="255" y="146"/>
                  </a:cubicBezTo>
                  <a:cubicBezTo>
                    <a:pt x="255" y="146"/>
                    <a:pt x="250" y="151"/>
                    <a:pt x="249" y="152"/>
                  </a:cubicBezTo>
                  <a:cubicBezTo>
                    <a:pt x="248" y="152"/>
                    <a:pt x="246" y="152"/>
                    <a:pt x="243" y="154"/>
                  </a:cubicBezTo>
                  <a:cubicBezTo>
                    <a:pt x="241" y="157"/>
                    <a:pt x="234" y="167"/>
                    <a:pt x="234" y="167"/>
                  </a:cubicBezTo>
                  <a:cubicBezTo>
                    <a:pt x="234" y="167"/>
                    <a:pt x="230" y="174"/>
                    <a:pt x="231" y="176"/>
                  </a:cubicBezTo>
                  <a:cubicBezTo>
                    <a:pt x="232" y="178"/>
                    <a:pt x="235" y="181"/>
                    <a:pt x="235" y="181"/>
                  </a:cubicBezTo>
                  <a:cubicBezTo>
                    <a:pt x="235" y="181"/>
                    <a:pt x="236" y="180"/>
                    <a:pt x="236" y="183"/>
                  </a:cubicBezTo>
                  <a:cubicBezTo>
                    <a:pt x="236" y="186"/>
                    <a:pt x="241" y="187"/>
                    <a:pt x="241" y="187"/>
                  </a:cubicBezTo>
                  <a:cubicBezTo>
                    <a:pt x="241" y="187"/>
                    <a:pt x="243" y="188"/>
                    <a:pt x="241" y="190"/>
                  </a:cubicBezTo>
                  <a:cubicBezTo>
                    <a:pt x="238" y="192"/>
                    <a:pt x="230" y="193"/>
                    <a:pt x="230" y="193"/>
                  </a:cubicBezTo>
                  <a:cubicBezTo>
                    <a:pt x="222" y="193"/>
                    <a:pt x="222" y="193"/>
                    <a:pt x="222" y="193"/>
                  </a:cubicBezTo>
                  <a:cubicBezTo>
                    <a:pt x="222" y="193"/>
                    <a:pt x="218" y="198"/>
                    <a:pt x="217" y="198"/>
                  </a:cubicBezTo>
                  <a:cubicBezTo>
                    <a:pt x="215" y="199"/>
                    <a:pt x="212" y="201"/>
                    <a:pt x="211" y="204"/>
                  </a:cubicBezTo>
                  <a:cubicBezTo>
                    <a:pt x="211" y="206"/>
                    <a:pt x="202" y="214"/>
                    <a:pt x="202" y="214"/>
                  </a:cubicBezTo>
                  <a:cubicBezTo>
                    <a:pt x="202" y="214"/>
                    <a:pt x="202" y="217"/>
                    <a:pt x="202" y="218"/>
                  </a:cubicBezTo>
                  <a:cubicBezTo>
                    <a:pt x="202" y="219"/>
                    <a:pt x="198" y="221"/>
                    <a:pt x="200" y="222"/>
                  </a:cubicBezTo>
                  <a:cubicBezTo>
                    <a:pt x="202" y="223"/>
                    <a:pt x="205" y="224"/>
                    <a:pt x="207" y="220"/>
                  </a:cubicBezTo>
                  <a:cubicBezTo>
                    <a:pt x="209" y="217"/>
                    <a:pt x="209" y="212"/>
                    <a:pt x="209" y="212"/>
                  </a:cubicBezTo>
                  <a:cubicBezTo>
                    <a:pt x="209" y="212"/>
                    <a:pt x="211" y="210"/>
                    <a:pt x="213" y="210"/>
                  </a:cubicBezTo>
                  <a:cubicBezTo>
                    <a:pt x="216" y="210"/>
                    <a:pt x="219" y="207"/>
                    <a:pt x="222" y="206"/>
                  </a:cubicBezTo>
                  <a:cubicBezTo>
                    <a:pt x="225" y="206"/>
                    <a:pt x="229" y="201"/>
                    <a:pt x="230" y="201"/>
                  </a:cubicBezTo>
                  <a:cubicBezTo>
                    <a:pt x="232" y="201"/>
                    <a:pt x="231" y="202"/>
                    <a:pt x="235" y="201"/>
                  </a:cubicBezTo>
                  <a:cubicBezTo>
                    <a:pt x="239" y="201"/>
                    <a:pt x="243" y="201"/>
                    <a:pt x="244" y="200"/>
                  </a:cubicBezTo>
                  <a:cubicBezTo>
                    <a:pt x="246" y="199"/>
                    <a:pt x="254" y="204"/>
                    <a:pt x="255" y="205"/>
                  </a:cubicBezTo>
                  <a:cubicBezTo>
                    <a:pt x="255" y="206"/>
                    <a:pt x="248" y="207"/>
                    <a:pt x="251" y="209"/>
                  </a:cubicBezTo>
                  <a:cubicBezTo>
                    <a:pt x="255" y="211"/>
                    <a:pt x="255" y="212"/>
                    <a:pt x="256" y="212"/>
                  </a:cubicBezTo>
                  <a:cubicBezTo>
                    <a:pt x="257" y="212"/>
                    <a:pt x="259" y="211"/>
                    <a:pt x="262" y="210"/>
                  </a:cubicBezTo>
                  <a:cubicBezTo>
                    <a:pt x="264" y="208"/>
                    <a:pt x="260" y="205"/>
                    <a:pt x="266" y="207"/>
                  </a:cubicBezTo>
                  <a:cubicBezTo>
                    <a:pt x="271" y="209"/>
                    <a:pt x="271" y="211"/>
                    <a:pt x="271" y="211"/>
                  </a:cubicBezTo>
                  <a:cubicBezTo>
                    <a:pt x="270" y="213"/>
                    <a:pt x="270" y="213"/>
                    <a:pt x="270" y="213"/>
                  </a:cubicBezTo>
                  <a:cubicBezTo>
                    <a:pt x="266" y="214"/>
                    <a:pt x="266" y="214"/>
                    <a:pt x="266" y="214"/>
                  </a:cubicBezTo>
                  <a:cubicBezTo>
                    <a:pt x="260" y="213"/>
                    <a:pt x="260" y="213"/>
                    <a:pt x="260" y="213"/>
                  </a:cubicBezTo>
                  <a:cubicBezTo>
                    <a:pt x="256" y="215"/>
                    <a:pt x="256" y="215"/>
                    <a:pt x="256" y="215"/>
                  </a:cubicBezTo>
                  <a:cubicBezTo>
                    <a:pt x="256" y="215"/>
                    <a:pt x="255" y="216"/>
                    <a:pt x="254" y="216"/>
                  </a:cubicBezTo>
                  <a:cubicBezTo>
                    <a:pt x="254" y="216"/>
                    <a:pt x="245" y="217"/>
                    <a:pt x="245" y="217"/>
                  </a:cubicBezTo>
                  <a:cubicBezTo>
                    <a:pt x="241" y="223"/>
                    <a:pt x="241" y="223"/>
                    <a:pt x="241" y="223"/>
                  </a:cubicBezTo>
                  <a:cubicBezTo>
                    <a:pt x="241" y="223"/>
                    <a:pt x="244" y="227"/>
                    <a:pt x="244" y="227"/>
                  </a:cubicBezTo>
                  <a:cubicBezTo>
                    <a:pt x="245" y="227"/>
                    <a:pt x="251" y="225"/>
                    <a:pt x="251" y="226"/>
                  </a:cubicBezTo>
                  <a:cubicBezTo>
                    <a:pt x="252" y="226"/>
                    <a:pt x="253" y="228"/>
                    <a:pt x="252" y="229"/>
                  </a:cubicBezTo>
                  <a:cubicBezTo>
                    <a:pt x="252" y="230"/>
                    <a:pt x="248" y="233"/>
                    <a:pt x="248" y="233"/>
                  </a:cubicBezTo>
                  <a:cubicBezTo>
                    <a:pt x="246" y="237"/>
                    <a:pt x="246" y="237"/>
                    <a:pt x="246" y="237"/>
                  </a:cubicBezTo>
                  <a:cubicBezTo>
                    <a:pt x="246" y="237"/>
                    <a:pt x="250" y="238"/>
                    <a:pt x="251" y="238"/>
                  </a:cubicBezTo>
                  <a:cubicBezTo>
                    <a:pt x="251" y="238"/>
                    <a:pt x="257" y="238"/>
                    <a:pt x="256" y="239"/>
                  </a:cubicBezTo>
                  <a:cubicBezTo>
                    <a:pt x="256" y="239"/>
                    <a:pt x="247" y="240"/>
                    <a:pt x="247" y="240"/>
                  </a:cubicBezTo>
                  <a:cubicBezTo>
                    <a:pt x="247" y="240"/>
                    <a:pt x="239" y="239"/>
                    <a:pt x="240" y="239"/>
                  </a:cubicBezTo>
                  <a:cubicBezTo>
                    <a:pt x="240" y="240"/>
                    <a:pt x="239" y="242"/>
                    <a:pt x="239" y="243"/>
                  </a:cubicBezTo>
                  <a:cubicBezTo>
                    <a:pt x="239" y="243"/>
                    <a:pt x="237" y="246"/>
                    <a:pt x="237" y="246"/>
                  </a:cubicBezTo>
                  <a:cubicBezTo>
                    <a:pt x="236" y="246"/>
                    <a:pt x="234" y="246"/>
                    <a:pt x="233" y="247"/>
                  </a:cubicBezTo>
                  <a:cubicBezTo>
                    <a:pt x="233" y="248"/>
                    <a:pt x="232" y="250"/>
                    <a:pt x="232" y="252"/>
                  </a:cubicBezTo>
                  <a:cubicBezTo>
                    <a:pt x="232" y="253"/>
                    <a:pt x="235" y="256"/>
                    <a:pt x="235" y="256"/>
                  </a:cubicBezTo>
                  <a:cubicBezTo>
                    <a:pt x="234" y="258"/>
                    <a:pt x="234" y="258"/>
                    <a:pt x="234" y="258"/>
                  </a:cubicBezTo>
                  <a:cubicBezTo>
                    <a:pt x="230" y="262"/>
                    <a:pt x="230" y="262"/>
                    <a:pt x="230" y="262"/>
                  </a:cubicBezTo>
                  <a:cubicBezTo>
                    <a:pt x="230" y="262"/>
                    <a:pt x="228" y="263"/>
                    <a:pt x="228" y="264"/>
                  </a:cubicBezTo>
                  <a:cubicBezTo>
                    <a:pt x="229" y="264"/>
                    <a:pt x="225" y="266"/>
                    <a:pt x="225" y="266"/>
                  </a:cubicBezTo>
                  <a:cubicBezTo>
                    <a:pt x="218" y="270"/>
                    <a:pt x="218" y="270"/>
                    <a:pt x="218" y="270"/>
                  </a:cubicBezTo>
                  <a:cubicBezTo>
                    <a:pt x="218" y="270"/>
                    <a:pt x="219" y="273"/>
                    <a:pt x="219" y="274"/>
                  </a:cubicBezTo>
                  <a:cubicBezTo>
                    <a:pt x="219" y="274"/>
                    <a:pt x="222" y="276"/>
                    <a:pt x="220" y="278"/>
                  </a:cubicBezTo>
                  <a:cubicBezTo>
                    <a:pt x="218" y="279"/>
                    <a:pt x="216" y="280"/>
                    <a:pt x="215" y="281"/>
                  </a:cubicBezTo>
                  <a:cubicBezTo>
                    <a:pt x="215" y="281"/>
                    <a:pt x="213" y="282"/>
                    <a:pt x="213" y="285"/>
                  </a:cubicBezTo>
                  <a:cubicBezTo>
                    <a:pt x="214" y="287"/>
                    <a:pt x="212" y="290"/>
                    <a:pt x="211" y="290"/>
                  </a:cubicBezTo>
                  <a:cubicBezTo>
                    <a:pt x="211" y="290"/>
                    <a:pt x="209" y="291"/>
                    <a:pt x="209" y="294"/>
                  </a:cubicBezTo>
                  <a:cubicBezTo>
                    <a:pt x="210" y="296"/>
                    <a:pt x="209" y="303"/>
                    <a:pt x="209" y="303"/>
                  </a:cubicBezTo>
                  <a:cubicBezTo>
                    <a:pt x="209" y="303"/>
                    <a:pt x="212" y="307"/>
                    <a:pt x="213" y="307"/>
                  </a:cubicBezTo>
                  <a:cubicBezTo>
                    <a:pt x="213" y="307"/>
                    <a:pt x="218" y="305"/>
                    <a:pt x="219" y="306"/>
                  </a:cubicBezTo>
                  <a:cubicBezTo>
                    <a:pt x="221" y="306"/>
                    <a:pt x="224" y="308"/>
                    <a:pt x="224" y="308"/>
                  </a:cubicBezTo>
                  <a:cubicBezTo>
                    <a:pt x="224" y="308"/>
                    <a:pt x="223" y="313"/>
                    <a:pt x="222" y="314"/>
                  </a:cubicBezTo>
                  <a:cubicBezTo>
                    <a:pt x="221" y="314"/>
                    <a:pt x="215" y="315"/>
                    <a:pt x="215" y="315"/>
                  </a:cubicBezTo>
                  <a:cubicBezTo>
                    <a:pt x="215" y="315"/>
                    <a:pt x="212" y="313"/>
                    <a:pt x="211" y="313"/>
                  </a:cubicBezTo>
                  <a:cubicBezTo>
                    <a:pt x="210" y="314"/>
                    <a:pt x="205" y="319"/>
                    <a:pt x="205" y="319"/>
                  </a:cubicBezTo>
                  <a:cubicBezTo>
                    <a:pt x="205" y="319"/>
                    <a:pt x="205" y="322"/>
                    <a:pt x="204" y="322"/>
                  </a:cubicBezTo>
                  <a:cubicBezTo>
                    <a:pt x="202" y="323"/>
                    <a:pt x="201" y="321"/>
                    <a:pt x="201" y="323"/>
                  </a:cubicBezTo>
                  <a:cubicBezTo>
                    <a:pt x="201" y="324"/>
                    <a:pt x="201" y="327"/>
                    <a:pt x="201" y="328"/>
                  </a:cubicBezTo>
                  <a:cubicBezTo>
                    <a:pt x="201" y="330"/>
                    <a:pt x="201" y="333"/>
                    <a:pt x="201" y="333"/>
                  </a:cubicBezTo>
                  <a:cubicBezTo>
                    <a:pt x="201" y="333"/>
                    <a:pt x="199" y="337"/>
                    <a:pt x="198" y="339"/>
                  </a:cubicBezTo>
                  <a:cubicBezTo>
                    <a:pt x="197" y="341"/>
                    <a:pt x="195" y="346"/>
                    <a:pt x="195" y="347"/>
                  </a:cubicBezTo>
                  <a:cubicBezTo>
                    <a:pt x="196" y="348"/>
                    <a:pt x="198" y="353"/>
                    <a:pt x="198" y="353"/>
                  </a:cubicBezTo>
                  <a:cubicBezTo>
                    <a:pt x="191" y="357"/>
                    <a:pt x="191" y="357"/>
                    <a:pt x="191" y="357"/>
                  </a:cubicBezTo>
                  <a:cubicBezTo>
                    <a:pt x="193" y="362"/>
                    <a:pt x="193" y="362"/>
                    <a:pt x="193" y="362"/>
                  </a:cubicBezTo>
                  <a:cubicBezTo>
                    <a:pt x="193" y="362"/>
                    <a:pt x="194" y="362"/>
                    <a:pt x="194" y="363"/>
                  </a:cubicBezTo>
                  <a:cubicBezTo>
                    <a:pt x="194" y="365"/>
                    <a:pt x="189" y="368"/>
                    <a:pt x="189" y="368"/>
                  </a:cubicBezTo>
                  <a:cubicBezTo>
                    <a:pt x="189" y="368"/>
                    <a:pt x="189" y="373"/>
                    <a:pt x="189" y="374"/>
                  </a:cubicBezTo>
                  <a:cubicBezTo>
                    <a:pt x="189" y="375"/>
                    <a:pt x="184" y="371"/>
                    <a:pt x="184" y="371"/>
                  </a:cubicBezTo>
                  <a:cubicBezTo>
                    <a:pt x="180" y="372"/>
                    <a:pt x="180" y="372"/>
                    <a:pt x="180" y="372"/>
                  </a:cubicBezTo>
                  <a:cubicBezTo>
                    <a:pt x="180" y="376"/>
                    <a:pt x="180" y="376"/>
                    <a:pt x="180" y="376"/>
                  </a:cubicBezTo>
                  <a:cubicBezTo>
                    <a:pt x="178" y="380"/>
                    <a:pt x="178" y="380"/>
                    <a:pt x="178" y="380"/>
                  </a:cubicBezTo>
                  <a:cubicBezTo>
                    <a:pt x="171" y="380"/>
                    <a:pt x="171" y="380"/>
                    <a:pt x="171" y="380"/>
                  </a:cubicBezTo>
                  <a:cubicBezTo>
                    <a:pt x="171" y="380"/>
                    <a:pt x="165" y="384"/>
                    <a:pt x="165" y="384"/>
                  </a:cubicBezTo>
                  <a:cubicBezTo>
                    <a:pt x="166" y="385"/>
                    <a:pt x="163" y="388"/>
                    <a:pt x="166" y="388"/>
                  </a:cubicBezTo>
                  <a:cubicBezTo>
                    <a:pt x="168" y="388"/>
                    <a:pt x="169" y="388"/>
                    <a:pt x="170" y="388"/>
                  </a:cubicBezTo>
                  <a:cubicBezTo>
                    <a:pt x="172" y="387"/>
                    <a:pt x="176" y="385"/>
                    <a:pt x="177" y="385"/>
                  </a:cubicBezTo>
                  <a:cubicBezTo>
                    <a:pt x="178" y="385"/>
                    <a:pt x="181" y="385"/>
                    <a:pt x="179" y="387"/>
                  </a:cubicBezTo>
                  <a:cubicBezTo>
                    <a:pt x="177" y="389"/>
                    <a:pt x="175" y="389"/>
                    <a:pt x="174" y="390"/>
                  </a:cubicBezTo>
                  <a:cubicBezTo>
                    <a:pt x="172" y="391"/>
                    <a:pt x="169" y="391"/>
                    <a:pt x="169" y="394"/>
                  </a:cubicBezTo>
                  <a:cubicBezTo>
                    <a:pt x="169" y="397"/>
                    <a:pt x="168" y="400"/>
                    <a:pt x="168" y="400"/>
                  </a:cubicBezTo>
                  <a:cubicBezTo>
                    <a:pt x="175" y="398"/>
                    <a:pt x="175" y="398"/>
                    <a:pt x="175" y="398"/>
                  </a:cubicBezTo>
                  <a:cubicBezTo>
                    <a:pt x="175" y="398"/>
                    <a:pt x="177" y="397"/>
                    <a:pt x="177" y="400"/>
                  </a:cubicBezTo>
                  <a:cubicBezTo>
                    <a:pt x="178" y="404"/>
                    <a:pt x="175" y="405"/>
                    <a:pt x="173" y="405"/>
                  </a:cubicBezTo>
                  <a:cubicBezTo>
                    <a:pt x="172" y="405"/>
                    <a:pt x="167" y="401"/>
                    <a:pt x="167" y="401"/>
                  </a:cubicBezTo>
                  <a:cubicBezTo>
                    <a:pt x="163" y="404"/>
                    <a:pt x="163" y="404"/>
                    <a:pt x="163" y="404"/>
                  </a:cubicBezTo>
                  <a:cubicBezTo>
                    <a:pt x="163" y="404"/>
                    <a:pt x="162" y="403"/>
                    <a:pt x="158" y="406"/>
                  </a:cubicBezTo>
                  <a:cubicBezTo>
                    <a:pt x="154" y="410"/>
                    <a:pt x="152" y="415"/>
                    <a:pt x="152" y="416"/>
                  </a:cubicBezTo>
                  <a:cubicBezTo>
                    <a:pt x="152" y="417"/>
                    <a:pt x="152" y="419"/>
                    <a:pt x="149" y="421"/>
                  </a:cubicBezTo>
                  <a:cubicBezTo>
                    <a:pt x="147" y="422"/>
                    <a:pt x="144" y="425"/>
                    <a:pt x="144" y="425"/>
                  </a:cubicBezTo>
                  <a:cubicBezTo>
                    <a:pt x="144" y="425"/>
                    <a:pt x="143" y="428"/>
                    <a:pt x="142" y="430"/>
                  </a:cubicBezTo>
                  <a:cubicBezTo>
                    <a:pt x="141" y="432"/>
                    <a:pt x="141" y="432"/>
                    <a:pt x="141" y="432"/>
                  </a:cubicBezTo>
                  <a:cubicBezTo>
                    <a:pt x="145" y="436"/>
                    <a:pt x="145" y="436"/>
                    <a:pt x="145" y="436"/>
                  </a:cubicBezTo>
                  <a:cubicBezTo>
                    <a:pt x="138" y="440"/>
                    <a:pt x="138" y="440"/>
                    <a:pt x="138" y="440"/>
                  </a:cubicBezTo>
                  <a:cubicBezTo>
                    <a:pt x="135" y="442"/>
                    <a:pt x="135" y="442"/>
                    <a:pt x="135" y="442"/>
                  </a:cubicBezTo>
                  <a:cubicBezTo>
                    <a:pt x="135" y="442"/>
                    <a:pt x="129" y="448"/>
                    <a:pt x="133" y="449"/>
                  </a:cubicBezTo>
                  <a:cubicBezTo>
                    <a:pt x="138" y="450"/>
                    <a:pt x="141" y="450"/>
                    <a:pt x="141" y="450"/>
                  </a:cubicBezTo>
                  <a:cubicBezTo>
                    <a:pt x="141" y="450"/>
                    <a:pt x="140" y="456"/>
                    <a:pt x="141" y="456"/>
                  </a:cubicBezTo>
                  <a:cubicBezTo>
                    <a:pt x="142" y="456"/>
                    <a:pt x="151" y="456"/>
                    <a:pt x="151" y="456"/>
                  </a:cubicBezTo>
                  <a:cubicBezTo>
                    <a:pt x="156" y="452"/>
                    <a:pt x="156" y="452"/>
                    <a:pt x="156" y="452"/>
                  </a:cubicBezTo>
                  <a:cubicBezTo>
                    <a:pt x="159" y="450"/>
                    <a:pt x="159" y="450"/>
                    <a:pt x="159" y="450"/>
                  </a:cubicBezTo>
                  <a:cubicBezTo>
                    <a:pt x="161" y="454"/>
                    <a:pt x="161" y="454"/>
                    <a:pt x="161" y="454"/>
                  </a:cubicBezTo>
                  <a:cubicBezTo>
                    <a:pt x="161" y="454"/>
                    <a:pt x="159" y="457"/>
                    <a:pt x="157" y="457"/>
                  </a:cubicBezTo>
                  <a:cubicBezTo>
                    <a:pt x="154" y="457"/>
                    <a:pt x="155" y="457"/>
                    <a:pt x="153" y="459"/>
                  </a:cubicBezTo>
                  <a:cubicBezTo>
                    <a:pt x="150" y="462"/>
                    <a:pt x="149" y="463"/>
                    <a:pt x="147" y="463"/>
                  </a:cubicBezTo>
                  <a:cubicBezTo>
                    <a:pt x="146" y="463"/>
                    <a:pt x="144" y="466"/>
                    <a:pt x="142" y="462"/>
                  </a:cubicBezTo>
                  <a:cubicBezTo>
                    <a:pt x="141" y="459"/>
                    <a:pt x="139" y="456"/>
                    <a:pt x="139" y="456"/>
                  </a:cubicBezTo>
                  <a:cubicBezTo>
                    <a:pt x="130" y="452"/>
                    <a:pt x="130" y="452"/>
                    <a:pt x="130" y="452"/>
                  </a:cubicBezTo>
                  <a:cubicBezTo>
                    <a:pt x="128" y="453"/>
                    <a:pt x="128" y="453"/>
                    <a:pt x="128" y="453"/>
                  </a:cubicBezTo>
                  <a:cubicBezTo>
                    <a:pt x="128" y="453"/>
                    <a:pt x="127" y="457"/>
                    <a:pt x="126" y="457"/>
                  </a:cubicBezTo>
                  <a:cubicBezTo>
                    <a:pt x="125" y="457"/>
                    <a:pt x="119" y="457"/>
                    <a:pt x="117" y="457"/>
                  </a:cubicBezTo>
                  <a:cubicBezTo>
                    <a:pt x="116" y="457"/>
                    <a:pt x="114" y="457"/>
                    <a:pt x="114" y="456"/>
                  </a:cubicBezTo>
                  <a:cubicBezTo>
                    <a:pt x="113" y="454"/>
                    <a:pt x="114" y="454"/>
                    <a:pt x="113" y="453"/>
                  </a:cubicBezTo>
                  <a:cubicBezTo>
                    <a:pt x="112" y="452"/>
                    <a:pt x="110" y="448"/>
                    <a:pt x="108" y="449"/>
                  </a:cubicBezTo>
                  <a:cubicBezTo>
                    <a:pt x="107" y="449"/>
                    <a:pt x="102" y="451"/>
                    <a:pt x="102" y="451"/>
                  </a:cubicBezTo>
                  <a:cubicBezTo>
                    <a:pt x="101" y="459"/>
                    <a:pt x="101" y="459"/>
                    <a:pt x="101" y="459"/>
                  </a:cubicBezTo>
                  <a:cubicBezTo>
                    <a:pt x="101" y="459"/>
                    <a:pt x="98" y="459"/>
                    <a:pt x="99" y="461"/>
                  </a:cubicBezTo>
                  <a:cubicBezTo>
                    <a:pt x="99" y="463"/>
                    <a:pt x="103" y="465"/>
                    <a:pt x="103" y="465"/>
                  </a:cubicBezTo>
                  <a:cubicBezTo>
                    <a:pt x="103" y="465"/>
                    <a:pt x="105" y="467"/>
                    <a:pt x="105" y="468"/>
                  </a:cubicBezTo>
                  <a:cubicBezTo>
                    <a:pt x="106" y="470"/>
                    <a:pt x="103" y="472"/>
                    <a:pt x="103" y="472"/>
                  </a:cubicBezTo>
                  <a:cubicBezTo>
                    <a:pt x="103" y="472"/>
                    <a:pt x="98" y="472"/>
                    <a:pt x="97" y="474"/>
                  </a:cubicBezTo>
                  <a:cubicBezTo>
                    <a:pt x="97" y="475"/>
                    <a:pt x="98" y="478"/>
                    <a:pt x="97" y="478"/>
                  </a:cubicBezTo>
                  <a:cubicBezTo>
                    <a:pt x="96" y="479"/>
                    <a:pt x="95" y="481"/>
                    <a:pt x="95" y="482"/>
                  </a:cubicBezTo>
                  <a:cubicBezTo>
                    <a:pt x="95" y="482"/>
                    <a:pt x="97" y="487"/>
                    <a:pt x="97" y="487"/>
                  </a:cubicBezTo>
                  <a:cubicBezTo>
                    <a:pt x="97" y="487"/>
                    <a:pt x="97" y="491"/>
                    <a:pt x="95" y="489"/>
                  </a:cubicBezTo>
                  <a:cubicBezTo>
                    <a:pt x="93" y="487"/>
                    <a:pt x="87" y="484"/>
                    <a:pt x="87" y="484"/>
                  </a:cubicBezTo>
                  <a:cubicBezTo>
                    <a:pt x="83" y="481"/>
                    <a:pt x="83" y="481"/>
                    <a:pt x="83" y="481"/>
                  </a:cubicBezTo>
                  <a:cubicBezTo>
                    <a:pt x="83" y="481"/>
                    <a:pt x="79" y="484"/>
                    <a:pt x="78" y="484"/>
                  </a:cubicBezTo>
                  <a:cubicBezTo>
                    <a:pt x="78" y="485"/>
                    <a:pt x="71" y="484"/>
                    <a:pt x="69" y="485"/>
                  </a:cubicBezTo>
                  <a:cubicBezTo>
                    <a:pt x="68" y="486"/>
                    <a:pt x="68" y="487"/>
                    <a:pt x="67" y="489"/>
                  </a:cubicBezTo>
                  <a:cubicBezTo>
                    <a:pt x="65" y="491"/>
                    <a:pt x="62" y="491"/>
                    <a:pt x="65" y="494"/>
                  </a:cubicBezTo>
                  <a:cubicBezTo>
                    <a:pt x="67" y="497"/>
                    <a:pt x="72" y="498"/>
                    <a:pt x="72" y="498"/>
                  </a:cubicBezTo>
                  <a:cubicBezTo>
                    <a:pt x="72" y="498"/>
                    <a:pt x="74" y="499"/>
                    <a:pt x="72" y="502"/>
                  </a:cubicBezTo>
                  <a:cubicBezTo>
                    <a:pt x="70" y="506"/>
                    <a:pt x="66" y="503"/>
                    <a:pt x="65" y="503"/>
                  </a:cubicBezTo>
                  <a:cubicBezTo>
                    <a:pt x="64" y="502"/>
                    <a:pt x="60" y="499"/>
                    <a:pt x="59" y="500"/>
                  </a:cubicBezTo>
                  <a:cubicBezTo>
                    <a:pt x="58" y="501"/>
                    <a:pt x="55" y="506"/>
                    <a:pt x="55" y="506"/>
                  </a:cubicBezTo>
                  <a:cubicBezTo>
                    <a:pt x="55" y="506"/>
                    <a:pt x="52" y="507"/>
                    <a:pt x="51" y="506"/>
                  </a:cubicBezTo>
                  <a:cubicBezTo>
                    <a:pt x="50" y="506"/>
                    <a:pt x="47" y="501"/>
                    <a:pt x="46" y="502"/>
                  </a:cubicBezTo>
                  <a:cubicBezTo>
                    <a:pt x="45" y="503"/>
                    <a:pt x="44" y="505"/>
                    <a:pt x="44" y="506"/>
                  </a:cubicBezTo>
                  <a:cubicBezTo>
                    <a:pt x="44" y="507"/>
                    <a:pt x="46" y="509"/>
                    <a:pt x="45" y="510"/>
                  </a:cubicBezTo>
                  <a:cubicBezTo>
                    <a:pt x="45" y="511"/>
                    <a:pt x="40" y="512"/>
                    <a:pt x="39" y="513"/>
                  </a:cubicBezTo>
                  <a:cubicBezTo>
                    <a:pt x="39" y="514"/>
                    <a:pt x="39" y="512"/>
                    <a:pt x="37" y="516"/>
                  </a:cubicBezTo>
                  <a:cubicBezTo>
                    <a:pt x="36" y="520"/>
                    <a:pt x="37" y="520"/>
                    <a:pt x="36" y="520"/>
                  </a:cubicBezTo>
                  <a:cubicBezTo>
                    <a:pt x="34" y="521"/>
                    <a:pt x="30" y="518"/>
                    <a:pt x="30" y="518"/>
                  </a:cubicBezTo>
                  <a:cubicBezTo>
                    <a:pt x="30" y="518"/>
                    <a:pt x="27" y="515"/>
                    <a:pt x="27" y="518"/>
                  </a:cubicBezTo>
                  <a:cubicBezTo>
                    <a:pt x="27" y="522"/>
                    <a:pt x="26" y="526"/>
                    <a:pt x="26" y="526"/>
                  </a:cubicBezTo>
                  <a:cubicBezTo>
                    <a:pt x="29" y="528"/>
                    <a:pt x="29" y="528"/>
                    <a:pt x="29" y="528"/>
                  </a:cubicBezTo>
                  <a:cubicBezTo>
                    <a:pt x="29" y="528"/>
                    <a:pt x="28" y="530"/>
                    <a:pt x="27" y="530"/>
                  </a:cubicBezTo>
                  <a:cubicBezTo>
                    <a:pt x="27" y="530"/>
                    <a:pt x="25" y="529"/>
                    <a:pt x="24" y="527"/>
                  </a:cubicBezTo>
                  <a:cubicBezTo>
                    <a:pt x="23" y="526"/>
                    <a:pt x="24" y="526"/>
                    <a:pt x="21" y="525"/>
                  </a:cubicBezTo>
                  <a:cubicBezTo>
                    <a:pt x="18" y="524"/>
                    <a:pt x="16" y="522"/>
                    <a:pt x="16" y="524"/>
                  </a:cubicBezTo>
                  <a:cubicBezTo>
                    <a:pt x="16" y="525"/>
                    <a:pt x="15" y="527"/>
                    <a:pt x="16" y="528"/>
                  </a:cubicBezTo>
                  <a:cubicBezTo>
                    <a:pt x="17" y="530"/>
                    <a:pt x="19" y="532"/>
                    <a:pt x="19" y="532"/>
                  </a:cubicBezTo>
                  <a:cubicBezTo>
                    <a:pt x="20" y="532"/>
                    <a:pt x="20" y="532"/>
                    <a:pt x="20" y="532"/>
                  </a:cubicBezTo>
                  <a:cubicBezTo>
                    <a:pt x="20" y="532"/>
                    <a:pt x="19" y="535"/>
                    <a:pt x="18" y="535"/>
                  </a:cubicBezTo>
                  <a:cubicBezTo>
                    <a:pt x="17" y="536"/>
                    <a:pt x="16" y="534"/>
                    <a:pt x="15" y="534"/>
                  </a:cubicBezTo>
                  <a:cubicBezTo>
                    <a:pt x="15" y="534"/>
                    <a:pt x="12" y="536"/>
                    <a:pt x="12" y="536"/>
                  </a:cubicBezTo>
                  <a:cubicBezTo>
                    <a:pt x="12" y="536"/>
                    <a:pt x="13" y="538"/>
                    <a:pt x="13" y="539"/>
                  </a:cubicBezTo>
                  <a:cubicBezTo>
                    <a:pt x="13" y="540"/>
                    <a:pt x="10" y="541"/>
                    <a:pt x="10" y="542"/>
                  </a:cubicBezTo>
                  <a:cubicBezTo>
                    <a:pt x="9" y="542"/>
                    <a:pt x="8" y="543"/>
                    <a:pt x="8" y="544"/>
                  </a:cubicBezTo>
                  <a:cubicBezTo>
                    <a:pt x="8" y="545"/>
                    <a:pt x="9" y="548"/>
                    <a:pt x="10" y="547"/>
                  </a:cubicBezTo>
                  <a:cubicBezTo>
                    <a:pt x="11" y="547"/>
                    <a:pt x="16" y="548"/>
                    <a:pt x="16" y="548"/>
                  </a:cubicBezTo>
                  <a:cubicBezTo>
                    <a:pt x="16" y="548"/>
                    <a:pt x="15" y="550"/>
                    <a:pt x="14" y="551"/>
                  </a:cubicBezTo>
                  <a:cubicBezTo>
                    <a:pt x="13" y="551"/>
                    <a:pt x="12" y="553"/>
                    <a:pt x="11" y="554"/>
                  </a:cubicBezTo>
                  <a:cubicBezTo>
                    <a:pt x="10" y="556"/>
                    <a:pt x="12" y="560"/>
                    <a:pt x="14" y="561"/>
                  </a:cubicBezTo>
                  <a:cubicBezTo>
                    <a:pt x="17" y="562"/>
                    <a:pt x="20" y="562"/>
                    <a:pt x="20" y="564"/>
                  </a:cubicBezTo>
                  <a:cubicBezTo>
                    <a:pt x="19" y="565"/>
                    <a:pt x="14" y="569"/>
                    <a:pt x="13" y="570"/>
                  </a:cubicBezTo>
                  <a:cubicBezTo>
                    <a:pt x="12" y="570"/>
                    <a:pt x="10" y="571"/>
                    <a:pt x="10" y="573"/>
                  </a:cubicBezTo>
                  <a:cubicBezTo>
                    <a:pt x="10" y="575"/>
                    <a:pt x="10" y="576"/>
                    <a:pt x="8" y="577"/>
                  </a:cubicBezTo>
                  <a:cubicBezTo>
                    <a:pt x="6" y="578"/>
                    <a:pt x="5" y="577"/>
                    <a:pt x="5" y="580"/>
                  </a:cubicBezTo>
                  <a:cubicBezTo>
                    <a:pt x="5" y="582"/>
                    <a:pt x="6" y="583"/>
                    <a:pt x="7" y="583"/>
                  </a:cubicBezTo>
                  <a:cubicBezTo>
                    <a:pt x="8" y="583"/>
                    <a:pt x="8" y="583"/>
                    <a:pt x="8" y="583"/>
                  </a:cubicBezTo>
                  <a:cubicBezTo>
                    <a:pt x="16" y="582"/>
                    <a:pt x="16" y="582"/>
                    <a:pt x="16" y="582"/>
                  </a:cubicBezTo>
                  <a:cubicBezTo>
                    <a:pt x="16" y="582"/>
                    <a:pt x="15" y="585"/>
                    <a:pt x="15" y="586"/>
                  </a:cubicBezTo>
                  <a:cubicBezTo>
                    <a:pt x="15" y="587"/>
                    <a:pt x="9" y="593"/>
                    <a:pt x="9" y="593"/>
                  </a:cubicBezTo>
                  <a:cubicBezTo>
                    <a:pt x="9" y="593"/>
                    <a:pt x="10" y="596"/>
                    <a:pt x="9" y="596"/>
                  </a:cubicBezTo>
                  <a:cubicBezTo>
                    <a:pt x="7" y="597"/>
                    <a:pt x="5" y="598"/>
                    <a:pt x="4" y="599"/>
                  </a:cubicBezTo>
                  <a:cubicBezTo>
                    <a:pt x="4" y="600"/>
                    <a:pt x="4" y="602"/>
                    <a:pt x="4" y="603"/>
                  </a:cubicBezTo>
                  <a:cubicBezTo>
                    <a:pt x="5" y="605"/>
                    <a:pt x="7" y="608"/>
                    <a:pt x="7" y="609"/>
                  </a:cubicBezTo>
                  <a:cubicBezTo>
                    <a:pt x="8" y="610"/>
                    <a:pt x="6" y="612"/>
                    <a:pt x="6" y="612"/>
                  </a:cubicBezTo>
                  <a:cubicBezTo>
                    <a:pt x="4" y="620"/>
                    <a:pt x="4" y="620"/>
                    <a:pt x="4" y="620"/>
                  </a:cubicBezTo>
                  <a:cubicBezTo>
                    <a:pt x="4" y="620"/>
                    <a:pt x="4" y="624"/>
                    <a:pt x="4" y="625"/>
                  </a:cubicBezTo>
                  <a:cubicBezTo>
                    <a:pt x="4" y="626"/>
                    <a:pt x="0" y="627"/>
                    <a:pt x="2" y="630"/>
                  </a:cubicBezTo>
                  <a:cubicBezTo>
                    <a:pt x="4" y="632"/>
                    <a:pt x="5" y="633"/>
                    <a:pt x="6" y="634"/>
                  </a:cubicBezTo>
                  <a:cubicBezTo>
                    <a:pt x="8" y="634"/>
                    <a:pt x="13" y="634"/>
                    <a:pt x="13" y="635"/>
                  </a:cubicBezTo>
                  <a:cubicBezTo>
                    <a:pt x="13" y="635"/>
                    <a:pt x="13" y="636"/>
                    <a:pt x="10" y="637"/>
                  </a:cubicBezTo>
                  <a:cubicBezTo>
                    <a:pt x="8" y="637"/>
                    <a:pt x="6" y="636"/>
                    <a:pt x="6" y="638"/>
                  </a:cubicBezTo>
                  <a:cubicBezTo>
                    <a:pt x="5" y="639"/>
                    <a:pt x="1" y="645"/>
                    <a:pt x="1" y="645"/>
                  </a:cubicBezTo>
                  <a:cubicBezTo>
                    <a:pt x="6" y="651"/>
                    <a:pt x="6" y="651"/>
                    <a:pt x="6" y="651"/>
                  </a:cubicBezTo>
                  <a:cubicBezTo>
                    <a:pt x="6" y="651"/>
                    <a:pt x="8" y="649"/>
                    <a:pt x="9" y="649"/>
                  </a:cubicBezTo>
                  <a:cubicBezTo>
                    <a:pt x="10" y="648"/>
                    <a:pt x="13" y="649"/>
                    <a:pt x="13" y="650"/>
                  </a:cubicBezTo>
                  <a:cubicBezTo>
                    <a:pt x="13" y="650"/>
                    <a:pt x="11" y="653"/>
                    <a:pt x="10" y="653"/>
                  </a:cubicBezTo>
                  <a:cubicBezTo>
                    <a:pt x="10" y="654"/>
                    <a:pt x="7" y="655"/>
                    <a:pt x="7" y="656"/>
                  </a:cubicBezTo>
                  <a:cubicBezTo>
                    <a:pt x="7" y="656"/>
                    <a:pt x="10" y="660"/>
                    <a:pt x="10" y="660"/>
                  </a:cubicBezTo>
                  <a:cubicBezTo>
                    <a:pt x="10" y="660"/>
                    <a:pt x="12" y="660"/>
                    <a:pt x="12" y="662"/>
                  </a:cubicBezTo>
                  <a:cubicBezTo>
                    <a:pt x="12" y="663"/>
                    <a:pt x="8" y="665"/>
                    <a:pt x="8" y="665"/>
                  </a:cubicBezTo>
                  <a:cubicBezTo>
                    <a:pt x="9" y="668"/>
                    <a:pt x="9" y="668"/>
                    <a:pt x="9" y="668"/>
                  </a:cubicBezTo>
                  <a:cubicBezTo>
                    <a:pt x="6" y="674"/>
                    <a:pt x="6" y="674"/>
                    <a:pt x="6" y="674"/>
                  </a:cubicBezTo>
                  <a:cubicBezTo>
                    <a:pt x="11" y="677"/>
                    <a:pt x="11" y="677"/>
                    <a:pt x="11" y="677"/>
                  </a:cubicBezTo>
                  <a:cubicBezTo>
                    <a:pt x="11" y="677"/>
                    <a:pt x="15" y="677"/>
                    <a:pt x="14" y="680"/>
                  </a:cubicBezTo>
                  <a:cubicBezTo>
                    <a:pt x="12" y="682"/>
                    <a:pt x="9" y="684"/>
                    <a:pt x="9" y="685"/>
                  </a:cubicBezTo>
                  <a:cubicBezTo>
                    <a:pt x="9" y="687"/>
                    <a:pt x="8" y="689"/>
                    <a:pt x="10" y="690"/>
                  </a:cubicBezTo>
                  <a:cubicBezTo>
                    <a:pt x="12" y="690"/>
                    <a:pt x="12" y="691"/>
                    <a:pt x="13" y="690"/>
                  </a:cubicBezTo>
                  <a:cubicBezTo>
                    <a:pt x="15" y="689"/>
                    <a:pt x="17" y="688"/>
                    <a:pt x="17" y="688"/>
                  </a:cubicBezTo>
                  <a:cubicBezTo>
                    <a:pt x="17" y="688"/>
                    <a:pt x="20" y="686"/>
                    <a:pt x="22" y="686"/>
                  </a:cubicBezTo>
                  <a:cubicBezTo>
                    <a:pt x="23" y="686"/>
                    <a:pt x="25" y="687"/>
                    <a:pt x="26" y="688"/>
                  </a:cubicBezTo>
                  <a:cubicBezTo>
                    <a:pt x="26" y="689"/>
                    <a:pt x="26" y="690"/>
                    <a:pt x="27" y="691"/>
                  </a:cubicBezTo>
                  <a:cubicBezTo>
                    <a:pt x="28" y="691"/>
                    <a:pt x="26" y="696"/>
                    <a:pt x="26" y="696"/>
                  </a:cubicBezTo>
                  <a:cubicBezTo>
                    <a:pt x="23" y="700"/>
                    <a:pt x="23" y="700"/>
                    <a:pt x="23" y="700"/>
                  </a:cubicBezTo>
                  <a:cubicBezTo>
                    <a:pt x="23" y="700"/>
                    <a:pt x="26" y="704"/>
                    <a:pt x="25" y="704"/>
                  </a:cubicBezTo>
                  <a:cubicBezTo>
                    <a:pt x="25" y="704"/>
                    <a:pt x="20" y="705"/>
                    <a:pt x="19" y="705"/>
                  </a:cubicBezTo>
                  <a:cubicBezTo>
                    <a:pt x="18" y="705"/>
                    <a:pt x="17" y="704"/>
                    <a:pt x="17" y="706"/>
                  </a:cubicBezTo>
                  <a:cubicBezTo>
                    <a:pt x="16" y="708"/>
                    <a:pt x="13" y="713"/>
                    <a:pt x="13" y="713"/>
                  </a:cubicBezTo>
                  <a:cubicBezTo>
                    <a:pt x="13" y="713"/>
                    <a:pt x="12" y="715"/>
                    <a:pt x="13" y="717"/>
                  </a:cubicBezTo>
                  <a:cubicBezTo>
                    <a:pt x="14" y="719"/>
                    <a:pt x="18" y="726"/>
                    <a:pt x="18" y="726"/>
                  </a:cubicBezTo>
                  <a:cubicBezTo>
                    <a:pt x="18" y="727"/>
                    <a:pt x="20" y="730"/>
                    <a:pt x="23" y="732"/>
                  </a:cubicBezTo>
                  <a:cubicBezTo>
                    <a:pt x="26" y="734"/>
                    <a:pt x="28" y="734"/>
                    <a:pt x="28" y="736"/>
                  </a:cubicBezTo>
                  <a:cubicBezTo>
                    <a:pt x="29" y="738"/>
                    <a:pt x="29" y="738"/>
                    <a:pt x="29" y="738"/>
                  </a:cubicBezTo>
                  <a:cubicBezTo>
                    <a:pt x="33" y="742"/>
                    <a:pt x="33" y="742"/>
                    <a:pt x="33" y="742"/>
                  </a:cubicBezTo>
                  <a:cubicBezTo>
                    <a:pt x="33" y="742"/>
                    <a:pt x="35" y="743"/>
                    <a:pt x="38" y="743"/>
                  </a:cubicBezTo>
                  <a:cubicBezTo>
                    <a:pt x="41" y="744"/>
                    <a:pt x="45" y="744"/>
                    <a:pt x="45" y="745"/>
                  </a:cubicBezTo>
                  <a:cubicBezTo>
                    <a:pt x="46" y="745"/>
                    <a:pt x="42" y="748"/>
                    <a:pt x="42" y="748"/>
                  </a:cubicBezTo>
                  <a:cubicBezTo>
                    <a:pt x="42" y="748"/>
                    <a:pt x="37" y="752"/>
                    <a:pt x="39" y="753"/>
                  </a:cubicBezTo>
                  <a:cubicBezTo>
                    <a:pt x="41" y="754"/>
                    <a:pt x="55" y="757"/>
                    <a:pt x="55" y="757"/>
                  </a:cubicBezTo>
                  <a:cubicBezTo>
                    <a:pt x="55" y="757"/>
                    <a:pt x="57" y="758"/>
                    <a:pt x="57" y="759"/>
                  </a:cubicBezTo>
                  <a:cubicBezTo>
                    <a:pt x="57" y="760"/>
                    <a:pt x="60" y="758"/>
                    <a:pt x="60" y="758"/>
                  </a:cubicBezTo>
                  <a:cubicBezTo>
                    <a:pt x="61" y="757"/>
                    <a:pt x="65" y="759"/>
                    <a:pt x="66" y="759"/>
                  </a:cubicBezTo>
                  <a:cubicBezTo>
                    <a:pt x="66" y="759"/>
                    <a:pt x="72" y="758"/>
                    <a:pt x="72" y="758"/>
                  </a:cubicBezTo>
                  <a:cubicBezTo>
                    <a:pt x="77" y="756"/>
                    <a:pt x="77" y="756"/>
                    <a:pt x="77" y="756"/>
                  </a:cubicBezTo>
                  <a:cubicBezTo>
                    <a:pt x="77" y="756"/>
                    <a:pt x="80" y="751"/>
                    <a:pt x="82" y="752"/>
                  </a:cubicBezTo>
                  <a:cubicBezTo>
                    <a:pt x="85" y="753"/>
                    <a:pt x="84" y="755"/>
                    <a:pt x="86" y="755"/>
                  </a:cubicBezTo>
                  <a:cubicBezTo>
                    <a:pt x="87" y="755"/>
                    <a:pt x="89" y="755"/>
                    <a:pt x="91" y="752"/>
                  </a:cubicBezTo>
                  <a:cubicBezTo>
                    <a:pt x="93" y="750"/>
                    <a:pt x="95" y="748"/>
                    <a:pt x="96" y="747"/>
                  </a:cubicBezTo>
                  <a:cubicBezTo>
                    <a:pt x="97" y="747"/>
                    <a:pt x="109" y="740"/>
                    <a:pt x="109" y="740"/>
                  </a:cubicBezTo>
                  <a:cubicBezTo>
                    <a:pt x="117" y="726"/>
                    <a:pt x="117" y="726"/>
                    <a:pt x="117" y="726"/>
                  </a:cubicBezTo>
                  <a:cubicBezTo>
                    <a:pt x="120" y="716"/>
                    <a:pt x="120" y="716"/>
                    <a:pt x="120" y="716"/>
                  </a:cubicBezTo>
                  <a:cubicBezTo>
                    <a:pt x="120" y="716"/>
                    <a:pt x="124" y="711"/>
                    <a:pt x="127" y="711"/>
                  </a:cubicBezTo>
                  <a:cubicBezTo>
                    <a:pt x="129" y="711"/>
                    <a:pt x="136" y="708"/>
                    <a:pt x="135" y="706"/>
                  </a:cubicBezTo>
                  <a:cubicBezTo>
                    <a:pt x="135" y="703"/>
                    <a:pt x="138" y="702"/>
                    <a:pt x="138" y="706"/>
                  </a:cubicBezTo>
                  <a:cubicBezTo>
                    <a:pt x="139" y="710"/>
                    <a:pt x="138" y="714"/>
                    <a:pt x="140" y="712"/>
                  </a:cubicBezTo>
                  <a:cubicBezTo>
                    <a:pt x="143" y="710"/>
                    <a:pt x="148" y="704"/>
                    <a:pt x="148" y="704"/>
                  </a:cubicBezTo>
                  <a:cubicBezTo>
                    <a:pt x="148" y="704"/>
                    <a:pt x="151" y="701"/>
                    <a:pt x="153" y="700"/>
                  </a:cubicBezTo>
                  <a:cubicBezTo>
                    <a:pt x="155" y="700"/>
                    <a:pt x="158" y="693"/>
                    <a:pt x="158" y="693"/>
                  </a:cubicBezTo>
                  <a:cubicBezTo>
                    <a:pt x="158" y="693"/>
                    <a:pt x="162" y="690"/>
                    <a:pt x="164" y="693"/>
                  </a:cubicBezTo>
                  <a:cubicBezTo>
                    <a:pt x="165" y="697"/>
                    <a:pt x="169" y="702"/>
                    <a:pt x="169" y="704"/>
                  </a:cubicBezTo>
                  <a:cubicBezTo>
                    <a:pt x="169" y="704"/>
                    <a:pt x="171" y="705"/>
                    <a:pt x="173" y="706"/>
                  </a:cubicBezTo>
                  <a:cubicBezTo>
                    <a:pt x="173" y="704"/>
                    <a:pt x="173" y="704"/>
                    <a:pt x="173" y="704"/>
                  </a:cubicBezTo>
                  <a:cubicBezTo>
                    <a:pt x="173" y="698"/>
                    <a:pt x="173" y="698"/>
                    <a:pt x="173" y="698"/>
                  </a:cubicBezTo>
                  <a:cubicBezTo>
                    <a:pt x="173" y="698"/>
                    <a:pt x="180" y="704"/>
                    <a:pt x="180" y="704"/>
                  </a:cubicBezTo>
                  <a:cubicBezTo>
                    <a:pt x="181" y="705"/>
                    <a:pt x="181" y="711"/>
                    <a:pt x="181" y="711"/>
                  </a:cubicBezTo>
                  <a:cubicBezTo>
                    <a:pt x="183" y="711"/>
                    <a:pt x="183" y="711"/>
                    <a:pt x="183" y="711"/>
                  </a:cubicBezTo>
                  <a:cubicBezTo>
                    <a:pt x="183" y="710"/>
                    <a:pt x="183" y="710"/>
                    <a:pt x="183" y="710"/>
                  </a:cubicBezTo>
                  <a:cubicBezTo>
                    <a:pt x="185" y="711"/>
                    <a:pt x="185" y="711"/>
                    <a:pt x="185" y="711"/>
                  </a:cubicBezTo>
                  <a:cubicBezTo>
                    <a:pt x="186" y="710"/>
                    <a:pt x="186" y="710"/>
                    <a:pt x="186" y="710"/>
                  </a:cubicBezTo>
                  <a:cubicBezTo>
                    <a:pt x="187" y="704"/>
                    <a:pt x="187" y="704"/>
                    <a:pt x="187" y="704"/>
                  </a:cubicBezTo>
                  <a:cubicBezTo>
                    <a:pt x="188" y="697"/>
                    <a:pt x="188" y="697"/>
                    <a:pt x="188" y="697"/>
                  </a:cubicBezTo>
                  <a:cubicBezTo>
                    <a:pt x="191" y="691"/>
                    <a:pt x="191" y="691"/>
                    <a:pt x="191" y="691"/>
                  </a:cubicBezTo>
                  <a:cubicBezTo>
                    <a:pt x="191" y="685"/>
                    <a:pt x="191" y="685"/>
                    <a:pt x="191" y="685"/>
                  </a:cubicBezTo>
                  <a:cubicBezTo>
                    <a:pt x="187" y="678"/>
                    <a:pt x="187" y="678"/>
                    <a:pt x="187" y="678"/>
                  </a:cubicBezTo>
                  <a:cubicBezTo>
                    <a:pt x="185" y="672"/>
                    <a:pt x="185" y="672"/>
                    <a:pt x="185" y="672"/>
                  </a:cubicBezTo>
                  <a:cubicBezTo>
                    <a:pt x="188" y="671"/>
                    <a:pt x="188" y="671"/>
                    <a:pt x="188" y="671"/>
                  </a:cubicBezTo>
                  <a:cubicBezTo>
                    <a:pt x="188" y="670"/>
                    <a:pt x="188" y="670"/>
                    <a:pt x="188" y="670"/>
                  </a:cubicBezTo>
                  <a:cubicBezTo>
                    <a:pt x="189" y="670"/>
                    <a:pt x="189" y="670"/>
                    <a:pt x="189" y="670"/>
                  </a:cubicBezTo>
                  <a:cubicBezTo>
                    <a:pt x="191" y="668"/>
                    <a:pt x="191" y="668"/>
                    <a:pt x="191" y="668"/>
                  </a:cubicBezTo>
                  <a:cubicBezTo>
                    <a:pt x="192" y="663"/>
                    <a:pt x="192" y="663"/>
                    <a:pt x="192" y="663"/>
                  </a:cubicBezTo>
                  <a:cubicBezTo>
                    <a:pt x="190" y="661"/>
                    <a:pt x="190" y="661"/>
                    <a:pt x="190" y="661"/>
                  </a:cubicBezTo>
                  <a:cubicBezTo>
                    <a:pt x="190" y="658"/>
                    <a:pt x="190" y="658"/>
                    <a:pt x="190" y="658"/>
                  </a:cubicBezTo>
                  <a:cubicBezTo>
                    <a:pt x="190" y="658"/>
                    <a:pt x="192" y="656"/>
                    <a:pt x="192" y="656"/>
                  </a:cubicBezTo>
                  <a:cubicBezTo>
                    <a:pt x="192" y="656"/>
                    <a:pt x="192" y="656"/>
                    <a:pt x="192" y="656"/>
                  </a:cubicBezTo>
                  <a:cubicBezTo>
                    <a:pt x="193" y="655"/>
                    <a:pt x="193" y="655"/>
                    <a:pt x="193" y="655"/>
                  </a:cubicBezTo>
                  <a:cubicBezTo>
                    <a:pt x="193" y="655"/>
                    <a:pt x="193" y="655"/>
                    <a:pt x="193" y="655"/>
                  </a:cubicBezTo>
                  <a:cubicBezTo>
                    <a:pt x="193" y="655"/>
                    <a:pt x="193" y="655"/>
                    <a:pt x="193" y="655"/>
                  </a:cubicBezTo>
                  <a:cubicBezTo>
                    <a:pt x="193" y="655"/>
                    <a:pt x="193" y="655"/>
                    <a:pt x="193" y="655"/>
                  </a:cubicBezTo>
                  <a:cubicBezTo>
                    <a:pt x="193" y="655"/>
                    <a:pt x="193" y="655"/>
                    <a:pt x="193" y="655"/>
                  </a:cubicBezTo>
                  <a:cubicBezTo>
                    <a:pt x="193" y="655"/>
                    <a:pt x="193" y="655"/>
                    <a:pt x="193" y="655"/>
                  </a:cubicBezTo>
                  <a:cubicBezTo>
                    <a:pt x="193" y="655"/>
                    <a:pt x="193" y="655"/>
                    <a:pt x="193" y="655"/>
                  </a:cubicBezTo>
                  <a:cubicBezTo>
                    <a:pt x="193" y="655"/>
                    <a:pt x="193" y="655"/>
                    <a:pt x="193" y="655"/>
                  </a:cubicBezTo>
                  <a:cubicBezTo>
                    <a:pt x="193" y="655"/>
                    <a:pt x="193" y="655"/>
                    <a:pt x="193" y="655"/>
                  </a:cubicBezTo>
                  <a:cubicBezTo>
                    <a:pt x="193" y="655"/>
                    <a:pt x="193" y="655"/>
                    <a:pt x="193" y="655"/>
                  </a:cubicBezTo>
                  <a:cubicBezTo>
                    <a:pt x="193" y="655"/>
                    <a:pt x="193" y="655"/>
                    <a:pt x="193" y="655"/>
                  </a:cubicBezTo>
                  <a:cubicBezTo>
                    <a:pt x="193" y="655"/>
                    <a:pt x="193" y="655"/>
                    <a:pt x="193" y="655"/>
                  </a:cubicBezTo>
                  <a:cubicBezTo>
                    <a:pt x="193" y="655"/>
                    <a:pt x="193" y="655"/>
                    <a:pt x="193" y="655"/>
                  </a:cubicBezTo>
                  <a:cubicBezTo>
                    <a:pt x="193" y="655"/>
                    <a:pt x="193" y="655"/>
                    <a:pt x="193" y="655"/>
                  </a:cubicBezTo>
                  <a:cubicBezTo>
                    <a:pt x="193" y="655"/>
                    <a:pt x="193" y="655"/>
                    <a:pt x="193" y="655"/>
                  </a:cubicBezTo>
                  <a:cubicBezTo>
                    <a:pt x="193" y="655"/>
                    <a:pt x="193" y="655"/>
                    <a:pt x="193" y="655"/>
                  </a:cubicBezTo>
                  <a:cubicBezTo>
                    <a:pt x="193" y="655"/>
                    <a:pt x="193" y="655"/>
                    <a:pt x="193" y="655"/>
                  </a:cubicBezTo>
                  <a:cubicBezTo>
                    <a:pt x="193" y="655"/>
                    <a:pt x="193" y="655"/>
                    <a:pt x="193" y="655"/>
                  </a:cubicBezTo>
                  <a:cubicBezTo>
                    <a:pt x="193" y="655"/>
                    <a:pt x="193" y="655"/>
                    <a:pt x="193" y="655"/>
                  </a:cubicBezTo>
                  <a:cubicBezTo>
                    <a:pt x="193" y="655"/>
                    <a:pt x="193" y="655"/>
                    <a:pt x="193" y="655"/>
                  </a:cubicBezTo>
                  <a:cubicBezTo>
                    <a:pt x="193" y="655"/>
                    <a:pt x="193" y="655"/>
                    <a:pt x="193" y="655"/>
                  </a:cubicBezTo>
                  <a:cubicBezTo>
                    <a:pt x="193" y="655"/>
                    <a:pt x="193" y="655"/>
                    <a:pt x="193" y="655"/>
                  </a:cubicBezTo>
                  <a:cubicBezTo>
                    <a:pt x="193" y="655"/>
                    <a:pt x="193" y="655"/>
                    <a:pt x="193" y="655"/>
                  </a:cubicBezTo>
                  <a:cubicBezTo>
                    <a:pt x="193" y="655"/>
                    <a:pt x="193" y="655"/>
                    <a:pt x="193" y="655"/>
                  </a:cubicBezTo>
                  <a:cubicBezTo>
                    <a:pt x="194" y="655"/>
                    <a:pt x="194" y="655"/>
                    <a:pt x="194" y="655"/>
                  </a:cubicBezTo>
                  <a:cubicBezTo>
                    <a:pt x="194" y="655"/>
                    <a:pt x="194" y="655"/>
                    <a:pt x="194" y="655"/>
                  </a:cubicBezTo>
                  <a:cubicBezTo>
                    <a:pt x="194" y="655"/>
                    <a:pt x="194" y="655"/>
                    <a:pt x="194" y="655"/>
                  </a:cubicBezTo>
                  <a:cubicBezTo>
                    <a:pt x="194" y="655"/>
                    <a:pt x="194" y="655"/>
                    <a:pt x="194" y="655"/>
                  </a:cubicBezTo>
                  <a:cubicBezTo>
                    <a:pt x="194" y="655"/>
                    <a:pt x="195" y="654"/>
                    <a:pt x="195" y="654"/>
                  </a:cubicBezTo>
                  <a:cubicBezTo>
                    <a:pt x="196" y="654"/>
                    <a:pt x="198" y="654"/>
                    <a:pt x="198" y="654"/>
                  </a:cubicBezTo>
                  <a:cubicBezTo>
                    <a:pt x="199" y="654"/>
                    <a:pt x="199" y="654"/>
                    <a:pt x="199" y="654"/>
                  </a:cubicBezTo>
                  <a:cubicBezTo>
                    <a:pt x="201" y="652"/>
                    <a:pt x="201" y="652"/>
                    <a:pt x="201" y="652"/>
                  </a:cubicBezTo>
                  <a:cubicBezTo>
                    <a:pt x="201" y="652"/>
                    <a:pt x="205" y="649"/>
                    <a:pt x="205" y="648"/>
                  </a:cubicBezTo>
                  <a:cubicBezTo>
                    <a:pt x="205" y="647"/>
                    <a:pt x="207" y="644"/>
                    <a:pt x="207" y="644"/>
                  </a:cubicBezTo>
                  <a:cubicBezTo>
                    <a:pt x="207" y="639"/>
                    <a:pt x="207" y="639"/>
                    <a:pt x="207" y="639"/>
                  </a:cubicBezTo>
                  <a:cubicBezTo>
                    <a:pt x="205" y="634"/>
                    <a:pt x="205" y="634"/>
                    <a:pt x="205" y="634"/>
                  </a:cubicBezTo>
                  <a:cubicBezTo>
                    <a:pt x="207" y="631"/>
                    <a:pt x="207" y="631"/>
                    <a:pt x="207" y="631"/>
                  </a:cubicBezTo>
                  <a:cubicBezTo>
                    <a:pt x="210" y="625"/>
                    <a:pt x="210" y="625"/>
                    <a:pt x="210" y="625"/>
                  </a:cubicBezTo>
                  <a:cubicBezTo>
                    <a:pt x="208" y="619"/>
                    <a:pt x="208" y="619"/>
                    <a:pt x="208" y="619"/>
                  </a:cubicBezTo>
                  <a:cubicBezTo>
                    <a:pt x="202" y="612"/>
                    <a:pt x="202" y="612"/>
                    <a:pt x="202" y="612"/>
                  </a:cubicBezTo>
                  <a:cubicBezTo>
                    <a:pt x="199" y="603"/>
                    <a:pt x="199" y="603"/>
                    <a:pt x="199" y="603"/>
                  </a:cubicBezTo>
                  <a:cubicBezTo>
                    <a:pt x="197" y="597"/>
                    <a:pt x="197" y="597"/>
                    <a:pt x="197" y="597"/>
                  </a:cubicBezTo>
                  <a:cubicBezTo>
                    <a:pt x="202" y="592"/>
                    <a:pt x="202" y="592"/>
                    <a:pt x="202" y="592"/>
                  </a:cubicBezTo>
                  <a:cubicBezTo>
                    <a:pt x="203" y="591"/>
                    <a:pt x="203" y="591"/>
                    <a:pt x="203" y="591"/>
                  </a:cubicBezTo>
                  <a:cubicBezTo>
                    <a:pt x="203" y="591"/>
                    <a:pt x="203" y="591"/>
                    <a:pt x="203" y="591"/>
                  </a:cubicBezTo>
                  <a:cubicBezTo>
                    <a:pt x="204" y="591"/>
                    <a:pt x="204" y="591"/>
                    <a:pt x="204" y="591"/>
                  </a:cubicBezTo>
                  <a:cubicBezTo>
                    <a:pt x="207" y="591"/>
                    <a:pt x="207" y="591"/>
                    <a:pt x="207" y="591"/>
                  </a:cubicBezTo>
                  <a:cubicBezTo>
                    <a:pt x="207" y="591"/>
                    <a:pt x="212" y="591"/>
                    <a:pt x="212" y="590"/>
                  </a:cubicBezTo>
                  <a:cubicBezTo>
                    <a:pt x="212" y="590"/>
                    <a:pt x="212" y="590"/>
                    <a:pt x="212" y="590"/>
                  </a:cubicBezTo>
                  <a:cubicBezTo>
                    <a:pt x="212" y="590"/>
                    <a:pt x="212" y="590"/>
                    <a:pt x="212" y="590"/>
                  </a:cubicBezTo>
                  <a:cubicBezTo>
                    <a:pt x="212" y="590"/>
                    <a:pt x="212" y="590"/>
                    <a:pt x="212" y="590"/>
                  </a:cubicBezTo>
                  <a:cubicBezTo>
                    <a:pt x="212" y="590"/>
                    <a:pt x="212" y="590"/>
                    <a:pt x="212" y="590"/>
                  </a:cubicBezTo>
                  <a:cubicBezTo>
                    <a:pt x="212" y="590"/>
                    <a:pt x="212" y="590"/>
                    <a:pt x="212" y="590"/>
                  </a:cubicBezTo>
                  <a:cubicBezTo>
                    <a:pt x="212" y="589"/>
                    <a:pt x="212" y="589"/>
                    <a:pt x="212" y="589"/>
                  </a:cubicBezTo>
                  <a:cubicBezTo>
                    <a:pt x="212" y="589"/>
                    <a:pt x="212" y="589"/>
                    <a:pt x="212" y="589"/>
                  </a:cubicBezTo>
                  <a:cubicBezTo>
                    <a:pt x="212" y="589"/>
                    <a:pt x="212" y="589"/>
                    <a:pt x="212" y="589"/>
                  </a:cubicBezTo>
                  <a:cubicBezTo>
                    <a:pt x="212" y="589"/>
                    <a:pt x="212" y="589"/>
                    <a:pt x="212" y="589"/>
                  </a:cubicBezTo>
                  <a:cubicBezTo>
                    <a:pt x="213" y="589"/>
                    <a:pt x="213" y="589"/>
                    <a:pt x="213" y="589"/>
                  </a:cubicBezTo>
                  <a:cubicBezTo>
                    <a:pt x="213" y="589"/>
                    <a:pt x="213" y="589"/>
                    <a:pt x="213" y="589"/>
                  </a:cubicBezTo>
                  <a:cubicBezTo>
                    <a:pt x="213" y="589"/>
                    <a:pt x="213" y="589"/>
                    <a:pt x="213" y="589"/>
                  </a:cubicBezTo>
                  <a:cubicBezTo>
                    <a:pt x="213" y="589"/>
                    <a:pt x="213" y="589"/>
                    <a:pt x="213" y="589"/>
                  </a:cubicBezTo>
                  <a:cubicBezTo>
                    <a:pt x="213" y="589"/>
                    <a:pt x="213" y="589"/>
                    <a:pt x="213" y="589"/>
                  </a:cubicBezTo>
                  <a:cubicBezTo>
                    <a:pt x="213" y="588"/>
                    <a:pt x="213" y="588"/>
                    <a:pt x="213" y="588"/>
                  </a:cubicBezTo>
                  <a:cubicBezTo>
                    <a:pt x="213" y="588"/>
                    <a:pt x="213" y="588"/>
                    <a:pt x="213" y="588"/>
                  </a:cubicBezTo>
                  <a:cubicBezTo>
                    <a:pt x="213" y="588"/>
                    <a:pt x="213" y="588"/>
                    <a:pt x="213" y="588"/>
                  </a:cubicBezTo>
                  <a:cubicBezTo>
                    <a:pt x="213" y="588"/>
                    <a:pt x="213" y="588"/>
                    <a:pt x="213" y="588"/>
                  </a:cubicBezTo>
                  <a:cubicBezTo>
                    <a:pt x="213" y="588"/>
                    <a:pt x="213" y="588"/>
                    <a:pt x="213" y="588"/>
                  </a:cubicBezTo>
                  <a:cubicBezTo>
                    <a:pt x="213" y="588"/>
                    <a:pt x="213" y="588"/>
                    <a:pt x="213" y="588"/>
                  </a:cubicBezTo>
                  <a:cubicBezTo>
                    <a:pt x="213" y="588"/>
                    <a:pt x="213" y="588"/>
                    <a:pt x="213" y="588"/>
                  </a:cubicBezTo>
                  <a:cubicBezTo>
                    <a:pt x="213" y="587"/>
                    <a:pt x="213" y="587"/>
                    <a:pt x="213" y="587"/>
                  </a:cubicBezTo>
                  <a:cubicBezTo>
                    <a:pt x="213" y="587"/>
                    <a:pt x="213" y="587"/>
                    <a:pt x="213" y="587"/>
                  </a:cubicBezTo>
                  <a:cubicBezTo>
                    <a:pt x="213" y="587"/>
                    <a:pt x="213" y="587"/>
                    <a:pt x="213" y="587"/>
                  </a:cubicBezTo>
                  <a:cubicBezTo>
                    <a:pt x="213" y="587"/>
                    <a:pt x="213" y="587"/>
                    <a:pt x="213" y="587"/>
                  </a:cubicBezTo>
                  <a:cubicBezTo>
                    <a:pt x="213" y="587"/>
                    <a:pt x="213" y="587"/>
                    <a:pt x="213" y="587"/>
                  </a:cubicBezTo>
                  <a:cubicBezTo>
                    <a:pt x="213" y="587"/>
                    <a:pt x="213" y="587"/>
                    <a:pt x="213" y="587"/>
                  </a:cubicBezTo>
                  <a:cubicBezTo>
                    <a:pt x="213" y="586"/>
                    <a:pt x="213" y="586"/>
                    <a:pt x="213" y="586"/>
                  </a:cubicBezTo>
                  <a:cubicBezTo>
                    <a:pt x="213" y="586"/>
                    <a:pt x="213" y="586"/>
                    <a:pt x="213" y="586"/>
                  </a:cubicBezTo>
                  <a:cubicBezTo>
                    <a:pt x="213" y="586"/>
                    <a:pt x="213" y="586"/>
                    <a:pt x="213" y="586"/>
                  </a:cubicBezTo>
                  <a:cubicBezTo>
                    <a:pt x="213" y="586"/>
                    <a:pt x="213" y="586"/>
                    <a:pt x="213" y="586"/>
                  </a:cubicBezTo>
                  <a:cubicBezTo>
                    <a:pt x="213" y="586"/>
                    <a:pt x="213" y="586"/>
                    <a:pt x="213" y="586"/>
                  </a:cubicBezTo>
                  <a:cubicBezTo>
                    <a:pt x="213" y="585"/>
                    <a:pt x="213" y="585"/>
                    <a:pt x="213" y="585"/>
                  </a:cubicBezTo>
                  <a:cubicBezTo>
                    <a:pt x="213" y="585"/>
                    <a:pt x="213" y="585"/>
                    <a:pt x="213" y="585"/>
                  </a:cubicBezTo>
                  <a:cubicBezTo>
                    <a:pt x="213" y="585"/>
                    <a:pt x="213" y="585"/>
                    <a:pt x="213" y="585"/>
                  </a:cubicBezTo>
                  <a:cubicBezTo>
                    <a:pt x="213" y="585"/>
                    <a:pt x="213" y="585"/>
                    <a:pt x="213" y="585"/>
                  </a:cubicBezTo>
                  <a:cubicBezTo>
                    <a:pt x="213" y="585"/>
                    <a:pt x="213" y="585"/>
                    <a:pt x="213" y="585"/>
                  </a:cubicBezTo>
                  <a:cubicBezTo>
                    <a:pt x="213" y="585"/>
                    <a:pt x="213" y="585"/>
                    <a:pt x="213" y="585"/>
                  </a:cubicBezTo>
                  <a:cubicBezTo>
                    <a:pt x="213" y="584"/>
                    <a:pt x="213" y="584"/>
                    <a:pt x="213" y="584"/>
                  </a:cubicBezTo>
                  <a:cubicBezTo>
                    <a:pt x="213" y="584"/>
                    <a:pt x="213" y="584"/>
                    <a:pt x="213" y="584"/>
                  </a:cubicBezTo>
                  <a:cubicBezTo>
                    <a:pt x="213" y="584"/>
                    <a:pt x="213" y="584"/>
                    <a:pt x="213" y="584"/>
                  </a:cubicBezTo>
                  <a:cubicBezTo>
                    <a:pt x="213" y="584"/>
                    <a:pt x="213" y="584"/>
                    <a:pt x="213" y="584"/>
                  </a:cubicBezTo>
                  <a:cubicBezTo>
                    <a:pt x="213" y="584"/>
                    <a:pt x="213" y="584"/>
                    <a:pt x="213" y="584"/>
                  </a:cubicBezTo>
                  <a:cubicBezTo>
                    <a:pt x="213" y="584"/>
                    <a:pt x="213" y="584"/>
                    <a:pt x="213" y="584"/>
                  </a:cubicBezTo>
                  <a:cubicBezTo>
                    <a:pt x="213" y="584"/>
                    <a:pt x="213" y="584"/>
                    <a:pt x="213" y="584"/>
                  </a:cubicBezTo>
                  <a:cubicBezTo>
                    <a:pt x="213" y="583"/>
                    <a:pt x="213" y="583"/>
                    <a:pt x="213" y="583"/>
                  </a:cubicBezTo>
                  <a:cubicBezTo>
                    <a:pt x="213" y="583"/>
                    <a:pt x="213" y="583"/>
                    <a:pt x="213" y="583"/>
                  </a:cubicBezTo>
                  <a:cubicBezTo>
                    <a:pt x="213" y="583"/>
                    <a:pt x="213" y="583"/>
                    <a:pt x="213" y="583"/>
                  </a:cubicBezTo>
                  <a:cubicBezTo>
                    <a:pt x="213" y="583"/>
                    <a:pt x="213" y="583"/>
                    <a:pt x="213" y="583"/>
                  </a:cubicBezTo>
                  <a:cubicBezTo>
                    <a:pt x="213" y="583"/>
                    <a:pt x="213" y="583"/>
                    <a:pt x="213" y="583"/>
                  </a:cubicBezTo>
                  <a:cubicBezTo>
                    <a:pt x="213" y="583"/>
                    <a:pt x="213" y="583"/>
                    <a:pt x="213" y="583"/>
                  </a:cubicBezTo>
                  <a:cubicBezTo>
                    <a:pt x="213" y="583"/>
                    <a:pt x="213" y="583"/>
                    <a:pt x="213" y="583"/>
                  </a:cubicBezTo>
                  <a:cubicBezTo>
                    <a:pt x="214" y="583"/>
                    <a:pt x="214" y="583"/>
                    <a:pt x="214" y="583"/>
                  </a:cubicBezTo>
                  <a:cubicBezTo>
                    <a:pt x="214" y="583"/>
                    <a:pt x="214" y="583"/>
                    <a:pt x="214" y="583"/>
                  </a:cubicBezTo>
                  <a:cubicBezTo>
                    <a:pt x="214" y="582"/>
                    <a:pt x="214" y="582"/>
                    <a:pt x="214" y="582"/>
                  </a:cubicBezTo>
                  <a:cubicBezTo>
                    <a:pt x="214" y="582"/>
                    <a:pt x="214" y="582"/>
                    <a:pt x="214" y="582"/>
                  </a:cubicBezTo>
                  <a:cubicBezTo>
                    <a:pt x="214" y="582"/>
                    <a:pt x="214" y="582"/>
                    <a:pt x="214" y="582"/>
                  </a:cubicBezTo>
                  <a:cubicBezTo>
                    <a:pt x="214" y="582"/>
                    <a:pt x="214" y="582"/>
                    <a:pt x="214" y="582"/>
                  </a:cubicBezTo>
                  <a:cubicBezTo>
                    <a:pt x="214" y="582"/>
                    <a:pt x="214" y="582"/>
                    <a:pt x="214" y="582"/>
                  </a:cubicBezTo>
                  <a:cubicBezTo>
                    <a:pt x="214" y="582"/>
                    <a:pt x="214" y="582"/>
                    <a:pt x="214" y="582"/>
                  </a:cubicBezTo>
                  <a:cubicBezTo>
                    <a:pt x="214" y="582"/>
                    <a:pt x="214" y="582"/>
                    <a:pt x="214" y="582"/>
                  </a:cubicBezTo>
                  <a:cubicBezTo>
                    <a:pt x="214" y="582"/>
                    <a:pt x="214" y="582"/>
                    <a:pt x="214" y="582"/>
                  </a:cubicBezTo>
                  <a:cubicBezTo>
                    <a:pt x="214" y="582"/>
                    <a:pt x="214" y="582"/>
                    <a:pt x="214" y="582"/>
                  </a:cubicBezTo>
                  <a:cubicBezTo>
                    <a:pt x="214" y="582"/>
                    <a:pt x="214" y="582"/>
                    <a:pt x="214" y="582"/>
                  </a:cubicBezTo>
                  <a:cubicBezTo>
                    <a:pt x="213" y="573"/>
                    <a:pt x="213" y="573"/>
                    <a:pt x="213" y="573"/>
                  </a:cubicBezTo>
                  <a:cubicBezTo>
                    <a:pt x="207" y="568"/>
                    <a:pt x="207" y="568"/>
                    <a:pt x="207" y="568"/>
                  </a:cubicBezTo>
                  <a:cubicBezTo>
                    <a:pt x="200" y="563"/>
                    <a:pt x="200" y="563"/>
                    <a:pt x="200" y="563"/>
                  </a:cubicBezTo>
                  <a:cubicBezTo>
                    <a:pt x="197" y="555"/>
                    <a:pt x="197" y="555"/>
                    <a:pt x="197" y="555"/>
                  </a:cubicBezTo>
                  <a:cubicBezTo>
                    <a:pt x="196" y="524"/>
                    <a:pt x="196" y="524"/>
                    <a:pt x="196" y="524"/>
                  </a:cubicBezTo>
                  <a:cubicBezTo>
                    <a:pt x="196" y="524"/>
                    <a:pt x="189" y="511"/>
                    <a:pt x="189" y="510"/>
                  </a:cubicBezTo>
                  <a:cubicBezTo>
                    <a:pt x="188" y="508"/>
                    <a:pt x="188" y="506"/>
                    <a:pt x="190" y="504"/>
                  </a:cubicBezTo>
                  <a:cubicBezTo>
                    <a:pt x="191" y="503"/>
                    <a:pt x="190" y="501"/>
                    <a:pt x="190" y="501"/>
                  </a:cubicBezTo>
                  <a:cubicBezTo>
                    <a:pt x="189" y="494"/>
                    <a:pt x="189" y="494"/>
                    <a:pt x="189" y="494"/>
                  </a:cubicBezTo>
                  <a:cubicBezTo>
                    <a:pt x="191" y="491"/>
                    <a:pt x="191" y="491"/>
                    <a:pt x="191" y="491"/>
                  </a:cubicBezTo>
                  <a:cubicBezTo>
                    <a:pt x="191" y="485"/>
                    <a:pt x="191" y="485"/>
                    <a:pt x="191" y="485"/>
                  </a:cubicBezTo>
                  <a:cubicBezTo>
                    <a:pt x="187" y="477"/>
                    <a:pt x="187" y="477"/>
                    <a:pt x="187" y="477"/>
                  </a:cubicBezTo>
                  <a:cubicBezTo>
                    <a:pt x="187" y="477"/>
                    <a:pt x="187" y="471"/>
                    <a:pt x="187" y="470"/>
                  </a:cubicBezTo>
                  <a:cubicBezTo>
                    <a:pt x="187" y="468"/>
                    <a:pt x="190" y="464"/>
                    <a:pt x="190" y="464"/>
                  </a:cubicBezTo>
                  <a:cubicBezTo>
                    <a:pt x="191" y="457"/>
                    <a:pt x="191" y="457"/>
                    <a:pt x="191" y="457"/>
                  </a:cubicBezTo>
                  <a:cubicBezTo>
                    <a:pt x="193" y="447"/>
                    <a:pt x="193" y="447"/>
                    <a:pt x="193" y="447"/>
                  </a:cubicBezTo>
                  <a:cubicBezTo>
                    <a:pt x="206" y="430"/>
                    <a:pt x="206" y="430"/>
                    <a:pt x="206" y="430"/>
                  </a:cubicBezTo>
                  <a:cubicBezTo>
                    <a:pt x="209" y="430"/>
                    <a:pt x="209" y="430"/>
                    <a:pt x="209" y="430"/>
                  </a:cubicBezTo>
                  <a:cubicBezTo>
                    <a:pt x="230" y="429"/>
                    <a:pt x="230" y="429"/>
                    <a:pt x="230" y="429"/>
                  </a:cubicBezTo>
                  <a:cubicBezTo>
                    <a:pt x="231" y="427"/>
                    <a:pt x="231" y="427"/>
                    <a:pt x="231" y="427"/>
                  </a:cubicBezTo>
                  <a:cubicBezTo>
                    <a:pt x="232" y="426"/>
                    <a:pt x="232" y="426"/>
                    <a:pt x="232" y="426"/>
                  </a:cubicBezTo>
                  <a:cubicBezTo>
                    <a:pt x="234" y="420"/>
                    <a:pt x="234" y="420"/>
                    <a:pt x="234" y="420"/>
                  </a:cubicBezTo>
                  <a:cubicBezTo>
                    <a:pt x="233" y="404"/>
                    <a:pt x="233" y="404"/>
                    <a:pt x="233" y="404"/>
                  </a:cubicBezTo>
                  <a:cubicBezTo>
                    <a:pt x="224" y="402"/>
                    <a:pt x="224" y="402"/>
                    <a:pt x="224" y="402"/>
                  </a:cubicBezTo>
                  <a:cubicBezTo>
                    <a:pt x="222" y="397"/>
                    <a:pt x="222" y="397"/>
                    <a:pt x="222" y="397"/>
                  </a:cubicBezTo>
                  <a:cubicBezTo>
                    <a:pt x="237" y="371"/>
                    <a:pt x="237" y="371"/>
                    <a:pt x="237" y="371"/>
                  </a:cubicBezTo>
                  <a:cubicBezTo>
                    <a:pt x="236" y="365"/>
                    <a:pt x="236" y="365"/>
                    <a:pt x="236" y="365"/>
                  </a:cubicBezTo>
                  <a:cubicBezTo>
                    <a:pt x="240" y="362"/>
                    <a:pt x="240" y="362"/>
                    <a:pt x="240" y="362"/>
                  </a:cubicBezTo>
                  <a:cubicBezTo>
                    <a:pt x="240" y="362"/>
                    <a:pt x="239" y="358"/>
                    <a:pt x="238" y="356"/>
                  </a:cubicBezTo>
                  <a:cubicBezTo>
                    <a:pt x="237" y="355"/>
                    <a:pt x="239" y="349"/>
                    <a:pt x="239" y="349"/>
                  </a:cubicBezTo>
                  <a:cubicBezTo>
                    <a:pt x="240" y="342"/>
                    <a:pt x="240" y="342"/>
                    <a:pt x="240" y="342"/>
                  </a:cubicBezTo>
                  <a:cubicBezTo>
                    <a:pt x="242" y="334"/>
                    <a:pt x="242" y="334"/>
                    <a:pt x="242" y="334"/>
                  </a:cubicBezTo>
                  <a:cubicBezTo>
                    <a:pt x="237" y="317"/>
                    <a:pt x="237" y="317"/>
                    <a:pt x="237" y="317"/>
                  </a:cubicBezTo>
                  <a:cubicBezTo>
                    <a:pt x="240" y="314"/>
                    <a:pt x="240" y="314"/>
                    <a:pt x="240" y="314"/>
                  </a:cubicBezTo>
                  <a:cubicBezTo>
                    <a:pt x="244" y="314"/>
                    <a:pt x="244" y="314"/>
                    <a:pt x="244" y="314"/>
                  </a:cubicBezTo>
                  <a:cubicBezTo>
                    <a:pt x="245" y="314"/>
                    <a:pt x="247" y="313"/>
                    <a:pt x="249" y="313"/>
                  </a:cubicBezTo>
                  <a:cubicBezTo>
                    <a:pt x="251" y="312"/>
                    <a:pt x="252" y="311"/>
                    <a:pt x="255" y="308"/>
                  </a:cubicBezTo>
                  <a:cubicBezTo>
                    <a:pt x="256" y="306"/>
                    <a:pt x="256" y="306"/>
                    <a:pt x="256" y="306"/>
                  </a:cubicBezTo>
                  <a:cubicBezTo>
                    <a:pt x="257" y="301"/>
                    <a:pt x="257" y="301"/>
                    <a:pt x="257" y="301"/>
                  </a:cubicBezTo>
                  <a:cubicBezTo>
                    <a:pt x="257" y="292"/>
                    <a:pt x="257" y="292"/>
                    <a:pt x="257" y="292"/>
                  </a:cubicBezTo>
                  <a:cubicBezTo>
                    <a:pt x="262" y="279"/>
                    <a:pt x="262" y="279"/>
                    <a:pt x="262" y="279"/>
                  </a:cubicBezTo>
                  <a:cubicBezTo>
                    <a:pt x="262" y="279"/>
                    <a:pt x="270" y="269"/>
                    <a:pt x="271" y="267"/>
                  </a:cubicBezTo>
                  <a:cubicBezTo>
                    <a:pt x="272" y="265"/>
                    <a:pt x="275" y="258"/>
                    <a:pt x="275" y="258"/>
                  </a:cubicBezTo>
                  <a:cubicBezTo>
                    <a:pt x="275" y="258"/>
                    <a:pt x="273" y="250"/>
                    <a:pt x="272" y="248"/>
                  </a:cubicBezTo>
                  <a:cubicBezTo>
                    <a:pt x="270" y="247"/>
                    <a:pt x="267" y="241"/>
                    <a:pt x="267" y="241"/>
                  </a:cubicBezTo>
                  <a:cubicBezTo>
                    <a:pt x="267" y="236"/>
                    <a:pt x="267" y="236"/>
                    <a:pt x="267" y="236"/>
                  </a:cubicBezTo>
                  <a:cubicBezTo>
                    <a:pt x="273" y="232"/>
                    <a:pt x="273" y="232"/>
                    <a:pt x="273" y="232"/>
                  </a:cubicBezTo>
                  <a:cubicBezTo>
                    <a:pt x="275" y="228"/>
                    <a:pt x="275" y="228"/>
                    <a:pt x="275" y="228"/>
                  </a:cubicBezTo>
                  <a:cubicBezTo>
                    <a:pt x="275" y="228"/>
                    <a:pt x="275" y="221"/>
                    <a:pt x="275" y="220"/>
                  </a:cubicBezTo>
                  <a:cubicBezTo>
                    <a:pt x="275" y="220"/>
                    <a:pt x="275" y="220"/>
                    <a:pt x="275" y="220"/>
                  </a:cubicBezTo>
                  <a:cubicBezTo>
                    <a:pt x="275" y="220"/>
                    <a:pt x="275" y="220"/>
                    <a:pt x="275" y="220"/>
                  </a:cubicBezTo>
                  <a:cubicBezTo>
                    <a:pt x="275" y="220"/>
                    <a:pt x="275" y="220"/>
                    <a:pt x="275" y="220"/>
                  </a:cubicBezTo>
                  <a:cubicBezTo>
                    <a:pt x="275" y="220"/>
                    <a:pt x="275" y="220"/>
                    <a:pt x="275" y="220"/>
                  </a:cubicBezTo>
                  <a:cubicBezTo>
                    <a:pt x="275" y="220"/>
                    <a:pt x="275" y="220"/>
                    <a:pt x="275" y="220"/>
                  </a:cubicBezTo>
                  <a:cubicBezTo>
                    <a:pt x="275" y="220"/>
                    <a:pt x="275" y="220"/>
                    <a:pt x="275" y="220"/>
                  </a:cubicBezTo>
                  <a:cubicBezTo>
                    <a:pt x="275" y="220"/>
                    <a:pt x="275" y="220"/>
                    <a:pt x="275" y="220"/>
                  </a:cubicBezTo>
                  <a:cubicBezTo>
                    <a:pt x="275" y="220"/>
                    <a:pt x="275" y="220"/>
                    <a:pt x="275" y="220"/>
                  </a:cubicBezTo>
                  <a:cubicBezTo>
                    <a:pt x="275" y="220"/>
                    <a:pt x="275" y="220"/>
                    <a:pt x="275" y="220"/>
                  </a:cubicBezTo>
                  <a:cubicBezTo>
                    <a:pt x="275" y="220"/>
                    <a:pt x="275" y="220"/>
                    <a:pt x="275" y="220"/>
                  </a:cubicBezTo>
                  <a:cubicBezTo>
                    <a:pt x="275" y="220"/>
                    <a:pt x="275" y="220"/>
                    <a:pt x="275" y="220"/>
                  </a:cubicBezTo>
                  <a:cubicBezTo>
                    <a:pt x="275" y="220"/>
                    <a:pt x="275" y="220"/>
                    <a:pt x="275" y="220"/>
                  </a:cubicBezTo>
                  <a:cubicBezTo>
                    <a:pt x="275" y="220"/>
                    <a:pt x="275" y="220"/>
                    <a:pt x="275" y="220"/>
                  </a:cubicBezTo>
                  <a:cubicBezTo>
                    <a:pt x="275" y="220"/>
                    <a:pt x="275" y="220"/>
                    <a:pt x="275" y="220"/>
                  </a:cubicBezTo>
                  <a:cubicBezTo>
                    <a:pt x="275" y="220"/>
                    <a:pt x="275" y="220"/>
                    <a:pt x="275" y="220"/>
                  </a:cubicBezTo>
                  <a:cubicBezTo>
                    <a:pt x="275" y="219"/>
                    <a:pt x="275" y="219"/>
                    <a:pt x="275" y="219"/>
                  </a:cubicBezTo>
                  <a:cubicBezTo>
                    <a:pt x="275" y="219"/>
                    <a:pt x="275" y="219"/>
                    <a:pt x="275" y="219"/>
                  </a:cubicBezTo>
                  <a:cubicBezTo>
                    <a:pt x="275" y="219"/>
                    <a:pt x="275" y="219"/>
                    <a:pt x="275" y="219"/>
                  </a:cubicBezTo>
                  <a:cubicBezTo>
                    <a:pt x="275" y="219"/>
                    <a:pt x="275" y="219"/>
                    <a:pt x="275" y="219"/>
                  </a:cubicBezTo>
                  <a:cubicBezTo>
                    <a:pt x="275" y="219"/>
                    <a:pt x="275" y="219"/>
                    <a:pt x="275" y="219"/>
                  </a:cubicBezTo>
                  <a:cubicBezTo>
                    <a:pt x="275" y="219"/>
                    <a:pt x="275" y="219"/>
                    <a:pt x="275" y="219"/>
                  </a:cubicBezTo>
                  <a:cubicBezTo>
                    <a:pt x="275" y="219"/>
                    <a:pt x="275" y="219"/>
                    <a:pt x="275" y="219"/>
                  </a:cubicBezTo>
                  <a:cubicBezTo>
                    <a:pt x="275" y="219"/>
                    <a:pt x="275" y="219"/>
                    <a:pt x="275" y="219"/>
                  </a:cubicBezTo>
                  <a:cubicBezTo>
                    <a:pt x="275" y="219"/>
                    <a:pt x="275" y="219"/>
                    <a:pt x="275" y="219"/>
                  </a:cubicBezTo>
                  <a:cubicBezTo>
                    <a:pt x="275" y="218"/>
                    <a:pt x="275" y="218"/>
                    <a:pt x="275" y="218"/>
                  </a:cubicBezTo>
                  <a:cubicBezTo>
                    <a:pt x="275" y="218"/>
                    <a:pt x="275" y="218"/>
                    <a:pt x="275" y="218"/>
                  </a:cubicBezTo>
                  <a:cubicBezTo>
                    <a:pt x="275" y="218"/>
                    <a:pt x="275" y="218"/>
                    <a:pt x="275" y="218"/>
                  </a:cubicBezTo>
                  <a:cubicBezTo>
                    <a:pt x="275" y="218"/>
                    <a:pt x="275" y="218"/>
                    <a:pt x="275" y="218"/>
                  </a:cubicBezTo>
                  <a:cubicBezTo>
                    <a:pt x="276" y="218"/>
                    <a:pt x="276" y="218"/>
                    <a:pt x="276" y="218"/>
                  </a:cubicBezTo>
                  <a:cubicBezTo>
                    <a:pt x="276" y="218"/>
                    <a:pt x="276" y="218"/>
                    <a:pt x="276" y="218"/>
                  </a:cubicBezTo>
                  <a:cubicBezTo>
                    <a:pt x="276" y="218"/>
                    <a:pt x="276" y="218"/>
                    <a:pt x="276" y="218"/>
                  </a:cubicBezTo>
                  <a:cubicBezTo>
                    <a:pt x="276" y="218"/>
                    <a:pt x="276" y="218"/>
                    <a:pt x="276" y="218"/>
                  </a:cubicBezTo>
                  <a:cubicBezTo>
                    <a:pt x="276" y="218"/>
                    <a:pt x="276" y="218"/>
                    <a:pt x="276" y="218"/>
                  </a:cubicBezTo>
                  <a:cubicBezTo>
                    <a:pt x="276" y="217"/>
                    <a:pt x="276" y="217"/>
                    <a:pt x="276" y="217"/>
                  </a:cubicBezTo>
                  <a:cubicBezTo>
                    <a:pt x="276" y="217"/>
                    <a:pt x="276" y="217"/>
                    <a:pt x="276" y="217"/>
                  </a:cubicBezTo>
                  <a:cubicBezTo>
                    <a:pt x="276" y="217"/>
                    <a:pt x="276" y="217"/>
                    <a:pt x="276" y="217"/>
                  </a:cubicBezTo>
                  <a:cubicBezTo>
                    <a:pt x="276" y="217"/>
                    <a:pt x="276" y="217"/>
                    <a:pt x="276" y="217"/>
                  </a:cubicBezTo>
                  <a:cubicBezTo>
                    <a:pt x="276" y="217"/>
                    <a:pt x="276" y="217"/>
                    <a:pt x="276" y="217"/>
                  </a:cubicBezTo>
                  <a:cubicBezTo>
                    <a:pt x="276" y="217"/>
                    <a:pt x="276" y="217"/>
                    <a:pt x="276" y="217"/>
                  </a:cubicBezTo>
                  <a:cubicBezTo>
                    <a:pt x="276" y="217"/>
                    <a:pt x="276" y="217"/>
                    <a:pt x="276" y="217"/>
                  </a:cubicBezTo>
                  <a:cubicBezTo>
                    <a:pt x="276" y="217"/>
                    <a:pt x="276" y="217"/>
                    <a:pt x="276" y="217"/>
                  </a:cubicBezTo>
                  <a:cubicBezTo>
                    <a:pt x="276" y="216"/>
                    <a:pt x="276" y="216"/>
                    <a:pt x="276" y="216"/>
                  </a:cubicBezTo>
                  <a:cubicBezTo>
                    <a:pt x="276" y="216"/>
                    <a:pt x="276" y="216"/>
                    <a:pt x="276" y="216"/>
                  </a:cubicBezTo>
                  <a:cubicBezTo>
                    <a:pt x="276" y="216"/>
                    <a:pt x="276" y="216"/>
                    <a:pt x="276" y="216"/>
                  </a:cubicBezTo>
                  <a:cubicBezTo>
                    <a:pt x="276" y="216"/>
                    <a:pt x="276" y="216"/>
                    <a:pt x="276" y="216"/>
                  </a:cubicBezTo>
                  <a:cubicBezTo>
                    <a:pt x="276" y="216"/>
                    <a:pt x="276" y="216"/>
                    <a:pt x="276" y="216"/>
                  </a:cubicBezTo>
                  <a:cubicBezTo>
                    <a:pt x="276" y="216"/>
                    <a:pt x="276" y="216"/>
                    <a:pt x="276" y="216"/>
                  </a:cubicBezTo>
                  <a:cubicBezTo>
                    <a:pt x="276" y="216"/>
                    <a:pt x="276" y="216"/>
                    <a:pt x="276" y="216"/>
                  </a:cubicBezTo>
                  <a:cubicBezTo>
                    <a:pt x="277" y="216"/>
                    <a:pt x="277" y="216"/>
                    <a:pt x="277" y="216"/>
                  </a:cubicBezTo>
                  <a:cubicBezTo>
                    <a:pt x="277" y="216"/>
                    <a:pt x="277" y="216"/>
                    <a:pt x="277" y="216"/>
                  </a:cubicBezTo>
                  <a:cubicBezTo>
                    <a:pt x="277" y="215"/>
                    <a:pt x="277" y="215"/>
                    <a:pt x="277" y="215"/>
                  </a:cubicBezTo>
                  <a:cubicBezTo>
                    <a:pt x="277" y="215"/>
                    <a:pt x="277" y="215"/>
                    <a:pt x="277" y="215"/>
                  </a:cubicBezTo>
                  <a:cubicBezTo>
                    <a:pt x="277" y="215"/>
                    <a:pt x="277" y="215"/>
                    <a:pt x="277" y="215"/>
                  </a:cubicBezTo>
                  <a:cubicBezTo>
                    <a:pt x="277" y="215"/>
                    <a:pt x="277" y="215"/>
                    <a:pt x="277" y="215"/>
                  </a:cubicBezTo>
                  <a:cubicBezTo>
                    <a:pt x="277" y="215"/>
                    <a:pt x="277" y="215"/>
                    <a:pt x="277" y="215"/>
                  </a:cubicBezTo>
                  <a:cubicBezTo>
                    <a:pt x="277" y="215"/>
                    <a:pt x="277" y="215"/>
                    <a:pt x="277" y="215"/>
                  </a:cubicBezTo>
                  <a:cubicBezTo>
                    <a:pt x="277" y="215"/>
                    <a:pt x="277" y="215"/>
                    <a:pt x="277" y="215"/>
                  </a:cubicBezTo>
                  <a:cubicBezTo>
                    <a:pt x="277" y="215"/>
                    <a:pt x="277" y="215"/>
                    <a:pt x="277" y="215"/>
                  </a:cubicBezTo>
                  <a:cubicBezTo>
                    <a:pt x="277" y="215"/>
                    <a:pt x="277" y="215"/>
                    <a:pt x="277" y="215"/>
                  </a:cubicBezTo>
                  <a:cubicBezTo>
                    <a:pt x="277" y="215"/>
                    <a:pt x="277" y="215"/>
                    <a:pt x="277" y="215"/>
                  </a:cubicBezTo>
                  <a:cubicBezTo>
                    <a:pt x="277" y="215"/>
                    <a:pt x="277" y="215"/>
                    <a:pt x="277" y="215"/>
                  </a:cubicBezTo>
                  <a:cubicBezTo>
                    <a:pt x="277" y="215"/>
                    <a:pt x="277" y="215"/>
                    <a:pt x="277" y="215"/>
                  </a:cubicBezTo>
                  <a:cubicBezTo>
                    <a:pt x="277" y="215"/>
                    <a:pt x="277" y="215"/>
                    <a:pt x="277" y="215"/>
                  </a:cubicBezTo>
                  <a:cubicBezTo>
                    <a:pt x="277" y="215"/>
                    <a:pt x="277" y="215"/>
                    <a:pt x="277" y="215"/>
                  </a:cubicBezTo>
                  <a:cubicBezTo>
                    <a:pt x="277" y="213"/>
                    <a:pt x="281" y="209"/>
                    <a:pt x="281" y="209"/>
                  </a:cubicBezTo>
                  <a:cubicBezTo>
                    <a:pt x="285" y="201"/>
                    <a:pt x="285" y="201"/>
                    <a:pt x="285" y="201"/>
                  </a:cubicBezTo>
                  <a:cubicBezTo>
                    <a:pt x="295" y="206"/>
                    <a:pt x="295" y="206"/>
                    <a:pt x="295" y="206"/>
                  </a:cubicBezTo>
                  <a:cubicBezTo>
                    <a:pt x="300" y="206"/>
                    <a:pt x="300" y="206"/>
                    <a:pt x="300" y="206"/>
                  </a:cubicBezTo>
                  <a:cubicBezTo>
                    <a:pt x="302" y="202"/>
                    <a:pt x="302" y="202"/>
                    <a:pt x="302" y="202"/>
                  </a:cubicBezTo>
                  <a:cubicBezTo>
                    <a:pt x="301" y="199"/>
                    <a:pt x="300" y="178"/>
                    <a:pt x="303" y="174"/>
                  </a:cubicBezTo>
                  <a:cubicBezTo>
                    <a:pt x="303" y="174"/>
                    <a:pt x="317" y="175"/>
                    <a:pt x="319" y="174"/>
                  </a:cubicBezTo>
                  <a:cubicBezTo>
                    <a:pt x="320" y="174"/>
                    <a:pt x="325" y="176"/>
                    <a:pt x="326" y="177"/>
                  </a:cubicBezTo>
                  <a:cubicBezTo>
                    <a:pt x="326" y="177"/>
                    <a:pt x="326" y="177"/>
                    <a:pt x="326" y="177"/>
                  </a:cubicBezTo>
                  <a:cubicBezTo>
                    <a:pt x="326" y="177"/>
                    <a:pt x="326" y="177"/>
                    <a:pt x="326" y="177"/>
                  </a:cubicBezTo>
                  <a:cubicBezTo>
                    <a:pt x="327" y="178"/>
                    <a:pt x="328" y="178"/>
                    <a:pt x="329" y="178"/>
                  </a:cubicBezTo>
                  <a:cubicBezTo>
                    <a:pt x="331" y="179"/>
                    <a:pt x="333" y="179"/>
                    <a:pt x="333" y="179"/>
                  </a:cubicBezTo>
                  <a:cubicBezTo>
                    <a:pt x="339" y="178"/>
                    <a:pt x="339" y="178"/>
                    <a:pt x="339" y="178"/>
                  </a:cubicBezTo>
                  <a:cubicBezTo>
                    <a:pt x="343" y="173"/>
                    <a:pt x="343" y="173"/>
                    <a:pt x="343" y="173"/>
                  </a:cubicBezTo>
                  <a:cubicBezTo>
                    <a:pt x="339" y="169"/>
                    <a:pt x="339" y="169"/>
                    <a:pt x="339" y="169"/>
                  </a:cubicBezTo>
                  <a:cubicBezTo>
                    <a:pt x="343" y="164"/>
                    <a:pt x="343" y="157"/>
                    <a:pt x="342" y="156"/>
                  </a:cubicBezTo>
                  <a:cubicBezTo>
                    <a:pt x="341" y="154"/>
                    <a:pt x="339" y="145"/>
                    <a:pt x="338" y="144"/>
                  </a:cubicBezTo>
                  <a:cubicBezTo>
                    <a:pt x="338" y="143"/>
                    <a:pt x="340" y="142"/>
                    <a:pt x="340" y="142"/>
                  </a:cubicBezTo>
                  <a:cubicBezTo>
                    <a:pt x="342" y="142"/>
                    <a:pt x="342" y="142"/>
                    <a:pt x="342" y="142"/>
                  </a:cubicBezTo>
                  <a:cubicBezTo>
                    <a:pt x="342" y="142"/>
                    <a:pt x="343" y="141"/>
                    <a:pt x="344" y="141"/>
                  </a:cubicBezTo>
                  <a:cubicBezTo>
                    <a:pt x="349" y="137"/>
                    <a:pt x="349" y="137"/>
                    <a:pt x="349" y="137"/>
                  </a:cubicBezTo>
                  <a:cubicBezTo>
                    <a:pt x="354" y="138"/>
                    <a:pt x="354" y="138"/>
                    <a:pt x="354" y="138"/>
                  </a:cubicBezTo>
                  <a:cubicBezTo>
                    <a:pt x="354" y="138"/>
                    <a:pt x="354" y="137"/>
                    <a:pt x="355" y="137"/>
                  </a:cubicBezTo>
                  <a:cubicBezTo>
                    <a:pt x="356" y="137"/>
                    <a:pt x="356" y="136"/>
                    <a:pt x="356" y="136"/>
                  </a:cubicBezTo>
                  <a:cubicBezTo>
                    <a:pt x="356" y="136"/>
                    <a:pt x="353" y="130"/>
                    <a:pt x="355" y="127"/>
                  </a:cubicBezTo>
                  <a:cubicBezTo>
                    <a:pt x="356" y="125"/>
                    <a:pt x="357" y="125"/>
                    <a:pt x="359" y="125"/>
                  </a:cubicBezTo>
                  <a:cubicBezTo>
                    <a:pt x="359" y="125"/>
                    <a:pt x="359" y="125"/>
                    <a:pt x="359" y="125"/>
                  </a:cubicBezTo>
                  <a:cubicBezTo>
                    <a:pt x="359" y="125"/>
                    <a:pt x="359" y="125"/>
                    <a:pt x="359" y="125"/>
                  </a:cubicBezTo>
                  <a:cubicBezTo>
                    <a:pt x="359" y="125"/>
                    <a:pt x="359" y="125"/>
                    <a:pt x="359" y="125"/>
                  </a:cubicBezTo>
                  <a:cubicBezTo>
                    <a:pt x="359" y="125"/>
                    <a:pt x="359" y="125"/>
                    <a:pt x="359" y="125"/>
                  </a:cubicBezTo>
                  <a:cubicBezTo>
                    <a:pt x="359" y="125"/>
                    <a:pt x="359" y="125"/>
                    <a:pt x="359" y="125"/>
                  </a:cubicBezTo>
                  <a:cubicBezTo>
                    <a:pt x="359" y="125"/>
                    <a:pt x="359" y="125"/>
                    <a:pt x="359" y="125"/>
                  </a:cubicBezTo>
                  <a:cubicBezTo>
                    <a:pt x="360" y="125"/>
                    <a:pt x="360" y="125"/>
                    <a:pt x="360" y="125"/>
                  </a:cubicBezTo>
                  <a:cubicBezTo>
                    <a:pt x="360" y="125"/>
                    <a:pt x="360" y="125"/>
                    <a:pt x="360" y="125"/>
                  </a:cubicBezTo>
                  <a:cubicBezTo>
                    <a:pt x="360" y="125"/>
                    <a:pt x="360" y="125"/>
                    <a:pt x="360" y="125"/>
                  </a:cubicBezTo>
                  <a:cubicBezTo>
                    <a:pt x="360" y="125"/>
                    <a:pt x="360" y="125"/>
                    <a:pt x="360" y="125"/>
                  </a:cubicBezTo>
                  <a:cubicBezTo>
                    <a:pt x="360" y="125"/>
                    <a:pt x="360" y="125"/>
                    <a:pt x="360" y="125"/>
                  </a:cubicBezTo>
                  <a:cubicBezTo>
                    <a:pt x="360" y="125"/>
                    <a:pt x="360" y="125"/>
                    <a:pt x="360" y="125"/>
                  </a:cubicBezTo>
                  <a:cubicBezTo>
                    <a:pt x="360" y="125"/>
                    <a:pt x="360" y="125"/>
                    <a:pt x="360" y="125"/>
                  </a:cubicBezTo>
                  <a:cubicBezTo>
                    <a:pt x="360" y="125"/>
                    <a:pt x="360" y="125"/>
                    <a:pt x="360" y="125"/>
                  </a:cubicBezTo>
                  <a:cubicBezTo>
                    <a:pt x="361" y="125"/>
                    <a:pt x="361" y="125"/>
                    <a:pt x="361" y="125"/>
                  </a:cubicBezTo>
                  <a:cubicBezTo>
                    <a:pt x="361" y="125"/>
                    <a:pt x="361" y="125"/>
                    <a:pt x="361" y="125"/>
                  </a:cubicBezTo>
                  <a:cubicBezTo>
                    <a:pt x="361" y="125"/>
                    <a:pt x="361" y="125"/>
                    <a:pt x="361" y="125"/>
                  </a:cubicBezTo>
                  <a:cubicBezTo>
                    <a:pt x="361" y="125"/>
                    <a:pt x="361" y="125"/>
                    <a:pt x="361" y="125"/>
                  </a:cubicBezTo>
                  <a:cubicBezTo>
                    <a:pt x="361" y="125"/>
                    <a:pt x="361" y="125"/>
                    <a:pt x="361" y="125"/>
                  </a:cubicBezTo>
                  <a:cubicBezTo>
                    <a:pt x="361" y="125"/>
                    <a:pt x="361" y="125"/>
                    <a:pt x="361" y="125"/>
                  </a:cubicBezTo>
                  <a:cubicBezTo>
                    <a:pt x="361" y="125"/>
                    <a:pt x="361" y="125"/>
                    <a:pt x="361" y="125"/>
                  </a:cubicBezTo>
                  <a:cubicBezTo>
                    <a:pt x="361" y="125"/>
                    <a:pt x="361" y="125"/>
                    <a:pt x="361" y="125"/>
                  </a:cubicBezTo>
                  <a:cubicBezTo>
                    <a:pt x="361" y="125"/>
                    <a:pt x="361" y="125"/>
                    <a:pt x="361" y="125"/>
                  </a:cubicBezTo>
                  <a:cubicBezTo>
                    <a:pt x="361" y="125"/>
                    <a:pt x="361" y="125"/>
                    <a:pt x="361" y="125"/>
                  </a:cubicBezTo>
                  <a:cubicBezTo>
                    <a:pt x="361" y="125"/>
                    <a:pt x="361" y="125"/>
                    <a:pt x="361" y="125"/>
                  </a:cubicBezTo>
                  <a:cubicBezTo>
                    <a:pt x="361" y="125"/>
                    <a:pt x="361" y="125"/>
                    <a:pt x="361" y="125"/>
                  </a:cubicBezTo>
                  <a:cubicBezTo>
                    <a:pt x="361" y="125"/>
                    <a:pt x="361" y="125"/>
                    <a:pt x="361" y="125"/>
                  </a:cubicBezTo>
                  <a:cubicBezTo>
                    <a:pt x="361" y="125"/>
                    <a:pt x="361" y="125"/>
                    <a:pt x="361" y="125"/>
                  </a:cubicBezTo>
                  <a:cubicBezTo>
                    <a:pt x="362" y="125"/>
                    <a:pt x="362" y="125"/>
                    <a:pt x="362" y="125"/>
                  </a:cubicBezTo>
                  <a:cubicBezTo>
                    <a:pt x="362" y="125"/>
                    <a:pt x="362" y="125"/>
                    <a:pt x="362" y="125"/>
                  </a:cubicBezTo>
                  <a:cubicBezTo>
                    <a:pt x="362" y="125"/>
                    <a:pt x="362" y="125"/>
                    <a:pt x="362" y="125"/>
                  </a:cubicBezTo>
                  <a:cubicBezTo>
                    <a:pt x="362" y="125"/>
                    <a:pt x="362" y="125"/>
                    <a:pt x="362" y="125"/>
                  </a:cubicBezTo>
                  <a:cubicBezTo>
                    <a:pt x="363" y="125"/>
                    <a:pt x="363" y="125"/>
                    <a:pt x="363" y="125"/>
                  </a:cubicBezTo>
                  <a:cubicBezTo>
                    <a:pt x="363" y="125"/>
                    <a:pt x="363" y="125"/>
                    <a:pt x="363" y="125"/>
                  </a:cubicBezTo>
                  <a:cubicBezTo>
                    <a:pt x="363" y="125"/>
                    <a:pt x="363" y="125"/>
                    <a:pt x="363" y="125"/>
                  </a:cubicBezTo>
                  <a:cubicBezTo>
                    <a:pt x="363" y="125"/>
                    <a:pt x="363" y="125"/>
                    <a:pt x="363" y="125"/>
                  </a:cubicBezTo>
                  <a:cubicBezTo>
                    <a:pt x="363" y="126"/>
                    <a:pt x="363" y="126"/>
                    <a:pt x="363" y="126"/>
                  </a:cubicBezTo>
                  <a:cubicBezTo>
                    <a:pt x="363" y="126"/>
                    <a:pt x="363" y="126"/>
                    <a:pt x="363" y="126"/>
                  </a:cubicBezTo>
                  <a:cubicBezTo>
                    <a:pt x="363" y="126"/>
                    <a:pt x="363" y="126"/>
                    <a:pt x="363" y="126"/>
                  </a:cubicBezTo>
                  <a:cubicBezTo>
                    <a:pt x="363" y="126"/>
                    <a:pt x="363" y="126"/>
                    <a:pt x="363" y="126"/>
                  </a:cubicBezTo>
                  <a:cubicBezTo>
                    <a:pt x="363" y="126"/>
                    <a:pt x="363" y="126"/>
                    <a:pt x="363" y="126"/>
                  </a:cubicBezTo>
                  <a:cubicBezTo>
                    <a:pt x="363" y="126"/>
                    <a:pt x="363" y="126"/>
                    <a:pt x="363" y="126"/>
                  </a:cubicBezTo>
                  <a:cubicBezTo>
                    <a:pt x="363" y="126"/>
                    <a:pt x="363" y="126"/>
                    <a:pt x="363" y="126"/>
                  </a:cubicBezTo>
                  <a:cubicBezTo>
                    <a:pt x="363" y="126"/>
                    <a:pt x="363" y="126"/>
                    <a:pt x="363" y="126"/>
                  </a:cubicBezTo>
                  <a:close/>
                </a:path>
              </a:pathLst>
            </a:custGeom>
            <a:solidFill>
              <a:srgbClr val="D8D8D8"/>
            </a:solidFill>
            <a:ln w="3175" cap="rnd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Lato Light"/>
              </a:endParaRPr>
            </a:p>
          </p:txBody>
        </p:sp>
        <p:sp>
          <p:nvSpPr>
            <p:cNvPr id="44" name="Freeform 102">
              <a:extLst>
                <a:ext uri="{FF2B5EF4-FFF2-40B4-BE49-F238E27FC236}">
                  <a16:creationId xmlns:a16="http://schemas.microsoft.com/office/drawing/2014/main" id="{71F6BB0F-A33C-0A16-EAC6-34F2C4BCB7B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28550" y="-33603"/>
              <a:ext cx="3373052" cy="3300666"/>
            </a:xfrm>
            <a:custGeom>
              <a:avLst/>
              <a:gdLst>
                <a:gd name="T0" fmla="*/ 395 w 1479"/>
                <a:gd name="T1" fmla="*/ 1054 h 1493"/>
                <a:gd name="T2" fmla="*/ 339 w 1479"/>
                <a:gd name="T3" fmla="*/ 1061 h 1493"/>
                <a:gd name="T4" fmla="*/ 359 w 1479"/>
                <a:gd name="T5" fmla="*/ 1012 h 1493"/>
                <a:gd name="T6" fmla="*/ 298 w 1479"/>
                <a:gd name="T7" fmla="*/ 970 h 1493"/>
                <a:gd name="T8" fmla="*/ 266 w 1479"/>
                <a:gd name="T9" fmla="*/ 914 h 1493"/>
                <a:gd name="T10" fmla="*/ 197 w 1479"/>
                <a:gd name="T11" fmla="*/ 908 h 1493"/>
                <a:gd name="T12" fmla="*/ 159 w 1479"/>
                <a:gd name="T13" fmla="*/ 875 h 1493"/>
                <a:gd name="T14" fmla="*/ 149 w 1479"/>
                <a:gd name="T15" fmla="*/ 820 h 1493"/>
                <a:gd name="T16" fmla="*/ 130 w 1479"/>
                <a:gd name="T17" fmla="*/ 737 h 1493"/>
                <a:gd name="T18" fmla="*/ 185 w 1479"/>
                <a:gd name="T19" fmla="*/ 696 h 1493"/>
                <a:gd name="T20" fmla="*/ 122 w 1479"/>
                <a:gd name="T21" fmla="*/ 671 h 1493"/>
                <a:gd name="T22" fmla="*/ 160 w 1479"/>
                <a:gd name="T23" fmla="*/ 558 h 1493"/>
                <a:gd name="T24" fmla="*/ 101 w 1479"/>
                <a:gd name="T25" fmla="*/ 459 h 1493"/>
                <a:gd name="T26" fmla="*/ 76 w 1479"/>
                <a:gd name="T27" fmla="*/ 383 h 1493"/>
                <a:gd name="T28" fmla="*/ 12 w 1479"/>
                <a:gd name="T29" fmla="*/ 272 h 1493"/>
                <a:gd name="T30" fmla="*/ 0 w 1479"/>
                <a:gd name="T31" fmla="*/ 237 h 1493"/>
                <a:gd name="T32" fmla="*/ 0 w 1479"/>
                <a:gd name="T33" fmla="*/ 237 h 1493"/>
                <a:gd name="T34" fmla="*/ 1 w 1479"/>
                <a:gd name="T35" fmla="*/ 236 h 1493"/>
                <a:gd name="T36" fmla="*/ 3 w 1479"/>
                <a:gd name="T37" fmla="*/ 234 h 1493"/>
                <a:gd name="T38" fmla="*/ 8 w 1479"/>
                <a:gd name="T39" fmla="*/ 229 h 1493"/>
                <a:gd name="T40" fmla="*/ 47 w 1479"/>
                <a:gd name="T41" fmla="*/ 167 h 1493"/>
                <a:gd name="T42" fmla="*/ 56 w 1479"/>
                <a:gd name="T43" fmla="*/ 176 h 1493"/>
                <a:gd name="T44" fmla="*/ 92 w 1479"/>
                <a:gd name="T45" fmla="*/ 183 h 1493"/>
                <a:gd name="T46" fmla="*/ 196 w 1479"/>
                <a:gd name="T47" fmla="*/ 194 h 1493"/>
                <a:gd name="T48" fmla="*/ 258 w 1479"/>
                <a:gd name="T49" fmla="*/ 207 h 1493"/>
                <a:gd name="T50" fmla="*/ 281 w 1479"/>
                <a:gd name="T51" fmla="*/ 280 h 1493"/>
                <a:gd name="T52" fmla="*/ 161 w 1479"/>
                <a:gd name="T53" fmla="*/ 320 h 1493"/>
                <a:gd name="T54" fmla="*/ 109 w 1479"/>
                <a:gd name="T55" fmla="*/ 310 h 1493"/>
                <a:gd name="T56" fmla="*/ 150 w 1479"/>
                <a:gd name="T57" fmla="*/ 340 h 1493"/>
                <a:gd name="T58" fmla="*/ 189 w 1479"/>
                <a:gd name="T59" fmla="*/ 388 h 1493"/>
                <a:gd name="T60" fmla="*/ 232 w 1479"/>
                <a:gd name="T61" fmla="*/ 422 h 1493"/>
                <a:gd name="T62" fmla="*/ 288 w 1479"/>
                <a:gd name="T63" fmla="*/ 416 h 1493"/>
                <a:gd name="T64" fmla="*/ 239 w 1479"/>
                <a:gd name="T65" fmla="*/ 380 h 1493"/>
                <a:gd name="T66" fmla="*/ 322 w 1479"/>
                <a:gd name="T67" fmla="*/ 369 h 1493"/>
                <a:gd name="T68" fmla="*/ 315 w 1479"/>
                <a:gd name="T69" fmla="*/ 253 h 1493"/>
                <a:gd name="T70" fmla="*/ 350 w 1479"/>
                <a:gd name="T71" fmla="*/ 213 h 1493"/>
                <a:gd name="T72" fmla="*/ 283 w 1479"/>
                <a:gd name="T73" fmla="*/ 136 h 1493"/>
                <a:gd name="T74" fmla="*/ 351 w 1479"/>
                <a:gd name="T75" fmla="*/ 157 h 1493"/>
                <a:gd name="T76" fmla="*/ 407 w 1479"/>
                <a:gd name="T77" fmla="*/ 178 h 1493"/>
                <a:gd name="T78" fmla="*/ 420 w 1479"/>
                <a:gd name="T79" fmla="*/ 84 h 1493"/>
                <a:gd name="T80" fmla="*/ 447 w 1479"/>
                <a:gd name="T81" fmla="*/ 17 h 1493"/>
                <a:gd name="T82" fmla="*/ 1446 w 1479"/>
                <a:gd name="T83" fmla="*/ 837 h 1493"/>
                <a:gd name="T84" fmla="*/ 1247 w 1479"/>
                <a:gd name="T85" fmla="*/ 947 h 1493"/>
                <a:gd name="T86" fmla="*/ 1027 w 1479"/>
                <a:gd name="T87" fmla="*/ 1015 h 1493"/>
                <a:gd name="T88" fmla="*/ 1113 w 1479"/>
                <a:gd name="T89" fmla="*/ 1192 h 1493"/>
                <a:gd name="T90" fmla="*/ 1187 w 1479"/>
                <a:gd name="T91" fmla="*/ 1460 h 1493"/>
                <a:gd name="T92" fmla="*/ 1119 w 1479"/>
                <a:gd name="T93" fmla="*/ 1449 h 1493"/>
                <a:gd name="T94" fmla="*/ 1105 w 1479"/>
                <a:gd name="T95" fmla="*/ 1486 h 1493"/>
                <a:gd name="T96" fmla="*/ 1061 w 1479"/>
                <a:gd name="T97" fmla="*/ 1452 h 1493"/>
                <a:gd name="T98" fmla="*/ 988 w 1479"/>
                <a:gd name="T99" fmla="*/ 1445 h 1493"/>
                <a:gd name="T100" fmla="*/ 919 w 1479"/>
                <a:gd name="T101" fmla="*/ 1435 h 1493"/>
                <a:gd name="T102" fmla="*/ 899 w 1479"/>
                <a:gd name="T103" fmla="*/ 1437 h 1493"/>
                <a:gd name="T104" fmla="*/ 898 w 1479"/>
                <a:gd name="T105" fmla="*/ 1438 h 1493"/>
                <a:gd name="T106" fmla="*/ 883 w 1479"/>
                <a:gd name="T107" fmla="*/ 1439 h 1493"/>
                <a:gd name="T108" fmla="*/ 693 w 1479"/>
                <a:gd name="T109" fmla="*/ 1413 h 1493"/>
                <a:gd name="T110" fmla="*/ 650 w 1479"/>
                <a:gd name="T111" fmla="*/ 1303 h 1493"/>
                <a:gd name="T112" fmla="*/ 648 w 1479"/>
                <a:gd name="T113" fmla="*/ 1232 h 1493"/>
                <a:gd name="T114" fmla="*/ 664 w 1479"/>
                <a:gd name="T115" fmla="*/ 1146 h 1493"/>
                <a:gd name="T116" fmla="*/ 594 w 1479"/>
                <a:gd name="T117" fmla="*/ 1113 h 1493"/>
                <a:gd name="T118" fmla="*/ 521 w 1479"/>
                <a:gd name="T119" fmla="*/ 1124 h 1493"/>
                <a:gd name="T120" fmla="*/ 382 w 1479"/>
                <a:gd name="T121" fmla="*/ 71 h 1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479" h="1493">
                  <a:moveTo>
                    <a:pt x="460" y="1096"/>
                  </a:moveTo>
                  <a:cubicBezTo>
                    <a:pt x="452" y="1098"/>
                    <a:pt x="452" y="1098"/>
                    <a:pt x="452" y="1098"/>
                  </a:cubicBezTo>
                  <a:cubicBezTo>
                    <a:pt x="452" y="1098"/>
                    <a:pt x="447" y="1103"/>
                    <a:pt x="447" y="1101"/>
                  </a:cubicBezTo>
                  <a:cubicBezTo>
                    <a:pt x="446" y="1099"/>
                    <a:pt x="448" y="1095"/>
                    <a:pt x="448" y="1093"/>
                  </a:cubicBezTo>
                  <a:cubicBezTo>
                    <a:pt x="447" y="1092"/>
                    <a:pt x="442" y="1095"/>
                    <a:pt x="443" y="1091"/>
                  </a:cubicBezTo>
                  <a:cubicBezTo>
                    <a:pt x="444" y="1089"/>
                    <a:pt x="443" y="1086"/>
                    <a:pt x="442" y="1085"/>
                  </a:cubicBezTo>
                  <a:cubicBezTo>
                    <a:pt x="440" y="1083"/>
                    <a:pt x="434" y="1083"/>
                    <a:pt x="436" y="1079"/>
                  </a:cubicBezTo>
                  <a:cubicBezTo>
                    <a:pt x="438" y="1076"/>
                    <a:pt x="443" y="1074"/>
                    <a:pt x="443" y="1074"/>
                  </a:cubicBezTo>
                  <a:cubicBezTo>
                    <a:pt x="443" y="1072"/>
                    <a:pt x="443" y="1072"/>
                    <a:pt x="443" y="1072"/>
                  </a:cubicBezTo>
                  <a:cubicBezTo>
                    <a:pt x="439" y="1068"/>
                    <a:pt x="439" y="1068"/>
                    <a:pt x="439" y="1068"/>
                  </a:cubicBezTo>
                  <a:cubicBezTo>
                    <a:pt x="428" y="1063"/>
                    <a:pt x="428" y="1063"/>
                    <a:pt x="428" y="1063"/>
                  </a:cubicBezTo>
                  <a:cubicBezTo>
                    <a:pt x="428" y="1063"/>
                    <a:pt x="427" y="1057"/>
                    <a:pt x="425" y="1057"/>
                  </a:cubicBezTo>
                  <a:cubicBezTo>
                    <a:pt x="424" y="1056"/>
                    <a:pt x="421" y="1053"/>
                    <a:pt x="421" y="1053"/>
                  </a:cubicBezTo>
                  <a:cubicBezTo>
                    <a:pt x="421" y="1053"/>
                    <a:pt x="418" y="1049"/>
                    <a:pt x="414" y="1048"/>
                  </a:cubicBezTo>
                  <a:cubicBezTo>
                    <a:pt x="410" y="1046"/>
                    <a:pt x="407" y="1055"/>
                    <a:pt x="407" y="1055"/>
                  </a:cubicBezTo>
                  <a:cubicBezTo>
                    <a:pt x="403" y="1051"/>
                    <a:pt x="403" y="1051"/>
                    <a:pt x="403" y="1051"/>
                  </a:cubicBezTo>
                  <a:cubicBezTo>
                    <a:pt x="395" y="1054"/>
                    <a:pt x="395" y="1054"/>
                    <a:pt x="395" y="1054"/>
                  </a:cubicBezTo>
                  <a:cubicBezTo>
                    <a:pt x="389" y="1063"/>
                    <a:pt x="389" y="1063"/>
                    <a:pt x="389" y="1063"/>
                  </a:cubicBezTo>
                  <a:cubicBezTo>
                    <a:pt x="385" y="1064"/>
                    <a:pt x="385" y="1064"/>
                    <a:pt x="385" y="1064"/>
                  </a:cubicBezTo>
                  <a:cubicBezTo>
                    <a:pt x="379" y="1065"/>
                    <a:pt x="379" y="1065"/>
                    <a:pt x="379" y="1065"/>
                  </a:cubicBezTo>
                  <a:cubicBezTo>
                    <a:pt x="370" y="1067"/>
                    <a:pt x="370" y="1067"/>
                    <a:pt x="370" y="1067"/>
                  </a:cubicBezTo>
                  <a:cubicBezTo>
                    <a:pt x="368" y="1073"/>
                    <a:pt x="368" y="1073"/>
                    <a:pt x="368" y="1073"/>
                  </a:cubicBezTo>
                  <a:cubicBezTo>
                    <a:pt x="369" y="1079"/>
                    <a:pt x="369" y="1079"/>
                    <a:pt x="369" y="1079"/>
                  </a:cubicBezTo>
                  <a:cubicBezTo>
                    <a:pt x="364" y="1083"/>
                    <a:pt x="364" y="1083"/>
                    <a:pt x="364" y="1083"/>
                  </a:cubicBezTo>
                  <a:cubicBezTo>
                    <a:pt x="352" y="1082"/>
                    <a:pt x="352" y="1082"/>
                    <a:pt x="352" y="1082"/>
                  </a:cubicBezTo>
                  <a:cubicBezTo>
                    <a:pt x="354" y="1082"/>
                    <a:pt x="354" y="1082"/>
                    <a:pt x="354" y="1082"/>
                  </a:cubicBezTo>
                  <a:cubicBezTo>
                    <a:pt x="347" y="1078"/>
                    <a:pt x="347" y="1078"/>
                    <a:pt x="347" y="1078"/>
                  </a:cubicBezTo>
                  <a:cubicBezTo>
                    <a:pt x="347" y="1075"/>
                    <a:pt x="347" y="1075"/>
                    <a:pt x="347" y="1075"/>
                  </a:cubicBezTo>
                  <a:cubicBezTo>
                    <a:pt x="343" y="1075"/>
                    <a:pt x="343" y="1075"/>
                    <a:pt x="343" y="1075"/>
                  </a:cubicBezTo>
                  <a:cubicBezTo>
                    <a:pt x="340" y="1074"/>
                    <a:pt x="340" y="1074"/>
                    <a:pt x="340" y="1074"/>
                  </a:cubicBezTo>
                  <a:cubicBezTo>
                    <a:pt x="342" y="1072"/>
                    <a:pt x="342" y="1072"/>
                    <a:pt x="342" y="1072"/>
                  </a:cubicBezTo>
                  <a:cubicBezTo>
                    <a:pt x="340" y="1069"/>
                    <a:pt x="340" y="1069"/>
                    <a:pt x="340" y="1069"/>
                  </a:cubicBezTo>
                  <a:cubicBezTo>
                    <a:pt x="337" y="1063"/>
                    <a:pt x="337" y="1063"/>
                    <a:pt x="337" y="1063"/>
                  </a:cubicBezTo>
                  <a:cubicBezTo>
                    <a:pt x="339" y="1061"/>
                    <a:pt x="339" y="1061"/>
                    <a:pt x="339" y="1061"/>
                  </a:cubicBezTo>
                  <a:cubicBezTo>
                    <a:pt x="335" y="1059"/>
                    <a:pt x="335" y="1059"/>
                    <a:pt x="335" y="1059"/>
                  </a:cubicBezTo>
                  <a:cubicBezTo>
                    <a:pt x="333" y="1057"/>
                    <a:pt x="333" y="1057"/>
                    <a:pt x="333" y="1057"/>
                  </a:cubicBezTo>
                  <a:cubicBezTo>
                    <a:pt x="335" y="1053"/>
                    <a:pt x="335" y="1053"/>
                    <a:pt x="335" y="1053"/>
                  </a:cubicBezTo>
                  <a:cubicBezTo>
                    <a:pt x="333" y="1050"/>
                    <a:pt x="333" y="1050"/>
                    <a:pt x="333" y="1050"/>
                  </a:cubicBezTo>
                  <a:cubicBezTo>
                    <a:pt x="330" y="1046"/>
                    <a:pt x="330" y="1046"/>
                    <a:pt x="330" y="1046"/>
                  </a:cubicBezTo>
                  <a:cubicBezTo>
                    <a:pt x="325" y="1045"/>
                    <a:pt x="325" y="1045"/>
                    <a:pt x="325" y="1045"/>
                  </a:cubicBezTo>
                  <a:cubicBezTo>
                    <a:pt x="321" y="1042"/>
                    <a:pt x="321" y="1042"/>
                    <a:pt x="321" y="1042"/>
                  </a:cubicBezTo>
                  <a:cubicBezTo>
                    <a:pt x="321" y="1039"/>
                    <a:pt x="321" y="1039"/>
                    <a:pt x="321" y="1039"/>
                  </a:cubicBezTo>
                  <a:cubicBezTo>
                    <a:pt x="323" y="1032"/>
                    <a:pt x="323" y="1032"/>
                    <a:pt x="323" y="1032"/>
                  </a:cubicBezTo>
                  <a:cubicBezTo>
                    <a:pt x="323" y="1032"/>
                    <a:pt x="323" y="1031"/>
                    <a:pt x="327" y="1029"/>
                  </a:cubicBezTo>
                  <a:cubicBezTo>
                    <a:pt x="331" y="1028"/>
                    <a:pt x="332" y="1029"/>
                    <a:pt x="332" y="1029"/>
                  </a:cubicBezTo>
                  <a:cubicBezTo>
                    <a:pt x="338" y="1031"/>
                    <a:pt x="338" y="1031"/>
                    <a:pt x="338" y="1031"/>
                  </a:cubicBezTo>
                  <a:cubicBezTo>
                    <a:pt x="345" y="1029"/>
                    <a:pt x="345" y="1029"/>
                    <a:pt x="345" y="1029"/>
                  </a:cubicBezTo>
                  <a:cubicBezTo>
                    <a:pt x="345" y="1029"/>
                    <a:pt x="352" y="1023"/>
                    <a:pt x="353" y="1022"/>
                  </a:cubicBezTo>
                  <a:cubicBezTo>
                    <a:pt x="355" y="1021"/>
                    <a:pt x="353" y="1016"/>
                    <a:pt x="353" y="1016"/>
                  </a:cubicBezTo>
                  <a:cubicBezTo>
                    <a:pt x="357" y="1015"/>
                    <a:pt x="357" y="1015"/>
                    <a:pt x="357" y="1015"/>
                  </a:cubicBezTo>
                  <a:cubicBezTo>
                    <a:pt x="359" y="1012"/>
                    <a:pt x="359" y="1012"/>
                    <a:pt x="359" y="1012"/>
                  </a:cubicBezTo>
                  <a:cubicBezTo>
                    <a:pt x="359" y="1006"/>
                    <a:pt x="359" y="1006"/>
                    <a:pt x="359" y="1006"/>
                  </a:cubicBezTo>
                  <a:cubicBezTo>
                    <a:pt x="354" y="1004"/>
                    <a:pt x="354" y="1004"/>
                    <a:pt x="354" y="1004"/>
                  </a:cubicBezTo>
                  <a:cubicBezTo>
                    <a:pt x="350" y="1003"/>
                    <a:pt x="350" y="1003"/>
                    <a:pt x="350" y="1003"/>
                  </a:cubicBezTo>
                  <a:cubicBezTo>
                    <a:pt x="346" y="1000"/>
                    <a:pt x="346" y="1000"/>
                    <a:pt x="346" y="1000"/>
                  </a:cubicBezTo>
                  <a:cubicBezTo>
                    <a:pt x="348" y="995"/>
                    <a:pt x="348" y="995"/>
                    <a:pt x="348" y="995"/>
                  </a:cubicBezTo>
                  <a:cubicBezTo>
                    <a:pt x="343" y="995"/>
                    <a:pt x="343" y="995"/>
                    <a:pt x="343" y="995"/>
                  </a:cubicBezTo>
                  <a:cubicBezTo>
                    <a:pt x="338" y="994"/>
                    <a:pt x="338" y="994"/>
                    <a:pt x="338" y="994"/>
                  </a:cubicBezTo>
                  <a:cubicBezTo>
                    <a:pt x="334" y="993"/>
                    <a:pt x="334" y="993"/>
                    <a:pt x="334" y="993"/>
                  </a:cubicBezTo>
                  <a:cubicBezTo>
                    <a:pt x="331" y="994"/>
                    <a:pt x="331" y="994"/>
                    <a:pt x="331" y="994"/>
                  </a:cubicBezTo>
                  <a:cubicBezTo>
                    <a:pt x="328" y="997"/>
                    <a:pt x="328" y="997"/>
                    <a:pt x="328" y="997"/>
                  </a:cubicBezTo>
                  <a:cubicBezTo>
                    <a:pt x="323" y="997"/>
                    <a:pt x="323" y="997"/>
                    <a:pt x="323" y="997"/>
                  </a:cubicBezTo>
                  <a:cubicBezTo>
                    <a:pt x="322" y="988"/>
                    <a:pt x="322" y="988"/>
                    <a:pt x="322" y="988"/>
                  </a:cubicBezTo>
                  <a:cubicBezTo>
                    <a:pt x="320" y="984"/>
                    <a:pt x="320" y="984"/>
                    <a:pt x="320" y="984"/>
                  </a:cubicBezTo>
                  <a:cubicBezTo>
                    <a:pt x="315" y="982"/>
                    <a:pt x="315" y="982"/>
                    <a:pt x="315" y="982"/>
                  </a:cubicBezTo>
                  <a:cubicBezTo>
                    <a:pt x="304" y="980"/>
                    <a:pt x="304" y="980"/>
                    <a:pt x="304" y="980"/>
                  </a:cubicBezTo>
                  <a:cubicBezTo>
                    <a:pt x="299" y="973"/>
                    <a:pt x="299" y="973"/>
                    <a:pt x="299" y="973"/>
                  </a:cubicBezTo>
                  <a:cubicBezTo>
                    <a:pt x="298" y="970"/>
                    <a:pt x="298" y="970"/>
                    <a:pt x="298" y="970"/>
                  </a:cubicBezTo>
                  <a:cubicBezTo>
                    <a:pt x="298" y="970"/>
                    <a:pt x="297" y="970"/>
                    <a:pt x="294" y="969"/>
                  </a:cubicBezTo>
                  <a:cubicBezTo>
                    <a:pt x="291" y="969"/>
                    <a:pt x="293" y="966"/>
                    <a:pt x="293" y="966"/>
                  </a:cubicBezTo>
                  <a:cubicBezTo>
                    <a:pt x="293" y="961"/>
                    <a:pt x="293" y="961"/>
                    <a:pt x="293" y="961"/>
                  </a:cubicBezTo>
                  <a:cubicBezTo>
                    <a:pt x="289" y="961"/>
                    <a:pt x="289" y="961"/>
                    <a:pt x="289" y="961"/>
                  </a:cubicBezTo>
                  <a:cubicBezTo>
                    <a:pt x="285" y="957"/>
                    <a:pt x="285" y="957"/>
                    <a:pt x="285" y="957"/>
                  </a:cubicBezTo>
                  <a:cubicBezTo>
                    <a:pt x="278" y="955"/>
                    <a:pt x="278" y="955"/>
                    <a:pt x="278" y="955"/>
                  </a:cubicBezTo>
                  <a:cubicBezTo>
                    <a:pt x="281" y="947"/>
                    <a:pt x="281" y="947"/>
                    <a:pt x="281" y="947"/>
                  </a:cubicBezTo>
                  <a:cubicBezTo>
                    <a:pt x="281" y="944"/>
                    <a:pt x="281" y="944"/>
                    <a:pt x="281" y="944"/>
                  </a:cubicBezTo>
                  <a:cubicBezTo>
                    <a:pt x="282" y="939"/>
                    <a:pt x="282" y="939"/>
                    <a:pt x="282" y="939"/>
                  </a:cubicBezTo>
                  <a:cubicBezTo>
                    <a:pt x="279" y="936"/>
                    <a:pt x="279" y="936"/>
                    <a:pt x="279" y="936"/>
                  </a:cubicBezTo>
                  <a:cubicBezTo>
                    <a:pt x="273" y="932"/>
                    <a:pt x="273" y="932"/>
                    <a:pt x="273" y="932"/>
                  </a:cubicBezTo>
                  <a:cubicBezTo>
                    <a:pt x="273" y="929"/>
                    <a:pt x="273" y="929"/>
                    <a:pt x="273" y="929"/>
                  </a:cubicBezTo>
                  <a:cubicBezTo>
                    <a:pt x="273" y="926"/>
                    <a:pt x="273" y="926"/>
                    <a:pt x="273" y="926"/>
                  </a:cubicBezTo>
                  <a:cubicBezTo>
                    <a:pt x="273" y="918"/>
                    <a:pt x="273" y="918"/>
                    <a:pt x="273" y="918"/>
                  </a:cubicBezTo>
                  <a:cubicBezTo>
                    <a:pt x="271" y="914"/>
                    <a:pt x="271" y="914"/>
                    <a:pt x="271" y="914"/>
                  </a:cubicBezTo>
                  <a:cubicBezTo>
                    <a:pt x="267" y="916"/>
                    <a:pt x="267" y="916"/>
                    <a:pt x="267" y="916"/>
                  </a:cubicBezTo>
                  <a:cubicBezTo>
                    <a:pt x="266" y="914"/>
                    <a:pt x="266" y="914"/>
                    <a:pt x="266" y="914"/>
                  </a:cubicBezTo>
                  <a:cubicBezTo>
                    <a:pt x="263" y="915"/>
                    <a:pt x="263" y="915"/>
                    <a:pt x="263" y="915"/>
                  </a:cubicBezTo>
                  <a:cubicBezTo>
                    <a:pt x="260" y="913"/>
                    <a:pt x="260" y="913"/>
                    <a:pt x="260" y="913"/>
                  </a:cubicBezTo>
                  <a:cubicBezTo>
                    <a:pt x="257" y="910"/>
                    <a:pt x="257" y="910"/>
                    <a:pt x="257" y="910"/>
                  </a:cubicBezTo>
                  <a:cubicBezTo>
                    <a:pt x="248" y="908"/>
                    <a:pt x="248" y="908"/>
                    <a:pt x="248" y="908"/>
                  </a:cubicBezTo>
                  <a:cubicBezTo>
                    <a:pt x="248" y="908"/>
                    <a:pt x="245" y="909"/>
                    <a:pt x="241" y="910"/>
                  </a:cubicBezTo>
                  <a:cubicBezTo>
                    <a:pt x="238" y="911"/>
                    <a:pt x="239" y="912"/>
                    <a:pt x="237" y="912"/>
                  </a:cubicBezTo>
                  <a:cubicBezTo>
                    <a:pt x="235" y="913"/>
                    <a:pt x="234" y="915"/>
                    <a:pt x="234" y="917"/>
                  </a:cubicBezTo>
                  <a:cubicBezTo>
                    <a:pt x="233" y="919"/>
                    <a:pt x="229" y="920"/>
                    <a:pt x="228" y="920"/>
                  </a:cubicBezTo>
                  <a:cubicBezTo>
                    <a:pt x="226" y="921"/>
                    <a:pt x="224" y="918"/>
                    <a:pt x="224" y="918"/>
                  </a:cubicBezTo>
                  <a:cubicBezTo>
                    <a:pt x="224" y="915"/>
                    <a:pt x="224" y="915"/>
                    <a:pt x="224" y="915"/>
                  </a:cubicBezTo>
                  <a:cubicBezTo>
                    <a:pt x="223" y="909"/>
                    <a:pt x="223" y="909"/>
                    <a:pt x="223" y="909"/>
                  </a:cubicBezTo>
                  <a:cubicBezTo>
                    <a:pt x="215" y="909"/>
                    <a:pt x="215" y="909"/>
                    <a:pt x="215" y="909"/>
                  </a:cubicBezTo>
                  <a:cubicBezTo>
                    <a:pt x="208" y="911"/>
                    <a:pt x="208" y="911"/>
                    <a:pt x="208" y="911"/>
                  </a:cubicBezTo>
                  <a:cubicBezTo>
                    <a:pt x="207" y="913"/>
                    <a:pt x="207" y="913"/>
                    <a:pt x="207" y="913"/>
                  </a:cubicBezTo>
                  <a:cubicBezTo>
                    <a:pt x="202" y="913"/>
                    <a:pt x="202" y="913"/>
                    <a:pt x="202" y="913"/>
                  </a:cubicBezTo>
                  <a:cubicBezTo>
                    <a:pt x="200" y="909"/>
                    <a:pt x="200" y="909"/>
                    <a:pt x="200" y="909"/>
                  </a:cubicBezTo>
                  <a:cubicBezTo>
                    <a:pt x="197" y="908"/>
                    <a:pt x="197" y="908"/>
                    <a:pt x="197" y="908"/>
                  </a:cubicBezTo>
                  <a:cubicBezTo>
                    <a:pt x="192" y="910"/>
                    <a:pt x="192" y="910"/>
                    <a:pt x="192" y="910"/>
                  </a:cubicBezTo>
                  <a:cubicBezTo>
                    <a:pt x="192" y="910"/>
                    <a:pt x="191" y="912"/>
                    <a:pt x="190" y="912"/>
                  </a:cubicBezTo>
                  <a:cubicBezTo>
                    <a:pt x="189" y="913"/>
                    <a:pt x="188" y="912"/>
                    <a:pt x="187" y="912"/>
                  </a:cubicBezTo>
                  <a:cubicBezTo>
                    <a:pt x="186" y="912"/>
                    <a:pt x="184" y="911"/>
                    <a:pt x="183" y="910"/>
                  </a:cubicBezTo>
                  <a:cubicBezTo>
                    <a:pt x="183" y="909"/>
                    <a:pt x="183" y="908"/>
                    <a:pt x="183" y="907"/>
                  </a:cubicBezTo>
                  <a:cubicBezTo>
                    <a:pt x="183" y="906"/>
                    <a:pt x="183" y="904"/>
                    <a:pt x="183" y="904"/>
                  </a:cubicBezTo>
                  <a:cubicBezTo>
                    <a:pt x="184" y="899"/>
                    <a:pt x="184" y="899"/>
                    <a:pt x="184" y="899"/>
                  </a:cubicBezTo>
                  <a:cubicBezTo>
                    <a:pt x="184" y="899"/>
                    <a:pt x="180" y="896"/>
                    <a:pt x="179" y="895"/>
                  </a:cubicBezTo>
                  <a:cubicBezTo>
                    <a:pt x="179" y="893"/>
                    <a:pt x="178" y="890"/>
                    <a:pt x="178" y="890"/>
                  </a:cubicBezTo>
                  <a:cubicBezTo>
                    <a:pt x="178" y="890"/>
                    <a:pt x="176" y="889"/>
                    <a:pt x="175" y="888"/>
                  </a:cubicBezTo>
                  <a:cubicBezTo>
                    <a:pt x="174" y="888"/>
                    <a:pt x="173" y="887"/>
                    <a:pt x="173" y="887"/>
                  </a:cubicBezTo>
                  <a:cubicBezTo>
                    <a:pt x="174" y="884"/>
                    <a:pt x="174" y="884"/>
                    <a:pt x="174" y="884"/>
                  </a:cubicBezTo>
                  <a:cubicBezTo>
                    <a:pt x="170" y="882"/>
                    <a:pt x="170" y="882"/>
                    <a:pt x="170" y="882"/>
                  </a:cubicBezTo>
                  <a:cubicBezTo>
                    <a:pt x="165" y="878"/>
                    <a:pt x="165" y="878"/>
                    <a:pt x="165" y="878"/>
                  </a:cubicBezTo>
                  <a:cubicBezTo>
                    <a:pt x="167" y="875"/>
                    <a:pt x="167" y="875"/>
                    <a:pt x="167" y="875"/>
                  </a:cubicBezTo>
                  <a:cubicBezTo>
                    <a:pt x="163" y="872"/>
                    <a:pt x="163" y="872"/>
                    <a:pt x="163" y="872"/>
                  </a:cubicBezTo>
                  <a:cubicBezTo>
                    <a:pt x="159" y="875"/>
                    <a:pt x="159" y="875"/>
                    <a:pt x="159" y="875"/>
                  </a:cubicBezTo>
                  <a:cubicBezTo>
                    <a:pt x="159" y="871"/>
                    <a:pt x="159" y="871"/>
                    <a:pt x="159" y="871"/>
                  </a:cubicBezTo>
                  <a:cubicBezTo>
                    <a:pt x="157" y="863"/>
                    <a:pt x="157" y="863"/>
                    <a:pt x="157" y="863"/>
                  </a:cubicBezTo>
                  <a:cubicBezTo>
                    <a:pt x="159" y="860"/>
                    <a:pt x="159" y="860"/>
                    <a:pt x="159" y="860"/>
                  </a:cubicBezTo>
                  <a:cubicBezTo>
                    <a:pt x="158" y="850"/>
                    <a:pt x="158" y="850"/>
                    <a:pt x="158" y="850"/>
                  </a:cubicBezTo>
                  <a:cubicBezTo>
                    <a:pt x="158" y="850"/>
                    <a:pt x="156" y="849"/>
                    <a:pt x="155" y="849"/>
                  </a:cubicBezTo>
                  <a:cubicBezTo>
                    <a:pt x="154" y="849"/>
                    <a:pt x="151" y="847"/>
                    <a:pt x="151" y="847"/>
                  </a:cubicBezTo>
                  <a:cubicBezTo>
                    <a:pt x="147" y="846"/>
                    <a:pt x="147" y="846"/>
                    <a:pt x="147" y="846"/>
                  </a:cubicBezTo>
                  <a:cubicBezTo>
                    <a:pt x="147" y="843"/>
                    <a:pt x="147" y="843"/>
                    <a:pt x="147" y="843"/>
                  </a:cubicBezTo>
                  <a:cubicBezTo>
                    <a:pt x="144" y="840"/>
                    <a:pt x="144" y="840"/>
                    <a:pt x="144" y="840"/>
                  </a:cubicBezTo>
                  <a:cubicBezTo>
                    <a:pt x="141" y="841"/>
                    <a:pt x="141" y="841"/>
                    <a:pt x="141" y="841"/>
                  </a:cubicBezTo>
                  <a:cubicBezTo>
                    <a:pt x="141" y="841"/>
                    <a:pt x="140" y="841"/>
                    <a:pt x="140" y="840"/>
                  </a:cubicBezTo>
                  <a:cubicBezTo>
                    <a:pt x="140" y="839"/>
                    <a:pt x="138" y="835"/>
                    <a:pt x="138" y="835"/>
                  </a:cubicBezTo>
                  <a:cubicBezTo>
                    <a:pt x="141" y="832"/>
                    <a:pt x="141" y="832"/>
                    <a:pt x="141" y="832"/>
                  </a:cubicBezTo>
                  <a:cubicBezTo>
                    <a:pt x="141" y="832"/>
                    <a:pt x="141" y="828"/>
                    <a:pt x="141" y="827"/>
                  </a:cubicBezTo>
                  <a:cubicBezTo>
                    <a:pt x="141" y="825"/>
                    <a:pt x="146" y="825"/>
                    <a:pt x="146" y="825"/>
                  </a:cubicBezTo>
                  <a:cubicBezTo>
                    <a:pt x="148" y="824"/>
                    <a:pt x="148" y="824"/>
                    <a:pt x="148" y="824"/>
                  </a:cubicBezTo>
                  <a:cubicBezTo>
                    <a:pt x="149" y="820"/>
                    <a:pt x="149" y="820"/>
                    <a:pt x="149" y="820"/>
                  </a:cubicBezTo>
                  <a:cubicBezTo>
                    <a:pt x="149" y="820"/>
                    <a:pt x="146" y="820"/>
                    <a:pt x="144" y="818"/>
                  </a:cubicBezTo>
                  <a:cubicBezTo>
                    <a:pt x="143" y="816"/>
                    <a:pt x="144" y="818"/>
                    <a:pt x="144" y="817"/>
                  </a:cubicBezTo>
                  <a:cubicBezTo>
                    <a:pt x="144" y="816"/>
                    <a:pt x="143" y="817"/>
                    <a:pt x="143" y="817"/>
                  </a:cubicBezTo>
                  <a:cubicBezTo>
                    <a:pt x="143" y="817"/>
                    <a:pt x="142" y="816"/>
                    <a:pt x="142" y="815"/>
                  </a:cubicBezTo>
                  <a:cubicBezTo>
                    <a:pt x="142" y="814"/>
                    <a:pt x="142" y="812"/>
                    <a:pt x="141" y="811"/>
                  </a:cubicBezTo>
                  <a:cubicBezTo>
                    <a:pt x="140" y="810"/>
                    <a:pt x="138" y="809"/>
                    <a:pt x="138" y="809"/>
                  </a:cubicBezTo>
                  <a:cubicBezTo>
                    <a:pt x="137" y="808"/>
                    <a:pt x="137" y="809"/>
                    <a:pt x="135" y="807"/>
                  </a:cubicBezTo>
                  <a:cubicBezTo>
                    <a:pt x="134" y="805"/>
                    <a:pt x="134" y="804"/>
                    <a:pt x="134" y="804"/>
                  </a:cubicBezTo>
                  <a:cubicBezTo>
                    <a:pt x="131" y="802"/>
                    <a:pt x="133" y="797"/>
                    <a:pt x="131" y="795"/>
                  </a:cubicBezTo>
                  <a:cubicBezTo>
                    <a:pt x="127" y="791"/>
                    <a:pt x="127" y="784"/>
                    <a:pt x="125" y="782"/>
                  </a:cubicBezTo>
                  <a:cubicBezTo>
                    <a:pt x="122" y="777"/>
                    <a:pt x="124" y="776"/>
                    <a:pt x="125" y="773"/>
                  </a:cubicBezTo>
                  <a:cubicBezTo>
                    <a:pt x="126" y="767"/>
                    <a:pt x="129" y="762"/>
                    <a:pt x="130" y="752"/>
                  </a:cubicBezTo>
                  <a:cubicBezTo>
                    <a:pt x="130" y="745"/>
                    <a:pt x="130" y="745"/>
                    <a:pt x="130" y="745"/>
                  </a:cubicBezTo>
                  <a:cubicBezTo>
                    <a:pt x="135" y="741"/>
                    <a:pt x="135" y="741"/>
                    <a:pt x="135" y="741"/>
                  </a:cubicBezTo>
                  <a:cubicBezTo>
                    <a:pt x="135" y="739"/>
                    <a:pt x="135" y="739"/>
                    <a:pt x="135" y="739"/>
                  </a:cubicBezTo>
                  <a:cubicBezTo>
                    <a:pt x="130" y="737"/>
                    <a:pt x="130" y="737"/>
                    <a:pt x="130" y="737"/>
                  </a:cubicBezTo>
                  <a:cubicBezTo>
                    <a:pt x="130" y="737"/>
                    <a:pt x="130" y="737"/>
                    <a:pt x="130" y="737"/>
                  </a:cubicBezTo>
                  <a:cubicBezTo>
                    <a:pt x="130" y="735"/>
                    <a:pt x="130" y="735"/>
                    <a:pt x="130" y="735"/>
                  </a:cubicBezTo>
                  <a:cubicBezTo>
                    <a:pt x="127" y="724"/>
                    <a:pt x="127" y="724"/>
                    <a:pt x="127" y="724"/>
                  </a:cubicBezTo>
                  <a:cubicBezTo>
                    <a:pt x="128" y="719"/>
                    <a:pt x="128" y="719"/>
                    <a:pt x="128" y="719"/>
                  </a:cubicBezTo>
                  <a:cubicBezTo>
                    <a:pt x="131" y="722"/>
                    <a:pt x="131" y="722"/>
                    <a:pt x="131" y="722"/>
                  </a:cubicBezTo>
                  <a:cubicBezTo>
                    <a:pt x="134" y="723"/>
                    <a:pt x="134" y="723"/>
                    <a:pt x="134" y="723"/>
                  </a:cubicBezTo>
                  <a:cubicBezTo>
                    <a:pt x="137" y="720"/>
                    <a:pt x="137" y="720"/>
                    <a:pt x="137" y="720"/>
                  </a:cubicBezTo>
                  <a:cubicBezTo>
                    <a:pt x="136" y="715"/>
                    <a:pt x="136" y="715"/>
                    <a:pt x="136" y="715"/>
                  </a:cubicBezTo>
                  <a:cubicBezTo>
                    <a:pt x="136" y="715"/>
                    <a:pt x="137" y="712"/>
                    <a:pt x="138" y="712"/>
                  </a:cubicBezTo>
                  <a:cubicBezTo>
                    <a:pt x="139" y="713"/>
                    <a:pt x="145" y="713"/>
                    <a:pt x="145" y="713"/>
                  </a:cubicBezTo>
                  <a:cubicBezTo>
                    <a:pt x="148" y="710"/>
                    <a:pt x="148" y="710"/>
                    <a:pt x="148" y="710"/>
                  </a:cubicBezTo>
                  <a:cubicBezTo>
                    <a:pt x="148" y="704"/>
                    <a:pt x="148" y="704"/>
                    <a:pt x="148" y="704"/>
                  </a:cubicBezTo>
                  <a:cubicBezTo>
                    <a:pt x="151" y="700"/>
                    <a:pt x="151" y="700"/>
                    <a:pt x="151" y="700"/>
                  </a:cubicBezTo>
                  <a:cubicBezTo>
                    <a:pt x="157" y="699"/>
                    <a:pt x="157" y="699"/>
                    <a:pt x="157" y="699"/>
                  </a:cubicBezTo>
                  <a:cubicBezTo>
                    <a:pt x="157" y="699"/>
                    <a:pt x="168" y="699"/>
                    <a:pt x="169" y="700"/>
                  </a:cubicBezTo>
                  <a:cubicBezTo>
                    <a:pt x="170" y="700"/>
                    <a:pt x="175" y="700"/>
                    <a:pt x="176" y="700"/>
                  </a:cubicBezTo>
                  <a:cubicBezTo>
                    <a:pt x="177" y="700"/>
                    <a:pt x="183" y="700"/>
                    <a:pt x="183" y="700"/>
                  </a:cubicBezTo>
                  <a:cubicBezTo>
                    <a:pt x="185" y="696"/>
                    <a:pt x="185" y="696"/>
                    <a:pt x="185" y="696"/>
                  </a:cubicBezTo>
                  <a:cubicBezTo>
                    <a:pt x="177" y="694"/>
                    <a:pt x="177" y="694"/>
                    <a:pt x="177" y="694"/>
                  </a:cubicBezTo>
                  <a:cubicBezTo>
                    <a:pt x="171" y="693"/>
                    <a:pt x="171" y="693"/>
                    <a:pt x="171" y="693"/>
                  </a:cubicBezTo>
                  <a:cubicBezTo>
                    <a:pt x="168" y="688"/>
                    <a:pt x="168" y="688"/>
                    <a:pt x="168" y="688"/>
                  </a:cubicBezTo>
                  <a:cubicBezTo>
                    <a:pt x="162" y="688"/>
                    <a:pt x="162" y="688"/>
                    <a:pt x="162" y="688"/>
                  </a:cubicBezTo>
                  <a:cubicBezTo>
                    <a:pt x="154" y="690"/>
                    <a:pt x="154" y="690"/>
                    <a:pt x="154" y="690"/>
                  </a:cubicBezTo>
                  <a:cubicBezTo>
                    <a:pt x="149" y="691"/>
                    <a:pt x="149" y="691"/>
                    <a:pt x="149" y="691"/>
                  </a:cubicBezTo>
                  <a:cubicBezTo>
                    <a:pt x="142" y="690"/>
                    <a:pt x="142" y="690"/>
                    <a:pt x="142" y="690"/>
                  </a:cubicBezTo>
                  <a:cubicBezTo>
                    <a:pt x="140" y="687"/>
                    <a:pt x="140" y="687"/>
                    <a:pt x="140" y="687"/>
                  </a:cubicBezTo>
                  <a:cubicBezTo>
                    <a:pt x="140" y="687"/>
                    <a:pt x="135" y="686"/>
                    <a:pt x="134" y="686"/>
                  </a:cubicBezTo>
                  <a:cubicBezTo>
                    <a:pt x="133" y="686"/>
                    <a:pt x="132" y="686"/>
                    <a:pt x="131" y="685"/>
                  </a:cubicBezTo>
                  <a:cubicBezTo>
                    <a:pt x="129" y="685"/>
                    <a:pt x="126" y="678"/>
                    <a:pt x="126" y="678"/>
                  </a:cubicBezTo>
                  <a:cubicBezTo>
                    <a:pt x="126" y="674"/>
                    <a:pt x="126" y="674"/>
                    <a:pt x="126" y="674"/>
                  </a:cubicBezTo>
                  <a:cubicBezTo>
                    <a:pt x="129" y="678"/>
                    <a:pt x="129" y="678"/>
                    <a:pt x="129" y="678"/>
                  </a:cubicBezTo>
                  <a:cubicBezTo>
                    <a:pt x="129" y="678"/>
                    <a:pt x="131" y="679"/>
                    <a:pt x="131" y="678"/>
                  </a:cubicBezTo>
                  <a:cubicBezTo>
                    <a:pt x="131" y="677"/>
                    <a:pt x="130" y="671"/>
                    <a:pt x="130" y="671"/>
                  </a:cubicBezTo>
                  <a:cubicBezTo>
                    <a:pt x="130" y="671"/>
                    <a:pt x="131" y="665"/>
                    <a:pt x="128" y="666"/>
                  </a:cubicBezTo>
                  <a:cubicBezTo>
                    <a:pt x="125" y="667"/>
                    <a:pt x="122" y="669"/>
                    <a:pt x="122" y="671"/>
                  </a:cubicBezTo>
                  <a:cubicBezTo>
                    <a:pt x="122" y="672"/>
                    <a:pt x="120" y="675"/>
                    <a:pt x="120" y="677"/>
                  </a:cubicBezTo>
                  <a:cubicBezTo>
                    <a:pt x="119" y="678"/>
                    <a:pt x="118" y="679"/>
                    <a:pt x="117" y="680"/>
                  </a:cubicBezTo>
                  <a:cubicBezTo>
                    <a:pt x="116" y="681"/>
                    <a:pt x="111" y="682"/>
                    <a:pt x="111" y="682"/>
                  </a:cubicBezTo>
                  <a:cubicBezTo>
                    <a:pt x="107" y="682"/>
                    <a:pt x="107" y="682"/>
                    <a:pt x="107" y="682"/>
                  </a:cubicBezTo>
                  <a:cubicBezTo>
                    <a:pt x="110" y="678"/>
                    <a:pt x="110" y="678"/>
                    <a:pt x="110" y="678"/>
                  </a:cubicBezTo>
                  <a:cubicBezTo>
                    <a:pt x="112" y="673"/>
                    <a:pt x="112" y="673"/>
                    <a:pt x="112" y="673"/>
                  </a:cubicBezTo>
                  <a:cubicBezTo>
                    <a:pt x="112" y="673"/>
                    <a:pt x="117" y="664"/>
                    <a:pt x="117" y="662"/>
                  </a:cubicBezTo>
                  <a:cubicBezTo>
                    <a:pt x="118" y="659"/>
                    <a:pt x="119" y="657"/>
                    <a:pt x="120" y="654"/>
                  </a:cubicBezTo>
                  <a:cubicBezTo>
                    <a:pt x="121" y="652"/>
                    <a:pt x="124" y="651"/>
                    <a:pt x="124" y="651"/>
                  </a:cubicBezTo>
                  <a:cubicBezTo>
                    <a:pt x="127" y="641"/>
                    <a:pt x="127" y="641"/>
                    <a:pt x="127" y="641"/>
                  </a:cubicBezTo>
                  <a:cubicBezTo>
                    <a:pt x="140" y="615"/>
                    <a:pt x="140" y="615"/>
                    <a:pt x="140" y="615"/>
                  </a:cubicBezTo>
                  <a:cubicBezTo>
                    <a:pt x="140" y="615"/>
                    <a:pt x="142" y="607"/>
                    <a:pt x="143" y="606"/>
                  </a:cubicBezTo>
                  <a:cubicBezTo>
                    <a:pt x="143" y="604"/>
                    <a:pt x="146" y="598"/>
                    <a:pt x="146" y="596"/>
                  </a:cubicBezTo>
                  <a:cubicBezTo>
                    <a:pt x="146" y="594"/>
                    <a:pt x="149" y="587"/>
                    <a:pt x="149" y="587"/>
                  </a:cubicBezTo>
                  <a:cubicBezTo>
                    <a:pt x="149" y="587"/>
                    <a:pt x="152" y="576"/>
                    <a:pt x="152" y="574"/>
                  </a:cubicBezTo>
                  <a:cubicBezTo>
                    <a:pt x="152" y="572"/>
                    <a:pt x="154" y="571"/>
                    <a:pt x="156" y="570"/>
                  </a:cubicBezTo>
                  <a:cubicBezTo>
                    <a:pt x="157" y="569"/>
                    <a:pt x="160" y="560"/>
                    <a:pt x="160" y="558"/>
                  </a:cubicBezTo>
                  <a:cubicBezTo>
                    <a:pt x="161" y="556"/>
                    <a:pt x="163" y="538"/>
                    <a:pt x="163" y="538"/>
                  </a:cubicBezTo>
                  <a:cubicBezTo>
                    <a:pt x="161" y="526"/>
                    <a:pt x="161" y="526"/>
                    <a:pt x="161" y="526"/>
                  </a:cubicBezTo>
                  <a:cubicBezTo>
                    <a:pt x="155" y="521"/>
                    <a:pt x="155" y="521"/>
                    <a:pt x="155" y="521"/>
                  </a:cubicBezTo>
                  <a:cubicBezTo>
                    <a:pt x="149" y="518"/>
                    <a:pt x="149" y="518"/>
                    <a:pt x="149" y="518"/>
                  </a:cubicBezTo>
                  <a:cubicBezTo>
                    <a:pt x="149" y="518"/>
                    <a:pt x="142" y="514"/>
                    <a:pt x="141" y="513"/>
                  </a:cubicBezTo>
                  <a:cubicBezTo>
                    <a:pt x="140" y="512"/>
                    <a:pt x="136" y="510"/>
                    <a:pt x="135" y="510"/>
                  </a:cubicBezTo>
                  <a:cubicBezTo>
                    <a:pt x="133" y="509"/>
                    <a:pt x="128" y="508"/>
                    <a:pt x="127" y="508"/>
                  </a:cubicBezTo>
                  <a:cubicBezTo>
                    <a:pt x="126" y="508"/>
                    <a:pt x="122" y="505"/>
                    <a:pt x="119" y="503"/>
                  </a:cubicBezTo>
                  <a:cubicBezTo>
                    <a:pt x="116" y="501"/>
                    <a:pt x="112" y="496"/>
                    <a:pt x="112" y="496"/>
                  </a:cubicBezTo>
                  <a:cubicBezTo>
                    <a:pt x="117" y="488"/>
                    <a:pt x="117" y="488"/>
                    <a:pt x="117" y="488"/>
                  </a:cubicBezTo>
                  <a:cubicBezTo>
                    <a:pt x="117" y="488"/>
                    <a:pt x="118" y="482"/>
                    <a:pt x="118" y="480"/>
                  </a:cubicBezTo>
                  <a:cubicBezTo>
                    <a:pt x="118" y="479"/>
                    <a:pt x="118" y="476"/>
                    <a:pt x="118" y="476"/>
                  </a:cubicBezTo>
                  <a:cubicBezTo>
                    <a:pt x="116" y="472"/>
                    <a:pt x="116" y="472"/>
                    <a:pt x="116" y="472"/>
                  </a:cubicBezTo>
                  <a:cubicBezTo>
                    <a:pt x="113" y="467"/>
                    <a:pt x="113" y="467"/>
                    <a:pt x="113" y="467"/>
                  </a:cubicBezTo>
                  <a:cubicBezTo>
                    <a:pt x="113" y="467"/>
                    <a:pt x="109" y="466"/>
                    <a:pt x="107" y="466"/>
                  </a:cubicBezTo>
                  <a:cubicBezTo>
                    <a:pt x="106" y="467"/>
                    <a:pt x="106" y="464"/>
                    <a:pt x="105" y="462"/>
                  </a:cubicBezTo>
                  <a:cubicBezTo>
                    <a:pt x="105" y="460"/>
                    <a:pt x="103" y="460"/>
                    <a:pt x="101" y="459"/>
                  </a:cubicBezTo>
                  <a:cubicBezTo>
                    <a:pt x="98" y="457"/>
                    <a:pt x="97" y="454"/>
                    <a:pt x="97" y="454"/>
                  </a:cubicBezTo>
                  <a:cubicBezTo>
                    <a:pt x="100" y="448"/>
                    <a:pt x="100" y="448"/>
                    <a:pt x="100" y="448"/>
                  </a:cubicBezTo>
                  <a:cubicBezTo>
                    <a:pt x="100" y="448"/>
                    <a:pt x="99" y="445"/>
                    <a:pt x="98" y="444"/>
                  </a:cubicBezTo>
                  <a:cubicBezTo>
                    <a:pt x="98" y="443"/>
                    <a:pt x="94" y="443"/>
                    <a:pt x="94" y="443"/>
                  </a:cubicBezTo>
                  <a:cubicBezTo>
                    <a:pt x="87" y="442"/>
                    <a:pt x="87" y="442"/>
                    <a:pt x="87" y="442"/>
                  </a:cubicBezTo>
                  <a:cubicBezTo>
                    <a:pt x="82" y="434"/>
                    <a:pt x="82" y="434"/>
                    <a:pt x="82" y="434"/>
                  </a:cubicBezTo>
                  <a:cubicBezTo>
                    <a:pt x="82" y="434"/>
                    <a:pt x="83" y="427"/>
                    <a:pt x="84" y="426"/>
                  </a:cubicBezTo>
                  <a:cubicBezTo>
                    <a:pt x="85" y="424"/>
                    <a:pt x="84" y="423"/>
                    <a:pt x="84" y="423"/>
                  </a:cubicBezTo>
                  <a:cubicBezTo>
                    <a:pt x="79" y="421"/>
                    <a:pt x="79" y="421"/>
                    <a:pt x="79" y="421"/>
                  </a:cubicBezTo>
                  <a:cubicBezTo>
                    <a:pt x="81" y="417"/>
                    <a:pt x="81" y="417"/>
                    <a:pt x="81" y="417"/>
                  </a:cubicBezTo>
                  <a:cubicBezTo>
                    <a:pt x="78" y="411"/>
                    <a:pt x="78" y="411"/>
                    <a:pt x="78" y="411"/>
                  </a:cubicBezTo>
                  <a:cubicBezTo>
                    <a:pt x="79" y="407"/>
                    <a:pt x="79" y="407"/>
                    <a:pt x="79" y="407"/>
                  </a:cubicBezTo>
                  <a:cubicBezTo>
                    <a:pt x="76" y="403"/>
                    <a:pt x="76" y="403"/>
                    <a:pt x="76" y="403"/>
                  </a:cubicBezTo>
                  <a:cubicBezTo>
                    <a:pt x="76" y="400"/>
                    <a:pt x="76" y="400"/>
                    <a:pt x="76" y="400"/>
                  </a:cubicBezTo>
                  <a:cubicBezTo>
                    <a:pt x="79" y="395"/>
                    <a:pt x="79" y="395"/>
                    <a:pt x="79" y="395"/>
                  </a:cubicBezTo>
                  <a:cubicBezTo>
                    <a:pt x="80" y="390"/>
                    <a:pt x="80" y="390"/>
                    <a:pt x="80" y="390"/>
                  </a:cubicBezTo>
                  <a:cubicBezTo>
                    <a:pt x="76" y="383"/>
                    <a:pt x="76" y="383"/>
                    <a:pt x="76" y="383"/>
                  </a:cubicBezTo>
                  <a:cubicBezTo>
                    <a:pt x="76" y="383"/>
                    <a:pt x="73" y="378"/>
                    <a:pt x="73" y="377"/>
                  </a:cubicBezTo>
                  <a:cubicBezTo>
                    <a:pt x="73" y="376"/>
                    <a:pt x="65" y="371"/>
                    <a:pt x="65" y="371"/>
                  </a:cubicBezTo>
                  <a:cubicBezTo>
                    <a:pt x="62" y="364"/>
                    <a:pt x="62" y="364"/>
                    <a:pt x="62" y="364"/>
                  </a:cubicBezTo>
                  <a:cubicBezTo>
                    <a:pt x="54" y="355"/>
                    <a:pt x="54" y="355"/>
                    <a:pt x="54" y="355"/>
                  </a:cubicBezTo>
                  <a:cubicBezTo>
                    <a:pt x="48" y="348"/>
                    <a:pt x="48" y="348"/>
                    <a:pt x="48" y="348"/>
                  </a:cubicBezTo>
                  <a:cubicBezTo>
                    <a:pt x="44" y="344"/>
                    <a:pt x="44" y="344"/>
                    <a:pt x="44" y="344"/>
                  </a:cubicBezTo>
                  <a:cubicBezTo>
                    <a:pt x="41" y="337"/>
                    <a:pt x="41" y="337"/>
                    <a:pt x="41" y="337"/>
                  </a:cubicBezTo>
                  <a:cubicBezTo>
                    <a:pt x="41" y="337"/>
                    <a:pt x="43" y="329"/>
                    <a:pt x="43" y="328"/>
                  </a:cubicBezTo>
                  <a:cubicBezTo>
                    <a:pt x="43" y="326"/>
                    <a:pt x="46" y="319"/>
                    <a:pt x="46" y="314"/>
                  </a:cubicBezTo>
                  <a:cubicBezTo>
                    <a:pt x="45" y="310"/>
                    <a:pt x="48" y="305"/>
                    <a:pt x="48" y="305"/>
                  </a:cubicBezTo>
                  <a:cubicBezTo>
                    <a:pt x="49" y="296"/>
                    <a:pt x="49" y="296"/>
                    <a:pt x="49" y="296"/>
                  </a:cubicBezTo>
                  <a:cubicBezTo>
                    <a:pt x="46" y="293"/>
                    <a:pt x="46" y="293"/>
                    <a:pt x="46" y="293"/>
                  </a:cubicBezTo>
                  <a:cubicBezTo>
                    <a:pt x="40" y="289"/>
                    <a:pt x="40" y="289"/>
                    <a:pt x="40" y="289"/>
                  </a:cubicBezTo>
                  <a:cubicBezTo>
                    <a:pt x="36" y="284"/>
                    <a:pt x="36" y="284"/>
                    <a:pt x="36" y="284"/>
                  </a:cubicBezTo>
                  <a:cubicBezTo>
                    <a:pt x="36" y="284"/>
                    <a:pt x="34" y="278"/>
                    <a:pt x="27" y="276"/>
                  </a:cubicBezTo>
                  <a:cubicBezTo>
                    <a:pt x="20" y="275"/>
                    <a:pt x="19" y="276"/>
                    <a:pt x="19" y="276"/>
                  </a:cubicBezTo>
                  <a:cubicBezTo>
                    <a:pt x="12" y="272"/>
                    <a:pt x="12" y="272"/>
                    <a:pt x="12" y="272"/>
                  </a:cubicBezTo>
                  <a:cubicBezTo>
                    <a:pt x="7" y="264"/>
                    <a:pt x="7" y="264"/>
                    <a:pt x="7" y="264"/>
                  </a:cubicBezTo>
                  <a:cubicBezTo>
                    <a:pt x="3" y="258"/>
                    <a:pt x="3" y="258"/>
                    <a:pt x="3" y="258"/>
                  </a:cubicBezTo>
                  <a:cubicBezTo>
                    <a:pt x="6" y="254"/>
                    <a:pt x="6" y="254"/>
                    <a:pt x="6" y="254"/>
                  </a:cubicBezTo>
                  <a:cubicBezTo>
                    <a:pt x="7" y="248"/>
                    <a:pt x="7" y="248"/>
                    <a:pt x="7" y="248"/>
                  </a:cubicBezTo>
                  <a:cubicBezTo>
                    <a:pt x="7" y="244"/>
                    <a:pt x="7" y="244"/>
                    <a:pt x="7" y="244"/>
                  </a:cubicBezTo>
                  <a:cubicBezTo>
                    <a:pt x="7" y="239"/>
                    <a:pt x="7" y="239"/>
                    <a:pt x="7" y="239"/>
                  </a:cubicBezTo>
                  <a:cubicBezTo>
                    <a:pt x="0" y="237"/>
                    <a:pt x="0" y="237"/>
                    <a:pt x="0" y="237"/>
                  </a:cubicBezTo>
                  <a:cubicBezTo>
                    <a:pt x="0" y="237"/>
                    <a:pt x="0" y="237"/>
                    <a:pt x="0" y="237"/>
                  </a:cubicBezTo>
                  <a:cubicBezTo>
                    <a:pt x="0" y="237"/>
                    <a:pt x="0" y="237"/>
                    <a:pt x="0" y="237"/>
                  </a:cubicBezTo>
                  <a:cubicBezTo>
                    <a:pt x="0" y="237"/>
                    <a:pt x="0" y="237"/>
                    <a:pt x="0" y="237"/>
                  </a:cubicBezTo>
                  <a:cubicBezTo>
                    <a:pt x="0" y="237"/>
                    <a:pt x="0" y="237"/>
                    <a:pt x="0" y="237"/>
                  </a:cubicBezTo>
                  <a:cubicBezTo>
                    <a:pt x="0" y="237"/>
                    <a:pt x="0" y="237"/>
                    <a:pt x="0" y="237"/>
                  </a:cubicBezTo>
                  <a:cubicBezTo>
                    <a:pt x="0" y="237"/>
                    <a:pt x="0" y="237"/>
                    <a:pt x="0" y="237"/>
                  </a:cubicBezTo>
                  <a:cubicBezTo>
                    <a:pt x="0" y="237"/>
                    <a:pt x="0" y="237"/>
                    <a:pt x="0" y="237"/>
                  </a:cubicBezTo>
                  <a:cubicBezTo>
                    <a:pt x="0" y="237"/>
                    <a:pt x="0" y="237"/>
                    <a:pt x="0" y="237"/>
                  </a:cubicBezTo>
                  <a:cubicBezTo>
                    <a:pt x="0" y="237"/>
                    <a:pt x="0" y="237"/>
                    <a:pt x="0" y="237"/>
                  </a:cubicBezTo>
                  <a:cubicBezTo>
                    <a:pt x="0" y="237"/>
                    <a:pt x="0" y="237"/>
                    <a:pt x="0" y="237"/>
                  </a:cubicBezTo>
                  <a:cubicBezTo>
                    <a:pt x="0" y="237"/>
                    <a:pt x="0" y="237"/>
                    <a:pt x="0" y="237"/>
                  </a:cubicBezTo>
                  <a:cubicBezTo>
                    <a:pt x="0" y="237"/>
                    <a:pt x="0" y="237"/>
                    <a:pt x="0" y="237"/>
                  </a:cubicBezTo>
                  <a:cubicBezTo>
                    <a:pt x="0" y="237"/>
                    <a:pt x="0" y="237"/>
                    <a:pt x="0" y="237"/>
                  </a:cubicBezTo>
                  <a:cubicBezTo>
                    <a:pt x="0" y="237"/>
                    <a:pt x="0" y="237"/>
                    <a:pt x="0" y="237"/>
                  </a:cubicBezTo>
                  <a:cubicBezTo>
                    <a:pt x="0" y="237"/>
                    <a:pt x="0" y="237"/>
                    <a:pt x="0" y="237"/>
                  </a:cubicBezTo>
                  <a:cubicBezTo>
                    <a:pt x="0" y="237"/>
                    <a:pt x="0" y="237"/>
                    <a:pt x="0" y="237"/>
                  </a:cubicBezTo>
                  <a:cubicBezTo>
                    <a:pt x="0" y="237"/>
                    <a:pt x="0" y="237"/>
                    <a:pt x="0" y="237"/>
                  </a:cubicBezTo>
                  <a:cubicBezTo>
                    <a:pt x="0" y="237"/>
                    <a:pt x="0" y="237"/>
                    <a:pt x="0" y="237"/>
                  </a:cubicBezTo>
                  <a:cubicBezTo>
                    <a:pt x="0" y="237"/>
                    <a:pt x="0" y="237"/>
                    <a:pt x="0" y="237"/>
                  </a:cubicBezTo>
                  <a:cubicBezTo>
                    <a:pt x="0" y="237"/>
                    <a:pt x="0" y="237"/>
                    <a:pt x="0" y="237"/>
                  </a:cubicBezTo>
                  <a:cubicBezTo>
                    <a:pt x="0" y="237"/>
                    <a:pt x="0" y="237"/>
                    <a:pt x="0" y="237"/>
                  </a:cubicBezTo>
                  <a:cubicBezTo>
                    <a:pt x="0" y="237"/>
                    <a:pt x="0" y="237"/>
                    <a:pt x="0" y="237"/>
                  </a:cubicBezTo>
                  <a:cubicBezTo>
                    <a:pt x="0" y="237"/>
                    <a:pt x="0" y="237"/>
                    <a:pt x="0" y="237"/>
                  </a:cubicBezTo>
                  <a:cubicBezTo>
                    <a:pt x="0" y="237"/>
                    <a:pt x="0" y="237"/>
                    <a:pt x="0" y="237"/>
                  </a:cubicBezTo>
                  <a:cubicBezTo>
                    <a:pt x="0" y="237"/>
                    <a:pt x="0" y="237"/>
                    <a:pt x="0" y="237"/>
                  </a:cubicBezTo>
                  <a:cubicBezTo>
                    <a:pt x="0" y="237"/>
                    <a:pt x="0" y="237"/>
                    <a:pt x="0" y="237"/>
                  </a:cubicBezTo>
                  <a:cubicBezTo>
                    <a:pt x="0" y="237"/>
                    <a:pt x="0" y="237"/>
                    <a:pt x="0" y="237"/>
                  </a:cubicBezTo>
                  <a:cubicBezTo>
                    <a:pt x="0" y="237"/>
                    <a:pt x="0" y="237"/>
                    <a:pt x="0" y="237"/>
                  </a:cubicBezTo>
                  <a:cubicBezTo>
                    <a:pt x="0" y="237"/>
                    <a:pt x="0" y="237"/>
                    <a:pt x="0" y="237"/>
                  </a:cubicBezTo>
                  <a:cubicBezTo>
                    <a:pt x="0" y="237"/>
                    <a:pt x="0" y="237"/>
                    <a:pt x="0" y="237"/>
                  </a:cubicBezTo>
                  <a:cubicBezTo>
                    <a:pt x="0" y="237"/>
                    <a:pt x="0" y="237"/>
                    <a:pt x="0" y="237"/>
                  </a:cubicBezTo>
                  <a:cubicBezTo>
                    <a:pt x="0" y="237"/>
                    <a:pt x="0" y="237"/>
                    <a:pt x="0" y="237"/>
                  </a:cubicBezTo>
                  <a:cubicBezTo>
                    <a:pt x="0" y="237"/>
                    <a:pt x="0" y="237"/>
                    <a:pt x="0" y="237"/>
                  </a:cubicBezTo>
                  <a:cubicBezTo>
                    <a:pt x="0" y="237"/>
                    <a:pt x="0" y="237"/>
                    <a:pt x="0" y="237"/>
                  </a:cubicBezTo>
                  <a:cubicBezTo>
                    <a:pt x="0" y="237"/>
                    <a:pt x="0" y="237"/>
                    <a:pt x="0" y="237"/>
                  </a:cubicBezTo>
                  <a:cubicBezTo>
                    <a:pt x="0" y="236"/>
                    <a:pt x="0" y="236"/>
                    <a:pt x="0" y="236"/>
                  </a:cubicBezTo>
                  <a:cubicBezTo>
                    <a:pt x="0" y="236"/>
                    <a:pt x="0" y="236"/>
                    <a:pt x="0" y="236"/>
                  </a:cubicBezTo>
                  <a:cubicBezTo>
                    <a:pt x="0" y="236"/>
                    <a:pt x="0" y="236"/>
                    <a:pt x="0" y="236"/>
                  </a:cubicBezTo>
                  <a:cubicBezTo>
                    <a:pt x="0" y="236"/>
                    <a:pt x="0" y="236"/>
                    <a:pt x="0" y="236"/>
                  </a:cubicBezTo>
                  <a:cubicBezTo>
                    <a:pt x="1" y="236"/>
                    <a:pt x="1" y="236"/>
                    <a:pt x="1" y="236"/>
                  </a:cubicBezTo>
                  <a:cubicBezTo>
                    <a:pt x="1" y="236"/>
                    <a:pt x="1" y="236"/>
                    <a:pt x="1" y="236"/>
                  </a:cubicBezTo>
                  <a:cubicBezTo>
                    <a:pt x="1" y="236"/>
                    <a:pt x="1" y="236"/>
                    <a:pt x="1" y="236"/>
                  </a:cubicBezTo>
                  <a:cubicBezTo>
                    <a:pt x="1" y="236"/>
                    <a:pt x="1" y="236"/>
                    <a:pt x="1" y="236"/>
                  </a:cubicBezTo>
                  <a:cubicBezTo>
                    <a:pt x="1" y="236"/>
                    <a:pt x="1" y="236"/>
                    <a:pt x="1" y="236"/>
                  </a:cubicBezTo>
                  <a:cubicBezTo>
                    <a:pt x="1" y="236"/>
                    <a:pt x="1" y="236"/>
                    <a:pt x="1" y="236"/>
                  </a:cubicBezTo>
                  <a:cubicBezTo>
                    <a:pt x="1" y="236"/>
                    <a:pt x="1" y="236"/>
                    <a:pt x="1" y="236"/>
                  </a:cubicBezTo>
                  <a:cubicBezTo>
                    <a:pt x="1" y="236"/>
                    <a:pt x="1" y="236"/>
                    <a:pt x="1" y="236"/>
                  </a:cubicBezTo>
                  <a:cubicBezTo>
                    <a:pt x="1" y="236"/>
                    <a:pt x="1" y="236"/>
                    <a:pt x="1" y="236"/>
                  </a:cubicBezTo>
                  <a:cubicBezTo>
                    <a:pt x="1" y="235"/>
                    <a:pt x="1" y="235"/>
                    <a:pt x="1" y="235"/>
                  </a:cubicBezTo>
                  <a:cubicBezTo>
                    <a:pt x="1" y="235"/>
                    <a:pt x="1" y="235"/>
                    <a:pt x="1" y="235"/>
                  </a:cubicBezTo>
                  <a:cubicBezTo>
                    <a:pt x="1" y="235"/>
                    <a:pt x="1" y="235"/>
                    <a:pt x="1" y="235"/>
                  </a:cubicBezTo>
                  <a:cubicBezTo>
                    <a:pt x="2" y="235"/>
                    <a:pt x="2" y="235"/>
                    <a:pt x="2" y="235"/>
                  </a:cubicBezTo>
                  <a:cubicBezTo>
                    <a:pt x="2" y="235"/>
                    <a:pt x="2" y="235"/>
                    <a:pt x="2" y="235"/>
                  </a:cubicBezTo>
                  <a:cubicBezTo>
                    <a:pt x="2" y="235"/>
                    <a:pt x="2" y="235"/>
                    <a:pt x="2" y="235"/>
                  </a:cubicBezTo>
                  <a:cubicBezTo>
                    <a:pt x="2" y="235"/>
                    <a:pt x="2" y="235"/>
                    <a:pt x="2" y="235"/>
                  </a:cubicBezTo>
                  <a:cubicBezTo>
                    <a:pt x="2" y="235"/>
                    <a:pt x="2" y="235"/>
                    <a:pt x="2" y="235"/>
                  </a:cubicBezTo>
                  <a:cubicBezTo>
                    <a:pt x="2" y="234"/>
                    <a:pt x="2" y="234"/>
                    <a:pt x="2" y="234"/>
                  </a:cubicBezTo>
                  <a:cubicBezTo>
                    <a:pt x="2" y="234"/>
                    <a:pt x="2" y="234"/>
                    <a:pt x="2" y="234"/>
                  </a:cubicBezTo>
                  <a:cubicBezTo>
                    <a:pt x="2" y="234"/>
                    <a:pt x="2" y="234"/>
                    <a:pt x="2" y="234"/>
                  </a:cubicBezTo>
                  <a:cubicBezTo>
                    <a:pt x="3" y="234"/>
                    <a:pt x="3" y="234"/>
                    <a:pt x="3" y="234"/>
                  </a:cubicBezTo>
                  <a:cubicBezTo>
                    <a:pt x="3" y="234"/>
                    <a:pt x="3" y="234"/>
                    <a:pt x="3" y="234"/>
                  </a:cubicBezTo>
                  <a:cubicBezTo>
                    <a:pt x="3" y="234"/>
                    <a:pt x="3" y="234"/>
                    <a:pt x="3" y="234"/>
                  </a:cubicBezTo>
                  <a:cubicBezTo>
                    <a:pt x="3" y="234"/>
                    <a:pt x="3" y="234"/>
                    <a:pt x="3" y="234"/>
                  </a:cubicBezTo>
                  <a:cubicBezTo>
                    <a:pt x="3" y="233"/>
                    <a:pt x="3" y="233"/>
                    <a:pt x="3" y="233"/>
                  </a:cubicBezTo>
                  <a:cubicBezTo>
                    <a:pt x="4" y="233"/>
                    <a:pt x="4" y="233"/>
                    <a:pt x="4" y="233"/>
                  </a:cubicBezTo>
                  <a:cubicBezTo>
                    <a:pt x="4" y="233"/>
                    <a:pt x="4" y="233"/>
                    <a:pt x="4" y="233"/>
                  </a:cubicBezTo>
                  <a:cubicBezTo>
                    <a:pt x="4" y="233"/>
                    <a:pt x="4" y="233"/>
                    <a:pt x="4" y="233"/>
                  </a:cubicBezTo>
                  <a:cubicBezTo>
                    <a:pt x="4" y="233"/>
                    <a:pt x="4" y="233"/>
                    <a:pt x="4" y="233"/>
                  </a:cubicBezTo>
                  <a:cubicBezTo>
                    <a:pt x="4" y="232"/>
                    <a:pt x="4" y="232"/>
                    <a:pt x="4" y="232"/>
                  </a:cubicBezTo>
                  <a:cubicBezTo>
                    <a:pt x="4" y="232"/>
                    <a:pt x="4" y="232"/>
                    <a:pt x="4" y="232"/>
                  </a:cubicBezTo>
                  <a:cubicBezTo>
                    <a:pt x="5" y="232"/>
                    <a:pt x="5" y="232"/>
                    <a:pt x="5" y="232"/>
                  </a:cubicBezTo>
                  <a:cubicBezTo>
                    <a:pt x="5" y="232"/>
                    <a:pt x="5" y="232"/>
                    <a:pt x="5" y="232"/>
                  </a:cubicBezTo>
                  <a:cubicBezTo>
                    <a:pt x="5" y="232"/>
                    <a:pt x="5" y="232"/>
                    <a:pt x="5" y="232"/>
                  </a:cubicBezTo>
                  <a:cubicBezTo>
                    <a:pt x="5" y="232"/>
                    <a:pt x="5" y="232"/>
                    <a:pt x="5" y="232"/>
                  </a:cubicBezTo>
                  <a:cubicBezTo>
                    <a:pt x="5" y="232"/>
                    <a:pt x="5" y="232"/>
                    <a:pt x="5" y="232"/>
                  </a:cubicBezTo>
                  <a:cubicBezTo>
                    <a:pt x="5" y="232"/>
                    <a:pt x="5" y="232"/>
                    <a:pt x="5" y="232"/>
                  </a:cubicBezTo>
                  <a:cubicBezTo>
                    <a:pt x="5" y="232"/>
                    <a:pt x="5" y="232"/>
                    <a:pt x="5" y="232"/>
                  </a:cubicBezTo>
                  <a:cubicBezTo>
                    <a:pt x="6" y="230"/>
                    <a:pt x="7" y="229"/>
                    <a:pt x="8" y="229"/>
                  </a:cubicBezTo>
                  <a:cubicBezTo>
                    <a:pt x="8" y="229"/>
                    <a:pt x="8" y="228"/>
                    <a:pt x="8" y="228"/>
                  </a:cubicBezTo>
                  <a:cubicBezTo>
                    <a:pt x="9" y="228"/>
                    <a:pt x="10" y="228"/>
                    <a:pt x="12" y="228"/>
                  </a:cubicBezTo>
                  <a:cubicBezTo>
                    <a:pt x="12" y="228"/>
                    <a:pt x="14" y="219"/>
                    <a:pt x="13" y="216"/>
                  </a:cubicBezTo>
                  <a:cubicBezTo>
                    <a:pt x="12" y="212"/>
                    <a:pt x="17" y="208"/>
                    <a:pt x="17" y="208"/>
                  </a:cubicBezTo>
                  <a:cubicBezTo>
                    <a:pt x="24" y="201"/>
                    <a:pt x="24" y="201"/>
                    <a:pt x="24" y="201"/>
                  </a:cubicBezTo>
                  <a:cubicBezTo>
                    <a:pt x="23" y="193"/>
                    <a:pt x="23" y="193"/>
                    <a:pt x="23" y="193"/>
                  </a:cubicBezTo>
                  <a:cubicBezTo>
                    <a:pt x="31" y="194"/>
                    <a:pt x="31" y="194"/>
                    <a:pt x="31" y="194"/>
                  </a:cubicBezTo>
                  <a:cubicBezTo>
                    <a:pt x="31" y="194"/>
                    <a:pt x="37" y="191"/>
                    <a:pt x="35" y="187"/>
                  </a:cubicBezTo>
                  <a:cubicBezTo>
                    <a:pt x="34" y="185"/>
                    <a:pt x="33" y="182"/>
                    <a:pt x="32" y="180"/>
                  </a:cubicBezTo>
                  <a:cubicBezTo>
                    <a:pt x="33" y="179"/>
                    <a:pt x="33" y="179"/>
                    <a:pt x="33" y="178"/>
                  </a:cubicBezTo>
                  <a:cubicBezTo>
                    <a:pt x="33" y="178"/>
                    <a:pt x="35" y="175"/>
                    <a:pt x="35" y="175"/>
                  </a:cubicBezTo>
                  <a:cubicBezTo>
                    <a:pt x="38" y="175"/>
                    <a:pt x="38" y="175"/>
                    <a:pt x="38" y="175"/>
                  </a:cubicBezTo>
                  <a:cubicBezTo>
                    <a:pt x="41" y="176"/>
                    <a:pt x="41" y="176"/>
                    <a:pt x="41" y="176"/>
                  </a:cubicBezTo>
                  <a:cubicBezTo>
                    <a:pt x="41" y="176"/>
                    <a:pt x="43" y="177"/>
                    <a:pt x="44" y="177"/>
                  </a:cubicBezTo>
                  <a:cubicBezTo>
                    <a:pt x="46" y="177"/>
                    <a:pt x="49" y="175"/>
                    <a:pt x="49" y="175"/>
                  </a:cubicBezTo>
                  <a:cubicBezTo>
                    <a:pt x="46" y="171"/>
                    <a:pt x="46" y="171"/>
                    <a:pt x="46" y="171"/>
                  </a:cubicBezTo>
                  <a:cubicBezTo>
                    <a:pt x="47" y="167"/>
                    <a:pt x="47" y="167"/>
                    <a:pt x="47" y="167"/>
                  </a:cubicBezTo>
                  <a:cubicBezTo>
                    <a:pt x="51" y="167"/>
                    <a:pt x="51" y="167"/>
                    <a:pt x="51" y="167"/>
                  </a:cubicBezTo>
                  <a:cubicBezTo>
                    <a:pt x="53" y="167"/>
                    <a:pt x="53" y="167"/>
                    <a:pt x="53" y="167"/>
                  </a:cubicBezTo>
                  <a:cubicBezTo>
                    <a:pt x="49" y="161"/>
                    <a:pt x="49" y="161"/>
                    <a:pt x="49" y="161"/>
                  </a:cubicBezTo>
                  <a:cubicBezTo>
                    <a:pt x="49" y="161"/>
                    <a:pt x="50" y="158"/>
                    <a:pt x="52" y="159"/>
                  </a:cubicBezTo>
                  <a:cubicBezTo>
                    <a:pt x="53" y="159"/>
                    <a:pt x="54" y="161"/>
                    <a:pt x="55" y="161"/>
                  </a:cubicBezTo>
                  <a:cubicBezTo>
                    <a:pt x="56" y="161"/>
                    <a:pt x="59" y="162"/>
                    <a:pt x="59" y="162"/>
                  </a:cubicBezTo>
                  <a:cubicBezTo>
                    <a:pt x="63" y="163"/>
                    <a:pt x="63" y="163"/>
                    <a:pt x="63" y="163"/>
                  </a:cubicBezTo>
                  <a:cubicBezTo>
                    <a:pt x="67" y="163"/>
                    <a:pt x="67" y="163"/>
                    <a:pt x="67" y="163"/>
                  </a:cubicBezTo>
                  <a:cubicBezTo>
                    <a:pt x="72" y="163"/>
                    <a:pt x="72" y="163"/>
                    <a:pt x="72" y="163"/>
                  </a:cubicBezTo>
                  <a:cubicBezTo>
                    <a:pt x="74" y="166"/>
                    <a:pt x="74" y="166"/>
                    <a:pt x="74" y="166"/>
                  </a:cubicBezTo>
                  <a:cubicBezTo>
                    <a:pt x="74" y="166"/>
                    <a:pt x="75" y="168"/>
                    <a:pt x="74" y="169"/>
                  </a:cubicBezTo>
                  <a:cubicBezTo>
                    <a:pt x="74" y="170"/>
                    <a:pt x="73" y="173"/>
                    <a:pt x="73" y="173"/>
                  </a:cubicBezTo>
                  <a:cubicBezTo>
                    <a:pt x="72" y="173"/>
                    <a:pt x="71" y="173"/>
                    <a:pt x="70" y="174"/>
                  </a:cubicBezTo>
                  <a:cubicBezTo>
                    <a:pt x="69" y="174"/>
                    <a:pt x="64" y="174"/>
                    <a:pt x="64" y="174"/>
                  </a:cubicBezTo>
                  <a:cubicBezTo>
                    <a:pt x="60" y="174"/>
                    <a:pt x="60" y="174"/>
                    <a:pt x="60" y="174"/>
                  </a:cubicBezTo>
                  <a:cubicBezTo>
                    <a:pt x="57" y="174"/>
                    <a:pt x="57" y="174"/>
                    <a:pt x="57" y="174"/>
                  </a:cubicBezTo>
                  <a:cubicBezTo>
                    <a:pt x="56" y="176"/>
                    <a:pt x="56" y="176"/>
                    <a:pt x="56" y="176"/>
                  </a:cubicBezTo>
                  <a:cubicBezTo>
                    <a:pt x="56" y="176"/>
                    <a:pt x="59" y="177"/>
                    <a:pt x="60" y="178"/>
                  </a:cubicBezTo>
                  <a:cubicBezTo>
                    <a:pt x="62" y="178"/>
                    <a:pt x="62" y="178"/>
                    <a:pt x="62" y="178"/>
                  </a:cubicBezTo>
                  <a:cubicBezTo>
                    <a:pt x="63" y="179"/>
                    <a:pt x="65" y="181"/>
                    <a:pt x="65" y="181"/>
                  </a:cubicBezTo>
                  <a:cubicBezTo>
                    <a:pt x="64" y="184"/>
                    <a:pt x="64" y="184"/>
                    <a:pt x="64" y="184"/>
                  </a:cubicBezTo>
                  <a:cubicBezTo>
                    <a:pt x="64" y="184"/>
                    <a:pt x="67" y="180"/>
                    <a:pt x="67" y="180"/>
                  </a:cubicBezTo>
                  <a:cubicBezTo>
                    <a:pt x="68" y="180"/>
                    <a:pt x="73" y="180"/>
                    <a:pt x="73" y="180"/>
                  </a:cubicBezTo>
                  <a:cubicBezTo>
                    <a:pt x="73" y="180"/>
                    <a:pt x="77" y="178"/>
                    <a:pt x="78" y="178"/>
                  </a:cubicBezTo>
                  <a:cubicBezTo>
                    <a:pt x="78" y="178"/>
                    <a:pt x="77" y="181"/>
                    <a:pt x="77" y="181"/>
                  </a:cubicBezTo>
                  <a:cubicBezTo>
                    <a:pt x="81" y="179"/>
                    <a:pt x="81" y="179"/>
                    <a:pt x="81" y="179"/>
                  </a:cubicBezTo>
                  <a:cubicBezTo>
                    <a:pt x="85" y="177"/>
                    <a:pt x="85" y="177"/>
                    <a:pt x="85" y="177"/>
                  </a:cubicBezTo>
                  <a:cubicBezTo>
                    <a:pt x="87" y="177"/>
                    <a:pt x="87" y="177"/>
                    <a:pt x="87" y="177"/>
                  </a:cubicBezTo>
                  <a:cubicBezTo>
                    <a:pt x="87" y="177"/>
                    <a:pt x="88" y="180"/>
                    <a:pt x="88" y="181"/>
                  </a:cubicBezTo>
                  <a:cubicBezTo>
                    <a:pt x="87" y="182"/>
                    <a:pt x="87" y="182"/>
                    <a:pt x="87" y="184"/>
                  </a:cubicBezTo>
                  <a:cubicBezTo>
                    <a:pt x="87" y="185"/>
                    <a:pt x="86" y="186"/>
                    <a:pt x="87" y="187"/>
                  </a:cubicBezTo>
                  <a:cubicBezTo>
                    <a:pt x="87" y="187"/>
                    <a:pt x="87" y="188"/>
                    <a:pt x="88" y="188"/>
                  </a:cubicBezTo>
                  <a:cubicBezTo>
                    <a:pt x="89" y="189"/>
                    <a:pt x="90" y="188"/>
                    <a:pt x="90" y="188"/>
                  </a:cubicBezTo>
                  <a:cubicBezTo>
                    <a:pt x="92" y="183"/>
                    <a:pt x="92" y="183"/>
                    <a:pt x="92" y="183"/>
                  </a:cubicBezTo>
                  <a:cubicBezTo>
                    <a:pt x="92" y="183"/>
                    <a:pt x="94" y="181"/>
                    <a:pt x="94" y="181"/>
                  </a:cubicBezTo>
                  <a:cubicBezTo>
                    <a:pt x="95" y="181"/>
                    <a:pt x="98" y="179"/>
                    <a:pt x="98" y="179"/>
                  </a:cubicBezTo>
                  <a:cubicBezTo>
                    <a:pt x="103" y="179"/>
                    <a:pt x="103" y="179"/>
                    <a:pt x="103" y="179"/>
                  </a:cubicBezTo>
                  <a:cubicBezTo>
                    <a:pt x="103" y="179"/>
                    <a:pt x="108" y="178"/>
                    <a:pt x="109" y="178"/>
                  </a:cubicBezTo>
                  <a:cubicBezTo>
                    <a:pt x="109" y="179"/>
                    <a:pt x="111" y="179"/>
                    <a:pt x="112" y="179"/>
                  </a:cubicBezTo>
                  <a:cubicBezTo>
                    <a:pt x="114" y="179"/>
                    <a:pt x="115" y="179"/>
                    <a:pt x="117" y="179"/>
                  </a:cubicBezTo>
                  <a:cubicBezTo>
                    <a:pt x="118" y="179"/>
                    <a:pt x="119" y="179"/>
                    <a:pt x="119" y="179"/>
                  </a:cubicBezTo>
                  <a:cubicBezTo>
                    <a:pt x="119" y="179"/>
                    <a:pt x="121" y="177"/>
                    <a:pt x="121" y="177"/>
                  </a:cubicBezTo>
                  <a:cubicBezTo>
                    <a:pt x="121" y="176"/>
                    <a:pt x="121" y="175"/>
                    <a:pt x="121" y="175"/>
                  </a:cubicBezTo>
                  <a:cubicBezTo>
                    <a:pt x="122" y="174"/>
                    <a:pt x="123" y="172"/>
                    <a:pt x="124" y="172"/>
                  </a:cubicBezTo>
                  <a:cubicBezTo>
                    <a:pt x="125" y="172"/>
                    <a:pt x="140" y="174"/>
                    <a:pt x="140" y="174"/>
                  </a:cubicBezTo>
                  <a:cubicBezTo>
                    <a:pt x="153" y="178"/>
                    <a:pt x="153" y="178"/>
                    <a:pt x="153" y="178"/>
                  </a:cubicBezTo>
                  <a:cubicBezTo>
                    <a:pt x="162" y="180"/>
                    <a:pt x="162" y="180"/>
                    <a:pt x="162" y="180"/>
                  </a:cubicBezTo>
                  <a:cubicBezTo>
                    <a:pt x="162" y="180"/>
                    <a:pt x="169" y="184"/>
                    <a:pt x="170" y="184"/>
                  </a:cubicBezTo>
                  <a:cubicBezTo>
                    <a:pt x="171" y="185"/>
                    <a:pt x="184" y="187"/>
                    <a:pt x="184" y="187"/>
                  </a:cubicBezTo>
                  <a:cubicBezTo>
                    <a:pt x="190" y="191"/>
                    <a:pt x="190" y="191"/>
                    <a:pt x="190" y="191"/>
                  </a:cubicBezTo>
                  <a:cubicBezTo>
                    <a:pt x="190" y="191"/>
                    <a:pt x="196" y="193"/>
                    <a:pt x="196" y="194"/>
                  </a:cubicBezTo>
                  <a:cubicBezTo>
                    <a:pt x="196" y="195"/>
                    <a:pt x="200" y="197"/>
                    <a:pt x="200" y="197"/>
                  </a:cubicBezTo>
                  <a:cubicBezTo>
                    <a:pt x="204" y="195"/>
                    <a:pt x="204" y="195"/>
                    <a:pt x="204" y="195"/>
                  </a:cubicBezTo>
                  <a:cubicBezTo>
                    <a:pt x="204" y="195"/>
                    <a:pt x="209" y="196"/>
                    <a:pt x="209" y="196"/>
                  </a:cubicBezTo>
                  <a:cubicBezTo>
                    <a:pt x="210" y="197"/>
                    <a:pt x="220" y="200"/>
                    <a:pt x="220" y="200"/>
                  </a:cubicBezTo>
                  <a:cubicBezTo>
                    <a:pt x="220" y="200"/>
                    <a:pt x="227" y="202"/>
                    <a:pt x="228" y="202"/>
                  </a:cubicBezTo>
                  <a:cubicBezTo>
                    <a:pt x="229" y="202"/>
                    <a:pt x="233" y="201"/>
                    <a:pt x="233" y="201"/>
                  </a:cubicBezTo>
                  <a:cubicBezTo>
                    <a:pt x="233" y="198"/>
                    <a:pt x="233" y="198"/>
                    <a:pt x="233" y="198"/>
                  </a:cubicBezTo>
                  <a:cubicBezTo>
                    <a:pt x="233" y="198"/>
                    <a:pt x="232" y="196"/>
                    <a:pt x="234" y="197"/>
                  </a:cubicBezTo>
                  <a:cubicBezTo>
                    <a:pt x="236" y="197"/>
                    <a:pt x="237" y="197"/>
                    <a:pt x="238" y="198"/>
                  </a:cubicBezTo>
                  <a:cubicBezTo>
                    <a:pt x="238" y="199"/>
                    <a:pt x="240" y="199"/>
                    <a:pt x="241" y="200"/>
                  </a:cubicBezTo>
                  <a:cubicBezTo>
                    <a:pt x="242" y="202"/>
                    <a:pt x="246" y="203"/>
                    <a:pt x="246" y="203"/>
                  </a:cubicBezTo>
                  <a:cubicBezTo>
                    <a:pt x="251" y="205"/>
                    <a:pt x="251" y="205"/>
                    <a:pt x="251" y="205"/>
                  </a:cubicBezTo>
                  <a:cubicBezTo>
                    <a:pt x="252" y="208"/>
                    <a:pt x="252" y="208"/>
                    <a:pt x="252" y="208"/>
                  </a:cubicBezTo>
                  <a:cubicBezTo>
                    <a:pt x="253" y="209"/>
                    <a:pt x="253" y="209"/>
                    <a:pt x="253" y="209"/>
                  </a:cubicBezTo>
                  <a:cubicBezTo>
                    <a:pt x="254" y="207"/>
                    <a:pt x="254" y="207"/>
                    <a:pt x="254" y="207"/>
                  </a:cubicBezTo>
                  <a:cubicBezTo>
                    <a:pt x="255" y="206"/>
                    <a:pt x="256" y="206"/>
                    <a:pt x="256" y="206"/>
                  </a:cubicBezTo>
                  <a:cubicBezTo>
                    <a:pt x="258" y="207"/>
                    <a:pt x="258" y="207"/>
                    <a:pt x="258" y="207"/>
                  </a:cubicBezTo>
                  <a:cubicBezTo>
                    <a:pt x="258" y="207"/>
                    <a:pt x="260" y="207"/>
                    <a:pt x="260" y="207"/>
                  </a:cubicBezTo>
                  <a:cubicBezTo>
                    <a:pt x="261" y="207"/>
                    <a:pt x="264" y="206"/>
                    <a:pt x="264" y="206"/>
                  </a:cubicBezTo>
                  <a:cubicBezTo>
                    <a:pt x="264" y="207"/>
                    <a:pt x="266" y="209"/>
                    <a:pt x="267" y="209"/>
                  </a:cubicBezTo>
                  <a:cubicBezTo>
                    <a:pt x="267" y="210"/>
                    <a:pt x="269" y="213"/>
                    <a:pt x="269" y="213"/>
                  </a:cubicBezTo>
                  <a:cubicBezTo>
                    <a:pt x="269" y="213"/>
                    <a:pt x="269" y="214"/>
                    <a:pt x="269" y="216"/>
                  </a:cubicBezTo>
                  <a:cubicBezTo>
                    <a:pt x="269" y="217"/>
                    <a:pt x="270" y="218"/>
                    <a:pt x="270" y="218"/>
                  </a:cubicBezTo>
                  <a:cubicBezTo>
                    <a:pt x="272" y="220"/>
                    <a:pt x="272" y="220"/>
                    <a:pt x="272" y="220"/>
                  </a:cubicBezTo>
                  <a:cubicBezTo>
                    <a:pt x="277" y="228"/>
                    <a:pt x="277" y="228"/>
                    <a:pt x="277" y="228"/>
                  </a:cubicBezTo>
                  <a:cubicBezTo>
                    <a:pt x="279" y="230"/>
                    <a:pt x="279" y="230"/>
                    <a:pt x="279" y="230"/>
                  </a:cubicBezTo>
                  <a:cubicBezTo>
                    <a:pt x="281" y="228"/>
                    <a:pt x="281" y="228"/>
                    <a:pt x="281" y="228"/>
                  </a:cubicBezTo>
                  <a:cubicBezTo>
                    <a:pt x="284" y="228"/>
                    <a:pt x="284" y="228"/>
                    <a:pt x="284" y="228"/>
                  </a:cubicBezTo>
                  <a:cubicBezTo>
                    <a:pt x="287" y="235"/>
                    <a:pt x="287" y="235"/>
                    <a:pt x="287" y="235"/>
                  </a:cubicBezTo>
                  <a:cubicBezTo>
                    <a:pt x="290" y="244"/>
                    <a:pt x="290" y="244"/>
                    <a:pt x="290" y="244"/>
                  </a:cubicBezTo>
                  <a:cubicBezTo>
                    <a:pt x="288" y="256"/>
                    <a:pt x="288" y="256"/>
                    <a:pt x="288" y="256"/>
                  </a:cubicBezTo>
                  <a:cubicBezTo>
                    <a:pt x="288" y="264"/>
                    <a:pt x="288" y="264"/>
                    <a:pt x="288" y="264"/>
                  </a:cubicBezTo>
                  <a:cubicBezTo>
                    <a:pt x="288" y="264"/>
                    <a:pt x="286" y="270"/>
                    <a:pt x="286" y="271"/>
                  </a:cubicBezTo>
                  <a:cubicBezTo>
                    <a:pt x="286" y="273"/>
                    <a:pt x="281" y="280"/>
                    <a:pt x="281" y="280"/>
                  </a:cubicBezTo>
                  <a:cubicBezTo>
                    <a:pt x="281" y="280"/>
                    <a:pt x="278" y="286"/>
                    <a:pt x="277" y="287"/>
                  </a:cubicBezTo>
                  <a:cubicBezTo>
                    <a:pt x="276" y="289"/>
                    <a:pt x="272" y="297"/>
                    <a:pt x="272" y="297"/>
                  </a:cubicBezTo>
                  <a:cubicBezTo>
                    <a:pt x="260" y="309"/>
                    <a:pt x="260" y="309"/>
                    <a:pt x="260" y="309"/>
                  </a:cubicBezTo>
                  <a:cubicBezTo>
                    <a:pt x="260" y="309"/>
                    <a:pt x="254" y="312"/>
                    <a:pt x="252" y="313"/>
                  </a:cubicBezTo>
                  <a:cubicBezTo>
                    <a:pt x="251" y="315"/>
                    <a:pt x="241" y="316"/>
                    <a:pt x="241" y="316"/>
                  </a:cubicBezTo>
                  <a:cubicBezTo>
                    <a:pt x="233" y="316"/>
                    <a:pt x="233" y="316"/>
                    <a:pt x="233" y="316"/>
                  </a:cubicBezTo>
                  <a:cubicBezTo>
                    <a:pt x="221" y="313"/>
                    <a:pt x="221" y="313"/>
                    <a:pt x="221" y="313"/>
                  </a:cubicBezTo>
                  <a:cubicBezTo>
                    <a:pt x="214" y="315"/>
                    <a:pt x="214" y="315"/>
                    <a:pt x="214" y="315"/>
                  </a:cubicBezTo>
                  <a:cubicBezTo>
                    <a:pt x="205" y="318"/>
                    <a:pt x="205" y="318"/>
                    <a:pt x="205" y="318"/>
                  </a:cubicBezTo>
                  <a:cubicBezTo>
                    <a:pt x="197" y="318"/>
                    <a:pt x="197" y="318"/>
                    <a:pt x="197" y="318"/>
                  </a:cubicBezTo>
                  <a:cubicBezTo>
                    <a:pt x="187" y="320"/>
                    <a:pt x="187" y="320"/>
                    <a:pt x="187" y="320"/>
                  </a:cubicBezTo>
                  <a:cubicBezTo>
                    <a:pt x="187" y="320"/>
                    <a:pt x="185" y="320"/>
                    <a:pt x="183" y="320"/>
                  </a:cubicBezTo>
                  <a:cubicBezTo>
                    <a:pt x="182" y="320"/>
                    <a:pt x="176" y="318"/>
                    <a:pt x="176" y="318"/>
                  </a:cubicBezTo>
                  <a:cubicBezTo>
                    <a:pt x="169" y="316"/>
                    <a:pt x="169" y="316"/>
                    <a:pt x="169" y="316"/>
                  </a:cubicBezTo>
                  <a:cubicBezTo>
                    <a:pt x="164" y="316"/>
                    <a:pt x="164" y="316"/>
                    <a:pt x="164" y="316"/>
                  </a:cubicBezTo>
                  <a:cubicBezTo>
                    <a:pt x="163" y="320"/>
                    <a:pt x="163" y="320"/>
                    <a:pt x="163" y="320"/>
                  </a:cubicBezTo>
                  <a:cubicBezTo>
                    <a:pt x="163" y="320"/>
                    <a:pt x="163" y="320"/>
                    <a:pt x="161" y="320"/>
                  </a:cubicBezTo>
                  <a:cubicBezTo>
                    <a:pt x="159" y="320"/>
                    <a:pt x="157" y="320"/>
                    <a:pt x="157" y="320"/>
                  </a:cubicBezTo>
                  <a:cubicBezTo>
                    <a:pt x="157" y="316"/>
                    <a:pt x="157" y="316"/>
                    <a:pt x="157" y="316"/>
                  </a:cubicBezTo>
                  <a:cubicBezTo>
                    <a:pt x="150" y="316"/>
                    <a:pt x="150" y="316"/>
                    <a:pt x="150" y="316"/>
                  </a:cubicBezTo>
                  <a:cubicBezTo>
                    <a:pt x="150" y="316"/>
                    <a:pt x="147" y="317"/>
                    <a:pt x="145" y="317"/>
                  </a:cubicBezTo>
                  <a:cubicBezTo>
                    <a:pt x="142" y="317"/>
                    <a:pt x="139" y="314"/>
                    <a:pt x="138" y="314"/>
                  </a:cubicBezTo>
                  <a:cubicBezTo>
                    <a:pt x="137" y="314"/>
                    <a:pt x="137" y="315"/>
                    <a:pt x="137" y="315"/>
                  </a:cubicBezTo>
                  <a:cubicBezTo>
                    <a:pt x="137" y="318"/>
                    <a:pt x="137" y="318"/>
                    <a:pt x="137" y="318"/>
                  </a:cubicBezTo>
                  <a:cubicBezTo>
                    <a:pt x="132" y="318"/>
                    <a:pt x="132" y="318"/>
                    <a:pt x="132" y="318"/>
                  </a:cubicBezTo>
                  <a:cubicBezTo>
                    <a:pt x="126" y="316"/>
                    <a:pt x="126" y="316"/>
                    <a:pt x="126" y="316"/>
                  </a:cubicBezTo>
                  <a:cubicBezTo>
                    <a:pt x="121" y="312"/>
                    <a:pt x="121" y="312"/>
                    <a:pt x="121" y="312"/>
                  </a:cubicBezTo>
                  <a:cubicBezTo>
                    <a:pt x="117" y="308"/>
                    <a:pt x="117" y="308"/>
                    <a:pt x="117" y="308"/>
                  </a:cubicBezTo>
                  <a:cubicBezTo>
                    <a:pt x="117" y="306"/>
                    <a:pt x="117" y="306"/>
                    <a:pt x="117" y="306"/>
                  </a:cubicBezTo>
                  <a:cubicBezTo>
                    <a:pt x="112" y="306"/>
                    <a:pt x="112" y="306"/>
                    <a:pt x="112" y="306"/>
                  </a:cubicBezTo>
                  <a:cubicBezTo>
                    <a:pt x="105" y="306"/>
                    <a:pt x="105" y="306"/>
                    <a:pt x="105" y="306"/>
                  </a:cubicBezTo>
                  <a:cubicBezTo>
                    <a:pt x="101" y="308"/>
                    <a:pt x="101" y="308"/>
                    <a:pt x="101" y="308"/>
                  </a:cubicBezTo>
                  <a:cubicBezTo>
                    <a:pt x="106" y="309"/>
                    <a:pt x="106" y="309"/>
                    <a:pt x="106" y="309"/>
                  </a:cubicBezTo>
                  <a:cubicBezTo>
                    <a:pt x="109" y="310"/>
                    <a:pt x="109" y="310"/>
                    <a:pt x="109" y="310"/>
                  </a:cubicBezTo>
                  <a:cubicBezTo>
                    <a:pt x="109" y="310"/>
                    <a:pt x="113" y="309"/>
                    <a:pt x="113" y="312"/>
                  </a:cubicBezTo>
                  <a:cubicBezTo>
                    <a:pt x="113" y="314"/>
                    <a:pt x="111" y="314"/>
                    <a:pt x="113" y="316"/>
                  </a:cubicBezTo>
                  <a:cubicBezTo>
                    <a:pt x="114" y="318"/>
                    <a:pt x="118" y="320"/>
                    <a:pt x="118" y="320"/>
                  </a:cubicBezTo>
                  <a:cubicBezTo>
                    <a:pt x="118" y="320"/>
                    <a:pt x="120" y="320"/>
                    <a:pt x="121" y="320"/>
                  </a:cubicBezTo>
                  <a:cubicBezTo>
                    <a:pt x="122" y="320"/>
                    <a:pt x="123" y="320"/>
                    <a:pt x="123" y="320"/>
                  </a:cubicBezTo>
                  <a:cubicBezTo>
                    <a:pt x="125" y="323"/>
                    <a:pt x="125" y="323"/>
                    <a:pt x="125" y="323"/>
                  </a:cubicBezTo>
                  <a:cubicBezTo>
                    <a:pt x="125" y="323"/>
                    <a:pt x="124" y="324"/>
                    <a:pt x="126" y="324"/>
                  </a:cubicBezTo>
                  <a:cubicBezTo>
                    <a:pt x="127" y="324"/>
                    <a:pt x="132" y="324"/>
                    <a:pt x="132" y="324"/>
                  </a:cubicBezTo>
                  <a:cubicBezTo>
                    <a:pt x="137" y="326"/>
                    <a:pt x="137" y="326"/>
                    <a:pt x="137" y="326"/>
                  </a:cubicBezTo>
                  <a:cubicBezTo>
                    <a:pt x="137" y="329"/>
                    <a:pt x="137" y="329"/>
                    <a:pt x="137" y="329"/>
                  </a:cubicBezTo>
                  <a:cubicBezTo>
                    <a:pt x="137" y="329"/>
                    <a:pt x="136" y="331"/>
                    <a:pt x="138" y="331"/>
                  </a:cubicBezTo>
                  <a:cubicBezTo>
                    <a:pt x="139" y="332"/>
                    <a:pt x="143" y="331"/>
                    <a:pt x="143" y="331"/>
                  </a:cubicBezTo>
                  <a:cubicBezTo>
                    <a:pt x="143" y="331"/>
                    <a:pt x="142" y="330"/>
                    <a:pt x="144" y="331"/>
                  </a:cubicBezTo>
                  <a:cubicBezTo>
                    <a:pt x="145" y="332"/>
                    <a:pt x="146" y="333"/>
                    <a:pt x="146" y="333"/>
                  </a:cubicBezTo>
                  <a:cubicBezTo>
                    <a:pt x="146" y="333"/>
                    <a:pt x="147" y="335"/>
                    <a:pt x="147" y="336"/>
                  </a:cubicBezTo>
                  <a:cubicBezTo>
                    <a:pt x="147" y="337"/>
                    <a:pt x="148" y="339"/>
                    <a:pt x="148" y="339"/>
                  </a:cubicBezTo>
                  <a:cubicBezTo>
                    <a:pt x="148" y="339"/>
                    <a:pt x="145" y="340"/>
                    <a:pt x="150" y="340"/>
                  </a:cubicBezTo>
                  <a:cubicBezTo>
                    <a:pt x="155" y="340"/>
                    <a:pt x="155" y="340"/>
                    <a:pt x="155" y="340"/>
                  </a:cubicBezTo>
                  <a:cubicBezTo>
                    <a:pt x="159" y="340"/>
                    <a:pt x="159" y="340"/>
                    <a:pt x="159" y="340"/>
                  </a:cubicBezTo>
                  <a:cubicBezTo>
                    <a:pt x="163" y="341"/>
                    <a:pt x="163" y="341"/>
                    <a:pt x="163" y="341"/>
                  </a:cubicBezTo>
                  <a:cubicBezTo>
                    <a:pt x="170" y="344"/>
                    <a:pt x="170" y="344"/>
                    <a:pt x="170" y="344"/>
                  </a:cubicBezTo>
                  <a:cubicBezTo>
                    <a:pt x="177" y="348"/>
                    <a:pt x="177" y="348"/>
                    <a:pt x="177" y="348"/>
                  </a:cubicBezTo>
                  <a:cubicBezTo>
                    <a:pt x="177" y="348"/>
                    <a:pt x="176" y="351"/>
                    <a:pt x="178" y="351"/>
                  </a:cubicBezTo>
                  <a:cubicBezTo>
                    <a:pt x="179" y="351"/>
                    <a:pt x="183" y="351"/>
                    <a:pt x="183" y="351"/>
                  </a:cubicBezTo>
                  <a:cubicBezTo>
                    <a:pt x="186" y="359"/>
                    <a:pt x="186" y="359"/>
                    <a:pt x="186" y="359"/>
                  </a:cubicBezTo>
                  <a:cubicBezTo>
                    <a:pt x="181" y="359"/>
                    <a:pt x="181" y="359"/>
                    <a:pt x="181" y="359"/>
                  </a:cubicBezTo>
                  <a:cubicBezTo>
                    <a:pt x="184" y="367"/>
                    <a:pt x="184" y="367"/>
                    <a:pt x="184" y="367"/>
                  </a:cubicBezTo>
                  <a:cubicBezTo>
                    <a:pt x="186" y="371"/>
                    <a:pt x="186" y="371"/>
                    <a:pt x="186" y="371"/>
                  </a:cubicBezTo>
                  <a:cubicBezTo>
                    <a:pt x="185" y="376"/>
                    <a:pt x="185" y="376"/>
                    <a:pt x="185" y="376"/>
                  </a:cubicBezTo>
                  <a:cubicBezTo>
                    <a:pt x="182" y="379"/>
                    <a:pt x="182" y="379"/>
                    <a:pt x="182" y="379"/>
                  </a:cubicBezTo>
                  <a:cubicBezTo>
                    <a:pt x="182" y="379"/>
                    <a:pt x="182" y="381"/>
                    <a:pt x="182" y="381"/>
                  </a:cubicBezTo>
                  <a:cubicBezTo>
                    <a:pt x="182" y="382"/>
                    <a:pt x="184" y="382"/>
                    <a:pt x="184" y="382"/>
                  </a:cubicBezTo>
                  <a:cubicBezTo>
                    <a:pt x="184" y="382"/>
                    <a:pt x="186" y="384"/>
                    <a:pt x="186" y="385"/>
                  </a:cubicBezTo>
                  <a:cubicBezTo>
                    <a:pt x="186" y="386"/>
                    <a:pt x="189" y="387"/>
                    <a:pt x="189" y="388"/>
                  </a:cubicBezTo>
                  <a:cubicBezTo>
                    <a:pt x="190" y="389"/>
                    <a:pt x="193" y="392"/>
                    <a:pt x="193" y="392"/>
                  </a:cubicBezTo>
                  <a:cubicBezTo>
                    <a:pt x="194" y="394"/>
                    <a:pt x="194" y="394"/>
                    <a:pt x="194" y="394"/>
                  </a:cubicBezTo>
                  <a:cubicBezTo>
                    <a:pt x="198" y="396"/>
                    <a:pt x="198" y="396"/>
                    <a:pt x="198" y="396"/>
                  </a:cubicBezTo>
                  <a:cubicBezTo>
                    <a:pt x="198" y="396"/>
                    <a:pt x="198" y="396"/>
                    <a:pt x="198" y="397"/>
                  </a:cubicBezTo>
                  <a:cubicBezTo>
                    <a:pt x="198" y="399"/>
                    <a:pt x="200" y="401"/>
                    <a:pt x="200" y="401"/>
                  </a:cubicBezTo>
                  <a:cubicBezTo>
                    <a:pt x="204" y="404"/>
                    <a:pt x="204" y="404"/>
                    <a:pt x="204" y="404"/>
                  </a:cubicBezTo>
                  <a:cubicBezTo>
                    <a:pt x="204" y="404"/>
                    <a:pt x="204" y="403"/>
                    <a:pt x="204" y="405"/>
                  </a:cubicBezTo>
                  <a:cubicBezTo>
                    <a:pt x="204" y="407"/>
                    <a:pt x="204" y="410"/>
                    <a:pt x="204" y="410"/>
                  </a:cubicBezTo>
                  <a:cubicBezTo>
                    <a:pt x="208" y="410"/>
                    <a:pt x="208" y="410"/>
                    <a:pt x="208" y="410"/>
                  </a:cubicBezTo>
                  <a:cubicBezTo>
                    <a:pt x="207" y="414"/>
                    <a:pt x="207" y="414"/>
                    <a:pt x="207" y="414"/>
                  </a:cubicBezTo>
                  <a:cubicBezTo>
                    <a:pt x="207" y="414"/>
                    <a:pt x="205" y="414"/>
                    <a:pt x="207" y="417"/>
                  </a:cubicBezTo>
                  <a:cubicBezTo>
                    <a:pt x="209" y="419"/>
                    <a:pt x="209" y="421"/>
                    <a:pt x="209" y="421"/>
                  </a:cubicBezTo>
                  <a:cubicBezTo>
                    <a:pt x="216" y="426"/>
                    <a:pt x="216" y="426"/>
                    <a:pt x="216" y="426"/>
                  </a:cubicBezTo>
                  <a:cubicBezTo>
                    <a:pt x="220" y="426"/>
                    <a:pt x="220" y="426"/>
                    <a:pt x="220" y="426"/>
                  </a:cubicBezTo>
                  <a:cubicBezTo>
                    <a:pt x="224" y="425"/>
                    <a:pt x="224" y="425"/>
                    <a:pt x="224" y="425"/>
                  </a:cubicBezTo>
                  <a:cubicBezTo>
                    <a:pt x="226" y="421"/>
                    <a:pt x="226" y="421"/>
                    <a:pt x="226" y="421"/>
                  </a:cubicBezTo>
                  <a:cubicBezTo>
                    <a:pt x="226" y="421"/>
                    <a:pt x="229" y="421"/>
                    <a:pt x="232" y="422"/>
                  </a:cubicBezTo>
                  <a:cubicBezTo>
                    <a:pt x="234" y="423"/>
                    <a:pt x="238" y="422"/>
                    <a:pt x="238" y="422"/>
                  </a:cubicBezTo>
                  <a:cubicBezTo>
                    <a:pt x="238" y="422"/>
                    <a:pt x="238" y="422"/>
                    <a:pt x="238" y="424"/>
                  </a:cubicBezTo>
                  <a:cubicBezTo>
                    <a:pt x="239" y="426"/>
                    <a:pt x="241" y="425"/>
                    <a:pt x="241" y="425"/>
                  </a:cubicBezTo>
                  <a:cubicBezTo>
                    <a:pt x="241" y="425"/>
                    <a:pt x="244" y="425"/>
                    <a:pt x="244" y="426"/>
                  </a:cubicBezTo>
                  <a:cubicBezTo>
                    <a:pt x="244" y="427"/>
                    <a:pt x="246" y="428"/>
                    <a:pt x="247" y="430"/>
                  </a:cubicBezTo>
                  <a:cubicBezTo>
                    <a:pt x="248" y="432"/>
                    <a:pt x="248" y="431"/>
                    <a:pt x="249" y="432"/>
                  </a:cubicBezTo>
                  <a:cubicBezTo>
                    <a:pt x="249" y="433"/>
                    <a:pt x="245" y="434"/>
                    <a:pt x="250" y="434"/>
                  </a:cubicBezTo>
                  <a:cubicBezTo>
                    <a:pt x="254" y="435"/>
                    <a:pt x="264" y="436"/>
                    <a:pt x="264" y="436"/>
                  </a:cubicBezTo>
                  <a:cubicBezTo>
                    <a:pt x="264" y="436"/>
                    <a:pt x="270" y="434"/>
                    <a:pt x="273" y="434"/>
                  </a:cubicBezTo>
                  <a:cubicBezTo>
                    <a:pt x="276" y="434"/>
                    <a:pt x="276" y="435"/>
                    <a:pt x="276" y="435"/>
                  </a:cubicBezTo>
                  <a:cubicBezTo>
                    <a:pt x="279" y="435"/>
                    <a:pt x="279" y="435"/>
                    <a:pt x="279" y="435"/>
                  </a:cubicBezTo>
                  <a:cubicBezTo>
                    <a:pt x="279" y="435"/>
                    <a:pt x="281" y="434"/>
                    <a:pt x="281" y="433"/>
                  </a:cubicBezTo>
                  <a:cubicBezTo>
                    <a:pt x="281" y="432"/>
                    <a:pt x="282" y="429"/>
                    <a:pt x="282" y="429"/>
                  </a:cubicBezTo>
                  <a:cubicBezTo>
                    <a:pt x="282" y="429"/>
                    <a:pt x="281" y="427"/>
                    <a:pt x="283" y="427"/>
                  </a:cubicBezTo>
                  <a:cubicBezTo>
                    <a:pt x="285" y="427"/>
                    <a:pt x="286" y="426"/>
                    <a:pt x="286" y="426"/>
                  </a:cubicBezTo>
                  <a:cubicBezTo>
                    <a:pt x="289" y="424"/>
                    <a:pt x="289" y="424"/>
                    <a:pt x="289" y="424"/>
                  </a:cubicBezTo>
                  <a:cubicBezTo>
                    <a:pt x="288" y="416"/>
                    <a:pt x="288" y="416"/>
                    <a:pt x="288" y="416"/>
                  </a:cubicBezTo>
                  <a:cubicBezTo>
                    <a:pt x="288" y="416"/>
                    <a:pt x="288" y="413"/>
                    <a:pt x="287" y="412"/>
                  </a:cubicBezTo>
                  <a:cubicBezTo>
                    <a:pt x="285" y="411"/>
                    <a:pt x="282" y="408"/>
                    <a:pt x="282" y="408"/>
                  </a:cubicBezTo>
                  <a:cubicBezTo>
                    <a:pt x="281" y="405"/>
                    <a:pt x="281" y="405"/>
                    <a:pt x="281" y="405"/>
                  </a:cubicBezTo>
                  <a:cubicBezTo>
                    <a:pt x="277" y="402"/>
                    <a:pt x="277" y="402"/>
                    <a:pt x="277" y="402"/>
                  </a:cubicBezTo>
                  <a:cubicBezTo>
                    <a:pt x="277" y="402"/>
                    <a:pt x="276" y="400"/>
                    <a:pt x="275" y="400"/>
                  </a:cubicBezTo>
                  <a:cubicBezTo>
                    <a:pt x="274" y="401"/>
                    <a:pt x="275" y="401"/>
                    <a:pt x="273" y="404"/>
                  </a:cubicBezTo>
                  <a:cubicBezTo>
                    <a:pt x="271" y="406"/>
                    <a:pt x="268" y="407"/>
                    <a:pt x="268" y="407"/>
                  </a:cubicBezTo>
                  <a:cubicBezTo>
                    <a:pt x="262" y="409"/>
                    <a:pt x="262" y="409"/>
                    <a:pt x="262" y="409"/>
                  </a:cubicBezTo>
                  <a:cubicBezTo>
                    <a:pt x="262" y="409"/>
                    <a:pt x="258" y="407"/>
                    <a:pt x="257" y="405"/>
                  </a:cubicBezTo>
                  <a:cubicBezTo>
                    <a:pt x="256" y="404"/>
                    <a:pt x="249" y="398"/>
                    <a:pt x="249" y="398"/>
                  </a:cubicBezTo>
                  <a:cubicBezTo>
                    <a:pt x="249" y="398"/>
                    <a:pt x="245" y="395"/>
                    <a:pt x="244" y="395"/>
                  </a:cubicBezTo>
                  <a:cubicBezTo>
                    <a:pt x="242" y="395"/>
                    <a:pt x="240" y="395"/>
                    <a:pt x="240" y="395"/>
                  </a:cubicBezTo>
                  <a:cubicBezTo>
                    <a:pt x="237" y="390"/>
                    <a:pt x="237" y="390"/>
                    <a:pt x="237" y="390"/>
                  </a:cubicBezTo>
                  <a:cubicBezTo>
                    <a:pt x="236" y="389"/>
                    <a:pt x="236" y="389"/>
                    <a:pt x="236" y="389"/>
                  </a:cubicBezTo>
                  <a:cubicBezTo>
                    <a:pt x="236" y="389"/>
                    <a:pt x="233" y="386"/>
                    <a:pt x="235" y="386"/>
                  </a:cubicBezTo>
                  <a:cubicBezTo>
                    <a:pt x="238" y="386"/>
                    <a:pt x="239" y="383"/>
                    <a:pt x="239" y="383"/>
                  </a:cubicBezTo>
                  <a:cubicBezTo>
                    <a:pt x="239" y="380"/>
                    <a:pt x="239" y="380"/>
                    <a:pt x="239" y="380"/>
                  </a:cubicBezTo>
                  <a:cubicBezTo>
                    <a:pt x="239" y="378"/>
                    <a:pt x="239" y="378"/>
                    <a:pt x="239" y="378"/>
                  </a:cubicBezTo>
                  <a:cubicBezTo>
                    <a:pt x="238" y="373"/>
                    <a:pt x="238" y="373"/>
                    <a:pt x="238" y="373"/>
                  </a:cubicBezTo>
                  <a:cubicBezTo>
                    <a:pt x="238" y="373"/>
                    <a:pt x="237" y="368"/>
                    <a:pt x="238" y="367"/>
                  </a:cubicBezTo>
                  <a:cubicBezTo>
                    <a:pt x="240" y="367"/>
                    <a:pt x="246" y="366"/>
                    <a:pt x="246" y="366"/>
                  </a:cubicBezTo>
                  <a:cubicBezTo>
                    <a:pt x="246" y="366"/>
                    <a:pt x="249" y="367"/>
                    <a:pt x="252" y="368"/>
                  </a:cubicBezTo>
                  <a:cubicBezTo>
                    <a:pt x="254" y="368"/>
                    <a:pt x="256" y="369"/>
                    <a:pt x="256" y="369"/>
                  </a:cubicBezTo>
                  <a:cubicBezTo>
                    <a:pt x="256" y="369"/>
                    <a:pt x="262" y="372"/>
                    <a:pt x="263" y="373"/>
                  </a:cubicBezTo>
                  <a:cubicBezTo>
                    <a:pt x="263" y="374"/>
                    <a:pt x="265" y="375"/>
                    <a:pt x="267" y="376"/>
                  </a:cubicBezTo>
                  <a:cubicBezTo>
                    <a:pt x="270" y="378"/>
                    <a:pt x="276" y="376"/>
                    <a:pt x="276" y="376"/>
                  </a:cubicBezTo>
                  <a:cubicBezTo>
                    <a:pt x="276" y="376"/>
                    <a:pt x="279" y="375"/>
                    <a:pt x="281" y="375"/>
                  </a:cubicBezTo>
                  <a:cubicBezTo>
                    <a:pt x="282" y="375"/>
                    <a:pt x="291" y="375"/>
                    <a:pt x="291" y="375"/>
                  </a:cubicBezTo>
                  <a:cubicBezTo>
                    <a:pt x="291" y="375"/>
                    <a:pt x="295" y="375"/>
                    <a:pt x="296" y="375"/>
                  </a:cubicBezTo>
                  <a:cubicBezTo>
                    <a:pt x="297" y="375"/>
                    <a:pt x="301" y="375"/>
                    <a:pt x="301" y="375"/>
                  </a:cubicBezTo>
                  <a:cubicBezTo>
                    <a:pt x="309" y="377"/>
                    <a:pt x="309" y="377"/>
                    <a:pt x="309" y="377"/>
                  </a:cubicBezTo>
                  <a:cubicBezTo>
                    <a:pt x="315" y="374"/>
                    <a:pt x="315" y="374"/>
                    <a:pt x="315" y="374"/>
                  </a:cubicBezTo>
                  <a:cubicBezTo>
                    <a:pt x="315" y="374"/>
                    <a:pt x="315" y="369"/>
                    <a:pt x="317" y="369"/>
                  </a:cubicBezTo>
                  <a:cubicBezTo>
                    <a:pt x="318" y="369"/>
                    <a:pt x="320" y="369"/>
                    <a:pt x="322" y="369"/>
                  </a:cubicBezTo>
                  <a:cubicBezTo>
                    <a:pt x="324" y="370"/>
                    <a:pt x="330" y="368"/>
                    <a:pt x="330" y="368"/>
                  </a:cubicBezTo>
                  <a:cubicBezTo>
                    <a:pt x="324" y="360"/>
                    <a:pt x="324" y="360"/>
                    <a:pt x="324" y="360"/>
                  </a:cubicBezTo>
                  <a:cubicBezTo>
                    <a:pt x="324" y="360"/>
                    <a:pt x="324" y="360"/>
                    <a:pt x="322" y="356"/>
                  </a:cubicBezTo>
                  <a:cubicBezTo>
                    <a:pt x="321" y="352"/>
                    <a:pt x="318" y="348"/>
                    <a:pt x="318" y="348"/>
                  </a:cubicBezTo>
                  <a:cubicBezTo>
                    <a:pt x="318" y="348"/>
                    <a:pt x="314" y="347"/>
                    <a:pt x="311" y="346"/>
                  </a:cubicBezTo>
                  <a:cubicBezTo>
                    <a:pt x="308" y="345"/>
                    <a:pt x="310" y="346"/>
                    <a:pt x="308" y="344"/>
                  </a:cubicBezTo>
                  <a:cubicBezTo>
                    <a:pt x="306" y="343"/>
                    <a:pt x="297" y="338"/>
                    <a:pt x="297" y="338"/>
                  </a:cubicBezTo>
                  <a:cubicBezTo>
                    <a:pt x="297" y="338"/>
                    <a:pt x="293" y="337"/>
                    <a:pt x="292" y="335"/>
                  </a:cubicBezTo>
                  <a:cubicBezTo>
                    <a:pt x="291" y="332"/>
                    <a:pt x="292" y="323"/>
                    <a:pt x="292" y="323"/>
                  </a:cubicBezTo>
                  <a:cubicBezTo>
                    <a:pt x="293" y="318"/>
                    <a:pt x="293" y="318"/>
                    <a:pt x="293" y="318"/>
                  </a:cubicBezTo>
                  <a:cubicBezTo>
                    <a:pt x="298" y="308"/>
                    <a:pt x="298" y="308"/>
                    <a:pt x="298" y="308"/>
                  </a:cubicBezTo>
                  <a:cubicBezTo>
                    <a:pt x="300" y="299"/>
                    <a:pt x="300" y="299"/>
                    <a:pt x="300" y="299"/>
                  </a:cubicBezTo>
                  <a:cubicBezTo>
                    <a:pt x="310" y="287"/>
                    <a:pt x="310" y="287"/>
                    <a:pt x="310" y="287"/>
                  </a:cubicBezTo>
                  <a:cubicBezTo>
                    <a:pt x="313" y="278"/>
                    <a:pt x="313" y="278"/>
                    <a:pt x="313" y="278"/>
                  </a:cubicBezTo>
                  <a:cubicBezTo>
                    <a:pt x="315" y="269"/>
                    <a:pt x="315" y="269"/>
                    <a:pt x="315" y="269"/>
                  </a:cubicBezTo>
                  <a:cubicBezTo>
                    <a:pt x="315" y="260"/>
                    <a:pt x="315" y="260"/>
                    <a:pt x="315" y="260"/>
                  </a:cubicBezTo>
                  <a:cubicBezTo>
                    <a:pt x="315" y="253"/>
                    <a:pt x="315" y="253"/>
                    <a:pt x="315" y="253"/>
                  </a:cubicBezTo>
                  <a:cubicBezTo>
                    <a:pt x="328" y="253"/>
                    <a:pt x="328" y="253"/>
                    <a:pt x="328" y="253"/>
                  </a:cubicBezTo>
                  <a:cubicBezTo>
                    <a:pt x="328" y="256"/>
                    <a:pt x="328" y="256"/>
                    <a:pt x="328" y="256"/>
                  </a:cubicBezTo>
                  <a:cubicBezTo>
                    <a:pt x="328" y="256"/>
                    <a:pt x="330" y="252"/>
                    <a:pt x="331" y="252"/>
                  </a:cubicBezTo>
                  <a:cubicBezTo>
                    <a:pt x="332" y="252"/>
                    <a:pt x="340" y="247"/>
                    <a:pt x="340" y="247"/>
                  </a:cubicBezTo>
                  <a:cubicBezTo>
                    <a:pt x="343" y="249"/>
                    <a:pt x="343" y="249"/>
                    <a:pt x="343" y="249"/>
                  </a:cubicBezTo>
                  <a:cubicBezTo>
                    <a:pt x="351" y="251"/>
                    <a:pt x="351" y="251"/>
                    <a:pt x="351" y="251"/>
                  </a:cubicBezTo>
                  <a:cubicBezTo>
                    <a:pt x="351" y="251"/>
                    <a:pt x="354" y="252"/>
                    <a:pt x="353" y="254"/>
                  </a:cubicBezTo>
                  <a:cubicBezTo>
                    <a:pt x="352" y="256"/>
                    <a:pt x="352" y="256"/>
                    <a:pt x="353" y="256"/>
                  </a:cubicBezTo>
                  <a:cubicBezTo>
                    <a:pt x="354" y="256"/>
                    <a:pt x="358" y="253"/>
                    <a:pt x="358" y="253"/>
                  </a:cubicBezTo>
                  <a:cubicBezTo>
                    <a:pt x="365" y="256"/>
                    <a:pt x="365" y="256"/>
                    <a:pt x="365" y="256"/>
                  </a:cubicBezTo>
                  <a:cubicBezTo>
                    <a:pt x="359" y="249"/>
                    <a:pt x="359" y="249"/>
                    <a:pt x="359" y="249"/>
                  </a:cubicBezTo>
                  <a:cubicBezTo>
                    <a:pt x="359" y="249"/>
                    <a:pt x="358" y="244"/>
                    <a:pt x="358" y="242"/>
                  </a:cubicBezTo>
                  <a:cubicBezTo>
                    <a:pt x="358" y="240"/>
                    <a:pt x="357" y="232"/>
                    <a:pt x="357" y="232"/>
                  </a:cubicBezTo>
                  <a:cubicBezTo>
                    <a:pt x="356" y="226"/>
                    <a:pt x="356" y="226"/>
                    <a:pt x="356" y="226"/>
                  </a:cubicBezTo>
                  <a:cubicBezTo>
                    <a:pt x="354" y="221"/>
                    <a:pt x="354" y="221"/>
                    <a:pt x="354" y="221"/>
                  </a:cubicBezTo>
                  <a:cubicBezTo>
                    <a:pt x="351" y="218"/>
                    <a:pt x="351" y="218"/>
                    <a:pt x="351" y="218"/>
                  </a:cubicBezTo>
                  <a:cubicBezTo>
                    <a:pt x="350" y="213"/>
                    <a:pt x="350" y="213"/>
                    <a:pt x="350" y="213"/>
                  </a:cubicBezTo>
                  <a:cubicBezTo>
                    <a:pt x="348" y="209"/>
                    <a:pt x="348" y="209"/>
                    <a:pt x="348" y="209"/>
                  </a:cubicBezTo>
                  <a:cubicBezTo>
                    <a:pt x="341" y="205"/>
                    <a:pt x="341" y="205"/>
                    <a:pt x="341" y="205"/>
                  </a:cubicBezTo>
                  <a:cubicBezTo>
                    <a:pt x="336" y="204"/>
                    <a:pt x="336" y="204"/>
                    <a:pt x="336" y="204"/>
                  </a:cubicBezTo>
                  <a:cubicBezTo>
                    <a:pt x="332" y="205"/>
                    <a:pt x="332" y="205"/>
                    <a:pt x="332" y="205"/>
                  </a:cubicBezTo>
                  <a:cubicBezTo>
                    <a:pt x="328" y="205"/>
                    <a:pt x="328" y="205"/>
                    <a:pt x="328" y="205"/>
                  </a:cubicBezTo>
                  <a:cubicBezTo>
                    <a:pt x="325" y="200"/>
                    <a:pt x="325" y="200"/>
                    <a:pt x="325" y="200"/>
                  </a:cubicBezTo>
                  <a:cubicBezTo>
                    <a:pt x="325" y="200"/>
                    <a:pt x="324" y="193"/>
                    <a:pt x="324" y="192"/>
                  </a:cubicBezTo>
                  <a:cubicBezTo>
                    <a:pt x="324" y="191"/>
                    <a:pt x="322" y="184"/>
                    <a:pt x="322" y="184"/>
                  </a:cubicBezTo>
                  <a:cubicBezTo>
                    <a:pt x="321" y="176"/>
                    <a:pt x="321" y="176"/>
                    <a:pt x="321" y="176"/>
                  </a:cubicBezTo>
                  <a:cubicBezTo>
                    <a:pt x="318" y="168"/>
                    <a:pt x="318" y="168"/>
                    <a:pt x="318" y="168"/>
                  </a:cubicBezTo>
                  <a:cubicBezTo>
                    <a:pt x="318" y="168"/>
                    <a:pt x="316" y="163"/>
                    <a:pt x="315" y="161"/>
                  </a:cubicBezTo>
                  <a:cubicBezTo>
                    <a:pt x="314" y="159"/>
                    <a:pt x="312" y="155"/>
                    <a:pt x="312" y="155"/>
                  </a:cubicBezTo>
                  <a:cubicBezTo>
                    <a:pt x="310" y="148"/>
                    <a:pt x="310" y="148"/>
                    <a:pt x="310" y="148"/>
                  </a:cubicBezTo>
                  <a:cubicBezTo>
                    <a:pt x="302" y="146"/>
                    <a:pt x="302" y="146"/>
                    <a:pt x="302" y="146"/>
                  </a:cubicBezTo>
                  <a:cubicBezTo>
                    <a:pt x="289" y="142"/>
                    <a:pt x="289" y="142"/>
                    <a:pt x="289" y="142"/>
                  </a:cubicBezTo>
                  <a:cubicBezTo>
                    <a:pt x="282" y="139"/>
                    <a:pt x="282" y="139"/>
                    <a:pt x="282" y="139"/>
                  </a:cubicBezTo>
                  <a:cubicBezTo>
                    <a:pt x="283" y="136"/>
                    <a:pt x="283" y="136"/>
                    <a:pt x="283" y="136"/>
                  </a:cubicBezTo>
                  <a:cubicBezTo>
                    <a:pt x="287" y="135"/>
                    <a:pt x="287" y="135"/>
                    <a:pt x="287" y="135"/>
                  </a:cubicBezTo>
                  <a:cubicBezTo>
                    <a:pt x="287" y="135"/>
                    <a:pt x="289" y="135"/>
                    <a:pt x="291" y="135"/>
                  </a:cubicBezTo>
                  <a:cubicBezTo>
                    <a:pt x="294" y="135"/>
                    <a:pt x="296" y="135"/>
                    <a:pt x="298" y="135"/>
                  </a:cubicBezTo>
                  <a:cubicBezTo>
                    <a:pt x="300" y="135"/>
                    <a:pt x="303" y="135"/>
                    <a:pt x="303" y="135"/>
                  </a:cubicBezTo>
                  <a:cubicBezTo>
                    <a:pt x="307" y="130"/>
                    <a:pt x="307" y="130"/>
                    <a:pt x="307" y="130"/>
                  </a:cubicBezTo>
                  <a:cubicBezTo>
                    <a:pt x="322" y="122"/>
                    <a:pt x="322" y="122"/>
                    <a:pt x="322" y="122"/>
                  </a:cubicBezTo>
                  <a:cubicBezTo>
                    <a:pt x="329" y="121"/>
                    <a:pt x="329" y="121"/>
                    <a:pt x="329" y="121"/>
                  </a:cubicBezTo>
                  <a:cubicBezTo>
                    <a:pt x="336" y="121"/>
                    <a:pt x="336" y="121"/>
                    <a:pt x="336" y="121"/>
                  </a:cubicBezTo>
                  <a:cubicBezTo>
                    <a:pt x="336" y="121"/>
                    <a:pt x="336" y="125"/>
                    <a:pt x="338" y="126"/>
                  </a:cubicBezTo>
                  <a:cubicBezTo>
                    <a:pt x="340" y="127"/>
                    <a:pt x="341" y="127"/>
                    <a:pt x="342" y="128"/>
                  </a:cubicBezTo>
                  <a:cubicBezTo>
                    <a:pt x="344" y="128"/>
                    <a:pt x="350" y="129"/>
                    <a:pt x="350" y="129"/>
                  </a:cubicBezTo>
                  <a:cubicBezTo>
                    <a:pt x="354" y="131"/>
                    <a:pt x="354" y="131"/>
                    <a:pt x="354" y="131"/>
                  </a:cubicBezTo>
                  <a:cubicBezTo>
                    <a:pt x="358" y="137"/>
                    <a:pt x="358" y="137"/>
                    <a:pt x="358" y="137"/>
                  </a:cubicBezTo>
                  <a:cubicBezTo>
                    <a:pt x="365" y="141"/>
                    <a:pt x="365" y="141"/>
                    <a:pt x="365" y="141"/>
                  </a:cubicBezTo>
                  <a:cubicBezTo>
                    <a:pt x="365" y="141"/>
                    <a:pt x="366" y="144"/>
                    <a:pt x="365" y="145"/>
                  </a:cubicBezTo>
                  <a:cubicBezTo>
                    <a:pt x="364" y="146"/>
                    <a:pt x="365" y="149"/>
                    <a:pt x="361" y="151"/>
                  </a:cubicBezTo>
                  <a:cubicBezTo>
                    <a:pt x="357" y="153"/>
                    <a:pt x="352" y="157"/>
                    <a:pt x="351" y="157"/>
                  </a:cubicBezTo>
                  <a:cubicBezTo>
                    <a:pt x="350" y="158"/>
                    <a:pt x="347" y="162"/>
                    <a:pt x="347" y="162"/>
                  </a:cubicBezTo>
                  <a:cubicBezTo>
                    <a:pt x="345" y="166"/>
                    <a:pt x="345" y="166"/>
                    <a:pt x="345" y="166"/>
                  </a:cubicBezTo>
                  <a:cubicBezTo>
                    <a:pt x="346" y="169"/>
                    <a:pt x="346" y="169"/>
                    <a:pt x="346" y="169"/>
                  </a:cubicBezTo>
                  <a:cubicBezTo>
                    <a:pt x="346" y="169"/>
                    <a:pt x="346" y="170"/>
                    <a:pt x="346" y="171"/>
                  </a:cubicBezTo>
                  <a:cubicBezTo>
                    <a:pt x="345" y="173"/>
                    <a:pt x="344" y="176"/>
                    <a:pt x="344" y="176"/>
                  </a:cubicBezTo>
                  <a:cubicBezTo>
                    <a:pt x="345" y="181"/>
                    <a:pt x="345" y="181"/>
                    <a:pt x="345" y="181"/>
                  </a:cubicBezTo>
                  <a:cubicBezTo>
                    <a:pt x="345" y="181"/>
                    <a:pt x="346" y="183"/>
                    <a:pt x="347" y="185"/>
                  </a:cubicBezTo>
                  <a:cubicBezTo>
                    <a:pt x="347" y="186"/>
                    <a:pt x="356" y="188"/>
                    <a:pt x="356" y="188"/>
                  </a:cubicBezTo>
                  <a:cubicBezTo>
                    <a:pt x="365" y="189"/>
                    <a:pt x="365" y="189"/>
                    <a:pt x="365" y="189"/>
                  </a:cubicBezTo>
                  <a:cubicBezTo>
                    <a:pt x="372" y="196"/>
                    <a:pt x="372" y="196"/>
                    <a:pt x="372" y="196"/>
                  </a:cubicBezTo>
                  <a:cubicBezTo>
                    <a:pt x="378" y="199"/>
                    <a:pt x="378" y="199"/>
                    <a:pt x="378" y="199"/>
                  </a:cubicBezTo>
                  <a:cubicBezTo>
                    <a:pt x="385" y="198"/>
                    <a:pt x="385" y="198"/>
                    <a:pt x="385" y="198"/>
                  </a:cubicBezTo>
                  <a:cubicBezTo>
                    <a:pt x="392" y="193"/>
                    <a:pt x="392" y="193"/>
                    <a:pt x="392" y="193"/>
                  </a:cubicBezTo>
                  <a:cubicBezTo>
                    <a:pt x="397" y="190"/>
                    <a:pt x="397" y="190"/>
                    <a:pt x="397" y="190"/>
                  </a:cubicBezTo>
                  <a:cubicBezTo>
                    <a:pt x="397" y="190"/>
                    <a:pt x="400" y="186"/>
                    <a:pt x="401" y="185"/>
                  </a:cubicBezTo>
                  <a:cubicBezTo>
                    <a:pt x="402" y="184"/>
                    <a:pt x="405" y="181"/>
                    <a:pt x="405" y="181"/>
                  </a:cubicBezTo>
                  <a:cubicBezTo>
                    <a:pt x="405" y="181"/>
                    <a:pt x="407" y="179"/>
                    <a:pt x="407" y="178"/>
                  </a:cubicBezTo>
                  <a:cubicBezTo>
                    <a:pt x="407" y="177"/>
                    <a:pt x="406" y="169"/>
                    <a:pt x="406" y="169"/>
                  </a:cubicBezTo>
                  <a:cubicBezTo>
                    <a:pt x="404" y="163"/>
                    <a:pt x="404" y="163"/>
                    <a:pt x="404" y="163"/>
                  </a:cubicBezTo>
                  <a:cubicBezTo>
                    <a:pt x="401" y="156"/>
                    <a:pt x="401" y="156"/>
                    <a:pt x="401" y="156"/>
                  </a:cubicBezTo>
                  <a:cubicBezTo>
                    <a:pt x="401" y="156"/>
                    <a:pt x="399" y="153"/>
                    <a:pt x="399" y="151"/>
                  </a:cubicBezTo>
                  <a:cubicBezTo>
                    <a:pt x="399" y="150"/>
                    <a:pt x="398" y="146"/>
                    <a:pt x="398" y="146"/>
                  </a:cubicBezTo>
                  <a:cubicBezTo>
                    <a:pt x="394" y="142"/>
                    <a:pt x="394" y="142"/>
                    <a:pt x="394" y="142"/>
                  </a:cubicBezTo>
                  <a:cubicBezTo>
                    <a:pt x="396" y="138"/>
                    <a:pt x="396" y="138"/>
                    <a:pt x="396" y="138"/>
                  </a:cubicBezTo>
                  <a:cubicBezTo>
                    <a:pt x="398" y="135"/>
                    <a:pt x="398" y="135"/>
                    <a:pt x="398" y="135"/>
                  </a:cubicBezTo>
                  <a:cubicBezTo>
                    <a:pt x="403" y="129"/>
                    <a:pt x="403" y="129"/>
                    <a:pt x="403" y="129"/>
                  </a:cubicBezTo>
                  <a:cubicBezTo>
                    <a:pt x="405" y="125"/>
                    <a:pt x="405" y="125"/>
                    <a:pt x="405" y="125"/>
                  </a:cubicBezTo>
                  <a:cubicBezTo>
                    <a:pt x="401" y="120"/>
                    <a:pt x="401" y="120"/>
                    <a:pt x="401" y="120"/>
                  </a:cubicBezTo>
                  <a:cubicBezTo>
                    <a:pt x="398" y="119"/>
                    <a:pt x="398" y="119"/>
                    <a:pt x="398" y="119"/>
                  </a:cubicBezTo>
                  <a:cubicBezTo>
                    <a:pt x="404" y="116"/>
                    <a:pt x="404" y="116"/>
                    <a:pt x="404" y="116"/>
                  </a:cubicBezTo>
                  <a:cubicBezTo>
                    <a:pt x="408" y="114"/>
                    <a:pt x="408" y="114"/>
                    <a:pt x="408" y="114"/>
                  </a:cubicBezTo>
                  <a:cubicBezTo>
                    <a:pt x="413" y="102"/>
                    <a:pt x="413" y="102"/>
                    <a:pt x="413" y="102"/>
                  </a:cubicBezTo>
                  <a:cubicBezTo>
                    <a:pt x="416" y="95"/>
                    <a:pt x="416" y="95"/>
                    <a:pt x="416" y="95"/>
                  </a:cubicBezTo>
                  <a:cubicBezTo>
                    <a:pt x="420" y="84"/>
                    <a:pt x="420" y="84"/>
                    <a:pt x="420" y="84"/>
                  </a:cubicBezTo>
                  <a:cubicBezTo>
                    <a:pt x="420" y="84"/>
                    <a:pt x="422" y="76"/>
                    <a:pt x="422" y="75"/>
                  </a:cubicBezTo>
                  <a:cubicBezTo>
                    <a:pt x="422" y="74"/>
                    <a:pt x="425" y="72"/>
                    <a:pt x="425" y="72"/>
                  </a:cubicBezTo>
                  <a:cubicBezTo>
                    <a:pt x="429" y="67"/>
                    <a:pt x="429" y="67"/>
                    <a:pt x="429" y="67"/>
                  </a:cubicBezTo>
                  <a:cubicBezTo>
                    <a:pt x="432" y="61"/>
                    <a:pt x="432" y="61"/>
                    <a:pt x="432" y="61"/>
                  </a:cubicBezTo>
                  <a:cubicBezTo>
                    <a:pt x="434" y="57"/>
                    <a:pt x="434" y="57"/>
                    <a:pt x="434" y="57"/>
                  </a:cubicBezTo>
                  <a:cubicBezTo>
                    <a:pt x="439" y="49"/>
                    <a:pt x="439" y="49"/>
                    <a:pt x="439" y="49"/>
                  </a:cubicBezTo>
                  <a:cubicBezTo>
                    <a:pt x="443" y="51"/>
                    <a:pt x="443" y="51"/>
                    <a:pt x="443" y="51"/>
                  </a:cubicBezTo>
                  <a:cubicBezTo>
                    <a:pt x="443" y="51"/>
                    <a:pt x="445" y="53"/>
                    <a:pt x="445" y="55"/>
                  </a:cubicBezTo>
                  <a:cubicBezTo>
                    <a:pt x="445" y="57"/>
                    <a:pt x="444" y="58"/>
                    <a:pt x="445" y="58"/>
                  </a:cubicBezTo>
                  <a:cubicBezTo>
                    <a:pt x="447" y="58"/>
                    <a:pt x="446" y="58"/>
                    <a:pt x="447" y="57"/>
                  </a:cubicBezTo>
                  <a:cubicBezTo>
                    <a:pt x="449" y="55"/>
                    <a:pt x="450" y="51"/>
                    <a:pt x="450" y="50"/>
                  </a:cubicBezTo>
                  <a:cubicBezTo>
                    <a:pt x="450" y="49"/>
                    <a:pt x="452" y="49"/>
                    <a:pt x="450" y="48"/>
                  </a:cubicBezTo>
                  <a:cubicBezTo>
                    <a:pt x="447" y="47"/>
                    <a:pt x="443" y="45"/>
                    <a:pt x="443" y="45"/>
                  </a:cubicBezTo>
                  <a:cubicBezTo>
                    <a:pt x="443" y="45"/>
                    <a:pt x="439" y="44"/>
                    <a:pt x="439" y="43"/>
                  </a:cubicBezTo>
                  <a:cubicBezTo>
                    <a:pt x="440" y="42"/>
                    <a:pt x="443" y="33"/>
                    <a:pt x="443" y="33"/>
                  </a:cubicBezTo>
                  <a:cubicBezTo>
                    <a:pt x="447" y="23"/>
                    <a:pt x="447" y="23"/>
                    <a:pt x="447" y="23"/>
                  </a:cubicBezTo>
                  <a:cubicBezTo>
                    <a:pt x="447" y="17"/>
                    <a:pt x="447" y="17"/>
                    <a:pt x="447" y="17"/>
                  </a:cubicBezTo>
                  <a:cubicBezTo>
                    <a:pt x="450" y="12"/>
                    <a:pt x="450" y="12"/>
                    <a:pt x="450" y="12"/>
                  </a:cubicBezTo>
                  <a:cubicBezTo>
                    <a:pt x="453" y="8"/>
                    <a:pt x="455" y="2"/>
                    <a:pt x="460" y="0"/>
                  </a:cubicBezTo>
                  <a:cubicBezTo>
                    <a:pt x="1479" y="0"/>
                    <a:pt x="1479" y="0"/>
                    <a:pt x="1479" y="0"/>
                  </a:cubicBezTo>
                  <a:cubicBezTo>
                    <a:pt x="1479" y="736"/>
                    <a:pt x="1479" y="736"/>
                    <a:pt x="1479" y="736"/>
                  </a:cubicBezTo>
                  <a:cubicBezTo>
                    <a:pt x="1465" y="741"/>
                    <a:pt x="1465" y="741"/>
                    <a:pt x="1465" y="741"/>
                  </a:cubicBezTo>
                  <a:cubicBezTo>
                    <a:pt x="1463" y="741"/>
                    <a:pt x="1435" y="737"/>
                    <a:pt x="1436" y="746"/>
                  </a:cubicBezTo>
                  <a:cubicBezTo>
                    <a:pt x="1437" y="751"/>
                    <a:pt x="1442" y="752"/>
                    <a:pt x="1442" y="752"/>
                  </a:cubicBezTo>
                  <a:cubicBezTo>
                    <a:pt x="1455" y="764"/>
                    <a:pt x="1455" y="764"/>
                    <a:pt x="1455" y="764"/>
                  </a:cubicBezTo>
                  <a:cubicBezTo>
                    <a:pt x="1454" y="771"/>
                    <a:pt x="1454" y="771"/>
                    <a:pt x="1454" y="771"/>
                  </a:cubicBezTo>
                  <a:cubicBezTo>
                    <a:pt x="1462" y="773"/>
                    <a:pt x="1462" y="773"/>
                    <a:pt x="1462" y="773"/>
                  </a:cubicBezTo>
                  <a:cubicBezTo>
                    <a:pt x="1479" y="773"/>
                    <a:pt x="1479" y="773"/>
                    <a:pt x="1479" y="773"/>
                  </a:cubicBezTo>
                  <a:cubicBezTo>
                    <a:pt x="1479" y="785"/>
                    <a:pt x="1479" y="785"/>
                    <a:pt x="1479" y="785"/>
                  </a:cubicBezTo>
                  <a:cubicBezTo>
                    <a:pt x="1469" y="786"/>
                    <a:pt x="1458" y="788"/>
                    <a:pt x="1456" y="789"/>
                  </a:cubicBezTo>
                  <a:cubicBezTo>
                    <a:pt x="1445" y="801"/>
                    <a:pt x="1445" y="801"/>
                    <a:pt x="1445" y="801"/>
                  </a:cubicBezTo>
                  <a:cubicBezTo>
                    <a:pt x="1458" y="818"/>
                    <a:pt x="1458" y="818"/>
                    <a:pt x="1458" y="818"/>
                  </a:cubicBezTo>
                  <a:cubicBezTo>
                    <a:pt x="1457" y="829"/>
                    <a:pt x="1457" y="829"/>
                    <a:pt x="1457" y="829"/>
                  </a:cubicBezTo>
                  <a:cubicBezTo>
                    <a:pt x="1446" y="837"/>
                    <a:pt x="1446" y="837"/>
                    <a:pt x="1446" y="837"/>
                  </a:cubicBezTo>
                  <a:cubicBezTo>
                    <a:pt x="1455" y="846"/>
                    <a:pt x="1455" y="846"/>
                    <a:pt x="1455" y="846"/>
                  </a:cubicBezTo>
                  <a:cubicBezTo>
                    <a:pt x="1471" y="846"/>
                    <a:pt x="1471" y="846"/>
                    <a:pt x="1471" y="846"/>
                  </a:cubicBezTo>
                  <a:cubicBezTo>
                    <a:pt x="1479" y="852"/>
                    <a:pt x="1479" y="852"/>
                    <a:pt x="1479" y="852"/>
                  </a:cubicBezTo>
                  <a:cubicBezTo>
                    <a:pt x="1479" y="899"/>
                    <a:pt x="1479" y="899"/>
                    <a:pt x="1479" y="899"/>
                  </a:cubicBezTo>
                  <a:cubicBezTo>
                    <a:pt x="1476" y="899"/>
                    <a:pt x="1472" y="900"/>
                    <a:pt x="1467" y="900"/>
                  </a:cubicBezTo>
                  <a:cubicBezTo>
                    <a:pt x="1460" y="912"/>
                    <a:pt x="1460" y="912"/>
                    <a:pt x="1460" y="912"/>
                  </a:cubicBezTo>
                  <a:cubicBezTo>
                    <a:pt x="1409" y="903"/>
                    <a:pt x="1409" y="903"/>
                    <a:pt x="1409" y="903"/>
                  </a:cubicBezTo>
                  <a:cubicBezTo>
                    <a:pt x="1392" y="893"/>
                    <a:pt x="1392" y="893"/>
                    <a:pt x="1392" y="893"/>
                  </a:cubicBezTo>
                  <a:cubicBezTo>
                    <a:pt x="1379" y="902"/>
                    <a:pt x="1382" y="898"/>
                    <a:pt x="1371" y="910"/>
                  </a:cubicBezTo>
                  <a:cubicBezTo>
                    <a:pt x="1341" y="902"/>
                    <a:pt x="1341" y="902"/>
                    <a:pt x="1341" y="902"/>
                  </a:cubicBezTo>
                  <a:cubicBezTo>
                    <a:pt x="1322" y="911"/>
                    <a:pt x="1322" y="911"/>
                    <a:pt x="1322" y="911"/>
                  </a:cubicBezTo>
                  <a:cubicBezTo>
                    <a:pt x="1300" y="933"/>
                    <a:pt x="1300" y="933"/>
                    <a:pt x="1300" y="933"/>
                  </a:cubicBezTo>
                  <a:cubicBezTo>
                    <a:pt x="1263" y="931"/>
                    <a:pt x="1263" y="931"/>
                    <a:pt x="1263" y="931"/>
                  </a:cubicBezTo>
                  <a:cubicBezTo>
                    <a:pt x="1255" y="920"/>
                    <a:pt x="1255" y="920"/>
                    <a:pt x="1255" y="920"/>
                  </a:cubicBezTo>
                  <a:cubicBezTo>
                    <a:pt x="1253" y="930"/>
                    <a:pt x="1253" y="930"/>
                    <a:pt x="1253" y="930"/>
                  </a:cubicBezTo>
                  <a:cubicBezTo>
                    <a:pt x="1261" y="940"/>
                    <a:pt x="1261" y="940"/>
                    <a:pt x="1261" y="940"/>
                  </a:cubicBezTo>
                  <a:cubicBezTo>
                    <a:pt x="1247" y="947"/>
                    <a:pt x="1247" y="947"/>
                    <a:pt x="1247" y="947"/>
                  </a:cubicBezTo>
                  <a:cubicBezTo>
                    <a:pt x="1242" y="933"/>
                    <a:pt x="1242" y="933"/>
                    <a:pt x="1242" y="933"/>
                  </a:cubicBezTo>
                  <a:cubicBezTo>
                    <a:pt x="1230" y="918"/>
                    <a:pt x="1230" y="918"/>
                    <a:pt x="1230" y="918"/>
                  </a:cubicBezTo>
                  <a:cubicBezTo>
                    <a:pt x="1212" y="914"/>
                    <a:pt x="1212" y="914"/>
                    <a:pt x="1212" y="914"/>
                  </a:cubicBezTo>
                  <a:cubicBezTo>
                    <a:pt x="1202" y="907"/>
                    <a:pt x="1202" y="907"/>
                    <a:pt x="1202" y="907"/>
                  </a:cubicBezTo>
                  <a:cubicBezTo>
                    <a:pt x="1200" y="906"/>
                    <a:pt x="1163" y="910"/>
                    <a:pt x="1156" y="911"/>
                  </a:cubicBezTo>
                  <a:cubicBezTo>
                    <a:pt x="1147" y="905"/>
                    <a:pt x="1146" y="905"/>
                    <a:pt x="1136" y="900"/>
                  </a:cubicBezTo>
                  <a:cubicBezTo>
                    <a:pt x="1126" y="908"/>
                    <a:pt x="1126" y="908"/>
                    <a:pt x="1126" y="908"/>
                  </a:cubicBezTo>
                  <a:cubicBezTo>
                    <a:pt x="1126" y="908"/>
                    <a:pt x="1121" y="917"/>
                    <a:pt x="1113" y="917"/>
                  </a:cubicBezTo>
                  <a:cubicBezTo>
                    <a:pt x="1104" y="917"/>
                    <a:pt x="1105" y="905"/>
                    <a:pt x="1105" y="905"/>
                  </a:cubicBezTo>
                  <a:cubicBezTo>
                    <a:pt x="1092" y="907"/>
                    <a:pt x="1092" y="907"/>
                    <a:pt x="1092" y="907"/>
                  </a:cubicBezTo>
                  <a:cubicBezTo>
                    <a:pt x="1075" y="931"/>
                    <a:pt x="1075" y="931"/>
                    <a:pt x="1075" y="931"/>
                  </a:cubicBezTo>
                  <a:cubicBezTo>
                    <a:pt x="1054" y="949"/>
                    <a:pt x="1054" y="949"/>
                    <a:pt x="1054" y="949"/>
                  </a:cubicBezTo>
                  <a:cubicBezTo>
                    <a:pt x="1042" y="967"/>
                    <a:pt x="1042" y="967"/>
                    <a:pt x="1042" y="967"/>
                  </a:cubicBezTo>
                  <a:cubicBezTo>
                    <a:pt x="1019" y="976"/>
                    <a:pt x="1019" y="976"/>
                    <a:pt x="1019" y="976"/>
                  </a:cubicBezTo>
                  <a:cubicBezTo>
                    <a:pt x="1020" y="984"/>
                    <a:pt x="1020" y="984"/>
                    <a:pt x="1020" y="984"/>
                  </a:cubicBezTo>
                  <a:cubicBezTo>
                    <a:pt x="1043" y="1004"/>
                    <a:pt x="1043" y="1004"/>
                    <a:pt x="1043" y="1004"/>
                  </a:cubicBezTo>
                  <a:cubicBezTo>
                    <a:pt x="1027" y="1015"/>
                    <a:pt x="1027" y="1015"/>
                    <a:pt x="1027" y="1015"/>
                  </a:cubicBezTo>
                  <a:cubicBezTo>
                    <a:pt x="1003" y="990"/>
                    <a:pt x="1012" y="1009"/>
                    <a:pt x="982" y="986"/>
                  </a:cubicBezTo>
                  <a:cubicBezTo>
                    <a:pt x="977" y="1004"/>
                    <a:pt x="976" y="999"/>
                    <a:pt x="979" y="1014"/>
                  </a:cubicBezTo>
                  <a:cubicBezTo>
                    <a:pt x="966" y="1023"/>
                    <a:pt x="966" y="1023"/>
                    <a:pt x="966" y="1023"/>
                  </a:cubicBezTo>
                  <a:cubicBezTo>
                    <a:pt x="973" y="1050"/>
                    <a:pt x="968" y="1041"/>
                    <a:pt x="985" y="1059"/>
                  </a:cubicBezTo>
                  <a:cubicBezTo>
                    <a:pt x="975" y="1080"/>
                    <a:pt x="977" y="1071"/>
                    <a:pt x="978" y="1096"/>
                  </a:cubicBezTo>
                  <a:cubicBezTo>
                    <a:pt x="1001" y="1103"/>
                    <a:pt x="1001" y="1103"/>
                    <a:pt x="1001" y="1103"/>
                  </a:cubicBezTo>
                  <a:cubicBezTo>
                    <a:pt x="1007" y="1117"/>
                    <a:pt x="1007" y="1117"/>
                    <a:pt x="1007" y="1117"/>
                  </a:cubicBezTo>
                  <a:cubicBezTo>
                    <a:pt x="1022" y="1124"/>
                    <a:pt x="1022" y="1124"/>
                    <a:pt x="1022" y="1124"/>
                  </a:cubicBezTo>
                  <a:cubicBezTo>
                    <a:pt x="1037" y="1114"/>
                    <a:pt x="1037" y="1114"/>
                    <a:pt x="1037" y="1114"/>
                  </a:cubicBezTo>
                  <a:cubicBezTo>
                    <a:pt x="1059" y="1125"/>
                    <a:pt x="1059" y="1125"/>
                    <a:pt x="1059" y="1125"/>
                  </a:cubicBezTo>
                  <a:cubicBezTo>
                    <a:pt x="1088" y="1147"/>
                    <a:pt x="1088" y="1147"/>
                    <a:pt x="1088" y="1147"/>
                  </a:cubicBezTo>
                  <a:cubicBezTo>
                    <a:pt x="1105" y="1168"/>
                    <a:pt x="1105" y="1168"/>
                    <a:pt x="1105" y="1168"/>
                  </a:cubicBezTo>
                  <a:cubicBezTo>
                    <a:pt x="1095" y="1160"/>
                    <a:pt x="1095" y="1160"/>
                    <a:pt x="1095" y="1160"/>
                  </a:cubicBezTo>
                  <a:cubicBezTo>
                    <a:pt x="1089" y="1163"/>
                    <a:pt x="1089" y="1163"/>
                    <a:pt x="1089" y="1163"/>
                  </a:cubicBezTo>
                  <a:cubicBezTo>
                    <a:pt x="1093" y="1170"/>
                    <a:pt x="1093" y="1170"/>
                    <a:pt x="1093" y="1170"/>
                  </a:cubicBezTo>
                  <a:cubicBezTo>
                    <a:pt x="1114" y="1176"/>
                    <a:pt x="1114" y="1176"/>
                    <a:pt x="1114" y="1176"/>
                  </a:cubicBezTo>
                  <a:cubicBezTo>
                    <a:pt x="1113" y="1192"/>
                    <a:pt x="1113" y="1192"/>
                    <a:pt x="1113" y="1192"/>
                  </a:cubicBezTo>
                  <a:cubicBezTo>
                    <a:pt x="1097" y="1252"/>
                    <a:pt x="1097" y="1252"/>
                    <a:pt x="1097" y="1252"/>
                  </a:cubicBezTo>
                  <a:cubicBezTo>
                    <a:pt x="1084" y="1280"/>
                    <a:pt x="1084" y="1280"/>
                    <a:pt x="1084" y="1280"/>
                  </a:cubicBezTo>
                  <a:cubicBezTo>
                    <a:pt x="1081" y="1297"/>
                    <a:pt x="1081" y="1297"/>
                    <a:pt x="1081" y="1297"/>
                  </a:cubicBezTo>
                  <a:cubicBezTo>
                    <a:pt x="1079" y="1314"/>
                    <a:pt x="1079" y="1314"/>
                    <a:pt x="1079" y="1314"/>
                  </a:cubicBezTo>
                  <a:cubicBezTo>
                    <a:pt x="1083" y="1328"/>
                    <a:pt x="1083" y="1328"/>
                    <a:pt x="1083" y="1328"/>
                  </a:cubicBezTo>
                  <a:cubicBezTo>
                    <a:pt x="1083" y="1328"/>
                    <a:pt x="1083" y="1332"/>
                    <a:pt x="1087" y="1336"/>
                  </a:cubicBezTo>
                  <a:cubicBezTo>
                    <a:pt x="1091" y="1340"/>
                    <a:pt x="1092" y="1344"/>
                    <a:pt x="1097" y="1348"/>
                  </a:cubicBezTo>
                  <a:cubicBezTo>
                    <a:pt x="1102" y="1351"/>
                    <a:pt x="1100" y="1353"/>
                    <a:pt x="1118" y="1354"/>
                  </a:cubicBezTo>
                  <a:cubicBezTo>
                    <a:pt x="1135" y="1356"/>
                    <a:pt x="1119" y="1364"/>
                    <a:pt x="1120" y="1367"/>
                  </a:cubicBezTo>
                  <a:cubicBezTo>
                    <a:pt x="1121" y="1369"/>
                    <a:pt x="1122" y="1383"/>
                    <a:pt x="1129" y="1397"/>
                  </a:cubicBezTo>
                  <a:cubicBezTo>
                    <a:pt x="1136" y="1411"/>
                    <a:pt x="1140" y="1409"/>
                    <a:pt x="1151" y="1415"/>
                  </a:cubicBezTo>
                  <a:cubicBezTo>
                    <a:pt x="1162" y="1420"/>
                    <a:pt x="1157" y="1422"/>
                    <a:pt x="1164" y="1436"/>
                  </a:cubicBezTo>
                  <a:cubicBezTo>
                    <a:pt x="1171" y="1449"/>
                    <a:pt x="1188" y="1443"/>
                    <a:pt x="1191" y="1443"/>
                  </a:cubicBezTo>
                  <a:cubicBezTo>
                    <a:pt x="1193" y="1443"/>
                    <a:pt x="1195" y="1446"/>
                    <a:pt x="1198" y="1450"/>
                  </a:cubicBezTo>
                  <a:cubicBezTo>
                    <a:pt x="1198" y="1450"/>
                    <a:pt x="1198" y="1450"/>
                    <a:pt x="1198" y="1450"/>
                  </a:cubicBezTo>
                  <a:cubicBezTo>
                    <a:pt x="1198" y="1450"/>
                    <a:pt x="1192" y="1456"/>
                    <a:pt x="1190" y="1457"/>
                  </a:cubicBezTo>
                  <a:cubicBezTo>
                    <a:pt x="1189" y="1458"/>
                    <a:pt x="1188" y="1459"/>
                    <a:pt x="1187" y="1460"/>
                  </a:cubicBezTo>
                  <a:cubicBezTo>
                    <a:pt x="1186" y="1462"/>
                    <a:pt x="1189" y="1463"/>
                    <a:pt x="1187" y="1464"/>
                  </a:cubicBezTo>
                  <a:cubicBezTo>
                    <a:pt x="1185" y="1465"/>
                    <a:pt x="1183" y="1469"/>
                    <a:pt x="1183" y="1471"/>
                  </a:cubicBezTo>
                  <a:cubicBezTo>
                    <a:pt x="1184" y="1473"/>
                    <a:pt x="1182" y="1476"/>
                    <a:pt x="1182" y="1476"/>
                  </a:cubicBezTo>
                  <a:cubicBezTo>
                    <a:pt x="1182" y="1476"/>
                    <a:pt x="1178" y="1481"/>
                    <a:pt x="1173" y="1481"/>
                  </a:cubicBezTo>
                  <a:cubicBezTo>
                    <a:pt x="1169" y="1482"/>
                    <a:pt x="1166" y="1480"/>
                    <a:pt x="1162" y="1479"/>
                  </a:cubicBezTo>
                  <a:cubicBezTo>
                    <a:pt x="1158" y="1478"/>
                    <a:pt x="1158" y="1478"/>
                    <a:pt x="1158" y="1478"/>
                  </a:cubicBezTo>
                  <a:cubicBezTo>
                    <a:pt x="1158" y="1478"/>
                    <a:pt x="1155" y="1478"/>
                    <a:pt x="1151" y="1477"/>
                  </a:cubicBezTo>
                  <a:cubicBezTo>
                    <a:pt x="1147" y="1475"/>
                    <a:pt x="1150" y="1475"/>
                    <a:pt x="1150" y="1475"/>
                  </a:cubicBezTo>
                  <a:cubicBezTo>
                    <a:pt x="1146" y="1471"/>
                    <a:pt x="1146" y="1471"/>
                    <a:pt x="1146" y="1471"/>
                  </a:cubicBezTo>
                  <a:cubicBezTo>
                    <a:pt x="1142" y="1466"/>
                    <a:pt x="1142" y="1466"/>
                    <a:pt x="1142" y="1466"/>
                  </a:cubicBezTo>
                  <a:cubicBezTo>
                    <a:pt x="1142" y="1466"/>
                    <a:pt x="1141" y="1465"/>
                    <a:pt x="1141" y="1463"/>
                  </a:cubicBezTo>
                  <a:cubicBezTo>
                    <a:pt x="1140" y="1461"/>
                    <a:pt x="1140" y="1463"/>
                    <a:pt x="1138" y="1463"/>
                  </a:cubicBezTo>
                  <a:cubicBezTo>
                    <a:pt x="1136" y="1463"/>
                    <a:pt x="1135" y="1464"/>
                    <a:pt x="1133" y="1463"/>
                  </a:cubicBezTo>
                  <a:cubicBezTo>
                    <a:pt x="1132" y="1462"/>
                    <a:pt x="1132" y="1461"/>
                    <a:pt x="1132" y="1460"/>
                  </a:cubicBezTo>
                  <a:cubicBezTo>
                    <a:pt x="1132" y="1459"/>
                    <a:pt x="1129" y="1457"/>
                    <a:pt x="1126" y="1457"/>
                  </a:cubicBezTo>
                  <a:cubicBezTo>
                    <a:pt x="1123" y="1456"/>
                    <a:pt x="1124" y="1454"/>
                    <a:pt x="1120" y="1454"/>
                  </a:cubicBezTo>
                  <a:cubicBezTo>
                    <a:pt x="1116" y="1454"/>
                    <a:pt x="1119" y="1451"/>
                    <a:pt x="1119" y="1449"/>
                  </a:cubicBezTo>
                  <a:cubicBezTo>
                    <a:pt x="1118" y="1448"/>
                    <a:pt x="1115" y="1451"/>
                    <a:pt x="1114" y="1452"/>
                  </a:cubicBezTo>
                  <a:cubicBezTo>
                    <a:pt x="1113" y="1453"/>
                    <a:pt x="1112" y="1455"/>
                    <a:pt x="1110" y="1455"/>
                  </a:cubicBezTo>
                  <a:cubicBezTo>
                    <a:pt x="1109" y="1456"/>
                    <a:pt x="1108" y="1450"/>
                    <a:pt x="1108" y="1450"/>
                  </a:cubicBezTo>
                  <a:cubicBezTo>
                    <a:pt x="1108" y="1450"/>
                    <a:pt x="1108" y="1450"/>
                    <a:pt x="1104" y="1450"/>
                  </a:cubicBezTo>
                  <a:cubicBezTo>
                    <a:pt x="1099" y="1450"/>
                    <a:pt x="1102" y="1452"/>
                    <a:pt x="1102" y="1452"/>
                  </a:cubicBezTo>
                  <a:cubicBezTo>
                    <a:pt x="1099" y="1459"/>
                    <a:pt x="1099" y="1459"/>
                    <a:pt x="1099" y="1459"/>
                  </a:cubicBezTo>
                  <a:cubicBezTo>
                    <a:pt x="1094" y="1463"/>
                    <a:pt x="1094" y="1463"/>
                    <a:pt x="1094" y="1463"/>
                  </a:cubicBezTo>
                  <a:cubicBezTo>
                    <a:pt x="1094" y="1463"/>
                    <a:pt x="1095" y="1466"/>
                    <a:pt x="1096" y="1468"/>
                  </a:cubicBezTo>
                  <a:cubicBezTo>
                    <a:pt x="1096" y="1470"/>
                    <a:pt x="1099" y="1471"/>
                    <a:pt x="1099" y="1471"/>
                  </a:cubicBezTo>
                  <a:cubicBezTo>
                    <a:pt x="1099" y="1471"/>
                    <a:pt x="1102" y="1473"/>
                    <a:pt x="1105" y="1475"/>
                  </a:cubicBezTo>
                  <a:cubicBezTo>
                    <a:pt x="1108" y="1477"/>
                    <a:pt x="1107" y="1477"/>
                    <a:pt x="1109" y="1477"/>
                  </a:cubicBezTo>
                  <a:cubicBezTo>
                    <a:pt x="1111" y="1478"/>
                    <a:pt x="1114" y="1479"/>
                    <a:pt x="1118" y="1481"/>
                  </a:cubicBezTo>
                  <a:cubicBezTo>
                    <a:pt x="1122" y="1482"/>
                    <a:pt x="1120" y="1481"/>
                    <a:pt x="1126" y="1486"/>
                  </a:cubicBezTo>
                  <a:cubicBezTo>
                    <a:pt x="1131" y="1490"/>
                    <a:pt x="1125" y="1486"/>
                    <a:pt x="1124" y="1489"/>
                  </a:cubicBezTo>
                  <a:cubicBezTo>
                    <a:pt x="1123" y="1493"/>
                    <a:pt x="1117" y="1485"/>
                    <a:pt x="1113" y="1487"/>
                  </a:cubicBezTo>
                  <a:cubicBezTo>
                    <a:pt x="1109" y="1488"/>
                    <a:pt x="1108" y="1485"/>
                    <a:pt x="1105" y="1486"/>
                  </a:cubicBezTo>
                  <a:cubicBezTo>
                    <a:pt x="1105" y="1486"/>
                    <a:pt x="1105" y="1486"/>
                    <a:pt x="1105" y="1486"/>
                  </a:cubicBezTo>
                  <a:cubicBezTo>
                    <a:pt x="1104" y="1486"/>
                    <a:pt x="1104" y="1486"/>
                    <a:pt x="1104" y="1486"/>
                  </a:cubicBezTo>
                  <a:cubicBezTo>
                    <a:pt x="1104" y="1485"/>
                    <a:pt x="1103" y="1484"/>
                    <a:pt x="1103" y="1483"/>
                  </a:cubicBezTo>
                  <a:cubicBezTo>
                    <a:pt x="1102" y="1482"/>
                    <a:pt x="1097" y="1482"/>
                    <a:pt x="1097" y="1482"/>
                  </a:cubicBezTo>
                  <a:cubicBezTo>
                    <a:pt x="1093" y="1481"/>
                    <a:pt x="1093" y="1481"/>
                    <a:pt x="1093" y="1481"/>
                  </a:cubicBezTo>
                  <a:cubicBezTo>
                    <a:pt x="1090" y="1480"/>
                    <a:pt x="1090" y="1480"/>
                    <a:pt x="1090" y="1480"/>
                  </a:cubicBezTo>
                  <a:cubicBezTo>
                    <a:pt x="1087" y="1475"/>
                    <a:pt x="1087" y="1475"/>
                    <a:pt x="1087" y="1475"/>
                  </a:cubicBezTo>
                  <a:cubicBezTo>
                    <a:pt x="1084" y="1473"/>
                    <a:pt x="1084" y="1473"/>
                    <a:pt x="1084" y="1473"/>
                  </a:cubicBezTo>
                  <a:cubicBezTo>
                    <a:pt x="1081" y="1469"/>
                    <a:pt x="1081" y="1469"/>
                    <a:pt x="1081" y="1469"/>
                  </a:cubicBezTo>
                  <a:cubicBezTo>
                    <a:pt x="1082" y="1467"/>
                    <a:pt x="1082" y="1467"/>
                    <a:pt x="1082" y="1467"/>
                  </a:cubicBezTo>
                  <a:cubicBezTo>
                    <a:pt x="1085" y="1463"/>
                    <a:pt x="1085" y="1463"/>
                    <a:pt x="1085" y="1463"/>
                  </a:cubicBezTo>
                  <a:cubicBezTo>
                    <a:pt x="1085" y="1463"/>
                    <a:pt x="1086" y="1463"/>
                    <a:pt x="1087" y="1461"/>
                  </a:cubicBezTo>
                  <a:cubicBezTo>
                    <a:pt x="1089" y="1458"/>
                    <a:pt x="1087" y="1458"/>
                    <a:pt x="1087" y="1458"/>
                  </a:cubicBezTo>
                  <a:cubicBezTo>
                    <a:pt x="1087" y="1458"/>
                    <a:pt x="1083" y="1456"/>
                    <a:pt x="1081" y="1455"/>
                  </a:cubicBezTo>
                  <a:cubicBezTo>
                    <a:pt x="1079" y="1454"/>
                    <a:pt x="1076" y="1457"/>
                    <a:pt x="1076" y="1457"/>
                  </a:cubicBezTo>
                  <a:cubicBezTo>
                    <a:pt x="1070" y="1456"/>
                    <a:pt x="1070" y="1456"/>
                    <a:pt x="1070" y="1456"/>
                  </a:cubicBezTo>
                  <a:cubicBezTo>
                    <a:pt x="1065" y="1456"/>
                    <a:pt x="1065" y="1456"/>
                    <a:pt x="1065" y="1456"/>
                  </a:cubicBezTo>
                  <a:cubicBezTo>
                    <a:pt x="1061" y="1452"/>
                    <a:pt x="1061" y="1452"/>
                    <a:pt x="1061" y="1452"/>
                  </a:cubicBezTo>
                  <a:cubicBezTo>
                    <a:pt x="1054" y="1450"/>
                    <a:pt x="1054" y="1450"/>
                    <a:pt x="1054" y="1450"/>
                  </a:cubicBezTo>
                  <a:cubicBezTo>
                    <a:pt x="1050" y="1448"/>
                    <a:pt x="1050" y="1448"/>
                    <a:pt x="1050" y="1448"/>
                  </a:cubicBezTo>
                  <a:cubicBezTo>
                    <a:pt x="1050" y="1448"/>
                    <a:pt x="1050" y="1440"/>
                    <a:pt x="1050" y="1439"/>
                  </a:cubicBezTo>
                  <a:cubicBezTo>
                    <a:pt x="1050" y="1437"/>
                    <a:pt x="1050" y="1434"/>
                    <a:pt x="1050" y="1434"/>
                  </a:cubicBezTo>
                  <a:cubicBezTo>
                    <a:pt x="1050" y="1434"/>
                    <a:pt x="1044" y="1433"/>
                    <a:pt x="1041" y="1434"/>
                  </a:cubicBezTo>
                  <a:cubicBezTo>
                    <a:pt x="1039" y="1435"/>
                    <a:pt x="1036" y="1434"/>
                    <a:pt x="1036" y="1434"/>
                  </a:cubicBezTo>
                  <a:cubicBezTo>
                    <a:pt x="1036" y="1434"/>
                    <a:pt x="1028" y="1433"/>
                    <a:pt x="1027" y="1431"/>
                  </a:cubicBezTo>
                  <a:cubicBezTo>
                    <a:pt x="1027" y="1429"/>
                    <a:pt x="1027" y="1430"/>
                    <a:pt x="1026" y="1430"/>
                  </a:cubicBezTo>
                  <a:cubicBezTo>
                    <a:pt x="1024" y="1430"/>
                    <a:pt x="1018" y="1430"/>
                    <a:pt x="1018" y="1430"/>
                  </a:cubicBezTo>
                  <a:cubicBezTo>
                    <a:pt x="1012" y="1428"/>
                    <a:pt x="1012" y="1428"/>
                    <a:pt x="1012" y="1428"/>
                  </a:cubicBezTo>
                  <a:cubicBezTo>
                    <a:pt x="1012" y="1437"/>
                    <a:pt x="1012" y="1437"/>
                    <a:pt x="1012" y="1437"/>
                  </a:cubicBezTo>
                  <a:cubicBezTo>
                    <a:pt x="1011" y="1435"/>
                    <a:pt x="1011" y="1435"/>
                    <a:pt x="1011" y="1435"/>
                  </a:cubicBezTo>
                  <a:cubicBezTo>
                    <a:pt x="1001" y="1434"/>
                    <a:pt x="1001" y="1434"/>
                    <a:pt x="1001" y="1434"/>
                  </a:cubicBezTo>
                  <a:cubicBezTo>
                    <a:pt x="995" y="1437"/>
                    <a:pt x="995" y="1437"/>
                    <a:pt x="995" y="1437"/>
                  </a:cubicBezTo>
                  <a:cubicBezTo>
                    <a:pt x="990" y="1439"/>
                    <a:pt x="990" y="1439"/>
                    <a:pt x="990" y="1439"/>
                  </a:cubicBezTo>
                  <a:cubicBezTo>
                    <a:pt x="990" y="1442"/>
                    <a:pt x="990" y="1442"/>
                    <a:pt x="990" y="1442"/>
                  </a:cubicBezTo>
                  <a:cubicBezTo>
                    <a:pt x="988" y="1445"/>
                    <a:pt x="988" y="1445"/>
                    <a:pt x="988" y="1445"/>
                  </a:cubicBezTo>
                  <a:cubicBezTo>
                    <a:pt x="988" y="1445"/>
                    <a:pt x="985" y="1446"/>
                    <a:pt x="983" y="1446"/>
                  </a:cubicBezTo>
                  <a:cubicBezTo>
                    <a:pt x="983" y="1447"/>
                    <a:pt x="982" y="1449"/>
                    <a:pt x="982" y="1450"/>
                  </a:cubicBezTo>
                  <a:cubicBezTo>
                    <a:pt x="981" y="1451"/>
                    <a:pt x="979" y="1451"/>
                    <a:pt x="979" y="1451"/>
                  </a:cubicBezTo>
                  <a:cubicBezTo>
                    <a:pt x="975" y="1450"/>
                    <a:pt x="975" y="1450"/>
                    <a:pt x="975" y="1450"/>
                  </a:cubicBezTo>
                  <a:cubicBezTo>
                    <a:pt x="972" y="1450"/>
                    <a:pt x="972" y="1450"/>
                    <a:pt x="972" y="1450"/>
                  </a:cubicBezTo>
                  <a:cubicBezTo>
                    <a:pt x="970" y="1448"/>
                    <a:pt x="970" y="1448"/>
                    <a:pt x="970" y="1448"/>
                  </a:cubicBezTo>
                  <a:cubicBezTo>
                    <a:pt x="972" y="1444"/>
                    <a:pt x="972" y="1444"/>
                    <a:pt x="972" y="1444"/>
                  </a:cubicBezTo>
                  <a:cubicBezTo>
                    <a:pt x="972" y="1442"/>
                    <a:pt x="972" y="1442"/>
                    <a:pt x="972" y="1442"/>
                  </a:cubicBezTo>
                  <a:cubicBezTo>
                    <a:pt x="972" y="1442"/>
                    <a:pt x="972" y="1442"/>
                    <a:pt x="972" y="1442"/>
                  </a:cubicBezTo>
                  <a:cubicBezTo>
                    <a:pt x="972" y="1442"/>
                    <a:pt x="972" y="1442"/>
                    <a:pt x="972" y="1442"/>
                  </a:cubicBezTo>
                  <a:cubicBezTo>
                    <a:pt x="966" y="1442"/>
                    <a:pt x="966" y="1442"/>
                    <a:pt x="966" y="1442"/>
                  </a:cubicBezTo>
                  <a:cubicBezTo>
                    <a:pt x="960" y="1440"/>
                    <a:pt x="960" y="1440"/>
                    <a:pt x="960" y="1440"/>
                  </a:cubicBezTo>
                  <a:cubicBezTo>
                    <a:pt x="947" y="1439"/>
                    <a:pt x="947" y="1439"/>
                    <a:pt x="947" y="1439"/>
                  </a:cubicBezTo>
                  <a:cubicBezTo>
                    <a:pt x="939" y="1437"/>
                    <a:pt x="939" y="1437"/>
                    <a:pt x="939" y="1437"/>
                  </a:cubicBezTo>
                  <a:cubicBezTo>
                    <a:pt x="934" y="1432"/>
                    <a:pt x="934" y="1432"/>
                    <a:pt x="934" y="1432"/>
                  </a:cubicBezTo>
                  <a:cubicBezTo>
                    <a:pt x="926" y="1430"/>
                    <a:pt x="926" y="1430"/>
                    <a:pt x="926" y="1430"/>
                  </a:cubicBezTo>
                  <a:cubicBezTo>
                    <a:pt x="919" y="1435"/>
                    <a:pt x="919" y="1435"/>
                    <a:pt x="919" y="1435"/>
                  </a:cubicBezTo>
                  <a:cubicBezTo>
                    <a:pt x="919" y="1435"/>
                    <a:pt x="912" y="1432"/>
                    <a:pt x="909" y="1432"/>
                  </a:cubicBezTo>
                  <a:cubicBezTo>
                    <a:pt x="907" y="1433"/>
                    <a:pt x="903" y="1434"/>
                    <a:pt x="902" y="1435"/>
                  </a:cubicBezTo>
                  <a:cubicBezTo>
                    <a:pt x="901" y="1435"/>
                    <a:pt x="901" y="1436"/>
                    <a:pt x="900" y="1436"/>
                  </a:cubicBezTo>
                  <a:cubicBezTo>
                    <a:pt x="900" y="1436"/>
                    <a:pt x="900" y="1436"/>
                    <a:pt x="900" y="1436"/>
                  </a:cubicBezTo>
                  <a:cubicBezTo>
                    <a:pt x="900" y="1436"/>
                    <a:pt x="900" y="1436"/>
                    <a:pt x="900" y="1436"/>
                  </a:cubicBezTo>
                  <a:cubicBezTo>
                    <a:pt x="900" y="1436"/>
                    <a:pt x="900" y="1436"/>
                    <a:pt x="900" y="1436"/>
                  </a:cubicBezTo>
                  <a:cubicBezTo>
                    <a:pt x="900" y="1437"/>
                    <a:pt x="900" y="1437"/>
                    <a:pt x="900" y="1437"/>
                  </a:cubicBezTo>
                  <a:cubicBezTo>
                    <a:pt x="900" y="1437"/>
                    <a:pt x="900" y="1437"/>
                    <a:pt x="900" y="1437"/>
                  </a:cubicBezTo>
                  <a:cubicBezTo>
                    <a:pt x="900" y="1437"/>
                    <a:pt x="900" y="1437"/>
                    <a:pt x="900" y="1437"/>
                  </a:cubicBezTo>
                  <a:cubicBezTo>
                    <a:pt x="900" y="1437"/>
                    <a:pt x="900" y="1437"/>
                    <a:pt x="900" y="1437"/>
                  </a:cubicBezTo>
                  <a:cubicBezTo>
                    <a:pt x="900" y="1437"/>
                    <a:pt x="900" y="1437"/>
                    <a:pt x="900" y="1437"/>
                  </a:cubicBezTo>
                  <a:cubicBezTo>
                    <a:pt x="900" y="1437"/>
                    <a:pt x="900" y="1437"/>
                    <a:pt x="900" y="1437"/>
                  </a:cubicBezTo>
                  <a:cubicBezTo>
                    <a:pt x="899" y="1437"/>
                    <a:pt x="899" y="1437"/>
                    <a:pt x="899" y="1437"/>
                  </a:cubicBezTo>
                  <a:cubicBezTo>
                    <a:pt x="899" y="1437"/>
                    <a:pt x="899" y="1437"/>
                    <a:pt x="899" y="1437"/>
                  </a:cubicBezTo>
                  <a:cubicBezTo>
                    <a:pt x="899" y="1437"/>
                    <a:pt x="899" y="1437"/>
                    <a:pt x="899" y="1437"/>
                  </a:cubicBezTo>
                  <a:cubicBezTo>
                    <a:pt x="899" y="1437"/>
                    <a:pt x="899" y="1437"/>
                    <a:pt x="899" y="1437"/>
                  </a:cubicBezTo>
                  <a:cubicBezTo>
                    <a:pt x="899" y="1437"/>
                    <a:pt x="899" y="1437"/>
                    <a:pt x="899" y="1437"/>
                  </a:cubicBezTo>
                  <a:cubicBezTo>
                    <a:pt x="899" y="1437"/>
                    <a:pt x="899" y="1437"/>
                    <a:pt x="899" y="1437"/>
                  </a:cubicBezTo>
                  <a:cubicBezTo>
                    <a:pt x="899" y="1437"/>
                    <a:pt x="899" y="1437"/>
                    <a:pt x="899" y="1437"/>
                  </a:cubicBezTo>
                  <a:cubicBezTo>
                    <a:pt x="899" y="1438"/>
                    <a:pt x="899" y="1438"/>
                    <a:pt x="899" y="1438"/>
                  </a:cubicBezTo>
                  <a:cubicBezTo>
                    <a:pt x="899" y="1438"/>
                    <a:pt x="899" y="1438"/>
                    <a:pt x="899" y="1438"/>
                  </a:cubicBezTo>
                  <a:cubicBezTo>
                    <a:pt x="899" y="1438"/>
                    <a:pt x="899" y="1438"/>
                    <a:pt x="899" y="1438"/>
                  </a:cubicBezTo>
                  <a:cubicBezTo>
                    <a:pt x="899" y="1438"/>
                    <a:pt x="899" y="1438"/>
                    <a:pt x="899" y="1438"/>
                  </a:cubicBezTo>
                  <a:cubicBezTo>
                    <a:pt x="899" y="1438"/>
                    <a:pt x="899" y="1438"/>
                    <a:pt x="899" y="1438"/>
                  </a:cubicBezTo>
                  <a:cubicBezTo>
                    <a:pt x="899" y="1438"/>
                    <a:pt x="899" y="1438"/>
                    <a:pt x="899" y="1438"/>
                  </a:cubicBezTo>
                  <a:cubicBezTo>
                    <a:pt x="899" y="1438"/>
                    <a:pt x="899" y="1438"/>
                    <a:pt x="899" y="1438"/>
                  </a:cubicBezTo>
                  <a:cubicBezTo>
                    <a:pt x="899" y="1438"/>
                    <a:pt x="899" y="1438"/>
                    <a:pt x="899" y="1438"/>
                  </a:cubicBezTo>
                  <a:cubicBezTo>
                    <a:pt x="899" y="1438"/>
                    <a:pt x="899" y="1438"/>
                    <a:pt x="899" y="1438"/>
                  </a:cubicBezTo>
                  <a:cubicBezTo>
                    <a:pt x="899" y="1438"/>
                    <a:pt x="899" y="1438"/>
                    <a:pt x="899" y="1438"/>
                  </a:cubicBezTo>
                  <a:cubicBezTo>
                    <a:pt x="899" y="1438"/>
                    <a:pt x="899" y="1438"/>
                    <a:pt x="899" y="1438"/>
                  </a:cubicBezTo>
                  <a:cubicBezTo>
                    <a:pt x="898" y="1438"/>
                    <a:pt x="898" y="1438"/>
                    <a:pt x="898" y="1438"/>
                  </a:cubicBezTo>
                  <a:cubicBezTo>
                    <a:pt x="898" y="1438"/>
                    <a:pt x="898" y="1438"/>
                    <a:pt x="898" y="1438"/>
                  </a:cubicBezTo>
                  <a:cubicBezTo>
                    <a:pt x="898" y="1438"/>
                    <a:pt x="898" y="1438"/>
                    <a:pt x="898" y="1438"/>
                  </a:cubicBezTo>
                  <a:cubicBezTo>
                    <a:pt x="898" y="1438"/>
                    <a:pt x="898" y="1438"/>
                    <a:pt x="898" y="1438"/>
                  </a:cubicBezTo>
                  <a:cubicBezTo>
                    <a:pt x="898" y="1438"/>
                    <a:pt x="898" y="1438"/>
                    <a:pt x="898" y="1438"/>
                  </a:cubicBezTo>
                  <a:cubicBezTo>
                    <a:pt x="898" y="1438"/>
                    <a:pt x="898" y="1438"/>
                    <a:pt x="898" y="1438"/>
                  </a:cubicBezTo>
                  <a:cubicBezTo>
                    <a:pt x="898" y="1438"/>
                    <a:pt x="898" y="1438"/>
                    <a:pt x="898" y="1438"/>
                  </a:cubicBezTo>
                  <a:cubicBezTo>
                    <a:pt x="898" y="1438"/>
                    <a:pt x="898" y="1438"/>
                    <a:pt x="898" y="1438"/>
                  </a:cubicBezTo>
                  <a:cubicBezTo>
                    <a:pt x="898" y="1438"/>
                    <a:pt x="898" y="1438"/>
                    <a:pt x="898" y="1438"/>
                  </a:cubicBezTo>
                  <a:cubicBezTo>
                    <a:pt x="898" y="1438"/>
                    <a:pt x="898" y="1438"/>
                    <a:pt x="898" y="1438"/>
                  </a:cubicBezTo>
                  <a:cubicBezTo>
                    <a:pt x="898" y="1438"/>
                    <a:pt x="898" y="1438"/>
                    <a:pt x="898" y="1438"/>
                  </a:cubicBezTo>
                  <a:cubicBezTo>
                    <a:pt x="898" y="1438"/>
                    <a:pt x="898" y="1438"/>
                    <a:pt x="898" y="1438"/>
                  </a:cubicBezTo>
                  <a:cubicBezTo>
                    <a:pt x="898" y="1438"/>
                    <a:pt x="898" y="1438"/>
                    <a:pt x="898" y="1438"/>
                  </a:cubicBezTo>
                  <a:cubicBezTo>
                    <a:pt x="898" y="1438"/>
                    <a:pt x="898" y="1438"/>
                    <a:pt x="898" y="1438"/>
                  </a:cubicBezTo>
                  <a:cubicBezTo>
                    <a:pt x="898" y="1438"/>
                    <a:pt x="898" y="1438"/>
                    <a:pt x="898" y="1438"/>
                  </a:cubicBezTo>
                  <a:cubicBezTo>
                    <a:pt x="898" y="1438"/>
                    <a:pt x="898" y="1438"/>
                    <a:pt x="898" y="1438"/>
                  </a:cubicBezTo>
                  <a:cubicBezTo>
                    <a:pt x="898" y="1438"/>
                    <a:pt x="898" y="1438"/>
                    <a:pt x="898" y="1438"/>
                  </a:cubicBezTo>
                  <a:cubicBezTo>
                    <a:pt x="898" y="1438"/>
                    <a:pt x="898" y="1438"/>
                    <a:pt x="898" y="1438"/>
                  </a:cubicBezTo>
                  <a:cubicBezTo>
                    <a:pt x="896" y="1439"/>
                    <a:pt x="894" y="1438"/>
                    <a:pt x="892" y="1438"/>
                  </a:cubicBezTo>
                  <a:cubicBezTo>
                    <a:pt x="891" y="1439"/>
                    <a:pt x="890" y="1440"/>
                    <a:pt x="888" y="1440"/>
                  </a:cubicBezTo>
                  <a:cubicBezTo>
                    <a:pt x="886" y="1440"/>
                    <a:pt x="885" y="1439"/>
                    <a:pt x="883" y="1439"/>
                  </a:cubicBezTo>
                  <a:cubicBezTo>
                    <a:pt x="882" y="1440"/>
                    <a:pt x="881" y="1441"/>
                    <a:pt x="879" y="1441"/>
                  </a:cubicBezTo>
                  <a:cubicBezTo>
                    <a:pt x="877" y="1441"/>
                    <a:pt x="876" y="1439"/>
                    <a:pt x="876" y="1439"/>
                  </a:cubicBezTo>
                  <a:cubicBezTo>
                    <a:pt x="873" y="1439"/>
                    <a:pt x="873" y="1439"/>
                    <a:pt x="873" y="1439"/>
                  </a:cubicBezTo>
                  <a:cubicBezTo>
                    <a:pt x="870" y="1436"/>
                    <a:pt x="870" y="1436"/>
                    <a:pt x="870" y="1436"/>
                  </a:cubicBezTo>
                  <a:cubicBezTo>
                    <a:pt x="870" y="1436"/>
                    <a:pt x="869" y="1438"/>
                    <a:pt x="866" y="1438"/>
                  </a:cubicBezTo>
                  <a:cubicBezTo>
                    <a:pt x="864" y="1437"/>
                    <a:pt x="862" y="1436"/>
                    <a:pt x="860" y="1437"/>
                  </a:cubicBezTo>
                  <a:cubicBezTo>
                    <a:pt x="858" y="1437"/>
                    <a:pt x="855" y="1438"/>
                    <a:pt x="855" y="1438"/>
                  </a:cubicBezTo>
                  <a:cubicBezTo>
                    <a:pt x="847" y="1435"/>
                    <a:pt x="847" y="1435"/>
                    <a:pt x="847" y="1435"/>
                  </a:cubicBezTo>
                  <a:cubicBezTo>
                    <a:pt x="842" y="1434"/>
                    <a:pt x="842" y="1434"/>
                    <a:pt x="842" y="1434"/>
                  </a:cubicBezTo>
                  <a:cubicBezTo>
                    <a:pt x="838" y="1433"/>
                    <a:pt x="838" y="1433"/>
                    <a:pt x="838" y="1433"/>
                  </a:cubicBezTo>
                  <a:cubicBezTo>
                    <a:pt x="836" y="1436"/>
                    <a:pt x="836" y="1436"/>
                    <a:pt x="836" y="1436"/>
                  </a:cubicBezTo>
                  <a:cubicBezTo>
                    <a:pt x="831" y="1436"/>
                    <a:pt x="831" y="1436"/>
                    <a:pt x="831" y="1436"/>
                  </a:cubicBezTo>
                  <a:cubicBezTo>
                    <a:pt x="831" y="1436"/>
                    <a:pt x="825" y="1434"/>
                    <a:pt x="821" y="1435"/>
                  </a:cubicBezTo>
                  <a:cubicBezTo>
                    <a:pt x="820" y="1435"/>
                    <a:pt x="817" y="1438"/>
                    <a:pt x="816" y="1438"/>
                  </a:cubicBezTo>
                  <a:cubicBezTo>
                    <a:pt x="815" y="1439"/>
                    <a:pt x="819" y="1442"/>
                    <a:pt x="817" y="1442"/>
                  </a:cubicBezTo>
                  <a:cubicBezTo>
                    <a:pt x="787" y="1439"/>
                    <a:pt x="752" y="1427"/>
                    <a:pt x="722" y="1419"/>
                  </a:cubicBezTo>
                  <a:cubicBezTo>
                    <a:pt x="722" y="1419"/>
                    <a:pt x="697" y="1413"/>
                    <a:pt x="693" y="1413"/>
                  </a:cubicBezTo>
                  <a:cubicBezTo>
                    <a:pt x="689" y="1413"/>
                    <a:pt x="681" y="1402"/>
                    <a:pt x="681" y="1399"/>
                  </a:cubicBezTo>
                  <a:cubicBezTo>
                    <a:pt x="681" y="1396"/>
                    <a:pt x="680" y="1387"/>
                    <a:pt x="684" y="1385"/>
                  </a:cubicBezTo>
                  <a:cubicBezTo>
                    <a:pt x="688" y="1383"/>
                    <a:pt x="688" y="1383"/>
                    <a:pt x="695" y="1377"/>
                  </a:cubicBezTo>
                  <a:cubicBezTo>
                    <a:pt x="701" y="1370"/>
                    <a:pt x="701" y="1365"/>
                    <a:pt x="701" y="1365"/>
                  </a:cubicBezTo>
                  <a:cubicBezTo>
                    <a:pt x="686" y="1356"/>
                    <a:pt x="686" y="1356"/>
                    <a:pt x="686" y="1356"/>
                  </a:cubicBezTo>
                  <a:cubicBezTo>
                    <a:pt x="686" y="1356"/>
                    <a:pt x="669" y="1365"/>
                    <a:pt x="666" y="1363"/>
                  </a:cubicBezTo>
                  <a:cubicBezTo>
                    <a:pt x="662" y="1361"/>
                    <a:pt x="646" y="1372"/>
                    <a:pt x="646" y="1372"/>
                  </a:cubicBezTo>
                  <a:cubicBezTo>
                    <a:pt x="630" y="1373"/>
                    <a:pt x="630" y="1373"/>
                    <a:pt x="630" y="1373"/>
                  </a:cubicBezTo>
                  <a:cubicBezTo>
                    <a:pt x="630" y="1371"/>
                    <a:pt x="630" y="1371"/>
                    <a:pt x="630" y="1371"/>
                  </a:cubicBezTo>
                  <a:cubicBezTo>
                    <a:pt x="630" y="1371"/>
                    <a:pt x="633" y="1361"/>
                    <a:pt x="637" y="1363"/>
                  </a:cubicBezTo>
                  <a:cubicBezTo>
                    <a:pt x="641" y="1351"/>
                    <a:pt x="641" y="1351"/>
                    <a:pt x="641" y="1351"/>
                  </a:cubicBezTo>
                  <a:cubicBezTo>
                    <a:pt x="639" y="1337"/>
                    <a:pt x="639" y="1337"/>
                    <a:pt x="639" y="1337"/>
                  </a:cubicBezTo>
                  <a:cubicBezTo>
                    <a:pt x="635" y="1318"/>
                    <a:pt x="635" y="1318"/>
                    <a:pt x="635" y="1318"/>
                  </a:cubicBezTo>
                  <a:cubicBezTo>
                    <a:pt x="655" y="1317"/>
                    <a:pt x="655" y="1317"/>
                    <a:pt x="655" y="1317"/>
                  </a:cubicBezTo>
                  <a:cubicBezTo>
                    <a:pt x="673" y="1307"/>
                    <a:pt x="673" y="1307"/>
                    <a:pt x="673" y="1307"/>
                  </a:cubicBezTo>
                  <a:cubicBezTo>
                    <a:pt x="667" y="1297"/>
                    <a:pt x="667" y="1297"/>
                    <a:pt x="667" y="1297"/>
                  </a:cubicBezTo>
                  <a:cubicBezTo>
                    <a:pt x="650" y="1303"/>
                    <a:pt x="650" y="1303"/>
                    <a:pt x="650" y="1303"/>
                  </a:cubicBezTo>
                  <a:cubicBezTo>
                    <a:pt x="634" y="1300"/>
                    <a:pt x="634" y="1300"/>
                    <a:pt x="634" y="1300"/>
                  </a:cubicBezTo>
                  <a:cubicBezTo>
                    <a:pt x="613" y="1318"/>
                    <a:pt x="613" y="1318"/>
                    <a:pt x="613" y="1318"/>
                  </a:cubicBezTo>
                  <a:cubicBezTo>
                    <a:pt x="589" y="1318"/>
                    <a:pt x="589" y="1318"/>
                    <a:pt x="589" y="1318"/>
                  </a:cubicBezTo>
                  <a:cubicBezTo>
                    <a:pt x="581" y="1317"/>
                    <a:pt x="581" y="1317"/>
                    <a:pt x="581" y="1317"/>
                  </a:cubicBezTo>
                  <a:cubicBezTo>
                    <a:pt x="582" y="1315"/>
                    <a:pt x="582" y="1313"/>
                    <a:pt x="583" y="1313"/>
                  </a:cubicBezTo>
                  <a:cubicBezTo>
                    <a:pt x="585" y="1312"/>
                    <a:pt x="600" y="1307"/>
                    <a:pt x="600" y="1307"/>
                  </a:cubicBezTo>
                  <a:cubicBezTo>
                    <a:pt x="610" y="1301"/>
                    <a:pt x="610" y="1301"/>
                    <a:pt x="610" y="1301"/>
                  </a:cubicBezTo>
                  <a:cubicBezTo>
                    <a:pt x="610" y="1301"/>
                    <a:pt x="615" y="1294"/>
                    <a:pt x="617" y="1293"/>
                  </a:cubicBezTo>
                  <a:cubicBezTo>
                    <a:pt x="619" y="1293"/>
                    <a:pt x="621" y="1289"/>
                    <a:pt x="623" y="1284"/>
                  </a:cubicBezTo>
                  <a:cubicBezTo>
                    <a:pt x="626" y="1280"/>
                    <a:pt x="628" y="1277"/>
                    <a:pt x="628" y="1277"/>
                  </a:cubicBezTo>
                  <a:cubicBezTo>
                    <a:pt x="628" y="1277"/>
                    <a:pt x="640" y="1274"/>
                    <a:pt x="639" y="1273"/>
                  </a:cubicBezTo>
                  <a:cubicBezTo>
                    <a:pt x="639" y="1271"/>
                    <a:pt x="634" y="1267"/>
                    <a:pt x="640" y="1267"/>
                  </a:cubicBezTo>
                  <a:cubicBezTo>
                    <a:pt x="646" y="1267"/>
                    <a:pt x="646" y="1267"/>
                    <a:pt x="649" y="1265"/>
                  </a:cubicBezTo>
                  <a:cubicBezTo>
                    <a:pt x="651" y="1264"/>
                    <a:pt x="650" y="1263"/>
                    <a:pt x="651" y="1260"/>
                  </a:cubicBezTo>
                  <a:cubicBezTo>
                    <a:pt x="653" y="1258"/>
                    <a:pt x="654" y="1255"/>
                    <a:pt x="654" y="1253"/>
                  </a:cubicBezTo>
                  <a:cubicBezTo>
                    <a:pt x="653" y="1251"/>
                    <a:pt x="648" y="1243"/>
                    <a:pt x="648" y="1241"/>
                  </a:cubicBezTo>
                  <a:cubicBezTo>
                    <a:pt x="647" y="1238"/>
                    <a:pt x="648" y="1232"/>
                    <a:pt x="648" y="1232"/>
                  </a:cubicBezTo>
                  <a:cubicBezTo>
                    <a:pt x="648" y="1232"/>
                    <a:pt x="651" y="1231"/>
                    <a:pt x="654" y="1230"/>
                  </a:cubicBezTo>
                  <a:cubicBezTo>
                    <a:pt x="656" y="1228"/>
                    <a:pt x="660" y="1221"/>
                    <a:pt x="660" y="1221"/>
                  </a:cubicBezTo>
                  <a:cubicBezTo>
                    <a:pt x="661" y="1216"/>
                    <a:pt x="661" y="1216"/>
                    <a:pt x="661" y="1216"/>
                  </a:cubicBezTo>
                  <a:cubicBezTo>
                    <a:pt x="661" y="1216"/>
                    <a:pt x="665" y="1213"/>
                    <a:pt x="666" y="1213"/>
                  </a:cubicBezTo>
                  <a:cubicBezTo>
                    <a:pt x="668" y="1212"/>
                    <a:pt x="684" y="1206"/>
                    <a:pt x="685" y="1206"/>
                  </a:cubicBezTo>
                  <a:cubicBezTo>
                    <a:pt x="686" y="1206"/>
                    <a:pt x="696" y="1207"/>
                    <a:pt x="693" y="1202"/>
                  </a:cubicBezTo>
                  <a:cubicBezTo>
                    <a:pt x="690" y="1198"/>
                    <a:pt x="689" y="1196"/>
                    <a:pt x="688" y="1193"/>
                  </a:cubicBezTo>
                  <a:cubicBezTo>
                    <a:pt x="687" y="1190"/>
                    <a:pt x="687" y="1183"/>
                    <a:pt x="687" y="1182"/>
                  </a:cubicBezTo>
                  <a:cubicBezTo>
                    <a:pt x="688" y="1181"/>
                    <a:pt x="696" y="1178"/>
                    <a:pt x="687" y="1177"/>
                  </a:cubicBezTo>
                  <a:cubicBezTo>
                    <a:pt x="678" y="1176"/>
                    <a:pt x="685" y="1173"/>
                    <a:pt x="683" y="1171"/>
                  </a:cubicBezTo>
                  <a:cubicBezTo>
                    <a:pt x="680" y="1169"/>
                    <a:pt x="674" y="1165"/>
                    <a:pt x="674" y="1165"/>
                  </a:cubicBezTo>
                  <a:cubicBezTo>
                    <a:pt x="671" y="1165"/>
                    <a:pt x="671" y="1165"/>
                    <a:pt x="671" y="1165"/>
                  </a:cubicBezTo>
                  <a:cubicBezTo>
                    <a:pt x="672" y="1155"/>
                    <a:pt x="672" y="1155"/>
                    <a:pt x="672" y="1155"/>
                  </a:cubicBezTo>
                  <a:cubicBezTo>
                    <a:pt x="672" y="1155"/>
                    <a:pt x="675" y="1151"/>
                    <a:pt x="676" y="1151"/>
                  </a:cubicBezTo>
                  <a:cubicBezTo>
                    <a:pt x="677" y="1150"/>
                    <a:pt x="678" y="1146"/>
                    <a:pt x="676" y="1146"/>
                  </a:cubicBezTo>
                  <a:cubicBezTo>
                    <a:pt x="674" y="1147"/>
                    <a:pt x="668" y="1148"/>
                    <a:pt x="668" y="1148"/>
                  </a:cubicBezTo>
                  <a:cubicBezTo>
                    <a:pt x="668" y="1148"/>
                    <a:pt x="663" y="1148"/>
                    <a:pt x="664" y="1146"/>
                  </a:cubicBezTo>
                  <a:cubicBezTo>
                    <a:pt x="664" y="1143"/>
                    <a:pt x="666" y="1143"/>
                    <a:pt x="669" y="1140"/>
                  </a:cubicBezTo>
                  <a:cubicBezTo>
                    <a:pt x="672" y="1137"/>
                    <a:pt x="673" y="1135"/>
                    <a:pt x="673" y="1135"/>
                  </a:cubicBezTo>
                  <a:cubicBezTo>
                    <a:pt x="672" y="1129"/>
                    <a:pt x="672" y="1129"/>
                    <a:pt x="672" y="1129"/>
                  </a:cubicBezTo>
                  <a:cubicBezTo>
                    <a:pt x="672" y="1129"/>
                    <a:pt x="672" y="1125"/>
                    <a:pt x="671" y="1125"/>
                  </a:cubicBezTo>
                  <a:cubicBezTo>
                    <a:pt x="671" y="1124"/>
                    <a:pt x="665" y="1112"/>
                    <a:pt x="665" y="1112"/>
                  </a:cubicBezTo>
                  <a:cubicBezTo>
                    <a:pt x="665" y="1112"/>
                    <a:pt x="659" y="1110"/>
                    <a:pt x="658" y="1112"/>
                  </a:cubicBezTo>
                  <a:cubicBezTo>
                    <a:pt x="658" y="1114"/>
                    <a:pt x="656" y="1118"/>
                    <a:pt x="656" y="1118"/>
                  </a:cubicBezTo>
                  <a:cubicBezTo>
                    <a:pt x="649" y="1118"/>
                    <a:pt x="649" y="1118"/>
                    <a:pt x="649" y="1118"/>
                  </a:cubicBezTo>
                  <a:cubicBezTo>
                    <a:pt x="645" y="1115"/>
                    <a:pt x="645" y="1115"/>
                    <a:pt x="645" y="1115"/>
                  </a:cubicBezTo>
                  <a:cubicBezTo>
                    <a:pt x="637" y="1113"/>
                    <a:pt x="637" y="1113"/>
                    <a:pt x="637" y="1113"/>
                  </a:cubicBezTo>
                  <a:cubicBezTo>
                    <a:pt x="637" y="1113"/>
                    <a:pt x="636" y="1114"/>
                    <a:pt x="635" y="1115"/>
                  </a:cubicBezTo>
                  <a:cubicBezTo>
                    <a:pt x="635" y="1116"/>
                    <a:pt x="627" y="1111"/>
                    <a:pt x="627" y="1111"/>
                  </a:cubicBezTo>
                  <a:cubicBezTo>
                    <a:pt x="627" y="1111"/>
                    <a:pt x="624" y="1115"/>
                    <a:pt x="623" y="1116"/>
                  </a:cubicBezTo>
                  <a:cubicBezTo>
                    <a:pt x="623" y="1116"/>
                    <a:pt x="615" y="1114"/>
                    <a:pt x="615" y="1114"/>
                  </a:cubicBezTo>
                  <a:cubicBezTo>
                    <a:pt x="607" y="1115"/>
                    <a:pt x="607" y="1115"/>
                    <a:pt x="607" y="1115"/>
                  </a:cubicBezTo>
                  <a:cubicBezTo>
                    <a:pt x="600" y="1116"/>
                    <a:pt x="600" y="1116"/>
                    <a:pt x="600" y="1116"/>
                  </a:cubicBezTo>
                  <a:cubicBezTo>
                    <a:pt x="594" y="1113"/>
                    <a:pt x="594" y="1113"/>
                    <a:pt x="594" y="1113"/>
                  </a:cubicBezTo>
                  <a:cubicBezTo>
                    <a:pt x="592" y="1116"/>
                    <a:pt x="592" y="1116"/>
                    <a:pt x="592" y="1116"/>
                  </a:cubicBezTo>
                  <a:cubicBezTo>
                    <a:pt x="593" y="1121"/>
                    <a:pt x="593" y="1121"/>
                    <a:pt x="593" y="1121"/>
                  </a:cubicBezTo>
                  <a:cubicBezTo>
                    <a:pt x="588" y="1124"/>
                    <a:pt x="588" y="1124"/>
                    <a:pt x="588" y="1124"/>
                  </a:cubicBezTo>
                  <a:cubicBezTo>
                    <a:pt x="582" y="1120"/>
                    <a:pt x="582" y="1120"/>
                    <a:pt x="582" y="1120"/>
                  </a:cubicBezTo>
                  <a:cubicBezTo>
                    <a:pt x="577" y="1119"/>
                    <a:pt x="577" y="1119"/>
                    <a:pt x="577" y="1119"/>
                  </a:cubicBezTo>
                  <a:cubicBezTo>
                    <a:pt x="570" y="1112"/>
                    <a:pt x="570" y="1112"/>
                    <a:pt x="570" y="1112"/>
                  </a:cubicBezTo>
                  <a:cubicBezTo>
                    <a:pt x="564" y="1110"/>
                    <a:pt x="564" y="1110"/>
                    <a:pt x="564" y="1110"/>
                  </a:cubicBezTo>
                  <a:cubicBezTo>
                    <a:pt x="558" y="1107"/>
                    <a:pt x="558" y="1107"/>
                    <a:pt x="558" y="1107"/>
                  </a:cubicBezTo>
                  <a:cubicBezTo>
                    <a:pt x="558" y="1107"/>
                    <a:pt x="555" y="1115"/>
                    <a:pt x="554" y="1116"/>
                  </a:cubicBezTo>
                  <a:cubicBezTo>
                    <a:pt x="553" y="1116"/>
                    <a:pt x="548" y="1118"/>
                    <a:pt x="547" y="1118"/>
                  </a:cubicBezTo>
                  <a:cubicBezTo>
                    <a:pt x="545" y="1119"/>
                    <a:pt x="544" y="1124"/>
                    <a:pt x="544" y="1124"/>
                  </a:cubicBezTo>
                  <a:cubicBezTo>
                    <a:pt x="539" y="1127"/>
                    <a:pt x="539" y="1127"/>
                    <a:pt x="539" y="1127"/>
                  </a:cubicBezTo>
                  <a:cubicBezTo>
                    <a:pt x="539" y="1127"/>
                    <a:pt x="536" y="1125"/>
                    <a:pt x="534" y="1125"/>
                  </a:cubicBezTo>
                  <a:cubicBezTo>
                    <a:pt x="533" y="1125"/>
                    <a:pt x="532" y="1126"/>
                    <a:pt x="532" y="1126"/>
                  </a:cubicBezTo>
                  <a:cubicBezTo>
                    <a:pt x="530" y="1129"/>
                    <a:pt x="530" y="1129"/>
                    <a:pt x="530" y="1129"/>
                  </a:cubicBezTo>
                  <a:cubicBezTo>
                    <a:pt x="530" y="1129"/>
                    <a:pt x="529" y="1129"/>
                    <a:pt x="526" y="1127"/>
                  </a:cubicBezTo>
                  <a:cubicBezTo>
                    <a:pt x="524" y="1126"/>
                    <a:pt x="521" y="1124"/>
                    <a:pt x="521" y="1124"/>
                  </a:cubicBezTo>
                  <a:cubicBezTo>
                    <a:pt x="518" y="1123"/>
                    <a:pt x="518" y="1123"/>
                    <a:pt x="518" y="1123"/>
                  </a:cubicBezTo>
                  <a:cubicBezTo>
                    <a:pt x="518" y="1123"/>
                    <a:pt x="509" y="1127"/>
                    <a:pt x="508" y="1128"/>
                  </a:cubicBezTo>
                  <a:cubicBezTo>
                    <a:pt x="508" y="1129"/>
                    <a:pt x="506" y="1132"/>
                    <a:pt x="506" y="1132"/>
                  </a:cubicBezTo>
                  <a:cubicBezTo>
                    <a:pt x="501" y="1128"/>
                    <a:pt x="501" y="1128"/>
                    <a:pt x="501" y="1128"/>
                  </a:cubicBezTo>
                  <a:cubicBezTo>
                    <a:pt x="495" y="1124"/>
                    <a:pt x="495" y="1124"/>
                    <a:pt x="495" y="1124"/>
                  </a:cubicBezTo>
                  <a:cubicBezTo>
                    <a:pt x="494" y="1117"/>
                    <a:pt x="494" y="1117"/>
                    <a:pt x="494" y="1117"/>
                  </a:cubicBezTo>
                  <a:cubicBezTo>
                    <a:pt x="483" y="1107"/>
                    <a:pt x="483" y="1107"/>
                    <a:pt x="483" y="1107"/>
                  </a:cubicBezTo>
                  <a:cubicBezTo>
                    <a:pt x="481" y="1097"/>
                    <a:pt x="481" y="1097"/>
                    <a:pt x="481" y="1097"/>
                  </a:cubicBezTo>
                  <a:cubicBezTo>
                    <a:pt x="473" y="1091"/>
                    <a:pt x="473" y="1091"/>
                    <a:pt x="473" y="1091"/>
                  </a:cubicBezTo>
                  <a:cubicBezTo>
                    <a:pt x="468" y="1097"/>
                    <a:pt x="468" y="1097"/>
                    <a:pt x="468" y="1097"/>
                  </a:cubicBezTo>
                  <a:cubicBezTo>
                    <a:pt x="460" y="1096"/>
                    <a:pt x="460" y="1096"/>
                    <a:pt x="460" y="1096"/>
                  </a:cubicBezTo>
                  <a:close/>
                  <a:moveTo>
                    <a:pt x="357" y="73"/>
                  </a:moveTo>
                  <a:cubicBezTo>
                    <a:pt x="357" y="73"/>
                    <a:pt x="357" y="73"/>
                    <a:pt x="357" y="73"/>
                  </a:cubicBezTo>
                  <a:cubicBezTo>
                    <a:pt x="358" y="74"/>
                    <a:pt x="358" y="74"/>
                    <a:pt x="358" y="74"/>
                  </a:cubicBezTo>
                  <a:cubicBezTo>
                    <a:pt x="358" y="74"/>
                    <a:pt x="364" y="80"/>
                    <a:pt x="369" y="80"/>
                  </a:cubicBezTo>
                  <a:cubicBezTo>
                    <a:pt x="374" y="80"/>
                    <a:pt x="370" y="80"/>
                    <a:pt x="375" y="79"/>
                  </a:cubicBezTo>
                  <a:cubicBezTo>
                    <a:pt x="379" y="77"/>
                    <a:pt x="380" y="74"/>
                    <a:pt x="382" y="71"/>
                  </a:cubicBezTo>
                  <a:cubicBezTo>
                    <a:pt x="384" y="68"/>
                    <a:pt x="384" y="68"/>
                    <a:pt x="384" y="65"/>
                  </a:cubicBezTo>
                  <a:cubicBezTo>
                    <a:pt x="384" y="62"/>
                    <a:pt x="384" y="57"/>
                    <a:pt x="384" y="54"/>
                  </a:cubicBezTo>
                  <a:cubicBezTo>
                    <a:pt x="384" y="51"/>
                    <a:pt x="387" y="52"/>
                    <a:pt x="390" y="52"/>
                  </a:cubicBezTo>
                  <a:cubicBezTo>
                    <a:pt x="392" y="52"/>
                    <a:pt x="388" y="44"/>
                    <a:pt x="388" y="44"/>
                  </a:cubicBezTo>
                  <a:cubicBezTo>
                    <a:pt x="388" y="44"/>
                    <a:pt x="379" y="40"/>
                    <a:pt x="375" y="40"/>
                  </a:cubicBezTo>
                  <a:cubicBezTo>
                    <a:pt x="371" y="40"/>
                    <a:pt x="362" y="39"/>
                    <a:pt x="362" y="39"/>
                  </a:cubicBezTo>
                  <a:cubicBezTo>
                    <a:pt x="351" y="53"/>
                    <a:pt x="351" y="53"/>
                    <a:pt x="351" y="53"/>
                  </a:cubicBezTo>
                  <a:cubicBezTo>
                    <a:pt x="351" y="53"/>
                    <a:pt x="355" y="72"/>
                    <a:pt x="357" y="73"/>
                  </a:cubicBezTo>
                  <a:close/>
                </a:path>
              </a:pathLst>
            </a:custGeom>
            <a:grpFill/>
            <a:ln w="3175" cap="rnd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Lato Light"/>
              </a:endParaRPr>
            </a:p>
          </p:txBody>
        </p:sp>
        <p:sp>
          <p:nvSpPr>
            <p:cNvPr id="45" name="Freeform 109">
              <a:extLst>
                <a:ext uri="{FF2B5EF4-FFF2-40B4-BE49-F238E27FC236}">
                  <a16:creationId xmlns:a16="http://schemas.microsoft.com/office/drawing/2014/main" id="{CDCB4B99-D218-A289-737A-FEDFCC723D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33036" y="1542151"/>
              <a:ext cx="664056" cy="1216708"/>
            </a:xfrm>
            <a:custGeom>
              <a:avLst/>
              <a:gdLst>
                <a:gd name="T0" fmla="*/ 29 w 291"/>
                <a:gd name="T1" fmla="*/ 540 h 550"/>
                <a:gd name="T2" fmla="*/ 96 w 291"/>
                <a:gd name="T3" fmla="*/ 541 h 550"/>
                <a:gd name="T4" fmla="*/ 173 w 291"/>
                <a:gd name="T5" fmla="*/ 531 h 550"/>
                <a:gd name="T6" fmla="*/ 212 w 291"/>
                <a:gd name="T7" fmla="*/ 534 h 550"/>
                <a:gd name="T8" fmla="*/ 254 w 291"/>
                <a:gd name="T9" fmla="*/ 506 h 550"/>
                <a:gd name="T10" fmla="*/ 285 w 291"/>
                <a:gd name="T11" fmla="*/ 469 h 550"/>
                <a:gd name="T12" fmla="*/ 250 w 291"/>
                <a:gd name="T13" fmla="*/ 407 h 550"/>
                <a:gd name="T14" fmla="*/ 238 w 291"/>
                <a:gd name="T15" fmla="*/ 368 h 550"/>
                <a:gd name="T16" fmla="*/ 207 w 291"/>
                <a:gd name="T17" fmla="*/ 282 h 550"/>
                <a:gd name="T18" fmla="*/ 158 w 291"/>
                <a:gd name="T19" fmla="*/ 243 h 550"/>
                <a:gd name="T20" fmla="*/ 165 w 291"/>
                <a:gd name="T21" fmla="*/ 227 h 550"/>
                <a:gd name="T22" fmla="*/ 220 w 291"/>
                <a:gd name="T23" fmla="*/ 173 h 550"/>
                <a:gd name="T24" fmla="*/ 167 w 291"/>
                <a:gd name="T25" fmla="*/ 157 h 550"/>
                <a:gd name="T26" fmla="*/ 143 w 291"/>
                <a:gd name="T27" fmla="*/ 156 h 550"/>
                <a:gd name="T28" fmla="*/ 166 w 291"/>
                <a:gd name="T29" fmla="*/ 136 h 550"/>
                <a:gd name="T30" fmla="*/ 157 w 291"/>
                <a:gd name="T31" fmla="*/ 107 h 550"/>
                <a:gd name="T32" fmla="*/ 136 w 291"/>
                <a:gd name="T33" fmla="*/ 106 h 550"/>
                <a:gd name="T34" fmla="*/ 128 w 291"/>
                <a:gd name="T35" fmla="*/ 138 h 550"/>
                <a:gd name="T36" fmla="*/ 111 w 291"/>
                <a:gd name="T37" fmla="*/ 142 h 550"/>
                <a:gd name="T38" fmla="*/ 107 w 291"/>
                <a:gd name="T39" fmla="*/ 165 h 550"/>
                <a:gd name="T40" fmla="*/ 90 w 291"/>
                <a:gd name="T41" fmla="*/ 144 h 550"/>
                <a:gd name="T42" fmla="*/ 84 w 291"/>
                <a:gd name="T43" fmla="*/ 159 h 550"/>
                <a:gd name="T44" fmla="*/ 104 w 291"/>
                <a:gd name="T45" fmla="*/ 172 h 550"/>
                <a:gd name="T46" fmla="*/ 84 w 291"/>
                <a:gd name="T47" fmla="*/ 191 h 550"/>
                <a:gd name="T48" fmla="*/ 95 w 291"/>
                <a:gd name="T49" fmla="*/ 210 h 550"/>
                <a:gd name="T50" fmla="*/ 65 w 291"/>
                <a:gd name="T51" fmla="*/ 241 h 550"/>
                <a:gd name="T52" fmla="*/ 87 w 291"/>
                <a:gd name="T53" fmla="*/ 231 h 550"/>
                <a:gd name="T54" fmla="*/ 83 w 291"/>
                <a:gd name="T55" fmla="*/ 256 h 550"/>
                <a:gd name="T56" fmla="*/ 101 w 291"/>
                <a:gd name="T57" fmla="*/ 237 h 550"/>
                <a:gd name="T58" fmla="*/ 98 w 291"/>
                <a:gd name="T59" fmla="*/ 306 h 550"/>
                <a:gd name="T60" fmla="*/ 133 w 291"/>
                <a:gd name="T61" fmla="*/ 306 h 550"/>
                <a:gd name="T62" fmla="*/ 142 w 291"/>
                <a:gd name="T63" fmla="*/ 337 h 550"/>
                <a:gd name="T64" fmla="*/ 144 w 291"/>
                <a:gd name="T65" fmla="*/ 382 h 550"/>
                <a:gd name="T66" fmla="*/ 97 w 291"/>
                <a:gd name="T67" fmla="*/ 376 h 550"/>
                <a:gd name="T68" fmla="*/ 103 w 291"/>
                <a:gd name="T69" fmla="*/ 422 h 550"/>
                <a:gd name="T70" fmla="*/ 62 w 291"/>
                <a:gd name="T71" fmla="*/ 461 h 550"/>
                <a:gd name="T72" fmla="*/ 101 w 291"/>
                <a:gd name="T73" fmla="*/ 472 h 550"/>
                <a:gd name="T74" fmla="*/ 139 w 291"/>
                <a:gd name="T75" fmla="*/ 482 h 550"/>
                <a:gd name="T76" fmla="*/ 50 w 291"/>
                <a:gd name="T77" fmla="*/ 266 h 550"/>
                <a:gd name="T78" fmla="*/ 80 w 291"/>
                <a:gd name="T79" fmla="*/ 314 h 550"/>
                <a:gd name="T80" fmla="*/ 41 w 291"/>
                <a:gd name="T81" fmla="*/ 324 h 550"/>
                <a:gd name="T82" fmla="*/ 13 w 291"/>
                <a:gd name="T83" fmla="*/ 287 h 550"/>
                <a:gd name="T84" fmla="*/ 75 w 291"/>
                <a:gd name="T85" fmla="*/ 227 h 550"/>
                <a:gd name="T86" fmla="*/ 103 w 291"/>
                <a:gd name="T87" fmla="*/ 263 h 550"/>
                <a:gd name="T88" fmla="*/ 65 w 291"/>
                <a:gd name="T89" fmla="*/ 199 h 550"/>
                <a:gd name="T90" fmla="*/ 78 w 291"/>
                <a:gd name="T91" fmla="*/ 171 h 550"/>
                <a:gd name="T92" fmla="*/ 46 w 291"/>
                <a:gd name="T93" fmla="*/ 177 h 550"/>
                <a:gd name="T94" fmla="*/ 59 w 291"/>
                <a:gd name="T95" fmla="*/ 158 h 550"/>
                <a:gd name="T96" fmla="*/ 69 w 291"/>
                <a:gd name="T97" fmla="*/ 132 h 550"/>
                <a:gd name="T98" fmla="*/ 80 w 291"/>
                <a:gd name="T99" fmla="*/ 106 h 550"/>
                <a:gd name="T100" fmla="*/ 94 w 291"/>
                <a:gd name="T101" fmla="*/ 116 h 550"/>
                <a:gd name="T102" fmla="*/ 267 w 291"/>
                <a:gd name="T103" fmla="*/ 15 h 550"/>
                <a:gd name="T104" fmla="*/ 245 w 291"/>
                <a:gd name="T105" fmla="*/ 27 h 550"/>
                <a:gd name="T106" fmla="*/ 269 w 291"/>
                <a:gd name="T107" fmla="*/ 2 h 550"/>
                <a:gd name="T108" fmla="*/ 259 w 291"/>
                <a:gd name="T109" fmla="*/ 29 h 550"/>
                <a:gd name="T110" fmla="*/ 243 w 291"/>
                <a:gd name="T111" fmla="*/ 64 h 550"/>
                <a:gd name="T112" fmla="*/ 221 w 291"/>
                <a:gd name="T113" fmla="*/ 72 h 550"/>
                <a:gd name="T114" fmla="*/ 205 w 291"/>
                <a:gd name="T115" fmla="*/ 80 h 550"/>
                <a:gd name="T116" fmla="*/ 204 w 291"/>
                <a:gd name="T117" fmla="*/ 75 h 550"/>
                <a:gd name="T118" fmla="*/ 191 w 291"/>
                <a:gd name="T119" fmla="*/ 91 h 550"/>
                <a:gd name="T120" fmla="*/ 187 w 291"/>
                <a:gd name="T121" fmla="*/ 92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1" h="550">
                  <a:moveTo>
                    <a:pt x="73" y="501"/>
                  </a:moveTo>
                  <a:cubicBezTo>
                    <a:pt x="69" y="504"/>
                    <a:pt x="69" y="504"/>
                    <a:pt x="69" y="504"/>
                  </a:cubicBezTo>
                  <a:cubicBezTo>
                    <a:pt x="69" y="508"/>
                    <a:pt x="69" y="508"/>
                    <a:pt x="69" y="508"/>
                  </a:cubicBezTo>
                  <a:cubicBezTo>
                    <a:pt x="67" y="512"/>
                    <a:pt x="67" y="512"/>
                    <a:pt x="67" y="512"/>
                  </a:cubicBezTo>
                  <a:cubicBezTo>
                    <a:pt x="67" y="512"/>
                    <a:pt x="65" y="513"/>
                    <a:pt x="65" y="514"/>
                  </a:cubicBezTo>
                  <a:cubicBezTo>
                    <a:pt x="64" y="515"/>
                    <a:pt x="60" y="518"/>
                    <a:pt x="60" y="518"/>
                  </a:cubicBezTo>
                  <a:cubicBezTo>
                    <a:pt x="60" y="518"/>
                    <a:pt x="60" y="519"/>
                    <a:pt x="59" y="519"/>
                  </a:cubicBezTo>
                  <a:cubicBezTo>
                    <a:pt x="58" y="519"/>
                    <a:pt x="51" y="522"/>
                    <a:pt x="51" y="522"/>
                  </a:cubicBezTo>
                  <a:cubicBezTo>
                    <a:pt x="49" y="526"/>
                    <a:pt x="49" y="526"/>
                    <a:pt x="49" y="526"/>
                  </a:cubicBezTo>
                  <a:cubicBezTo>
                    <a:pt x="45" y="527"/>
                    <a:pt x="45" y="527"/>
                    <a:pt x="45" y="527"/>
                  </a:cubicBezTo>
                  <a:cubicBezTo>
                    <a:pt x="42" y="532"/>
                    <a:pt x="42" y="532"/>
                    <a:pt x="42" y="532"/>
                  </a:cubicBezTo>
                  <a:cubicBezTo>
                    <a:pt x="37" y="534"/>
                    <a:pt x="37" y="534"/>
                    <a:pt x="37" y="534"/>
                  </a:cubicBezTo>
                  <a:cubicBezTo>
                    <a:pt x="33" y="535"/>
                    <a:pt x="33" y="535"/>
                    <a:pt x="33" y="535"/>
                  </a:cubicBezTo>
                  <a:cubicBezTo>
                    <a:pt x="29" y="533"/>
                    <a:pt x="29" y="533"/>
                    <a:pt x="29" y="533"/>
                  </a:cubicBezTo>
                  <a:cubicBezTo>
                    <a:pt x="26" y="535"/>
                    <a:pt x="26" y="535"/>
                    <a:pt x="26" y="535"/>
                  </a:cubicBezTo>
                  <a:cubicBezTo>
                    <a:pt x="23" y="537"/>
                    <a:pt x="23" y="537"/>
                    <a:pt x="23" y="537"/>
                  </a:cubicBezTo>
                  <a:cubicBezTo>
                    <a:pt x="24" y="541"/>
                    <a:pt x="24" y="541"/>
                    <a:pt x="24" y="541"/>
                  </a:cubicBezTo>
                  <a:cubicBezTo>
                    <a:pt x="27" y="543"/>
                    <a:pt x="27" y="543"/>
                    <a:pt x="27" y="543"/>
                  </a:cubicBezTo>
                  <a:cubicBezTo>
                    <a:pt x="29" y="540"/>
                    <a:pt x="29" y="540"/>
                    <a:pt x="29" y="540"/>
                  </a:cubicBezTo>
                  <a:cubicBezTo>
                    <a:pt x="35" y="542"/>
                    <a:pt x="35" y="542"/>
                    <a:pt x="35" y="542"/>
                  </a:cubicBezTo>
                  <a:cubicBezTo>
                    <a:pt x="35" y="542"/>
                    <a:pt x="37" y="545"/>
                    <a:pt x="38" y="546"/>
                  </a:cubicBezTo>
                  <a:cubicBezTo>
                    <a:pt x="38" y="547"/>
                    <a:pt x="38" y="550"/>
                    <a:pt x="39" y="550"/>
                  </a:cubicBezTo>
                  <a:cubicBezTo>
                    <a:pt x="40" y="549"/>
                    <a:pt x="45" y="546"/>
                    <a:pt x="45" y="546"/>
                  </a:cubicBezTo>
                  <a:cubicBezTo>
                    <a:pt x="43" y="542"/>
                    <a:pt x="43" y="542"/>
                    <a:pt x="43" y="542"/>
                  </a:cubicBezTo>
                  <a:cubicBezTo>
                    <a:pt x="43" y="542"/>
                    <a:pt x="46" y="541"/>
                    <a:pt x="48" y="541"/>
                  </a:cubicBezTo>
                  <a:cubicBezTo>
                    <a:pt x="50" y="541"/>
                    <a:pt x="52" y="542"/>
                    <a:pt x="53" y="540"/>
                  </a:cubicBezTo>
                  <a:cubicBezTo>
                    <a:pt x="53" y="539"/>
                    <a:pt x="56" y="539"/>
                    <a:pt x="56" y="539"/>
                  </a:cubicBezTo>
                  <a:cubicBezTo>
                    <a:pt x="56" y="539"/>
                    <a:pt x="58" y="536"/>
                    <a:pt x="58" y="536"/>
                  </a:cubicBezTo>
                  <a:cubicBezTo>
                    <a:pt x="58" y="535"/>
                    <a:pt x="61" y="533"/>
                    <a:pt x="61" y="533"/>
                  </a:cubicBezTo>
                  <a:cubicBezTo>
                    <a:pt x="61" y="533"/>
                    <a:pt x="68" y="536"/>
                    <a:pt x="69" y="536"/>
                  </a:cubicBezTo>
                  <a:cubicBezTo>
                    <a:pt x="70" y="536"/>
                    <a:pt x="77" y="534"/>
                    <a:pt x="77" y="534"/>
                  </a:cubicBezTo>
                  <a:cubicBezTo>
                    <a:pt x="80" y="537"/>
                    <a:pt x="80" y="537"/>
                    <a:pt x="80" y="537"/>
                  </a:cubicBezTo>
                  <a:cubicBezTo>
                    <a:pt x="80" y="537"/>
                    <a:pt x="80" y="539"/>
                    <a:pt x="82" y="540"/>
                  </a:cubicBezTo>
                  <a:cubicBezTo>
                    <a:pt x="84" y="540"/>
                    <a:pt x="85" y="540"/>
                    <a:pt x="85" y="540"/>
                  </a:cubicBezTo>
                  <a:cubicBezTo>
                    <a:pt x="88" y="544"/>
                    <a:pt x="88" y="544"/>
                    <a:pt x="88" y="544"/>
                  </a:cubicBezTo>
                  <a:cubicBezTo>
                    <a:pt x="91" y="546"/>
                    <a:pt x="91" y="546"/>
                    <a:pt x="91" y="546"/>
                  </a:cubicBezTo>
                  <a:cubicBezTo>
                    <a:pt x="91" y="546"/>
                    <a:pt x="94" y="546"/>
                    <a:pt x="94" y="545"/>
                  </a:cubicBezTo>
                  <a:cubicBezTo>
                    <a:pt x="94" y="544"/>
                    <a:pt x="95" y="542"/>
                    <a:pt x="96" y="541"/>
                  </a:cubicBezTo>
                  <a:cubicBezTo>
                    <a:pt x="97" y="541"/>
                    <a:pt x="100" y="540"/>
                    <a:pt x="100" y="540"/>
                  </a:cubicBezTo>
                  <a:cubicBezTo>
                    <a:pt x="100" y="540"/>
                    <a:pt x="100" y="538"/>
                    <a:pt x="100" y="537"/>
                  </a:cubicBezTo>
                  <a:cubicBezTo>
                    <a:pt x="100" y="535"/>
                    <a:pt x="100" y="532"/>
                    <a:pt x="101" y="531"/>
                  </a:cubicBezTo>
                  <a:cubicBezTo>
                    <a:pt x="101" y="531"/>
                    <a:pt x="104" y="527"/>
                    <a:pt x="104" y="527"/>
                  </a:cubicBezTo>
                  <a:cubicBezTo>
                    <a:pt x="109" y="526"/>
                    <a:pt x="109" y="526"/>
                    <a:pt x="109" y="526"/>
                  </a:cubicBezTo>
                  <a:cubicBezTo>
                    <a:pt x="121" y="525"/>
                    <a:pt x="121" y="525"/>
                    <a:pt x="121" y="525"/>
                  </a:cubicBezTo>
                  <a:cubicBezTo>
                    <a:pt x="125" y="525"/>
                    <a:pt x="125" y="525"/>
                    <a:pt x="125" y="525"/>
                  </a:cubicBezTo>
                  <a:cubicBezTo>
                    <a:pt x="130" y="529"/>
                    <a:pt x="130" y="529"/>
                    <a:pt x="130" y="529"/>
                  </a:cubicBezTo>
                  <a:cubicBezTo>
                    <a:pt x="135" y="534"/>
                    <a:pt x="135" y="534"/>
                    <a:pt x="135" y="534"/>
                  </a:cubicBezTo>
                  <a:cubicBezTo>
                    <a:pt x="135" y="534"/>
                    <a:pt x="138" y="538"/>
                    <a:pt x="138" y="537"/>
                  </a:cubicBezTo>
                  <a:cubicBezTo>
                    <a:pt x="139" y="535"/>
                    <a:pt x="140" y="531"/>
                    <a:pt x="141" y="531"/>
                  </a:cubicBezTo>
                  <a:cubicBezTo>
                    <a:pt x="142" y="531"/>
                    <a:pt x="145" y="535"/>
                    <a:pt x="145" y="535"/>
                  </a:cubicBezTo>
                  <a:cubicBezTo>
                    <a:pt x="149" y="536"/>
                    <a:pt x="149" y="536"/>
                    <a:pt x="149" y="536"/>
                  </a:cubicBezTo>
                  <a:cubicBezTo>
                    <a:pt x="152" y="536"/>
                    <a:pt x="152" y="536"/>
                    <a:pt x="152" y="536"/>
                  </a:cubicBezTo>
                  <a:cubicBezTo>
                    <a:pt x="155" y="533"/>
                    <a:pt x="155" y="533"/>
                    <a:pt x="155" y="533"/>
                  </a:cubicBezTo>
                  <a:cubicBezTo>
                    <a:pt x="153" y="530"/>
                    <a:pt x="153" y="530"/>
                    <a:pt x="153" y="530"/>
                  </a:cubicBezTo>
                  <a:cubicBezTo>
                    <a:pt x="157" y="531"/>
                    <a:pt x="157" y="531"/>
                    <a:pt x="157" y="531"/>
                  </a:cubicBezTo>
                  <a:cubicBezTo>
                    <a:pt x="168" y="532"/>
                    <a:pt x="168" y="532"/>
                    <a:pt x="168" y="532"/>
                  </a:cubicBezTo>
                  <a:cubicBezTo>
                    <a:pt x="173" y="531"/>
                    <a:pt x="173" y="531"/>
                    <a:pt x="173" y="531"/>
                  </a:cubicBezTo>
                  <a:cubicBezTo>
                    <a:pt x="177" y="530"/>
                    <a:pt x="177" y="530"/>
                    <a:pt x="177" y="530"/>
                  </a:cubicBezTo>
                  <a:cubicBezTo>
                    <a:pt x="177" y="532"/>
                    <a:pt x="177" y="532"/>
                    <a:pt x="177" y="532"/>
                  </a:cubicBezTo>
                  <a:cubicBezTo>
                    <a:pt x="171" y="534"/>
                    <a:pt x="171" y="534"/>
                    <a:pt x="171" y="534"/>
                  </a:cubicBezTo>
                  <a:cubicBezTo>
                    <a:pt x="171" y="534"/>
                    <a:pt x="168" y="534"/>
                    <a:pt x="169" y="535"/>
                  </a:cubicBezTo>
                  <a:cubicBezTo>
                    <a:pt x="170" y="537"/>
                    <a:pt x="175" y="539"/>
                    <a:pt x="175" y="539"/>
                  </a:cubicBezTo>
                  <a:cubicBezTo>
                    <a:pt x="175" y="539"/>
                    <a:pt x="172" y="540"/>
                    <a:pt x="176" y="540"/>
                  </a:cubicBezTo>
                  <a:cubicBezTo>
                    <a:pt x="180" y="540"/>
                    <a:pt x="182" y="539"/>
                    <a:pt x="182" y="539"/>
                  </a:cubicBezTo>
                  <a:cubicBezTo>
                    <a:pt x="185" y="536"/>
                    <a:pt x="185" y="536"/>
                    <a:pt x="185" y="536"/>
                  </a:cubicBezTo>
                  <a:cubicBezTo>
                    <a:pt x="183" y="534"/>
                    <a:pt x="183" y="534"/>
                    <a:pt x="183" y="534"/>
                  </a:cubicBezTo>
                  <a:cubicBezTo>
                    <a:pt x="178" y="533"/>
                    <a:pt x="178" y="533"/>
                    <a:pt x="178" y="533"/>
                  </a:cubicBezTo>
                  <a:cubicBezTo>
                    <a:pt x="179" y="529"/>
                    <a:pt x="179" y="529"/>
                    <a:pt x="179" y="529"/>
                  </a:cubicBezTo>
                  <a:cubicBezTo>
                    <a:pt x="180" y="529"/>
                    <a:pt x="180" y="529"/>
                    <a:pt x="180" y="529"/>
                  </a:cubicBezTo>
                  <a:cubicBezTo>
                    <a:pt x="183" y="532"/>
                    <a:pt x="183" y="532"/>
                    <a:pt x="183" y="532"/>
                  </a:cubicBezTo>
                  <a:cubicBezTo>
                    <a:pt x="186" y="530"/>
                    <a:pt x="186" y="530"/>
                    <a:pt x="186" y="530"/>
                  </a:cubicBezTo>
                  <a:cubicBezTo>
                    <a:pt x="190" y="531"/>
                    <a:pt x="190" y="531"/>
                    <a:pt x="190" y="531"/>
                  </a:cubicBezTo>
                  <a:cubicBezTo>
                    <a:pt x="192" y="535"/>
                    <a:pt x="192" y="535"/>
                    <a:pt x="192" y="535"/>
                  </a:cubicBezTo>
                  <a:cubicBezTo>
                    <a:pt x="192" y="535"/>
                    <a:pt x="194" y="537"/>
                    <a:pt x="196" y="535"/>
                  </a:cubicBezTo>
                  <a:cubicBezTo>
                    <a:pt x="198" y="534"/>
                    <a:pt x="200" y="533"/>
                    <a:pt x="200" y="533"/>
                  </a:cubicBezTo>
                  <a:cubicBezTo>
                    <a:pt x="212" y="534"/>
                    <a:pt x="212" y="534"/>
                    <a:pt x="212" y="534"/>
                  </a:cubicBezTo>
                  <a:cubicBezTo>
                    <a:pt x="212" y="534"/>
                    <a:pt x="218" y="533"/>
                    <a:pt x="219" y="535"/>
                  </a:cubicBezTo>
                  <a:cubicBezTo>
                    <a:pt x="220" y="536"/>
                    <a:pt x="223" y="538"/>
                    <a:pt x="223" y="538"/>
                  </a:cubicBezTo>
                  <a:cubicBezTo>
                    <a:pt x="228" y="539"/>
                    <a:pt x="228" y="539"/>
                    <a:pt x="228" y="539"/>
                  </a:cubicBezTo>
                  <a:cubicBezTo>
                    <a:pt x="233" y="539"/>
                    <a:pt x="233" y="539"/>
                    <a:pt x="233" y="539"/>
                  </a:cubicBezTo>
                  <a:cubicBezTo>
                    <a:pt x="233" y="539"/>
                    <a:pt x="235" y="537"/>
                    <a:pt x="236" y="536"/>
                  </a:cubicBezTo>
                  <a:cubicBezTo>
                    <a:pt x="238" y="536"/>
                    <a:pt x="241" y="534"/>
                    <a:pt x="242" y="534"/>
                  </a:cubicBezTo>
                  <a:cubicBezTo>
                    <a:pt x="244" y="534"/>
                    <a:pt x="249" y="533"/>
                    <a:pt x="249" y="533"/>
                  </a:cubicBezTo>
                  <a:cubicBezTo>
                    <a:pt x="250" y="533"/>
                    <a:pt x="251" y="534"/>
                    <a:pt x="253" y="533"/>
                  </a:cubicBezTo>
                  <a:cubicBezTo>
                    <a:pt x="254" y="533"/>
                    <a:pt x="257" y="528"/>
                    <a:pt x="257" y="528"/>
                  </a:cubicBezTo>
                  <a:cubicBezTo>
                    <a:pt x="257" y="528"/>
                    <a:pt x="258" y="526"/>
                    <a:pt x="260" y="526"/>
                  </a:cubicBezTo>
                  <a:cubicBezTo>
                    <a:pt x="262" y="526"/>
                    <a:pt x="265" y="526"/>
                    <a:pt x="266" y="525"/>
                  </a:cubicBezTo>
                  <a:cubicBezTo>
                    <a:pt x="267" y="523"/>
                    <a:pt x="268" y="522"/>
                    <a:pt x="269" y="521"/>
                  </a:cubicBezTo>
                  <a:cubicBezTo>
                    <a:pt x="270" y="520"/>
                    <a:pt x="272" y="517"/>
                    <a:pt x="271" y="516"/>
                  </a:cubicBezTo>
                  <a:cubicBezTo>
                    <a:pt x="271" y="515"/>
                    <a:pt x="272" y="511"/>
                    <a:pt x="272" y="511"/>
                  </a:cubicBezTo>
                  <a:cubicBezTo>
                    <a:pt x="272" y="511"/>
                    <a:pt x="269" y="511"/>
                    <a:pt x="268" y="511"/>
                  </a:cubicBezTo>
                  <a:cubicBezTo>
                    <a:pt x="267" y="510"/>
                    <a:pt x="263" y="511"/>
                    <a:pt x="262" y="510"/>
                  </a:cubicBezTo>
                  <a:cubicBezTo>
                    <a:pt x="261" y="510"/>
                    <a:pt x="257" y="510"/>
                    <a:pt x="257" y="510"/>
                  </a:cubicBezTo>
                  <a:cubicBezTo>
                    <a:pt x="256" y="508"/>
                    <a:pt x="256" y="508"/>
                    <a:pt x="256" y="508"/>
                  </a:cubicBezTo>
                  <a:cubicBezTo>
                    <a:pt x="256" y="508"/>
                    <a:pt x="255" y="507"/>
                    <a:pt x="254" y="506"/>
                  </a:cubicBezTo>
                  <a:cubicBezTo>
                    <a:pt x="253" y="506"/>
                    <a:pt x="254" y="506"/>
                    <a:pt x="252" y="505"/>
                  </a:cubicBezTo>
                  <a:cubicBezTo>
                    <a:pt x="251" y="505"/>
                    <a:pt x="249" y="503"/>
                    <a:pt x="249" y="503"/>
                  </a:cubicBezTo>
                  <a:cubicBezTo>
                    <a:pt x="246" y="502"/>
                    <a:pt x="246" y="502"/>
                    <a:pt x="246" y="502"/>
                  </a:cubicBezTo>
                  <a:cubicBezTo>
                    <a:pt x="242" y="502"/>
                    <a:pt x="242" y="502"/>
                    <a:pt x="242" y="502"/>
                  </a:cubicBezTo>
                  <a:cubicBezTo>
                    <a:pt x="246" y="500"/>
                    <a:pt x="246" y="500"/>
                    <a:pt x="246" y="500"/>
                  </a:cubicBezTo>
                  <a:cubicBezTo>
                    <a:pt x="246" y="500"/>
                    <a:pt x="250" y="500"/>
                    <a:pt x="251" y="500"/>
                  </a:cubicBezTo>
                  <a:cubicBezTo>
                    <a:pt x="252" y="501"/>
                    <a:pt x="256" y="501"/>
                    <a:pt x="256" y="500"/>
                  </a:cubicBezTo>
                  <a:cubicBezTo>
                    <a:pt x="257" y="500"/>
                    <a:pt x="260" y="495"/>
                    <a:pt x="260" y="495"/>
                  </a:cubicBezTo>
                  <a:cubicBezTo>
                    <a:pt x="259" y="492"/>
                    <a:pt x="259" y="492"/>
                    <a:pt x="259" y="492"/>
                  </a:cubicBezTo>
                  <a:cubicBezTo>
                    <a:pt x="257" y="490"/>
                    <a:pt x="257" y="490"/>
                    <a:pt x="257" y="490"/>
                  </a:cubicBezTo>
                  <a:cubicBezTo>
                    <a:pt x="253" y="491"/>
                    <a:pt x="253" y="491"/>
                    <a:pt x="253" y="491"/>
                  </a:cubicBezTo>
                  <a:cubicBezTo>
                    <a:pt x="259" y="488"/>
                    <a:pt x="259" y="488"/>
                    <a:pt x="259" y="488"/>
                  </a:cubicBezTo>
                  <a:cubicBezTo>
                    <a:pt x="261" y="486"/>
                    <a:pt x="261" y="486"/>
                    <a:pt x="261" y="486"/>
                  </a:cubicBezTo>
                  <a:cubicBezTo>
                    <a:pt x="264" y="488"/>
                    <a:pt x="264" y="488"/>
                    <a:pt x="264" y="488"/>
                  </a:cubicBezTo>
                  <a:cubicBezTo>
                    <a:pt x="264" y="488"/>
                    <a:pt x="269" y="489"/>
                    <a:pt x="269" y="488"/>
                  </a:cubicBezTo>
                  <a:cubicBezTo>
                    <a:pt x="270" y="487"/>
                    <a:pt x="271" y="485"/>
                    <a:pt x="271" y="485"/>
                  </a:cubicBezTo>
                  <a:cubicBezTo>
                    <a:pt x="271" y="482"/>
                    <a:pt x="271" y="482"/>
                    <a:pt x="271" y="482"/>
                  </a:cubicBezTo>
                  <a:cubicBezTo>
                    <a:pt x="281" y="475"/>
                    <a:pt x="281" y="475"/>
                    <a:pt x="281" y="475"/>
                  </a:cubicBezTo>
                  <a:cubicBezTo>
                    <a:pt x="285" y="469"/>
                    <a:pt x="285" y="469"/>
                    <a:pt x="285" y="469"/>
                  </a:cubicBezTo>
                  <a:cubicBezTo>
                    <a:pt x="286" y="463"/>
                    <a:pt x="286" y="463"/>
                    <a:pt x="286" y="463"/>
                  </a:cubicBezTo>
                  <a:cubicBezTo>
                    <a:pt x="291" y="454"/>
                    <a:pt x="291" y="454"/>
                    <a:pt x="291" y="454"/>
                  </a:cubicBezTo>
                  <a:cubicBezTo>
                    <a:pt x="290" y="442"/>
                    <a:pt x="290" y="442"/>
                    <a:pt x="290" y="442"/>
                  </a:cubicBezTo>
                  <a:cubicBezTo>
                    <a:pt x="285" y="434"/>
                    <a:pt x="285" y="434"/>
                    <a:pt x="285" y="434"/>
                  </a:cubicBezTo>
                  <a:cubicBezTo>
                    <a:pt x="285" y="434"/>
                    <a:pt x="279" y="429"/>
                    <a:pt x="277" y="428"/>
                  </a:cubicBezTo>
                  <a:cubicBezTo>
                    <a:pt x="275" y="428"/>
                    <a:pt x="264" y="425"/>
                    <a:pt x="264" y="425"/>
                  </a:cubicBezTo>
                  <a:cubicBezTo>
                    <a:pt x="256" y="423"/>
                    <a:pt x="256" y="423"/>
                    <a:pt x="256" y="423"/>
                  </a:cubicBezTo>
                  <a:cubicBezTo>
                    <a:pt x="252" y="425"/>
                    <a:pt x="252" y="425"/>
                    <a:pt x="252" y="425"/>
                  </a:cubicBezTo>
                  <a:cubicBezTo>
                    <a:pt x="251" y="428"/>
                    <a:pt x="251" y="428"/>
                    <a:pt x="251" y="428"/>
                  </a:cubicBezTo>
                  <a:cubicBezTo>
                    <a:pt x="248" y="430"/>
                    <a:pt x="248" y="430"/>
                    <a:pt x="248" y="430"/>
                  </a:cubicBezTo>
                  <a:cubicBezTo>
                    <a:pt x="248" y="430"/>
                    <a:pt x="245" y="432"/>
                    <a:pt x="245" y="432"/>
                  </a:cubicBezTo>
                  <a:cubicBezTo>
                    <a:pt x="244" y="432"/>
                    <a:pt x="242" y="429"/>
                    <a:pt x="242" y="429"/>
                  </a:cubicBezTo>
                  <a:cubicBezTo>
                    <a:pt x="242" y="429"/>
                    <a:pt x="239" y="426"/>
                    <a:pt x="239" y="426"/>
                  </a:cubicBezTo>
                  <a:cubicBezTo>
                    <a:pt x="238" y="426"/>
                    <a:pt x="235" y="425"/>
                    <a:pt x="235" y="425"/>
                  </a:cubicBezTo>
                  <a:cubicBezTo>
                    <a:pt x="239" y="422"/>
                    <a:pt x="239" y="422"/>
                    <a:pt x="239" y="422"/>
                  </a:cubicBezTo>
                  <a:cubicBezTo>
                    <a:pt x="244" y="420"/>
                    <a:pt x="244" y="420"/>
                    <a:pt x="244" y="420"/>
                  </a:cubicBezTo>
                  <a:cubicBezTo>
                    <a:pt x="244" y="420"/>
                    <a:pt x="246" y="418"/>
                    <a:pt x="246" y="417"/>
                  </a:cubicBezTo>
                  <a:cubicBezTo>
                    <a:pt x="247" y="417"/>
                    <a:pt x="249" y="415"/>
                    <a:pt x="249" y="415"/>
                  </a:cubicBezTo>
                  <a:cubicBezTo>
                    <a:pt x="250" y="407"/>
                    <a:pt x="250" y="407"/>
                    <a:pt x="250" y="407"/>
                  </a:cubicBezTo>
                  <a:cubicBezTo>
                    <a:pt x="248" y="399"/>
                    <a:pt x="248" y="399"/>
                    <a:pt x="248" y="399"/>
                  </a:cubicBezTo>
                  <a:cubicBezTo>
                    <a:pt x="245" y="395"/>
                    <a:pt x="245" y="395"/>
                    <a:pt x="245" y="395"/>
                  </a:cubicBezTo>
                  <a:cubicBezTo>
                    <a:pt x="243" y="391"/>
                    <a:pt x="243" y="391"/>
                    <a:pt x="243" y="391"/>
                  </a:cubicBezTo>
                  <a:cubicBezTo>
                    <a:pt x="241" y="391"/>
                    <a:pt x="241" y="391"/>
                    <a:pt x="241" y="391"/>
                  </a:cubicBezTo>
                  <a:cubicBezTo>
                    <a:pt x="237" y="388"/>
                    <a:pt x="237" y="388"/>
                    <a:pt x="237" y="388"/>
                  </a:cubicBezTo>
                  <a:cubicBezTo>
                    <a:pt x="234" y="384"/>
                    <a:pt x="234" y="384"/>
                    <a:pt x="234" y="384"/>
                  </a:cubicBezTo>
                  <a:cubicBezTo>
                    <a:pt x="233" y="381"/>
                    <a:pt x="233" y="381"/>
                    <a:pt x="233" y="381"/>
                  </a:cubicBezTo>
                  <a:cubicBezTo>
                    <a:pt x="234" y="379"/>
                    <a:pt x="234" y="379"/>
                    <a:pt x="234" y="379"/>
                  </a:cubicBezTo>
                  <a:cubicBezTo>
                    <a:pt x="235" y="380"/>
                    <a:pt x="235" y="380"/>
                    <a:pt x="235" y="380"/>
                  </a:cubicBezTo>
                  <a:cubicBezTo>
                    <a:pt x="235" y="380"/>
                    <a:pt x="235" y="382"/>
                    <a:pt x="236" y="382"/>
                  </a:cubicBezTo>
                  <a:cubicBezTo>
                    <a:pt x="236" y="383"/>
                    <a:pt x="237" y="384"/>
                    <a:pt x="237" y="384"/>
                  </a:cubicBezTo>
                  <a:cubicBezTo>
                    <a:pt x="238" y="385"/>
                    <a:pt x="242" y="387"/>
                    <a:pt x="242" y="387"/>
                  </a:cubicBezTo>
                  <a:cubicBezTo>
                    <a:pt x="244" y="387"/>
                    <a:pt x="244" y="387"/>
                    <a:pt x="244" y="387"/>
                  </a:cubicBezTo>
                  <a:cubicBezTo>
                    <a:pt x="246" y="390"/>
                    <a:pt x="246" y="390"/>
                    <a:pt x="246" y="390"/>
                  </a:cubicBezTo>
                  <a:cubicBezTo>
                    <a:pt x="246" y="390"/>
                    <a:pt x="247" y="387"/>
                    <a:pt x="247" y="387"/>
                  </a:cubicBezTo>
                  <a:cubicBezTo>
                    <a:pt x="247" y="386"/>
                    <a:pt x="244" y="382"/>
                    <a:pt x="244" y="382"/>
                  </a:cubicBezTo>
                  <a:cubicBezTo>
                    <a:pt x="243" y="382"/>
                    <a:pt x="242" y="378"/>
                    <a:pt x="242" y="378"/>
                  </a:cubicBezTo>
                  <a:cubicBezTo>
                    <a:pt x="241" y="377"/>
                    <a:pt x="239" y="371"/>
                    <a:pt x="239" y="371"/>
                  </a:cubicBezTo>
                  <a:cubicBezTo>
                    <a:pt x="239" y="371"/>
                    <a:pt x="238" y="369"/>
                    <a:pt x="238" y="368"/>
                  </a:cubicBezTo>
                  <a:cubicBezTo>
                    <a:pt x="238" y="368"/>
                    <a:pt x="238" y="363"/>
                    <a:pt x="238" y="363"/>
                  </a:cubicBezTo>
                  <a:cubicBezTo>
                    <a:pt x="240" y="362"/>
                    <a:pt x="240" y="362"/>
                    <a:pt x="240" y="362"/>
                  </a:cubicBezTo>
                  <a:cubicBezTo>
                    <a:pt x="242" y="360"/>
                    <a:pt x="242" y="360"/>
                    <a:pt x="242" y="360"/>
                  </a:cubicBezTo>
                  <a:cubicBezTo>
                    <a:pt x="242" y="360"/>
                    <a:pt x="241" y="360"/>
                    <a:pt x="241" y="359"/>
                  </a:cubicBezTo>
                  <a:cubicBezTo>
                    <a:pt x="240" y="357"/>
                    <a:pt x="238" y="355"/>
                    <a:pt x="238" y="355"/>
                  </a:cubicBezTo>
                  <a:cubicBezTo>
                    <a:pt x="238" y="355"/>
                    <a:pt x="236" y="354"/>
                    <a:pt x="235" y="353"/>
                  </a:cubicBezTo>
                  <a:cubicBezTo>
                    <a:pt x="235" y="351"/>
                    <a:pt x="234" y="349"/>
                    <a:pt x="234" y="349"/>
                  </a:cubicBezTo>
                  <a:cubicBezTo>
                    <a:pt x="234" y="348"/>
                    <a:pt x="233" y="342"/>
                    <a:pt x="233" y="342"/>
                  </a:cubicBezTo>
                  <a:cubicBezTo>
                    <a:pt x="228" y="337"/>
                    <a:pt x="228" y="337"/>
                    <a:pt x="228" y="337"/>
                  </a:cubicBezTo>
                  <a:cubicBezTo>
                    <a:pt x="228" y="337"/>
                    <a:pt x="226" y="335"/>
                    <a:pt x="225" y="334"/>
                  </a:cubicBezTo>
                  <a:cubicBezTo>
                    <a:pt x="225" y="334"/>
                    <a:pt x="222" y="333"/>
                    <a:pt x="222" y="333"/>
                  </a:cubicBezTo>
                  <a:cubicBezTo>
                    <a:pt x="221" y="333"/>
                    <a:pt x="216" y="330"/>
                    <a:pt x="216" y="330"/>
                  </a:cubicBezTo>
                  <a:cubicBezTo>
                    <a:pt x="216" y="330"/>
                    <a:pt x="212" y="325"/>
                    <a:pt x="212" y="324"/>
                  </a:cubicBezTo>
                  <a:cubicBezTo>
                    <a:pt x="212" y="323"/>
                    <a:pt x="210" y="317"/>
                    <a:pt x="210" y="317"/>
                  </a:cubicBezTo>
                  <a:cubicBezTo>
                    <a:pt x="210" y="313"/>
                    <a:pt x="210" y="313"/>
                    <a:pt x="210" y="313"/>
                  </a:cubicBezTo>
                  <a:cubicBezTo>
                    <a:pt x="208" y="305"/>
                    <a:pt x="208" y="305"/>
                    <a:pt x="208" y="305"/>
                  </a:cubicBezTo>
                  <a:cubicBezTo>
                    <a:pt x="207" y="297"/>
                    <a:pt x="207" y="297"/>
                    <a:pt x="207" y="297"/>
                  </a:cubicBezTo>
                  <a:cubicBezTo>
                    <a:pt x="207" y="289"/>
                    <a:pt x="207" y="289"/>
                    <a:pt x="207" y="289"/>
                  </a:cubicBezTo>
                  <a:cubicBezTo>
                    <a:pt x="207" y="282"/>
                    <a:pt x="207" y="282"/>
                    <a:pt x="207" y="282"/>
                  </a:cubicBezTo>
                  <a:cubicBezTo>
                    <a:pt x="207" y="276"/>
                    <a:pt x="207" y="276"/>
                    <a:pt x="207" y="276"/>
                  </a:cubicBezTo>
                  <a:cubicBezTo>
                    <a:pt x="202" y="270"/>
                    <a:pt x="202" y="270"/>
                    <a:pt x="202" y="270"/>
                  </a:cubicBezTo>
                  <a:cubicBezTo>
                    <a:pt x="200" y="264"/>
                    <a:pt x="200" y="264"/>
                    <a:pt x="200" y="264"/>
                  </a:cubicBezTo>
                  <a:cubicBezTo>
                    <a:pt x="194" y="258"/>
                    <a:pt x="194" y="258"/>
                    <a:pt x="194" y="258"/>
                  </a:cubicBezTo>
                  <a:cubicBezTo>
                    <a:pt x="190" y="253"/>
                    <a:pt x="190" y="253"/>
                    <a:pt x="190" y="253"/>
                  </a:cubicBezTo>
                  <a:cubicBezTo>
                    <a:pt x="187" y="252"/>
                    <a:pt x="187" y="252"/>
                    <a:pt x="187" y="252"/>
                  </a:cubicBezTo>
                  <a:cubicBezTo>
                    <a:pt x="182" y="246"/>
                    <a:pt x="182" y="246"/>
                    <a:pt x="182" y="246"/>
                  </a:cubicBezTo>
                  <a:cubicBezTo>
                    <a:pt x="178" y="245"/>
                    <a:pt x="178" y="245"/>
                    <a:pt x="178" y="245"/>
                  </a:cubicBezTo>
                  <a:cubicBezTo>
                    <a:pt x="174" y="247"/>
                    <a:pt x="174" y="247"/>
                    <a:pt x="174" y="247"/>
                  </a:cubicBezTo>
                  <a:cubicBezTo>
                    <a:pt x="170" y="248"/>
                    <a:pt x="170" y="248"/>
                    <a:pt x="170" y="248"/>
                  </a:cubicBezTo>
                  <a:cubicBezTo>
                    <a:pt x="166" y="249"/>
                    <a:pt x="166" y="249"/>
                    <a:pt x="166" y="249"/>
                  </a:cubicBezTo>
                  <a:cubicBezTo>
                    <a:pt x="159" y="246"/>
                    <a:pt x="159" y="246"/>
                    <a:pt x="159" y="246"/>
                  </a:cubicBezTo>
                  <a:cubicBezTo>
                    <a:pt x="156" y="243"/>
                    <a:pt x="156" y="243"/>
                    <a:pt x="156" y="243"/>
                  </a:cubicBezTo>
                  <a:cubicBezTo>
                    <a:pt x="152" y="242"/>
                    <a:pt x="152" y="242"/>
                    <a:pt x="152" y="242"/>
                  </a:cubicBezTo>
                  <a:cubicBezTo>
                    <a:pt x="150" y="242"/>
                    <a:pt x="150" y="242"/>
                    <a:pt x="150" y="242"/>
                  </a:cubicBezTo>
                  <a:cubicBezTo>
                    <a:pt x="150" y="242"/>
                    <a:pt x="150" y="241"/>
                    <a:pt x="150" y="241"/>
                  </a:cubicBezTo>
                  <a:cubicBezTo>
                    <a:pt x="150" y="241"/>
                    <a:pt x="152" y="241"/>
                    <a:pt x="152" y="241"/>
                  </a:cubicBezTo>
                  <a:cubicBezTo>
                    <a:pt x="152" y="241"/>
                    <a:pt x="154" y="242"/>
                    <a:pt x="155" y="242"/>
                  </a:cubicBezTo>
                  <a:cubicBezTo>
                    <a:pt x="155" y="242"/>
                    <a:pt x="158" y="243"/>
                    <a:pt x="158" y="243"/>
                  </a:cubicBezTo>
                  <a:cubicBezTo>
                    <a:pt x="158" y="243"/>
                    <a:pt x="159" y="244"/>
                    <a:pt x="160" y="244"/>
                  </a:cubicBezTo>
                  <a:cubicBezTo>
                    <a:pt x="161" y="244"/>
                    <a:pt x="164" y="244"/>
                    <a:pt x="164" y="244"/>
                  </a:cubicBezTo>
                  <a:cubicBezTo>
                    <a:pt x="167" y="242"/>
                    <a:pt x="167" y="242"/>
                    <a:pt x="167" y="242"/>
                  </a:cubicBezTo>
                  <a:cubicBezTo>
                    <a:pt x="168" y="239"/>
                    <a:pt x="168" y="239"/>
                    <a:pt x="168" y="239"/>
                  </a:cubicBezTo>
                  <a:cubicBezTo>
                    <a:pt x="171" y="238"/>
                    <a:pt x="171" y="238"/>
                    <a:pt x="171" y="238"/>
                  </a:cubicBezTo>
                  <a:cubicBezTo>
                    <a:pt x="173" y="237"/>
                    <a:pt x="173" y="237"/>
                    <a:pt x="173" y="237"/>
                  </a:cubicBezTo>
                  <a:cubicBezTo>
                    <a:pt x="175" y="237"/>
                    <a:pt x="175" y="237"/>
                    <a:pt x="175" y="237"/>
                  </a:cubicBezTo>
                  <a:cubicBezTo>
                    <a:pt x="175" y="237"/>
                    <a:pt x="176" y="239"/>
                    <a:pt x="178" y="238"/>
                  </a:cubicBezTo>
                  <a:cubicBezTo>
                    <a:pt x="180" y="238"/>
                    <a:pt x="181" y="237"/>
                    <a:pt x="181" y="237"/>
                  </a:cubicBezTo>
                  <a:cubicBezTo>
                    <a:pt x="181" y="237"/>
                    <a:pt x="185" y="235"/>
                    <a:pt x="184" y="235"/>
                  </a:cubicBezTo>
                  <a:cubicBezTo>
                    <a:pt x="184" y="234"/>
                    <a:pt x="184" y="233"/>
                    <a:pt x="183" y="233"/>
                  </a:cubicBezTo>
                  <a:cubicBezTo>
                    <a:pt x="183" y="232"/>
                    <a:pt x="181" y="230"/>
                    <a:pt x="181" y="230"/>
                  </a:cubicBezTo>
                  <a:cubicBezTo>
                    <a:pt x="181" y="230"/>
                    <a:pt x="180" y="230"/>
                    <a:pt x="180" y="229"/>
                  </a:cubicBezTo>
                  <a:cubicBezTo>
                    <a:pt x="180" y="228"/>
                    <a:pt x="180" y="226"/>
                    <a:pt x="180" y="226"/>
                  </a:cubicBezTo>
                  <a:cubicBezTo>
                    <a:pt x="178" y="224"/>
                    <a:pt x="178" y="224"/>
                    <a:pt x="178" y="224"/>
                  </a:cubicBezTo>
                  <a:cubicBezTo>
                    <a:pt x="178" y="224"/>
                    <a:pt x="177" y="224"/>
                    <a:pt x="176" y="224"/>
                  </a:cubicBezTo>
                  <a:cubicBezTo>
                    <a:pt x="175" y="224"/>
                    <a:pt x="174" y="225"/>
                    <a:pt x="174" y="225"/>
                  </a:cubicBezTo>
                  <a:cubicBezTo>
                    <a:pt x="170" y="226"/>
                    <a:pt x="170" y="226"/>
                    <a:pt x="170" y="226"/>
                  </a:cubicBezTo>
                  <a:cubicBezTo>
                    <a:pt x="165" y="227"/>
                    <a:pt x="165" y="227"/>
                    <a:pt x="165" y="227"/>
                  </a:cubicBezTo>
                  <a:cubicBezTo>
                    <a:pt x="165" y="226"/>
                    <a:pt x="165" y="226"/>
                    <a:pt x="165" y="226"/>
                  </a:cubicBezTo>
                  <a:cubicBezTo>
                    <a:pt x="170" y="225"/>
                    <a:pt x="170" y="225"/>
                    <a:pt x="170" y="225"/>
                  </a:cubicBezTo>
                  <a:cubicBezTo>
                    <a:pt x="173" y="223"/>
                    <a:pt x="173" y="223"/>
                    <a:pt x="173" y="223"/>
                  </a:cubicBezTo>
                  <a:cubicBezTo>
                    <a:pt x="173" y="223"/>
                    <a:pt x="173" y="222"/>
                    <a:pt x="174" y="222"/>
                  </a:cubicBezTo>
                  <a:cubicBezTo>
                    <a:pt x="175" y="222"/>
                    <a:pt x="178" y="223"/>
                    <a:pt x="178" y="223"/>
                  </a:cubicBezTo>
                  <a:cubicBezTo>
                    <a:pt x="179" y="223"/>
                    <a:pt x="183" y="223"/>
                    <a:pt x="183" y="223"/>
                  </a:cubicBezTo>
                  <a:cubicBezTo>
                    <a:pt x="183" y="223"/>
                    <a:pt x="186" y="221"/>
                    <a:pt x="186" y="220"/>
                  </a:cubicBezTo>
                  <a:cubicBezTo>
                    <a:pt x="187" y="220"/>
                    <a:pt x="191" y="218"/>
                    <a:pt x="191" y="218"/>
                  </a:cubicBezTo>
                  <a:cubicBezTo>
                    <a:pt x="191" y="215"/>
                    <a:pt x="191" y="215"/>
                    <a:pt x="191" y="215"/>
                  </a:cubicBezTo>
                  <a:cubicBezTo>
                    <a:pt x="191" y="215"/>
                    <a:pt x="192" y="212"/>
                    <a:pt x="193" y="212"/>
                  </a:cubicBezTo>
                  <a:cubicBezTo>
                    <a:pt x="193" y="212"/>
                    <a:pt x="197" y="209"/>
                    <a:pt x="197" y="209"/>
                  </a:cubicBezTo>
                  <a:cubicBezTo>
                    <a:pt x="201" y="205"/>
                    <a:pt x="201" y="205"/>
                    <a:pt x="201" y="205"/>
                  </a:cubicBezTo>
                  <a:cubicBezTo>
                    <a:pt x="203" y="200"/>
                    <a:pt x="203" y="200"/>
                    <a:pt x="203" y="200"/>
                  </a:cubicBezTo>
                  <a:cubicBezTo>
                    <a:pt x="205" y="196"/>
                    <a:pt x="205" y="196"/>
                    <a:pt x="205" y="196"/>
                  </a:cubicBezTo>
                  <a:cubicBezTo>
                    <a:pt x="205" y="196"/>
                    <a:pt x="209" y="193"/>
                    <a:pt x="208" y="192"/>
                  </a:cubicBezTo>
                  <a:cubicBezTo>
                    <a:pt x="208" y="190"/>
                    <a:pt x="208" y="187"/>
                    <a:pt x="208" y="187"/>
                  </a:cubicBezTo>
                  <a:cubicBezTo>
                    <a:pt x="208" y="187"/>
                    <a:pt x="211" y="185"/>
                    <a:pt x="212" y="184"/>
                  </a:cubicBezTo>
                  <a:cubicBezTo>
                    <a:pt x="212" y="183"/>
                    <a:pt x="219" y="178"/>
                    <a:pt x="219" y="178"/>
                  </a:cubicBezTo>
                  <a:cubicBezTo>
                    <a:pt x="220" y="173"/>
                    <a:pt x="220" y="173"/>
                    <a:pt x="220" y="173"/>
                  </a:cubicBezTo>
                  <a:cubicBezTo>
                    <a:pt x="219" y="171"/>
                    <a:pt x="219" y="171"/>
                    <a:pt x="219" y="171"/>
                  </a:cubicBezTo>
                  <a:cubicBezTo>
                    <a:pt x="218" y="168"/>
                    <a:pt x="218" y="168"/>
                    <a:pt x="218" y="168"/>
                  </a:cubicBezTo>
                  <a:cubicBezTo>
                    <a:pt x="216" y="165"/>
                    <a:pt x="216" y="165"/>
                    <a:pt x="216" y="165"/>
                  </a:cubicBezTo>
                  <a:cubicBezTo>
                    <a:pt x="214" y="162"/>
                    <a:pt x="214" y="162"/>
                    <a:pt x="214" y="162"/>
                  </a:cubicBezTo>
                  <a:cubicBezTo>
                    <a:pt x="210" y="162"/>
                    <a:pt x="210" y="162"/>
                    <a:pt x="210" y="162"/>
                  </a:cubicBezTo>
                  <a:cubicBezTo>
                    <a:pt x="210" y="162"/>
                    <a:pt x="209" y="164"/>
                    <a:pt x="209" y="163"/>
                  </a:cubicBezTo>
                  <a:cubicBezTo>
                    <a:pt x="208" y="163"/>
                    <a:pt x="206" y="161"/>
                    <a:pt x="206" y="161"/>
                  </a:cubicBezTo>
                  <a:cubicBezTo>
                    <a:pt x="202" y="162"/>
                    <a:pt x="202" y="162"/>
                    <a:pt x="202" y="162"/>
                  </a:cubicBezTo>
                  <a:cubicBezTo>
                    <a:pt x="197" y="161"/>
                    <a:pt x="197" y="161"/>
                    <a:pt x="197" y="161"/>
                  </a:cubicBezTo>
                  <a:cubicBezTo>
                    <a:pt x="196" y="159"/>
                    <a:pt x="196" y="159"/>
                    <a:pt x="196" y="159"/>
                  </a:cubicBezTo>
                  <a:cubicBezTo>
                    <a:pt x="192" y="159"/>
                    <a:pt x="192" y="159"/>
                    <a:pt x="192" y="159"/>
                  </a:cubicBezTo>
                  <a:cubicBezTo>
                    <a:pt x="190" y="158"/>
                    <a:pt x="190" y="158"/>
                    <a:pt x="190" y="158"/>
                  </a:cubicBezTo>
                  <a:cubicBezTo>
                    <a:pt x="186" y="159"/>
                    <a:pt x="186" y="159"/>
                    <a:pt x="186" y="159"/>
                  </a:cubicBezTo>
                  <a:cubicBezTo>
                    <a:pt x="183" y="159"/>
                    <a:pt x="183" y="159"/>
                    <a:pt x="183" y="159"/>
                  </a:cubicBezTo>
                  <a:cubicBezTo>
                    <a:pt x="181" y="158"/>
                    <a:pt x="181" y="158"/>
                    <a:pt x="181" y="158"/>
                  </a:cubicBezTo>
                  <a:cubicBezTo>
                    <a:pt x="178" y="155"/>
                    <a:pt x="178" y="155"/>
                    <a:pt x="178" y="155"/>
                  </a:cubicBezTo>
                  <a:cubicBezTo>
                    <a:pt x="172" y="155"/>
                    <a:pt x="172" y="155"/>
                    <a:pt x="172" y="155"/>
                  </a:cubicBezTo>
                  <a:cubicBezTo>
                    <a:pt x="171" y="157"/>
                    <a:pt x="171" y="157"/>
                    <a:pt x="171" y="157"/>
                  </a:cubicBezTo>
                  <a:cubicBezTo>
                    <a:pt x="167" y="157"/>
                    <a:pt x="167" y="157"/>
                    <a:pt x="167" y="157"/>
                  </a:cubicBezTo>
                  <a:cubicBezTo>
                    <a:pt x="167" y="157"/>
                    <a:pt x="166" y="157"/>
                    <a:pt x="165" y="157"/>
                  </a:cubicBezTo>
                  <a:cubicBezTo>
                    <a:pt x="165" y="157"/>
                    <a:pt x="163" y="158"/>
                    <a:pt x="163" y="158"/>
                  </a:cubicBezTo>
                  <a:cubicBezTo>
                    <a:pt x="161" y="159"/>
                    <a:pt x="161" y="159"/>
                    <a:pt x="161" y="159"/>
                  </a:cubicBezTo>
                  <a:cubicBezTo>
                    <a:pt x="159" y="159"/>
                    <a:pt x="159" y="159"/>
                    <a:pt x="159" y="159"/>
                  </a:cubicBezTo>
                  <a:cubicBezTo>
                    <a:pt x="155" y="158"/>
                    <a:pt x="155" y="158"/>
                    <a:pt x="155" y="158"/>
                  </a:cubicBezTo>
                  <a:cubicBezTo>
                    <a:pt x="153" y="161"/>
                    <a:pt x="153" y="161"/>
                    <a:pt x="153" y="161"/>
                  </a:cubicBezTo>
                  <a:cubicBezTo>
                    <a:pt x="150" y="162"/>
                    <a:pt x="150" y="162"/>
                    <a:pt x="150" y="162"/>
                  </a:cubicBezTo>
                  <a:cubicBezTo>
                    <a:pt x="147" y="165"/>
                    <a:pt x="147" y="165"/>
                    <a:pt x="147" y="165"/>
                  </a:cubicBezTo>
                  <a:cubicBezTo>
                    <a:pt x="148" y="162"/>
                    <a:pt x="148" y="162"/>
                    <a:pt x="148" y="162"/>
                  </a:cubicBezTo>
                  <a:cubicBezTo>
                    <a:pt x="150" y="160"/>
                    <a:pt x="150" y="160"/>
                    <a:pt x="150" y="160"/>
                  </a:cubicBezTo>
                  <a:cubicBezTo>
                    <a:pt x="153" y="159"/>
                    <a:pt x="153" y="159"/>
                    <a:pt x="153" y="159"/>
                  </a:cubicBezTo>
                  <a:cubicBezTo>
                    <a:pt x="155" y="156"/>
                    <a:pt x="155" y="156"/>
                    <a:pt x="155" y="156"/>
                  </a:cubicBezTo>
                  <a:cubicBezTo>
                    <a:pt x="155" y="156"/>
                    <a:pt x="157" y="155"/>
                    <a:pt x="157" y="154"/>
                  </a:cubicBezTo>
                  <a:cubicBezTo>
                    <a:pt x="158" y="154"/>
                    <a:pt x="160" y="152"/>
                    <a:pt x="160" y="152"/>
                  </a:cubicBezTo>
                  <a:cubicBezTo>
                    <a:pt x="157" y="151"/>
                    <a:pt x="157" y="151"/>
                    <a:pt x="157" y="151"/>
                  </a:cubicBezTo>
                  <a:cubicBezTo>
                    <a:pt x="154" y="153"/>
                    <a:pt x="154" y="153"/>
                    <a:pt x="154" y="153"/>
                  </a:cubicBezTo>
                  <a:cubicBezTo>
                    <a:pt x="154" y="153"/>
                    <a:pt x="153" y="153"/>
                    <a:pt x="152" y="153"/>
                  </a:cubicBezTo>
                  <a:cubicBezTo>
                    <a:pt x="152" y="153"/>
                    <a:pt x="149" y="154"/>
                    <a:pt x="149" y="154"/>
                  </a:cubicBezTo>
                  <a:cubicBezTo>
                    <a:pt x="143" y="156"/>
                    <a:pt x="143" y="156"/>
                    <a:pt x="143" y="156"/>
                  </a:cubicBezTo>
                  <a:cubicBezTo>
                    <a:pt x="149" y="153"/>
                    <a:pt x="149" y="153"/>
                    <a:pt x="149" y="153"/>
                  </a:cubicBezTo>
                  <a:cubicBezTo>
                    <a:pt x="149" y="153"/>
                    <a:pt x="151" y="152"/>
                    <a:pt x="152" y="151"/>
                  </a:cubicBezTo>
                  <a:cubicBezTo>
                    <a:pt x="153" y="151"/>
                    <a:pt x="155" y="150"/>
                    <a:pt x="155" y="150"/>
                  </a:cubicBezTo>
                  <a:cubicBezTo>
                    <a:pt x="156" y="150"/>
                    <a:pt x="158" y="149"/>
                    <a:pt x="158" y="149"/>
                  </a:cubicBezTo>
                  <a:cubicBezTo>
                    <a:pt x="159" y="150"/>
                    <a:pt x="161" y="151"/>
                    <a:pt x="162" y="150"/>
                  </a:cubicBezTo>
                  <a:cubicBezTo>
                    <a:pt x="162" y="150"/>
                    <a:pt x="163" y="148"/>
                    <a:pt x="164" y="148"/>
                  </a:cubicBezTo>
                  <a:cubicBezTo>
                    <a:pt x="164" y="147"/>
                    <a:pt x="166" y="145"/>
                    <a:pt x="166" y="145"/>
                  </a:cubicBezTo>
                  <a:cubicBezTo>
                    <a:pt x="160" y="145"/>
                    <a:pt x="160" y="145"/>
                    <a:pt x="160" y="145"/>
                  </a:cubicBezTo>
                  <a:cubicBezTo>
                    <a:pt x="160" y="145"/>
                    <a:pt x="159" y="146"/>
                    <a:pt x="158" y="146"/>
                  </a:cubicBezTo>
                  <a:cubicBezTo>
                    <a:pt x="157" y="145"/>
                    <a:pt x="155" y="145"/>
                    <a:pt x="154" y="144"/>
                  </a:cubicBezTo>
                  <a:cubicBezTo>
                    <a:pt x="154" y="144"/>
                    <a:pt x="153" y="143"/>
                    <a:pt x="153" y="143"/>
                  </a:cubicBezTo>
                  <a:cubicBezTo>
                    <a:pt x="152" y="143"/>
                    <a:pt x="150" y="141"/>
                    <a:pt x="150" y="141"/>
                  </a:cubicBezTo>
                  <a:cubicBezTo>
                    <a:pt x="151" y="140"/>
                    <a:pt x="151" y="140"/>
                    <a:pt x="151" y="140"/>
                  </a:cubicBezTo>
                  <a:cubicBezTo>
                    <a:pt x="153" y="142"/>
                    <a:pt x="153" y="142"/>
                    <a:pt x="153" y="142"/>
                  </a:cubicBezTo>
                  <a:cubicBezTo>
                    <a:pt x="153" y="142"/>
                    <a:pt x="154" y="143"/>
                    <a:pt x="155" y="143"/>
                  </a:cubicBezTo>
                  <a:cubicBezTo>
                    <a:pt x="156" y="143"/>
                    <a:pt x="157" y="142"/>
                    <a:pt x="159" y="142"/>
                  </a:cubicBezTo>
                  <a:cubicBezTo>
                    <a:pt x="160" y="143"/>
                    <a:pt x="162" y="140"/>
                    <a:pt x="162" y="140"/>
                  </a:cubicBezTo>
                  <a:cubicBezTo>
                    <a:pt x="162" y="140"/>
                    <a:pt x="160" y="140"/>
                    <a:pt x="163" y="139"/>
                  </a:cubicBezTo>
                  <a:cubicBezTo>
                    <a:pt x="165" y="137"/>
                    <a:pt x="164" y="138"/>
                    <a:pt x="166" y="136"/>
                  </a:cubicBezTo>
                  <a:cubicBezTo>
                    <a:pt x="168" y="135"/>
                    <a:pt x="173" y="132"/>
                    <a:pt x="173" y="132"/>
                  </a:cubicBezTo>
                  <a:cubicBezTo>
                    <a:pt x="179" y="130"/>
                    <a:pt x="179" y="130"/>
                    <a:pt x="179" y="130"/>
                  </a:cubicBezTo>
                  <a:cubicBezTo>
                    <a:pt x="183" y="125"/>
                    <a:pt x="183" y="125"/>
                    <a:pt x="183" y="125"/>
                  </a:cubicBezTo>
                  <a:cubicBezTo>
                    <a:pt x="186" y="125"/>
                    <a:pt x="186" y="125"/>
                    <a:pt x="186" y="125"/>
                  </a:cubicBezTo>
                  <a:cubicBezTo>
                    <a:pt x="190" y="121"/>
                    <a:pt x="190" y="121"/>
                    <a:pt x="190" y="121"/>
                  </a:cubicBezTo>
                  <a:cubicBezTo>
                    <a:pt x="192" y="119"/>
                    <a:pt x="192" y="119"/>
                    <a:pt x="192" y="119"/>
                  </a:cubicBezTo>
                  <a:cubicBezTo>
                    <a:pt x="191" y="114"/>
                    <a:pt x="191" y="114"/>
                    <a:pt x="191" y="114"/>
                  </a:cubicBezTo>
                  <a:cubicBezTo>
                    <a:pt x="193" y="110"/>
                    <a:pt x="193" y="110"/>
                    <a:pt x="193" y="110"/>
                  </a:cubicBezTo>
                  <a:cubicBezTo>
                    <a:pt x="193" y="107"/>
                    <a:pt x="193" y="107"/>
                    <a:pt x="193" y="107"/>
                  </a:cubicBezTo>
                  <a:cubicBezTo>
                    <a:pt x="190" y="106"/>
                    <a:pt x="190" y="106"/>
                    <a:pt x="190" y="106"/>
                  </a:cubicBezTo>
                  <a:cubicBezTo>
                    <a:pt x="184" y="106"/>
                    <a:pt x="184" y="106"/>
                    <a:pt x="184" y="106"/>
                  </a:cubicBezTo>
                  <a:cubicBezTo>
                    <a:pt x="184" y="106"/>
                    <a:pt x="183" y="109"/>
                    <a:pt x="182" y="108"/>
                  </a:cubicBezTo>
                  <a:cubicBezTo>
                    <a:pt x="182" y="108"/>
                    <a:pt x="178" y="105"/>
                    <a:pt x="177" y="105"/>
                  </a:cubicBezTo>
                  <a:cubicBezTo>
                    <a:pt x="177" y="105"/>
                    <a:pt x="173" y="108"/>
                    <a:pt x="173" y="108"/>
                  </a:cubicBezTo>
                  <a:cubicBezTo>
                    <a:pt x="171" y="108"/>
                    <a:pt x="171" y="108"/>
                    <a:pt x="171" y="108"/>
                  </a:cubicBezTo>
                  <a:cubicBezTo>
                    <a:pt x="171" y="108"/>
                    <a:pt x="170" y="108"/>
                    <a:pt x="168" y="108"/>
                  </a:cubicBezTo>
                  <a:cubicBezTo>
                    <a:pt x="166" y="107"/>
                    <a:pt x="162" y="106"/>
                    <a:pt x="162" y="106"/>
                  </a:cubicBezTo>
                  <a:cubicBezTo>
                    <a:pt x="159" y="108"/>
                    <a:pt x="159" y="108"/>
                    <a:pt x="159" y="108"/>
                  </a:cubicBezTo>
                  <a:cubicBezTo>
                    <a:pt x="157" y="107"/>
                    <a:pt x="157" y="107"/>
                    <a:pt x="157" y="107"/>
                  </a:cubicBezTo>
                  <a:cubicBezTo>
                    <a:pt x="153" y="110"/>
                    <a:pt x="153" y="110"/>
                    <a:pt x="153" y="110"/>
                  </a:cubicBezTo>
                  <a:cubicBezTo>
                    <a:pt x="153" y="108"/>
                    <a:pt x="153" y="108"/>
                    <a:pt x="153" y="108"/>
                  </a:cubicBezTo>
                  <a:cubicBezTo>
                    <a:pt x="155" y="105"/>
                    <a:pt x="155" y="105"/>
                    <a:pt x="155" y="105"/>
                  </a:cubicBezTo>
                  <a:cubicBezTo>
                    <a:pt x="155" y="105"/>
                    <a:pt x="154" y="104"/>
                    <a:pt x="153" y="104"/>
                  </a:cubicBezTo>
                  <a:cubicBezTo>
                    <a:pt x="153" y="104"/>
                    <a:pt x="151" y="103"/>
                    <a:pt x="151" y="103"/>
                  </a:cubicBezTo>
                  <a:cubicBezTo>
                    <a:pt x="149" y="106"/>
                    <a:pt x="149" y="106"/>
                    <a:pt x="149" y="106"/>
                  </a:cubicBezTo>
                  <a:cubicBezTo>
                    <a:pt x="145" y="108"/>
                    <a:pt x="145" y="108"/>
                    <a:pt x="145" y="108"/>
                  </a:cubicBezTo>
                  <a:cubicBezTo>
                    <a:pt x="146" y="107"/>
                    <a:pt x="146" y="107"/>
                    <a:pt x="146" y="107"/>
                  </a:cubicBezTo>
                  <a:cubicBezTo>
                    <a:pt x="149" y="105"/>
                    <a:pt x="149" y="105"/>
                    <a:pt x="149" y="105"/>
                  </a:cubicBezTo>
                  <a:cubicBezTo>
                    <a:pt x="149" y="103"/>
                    <a:pt x="149" y="103"/>
                    <a:pt x="149" y="103"/>
                  </a:cubicBezTo>
                  <a:cubicBezTo>
                    <a:pt x="149" y="103"/>
                    <a:pt x="148" y="103"/>
                    <a:pt x="148" y="103"/>
                  </a:cubicBezTo>
                  <a:cubicBezTo>
                    <a:pt x="147" y="103"/>
                    <a:pt x="146" y="102"/>
                    <a:pt x="146" y="102"/>
                  </a:cubicBezTo>
                  <a:cubicBezTo>
                    <a:pt x="144" y="101"/>
                    <a:pt x="144" y="101"/>
                    <a:pt x="144" y="101"/>
                  </a:cubicBezTo>
                  <a:cubicBezTo>
                    <a:pt x="143" y="99"/>
                    <a:pt x="143" y="99"/>
                    <a:pt x="143" y="99"/>
                  </a:cubicBezTo>
                  <a:cubicBezTo>
                    <a:pt x="140" y="100"/>
                    <a:pt x="140" y="100"/>
                    <a:pt x="140" y="100"/>
                  </a:cubicBezTo>
                  <a:cubicBezTo>
                    <a:pt x="139" y="102"/>
                    <a:pt x="139" y="102"/>
                    <a:pt x="139" y="102"/>
                  </a:cubicBezTo>
                  <a:cubicBezTo>
                    <a:pt x="137" y="103"/>
                    <a:pt x="137" y="103"/>
                    <a:pt x="137" y="103"/>
                  </a:cubicBezTo>
                  <a:cubicBezTo>
                    <a:pt x="135" y="103"/>
                    <a:pt x="135" y="103"/>
                    <a:pt x="135" y="103"/>
                  </a:cubicBezTo>
                  <a:cubicBezTo>
                    <a:pt x="136" y="106"/>
                    <a:pt x="136" y="106"/>
                    <a:pt x="136" y="106"/>
                  </a:cubicBezTo>
                  <a:cubicBezTo>
                    <a:pt x="135" y="109"/>
                    <a:pt x="135" y="109"/>
                    <a:pt x="135" y="109"/>
                  </a:cubicBezTo>
                  <a:cubicBezTo>
                    <a:pt x="132" y="109"/>
                    <a:pt x="132" y="109"/>
                    <a:pt x="132" y="109"/>
                  </a:cubicBezTo>
                  <a:cubicBezTo>
                    <a:pt x="132" y="109"/>
                    <a:pt x="132" y="113"/>
                    <a:pt x="133" y="113"/>
                  </a:cubicBezTo>
                  <a:cubicBezTo>
                    <a:pt x="133" y="113"/>
                    <a:pt x="134" y="115"/>
                    <a:pt x="134" y="115"/>
                  </a:cubicBezTo>
                  <a:cubicBezTo>
                    <a:pt x="134" y="117"/>
                    <a:pt x="134" y="117"/>
                    <a:pt x="134" y="117"/>
                  </a:cubicBezTo>
                  <a:cubicBezTo>
                    <a:pt x="135" y="118"/>
                    <a:pt x="135" y="118"/>
                    <a:pt x="135" y="118"/>
                  </a:cubicBezTo>
                  <a:cubicBezTo>
                    <a:pt x="135" y="118"/>
                    <a:pt x="134" y="118"/>
                    <a:pt x="133" y="118"/>
                  </a:cubicBezTo>
                  <a:cubicBezTo>
                    <a:pt x="133" y="118"/>
                    <a:pt x="132" y="116"/>
                    <a:pt x="132" y="116"/>
                  </a:cubicBezTo>
                  <a:cubicBezTo>
                    <a:pt x="128" y="116"/>
                    <a:pt x="128" y="116"/>
                    <a:pt x="128" y="116"/>
                  </a:cubicBezTo>
                  <a:cubicBezTo>
                    <a:pt x="127" y="116"/>
                    <a:pt x="127" y="116"/>
                    <a:pt x="127" y="116"/>
                  </a:cubicBezTo>
                  <a:cubicBezTo>
                    <a:pt x="126" y="119"/>
                    <a:pt x="126" y="119"/>
                    <a:pt x="126" y="119"/>
                  </a:cubicBezTo>
                  <a:cubicBezTo>
                    <a:pt x="127" y="122"/>
                    <a:pt x="127" y="122"/>
                    <a:pt x="127" y="122"/>
                  </a:cubicBezTo>
                  <a:cubicBezTo>
                    <a:pt x="126" y="124"/>
                    <a:pt x="126" y="124"/>
                    <a:pt x="126" y="124"/>
                  </a:cubicBezTo>
                  <a:cubicBezTo>
                    <a:pt x="125" y="125"/>
                    <a:pt x="125" y="125"/>
                    <a:pt x="125" y="125"/>
                  </a:cubicBezTo>
                  <a:cubicBezTo>
                    <a:pt x="125" y="125"/>
                    <a:pt x="123" y="127"/>
                    <a:pt x="123" y="127"/>
                  </a:cubicBezTo>
                  <a:cubicBezTo>
                    <a:pt x="123" y="128"/>
                    <a:pt x="124" y="131"/>
                    <a:pt x="124" y="131"/>
                  </a:cubicBezTo>
                  <a:cubicBezTo>
                    <a:pt x="124" y="131"/>
                    <a:pt x="125" y="133"/>
                    <a:pt x="126" y="133"/>
                  </a:cubicBezTo>
                  <a:cubicBezTo>
                    <a:pt x="126" y="134"/>
                    <a:pt x="128" y="135"/>
                    <a:pt x="128" y="135"/>
                  </a:cubicBezTo>
                  <a:cubicBezTo>
                    <a:pt x="128" y="138"/>
                    <a:pt x="128" y="138"/>
                    <a:pt x="128" y="138"/>
                  </a:cubicBezTo>
                  <a:cubicBezTo>
                    <a:pt x="126" y="135"/>
                    <a:pt x="126" y="135"/>
                    <a:pt x="126" y="135"/>
                  </a:cubicBezTo>
                  <a:cubicBezTo>
                    <a:pt x="126" y="135"/>
                    <a:pt x="125" y="134"/>
                    <a:pt x="124" y="133"/>
                  </a:cubicBezTo>
                  <a:cubicBezTo>
                    <a:pt x="124" y="133"/>
                    <a:pt x="123" y="131"/>
                    <a:pt x="123" y="131"/>
                  </a:cubicBezTo>
                  <a:cubicBezTo>
                    <a:pt x="123" y="131"/>
                    <a:pt x="121" y="132"/>
                    <a:pt x="121" y="132"/>
                  </a:cubicBezTo>
                  <a:cubicBezTo>
                    <a:pt x="121" y="132"/>
                    <a:pt x="120" y="132"/>
                    <a:pt x="121" y="133"/>
                  </a:cubicBezTo>
                  <a:cubicBezTo>
                    <a:pt x="121" y="134"/>
                    <a:pt x="119" y="135"/>
                    <a:pt x="119" y="135"/>
                  </a:cubicBezTo>
                  <a:cubicBezTo>
                    <a:pt x="119" y="135"/>
                    <a:pt x="116" y="136"/>
                    <a:pt x="116" y="135"/>
                  </a:cubicBezTo>
                  <a:cubicBezTo>
                    <a:pt x="116" y="134"/>
                    <a:pt x="116" y="133"/>
                    <a:pt x="115" y="132"/>
                  </a:cubicBezTo>
                  <a:cubicBezTo>
                    <a:pt x="115" y="132"/>
                    <a:pt x="114" y="132"/>
                    <a:pt x="114" y="132"/>
                  </a:cubicBezTo>
                  <a:cubicBezTo>
                    <a:pt x="114" y="133"/>
                    <a:pt x="113" y="134"/>
                    <a:pt x="113" y="134"/>
                  </a:cubicBezTo>
                  <a:cubicBezTo>
                    <a:pt x="114" y="137"/>
                    <a:pt x="114" y="137"/>
                    <a:pt x="114" y="137"/>
                  </a:cubicBezTo>
                  <a:cubicBezTo>
                    <a:pt x="114" y="137"/>
                    <a:pt x="113" y="139"/>
                    <a:pt x="113" y="139"/>
                  </a:cubicBezTo>
                  <a:cubicBezTo>
                    <a:pt x="113" y="138"/>
                    <a:pt x="112" y="136"/>
                    <a:pt x="112" y="135"/>
                  </a:cubicBezTo>
                  <a:cubicBezTo>
                    <a:pt x="112" y="135"/>
                    <a:pt x="112" y="133"/>
                    <a:pt x="111" y="133"/>
                  </a:cubicBezTo>
                  <a:cubicBezTo>
                    <a:pt x="111" y="133"/>
                    <a:pt x="109" y="135"/>
                    <a:pt x="109" y="135"/>
                  </a:cubicBezTo>
                  <a:cubicBezTo>
                    <a:pt x="109" y="135"/>
                    <a:pt x="108" y="135"/>
                    <a:pt x="108" y="136"/>
                  </a:cubicBezTo>
                  <a:cubicBezTo>
                    <a:pt x="108" y="136"/>
                    <a:pt x="107" y="139"/>
                    <a:pt x="108" y="140"/>
                  </a:cubicBezTo>
                  <a:cubicBezTo>
                    <a:pt x="109" y="141"/>
                    <a:pt x="109" y="141"/>
                    <a:pt x="110" y="141"/>
                  </a:cubicBezTo>
                  <a:cubicBezTo>
                    <a:pt x="111" y="141"/>
                    <a:pt x="111" y="142"/>
                    <a:pt x="111" y="142"/>
                  </a:cubicBezTo>
                  <a:cubicBezTo>
                    <a:pt x="107" y="142"/>
                    <a:pt x="107" y="142"/>
                    <a:pt x="107" y="142"/>
                  </a:cubicBezTo>
                  <a:cubicBezTo>
                    <a:pt x="107" y="142"/>
                    <a:pt x="106" y="143"/>
                    <a:pt x="107" y="144"/>
                  </a:cubicBezTo>
                  <a:cubicBezTo>
                    <a:pt x="107" y="144"/>
                    <a:pt x="107" y="146"/>
                    <a:pt x="107" y="146"/>
                  </a:cubicBezTo>
                  <a:cubicBezTo>
                    <a:pt x="107" y="146"/>
                    <a:pt x="109" y="148"/>
                    <a:pt x="109" y="148"/>
                  </a:cubicBezTo>
                  <a:cubicBezTo>
                    <a:pt x="109" y="148"/>
                    <a:pt x="108" y="150"/>
                    <a:pt x="108" y="150"/>
                  </a:cubicBezTo>
                  <a:cubicBezTo>
                    <a:pt x="108" y="150"/>
                    <a:pt x="106" y="149"/>
                    <a:pt x="106" y="149"/>
                  </a:cubicBezTo>
                  <a:cubicBezTo>
                    <a:pt x="105" y="148"/>
                    <a:pt x="105" y="149"/>
                    <a:pt x="104" y="149"/>
                  </a:cubicBezTo>
                  <a:cubicBezTo>
                    <a:pt x="104" y="150"/>
                    <a:pt x="103" y="151"/>
                    <a:pt x="103" y="152"/>
                  </a:cubicBezTo>
                  <a:cubicBezTo>
                    <a:pt x="103" y="152"/>
                    <a:pt x="104" y="153"/>
                    <a:pt x="104" y="154"/>
                  </a:cubicBezTo>
                  <a:cubicBezTo>
                    <a:pt x="103" y="156"/>
                    <a:pt x="103" y="158"/>
                    <a:pt x="103" y="158"/>
                  </a:cubicBezTo>
                  <a:cubicBezTo>
                    <a:pt x="103" y="158"/>
                    <a:pt x="102" y="158"/>
                    <a:pt x="103" y="159"/>
                  </a:cubicBezTo>
                  <a:cubicBezTo>
                    <a:pt x="104" y="160"/>
                    <a:pt x="106" y="160"/>
                    <a:pt x="107" y="160"/>
                  </a:cubicBezTo>
                  <a:cubicBezTo>
                    <a:pt x="108" y="160"/>
                    <a:pt x="108" y="160"/>
                    <a:pt x="108" y="160"/>
                  </a:cubicBezTo>
                  <a:cubicBezTo>
                    <a:pt x="109" y="160"/>
                    <a:pt x="110" y="160"/>
                    <a:pt x="111" y="161"/>
                  </a:cubicBezTo>
                  <a:cubicBezTo>
                    <a:pt x="111" y="161"/>
                    <a:pt x="112" y="161"/>
                    <a:pt x="112" y="161"/>
                  </a:cubicBezTo>
                  <a:cubicBezTo>
                    <a:pt x="112" y="161"/>
                    <a:pt x="111" y="163"/>
                    <a:pt x="110" y="162"/>
                  </a:cubicBezTo>
                  <a:cubicBezTo>
                    <a:pt x="109" y="161"/>
                    <a:pt x="107" y="161"/>
                    <a:pt x="106" y="161"/>
                  </a:cubicBezTo>
                  <a:cubicBezTo>
                    <a:pt x="105" y="161"/>
                    <a:pt x="106" y="163"/>
                    <a:pt x="106" y="163"/>
                  </a:cubicBezTo>
                  <a:cubicBezTo>
                    <a:pt x="107" y="165"/>
                    <a:pt x="107" y="165"/>
                    <a:pt x="107" y="165"/>
                  </a:cubicBezTo>
                  <a:cubicBezTo>
                    <a:pt x="107" y="165"/>
                    <a:pt x="108" y="166"/>
                    <a:pt x="107" y="166"/>
                  </a:cubicBezTo>
                  <a:cubicBezTo>
                    <a:pt x="106" y="166"/>
                    <a:pt x="104" y="165"/>
                    <a:pt x="104" y="165"/>
                  </a:cubicBezTo>
                  <a:cubicBezTo>
                    <a:pt x="104" y="165"/>
                    <a:pt x="104" y="165"/>
                    <a:pt x="103" y="165"/>
                  </a:cubicBezTo>
                  <a:cubicBezTo>
                    <a:pt x="103" y="165"/>
                    <a:pt x="102" y="166"/>
                    <a:pt x="101" y="166"/>
                  </a:cubicBezTo>
                  <a:cubicBezTo>
                    <a:pt x="100" y="166"/>
                    <a:pt x="100" y="166"/>
                    <a:pt x="99" y="165"/>
                  </a:cubicBezTo>
                  <a:cubicBezTo>
                    <a:pt x="98" y="165"/>
                    <a:pt x="96" y="163"/>
                    <a:pt x="96" y="163"/>
                  </a:cubicBezTo>
                  <a:cubicBezTo>
                    <a:pt x="96" y="163"/>
                    <a:pt x="95" y="163"/>
                    <a:pt x="95" y="162"/>
                  </a:cubicBezTo>
                  <a:cubicBezTo>
                    <a:pt x="95" y="161"/>
                    <a:pt x="96" y="159"/>
                    <a:pt x="96" y="159"/>
                  </a:cubicBezTo>
                  <a:cubicBezTo>
                    <a:pt x="97" y="158"/>
                    <a:pt x="96" y="158"/>
                    <a:pt x="97" y="158"/>
                  </a:cubicBezTo>
                  <a:cubicBezTo>
                    <a:pt x="98" y="158"/>
                    <a:pt x="101" y="158"/>
                    <a:pt x="99" y="156"/>
                  </a:cubicBezTo>
                  <a:cubicBezTo>
                    <a:pt x="98" y="154"/>
                    <a:pt x="98" y="154"/>
                    <a:pt x="97" y="154"/>
                  </a:cubicBezTo>
                  <a:cubicBezTo>
                    <a:pt x="96" y="155"/>
                    <a:pt x="94" y="156"/>
                    <a:pt x="94" y="156"/>
                  </a:cubicBezTo>
                  <a:cubicBezTo>
                    <a:pt x="94" y="156"/>
                    <a:pt x="93" y="155"/>
                    <a:pt x="94" y="152"/>
                  </a:cubicBezTo>
                  <a:cubicBezTo>
                    <a:pt x="95" y="149"/>
                    <a:pt x="94" y="149"/>
                    <a:pt x="95" y="148"/>
                  </a:cubicBezTo>
                  <a:cubicBezTo>
                    <a:pt x="96" y="147"/>
                    <a:pt x="97" y="146"/>
                    <a:pt x="97" y="146"/>
                  </a:cubicBezTo>
                  <a:cubicBezTo>
                    <a:pt x="97" y="146"/>
                    <a:pt x="97" y="145"/>
                    <a:pt x="95" y="143"/>
                  </a:cubicBezTo>
                  <a:cubicBezTo>
                    <a:pt x="94" y="141"/>
                    <a:pt x="93" y="139"/>
                    <a:pt x="93" y="139"/>
                  </a:cubicBezTo>
                  <a:cubicBezTo>
                    <a:pt x="92" y="138"/>
                    <a:pt x="90" y="140"/>
                    <a:pt x="90" y="140"/>
                  </a:cubicBezTo>
                  <a:cubicBezTo>
                    <a:pt x="90" y="141"/>
                    <a:pt x="89" y="143"/>
                    <a:pt x="90" y="144"/>
                  </a:cubicBezTo>
                  <a:cubicBezTo>
                    <a:pt x="90" y="145"/>
                    <a:pt x="90" y="146"/>
                    <a:pt x="89" y="147"/>
                  </a:cubicBezTo>
                  <a:cubicBezTo>
                    <a:pt x="88" y="147"/>
                    <a:pt x="88" y="148"/>
                    <a:pt x="87" y="147"/>
                  </a:cubicBezTo>
                  <a:cubicBezTo>
                    <a:pt x="86" y="146"/>
                    <a:pt x="87" y="147"/>
                    <a:pt x="86" y="145"/>
                  </a:cubicBezTo>
                  <a:cubicBezTo>
                    <a:pt x="85" y="144"/>
                    <a:pt x="86" y="144"/>
                    <a:pt x="85" y="144"/>
                  </a:cubicBezTo>
                  <a:cubicBezTo>
                    <a:pt x="84" y="143"/>
                    <a:pt x="83" y="142"/>
                    <a:pt x="83" y="142"/>
                  </a:cubicBezTo>
                  <a:cubicBezTo>
                    <a:pt x="83" y="142"/>
                    <a:pt x="80" y="141"/>
                    <a:pt x="80" y="142"/>
                  </a:cubicBezTo>
                  <a:cubicBezTo>
                    <a:pt x="80" y="143"/>
                    <a:pt x="80" y="143"/>
                    <a:pt x="81" y="144"/>
                  </a:cubicBezTo>
                  <a:cubicBezTo>
                    <a:pt x="81" y="145"/>
                    <a:pt x="82" y="145"/>
                    <a:pt x="82" y="146"/>
                  </a:cubicBezTo>
                  <a:cubicBezTo>
                    <a:pt x="82" y="147"/>
                    <a:pt x="81" y="147"/>
                    <a:pt x="81" y="147"/>
                  </a:cubicBezTo>
                  <a:cubicBezTo>
                    <a:pt x="81" y="147"/>
                    <a:pt x="80" y="146"/>
                    <a:pt x="79" y="146"/>
                  </a:cubicBezTo>
                  <a:cubicBezTo>
                    <a:pt x="79" y="146"/>
                    <a:pt x="77" y="148"/>
                    <a:pt x="77" y="148"/>
                  </a:cubicBezTo>
                  <a:cubicBezTo>
                    <a:pt x="77" y="148"/>
                    <a:pt x="77" y="149"/>
                    <a:pt x="77" y="150"/>
                  </a:cubicBezTo>
                  <a:cubicBezTo>
                    <a:pt x="77" y="150"/>
                    <a:pt x="77" y="151"/>
                    <a:pt x="77" y="152"/>
                  </a:cubicBezTo>
                  <a:cubicBezTo>
                    <a:pt x="78" y="153"/>
                    <a:pt x="78" y="155"/>
                    <a:pt x="79" y="155"/>
                  </a:cubicBezTo>
                  <a:cubicBezTo>
                    <a:pt x="81" y="155"/>
                    <a:pt x="85" y="153"/>
                    <a:pt x="85" y="153"/>
                  </a:cubicBezTo>
                  <a:cubicBezTo>
                    <a:pt x="85" y="154"/>
                    <a:pt x="87" y="155"/>
                    <a:pt x="88" y="156"/>
                  </a:cubicBezTo>
                  <a:cubicBezTo>
                    <a:pt x="88" y="156"/>
                    <a:pt x="88" y="158"/>
                    <a:pt x="88" y="158"/>
                  </a:cubicBezTo>
                  <a:cubicBezTo>
                    <a:pt x="88" y="158"/>
                    <a:pt x="87" y="159"/>
                    <a:pt x="86" y="159"/>
                  </a:cubicBezTo>
                  <a:cubicBezTo>
                    <a:pt x="85" y="159"/>
                    <a:pt x="84" y="157"/>
                    <a:pt x="84" y="159"/>
                  </a:cubicBezTo>
                  <a:cubicBezTo>
                    <a:pt x="84" y="160"/>
                    <a:pt x="83" y="162"/>
                    <a:pt x="84" y="163"/>
                  </a:cubicBezTo>
                  <a:cubicBezTo>
                    <a:pt x="85" y="164"/>
                    <a:pt x="85" y="166"/>
                    <a:pt x="87" y="166"/>
                  </a:cubicBezTo>
                  <a:cubicBezTo>
                    <a:pt x="89" y="167"/>
                    <a:pt x="89" y="168"/>
                    <a:pt x="90" y="167"/>
                  </a:cubicBezTo>
                  <a:cubicBezTo>
                    <a:pt x="91" y="166"/>
                    <a:pt x="91" y="165"/>
                    <a:pt x="92" y="166"/>
                  </a:cubicBezTo>
                  <a:cubicBezTo>
                    <a:pt x="93" y="166"/>
                    <a:pt x="94" y="166"/>
                    <a:pt x="95" y="167"/>
                  </a:cubicBezTo>
                  <a:cubicBezTo>
                    <a:pt x="95" y="168"/>
                    <a:pt x="94" y="168"/>
                    <a:pt x="94" y="168"/>
                  </a:cubicBezTo>
                  <a:cubicBezTo>
                    <a:pt x="94" y="168"/>
                    <a:pt x="93" y="168"/>
                    <a:pt x="93" y="169"/>
                  </a:cubicBezTo>
                  <a:cubicBezTo>
                    <a:pt x="93" y="169"/>
                    <a:pt x="92" y="170"/>
                    <a:pt x="93" y="170"/>
                  </a:cubicBezTo>
                  <a:cubicBezTo>
                    <a:pt x="95" y="170"/>
                    <a:pt x="96" y="170"/>
                    <a:pt x="96" y="170"/>
                  </a:cubicBezTo>
                  <a:cubicBezTo>
                    <a:pt x="96" y="170"/>
                    <a:pt x="97" y="168"/>
                    <a:pt x="98" y="169"/>
                  </a:cubicBezTo>
                  <a:cubicBezTo>
                    <a:pt x="98" y="170"/>
                    <a:pt x="97" y="170"/>
                    <a:pt x="96" y="171"/>
                  </a:cubicBezTo>
                  <a:cubicBezTo>
                    <a:pt x="95" y="172"/>
                    <a:pt x="95" y="172"/>
                    <a:pt x="95" y="173"/>
                  </a:cubicBezTo>
                  <a:cubicBezTo>
                    <a:pt x="95" y="174"/>
                    <a:pt x="94" y="174"/>
                    <a:pt x="94" y="175"/>
                  </a:cubicBezTo>
                  <a:cubicBezTo>
                    <a:pt x="94" y="176"/>
                    <a:pt x="92" y="180"/>
                    <a:pt x="95" y="177"/>
                  </a:cubicBezTo>
                  <a:cubicBezTo>
                    <a:pt x="99" y="174"/>
                    <a:pt x="99" y="175"/>
                    <a:pt x="99" y="174"/>
                  </a:cubicBezTo>
                  <a:cubicBezTo>
                    <a:pt x="99" y="173"/>
                    <a:pt x="99" y="173"/>
                    <a:pt x="101" y="172"/>
                  </a:cubicBezTo>
                  <a:cubicBezTo>
                    <a:pt x="102" y="171"/>
                    <a:pt x="103" y="171"/>
                    <a:pt x="104" y="171"/>
                  </a:cubicBezTo>
                  <a:cubicBezTo>
                    <a:pt x="104" y="170"/>
                    <a:pt x="106" y="170"/>
                    <a:pt x="105" y="171"/>
                  </a:cubicBezTo>
                  <a:cubicBezTo>
                    <a:pt x="104" y="172"/>
                    <a:pt x="103" y="171"/>
                    <a:pt x="104" y="172"/>
                  </a:cubicBezTo>
                  <a:cubicBezTo>
                    <a:pt x="105" y="173"/>
                    <a:pt x="105" y="174"/>
                    <a:pt x="106" y="174"/>
                  </a:cubicBezTo>
                  <a:cubicBezTo>
                    <a:pt x="107" y="174"/>
                    <a:pt x="107" y="174"/>
                    <a:pt x="107" y="174"/>
                  </a:cubicBezTo>
                  <a:cubicBezTo>
                    <a:pt x="107" y="174"/>
                    <a:pt x="105" y="174"/>
                    <a:pt x="104" y="174"/>
                  </a:cubicBezTo>
                  <a:cubicBezTo>
                    <a:pt x="104" y="174"/>
                    <a:pt x="103" y="174"/>
                    <a:pt x="103" y="174"/>
                  </a:cubicBezTo>
                  <a:cubicBezTo>
                    <a:pt x="102" y="174"/>
                    <a:pt x="102" y="175"/>
                    <a:pt x="102" y="175"/>
                  </a:cubicBezTo>
                  <a:cubicBezTo>
                    <a:pt x="101" y="176"/>
                    <a:pt x="101" y="176"/>
                    <a:pt x="101" y="176"/>
                  </a:cubicBezTo>
                  <a:cubicBezTo>
                    <a:pt x="101" y="176"/>
                    <a:pt x="102" y="177"/>
                    <a:pt x="102" y="178"/>
                  </a:cubicBezTo>
                  <a:cubicBezTo>
                    <a:pt x="102" y="178"/>
                    <a:pt x="102" y="178"/>
                    <a:pt x="101" y="178"/>
                  </a:cubicBezTo>
                  <a:cubicBezTo>
                    <a:pt x="100" y="178"/>
                    <a:pt x="101" y="177"/>
                    <a:pt x="99" y="178"/>
                  </a:cubicBezTo>
                  <a:cubicBezTo>
                    <a:pt x="97" y="178"/>
                    <a:pt x="98" y="176"/>
                    <a:pt x="97" y="179"/>
                  </a:cubicBezTo>
                  <a:cubicBezTo>
                    <a:pt x="96" y="182"/>
                    <a:pt x="95" y="182"/>
                    <a:pt x="95" y="182"/>
                  </a:cubicBezTo>
                  <a:cubicBezTo>
                    <a:pt x="95" y="182"/>
                    <a:pt x="95" y="182"/>
                    <a:pt x="95" y="183"/>
                  </a:cubicBezTo>
                  <a:cubicBezTo>
                    <a:pt x="95" y="183"/>
                    <a:pt x="96" y="184"/>
                    <a:pt x="97" y="185"/>
                  </a:cubicBezTo>
                  <a:cubicBezTo>
                    <a:pt x="99" y="186"/>
                    <a:pt x="100" y="187"/>
                    <a:pt x="100" y="187"/>
                  </a:cubicBezTo>
                  <a:cubicBezTo>
                    <a:pt x="100" y="187"/>
                    <a:pt x="99" y="187"/>
                    <a:pt x="98" y="187"/>
                  </a:cubicBezTo>
                  <a:cubicBezTo>
                    <a:pt x="96" y="188"/>
                    <a:pt x="95" y="188"/>
                    <a:pt x="94" y="189"/>
                  </a:cubicBezTo>
                  <a:cubicBezTo>
                    <a:pt x="94" y="189"/>
                    <a:pt x="93" y="190"/>
                    <a:pt x="92" y="190"/>
                  </a:cubicBezTo>
                  <a:cubicBezTo>
                    <a:pt x="91" y="190"/>
                    <a:pt x="88" y="189"/>
                    <a:pt x="87" y="190"/>
                  </a:cubicBezTo>
                  <a:cubicBezTo>
                    <a:pt x="86" y="190"/>
                    <a:pt x="85" y="190"/>
                    <a:pt x="84" y="191"/>
                  </a:cubicBezTo>
                  <a:cubicBezTo>
                    <a:pt x="84" y="191"/>
                    <a:pt x="84" y="192"/>
                    <a:pt x="84" y="192"/>
                  </a:cubicBezTo>
                  <a:cubicBezTo>
                    <a:pt x="84" y="192"/>
                    <a:pt x="83" y="193"/>
                    <a:pt x="84" y="193"/>
                  </a:cubicBezTo>
                  <a:cubicBezTo>
                    <a:pt x="85" y="193"/>
                    <a:pt x="89" y="193"/>
                    <a:pt x="89" y="193"/>
                  </a:cubicBezTo>
                  <a:cubicBezTo>
                    <a:pt x="90" y="193"/>
                    <a:pt x="90" y="194"/>
                    <a:pt x="90" y="194"/>
                  </a:cubicBezTo>
                  <a:cubicBezTo>
                    <a:pt x="88" y="194"/>
                    <a:pt x="88" y="194"/>
                    <a:pt x="88" y="194"/>
                  </a:cubicBezTo>
                  <a:cubicBezTo>
                    <a:pt x="88" y="194"/>
                    <a:pt x="86" y="194"/>
                    <a:pt x="85" y="194"/>
                  </a:cubicBezTo>
                  <a:cubicBezTo>
                    <a:pt x="85" y="194"/>
                    <a:pt x="82" y="195"/>
                    <a:pt x="82" y="195"/>
                  </a:cubicBezTo>
                  <a:cubicBezTo>
                    <a:pt x="82" y="195"/>
                    <a:pt x="80" y="197"/>
                    <a:pt x="80" y="198"/>
                  </a:cubicBezTo>
                  <a:cubicBezTo>
                    <a:pt x="80" y="198"/>
                    <a:pt x="80" y="199"/>
                    <a:pt x="81" y="201"/>
                  </a:cubicBezTo>
                  <a:cubicBezTo>
                    <a:pt x="83" y="202"/>
                    <a:pt x="83" y="203"/>
                    <a:pt x="83" y="204"/>
                  </a:cubicBezTo>
                  <a:cubicBezTo>
                    <a:pt x="83" y="204"/>
                    <a:pt x="83" y="204"/>
                    <a:pt x="83" y="205"/>
                  </a:cubicBezTo>
                  <a:cubicBezTo>
                    <a:pt x="82" y="205"/>
                    <a:pt x="80" y="207"/>
                    <a:pt x="80" y="207"/>
                  </a:cubicBezTo>
                  <a:cubicBezTo>
                    <a:pt x="80" y="207"/>
                    <a:pt x="80" y="207"/>
                    <a:pt x="80" y="209"/>
                  </a:cubicBezTo>
                  <a:cubicBezTo>
                    <a:pt x="79" y="210"/>
                    <a:pt x="77" y="213"/>
                    <a:pt x="79" y="213"/>
                  </a:cubicBezTo>
                  <a:cubicBezTo>
                    <a:pt x="81" y="214"/>
                    <a:pt x="80" y="215"/>
                    <a:pt x="82" y="214"/>
                  </a:cubicBezTo>
                  <a:cubicBezTo>
                    <a:pt x="85" y="213"/>
                    <a:pt x="82" y="212"/>
                    <a:pt x="86" y="213"/>
                  </a:cubicBezTo>
                  <a:cubicBezTo>
                    <a:pt x="90" y="214"/>
                    <a:pt x="91" y="213"/>
                    <a:pt x="92" y="213"/>
                  </a:cubicBezTo>
                  <a:cubicBezTo>
                    <a:pt x="93" y="212"/>
                    <a:pt x="93" y="212"/>
                    <a:pt x="94" y="211"/>
                  </a:cubicBezTo>
                  <a:cubicBezTo>
                    <a:pt x="94" y="211"/>
                    <a:pt x="92" y="210"/>
                    <a:pt x="95" y="210"/>
                  </a:cubicBezTo>
                  <a:cubicBezTo>
                    <a:pt x="98" y="209"/>
                    <a:pt x="98" y="209"/>
                    <a:pt x="98" y="209"/>
                  </a:cubicBezTo>
                  <a:cubicBezTo>
                    <a:pt x="98" y="209"/>
                    <a:pt x="96" y="206"/>
                    <a:pt x="98" y="208"/>
                  </a:cubicBezTo>
                  <a:cubicBezTo>
                    <a:pt x="101" y="210"/>
                    <a:pt x="101" y="211"/>
                    <a:pt x="101" y="211"/>
                  </a:cubicBezTo>
                  <a:cubicBezTo>
                    <a:pt x="99" y="213"/>
                    <a:pt x="99" y="213"/>
                    <a:pt x="99" y="213"/>
                  </a:cubicBezTo>
                  <a:cubicBezTo>
                    <a:pt x="99" y="214"/>
                    <a:pt x="99" y="214"/>
                    <a:pt x="99" y="214"/>
                  </a:cubicBezTo>
                  <a:cubicBezTo>
                    <a:pt x="99" y="214"/>
                    <a:pt x="97" y="214"/>
                    <a:pt x="96" y="216"/>
                  </a:cubicBezTo>
                  <a:cubicBezTo>
                    <a:pt x="95" y="218"/>
                    <a:pt x="92" y="221"/>
                    <a:pt x="92" y="222"/>
                  </a:cubicBezTo>
                  <a:cubicBezTo>
                    <a:pt x="92" y="222"/>
                    <a:pt x="93" y="221"/>
                    <a:pt x="91" y="223"/>
                  </a:cubicBezTo>
                  <a:cubicBezTo>
                    <a:pt x="88" y="225"/>
                    <a:pt x="87" y="225"/>
                    <a:pt x="85" y="226"/>
                  </a:cubicBezTo>
                  <a:cubicBezTo>
                    <a:pt x="84" y="228"/>
                    <a:pt x="84" y="227"/>
                    <a:pt x="83" y="228"/>
                  </a:cubicBezTo>
                  <a:cubicBezTo>
                    <a:pt x="83" y="229"/>
                    <a:pt x="82" y="230"/>
                    <a:pt x="82" y="230"/>
                  </a:cubicBezTo>
                  <a:cubicBezTo>
                    <a:pt x="81" y="232"/>
                    <a:pt x="81" y="232"/>
                    <a:pt x="81" y="232"/>
                  </a:cubicBezTo>
                  <a:cubicBezTo>
                    <a:pt x="78" y="233"/>
                    <a:pt x="78" y="233"/>
                    <a:pt x="78" y="233"/>
                  </a:cubicBezTo>
                  <a:cubicBezTo>
                    <a:pt x="75" y="232"/>
                    <a:pt x="75" y="232"/>
                    <a:pt x="75" y="232"/>
                  </a:cubicBezTo>
                  <a:cubicBezTo>
                    <a:pt x="73" y="234"/>
                    <a:pt x="73" y="234"/>
                    <a:pt x="73" y="234"/>
                  </a:cubicBezTo>
                  <a:cubicBezTo>
                    <a:pt x="73" y="234"/>
                    <a:pt x="70" y="233"/>
                    <a:pt x="69" y="233"/>
                  </a:cubicBezTo>
                  <a:cubicBezTo>
                    <a:pt x="68" y="234"/>
                    <a:pt x="67" y="235"/>
                    <a:pt x="67" y="235"/>
                  </a:cubicBezTo>
                  <a:cubicBezTo>
                    <a:pt x="67" y="235"/>
                    <a:pt x="66" y="235"/>
                    <a:pt x="66" y="237"/>
                  </a:cubicBezTo>
                  <a:cubicBezTo>
                    <a:pt x="66" y="238"/>
                    <a:pt x="65" y="241"/>
                    <a:pt x="65" y="241"/>
                  </a:cubicBezTo>
                  <a:cubicBezTo>
                    <a:pt x="63" y="243"/>
                    <a:pt x="63" y="243"/>
                    <a:pt x="63" y="243"/>
                  </a:cubicBezTo>
                  <a:cubicBezTo>
                    <a:pt x="63" y="243"/>
                    <a:pt x="62" y="245"/>
                    <a:pt x="64" y="244"/>
                  </a:cubicBezTo>
                  <a:cubicBezTo>
                    <a:pt x="66" y="243"/>
                    <a:pt x="67" y="242"/>
                    <a:pt x="68" y="241"/>
                  </a:cubicBezTo>
                  <a:cubicBezTo>
                    <a:pt x="68" y="241"/>
                    <a:pt x="70" y="240"/>
                    <a:pt x="70" y="240"/>
                  </a:cubicBezTo>
                  <a:cubicBezTo>
                    <a:pt x="70" y="242"/>
                    <a:pt x="70" y="242"/>
                    <a:pt x="70" y="242"/>
                  </a:cubicBezTo>
                  <a:cubicBezTo>
                    <a:pt x="69" y="246"/>
                    <a:pt x="69" y="246"/>
                    <a:pt x="69" y="246"/>
                  </a:cubicBezTo>
                  <a:cubicBezTo>
                    <a:pt x="68" y="247"/>
                    <a:pt x="68" y="247"/>
                    <a:pt x="68" y="247"/>
                  </a:cubicBezTo>
                  <a:cubicBezTo>
                    <a:pt x="67" y="248"/>
                    <a:pt x="67" y="248"/>
                    <a:pt x="67" y="248"/>
                  </a:cubicBezTo>
                  <a:cubicBezTo>
                    <a:pt x="67" y="248"/>
                    <a:pt x="65" y="252"/>
                    <a:pt x="67" y="252"/>
                  </a:cubicBezTo>
                  <a:cubicBezTo>
                    <a:pt x="69" y="251"/>
                    <a:pt x="68" y="251"/>
                    <a:pt x="70" y="250"/>
                  </a:cubicBezTo>
                  <a:cubicBezTo>
                    <a:pt x="72" y="250"/>
                    <a:pt x="71" y="249"/>
                    <a:pt x="75" y="248"/>
                  </a:cubicBezTo>
                  <a:cubicBezTo>
                    <a:pt x="78" y="248"/>
                    <a:pt x="78" y="246"/>
                    <a:pt x="78" y="245"/>
                  </a:cubicBezTo>
                  <a:cubicBezTo>
                    <a:pt x="78" y="245"/>
                    <a:pt x="78" y="244"/>
                    <a:pt x="78" y="243"/>
                  </a:cubicBezTo>
                  <a:cubicBezTo>
                    <a:pt x="78" y="242"/>
                    <a:pt x="76" y="241"/>
                    <a:pt x="79" y="240"/>
                  </a:cubicBezTo>
                  <a:cubicBezTo>
                    <a:pt x="81" y="240"/>
                    <a:pt x="80" y="241"/>
                    <a:pt x="81" y="240"/>
                  </a:cubicBezTo>
                  <a:cubicBezTo>
                    <a:pt x="82" y="239"/>
                    <a:pt x="82" y="241"/>
                    <a:pt x="82" y="238"/>
                  </a:cubicBezTo>
                  <a:cubicBezTo>
                    <a:pt x="82" y="236"/>
                    <a:pt x="82" y="236"/>
                    <a:pt x="84" y="235"/>
                  </a:cubicBezTo>
                  <a:cubicBezTo>
                    <a:pt x="86" y="233"/>
                    <a:pt x="85" y="234"/>
                    <a:pt x="86" y="233"/>
                  </a:cubicBezTo>
                  <a:cubicBezTo>
                    <a:pt x="87" y="232"/>
                    <a:pt x="86" y="232"/>
                    <a:pt x="87" y="231"/>
                  </a:cubicBezTo>
                  <a:cubicBezTo>
                    <a:pt x="89" y="230"/>
                    <a:pt x="89" y="230"/>
                    <a:pt x="89" y="230"/>
                  </a:cubicBezTo>
                  <a:cubicBezTo>
                    <a:pt x="89" y="229"/>
                    <a:pt x="92" y="227"/>
                    <a:pt x="92" y="227"/>
                  </a:cubicBezTo>
                  <a:cubicBezTo>
                    <a:pt x="92" y="225"/>
                    <a:pt x="92" y="225"/>
                    <a:pt x="92" y="225"/>
                  </a:cubicBezTo>
                  <a:cubicBezTo>
                    <a:pt x="96" y="223"/>
                    <a:pt x="96" y="223"/>
                    <a:pt x="96" y="223"/>
                  </a:cubicBezTo>
                  <a:cubicBezTo>
                    <a:pt x="96" y="223"/>
                    <a:pt x="97" y="222"/>
                    <a:pt x="97" y="223"/>
                  </a:cubicBezTo>
                  <a:cubicBezTo>
                    <a:pt x="96" y="224"/>
                    <a:pt x="95" y="226"/>
                    <a:pt x="95" y="226"/>
                  </a:cubicBezTo>
                  <a:cubicBezTo>
                    <a:pt x="95" y="228"/>
                    <a:pt x="95" y="228"/>
                    <a:pt x="95" y="228"/>
                  </a:cubicBezTo>
                  <a:cubicBezTo>
                    <a:pt x="92" y="230"/>
                    <a:pt x="92" y="230"/>
                    <a:pt x="92" y="230"/>
                  </a:cubicBezTo>
                  <a:cubicBezTo>
                    <a:pt x="92" y="230"/>
                    <a:pt x="94" y="231"/>
                    <a:pt x="93" y="232"/>
                  </a:cubicBezTo>
                  <a:cubicBezTo>
                    <a:pt x="92" y="233"/>
                    <a:pt x="90" y="234"/>
                    <a:pt x="90" y="234"/>
                  </a:cubicBezTo>
                  <a:cubicBezTo>
                    <a:pt x="90" y="236"/>
                    <a:pt x="90" y="236"/>
                    <a:pt x="90" y="236"/>
                  </a:cubicBezTo>
                  <a:cubicBezTo>
                    <a:pt x="91" y="237"/>
                    <a:pt x="91" y="237"/>
                    <a:pt x="91" y="237"/>
                  </a:cubicBezTo>
                  <a:cubicBezTo>
                    <a:pt x="89" y="241"/>
                    <a:pt x="89" y="241"/>
                    <a:pt x="89" y="241"/>
                  </a:cubicBezTo>
                  <a:cubicBezTo>
                    <a:pt x="91" y="243"/>
                    <a:pt x="91" y="243"/>
                    <a:pt x="91" y="243"/>
                  </a:cubicBezTo>
                  <a:cubicBezTo>
                    <a:pt x="92" y="245"/>
                    <a:pt x="92" y="245"/>
                    <a:pt x="92" y="245"/>
                  </a:cubicBezTo>
                  <a:cubicBezTo>
                    <a:pt x="92" y="245"/>
                    <a:pt x="91" y="246"/>
                    <a:pt x="90" y="247"/>
                  </a:cubicBezTo>
                  <a:cubicBezTo>
                    <a:pt x="89" y="247"/>
                    <a:pt x="87" y="250"/>
                    <a:pt x="87" y="250"/>
                  </a:cubicBezTo>
                  <a:cubicBezTo>
                    <a:pt x="85" y="253"/>
                    <a:pt x="85" y="253"/>
                    <a:pt x="85" y="253"/>
                  </a:cubicBezTo>
                  <a:cubicBezTo>
                    <a:pt x="83" y="256"/>
                    <a:pt x="83" y="256"/>
                    <a:pt x="83" y="256"/>
                  </a:cubicBezTo>
                  <a:cubicBezTo>
                    <a:pt x="83" y="259"/>
                    <a:pt x="83" y="259"/>
                    <a:pt x="83" y="259"/>
                  </a:cubicBezTo>
                  <a:cubicBezTo>
                    <a:pt x="82" y="263"/>
                    <a:pt x="82" y="263"/>
                    <a:pt x="82" y="263"/>
                  </a:cubicBezTo>
                  <a:cubicBezTo>
                    <a:pt x="80" y="264"/>
                    <a:pt x="80" y="264"/>
                    <a:pt x="80" y="264"/>
                  </a:cubicBezTo>
                  <a:cubicBezTo>
                    <a:pt x="80" y="264"/>
                    <a:pt x="79" y="267"/>
                    <a:pt x="81" y="267"/>
                  </a:cubicBezTo>
                  <a:cubicBezTo>
                    <a:pt x="83" y="268"/>
                    <a:pt x="83" y="268"/>
                    <a:pt x="84" y="268"/>
                  </a:cubicBezTo>
                  <a:cubicBezTo>
                    <a:pt x="86" y="268"/>
                    <a:pt x="85" y="268"/>
                    <a:pt x="86" y="268"/>
                  </a:cubicBezTo>
                  <a:cubicBezTo>
                    <a:pt x="87" y="268"/>
                    <a:pt x="89" y="268"/>
                    <a:pt x="89" y="266"/>
                  </a:cubicBezTo>
                  <a:cubicBezTo>
                    <a:pt x="89" y="264"/>
                    <a:pt x="89" y="262"/>
                    <a:pt x="89" y="261"/>
                  </a:cubicBezTo>
                  <a:cubicBezTo>
                    <a:pt x="89" y="261"/>
                    <a:pt x="91" y="258"/>
                    <a:pt x="91" y="258"/>
                  </a:cubicBezTo>
                  <a:cubicBezTo>
                    <a:pt x="91" y="254"/>
                    <a:pt x="91" y="254"/>
                    <a:pt x="91" y="254"/>
                  </a:cubicBezTo>
                  <a:cubicBezTo>
                    <a:pt x="91" y="254"/>
                    <a:pt x="91" y="253"/>
                    <a:pt x="93" y="251"/>
                  </a:cubicBezTo>
                  <a:cubicBezTo>
                    <a:pt x="95" y="250"/>
                    <a:pt x="94" y="250"/>
                    <a:pt x="95" y="250"/>
                  </a:cubicBezTo>
                  <a:cubicBezTo>
                    <a:pt x="96" y="249"/>
                    <a:pt x="96" y="248"/>
                    <a:pt x="96" y="247"/>
                  </a:cubicBezTo>
                  <a:cubicBezTo>
                    <a:pt x="97" y="246"/>
                    <a:pt x="97" y="246"/>
                    <a:pt x="97" y="246"/>
                  </a:cubicBezTo>
                  <a:cubicBezTo>
                    <a:pt x="98" y="244"/>
                    <a:pt x="98" y="244"/>
                    <a:pt x="98" y="244"/>
                  </a:cubicBezTo>
                  <a:cubicBezTo>
                    <a:pt x="98" y="236"/>
                    <a:pt x="98" y="236"/>
                    <a:pt x="98" y="236"/>
                  </a:cubicBezTo>
                  <a:cubicBezTo>
                    <a:pt x="98" y="236"/>
                    <a:pt x="98" y="234"/>
                    <a:pt x="99" y="234"/>
                  </a:cubicBezTo>
                  <a:cubicBezTo>
                    <a:pt x="100" y="234"/>
                    <a:pt x="101" y="234"/>
                    <a:pt x="101" y="234"/>
                  </a:cubicBezTo>
                  <a:cubicBezTo>
                    <a:pt x="101" y="234"/>
                    <a:pt x="101" y="235"/>
                    <a:pt x="101" y="237"/>
                  </a:cubicBezTo>
                  <a:cubicBezTo>
                    <a:pt x="100" y="239"/>
                    <a:pt x="101" y="242"/>
                    <a:pt x="101" y="242"/>
                  </a:cubicBezTo>
                  <a:cubicBezTo>
                    <a:pt x="108" y="248"/>
                    <a:pt x="108" y="248"/>
                    <a:pt x="108" y="248"/>
                  </a:cubicBezTo>
                  <a:cubicBezTo>
                    <a:pt x="108" y="248"/>
                    <a:pt x="111" y="253"/>
                    <a:pt x="111" y="254"/>
                  </a:cubicBezTo>
                  <a:cubicBezTo>
                    <a:pt x="111" y="254"/>
                    <a:pt x="116" y="258"/>
                    <a:pt x="116" y="258"/>
                  </a:cubicBezTo>
                  <a:cubicBezTo>
                    <a:pt x="116" y="258"/>
                    <a:pt x="117" y="259"/>
                    <a:pt x="116" y="260"/>
                  </a:cubicBezTo>
                  <a:cubicBezTo>
                    <a:pt x="116" y="261"/>
                    <a:pt x="117" y="262"/>
                    <a:pt x="117" y="263"/>
                  </a:cubicBezTo>
                  <a:cubicBezTo>
                    <a:pt x="116" y="264"/>
                    <a:pt x="115" y="267"/>
                    <a:pt x="115" y="267"/>
                  </a:cubicBezTo>
                  <a:cubicBezTo>
                    <a:pt x="113" y="268"/>
                    <a:pt x="113" y="268"/>
                    <a:pt x="113" y="268"/>
                  </a:cubicBezTo>
                  <a:cubicBezTo>
                    <a:pt x="110" y="271"/>
                    <a:pt x="110" y="271"/>
                    <a:pt x="110" y="271"/>
                  </a:cubicBezTo>
                  <a:cubicBezTo>
                    <a:pt x="109" y="275"/>
                    <a:pt x="109" y="275"/>
                    <a:pt x="109" y="275"/>
                  </a:cubicBezTo>
                  <a:cubicBezTo>
                    <a:pt x="107" y="278"/>
                    <a:pt x="107" y="278"/>
                    <a:pt x="107" y="278"/>
                  </a:cubicBezTo>
                  <a:cubicBezTo>
                    <a:pt x="103" y="280"/>
                    <a:pt x="103" y="280"/>
                    <a:pt x="103" y="280"/>
                  </a:cubicBezTo>
                  <a:cubicBezTo>
                    <a:pt x="98" y="285"/>
                    <a:pt x="98" y="285"/>
                    <a:pt x="98" y="285"/>
                  </a:cubicBezTo>
                  <a:cubicBezTo>
                    <a:pt x="96" y="289"/>
                    <a:pt x="96" y="289"/>
                    <a:pt x="96" y="289"/>
                  </a:cubicBezTo>
                  <a:cubicBezTo>
                    <a:pt x="93" y="293"/>
                    <a:pt x="93" y="293"/>
                    <a:pt x="93" y="293"/>
                  </a:cubicBezTo>
                  <a:cubicBezTo>
                    <a:pt x="93" y="296"/>
                    <a:pt x="93" y="296"/>
                    <a:pt x="93" y="296"/>
                  </a:cubicBezTo>
                  <a:cubicBezTo>
                    <a:pt x="93" y="296"/>
                    <a:pt x="95" y="300"/>
                    <a:pt x="96" y="300"/>
                  </a:cubicBezTo>
                  <a:cubicBezTo>
                    <a:pt x="96" y="300"/>
                    <a:pt x="97" y="301"/>
                    <a:pt x="97" y="301"/>
                  </a:cubicBezTo>
                  <a:cubicBezTo>
                    <a:pt x="98" y="306"/>
                    <a:pt x="98" y="306"/>
                    <a:pt x="98" y="306"/>
                  </a:cubicBezTo>
                  <a:cubicBezTo>
                    <a:pt x="98" y="306"/>
                    <a:pt x="98" y="309"/>
                    <a:pt x="99" y="309"/>
                  </a:cubicBezTo>
                  <a:cubicBezTo>
                    <a:pt x="100" y="308"/>
                    <a:pt x="101" y="305"/>
                    <a:pt x="101" y="305"/>
                  </a:cubicBezTo>
                  <a:cubicBezTo>
                    <a:pt x="101" y="305"/>
                    <a:pt x="99" y="303"/>
                    <a:pt x="99" y="301"/>
                  </a:cubicBezTo>
                  <a:cubicBezTo>
                    <a:pt x="99" y="299"/>
                    <a:pt x="101" y="296"/>
                    <a:pt x="101" y="296"/>
                  </a:cubicBezTo>
                  <a:cubicBezTo>
                    <a:pt x="103" y="295"/>
                    <a:pt x="103" y="295"/>
                    <a:pt x="103" y="295"/>
                  </a:cubicBezTo>
                  <a:cubicBezTo>
                    <a:pt x="103" y="295"/>
                    <a:pt x="102" y="295"/>
                    <a:pt x="103" y="296"/>
                  </a:cubicBezTo>
                  <a:cubicBezTo>
                    <a:pt x="104" y="298"/>
                    <a:pt x="104" y="297"/>
                    <a:pt x="105" y="298"/>
                  </a:cubicBezTo>
                  <a:cubicBezTo>
                    <a:pt x="105" y="299"/>
                    <a:pt x="108" y="302"/>
                    <a:pt x="108" y="302"/>
                  </a:cubicBezTo>
                  <a:cubicBezTo>
                    <a:pt x="108" y="302"/>
                    <a:pt x="111" y="305"/>
                    <a:pt x="112" y="306"/>
                  </a:cubicBezTo>
                  <a:cubicBezTo>
                    <a:pt x="113" y="307"/>
                    <a:pt x="114" y="309"/>
                    <a:pt x="115" y="309"/>
                  </a:cubicBezTo>
                  <a:cubicBezTo>
                    <a:pt x="116" y="308"/>
                    <a:pt x="117" y="309"/>
                    <a:pt x="117" y="307"/>
                  </a:cubicBezTo>
                  <a:cubicBezTo>
                    <a:pt x="117" y="305"/>
                    <a:pt x="118" y="305"/>
                    <a:pt x="118" y="303"/>
                  </a:cubicBezTo>
                  <a:cubicBezTo>
                    <a:pt x="117" y="302"/>
                    <a:pt x="117" y="299"/>
                    <a:pt x="117" y="299"/>
                  </a:cubicBezTo>
                  <a:cubicBezTo>
                    <a:pt x="117" y="299"/>
                    <a:pt x="117" y="298"/>
                    <a:pt x="118" y="298"/>
                  </a:cubicBezTo>
                  <a:cubicBezTo>
                    <a:pt x="120" y="298"/>
                    <a:pt x="120" y="300"/>
                    <a:pt x="120" y="300"/>
                  </a:cubicBezTo>
                  <a:cubicBezTo>
                    <a:pt x="120" y="300"/>
                    <a:pt x="121" y="303"/>
                    <a:pt x="122" y="304"/>
                  </a:cubicBezTo>
                  <a:cubicBezTo>
                    <a:pt x="123" y="304"/>
                    <a:pt x="124" y="304"/>
                    <a:pt x="125" y="305"/>
                  </a:cubicBezTo>
                  <a:cubicBezTo>
                    <a:pt x="126" y="307"/>
                    <a:pt x="131" y="308"/>
                    <a:pt x="131" y="308"/>
                  </a:cubicBezTo>
                  <a:cubicBezTo>
                    <a:pt x="131" y="308"/>
                    <a:pt x="132" y="307"/>
                    <a:pt x="133" y="306"/>
                  </a:cubicBezTo>
                  <a:cubicBezTo>
                    <a:pt x="133" y="305"/>
                    <a:pt x="135" y="305"/>
                    <a:pt x="135" y="305"/>
                  </a:cubicBezTo>
                  <a:cubicBezTo>
                    <a:pt x="135" y="305"/>
                    <a:pt x="134" y="303"/>
                    <a:pt x="137" y="304"/>
                  </a:cubicBezTo>
                  <a:cubicBezTo>
                    <a:pt x="139" y="304"/>
                    <a:pt x="140" y="305"/>
                    <a:pt x="140" y="304"/>
                  </a:cubicBezTo>
                  <a:cubicBezTo>
                    <a:pt x="141" y="303"/>
                    <a:pt x="143" y="299"/>
                    <a:pt x="143" y="299"/>
                  </a:cubicBezTo>
                  <a:cubicBezTo>
                    <a:pt x="143" y="299"/>
                    <a:pt x="142" y="296"/>
                    <a:pt x="145" y="297"/>
                  </a:cubicBezTo>
                  <a:cubicBezTo>
                    <a:pt x="147" y="299"/>
                    <a:pt x="158" y="301"/>
                    <a:pt x="158" y="301"/>
                  </a:cubicBezTo>
                  <a:cubicBezTo>
                    <a:pt x="157" y="303"/>
                    <a:pt x="157" y="303"/>
                    <a:pt x="157" y="303"/>
                  </a:cubicBezTo>
                  <a:cubicBezTo>
                    <a:pt x="153" y="302"/>
                    <a:pt x="153" y="302"/>
                    <a:pt x="153" y="302"/>
                  </a:cubicBezTo>
                  <a:cubicBezTo>
                    <a:pt x="150" y="303"/>
                    <a:pt x="150" y="303"/>
                    <a:pt x="150" y="303"/>
                  </a:cubicBezTo>
                  <a:cubicBezTo>
                    <a:pt x="150" y="303"/>
                    <a:pt x="149" y="303"/>
                    <a:pt x="148" y="305"/>
                  </a:cubicBezTo>
                  <a:cubicBezTo>
                    <a:pt x="148" y="306"/>
                    <a:pt x="148" y="307"/>
                    <a:pt x="147" y="308"/>
                  </a:cubicBezTo>
                  <a:cubicBezTo>
                    <a:pt x="147" y="309"/>
                    <a:pt x="146" y="310"/>
                    <a:pt x="145" y="310"/>
                  </a:cubicBezTo>
                  <a:cubicBezTo>
                    <a:pt x="145" y="311"/>
                    <a:pt x="141" y="314"/>
                    <a:pt x="141" y="314"/>
                  </a:cubicBezTo>
                  <a:cubicBezTo>
                    <a:pt x="139" y="317"/>
                    <a:pt x="139" y="317"/>
                    <a:pt x="139" y="317"/>
                  </a:cubicBezTo>
                  <a:cubicBezTo>
                    <a:pt x="137" y="322"/>
                    <a:pt x="137" y="322"/>
                    <a:pt x="137" y="322"/>
                  </a:cubicBezTo>
                  <a:cubicBezTo>
                    <a:pt x="137" y="322"/>
                    <a:pt x="137" y="326"/>
                    <a:pt x="138" y="326"/>
                  </a:cubicBezTo>
                  <a:cubicBezTo>
                    <a:pt x="139" y="327"/>
                    <a:pt x="141" y="330"/>
                    <a:pt x="141" y="330"/>
                  </a:cubicBezTo>
                  <a:cubicBezTo>
                    <a:pt x="141" y="330"/>
                    <a:pt x="141" y="332"/>
                    <a:pt x="141" y="333"/>
                  </a:cubicBezTo>
                  <a:cubicBezTo>
                    <a:pt x="141" y="334"/>
                    <a:pt x="141" y="335"/>
                    <a:pt x="142" y="337"/>
                  </a:cubicBezTo>
                  <a:cubicBezTo>
                    <a:pt x="143" y="338"/>
                    <a:pt x="144" y="342"/>
                    <a:pt x="144" y="342"/>
                  </a:cubicBezTo>
                  <a:cubicBezTo>
                    <a:pt x="145" y="342"/>
                    <a:pt x="145" y="342"/>
                    <a:pt x="145" y="342"/>
                  </a:cubicBezTo>
                  <a:cubicBezTo>
                    <a:pt x="145" y="345"/>
                    <a:pt x="145" y="345"/>
                    <a:pt x="145" y="345"/>
                  </a:cubicBezTo>
                  <a:cubicBezTo>
                    <a:pt x="145" y="345"/>
                    <a:pt x="145" y="348"/>
                    <a:pt x="146" y="348"/>
                  </a:cubicBezTo>
                  <a:cubicBezTo>
                    <a:pt x="148" y="348"/>
                    <a:pt x="151" y="346"/>
                    <a:pt x="151" y="346"/>
                  </a:cubicBezTo>
                  <a:cubicBezTo>
                    <a:pt x="159" y="344"/>
                    <a:pt x="159" y="344"/>
                    <a:pt x="159" y="344"/>
                  </a:cubicBezTo>
                  <a:cubicBezTo>
                    <a:pt x="159" y="344"/>
                    <a:pt x="158" y="348"/>
                    <a:pt x="158" y="349"/>
                  </a:cubicBezTo>
                  <a:cubicBezTo>
                    <a:pt x="158" y="350"/>
                    <a:pt x="156" y="350"/>
                    <a:pt x="155" y="351"/>
                  </a:cubicBezTo>
                  <a:cubicBezTo>
                    <a:pt x="155" y="352"/>
                    <a:pt x="155" y="353"/>
                    <a:pt x="155" y="353"/>
                  </a:cubicBezTo>
                  <a:cubicBezTo>
                    <a:pt x="155" y="353"/>
                    <a:pt x="154" y="356"/>
                    <a:pt x="153" y="356"/>
                  </a:cubicBezTo>
                  <a:cubicBezTo>
                    <a:pt x="151" y="356"/>
                    <a:pt x="149" y="357"/>
                    <a:pt x="149" y="357"/>
                  </a:cubicBezTo>
                  <a:cubicBezTo>
                    <a:pt x="149" y="357"/>
                    <a:pt x="148" y="355"/>
                    <a:pt x="148" y="358"/>
                  </a:cubicBezTo>
                  <a:cubicBezTo>
                    <a:pt x="147" y="360"/>
                    <a:pt x="146" y="362"/>
                    <a:pt x="146" y="363"/>
                  </a:cubicBezTo>
                  <a:cubicBezTo>
                    <a:pt x="146" y="364"/>
                    <a:pt x="144" y="365"/>
                    <a:pt x="147" y="366"/>
                  </a:cubicBezTo>
                  <a:cubicBezTo>
                    <a:pt x="149" y="366"/>
                    <a:pt x="149" y="369"/>
                    <a:pt x="149" y="369"/>
                  </a:cubicBezTo>
                  <a:cubicBezTo>
                    <a:pt x="149" y="369"/>
                    <a:pt x="147" y="371"/>
                    <a:pt x="146" y="372"/>
                  </a:cubicBezTo>
                  <a:cubicBezTo>
                    <a:pt x="145" y="373"/>
                    <a:pt x="144" y="372"/>
                    <a:pt x="144" y="373"/>
                  </a:cubicBezTo>
                  <a:cubicBezTo>
                    <a:pt x="144" y="374"/>
                    <a:pt x="146" y="379"/>
                    <a:pt x="146" y="379"/>
                  </a:cubicBezTo>
                  <a:cubicBezTo>
                    <a:pt x="146" y="379"/>
                    <a:pt x="146" y="382"/>
                    <a:pt x="144" y="382"/>
                  </a:cubicBezTo>
                  <a:cubicBezTo>
                    <a:pt x="142" y="382"/>
                    <a:pt x="142" y="382"/>
                    <a:pt x="141" y="382"/>
                  </a:cubicBezTo>
                  <a:cubicBezTo>
                    <a:pt x="140" y="382"/>
                    <a:pt x="139" y="382"/>
                    <a:pt x="139" y="382"/>
                  </a:cubicBezTo>
                  <a:cubicBezTo>
                    <a:pt x="139" y="382"/>
                    <a:pt x="140" y="383"/>
                    <a:pt x="140" y="385"/>
                  </a:cubicBezTo>
                  <a:cubicBezTo>
                    <a:pt x="140" y="387"/>
                    <a:pt x="140" y="389"/>
                    <a:pt x="140" y="389"/>
                  </a:cubicBezTo>
                  <a:cubicBezTo>
                    <a:pt x="137" y="388"/>
                    <a:pt x="137" y="388"/>
                    <a:pt x="137" y="388"/>
                  </a:cubicBezTo>
                  <a:cubicBezTo>
                    <a:pt x="134" y="385"/>
                    <a:pt x="134" y="385"/>
                    <a:pt x="134" y="385"/>
                  </a:cubicBezTo>
                  <a:cubicBezTo>
                    <a:pt x="134" y="385"/>
                    <a:pt x="131" y="385"/>
                    <a:pt x="130" y="385"/>
                  </a:cubicBezTo>
                  <a:cubicBezTo>
                    <a:pt x="129" y="386"/>
                    <a:pt x="126" y="386"/>
                    <a:pt x="126" y="386"/>
                  </a:cubicBezTo>
                  <a:cubicBezTo>
                    <a:pt x="126" y="386"/>
                    <a:pt x="121" y="384"/>
                    <a:pt x="120" y="383"/>
                  </a:cubicBezTo>
                  <a:cubicBezTo>
                    <a:pt x="120" y="382"/>
                    <a:pt x="120" y="382"/>
                    <a:pt x="119" y="383"/>
                  </a:cubicBezTo>
                  <a:cubicBezTo>
                    <a:pt x="119" y="383"/>
                    <a:pt x="120" y="383"/>
                    <a:pt x="119" y="383"/>
                  </a:cubicBezTo>
                  <a:cubicBezTo>
                    <a:pt x="118" y="384"/>
                    <a:pt x="120" y="384"/>
                    <a:pt x="116" y="384"/>
                  </a:cubicBezTo>
                  <a:cubicBezTo>
                    <a:pt x="112" y="385"/>
                    <a:pt x="108" y="386"/>
                    <a:pt x="108" y="386"/>
                  </a:cubicBezTo>
                  <a:cubicBezTo>
                    <a:pt x="108" y="386"/>
                    <a:pt x="111" y="383"/>
                    <a:pt x="110" y="382"/>
                  </a:cubicBezTo>
                  <a:cubicBezTo>
                    <a:pt x="109" y="381"/>
                    <a:pt x="110" y="382"/>
                    <a:pt x="108" y="381"/>
                  </a:cubicBezTo>
                  <a:cubicBezTo>
                    <a:pt x="107" y="380"/>
                    <a:pt x="105" y="378"/>
                    <a:pt x="105" y="377"/>
                  </a:cubicBezTo>
                  <a:cubicBezTo>
                    <a:pt x="105" y="376"/>
                    <a:pt x="105" y="374"/>
                    <a:pt x="103" y="374"/>
                  </a:cubicBezTo>
                  <a:cubicBezTo>
                    <a:pt x="102" y="374"/>
                    <a:pt x="101" y="372"/>
                    <a:pt x="99" y="374"/>
                  </a:cubicBezTo>
                  <a:cubicBezTo>
                    <a:pt x="98" y="375"/>
                    <a:pt x="97" y="375"/>
                    <a:pt x="97" y="376"/>
                  </a:cubicBezTo>
                  <a:cubicBezTo>
                    <a:pt x="96" y="377"/>
                    <a:pt x="92" y="378"/>
                    <a:pt x="92" y="378"/>
                  </a:cubicBezTo>
                  <a:cubicBezTo>
                    <a:pt x="92" y="378"/>
                    <a:pt x="95" y="382"/>
                    <a:pt x="95" y="383"/>
                  </a:cubicBezTo>
                  <a:cubicBezTo>
                    <a:pt x="95" y="384"/>
                    <a:pt x="97" y="388"/>
                    <a:pt x="97" y="388"/>
                  </a:cubicBezTo>
                  <a:cubicBezTo>
                    <a:pt x="104" y="388"/>
                    <a:pt x="104" y="388"/>
                    <a:pt x="104" y="388"/>
                  </a:cubicBezTo>
                  <a:cubicBezTo>
                    <a:pt x="104" y="388"/>
                    <a:pt x="99" y="390"/>
                    <a:pt x="99" y="392"/>
                  </a:cubicBezTo>
                  <a:cubicBezTo>
                    <a:pt x="98" y="393"/>
                    <a:pt x="98" y="394"/>
                    <a:pt x="97" y="395"/>
                  </a:cubicBezTo>
                  <a:cubicBezTo>
                    <a:pt x="96" y="396"/>
                    <a:pt x="96" y="397"/>
                    <a:pt x="94" y="398"/>
                  </a:cubicBezTo>
                  <a:cubicBezTo>
                    <a:pt x="91" y="398"/>
                    <a:pt x="88" y="399"/>
                    <a:pt x="86" y="400"/>
                  </a:cubicBezTo>
                  <a:cubicBezTo>
                    <a:pt x="85" y="401"/>
                    <a:pt x="84" y="401"/>
                    <a:pt x="84" y="402"/>
                  </a:cubicBezTo>
                  <a:cubicBezTo>
                    <a:pt x="84" y="404"/>
                    <a:pt x="78" y="403"/>
                    <a:pt x="84" y="405"/>
                  </a:cubicBezTo>
                  <a:cubicBezTo>
                    <a:pt x="90" y="406"/>
                    <a:pt x="91" y="407"/>
                    <a:pt x="91" y="407"/>
                  </a:cubicBezTo>
                  <a:cubicBezTo>
                    <a:pt x="91" y="407"/>
                    <a:pt x="94" y="404"/>
                    <a:pt x="95" y="403"/>
                  </a:cubicBezTo>
                  <a:cubicBezTo>
                    <a:pt x="97" y="401"/>
                    <a:pt x="97" y="401"/>
                    <a:pt x="101" y="401"/>
                  </a:cubicBezTo>
                  <a:cubicBezTo>
                    <a:pt x="105" y="402"/>
                    <a:pt x="105" y="401"/>
                    <a:pt x="105" y="402"/>
                  </a:cubicBezTo>
                  <a:cubicBezTo>
                    <a:pt x="105" y="404"/>
                    <a:pt x="105" y="405"/>
                    <a:pt x="105" y="407"/>
                  </a:cubicBezTo>
                  <a:cubicBezTo>
                    <a:pt x="104" y="409"/>
                    <a:pt x="102" y="410"/>
                    <a:pt x="104" y="413"/>
                  </a:cubicBezTo>
                  <a:cubicBezTo>
                    <a:pt x="106" y="415"/>
                    <a:pt x="103" y="417"/>
                    <a:pt x="103" y="418"/>
                  </a:cubicBezTo>
                  <a:cubicBezTo>
                    <a:pt x="103" y="418"/>
                    <a:pt x="101" y="421"/>
                    <a:pt x="102" y="421"/>
                  </a:cubicBezTo>
                  <a:cubicBezTo>
                    <a:pt x="103" y="422"/>
                    <a:pt x="103" y="422"/>
                    <a:pt x="103" y="422"/>
                  </a:cubicBezTo>
                  <a:cubicBezTo>
                    <a:pt x="103" y="422"/>
                    <a:pt x="101" y="427"/>
                    <a:pt x="101" y="428"/>
                  </a:cubicBezTo>
                  <a:cubicBezTo>
                    <a:pt x="101" y="428"/>
                    <a:pt x="98" y="434"/>
                    <a:pt x="97" y="434"/>
                  </a:cubicBezTo>
                  <a:cubicBezTo>
                    <a:pt x="96" y="435"/>
                    <a:pt x="98" y="435"/>
                    <a:pt x="92" y="437"/>
                  </a:cubicBezTo>
                  <a:cubicBezTo>
                    <a:pt x="86" y="438"/>
                    <a:pt x="83" y="439"/>
                    <a:pt x="83" y="439"/>
                  </a:cubicBezTo>
                  <a:cubicBezTo>
                    <a:pt x="78" y="441"/>
                    <a:pt x="78" y="441"/>
                    <a:pt x="78" y="441"/>
                  </a:cubicBezTo>
                  <a:cubicBezTo>
                    <a:pt x="74" y="444"/>
                    <a:pt x="74" y="444"/>
                    <a:pt x="74" y="444"/>
                  </a:cubicBezTo>
                  <a:cubicBezTo>
                    <a:pt x="71" y="444"/>
                    <a:pt x="71" y="444"/>
                    <a:pt x="71" y="444"/>
                  </a:cubicBezTo>
                  <a:cubicBezTo>
                    <a:pt x="66" y="443"/>
                    <a:pt x="66" y="443"/>
                    <a:pt x="66" y="443"/>
                  </a:cubicBezTo>
                  <a:cubicBezTo>
                    <a:pt x="66" y="443"/>
                    <a:pt x="61" y="446"/>
                    <a:pt x="61" y="447"/>
                  </a:cubicBezTo>
                  <a:cubicBezTo>
                    <a:pt x="61" y="447"/>
                    <a:pt x="58" y="448"/>
                    <a:pt x="57" y="449"/>
                  </a:cubicBezTo>
                  <a:cubicBezTo>
                    <a:pt x="57" y="450"/>
                    <a:pt x="62" y="452"/>
                    <a:pt x="62" y="452"/>
                  </a:cubicBezTo>
                  <a:cubicBezTo>
                    <a:pt x="63" y="455"/>
                    <a:pt x="63" y="455"/>
                    <a:pt x="63" y="455"/>
                  </a:cubicBezTo>
                  <a:cubicBezTo>
                    <a:pt x="61" y="455"/>
                    <a:pt x="61" y="455"/>
                    <a:pt x="61" y="455"/>
                  </a:cubicBezTo>
                  <a:cubicBezTo>
                    <a:pt x="57" y="456"/>
                    <a:pt x="57" y="456"/>
                    <a:pt x="57" y="456"/>
                  </a:cubicBezTo>
                  <a:cubicBezTo>
                    <a:pt x="57" y="458"/>
                    <a:pt x="57" y="458"/>
                    <a:pt x="57" y="458"/>
                  </a:cubicBezTo>
                  <a:cubicBezTo>
                    <a:pt x="59" y="459"/>
                    <a:pt x="59" y="459"/>
                    <a:pt x="59" y="459"/>
                  </a:cubicBezTo>
                  <a:cubicBezTo>
                    <a:pt x="59" y="459"/>
                    <a:pt x="60" y="460"/>
                    <a:pt x="61" y="460"/>
                  </a:cubicBezTo>
                  <a:cubicBezTo>
                    <a:pt x="63" y="460"/>
                    <a:pt x="67" y="458"/>
                    <a:pt x="67" y="458"/>
                  </a:cubicBezTo>
                  <a:cubicBezTo>
                    <a:pt x="62" y="461"/>
                    <a:pt x="62" y="461"/>
                    <a:pt x="62" y="461"/>
                  </a:cubicBezTo>
                  <a:cubicBezTo>
                    <a:pt x="61" y="464"/>
                    <a:pt x="61" y="464"/>
                    <a:pt x="61" y="464"/>
                  </a:cubicBezTo>
                  <a:cubicBezTo>
                    <a:pt x="61" y="464"/>
                    <a:pt x="60" y="466"/>
                    <a:pt x="62" y="466"/>
                  </a:cubicBezTo>
                  <a:cubicBezTo>
                    <a:pt x="64" y="466"/>
                    <a:pt x="66" y="466"/>
                    <a:pt x="66" y="466"/>
                  </a:cubicBezTo>
                  <a:cubicBezTo>
                    <a:pt x="66" y="466"/>
                    <a:pt x="67" y="464"/>
                    <a:pt x="69" y="464"/>
                  </a:cubicBezTo>
                  <a:cubicBezTo>
                    <a:pt x="72" y="465"/>
                    <a:pt x="72" y="465"/>
                    <a:pt x="72" y="465"/>
                  </a:cubicBezTo>
                  <a:cubicBezTo>
                    <a:pt x="72" y="465"/>
                    <a:pt x="73" y="462"/>
                    <a:pt x="74" y="462"/>
                  </a:cubicBezTo>
                  <a:cubicBezTo>
                    <a:pt x="74" y="462"/>
                    <a:pt x="73" y="462"/>
                    <a:pt x="76" y="462"/>
                  </a:cubicBezTo>
                  <a:cubicBezTo>
                    <a:pt x="78" y="463"/>
                    <a:pt x="85" y="462"/>
                    <a:pt x="85" y="462"/>
                  </a:cubicBezTo>
                  <a:cubicBezTo>
                    <a:pt x="85" y="462"/>
                    <a:pt x="86" y="462"/>
                    <a:pt x="86" y="463"/>
                  </a:cubicBezTo>
                  <a:cubicBezTo>
                    <a:pt x="86" y="465"/>
                    <a:pt x="88" y="465"/>
                    <a:pt x="89" y="467"/>
                  </a:cubicBezTo>
                  <a:cubicBezTo>
                    <a:pt x="91" y="468"/>
                    <a:pt x="95" y="469"/>
                    <a:pt x="95" y="469"/>
                  </a:cubicBezTo>
                  <a:cubicBezTo>
                    <a:pt x="92" y="470"/>
                    <a:pt x="92" y="470"/>
                    <a:pt x="92" y="470"/>
                  </a:cubicBezTo>
                  <a:cubicBezTo>
                    <a:pt x="88" y="469"/>
                    <a:pt x="88" y="469"/>
                    <a:pt x="88" y="469"/>
                  </a:cubicBezTo>
                  <a:cubicBezTo>
                    <a:pt x="88" y="469"/>
                    <a:pt x="86" y="468"/>
                    <a:pt x="86" y="469"/>
                  </a:cubicBezTo>
                  <a:cubicBezTo>
                    <a:pt x="86" y="471"/>
                    <a:pt x="85" y="474"/>
                    <a:pt x="85" y="474"/>
                  </a:cubicBezTo>
                  <a:cubicBezTo>
                    <a:pt x="86" y="474"/>
                    <a:pt x="91" y="475"/>
                    <a:pt x="91" y="475"/>
                  </a:cubicBezTo>
                  <a:cubicBezTo>
                    <a:pt x="96" y="475"/>
                    <a:pt x="96" y="475"/>
                    <a:pt x="96" y="475"/>
                  </a:cubicBezTo>
                  <a:cubicBezTo>
                    <a:pt x="98" y="474"/>
                    <a:pt x="98" y="474"/>
                    <a:pt x="98" y="474"/>
                  </a:cubicBezTo>
                  <a:cubicBezTo>
                    <a:pt x="101" y="472"/>
                    <a:pt x="101" y="472"/>
                    <a:pt x="101" y="472"/>
                  </a:cubicBezTo>
                  <a:cubicBezTo>
                    <a:pt x="101" y="472"/>
                    <a:pt x="102" y="474"/>
                    <a:pt x="101" y="474"/>
                  </a:cubicBezTo>
                  <a:cubicBezTo>
                    <a:pt x="101" y="475"/>
                    <a:pt x="102" y="477"/>
                    <a:pt x="102" y="477"/>
                  </a:cubicBezTo>
                  <a:cubicBezTo>
                    <a:pt x="102" y="477"/>
                    <a:pt x="102" y="480"/>
                    <a:pt x="103" y="480"/>
                  </a:cubicBezTo>
                  <a:cubicBezTo>
                    <a:pt x="104" y="480"/>
                    <a:pt x="106" y="483"/>
                    <a:pt x="106" y="483"/>
                  </a:cubicBezTo>
                  <a:cubicBezTo>
                    <a:pt x="108" y="486"/>
                    <a:pt x="108" y="486"/>
                    <a:pt x="108" y="486"/>
                  </a:cubicBezTo>
                  <a:cubicBezTo>
                    <a:pt x="112" y="487"/>
                    <a:pt x="112" y="487"/>
                    <a:pt x="112" y="487"/>
                  </a:cubicBezTo>
                  <a:cubicBezTo>
                    <a:pt x="112" y="487"/>
                    <a:pt x="115" y="487"/>
                    <a:pt x="116" y="487"/>
                  </a:cubicBezTo>
                  <a:cubicBezTo>
                    <a:pt x="117" y="488"/>
                    <a:pt x="119" y="489"/>
                    <a:pt x="119" y="488"/>
                  </a:cubicBezTo>
                  <a:cubicBezTo>
                    <a:pt x="120" y="487"/>
                    <a:pt x="122" y="485"/>
                    <a:pt x="122" y="485"/>
                  </a:cubicBezTo>
                  <a:cubicBezTo>
                    <a:pt x="126" y="482"/>
                    <a:pt x="126" y="482"/>
                    <a:pt x="126" y="482"/>
                  </a:cubicBezTo>
                  <a:cubicBezTo>
                    <a:pt x="126" y="482"/>
                    <a:pt x="128" y="482"/>
                    <a:pt x="130" y="482"/>
                  </a:cubicBezTo>
                  <a:cubicBezTo>
                    <a:pt x="131" y="482"/>
                    <a:pt x="138" y="481"/>
                    <a:pt x="138" y="481"/>
                  </a:cubicBezTo>
                  <a:cubicBezTo>
                    <a:pt x="138" y="481"/>
                    <a:pt x="139" y="479"/>
                    <a:pt x="141" y="478"/>
                  </a:cubicBezTo>
                  <a:cubicBezTo>
                    <a:pt x="142" y="477"/>
                    <a:pt x="146" y="475"/>
                    <a:pt x="146" y="475"/>
                  </a:cubicBezTo>
                  <a:cubicBezTo>
                    <a:pt x="153" y="473"/>
                    <a:pt x="153" y="473"/>
                    <a:pt x="153" y="473"/>
                  </a:cubicBezTo>
                  <a:cubicBezTo>
                    <a:pt x="147" y="475"/>
                    <a:pt x="147" y="475"/>
                    <a:pt x="147" y="475"/>
                  </a:cubicBezTo>
                  <a:cubicBezTo>
                    <a:pt x="145" y="477"/>
                    <a:pt x="145" y="477"/>
                    <a:pt x="145" y="477"/>
                  </a:cubicBezTo>
                  <a:cubicBezTo>
                    <a:pt x="141" y="480"/>
                    <a:pt x="141" y="480"/>
                    <a:pt x="141" y="480"/>
                  </a:cubicBezTo>
                  <a:cubicBezTo>
                    <a:pt x="139" y="482"/>
                    <a:pt x="139" y="482"/>
                    <a:pt x="139" y="482"/>
                  </a:cubicBezTo>
                  <a:cubicBezTo>
                    <a:pt x="139" y="482"/>
                    <a:pt x="137" y="483"/>
                    <a:pt x="136" y="484"/>
                  </a:cubicBezTo>
                  <a:cubicBezTo>
                    <a:pt x="136" y="484"/>
                    <a:pt x="133" y="489"/>
                    <a:pt x="133" y="489"/>
                  </a:cubicBezTo>
                  <a:cubicBezTo>
                    <a:pt x="130" y="490"/>
                    <a:pt x="130" y="490"/>
                    <a:pt x="130" y="490"/>
                  </a:cubicBezTo>
                  <a:cubicBezTo>
                    <a:pt x="130" y="490"/>
                    <a:pt x="127" y="492"/>
                    <a:pt x="126" y="494"/>
                  </a:cubicBezTo>
                  <a:cubicBezTo>
                    <a:pt x="125" y="495"/>
                    <a:pt x="124" y="496"/>
                    <a:pt x="124" y="496"/>
                  </a:cubicBezTo>
                  <a:cubicBezTo>
                    <a:pt x="124" y="496"/>
                    <a:pt x="125" y="498"/>
                    <a:pt x="120" y="498"/>
                  </a:cubicBezTo>
                  <a:cubicBezTo>
                    <a:pt x="115" y="497"/>
                    <a:pt x="111" y="496"/>
                    <a:pt x="111" y="496"/>
                  </a:cubicBezTo>
                  <a:cubicBezTo>
                    <a:pt x="111" y="496"/>
                    <a:pt x="106" y="495"/>
                    <a:pt x="105" y="495"/>
                  </a:cubicBezTo>
                  <a:cubicBezTo>
                    <a:pt x="104" y="494"/>
                    <a:pt x="104" y="494"/>
                    <a:pt x="101" y="494"/>
                  </a:cubicBezTo>
                  <a:cubicBezTo>
                    <a:pt x="99" y="494"/>
                    <a:pt x="89" y="491"/>
                    <a:pt x="89" y="491"/>
                  </a:cubicBezTo>
                  <a:cubicBezTo>
                    <a:pt x="89" y="491"/>
                    <a:pt x="87" y="491"/>
                    <a:pt x="86" y="492"/>
                  </a:cubicBezTo>
                  <a:cubicBezTo>
                    <a:pt x="85" y="493"/>
                    <a:pt x="83" y="493"/>
                    <a:pt x="83" y="494"/>
                  </a:cubicBezTo>
                  <a:cubicBezTo>
                    <a:pt x="83" y="496"/>
                    <a:pt x="83" y="497"/>
                    <a:pt x="83" y="497"/>
                  </a:cubicBezTo>
                  <a:cubicBezTo>
                    <a:pt x="82" y="500"/>
                    <a:pt x="82" y="500"/>
                    <a:pt x="82" y="500"/>
                  </a:cubicBezTo>
                  <a:cubicBezTo>
                    <a:pt x="78" y="501"/>
                    <a:pt x="78" y="501"/>
                    <a:pt x="78" y="501"/>
                  </a:cubicBezTo>
                  <a:cubicBezTo>
                    <a:pt x="73" y="501"/>
                    <a:pt x="73" y="501"/>
                    <a:pt x="73" y="501"/>
                  </a:cubicBezTo>
                  <a:close/>
                  <a:moveTo>
                    <a:pt x="43" y="266"/>
                  </a:moveTo>
                  <a:cubicBezTo>
                    <a:pt x="43" y="266"/>
                    <a:pt x="43" y="266"/>
                    <a:pt x="43" y="266"/>
                  </a:cubicBezTo>
                  <a:cubicBezTo>
                    <a:pt x="44" y="266"/>
                    <a:pt x="50" y="266"/>
                    <a:pt x="50" y="266"/>
                  </a:cubicBezTo>
                  <a:cubicBezTo>
                    <a:pt x="54" y="266"/>
                    <a:pt x="54" y="266"/>
                    <a:pt x="54" y="266"/>
                  </a:cubicBezTo>
                  <a:cubicBezTo>
                    <a:pt x="54" y="266"/>
                    <a:pt x="59" y="266"/>
                    <a:pt x="60" y="266"/>
                  </a:cubicBezTo>
                  <a:cubicBezTo>
                    <a:pt x="61" y="266"/>
                    <a:pt x="62" y="267"/>
                    <a:pt x="62" y="267"/>
                  </a:cubicBezTo>
                  <a:cubicBezTo>
                    <a:pt x="62" y="267"/>
                    <a:pt x="64" y="265"/>
                    <a:pt x="65" y="266"/>
                  </a:cubicBezTo>
                  <a:cubicBezTo>
                    <a:pt x="66" y="266"/>
                    <a:pt x="68" y="269"/>
                    <a:pt x="68" y="269"/>
                  </a:cubicBezTo>
                  <a:cubicBezTo>
                    <a:pt x="70" y="274"/>
                    <a:pt x="70" y="274"/>
                    <a:pt x="70" y="274"/>
                  </a:cubicBezTo>
                  <a:cubicBezTo>
                    <a:pt x="71" y="280"/>
                    <a:pt x="71" y="280"/>
                    <a:pt x="71" y="280"/>
                  </a:cubicBezTo>
                  <a:cubicBezTo>
                    <a:pt x="72" y="285"/>
                    <a:pt x="72" y="285"/>
                    <a:pt x="72" y="285"/>
                  </a:cubicBezTo>
                  <a:cubicBezTo>
                    <a:pt x="76" y="290"/>
                    <a:pt x="76" y="290"/>
                    <a:pt x="76" y="290"/>
                  </a:cubicBezTo>
                  <a:cubicBezTo>
                    <a:pt x="74" y="293"/>
                    <a:pt x="74" y="293"/>
                    <a:pt x="74" y="293"/>
                  </a:cubicBezTo>
                  <a:cubicBezTo>
                    <a:pt x="74" y="293"/>
                    <a:pt x="74" y="297"/>
                    <a:pt x="74" y="297"/>
                  </a:cubicBezTo>
                  <a:cubicBezTo>
                    <a:pt x="73" y="297"/>
                    <a:pt x="70" y="298"/>
                    <a:pt x="70" y="298"/>
                  </a:cubicBezTo>
                  <a:cubicBezTo>
                    <a:pt x="69" y="299"/>
                    <a:pt x="68" y="302"/>
                    <a:pt x="68" y="302"/>
                  </a:cubicBezTo>
                  <a:cubicBezTo>
                    <a:pt x="68" y="302"/>
                    <a:pt x="72" y="298"/>
                    <a:pt x="73" y="299"/>
                  </a:cubicBezTo>
                  <a:cubicBezTo>
                    <a:pt x="74" y="299"/>
                    <a:pt x="77" y="299"/>
                    <a:pt x="77" y="299"/>
                  </a:cubicBezTo>
                  <a:cubicBezTo>
                    <a:pt x="79" y="301"/>
                    <a:pt x="79" y="301"/>
                    <a:pt x="79" y="301"/>
                  </a:cubicBezTo>
                  <a:cubicBezTo>
                    <a:pt x="81" y="305"/>
                    <a:pt x="81" y="305"/>
                    <a:pt x="81" y="305"/>
                  </a:cubicBezTo>
                  <a:cubicBezTo>
                    <a:pt x="81" y="310"/>
                    <a:pt x="81" y="310"/>
                    <a:pt x="81" y="310"/>
                  </a:cubicBezTo>
                  <a:cubicBezTo>
                    <a:pt x="81" y="310"/>
                    <a:pt x="81" y="314"/>
                    <a:pt x="80" y="314"/>
                  </a:cubicBezTo>
                  <a:cubicBezTo>
                    <a:pt x="80" y="315"/>
                    <a:pt x="79" y="316"/>
                    <a:pt x="78" y="316"/>
                  </a:cubicBezTo>
                  <a:cubicBezTo>
                    <a:pt x="77" y="316"/>
                    <a:pt x="76" y="316"/>
                    <a:pt x="77" y="314"/>
                  </a:cubicBezTo>
                  <a:cubicBezTo>
                    <a:pt x="77" y="312"/>
                    <a:pt x="78" y="310"/>
                    <a:pt x="78" y="310"/>
                  </a:cubicBezTo>
                  <a:cubicBezTo>
                    <a:pt x="78" y="309"/>
                    <a:pt x="79" y="305"/>
                    <a:pt x="78" y="305"/>
                  </a:cubicBezTo>
                  <a:cubicBezTo>
                    <a:pt x="76" y="305"/>
                    <a:pt x="75" y="303"/>
                    <a:pt x="75" y="305"/>
                  </a:cubicBezTo>
                  <a:cubicBezTo>
                    <a:pt x="74" y="306"/>
                    <a:pt x="75" y="310"/>
                    <a:pt x="75" y="310"/>
                  </a:cubicBezTo>
                  <a:cubicBezTo>
                    <a:pt x="75" y="310"/>
                    <a:pt x="76" y="311"/>
                    <a:pt x="76" y="312"/>
                  </a:cubicBezTo>
                  <a:cubicBezTo>
                    <a:pt x="75" y="313"/>
                    <a:pt x="75" y="312"/>
                    <a:pt x="74" y="314"/>
                  </a:cubicBezTo>
                  <a:cubicBezTo>
                    <a:pt x="72" y="315"/>
                    <a:pt x="75" y="316"/>
                    <a:pt x="75" y="316"/>
                  </a:cubicBezTo>
                  <a:cubicBezTo>
                    <a:pt x="76" y="318"/>
                    <a:pt x="76" y="318"/>
                    <a:pt x="76" y="318"/>
                  </a:cubicBezTo>
                  <a:cubicBezTo>
                    <a:pt x="76" y="318"/>
                    <a:pt x="76" y="321"/>
                    <a:pt x="75" y="321"/>
                  </a:cubicBezTo>
                  <a:cubicBezTo>
                    <a:pt x="74" y="322"/>
                    <a:pt x="74" y="323"/>
                    <a:pt x="70" y="321"/>
                  </a:cubicBezTo>
                  <a:cubicBezTo>
                    <a:pt x="66" y="320"/>
                    <a:pt x="65" y="319"/>
                    <a:pt x="65" y="319"/>
                  </a:cubicBezTo>
                  <a:cubicBezTo>
                    <a:pt x="64" y="324"/>
                    <a:pt x="64" y="324"/>
                    <a:pt x="64" y="324"/>
                  </a:cubicBezTo>
                  <a:cubicBezTo>
                    <a:pt x="62" y="328"/>
                    <a:pt x="62" y="328"/>
                    <a:pt x="62" y="328"/>
                  </a:cubicBezTo>
                  <a:cubicBezTo>
                    <a:pt x="55" y="330"/>
                    <a:pt x="55" y="330"/>
                    <a:pt x="55" y="330"/>
                  </a:cubicBezTo>
                  <a:cubicBezTo>
                    <a:pt x="51" y="325"/>
                    <a:pt x="51" y="325"/>
                    <a:pt x="51" y="325"/>
                  </a:cubicBezTo>
                  <a:cubicBezTo>
                    <a:pt x="51" y="325"/>
                    <a:pt x="48" y="326"/>
                    <a:pt x="47" y="326"/>
                  </a:cubicBezTo>
                  <a:cubicBezTo>
                    <a:pt x="46" y="325"/>
                    <a:pt x="41" y="324"/>
                    <a:pt x="41" y="324"/>
                  </a:cubicBezTo>
                  <a:cubicBezTo>
                    <a:pt x="40" y="319"/>
                    <a:pt x="40" y="319"/>
                    <a:pt x="40" y="319"/>
                  </a:cubicBezTo>
                  <a:cubicBezTo>
                    <a:pt x="35" y="314"/>
                    <a:pt x="35" y="314"/>
                    <a:pt x="35" y="314"/>
                  </a:cubicBezTo>
                  <a:cubicBezTo>
                    <a:pt x="36" y="310"/>
                    <a:pt x="36" y="310"/>
                    <a:pt x="36" y="310"/>
                  </a:cubicBezTo>
                  <a:cubicBezTo>
                    <a:pt x="33" y="304"/>
                    <a:pt x="33" y="304"/>
                    <a:pt x="33" y="304"/>
                  </a:cubicBezTo>
                  <a:cubicBezTo>
                    <a:pt x="27" y="305"/>
                    <a:pt x="27" y="305"/>
                    <a:pt x="27" y="305"/>
                  </a:cubicBezTo>
                  <a:cubicBezTo>
                    <a:pt x="25" y="310"/>
                    <a:pt x="25" y="310"/>
                    <a:pt x="25" y="310"/>
                  </a:cubicBezTo>
                  <a:cubicBezTo>
                    <a:pt x="25" y="310"/>
                    <a:pt x="27" y="312"/>
                    <a:pt x="25" y="313"/>
                  </a:cubicBezTo>
                  <a:cubicBezTo>
                    <a:pt x="23" y="313"/>
                    <a:pt x="19" y="314"/>
                    <a:pt x="19" y="314"/>
                  </a:cubicBezTo>
                  <a:cubicBezTo>
                    <a:pt x="19" y="314"/>
                    <a:pt x="14" y="315"/>
                    <a:pt x="13" y="315"/>
                  </a:cubicBezTo>
                  <a:cubicBezTo>
                    <a:pt x="13" y="315"/>
                    <a:pt x="9" y="309"/>
                    <a:pt x="9" y="309"/>
                  </a:cubicBezTo>
                  <a:cubicBezTo>
                    <a:pt x="9" y="309"/>
                    <a:pt x="7" y="309"/>
                    <a:pt x="6" y="309"/>
                  </a:cubicBezTo>
                  <a:cubicBezTo>
                    <a:pt x="5" y="309"/>
                    <a:pt x="5" y="310"/>
                    <a:pt x="5" y="308"/>
                  </a:cubicBezTo>
                  <a:cubicBezTo>
                    <a:pt x="5" y="306"/>
                    <a:pt x="4" y="303"/>
                    <a:pt x="4" y="303"/>
                  </a:cubicBezTo>
                  <a:cubicBezTo>
                    <a:pt x="4" y="303"/>
                    <a:pt x="7" y="306"/>
                    <a:pt x="4" y="302"/>
                  </a:cubicBezTo>
                  <a:cubicBezTo>
                    <a:pt x="1" y="298"/>
                    <a:pt x="0" y="294"/>
                    <a:pt x="0" y="294"/>
                  </a:cubicBezTo>
                  <a:cubicBezTo>
                    <a:pt x="5" y="291"/>
                    <a:pt x="5" y="291"/>
                    <a:pt x="5" y="291"/>
                  </a:cubicBezTo>
                  <a:cubicBezTo>
                    <a:pt x="5" y="291"/>
                    <a:pt x="10" y="291"/>
                    <a:pt x="11" y="292"/>
                  </a:cubicBezTo>
                  <a:cubicBezTo>
                    <a:pt x="12" y="292"/>
                    <a:pt x="13" y="290"/>
                    <a:pt x="13" y="290"/>
                  </a:cubicBezTo>
                  <a:cubicBezTo>
                    <a:pt x="13" y="290"/>
                    <a:pt x="15" y="288"/>
                    <a:pt x="13" y="287"/>
                  </a:cubicBezTo>
                  <a:cubicBezTo>
                    <a:pt x="12" y="287"/>
                    <a:pt x="10" y="285"/>
                    <a:pt x="10" y="285"/>
                  </a:cubicBezTo>
                  <a:cubicBezTo>
                    <a:pt x="10" y="285"/>
                    <a:pt x="8" y="283"/>
                    <a:pt x="11" y="282"/>
                  </a:cubicBezTo>
                  <a:cubicBezTo>
                    <a:pt x="14" y="282"/>
                    <a:pt x="14" y="282"/>
                    <a:pt x="16" y="282"/>
                  </a:cubicBezTo>
                  <a:cubicBezTo>
                    <a:pt x="18" y="283"/>
                    <a:pt x="19" y="286"/>
                    <a:pt x="20" y="282"/>
                  </a:cubicBezTo>
                  <a:cubicBezTo>
                    <a:pt x="21" y="279"/>
                    <a:pt x="19" y="279"/>
                    <a:pt x="22" y="278"/>
                  </a:cubicBezTo>
                  <a:cubicBezTo>
                    <a:pt x="25" y="278"/>
                    <a:pt x="27" y="277"/>
                    <a:pt x="27" y="276"/>
                  </a:cubicBezTo>
                  <a:cubicBezTo>
                    <a:pt x="27" y="275"/>
                    <a:pt x="27" y="271"/>
                    <a:pt x="28" y="271"/>
                  </a:cubicBezTo>
                  <a:cubicBezTo>
                    <a:pt x="29" y="271"/>
                    <a:pt x="34" y="272"/>
                    <a:pt x="34" y="272"/>
                  </a:cubicBezTo>
                  <a:cubicBezTo>
                    <a:pt x="34" y="272"/>
                    <a:pt x="36" y="270"/>
                    <a:pt x="38" y="271"/>
                  </a:cubicBezTo>
                  <a:cubicBezTo>
                    <a:pt x="40" y="271"/>
                    <a:pt x="41" y="270"/>
                    <a:pt x="41" y="270"/>
                  </a:cubicBezTo>
                  <a:cubicBezTo>
                    <a:pt x="41" y="270"/>
                    <a:pt x="43" y="266"/>
                    <a:pt x="43" y="266"/>
                  </a:cubicBezTo>
                  <a:close/>
                  <a:moveTo>
                    <a:pt x="74" y="227"/>
                  </a:moveTo>
                  <a:cubicBezTo>
                    <a:pt x="74" y="227"/>
                    <a:pt x="74" y="227"/>
                    <a:pt x="74" y="227"/>
                  </a:cubicBezTo>
                  <a:cubicBezTo>
                    <a:pt x="74" y="227"/>
                    <a:pt x="73" y="224"/>
                    <a:pt x="74" y="224"/>
                  </a:cubicBezTo>
                  <a:cubicBezTo>
                    <a:pt x="75" y="224"/>
                    <a:pt x="78" y="223"/>
                    <a:pt x="78" y="223"/>
                  </a:cubicBezTo>
                  <a:cubicBezTo>
                    <a:pt x="78" y="223"/>
                    <a:pt x="79" y="221"/>
                    <a:pt x="79" y="222"/>
                  </a:cubicBezTo>
                  <a:cubicBezTo>
                    <a:pt x="80" y="222"/>
                    <a:pt x="80" y="224"/>
                    <a:pt x="79" y="224"/>
                  </a:cubicBezTo>
                  <a:cubicBezTo>
                    <a:pt x="79" y="224"/>
                    <a:pt x="77" y="226"/>
                    <a:pt x="77" y="226"/>
                  </a:cubicBezTo>
                  <a:cubicBezTo>
                    <a:pt x="77" y="226"/>
                    <a:pt x="75" y="227"/>
                    <a:pt x="75" y="227"/>
                  </a:cubicBezTo>
                  <a:cubicBezTo>
                    <a:pt x="74" y="227"/>
                    <a:pt x="74" y="227"/>
                    <a:pt x="74" y="227"/>
                  </a:cubicBezTo>
                  <a:close/>
                  <a:moveTo>
                    <a:pt x="87" y="248"/>
                  </a:moveTo>
                  <a:cubicBezTo>
                    <a:pt x="87" y="248"/>
                    <a:pt x="87" y="248"/>
                    <a:pt x="87" y="248"/>
                  </a:cubicBezTo>
                  <a:cubicBezTo>
                    <a:pt x="87" y="248"/>
                    <a:pt x="87" y="249"/>
                    <a:pt x="86" y="249"/>
                  </a:cubicBezTo>
                  <a:cubicBezTo>
                    <a:pt x="85" y="249"/>
                    <a:pt x="83" y="249"/>
                    <a:pt x="83" y="248"/>
                  </a:cubicBezTo>
                  <a:cubicBezTo>
                    <a:pt x="83" y="248"/>
                    <a:pt x="84" y="246"/>
                    <a:pt x="85" y="246"/>
                  </a:cubicBezTo>
                  <a:cubicBezTo>
                    <a:pt x="85" y="246"/>
                    <a:pt x="86" y="245"/>
                    <a:pt x="86" y="245"/>
                  </a:cubicBezTo>
                  <a:cubicBezTo>
                    <a:pt x="86" y="245"/>
                    <a:pt x="86" y="244"/>
                    <a:pt x="86" y="244"/>
                  </a:cubicBezTo>
                  <a:cubicBezTo>
                    <a:pt x="87" y="244"/>
                    <a:pt x="88" y="246"/>
                    <a:pt x="88" y="246"/>
                  </a:cubicBezTo>
                  <a:cubicBezTo>
                    <a:pt x="87" y="248"/>
                    <a:pt x="87" y="248"/>
                    <a:pt x="87" y="248"/>
                  </a:cubicBezTo>
                  <a:close/>
                  <a:moveTo>
                    <a:pt x="95" y="255"/>
                  </a:moveTo>
                  <a:cubicBezTo>
                    <a:pt x="95" y="255"/>
                    <a:pt x="95" y="255"/>
                    <a:pt x="95" y="255"/>
                  </a:cubicBezTo>
                  <a:cubicBezTo>
                    <a:pt x="95" y="254"/>
                    <a:pt x="97" y="252"/>
                    <a:pt x="97" y="251"/>
                  </a:cubicBezTo>
                  <a:cubicBezTo>
                    <a:pt x="98" y="251"/>
                    <a:pt x="98" y="250"/>
                    <a:pt x="98" y="250"/>
                  </a:cubicBezTo>
                  <a:cubicBezTo>
                    <a:pt x="99" y="249"/>
                    <a:pt x="100" y="249"/>
                    <a:pt x="101" y="249"/>
                  </a:cubicBezTo>
                  <a:cubicBezTo>
                    <a:pt x="103" y="250"/>
                    <a:pt x="105" y="252"/>
                    <a:pt x="104" y="252"/>
                  </a:cubicBezTo>
                  <a:cubicBezTo>
                    <a:pt x="104" y="253"/>
                    <a:pt x="103" y="252"/>
                    <a:pt x="103" y="255"/>
                  </a:cubicBezTo>
                  <a:cubicBezTo>
                    <a:pt x="103" y="258"/>
                    <a:pt x="103" y="258"/>
                    <a:pt x="103" y="259"/>
                  </a:cubicBezTo>
                  <a:cubicBezTo>
                    <a:pt x="104" y="260"/>
                    <a:pt x="103" y="263"/>
                    <a:pt x="103" y="263"/>
                  </a:cubicBezTo>
                  <a:cubicBezTo>
                    <a:pt x="103" y="263"/>
                    <a:pt x="102" y="265"/>
                    <a:pt x="101" y="265"/>
                  </a:cubicBezTo>
                  <a:cubicBezTo>
                    <a:pt x="101" y="265"/>
                    <a:pt x="101" y="265"/>
                    <a:pt x="99" y="264"/>
                  </a:cubicBezTo>
                  <a:cubicBezTo>
                    <a:pt x="98" y="264"/>
                    <a:pt x="95" y="262"/>
                    <a:pt x="95" y="262"/>
                  </a:cubicBezTo>
                  <a:cubicBezTo>
                    <a:pt x="95" y="262"/>
                    <a:pt x="95" y="257"/>
                    <a:pt x="95" y="257"/>
                  </a:cubicBezTo>
                  <a:cubicBezTo>
                    <a:pt x="95" y="256"/>
                    <a:pt x="94" y="255"/>
                    <a:pt x="94" y="255"/>
                  </a:cubicBezTo>
                  <a:cubicBezTo>
                    <a:pt x="95" y="255"/>
                    <a:pt x="95" y="255"/>
                    <a:pt x="95" y="255"/>
                  </a:cubicBezTo>
                  <a:close/>
                  <a:moveTo>
                    <a:pt x="74" y="210"/>
                  </a:moveTo>
                  <a:cubicBezTo>
                    <a:pt x="74" y="210"/>
                    <a:pt x="74" y="210"/>
                    <a:pt x="74" y="210"/>
                  </a:cubicBezTo>
                  <a:cubicBezTo>
                    <a:pt x="74" y="210"/>
                    <a:pt x="74" y="209"/>
                    <a:pt x="76" y="209"/>
                  </a:cubicBezTo>
                  <a:cubicBezTo>
                    <a:pt x="77" y="210"/>
                    <a:pt x="77" y="211"/>
                    <a:pt x="77" y="212"/>
                  </a:cubicBezTo>
                  <a:cubicBezTo>
                    <a:pt x="77" y="213"/>
                    <a:pt x="80" y="213"/>
                    <a:pt x="79" y="214"/>
                  </a:cubicBezTo>
                  <a:cubicBezTo>
                    <a:pt x="77" y="215"/>
                    <a:pt x="76" y="215"/>
                    <a:pt x="76" y="215"/>
                  </a:cubicBezTo>
                  <a:cubicBezTo>
                    <a:pt x="76" y="214"/>
                    <a:pt x="75" y="215"/>
                    <a:pt x="75" y="214"/>
                  </a:cubicBezTo>
                  <a:cubicBezTo>
                    <a:pt x="75" y="213"/>
                    <a:pt x="73" y="212"/>
                    <a:pt x="73" y="212"/>
                  </a:cubicBezTo>
                  <a:cubicBezTo>
                    <a:pt x="73" y="212"/>
                    <a:pt x="74" y="210"/>
                    <a:pt x="74" y="210"/>
                  </a:cubicBezTo>
                  <a:close/>
                  <a:moveTo>
                    <a:pt x="61" y="196"/>
                  </a:moveTo>
                  <a:cubicBezTo>
                    <a:pt x="61" y="196"/>
                    <a:pt x="61" y="196"/>
                    <a:pt x="61" y="196"/>
                  </a:cubicBezTo>
                  <a:cubicBezTo>
                    <a:pt x="63" y="197"/>
                    <a:pt x="64" y="196"/>
                    <a:pt x="64" y="197"/>
                  </a:cubicBezTo>
                  <a:cubicBezTo>
                    <a:pt x="65" y="197"/>
                    <a:pt x="66" y="198"/>
                    <a:pt x="65" y="199"/>
                  </a:cubicBezTo>
                  <a:cubicBezTo>
                    <a:pt x="63" y="200"/>
                    <a:pt x="63" y="200"/>
                    <a:pt x="61" y="200"/>
                  </a:cubicBezTo>
                  <a:cubicBezTo>
                    <a:pt x="60" y="200"/>
                    <a:pt x="62" y="200"/>
                    <a:pt x="60" y="200"/>
                  </a:cubicBezTo>
                  <a:cubicBezTo>
                    <a:pt x="58" y="200"/>
                    <a:pt x="55" y="202"/>
                    <a:pt x="57" y="199"/>
                  </a:cubicBezTo>
                  <a:cubicBezTo>
                    <a:pt x="59" y="197"/>
                    <a:pt x="61" y="196"/>
                    <a:pt x="61" y="196"/>
                  </a:cubicBezTo>
                  <a:close/>
                  <a:moveTo>
                    <a:pt x="72" y="191"/>
                  </a:moveTo>
                  <a:cubicBezTo>
                    <a:pt x="72" y="191"/>
                    <a:pt x="72" y="191"/>
                    <a:pt x="72" y="191"/>
                  </a:cubicBezTo>
                  <a:cubicBezTo>
                    <a:pt x="73" y="191"/>
                    <a:pt x="74" y="189"/>
                    <a:pt x="75" y="190"/>
                  </a:cubicBezTo>
                  <a:cubicBezTo>
                    <a:pt x="76" y="191"/>
                    <a:pt x="78" y="192"/>
                    <a:pt x="76" y="193"/>
                  </a:cubicBezTo>
                  <a:cubicBezTo>
                    <a:pt x="74" y="194"/>
                    <a:pt x="74" y="194"/>
                    <a:pt x="73" y="195"/>
                  </a:cubicBezTo>
                  <a:cubicBezTo>
                    <a:pt x="71" y="196"/>
                    <a:pt x="69" y="197"/>
                    <a:pt x="68" y="197"/>
                  </a:cubicBezTo>
                  <a:cubicBezTo>
                    <a:pt x="67" y="197"/>
                    <a:pt x="66" y="195"/>
                    <a:pt x="67" y="195"/>
                  </a:cubicBezTo>
                  <a:cubicBezTo>
                    <a:pt x="68" y="195"/>
                    <a:pt x="69" y="194"/>
                    <a:pt x="70" y="194"/>
                  </a:cubicBezTo>
                  <a:cubicBezTo>
                    <a:pt x="70" y="193"/>
                    <a:pt x="72" y="191"/>
                    <a:pt x="72" y="191"/>
                  </a:cubicBezTo>
                  <a:close/>
                  <a:moveTo>
                    <a:pt x="78" y="171"/>
                  </a:moveTo>
                  <a:cubicBezTo>
                    <a:pt x="78" y="171"/>
                    <a:pt x="78" y="171"/>
                    <a:pt x="78" y="171"/>
                  </a:cubicBezTo>
                  <a:cubicBezTo>
                    <a:pt x="78" y="171"/>
                    <a:pt x="78" y="168"/>
                    <a:pt x="79" y="169"/>
                  </a:cubicBezTo>
                  <a:cubicBezTo>
                    <a:pt x="81" y="169"/>
                    <a:pt x="81" y="169"/>
                    <a:pt x="81" y="170"/>
                  </a:cubicBezTo>
                  <a:cubicBezTo>
                    <a:pt x="81" y="171"/>
                    <a:pt x="83" y="170"/>
                    <a:pt x="81" y="171"/>
                  </a:cubicBezTo>
                  <a:cubicBezTo>
                    <a:pt x="80" y="171"/>
                    <a:pt x="78" y="171"/>
                    <a:pt x="78" y="171"/>
                  </a:cubicBezTo>
                  <a:close/>
                  <a:moveTo>
                    <a:pt x="87" y="181"/>
                  </a:moveTo>
                  <a:cubicBezTo>
                    <a:pt x="87" y="181"/>
                    <a:pt x="87" y="181"/>
                    <a:pt x="87" y="181"/>
                  </a:cubicBezTo>
                  <a:cubicBezTo>
                    <a:pt x="87" y="181"/>
                    <a:pt x="88" y="179"/>
                    <a:pt x="89" y="179"/>
                  </a:cubicBezTo>
                  <a:cubicBezTo>
                    <a:pt x="89" y="179"/>
                    <a:pt x="90" y="179"/>
                    <a:pt x="90" y="180"/>
                  </a:cubicBezTo>
                  <a:cubicBezTo>
                    <a:pt x="90" y="181"/>
                    <a:pt x="90" y="183"/>
                    <a:pt x="89" y="183"/>
                  </a:cubicBezTo>
                  <a:cubicBezTo>
                    <a:pt x="88" y="183"/>
                    <a:pt x="88" y="184"/>
                    <a:pt x="87" y="183"/>
                  </a:cubicBezTo>
                  <a:cubicBezTo>
                    <a:pt x="86" y="183"/>
                    <a:pt x="87" y="181"/>
                    <a:pt x="87" y="181"/>
                  </a:cubicBezTo>
                  <a:close/>
                  <a:moveTo>
                    <a:pt x="82" y="177"/>
                  </a:moveTo>
                  <a:cubicBezTo>
                    <a:pt x="82" y="177"/>
                    <a:pt x="82" y="177"/>
                    <a:pt x="82" y="177"/>
                  </a:cubicBezTo>
                  <a:cubicBezTo>
                    <a:pt x="82" y="177"/>
                    <a:pt x="81" y="173"/>
                    <a:pt x="83" y="173"/>
                  </a:cubicBezTo>
                  <a:cubicBezTo>
                    <a:pt x="85" y="172"/>
                    <a:pt x="86" y="172"/>
                    <a:pt x="86" y="172"/>
                  </a:cubicBezTo>
                  <a:cubicBezTo>
                    <a:pt x="86" y="172"/>
                    <a:pt x="89" y="176"/>
                    <a:pt x="89" y="176"/>
                  </a:cubicBezTo>
                  <a:cubicBezTo>
                    <a:pt x="88" y="177"/>
                    <a:pt x="88" y="178"/>
                    <a:pt x="86" y="178"/>
                  </a:cubicBezTo>
                  <a:cubicBezTo>
                    <a:pt x="85" y="178"/>
                    <a:pt x="84" y="179"/>
                    <a:pt x="84" y="178"/>
                  </a:cubicBezTo>
                  <a:cubicBezTo>
                    <a:pt x="83" y="177"/>
                    <a:pt x="82" y="177"/>
                    <a:pt x="82" y="177"/>
                  </a:cubicBezTo>
                  <a:close/>
                  <a:moveTo>
                    <a:pt x="45" y="174"/>
                  </a:moveTo>
                  <a:cubicBezTo>
                    <a:pt x="45" y="174"/>
                    <a:pt x="45" y="174"/>
                    <a:pt x="45" y="174"/>
                  </a:cubicBezTo>
                  <a:cubicBezTo>
                    <a:pt x="46" y="174"/>
                    <a:pt x="46" y="173"/>
                    <a:pt x="46" y="175"/>
                  </a:cubicBezTo>
                  <a:cubicBezTo>
                    <a:pt x="46" y="176"/>
                    <a:pt x="46" y="177"/>
                    <a:pt x="46" y="177"/>
                  </a:cubicBezTo>
                  <a:cubicBezTo>
                    <a:pt x="46" y="177"/>
                    <a:pt x="45" y="179"/>
                    <a:pt x="44" y="178"/>
                  </a:cubicBezTo>
                  <a:cubicBezTo>
                    <a:pt x="43" y="177"/>
                    <a:pt x="43" y="176"/>
                    <a:pt x="43" y="176"/>
                  </a:cubicBezTo>
                  <a:cubicBezTo>
                    <a:pt x="45" y="174"/>
                    <a:pt x="45" y="174"/>
                    <a:pt x="45" y="174"/>
                  </a:cubicBezTo>
                  <a:close/>
                  <a:moveTo>
                    <a:pt x="53" y="164"/>
                  </a:moveTo>
                  <a:cubicBezTo>
                    <a:pt x="53" y="164"/>
                    <a:pt x="53" y="164"/>
                    <a:pt x="53" y="164"/>
                  </a:cubicBezTo>
                  <a:cubicBezTo>
                    <a:pt x="54" y="165"/>
                    <a:pt x="56" y="167"/>
                    <a:pt x="56" y="167"/>
                  </a:cubicBezTo>
                  <a:cubicBezTo>
                    <a:pt x="53" y="170"/>
                    <a:pt x="53" y="170"/>
                    <a:pt x="53" y="170"/>
                  </a:cubicBezTo>
                  <a:cubicBezTo>
                    <a:pt x="53" y="170"/>
                    <a:pt x="50" y="171"/>
                    <a:pt x="50" y="172"/>
                  </a:cubicBezTo>
                  <a:cubicBezTo>
                    <a:pt x="49" y="172"/>
                    <a:pt x="51" y="175"/>
                    <a:pt x="49" y="174"/>
                  </a:cubicBezTo>
                  <a:cubicBezTo>
                    <a:pt x="47" y="173"/>
                    <a:pt x="46" y="171"/>
                    <a:pt x="47" y="171"/>
                  </a:cubicBezTo>
                  <a:cubicBezTo>
                    <a:pt x="48" y="170"/>
                    <a:pt x="48" y="170"/>
                    <a:pt x="49" y="169"/>
                  </a:cubicBezTo>
                  <a:cubicBezTo>
                    <a:pt x="50" y="168"/>
                    <a:pt x="52" y="165"/>
                    <a:pt x="52" y="165"/>
                  </a:cubicBezTo>
                  <a:cubicBezTo>
                    <a:pt x="53" y="164"/>
                    <a:pt x="53" y="164"/>
                    <a:pt x="53" y="164"/>
                  </a:cubicBezTo>
                  <a:close/>
                  <a:moveTo>
                    <a:pt x="58" y="150"/>
                  </a:moveTo>
                  <a:cubicBezTo>
                    <a:pt x="58" y="150"/>
                    <a:pt x="58" y="150"/>
                    <a:pt x="58" y="150"/>
                  </a:cubicBezTo>
                  <a:cubicBezTo>
                    <a:pt x="58" y="150"/>
                    <a:pt x="60" y="150"/>
                    <a:pt x="61" y="151"/>
                  </a:cubicBezTo>
                  <a:cubicBezTo>
                    <a:pt x="61" y="151"/>
                    <a:pt x="62" y="154"/>
                    <a:pt x="62" y="154"/>
                  </a:cubicBezTo>
                  <a:cubicBezTo>
                    <a:pt x="62" y="154"/>
                    <a:pt x="63" y="155"/>
                    <a:pt x="62" y="156"/>
                  </a:cubicBezTo>
                  <a:cubicBezTo>
                    <a:pt x="61" y="157"/>
                    <a:pt x="59" y="158"/>
                    <a:pt x="59" y="158"/>
                  </a:cubicBezTo>
                  <a:cubicBezTo>
                    <a:pt x="59" y="163"/>
                    <a:pt x="59" y="163"/>
                    <a:pt x="59" y="163"/>
                  </a:cubicBezTo>
                  <a:cubicBezTo>
                    <a:pt x="58" y="165"/>
                    <a:pt x="58" y="165"/>
                    <a:pt x="58" y="165"/>
                  </a:cubicBezTo>
                  <a:cubicBezTo>
                    <a:pt x="55" y="164"/>
                    <a:pt x="55" y="164"/>
                    <a:pt x="55" y="164"/>
                  </a:cubicBezTo>
                  <a:cubicBezTo>
                    <a:pt x="55" y="158"/>
                    <a:pt x="55" y="158"/>
                    <a:pt x="55" y="158"/>
                  </a:cubicBezTo>
                  <a:cubicBezTo>
                    <a:pt x="54" y="155"/>
                    <a:pt x="54" y="155"/>
                    <a:pt x="54" y="155"/>
                  </a:cubicBezTo>
                  <a:cubicBezTo>
                    <a:pt x="57" y="152"/>
                    <a:pt x="57" y="152"/>
                    <a:pt x="57" y="152"/>
                  </a:cubicBezTo>
                  <a:cubicBezTo>
                    <a:pt x="58" y="150"/>
                    <a:pt x="58" y="150"/>
                    <a:pt x="58" y="150"/>
                  </a:cubicBezTo>
                  <a:close/>
                  <a:moveTo>
                    <a:pt x="60" y="142"/>
                  </a:moveTo>
                  <a:cubicBezTo>
                    <a:pt x="60" y="142"/>
                    <a:pt x="60" y="142"/>
                    <a:pt x="60" y="142"/>
                  </a:cubicBezTo>
                  <a:cubicBezTo>
                    <a:pt x="60" y="142"/>
                    <a:pt x="62" y="141"/>
                    <a:pt x="63" y="142"/>
                  </a:cubicBezTo>
                  <a:cubicBezTo>
                    <a:pt x="64" y="143"/>
                    <a:pt x="64" y="141"/>
                    <a:pt x="65" y="143"/>
                  </a:cubicBezTo>
                  <a:cubicBezTo>
                    <a:pt x="66" y="145"/>
                    <a:pt x="67" y="145"/>
                    <a:pt x="66" y="146"/>
                  </a:cubicBezTo>
                  <a:cubicBezTo>
                    <a:pt x="66" y="147"/>
                    <a:pt x="66" y="148"/>
                    <a:pt x="65" y="149"/>
                  </a:cubicBezTo>
                  <a:cubicBezTo>
                    <a:pt x="64" y="150"/>
                    <a:pt x="65" y="151"/>
                    <a:pt x="63" y="150"/>
                  </a:cubicBezTo>
                  <a:cubicBezTo>
                    <a:pt x="61" y="149"/>
                    <a:pt x="61" y="149"/>
                    <a:pt x="60" y="148"/>
                  </a:cubicBezTo>
                  <a:cubicBezTo>
                    <a:pt x="59" y="147"/>
                    <a:pt x="59" y="147"/>
                    <a:pt x="59" y="147"/>
                  </a:cubicBezTo>
                  <a:cubicBezTo>
                    <a:pt x="60" y="142"/>
                    <a:pt x="60" y="142"/>
                    <a:pt x="60" y="142"/>
                  </a:cubicBezTo>
                  <a:close/>
                  <a:moveTo>
                    <a:pt x="69" y="132"/>
                  </a:moveTo>
                  <a:cubicBezTo>
                    <a:pt x="69" y="132"/>
                    <a:pt x="69" y="132"/>
                    <a:pt x="69" y="132"/>
                  </a:cubicBezTo>
                  <a:cubicBezTo>
                    <a:pt x="69" y="132"/>
                    <a:pt x="70" y="131"/>
                    <a:pt x="69" y="133"/>
                  </a:cubicBezTo>
                  <a:cubicBezTo>
                    <a:pt x="67" y="136"/>
                    <a:pt x="67" y="137"/>
                    <a:pt x="68" y="137"/>
                  </a:cubicBezTo>
                  <a:cubicBezTo>
                    <a:pt x="68" y="137"/>
                    <a:pt x="69" y="137"/>
                    <a:pt x="69" y="137"/>
                  </a:cubicBezTo>
                  <a:cubicBezTo>
                    <a:pt x="69" y="141"/>
                    <a:pt x="69" y="141"/>
                    <a:pt x="69" y="141"/>
                  </a:cubicBezTo>
                  <a:cubicBezTo>
                    <a:pt x="69" y="141"/>
                    <a:pt x="69" y="142"/>
                    <a:pt x="66" y="141"/>
                  </a:cubicBezTo>
                  <a:cubicBezTo>
                    <a:pt x="63" y="141"/>
                    <a:pt x="61" y="140"/>
                    <a:pt x="61" y="140"/>
                  </a:cubicBezTo>
                  <a:cubicBezTo>
                    <a:pt x="58" y="137"/>
                    <a:pt x="58" y="137"/>
                    <a:pt x="58" y="137"/>
                  </a:cubicBezTo>
                  <a:cubicBezTo>
                    <a:pt x="58" y="137"/>
                    <a:pt x="57" y="136"/>
                    <a:pt x="59" y="134"/>
                  </a:cubicBezTo>
                  <a:cubicBezTo>
                    <a:pt x="60" y="132"/>
                    <a:pt x="63" y="133"/>
                    <a:pt x="63" y="133"/>
                  </a:cubicBezTo>
                  <a:cubicBezTo>
                    <a:pt x="63" y="133"/>
                    <a:pt x="64" y="135"/>
                    <a:pt x="65" y="133"/>
                  </a:cubicBezTo>
                  <a:cubicBezTo>
                    <a:pt x="66" y="131"/>
                    <a:pt x="66" y="129"/>
                    <a:pt x="67" y="130"/>
                  </a:cubicBezTo>
                  <a:cubicBezTo>
                    <a:pt x="68" y="131"/>
                    <a:pt x="69" y="132"/>
                    <a:pt x="69" y="132"/>
                  </a:cubicBezTo>
                  <a:close/>
                  <a:moveTo>
                    <a:pt x="77" y="121"/>
                  </a:moveTo>
                  <a:cubicBezTo>
                    <a:pt x="77" y="121"/>
                    <a:pt x="77" y="121"/>
                    <a:pt x="77" y="121"/>
                  </a:cubicBezTo>
                  <a:cubicBezTo>
                    <a:pt x="76" y="120"/>
                    <a:pt x="76" y="118"/>
                    <a:pt x="76" y="118"/>
                  </a:cubicBezTo>
                  <a:cubicBezTo>
                    <a:pt x="77" y="116"/>
                    <a:pt x="77" y="116"/>
                    <a:pt x="77" y="116"/>
                  </a:cubicBezTo>
                  <a:cubicBezTo>
                    <a:pt x="77" y="116"/>
                    <a:pt x="75" y="114"/>
                    <a:pt x="75" y="113"/>
                  </a:cubicBezTo>
                  <a:cubicBezTo>
                    <a:pt x="75" y="112"/>
                    <a:pt x="75" y="110"/>
                    <a:pt x="77" y="109"/>
                  </a:cubicBezTo>
                  <a:cubicBezTo>
                    <a:pt x="78" y="108"/>
                    <a:pt x="79" y="106"/>
                    <a:pt x="80" y="106"/>
                  </a:cubicBezTo>
                  <a:cubicBezTo>
                    <a:pt x="80" y="107"/>
                    <a:pt x="80" y="107"/>
                    <a:pt x="81" y="109"/>
                  </a:cubicBezTo>
                  <a:cubicBezTo>
                    <a:pt x="82" y="110"/>
                    <a:pt x="82" y="112"/>
                    <a:pt x="83" y="111"/>
                  </a:cubicBezTo>
                  <a:cubicBezTo>
                    <a:pt x="84" y="110"/>
                    <a:pt x="84" y="109"/>
                    <a:pt x="85" y="108"/>
                  </a:cubicBezTo>
                  <a:cubicBezTo>
                    <a:pt x="86" y="107"/>
                    <a:pt x="87" y="104"/>
                    <a:pt x="87" y="104"/>
                  </a:cubicBezTo>
                  <a:cubicBezTo>
                    <a:pt x="87" y="104"/>
                    <a:pt x="89" y="105"/>
                    <a:pt x="90" y="104"/>
                  </a:cubicBezTo>
                  <a:cubicBezTo>
                    <a:pt x="92" y="103"/>
                    <a:pt x="90" y="103"/>
                    <a:pt x="93" y="102"/>
                  </a:cubicBezTo>
                  <a:cubicBezTo>
                    <a:pt x="96" y="102"/>
                    <a:pt x="97" y="102"/>
                    <a:pt x="98" y="100"/>
                  </a:cubicBezTo>
                  <a:cubicBezTo>
                    <a:pt x="99" y="99"/>
                    <a:pt x="99" y="100"/>
                    <a:pt x="100" y="99"/>
                  </a:cubicBezTo>
                  <a:cubicBezTo>
                    <a:pt x="101" y="98"/>
                    <a:pt x="102" y="97"/>
                    <a:pt x="103" y="97"/>
                  </a:cubicBezTo>
                  <a:cubicBezTo>
                    <a:pt x="104" y="98"/>
                    <a:pt x="105" y="99"/>
                    <a:pt x="105" y="100"/>
                  </a:cubicBezTo>
                  <a:cubicBezTo>
                    <a:pt x="105" y="101"/>
                    <a:pt x="106" y="103"/>
                    <a:pt x="105" y="104"/>
                  </a:cubicBezTo>
                  <a:cubicBezTo>
                    <a:pt x="104" y="105"/>
                    <a:pt x="104" y="106"/>
                    <a:pt x="103" y="106"/>
                  </a:cubicBezTo>
                  <a:cubicBezTo>
                    <a:pt x="102" y="107"/>
                    <a:pt x="99" y="109"/>
                    <a:pt x="99" y="109"/>
                  </a:cubicBezTo>
                  <a:cubicBezTo>
                    <a:pt x="99" y="109"/>
                    <a:pt x="99" y="111"/>
                    <a:pt x="100" y="111"/>
                  </a:cubicBezTo>
                  <a:cubicBezTo>
                    <a:pt x="101" y="111"/>
                    <a:pt x="103" y="108"/>
                    <a:pt x="103" y="110"/>
                  </a:cubicBezTo>
                  <a:cubicBezTo>
                    <a:pt x="102" y="112"/>
                    <a:pt x="105" y="113"/>
                    <a:pt x="102" y="114"/>
                  </a:cubicBezTo>
                  <a:cubicBezTo>
                    <a:pt x="100" y="114"/>
                    <a:pt x="98" y="113"/>
                    <a:pt x="98" y="113"/>
                  </a:cubicBezTo>
                  <a:cubicBezTo>
                    <a:pt x="96" y="116"/>
                    <a:pt x="96" y="116"/>
                    <a:pt x="96" y="116"/>
                  </a:cubicBezTo>
                  <a:cubicBezTo>
                    <a:pt x="96" y="116"/>
                    <a:pt x="94" y="115"/>
                    <a:pt x="94" y="116"/>
                  </a:cubicBezTo>
                  <a:cubicBezTo>
                    <a:pt x="94" y="117"/>
                    <a:pt x="95" y="119"/>
                    <a:pt x="95" y="119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0" y="120"/>
                    <a:pt x="90" y="121"/>
                  </a:cubicBezTo>
                  <a:cubicBezTo>
                    <a:pt x="91" y="122"/>
                    <a:pt x="92" y="124"/>
                    <a:pt x="92" y="124"/>
                  </a:cubicBezTo>
                  <a:cubicBezTo>
                    <a:pt x="92" y="124"/>
                    <a:pt x="92" y="126"/>
                    <a:pt x="90" y="126"/>
                  </a:cubicBezTo>
                  <a:cubicBezTo>
                    <a:pt x="88" y="126"/>
                    <a:pt x="86" y="126"/>
                    <a:pt x="85" y="126"/>
                  </a:cubicBezTo>
                  <a:cubicBezTo>
                    <a:pt x="84" y="125"/>
                    <a:pt x="84" y="125"/>
                    <a:pt x="84" y="125"/>
                  </a:cubicBezTo>
                  <a:cubicBezTo>
                    <a:pt x="83" y="128"/>
                    <a:pt x="83" y="128"/>
                    <a:pt x="83" y="128"/>
                  </a:cubicBezTo>
                  <a:cubicBezTo>
                    <a:pt x="83" y="128"/>
                    <a:pt x="84" y="129"/>
                    <a:pt x="83" y="130"/>
                  </a:cubicBezTo>
                  <a:cubicBezTo>
                    <a:pt x="82" y="131"/>
                    <a:pt x="79" y="131"/>
                    <a:pt x="79" y="131"/>
                  </a:cubicBezTo>
                  <a:cubicBezTo>
                    <a:pt x="79" y="131"/>
                    <a:pt x="78" y="131"/>
                    <a:pt x="78" y="131"/>
                  </a:cubicBezTo>
                  <a:cubicBezTo>
                    <a:pt x="78" y="132"/>
                    <a:pt x="77" y="134"/>
                    <a:pt x="76" y="134"/>
                  </a:cubicBezTo>
                  <a:cubicBezTo>
                    <a:pt x="75" y="133"/>
                    <a:pt x="73" y="132"/>
                    <a:pt x="72" y="131"/>
                  </a:cubicBezTo>
                  <a:cubicBezTo>
                    <a:pt x="72" y="130"/>
                    <a:pt x="71" y="126"/>
                    <a:pt x="73" y="127"/>
                  </a:cubicBezTo>
                  <a:cubicBezTo>
                    <a:pt x="75" y="127"/>
                    <a:pt x="77" y="128"/>
                    <a:pt x="77" y="126"/>
                  </a:cubicBezTo>
                  <a:cubicBezTo>
                    <a:pt x="77" y="124"/>
                    <a:pt x="76" y="123"/>
                    <a:pt x="76" y="123"/>
                  </a:cubicBezTo>
                  <a:cubicBezTo>
                    <a:pt x="77" y="121"/>
                    <a:pt x="77" y="121"/>
                    <a:pt x="77" y="121"/>
                  </a:cubicBezTo>
                  <a:close/>
                  <a:moveTo>
                    <a:pt x="267" y="15"/>
                  </a:moveTo>
                  <a:cubicBezTo>
                    <a:pt x="267" y="15"/>
                    <a:pt x="267" y="15"/>
                    <a:pt x="267" y="15"/>
                  </a:cubicBezTo>
                  <a:cubicBezTo>
                    <a:pt x="268" y="15"/>
                    <a:pt x="271" y="16"/>
                    <a:pt x="271" y="15"/>
                  </a:cubicBezTo>
                  <a:cubicBezTo>
                    <a:pt x="271" y="15"/>
                    <a:pt x="272" y="13"/>
                    <a:pt x="272" y="13"/>
                  </a:cubicBezTo>
                  <a:cubicBezTo>
                    <a:pt x="271" y="12"/>
                    <a:pt x="270" y="11"/>
                    <a:pt x="269" y="12"/>
                  </a:cubicBezTo>
                  <a:cubicBezTo>
                    <a:pt x="268" y="12"/>
                    <a:pt x="267" y="13"/>
                    <a:pt x="267" y="13"/>
                  </a:cubicBezTo>
                  <a:cubicBezTo>
                    <a:pt x="267" y="14"/>
                    <a:pt x="267" y="15"/>
                    <a:pt x="267" y="15"/>
                  </a:cubicBezTo>
                  <a:close/>
                  <a:moveTo>
                    <a:pt x="235" y="32"/>
                  </a:moveTo>
                  <a:cubicBezTo>
                    <a:pt x="235" y="32"/>
                    <a:pt x="235" y="32"/>
                    <a:pt x="235" y="32"/>
                  </a:cubicBezTo>
                  <a:cubicBezTo>
                    <a:pt x="236" y="32"/>
                    <a:pt x="237" y="30"/>
                    <a:pt x="237" y="31"/>
                  </a:cubicBezTo>
                  <a:cubicBezTo>
                    <a:pt x="237" y="33"/>
                    <a:pt x="238" y="33"/>
                    <a:pt x="237" y="34"/>
                  </a:cubicBezTo>
                  <a:cubicBezTo>
                    <a:pt x="236" y="34"/>
                    <a:pt x="234" y="36"/>
                    <a:pt x="233" y="35"/>
                  </a:cubicBezTo>
                  <a:cubicBezTo>
                    <a:pt x="233" y="35"/>
                    <a:pt x="234" y="31"/>
                    <a:pt x="234" y="31"/>
                  </a:cubicBezTo>
                  <a:cubicBezTo>
                    <a:pt x="235" y="32"/>
                    <a:pt x="235" y="32"/>
                    <a:pt x="235" y="32"/>
                  </a:cubicBezTo>
                  <a:close/>
                  <a:moveTo>
                    <a:pt x="254" y="34"/>
                  </a:moveTo>
                  <a:cubicBezTo>
                    <a:pt x="254" y="34"/>
                    <a:pt x="254" y="34"/>
                    <a:pt x="254" y="34"/>
                  </a:cubicBezTo>
                  <a:cubicBezTo>
                    <a:pt x="254" y="34"/>
                    <a:pt x="254" y="35"/>
                    <a:pt x="252" y="34"/>
                  </a:cubicBezTo>
                  <a:cubicBezTo>
                    <a:pt x="249" y="34"/>
                    <a:pt x="248" y="35"/>
                    <a:pt x="248" y="33"/>
                  </a:cubicBezTo>
                  <a:cubicBezTo>
                    <a:pt x="248" y="32"/>
                    <a:pt x="249" y="31"/>
                    <a:pt x="247" y="30"/>
                  </a:cubicBezTo>
                  <a:cubicBezTo>
                    <a:pt x="245" y="30"/>
                    <a:pt x="245" y="30"/>
                    <a:pt x="245" y="30"/>
                  </a:cubicBezTo>
                  <a:cubicBezTo>
                    <a:pt x="245" y="30"/>
                    <a:pt x="244" y="28"/>
                    <a:pt x="245" y="27"/>
                  </a:cubicBezTo>
                  <a:cubicBezTo>
                    <a:pt x="247" y="25"/>
                    <a:pt x="247" y="26"/>
                    <a:pt x="248" y="26"/>
                  </a:cubicBezTo>
                  <a:cubicBezTo>
                    <a:pt x="250" y="26"/>
                    <a:pt x="249" y="26"/>
                    <a:pt x="251" y="27"/>
                  </a:cubicBezTo>
                  <a:cubicBezTo>
                    <a:pt x="253" y="27"/>
                    <a:pt x="254" y="28"/>
                    <a:pt x="254" y="26"/>
                  </a:cubicBezTo>
                  <a:cubicBezTo>
                    <a:pt x="254" y="25"/>
                    <a:pt x="255" y="25"/>
                    <a:pt x="253" y="23"/>
                  </a:cubicBezTo>
                  <a:cubicBezTo>
                    <a:pt x="252" y="21"/>
                    <a:pt x="252" y="22"/>
                    <a:pt x="251" y="21"/>
                  </a:cubicBezTo>
                  <a:cubicBezTo>
                    <a:pt x="250" y="19"/>
                    <a:pt x="248" y="17"/>
                    <a:pt x="249" y="16"/>
                  </a:cubicBezTo>
                  <a:cubicBezTo>
                    <a:pt x="249" y="15"/>
                    <a:pt x="248" y="15"/>
                    <a:pt x="250" y="13"/>
                  </a:cubicBezTo>
                  <a:cubicBezTo>
                    <a:pt x="253" y="12"/>
                    <a:pt x="255" y="10"/>
                    <a:pt x="256" y="10"/>
                  </a:cubicBezTo>
                  <a:cubicBezTo>
                    <a:pt x="257" y="10"/>
                    <a:pt x="258" y="10"/>
                    <a:pt x="258" y="11"/>
                  </a:cubicBezTo>
                  <a:cubicBezTo>
                    <a:pt x="258" y="13"/>
                    <a:pt x="258" y="14"/>
                    <a:pt x="257" y="15"/>
                  </a:cubicBezTo>
                  <a:cubicBezTo>
                    <a:pt x="256" y="15"/>
                    <a:pt x="256" y="16"/>
                    <a:pt x="256" y="16"/>
                  </a:cubicBezTo>
                  <a:cubicBezTo>
                    <a:pt x="256" y="16"/>
                    <a:pt x="255" y="19"/>
                    <a:pt x="257" y="19"/>
                  </a:cubicBezTo>
                  <a:cubicBezTo>
                    <a:pt x="259" y="18"/>
                    <a:pt x="260" y="16"/>
                    <a:pt x="260" y="15"/>
                  </a:cubicBezTo>
                  <a:cubicBezTo>
                    <a:pt x="261" y="14"/>
                    <a:pt x="262" y="15"/>
                    <a:pt x="261" y="13"/>
                  </a:cubicBezTo>
                  <a:cubicBezTo>
                    <a:pt x="261" y="11"/>
                    <a:pt x="260" y="10"/>
                    <a:pt x="261" y="10"/>
                  </a:cubicBezTo>
                  <a:cubicBezTo>
                    <a:pt x="262" y="10"/>
                    <a:pt x="263" y="12"/>
                    <a:pt x="264" y="10"/>
                  </a:cubicBezTo>
                  <a:cubicBezTo>
                    <a:pt x="266" y="7"/>
                    <a:pt x="266" y="6"/>
                    <a:pt x="266" y="6"/>
                  </a:cubicBezTo>
                  <a:cubicBezTo>
                    <a:pt x="266" y="6"/>
                    <a:pt x="265" y="6"/>
                    <a:pt x="267" y="5"/>
                  </a:cubicBezTo>
                  <a:cubicBezTo>
                    <a:pt x="269" y="4"/>
                    <a:pt x="268" y="3"/>
                    <a:pt x="269" y="2"/>
                  </a:cubicBezTo>
                  <a:cubicBezTo>
                    <a:pt x="270" y="1"/>
                    <a:pt x="268" y="0"/>
                    <a:pt x="271" y="0"/>
                  </a:cubicBezTo>
                  <a:cubicBezTo>
                    <a:pt x="273" y="1"/>
                    <a:pt x="273" y="1"/>
                    <a:pt x="274" y="2"/>
                  </a:cubicBezTo>
                  <a:cubicBezTo>
                    <a:pt x="275" y="2"/>
                    <a:pt x="273" y="6"/>
                    <a:pt x="272" y="6"/>
                  </a:cubicBezTo>
                  <a:cubicBezTo>
                    <a:pt x="271" y="6"/>
                    <a:pt x="271" y="5"/>
                    <a:pt x="269" y="6"/>
                  </a:cubicBezTo>
                  <a:cubicBezTo>
                    <a:pt x="268" y="7"/>
                    <a:pt x="270" y="9"/>
                    <a:pt x="269" y="10"/>
                  </a:cubicBezTo>
                  <a:cubicBezTo>
                    <a:pt x="268" y="11"/>
                    <a:pt x="267" y="10"/>
                    <a:pt x="266" y="11"/>
                  </a:cubicBezTo>
                  <a:cubicBezTo>
                    <a:pt x="265" y="12"/>
                    <a:pt x="265" y="12"/>
                    <a:pt x="265" y="13"/>
                  </a:cubicBezTo>
                  <a:cubicBezTo>
                    <a:pt x="265" y="14"/>
                    <a:pt x="264" y="15"/>
                    <a:pt x="263" y="16"/>
                  </a:cubicBezTo>
                  <a:cubicBezTo>
                    <a:pt x="263" y="16"/>
                    <a:pt x="260" y="14"/>
                    <a:pt x="263" y="16"/>
                  </a:cubicBezTo>
                  <a:cubicBezTo>
                    <a:pt x="266" y="18"/>
                    <a:pt x="267" y="18"/>
                    <a:pt x="266" y="19"/>
                  </a:cubicBezTo>
                  <a:cubicBezTo>
                    <a:pt x="265" y="19"/>
                    <a:pt x="263" y="19"/>
                    <a:pt x="262" y="20"/>
                  </a:cubicBezTo>
                  <a:cubicBezTo>
                    <a:pt x="261" y="20"/>
                    <a:pt x="260" y="21"/>
                    <a:pt x="262" y="22"/>
                  </a:cubicBezTo>
                  <a:cubicBezTo>
                    <a:pt x="264" y="23"/>
                    <a:pt x="263" y="23"/>
                    <a:pt x="264" y="23"/>
                  </a:cubicBezTo>
                  <a:cubicBezTo>
                    <a:pt x="265" y="22"/>
                    <a:pt x="270" y="22"/>
                    <a:pt x="270" y="23"/>
                  </a:cubicBezTo>
                  <a:cubicBezTo>
                    <a:pt x="269" y="25"/>
                    <a:pt x="270" y="25"/>
                    <a:pt x="268" y="26"/>
                  </a:cubicBezTo>
                  <a:cubicBezTo>
                    <a:pt x="265" y="27"/>
                    <a:pt x="263" y="26"/>
                    <a:pt x="262" y="25"/>
                  </a:cubicBezTo>
                  <a:cubicBezTo>
                    <a:pt x="261" y="25"/>
                    <a:pt x="261" y="23"/>
                    <a:pt x="261" y="26"/>
                  </a:cubicBezTo>
                  <a:cubicBezTo>
                    <a:pt x="262" y="29"/>
                    <a:pt x="264" y="29"/>
                    <a:pt x="263" y="29"/>
                  </a:cubicBezTo>
                  <a:cubicBezTo>
                    <a:pt x="261" y="29"/>
                    <a:pt x="259" y="29"/>
                    <a:pt x="259" y="29"/>
                  </a:cubicBezTo>
                  <a:cubicBezTo>
                    <a:pt x="259" y="29"/>
                    <a:pt x="258" y="27"/>
                    <a:pt x="259" y="30"/>
                  </a:cubicBezTo>
                  <a:cubicBezTo>
                    <a:pt x="260" y="33"/>
                    <a:pt x="260" y="33"/>
                    <a:pt x="260" y="33"/>
                  </a:cubicBezTo>
                  <a:cubicBezTo>
                    <a:pt x="260" y="33"/>
                    <a:pt x="258" y="34"/>
                    <a:pt x="258" y="34"/>
                  </a:cubicBezTo>
                  <a:cubicBezTo>
                    <a:pt x="258" y="35"/>
                    <a:pt x="259" y="37"/>
                    <a:pt x="260" y="38"/>
                  </a:cubicBezTo>
                  <a:cubicBezTo>
                    <a:pt x="260" y="38"/>
                    <a:pt x="259" y="42"/>
                    <a:pt x="258" y="42"/>
                  </a:cubicBezTo>
                  <a:cubicBezTo>
                    <a:pt x="258" y="42"/>
                    <a:pt x="258" y="43"/>
                    <a:pt x="257" y="44"/>
                  </a:cubicBezTo>
                  <a:cubicBezTo>
                    <a:pt x="256" y="45"/>
                    <a:pt x="255" y="46"/>
                    <a:pt x="255" y="46"/>
                  </a:cubicBezTo>
                  <a:cubicBezTo>
                    <a:pt x="253" y="52"/>
                    <a:pt x="253" y="52"/>
                    <a:pt x="253" y="52"/>
                  </a:cubicBezTo>
                  <a:cubicBezTo>
                    <a:pt x="253" y="52"/>
                    <a:pt x="252" y="54"/>
                    <a:pt x="251" y="52"/>
                  </a:cubicBezTo>
                  <a:cubicBezTo>
                    <a:pt x="251" y="50"/>
                    <a:pt x="250" y="50"/>
                    <a:pt x="251" y="49"/>
                  </a:cubicBezTo>
                  <a:cubicBezTo>
                    <a:pt x="252" y="49"/>
                    <a:pt x="252" y="47"/>
                    <a:pt x="253" y="46"/>
                  </a:cubicBezTo>
                  <a:cubicBezTo>
                    <a:pt x="253" y="45"/>
                    <a:pt x="254" y="41"/>
                    <a:pt x="254" y="41"/>
                  </a:cubicBezTo>
                  <a:cubicBezTo>
                    <a:pt x="254" y="41"/>
                    <a:pt x="256" y="41"/>
                    <a:pt x="257" y="40"/>
                  </a:cubicBezTo>
                  <a:cubicBezTo>
                    <a:pt x="257" y="40"/>
                    <a:pt x="255" y="36"/>
                    <a:pt x="255" y="36"/>
                  </a:cubicBezTo>
                  <a:cubicBezTo>
                    <a:pt x="256" y="34"/>
                    <a:pt x="256" y="34"/>
                    <a:pt x="256" y="34"/>
                  </a:cubicBezTo>
                  <a:cubicBezTo>
                    <a:pt x="254" y="34"/>
                    <a:pt x="254" y="34"/>
                    <a:pt x="254" y="34"/>
                  </a:cubicBezTo>
                  <a:close/>
                  <a:moveTo>
                    <a:pt x="239" y="67"/>
                  </a:moveTo>
                  <a:cubicBezTo>
                    <a:pt x="239" y="67"/>
                    <a:pt x="239" y="67"/>
                    <a:pt x="239" y="67"/>
                  </a:cubicBezTo>
                  <a:cubicBezTo>
                    <a:pt x="239" y="67"/>
                    <a:pt x="242" y="63"/>
                    <a:pt x="243" y="64"/>
                  </a:cubicBezTo>
                  <a:cubicBezTo>
                    <a:pt x="243" y="64"/>
                    <a:pt x="243" y="65"/>
                    <a:pt x="243" y="66"/>
                  </a:cubicBezTo>
                  <a:cubicBezTo>
                    <a:pt x="243" y="66"/>
                    <a:pt x="244" y="68"/>
                    <a:pt x="243" y="68"/>
                  </a:cubicBezTo>
                  <a:cubicBezTo>
                    <a:pt x="242" y="68"/>
                    <a:pt x="241" y="68"/>
                    <a:pt x="240" y="68"/>
                  </a:cubicBezTo>
                  <a:cubicBezTo>
                    <a:pt x="240" y="68"/>
                    <a:pt x="239" y="67"/>
                    <a:pt x="239" y="67"/>
                  </a:cubicBezTo>
                  <a:close/>
                  <a:moveTo>
                    <a:pt x="196" y="98"/>
                  </a:moveTo>
                  <a:cubicBezTo>
                    <a:pt x="196" y="98"/>
                    <a:pt x="196" y="98"/>
                    <a:pt x="196" y="98"/>
                  </a:cubicBezTo>
                  <a:cubicBezTo>
                    <a:pt x="198" y="96"/>
                    <a:pt x="198" y="96"/>
                    <a:pt x="198" y="96"/>
                  </a:cubicBezTo>
                  <a:cubicBezTo>
                    <a:pt x="201" y="97"/>
                    <a:pt x="201" y="97"/>
                    <a:pt x="201" y="97"/>
                  </a:cubicBezTo>
                  <a:cubicBezTo>
                    <a:pt x="201" y="97"/>
                    <a:pt x="202" y="95"/>
                    <a:pt x="202" y="97"/>
                  </a:cubicBezTo>
                  <a:cubicBezTo>
                    <a:pt x="201" y="99"/>
                    <a:pt x="199" y="102"/>
                    <a:pt x="199" y="102"/>
                  </a:cubicBezTo>
                  <a:cubicBezTo>
                    <a:pt x="199" y="102"/>
                    <a:pt x="200" y="102"/>
                    <a:pt x="198" y="103"/>
                  </a:cubicBezTo>
                  <a:cubicBezTo>
                    <a:pt x="196" y="104"/>
                    <a:pt x="196" y="105"/>
                    <a:pt x="195" y="103"/>
                  </a:cubicBezTo>
                  <a:cubicBezTo>
                    <a:pt x="194" y="102"/>
                    <a:pt x="193" y="102"/>
                    <a:pt x="193" y="101"/>
                  </a:cubicBezTo>
                  <a:cubicBezTo>
                    <a:pt x="194" y="100"/>
                    <a:pt x="194" y="98"/>
                    <a:pt x="194" y="98"/>
                  </a:cubicBezTo>
                  <a:cubicBezTo>
                    <a:pt x="196" y="98"/>
                    <a:pt x="196" y="98"/>
                    <a:pt x="196" y="98"/>
                  </a:cubicBezTo>
                  <a:close/>
                  <a:moveTo>
                    <a:pt x="217" y="72"/>
                  </a:moveTo>
                  <a:cubicBezTo>
                    <a:pt x="217" y="72"/>
                    <a:pt x="217" y="72"/>
                    <a:pt x="217" y="72"/>
                  </a:cubicBezTo>
                  <a:cubicBezTo>
                    <a:pt x="217" y="72"/>
                    <a:pt x="218" y="70"/>
                    <a:pt x="219" y="70"/>
                  </a:cubicBezTo>
                  <a:cubicBezTo>
                    <a:pt x="220" y="71"/>
                    <a:pt x="221" y="71"/>
                    <a:pt x="221" y="72"/>
                  </a:cubicBezTo>
                  <a:cubicBezTo>
                    <a:pt x="220" y="73"/>
                    <a:pt x="219" y="74"/>
                    <a:pt x="218" y="74"/>
                  </a:cubicBezTo>
                  <a:cubicBezTo>
                    <a:pt x="217" y="74"/>
                    <a:pt x="217" y="72"/>
                    <a:pt x="217" y="72"/>
                  </a:cubicBezTo>
                  <a:close/>
                  <a:moveTo>
                    <a:pt x="213" y="77"/>
                  </a:moveTo>
                  <a:cubicBezTo>
                    <a:pt x="213" y="77"/>
                    <a:pt x="213" y="77"/>
                    <a:pt x="213" y="77"/>
                  </a:cubicBezTo>
                  <a:cubicBezTo>
                    <a:pt x="213" y="77"/>
                    <a:pt x="215" y="75"/>
                    <a:pt x="216" y="76"/>
                  </a:cubicBezTo>
                  <a:cubicBezTo>
                    <a:pt x="216" y="76"/>
                    <a:pt x="217" y="76"/>
                    <a:pt x="216" y="77"/>
                  </a:cubicBezTo>
                  <a:cubicBezTo>
                    <a:pt x="216" y="78"/>
                    <a:pt x="218" y="77"/>
                    <a:pt x="215" y="78"/>
                  </a:cubicBezTo>
                  <a:cubicBezTo>
                    <a:pt x="213" y="80"/>
                    <a:pt x="214" y="81"/>
                    <a:pt x="212" y="80"/>
                  </a:cubicBezTo>
                  <a:cubicBezTo>
                    <a:pt x="211" y="79"/>
                    <a:pt x="211" y="78"/>
                    <a:pt x="211" y="77"/>
                  </a:cubicBezTo>
                  <a:cubicBezTo>
                    <a:pt x="211" y="77"/>
                    <a:pt x="212" y="75"/>
                    <a:pt x="212" y="75"/>
                  </a:cubicBezTo>
                  <a:cubicBezTo>
                    <a:pt x="213" y="76"/>
                    <a:pt x="213" y="77"/>
                    <a:pt x="213" y="77"/>
                  </a:cubicBezTo>
                  <a:close/>
                  <a:moveTo>
                    <a:pt x="205" y="80"/>
                  </a:moveTo>
                  <a:cubicBezTo>
                    <a:pt x="205" y="80"/>
                    <a:pt x="205" y="80"/>
                    <a:pt x="205" y="80"/>
                  </a:cubicBezTo>
                  <a:cubicBezTo>
                    <a:pt x="205" y="80"/>
                    <a:pt x="207" y="81"/>
                    <a:pt x="207" y="81"/>
                  </a:cubicBezTo>
                  <a:cubicBezTo>
                    <a:pt x="208" y="82"/>
                    <a:pt x="208" y="81"/>
                    <a:pt x="209" y="80"/>
                  </a:cubicBezTo>
                  <a:cubicBezTo>
                    <a:pt x="211" y="80"/>
                    <a:pt x="209" y="80"/>
                    <a:pt x="210" y="79"/>
                  </a:cubicBezTo>
                  <a:cubicBezTo>
                    <a:pt x="211" y="77"/>
                    <a:pt x="210" y="78"/>
                    <a:pt x="210" y="77"/>
                  </a:cubicBezTo>
                  <a:cubicBezTo>
                    <a:pt x="209" y="77"/>
                    <a:pt x="209" y="77"/>
                    <a:pt x="208" y="77"/>
                  </a:cubicBezTo>
                  <a:cubicBezTo>
                    <a:pt x="206" y="77"/>
                    <a:pt x="205" y="80"/>
                    <a:pt x="205" y="80"/>
                  </a:cubicBezTo>
                  <a:close/>
                  <a:moveTo>
                    <a:pt x="209" y="86"/>
                  </a:moveTo>
                  <a:cubicBezTo>
                    <a:pt x="209" y="86"/>
                    <a:pt x="209" y="86"/>
                    <a:pt x="209" y="86"/>
                  </a:cubicBezTo>
                  <a:cubicBezTo>
                    <a:pt x="209" y="86"/>
                    <a:pt x="210" y="83"/>
                    <a:pt x="211" y="83"/>
                  </a:cubicBezTo>
                  <a:cubicBezTo>
                    <a:pt x="212" y="84"/>
                    <a:pt x="212" y="83"/>
                    <a:pt x="212" y="84"/>
                  </a:cubicBezTo>
                  <a:cubicBezTo>
                    <a:pt x="212" y="85"/>
                    <a:pt x="212" y="87"/>
                    <a:pt x="211" y="87"/>
                  </a:cubicBezTo>
                  <a:cubicBezTo>
                    <a:pt x="210" y="87"/>
                    <a:pt x="209" y="86"/>
                    <a:pt x="209" y="86"/>
                  </a:cubicBezTo>
                  <a:close/>
                  <a:moveTo>
                    <a:pt x="201" y="86"/>
                  </a:moveTo>
                  <a:cubicBezTo>
                    <a:pt x="201" y="86"/>
                    <a:pt x="201" y="86"/>
                    <a:pt x="201" y="86"/>
                  </a:cubicBezTo>
                  <a:cubicBezTo>
                    <a:pt x="202" y="84"/>
                    <a:pt x="202" y="84"/>
                    <a:pt x="202" y="84"/>
                  </a:cubicBezTo>
                  <a:cubicBezTo>
                    <a:pt x="204" y="85"/>
                    <a:pt x="204" y="85"/>
                    <a:pt x="204" y="85"/>
                  </a:cubicBezTo>
                  <a:cubicBezTo>
                    <a:pt x="204" y="85"/>
                    <a:pt x="205" y="86"/>
                    <a:pt x="204" y="86"/>
                  </a:cubicBezTo>
                  <a:cubicBezTo>
                    <a:pt x="204" y="87"/>
                    <a:pt x="203" y="87"/>
                    <a:pt x="203" y="88"/>
                  </a:cubicBezTo>
                  <a:cubicBezTo>
                    <a:pt x="202" y="88"/>
                    <a:pt x="201" y="87"/>
                    <a:pt x="201" y="87"/>
                  </a:cubicBezTo>
                  <a:cubicBezTo>
                    <a:pt x="201" y="86"/>
                    <a:pt x="201" y="86"/>
                    <a:pt x="201" y="86"/>
                  </a:cubicBezTo>
                  <a:close/>
                  <a:moveTo>
                    <a:pt x="201" y="73"/>
                  </a:moveTo>
                  <a:cubicBezTo>
                    <a:pt x="201" y="73"/>
                    <a:pt x="201" y="73"/>
                    <a:pt x="201" y="73"/>
                  </a:cubicBezTo>
                  <a:cubicBezTo>
                    <a:pt x="201" y="73"/>
                    <a:pt x="203" y="70"/>
                    <a:pt x="203" y="70"/>
                  </a:cubicBezTo>
                  <a:cubicBezTo>
                    <a:pt x="204" y="70"/>
                    <a:pt x="205" y="69"/>
                    <a:pt x="205" y="71"/>
                  </a:cubicBezTo>
                  <a:cubicBezTo>
                    <a:pt x="205" y="73"/>
                    <a:pt x="207" y="75"/>
                    <a:pt x="204" y="75"/>
                  </a:cubicBezTo>
                  <a:cubicBezTo>
                    <a:pt x="202" y="75"/>
                    <a:pt x="201" y="76"/>
                    <a:pt x="201" y="75"/>
                  </a:cubicBezTo>
                  <a:cubicBezTo>
                    <a:pt x="200" y="74"/>
                    <a:pt x="201" y="73"/>
                    <a:pt x="201" y="73"/>
                  </a:cubicBezTo>
                  <a:close/>
                  <a:moveTo>
                    <a:pt x="197" y="79"/>
                  </a:moveTo>
                  <a:cubicBezTo>
                    <a:pt x="197" y="79"/>
                    <a:pt x="197" y="79"/>
                    <a:pt x="197" y="79"/>
                  </a:cubicBezTo>
                  <a:cubicBezTo>
                    <a:pt x="197" y="79"/>
                    <a:pt x="199" y="77"/>
                    <a:pt x="200" y="77"/>
                  </a:cubicBezTo>
                  <a:cubicBezTo>
                    <a:pt x="201" y="78"/>
                    <a:pt x="202" y="78"/>
                    <a:pt x="202" y="79"/>
                  </a:cubicBezTo>
                  <a:cubicBezTo>
                    <a:pt x="202" y="80"/>
                    <a:pt x="202" y="80"/>
                    <a:pt x="201" y="81"/>
                  </a:cubicBezTo>
                  <a:cubicBezTo>
                    <a:pt x="201" y="82"/>
                    <a:pt x="200" y="82"/>
                    <a:pt x="199" y="82"/>
                  </a:cubicBezTo>
                  <a:cubicBezTo>
                    <a:pt x="199" y="82"/>
                    <a:pt x="197" y="79"/>
                    <a:pt x="197" y="79"/>
                  </a:cubicBezTo>
                  <a:close/>
                  <a:moveTo>
                    <a:pt x="200" y="91"/>
                  </a:moveTo>
                  <a:cubicBezTo>
                    <a:pt x="200" y="91"/>
                    <a:pt x="200" y="91"/>
                    <a:pt x="200" y="91"/>
                  </a:cubicBezTo>
                  <a:cubicBezTo>
                    <a:pt x="200" y="91"/>
                    <a:pt x="199" y="94"/>
                    <a:pt x="199" y="95"/>
                  </a:cubicBezTo>
                  <a:cubicBezTo>
                    <a:pt x="199" y="96"/>
                    <a:pt x="202" y="96"/>
                    <a:pt x="203" y="95"/>
                  </a:cubicBezTo>
                  <a:cubicBezTo>
                    <a:pt x="203" y="95"/>
                    <a:pt x="204" y="93"/>
                    <a:pt x="204" y="93"/>
                  </a:cubicBezTo>
                  <a:cubicBezTo>
                    <a:pt x="204" y="93"/>
                    <a:pt x="203" y="91"/>
                    <a:pt x="202" y="90"/>
                  </a:cubicBezTo>
                  <a:cubicBezTo>
                    <a:pt x="201" y="89"/>
                    <a:pt x="200" y="91"/>
                    <a:pt x="200" y="91"/>
                  </a:cubicBezTo>
                  <a:close/>
                  <a:moveTo>
                    <a:pt x="191" y="88"/>
                  </a:moveTo>
                  <a:cubicBezTo>
                    <a:pt x="191" y="88"/>
                    <a:pt x="191" y="88"/>
                    <a:pt x="191" y="88"/>
                  </a:cubicBezTo>
                  <a:cubicBezTo>
                    <a:pt x="191" y="91"/>
                    <a:pt x="191" y="91"/>
                    <a:pt x="191" y="91"/>
                  </a:cubicBezTo>
                  <a:cubicBezTo>
                    <a:pt x="191" y="91"/>
                    <a:pt x="193" y="93"/>
                    <a:pt x="194" y="93"/>
                  </a:cubicBezTo>
                  <a:cubicBezTo>
                    <a:pt x="195" y="94"/>
                    <a:pt x="195" y="93"/>
                    <a:pt x="197" y="94"/>
                  </a:cubicBezTo>
                  <a:cubicBezTo>
                    <a:pt x="198" y="94"/>
                    <a:pt x="198" y="93"/>
                    <a:pt x="198" y="93"/>
                  </a:cubicBezTo>
                  <a:cubicBezTo>
                    <a:pt x="199" y="93"/>
                    <a:pt x="199" y="93"/>
                    <a:pt x="199" y="92"/>
                  </a:cubicBezTo>
                  <a:cubicBezTo>
                    <a:pt x="199" y="92"/>
                    <a:pt x="197" y="91"/>
                    <a:pt x="196" y="90"/>
                  </a:cubicBezTo>
                  <a:cubicBezTo>
                    <a:pt x="196" y="89"/>
                    <a:pt x="196" y="89"/>
                    <a:pt x="196" y="88"/>
                  </a:cubicBezTo>
                  <a:cubicBezTo>
                    <a:pt x="196" y="88"/>
                    <a:pt x="197" y="87"/>
                    <a:pt x="198" y="87"/>
                  </a:cubicBezTo>
                  <a:cubicBezTo>
                    <a:pt x="198" y="86"/>
                    <a:pt x="198" y="84"/>
                    <a:pt x="198" y="84"/>
                  </a:cubicBezTo>
                  <a:cubicBezTo>
                    <a:pt x="198" y="84"/>
                    <a:pt x="196" y="84"/>
                    <a:pt x="196" y="83"/>
                  </a:cubicBezTo>
                  <a:cubicBezTo>
                    <a:pt x="196" y="83"/>
                    <a:pt x="195" y="82"/>
                    <a:pt x="194" y="81"/>
                  </a:cubicBezTo>
                  <a:cubicBezTo>
                    <a:pt x="194" y="80"/>
                    <a:pt x="192" y="80"/>
                    <a:pt x="191" y="80"/>
                  </a:cubicBezTo>
                  <a:cubicBezTo>
                    <a:pt x="191" y="80"/>
                    <a:pt x="190" y="83"/>
                    <a:pt x="189" y="84"/>
                  </a:cubicBezTo>
                  <a:cubicBezTo>
                    <a:pt x="189" y="84"/>
                    <a:pt x="188" y="86"/>
                    <a:pt x="188" y="86"/>
                  </a:cubicBezTo>
                  <a:cubicBezTo>
                    <a:pt x="188" y="87"/>
                    <a:pt x="188" y="88"/>
                    <a:pt x="189" y="89"/>
                  </a:cubicBezTo>
                  <a:cubicBezTo>
                    <a:pt x="190" y="89"/>
                    <a:pt x="191" y="88"/>
                    <a:pt x="191" y="88"/>
                  </a:cubicBezTo>
                  <a:close/>
                  <a:moveTo>
                    <a:pt x="188" y="96"/>
                  </a:moveTo>
                  <a:cubicBezTo>
                    <a:pt x="188" y="96"/>
                    <a:pt x="188" y="96"/>
                    <a:pt x="188" y="96"/>
                  </a:cubicBezTo>
                  <a:cubicBezTo>
                    <a:pt x="187" y="96"/>
                    <a:pt x="185" y="94"/>
                    <a:pt x="185" y="94"/>
                  </a:cubicBezTo>
                  <a:cubicBezTo>
                    <a:pt x="185" y="94"/>
                    <a:pt x="187" y="93"/>
                    <a:pt x="187" y="92"/>
                  </a:cubicBezTo>
                  <a:cubicBezTo>
                    <a:pt x="188" y="92"/>
                    <a:pt x="187" y="91"/>
                    <a:pt x="189" y="91"/>
                  </a:cubicBezTo>
                  <a:cubicBezTo>
                    <a:pt x="191" y="92"/>
                    <a:pt x="191" y="93"/>
                    <a:pt x="191" y="93"/>
                  </a:cubicBezTo>
                  <a:cubicBezTo>
                    <a:pt x="191" y="93"/>
                    <a:pt x="192" y="95"/>
                    <a:pt x="192" y="96"/>
                  </a:cubicBezTo>
                  <a:cubicBezTo>
                    <a:pt x="192" y="96"/>
                    <a:pt x="192" y="97"/>
                    <a:pt x="192" y="97"/>
                  </a:cubicBezTo>
                  <a:cubicBezTo>
                    <a:pt x="192" y="98"/>
                    <a:pt x="194" y="99"/>
                    <a:pt x="191" y="99"/>
                  </a:cubicBezTo>
                  <a:cubicBezTo>
                    <a:pt x="189" y="99"/>
                    <a:pt x="189" y="99"/>
                    <a:pt x="189" y="99"/>
                  </a:cubicBezTo>
                  <a:lnTo>
                    <a:pt x="188" y="96"/>
                  </a:lnTo>
                  <a:close/>
                </a:path>
              </a:pathLst>
            </a:custGeom>
            <a:grpFill/>
            <a:ln w="3175" cap="rnd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Lato Light"/>
              </a:endParaRPr>
            </a:p>
          </p:txBody>
        </p:sp>
        <p:sp>
          <p:nvSpPr>
            <p:cNvPr id="46" name="Freeform 139">
              <a:extLst>
                <a:ext uri="{FF2B5EF4-FFF2-40B4-BE49-F238E27FC236}">
                  <a16:creationId xmlns:a16="http://schemas.microsoft.com/office/drawing/2014/main" id="{00274716-BB0D-686F-C493-6782F0BB09C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78971" y="3425810"/>
              <a:ext cx="1218169" cy="970596"/>
            </a:xfrm>
            <a:custGeom>
              <a:avLst/>
              <a:gdLst>
                <a:gd name="T0" fmla="*/ 432 w 534"/>
                <a:gd name="T1" fmla="*/ 208 h 439"/>
                <a:gd name="T2" fmla="*/ 350 w 534"/>
                <a:gd name="T3" fmla="*/ 268 h 439"/>
                <a:gd name="T4" fmla="*/ 305 w 534"/>
                <a:gd name="T5" fmla="*/ 368 h 439"/>
                <a:gd name="T6" fmla="*/ 243 w 534"/>
                <a:gd name="T7" fmla="*/ 412 h 439"/>
                <a:gd name="T8" fmla="*/ 174 w 534"/>
                <a:gd name="T9" fmla="*/ 422 h 439"/>
                <a:gd name="T10" fmla="*/ 78 w 534"/>
                <a:gd name="T11" fmla="*/ 433 h 439"/>
                <a:gd name="T12" fmla="*/ 40 w 534"/>
                <a:gd name="T13" fmla="*/ 384 h 439"/>
                <a:gd name="T14" fmla="*/ 1 w 534"/>
                <a:gd name="T15" fmla="*/ 348 h 439"/>
                <a:gd name="T16" fmla="*/ 2 w 534"/>
                <a:gd name="T17" fmla="*/ 334 h 439"/>
                <a:gd name="T18" fmla="*/ 15 w 534"/>
                <a:gd name="T19" fmla="*/ 321 h 439"/>
                <a:gd name="T20" fmla="*/ 26 w 534"/>
                <a:gd name="T21" fmla="*/ 316 h 439"/>
                <a:gd name="T22" fmla="*/ 31 w 534"/>
                <a:gd name="T23" fmla="*/ 307 h 439"/>
                <a:gd name="T24" fmla="*/ 23 w 534"/>
                <a:gd name="T25" fmla="*/ 297 h 439"/>
                <a:gd name="T26" fmla="*/ 21 w 534"/>
                <a:gd name="T27" fmla="*/ 287 h 439"/>
                <a:gd name="T28" fmla="*/ 28 w 534"/>
                <a:gd name="T29" fmla="*/ 275 h 439"/>
                <a:gd name="T30" fmla="*/ 38 w 534"/>
                <a:gd name="T31" fmla="*/ 268 h 439"/>
                <a:gd name="T32" fmla="*/ 40 w 534"/>
                <a:gd name="T33" fmla="*/ 257 h 439"/>
                <a:gd name="T34" fmla="*/ 34 w 534"/>
                <a:gd name="T35" fmla="*/ 251 h 439"/>
                <a:gd name="T36" fmla="*/ 32 w 534"/>
                <a:gd name="T37" fmla="*/ 240 h 439"/>
                <a:gd name="T38" fmla="*/ 29 w 534"/>
                <a:gd name="T39" fmla="*/ 230 h 439"/>
                <a:gd name="T40" fmla="*/ 33 w 534"/>
                <a:gd name="T41" fmla="*/ 225 h 439"/>
                <a:gd name="T42" fmla="*/ 44 w 534"/>
                <a:gd name="T43" fmla="*/ 227 h 439"/>
                <a:gd name="T44" fmla="*/ 51 w 534"/>
                <a:gd name="T45" fmla="*/ 223 h 439"/>
                <a:gd name="T46" fmla="*/ 58 w 534"/>
                <a:gd name="T47" fmla="*/ 213 h 439"/>
                <a:gd name="T48" fmla="*/ 55 w 534"/>
                <a:gd name="T49" fmla="*/ 200 h 439"/>
                <a:gd name="T50" fmla="*/ 65 w 534"/>
                <a:gd name="T51" fmla="*/ 195 h 439"/>
                <a:gd name="T52" fmla="*/ 68 w 534"/>
                <a:gd name="T53" fmla="*/ 182 h 439"/>
                <a:gd name="T54" fmla="*/ 70 w 534"/>
                <a:gd name="T55" fmla="*/ 169 h 439"/>
                <a:gd name="T56" fmla="*/ 70 w 534"/>
                <a:gd name="T57" fmla="*/ 157 h 439"/>
                <a:gd name="T58" fmla="*/ 82 w 534"/>
                <a:gd name="T59" fmla="*/ 149 h 439"/>
                <a:gd name="T60" fmla="*/ 97 w 534"/>
                <a:gd name="T61" fmla="*/ 142 h 439"/>
                <a:gd name="T62" fmla="*/ 105 w 534"/>
                <a:gd name="T63" fmla="*/ 130 h 439"/>
                <a:gd name="T64" fmla="*/ 94 w 534"/>
                <a:gd name="T65" fmla="*/ 122 h 439"/>
                <a:gd name="T66" fmla="*/ 96 w 534"/>
                <a:gd name="T67" fmla="*/ 112 h 439"/>
                <a:gd name="T68" fmla="*/ 87 w 534"/>
                <a:gd name="T69" fmla="*/ 106 h 439"/>
                <a:gd name="T70" fmla="*/ 75 w 534"/>
                <a:gd name="T71" fmla="*/ 103 h 439"/>
                <a:gd name="T72" fmla="*/ 63 w 534"/>
                <a:gd name="T73" fmla="*/ 108 h 439"/>
                <a:gd name="T74" fmla="*/ 54 w 534"/>
                <a:gd name="T75" fmla="*/ 108 h 439"/>
                <a:gd name="T76" fmla="*/ 44 w 534"/>
                <a:gd name="T77" fmla="*/ 102 h 439"/>
                <a:gd name="T78" fmla="*/ 34 w 534"/>
                <a:gd name="T79" fmla="*/ 102 h 439"/>
                <a:gd name="T80" fmla="*/ 33 w 534"/>
                <a:gd name="T81" fmla="*/ 93 h 439"/>
                <a:gd name="T82" fmla="*/ 29 w 534"/>
                <a:gd name="T83" fmla="*/ 84 h 439"/>
                <a:gd name="T84" fmla="*/ 13 w 534"/>
                <a:gd name="T85" fmla="*/ 86 h 439"/>
                <a:gd name="T86" fmla="*/ 6 w 534"/>
                <a:gd name="T87" fmla="*/ 77 h 439"/>
                <a:gd name="T88" fmla="*/ 6 w 534"/>
                <a:gd name="T89" fmla="*/ 41 h 439"/>
                <a:gd name="T90" fmla="*/ 35 w 534"/>
                <a:gd name="T91" fmla="*/ 17 h 439"/>
                <a:gd name="T92" fmla="*/ 130 w 534"/>
                <a:gd name="T93" fmla="*/ 26 h 439"/>
                <a:gd name="T94" fmla="*/ 280 w 534"/>
                <a:gd name="T95" fmla="*/ 72 h 439"/>
                <a:gd name="T96" fmla="*/ 366 w 534"/>
                <a:gd name="T97" fmla="*/ 119 h 439"/>
                <a:gd name="T98" fmla="*/ 424 w 534"/>
                <a:gd name="T99" fmla="*/ 134 h 439"/>
                <a:gd name="T100" fmla="*/ 424 w 534"/>
                <a:gd name="T101" fmla="*/ 138 h 439"/>
                <a:gd name="T102" fmla="*/ 426 w 534"/>
                <a:gd name="T103" fmla="*/ 141 h 439"/>
                <a:gd name="T104" fmla="*/ 456 w 534"/>
                <a:gd name="T105" fmla="*/ 145 h 439"/>
                <a:gd name="T106" fmla="*/ 521 w 534"/>
                <a:gd name="T107" fmla="*/ 289 h 439"/>
                <a:gd name="T108" fmla="*/ 460 w 534"/>
                <a:gd name="T109" fmla="*/ 299 h 439"/>
                <a:gd name="T110" fmla="*/ 478 w 534"/>
                <a:gd name="T111" fmla="*/ 282 h 439"/>
                <a:gd name="T112" fmla="*/ 411 w 534"/>
                <a:gd name="T113" fmla="*/ 326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34" h="439">
                  <a:moveTo>
                    <a:pt x="496" y="159"/>
                  </a:moveTo>
                  <a:cubicBezTo>
                    <a:pt x="493" y="161"/>
                    <a:pt x="492" y="156"/>
                    <a:pt x="490" y="159"/>
                  </a:cubicBezTo>
                  <a:cubicBezTo>
                    <a:pt x="487" y="163"/>
                    <a:pt x="495" y="172"/>
                    <a:pt x="492" y="177"/>
                  </a:cubicBezTo>
                  <a:cubicBezTo>
                    <a:pt x="488" y="182"/>
                    <a:pt x="480" y="189"/>
                    <a:pt x="469" y="191"/>
                  </a:cubicBezTo>
                  <a:cubicBezTo>
                    <a:pt x="464" y="192"/>
                    <a:pt x="460" y="197"/>
                    <a:pt x="456" y="196"/>
                  </a:cubicBezTo>
                  <a:cubicBezTo>
                    <a:pt x="453" y="196"/>
                    <a:pt x="446" y="203"/>
                    <a:pt x="445" y="205"/>
                  </a:cubicBezTo>
                  <a:cubicBezTo>
                    <a:pt x="443" y="208"/>
                    <a:pt x="437" y="205"/>
                    <a:pt x="432" y="208"/>
                  </a:cubicBezTo>
                  <a:cubicBezTo>
                    <a:pt x="425" y="211"/>
                    <a:pt x="429" y="207"/>
                    <a:pt x="404" y="214"/>
                  </a:cubicBezTo>
                  <a:cubicBezTo>
                    <a:pt x="399" y="215"/>
                    <a:pt x="395" y="217"/>
                    <a:pt x="391" y="218"/>
                  </a:cubicBezTo>
                  <a:cubicBezTo>
                    <a:pt x="387" y="220"/>
                    <a:pt x="383" y="219"/>
                    <a:pt x="383" y="227"/>
                  </a:cubicBezTo>
                  <a:cubicBezTo>
                    <a:pt x="384" y="231"/>
                    <a:pt x="389" y="228"/>
                    <a:pt x="388" y="232"/>
                  </a:cubicBezTo>
                  <a:cubicBezTo>
                    <a:pt x="388" y="235"/>
                    <a:pt x="381" y="234"/>
                    <a:pt x="374" y="238"/>
                  </a:cubicBezTo>
                  <a:cubicBezTo>
                    <a:pt x="371" y="240"/>
                    <a:pt x="369" y="247"/>
                    <a:pt x="367" y="249"/>
                  </a:cubicBezTo>
                  <a:cubicBezTo>
                    <a:pt x="357" y="255"/>
                    <a:pt x="350" y="268"/>
                    <a:pt x="350" y="268"/>
                  </a:cubicBezTo>
                  <a:cubicBezTo>
                    <a:pt x="345" y="273"/>
                    <a:pt x="339" y="277"/>
                    <a:pt x="336" y="283"/>
                  </a:cubicBezTo>
                  <a:cubicBezTo>
                    <a:pt x="329" y="296"/>
                    <a:pt x="327" y="289"/>
                    <a:pt x="331" y="305"/>
                  </a:cubicBezTo>
                  <a:cubicBezTo>
                    <a:pt x="332" y="307"/>
                    <a:pt x="332" y="314"/>
                    <a:pt x="335" y="319"/>
                  </a:cubicBezTo>
                  <a:cubicBezTo>
                    <a:pt x="340" y="326"/>
                    <a:pt x="351" y="333"/>
                    <a:pt x="348" y="335"/>
                  </a:cubicBezTo>
                  <a:cubicBezTo>
                    <a:pt x="346" y="336"/>
                    <a:pt x="334" y="344"/>
                    <a:pt x="330" y="344"/>
                  </a:cubicBezTo>
                  <a:cubicBezTo>
                    <a:pt x="324" y="345"/>
                    <a:pt x="321" y="349"/>
                    <a:pt x="313" y="358"/>
                  </a:cubicBezTo>
                  <a:cubicBezTo>
                    <a:pt x="309" y="361"/>
                    <a:pt x="308" y="364"/>
                    <a:pt x="305" y="368"/>
                  </a:cubicBezTo>
                  <a:cubicBezTo>
                    <a:pt x="300" y="374"/>
                    <a:pt x="302" y="373"/>
                    <a:pt x="298" y="380"/>
                  </a:cubicBezTo>
                  <a:cubicBezTo>
                    <a:pt x="297" y="382"/>
                    <a:pt x="298" y="389"/>
                    <a:pt x="298" y="392"/>
                  </a:cubicBezTo>
                  <a:cubicBezTo>
                    <a:pt x="288" y="393"/>
                    <a:pt x="288" y="393"/>
                    <a:pt x="288" y="393"/>
                  </a:cubicBezTo>
                  <a:cubicBezTo>
                    <a:pt x="271" y="388"/>
                    <a:pt x="271" y="388"/>
                    <a:pt x="271" y="388"/>
                  </a:cubicBezTo>
                  <a:cubicBezTo>
                    <a:pt x="261" y="397"/>
                    <a:pt x="261" y="397"/>
                    <a:pt x="261" y="397"/>
                  </a:cubicBezTo>
                  <a:cubicBezTo>
                    <a:pt x="257" y="400"/>
                    <a:pt x="251" y="398"/>
                    <a:pt x="247" y="401"/>
                  </a:cubicBezTo>
                  <a:cubicBezTo>
                    <a:pt x="247" y="401"/>
                    <a:pt x="244" y="410"/>
                    <a:pt x="243" y="412"/>
                  </a:cubicBezTo>
                  <a:cubicBezTo>
                    <a:pt x="243" y="415"/>
                    <a:pt x="236" y="423"/>
                    <a:pt x="236" y="423"/>
                  </a:cubicBezTo>
                  <a:cubicBezTo>
                    <a:pt x="235" y="424"/>
                    <a:pt x="230" y="429"/>
                    <a:pt x="228" y="430"/>
                  </a:cubicBezTo>
                  <a:cubicBezTo>
                    <a:pt x="225" y="431"/>
                    <a:pt x="223" y="423"/>
                    <a:pt x="221" y="423"/>
                  </a:cubicBezTo>
                  <a:cubicBezTo>
                    <a:pt x="217" y="423"/>
                    <a:pt x="217" y="422"/>
                    <a:pt x="213" y="421"/>
                  </a:cubicBezTo>
                  <a:cubicBezTo>
                    <a:pt x="208" y="421"/>
                    <a:pt x="207" y="428"/>
                    <a:pt x="202" y="428"/>
                  </a:cubicBezTo>
                  <a:cubicBezTo>
                    <a:pt x="194" y="427"/>
                    <a:pt x="180" y="419"/>
                    <a:pt x="180" y="419"/>
                  </a:cubicBezTo>
                  <a:cubicBezTo>
                    <a:pt x="177" y="418"/>
                    <a:pt x="177" y="422"/>
                    <a:pt x="174" y="422"/>
                  </a:cubicBezTo>
                  <a:cubicBezTo>
                    <a:pt x="168" y="421"/>
                    <a:pt x="160" y="417"/>
                    <a:pt x="152" y="415"/>
                  </a:cubicBezTo>
                  <a:cubicBezTo>
                    <a:pt x="146" y="414"/>
                    <a:pt x="134" y="412"/>
                    <a:pt x="134" y="412"/>
                  </a:cubicBezTo>
                  <a:cubicBezTo>
                    <a:pt x="131" y="414"/>
                    <a:pt x="128" y="414"/>
                    <a:pt x="125" y="415"/>
                  </a:cubicBezTo>
                  <a:cubicBezTo>
                    <a:pt x="121" y="417"/>
                    <a:pt x="117" y="420"/>
                    <a:pt x="114" y="421"/>
                  </a:cubicBezTo>
                  <a:cubicBezTo>
                    <a:pt x="111" y="422"/>
                    <a:pt x="105" y="417"/>
                    <a:pt x="96" y="422"/>
                  </a:cubicBezTo>
                  <a:cubicBezTo>
                    <a:pt x="93" y="423"/>
                    <a:pt x="89" y="422"/>
                    <a:pt x="87" y="424"/>
                  </a:cubicBezTo>
                  <a:cubicBezTo>
                    <a:pt x="84" y="427"/>
                    <a:pt x="83" y="431"/>
                    <a:pt x="78" y="433"/>
                  </a:cubicBezTo>
                  <a:cubicBezTo>
                    <a:pt x="75" y="434"/>
                    <a:pt x="71" y="438"/>
                    <a:pt x="69" y="439"/>
                  </a:cubicBezTo>
                  <a:cubicBezTo>
                    <a:pt x="64" y="436"/>
                    <a:pt x="57" y="436"/>
                    <a:pt x="55" y="428"/>
                  </a:cubicBezTo>
                  <a:cubicBezTo>
                    <a:pt x="54" y="425"/>
                    <a:pt x="51" y="428"/>
                    <a:pt x="49" y="425"/>
                  </a:cubicBezTo>
                  <a:cubicBezTo>
                    <a:pt x="45" y="421"/>
                    <a:pt x="42" y="412"/>
                    <a:pt x="42" y="408"/>
                  </a:cubicBezTo>
                  <a:cubicBezTo>
                    <a:pt x="42" y="408"/>
                    <a:pt x="45" y="404"/>
                    <a:pt x="42" y="400"/>
                  </a:cubicBezTo>
                  <a:cubicBezTo>
                    <a:pt x="40" y="396"/>
                    <a:pt x="37" y="395"/>
                    <a:pt x="38" y="391"/>
                  </a:cubicBezTo>
                  <a:cubicBezTo>
                    <a:pt x="41" y="391"/>
                    <a:pt x="40" y="384"/>
                    <a:pt x="40" y="384"/>
                  </a:cubicBezTo>
                  <a:cubicBezTo>
                    <a:pt x="40" y="382"/>
                    <a:pt x="33" y="370"/>
                    <a:pt x="31" y="368"/>
                  </a:cubicBezTo>
                  <a:cubicBezTo>
                    <a:pt x="26" y="365"/>
                    <a:pt x="20" y="361"/>
                    <a:pt x="14" y="360"/>
                  </a:cubicBezTo>
                  <a:cubicBezTo>
                    <a:pt x="0" y="358"/>
                    <a:pt x="0" y="358"/>
                    <a:pt x="0" y="358"/>
                  </a:cubicBezTo>
                  <a:cubicBezTo>
                    <a:pt x="0" y="354"/>
                    <a:pt x="0" y="354"/>
                    <a:pt x="0" y="354"/>
                  </a:cubicBezTo>
                  <a:cubicBezTo>
                    <a:pt x="0" y="352"/>
                    <a:pt x="0" y="352"/>
                    <a:pt x="0" y="352"/>
                  </a:cubicBezTo>
                  <a:cubicBezTo>
                    <a:pt x="0" y="351"/>
                    <a:pt x="0" y="351"/>
                    <a:pt x="0" y="351"/>
                  </a:cubicBezTo>
                  <a:cubicBezTo>
                    <a:pt x="1" y="348"/>
                    <a:pt x="1" y="348"/>
                    <a:pt x="1" y="348"/>
                  </a:cubicBezTo>
                  <a:cubicBezTo>
                    <a:pt x="2" y="346"/>
                    <a:pt x="2" y="346"/>
                    <a:pt x="2" y="346"/>
                  </a:cubicBezTo>
                  <a:cubicBezTo>
                    <a:pt x="1" y="344"/>
                    <a:pt x="1" y="344"/>
                    <a:pt x="1" y="344"/>
                  </a:cubicBezTo>
                  <a:cubicBezTo>
                    <a:pt x="1" y="342"/>
                    <a:pt x="1" y="342"/>
                    <a:pt x="1" y="342"/>
                  </a:cubicBezTo>
                  <a:cubicBezTo>
                    <a:pt x="1" y="339"/>
                    <a:pt x="1" y="339"/>
                    <a:pt x="1" y="339"/>
                  </a:cubicBezTo>
                  <a:cubicBezTo>
                    <a:pt x="1" y="339"/>
                    <a:pt x="0" y="337"/>
                    <a:pt x="0" y="337"/>
                  </a:cubicBezTo>
                  <a:cubicBezTo>
                    <a:pt x="0" y="337"/>
                    <a:pt x="0" y="335"/>
                    <a:pt x="0" y="335"/>
                  </a:cubicBezTo>
                  <a:cubicBezTo>
                    <a:pt x="0" y="335"/>
                    <a:pt x="2" y="334"/>
                    <a:pt x="2" y="334"/>
                  </a:cubicBezTo>
                  <a:cubicBezTo>
                    <a:pt x="2" y="333"/>
                    <a:pt x="4" y="332"/>
                    <a:pt x="4" y="332"/>
                  </a:cubicBezTo>
                  <a:cubicBezTo>
                    <a:pt x="4" y="332"/>
                    <a:pt x="5" y="329"/>
                    <a:pt x="5" y="328"/>
                  </a:cubicBezTo>
                  <a:cubicBezTo>
                    <a:pt x="5" y="328"/>
                    <a:pt x="6" y="327"/>
                    <a:pt x="6" y="327"/>
                  </a:cubicBezTo>
                  <a:cubicBezTo>
                    <a:pt x="9" y="326"/>
                    <a:pt x="9" y="326"/>
                    <a:pt x="9" y="326"/>
                  </a:cubicBezTo>
                  <a:cubicBezTo>
                    <a:pt x="11" y="324"/>
                    <a:pt x="11" y="324"/>
                    <a:pt x="11" y="324"/>
                  </a:cubicBezTo>
                  <a:cubicBezTo>
                    <a:pt x="13" y="323"/>
                    <a:pt x="13" y="323"/>
                    <a:pt x="13" y="323"/>
                  </a:cubicBezTo>
                  <a:cubicBezTo>
                    <a:pt x="15" y="321"/>
                    <a:pt x="15" y="321"/>
                    <a:pt x="15" y="321"/>
                  </a:cubicBezTo>
                  <a:cubicBezTo>
                    <a:pt x="16" y="317"/>
                    <a:pt x="16" y="317"/>
                    <a:pt x="16" y="317"/>
                  </a:cubicBezTo>
                  <a:cubicBezTo>
                    <a:pt x="17" y="316"/>
                    <a:pt x="17" y="316"/>
                    <a:pt x="17" y="316"/>
                  </a:cubicBezTo>
                  <a:cubicBezTo>
                    <a:pt x="17" y="316"/>
                    <a:pt x="20" y="316"/>
                    <a:pt x="20" y="316"/>
                  </a:cubicBezTo>
                  <a:cubicBezTo>
                    <a:pt x="20" y="316"/>
                    <a:pt x="22" y="316"/>
                    <a:pt x="22" y="316"/>
                  </a:cubicBezTo>
                  <a:cubicBezTo>
                    <a:pt x="22" y="315"/>
                    <a:pt x="22" y="315"/>
                    <a:pt x="22" y="315"/>
                  </a:cubicBezTo>
                  <a:cubicBezTo>
                    <a:pt x="24" y="314"/>
                    <a:pt x="24" y="314"/>
                    <a:pt x="24" y="314"/>
                  </a:cubicBezTo>
                  <a:cubicBezTo>
                    <a:pt x="26" y="316"/>
                    <a:pt x="26" y="316"/>
                    <a:pt x="26" y="316"/>
                  </a:cubicBezTo>
                  <a:cubicBezTo>
                    <a:pt x="26" y="316"/>
                    <a:pt x="27" y="316"/>
                    <a:pt x="28" y="316"/>
                  </a:cubicBezTo>
                  <a:cubicBezTo>
                    <a:pt x="28" y="316"/>
                    <a:pt x="29" y="316"/>
                    <a:pt x="29" y="316"/>
                  </a:cubicBezTo>
                  <a:cubicBezTo>
                    <a:pt x="29" y="313"/>
                    <a:pt x="29" y="313"/>
                    <a:pt x="29" y="313"/>
                  </a:cubicBezTo>
                  <a:cubicBezTo>
                    <a:pt x="33" y="309"/>
                    <a:pt x="33" y="309"/>
                    <a:pt x="33" y="309"/>
                  </a:cubicBezTo>
                  <a:cubicBezTo>
                    <a:pt x="33" y="309"/>
                    <a:pt x="33" y="308"/>
                    <a:pt x="33" y="308"/>
                  </a:cubicBezTo>
                  <a:cubicBezTo>
                    <a:pt x="33" y="308"/>
                    <a:pt x="33" y="307"/>
                    <a:pt x="33" y="307"/>
                  </a:cubicBezTo>
                  <a:cubicBezTo>
                    <a:pt x="32" y="306"/>
                    <a:pt x="31" y="307"/>
                    <a:pt x="31" y="307"/>
                  </a:cubicBezTo>
                  <a:cubicBezTo>
                    <a:pt x="31" y="307"/>
                    <a:pt x="29" y="307"/>
                    <a:pt x="29" y="307"/>
                  </a:cubicBezTo>
                  <a:cubicBezTo>
                    <a:pt x="29" y="307"/>
                    <a:pt x="27" y="307"/>
                    <a:pt x="26" y="307"/>
                  </a:cubicBezTo>
                  <a:cubicBezTo>
                    <a:pt x="26" y="307"/>
                    <a:pt x="26" y="306"/>
                    <a:pt x="26" y="306"/>
                  </a:cubicBezTo>
                  <a:cubicBezTo>
                    <a:pt x="25" y="304"/>
                    <a:pt x="25" y="304"/>
                    <a:pt x="25" y="304"/>
                  </a:cubicBezTo>
                  <a:cubicBezTo>
                    <a:pt x="25" y="304"/>
                    <a:pt x="24" y="302"/>
                    <a:pt x="24" y="301"/>
                  </a:cubicBezTo>
                  <a:cubicBezTo>
                    <a:pt x="24" y="300"/>
                    <a:pt x="24" y="299"/>
                    <a:pt x="24" y="298"/>
                  </a:cubicBezTo>
                  <a:cubicBezTo>
                    <a:pt x="24" y="298"/>
                    <a:pt x="23" y="297"/>
                    <a:pt x="23" y="297"/>
                  </a:cubicBezTo>
                  <a:cubicBezTo>
                    <a:pt x="23" y="297"/>
                    <a:pt x="22" y="296"/>
                    <a:pt x="22" y="295"/>
                  </a:cubicBezTo>
                  <a:cubicBezTo>
                    <a:pt x="22" y="295"/>
                    <a:pt x="21" y="292"/>
                    <a:pt x="21" y="292"/>
                  </a:cubicBezTo>
                  <a:cubicBezTo>
                    <a:pt x="20" y="291"/>
                    <a:pt x="20" y="291"/>
                    <a:pt x="20" y="291"/>
                  </a:cubicBezTo>
                  <a:cubicBezTo>
                    <a:pt x="21" y="290"/>
                    <a:pt x="21" y="290"/>
                    <a:pt x="21" y="290"/>
                  </a:cubicBezTo>
                  <a:cubicBezTo>
                    <a:pt x="20" y="288"/>
                    <a:pt x="20" y="288"/>
                    <a:pt x="20" y="288"/>
                  </a:cubicBezTo>
                  <a:cubicBezTo>
                    <a:pt x="22" y="288"/>
                    <a:pt x="22" y="288"/>
                    <a:pt x="22" y="288"/>
                  </a:cubicBezTo>
                  <a:cubicBezTo>
                    <a:pt x="21" y="287"/>
                    <a:pt x="21" y="287"/>
                    <a:pt x="21" y="287"/>
                  </a:cubicBezTo>
                  <a:cubicBezTo>
                    <a:pt x="22" y="285"/>
                    <a:pt x="22" y="285"/>
                    <a:pt x="22" y="285"/>
                  </a:cubicBezTo>
                  <a:cubicBezTo>
                    <a:pt x="22" y="285"/>
                    <a:pt x="24" y="284"/>
                    <a:pt x="24" y="284"/>
                  </a:cubicBezTo>
                  <a:cubicBezTo>
                    <a:pt x="24" y="284"/>
                    <a:pt x="26" y="282"/>
                    <a:pt x="26" y="282"/>
                  </a:cubicBezTo>
                  <a:cubicBezTo>
                    <a:pt x="26" y="282"/>
                    <a:pt x="25" y="281"/>
                    <a:pt x="25" y="281"/>
                  </a:cubicBezTo>
                  <a:cubicBezTo>
                    <a:pt x="25" y="281"/>
                    <a:pt x="25" y="279"/>
                    <a:pt x="25" y="279"/>
                  </a:cubicBezTo>
                  <a:cubicBezTo>
                    <a:pt x="27" y="275"/>
                    <a:pt x="27" y="275"/>
                    <a:pt x="27" y="275"/>
                  </a:cubicBezTo>
                  <a:cubicBezTo>
                    <a:pt x="28" y="275"/>
                    <a:pt x="28" y="275"/>
                    <a:pt x="28" y="275"/>
                  </a:cubicBezTo>
                  <a:cubicBezTo>
                    <a:pt x="31" y="274"/>
                    <a:pt x="31" y="274"/>
                    <a:pt x="31" y="274"/>
                  </a:cubicBezTo>
                  <a:cubicBezTo>
                    <a:pt x="32" y="273"/>
                    <a:pt x="32" y="273"/>
                    <a:pt x="32" y="273"/>
                  </a:cubicBezTo>
                  <a:cubicBezTo>
                    <a:pt x="33" y="273"/>
                    <a:pt x="33" y="273"/>
                    <a:pt x="33" y="273"/>
                  </a:cubicBezTo>
                  <a:cubicBezTo>
                    <a:pt x="35" y="272"/>
                    <a:pt x="35" y="272"/>
                    <a:pt x="35" y="272"/>
                  </a:cubicBezTo>
                  <a:cubicBezTo>
                    <a:pt x="37" y="271"/>
                    <a:pt x="37" y="271"/>
                    <a:pt x="37" y="271"/>
                  </a:cubicBezTo>
                  <a:cubicBezTo>
                    <a:pt x="38" y="270"/>
                    <a:pt x="38" y="270"/>
                    <a:pt x="38" y="270"/>
                  </a:cubicBezTo>
                  <a:cubicBezTo>
                    <a:pt x="38" y="268"/>
                    <a:pt x="38" y="268"/>
                    <a:pt x="38" y="268"/>
                  </a:cubicBezTo>
                  <a:cubicBezTo>
                    <a:pt x="39" y="267"/>
                    <a:pt x="39" y="267"/>
                    <a:pt x="39" y="267"/>
                  </a:cubicBezTo>
                  <a:cubicBezTo>
                    <a:pt x="41" y="265"/>
                    <a:pt x="41" y="265"/>
                    <a:pt x="41" y="265"/>
                  </a:cubicBezTo>
                  <a:cubicBezTo>
                    <a:pt x="43" y="263"/>
                    <a:pt x="43" y="263"/>
                    <a:pt x="43" y="263"/>
                  </a:cubicBezTo>
                  <a:cubicBezTo>
                    <a:pt x="43" y="261"/>
                    <a:pt x="43" y="261"/>
                    <a:pt x="43" y="261"/>
                  </a:cubicBezTo>
                  <a:cubicBezTo>
                    <a:pt x="42" y="260"/>
                    <a:pt x="42" y="260"/>
                    <a:pt x="42" y="260"/>
                  </a:cubicBezTo>
                  <a:cubicBezTo>
                    <a:pt x="42" y="260"/>
                    <a:pt x="41" y="258"/>
                    <a:pt x="41" y="257"/>
                  </a:cubicBezTo>
                  <a:cubicBezTo>
                    <a:pt x="41" y="257"/>
                    <a:pt x="40" y="257"/>
                    <a:pt x="40" y="257"/>
                  </a:cubicBezTo>
                  <a:cubicBezTo>
                    <a:pt x="38" y="258"/>
                    <a:pt x="38" y="258"/>
                    <a:pt x="38" y="258"/>
                  </a:cubicBezTo>
                  <a:cubicBezTo>
                    <a:pt x="38" y="258"/>
                    <a:pt x="37" y="257"/>
                    <a:pt x="36" y="257"/>
                  </a:cubicBezTo>
                  <a:cubicBezTo>
                    <a:pt x="36" y="257"/>
                    <a:pt x="36" y="256"/>
                    <a:pt x="36" y="256"/>
                  </a:cubicBezTo>
                  <a:cubicBezTo>
                    <a:pt x="37" y="255"/>
                    <a:pt x="37" y="255"/>
                    <a:pt x="37" y="255"/>
                  </a:cubicBezTo>
                  <a:cubicBezTo>
                    <a:pt x="37" y="253"/>
                    <a:pt x="37" y="253"/>
                    <a:pt x="37" y="253"/>
                  </a:cubicBezTo>
                  <a:cubicBezTo>
                    <a:pt x="35" y="253"/>
                    <a:pt x="35" y="253"/>
                    <a:pt x="35" y="253"/>
                  </a:cubicBezTo>
                  <a:cubicBezTo>
                    <a:pt x="34" y="251"/>
                    <a:pt x="34" y="251"/>
                    <a:pt x="34" y="251"/>
                  </a:cubicBezTo>
                  <a:cubicBezTo>
                    <a:pt x="33" y="249"/>
                    <a:pt x="33" y="249"/>
                    <a:pt x="33" y="249"/>
                  </a:cubicBezTo>
                  <a:cubicBezTo>
                    <a:pt x="33" y="247"/>
                    <a:pt x="33" y="247"/>
                    <a:pt x="33" y="247"/>
                  </a:cubicBezTo>
                  <a:cubicBezTo>
                    <a:pt x="34" y="246"/>
                    <a:pt x="34" y="246"/>
                    <a:pt x="34" y="246"/>
                  </a:cubicBezTo>
                  <a:cubicBezTo>
                    <a:pt x="34" y="245"/>
                    <a:pt x="34" y="245"/>
                    <a:pt x="34" y="245"/>
                  </a:cubicBezTo>
                  <a:cubicBezTo>
                    <a:pt x="33" y="244"/>
                    <a:pt x="33" y="244"/>
                    <a:pt x="33" y="244"/>
                  </a:cubicBezTo>
                  <a:cubicBezTo>
                    <a:pt x="33" y="242"/>
                    <a:pt x="33" y="242"/>
                    <a:pt x="33" y="242"/>
                  </a:cubicBezTo>
                  <a:cubicBezTo>
                    <a:pt x="32" y="240"/>
                    <a:pt x="32" y="240"/>
                    <a:pt x="32" y="240"/>
                  </a:cubicBezTo>
                  <a:cubicBezTo>
                    <a:pt x="33" y="239"/>
                    <a:pt x="33" y="239"/>
                    <a:pt x="33" y="239"/>
                  </a:cubicBezTo>
                  <a:cubicBezTo>
                    <a:pt x="34" y="238"/>
                    <a:pt x="34" y="238"/>
                    <a:pt x="34" y="238"/>
                  </a:cubicBezTo>
                  <a:cubicBezTo>
                    <a:pt x="34" y="236"/>
                    <a:pt x="34" y="236"/>
                    <a:pt x="34" y="236"/>
                  </a:cubicBezTo>
                  <a:cubicBezTo>
                    <a:pt x="34" y="236"/>
                    <a:pt x="32" y="235"/>
                    <a:pt x="32" y="235"/>
                  </a:cubicBezTo>
                  <a:cubicBezTo>
                    <a:pt x="32" y="235"/>
                    <a:pt x="31" y="233"/>
                    <a:pt x="31" y="233"/>
                  </a:cubicBezTo>
                  <a:cubicBezTo>
                    <a:pt x="31" y="232"/>
                    <a:pt x="31" y="232"/>
                    <a:pt x="31" y="232"/>
                  </a:cubicBezTo>
                  <a:cubicBezTo>
                    <a:pt x="31" y="232"/>
                    <a:pt x="29" y="230"/>
                    <a:pt x="29" y="230"/>
                  </a:cubicBezTo>
                  <a:cubicBezTo>
                    <a:pt x="29" y="230"/>
                    <a:pt x="29" y="228"/>
                    <a:pt x="29" y="228"/>
                  </a:cubicBezTo>
                  <a:cubicBezTo>
                    <a:pt x="29" y="228"/>
                    <a:pt x="28" y="226"/>
                    <a:pt x="28" y="226"/>
                  </a:cubicBezTo>
                  <a:cubicBezTo>
                    <a:pt x="27" y="225"/>
                    <a:pt x="27" y="224"/>
                    <a:pt x="27" y="224"/>
                  </a:cubicBezTo>
                  <a:cubicBezTo>
                    <a:pt x="29" y="224"/>
                    <a:pt x="29" y="224"/>
                    <a:pt x="29" y="224"/>
                  </a:cubicBezTo>
                  <a:cubicBezTo>
                    <a:pt x="31" y="224"/>
                    <a:pt x="31" y="224"/>
                    <a:pt x="31" y="224"/>
                  </a:cubicBezTo>
                  <a:cubicBezTo>
                    <a:pt x="32" y="226"/>
                    <a:pt x="32" y="226"/>
                    <a:pt x="32" y="226"/>
                  </a:cubicBezTo>
                  <a:cubicBezTo>
                    <a:pt x="33" y="225"/>
                    <a:pt x="33" y="225"/>
                    <a:pt x="33" y="225"/>
                  </a:cubicBezTo>
                  <a:cubicBezTo>
                    <a:pt x="33" y="226"/>
                    <a:pt x="33" y="226"/>
                    <a:pt x="33" y="226"/>
                  </a:cubicBezTo>
                  <a:cubicBezTo>
                    <a:pt x="35" y="226"/>
                    <a:pt x="35" y="226"/>
                    <a:pt x="35" y="226"/>
                  </a:cubicBezTo>
                  <a:cubicBezTo>
                    <a:pt x="38" y="226"/>
                    <a:pt x="38" y="226"/>
                    <a:pt x="38" y="226"/>
                  </a:cubicBezTo>
                  <a:cubicBezTo>
                    <a:pt x="40" y="226"/>
                    <a:pt x="40" y="226"/>
                    <a:pt x="40" y="226"/>
                  </a:cubicBezTo>
                  <a:cubicBezTo>
                    <a:pt x="41" y="226"/>
                    <a:pt x="41" y="226"/>
                    <a:pt x="41" y="226"/>
                  </a:cubicBezTo>
                  <a:cubicBezTo>
                    <a:pt x="41" y="226"/>
                    <a:pt x="42" y="227"/>
                    <a:pt x="42" y="227"/>
                  </a:cubicBezTo>
                  <a:cubicBezTo>
                    <a:pt x="43" y="228"/>
                    <a:pt x="44" y="227"/>
                    <a:pt x="44" y="227"/>
                  </a:cubicBezTo>
                  <a:cubicBezTo>
                    <a:pt x="44" y="228"/>
                    <a:pt x="46" y="228"/>
                    <a:pt x="46" y="228"/>
                  </a:cubicBezTo>
                  <a:cubicBezTo>
                    <a:pt x="46" y="228"/>
                    <a:pt x="47" y="227"/>
                    <a:pt x="48" y="227"/>
                  </a:cubicBezTo>
                  <a:cubicBezTo>
                    <a:pt x="48" y="227"/>
                    <a:pt x="49" y="227"/>
                    <a:pt x="49" y="227"/>
                  </a:cubicBezTo>
                  <a:cubicBezTo>
                    <a:pt x="50" y="226"/>
                    <a:pt x="50" y="226"/>
                    <a:pt x="50" y="226"/>
                  </a:cubicBezTo>
                  <a:cubicBezTo>
                    <a:pt x="50" y="224"/>
                    <a:pt x="50" y="224"/>
                    <a:pt x="50" y="224"/>
                  </a:cubicBezTo>
                  <a:cubicBezTo>
                    <a:pt x="51" y="224"/>
                    <a:pt x="51" y="224"/>
                    <a:pt x="51" y="224"/>
                  </a:cubicBezTo>
                  <a:cubicBezTo>
                    <a:pt x="51" y="223"/>
                    <a:pt x="51" y="223"/>
                    <a:pt x="51" y="223"/>
                  </a:cubicBezTo>
                  <a:cubicBezTo>
                    <a:pt x="52" y="221"/>
                    <a:pt x="52" y="221"/>
                    <a:pt x="52" y="221"/>
                  </a:cubicBezTo>
                  <a:cubicBezTo>
                    <a:pt x="52" y="220"/>
                    <a:pt x="52" y="220"/>
                    <a:pt x="52" y="220"/>
                  </a:cubicBezTo>
                  <a:cubicBezTo>
                    <a:pt x="54" y="220"/>
                    <a:pt x="54" y="220"/>
                    <a:pt x="54" y="220"/>
                  </a:cubicBezTo>
                  <a:cubicBezTo>
                    <a:pt x="55" y="219"/>
                    <a:pt x="55" y="219"/>
                    <a:pt x="55" y="219"/>
                  </a:cubicBezTo>
                  <a:cubicBezTo>
                    <a:pt x="56" y="217"/>
                    <a:pt x="56" y="217"/>
                    <a:pt x="56" y="217"/>
                  </a:cubicBezTo>
                  <a:cubicBezTo>
                    <a:pt x="57" y="215"/>
                    <a:pt x="57" y="215"/>
                    <a:pt x="57" y="215"/>
                  </a:cubicBezTo>
                  <a:cubicBezTo>
                    <a:pt x="57" y="215"/>
                    <a:pt x="58" y="213"/>
                    <a:pt x="58" y="213"/>
                  </a:cubicBezTo>
                  <a:cubicBezTo>
                    <a:pt x="58" y="213"/>
                    <a:pt x="59" y="211"/>
                    <a:pt x="59" y="211"/>
                  </a:cubicBezTo>
                  <a:cubicBezTo>
                    <a:pt x="58" y="208"/>
                    <a:pt x="58" y="208"/>
                    <a:pt x="58" y="208"/>
                  </a:cubicBezTo>
                  <a:cubicBezTo>
                    <a:pt x="57" y="206"/>
                    <a:pt x="57" y="206"/>
                    <a:pt x="57" y="206"/>
                  </a:cubicBezTo>
                  <a:cubicBezTo>
                    <a:pt x="56" y="204"/>
                    <a:pt x="56" y="204"/>
                    <a:pt x="56" y="204"/>
                  </a:cubicBezTo>
                  <a:cubicBezTo>
                    <a:pt x="56" y="204"/>
                    <a:pt x="56" y="203"/>
                    <a:pt x="55" y="203"/>
                  </a:cubicBezTo>
                  <a:cubicBezTo>
                    <a:pt x="55" y="203"/>
                    <a:pt x="55" y="202"/>
                    <a:pt x="55" y="202"/>
                  </a:cubicBezTo>
                  <a:cubicBezTo>
                    <a:pt x="55" y="200"/>
                    <a:pt x="55" y="200"/>
                    <a:pt x="55" y="200"/>
                  </a:cubicBezTo>
                  <a:cubicBezTo>
                    <a:pt x="56" y="199"/>
                    <a:pt x="56" y="199"/>
                    <a:pt x="56" y="199"/>
                  </a:cubicBezTo>
                  <a:cubicBezTo>
                    <a:pt x="57" y="199"/>
                    <a:pt x="57" y="199"/>
                    <a:pt x="57" y="199"/>
                  </a:cubicBezTo>
                  <a:cubicBezTo>
                    <a:pt x="59" y="197"/>
                    <a:pt x="59" y="197"/>
                    <a:pt x="59" y="197"/>
                  </a:cubicBezTo>
                  <a:cubicBezTo>
                    <a:pt x="60" y="197"/>
                    <a:pt x="60" y="197"/>
                    <a:pt x="60" y="197"/>
                  </a:cubicBezTo>
                  <a:cubicBezTo>
                    <a:pt x="62" y="197"/>
                    <a:pt x="62" y="197"/>
                    <a:pt x="62" y="197"/>
                  </a:cubicBezTo>
                  <a:cubicBezTo>
                    <a:pt x="64" y="195"/>
                    <a:pt x="64" y="195"/>
                    <a:pt x="64" y="195"/>
                  </a:cubicBezTo>
                  <a:cubicBezTo>
                    <a:pt x="65" y="195"/>
                    <a:pt x="65" y="195"/>
                    <a:pt x="65" y="195"/>
                  </a:cubicBezTo>
                  <a:cubicBezTo>
                    <a:pt x="66" y="194"/>
                    <a:pt x="66" y="194"/>
                    <a:pt x="66" y="194"/>
                  </a:cubicBezTo>
                  <a:cubicBezTo>
                    <a:pt x="67" y="192"/>
                    <a:pt x="67" y="192"/>
                    <a:pt x="67" y="192"/>
                  </a:cubicBezTo>
                  <a:cubicBezTo>
                    <a:pt x="66" y="190"/>
                    <a:pt x="66" y="190"/>
                    <a:pt x="66" y="190"/>
                  </a:cubicBezTo>
                  <a:cubicBezTo>
                    <a:pt x="65" y="189"/>
                    <a:pt x="65" y="189"/>
                    <a:pt x="65" y="189"/>
                  </a:cubicBezTo>
                  <a:cubicBezTo>
                    <a:pt x="66" y="186"/>
                    <a:pt x="66" y="186"/>
                    <a:pt x="66" y="186"/>
                  </a:cubicBezTo>
                  <a:cubicBezTo>
                    <a:pt x="68" y="185"/>
                    <a:pt x="68" y="185"/>
                    <a:pt x="68" y="185"/>
                  </a:cubicBezTo>
                  <a:cubicBezTo>
                    <a:pt x="68" y="182"/>
                    <a:pt x="68" y="182"/>
                    <a:pt x="68" y="182"/>
                  </a:cubicBezTo>
                  <a:cubicBezTo>
                    <a:pt x="67" y="181"/>
                    <a:pt x="67" y="181"/>
                    <a:pt x="67" y="181"/>
                  </a:cubicBezTo>
                  <a:cubicBezTo>
                    <a:pt x="68" y="179"/>
                    <a:pt x="68" y="179"/>
                    <a:pt x="68" y="179"/>
                  </a:cubicBezTo>
                  <a:cubicBezTo>
                    <a:pt x="69" y="178"/>
                    <a:pt x="69" y="178"/>
                    <a:pt x="69" y="178"/>
                  </a:cubicBezTo>
                  <a:cubicBezTo>
                    <a:pt x="69" y="178"/>
                    <a:pt x="70" y="176"/>
                    <a:pt x="70" y="175"/>
                  </a:cubicBezTo>
                  <a:cubicBezTo>
                    <a:pt x="71" y="175"/>
                    <a:pt x="71" y="172"/>
                    <a:pt x="71" y="172"/>
                  </a:cubicBezTo>
                  <a:cubicBezTo>
                    <a:pt x="70" y="170"/>
                    <a:pt x="70" y="170"/>
                    <a:pt x="70" y="170"/>
                  </a:cubicBezTo>
                  <a:cubicBezTo>
                    <a:pt x="70" y="169"/>
                    <a:pt x="70" y="169"/>
                    <a:pt x="70" y="169"/>
                  </a:cubicBezTo>
                  <a:cubicBezTo>
                    <a:pt x="70" y="169"/>
                    <a:pt x="72" y="168"/>
                    <a:pt x="72" y="168"/>
                  </a:cubicBezTo>
                  <a:cubicBezTo>
                    <a:pt x="73" y="168"/>
                    <a:pt x="73" y="165"/>
                    <a:pt x="73" y="165"/>
                  </a:cubicBezTo>
                  <a:cubicBezTo>
                    <a:pt x="71" y="164"/>
                    <a:pt x="71" y="164"/>
                    <a:pt x="71" y="164"/>
                  </a:cubicBezTo>
                  <a:cubicBezTo>
                    <a:pt x="71" y="164"/>
                    <a:pt x="71" y="162"/>
                    <a:pt x="71" y="161"/>
                  </a:cubicBezTo>
                  <a:cubicBezTo>
                    <a:pt x="71" y="161"/>
                    <a:pt x="71" y="159"/>
                    <a:pt x="71" y="159"/>
                  </a:cubicBezTo>
                  <a:cubicBezTo>
                    <a:pt x="70" y="159"/>
                    <a:pt x="70" y="159"/>
                    <a:pt x="70" y="159"/>
                  </a:cubicBezTo>
                  <a:cubicBezTo>
                    <a:pt x="70" y="157"/>
                    <a:pt x="70" y="157"/>
                    <a:pt x="70" y="157"/>
                  </a:cubicBezTo>
                  <a:cubicBezTo>
                    <a:pt x="71" y="156"/>
                    <a:pt x="71" y="156"/>
                    <a:pt x="71" y="156"/>
                  </a:cubicBezTo>
                  <a:cubicBezTo>
                    <a:pt x="73" y="157"/>
                    <a:pt x="73" y="157"/>
                    <a:pt x="73" y="157"/>
                  </a:cubicBezTo>
                  <a:cubicBezTo>
                    <a:pt x="73" y="157"/>
                    <a:pt x="74" y="156"/>
                    <a:pt x="75" y="156"/>
                  </a:cubicBezTo>
                  <a:cubicBezTo>
                    <a:pt x="75" y="155"/>
                    <a:pt x="77" y="155"/>
                    <a:pt x="77" y="155"/>
                  </a:cubicBezTo>
                  <a:cubicBezTo>
                    <a:pt x="78" y="152"/>
                    <a:pt x="78" y="152"/>
                    <a:pt x="78" y="152"/>
                  </a:cubicBezTo>
                  <a:cubicBezTo>
                    <a:pt x="82" y="150"/>
                    <a:pt x="82" y="150"/>
                    <a:pt x="82" y="150"/>
                  </a:cubicBezTo>
                  <a:cubicBezTo>
                    <a:pt x="82" y="149"/>
                    <a:pt x="82" y="149"/>
                    <a:pt x="82" y="149"/>
                  </a:cubicBezTo>
                  <a:cubicBezTo>
                    <a:pt x="85" y="148"/>
                    <a:pt x="85" y="148"/>
                    <a:pt x="85" y="148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9" y="147"/>
                    <a:pt x="89" y="147"/>
                    <a:pt x="89" y="147"/>
                  </a:cubicBezTo>
                  <a:cubicBezTo>
                    <a:pt x="90" y="147"/>
                    <a:pt x="90" y="147"/>
                    <a:pt x="90" y="147"/>
                  </a:cubicBezTo>
                  <a:cubicBezTo>
                    <a:pt x="92" y="146"/>
                    <a:pt x="92" y="146"/>
                    <a:pt x="92" y="146"/>
                  </a:cubicBezTo>
                  <a:cubicBezTo>
                    <a:pt x="94" y="145"/>
                    <a:pt x="94" y="145"/>
                    <a:pt x="94" y="145"/>
                  </a:cubicBezTo>
                  <a:cubicBezTo>
                    <a:pt x="97" y="142"/>
                    <a:pt x="97" y="142"/>
                    <a:pt x="97" y="142"/>
                  </a:cubicBezTo>
                  <a:cubicBezTo>
                    <a:pt x="98" y="142"/>
                    <a:pt x="98" y="142"/>
                    <a:pt x="98" y="142"/>
                  </a:cubicBezTo>
                  <a:cubicBezTo>
                    <a:pt x="98" y="142"/>
                    <a:pt x="100" y="141"/>
                    <a:pt x="100" y="141"/>
                  </a:cubicBezTo>
                  <a:cubicBezTo>
                    <a:pt x="100" y="141"/>
                    <a:pt x="101" y="139"/>
                    <a:pt x="101" y="139"/>
                  </a:cubicBezTo>
                  <a:cubicBezTo>
                    <a:pt x="103" y="138"/>
                    <a:pt x="103" y="138"/>
                    <a:pt x="103" y="138"/>
                  </a:cubicBezTo>
                  <a:cubicBezTo>
                    <a:pt x="105" y="135"/>
                    <a:pt x="105" y="135"/>
                    <a:pt x="105" y="135"/>
                  </a:cubicBezTo>
                  <a:cubicBezTo>
                    <a:pt x="107" y="133"/>
                    <a:pt x="107" y="133"/>
                    <a:pt x="107" y="133"/>
                  </a:cubicBezTo>
                  <a:cubicBezTo>
                    <a:pt x="105" y="130"/>
                    <a:pt x="105" y="130"/>
                    <a:pt x="105" y="130"/>
                  </a:cubicBezTo>
                  <a:cubicBezTo>
                    <a:pt x="105" y="130"/>
                    <a:pt x="103" y="128"/>
                    <a:pt x="102" y="128"/>
                  </a:cubicBezTo>
                  <a:cubicBezTo>
                    <a:pt x="102" y="127"/>
                    <a:pt x="100" y="126"/>
                    <a:pt x="100" y="126"/>
                  </a:cubicBezTo>
                  <a:cubicBezTo>
                    <a:pt x="100" y="126"/>
                    <a:pt x="97" y="125"/>
                    <a:pt x="97" y="125"/>
                  </a:cubicBezTo>
                  <a:cubicBezTo>
                    <a:pt x="97" y="125"/>
                    <a:pt x="95" y="126"/>
                    <a:pt x="95" y="126"/>
                  </a:cubicBezTo>
                  <a:cubicBezTo>
                    <a:pt x="94" y="125"/>
                    <a:pt x="94" y="125"/>
                    <a:pt x="94" y="125"/>
                  </a:cubicBezTo>
                  <a:cubicBezTo>
                    <a:pt x="94" y="125"/>
                    <a:pt x="93" y="123"/>
                    <a:pt x="94" y="123"/>
                  </a:cubicBezTo>
                  <a:cubicBezTo>
                    <a:pt x="94" y="123"/>
                    <a:pt x="94" y="122"/>
                    <a:pt x="94" y="122"/>
                  </a:cubicBezTo>
                  <a:cubicBezTo>
                    <a:pt x="94" y="121"/>
                    <a:pt x="94" y="121"/>
                    <a:pt x="94" y="121"/>
                  </a:cubicBezTo>
                  <a:cubicBezTo>
                    <a:pt x="94" y="120"/>
                    <a:pt x="94" y="120"/>
                    <a:pt x="94" y="120"/>
                  </a:cubicBezTo>
                  <a:cubicBezTo>
                    <a:pt x="95" y="119"/>
                    <a:pt x="95" y="119"/>
                    <a:pt x="95" y="119"/>
                  </a:cubicBezTo>
                  <a:cubicBezTo>
                    <a:pt x="95" y="119"/>
                    <a:pt x="96" y="118"/>
                    <a:pt x="96" y="117"/>
                  </a:cubicBezTo>
                  <a:cubicBezTo>
                    <a:pt x="96" y="117"/>
                    <a:pt x="97" y="115"/>
                    <a:pt x="97" y="115"/>
                  </a:cubicBezTo>
                  <a:cubicBezTo>
                    <a:pt x="97" y="115"/>
                    <a:pt x="96" y="114"/>
                    <a:pt x="96" y="113"/>
                  </a:cubicBezTo>
                  <a:cubicBezTo>
                    <a:pt x="95" y="113"/>
                    <a:pt x="95" y="113"/>
                    <a:pt x="96" y="112"/>
                  </a:cubicBezTo>
                  <a:cubicBezTo>
                    <a:pt x="96" y="112"/>
                    <a:pt x="96" y="111"/>
                    <a:pt x="96" y="111"/>
                  </a:cubicBezTo>
                  <a:cubicBezTo>
                    <a:pt x="96" y="111"/>
                    <a:pt x="96" y="109"/>
                    <a:pt x="95" y="109"/>
                  </a:cubicBezTo>
                  <a:cubicBezTo>
                    <a:pt x="95" y="109"/>
                    <a:pt x="93" y="110"/>
                    <a:pt x="93" y="110"/>
                  </a:cubicBezTo>
                  <a:cubicBezTo>
                    <a:pt x="93" y="110"/>
                    <a:pt x="90" y="109"/>
                    <a:pt x="90" y="109"/>
                  </a:cubicBezTo>
                  <a:cubicBezTo>
                    <a:pt x="90" y="109"/>
                    <a:pt x="89" y="108"/>
                    <a:pt x="89" y="108"/>
                  </a:cubicBezTo>
                  <a:cubicBezTo>
                    <a:pt x="89" y="108"/>
                    <a:pt x="89" y="106"/>
                    <a:pt x="88" y="106"/>
                  </a:cubicBezTo>
                  <a:cubicBezTo>
                    <a:pt x="87" y="105"/>
                    <a:pt x="87" y="106"/>
                    <a:pt x="87" y="106"/>
                  </a:cubicBezTo>
                  <a:cubicBezTo>
                    <a:pt x="86" y="108"/>
                    <a:pt x="86" y="108"/>
                    <a:pt x="86" y="108"/>
                  </a:cubicBezTo>
                  <a:cubicBezTo>
                    <a:pt x="86" y="108"/>
                    <a:pt x="84" y="108"/>
                    <a:pt x="83" y="107"/>
                  </a:cubicBezTo>
                  <a:cubicBezTo>
                    <a:pt x="83" y="107"/>
                    <a:pt x="82" y="107"/>
                    <a:pt x="82" y="107"/>
                  </a:cubicBezTo>
                  <a:cubicBezTo>
                    <a:pt x="81" y="107"/>
                    <a:pt x="81" y="106"/>
                    <a:pt x="81" y="105"/>
                  </a:cubicBezTo>
                  <a:cubicBezTo>
                    <a:pt x="80" y="104"/>
                    <a:pt x="80" y="105"/>
                    <a:pt x="79" y="105"/>
                  </a:cubicBezTo>
                  <a:cubicBezTo>
                    <a:pt x="79" y="105"/>
                    <a:pt x="77" y="105"/>
                    <a:pt x="77" y="105"/>
                  </a:cubicBezTo>
                  <a:cubicBezTo>
                    <a:pt x="77" y="105"/>
                    <a:pt x="75" y="103"/>
                    <a:pt x="75" y="103"/>
                  </a:cubicBezTo>
                  <a:cubicBezTo>
                    <a:pt x="75" y="102"/>
                    <a:pt x="74" y="102"/>
                    <a:pt x="74" y="102"/>
                  </a:cubicBezTo>
                  <a:cubicBezTo>
                    <a:pt x="74" y="102"/>
                    <a:pt x="72" y="103"/>
                    <a:pt x="72" y="103"/>
                  </a:cubicBezTo>
                  <a:cubicBezTo>
                    <a:pt x="72" y="104"/>
                    <a:pt x="72" y="104"/>
                    <a:pt x="72" y="104"/>
                  </a:cubicBezTo>
                  <a:cubicBezTo>
                    <a:pt x="71" y="107"/>
                    <a:pt x="71" y="107"/>
                    <a:pt x="71" y="107"/>
                  </a:cubicBezTo>
                  <a:cubicBezTo>
                    <a:pt x="68" y="109"/>
                    <a:pt x="68" y="109"/>
                    <a:pt x="68" y="109"/>
                  </a:cubicBezTo>
                  <a:cubicBezTo>
                    <a:pt x="68" y="109"/>
                    <a:pt x="65" y="109"/>
                    <a:pt x="64" y="108"/>
                  </a:cubicBezTo>
                  <a:cubicBezTo>
                    <a:pt x="64" y="108"/>
                    <a:pt x="64" y="108"/>
                    <a:pt x="63" y="108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2" y="108"/>
                    <a:pt x="60" y="109"/>
                    <a:pt x="60" y="109"/>
                  </a:cubicBezTo>
                  <a:cubicBezTo>
                    <a:pt x="60" y="109"/>
                    <a:pt x="59" y="107"/>
                    <a:pt x="59" y="107"/>
                  </a:cubicBezTo>
                  <a:cubicBezTo>
                    <a:pt x="59" y="107"/>
                    <a:pt x="57" y="106"/>
                    <a:pt x="57" y="105"/>
                  </a:cubicBezTo>
                  <a:cubicBezTo>
                    <a:pt x="57" y="105"/>
                    <a:pt x="57" y="106"/>
                    <a:pt x="57" y="106"/>
                  </a:cubicBezTo>
                  <a:cubicBezTo>
                    <a:pt x="57" y="106"/>
                    <a:pt x="56" y="107"/>
                    <a:pt x="55" y="107"/>
                  </a:cubicBezTo>
                  <a:cubicBezTo>
                    <a:pt x="55" y="107"/>
                    <a:pt x="54" y="108"/>
                    <a:pt x="54" y="108"/>
                  </a:cubicBezTo>
                  <a:cubicBezTo>
                    <a:pt x="53" y="108"/>
                    <a:pt x="54" y="106"/>
                    <a:pt x="54" y="106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104"/>
                    <a:pt x="52" y="103"/>
                    <a:pt x="52" y="102"/>
                  </a:cubicBezTo>
                  <a:cubicBezTo>
                    <a:pt x="51" y="102"/>
                    <a:pt x="50" y="101"/>
                    <a:pt x="50" y="101"/>
                  </a:cubicBezTo>
                  <a:cubicBezTo>
                    <a:pt x="50" y="101"/>
                    <a:pt x="48" y="101"/>
                    <a:pt x="48" y="101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6" y="101"/>
                    <a:pt x="45" y="101"/>
                    <a:pt x="44" y="102"/>
                  </a:cubicBezTo>
                  <a:cubicBezTo>
                    <a:pt x="44" y="102"/>
                    <a:pt x="43" y="103"/>
                    <a:pt x="42" y="102"/>
                  </a:cubicBezTo>
                  <a:cubicBezTo>
                    <a:pt x="42" y="102"/>
                    <a:pt x="43" y="100"/>
                    <a:pt x="43" y="100"/>
                  </a:cubicBezTo>
                  <a:cubicBezTo>
                    <a:pt x="43" y="100"/>
                    <a:pt x="43" y="98"/>
                    <a:pt x="43" y="98"/>
                  </a:cubicBezTo>
                  <a:cubicBezTo>
                    <a:pt x="42" y="97"/>
                    <a:pt x="42" y="99"/>
                    <a:pt x="42" y="99"/>
                  </a:cubicBezTo>
                  <a:cubicBezTo>
                    <a:pt x="42" y="99"/>
                    <a:pt x="40" y="100"/>
                    <a:pt x="39" y="101"/>
                  </a:cubicBezTo>
                  <a:cubicBezTo>
                    <a:pt x="39" y="101"/>
                    <a:pt x="38" y="101"/>
                    <a:pt x="38" y="101"/>
                  </a:cubicBezTo>
                  <a:cubicBezTo>
                    <a:pt x="37" y="101"/>
                    <a:pt x="36" y="102"/>
                    <a:pt x="34" y="102"/>
                  </a:cubicBezTo>
                  <a:cubicBezTo>
                    <a:pt x="33" y="102"/>
                    <a:pt x="32" y="103"/>
                    <a:pt x="32" y="102"/>
                  </a:cubicBezTo>
                  <a:cubicBezTo>
                    <a:pt x="31" y="102"/>
                    <a:pt x="31" y="101"/>
                    <a:pt x="31" y="101"/>
                  </a:cubicBezTo>
                  <a:cubicBezTo>
                    <a:pt x="31" y="99"/>
                    <a:pt x="31" y="99"/>
                    <a:pt x="31" y="99"/>
                  </a:cubicBezTo>
                  <a:cubicBezTo>
                    <a:pt x="31" y="99"/>
                    <a:pt x="30" y="98"/>
                    <a:pt x="30" y="97"/>
                  </a:cubicBezTo>
                  <a:cubicBezTo>
                    <a:pt x="29" y="96"/>
                    <a:pt x="30" y="96"/>
                    <a:pt x="30" y="95"/>
                  </a:cubicBezTo>
                  <a:cubicBezTo>
                    <a:pt x="30" y="95"/>
                    <a:pt x="32" y="94"/>
                    <a:pt x="32" y="94"/>
                  </a:cubicBezTo>
                  <a:cubicBezTo>
                    <a:pt x="32" y="93"/>
                    <a:pt x="33" y="93"/>
                    <a:pt x="33" y="93"/>
                  </a:cubicBezTo>
                  <a:cubicBezTo>
                    <a:pt x="36" y="92"/>
                    <a:pt x="36" y="92"/>
                    <a:pt x="36" y="92"/>
                  </a:cubicBezTo>
                  <a:cubicBezTo>
                    <a:pt x="36" y="92"/>
                    <a:pt x="36" y="89"/>
                    <a:pt x="36" y="88"/>
                  </a:cubicBezTo>
                  <a:cubicBezTo>
                    <a:pt x="36" y="88"/>
                    <a:pt x="36" y="88"/>
                    <a:pt x="35" y="88"/>
                  </a:cubicBezTo>
                  <a:cubicBezTo>
                    <a:pt x="34" y="88"/>
                    <a:pt x="34" y="87"/>
                    <a:pt x="34" y="87"/>
                  </a:cubicBezTo>
                  <a:cubicBezTo>
                    <a:pt x="34" y="87"/>
                    <a:pt x="34" y="85"/>
                    <a:pt x="34" y="85"/>
                  </a:cubicBezTo>
                  <a:cubicBezTo>
                    <a:pt x="33" y="83"/>
                    <a:pt x="33" y="83"/>
                    <a:pt x="33" y="83"/>
                  </a:cubicBezTo>
                  <a:cubicBezTo>
                    <a:pt x="29" y="84"/>
                    <a:pt x="29" y="84"/>
                    <a:pt x="29" y="84"/>
                  </a:cubicBezTo>
                  <a:cubicBezTo>
                    <a:pt x="29" y="84"/>
                    <a:pt x="27" y="85"/>
                    <a:pt x="26" y="85"/>
                  </a:cubicBezTo>
                  <a:cubicBezTo>
                    <a:pt x="26" y="85"/>
                    <a:pt x="24" y="85"/>
                    <a:pt x="24" y="85"/>
                  </a:cubicBezTo>
                  <a:cubicBezTo>
                    <a:pt x="23" y="85"/>
                    <a:pt x="22" y="84"/>
                    <a:pt x="22" y="84"/>
                  </a:cubicBezTo>
                  <a:cubicBezTo>
                    <a:pt x="22" y="84"/>
                    <a:pt x="18" y="85"/>
                    <a:pt x="18" y="85"/>
                  </a:cubicBezTo>
                  <a:cubicBezTo>
                    <a:pt x="18" y="85"/>
                    <a:pt x="17" y="85"/>
                    <a:pt x="17" y="85"/>
                  </a:cubicBezTo>
                  <a:cubicBezTo>
                    <a:pt x="15" y="85"/>
                    <a:pt x="15" y="85"/>
                    <a:pt x="15" y="85"/>
                  </a:cubicBezTo>
                  <a:cubicBezTo>
                    <a:pt x="13" y="86"/>
                    <a:pt x="13" y="86"/>
                    <a:pt x="13" y="86"/>
                  </a:cubicBezTo>
                  <a:cubicBezTo>
                    <a:pt x="12" y="87"/>
                    <a:pt x="12" y="87"/>
                    <a:pt x="12" y="87"/>
                  </a:cubicBezTo>
                  <a:cubicBezTo>
                    <a:pt x="12" y="87"/>
                    <a:pt x="11" y="88"/>
                    <a:pt x="11" y="88"/>
                  </a:cubicBezTo>
                  <a:cubicBezTo>
                    <a:pt x="10" y="88"/>
                    <a:pt x="9" y="88"/>
                    <a:pt x="8" y="88"/>
                  </a:cubicBezTo>
                  <a:cubicBezTo>
                    <a:pt x="8" y="88"/>
                    <a:pt x="7" y="89"/>
                    <a:pt x="7" y="89"/>
                  </a:cubicBezTo>
                  <a:cubicBezTo>
                    <a:pt x="7" y="89"/>
                    <a:pt x="5" y="90"/>
                    <a:pt x="4" y="91"/>
                  </a:cubicBezTo>
                  <a:cubicBezTo>
                    <a:pt x="3" y="86"/>
                    <a:pt x="3" y="86"/>
                    <a:pt x="3" y="86"/>
                  </a:cubicBezTo>
                  <a:cubicBezTo>
                    <a:pt x="6" y="77"/>
                    <a:pt x="6" y="77"/>
                    <a:pt x="6" y="77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13" y="65"/>
                    <a:pt x="13" y="65"/>
                    <a:pt x="13" y="65"/>
                  </a:cubicBezTo>
                  <a:cubicBezTo>
                    <a:pt x="10" y="62"/>
                    <a:pt x="10" y="62"/>
                    <a:pt x="10" y="62"/>
                  </a:cubicBezTo>
                  <a:cubicBezTo>
                    <a:pt x="10" y="59"/>
                    <a:pt x="19" y="53"/>
                    <a:pt x="18" y="50"/>
                  </a:cubicBezTo>
                  <a:cubicBezTo>
                    <a:pt x="17" y="47"/>
                    <a:pt x="6" y="56"/>
                    <a:pt x="5" y="53"/>
                  </a:cubicBezTo>
                  <a:cubicBezTo>
                    <a:pt x="4" y="47"/>
                    <a:pt x="7" y="48"/>
                    <a:pt x="12" y="43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2" y="33"/>
                    <a:pt x="3" y="30"/>
                    <a:pt x="3" y="27"/>
                  </a:cubicBezTo>
                  <a:cubicBezTo>
                    <a:pt x="3" y="24"/>
                    <a:pt x="6" y="23"/>
                    <a:pt x="6" y="23"/>
                  </a:cubicBezTo>
                  <a:cubicBezTo>
                    <a:pt x="9" y="22"/>
                    <a:pt x="11" y="20"/>
                    <a:pt x="14" y="18"/>
                  </a:cubicBezTo>
                  <a:cubicBezTo>
                    <a:pt x="17" y="14"/>
                    <a:pt x="20" y="16"/>
                    <a:pt x="22" y="15"/>
                  </a:cubicBezTo>
                  <a:cubicBezTo>
                    <a:pt x="25" y="13"/>
                    <a:pt x="25" y="15"/>
                    <a:pt x="35" y="17"/>
                  </a:cubicBezTo>
                  <a:cubicBezTo>
                    <a:pt x="37" y="16"/>
                    <a:pt x="41" y="16"/>
                    <a:pt x="42" y="14"/>
                  </a:cubicBezTo>
                  <a:cubicBezTo>
                    <a:pt x="44" y="12"/>
                    <a:pt x="47" y="13"/>
                    <a:pt x="47" y="9"/>
                  </a:cubicBezTo>
                  <a:cubicBezTo>
                    <a:pt x="48" y="3"/>
                    <a:pt x="59" y="7"/>
                    <a:pt x="59" y="5"/>
                  </a:cubicBezTo>
                  <a:cubicBezTo>
                    <a:pt x="61" y="5"/>
                    <a:pt x="63" y="0"/>
                    <a:pt x="68" y="0"/>
                  </a:cubicBezTo>
                  <a:cubicBezTo>
                    <a:pt x="72" y="1"/>
                    <a:pt x="73" y="2"/>
                    <a:pt x="76" y="3"/>
                  </a:cubicBezTo>
                  <a:cubicBezTo>
                    <a:pt x="87" y="10"/>
                    <a:pt x="82" y="14"/>
                    <a:pt x="95" y="18"/>
                  </a:cubicBezTo>
                  <a:cubicBezTo>
                    <a:pt x="106" y="21"/>
                    <a:pt x="119" y="24"/>
                    <a:pt x="130" y="26"/>
                  </a:cubicBezTo>
                  <a:cubicBezTo>
                    <a:pt x="140" y="27"/>
                    <a:pt x="150" y="31"/>
                    <a:pt x="160" y="35"/>
                  </a:cubicBezTo>
                  <a:cubicBezTo>
                    <a:pt x="160" y="35"/>
                    <a:pt x="197" y="52"/>
                    <a:pt x="198" y="53"/>
                  </a:cubicBezTo>
                  <a:cubicBezTo>
                    <a:pt x="199" y="53"/>
                    <a:pt x="220" y="49"/>
                    <a:pt x="221" y="49"/>
                  </a:cubicBezTo>
                  <a:cubicBezTo>
                    <a:pt x="222" y="49"/>
                    <a:pt x="229" y="50"/>
                    <a:pt x="234" y="53"/>
                  </a:cubicBezTo>
                  <a:cubicBezTo>
                    <a:pt x="237" y="56"/>
                    <a:pt x="247" y="63"/>
                    <a:pt x="247" y="63"/>
                  </a:cubicBezTo>
                  <a:cubicBezTo>
                    <a:pt x="249" y="64"/>
                    <a:pt x="261" y="62"/>
                    <a:pt x="261" y="62"/>
                  </a:cubicBezTo>
                  <a:cubicBezTo>
                    <a:pt x="269" y="62"/>
                    <a:pt x="276" y="71"/>
                    <a:pt x="280" y="72"/>
                  </a:cubicBezTo>
                  <a:cubicBezTo>
                    <a:pt x="285" y="73"/>
                    <a:pt x="297" y="67"/>
                    <a:pt x="302" y="72"/>
                  </a:cubicBezTo>
                  <a:cubicBezTo>
                    <a:pt x="302" y="72"/>
                    <a:pt x="312" y="73"/>
                    <a:pt x="313" y="78"/>
                  </a:cubicBezTo>
                  <a:cubicBezTo>
                    <a:pt x="315" y="83"/>
                    <a:pt x="319" y="91"/>
                    <a:pt x="319" y="91"/>
                  </a:cubicBezTo>
                  <a:cubicBezTo>
                    <a:pt x="332" y="96"/>
                    <a:pt x="332" y="96"/>
                    <a:pt x="332" y="96"/>
                  </a:cubicBezTo>
                  <a:cubicBezTo>
                    <a:pt x="332" y="96"/>
                    <a:pt x="339" y="102"/>
                    <a:pt x="340" y="104"/>
                  </a:cubicBezTo>
                  <a:cubicBezTo>
                    <a:pt x="341" y="105"/>
                    <a:pt x="356" y="110"/>
                    <a:pt x="356" y="110"/>
                  </a:cubicBezTo>
                  <a:cubicBezTo>
                    <a:pt x="366" y="119"/>
                    <a:pt x="366" y="119"/>
                    <a:pt x="366" y="119"/>
                  </a:cubicBezTo>
                  <a:cubicBezTo>
                    <a:pt x="381" y="119"/>
                    <a:pt x="381" y="119"/>
                    <a:pt x="381" y="119"/>
                  </a:cubicBezTo>
                  <a:cubicBezTo>
                    <a:pt x="391" y="121"/>
                    <a:pt x="391" y="121"/>
                    <a:pt x="391" y="121"/>
                  </a:cubicBezTo>
                  <a:cubicBezTo>
                    <a:pt x="396" y="115"/>
                    <a:pt x="396" y="115"/>
                    <a:pt x="396" y="115"/>
                  </a:cubicBezTo>
                  <a:cubicBezTo>
                    <a:pt x="396" y="115"/>
                    <a:pt x="421" y="127"/>
                    <a:pt x="422" y="127"/>
                  </a:cubicBezTo>
                  <a:cubicBezTo>
                    <a:pt x="423" y="127"/>
                    <a:pt x="423" y="130"/>
                    <a:pt x="424" y="133"/>
                  </a:cubicBezTo>
                  <a:cubicBezTo>
                    <a:pt x="424" y="134"/>
                    <a:pt x="424" y="134"/>
                    <a:pt x="424" y="134"/>
                  </a:cubicBezTo>
                  <a:cubicBezTo>
                    <a:pt x="423" y="134"/>
                    <a:pt x="424" y="134"/>
                    <a:pt x="424" y="134"/>
                  </a:cubicBezTo>
                  <a:cubicBezTo>
                    <a:pt x="424" y="134"/>
                    <a:pt x="424" y="134"/>
                    <a:pt x="424" y="134"/>
                  </a:cubicBezTo>
                  <a:cubicBezTo>
                    <a:pt x="424" y="136"/>
                    <a:pt x="424" y="136"/>
                    <a:pt x="424" y="136"/>
                  </a:cubicBezTo>
                  <a:cubicBezTo>
                    <a:pt x="424" y="137"/>
                    <a:pt x="424" y="137"/>
                    <a:pt x="424" y="137"/>
                  </a:cubicBezTo>
                  <a:cubicBezTo>
                    <a:pt x="423" y="137"/>
                    <a:pt x="423" y="137"/>
                    <a:pt x="423" y="137"/>
                  </a:cubicBezTo>
                  <a:cubicBezTo>
                    <a:pt x="423" y="137"/>
                    <a:pt x="423" y="137"/>
                    <a:pt x="423" y="137"/>
                  </a:cubicBezTo>
                  <a:cubicBezTo>
                    <a:pt x="424" y="138"/>
                    <a:pt x="424" y="138"/>
                    <a:pt x="424" y="138"/>
                  </a:cubicBezTo>
                  <a:cubicBezTo>
                    <a:pt x="424" y="138"/>
                    <a:pt x="424" y="138"/>
                    <a:pt x="424" y="138"/>
                  </a:cubicBezTo>
                  <a:cubicBezTo>
                    <a:pt x="424" y="138"/>
                    <a:pt x="424" y="138"/>
                    <a:pt x="424" y="139"/>
                  </a:cubicBezTo>
                  <a:cubicBezTo>
                    <a:pt x="424" y="139"/>
                    <a:pt x="424" y="139"/>
                    <a:pt x="424" y="139"/>
                  </a:cubicBezTo>
                  <a:cubicBezTo>
                    <a:pt x="424" y="139"/>
                    <a:pt x="424" y="139"/>
                    <a:pt x="424" y="140"/>
                  </a:cubicBezTo>
                  <a:cubicBezTo>
                    <a:pt x="424" y="140"/>
                    <a:pt x="424" y="140"/>
                    <a:pt x="424" y="140"/>
                  </a:cubicBezTo>
                  <a:cubicBezTo>
                    <a:pt x="425" y="140"/>
                    <a:pt x="425" y="140"/>
                    <a:pt x="425" y="140"/>
                  </a:cubicBezTo>
                  <a:cubicBezTo>
                    <a:pt x="425" y="140"/>
                    <a:pt x="425" y="140"/>
                    <a:pt x="425" y="140"/>
                  </a:cubicBezTo>
                  <a:cubicBezTo>
                    <a:pt x="425" y="140"/>
                    <a:pt x="426" y="141"/>
                    <a:pt x="426" y="141"/>
                  </a:cubicBezTo>
                  <a:cubicBezTo>
                    <a:pt x="426" y="141"/>
                    <a:pt x="426" y="141"/>
                    <a:pt x="427" y="141"/>
                  </a:cubicBezTo>
                  <a:cubicBezTo>
                    <a:pt x="427" y="141"/>
                    <a:pt x="427" y="141"/>
                    <a:pt x="428" y="141"/>
                  </a:cubicBezTo>
                  <a:cubicBezTo>
                    <a:pt x="428" y="141"/>
                    <a:pt x="428" y="141"/>
                    <a:pt x="428" y="141"/>
                  </a:cubicBezTo>
                  <a:cubicBezTo>
                    <a:pt x="428" y="141"/>
                    <a:pt x="429" y="141"/>
                    <a:pt x="429" y="140"/>
                  </a:cubicBezTo>
                  <a:cubicBezTo>
                    <a:pt x="442" y="143"/>
                    <a:pt x="442" y="143"/>
                    <a:pt x="442" y="143"/>
                  </a:cubicBezTo>
                  <a:cubicBezTo>
                    <a:pt x="445" y="144"/>
                    <a:pt x="445" y="146"/>
                    <a:pt x="448" y="148"/>
                  </a:cubicBezTo>
                  <a:cubicBezTo>
                    <a:pt x="456" y="145"/>
                    <a:pt x="456" y="145"/>
                    <a:pt x="456" y="145"/>
                  </a:cubicBezTo>
                  <a:cubicBezTo>
                    <a:pt x="466" y="152"/>
                    <a:pt x="466" y="152"/>
                    <a:pt x="466" y="152"/>
                  </a:cubicBezTo>
                  <a:cubicBezTo>
                    <a:pt x="475" y="149"/>
                    <a:pt x="475" y="149"/>
                    <a:pt x="475" y="149"/>
                  </a:cubicBezTo>
                  <a:cubicBezTo>
                    <a:pt x="484" y="149"/>
                    <a:pt x="484" y="149"/>
                    <a:pt x="484" y="149"/>
                  </a:cubicBezTo>
                  <a:cubicBezTo>
                    <a:pt x="484" y="147"/>
                    <a:pt x="505" y="149"/>
                    <a:pt x="496" y="159"/>
                  </a:cubicBezTo>
                  <a:close/>
                  <a:moveTo>
                    <a:pt x="506" y="281"/>
                  </a:moveTo>
                  <a:cubicBezTo>
                    <a:pt x="506" y="281"/>
                    <a:pt x="506" y="281"/>
                    <a:pt x="506" y="281"/>
                  </a:cubicBezTo>
                  <a:cubicBezTo>
                    <a:pt x="506" y="287"/>
                    <a:pt x="516" y="285"/>
                    <a:pt x="521" y="289"/>
                  </a:cubicBezTo>
                  <a:cubicBezTo>
                    <a:pt x="523" y="291"/>
                    <a:pt x="521" y="296"/>
                    <a:pt x="524" y="297"/>
                  </a:cubicBezTo>
                  <a:cubicBezTo>
                    <a:pt x="531" y="303"/>
                    <a:pt x="534" y="292"/>
                    <a:pt x="528" y="281"/>
                  </a:cubicBezTo>
                  <a:cubicBezTo>
                    <a:pt x="526" y="279"/>
                    <a:pt x="523" y="279"/>
                    <a:pt x="520" y="279"/>
                  </a:cubicBezTo>
                  <a:cubicBezTo>
                    <a:pt x="515" y="279"/>
                    <a:pt x="505" y="276"/>
                    <a:pt x="506" y="281"/>
                  </a:cubicBezTo>
                  <a:close/>
                  <a:moveTo>
                    <a:pt x="448" y="300"/>
                  </a:moveTo>
                  <a:cubicBezTo>
                    <a:pt x="448" y="300"/>
                    <a:pt x="448" y="300"/>
                    <a:pt x="448" y="300"/>
                  </a:cubicBezTo>
                  <a:cubicBezTo>
                    <a:pt x="452" y="301"/>
                    <a:pt x="456" y="297"/>
                    <a:pt x="460" y="299"/>
                  </a:cubicBezTo>
                  <a:cubicBezTo>
                    <a:pt x="462" y="301"/>
                    <a:pt x="461" y="305"/>
                    <a:pt x="462" y="308"/>
                  </a:cubicBezTo>
                  <a:cubicBezTo>
                    <a:pt x="456" y="314"/>
                    <a:pt x="472" y="313"/>
                    <a:pt x="473" y="313"/>
                  </a:cubicBezTo>
                  <a:cubicBezTo>
                    <a:pt x="473" y="315"/>
                    <a:pt x="475" y="320"/>
                    <a:pt x="478" y="318"/>
                  </a:cubicBezTo>
                  <a:cubicBezTo>
                    <a:pt x="494" y="299"/>
                    <a:pt x="494" y="299"/>
                    <a:pt x="494" y="299"/>
                  </a:cubicBezTo>
                  <a:cubicBezTo>
                    <a:pt x="494" y="297"/>
                    <a:pt x="493" y="295"/>
                    <a:pt x="491" y="295"/>
                  </a:cubicBezTo>
                  <a:cubicBezTo>
                    <a:pt x="487" y="293"/>
                    <a:pt x="482" y="297"/>
                    <a:pt x="479" y="295"/>
                  </a:cubicBezTo>
                  <a:cubicBezTo>
                    <a:pt x="476" y="293"/>
                    <a:pt x="482" y="285"/>
                    <a:pt x="478" y="282"/>
                  </a:cubicBezTo>
                  <a:cubicBezTo>
                    <a:pt x="470" y="276"/>
                    <a:pt x="467" y="283"/>
                    <a:pt x="461" y="288"/>
                  </a:cubicBezTo>
                  <a:cubicBezTo>
                    <a:pt x="457" y="291"/>
                    <a:pt x="451" y="292"/>
                    <a:pt x="447" y="296"/>
                  </a:cubicBezTo>
                  <a:cubicBezTo>
                    <a:pt x="446" y="297"/>
                    <a:pt x="447" y="300"/>
                    <a:pt x="448" y="300"/>
                  </a:cubicBezTo>
                  <a:close/>
                  <a:moveTo>
                    <a:pt x="391" y="329"/>
                  </a:moveTo>
                  <a:cubicBezTo>
                    <a:pt x="391" y="329"/>
                    <a:pt x="391" y="329"/>
                    <a:pt x="391" y="329"/>
                  </a:cubicBezTo>
                  <a:cubicBezTo>
                    <a:pt x="387" y="332"/>
                    <a:pt x="395" y="337"/>
                    <a:pt x="397" y="337"/>
                  </a:cubicBezTo>
                  <a:cubicBezTo>
                    <a:pt x="399" y="337"/>
                    <a:pt x="411" y="329"/>
                    <a:pt x="411" y="326"/>
                  </a:cubicBezTo>
                  <a:cubicBezTo>
                    <a:pt x="410" y="322"/>
                    <a:pt x="405" y="321"/>
                    <a:pt x="402" y="321"/>
                  </a:cubicBezTo>
                  <a:cubicBezTo>
                    <a:pt x="398" y="322"/>
                    <a:pt x="394" y="326"/>
                    <a:pt x="391" y="329"/>
                  </a:cubicBez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3175" cap="rnd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Lato Light"/>
              </a:endParaRPr>
            </a:p>
          </p:txBody>
        </p:sp>
        <p:sp>
          <p:nvSpPr>
            <p:cNvPr id="47" name="Freeform 146">
              <a:extLst>
                <a:ext uri="{FF2B5EF4-FFF2-40B4-BE49-F238E27FC236}">
                  <a16:creationId xmlns:a16="http://schemas.microsoft.com/office/drawing/2014/main" id="{3DF893B2-0DE9-0657-B395-2D229F7339C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79172" y="3676183"/>
              <a:ext cx="930118" cy="839550"/>
            </a:xfrm>
            <a:custGeom>
              <a:avLst/>
              <a:gdLst>
                <a:gd name="T0" fmla="*/ 263 w 408"/>
                <a:gd name="T1" fmla="*/ 27 h 380"/>
                <a:gd name="T2" fmla="*/ 184 w 408"/>
                <a:gd name="T3" fmla="*/ 62 h 380"/>
                <a:gd name="T4" fmla="*/ 187 w 408"/>
                <a:gd name="T5" fmla="*/ 95 h 380"/>
                <a:gd name="T6" fmla="*/ 179 w 408"/>
                <a:gd name="T7" fmla="*/ 109 h 380"/>
                <a:gd name="T8" fmla="*/ 168 w 408"/>
                <a:gd name="T9" fmla="*/ 118 h 380"/>
                <a:gd name="T10" fmla="*/ 128 w 408"/>
                <a:gd name="T11" fmla="*/ 89 h 380"/>
                <a:gd name="T12" fmla="*/ 141 w 408"/>
                <a:gd name="T13" fmla="*/ 145 h 380"/>
                <a:gd name="T14" fmla="*/ 138 w 408"/>
                <a:gd name="T15" fmla="*/ 166 h 380"/>
                <a:gd name="T16" fmla="*/ 152 w 408"/>
                <a:gd name="T17" fmla="*/ 191 h 380"/>
                <a:gd name="T18" fmla="*/ 154 w 408"/>
                <a:gd name="T19" fmla="*/ 172 h 380"/>
                <a:gd name="T20" fmla="*/ 214 w 408"/>
                <a:gd name="T21" fmla="*/ 210 h 380"/>
                <a:gd name="T22" fmla="*/ 187 w 408"/>
                <a:gd name="T23" fmla="*/ 202 h 380"/>
                <a:gd name="T24" fmla="*/ 199 w 408"/>
                <a:gd name="T25" fmla="*/ 234 h 380"/>
                <a:gd name="T26" fmla="*/ 164 w 408"/>
                <a:gd name="T27" fmla="*/ 233 h 380"/>
                <a:gd name="T28" fmla="*/ 133 w 408"/>
                <a:gd name="T29" fmla="*/ 212 h 380"/>
                <a:gd name="T30" fmla="*/ 67 w 408"/>
                <a:gd name="T31" fmla="*/ 211 h 380"/>
                <a:gd name="T32" fmla="*/ 71 w 408"/>
                <a:gd name="T33" fmla="*/ 194 h 380"/>
                <a:gd name="T34" fmla="*/ 29 w 408"/>
                <a:gd name="T35" fmla="*/ 157 h 380"/>
                <a:gd name="T36" fmla="*/ 89 w 408"/>
                <a:gd name="T37" fmla="*/ 68 h 380"/>
                <a:gd name="T38" fmla="*/ 195 w 408"/>
                <a:gd name="T39" fmla="*/ 33 h 380"/>
                <a:gd name="T40" fmla="*/ 184 w 408"/>
                <a:gd name="T41" fmla="*/ 157 h 380"/>
                <a:gd name="T42" fmla="*/ 353 w 408"/>
                <a:gd name="T43" fmla="*/ 252 h 380"/>
                <a:gd name="T44" fmla="*/ 393 w 408"/>
                <a:gd name="T45" fmla="*/ 297 h 380"/>
                <a:gd name="T46" fmla="*/ 373 w 408"/>
                <a:gd name="T47" fmla="*/ 331 h 380"/>
                <a:gd name="T48" fmla="*/ 370 w 408"/>
                <a:gd name="T49" fmla="*/ 333 h 380"/>
                <a:gd name="T50" fmla="*/ 174 w 408"/>
                <a:gd name="T51" fmla="*/ 162 h 380"/>
                <a:gd name="T52" fmla="*/ 262 w 408"/>
                <a:gd name="T53" fmla="*/ 176 h 380"/>
                <a:gd name="T54" fmla="*/ 205 w 408"/>
                <a:gd name="T55" fmla="*/ 72 h 380"/>
                <a:gd name="T56" fmla="*/ 233 w 408"/>
                <a:gd name="T57" fmla="*/ 105 h 380"/>
                <a:gd name="T58" fmla="*/ 281 w 408"/>
                <a:gd name="T59" fmla="*/ 146 h 380"/>
                <a:gd name="T60" fmla="*/ 277 w 408"/>
                <a:gd name="T61" fmla="*/ 131 h 380"/>
                <a:gd name="T62" fmla="*/ 288 w 408"/>
                <a:gd name="T63" fmla="*/ 180 h 380"/>
                <a:gd name="T64" fmla="*/ 288 w 408"/>
                <a:gd name="T65" fmla="*/ 190 h 380"/>
                <a:gd name="T66" fmla="*/ 315 w 408"/>
                <a:gd name="T67" fmla="*/ 213 h 380"/>
                <a:gd name="T68" fmla="*/ 279 w 408"/>
                <a:gd name="T69" fmla="*/ 292 h 380"/>
                <a:gd name="T70" fmla="*/ 239 w 408"/>
                <a:gd name="T71" fmla="*/ 288 h 380"/>
                <a:gd name="T72" fmla="*/ 255 w 408"/>
                <a:gd name="T73" fmla="*/ 287 h 380"/>
                <a:gd name="T74" fmla="*/ 274 w 408"/>
                <a:gd name="T75" fmla="*/ 259 h 380"/>
                <a:gd name="T76" fmla="*/ 267 w 408"/>
                <a:gd name="T77" fmla="*/ 256 h 380"/>
                <a:gd name="T78" fmla="*/ 244 w 408"/>
                <a:gd name="T79" fmla="*/ 271 h 380"/>
                <a:gd name="T80" fmla="*/ 219 w 408"/>
                <a:gd name="T81" fmla="*/ 239 h 380"/>
                <a:gd name="T82" fmla="*/ 245 w 408"/>
                <a:gd name="T83" fmla="*/ 240 h 380"/>
                <a:gd name="T84" fmla="*/ 270 w 408"/>
                <a:gd name="T85" fmla="*/ 236 h 380"/>
                <a:gd name="T86" fmla="*/ 245 w 408"/>
                <a:gd name="T87" fmla="*/ 222 h 380"/>
                <a:gd name="T88" fmla="*/ 221 w 408"/>
                <a:gd name="T89" fmla="*/ 357 h 380"/>
                <a:gd name="T90" fmla="*/ 282 w 408"/>
                <a:gd name="T91" fmla="*/ 356 h 380"/>
                <a:gd name="T92" fmla="*/ 335 w 408"/>
                <a:gd name="T93" fmla="*/ 353 h 380"/>
                <a:gd name="T94" fmla="*/ 260 w 408"/>
                <a:gd name="T95" fmla="*/ 372 h 380"/>
                <a:gd name="T96" fmla="*/ 172 w 408"/>
                <a:gd name="T97" fmla="*/ 319 h 380"/>
                <a:gd name="T98" fmla="*/ 87 w 408"/>
                <a:gd name="T99" fmla="*/ 238 h 380"/>
                <a:gd name="T100" fmla="*/ 107 w 408"/>
                <a:gd name="T101" fmla="*/ 292 h 380"/>
                <a:gd name="T102" fmla="*/ 138 w 408"/>
                <a:gd name="T103" fmla="*/ 298 h 380"/>
                <a:gd name="T104" fmla="*/ 163 w 408"/>
                <a:gd name="T105" fmla="*/ 298 h 380"/>
                <a:gd name="T106" fmla="*/ 174 w 408"/>
                <a:gd name="T107" fmla="*/ 293 h 380"/>
                <a:gd name="T108" fmla="*/ 169 w 408"/>
                <a:gd name="T109" fmla="*/ 263 h 380"/>
                <a:gd name="T110" fmla="*/ 178 w 408"/>
                <a:gd name="T111" fmla="*/ 247 h 380"/>
                <a:gd name="T112" fmla="*/ 115 w 408"/>
                <a:gd name="T113" fmla="*/ 223 h 380"/>
                <a:gd name="T114" fmla="*/ 66 w 408"/>
                <a:gd name="T115" fmla="*/ 265 h 380"/>
                <a:gd name="T116" fmla="*/ 65 w 408"/>
                <a:gd name="T117" fmla="*/ 242 h 380"/>
                <a:gd name="T118" fmla="*/ 11 w 408"/>
                <a:gd name="T119" fmla="*/ 161 h 380"/>
                <a:gd name="T120" fmla="*/ 11 w 408"/>
                <a:gd name="T121" fmla="*/ 157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08" h="380">
                  <a:moveTo>
                    <a:pt x="222" y="32"/>
                  </a:moveTo>
                  <a:cubicBezTo>
                    <a:pt x="227" y="30"/>
                    <a:pt x="227" y="30"/>
                    <a:pt x="227" y="30"/>
                  </a:cubicBezTo>
                  <a:cubicBezTo>
                    <a:pt x="227" y="30"/>
                    <a:pt x="233" y="28"/>
                    <a:pt x="234" y="28"/>
                  </a:cubicBezTo>
                  <a:cubicBezTo>
                    <a:pt x="235" y="28"/>
                    <a:pt x="240" y="27"/>
                    <a:pt x="241" y="26"/>
                  </a:cubicBezTo>
                  <a:cubicBezTo>
                    <a:pt x="242" y="26"/>
                    <a:pt x="245" y="24"/>
                    <a:pt x="246" y="23"/>
                  </a:cubicBezTo>
                  <a:cubicBezTo>
                    <a:pt x="247" y="23"/>
                    <a:pt x="249" y="23"/>
                    <a:pt x="251" y="21"/>
                  </a:cubicBezTo>
                  <a:cubicBezTo>
                    <a:pt x="252" y="20"/>
                    <a:pt x="253" y="17"/>
                    <a:pt x="253" y="16"/>
                  </a:cubicBezTo>
                  <a:cubicBezTo>
                    <a:pt x="253" y="15"/>
                    <a:pt x="252" y="15"/>
                    <a:pt x="251" y="12"/>
                  </a:cubicBezTo>
                  <a:cubicBezTo>
                    <a:pt x="249" y="9"/>
                    <a:pt x="247" y="7"/>
                    <a:pt x="247" y="6"/>
                  </a:cubicBezTo>
                  <a:cubicBezTo>
                    <a:pt x="246" y="4"/>
                    <a:pt x="246" y="2"/>
                    <a:pt x="247" y="2"/>
                  </a:cubicBezTo>
                  <a:cubicBezTo>
                    <a:pt x="248" y="1"/>
                    <a:pt x="251" y="0"/>
                    <a:pt x="253" y="0"/>
                  </a:cubicBezTo>
                  <a:cubicBezTo>
                    <a:pt x="255" y="1"/>
                    <a:pt x="260" y="2"/>
                    <a:pt x="261" y="2"/>
                  </a:cubicBezTo>
                  <a:cubicBezTo>
                    <a:pt x="262" y="2"/>
                    <a:pt x="267" y="5"/>
                    <a:pt x="267" y="5"/>
                  </a:cubicBezTo>
                  <a:cubicBezTo>
                    <a:pt x="267" y="5"/>
                    <a:pt x="269" y="10"/>
                    <a:pt x="269" y="11"/>
                  </a:cubicBezTo>
                  <a:cubicBezTo>
                    <a:pt x="269" y="12"/>
                    <a:pt x="274" y="18"/>
                    <a:pt x="272" y="18"/>
                  </a:cubicBezTo>
                  <a:cubicBezTo>
                    <a:pt x="271" y="18"/>
                    <a:pt x="267" y="19"/>
                    <a:pt x="267" y="19"/>
                  </a:cubicBezTo>
                  <a:cubicBezTo>
                    <a:pt x="265" y="22"/>
                    <a:pt x="265" y="22"/>
                    <a:pt x="265" y="22"/>
                  </a:cubicBezTo>
                  <a:cubicBezTo>
                    <a:pt x="265" y="22"/>
                    <a:pt x="263" y="26"/>
                    <a:pt x="263" y="27"/>
                  </a:cubicBezTo>
                  <a:cubicBezTo>
                    <a:pt x="263" y="28"/>
                    <a:pt x="262" y="33"/>
                    <a:pt x="262" y="33"/>
                  </a:cubicBezTo>
                  <a:cubicBezTo>
                    <a:pt x="267" y="44"/>
                    <a:pt x="267" y="44"/>
                    <a:pt x="267" y="44"/>
                  </a:cubicBezTo>
                  <a:cubicBezTo>
                    <a:pt x="262" y="51"/>
                    <a:pt x="262" y="51"/>
                    <a:pt x="262" y="51"/>
                  </a:cubicBezTo>
                  <a:cubicBezTo>
                    <a:pt x="258" y="55"/>
                    <a:pt x="258" y="55"/>
                    <a:pt x="258" y="55"/>
                  </a:cubicBezTo>
                  <a:cubicBezTo>
                    <a:pt x="258" y="55"/>
                    <a:pt x="252" y="55"/>
                    <a:pt x="252" y="54"/>
                  </a:cubicBezTo>
                  <a:cubicBezTo>
                    <a:pt x="252" y="53"/>
                    <a:pt x="248" y="51"/>
                    <a:pt x="248" y="51"/>
                  </a:cubicBezTo>
                  <a:cubicBezTo>
                    <a:pt x="248" y="51"/>
                    <a:pt x="242" y="52"/>
                    <a:pt x="241" y="53"/>
                  </a:cubicBezTo>
                  <a:cubicBezTo>
                    <a:pt x="240" y="53"/>
                    <a:pt x="226" y="54"/>
                    <a:pt x="226" y="54"/>
                  </a:cubicBezTo>
                  <a:cubicBezTo>
                    <a:pt x="226" y="54"/>
                    <a:pt x="223" y="53"/>
                    <a:pt x="222" y="53"/>
                  </a:cubicBezTo>
                  <a:cubicBezTo>
                    <a:pt x="221" y="53"/>
                    <a:pt x="216" y="53"/>
                    <a:pt x="216" y="53"/>
                  </a:cubicBezTo>
                  <a:cubicBezTo>
                    <a:pt x="215" y="49"/>
                    <a:pt x="215" y="49"/>
                    <a:pt x="215" y="49"/>
                  </a:cubicBezTo>
                  <a:cubicBezTo>
                    <a:pt x="211" y="50"/>
                    <a:pt x="211" y="50"/>
                    <a:pt x="211" y="50"/>
                  </a:cubicBezTo>
                  <a:cubicBezTo>
                    <a:pt x="210" y="54"/>
                    <a:pt x="210" y="54"/>
                    <a:pt x="210" y="54"/>
                  </a:cubicBezTo>
                  <a:cubicBezTo>
                    <a:pt x="205" y="57"/>
                    <a:pt x="205" y="57"/>
                    <a:pt x="205" y="57"/>
                  </a:cubicBezTo>
                  <a:cubicBezTo>
                    <a:pt x="200" y="60"/>
                    <a:pt x="200" y="60"/>
                    <a:pt x="200" y="60"/>
                  </a:cubicBezTo>
                  <a:cubicBezTo>
                    <a:pt x="190" y="60"/>
                    <a:pt x="190" y="60"/>
                    <a:pt x="190" y="60"/>
                  </a:cubicBezTo>
                  <a:cubicBezTo>
                    <a:pt x="184" y="60"/>
                    <a:pt x="184" y="60"/>
                    <a:pt x="184" y="60"/>
                  </a:cubicBezTo>
                  <a:cubicBezTo>
                    <a:pt x="184" y="62"/>
                    <a:pt x="184" y="62"/>
                    <a:pt x="184" y="62"/>
                  </a:cubicBezTo>
                  <a:cubicBezTo>
                    <a:pt x="181" y="68"/>
                    <a:pt x="181" y="68"/>
                    <a:pt x="181" y="68"/>
                  </a:cubicBezTo>
                  <a:cubicBezTo>
                    <a:pt x="177" y="71"/>
                    <a:pt x="177" y="71"/>
                    <a:pt x="177" y="71"/>
                  </a:cubicBezTo>
                  <a:cubicBezTo>
                    <a:pt x="177" y="71"/>
                    <a:pt x="171" y="73"/>
                    <a:pt x="170" y="74"/>
                  </a:cubicBezTo>
                  <a:cubicBezTo>
                    <a:pt x="170" y="74"/>
                    <a:pt x="166" y="73"/>
                    <a:pt x="166" y="73"/>
                  </a:cubicBezTo>
                  <a:cubicBezTo>
                    <a:pt x="161" y="76"/>
                    <a:pt x="161" y="76"/>
                    <a:pt x="161" y="76"/>
                  </a:cubicBezTo>
                  <a:cubicBezTo>
                    <a:pt x="160" y="79"/>
                    <a:pt x="160" y="79"/>
                    <a:pt x="160" y="79"/>
                  </a:cubicBezTo>
                  <a:cubicBezTo>
                    <a:pt x="162" y="81"/>
                    <a:pt x="162" y="81"/>
                    <a:pt x="162" y="81"/>
                  </a:cubicBezTo>
                  <a:cubicBezTo>
                    <a:pt x="166" y="83"/>
                    <a:pt x="166" y="83"/>
                    <a:pt x="166" y="83"/>
                  </a:cubicBezTo>
                  <a:cubicBezTo>
                    <a:pt x="166" y="83"/>
                    <a:pt x="169" y="84"/>
                    <a:pt x="169" y="85"/>
                  </a:cubicBezTo>
                  <a:cubicBezTo>
                    <a:pt x="169" y="85"/>
                    <a:pt x="168" y="87"/>
                    <a:pt x="168" y="87"/>
                  </a:cubicBezTo>
                  <a:cubicBezTo>
                    <a:pt x="168" y="92"/>
                    <a:pt x="168" y="92"/>
                    <a:pt x="168" y="92"/>
                  </a:cubicBezTo>
                  <a:cubicBezTo>
                    <a:pt x="168" y="92"/>
                    <a:pt x="171" y="93"/>
                    <a:pt x="172" y="93"/>
                  </a:cubicBezTo>
                  <a:cubicBezTo>
                    <a:pt x="172" y="93"/>
                    <a:pt x="175" y="91"/>
                    <a:pt x="175" y="91"/>
                  </a:cubicBezTo>
                  <a:cubicBezTo>
                    <a:pt x="175" y="90"/>
                    <a:pt x="176" y="89"/>
                    <a:pt x="176" y="89"/>
                  </a:cubicBezTo>
                  <a:cubicBezTo>
                    <a:pt x="178" y="91"/>
                    <a:pt x="178" y="91"/>
                    <a:pt x="178" y="91"/>
                  </a:cubicBezTo>
                  <a:cubicBezTo>
                    <a:pt x="178" y="91"/>
                    <a:pt x="179" y="93"/>
                    <a:pt x="180" y="93"/>
                  </a:cubicBezTo>
                  <a:cubicBezTo>
                    <a:pt x="180" y="93"/>
                    <a:pt x="183" y="93"/>
                    <a:pt x="183" y="93"/>
                  </a:cubicBezTo>
                  <a:cubicBezTo>
                    <a:pt x="187" y="95"/>
                    <a:pt x="187" y="95"/>
                    <a:pt x="187" y="95"/>
                  </a:cubicBezTo>
                  <a:cubicBezTo>
                    <a:pt x="192" y="99"/>
                    <a:pt x="192" y="99"/>
                    <a:pt x="192" y="99"/>
                  </a:cubicBezTo>
                  <a:cubicBezTo>
                    <a:pt x="192" y="99"/>
                    <a:pt x="196" y="101"/>
                    <a:pt x="195" y="102"/>
                  </a:cubicBezTo>
                  <a:cubicBezTo>
                    <a:pt x="193" y="103"/>
                    <a:pt x="191" y="104"/>
                    <a:pt x="190" y="104"/>
                  </a:cubicBezTo>
                  <a:cubicBezTo>
                    <a:pt x="190" y="104"/>
                    <a:pt x="188" y="103"/>
                    <a:pt x="188" y="102"/>
                  </a:cubicBezTo>
                  <a:cubicBezTo>
                    <a:pt x="188" y="100"/>
                    <a:pt x="187" y="99"/>
                    <a:pt x="186" y="99"/>
                  </a:cubicBezTo>
                  <a:cubicBezTo>
                    <a:pt x="185" y="99"/>
                    <a:pt x="183" y="97"/>
                    <a:pt x="183" y="97"/>
                  </a:cubicBezTo>
                  <a:cubicBezTo>
                    <a:pt x="182" y="97"/>
                    <a:pt x="180" y="97"/>
                    <a:pt x="179" y="98"/>
                  </a:cubicBezTo>
                  <a:cubicBezTo>
                    <a:pt x="178" y="98"/>
                    <a:pt x="176" y="98"/>
                    <a:pt x="176" y="97"/>
                  </a:cubicBezTo>
                  <a:cubicBezTo>
                    <a:pt x="175" y="97"/>
                    <a:pt x="174" y="94"/>
                    <a:pt x="174" y="94"/>
                  </a:cubicBezTo>
                  <a:cubicBezTo>
                    <a:pt x="169" y="93"/>
                    <a:pt x="169" y="93"/>
                    <a:pt x="169" y="93"/>
                  </a:cubicBezTo>
                  <a:cubicBezTo>
                    <a:pt x="169" y="93"/>
                    <a:pt x="168" y="94"/>
                    <a:pt x="168" y="95"/>
                  </a:cubicBezTo>
                  <a:cubicBezTo>
                    <a:pt x="168" y="95"/>
                    <a:pt x="166" y="97"/>
                    <a:pt x="166" y="97"/>
                  </a:cubicBezTo>
                  <a:cubicBezTo>
                    <a:pt x="165" y="98"/>
                    <a:pt x="165" y="98"/>
                    <a:pt x="165" y="98"/>
                  </a:cubicBezTo>
                  <a:cubicBezTo>
                    <a:pt x="165" y="100"/>
                    <a:pt x="165" y="100"/>
                    <a:pt x="165" y="100"/>
                  </a:cubicBezTo>
                  <a:cubicBezTo>
                    <a:pt x="167" y="102"/>
                    <a:pt x="167" y="102"/>
                    <a:pt x="167" y="102"/>
                  </a:cubicBezTo>
                  <a:cubicBezTo>
                    <a:pt x="171" y="105"/>
                    <a:pt x="171" y="105"/>
                    <a:pt x="171" y="105"/>
                  </a:cubicBezTo>
                  <a:cubicBezTo>
                    <a:pt x="171" y="105"/>
                    <a:pt x="176" y="106"/>
                    <a:pt x="176" y="106"/>
                  </a:cubicBezTo>
                  <a:cubicBezTo>
                    <a:pt x="177" y="106"/>
                    <a:pt x="179" y="109"/>
                    <a:pt x="179" y="109"/>
                  </a:cubicBezTo>
                  <a:cubicBezTo>
                    <a:pt x="179" y="112"/>
                    <a:pt x="179" y="112"/>
                    <a:pt x="179" y="112"/>
                  </a:cubicBezTo>
                  <a:cubicBezTo>
                    <a:pt x="178" y="115"/>
                    <a:pt x="178" y="115"/>
                    <a:pt x="178" y="115"/>
                  </a:cubicBezTo>
                  <a:cubicBezTo>
                    <a:pt x="178" y="115"/>
                    <a:pt x="178" y="117"/>
                    <a:pt x="176" y="116"/>
                  </a:cubicBezTo>
                  <a:cubicBezTo>
                    <a:pt x="174" y="115"/>
                    <a:pt x="173" y="114"/>
                    <a:pt x="173" y="114"/>
                  </a:cubicBezTo>
                  <a:cubicBezTo>
                    <a:pt x="170" y="113"/>
                    <a:pt x="170" y="113"/>
                    <a:pt x="170" y="113"/>
                  </a:cubicBezTo>
                  <a:cubicBezTo>
                    <a:pt x="169" y="109"/>
                    <a:pt x="169" y="109"/>
                    <a:pt x="169" y="109"/>
                  </a:cubicBezTo>
                  <a:cubicBezTo>
                    <a:pt x="169" y="109"/>
                    <a:pt x="167" y="107"/>
                    <a:pt x="167" y="107"/>
                  </a:cubicBezTo>
                  <a:cubicBezTo>
                    <a:pt x="166" y="107"/>
                    <a:pt x="161" y="104"/>
                    <a:pt x="161" y="104"/>
                  </a:cubicBezTo>
                  <a:cubicBezTo>
                    <a:pt x="155" y="104"/>
                    <a:pt x="155" y="104"/>
                    <a:pt x="155" y="104"/>
                  </a:cubicBezTo>
                  <a:cubicBezTo>
                    <a:pt x="151" y="104"/>
                    <a:pt x="151" y="104"/>
                    <a:pt x="151" y="104"/>
                  </a:cubicBezTo>
                  <a:cubicBezTo>
                    <a:pt x="150" y="107"/>
                    <a:pt x="150" y="107"/>
                    <a:pt x="150" y="107"/>
                  </a:cubicBezTo>
                  <a:cubicBezTo>
                    <a:pt x="150" y="107"/>
                    <a:pt x="150" y="109"/>
                    <a:pt x="151" y="109"/>
                  </a:cubicBezTo>
                  <a:cubicBezTo>
                    <a:pt x="151" y="110"/>
                    <a:pt x="154" y="112"/>
                    <a:pt x="154" y="112"/>
                  </a:cubicBezTo>
                  <a:cubicBezTo>
                    <a:pt x="154" y="112"/>
                    <a:pt x="156" y="112"/>
                    <a:pt x="156" y="113"/>
                  </a:cubicBezTo>
                  <a:cubicBezTo>
                    <a:pt x="157" y="114"/>
                    <a:pt x="159" y="116"/>
                    <a:pt x="159" y="116"/>
                  </a:cubicBezTo>
                  <a:cubicBezTo>
                    <a:pt x="159" y="116"/>
                    <a:pt x="160" y="116"/>
                    <a:pt x="161" y="116"/>
                  </a:cubicBezTo>
                  <a:cubicBezTo>
                    <a:pt x="163" y="116"/>
                    <a:pt x="165" y="117"/>
                    <a:pt x="165" y="117"/>
                  </a:cubicBezTo>
                  <a:cubicBezTo>
                    <a:pt x="168" y="118"/>
                    <a:pt x="168" y="118"/>
                    <a:pt x="168" y="118"/>
                  </a:cubicBezTo>
                  <a:cubicBezTo>
                    <a:pt x="169" y="119"/>
                    <a:pt x="169" y="119"/>
                    <a:pt x="169" y="119"/>
                  </a:cubicBezTo>
                  <a:cubicBezTo>
                    <a:pt x="169" y="119"/>
                    <a:pt x="166" y="120"/>
                    <a:pt x="165" y="120"/>
                  </a:cubicBezTo>
                  <a:cubicBezTo>
                    <a:pt x="164" y="121"/>
                    <a:pt x="161" y="121"/>
                    <a:pt x="161" y="121"/>
                  </a:cubicBezTo>
                  <a:cubicBezTo>
                    <a:pt x="161" y="121"/>
                    <a:pt x="159" y="119"/>
                    <a:pt x="158" y="119"/>
                  </a:cubicBezTo>
                  <a:cubicBezTo>
                    <a:pt x="158" y="119"/>
                    <a:pt x="155" y="120"/>
                    <a:pt x="155" y="120"/>
                  </a:cubicBezTo>
                  <a:cubicBezTo>
                    <a:pt x="155" y="120"/>
                    <a:pt x="153" y="122"/>
                    <a:pt x="152" y="120"/>
                  </a:cubicBezTo>
                  <a:cubicBezTo>
                    <a:pt x="151" y="118"/>
                    <a:pt x="150" y="116"/>
                    <a:pt x="150" y="116"/>
                  </a:cubicBezTo>
                  <a:cubicBezTo>
                    <a:pt x="150" y="114"/>
                    <a:pt x="150" y="114"/>
                    <a:pt x="150" y="114"/>
                  </a:cubicBezTo>
                  <a:cubicBezTo>
                    <a:pt x="150" y="111"/>
                    <a:pt x="150" y="111"/>
                    <a:pt x="150" y="111"/>
                  </a:cubicBezTo>
                  <a:cubicBezTo>
                    <a:pt x="149" y="108"/>
                    <a:pt x="149" y="108"/>
                    <a:pt x="149" y="108"/>
                  </a:cubicBezTo>
                  <a:cubicBezTo>
                    <a:pt x="145" y="106"/>
                    <a:pt x="145" y="106"/>
                    <a:pt x="145" y="106"/>
                  </a:cubicBezTo>
                  <a:cubicBezTo>
                    <a:pt x="140" y="106"/>
                    <a:pt x="140" y="106"/>
                    <a:pt x="140" y="106"/>
                  </a:cubicBezTo>
                  <a:cubicBezTo>
                    <a:pt x="135" y="103"/>
                    <a:pt x="135" y="103"/>
                    <a:pt x="135" y="103"/>
                  </a:cubicBezTo>
                  <a:cubicBezTo>
                    <a:pt x="129" y="101"/>
                    <a:pt x="129" y="101"/>
                    <a:pt x="129" y="101"/>
                  </a:cubicBezTo>
                  <a:cubicBezTo>
                    <a:pt x="127" y="97"/>
                    <a:pt x="127" y="97"/>
                    <a:pt x="127" y="97"/>
                  </a:cubicBezTo>
                  <a:cubicBezTo>
                    <a:pt x="131" y="94"/>
                    <a:pt x="131" y="94"/>
                    <a:pt x="131" y="94"/>
                  </a:cubicBezTo>
                  <a:cubicBezTo>
                    <a:pt x="130" y="91"/>
                    <a:pt x="130" y="91"/>
                    <a:pt x="130" y="91"/>
                  </a:cubicBezTo>
                  <a:cubicBezTo>
                    <a:pt x="128" y="89"/>
                    <a:pt x="128" y="89"/>
                    <a:pt x="128" y="89"/>
                  </a:cubicBezTo>
                  <a:cubicBezTo>
                    <a:pt x="123" y="92"/>
                    <a:pt x="123" y="92"/>
                    <a:pt x="123" y="92"/>
                  </a:cubicBezTo>
                  <a:cubicBezTo>
                    <a:pt x="123" y="95"/>
                    <a:pt x="123" y="95"/>
                    <a:pt x="123" y="95"/>
                  </a:cubicBezTo>
                  <a:cubicBezTo>
                    <a:pt x="118" y="97"/>
                    <a:pt x="118" y="97"/>
                    <a:pt x="118" y="97"/>
                  </a:cubicBezTo>
                  <a:cubicBezTo>
                    <a:pt x="116" y="101"/>
                    <a:pt x="116" y="101"/>
                    <a:pt x="116" y="101"/>
                  </a:cubicBezTo>
                  <a:cubicBezTo>
                    <a:pt x="119" y="104"/>
                    <a:pt x="119" y="104"/>
                    <a:pt x="119" y="104"/>
                  </a:cubicBezTo>
                  <a:cubicBezTo>
                    <a:pt x="119" y="109"/>
                    <a:pt x="119" y="109"/>
                    <a:pt x="119" y="109"/>
                  </a:cubicBezTo>
                  <a:cubicBezTo>
                    <a:pt x="119" y="109"/>
                    <a:pt x="118" y="114"/>
                    <a:pt x="119" y="115"/>
                  </a:cubicBezTo>
                  <a:cubicBezTo>
                    <a:pt x="119" y="115"/>
                    <a:pt x="118" y="118"/>
                    <a:pt x="118" y="120"/>
                  </a:cubicBezTo>
                  <a:cubicBezTo>
                    <a:pt x="119" y="121"/>
                    <a:pt x="119" y="122"/>
                    <a:pt x="121" y="123"/>
                  </a:cubicBezTo>
                  <a:cubicBezTo>
                    <a:pt x="122" y="124"/>
                    <a:pt x="122" y="124"/>
                    <a:pt x="124" y="125"/>
                  </a:cubicBezTo>
                  <a:cubicBezTo>
                    <a:pt x="126" y="126"/>
                    <a:pt x="127" y="127"/>
                    <a:pt x="127" y="127"/>
                  </a:cubicBezTo>
                  <a:cubicBezTo>
                    <a:pt x="129" y="131"/>
                    <a:pt x="129" y="131"/>
                    <a:pt x="129" y="131"/>
                  </a:cubicBezTo>
                  <a:cubicBezTo>
                    <a:pt x="129" y="131"/>
                    <a:pt x="130" y="132"/>
                    <a:pt x="131" y="132"/>
                  </a:cubicBezTo>
                  <a:cubicBezTo>
                    <a:pt x="132" y="133"/>
                    <a:pt x="135" y="134"/>
                    <a:pt x="135" y="135"/>
                  </a:cubicBezTo>
                  <a:cubicBezTo>
                    <a:pt x="135" y="137"/>
                    <a:pt x="136" y="139"/>
                    <a:pt x="136" y="139"/>
                  </a:cubicBezTo>
                  <a:cubicBezTo>
                    <a:pt x="136" y="139"/>
                    <a:pt x="137" y="141"/>
                    <a:pt x="137" y="141"/>
                  </a:cubicBezTo>
                  <a:cubicBezTo>
                    <a:pt x="138" y="142"/>
                    <a:pt x="139" y="141"/>
                    <a:pt x="139" y="142"/>
                  </a:cubicBezTo>
                  <a:cubicBezTo>
                    <a:pt x="140" y="143"/>
                    <a:pt x="139" y="144"/>
                    <a:pt x="141" y="145"/>
                  </a:cubicBezTo>
                  <a:cubicBezTo>
                    <a:pt x="142" y="147"/>
                    <a:pt x="144" y="148"/>
                    <a:pt x="144" y="148"/>
                  </a:cubicBezTo>
                  <a:cubicBezTo>
                    <a:pt x="145" y="148"/>
                    <a:pt x="147" y="149"/>
                    <a:pt x="147" y="149"/>
                  </a:cubicBezTo>
                  <a:cubicBezTo>
                    <a:pt x="153" y="153"/>
                    <a:pt x="153" y="153"/>
                    <a:pt x="153" y="153"/>
                  </a:cubicBezTo>
                  <a:cubicBezTo>
                    <a:pt x="157" y="158"/>
                    <a:pt x="157" y="158"/>
                    <a:pt x="157" y="158"/>
                  </a:cubicBezTo>
                  <a:cubicBezTo>
                    <a:pt x="160" y="161"/>
                    <a:pt x="160" y="161"/>
                    <a:pt x="160" y="161"/>
                  </a:cubicBezTo>
                  <a:cubicBezTo>
                    <a:pt x="159" y="165"/>
                    <a:pt x="159" y="165"/>
                    <a:pt x="159" y="165"/>
                  </a:cubicBezTo>
                  <a:cubicBezTo>
                    <a:pt x="158" y="167"/>
                    <a:pt x="158" y="167"/>
                    <a:pt x="158" y="167"/>
                  </a:cubicBezTo>
                  <a:cubicBezTo>
                    <a:pt x="158" y="167"/>
                    <a:pt x="156" y="168"/>
                    <a:pt x="155" y="168"/>
                  </a:cubicBezTo>
                  <a:cubicBezTo>
                    <a:pt x="155" y="168"/>
                    <a:pt x="153" y="169"/>
                    <a:pt x="153" y="169"/>
                  </a:cubicBezTo>
                  <a:cubicBezTo>
                    <a:pt x="153" y="169"/>
                    <a:pt x="152" y="168"/>
                    <a:pt x="152" y="168"/>
                  </a:cubicBezTo>
                  <a:cubicBezTo>
                    <a:pt x="153" y="167"/>
                    <a:pt x="156" y="166"/>
                    <a:pt x="156" y="166"/>
                  </a:cubicBezTo>
                  <a:cubicBezTo>
                    <a:pt x="156" y="166"/>
                    <a:pt x="156" y="163"/>
                    <a:pt x="155" y="163"/>
                  </a:cubicBezTo>
                  <a:cubicBezTo>
                    <a:pt x="154" y="162"/>
                    <a:pt x="151" y="160"/>
                    <a:pt x="151" y="160"/>
                  </a:cubicBezTo>
                  <a:cubicBezTo>
                    <a:pt x="149" y="158"/>
                    <a:pt x="149" y="158"/>
                    <a:pt x="149" y="158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58"/>
                    <a:pt x="144" y="158"/>
                    <a:pt x="144" y="159"/>
                  </a:cubicBezTo>
                  <a:cubicBezTo>
                    <a:pt x="143" y="160"/>
                    <a:pt x="140" y="162"/>
                    <a:pt x="140" y="162"/>
                  </a:cubicBezTo>
                  <a:cubicBezTo>
                    <a:pt x="138" y="166"/>
                    <a:pt x="138" y="166"/>
                    <a:pt x="138" y="166"/>
                  </a:cubicBezTo>
                  <a:cubicBezTo>
                    <a:pt x="143" y="167"/>
                    <a:pt x="143" y="167"/>
                    <a:pt x="143" y="167"/>
                  </a:cubicBezTo>
                  <a:cubicBezTo>
                    <a:pt x="143" y="167"/>
                    <a:pt x="145" y="169"/>
                    <a:pt x="145" y="169"/>
                  </a:cubicBezTo>
                  <a:cubicBezTo>
                    <a:pt x="145" y="170"/>
                    <a:pt x="147" y="172"/>
                    <a:pt x="147" y="172"/>
                  </a:cubicBezTo>
                  <a:cubicBezTo>
                    <a:pt x="149" y="173"/>
                    <a:pt x="149" y="173"/>
                    <a:pt x="149" y="173"/>
                  </a:cubicBezTo>
                  <a:cubicBezTo>
                    <a:pt x="149" y="175"/>
                    <a:pt x="149" y="175"/>
                    <a:pt x="149" y="175"/>
                  </a:cubicBezTo>
                  <a:cubicBezTo>
                    <a:pt x="148" y="178"/>
                    <a:pt x="148" y="178"/>
                    <a:pt x="148" y="178"/>
                  </a:cubicBezTo>
                  <a:cubicBezTo>
                    <a:pt x="145" y="182"/>
                    <a:pt x="145" y="182"/>
                    <a:pt x="145" y="182"/>
                  </a:cubicBezTo>
                  <a:cubicBezTo>
                    <a:pt x="145" y="182"/>
                    <a:pt x="143" y="183"/>
                    <a:pt x="143" y="183"/>
                  </a:cubicBezTo>
                  <a:cubicBezTo>
                    <a:pt x="142" y="183"/>
                    <a:pt x="140" y="185"/>
                    <a:pt x="140" y="185"/>
                  </a:cubicBezTo>
                  <a:cubicBezTo>
                    <a:pt x="140" y="185"/>
                    <a:pt x="139" y="185"/>
                    <a:pt x="139" y="185"/>
                  </a:cubicBezTo>
                  <a:cubicBezTo>
                    <a:pt x="138" y="185"/>
                    <a:pt x="136" y="184"/>
                    <a:pt x="135" y="184"/>
                  </a:cubicBezTo>
                  <a:cubicBezTo>
                    <a:pt x="135" y="184"/>
                    <a:pt x="133" y="185"/>
                    <a:pt x="133" y="185"/>
                  </a:cubicBezTo>
                  <a:cubicBezTo>
                    <a:pt x="133" y="185"/>
                    <a:pt x="130" y="187"/>
                    <a:pt x="134" y="188"/>
                  </a:cubicBezTo>
                  <a:cubicBezTo>
                    <a:pt x="138" y="188"/>
                    <a:pt x="139" y="188"/>
                    <a:pt x="140" y="188"/>
                  </a:cubicBezTo>
                  <a:cubicBezTo>
                    <a:pt x="140" y="188"/>
                    <a:pt x="144" y="188"/>
                    <a:pt x="144" y="188"/>
                  </a:cubicBezTo>
                  <a:cubicBezTo>
                    <a:pt x="144" y="188"/>
                    <a:pt x="145" y="188"/>
                    <a:pt x="146" y="189"/>
                  </a:cubicBezTo>
                  <a:cubicBezTo>
                    <a:pt x="148" y="189"/>
                    <a:pt x="149" y="189"/>
                    <a:pt x="150" y="190"/>
                  </a:cubicBezTo>
                  <a:cubicBezTo>
                    <a:pt x="151" y="190"/>
                    <a:pt x="152" y="191"/>
                    <a:pt x="152" y="191"/>
                  </a:cubicBezTo>
                  <a:cubicBezTo>
                    <a:pt x="152" y="192"/>
                    <a:pt x="152" y="192"/>
                    <a:pt x="153" y="192"/>
                  </a:cubicBezTo>
                  <a:cubicBezTo>
                    <a:pt x="154" y="192"/>
                    <a:pt x="155" y="193"/>
                    <a:pt x="155" y="193"/>
                  </a:cubicBezTo>
                  <a:cubicBezTo>
                    <a:pt x="156" y="193"/>
                    <a:pt x="156" y="193"/>
                    <a:pt x="156" y="193"/>
                  </a:cubicBezTo>
                  <a:cubicBezTo>
                    <a:pt x="156" y="193"/>
                    <a:pt x="157" y="193"/>
                    <a:pt x="158" y="193"/>
                  </a:cubicBezTo>
                  <a:cubicBezTo>
                    <a:pt x="159" y="193"/>
                    <a:pt x="159" y="192"/>
                    <a:pt x="160" y="192"/>
                  </a:cubicBezTo>
                  <a:cubicBezTo>
                    <a:pt x="161" y="192"/>
                    <a:pt x="164" y="192"/>
                    <a:pt x="164" y="192"/>
                  </a:cubicBezTo>
                  <a:cubicBezTo>
                    <a:pt x="166" y="196"/>
                    <a:pt x="166" y="196"/>
                    <a:pt x="166" y="196"/>
                  </a:cubicBezTo>
                  <a:cubicBezTo>
                    <a:pt x="166" y="196"/>
                    <a:pt x="166" y="197"/>
                    <a:pt x="167" y="197"/>
                  </a:cubicBezTo>
                  <a:cubicBezTo>
                    <a:pt x="167" y="198"/>
                    <a:pt x="169" y="199"/>
                    <a:pt x="170" y="199"/>
                  </a:cubicBezTo>
                  <a:cubicBezTo>
                    <a:pt x="171" y="199"/>
                    <a:pt x="179" y="197"/>
                    <a:pt x="179" y="197"/>
                  </a:cubicBezTo>
                  <a:cubicBezTo>
                    <a:pt x="175" y="194"/>
                    <a:pt x="175" y="194"/>
                    <a:pt x="175" y="194"/>
                  </a:cubicBezTo>
                  <a:cubicBezTo>
                    <a:pt x="175" y="194"/>
                    <a:pt x="173" y="192"/>
                    <a:pt x="172" y="191"/>
                  </a:cubicBezTo>
                  <a:cubicBezTo>
                    <a:pt x="172" y="190"/>
                    <a:pt x="167" y="187"/>
                    <a:pt x="167" y="187"/>
                  </a:cubicBezTo>
                  <a:cubicBezTo>
                    <a:pt x="162" y="186"/>
                    <a:pt x="162" y="186"/>
                    <a:pt x="162" y="186"/>
                  </a:cubicBezTo>
                  <a:cubicBezTo>
                    <a:pt x="156" y="183"/>
                    <a:pt x="156" y="183"/>
                    <a:pt x="156" y="183"/>
                  </a:cubicBezTo>
                  <a:cubicBezTo>
                    <a:pt x="150" y="181"/>
                    <a:pt x="150" y="181"/>
                    <a:pt x="150" y="181"/>
                  </a:cubicBezTo>
                  <a:cubicBezTo>
                    <a:pt x="150" y="181"/>
                    <a:pt x="152" y="177"/>
                    <a:pt x="153" y="176"/>
                  </a:cubicBezTo>
                  <a:cubicBezTo>
                    <a:pt x="153" y="175"/>
                    <a:pt x="153" y="172"/>
                    <a:pt x="154" y="172"/>
                  </a:cubicBezTo>
                  <a:cubicBezTo>
                    <a:pt x="155" y="173"/>
                    <a:pt x="157" y="173"/>
                    <a:pt x="158" y="173"/>
                  </a:cubicBezTo>
                  <a:cubicBezTo>
                    <a:pt x="159" y="173"/>
                    <a:pt x="161" y="172"/>
                    <a:pt x="162" y="172"/>
                  </a:cubicBezTo>
                  <a:cubicBezTo>
                    <a:pt x="163" y="172"/>
                    <a:pt x="165" y="173"/>
                    <a:pt x="165" y="173"/>
                  </a:cubicBezTo>
                  <a:cubicBezTo>
                    <a:pt x="165" y="173"/>
                    <a:pt x="166" y="175"/>
                    <a:pt x="166" y="176"/>
                  </a:cubicBezTo>
                  <a:cubicBezTo>
                    <a:pt x="167" y="176"/>
                    <a:pt x="167" y="178"/>
                    <a:pt x="168" y="179"/>
                  </a:cubicBezTo>
                  <a:cubicBezTo>
                    <a:pt x="169" y="179"/>
                    <a:pt x="174" y="181"/>
                    <a:pt x="174" y="181"/>
                  </a:cubicBezTo>
                  <a:cubicBezTo>
                    <a:pt x="174" y="181"/>
                    <a:pt x="180" y="183"/>
                    <a:pt x="180" y="183"/>
                  </a:cubicBezTo>
                  <a:cubicBezTo>
                    <a:pt x="181" y="183"/>
                    <a:pt x="183" y="183"/>
                    <a:pt x="183" y="183"/>
                  </a:cubicBezTo>
                  <a:cubicBezTo>
                    <a:pt x="186" y="186"/>
                    <a:pt x="186" y="186"/>
                    <a:pt x="186" y="186"/>
                  </a:cubicBezTo>
                  <a:cubicBezTo>
                    <a:pt x="192" y="185"/>
                    <a:pt x="192" y="185"/>
                    <a:pt x="192" y="185"/>
                  </a:cubicBezTo>
                  <a:cubicBezTo>
                    <a:pt x="198" y="184"/>
                    <a:pt x="198" y="184"/>
                    <a:pt x="198" y="184"/>
                  </a:cubicBezTo>
                  <a:cubicBezTo>
                    <a:pt x="199" y="186"/>
                    <a:pt x="199" y="186"/>
                    <a:pt x="199" y="186"/>
                  </a:cubicBezTo>
                  <a:cubicBezTo>
                    <a:pt x="199" y="186"/>
                    <a:pt x="202" y="188"/>
                    <a:pt x="202" y="188"/>
                  </a:cubicBezTo>
                  <a:cubicBezTo>
                    <a:pt x="202" y="189"/>
                    <a:pt x="204" y="193"/>
                    <a:pt x="204" y="193"/>
                  </a:cubicBezTo>
                  <a:cubicBezTo>
                    <a:pt x="204" y="193"/>
                    <a:pt x="204" y="196"/>
                    <a:pt x="204" y="196"/>
                  </a:cubicBezTo>
                  <a:cubicBezTo>
                    <a:pt x="204" y="197"/>
                    <a:pt x="206" y="201"/>
                    <a:pt x="206" y="201"/>
                  </a:cubicBezTo>
                  <a:cubicBezTo>
                    <a:pt x="207" y="202"/>
                    <a:pt x="211" y="206"/>
                    <a:pt x="211" y="207"/>
                  </a:cubicBezTo>
                  <a:cubicBezTo>
                    <a:pt x="211" y="207"/>
                    <a:pt x="213" y="210"/>
                    <a:pt x="214" y="210"/>
                  </a:cubicBezTo>
                  <a:cubicBezTo>
                    <a:pt x="214" y="210"/>
                    <a:pt x="215" y="209"/>
                    <a:pt x="215" y="209"/>
                  </a:cubicBezTo>
                  <a:cubicBezTo>
                    <a:pt x="216" y="209"/>
                    <a:pt x="219" y="207"/>
                    <a:pt x="219" y="207"/>
                  </a:cubicBezTo>
                  <a:cubicBezTo>
                    <a:pt x="219" y="207"/>
                    <a:pt x="222" y="207"/>
                    <a:pt x="222" y="208"/>
                  </a:cubicBezTo>
                  <a:cubicBezTo>
                    <a:pt x="222" y="209"/>
                    <a:pt x="226" y="212"/>
                    <a:pt x="226" y="212"/>
                  </a:cubicBezTo>
                  <a:cubicBezTo>
                    <a:pt x="226" y="212"/>
                    <a:pt x="227" y="216"/>
                    <a:pt x="227" y="216"/>
                  </a:cubicBezTo>
                  <a:cubicBezTo>
                    <a:pt x="226" y="217"/>
                    <a:pt x="223" y="218"/>
                    <a:pt x="223" y="219"/>
                  </a:cubicBezTo>
                  <a:cubicBezTo>
                    <a:pt x="222" y="219"/>
                    <a:pt x="219" y="219"/>
                    <a:pt x="219" y="219"/>
                  </a:cubicBezTo>
                  <a:cubicBezTo>
                    <a:pt x="218" y="220"/>
                    <a:pt x="214" y="221"/>
                    <a:pt x="214" y="221"/>
                  </a:cubicBezTo>
                  <a:cubicBezTo>
                    <a:pt x="214" y="217"/>
                    <a:pt x="214" y="217"/>
                    <a:pt x="214" y="217"/>
                  </a:cubicBezTo>
                  <a:cubicBezTo>
                    <a:pt x="214" y="217"/>
                    <a:pt x="214" y="216"/>
                    <a:pt x="213" y="216"/>
                  </a:cubicBezTo>
                  <a:cubicBezTo>
                    <a:pt x="213" y="216"/>
                    <a:pt x="207" y="214"/>
                    <a:pt x="207" y="214"/>
                  </a:cubicBezTo>
                  <a:cubicBezTo>
                    <a:pt x="206" y="209"/>
                    <a:pt x="206" y="209"/>
                    <a:pt x="206" y="209"/>
                  </a:cubicBezTo>
                  <a:cubicBezTo>
                    <a:pt x="203" y="206"/>
                    <a:pt x="203" y="206"/>
                    <a:pt x="203" y="206"/>
                  </a:cubicBezTo>
                  <a:cubicBezTo>
                    <a:pt x="200" y="204"/>
                    <a:pt x="200" y="204"/>
                    <a:pt x="200" y="204"/>
                  </a:cubicBezTo>
                  <a:cubicBezTo>
                    <a:pt x="198" y="201"/>
                    <a:pt x="198" y="201"/>
                    <a:pt x="198" y="201"/>
                  </a:cubicBezTo>
                  <a:cubicBezTo>
                    <a:pt x="194" y="201"/>
                    <a:pt x="194" y="201"/>
                    <a:pt x="194" y="201"/>
                  </a:cubicBezTo>
                  <a:cubicBezTo>
                    <a:pt x="194" y="201"/>
                    <a:pt x="192" y="202"/>
                    <a:pt x="192" y="202"/>
                  </a:cubicBezTo>
                  <a:cubicBezTo>
                    <a:pt x="191" y="203"/>
                    <a:pt x="187" y="202"/>
                    <a:pt x="187" y="202"/>
                  </a:cubicBezTo>
                  <a:cubicBezTo>
                    <a:pt x="184" y="203"/>
                    <a:pt x="184" y="203"/>
                    <a:pt x="184" y="203"/>
                  </a:cubicBezTo>
                  <a:cubicBezTo>
                    <a:pt x="184" y="205"/>
                    <a:pt x="184" y="205"/>
                    <a:pt x="184" y="205"/>
                  </a:cubicBezTo>
                  <a:cubicBezTo>
                    <a:pt x="189" y="205"/>
                    <a:pt x="189" y="205"/>
                    <a:pt x="189" y="205"/>
                  </a:cubicBezTo>
                  <a:cubicBezTo>
                    <a:pt x="193" y="206"/>
                    <a:pt x="193" y="206"/>
                    <a:pt x="193" y="206"/>
                  </a:cubicBezTo>
                  <a:cubicBezTo>
                    <a:pt x="199" y="207"/>
                    <a:pt x="199" y="207"/>
                    <a:pt x="199" y="207"/>
                  </a:cubicBezTo>
                  <a:cubicBezTo>
                    <a:pt x="199" y="211"/>
                    <a:pt x="199" y="211"/>
                    <a:pt x="199" y="211"/>
                  </a:cubicBezTo>
                  <a:cubicBezTo>
                    <a:pt x="199" y="211"/>
                    <a:pt x="200" y="213"/>
                    <a:pt x="200" y="214"/>
                  </a:cubicBezTo>
                  <a:cubicBezTo>
                    <a:pt x="200" y="215"/>
                    <a:pt x="202" y="219"/>
                    <a:pt x="202" y="219"/>
                  </a:cubicBezTo>
                  <a:cubicBezTo>
                    <a:pt x="204" y="225"/>
                    <a:pt x="204" y="225"/>
                    <a:pt x="204" y="225"/>
                  </a:cubicBezTo>
                  <a:cubicBezTo>
                    <a:pt x="206" y="229"/>
                    <a:pt x="206" y="229"/>
                    <a:pt x="206" y="229"/>
                  </a:cubicBezTo>
                  <a:cubicBezTo>
                    <a:pt x="208" y="230"/>
                    <a:pt x="208" y="230"/>
                    <a:pt x="208" y="230"/>
                  </a:cubicBezTo>
                  <a:cubicBezTo>
                    <a:pt x="208" y="234"/>
                    <a:pt x="208" y="234"/>
                    <a:pt x="208" y="234"/>
                  </a:cubicBezTo>
                  <a:cubicBezTo>
                    <a:pt x="210" y="235"/>
                    <a:pt x="210" y="235"/>
                    <a:pt x="210" y="235"/>
                  </a:cubicBezTo>
                  <a:cubicBezTo>
                    <a:pt x="210" y="235"/>
                    <a:pt x="209" y="236"/>
                    <a:pt x="209" y="237"/>
                  </a:cubicBezTo>
                  <a:cubicBezTo>
                    <a:pt x="209" y="237"/>
                    <a:pt x="207" y="240"/>
                    <a:pt x="207" y="240"/>
                  </a:cubicBezTo>
                  <a:cubicBezTo>
                    <a:pt x="207" y="240"/>
                    <a:pt x="205" y="240"/>
                    <a:pt x="204" y="240"/>
                  </a:cubicBezTo>
                  <a:cubicBezTo>
                    <a:pt x="204" y="239"/>
                    <a:pt x="203" y="237"/>
                    <a:pt x="202" y="237"/>
                  </a:cubicBezTo>
                  <a:cubicBezTo>
                    <a:pt x="200" y="236"/>
                    <a:pt x="200" y="234"/>
                    <a:pt x="199" y="234"/>
                  </a:cubicBezTo>
                  <a:cubicBezTo>
                    <a:pt x="198" y="234"/>
                    <a:pt x="195" y="234"/>
                    <a:pt x="195" y="234"/>
                  </a:cubicBezTo>
                  <a:cubicBezTo>
                    <a:pt x="195" y="234"/>
                    <a:pt x="193" y="231"/>
                    <a:pt x="192" y="230"/>
                  </a:cubicBezTo>
                  <a:cubicBezTo>
                    <a:pt x="192" y="230"/>
                    <a:pt x="191" y="229"/>
                    <a:pt x="190" y="228"/>
                  </a:cubicBezTo>
                  <a:cubicBezTo>
                    <a:pt x="189" y="227"/>
                    <a:pt x="187" y="224"/>
                    <a:pt x="187" y="225"/>
                  </a:cubicBezTo>
                  <a:cubicBezTo>
                    <a:pt x="187" y="227"/>
                    <a:pt x="188" y="229"/>
                    <a:pt x="187" y="229"/>
                  </a:cubicBezTo>
                  <a:cubicBezTo>
                    <a:pt x="185" y="229"/>
                    <a:pt x="184" y="229"/>
                    <a:pt x="184" y="229"/>
                  </a:cubicBezTo>
                  <a:cubicBezTo>
                    <a:pt x="184" y="229"/>
                    <a:pt x="182" y="231"/>
                    <a:pt x="181" y="232"/>
                  </a:cubicBezTo>
                  <a:cubicBezTo>
                    <a:pt x="181" y="232"/>
                    <a:pt x="182" y="232"/>
                    <a:pt x="180" y="233"/>
                  </a:cubicBezTo>
                  <a:cubicBezTo>
                    <a:pt x="179" y="233"/>
                    <a:pt x="177" y="233"/>
                    <a:pt x="177" y="233"/>
                  </a:cubicBezTo>
                  <a:cubicBezTo>
                    <a:pt x="177" y="232"/>
                    <a:pt x="177" y="232"/>
                    <a:pt x="177" y="231"/>
                  </a:cubicBezTo>
                  <a:cubicBezTo>
                    <a:pt x="178" y="230"/>
                    <a:pt x="184" y="227"/>
                    <a:pt x="184" y="227"/>
                  </a:cubicBezTo>
                  <a:cubicBezTo>
                    <a:pt x="184" y="226"/>
                    <a:pt x="182" y="223"/>
                    <a:pt x="182" y="223"/>
                  </a:cubicBezTo>
                  <a:cubicBezTo>
                    <a:pt x="181" y="224"/>
                    <a:pt x="181" y="224"/>
                    <a:pt x="181" y="224"/>
                  </a:cubicBezTo>
                  <a:cubicBezTo>
                    <a:pt x="178" y="226"/>
                    <a:pt x="178" y="226"/>
                    <a:pt x="178" y="226"/>
                  </a:cubicBezTo>
                  <a:cubicBezTo>
                    <a:pt x="174" y="229"/>
                    <a:pt x="174" y="229"/>
                    <a:pt x="174" y="229"/>
                  </a:cubicBezTo>
                  <a:cubicBezTo>
                    <a:pt x="171" y="230"/>
                    <a:pt x="171" y="230"/>
                    <a:pt x="171" y="230"/>
                  </a:cubicBezTo>
                  <a:cubicBezTo>
                    <a:pt x="168" y="232"/>
                    <a:pt x="168" y="232"/>
                    <a:pt x="168" y="232"/>
                  </a:cubicBezTo>
                  <a:cubicBezTo>
                    <a:pt x="164" y="233"/>
                    <a:pt x="164" y="233"/>
                    <a:pt x="164" y="233"/>
                  </a:cubicBezTo>
                  <a:cubicBezTo>
                    <a:pt x="160" y="233"/>
                    <a:pt x="160" y="233"/>
                    <a:pt x="160" y="233"/>
                  </a:cubicBezTo>
                  <a:cubicBezTo>
                    <a:pt x="158" y="232"/>
                    <a:pt x="158" y="232"/>
                    <a:pt x="158" y="232"/>
                  </a:cubicBezTo>
                  <a:cubicBezTo>
                    <a:pt x="156" y="229"/>
                    <a:pt x="156" y="229"/>
                    <a:pt x="156" y="229"/>
                  </a:cubicBezTo>
                  <a:cubicBezTo>
                    <a:pt x="155" y="229"/>
                    <a:pt x="155" y="229"/>
                    <a:pt x="155" y="229"/>
                  </a:cubicBezTo>
                  <a:cubicBezTo>
                    <a:pt x="155" y="229"/>
                    <a:pt x="154" y="227"/>
                    <a:pt x="155" y="226"/>
                  </a:cubicBezTo>
                  <a:cubicBezTo>
                    <a:pt x="155" y="226"/>
                    <a:pt x="156" y="225"/>
                    <a:pt x="158" y="225"/>
                  </a:cubicBezTo>
                  <a:cubicBezTo>
                    <a:pt x="160" y="225"/>
                    <a:pt x="161" y="225"/>
                    <a:pt x="162" y="225"/>
                  </a:cubicBezTo>
                  <a:cubicBezTo>
                    <a:pt x="163" y="225"/>
                    <a:pt x="164" y="224"/>
                    <a:pt x="164" y="224"/>
                  </a:cubicBezTo>
                  <a:cubicBezTo>
                    <a:pt x="164" y="224"/>
                    <a:pt x="165" y="224"/>
                    <a:pt x="165" y="223"/>
                  </a:cubicBezTo>
                  <a:cubicBezTo>
                    <a:pt x="165" y="222"/>
                    <a:pt x="162" y="218"/>
                    <a:pt x="162" y="218"/>
                  </a:cubicBezTo>
                  <a:cubicBezTo>
                    <a:pt x="162" y="218"/>
                    <a:pt x="158" y="218"/>
                    <a:pt x="157" y="219"/>
                  </a:cubicBezTo>
                  <a:cubicBezTo>
                    <a:pt x="155" y="219"/>
                    <a:pt x="155" y="221"/>
                    <a:pt x="153" y="220"/>
                  </a:cubicBezTo>
                  <a:cubicBezTo>
                    <a:pt x="151" y="219"/>
                    <a:pt x="146" y="217"/>
                    <a:pt x="146" y="217"/>
                  </a:cubicBezTo>
                  <a:cubicBezTo>
                    <a:pt x="142" y="213"/>
                    <a:pt x="142" y="213"/>
                    <a:pt x="142" y="213"/>
                  </a:cubicBezTo>
                  <a:cubicBezTo>
                    <a:pt x="140" y="215"/>
                    <a:pt x="140" y="215"/>
                    <a:pt x="140" y="215"/>
                  </a:cubicBezTo>
                  <a:cubicBezTo>
                    <a:pt x="137" y="217"/>
                    <a:pt x="137" y="217"/>
                    <a:pt x="137" y="217"/>
                  </a:cubicBezTo>
                  <a:cubicBezTo>
                    <a:pt x="137" y="217"/>
                    <a:pt x="137" y="219"/>
                    <a:pt x="135" y="217"/>
                  </a:cubicBezTo>
                  <a:cubicBezTo>
                    <a:pt x="133" y="214"/>
                    <a:pt x="133" y="212"/>
                    <a:pt x="133" y="212"/>
                  </a:cubicBezTo>
                  <a:cubicBezTo>
                    <a:pt x="130" y="212"/>
                    <a:pt x="130" y="212"/>
                    <a:pt x="130" y="212"/>
                  </a:cubicBezTo>
                  <a:cubicBezTo>
                    <a:pt x="129" y="215"/>
                    <a:pt x="129" y="215"/>
                    <a:pt x="129" y="215"/>
                  </a:cubicBezTo>
                  <a:cubicBezTo>
                    <a:pt x="129" y="215"/>
                    <a:pt x="127" y="218"/>
                    <a:pt x="127" y="218"/>
                  </a:cubicBezTo>
                  <a:cubicBezTo>
                    <a:pt x="126" y="218"/>
                    <a:pt x="123" y="218"/>
                    <a:pt x="122" y="219"/>
                  </a:cubicBezTo>
                  <a:cubicBezTo>
                    <a:pt x="122" y="219"/>
                    <a:pt x="117" y="219"/>
                    <a:pt x="117" y="219"/>
                  </a:cubicBezTo>
                  <a:cubicBezTo>
                    <a:pt x="110" y="217"/>
                    <a:pt x="110" y="217"/>
                    <a:pt x="110" y="217"/>
                  </a:cubicBezTo>
                  <a:cubicBezTo>
                    <a:pt x="110" y="217"/>
                    <a:pt x="108" y="218"/>
                    <a:pt x="108" y="218"/>
                  </a:cubicBezTo>
                  <a:cubicBezTo>
                    <a:pt x="107" y="219"/>
                    <a:pt x="97" y="221"/>
                    <a:pt x="97" y="221"/>
                  </a:cubicBezTo>
                  <a:cubicBezTo>
                    <a:pt x="92" y="224"/>
                    <a:pt x="92" y="224"/>
                    <a:pt x="92" y="224"/>
                  </a:cubicBezTo>
                  <a:cubicBezTo>
                    <a:pt x="89" y="224"/>
                    <a:pt x="89" y="224"/>
                    <a:pt x="89" y="224"/>
                  </a:cubicBezTo>
                  <a:cubicBezTo>
                    <a:pt x="86" y="220"/>
                    <a:pt x="86" y="220"/>
                    <a:pt x="86" y="220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84" y="221"/>
                    <a:pt x="84" y="221"/>
                    <a:pt x="84" y="221"/>
                  </a:cubicBezTo>
                  <a:cubicBezTo>
                    <a:pt x="83" y="223"/>
                    <a:pt x="83" y="223"/>
                    <a:pt x="83" y="223"/>
                  </a:cubicBezTo>
                  <a:cubicBezTo>
                    <a:pt x="83" y="223"/>
                    <a:pt x="79" y="227"/>
                    <a:pt x="78" y="228"/>
                  </a:cubicBezTo>
                  <a:cubicBezTo>
                    <a:pt x="78" y="228"/>
                    <a:pt x="73" y="223"/>
                    <a:pt x="73" y="223"/>
                  </a:cubicBezTo>
                  <a:cubicBezTo>
                    <a:pt x="72" y="216"/>
                    <a:pt x="72" y="216"/>
                    <a:pt x="72" y="216"/>
                  </a:cubicBezTo>
                  <a:cubicBezTo>
                    <a:pt x="67" y="211"/>
                    <a:pt x="67" y="211"/>
                    <a:pt x="67" y="211"/>
                  </a:cubicBezTo>
                  <a:cubicBezTo>
                    <a:pt x="64" y="212"/>
                    <a:pt x="64" y="212"/>
                    <a:pt x="64" y="212"/>
                  </a:cubicBezTo>
                  <a:cubicBezTo>
                    <a:pt x="63" y="207"/>
                    <a:pt x="63" y="207"/>
                    <a:pt x="63" y="207"/>
                  </a:cubicBezTo>
                  <a:cubicBezTo>
                    <a:pt x="61" y="204"/>
                    <a:pt x="61" y="204"/>
                    <a:pt x="61" y="204"/>
                  </a:cubicBezTo>
                  <a:cubicBezTo>
                    <a:pt x="57" y="204"/>
                    <a:pt x="57" y="204"/>
                    <a:pt x="57" y="204"/>
                  </a:cubicBezTo>
                  <a:cubicBezTo>
                    <a:pt x="56" y="206"/>
                    <a:pt x="56" y="206"/>
                    <a:pt x="56" y="206"/>
                  </a:cubicBezTo>
                  <a:cubicBezTo>
                    <a:pt x="55" y="209"/>
                    <a:pt x="55" y="209"/>
                    <a:pt x="55" y="209"/>
                  </a:cubicBezTo>
                  <a:cubicBezTo>
                    <a:pt x="55" y="209"/>
                    <a:pt x="56" y="212"/>
                    <a:pt x="56" y="212"/>
                  </a:cubicBezTo>
                  <a:cubicBezTo>
                    <a:pt x="56" y="213"/>
                    <a:pt x="55" y="214"/>
                    <a:pt x="54" y="214"/>
                  </a:cubicBezTo>
                  <a:cubicBezTo>
                    <a:pt x="54" y="214"/>
                    <a:pt x="49" y="216"/>
                    <a:pt x="49" y="216"/>
                  </a:cubicBezTo>
                  <a:cubicBezTo>
                    <a:pt x="49" y="216"/>
                    <a:pt x="48" y="213"/>
                    <a:pt x="48" y="212"/>
                  </a:cubicBezTo>
                  <a:cubicBezTo>
                    <a:pt x="48" y="210"/>
                    <a:pt x="48" y="207"/>
                    <a:pt x="48" y="207"/>
                  </a:cubicBezTo>
                  <a:cubicBezTo>
                    <a:pt x="48" y="207"/>
                    <a:pt x="52" y="205"/>
                    <a:pt x="52" y="205"/>
                  </a:cubicBezTo>
                  <a:cubicBezTo>
                    <a:pt x="52" y="204"/>
                    <a:pt x="55" y="199"/>
                    <a:pt x="55" y="199"/>
                  </a:cubicBezTo>
                  <a:cubicBezTo>
                    <a:pt x="55" y="196"/>
                    <a:pt x="55" y="196"/>
                    <a:pt x="55" y="196"/>
                  </a:cubicBezTo>
                  <a:cubicBezTo>
                    <a:pt x="55" y="196"/>
                    <a:pt x="59" y="195"/>
                    <a:pt x="60" y="195"/>
                  </a:cubicBezTo>
                  <a:cubicBezTo>
                    <a:pt x="61" y="195"/>
                    <a:pt x="63" y="195"/>
                    <a:pt x="64" y="196"/>
                  </a:cubicBezTo>
                  <a:cubicBezTo>
                    <a:pt x="66" y="197"/>
                    <a:pt x="65" y="197"/>
                    <a:pt x="67" y="197"/>
                  </a:cubicBezTo>
                  <a:cubicBezTo>
                    <a:pt x="69" y="196"/>
                    <a:pt x="71" y="195"/>
                    <a:pt x="71" y="194"/>
                  </a:cubicBezTo>
                  <a:cubicBezTo>
                    <a:pt x="71" y="193"/>
                    <a:pt x="72" y="189"/>
                    <a:pt x="69" y="189"/>
                  </a:cubicBezTo>
                  <a:cubicBezTo>
                    <a:pt x="67" y="189"/>
                    <a:pt x="64" y="191"/>
                    <a:pt x="63" y="191"/>
                  </a:cubicBezTo>
                  <a:cubicBezTo>
                    <a:pt x="62" y="192"/>
                    <a:pt x="61" y="191"/>
                    <a:pt x="59" y="190"/>
                  </a:cubicBezTo>
                  <a:cubicBezTo>
                    <a:pt x="58" y="190"/>
                    <a:pt x="56" y="189"/>
                    <a:pt x="56" y="189"/>
                  </a:cubicBezTo>
                  <a:cubicBezTo>
                    <a:pt x="53" y="192"/>
                    <a:pt x="53" y="192"/>
                    <a:pt x="53" y="192"/>
                  </a:cubicBezTo>
                  <a:cubicBezTo>
                    <a:pt x="53" y="192"/>
                    <a:pt x="55" y="196"/>
                    <a:pt x="51" y="193"/>
                  </a:cubicBezTo>
                  <a:cubicBezTo>
                    <a:pt x="47" y="191"/>
                    <a:pt x="47" y="190"/>
                    <a:pt x="47" y="190"/>
                  </a:cubicBezTo>
                  <a:cubicBezTo>
                    <a:pt x="43" y="186"/>
                    <a:pt x="43" y="186"/>
                    <a:pt x="43" y="186"/>
                  </a:cubicBezTo>
                  <a:cubicBezTo>
                    <a:pt x="41" y="179"/>
                    <a:pt x="41" y="179"/>
                    <a:pt x="41" y="179"/>
                  </a:cubicBezTo>
                  <a:cubicBezTo>
                    <a:pt x="38" y="175"/>
                    <a:pt x="38" y="175"/>
                    <a:pt x="38" y="175"/>
                  </a:cubicBezTo>
                  <a:cubicBezTo>
                    <a:pt x="38" y="175"/>
                    <a:pt x="37" y="177"/>
                    <a:pt x="36" y="179"/>
                  </a:cubicBezTo>
                  <a:cubicBezTo>
                    <a:pt x="35" y="180"/>
                    <a:pt x="33" y="180"/>
                    <a:pt x="32" y="179"/>
                  </a:cubicBezTo>
                  <a:cubicBezTo>
                    <a:pt x="32" y="177"/>
                    <a:pt x="29" y="173"/>
                    <a:pt x="29" y="173"/>
                  </a:cubicBezTo>
                  <a:cubicBezTo>
                    <a:pt x="30" y="169"/>
                    <a:pt x="30" y="169"/>
                    <a:pt x="30" y="169"/>
                  </a:cubicBezTo>
                  <a:cubicBezTo>
                    <a:pt x="26" y="168"/>
                    <a:pt x="26" y="168"/>
                    <a:pt x="26" y="168"/>
                  </a:cubicBezTo>
                  <a:cubicBezTo>
                    <a:pt x="26" y="168"/>
                    <a:pt x="24" y="167"/>
                    <a:pt x="24" y="166"/>
                  </a:cubicBezTo>
                  <a:cubicBezTo>
                    <a:pt x="25" y="164"/>
                    <a:pt x="27" y="161"/>
                    <a:pt x="27" y="161"/>
                  </a:cubicBezTo>
                  <a:cubicBezTo>
                    <a:pt x="29" y="157"/>
                    <a:pt x="29" y="157"/>
                    <a:pt x="29" y="157"/>
                  </a:cubicBezTo>
                  <a:cubicBezTo>
                    <a:pt x="29" y="157"/>
                    <a:pt x="29" y="154"/>
                    <a:pt x="28" y="153"/>
                  </a:cubicBezTo>
                  <a:cubicBezTo>
                    <a:pt x="28" y="152"/>
                    <a:pt x="27" y="139"/>
                    <a:pt x="27" y="139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40" y="126"/>
                    <a:pt x="40" y="126"/>
                    <a:pt x="40" y="126"/>
                  </a:cubicBezTo>
                  <a:cubicBezTo>
                    <a:pt x="42" y="117"/>
                    <a:pt x="42" y="117"/>
                    <a:pt x="42" y="117"/>
                  </a:cubicBezTo>
                  <a:cubicBezTo>
                    <a:pt x="45" y="109"/>
                    <a:pt x="45" y="109"/>
                    <a:pt x="45" y="109"/>
                  </a:cubicBezTo>
                  <a:cubicBezTo>
                    <a:pt x="45" y="109"/>
                    <a:pt x="49" y="105"/>
                    <a:pt x="49" y="106"/>
                  </a:cubicBezTo>
                  <a:cubicBezTo>
                    <a:pt x="50" y="107"/>
                    <a:pt x="49" y="98"/>
                    <a:pt x="49" y="98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6" y="90"/>
                    <a:pt x="46" y="90"/>
                    <a:pt x="46" y="90"/>
                  </a:cubicBezTo>
                  <a:cubicBezTo>
                    <a:pt x="46" y="90"/>
                    <a:pt x="51" y="89"/>
                    <a:pt x="52" y="89"/>
                  </a:cubicBezTo>
                  <a:cubicBezTo>
                    <a:pt x="53" y="89"/>
                    <a:pt x="55" y="88"/>
                    <a:pt x="58" y="87"/>
                  </a:cubicBezTo>
                  <a:cubicBezTo>
                    <a:pt x="60" y="87"/>
                    <a:pt x="62" y="85"/>
                    <a:pt x="64" y="85"/>
                  </a:cubicBezTo>
                  <a:cubicBezTo>
                    <a:pt x="65" y="85"/>
                    <a:pt x="70" y="85"/>
                    <a:pt x="70" y="85"/>
                  </a:cubicBezTo>
                  <a:cubicBezTo>
                    <a:pt x="70" y="85"/>
                    <a:pt x="75" y="82"/>
                    <a:pt x="76" y="81"/>
                  </a:cubicBezTo>
                  <a:cubicBezTo>
                    <a:pt x="77" y="80"/>
                    <a:pt x="80" y="76"/>
                    <a:pt x="80" y="76"/>
                  </a:cubicBezTo>
                  <a:cubicBezTo>
                    <a:pt x="80" y="76"/>
                    <a:pt x="81" y="71"/>
                    <a:pt x="83" y="70"/>
                  </a:cubicBezTo>
                  <a:cubicBezTo>
                    <a:pt x="84" y="70"/>
                    <a:pt x="87" y="68"/>
                    <a:pt x="89" y="68"/>
                  </a:cubicBezTo>
                  <a:cubicBezTo>
                    <a:pt x="91" y="67"/>
                    <a:pt x="96" y="66"/>
                    <a:pt x="97" y="66"/>
                  </a:cubicBezTo>
                  <a:cubicBezTo>
                    <a:pt x="98" y="66"/>
                    <a:pt x="110" y="64"/>
                    <a:pt x="110" y="64"/>
                  </a:cubicBezTo>
                  <a:cubicBezTo>
                    <a:pt x="115" y="60"/>
                    <a:pt x="115" y="60"/>
                    <a:pt x="115" y="60"/>
                  </a:cubicBezTo>
                  <a:cubicBezTo>
                    <a:pt x="114" y="51"/>
                    <a:pt x="114" y="51"/>
                    <a:pt x="114" y="51"/>
                  </a:cubicBezTo>
                  <a:cubicBezTo>
                    <a:pt x="129" y="49"/>
                    <a:pt x="129" y="49"/>
                    <a:pt x="129" y="49"/>
                  </a:cubicBezTo>
                  <a:cubicBezTo>
                    <a:pt x="135" y="45"/>
                    <a:pt x="135" y="45"/>
                    <a:pt x="135" y="45"/>
                  </a:cubicBezTo>
                  <a:cubicBezTo>
                    <a:pt x="135" y="45"/>
                    <a:pt x="138" y="42"/>
                    <a:pt x="139" y="42"/>
                  </a:cubicBezTo>
                  <a:cubicBezTo>
                    <a:pt x="140" y="43"/>
                    <a:pt x="142" y="42"/>
                    <a:pt x="142" y="42"/>
                  </a:cubicBezTo>
                  <a:cubicBezTo>
                    <a:pt x="149" y="40"/>
                    <a:pt x="149" y="40"/>
                    <a:pt x="149" y="40"/>
                  </a:cubicBezTo>
                  <a:cubicBezTo>
                    <a:pt x="149" y="40"/>
                    <a:pt x="158" y="37"/>
                    <a:pt x="159" y="36"/>
                  </a:cubicBezTo>
                  <a:cubicBezTo>
                    <a:pt x="159" y="36"/>
                    <a:pt x="164" y="34"/>
                    <a:pt x="164" y="34"/>
                  </a:cubicBezTo>
                  <a:cubicBezTo>
                    <a:pt x="166" y="30"/>
                    <a:pt x="166" y="30"/>
                    <a:pt x="166" y="30"/>
                  </a:cubicBezTo>
                  <a:cubicBezTo>
                    <a:pt x="166" y="30"/>
                    <a:pt x="168" y="28"/>
                    <a:pt x="171" y="28"/>
                  </a:cubicBezTo>
                  <a:cubicBezTo>
                    <a:pt x="173" y="28"/>
                    <a:pt x="175" y="28"/>
                    <a:pt x="176" y="28"/>
                  </a:cubicBezTo>
                  <a:cubicBezTo>
                    <a:pt x="176" y="27"/>
                    <a:pt x="177" y="25"/>
                    <a:pt x="178" y="25"/>
                  </a:cubicBezTo>
                  <a:cubicBezTo>
                    <a:pt x="179" y="25"/>
                    <a:pt x="185" y="24"/>
                    <a:pt x="185" y="24"/>
                  </a:cubicBezTo>
                  <a:cubicBezTo>
                    <a:pt x="188" y="29"/>
                    <a:pt x="188" y="29"/>
                    <a:pt x="188" y="29"/>
                  </a:cubicBezTo>
                  <a:cubicBezTo>
                    <a:pt x="188" y="29"/>
                    <a:pt x="194" y="33"/>
                    <a:pt x="195" y="33"/>
                  </a:cubicBezTo>
                  <a:cubicBezTo>
                    <a:pt x="196" y="33"/>
                    <a:pt x="201" y="29"/>
                    <a:pt x="201" y="29"/>
                  </a:cubicBezTo>
                  <a:cubicBezTo>
                    <a:pt x="211" y="32"/>
                    <a:pt x="211" y="32"/>
                    <a:pt x="211" y="32"/>
                  </a:cubicBezTo>
                  <a:cubicBezTo>
                    <a:pt x="219" y="34"/>
                    <a:pt x="219" y="34"/>
                    <a:pt x="219" y="34"/>
                  </a:cubicBezTo>
                  <a:cubicBezTo>
                    <a:pt x="222" y="32"/>
                    <a:pt x="222" y="32"/>
                    <a:pt x="222" y="32"/>
                  </a:cubicBezTo>
                  <a:close/>
                  <a:moveTo>
                    <a:pt x="188" y="149"/>
                  </a:moveTo>
                  <a:cubicBezTo>
                    <a:pt x="188" y="149"/>
                    <a:pt x="188" y="149"/>
                    <a:pt x="188" y="149"/>
                  </a:cubicBezTo>
                  <a:cubicBezTo>
                    <a:pt x="189" y="150"/>
                    <a:pt x="189" y="150"/>
                    <a:pt x="189" y="150"/>
                  </a:cubicBezTo>
                  <a:cubicBezTo>
                    <a:pt x="189" y="150"/>
                    <a:pt x="191" y="150"/>
                    <a:pt x="192" y="149"/>
                  </a:cubicBezTo>
                  <a:cubicBezTo>
                    <a:pt x="193" y="149"/>
                    <a:pt x="191" y="148"/>
                    <a:pt x="191" y="148"/>
                  </a:cubicBezTo>
                  <a:cubicBezTo>
                    <a:pt x="189" y="148"/>
                    <a:pt x="189" y="148"/>
                    <a:pt x="189" y="148"/>
                  </a:cubicBezTo>
                  <a:cubicBezTo>
                    <a:pt x="189" y="148"/>
                    <a:pt x="188" y="149"/>
                    <a:pt x="188" y="149"/>
                  </a:cubicBezTo>
                  <a:close/>
                  <a:moveTo>
                    <a:pt x="184" y="157"/>
                  </a:moveTo>
                  <a:cubicBezTo>
                    <a:pt x="184" y="157"/>
                    <a:pt x="184" y="157"/>
                    <a:pt x="184" y="157"/>
                  </a:cubicBezTo>
                  <a:cubicBezTo>
                    <a:pt x="185" y="158"/>
                    <a:pt x="185" y="158"/>
                    <a:pt x="185" y="158"/>
                  </a:cubicBezTo>
                  <a:cubicBezTo>
                    <a:pt x="185" y="158"/>
                    <a:pt x="186" y="155"/>
                    <a:pt x="187" y="154"/>
                  </a:cubicBezTo>
                  <a:cubicBezTo>
                    <a:pt x="188" y="152"/>
                    <a:pt x="186" y="153"/>
                    <a:pt x="186" y="153"/>
                  </a:cubicBezTo>
                  <a:cubicBezTo>
                    <a:pt x="185" y="154"/>
                    <a:pt x="185" y="154"/>
                    <a:pt x="185" y="154"/>
                  </a:cubicBezTo>
                  <a:cubicBezTo>
                    <a:pt x="185" y="154"/>
                    <a:pt x="184" y="157"/>
                    <a:pt x="184" y="157"/>
                  </a:cubicBezTo>
                  <a:close/>
                  <a:moveTo>
                    <a:pt x="318" y="231"/>
                  </a:moveTo>
                  <a:cubicBezTo>
                    <a:pt x="318" y="231"/>
                    <a:pt x="318" y="231"/>
                    <a:pt x="318" y="231"/>
                  </a:cubicBezTo>
                  <a:cubicBezTo>
                    <a:pt x="318" y="231"/>
                    <a:pt x="321" y="233"/>
                    <a:pt x="321" y="233"/>
                  </a:cubicBezTo>
                  <a:cubicBezTo>
                    <a:pt x="319" y="237"/>
                    <a:pt x="319" y="237"/>
                    <a:pt x="319" y="237"/>
                  </a:cubicBezTo>
                  <a:cubicBezTo>
                    <a:pt x="316" y="235"/>
                    <a:pt x="316" y="235"/>
                    <a:pt x="316" y="235"/>
                  </a:cubicBezTo>
                  <a:cubicBezTo>
                    <a:pt x="318" y="231"/>
                    <a:pt x="318" y="231"/>
                    <a:pt x="318" y="231"/>
                  </a:cubicBezTo>
                  <a:close/>
                  <a:moveTo>
                    <a:pt x="342" y="250"/>
                  </a:moveTo>
                  <a:cubicBezTo>
                    <a:pt x="342" y="250"/>
                    <a:pt x="342" y="250"/>
                    <a:pt x="342" y="250"/>
                  </a:cubicBezTo>
                  <a:cubicBezTo>
                    <a:pt x="342" y="250"/>
                    <a:pt x="347" y="251"/>
                    <a:pt x="347" y="250"/>
                  </a:cubicBezTo>
                  <a:cubicBezTo>
                    <a:pt x="347" y="249"/>
                    <a:pt x="348" y="247"/>
                    <a:pt x="348" y="247"/>
                  </a:cubicBezTo>
                  <a:cubicBezTo>
                    <a:pt x="347" y="246"/>
                    <a:pt x="344" y="245"/>
                    <a:pt x="344" y="245"/>
                  </a:cubicBezTo>
                  <a:cubicBezTo>
                    <a:pt x="343" y="245"/>
                    <a:pt x="342" y="245"/>
                    <a:pt x="341" y="244"/>
                  </a:cubicBezTo>
                  <a:cubicBezTo>
                    <a:pt x="335" y="237"/>
                    <a:pt x="339" y="246"/>
                    <a:pt x="342" y="247"/>
                  </a:cubicBezTo>
                  <a:cubicBezTo>
                    <a:pt x="342" y="248"/>
                    <a:pt x="342" y="248"/>
                    <a:pt x="342" y="248"/>
                  </a:cubicBezTo>
                  <a:cubicBezTo>
                    <a:pt x="342" y="250"/>
                    <a:pt x="342" y="250"/>
                    <a:pt x="342" y="250"/>
                  </a:cubicBezTo>
                  <a:close/>
                  <a:moveTo>
                    <a:pt x="349" y="257"/>
                  </a:moveTo>
                  <a:cubicBezTo>
                    <a:pt x="349" y="257"/>
                    <a:pt x="349" y="257"/>
                    <a:pt x="349" y="257"/>
                  </a:cubicBezTo>
                  <a:cubicBezTo>
                    <a:pt x="353" y="252"/>
                    <a:pt x="353" y="252"/>
                    <a:pt x="353" y="252"/>
                  </a:cubicBezTo>
                  <a:cubicBezTo>
                    <a:pt x="353" y="252"/>
                    <a:pt x="355" y="250"/>
                    <a:pt x="356" y="250"/>
                  </a:cubicBezTo>
                  <a:cubicBezTo>
                    <a:pt x="357" y="250"/>
                    <a:pt x="361" y="249"/>
                    <a:pt x="361" y="249"/>
                  </a:cubicBezTo>
                  <a:cubicBezTo>
                    <a:pt x="361" y="249"/>
                    <a:pt x="364" y="250"/>
                    <a:pt x="362" y="251"/>
                  </a:cubicBezTo>
                  <a:cubicBezTo>
                    <a:pt x="361" y="252"/>
                    <a:pt x="358" y="254"/>
                    <a:pt x="357" y="254"/>
                  </a:cubicBezTo>
                  <a:cubicBezTo>
                    <a:pt x="356" y="255"/>
                    <a:pt x="354" y="258"/>
                    <a:pt x="354" y="258"/>
                  </a:cubicBezTo>
                  <a:cubicBezTo>
                    <a:pt x="350" y="259"/>
                    <a:pt x="350" y="259"/>
                    <a:pt x="350" y="259"/>
                  </a:cubicBezTo>
                  <a:cubicBezTo>
                    <a:pt x="346" y="261"/>
                    <a:pt x="346" y="261"/>
                    <a:pt x="346" y="261"/>
                  </a:cubicBezTo>
                  <a:cubicBezTo>
                    <a:pt x="347" y="265"/>
                    <a:pt x="347" y="265"/>
                    <a:pt x="347" y="265"/>
                  </a:cubicBezTo>
                  <a:cubicBezTo>
                    <a:pt x="347" y="265"/>
                    <a:pt x="346" y="266"/>
                    <a:pt x="345" y="266"/>
                  </a:cubicBezTo>
                  <a:cubicBezTo>
                    <a:pt x="345" y="265"/>
                    <a:pt x="342" y="263"/>
                    <a:pt x="342" y="263"/>
                  </a:cubicBezTo>
                  <a:cubicBezTo>
                    <a:pt x="343" y="258"/>
                    <a:pt x="343" y="258"/>
                    <a:pt x="343" y="258"/>
                  </a:cubicBezTo>
                  <a:cubicBezTo>
                    <a:pt x="347" y="258"/>
                    <a:pt x="347" y="258"/>
                    <a:pt x="347" y="258"/>
                  </a:cubicBezTo>
                  <a:cubicBezTo>
                    <a:pt x="349" y="257"/>
                    <a:pt x="349" y="257"/>
                    <a:pt x="349" y="257"/>
                  </a:cubicBezTo>
                  <a:close/>
                  <a:moveTo>
                    <a:pt x="388" y="286"/>
                  </a:moveTo>
                  <a:cubicBezTo>
                    <a:pt x="388" y="286"/>
                    <a:pt x="388" y="286"/>
                    <a:pt x="388" y="286"/>
                  </a:cubicBezTo>
                  <a:cubicBezTo>
                    <a:pt x="388" y="286"/>
                    <a:pt x="392" y="290"/>
                    <a:pt x="392" y="290"/>
                  </a:cubicBezTo>
                  <a:cubicBezTo>
                    <a:pt x="391" y="295"/>
                    <a:pt x="391" y="295"/>
                    <a:pt x="391" y="295"/>
                  </a:cubicBezTo>
                  <a:cubicBezTo>
                    <a:pt x="391" y="295"/>
                    <a:pt x="391" y="297"/>
                    <a:pt x="393" y="297"/>
                  </a:cubicBezTo>
                  <a:cubicBezTo>
                    <a:pt x="395" y="298"/>
                    <a:pt x="398" y="298"/>
                    <a:pt x="398" y="296"/>
                  </a:cubicBezTo>
                  <a:cubicBezTo>
                    <a:pt x="398" y="294"/>
                    <a:pt x="399" y="292"/>
                    <a:pt x="400" y="291"/>
                  </a:cubicBezTo>
                  <a:cubicBezTo>
                    <a:pt x="401" y="289"/>
                    <a:pt x="403" y="286"/>
                    <a:pt x="403" y="286"/>
                  </a:cubicBezTo>
                  <a:cubicBezTo>
                    <a:pt x="403" y="286"/>
                    <a:pt x="404" y="286"/>
                    <a:pt x="405" y="285"/>
                  </a:cubicBezTo>
                  <a:cubicBezTo>
                    <a:pt x="406" y="285"/>
                    <a:pt x="404" y="282"/>
                    <a:pt x="404" y="282"/>
                  </a:cubicBezTo>
                  <a:cubicBezTo>
                    <a:pt x="404" y="282"/>
                    <a:pt x="403" y="282"/>
                    <a:pt x="405" y="278"/>
                  </a:cubicBezTo>
                  <a:cubicBezTo>
                    <a:pt x="407" y="275"/>
                    <a:pt x="407" y="275"/>
                    <a:pt x="407" y="275"/>
                  </a:cubicBezTo>
                  <a:cubicBezTo>
                    <a:pt x="407" y="274"/>
                    <a:pt x="408" y="271"/>
                    <a:pt x="408" y="270"/>
                  </a:cubicBezTo>
                  <a:cubicBezTo>
                    <a:pt x="407" y="268"/>
                    <a:pt x="406" y="263"/>
                    <a:pt x="406" y="263"/>
                  </a:cubicBezTo>
                  <a:cubicBezTo>
                    <a:pt x="404" y="265"/>
                    <a:pt x="404" y="265"/>
                    <a:pt x="404" y="265"/>
                  </a:cubicBezTo>
                  <a:cubicBezTo>
                    <a:pt x="404" y="265"/>
                    <a:pt x="402" y="267"/>
                    <a:pt x="400" y="267"/>
                  </a:cubicBezTo>
                  <a:cubicBezTo>
                    <a:pt x="398" y="268"/>
                    <a:pt x="396" y="269"/>
                    <a:pt x="396" y="270"/>
                  </a:cubicBezTo>
                  <a:cubicBezTo>
                    <a:pt x="396" y="270"/>
                    <a:pt x="396" y="273"/>
                    <a:pt x="395" y="274"/>
                  </a:cubicBezTo>
                  <a:cubicBezTo>
                    <a:pt x="394" y="275"/>
                    <a:pt x="391" y="278"/>
                    <a:pt x="391" y="278"/>
                  </a:cubicBezTo>
                  <a:cubicBezTo>
                    <a:pt x="389" y="283"/>
                    <a:pt x="389" y="283"/>
                    <a:pt x="389" y="283"/>
                  </a:cubicBezTo>
                  <a:cubicBezTo>
                    <a:pt x="389" y="283"/>
                    <a:pt x="388" y="286"/>
                    <a:pt x="388" y="286"/>
                  </a:cubicBezTo>
                  <a:close/>
                  <a:moveTo>
                    <a:pt x="373" y="331"/>
                  </a:moveTo>
                  <a:cubicBezTo>
                    <a:pt x="373" y="331"/>
                    <a:pt x="373" y="331"/>
                    <a:pt x="373" y="331"/>
                  </a:cubicBezTo>
                  <a:cubicBezTo>
                    <a:pt x="371" y="330"/>
                    <a:pt x="369" y="328"/>
                    <a:pt x="369" y="326"/>
                  </a:cubicBezTo>
                  <a:cubicBezTo>
                    <a:pt x="369" y="325"/>
                    <a:pt x="370" y="323"/>
                    <a:pt x="370" y="323"/>
                  </a:cubicBezTo>
                  <a:cubicBezTo>
                    <a:pt x="370" y="323"/>
                    <a:pt x="368" y="322"/>
                    <a:pt x="368" y="321"/>
                  </a:cubicBezTo>
                  <a:cubicBezTo>
                    <a:pt x="368" y="321"/>
                    <a:pt x="370" y="317"/>
                    <a:pt x="370" y="315"/>
                  </a:cubicBezTo>
                  <a:cubicBezTo>
                    <a:pt x="369" y="314"/>
                    <a:pt x="370" y="308"/>
                    <a:pt x="370" y="308"/>
                  </a:cubicBezTo>
                  <a:cubicBezTo>
                    <a:pt x="370" y="308"/>
                    <a:pt x="373" y="307"/>
                    <a:pt x="373" y="308"/>
                  </a:cubicBezTo>
                  <a:cubicBezTo>
                    <a:pt x="373" y="309"/>
                    <a:pt x="372" y="312"/>
                    <a:pt x="372" y="313"/>
                  </a:cubicBezTo>
                  <a:cubicBezTo>
                    <a:pt x="372" y="314"/>
                    <a:pt x="371" y="318"/>
                    <a:pt x="371" y="319"/>
                  </a:cubicBezTo>
                  <a:cubicBezTo>
                    <a:pt x="371" y="319"/>
                    <a:pt x="372" y="318"/>
                    <a:pt x="374" y="320"/>
                  </a:cubicBezTo>
                  <a:cubicBezTo>
                    <a:pt x="376" y="322"/>
                    <a:pt x="376" y="325"/>
                    <a:pt x="376" y="325"/>
                  </a:cubicBezTo>
                  <a:cubicBezTo>
                    <a:pt x="374" y="327"/>
                    <a:pt x="374" y="327"/>
                    <a:pt x="374" y="327"/>
                  </a:cubicBezTo>
                  <a:cubicBezTo>
                    <a:pt x="373" y="331"/>
                    <a:pt x="373" y="331"/>
                    <a:pt x="373" y="331"/>
                  </a:cubicBezTo>
                  <a:close/>
                  <a:moveTo>
                    <a:pt x="361" y="333"/>
                  </a:moveTo>
                  <a:cubicBezTo>
                    <a:pt x="361" y="333"/>
                    <a:pt x="361" y="333"/>
                    <a:pt x="361" y="333"/>
                  </a:cubicBezTo>
                  <a:cubicBezTo>
                    <a:pt x="361" y="333"/>
                    <a:pt x="360" y="337"/>
                    <a:pt x="360" y="338"/>
                  </a:cubicBezTo>
                  <a:cubicBezTo>
                    <a:pt x="360" y="338"/>
                    <a:pt x="361" y="338"/>
                    <a:pt x="362" y="338"/>
                  </a:cubicBezTo>
                  <a:cubicBezTo>
                    <a:pt x="363" y="337"/>
                    <a:pt x="364" y="337"/>
                    <a:pt x="365" y="336"/>
                  </a:cubicBezTo>
                  <a:cubicBezTo>
                    <a:pt x="366" y="335"/>
                    <a:pt x="369" y="333"/>
                    <a:pt x="370" y="333"/>
                  </a:cubicBezTo>
                  <a:cubicBezTo>
                    <a:pt x="371" y="332"/>
                    <a:pt x="366" y="330"/>
                    <a:pt x="366" y="330"/>
                  </a:cubicBezTo>
                  <a:cubicBezTo>
                    <a:pt x="361" y="333"/>
                    <a:pt x="361" y="333"/>
                    <a:pt x="361" y="333"/>
                  </a:cubicBezTo>
                  <a:close/>
                  <a:moveTo>
                    <a:pt x="225" y="132"/>
                  </a:moveTo>
                  <a:cubicBezTo>
                    <a:pt x="225" y="132"/>
                    <a:pt x="225" y="132"/>
                    <a:pt x="225" y="132"/>
                  </a:cubicBezTo>
                  <a:cubicBezTo>
                    <a:pt x="227" y="133"/>
                    <a:pt x="227" y="133"/>
                    <a:pt x="227" y="133"/>
                  </a:cubicBezTo>
                  <a:cubicBezTo>
                    <a:pt x="227" y="133"/>
                    <a:pt x="228" y="132"/>
                    <a:pt x="229" y="131"/>
                  </a:cubicBezTo>
                  <a:cubicBezTo>
                    <a:pt x="230" y="130"/>
                    <a:pt x="228" y="129"/>
                    <a:pt x="228" y="129"/>
                  </a:cubicBezTo>
                  <a:cubicBezTo>
                    <a:pt x="227" y="130"/>
                    <a:pt x="227" y="130"/>
                    <a:pt x="227" y="130"/>
                  </a:cubicBezTo>
                  <a:cubicBezTo>
                    <a:pt x="227" y="130"/>
                    <a:pt x="225" y="132"/>
                    <a:pt x="225" y="132"/>
                  </a:cubicBezTo>
                  <a:close/>
                  <a:moveTo>
                    <a:pt x="164" y="164"/>
                  </a:moveTo>
                  <a:cubicBezTo>
                    <a:pt x="164" y="164"/>
                    <a:pt x="164" y="164"/>
                    <a:pt x="164" y="164"/>
                  </a:cubicBezTo>
                  <a:cubicBezTo>
                    <a:pt x="165" y="165"/>
                    <a:pt x="165" y="165"/>
                    <a:pt x="165" y="165"/>
                  </a:cubicBezTo>
                  <a:cubicBezTo>
                    <a:pt x="165" y="165"/>
                    <a:pt x="166" y="163"/>
                    <a:pt x="168" y="162"/>
                  </a:cubicBezTo>
                  <a:cubicBezTo>
                    <a:pt x="169" y="161"/>
                    <a:pt x="167" y="161"/>
                    <a:pt x="167" y="161"/>
                  </a:cubicBezTo>
                  <a:cubicBezTo>
                    <a:pt x="165" y="162"/>
                    <a:pt x="165" y="162"/>
                    <a:pt x="165" y="162"/>
                  </a:cubicBezTo>
                  <a:cubicBezTo>
                    <a:pt x="165" y="162"/>
                    <a:pt x="164" y="163"/>
                    <a:pt x="164" y="164"/>
                  </a:cubicBezTo>
                  <a:close/>
                  <a:moveTo>
                    <a:pt x="174" y="162"/>
                  </a:moveTo>
                  <a:cubicBezTo>
                    <a:pt x="174" y="162"/>
                    <a:pt x="174" y="162"/>
                    <a:pt x="174" y="162"/>
                  </a:cubicBezTo>
                  <a:cubicBezTo>
                    <a:pt x="174" y="164"/>
                    <a:pt x="174" y="164"/>
                    <a:pt x="174" y="164"/>
                  </a:cubicBezTo>
                  <a:cubicBezTo>
                    <a:pt x="174" y="164"/>
                    <a:pt x="177" y="165"/>
                    <a:pt x="179" y="166"/>
                  </a:cubicBezTo>
                  <a:cubicBezTo>
                    <a:pt x="182" y="167"/>
                    <a:pt x="180" y="164"/>
                    <a:pt x="180" y="164"/>
                  </a:cubicBezTo>
                  <a:cubicBezTo>
                    <a:pt x="178" y="162"/>
                    <a:pt x="178" y="162"/>
                    <a:pt x="178" y="162"/>
                  </a:cubicBezTo>
                  <a:cubicBezTo>
                    <a:pt x="178" y="162"/>
                    <a:pt x="175" y="161"/>
                    <a:pt x="174" y="162"/>
                  </a:cubicBezTo>
                  <a:close/>
                  <a:moveTo>
                    <a:pt x="211" y="164"/>
                  </a:moveTo>
                  <a:cubicBezTo>
                    <a:pt x="211" y="164"/>
                    <a:pt x="211" y="164"/>
                    <a:pt x="211" y="164"/>
                  </a:cubicBezTo>
                  <a:cubicBezTo>
                    <a:pt x="210" y="166"/>
                    <a:pt x="210" y="166"/>
                    <a:pt x="210" y="166"/>
                  </a:cubicBezTo>
                  <a:cubicBezTo>
                    <a:pt x="210" y="166"/>
                    <a:pt x="212" y="168"/>
                    <a:pt x="213" y="170"/>
                  </a:cubicBezTo>
                  <a:cubicBezTo>
                    <a:pt x="214" y="170"/>
                    <a:pt x="218" y="174"/>
                    <a:pt x="220" y="174"/>
                  </a:cubicBezTo>
                  <a:cubicBezTo>
                    <a:pt x="228" y="177"/>
                    <a:pt x="215" y="167"/>
                    <a:pt x="214" y="166"/>
                  </a:cubicBezTo>
                  <a:cubicBezTo>
                    <a:pt x="214" y="166"/>
                    <a:pt x="211" y="163"/>
                    <a:pt x="211" y="164"/>
                  </a:cubicBezTo>
                  <a:close/>
                  <a:moveTo>
                    <a:pt x="258" y="178"/>
                  </a:moveTo>
                  <a:cubicBezTo>
                    <a:pt x="258" y="178"/>
                    <a:pt x="258" y="178"/>
                    <a:pt x="258" y="178"/>
                  </a:cubicBezTo>
                  <a:cubicBezTo>
                    <a:pt x="260" y="180"/>
                    <a:pt x="260" y="180"/>
                    <a:pt x="260" y="180"/>
                  </a:cubicBezTo>
                  <a:cubicBezTo>
                    <a:pt x="260" y="180"/>
                    <a:pt x="263" y="179"/>
                    <a:pt x="265" y="178"/>
                  </a:cubicBezTo>
                  <a:cubicBezTo>
                    <a:pt x="267" y="178"/>
                    <a:pt x="265" y="176"/>
                    <a:pt x="265" y="176"/>
                  </a:cubicBezTo>
                  <a:cubicBezTo>
                    <a:pt x="262" y="176"/>
                    <a:pt x="262" y="176"/>
                    <a:pt x="262" y="176"/>
                  </a:cubicBezTo>
                  <a:cubicBezTo>
                    <a:pt x="262" y="176"/>
                    <a:pt x="258" y="177"/>
                    <a:pt x="258" y="178"/>
                  </a:cubicBezTo>
                  <a:close/>
                  <a:moveTo>
                    <a:pt x="238" y="73"/>
                  </a:moveTo>
                  <a:cubicBezTo>
                    <a:pt x="238" y="73"/>
                    <a:pt x="238" y="73"/>
                    <a:pt x="238" y="73"/>
                  </a:cubicBezTo>
                  <a:cubicBezTo>
                    <a:pt x="238" y="73"/>
                    <a:pt x="234" y="75"/>
                    <a:pt x="234" y="75"/>
                  </a:cubicBezTo>
                  <a:cubicBezTo>
                    <a:pt x="233" y="75"/>
                    <a:pt x="234" y="77"/>
                    <a:pt x="235" y="77"/>
                  </a:cubicBezTo>
                  <a:cubicBezTo>
                    <a:pt x="236" y="78"/>
                    <a:pt x="239" y="79"/>
                    <a:pt x="239" y="79"/>
                  </a:cubicBezTo>
                  <a:cubicBezTo>
                    <a:pt x="240" y="79"/>
                    <a:pt x="243" y="77"/>
                    <a:pt x="245" y="75"/>
                  </a:cubicBezTo>
                  <a:cubicBezTo>
                    <a:pt x="247" y="74"/>
                    <a:pt x="243" y="73"/>
                    <a:pt x="243" y="73"/>
                  </a:cubicBezTo>
                  <a:cubicBezTo>
                    <a:pt x="238" y="73"/>
                    <a:pt x="238" y="73"/>
                    <a:pt x="238" y="73"/>
                  </a:cubicBezTo>
                  <a:close/>
                  <a:moveTo>
                    <a:pt x="202" y="66"/>
                  </a:moveTo>
                  <a:cubicBezTo>
                    <a:pt x="202" y="66"/>
                    <a:pt x="202" y="66"/>
                    <a:pt x="202" y="66"/>
                  </a:cubicBezTo>
                  <a:cubicBezTo>
                    <a:pt x="202" y="66"/>
                    <a:pt x="198" y="66"/>
                    <a:pt x="197" y="66"/>
                  </a:cubicBezTo>
                  <a:cubicBezTo>
                    <a:pt x="197" y="66"/>
                    <a:pt x="196" y="67"/>
                    <a:pt x="195" y="68"/>
                  </a:cubicBezTo>
                  <a:cubicBezTo>
                    <a:pt x="194" y="69"/>
                    <a:pt x="194" y="71"/>
                    <a:pt x="193" y="73"/>
                  </a:cubicBezTo>
                  <a:cubicBezTo>
                    <a:pt x="193" y="75"/>
                    <a:pt x="194" y="75"/>
                    <a:pt x="194" y="75"/>
                  </a:cubicBezTo>
                  <a:cubicBezTo>
                    <a:pt x="195" y="76"/>
                    <a:pt x="195" y="76"/>
                    <a:pt x="197" y="78"/>
                  </a:cubicBezTo>
                  <a:cubicBezTo>
                    <a:pt x="199" y="79"/>
                    <a:pt x="201" y="77"/>
                    <a:pt x="203" y="76"/>
                  </a:cubicBezTo>
                  <a:cubicBezTo>
                    <a:pt x="206" y="75"/>
                    <a:pt x="204" y="74"/>
                    <a:pt x="205" y="72"/>
                  </a:cubicBezTo>
                  <a:cubicBezTo>
                    <a:pt x="205" y="71"/>
                    <a:pt x="204" y="68"/>
                    <a:pt x="204" y="68"/>
                  </a:cubicBezTo>
                  <a:cubicBezTo>
                    <a:pt x="204" y="67"/>
                    <a:pt x="202" y="66"/>
                    <a:pt x="202" y="66"/>
                  </a:cubicBezTo>
                  <a:close/>
                  <a:moveTo>
                    <a:pt x="236" y="103"/>
                  </a:moveTo>
                  <a:cubicBezTo>
                    <a:pt x="236" y="103"/>
                    <a:pt x="236" y="103"/>
                    <a:pt x="236" y="103"/>
                  </a:cubicBezTo>
                  <a:cubicBezTo>
                    <a:pt x="236" y="103"/>
                    <a:pt x="235" y="105"/>
                    <a:pt x="235" y="105"/>
                  </a:cubicBezTo>
                  <a:cubicBezTo>
                    <a:pt x="235" y="105"/>
                    <a:pt x="235" y="107"/>
                    <a:pt x="235" y="107"/>
                  </a:cubicBezTo>
                  <a:cubicBezTo>
                    <a:pt x="235" y="107"/>
                    <a:pt x="234" y="108"/>
                    <a:pt x="233" y="109"/>
                  </a:cubicBezTo>
                  <a:cubicBezTo>
                    <a:pt x="231" y="111"/>
                    <a:pt x="233" y="111"/>
                    <a:pt x="234" y="112"/>
                  </a:cubicBezTo>
                  <a:cubicBezTo>
                    <a:pt x="235" y="114"/>
                    <a:pt x="234" y="113"/>
                    <a:pt x="235" y="113"/>
                  </a:cubicBezTo>
                  <a:cubicBezTo>
                    <a:pt x="235" y="114"/>
                    <a:pt x="236" y="113"/>
                    <a:pt x="238" y="112"/>
                  </a:cubicBezTo>
                  <a:cubicBezTo>
                    <a:pt x="240" y="111"/>
                    <a:pt x="239" y="111"/>
                    <a:pt x="239" y="111"/>
                  </a:cubicBezTo>
                  <a:cubicBezTo>
                    <a:pt x="239" y="111"/>
                    <a:pt x="237" y="108"/>
                    <a:pt x="237" y="108"/>
                  </a:cubicBezTo>
                  <a:cubicBezTo>
                    <a:pt x="237" y="108"/>
                    <a:pt x="237" y="107"/>
                    <a:pt x="237" y="107"/>
                  </a:cubicBezTo>
                  <a:cubicBezTo>
                    <a:pt x="237" y="106"/>
                    <a:pt x="238" y="106"/>
                    <a:pt x="239" y="105"/>
                  </a:cubicBezTo>
                  <a:cubicBezTo>
                    <a:pt x="240" y="103"/>
                    <a:pt x="240" y="102"/>
                    <a:pt x="240" y="102"/>
                  </a:cubicBezTo>
                  <a:cubicBezTo>
                    <a:pt x="240" y="101"/>
                    <a:pt x="238" y="101"/>
                    <a:pt x="238" y="101"/>
                  </a:cubicBezTo>
                  <a:cubicBezTo>
                    <a:pt x="238" y="101"/>
                    <a:pt x="236" y="102"/>
                    <a:pt x="236" y="103"/>
                  </a:cubicBezTo>
                  <a:close/>
                  <a:moveTo>
                    <a:pt x="233" y="105"/>
                  </a:moveTo>
                  <a:cubicBezTo>
                    <a:pt x="233" y="105"/>
                    <a:pt x="233" y="105"/>
                    <a:pt x="233" y="105"/>
                  </a:cubicBezTo>
                  <a:cubicBezTo>
                    <a:pt x="232" y="103"/>
                    <a:pt x="232" y="103"/>
                    <a:pt x="232" y="103"/>
                  </a:cubicBezTo>
                  <a:cubicBezTo>
                    <a:pt x="232" y="103"/>
                    <a:pt x="231" y="102"/>
                    <a:pt x="228" y="102"/>
                  </a:cubicBezTo>
                  <a:cubicBezTo>
                    <a:pt x="226" y="102"/>
                    <a:pt x="226" y="103"/>
                    <a:pt x="224" y="103"/>
                  </a:cubicBezTo>
                  <a:cubicBezTo>
                    <a:pt x="222" y="103"/>
                    <a:pt x="222" y="105"/>
                    <a:pt x="222" y="106"/>
                  </a:cubicBezTo>
                  <a:cubicBezTo>
                    <a:pt x="221" y="108"/>
                    <a:pt x="222" y="107"/>
                    <a:pt x="223" y="108"/>
                  </a:cubicBezTo>
                  <a:cubicBezTo>
                    <a:pt x="224" y="109"/>
                    <a:pt x="223" y="109"/>
                    <a:pt x="224" y="112"/>
                  </a:cubicBezTo>
                  <a:cubicBezTo>
                    <a:pt x="224" y="114"/>
                    <a:pt x="225" y="113"/>
                    <a:pt x="225" y="113"/>
                  </a:cubicBezTo>
                  <a:cubicBezTo>
                    <a:pt x="226" y="114"/>
                    <a:pt x="227" y="113"/>
                    <a:pt x="229" y="112"/>
                  </a:cubicBezTo>
                  <a:cubicBezTo>
                    <a:pt x="231" y="110"/>
                    <a:pt x="229" y="110"/>
                    <a:pt x="229" y="110"/>
                  </a:cubicBezTo>
                  <a:cubicBezTo>
                    <a:pt x="229" y="110"/>
                    <a:pt x="231" y="109"/>
                    <a:pt x="233" y="107"/>
                  </a:cubicBezTo>
                  <a:cubicBezTo>
                    <a:pt x="234" y="105"/>
                    <a:pt x="233" y="105"/>
                    <a:pt x="233" y="105"/>
                  </a:cubicBezTo>
                  <a:close/>
                  <a:moveTo>
                    <a:pt x="284" y="139"/>
                  </a:moveTo>
                  <a:cubicBezTo>
                    <a:pt x="284" y="139"/>
                    <a:pt x="284" y="139"/>
                    <a:pt x="284" y="139"/>
                  </a:cubicBezTo>
                  <a:cubicBezTo>
                    <a:pt x="283" y="139"/>
                    <a:pt x="282" y="141"/>
                    <a:pt x="282" y="141"/>
                  </a:cubicBezTo>
                  <a:cubicBezTo>
                    <a:pt x="282" y="141"/>
                    <a:pt x="281" y="142"/>
                    <a:pt x="281" y="143"/>
                  </a:cubicBezTo>
                  <a:cubicBezTo>
                    <a:pt x="280" y="143"/>
                    <a:pt x="279" y="145"/>
                    <a:pt x="279" y="145"/>
                  </a:cubicBezTo>
                  <a:cubicBezTo>
                    <a:pt x="279" y="145"/>
                    <a:pt x="280" y="146"/>
                    <a:pt x="281" y="146"/>
                  </a:cubicBezTo>
                  <a:cubicBezTo>
                    <a:pt x="282" y="147"/>
                    <a:pt x="282" y="147"/>
                    <a:pt x="283" y="147"/>
                  </a:cubicBezTo>
                  <a:cubicBezTo>
                    <a:pt x="284" y="147"/>
                    <a:pt x="284" y="147"/>
                    <a:pt x="287" y="147"/>
                  </a:cubicBezTo>
                  <a:cubicBezTo>
                    <a:pt x="291" y="147"/>
                    <a:pt x="294" y="147"/>
                    <a:pt x="295" y="147"/>
                  </a:cubicBezTo>
                  <a:cubicBezTo>
                    <a:pt x="295" y="147"/>
                    <a:pt x="297" y="146"/>
                    <a:pt x="297" y="146"/>
                  </a:cubicBezTo>
                  <a:cubicBezTo>
                    <a:pt x="297" y="145"/>
                    <a:pt x="297" y="145"/>
                    <a:pt x="296" y="144"/>
                  </a:cubicBezTo>
                  <a:cubicBezTo>
                    <a:pt x="295" y="142"/>
                    <a:pt x="293" y="141"/>
                    <a:pt x="293" y="141"/>
                  </a:cubicBezTo>
                  <a:cubicBezTo>
                    <a:pt x="292" y="141"/>
                    <a:pt x="293" y="139"/>
                    <a:pt x="294" y="140"/>
                  </a:cubicBezTo>
                  <a:cubicBezTo>
                    <a:pt x="294" y="140"/>
                    <a:pt x="297" y="143"/>
                    <a:pt x="297" y="143"/>
                  </a:cubicBezTo>
                  <a:cubicBezTo>
                    <a:pt x="298" y="143"/>
                    <a:pt x="300" y="143"/>
                    <a:pt x="300" y="141"/>
                  </a:cubicBezTo>
                  <a:cubicBezTo>
                    <a:pt x="299" y="140"/>
                    <a:pt x="301" y="138"/>
                    <a:pt x="298" y="137"/>
                  </a:cubicBezTo>
                  <a:cubicBezTo>
                    <a:pt x="296" y="136"/>
                    <a:pt x="295" y="135"/>
                    <a:pt x="294" y="135"/>
                  </a:cubicBezTo>
                  <a:cubicBezTo>
                    <a:pt x="292" y="135"/>
                    <a:pt x="295" y="136"/>
                    <a:pt x="291" y="133"/>
                  </a:cubicBezTo>
                  <a:cubicBezTo>
                    <a:pt x="287" y="130"/>
                    <a:pt x="287" y="131"/>
                    <a:pt x="287" y="131"/>
                  </a:cubicBezTo>
                  <a:cubicBezTo>
                    <a:pt x="287" y="131"/>
                    <a:pt x="289" y="128"/>
                    <a:pt x="288" y="127"/>
                  </a:cubicBezTo>
                  <a:cubicBezTo>
                    <a:pt x="288" y="127"/>
                    <a:pt x="284" y="126"/>
                    <a:pt x="284" y="126"/>
                  </a:cubicBezTo>
                  <a:cubicBezTo>
                    <a:pt x="284" y="126"/>
                    <a:pt x="279" y="127"/>
                    <a:pt x="279" y="127"/>
                  </a:cubicBezTo>
                  <a:cubicBezTo>
                    <a:pt x="278" y="128"/>
                    <a:pt x="277" y="129"/>
                    <a:pt x="277" y="129"/>
                  </a:cubicBezTo>
                  <a:cubicBezTo>
                    <a:pt x="277" y="131"/>
                    <a:pt x="277" y="131"/>
                    <a:pt x="277" y="131"/>
                  </a:cubicBezTo>
                  <a:cubicBezTo>
                    <a:pt x="275" y="132"/>
                    <a:pt x="275" y="132"/>
                    <a:pt x="275" y="132"/>
                  </a:cubicBezTo>
                  <a:cubicBezTo>
                    <a:pt x="275" y="132"/>
                    <a:pt x="274" y="134"/>
                    <a:pt x="274" y="134"/>
                  </a:cubicBezTo>
                  <a:cubicBezTo>
                    <a:pt x="273" y="134"/>
                    <a:pt x="271" y="135"/>
                    <a:pt x="271" y="135"/>
                  </a:cubicBezTo>
                  <a:cubicBezTo>
                    <a:pt x="270" y="135"/>
                    <a:pt x="268" y="135"/>
                    <a:pt x="268" y="136"/>
                  </a:cubicBezTo>
                  <a:cubicBezTo>
                    <a:pt x="267" y="137"/>
                    <a:pt x="264" y="138"/>
                    <a:pt x="264" y="138"/>
                  </a:cubicBezTo>
                  <a:cubicBezTo>
                    <a:pt x="264" y="138"/>
                    <a:pt x="263" y="139"/>
                    <a:pt x="265" y="141"/>
                  </a:cubicBezTo>
                  <a:cubicBezTo>
                    <a:pt x="267" y="142"/>
                    <a:pt x="269" y="142"/>
                    <a:pt x="269" y="143"/>
                  </a:cubicBezTo>
                  <a:cubicBezTo>
                    <a:pt x="270" y="143"/>
                    <a:pt x="270" y="143"/>
                    <a:pt x="271" y="143"/>
                  </a:cubicBezTo>
                  <a:cubicBezTo>
                    <a:pt x="272" y="144"/>
                    <a:pt x="272" y="144"/>
                    <a:pt x="274" y="144"/>
                  </a:cubicBezTo>
                  <a:cubicBezTo>
                    <a:pt x="275" y="143"/>
                    <a:pt x="277" y="143"/>
                    <a:pt x="277" y="142"/>
                  </a:cubicBezTo>
                  <a:cubicBezTo>
                    <a:pt x="278" y="141"/>
                    <a:pt x="278" y="140"/>
                    <a:pt x="279" y="139"/>
                  </a:cubicBezTo>
                  <a:cubicBezTo>
                    <a:pt x="279" y="138"/>
                    <a:pt x="279" y="137"/>
                    <a:pt x="281" y="137"/>
                  </a:cubicBezTo>
                  <a:cubicBezTo>
                    <a:pt x="282" y="137"/>
                    <a:pt x="284" y="136"/>
                    <a:pt x="284" y="136"/>
                  </a:cubicBezTo>
                  <a:cubicBezTo>
                    <a:pt x="284" y="136"/>
                    <a:pt x="284" y="139"/>
                    <a:pt x="284" y="139"/>
                  </a:cubicBezTo>
                  <a:close/>
                  <a:moveTo>
                    <a:pt x="289" y="182"/>
                  </a:moveTo>
                  <a:cubicBezTo>
                    <a:pt x="289" y="182"/>
                    <a:pt x="289" y="182"/>
                    <a:pt x="289" y="182"/>
                  </a:cubicBezTo>
                  <a:cubicBezTo>
                    <a:pt x="288" y="181"/>
                    <a:pt x="288" y="181"/>
                    <a:pt x="288" y="181"/>
                  </a:cubicBezTo>
                  <a:cubicBezTo>
                    <a:pt x="288" y="180"/>
                    <a:pt x="288" y="180"/>
                    <a:pt x="288" y="180"/>
                  </a:cubicBezTo>
                  <a:cubicBezTo>
                    <a:pt x="285" y="177"/>
                    <a:pt x="285" y="177"/>
                    <a:pt x="285" y="177"/>
                  </a:cubicBezTo>
                  <a:cubicBezTo>
                    <a:pt x="285" y="177"/>
                    <a:pt x="289" y="176"/>
                    <a:pt x="291" y="175"/>
                  </a:cubicBezTo>
                  <a:cubicBezTo>
                    <a:pt x="294" y="174"/>
                    <a:pt x="291" y="173"/>
                    <a:pt x="291" y="172"/>
                  </a:cubicBezTo>
                  <a:cubicBezTo>
                    <a:pt x="291" y="172"/>
                    <a:pt x="290" y="172"/>
                    <a:pt x="288" y="172"/>
                  </a:cubicBezTo>
                  <a:cubicBezTo>
                    <a:pt x="287" y="172"/>
                    <a:pt x="286" y="172"/>
                    <a:pt x="284" y="173"/>
                  </a:cubicBezTo>
                  <a:cubicBezTo>
                    <a:pt x="283" y="173"/>
                    <a:pt x="282" y="171"/>
                    <a:pt x="282" y="171"/>
                  </a:cubicBezTo>
                  <a:cubicBezTo>
                    <a:pt x="281" y="171"/>
                    <a:pt x="277" y="171"/>
                    <a:pt x="276" y="171"/>
                  </a:cubicBezTo>
                  <a:cubicBezTo>
                    <a:pt x="276" y="171"/>
                    <a:pt x="275" y="173"/>
                    <a:pt x="274" y="174"/>
                  </a:cubicBezTo>
                  <a:cubicBezTo>
                    <a:pt x="273" y="175"/>
                    <a:pt x="272" y="176"/>
                    <a:pt x="271" y="176"/>
                  </a:cubicBezTo>
                  <a:cubicBezTo>
                    <a:pt x="270" y="177"/>
                    <a:pt x="274" y="179"/>
                    <a:pt x="275" y="179"/>
                  </a:cubicBezTo>
                  <a:cubicBezTo>
                    <a:pt x="275" y="180"/>
                    <a:pt x="278" y="180"/>
                    <a:pt x="278" y="181"/>
                  </a:cubicBezTo>
                  <a:cubicBezTo>
                    <a:pt x="279" y="181"/>
                    <a:pt x="282" y="183"/>
                    <a:pt x="283" y="183"/>
                  </a:cubicBezTo>
                  <a:cubicBezTo>
                    <a:pt x="284" y="184"/>
                    <a:pt x="282" y="185"/>
                    <a:pt x="281" y="187"/>
                  </a:cubicBezTo>
                  <a:cubicBezTo>
                    <a:pt x="280" y="189"/>
                    <a:pt x="279" y="189"/>
                    <a:pt x="278" y="190"/>
                  </a:cubicBezTo>
                  <a:cubicBezTo>
                    <a:pt x="277" y="191"/>
                    <a:pt x="279" y="192"/>
                    <a:pt x="280" y="193"/>
                  </a:cubicBezTo>
                  <a:cubicBezTo>
                    <a:pt x="281" y="194"/>
                    <a:pt x="283" y="195"/>
                    <a:pt x="283" y="195"/>
                  </a:cubicBezTo>
                  <a:cubicBezTo>
                    <a:pt x="284" y="195"/>
                    <a:pt x="287" y="193"/>
                    <a:pt x="287" y="193"/>
                  </a:cubicBezTo>
                  <a:cubicBezTo>
                    <a:pt x="287" y="193"/>
                    <a:pt x="288" y="190"/>
                    <a:pt x="288" y="190"/>
                  </a:cubicBezTo>
                  <a:cubicBezTo>
                    <a:pt x="288" y="189"/>
                    <a:pt x="289" y="187"/>
                    <a:pt x="289" y="187"/>
                  </a:cubicBezTo>
                  <a:cubicBezTo>
                    <a:pt x="290" y="186"/>
                    <a:pt x="290" y="186"/>
                    <a:pt x="290" y="186"/>
                  </a:cubicBezTo>
                  <a:cubicBezTo>
                    <a:pt x="289" y="182"/>
                    <a:pt x="289" y="182"/>
                    <a:pt x="289" y="182"/>
                  </a:cubicBezTo>
                  <a:close/>
                  <a:moveTo>
                    <a:pt x="316" y="209"/>
                  </a:moveTo>
                  <a:cubicBezTo>
                    <a:pt x="316" y="209"/>
                    <a:pt x="316" y="209"/>
                    <a:pt x="316" y="209"/>
                  </a:cubicBezTo>
                  <a:cubicBezTo>
                    <a:pt x="317" y="208"/>
                    <a:pt x="319" y="206"/>
                    <a:pt x="319" y="205"/>
                  </a:cubicBezTo>
                  <a:cubicBezTo>
                    <a:pt x="319" y="205"/>
                    <a:pt x="321" y="205"/>
                    <a:pt x="322" y="205"/>
                  </a:cubicBezTo>
                  <a:cubicBezTo>
                    <a:pt x="322" y="205"/>
                    <a:pt x="326" y="206"/>
                    <a:pt x="326" y="206"/>
                  </a:cubicBezTo>
                  <a:cubicBezTo>
                    <a:pt x="326" y="206"/>
                    <a:pt x="329" y="206"/>
                    <a:pt x="329" y="206"/>
                  </a:cubicBezTo>
                  <a:cubicBezTo>
                    <a:pt x="329" y="206"/>
                    <a:pt x="332" y="204"/>
                    <a:pt x="332" y="204"/>
                  </a:cubicBezTo>
                  <a:cubicBezTo>
                    <a:pt x="333" y="204"/>
                    <a:pt x="336" y="207"/>
                    <a:pt x="336" y="207"/>
                  </a:cubicBezTo>
                  <a:cubicBezTo>
                    <a:pt x="336" y="207"/>
                    <a:pt x="334" y="210"/>
                    <a:pt x="333" y="210"/>
                  </a:cubicBezTo>
                  <a:cubicBezTo>
                    <a:pt x="332" y="211"/>
                    <a:pt x="331" y="211"/>
                    <a:pt x="330" y="212"/>
                  </a:cubicBezTo>
                  <a:cubicBezTo>
                    <a:pt x="329" y="214"/>
                    <a:pt x="329" y="214"/>
                    <a:pt x="329" y="215"/>
                  </a:cubicBezTo>
                  <a:cubicBezTo>
                    <a:pt x="328" y="215"/>
                    <a:pt x="327" y="217"/>
                    <a:pt x="325" y="215"/>
                  </a:cubicBezTo>
                  <a:cubicBezTo>
                    <a:pt x="323" y="214"/>
                    <a:pt x="321" y="212"/>
                    <a:pt x="321" y="212"/>
                  </a:cubicBezTo>
                  <a:cubicBezTo>
                    <a:pt x="321" y="212"/>
                    <a:pt x="319" y="213"/>
                    <a:pt x="318" y="213"/>
                  </a:cubicBezTo>
                  <a:cubicBezTo>
                    <a:pt x="317" y="214"/>
                    <a:pt x="315" y="213"/>
                    <a:pt x="315" y="213"/>
                  </a:cubicBezTo>
                  <a:cubicBezTo>
                    <a:pt x="316" y="212"/>
                    <a:pt x="315" y="210"/>
                    <a:pt x="316" y="209"/>
                  </a:cubicBezTo>
                  <a:close/>
                  <a:moveTo>
                    <a:pt x="295" y="229"/>
                  </a:moveTo>
                  <a:cubicBezTo>
                    <a:pt x="295" y="229"/>
                    <a:pt x="295" y="229"/>
                    <a:pt x="295" y="229"/>
                  </a:cubicBezTo>
                  <a:cubicBezTo>
                    <a:pt x="295" y="229"/>
                    <a:pt x="291" y="227"/>
                    <a:pt x="292" y="226"/>
                  </a:cubicBezTo>
                  <a:cubicBezTo>
                    <a:pt x="293" y="224"/>
                    <a:pt x="297" y="220"/>
                    <a:pt x="298" y="219"/>
                  </a:cubicBezTo>
                  <a:cubicBezTo>
                    <a:pt x="298" y="219"/>
                    <a:pt x="301" y="220"/>
                    <a:pt x="301" y="220"/>
                  </a:cubicBezTo>
                  <a:cubicBezTo>
                    <a:pt x="302" y="220"/>
                    <a:pt x="303" y="217"/>
                    <a:pt x="304" y="217"/>
                  </a:cubicBezTo>
                  <a:cubicBezTo>
                    <a:pt x="304" y="217"/>
                    <a:pt x="308" y="217"/>
                    <a:pt x="308" y="217"/>
                  </a:cubicBezTo>
                  <a:cubicBezTo>
                    <a:pt x="308" y="217"/>
                    <a:pt x="306" y="221"/>
                    <a:pt x="304" y="222"/>
                  </a:cubicBezTo>
                  <a:cubicBezTo>
                    <a:pt x="302" y="223"/>
                    <a:pt x="301" y="223"/>
                    <a:pt x="301" y="224"/>
                  </a:cubicBezTo>
                  <a:cubicBezTo>
                    <a:pt x="300" y="225"/>
                    <a:pt x="299" y="226"/>
                    <a:pt x="299" y="227"/>
                  </a:cubicBezTo>
                  <a:cubicBezTo>
                    <a:pt x="298" y="227"/>
                    <a:pt x="295" y="229"/>
                    <a:pt x="295" y="229"/>
                  </a:cubicBezTo>
                  <a:close/>
                  <a:moveTo>
                    <a:pt x="282" y="268"/>
                  </a:moveTo>
                  <a:cubicBezTo>
                    <a:pt x="282" y="268"/>
                    <a:pt x="282" y="268"/>
                    <a:pt x="282" y="268"/>
                  </a:cubicBezTo>
                  <a:cubicBezTo>
                    <a:pt x="283" y="269"/>
                    <a:pt x="281" y="273"/>
                    <a:pt x="278" y="271"/>
                  </a:cubicBezTo>
                  <a:cubicBezTo>
                    <a:pt x="278" y="271"/>
                    <a:pt x="277" y="269"/>
                    <a:pt x="279" y="268"/>
                  </a:cubicBezTo>
                  <a:cubicBezTo>
                    <a:pt x="280" y="268"/>
                    <a:pt x="282" y="268"/>
                    <a:pt x="282" y="268"/>
                  </a:cubicBezTo>
                  <a:close/>
                  <a:moveTo>
                    <a:pt x="279" y="292"/>
                  </a:moveTo>
                  <a:cubicBezTo>
                    <a:pt x="279" y="292"/>
                    <a:pt x="279" y="292"/>
                    <a:pt x="279" y="292"/>
                  </a:cubicBezTo>
                  <a:cubicBezTo>
                    <a:pt x="279" y="292"/>
                    <a:pt x="281" y="290"/>
                    <a:pt x="281" y="290"/>
                  </a:cubicBezTo>
                  <a:cubicBezTo>
                    <a:pt x="282" y="290"/>
                    <a:pt x="283" y="291"/>
                    <a:pt x="283" y="291"/>
                  </a:cubicBezTo>
                  <a:cubicBezTo>
                    <a:pt x="283" y="291"/>
                    <a:pt x="286" y="293"/>
                    <a:pt x="286" y="293"/>
                  </a:cubicBezTo>
                  <a:cubicBezTo>
                    <a:pt x="286" y="294"/>
                    <a:pt x="287" y="296"/>
                    <a:pt x="286" y="296"/>
                  </a:cubicBezTo>
                  <a:cubicBezTo>
                    <a:pt x="285" y="297"/>
                    <a:pt x="284" y="298"/>
                    <a:pt x="283" y="297"/>
                  </a:cubicBezTo>
                  <a:cubicBezTo>
                    <a:pt x="282" y="297"/>
                    <a:pt x="281" y="297"/>
                    <a:pt x="281" y="296"/>
                  </a:cubicBezTo>
                  <a:cubicBezTo>
                    <a:pt x="281" y="295"/>
                    <a:pt x="281" y="295"/>
                    <a:pt x="281" y="294"/>
                  </a:cubicBezTo>
                  <a:cubicBezTo>
                    <a:pt x="281" y="294"/>
                    <a:pt x="279" y="294"/>
                    <a:pt x="279" y="294"/>
                  </a:cubicBezTo>
                  <a:cubicBezTo>
                    <a:pt x="279" y="292"/>
                    <a:pt x="279" y="292"/>
                    <a:pt x="279" y="292"/>
                  </a:cubicBezTo>
                  <a:close/>
                  <a:moveTo>
                    <a:pt x="238" y="279"/>
                  </a:moveTo>
                  <a:cubicBezTo>
                    <a:pt x="238" y="279"/>
                    <a:pt x="238" y="279"/>
                    <a:pt x="238" y="279"/>
                  </a:cubicBezTo>
                  <a:cubicBezTo>
                    <a:pt x="239" y="279"/>
                    <a:pt x="241" y="278"/>
                    <a:pt x="241" y="279"/>
                  </a:cubicBezTo>
                  <a:cubicBezTo>
                    <a:pt x="242" y="280"/>
                    <a:pt x="243" y="280"/>
                    <a:pt x="243" y="281"/>
                  </a:cubicBezTo>
                  <a:cubicBezTo>
                    <a:pt x="243" y="281"/>
                    <a:pt x="244" y="282"/>
                    <a:pt x="242" y="283"/>
                  </a:cubicBezTo>
                  <a:cubicBezTo>
                    <a:pt x="240" y="283"/>
                    <a:pt x="239" y="283"/>
                    <a:pt x="239" y="283"/>
                  </a:cubicBezTo>
                  <a:cubicBezTo>
                    <a:pt x="240" y="286"/>
                    <a:pt x="240" y="286"/>
                    <a:pt x="240" y="286"/>
                  </a:cubicBezTo>
                  <a:cubicBezTo>
                    <a:pt x="240" y="286"/>
                    <a:pt x="242" y="286"/>
                    <a:pt x="239" y="288"/>
                  </a:cubicBezTo>
                  <a:cubicBezTo>
                    <a:pt x="237" y="290"/>
                    <a:pt x="235" y="290"/>
                    <a:pt x="235" y="290"/>
                  </a:cubicBezTo>
                  <a:cubicBezTo>
                    <a:pt x="235" y="289"/>
                    <a:pt x="235" y="289"/>
                    <a:pt x="235" y="289"/>
                  </a:cubicBezTo>
                  <a:cubicBezTo>
                    <a:pt x="232" y="290"/>
                    <a:pt x="232" y="290"/>
                    <a:pt x="232" y="290"/>
                  </a:cubicBezTo>
                  <a:cubicBezTo>
                    <a:pt x="232" y="290"/>
                    <a:pt x="231" y="291"/>
                    <a:pt x="231" y="290"/>
                  </a:cubicBezTo>
                  <a:cubicBezTo>
                    <a:pt x="230" y="288"/>
                    <a:pt x="229" y="286"/>
                    <a:pt x="231" y="286"/>
                  </a:cubicBezTo>
                  <a:cubicBezTo>
                    <a:pt x="233" y="285"/>
                    <a:pt x="233" y="284"/>
                    <a:pt x="234" y="285"/>
                  </a:cubicBezTo>
                  <a:cubicBezTo>
                    <a:pt x="235" y="286"/>
                    <a:pt x="235" y="287"/>
                    <a:pt x="235" y="287"/>
                  </a:cubicBezTo>
                  <a:cubicBezTo>
                    <a:pt x="236" y="284"/>
                    <a:pt x="236" y="284"/>
                    <a:pt x="236" y="284"/>
                  </a:cubicBezTo>
                  <a:cubicBezTo>
                    <a:pt x="236" y="284"/>
                    <a:pt x="235" y="284"/>
                    <a:pt x="235" y="283"/>
                  </a:cubicBezTo>
                  <a:cubicBezTo>
                    <a:pt x="236" y="282"/>
                    <a:pt x="236" y="282"/>
                    <a:pt x="237" y="281"/>
                  </a:cubicBezTo>
                  <a:cubicBezTo>
                    <a:pt x="238" y="281"/>
                    <a:pt x="239" y="282"/>
                    <a:pt x="239" y="282"/>
                  </a:cubicBezTo>
                  <a:cubicBezTo>
                    <a:pt x="238" y="279"/>
                    <a:pt x="238" y="279"/>
                    <a:pt x="238" y="279"/>
                  </a:cubicBezTo>
                  <a:close/>
                  <a:moveTo>
                    <a:pt x="258" y="286"/>
                  </a:moveTo>
                  <a:cubicBezTo>
                    <a:pt x="258" y="286"/>
                    <a:pt x="258" y="286"/>
                    <a:pt x="258" y="286"/>
                  </a:cubicBezTo>
                  <a:cubicBezTo>
                    <a:pt x="258" y="286"/>
                    <a:pt x="259" y="286"/>
                    <a:pt x="259" y="287"/>
                  </a:cubicBezTo>
                  <a:cubicBezTo>
                    <a:pt x="260" y="288"/>
                    <a:pt x="260" y="288"/>
                    <a:pt x="259" y="288"/>
                  </a:cubicBezTo>
                  <a:cubicBezTo>
                    <a:pt x="259" y="288"/>
                    <a:pt x="256" y="288"/>
                    <a:pt x="256" y="288"/>
                  </a:cubicBezTo>
                  <a:cubicBezTo>
                    <a:pt x="256" y="288"/>
                    <a:pt x="255" y="289"/>
                    <a:pt x="255" y="287"/>
                  </a:cubicBezTo>
                  <a:cubicBezTo>
                    <a:pt x="255" y="286"/>
                    <a:pt x="255" y="285"/>
                    <a:pt x="255" y="285"/>
                  </a:cubicBezTo>
                  <a:cubicBezTo>
                    <a:pt x="258" y="286"/>
                    <a:pt x="258" y="286"/>
                    <a:pt x="258" y="286"/>
                  </a:cubicBezTo>
                  <a:close/>
                  <a:moveTo>
                    <a:pt x="265" y="282"/>
                  </a:moveTo>
                  <a:cubicBezTo>
                    <a:pt x="265" y="282"/>
                    <a:pt x="265" y="282"/>
                    <a:pt x="265" y="282"/>
                  </a:cubicBezTo>
                  <a:cubicBezTo>
                    <a:pt x="269" y="279"/>
                    <a:pt x="269" y="279"/>
                    <a:pt x="269" y="279"/>
                  </a:cubicBezTo>
                  <a:cubicBezTo>
                    <a:pt x="269" y="279"/>
                    <a:pt x="270" y="282"/>
                    <a:pt x="268" y="283"/>
                  </a:cubicBezTo>
                  <a:cubicBezTo>
                    <a:pt x="267" y="284"/>
                    <a:pt x="266" y="284"/>
                    <a:pt x="266" y="284"/>
                  </a:cubicBezTo>
                  <a:cubicBezTo>
                    <a:pt x="264" y="283"/>
                    <a:pt x="264" y="283"/>
                    <a:pt x="264" y="283"/>
                  </a:cubicBezTo>
                  <a:cubicBezTo>
                    <a:pt x="265" y="282"/>
                    <a:pt x="265" y="282"/>
                    <a:pt x="265" y="282"/>
                  </a:cubicBezTo>
                  <a:close/>
                  <a:moveTo>
                    <a:pt x="273" y="275"/>
                  </a:moveTo>
                  <a:cubicBezTo>
                    <a:pt x="273" y="275"/>
                    <a:pt x="273" y="275"/>
                    <a:pt x="273" y="275"/>
                  </a:cubicBezTo>
                  <a:cubicBezTo>
                    <a:pt x="273" y="275"/>
                    <a:pt x="272" y="278"/>
                    <a:pt x="273" y="280"/>
                  </a:cubicBezTo>
                  <a:cubicBezTo>
                    <a:pt x="273" y="281"/>
                    <a:pt x="273" y="281"/>
                    <a:pt x="274" y="281"/>
                  </a:cubicBezTo>
                  <a:cubicBezTo>
                    <a:pt x="275" y="282"/>
                    <a:pt x="276" y="282"/>
                    <a:pt x="277" y="281"/>
                  </a:cubicBezTo>
                  <a:cubicBezTo>
                    <a:pt x="278" y="281"/>
                    <a:pt x="278" y="278"/>
                    <a:pt x="278" y="278"/>
                  </a:cubicBezTo>
                  <a:cubicBezTo>
                    <a:pt x="278" y="278"/>
                    <a:pt x="278" y="277"/>
                    <a:pt x="277" y="275"/>
                  </a:cubicBezTo>
                  <a:cubicBezTo>
                    <a:pt x="276" y="272"/>
                    <a:pt x="274" y="275"/>
                    <a:pt x="273" y="275"/>
                  </a:cubicBezTo>
                  <a:close/>
                  <a:moveTo>
                    <a:pt x="274" y="259"/>
                  </a:moveTo>
                  <a:cubicBezTo>
                    <a:pt x="274" y="259"/>
                    <a:pt x="274" y="259"/>
                    <a:pt x="274" y="259"/>
                  </a:cubicBezTo>
                  <a:cubicBezTo>
                    <a:pt x="274" y="258"/>
                    <a:pt x="274" y="255"/>
                    <a:pt x="275" y="254"/>
                  </a:cubicBezTo>
                  <a:cubicBezTo>
                    <a:pt x="276" y="254"/>
                    <a:pt x="276" y="253"/>
                    <a:pt x="277" y="252"/>
                  </a:cubicBezTo>
                  <a:cubicBezTo>
                    <a:pt x="277" y="251"/>
                    <a:pt x="281" y="251"/>
                    <a:pt x="281" y="251"/>
                  </a:cubicBezTo>
                  <a:cubicBezTo>
                    <a:pt x="282" y="253"/>
                    <a:pt x="282" y="253"/>
                    <a:pt x="282" y="253"/>
                  </a:cubicBezTo>
                  <a:cubicBezTo>
                    <a:pt x="282" y="253"/>
                    <a:pt x="282" y="255"/>
                    <a:pt x="282" y="256"/>
                  </a:cubicBezTo>
                  <a:cubicBezTo>
                    <a:pt x="282" y="257"/>
                    <a:pt x="282" y="257"/>
                    <a:pt x="283" y="259"/>
                  </a:cubicBezTo>
                  <a:cubicBezTo>
                    <a:pt x="283" y="260"/>
                    <a:pt x="282" y="262"/>
                    <a:pt x="282" y="263"/>
                  </a:cubicBezTo>
                  <a:cubicBezTo>
                    <a:pt x="281" y="264"/>
                    <a:pt x="281" y="265"/>
                    <a:pt x="280" y="265"/>
                  </a:cubicBezTo>
                  <a:cubicBezTo>
                    <a:pt x="279" y="266"/>
                    <a:pt x="279" y="267"/>
                    <a:pt x="278" y="266"/>
                  </a:cubicBezTo>
                  <a:cubicBezTo>
                    <a:pt x="277" y="265"/>
                    <a:pt x="274" y="264"/>
                    <a:pt x="274" y="263"/>
                  </a:cubicBezTo>
                  <a:cubicBezTo>
                    <a:pt x="274" y="263"/>
                    <a:pt x="274" y="261"/>
                    <a:pt x="274" y="261"/>
                  </a:cubicBezTo>
                  <a:cubicBezTo>
                    <a:pt x="274" y="259"/>
                    <a:pt x="274" y="259"/>
                    <a:pt x="274" y="259"/>
                  </a:cubicBezTo>
                  <a:close/>
                  <a:moveTo>
                    <a:pt x="262" y="264"/>
                  </a:moveTo>
                  <a:cubicBezTo>
                    <a:pt x="262" y="264"/>
                    <a:pt x="262" y="264"/>
                    <a:pt x="262" y="264"/>
                  </a:cubicBezTo>
                  <a:cubicBezTo>
                    <a:pt x="262" y="263"/>
                    <a:pt x="263" y="259"/>
                    <a:pt x="263" y="259"/>
                  </a:cubicBezTo>
                  <a:cubicBezTo>
                    <a:pt x="263" y="259"/>
                    <a:pt x="263" y="257"/>
                    <a:pt x="265" y="256"/>
                  </a:cubicBezTo>
                  <a:cubicBezTo>
                    <a:pt x="266" y="256"/>
                    <a:pt x="266" y="255"/>
                    <a:pt x="267" y="256"/>
                  </a:cubicBezTo>
                  <a:cubicBezTo>
                    <a:pt x="268" y="257"/>
                    <a:pt x="269" y="258"/>
                    <a:pt x="269" y="258"/>
                  </a:cubicBezTo>
                  <a:cubicBezTo>
                    <a:pt x="269" y="258"/>
                    <a:pt x="268" y="258"/>
                    <a:pt x="268" y="259"/>
                  </a:cubicBezTo>
                  <a:cubicBezTo>
                    <a:pt x="268" y="259"/>
                    <a:pt x="269" y="261"/>
                    <a:pt x="269" y="261"/>
                  </a:cubicBezTo>
                  <a:cubicBezTo>
                    <a:pt x="268" y="262"/>
                    <a:pt x="267" y="263"/>
                    <a:pt x="266" y="264"/>
                  </a:cubicBezTo>
                  <a:cubicBezTo>
                    <a:pt x="266" y="265"/>
                    <a:pt x="264" y="266"/>
                    <a:pt x="264" y="266"/>
                  </a:cubicBezTo>
                  <a:cubicBezTo>
                    <a:pt x="261" y="268"/>
                    <a:pt x="261" y="268"/>
                    <a:pt x="261" y="268"/>
                  </a:cubicBezTo>
                  <a:cubicBezTo>
                    <a:pt x="261" y="269"/>
                    <a:pt x="261" y="269"/>
                    <a:pt x="261" y="269"/>
                  </a:cubicBezTo>
                  <a:cubicBezTo>
                    <a:pt x="260" y="269"/>
                    <a:pt x="260" y="269"/>
                    <a:pt x="260" y="269"/>
                  </a:cubicBezTo>
                  <a:cubicBezTo>
                    <a:pt x="258" y="266"/>
                    <a:pt x="258" y="266"/>
                    <a:pt x="258" y="266"/>
                  </a:cubicBezTo>
                  <a:cubicBezTo>
                    <a:pt x="261" y="264"/>
                    <a:pt x="261" y="264"/>
                    <a:pt x="261" y="264"/>
                  </a:cubicBezTo>
                  <a:cubicBezTo>
                    <a:pt x="262" y="264"/>
                    <a:pt x="262" y="264"/>
                    <a:pt x="262" y="264"/>
                  </a:cubicBezTo>
                  <a:close/>
                  <a:moveTo>
                    <a:pt x="242" y="268"/>
                  </a:moveTo>
                  <a:cubicBezTo>
                    <a:pt x="242" y="268"/>
                    <a:pt x="242" y="268"/>
                    <a:pt x="242" y="268"/>
                  </a:cubicBezTo>
                  <a:cubicBezTo>
                    <a:pt x="245" y="267"/>
                    <a:pt x="245" y="267"/>
                    <a:pt x="245" y="267"/>
                  </a:cubicBezTo>
                  <a:cubicBezTo>
                    <a:pt x="248" y="269"/>
                    <a:pt x="248" y="269"/>
                    <a:pt x="248" y="269"/>
                  </a:cubicBezTo>
                  <a:cubicBezTo>
                    <a:pt x="248" y="272"/>
                    <a:pt x="248" y="272"/>
                    <a:pt x="248" y="272"/>
                  </a:cubicBezTo>
                  <a:cubicBezTo>
                    <a:pt x="248" y="272"/>
                    <a:pt x="246" y="276"/>
                    <a:pt x="245" y="275"/>
                  </a:cubicBezTo>
                  <a:cubicBezTo>
                    <a:pt x="244" y="273"/>
                    <a:pt x="244" y="271"/>
                    <a:pt x="244" y="271"/>
                  </a:cubicBezTo>
                  <a:cubicBezTo>
                    <a:pt x="242" y="268"/>
                    <a:pt x="242" y="268"/>
                    <a:pt x="242" y="268"/>
                  </a:cubicBezTo>
                  <a:close/>
                  <a:moveTo>
                    <a:pt x="229" y="260"/>
                  </a:moveTo>
                  <a:cubicBezTo>
                    <a:pt x="229" y="260"/>
                    <a:pt x="229" y="260"/>
                    <a:pt x="229" y="260"/>
                  </a:cubicBezTo>
                  <a:cubicBezTo>
                    <a:pt x="229" y="260"/>
                    <a:pt x="234" y="259"/>
                    <a:pt x="234" y="260"/>
                  </a:cubicBezTo>
                  <a:cubicBezTo>
                    <a:pt x="234" y="260"/>
                    <a:pt x="234" y="262"/>
                    <a:pt x="235" y="262"/>
                  </a:cubicBezTo>
                  <a:cubicBezTo>
                    <a:pt x="235" y="263"/>
                    <a:pt x="232" y="266"/>
                    <a:pt x="231" y="266"/>
                  </a:cubicBezTo>
                  <a:cubicBezTo>
                    <a:pt x="231" y="266"/>
                    <a:pt x="230" y="265"/>
                    <a:pt x="230" y="265"/>
                  </a:cubicBezTo>
                  <a:cubicBezTo>
                    <a:pt x="229" y="260"/>
                    <a:pt x="229" y="260"/>
                    <a:pt x="229" y="260"/>
                  </a:cubicBezTo>
                  <a:close/>
                  <a:moveTo>
                    <a:pt x="225" y="247"/>
                  </a:moveTo>
                  <a:cubicBezTo>
                    <a:pt x="225" y="247"/>
                    <a:pt x="225" y="247"/>
                    <a:pt x="225" y="247"/>
                  </a:cubicBezTo>
                  <a:cubicBezTo>
                    <a:pt x="225" y="247"/>
                    <a:pt x="226" y="246"/>
                    <a:pt x="227" y="246"/>
                  </a:cubicBezTo>
                  <a:cubicBezTo>
                    <a:pt x="228" y="247"/>
                    <a:pt x="228" y="250"/>
                    <a:pt x="228" y="250"/>
                  </a:cubicBezTo>
                  <a:cubicBezTo>
                    <a:pt x="227" y="253"/>
                    <a:pt x="227" y="253"/>
                    <a:pt x="227" y="253"/>
                  </a:cubicBezTo>
                  <a:cubicBezTo>
                    <a:pt x="227" y="253"/>
                    <a:pt x="225" y="256"/>
                    <a:pt x="225" y="256"/>
                  </a:cubicBezTo>
                  <a:cubicBezTo>
                    <a:pt x="225" y="255"/>
                    <a:pt x="224" y="250"/>
                    <a:pt x="224" y="250"/>
                  </a:cubicBezTo>
                  <a:cubicBezTo>
                    <a:pt x="225" y="247"/>
                    <a:pt x="225" y="247"/>
                    <a:pt x="225" y="247"/>
                  </a:cubicBezTo>
                  <a:close/>
                  <a:moveTo>
                    <a:pt x="219" y="239"/>
                  </a:moveTo>
                  <a:cubicBezTo>
                    <a:pt x="219" y="239"/>
                    <a:pt x="219" y="239"/>
                    <a:pt x="219" y="239"/>
                  </a:cubicBezTo>
                  <a:cubicBezTo>
                    <a:pt x="219" y="239"/>
                    <a:pt x="218" y="242"/>
                    <a:pt x="218" y="243"/>
                  </a:cubicBezTo>
                  <a:cubicBezTo>
                    <a:pt x="218" y="243"/>
                    <a:pt x="219" y="245"/>
                    <a:pt x="219" y="245"/>
                  </a:cubicBezTo>
                  <a:cubicBezTo>
                    <a:pt x="219" y="246"/>
                    <a:pt x="219" y="245"/>
                    <a:pt x="220" y="244"/>
                  </a:cubicBezTo>
                  <a:cubicBezTo>
                    <a:pt x="221" y="243"/>
                    <a:pt x="221" y="242"/>
                    <a:pt x="221" y="242"/>
                  </a:cubicBezTo>
                  <a:cubicBezTo>
                    <a:pt x="221" y="242"/>
                    <a:pt x="223" y="241"/>
                    <a:pt x="223" y="240"/>
                  </a:cubicBezTo>
                  <a:cubicBezTo>
                    <a:pt x="224" y="240"/>
                    <a:pt x="224" y="237"/>
                    <a:pt x="224" y="237"/>
                  </a:cubicBezTo>
                  <a:cubicBezTo>
                    <a:pt x="224" y="237"/>
                    <a:pt x="221" y="235"/>
                    <a:pt x="221" y="236"/>
                  </a:cubicBezTo>
                  <a:cubicBezTo>
                    <a:pt x="220" y="236"/>
                    <a:pt x="219" y="239"/>
                    <a:pt x="219" y="239"/>
                  </a:cubicBezTo>
                  <a:close/>
                  <a:moveTo>
                    <a:pt x="233" y="237"/>
                  </a:moveTo>
                  <a:cubicBezTo>
                    <a:pt x="233" y="237"/>
                    <a:pt x="233" y="237"/>
                    <a:pt x="233" y="237"/>
                  </a:cubicBezTo>
                  <a:cubicBezTo>
                    <a:pt x="234" y="237"/>
                    <a:pt x="234" y="237"/>
                    <a:pt x="234" y="237"/>
                  </a:cubicBezTo>
                  <a:cubicBezTo>
                    <a:pt x="234" y="238"/>
                    <a:pt x="234" y="238"/>
                    <a:pt x="234" y="238"/>
                  </a:cubicBezTo>
                  <a:cubicBezTo>
                    <a:pt x="234" y="238"/>
                    <a:pt x="237" y="237"/>
                    <a:pt x="238" y="237"/>
                  </a:cubicBezTo>
                  <a:cubicBezTo>
                    <a:pt x="239" y="236"/>
                    <a:pt x="238" y="235"/>
                    <a:pt x="238" y="234"/>
                  </a:cubicBezTo>
                  <a:cubicBezTo>
                    <a:pt x="237" y="233"/>
                    <a:pt x="233" y="237"/>
                    <a:pt x="233" y="237"/>
                  </a:cubicBezTo>
                  <a:close/>
                  <a:moveTo>
                    <a:pt x="247" y="241"/>
                  </a:moveTo>
                  <a:cubicBezTo>
                    <a:pt x="247" y="241"/>
                    <a:pt x="247" y="241"/>
                    <a:pt x="247" y="241"/>
                  </a:cubicBezTo>
                  <a:cubicBezTo>
                    <a:pt x="245" y="240"/>
                    <a:pt x="245" y="240"/>
                    <a:pt x="245" y="240"/>
                  </a:cubicBezTo>
                  <a:cubicBezTo>
                    <a:pt x="245" y="242"/>
                    <a:pt x="245" y="242"/>
                    <a:pt x="245" y="242"/>
                  </a:cubicBezTo>
                  <a:cubicBezTo>
                    <a:pt x="245" y="242"/>
                    <a:pt x="246" y="244"/>
                    <a:pt x="247" y="245"/>
                  </a:cubicBezTo>
                  <a:cubicBezTo>
                    <a:pt x="247" y="245"/>
                    <a:pt x="245" y="247"/>
                    <a:pt x="245" y="247"/>
                  </a:cubicBezTo>
                  <a:cubicBezTo>
                    <a:pt x="247" y="250"/>
                    <a:pt x="247" y="250"/>
                    <a:pt x="247" y="250"/>
                  </a:cubicBezTo>
                  <a:cubicBezTo>
                    <a:pt x="250" y="245"/>
                    <a:pt x="250" y="245"/>
                    <a:pt x="250" y="245"/>
                  </a:cubicBezTo>
                  <a:cubicBezTo>
                    <a:pt x="250" y="245"/>
                    <a:pt x="249" y="243"/>
                    <a:pt x="249" y="243"/>
                  </a:cubicBezTo>
                  <a:cubicBezTo>
                    <a:pt x="249" y="242"/>
                    <a:pt x="247" y="241"/>
                    <a:pt x="247" y="241"/>
                  </a:cubicBezTo>
                  <a:close/>
                  <a:moveTo>
                    <a:pt x="261" y="241"/>
                  </a:moveTo>
                  <a:cubicBezTo>
                    <a:pt x="261" y="241"/>
                    <a:pt x="261" y="241"/>
                    <a:pt x="261" y="241"/>
                  </a:cubicBezTo>
                  <a:cubicBezTo>
                    <a:pt x="262" y="243"/>
                    <a:pt x="262" y="243"/>
                    <a:pt x="262" y="243"/>
                  </a:cubicBezTo>
                  <a:cubicBezTo>
                    <a:pt x="262" y="243"/>
                    <a:pt x="261" y="245"/>
                    <a:pt x="260" y="245"/>
                  </a:cubicBezTo>
                  <a:cubicBezTo>
                    <a:pt x="260" y="245"/>
                    <a:pt x="259" y="244"/>
                    <a:pt x="259" y="244"/>
                  </a:cubicBezTo>
                  <a:cubicBezTo>
                    <a:pt x="261" y="241"/>
                    <a:pt x="261" y="241"/>
                    <a:pt x="261" y="241"/>
                  </a:cubicBezTo>
                  <a:close/>
                  <a:moveTo>
                    <a:pt x="264" y="238"/>
                  </a:moveTo>
                  <a:cubicBezTo>
                    <a:pt x="264" y="238"/>
                    <a:pt x="264" y="238"/>
                    <a:pt x="264" y="238"/>
                  </a:cubicBezTo>
                  <a:cubicBezTo>
                    <a:pt x="265" y="240"/>
                    <a:pt x="265" y="240"/>
                    <a:pt x="265" y="240"/>
                  </a:cubicBezTo>
                  <a:cubicBezTo>
                    <a:pt x="265" y="240"/>
                    <a:pt x="268" y="239"/>
                    <a:pt x="270" y="238"/>
                  </a:cubicBezTo>
                  <a:cubicBezTo>
                    <a:pt x="273" y="237"/>
                    <a:pt x="270" y="236"/>
                    <a:pt x="270" y="236"/>
                  </a:cubicBezTo>
                  <a:cubicBezTo>
                    <a:pt x="267" y="236"/>
                    <a:pt x="267" y="236"/>
                    <a:pt x="267" y="236"/>
                  </a:cubicBezTo>
                  <a:cubicBezTo>
                    <a:pt x="267" y="236"/>
                    <a:pt x="264" y="237"/>
                    <a:pt x="264" y="238"/>
                  </a:cubicBezTo>
                  <a:close/>
                  <a:moveTo>
                    <a:pt x="247" y="230"/>
                  </a:moveTo>
                  <a:cubicBezTo>
                    <a:pt x="247" y="230"/>
                    <a:pt x="247" y="230"/>
                    <a:pt x="247" y="230"/>
                  </a:cubicBezTo>
                  <a:cubicBezTo>
                    <a:pt x="250" y="233"/>
                    <a:pt x="250" y="233"/>
                    <a:pt x="250" y="233"/>
                  </a:cubicBezTo>
                  <a:cubicBezTo>
                    <a:pt x="250" y="233"/>
                    <a:pt x="254" y="235"/>
                    <a:pt x="255" y="235"/>
                  </a:cubicBezTo>
                  <a:cubicBezTo>
                    <a:pt x="255" y="236"/>
                    <a:pt x="257" y="235"/>
                    <a:pt x="259" y="235"/>
                  </a:cubicBezTo>
                  <a:cubicBezTo>
                    <a:pt x="260" y="234"/>
                    <a:pt x="260" y="234"/>
                    <a:pt x="260" y="233"/>
                  </a:cubicBezTo>
                  <a:cubicBezTo>
                    <a:pt x="260" y="233"/>
                    <a:pt x="259" y="232"/>
                    <a:pt x="259" y="232"/>
                  </a:cubicBezTo>
                  <a:cubicBezTo>
                    <a:pt x="259" y="232"/>
                    <a:pt x="258" y="230"/>
                    <a:pt x="255" y="230"/>
                  </a:cubicBezTo>
                  <a:cubicBezTo>
                    <a:pt x="253" y="231"/>
                    <a:pt x="253" y="230"/>
                    <a:pt x="253" y="230"/>
                  </a:cubicBezTo>
                  <a:cubicBezTo>
                    <a:pt x="253" y="230"/>
                    <a:pt x="252" y="230"/>
                    <a:pt x="249" y="229"/>
                  </a:cubicBezTo>
                  <a:cubicBezTo>
                    <a:pt x="247" y="229"/>
                    <a:pt x="248" y="230"/>
                    <a:pt x="247" y="230"/>
                  </a:cubicBezTo>
                  <a:close/>
                  <a:moveTo>
                    <a:pt x="245" y="229"/>
                  </a:moveTo>
                  <a:cubicBezTo>
                    <a:pt x="245" y="229"/>
                    <a:pt x="245" y="229"/>
                    <a:pt x="245" y="229"/>
                  </a:cubicBezTo>
                  <a:cubicBezTo>
                    <a:pt x="246" y="228"/>
                    <a:pt x="246" y="228"/>
                    <a:pt x="246" y="228"/>
                  </a:cubicBezTo>
                  <a:cubicBezTo>
                    <a:pt x="246" y="228"/>
                    <a:pt x="246" y="226"/>
                    <a:pt x="246" y="223"/>
                  </a:cubicBezTo>
                  <a:cubicBezTo>
                    <a:pt x="246" y="221"/>
                    <a:pt x="245" y="222"/>
                    <a:pt x="245" y="222"/>
                  </a:cubicBezTo>
                  <a:cubicBezTo>
                    <a:pt x="245" y="221"/>
                    <a:pt x="245" y="220"/>
                    <a:pt x="244" y="218"/>
                  </a:cubicBezTo>
                  <a:cubicBezTo>
                    <a:pt x="243" y="217"/>
                    <a:pt x="243" y="218"/>
                    <a:pt x="242" y="218"/>
                  </a:cubicBezTo>
                  <a:cubicBezTo>
                    <a:pt x="242" y="218"/>
                    <a:pt x="241" y="219"/>
                    <a:pt x="239" y="219"/>
                  </a:cubicBezTo>
                  <a:cubicBezTo>
                    <a:pt x="237" y="219"/>
                    <a:pt x="238" y="217"/>
                    <a:pt x="237" y="216"/>
                  </a:cubicBezTo>
                  <a:cubicBezTo>
                    <a:pt x="236" y="215"/>
                    <a:pt x="234" y="215"/>
                    <a:pt x="234" y="215"/>
                  </a:cubicBezTo>
                  <a:cubicBezTo>
                    <a:pt x="233" y="215"/>
                    <a:pt x="231" y="218"/>
                    <a:pt x="231" y="219"/>
                  </a:cubicBezTo>
                  <a:cubicBezTo>
                    <a:pt x="231" y="220"/>
                    <a:pt x="232" y="220"/>
                    <a:pt x="235" y="223"/>
                  </a:cubicBezTo>
                  <a:cubicBezTo>
                    <a:pt x="238" y="225"/>
                    <a:pt x="239" y="225"/>
                    <a:pt x="240" y="225"/>
                  </a:cubicBezTo>
                  <a:cubicBezTo>
                    <a:pt x="241" y="226"/>
                    <a:pt x="244" y="228"/>
                    <a:pt x="245" y="229"/>
                  </a:cubicBezTo>
                  <a:close/>
                  <a:moveTo>
                    <a:pt x="216" y="360"/>
                  </a:moveTo>
                  <a:cubicBezTo>
                    <a:pt x="216" y="360"/>
                    <a:pt x="216" y="360"/>
                    <a:pt x="216" y="360"/>
                  </a:cubicBezTo>
                  <a:cubicBezTo>
                    <a:pt x="217" y="357"/>
                    <a:pt x="217" y="357"/>
                    <a:pt x="217" y="357"/>
                  </a:cubicBezTo>
                  <a:cubicBezTo>
                    <a:pt x="215" y="354"/>
                    <a:pt x="215" y="354"/>
                    <a:pt x="215" y="354"/>
                  </a:cubicBezTo>
                  <a:cubicBezTo>
                    <a:pt x="215" y="350"/>
                    <a:pt x="215" y="350"/>
                    <a:pt x="215" y="350"/>
                  </a:cubicBezTo>
                  <a:cubicBezTo>
                    <a:pt x="216" y="349"/>
                    <a:pt x="216" y="349"/>
                    <a:pt x="216" y="349"/>
                  </a:cubicBezTo>
                  <a:cubicBezTo>
                    <a:pt x="216" y="349"/>
                    <a:pt x="218" y="351"/>
                    <a:pt x="218" y="352"/>
                  </a:cubicBezTo>
                  <a:cubicBezTo>
                    <a:pt x="218" y="353"/>
                    <a:pt x="218" y="355"/>
                    <a:pt x="218" y="355"/>
                  </a:cubicBezTo>
                  <a:cubicBezTo>
                    <a:pt x="218" y="355"/>
                    <a:pt x="221" y="357"/>
                    <a:pt x="221" y="357"/>
                  </a:cubicBezTo>
                  <a:cubicBezTo>
                    <a:pt x="222" y="357"/>
                    <a:pt x="228" y="356"/>
                    <a:pt x="228" y="356"/>
                  </a:cubicBezTo>
                  <a:cubicBezTo>
                    <a:pt x="228" y="356"/>
                    <a:pt x="230" y="353"/>
                    <a:pt x="230" y="353"/>
                  </a:cubicBezTo>
                  <a:cubicBezTo>
                    <a:pt x="231" y="352"/>
                    <a:pt x="234" y="350"/>
                    <a:pt x="234" y="350"/>
                  </a:cubicBezTo>
                  <a:cubicBezTo>
                    <a:pt x="234" y="350"/>
                    <a:pt x="234" y="349"/>
                    <a:pt x="236" y="351"/>
                  </a:cubicBezTo>
                  <a:cubicBezTo>
                    <a:pt x="238" y="352"/>
                    <a:pt x="236" y="355"/>
                    <a:pt x="236" y="355"/>
                  </a:cubicBezTo>
                  <a:cubicBezTo>
                    <a:pt x="235" y="355"/>
                    <a:pt x="235" y="356"/>
                    <a:pt x="235" y="356"/>
                  </a:cubicBezTo>
                  <a:cubicBezTo>
                    <a:pt x="237" y="358"/>
                    <a:pt x="237" y="358"/>
                    <a:pt x="237" y="358"/>
                  </a:cubicBezTo>
                  <a:cubicBezTo>
                    <a:pt x="237" y="358"/>
                    <a:pt x="237" y="356"/>
                    <a:pt x="238" y="356"/>
                  </a:cubicBezTo>
                  <a:cubicBezTo>
                    <a:pt x="239" y="356"/>
                    <a:pt x="239" y="355"/>
                    <a:pt x="240" y="355"/>
                  </a:cubicBezTo>
                  <a:cubicBezTo>
                    <a:pt x="240" y="356"/>
                    <a:pt x="242" y="358"/>
                    <a:pt x="242" y="358"/>
                  </a:cubicBezTo>
                  <a:cubicBezTo>
                    <a:pt x="242" y="358"/>
                    <a:pt x="242" y="361"/>
                    <a:pt x="243" y="361"/>
                  </a:cubicBezTo>
                  <a:cubicBezTo>
                    <a:pt x="244" y="360"/>
                    <a:pt x="246" y="361"/>
                    <a:pt x="247" y="360"/>
                  </a:cubicBezTo>
                  <a:cubicBezTo>
                    <a:pt x="248" y="360"/>
                    <a:pt x="258" y="357"/>
                    <a:pt x="258" y="357"/>
                  </a:cubicBezTo>
                  <a:cubicBezTo>
                    <a:pt x="261" y="355"/>
                    <a:pt x="261" y="355"/>
                    <a:pt x="261" y="355"/>
                  </a:cubicBezTo>
                  <a:cubicBezTo>
                    <a:pt x="261" y="355"/>
                    <a:pt x="263" y="354"/>
                    <a:pt x="265" y="354"/>
                  </a:cubicBezTo>
                  <a:cubicBezTo>
                    <a:pt x="266" y="354"/>
                    <a:pt x="272" y="352"/>
                    <a:pt x="272" y="352"/>
                  </a:cubicBezTo>
                  <a:cubicBezTo>
                    <a:pt x="272" y="352"/>
                    <a:pt x="275" y="350"/>
                    <a:pt x="277" y="351"/>
                  </a:cubicBezTo>
                  <a:cubicBezTo>
                    <a:pt x="278" y="353"/>
                    <a:pt x="282" y="356"/>
                    <a:pt x="282" y="356"/>
                  </a:cubicBezTo>
                  <a:cubicBezTo>
                    <a:pt x="288" y="355"/>
                    <a:pt x="288" y="355"/>
                    <a:pt x="288" y="355"/>
                  </a:cubicBezTo>
                  <a:cubicBezTo>
                    <a:pt x="288" y="355"/>
                    <a:pt x="290" y="354"/>
                    <a:pt x="290" y="354"/>
                  </a:cubicBezTo>
                  <a:cubicBezTo>
                    <a:pt x="291" y="355"/>
                    <a:pt x="297" y="354"/>
                    <a:pt x="297" y="354"/>
                  </a:cubicBezTo>
                  <a:cubicBezTo>
                    <a:pt x="297" y="354"/>
                    <a:pt x="300" y="351"/>
                    <a:pt x="301" y="351"/>
                  </a:cubicBezTo>
                  <a:cubicBezTo>
                    <a:pt x="301" y="351"/>
                    <a:pt x="308" y="349"/>
                    <a:pt x="308" y="349"/>
                  </a:cubicBezTo>
                  <a:cubicBezTo>
                    <a:pt x="308" y="349"/>
                    <a:pt x="309" y="349"/>
                    <a:pt x="309" y="351"/>
                  </a:cubicBezTo>
                  <a:cubicBezTo>
                    <a:pt x="309" y="353"/>
                    <a:pt x="309" y="356"/>
                    <a:pt x="309" y="357"/>
                  </a:cubicBezTo>
                  <a:cubicBezTo>
                    <a:pt x="310" y="358"/>
                    <a:pt x="309" y="360"/>
                    <a:pt x="311" y="360"/>
                  </a:cubicBezTo>
                  <a:cubicBezTo>
                    <a:pt x="313" y="359"/>
                    <a:pt x="315" y="358"/>
                    <a:pt x="315" y="358"/>
                  </a:cubicBezTo>
                  <a:cubicBezTo>
                    <a:pt x="315" y="358"/>
                    <a:pt x="313" y="358"/>
                    <a:pt x="317" y="356"/>
                  </a:cubicBezTo>
                  <a:cubicBezTo>
                    <a:pt x="320" y="354"/>
                    <a:pt x="321" y="353"/>
                    <a:pt x="322" y="353"/>
                  </a:cubicBezTo>
                  <a:cubicBezTo>
                    <a:pt x="323" y="353"/>
                    <a:pt x="323" y="352"/>
                    <a:pt x="324" y="352"/>
                  </a:cubicBezTo>
                  <a:cubicBezTo>
                    <a:pt x="326" y="352"/>
                    <a:pt x="326" y="352"/>
                    <a:pt x="327" y="352"/>
                  </a:cubicBezTo>
                  <a:cubicBezTo>
                    <a:pt x="328" y="351"/>
                    <a:pt x="330" y="348"/>
                    <a:pt x="330" y="348"/>
                  </a:cubicBezTo>
                  <a:cubicBezTo>
                    <a:pt x="330" y="348"/>
                    <a:pt x="331" y="346"/>
                    <a:pt x="332" y="346"/>
                  </a:cubicBezTo>
                  <a:cubicBezTo>
                    <a:pt x="332" y="346"/>
                    <a:pt x="334" y="345"/>
                    <a:pt x="334" y="345"/>
                  </a:cubicBezTo>
                  <a:cubicBezTo>
                    <a:pt x="333" y="348"/>
                    <a:pt x="333" y="348"/>
                    <a:pt x="333" y="348"/>
                  </a:cubicBezTo>
                  <a:cubicBezTo>
                    <a:pt x="333" y="348"/>
                    <a:pt x="335" y="352"/>
                    <a:pt x="335" y="353"/>
                  </a:cubicBezTo>
                  <a:cubicBezTo>
                    <a:pt x="335" y="353"/>
                    <a:pt x="335" y="354"/>
                    <a:pt x="334" y="355"/>
                  </a:cubicBezTo>
                  <a:cubicBezTo>
                    <a:pt x="334" y="357"/>
                    <a:pt x="334" y="358"/>
                    <a:pt x="334" y="358"/>
                  </a:cubicBezTo>
                  <a:cubicBezTo>
                    <a:pt x="333" y="359"/>
                    <a:pt x="333" y="360"/>
                    <a:pt x="333" y="361"/>
                  </a:cubicBezTo>
                  <a:cubicBezTo>
                    <a:pt x="332" y="361"/>
                    <a:pt x="329" y="363"/>
                    <a:pt x="329" y="363"/>
                  </a:cubicBezTo>
                  <a:cubicBezTo>
                    <a:pt x="324" y="362"/>
                    <a:pt x="324" y="362"/>
                    <a:pt x="324" y="362"/>
                  </a:cubicBezTo>
                  <a:cubicBezTo>
                    <a:pt x="324" y="362"/>
                    <a:pt x="322" y="363"/>
                    <a:pt x="321" y="364"/>
                  </a:cubicBezTo>
                  <a:cubicBezTo>
                    <a:pt x="319" y="364"/>
                    <a:pt x="316" y="367"/>
                    <a:pt x="315" y="367"/>
                  </a:cubicBezTo>
                  <a:cubicBezTo>
                    <a:pt x="314" y="367"/>
                    <a:pt x="311" y="367"/>
                    <a:pt x="308" y="367"/>
                  </a:cubicBezTo>
                  <a:cubicBezTo>
                    <a:pt x="305" y="368"/>
                    <a:pt x="297" y="370"/>
                    <a:pt x="297" y="370"/>
                  </a:cubicBezTo>
                  <a:cubicBezTo>
                    <a:pt x="297" y="370"/>
                    <a:pt x="296" y="371"/>
                    <a:pt x="295" y="372"/>
                  </a:cubicBezTo>
                  <a:cubicBezTo>
                    <a:pt x="293" y="372"/>
                    <a:pt x="289" y="374"/>
                    <a:pt x="288" y="374"/>
                  </a:cubicBezTo>
                  <a:cubicBezTo>
                    <a:pt x="287" y="375"/>
                    <a:pt x="284" y="377"/>
                    <a:pt x="283" y="377"/>
                  </a:cubicBezTo>
                  <a:cubicBezTo>
                    <a:pt x="282" y="377"/>
                    <a:pt x="281" y="378"/>
                    <a:pt x="277" y="378"/>
                  </a:cubicBezTo>
                  <a:cubicBezTo>
                    <a:pt x="272" y="379"/>
                    <a:pt x="271" y="380"/>
                    <a:pt x="271" y="380"/>
                  </a:cubicBezTo>
                  <a:cubicBezTo>
                    <a:pt x="268" y="380"/>
                    <a:pt x="268" y="380"/>
                    <a:pt x="268" y="380"/>
                  </a:cubicBezTo>
                  <a:cubicBezTo>
                    <a:pt x="268" y="373"/>
                    <a:pt x="268" y="373"/>
                    <a:pt x="268" y="373"/>
                  </a:cubicBezTo>
                  <a:cubicBezTo>
                    <a:pt x="268" y="373"/>
                    <a:pt x="268" y="370"/>
                    <a:pt x="265" y="371"/>
                  </a:cubicBezTo>
                  <a:cubicBezTo>
                    <a:pt x="262" y="372"/>
                    <a:pt x="266" y="371"/>
                    <a:pt x="260" y="372"/>
                  </a:cubicBezTo>
                  <a:cubicBezTo>
                    <a:pt x="255" y="373"/>
                    <a:pt x="252" y="370"/>
                    <a:pt x="252" y="370"/>
                  </a:cubicBezTo>
                  <a:cubicBezTo>
                    <a:pt x="252" y="370"/>
                    <a:pt x="247" y="370"/>
                    <a:pt x="245" y="371"/>
                  </a:cubicBezTo>
                  <a:cubicBezTo>
                    <a:pt x="243" y="371"/>
                    <a:pt x="240" y="371"/>
                    <a:pt x="239" y="371"/>
                  </a:cubicBezTo>
                  <a:cubicBezTo>
                    <a:pt x="238" y="372"/>
                    <a:pt x="238" y="371"/>
                    <a:pt x="235" y="372"/>
                  </a:cubicBezTo>
                  <a:cubicBezTo>
                    <a:pt x="232" y="372"/>
                    <a:pt x="229" y="373"/>
                    <a:pt x="229" y="373"/>
                  </a:cubicBezTo>
                  <a:cubicBezTo>
                    <a:pt x="226" y="371"/>
                    <a:pt x="226" y="371"/>
                    <a:pt x="226" y="371"/>
                  </a:cubicBezTo>
                  <a:cubicBezTo>
                    <a:pt x="226" y="371"/>
                    <a:pt x="223" y="371"/>
                    <a:pt x="222" y="372"/>
                  </a:cubicBezTo>
                  <a:cubicBezTo>
                    <a:pt x="220" y="373"/>
                    <a:pt x="221" y="374"/>
                    <a:pt x="219" y="374"/>
                  </a:cubicBezTo>
                  <a:cubicBezTo>
                    <a:pt x="217" y="374"/>
                    <a:pt x="218" y="375"/>
                    <a:pt x="216" y="374"/>
                  </a:cubicBezTo>
                  <a:cubicBezTo>
                    <a:pt x="213" y="373"/>
                    <a:pt x="211" y="372"/>
                    <a:pt x="211" y="372"/>
                  </a:cubicBezTo>
                  <a:cubicBezTo>
                    <a:pt x="210" y="366"/>
                    <a:pt x="210" y="366"/>
                    <a:pt x="210" y="366"/>
                  </a:cubicBezTo>
                  <a:cubicBezTo>
                    <a:pt x="210" y="366"/>
                    <a:pt x="210" y="366"/>
                    <a:pt x="210" y="363"/>
                  </a:cubicBezTo>
                  <a:cubicBezTo>
                    <a:pt x="209" y="361"/>
                    <a:pt x="208" y="357"/>
                    <a:pt x="208" y="357"/>
                  </a:cubicBezTo>
                  <a:cubicBezTo>
                    <a:pt x="210" y="354"/>
                    <a:pt x="210" y="354"/>
                    <a:pt x="210" y="354"/>
                  </a:cubicBezTo>
                  <a:cubicBezTo>
                    <a:pt x="210" y="354"/>
                    <a:pt x="211" y="356"/>
                    <a:pt x="211" y="357"/>
                  </a:cubicBezTo>
                  <a:cubicBezTo>
                    <a:pt x="211" y="357"/>
                    <a:pt x="211" y="360"/>
                    <a:pt x="212" y="360"/>
                  </a:cubicBezTo>
                  <a:cubicBezTo>
                    <a:pt x="214" y="360"/>
                    <a:pt x="216" y="360"/>
                    <a:pt x="216" y="360"/>
                  </a:cubicBezTo>
                  <a:close/>
                  <a:moveTo>
                    <a:pt x="172" y="319"/>
                  </a:moveTo>
                  <a:cubicBezTo>
                    <a:pt x="172" y="319"/>
                    <a:pt x="172" y="319"/>
                    <a:pt x="172" y="319"/>
                  </a:cubicBezTo>
                  <a:cubicBezTo>
                    <a:pt x="175" y="318"/>
                    <a:pt x="175" y="318"/>
                    <a:pt x="175" y="318"/>
                  </a:cubicBezTo>
                  <a:cubicBezTo>
                    <a:pt x="176" y="321"/>
                    <a:pt x="176" y="321"/>
                    <a:pt x="176" y="321"/>
                  </a:cubicBezTo>
                  <a:cubicBezTo>
                    <a:pt x="179" y="322"/>
                    <a:pt x="179" y="322"/>
                    <a:pt x="179" y="322"/>
                  </a:cubicBezTo>
                  <a:cubicBezTo>
                    <a:pt x="179" y="322"/>
                    <a:pt x="183" y="324"/>
                    <a:pt x="183" y="325"/>
                  </a:cubicBezTo>
                  <a:cubicBezTo>
                    <a:pt x="183" y="325"/>
                    <a:pt x="181" y="328"/>
                    <a:pt x="181" y="328"/>
                  </a:cubicBezTo>
                  <a:cubicBezTo>
                    <a:pt x="181" y="328"/>
                    <a:pt x="181" y="330"/>
                    <a:pt x="181" y="331"/>
                  </a:cubicBezTo>
                  <a:cubicBezTo>
                    <a:pt x="181" y="331"/>
                    <a:pt x="179" y="331"/>
                    <a:pt x="178" y="331"/>
                  </a:cubicBezTo>
                  <a:cubicBezTo>
                    <a:pt x="177" y="330"/>
                    <a:pt x="174" y="329"/>
                    <a:pt x="174" y="329"/>
                  </a:cubicBezTo>
                  <a:cubicBezTo>
                    <a:pt x="174" y="325"/>
                    <a:pt x="174" y="325"/>
                    <a:pt x="174" y="325"/>
                  </a:cubicBezTo>
                  <a:cubicBezTo>
                    <a:pt x="171" y="322"/>
                    <a:pt x="171" y="322"/>
                    <a:pt x="171" y="322"/>
                  </a:cubicBezTo>
                  <a:cubicBezTo>
                    <a:pt x="172" y="319"/>
                    <a:pt x="172" y="319"/>
                    <a:pt x="172" y="319"/>
                  </a:cubicBezTo>
                  <a:close/>
                  <a:moveTo>
                    <a:pt x="92" y="232"/>
                  </a:moveTo>
                  <a:cubicBezTo>
                    <a:pt x="92" y="232"/>
                    <a:pt x="92" y="232"/>
                    <a:pt x="92" y="232"/>
                  </a:cubicBezTo>
                  <a:cubicBezTo>
                    <a:pt x="92" y="232"/>
                    <a:pt x="90" y="232"/>
                    <a:pt x="90" y="232"/>
                  </a:cubicBezTo>
                  <a:cubicBezTo>
                    <a:pt x="89" y="232"/>
                    <a:pt x="88" y="232"/>
                    <a:pt x="87" y="232"/>
                  </a:cubicBezTo>
                  <a:cubicBezTo>
                    <a:pt x="86" y="232"/>
                    <a:pt x="87" y="234"/>
                    <a:pt x="87" y="235"/>
                  </a:cubicBezTo>
                  <a:cubicBezTo>
                    <a:pt x="87" y="235"/>
                    <a:pt x="87" y="237"/>
                    <a:pt x="87" y="238"/>
                  </a:cubicBezTo>
                  <a:cubicBezTo>
                    <a:pt x="86" y="239"/>
                    <a:pt x="85" y="240"/>
                    <a:pt x="85" y="241"/>
                  </a:cubicBezTo>
                  <a:cubicBezTo>
                    <a:pt x="85" y="241"/>
                    <a:pt x="85" y="243"/>
                    <a:pt x="85" y="244"/>
                  </a:cubicBezTo>
                  <a:cubicBezTo>
                    <a:pt x="84" y="244"/>
                    <a:pt x="82" y="246"/>
                    <a:pt x="81" y="246"/>
                  </a:cubicBezTo>
                  <a:cubicBezTo>
                    <a:pt x="80" y="247"/>
                    <a:pt x="78" y="248"/>
                    <a:pt x="78" y="248"/>
                  </a:cubicBezTo>
                  <a:cubicBezTo>
                    <a:pt x="80" y="253"/>
                    <a:pt x="80" y="253"/>
                    <a:pt x="80" y="253"/>
                  </a:cubicBezTo>
                  <a:cubicBezTo>
                    <a:pt x="80" y="253"/>
                    <a:pt x="82" y="252"/>
                    <a:pt x="83" y="253"/>
                  </a:cubicBezTo>
                  <a:cubicBezTo>
                    <a:pt x="84" y="254"/>
                    <a:pt x="87" y="256"/>
                    <a:pt x="88" y="256"/>
                  </a:cubicBezTo>
                  <a:cubicBezTo>
                    <a:pt x="88" y="256"/>
                    <a:pt x="90" y="262"/>
                    <a:pt x="90" y="262"/>
                  </a:cubicBezTo>
                  <a:cubicBezTo>
                    <a:pt x="91" y="263"/>
                    <a:pt x="92" y="262"/>
                    <a:pt x="92" y="262"/>
                  </a:cubicBezTo>
                  <a:cubicBezTo>
                    <a:pt x="92" y="262"/>
                    <a:pt x="94" y="263"/>
                    <a:pt x="95" y="264"/>
                  </a:cubicBezTo>
                  <a:cubicBezTo>
                    <a:pt x="96" y="264"/>
                    <a:pt x="98" y="265"/>
                    <a:pt x="99" y="266"/>
                  </a:cubicBezTo>
                  <a:cubicBezTo>
                    <a:pt x="100" y="266"/>
                    <a:pt x="102" y="269"/>
                    <a:pt x="103" y="269"/>
                  </a:cubicBezTo>
                  <a:cubicBezTo>
                    <a:pt x="104" y="270"/>
                    <a:pt x="106" y="272"/>
                    <a:pt x="106" y="272"/>
                  </a:cubicBezTo>
                  <a:cubicBezTo>
                    <a:pt x="106" y="272"/>
                    <a:pt x="108" y="275"/>
                    <a:pt x="109" y="277"/>
                  </a:cubicBezTo>
                  <a:cubicBezTo>
                    <a:pt x="109" y="278"/>
                    <a:pt x="109" y="278"/>
                    <a:pt x="108" y="279"/>
                  </a:cubicBezTo>
                  <a:cubicBezTo>
                    <a:pt x="107" y="280"/>
                    <a:pt x="107" y="281"/>
                    <a:pt x="106" y="283"/>
                  </a:cubicBezTo>
                  <a:cubicBezTo>
                    <a:pt x="105" y="285"/>
                    <a:pt x="107" y="287"/>
                    <a:pt x="107" y="287"/>
                  </a:cubicBezTo>
                  <a:cubicBezTo>
                    <a:pt x="107" y="292"/>
                    <a:pt x="107" y="292"/>
                    <a:pt x="107" y="292"/>
                  </a:cubicBezTo>
                  <a:cubicBezTo>
                    <a:pt x="108" y="294"/>
                    <a:pt x="108" y="294"/>
                    <a:pt x="108" y="294"/>
                  </a:cubicBezTo>
                  <a:cubicBezTo>
                    <a:pt x="108" y="294"/>
                    <a:pt x="109" y="295"/>
                    <a:pt x="110" y="295"/>
                  </a:cubicBezTo>
                  <a:cubicBezTo>
                    <a:pt x="111" y="296"/>
                    <a:pt x="111" y="296"/>
                    <a:pt x="111" y="296"/>
                  </a:cubicBezTo>
                  <a:cubicBezTo>
                    <a:pt x="111" y="296"/>
                    <a:pt x="113" y="298"/>
                    <a:pt x="114" y="299"/>
                  </a:cubicBezTo>
                  <a:cubicBezTo>
                    <a:pt x="114" y="300"/>
                    <a:pt x="113" y="301"/>
                    <a:pt x="113" y="302"/>
                  </a:cubicBezTo>
                  <a:cubicBezTo>
                    <a:pt x="113" y="303"/>
                    <a:pt x="114" y="307"/>
                    <a:pt x="114" y="307"/>
                  </a:cubicBezTo>
                  <a:cubicBezTo>
                    <a:pt x="114" y="307"/>
                    <a:pt x="116" y="306"/>
                    <a:pt x="118" y="305"/>
                  </a:cubicBezTo>
                  <a:cubicBezTo>
                    <a:pt x="119" y="305"/>
                    <a:pt x="120" y="306"/>
                    <a:pt x="121" y="306"/>
                  </a:cubicBezTo>
                  <a:cubicBezTo>
                    <a:pt x="122" y="307"/>
                    <a:pt x="122" y="308"/>
                    <a:pt x="122" y="308"/>
                  </a:cubicBezTo>
                  <a:cubicBezTo>
                    <a:pt x="122" y="308"/>
                    <a:pt x="125" y="306"/>
                    <a:pt x="125" y="305"/>
                  </a:cubicBezTo>
                  <a:cubicBezTo>
                    <a:pt x="125" y="305"/>
                    <a:pt x="125" y="303"/>
                    <a:pt x="125" y="303"/>
                  </a:cubicBezTo>
                  <a:cubicBezTo>
                    <a:pt x="125" y="303"/>
                    <a:pt x="125" y="299"/>
                    <a:pt x="125" y="298"/>
                  </a:cubicBezTo>
                  <a:cubicBezTo>
                    <a:pt x="125" y="297"/>
                    <a:pt x="124" y="294"/>
                    <a:pt x="124" y="293"/>
                  </a:cubicBezTo>
                  <a:cubicBezTo>
                    <a:pt x="124" y="293"/>
                    <a:pt x="125" y="291"/>
                    <a:pt x="125" y="291"/>
                  </a:cubicBezTo>
                  <a:cubicBezTo>
                    <a:pt x="125" y="291"/>
                    <a:pt x="128" y="290"/>
                    <a:pt x="129" y="290"/>
                  </a:cubicBezTo>
                  <a:cubicBezTo>
                    <a:pt x="130" y="290"/>
                    <a:pt x="131" y="291"/>
                    <a:pt x="132" y="292"/>
                  </a:cubicBezTo>
                  <a:cubicBezTo>
                    <a:pt x="132" y="293"/>
                    <a:pt x="132" y="297"/>
                    <a:pt x="132" y="297"/>
                  </a:cubicBezTo>
                  <a:cubicBezTo>
                    <a:pt x="138" y="298"/>
                    <a:pt x="138" y="298"/>
                    <a:pt x="138" y="298"/>
                  </a:cubicBezTo>
                  <a:cubicBezTo>
                    <a:pt x="138" y="298"/>
                    <a:pt x="140" y="299"/>
                    <a:pt x="140" y="299"/>
                  </a:cubicBezTo>
                  <a:cubicBezTo>
                    <a:pt x="140" y="300"/>
                    <a:pt x="141" y="302"/>
                    <a:pt x="142" y="303"/>
                  </a:cubicBezTo>
                  <a:cubicBezTo>
                    <a:pt x="143" y="304"/>
                    <a:pt x="144" y="305"/>
                    <a:pt x="144" y="305"/>
                  </a:cubicBezTo>
                  <a:cubicBezTo>
                    <a:pt x="144" y="305"/>
                    <a:pt x="146" y="310"/>
                    <a:pt x="147" y="311"/>
                  </a:cubicBezTo>
                  <a:cubicBezTo>
                    <a:pt x="147" y="312"/>
                    <a:pt x="147" y="314"/>
                    <a:pt x="147" y="316"/>
                  </a:cubicBezTo>
                  <a:cubicBezTo>
                    <a:pt x="147" y="318"/>
                    <a:pt x="147" y="318"/>
                    <a:pt x="147" y="318"/>
                  </a:cubicBezTo>
                  <a:cubicBezTo>
                    <a:pt x="147" y="318"/>
                    <a:pt x="150" y="319"/>
                    <a:pt x="151" y="320"/>
                  </a:cubicBezTo>
                  <a:cubicBezTo>
                    <a:pt x="153" y="321"/>
                    <a:pt x="152" y="320"/>
                    <a:pt x="153" y="319"/>
                  </a:cubicBezTo>
                  <a:cubicBezTo>
                    <a:pt x="154" y="318"/>
                    <a:pt x="153" y="317"/>
                    <a:pt x="153" y="316"/>
                  </a:cubicBezTo>
                  <a:cubicBezTo>
                    <a:pt x="153" y="315"/>
                    <a:pt x="153" y="313"/>
                    <a:pt x="152" y="311"/>
                  </a:cubicBezTo>
                  <a:cubicBezTo>
                    <a:pt x="152" y="310"/>
                    <a:pt x="152" y="309"/>
                    <a:pt x="152" y="309"/>
                  </a:cubicBezTo>
                  <a:cubicBezTo>
                    <a:pt x="152" y="309"/>
                    <a:pt x="153" y="307"/>
                    <a:pt x="153" y="306"/>
                  </a:cubicBezTo>
                  <a:cubicBezTo>
                    <a:pt x="153" y="306"/>
                    <a:pt x="153" y="304"/>
                    <a:pt x="153" y="303"/>
                  </a:cubicBezTo>
                  <a:cubicBezTo>
                    <a:pt x="153" y="302"/>
                    <a:pt x="155" y="301"/>
                    <a:pt x="155" y="301"/>
                  </a:cubicBezTo>
                  <a:cubicBezTo>
                    <a:pt x="155" y="301"/>
                    <a:pt x="155" y="300"/>
                    <a:pt x="156" y="298"/>
                  </a:cubicBezTo>
                  <a:cubicBezTo>
                    <a:pt x="157" y="297"/>
                    <a:pt x="156" y="298"/>
                    <a:pt x="157" y="298"/>
                  </a:cubicBezTo>
                  <a:cubicBezTo>
                    <a:pt x="158" y="297"/>
                    <a:pt x="159" y="297"/>
                    <a:pt x="161" y="297"/>
                  </a:cubicBezTo>
                  <a:cubicBezTo>
                    <a:pt x="162" y="297"/>
                    <a:pt x="163" y="298"/>
                    <a:pt x="163" y="298"/>
                  </a:cubicBezTo>
                  <a:cubicBezTo>
                    <a:pt x="165" y="301"/>
                    <a:pt x="165" y="301"/>
                    <a:pt x="165" y="301"/>
                  </a:cubicBezTo>
                  <a:cubicBezTo>
                    <a:pt x="165" y="301"/>
                    <a:pt x="165" y="301"/>
                    <a:pt x="165" y="302"/>
                  </a:cubicBezTo>
                  <a:cubicBezTo>
                    <a:pt x="165" y="303"/>
                    <a:pt x="167" y="305"/>
                    <a:pt x="167" y="305"/>
                  </a:cubicBezTo>
                  <a:cubicBezTo>
                    <a:pt x="171" y="308"/>
                    <a:pt x="171" y="308"/>
                    <a:pt x="171" y="308"/>
                  </a:cubicBezTo>
                  <a:cubicBezTo>
                    <a:pt x="171" y="308"/>
                    <a:pt x="171" y="309"/>
                    <a:pt x="171" y="309"/>
                  </a:cubicBezTo>
                  <a:cubicBezTo>
                    <a:pt x="171" y="310"/>
                    <a:pt x="172" y="312"/>
                    <a:pt x="173" y="313"/>
                  </a:cubicBezTo>
                  <a:cubicBezTo>
                    <a:pt x="174" y="315"/>
                    <a:pt x="173" y="312"/>
                    <a:pt x="174" y="312"/>
                  </a:cubicBezTo>
                  <a:cubicBezTo>
                    <a:pt x="174" y="311"/>
                    <a:pt x="175" y="310"/>
                    <a:pt x="175" y="310"/>
                  </a:cubicBezTo>
                  <a:cubicBezTo>
                    <a:pt x="177" y="313"/>
                    <a:pt x="177" y="313"/>
                    <a:pt x="177" y="313"/>
                  </a:cubicBezTo>
                  <a:cubicBezTo>
                    <a:pt x="177" y="313"/>
                    <a:pt x="181" y="314"/>
                    <a:pt x="182" y="314"/>
                  </a:cubicBezTo>
                  <a:cubicBezTo>
                    <a:pt x="183" y="313"/>
                    <a:pt x="184" y="312"/>
                    <a:pt x="184" y="312"/>
                  </a:cubicBezTo>
                  <a:cubicBezTo>
                    <a:pt x="182" y="310"/>
                    <a:pt x="182" y="310"/>
                    <a:pt x="182" y="310"/>
                  </a:cubicBezTo>
                  <a:cubicBezTo>
                    <a:pt x="180" y="307"/>
                    <a:pt x="180" y="307"/>
                    <a:pt x="180" y="307"/>
                  </a:cubicBezTo>
                  <a:cubicBezTo>
                    <a:pt x="180" y="307"/>
                    <a:pt x="177" y="304"/>
                    <a:pt x="176" y="304"/>
                  </a:cubicBezTo>
                  <a:cubicBezTo>
                    <a:pt x="175" y="303"/>
                    <a:pt x="174" y="302"/>
                    <a:pt x="174" y="301"/>
                  </a:cubicBezTo>
                  <a:cubicBezTo>
                    <a:pt x="173" y="300"/>
                    <a:pt x="173" y="298"/>
                    <a:pt x="173" y="298"/>
                  </a:cubicBezTo>
                  <a:cubicBezTo>
                    <a:pt x="174" y="297"/>
                    <a:pt x="174" y="295"/>
                    <a:pt x="175" y="293"/>
                  </a:cubicBezTo>
                  <a:cubicBezTo>
                    <a:pt x="176" y="291"/>
                    <a:pt x="174" y="293"/>
                    <a:pt x="174" y="293"/>
                  </a:cubicBezTo>
                  <a:cubicBezTo>
                    <a:pt x="174" y="293"/>
                    <a:pt x="172" y="290"/>
                    <a:pt x="173" y="289"/>
                  </a:cubicBezTo>
                  <a:cubicBezTo>
                    <a:pt x="173" y="289"/>
                    <a:pt x="169" y="283"/>
                    <a:pt x="169" y="283"/>
                  </a:cubicBezTo>
                  <a:cubicBezTo>
                    <a:pt x="169" y="283"/>
                    <a:pt x="168" y="281"/>
                    <a:pt x="168" y="281"/>
                  </a:cubicBezTo>
                  <a:cubicBezTo>
                    <a:pt x="168" y="281"/>
                    <a:pt x="165" y="279"/>
                    <a:pt x="164" y="279"/>
                  </a:cubicBezTo>
                  <a:cubicBezTo>
                    <a:pt x="163" y="278"/>
                    <a:pt x="162" y="277"/>
                    <a:pt x="162" y="277"/>
                  </a:cubicBezTo>
                  <a:cubicBezTo>
                    <a:pt x="162" y="276"/>
                    <a:pt x="162" y="274"/>
                    <a:pt x="162" y="273"/>
                  </a:cubicBezTo>
                  <a:cubicBezTo>
                    <a:pt x="161" y="272"/>
                    <a:pt x="160" y="270"/>
                    <a:pt x="159" y="269"/>
                  </a:cubicBezTo>
                  <a:cubicBezTo>
                    <a:pt x="158" y="268"/>
                    <a:pt x="157" y="266"/>
                    <a:pt x="156" y="264"/>
                  </a:cubicBezTo>
                  <a:cubicBezTo>
                    <a:pt x="155" y="263"/>
                    <a:pt x="154" y="261"/>
                    <a:pt x="154" y="261"/>
                  </a:cubicBezTo>
                  <a:cubicBezTo>
                    <a:pt x="153" y="257"/>
                    <a:pt x="153" y="257"/>
                    <a:pt x="153" y="257"/>
                  </a:cubicBezTo>
                  <a:cubicBezTo>
                    <a:pt x="153" y="255"/>
                    <a:pt x="153" y="255"/>
                    <a:pt x="153" y="255"/>
                  </a:cubicBezTo>
                  <a:cubicBezTo>
                    <a:pt x="156" y="257"/>
                    <a:pt x="156" y="257"/>
                    <a:pt x="156" y="257"/>
                  </a:cubicBezTo>
                  <a:cubicBezTo>
                    <a:pt x="156" y="257"/>
                    <a:pt x="158" y="256"/>
                    <a:pt x="159" y="256"/>
                  </a:cubicBezTo>
                  <a:cubicBezTo>
                    <a:pt x="160" y="256"/>
                    <a:pt x="163" y="257"/>
                    <a:pt x="163" y="257"/>
                  </a:cubicBezTo>
                  <a:cubicBezTo>
                    <a:pt x="163" y="257"/>
                    <a:pt x="165" y="258"/>
                    <a:pt x="166" y="258"/>
                  </a:cubicBezTo>
                  <a:cubicBezTo>
                    <a:pt x="166" y="258"/>
                    <a:pt x="167" y="259"/>
                    <a:pt x="168" y="258"/>
                  </a:cubicBezTo>
                  <a:cubicBezTo>
                    <a:pt x="169" y="258"/>
                    <a:pt x="170" y="260"/>
                    <a:pt x="170" y="261"/>
                  </a:cubicBezTo>
                  <a:cubicBezTo>
                    <a:pt x="170" y="262"/>
                    <a:pt x="169" y="263"/>
                    <a:pt x="169" y="263"/>
                  </a:cubicBezTo>
                  <a:cubicBezTo>
                    <a:pt x="169" y="264"/>
                    <a:pt x="169" y="265"/>
                    <a:pt x="169" y="265"/>
                  </a:cubicBezTo>
                  <a:cubicBezTo>
                    <a:pt x="169" y="265"/>
                    <a:pt x="171" y="266"/>
                    <a:pt x="172" y="266"/>
                  </a:cubicBezTo>
                  <a:cubicBezTo>
                    <a:pt x="172" y="267"/>
                    <a:pt x="171" y="268"/>
                    <a:pt x="171" y="268"/>
                  </a:cubicBezTo>
                  <a:cubicBezTo>
                    <a:pt x="171" y="268"/>
                    <a:pt x="171" y="270"/>
                    <a:pt x="171" y="271"/>
                  </a:cubicBezTo>
                  <a:cubicBezTo>
                    <a:pt x="172" y="271"/>
                    <a:pt x="173" y="269"/>
                    <a:pt x="173" y="269"/>
                  </a:cubicBezTo>
                  <a:cubicBezTo>
                    <a:pt x="173" y="269"/>
                    <a:pt x="174" y="267"/>
                    <a:pt x="174" y="266"/>
                  </a:cubicBezTo>
                  <a:cubicBezTo>
                    <a:pt x="174" y="265"/>
                    <a:pt x="176" y="264"/>
                    <a:pt x="176" y="264"/>
                  </a:cubicBezTo>
                  <a:cubicBezTo>
                    <a:pt x="178" y="260"/>
                    <a:pt x="178" y="260"/>
                    <a:pt x="178" y="260"/>
                  </a:cubicBezTo>
                  <a:cubicBezTo>
                    <a:pt x="180" y="258"/>
                    <a:pt x="180" y="258"/>
                    <a:pt x="180" y="258"/>
                  </a:cubicBezTo>
                  <a:cubicBezTo>
                    <a:pt x="180" y="258"/>
                    <a:pt x="184" y="257"/>
                    <a:pt x="185" y="256"/>
                  </a:cubicBezTo>
                  <a:cubicBezTo>
                    <a:pt x="186" y="255"/>
                    <a:pt x="186" y="256"/>
                    <a:pt x="186" y="255"/>
                  </a:cubicBezTo>
                  <a:cubicBezTo>
                    <a:pt x="187" y="255"/>
                    <a:pt x="187" y="253"/>
                    <a:pt x="187" y="253"/>
                  </a:cubicBezTo>
                  <a:cubicBezTo>
                    <a:pt x="185" y="251"/>
                    <a:pt x="185" y="251"/>
                    <a:pt x="185" y="251"/>
                  </a:cubicBezTo>
                  <a:cubicBezTo>
                    <a:pt x="181" y="252"/>
                    <a:pt x="181" y="252"/>
                    <a:pt x="181" y="252"/>
                  </a:cubicBezTo>
                  <a:cubicBezTo>
                    <a:pt x="180" y="250"/>
                    <a:pt x="180" y="250"/>
                    <a:pt x="180" y="250"/>
                  </a:cubicBezTo>
                  <a:cubicBezTo>
                    <a:pt x="180" y="250"/>
                    <a:pt x="180" y="250"/>
                    <a:pt x="181" y="250"/>
                  </a:cubicBezTo>
                  <a:cubicBezTo>
                    <a:pt x="181" y="250"/>
                    <a:pt x="181" y="246"/>
                    <a:pt x="181" y="246"/>
                  </a:cubicBezTo>
                  <a:cubicBezTo>
                    <a:pt x="181" y="246"/>
                    <a:pt x="179" y="247"/>
                    <a:pt x="178" y="247"/>
                  </a:cubicBezTo>
                  <a:cubicBezTo>
                    <a:pt x="177" y="247"/>
                    <a:pt x="178" y="250"/>
                    <a:pt x="178" y="250"/>
                  </a:cubicBezTo>
                  <a:cubicBezTo>
                    <a:pt x="178" y="250"/>
                    <a:pt x="173" y="249"/>
                    <a:pt x="172" y="249"/>
                  </a:cubicBezTo>
                  <a:cubicBezTo>
                    <a:pt x="171" y="248"/>
                    <a:pt x="171" y="247"/>
                    <a:pt x="171" y="247"/>
                  </a:cubicBezTo>
                  <a:cubicBezTo>
                    <a:pt x="170" y="246"/>
                    <a:pt x="172" y="243"/>
                    <a:pt x="172" y="243"/>
                  </a:cubicBezTo>
                  <a:cubicBezTo>
                    <a:pt x="173" y="239"/>
                    <a:pt x="173" y="239"/>
                    <a:pt x="173" y="239"/>
                  </a:cubicBezTo>
                  <a:cubicBezTo>
                    <a:pt x="173" y="239"/>
                    <a:pt x="168" y="238"/>
                    <a:pt x="168" y="237"/>
                  </a:cubicBezTo>
                  <a:cubicBezTo>
                    <a:pt x="168" y="236"/>
                    <a:pt x="163" y="239"/>
                    <a:pt x="161" y="237"/>
                  </a:cubicBezTo>
                  <a:cubicBezTo>
                    <a:pt x="160" y="235"/>
                    <a:pt x="160" y="235"/>
                    <a:pt x="160" y="235"/>
                  </a:cubicBezTo>
                  <a:cubicBezTo>
                    <a:pt x="158" y="233"/>
                    <a:pt x="158" y="233"/>
                    <a:pt x="158" y="233"/>
                  </a:cubicBezTo>
                  <a:cubicBezTo>
                    <a:pt x="156" y="233"/>
                    <a:pt x="156" y="233"/>
                    <a:pt x="156" y="233"/>
                  </a:cubicBezTo>
                  <a:cubicBezTo>
                    <a:pt x="156" y="233"/>
                    <a:pt x="153" y="234"/>
                    <a:pt x="152" y="234"/>
                  </a:cubicBezTo>
                  <a:cubicBezTo>
                    <a:pt x="151" y="234"/>
                    <a:pt x="151" y="232"/>
                    <a:pt x="151" y="232"/>
                  </a:cubicBezTo>
                  <a:cubicBezTo>
                    <a:pt x="146" y="230"/>
                    <a:pt x="146" y="230"/>
                    <a:pt x="146" y="230"/>
                  </a:cubicBezTo>
                  <a:cubicBezTo>
                    <a:pt x="141" y="229"/>
                    <a:pt x="141" y="229"/>
                    <a:pt x="141" y="229"/>
                  </a:cubicBezTo>
                  <a:cubicBezTo>
                    <a:pt x="141" y="229"/>
                    <a:pt x="135" y="228"/>
                    <a:pt x="133" y="227"/>
                  </a:cubicBezTo>
                  <a:cubicBezTo>
                    <a:pt x="132" y="227"/>
                    <a:pt x="127" y="226"/>
                    <a:pt x="125" y="226"/>
                  </a:cubicBezTo>
                  <a:cubicBezTo>
                    <a:pt x="123" y="226"/>
                    <a:pt x="121" y="226"/>
                    <a:pt x="119" y="225"/>
                  </a:cubicBezTo>
                  <a:cubicBezTo>
                    <a:pt x="118" y="224"/>
                    <a:pt x="115" y="223"/>
                    <a:pt x="115" y="223"/>
                  </a:cubicBezTo>
                  <a:cubicBezTo>
                    <a:pt x="115" y="223"/>
                    <a:pt x="109" y="221"/>
                    <a:pt x="109" y="221"/>
                  </a:cubicBezTo>
                  <a:cubicBezTo>
                    <a:pt x="108" y="221"/>
                    <a:pt x="107" y="221"/>
                    <a:pt x="107" y="221"/>
                  </a:cubicBezTo>
                  <a:cubicBezTo>
                    <a:pt x="106" y="221"/>
                    <a:pt x="104" y="224"/>
                    <a:pt x="102" y="225"/>
                  </a:cubicBezTo>
                  <a:cubicBezTo>
                    <a:pt x="101" y="225"/>
                    <a:pt x="101" y="228"/>
                    <a:pt x="100" y="229"/>
                  </a:cubicBezTo>
                  <a:cubicBezTo>
                    <a:pt x="100" y="231"/>
                    <a:pt x="99" y="232"/>
                    <a:pt x="98" y="232"/>
                  </a:cubicBezTo>
                  <a:cubicBezTo>
                    <a:pt x="98" y="233"/>
                    <a:pt x="92" y="231"/>
                    <a:pt x="92" y="232"/>
                  </a:cubicBezTo>
                  <a:close/>
                  <a:moveTo>
                    <a:pt x="60" y="252"/>
                  </a:moveTo>
                  <a:cubicBezTo>
                    <a:pt x="60" y="252"/>
                    <a:pt x="60" y="252"/>
                    <a:pt x="60" y="252"/>
                  </a:cubicBezTo>
                  <a:cubicBezTo>
                    <a:pt x="60" y="252"/>
                    <a:pt x="62" y="251"/>
                    <a:pt x="62" y="252"/>
                  </a:cubicBezTo>
                  <a:cubicBezTo>
                    <a:pt x="62" y="252"/>
                    <a:pt x="63" y="253"/>
                    <a:pt x="63" y="254"/>
                  </a:cubicBezTo>
                  <a:cubicBezTo>
                    <a:pt x="64" y="254"/>
                    <a:pt x="66" y="256"/>
                    <a:pt x="67" y="256"/>
                  </a:cubicBezTo>
                  <a:cubicBezTo>
                    <a:pt x="68" y="256"/>
                    <a:pt x="71" y="256"/>
                    <a:pt x="71" y="256"/>
                  </a:cubicBezTo>
                  <a:cubicBezTo>
                    <a:pt x="74" y="259"/>
                    <a:pt x="74" y="259"/>
                    <a:pt x="74" y="259"/>
                  </a:cubicBezTo>
                  <a:cubicBezTo>
                    <a:pt x="74" y="259"/>
                    <a:pt x="77" y="260"/>
                    <a:pt x="77" y="261"/>
                  </a:cubicBezTo>
                  <a:cubicBezTo>
                    <a:pt x="77" y="261"/>
                    <a:pt x="72" y="264"/>
                    <a:pt x="72" y="264"/>
                  </a:cubicBezTo>
                  <a:cubicBezTo>
                    <a:pt x="71" y="265"/>
                    <a:pt x="71" y="265"/>
                    <a:pt x="71" y="265"/>
                  </a:cubicBezTo>
                  <a:cubicBezTo>
                    <a:pt x="71" y="265"/>
                    <a:pt x="71" y="267"/>
                    <a:pt x="69" y="266"/>
                  </a:cubicBezTo>
                  <a:cubicBezTo>
                    <a:pt x="68" y="266"/>
                    <a:pt x="67" y="266"/>
                    <a:pt x="66" y="265"/>
                  </a:cubicBezTo>
                  <a:cubicBezTo>
                    <a:pt x="66" y="264"/>
                    <a:pt x="66" y="264"/>
                    <a:pt x="65" y="263"/>
                  </a:cubicBezTo>
                  <a:cubicBezTo>
                    <a:pt x="63" y="262"/>
                    <a:pt x="59" y="259"/>
                    <a:pt x="59" y="259"/>
                  </a:cubicBezTo>
                  <a:cubicBezTo>
                    <a:pt x="59" y="256"/>
                    <a:pt x="59" y="256"/>
                    <a:pt x="59" y="256"/>
                  </a:cubicBezTo>
                  <a:cubicBezTo>
                    <a:pt x="59" y="254"/>
                    <a:pt x="59" y="254"/>
                    <a:pt x="59" y="254"/>
                  </a:cubicBezTo>
                  <a:cubicBezTo>
                    <a:pt x="60" y="252"/>
                    <a:pt x="60" y="252"/>
                    <a:pt x="60" y="252"/>
                  </a:cubicBezTo>
                  <a:close/>
                  <a:moveTo>
                    <a:pt x="48" y="234"/>
                  </a:moveTo>
                  <a:cubicBezTo>
                    <a:pt x="48" y="234"/>
                    <a:pt x="48" y="234"/>
                    <a:pt x="48" y="234"/>
                  </a:cubicBezTo>
                  <a:cubicBezTo>
                    <a:pt x="45" y="230"/>
                    <a:pt x="45" y="230"/>
                    <a:pt x="45" y="230"/>
                  </a:cubicBezTo>
                  <a:cubicBezTo>
                    <a:pt x="43" y="234"/>
                    <a:pt x="43" y="234"/>
                    <a:pt x="43" y="234"/>
                  </a:cubicBezTo>
                  <a:cubicBezTo>
                    <a:pt x="42" y="238"/>
                    <a:pt x="42" y="238"/>
                    <a:pt x="42" y="238"/>
                  </a:cubicBezTo>
                  <a:cubicBezTo>
                    <a:pt x="45" y="240"/>
                    <a:pt x="45" y="240"/>
                    <a:pt x="45" y="240"/>
                  </a:cubicBezTo>
                  <a:cubicBezTo>
                    <a:pt x="46" y="240"/>
                    <a:pt x="46" y="240"/>
                    <a:pt x="46" y="240"/>
                  </a:cubicBezTo>
                  <a:cubicBezTo>
                    <a:pt x="48" y="237"/>
                    <a:pt x="48" y="237"/>
                    <a:pt x="48" y="237"/>
                  </a:cubicBezTo>
                  <a:cubicBezTo>
                    <a:pt x="50" y="240"/>
                    <a:pt x="50" y="240"/>
                    <a:pt x="50" y="240"/>
                  </a:cubicBezTo>
                  <a:cubicBezTo>
                    <a:pt x="52" y="244"/>
                    <a:pt x="52" y="244"/>
                    <a:pt x="52" y="244"/>
                  </a:cubicBezTo>
                  <a:cubicBezTo>
                    <a:pt x="52" y="244"/>
                    <a:pt x="54" y="242"/>
                    <a:pt x="55" y="241"/>
                  </a:cubicBezTo>
                  <a:cubicBezTo>
                    <a:pt x="56" y="241"/>
                    <a:pt x="60" y="244"/>
                    <a:pt x="60" y="244"/>
                  </a:cubicBezTo>
                  <a:cubicBezTo>
                    <a:pt x="60" y="244"/>
                    <a:pt x="64" y="242"/>
                    <a:pt x="65" y="242"/>
                  </a:cubicBezTo>
                  <a:cubicBezTo>
                    <a:pt x="66" y="242"/>
                    <a:pt x="63" y="239"/>
                    <a:pt x="63" y="239"/>
                  </a:cubicBezTo>
                  <a:cubicBezTo>
                    <a:pt x="60" y="236"/>
                    <a:pt x="60" y="236"/>
                    <a:pt x="60" y="236"/>
                  </a:cubicBezTo>
                  <a:cubicBezTo>
                    <a:pt x="58" y="234"/>
                    <a:pt x="58" y="234"/>
                    <a:pt x="58" y="234"/>
                  </a:cubicBezTo>
                  <a:cubicBezTo>
                    <a:pt x="54" y="232"/>
                    <a:pt x="54" y="232"/>
                    <a:pt x="54" y="232"/>
                  </a:cubicBezTo>
                  <a:cubicBezTo>
                    <a:pt x="54" y="231"/>
                    <a:pt x="54" y="231"/>
                    <a:pt x="54" y="231"/>
                  </a:cubicBezTo>
                  <a:cubicBezTo>
                    <a:pt x="55" y="229"/>
                    <a:pt x="55" y="229"/>
                    <a:pt x="55" y="229"/>
                  </a:cubicBezTo>
                  <a:cubicBezTo>
                    <a:pt x="55" y="229"/>
                    <a:pt x="55" y="231"/>
                    <a:pt x="57" y="230"/>
                  </a:cubicBezTo>
                  <a:cubicBezTo>
                    <a:pt x="59" y="230"/>
                    <a:pt x="59" y="230"/>
                    <a:pt x="59" y="229"/>
                  </a:cubicBezTo>
                  <a:cubicBezTo>
                    <a:pt x="60" y="229"/>
                    <a:pt x="59" y="228"/>
                    <a:pt x="59" y="228"/>
                  </a:cubicBezTo>
                  <a:cubicBezTo>
                    <a:pt x="56" y="226"/>
                    <a:pt x="56" y="226"/>
                    <a:pt x="56" y="226"/>
                  </a:cubicBezTo>
                  <a:cubicBezTo>
                    <a:pt x="57" y="223"/>
                    <a:pt x="57" y="223"/>
                    <a:pt x="57" y="223"/>
                  </a:cubicBezTo>
                  <a:cubicBezTo>
                    <a:pt x="54" y="221"/>
                    <a:pt x="54" y="221"/>
                    <a:pt x="54" y="221"/>
                  </a:cubicBezTo>
                  <a:cubicBezTo>
                    <a:pt x="53" y="224"/>
                    <a:pt x="53" y="224"/>
                    <a:pt x="53" y="224"/>
                  </a:cubicBezTo>
                  <a:cubicBezTo>
                    <a:pt x="50" y="223"/>
                    <a:pt x="50" y="223"/>
                    <a:pt x="50" y="223"/>
                  </a:cubicBezTo>
                  <a:cubicBezTo>
                    <a:pt x="50" y="223"/>
                    <a:pt x="49" y="225"/>
                    <a:pt x="49" y="225"/>
                  </a:cubicBezTo>
                  <a:cubicBezTo>
                    <a:pt x="49" y="226"/>
                    <a:pt x="50" y="229"/>
                    <a:pt x="50" y="229"/>
                  </a:cubicBezTo>
                  <a:cubicBezTo>
                    <a:pt x="48" y="234"/>
                    <a:pt x="48" y="234"/>
                    <a:pt x="48" y="234"/>
                  </a:cubicBezTo>
                  <a:close/>
                  <a:moveTo>
                    <a:pt x="11" y="161"/>
                  </a:moveTo>
                  <a:cubicBezTo>
                    <a:pt x="11" y="161"/>
                    <a:pt x="11" y="161"/>
                    <a:pt x="11" y="161"/>
                  </a:cubicBezTo>
                  <a:cubicBezTo>
                    <a:pt x="9" y="161"/>
                    <a:pt x="9" y="161"/>
                    <a:pt x="9" y="161"/>
                  </a:cubicBezTo>
                  <a:cubicBezTo>
                    <a:pt x="9" y="161"/>
                    <a:pt x="9" y="162"/>
                    <a:pt x="10" y="163"/>
                  </a:cubicBezTo>
                  <a:cubicBezTo>
                    <a:pt x="11" y="164"/>
                    <a:pt x="13" y="170"/>
                    <a:pt x="13" y="170"/>
                  </a:cubicBezTo>
                  <a:cubicBezTo>
                    <a:pt x="15" y="171"/>
                    <a:pt x="15" y="171"/>
                    <a:pt x="15" y="171"/>
                  </a:cubicBezTo>
                  <a:cubicBezTo>
                    <a:pt x="19" y="173"/>
                    <a:pt x="19" y="173"/>
                    <a:pt x="19" y="173"/>
                  </a:cubicBezTo>
                  <a:cubicBezTo>
                    <a:pt x="22" y="176"/>
                    <a:pt x="22" y="176"/>
                    <a:pt x="22" y="176"/>
                  </a:cubicBezTo>
                  <a:cubicBezTo>
                    <a:pt x="22" y="176"/>
                    <a:pt x="24" y="179"/>
                    <a:pt x="21" y="178"/>
                  </a:cubicBezTo>
                  <a:cubicBezTo>
                    <a:pt x="18" y="177"/>
                    <a:pt x="15" y="175"/>
                    <a:pt x="14" y="174"/>
                  </a:cubicBezTo>
                  <a:cubicBezTo>
                    <a:pt x="12" y="174"/>
                    <a:pt x="10" y="173"/>
                    <a:pt x="10" y="173"/>
                  </a:cubicBezTo>
                  <a:cubicBezTo>
                    <a:pt x="10" y="173"/>
                    <a:pt x="9" y="168"/>
                    <a:pt x="9" y="167"/>
                  </a:cubicBezTo>
                  <a:cubicBezTo>
                    <a:pt x="8" y="167"/>
                    <a:pt x="6" y="166"/>
                    <a:pt x="6" y="166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0" y="163"/>
                    <a:pt x="0" y="159"/>
                    <a:pt x="1" y="158"/>
                  </a:cubicBezTo>
                  <a:cubicBezTo>
                    <a:pt x="1" y="158"/>
                    <a:pt x="1" y="156"/>
                    <a:pt x="3" y="156"/>
                  </a:cubicBezTo>
                  <a:cubicBezTo>
                    <a:pt x="4" y="155"/>
                    <a:pt x="7" y="155"/>
                    <a:pt x="7" y="155"/>
                  </a:cubicBezTo>
                  <a:cubicBezTo>
                    <a:pt x="7" y="155"/>
                    <a:pt x="7" y="152"/>
                    <a:pt x="8" y="153"/>
                  </a:cubicBezTo>
                  <a:cubicBezTo>
                    <a:pt x="9" y="154"/>
                    <a:pt x="11" y="157"/>
                    <a:pt x="11" y="157"/>
                  </a:cubicBezTo>
                  <a:lnTo>
                    <a:pt x="11" y="161"/>
                  </a:lnTo>
                  <a:close/>
                </a:path>
              </a:pathLst>
            </a:custGeom>
            <a:grpFill/>
            <a:ln w="3175" cap="rnd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Lato Light"/>
              </a:endParaRPr>
            </a:p>
          </p:txBody>
        </p:sp>
        <p:sp>
          <p:nvSpPr>
            <p:cNvPr id="48" name="Freeform 210">
              <a:extLst>
                <a:ext uri="{FF2B5EF4-FFF2-40B4-BE49-F238E27FC236}">
                  <a16:creationId xmlns:a16="http://schemas.microsoft.com/office/drawing/2014/main" id="{D01B65DD-AF4A-4AF1-BBF2-499BEF87CEE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51975" y="3312876"/>
              <a:ext cx="1810762" cy="943961"/>
            </a:xfrm>
            <a:custGeom>
              <a:avLst/>
              <a:gdLst>
                <a:gd name="T0" fmla="*/ 742 w 794"/>
                <a:gd name="T1" fmla="*/ 116 h 427"/>
                <a:gd name="T2" fmla="*/ 780 w 794"/>
                <a:gd name="T3" fmla="*/ 173 h 427"/>
                <a:gd name="T4" fmla="*/ 770 w 794"/>
                <a:gd name="T5" fmla="*/ 188 h 427"/>
                <a:gd name="T6" fmla="*/ 699 w 794"/>
                <a:gd name="T7" fmla="*/ 222 h 427"/>
                <a:gd name="T8" fmla="*/ 627 w 794"/>
                <a:gd name="T9" fmla="*/ 256 h 427"/>
                <a:gd name="T10" fmla="*/ 498 w 794"/>
                <a:gd name="T11" fmla="*/ 320 h 427"/>
                <a:gd name="T12" fmla="*/ 472 w 794"/>
                <a:gd name="T13" fmla="*/ 373 h 427"/>
                <a:gd name="T14" fmla="*/ 438 w 794"/>
                <a:gd name="T15" fmla="*/ 333 h 427"/>
                <a:gd name="T16" fmla="*/ 374 w 794"/>
                <a:gd name="T17" fmla="*/ 377 h 427"/>
                <a:gd name="T18" fmla="*/ 261 w 794"/>
                <a:gd name="T19" fmla="*/ 378 h 427"/>
                <a:gd name="T20" fmla="*/ 178 w 794"/>
                <a:gd name="T21" fmla="*/ 417 h 427"/>
                <a:gd name="T22" fmla="*/ 129 w 794"/>
                <a:gd name="T23" fmla="*/ 413 h 427"/>
                <a:gd name="T24" fmla="*/ 100 w 794"/>
                <a:gd name="T25" fmla="*/ 401 h 427"/>
                <a:gd name="T26" fmla="*/ 84 w 794"/>
                <a:gd name="T27" fmla="*/ 373 h 427"/>
                <a:gd name="T28" fmla="*/ 94 w 794"/>
                <a:gd name="T29" fmla="*/ 369 h 427"/>
                <a:gd name="T30" fmla="*/ 66 w 794"/>
                <a:gd name="T31" fmla="*/ 348 h 427"/>
                <a:gd name="T32" fmla="*/ 45 w 794"/>
                <a:gd name="T33" fmla="*/ 343 h 427"/>
                <a:gd name="T34" fmla="*/ 49 w 794"/>
                <a:gd name="T35" fmla="*/ 326 h 427"/>
                <a:gd name="T36" fmla="*/ 70 w 794"/>
                <a:gd name="T37" fmla="*/ 333 h 427"/>
                <a:gd name="T38" fmla="*/ 65 w 794"/>
                <a:gd name="T39" fmla="*/ 316 h 427"/>
                <a:gd name="T40" fmla="*/ 55 w 794"/>
                <a:gd name="T41" fmla="*/ 299 h 427"/>
                <a:gd name="T42" fmla="*/ 43 w 794"/>
                <a:gd name="T43" fmla="*/ 278 h 427"/>
                <a:gd name="T44" fmla="*/ 22 w 794"/>
                <a:gd name="T45" fmla="*/ 277 h 427"/>
                <a:gd name="T46" fmla="*/ 22 w 794"/>
                <a:gd name="T47" fmla="*/ 246 h 427"/>
                <a:gd name="T48" fmla="*/ 47 w 794"/>
                <a:gd name="T49" fmla="*/ 225 h 427"/>
                <a:gd name="T50" fmla="*/ 79 w 794"/>
                <a:gd name="T51" fmla="*/ 220 h 427"/>
                <a:gd name="T52" fmla="*/ 83 w 794"/>
                <a:gd name="T53" fmla="*/ 218 h 427"/>
                <a:gd name="T54" fmla="*/ 123 w 794"/>
                <a:gd name="T55" fmla="*/ 207 h 427"/>
                <a:gd name="T56" fmla="*/ 120 w 794"/>
                <a:gd name="T57" fmla="*/ 197 h 427"/>
                <a:gd name="T58" fmla="*/ 154 w 794"/>
                <a:gd name="T59" fmla="*/ 177 h 427"/>
                <a:gd name="T60" fmla="*/ 88 w 794"/>
                <a:gd name="T61" fmla="*/ 179 h 427"/>
                <a:gd name="T62" fmla="*/ 48 w 794"/>
                <a:gd name="T63" fmla="*/ 214 h 427"/>
                <a:gd name="T64" fmla="*/ 18 w 794"/>
                <a:gd name="T65" fmla="*/ 248 h 427"/>
                <a:gd name="T66" fmla="*/ 15 w 794"/>
                <a:gd name="T67" fmla="*/ 240 h 427"/>
                <a:gd name="T68" fmla="*/ 33 w 794"/>
                <a:gd name="T69" fmla="*/ 217 h 427"/>
                <a:gd name="T70" fmla="*/ 0 w 794"/>
                <a:gd name="T71" fmla="*/ 217 h 427"/>
                <a:gd name="T72" fmla="*/ 11 w 794"/>
                <a:gd name="T73" fmla="*/ 197 h 427"/>
                <a:gd name="T74" fmla="*/ 18 w 794"/>
                <a:gd name="T75" fmla="*/ 175 h 427"/>
                <a:gd name="T76" fmla="*/ 1 w 794"/>
                <a:gd name="T77" fmla="*/ 162 h 427"/>
                <a:gd name="T78" fmla="*/ 5 w 794"/>
                <a:gd name="T79" fmla="*/ 158 h 427"/>
                <a:gd name="T80" fmla="*/ 32 w 794"/>
                <a:gd name="T81" fmla="*/ 135 h 427"/>
                <a:gd name="T82" fmla="*/ 65 w 794"/>
                <a:gd name="T83" fmla="*/ 131 h 427"/>
                <a:gd name="T84" fmla="*/ 106 w 794"/>
                <a:gd name="T85" fmla="*/ 157 h 427"/>
                <a:gd name="T86" fmla="*/ 159 w 794"/>
                <a:gd name="T87" fmla="*/ 154 h 427"/>
                <a:gd name="T88" fmla="*/ 203 w 794"/>
                <a:gd name="T89" fmla="*/ 143 h 427"/>
                <a:gd name="T90" fmla="*/ 235 w 794"/>
                <a:gd name="T91" fmla="*/ 107 h 427"/>
                <a:gd name="T92" fmla="*/ 325 w 794"/>
                <a:gd name="T93" fmla="*/ 69 h 427"/>
                <a:gd name="T94" fmla="*/ 358 w 794"/>
                <a:gd name="T95" fmla="*/ 81 h 427"/>
                <a:gd name="T96" fmla="*/ 390 w 794"/>
                <a:gd name="T97" fmla="*/ 93 h 427"/>
                <a:gd name="T98" fmla="*/ 427 w 794"/>
                <a:gd name="T99" fmla="*/ 89 h 427"/>
                <a:gd name="T100" fmla="*/ 454 w 794"/>
                <a:gd name="T101" fmla="*/ 87 h 427"/>
                <a:gd name="T102" fmla="*/ 490 w 794"/>
                <a:gd name="T103" fmla="*/ 75 h 427"/>
                <a:gd name="T104" fmla="*/ 516 w 794"/>
                <a:gd name="T105" fmla="*/ 67 h 427"/>
                <a:gd name="T106" fmla="*/ 554 w 794"/>
                <a:gd name="T107" fmla="*/ 51 h 427"/>
                <a:gd name="T108" fmla="*/ 575 w 794"/>
                <a:gd name="T109" fmla="*/ 27 h 427"/>
                <a:gd name="T110" fmla="*/ 606 w 794"/>
                <a:gd name="T111" fmla="*/ 14 h 427"/>
                <a:gd name="T112" fmla="*/ 642 w 794"/>
                <a:gd name="T113" fmla="*/ 9 h 427"/>
                <a:gd name="T114" fmla="*/ 671 w 794"/>
                <a:gd name="T115" fmla="*/ 16 h 427"/>
                <a:gd name="T116" fmla="*/ 674 w 794"/>
                <a:gd name="T117" fmla="*/ 40 h 427"/>
                <a:gd name="T118" fmla="*/ 685 w 794"/>
                <a:gd name="T119" fmla="*/ 59 h 427"/>
                <a:gd name="T120" fmla="*/ 708 w 794"/>
                <a:gd name="T121" fmla="*/ 58 h 427"/>
                <a:gd name="T122" fmla="*/ 727 w 794"/>
                <a:gd name="T123" fmla="*/ 80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94" h="427">
                  <a:moveTo>
                    <a:pt x="727" y="80"/>
                  </a:moveTo>
                  <a:cubicBezTo>
                    <a:pt x="717" y="84"/>
                    <a:pt x="717" y="84"/>
                    <a:pt x="717" y="84"/>
                  </a:cubicBezTo>
                  <a:cubicBezTo>
                    <a:pt x="717" y="86"/>
                    <a:pt x="717" y="86"/>
                    <a:pt x="717" y="86"/>
                  </a:cubicBezTo>
                  <a:cubicBezTo>
                    <a:pt x="723" y="93"/>
                    <a:pt x="723" y="93"/>
                    <a:pt x="723" y="93"/>
                  </a:cubicBezTo>
                  <a:cubicBezTo>
                    <a:pt x="729" y="95"/>
                    <a:pt x="729" y="95"/>
                    <a:pt x="729" y="95"/>
                  </a:cubicBezTo>
                  <a:cubicBezTo>
                    <a:pt x="733" y="105"/>
                    <a:pt x="733" y="105"/>
                    <a:pt x="733" y="105"/>
                  </a:cubicBezTo>
                  <a:cubicBezTo>
                    <a:pt x="742" y="116"/>
                    <a:pt x="742" y="116"/>
                    <a:pt x="742" y="116"/>
                  </a:cubicBezTo>
                  <a:cubicBezTo>
                    <a:pt x="748" y="129"/>
                    <a:pt x="748" y="129"/>
                    <a:pt x="748" y="129"/>
                  </a:cubicBezTo>
                  <a:cubicBezTo>
                    <a:pt x="756" y="130"/>
                    <a:pt x="756" y="130"/>
                    <a:pt x="756" y="130"/>
                  </a:cubicBezTo>
                  <a:cubicBezTo>
                    <a:pt x="758" y="135"/>
                    <a:pt x="756" y="128"/>
                    <a:pt x="756" y="136"/>
                  </a:cubicBezTo>
                  <a:cubicBezTo>
                    <a:pt x="754" y="148"/>
                    <a:pt x="753" y="140"/>
                    <a:pt x="756" y="154"/>
                  </a:cubicBezTo>
                  <a:cubicBezTo>
                    <a:pt x="756" y="158"/>
                    <a:pt x="771" y="156"/>
                    <a:pt x="772" y="156"/>
                  </a:cubicBezTo>
                  <a:cubicBezTo>
                    <a:pt x="771" y="157"/>
                    <a:pt x="777" y="160"/>
                    <a:pt x="775" y="165"/>
                  </a:cubicBezTo>
                  <a:cubicBezTo>
                    <a:pt x="773" y="169"/>
                    <a:pt x="783" y="167"/>
                    <a:pt x="780" y="173"/>
                  </a:cubicBezTo>
                  <a:cubicBezTo>
                    <a:pt x="779" y="175"/>
                    <a:pt x="787" y="173"/>
                    <a:pt x="791" y="175"/>
                  </a:cubicBezTo>
                  <a:cubicBezTo>
                    <a:pt x="794" y="176"/>
                    <a:pt x="794" y="181"/>
                    <a:pt x="793" y="182"/>
                  </a:cubicBezTo>
                  <a:cubicBezTo>
                    <a:pt x="791" y="185"/>
                    <a:pt x="790" y="183"/>
                    <a:pt x="786" y="187"/>
                  </a:cubicBezTo>
                  <a:cubicBezTo>
                    <a:pt x="780" y="191"/>
                    <a:pt x="783" y="194"/>
                    <a:pt x="783" y="195"/>
                  </a:cubicBezTo>
                  <a:cubicBezTo>
                    <a:pt x="782" y="198"/>
                    <a:pt x="780" y="199"/>
                    <a:pt x="779" y="200"/>
                  </a:cubicBezTo>
                  <a:cubicBezTo>
                    <a:pt x="772" y="196"/>
                    <a:pt x="772" y="196"/>
                    <a:pt x="772" y="196"/>
                  </a:cubicBezTo>
                  <a:cubicBezTo>
                    <a:pt x="770" y="188"/>
                    <a:pt x="770" y="188"/>
                    <a:pt x="770" y="188"/>
                  </a:cubicBezTo>
                  <a:cubicBezTo>
                    <a:pt x="761" y="188"/>
                    <a:pt x="761" y="188"/>
                    <a:pt x="761" y="188"/>
                  </a:cubicBezTo>
                  <a:cubicBezTo>
                    <a:pt x="757" y="196"/>
                    <a:pt x="757" y="196"/>
                    <a:pt x="757" y="196"/>
                  </a:cubicBezTo>
                  <a:cubicBezTo>
                    <a:pt x="737" y="198"/>
                    <a:pt x="737" y="198"/>
                    <a:pt x="737" y="198"/>
                  </a:cubicBezTo>
                  <a:cubicBezTo>
                    <a:pt x="730" y="203"/>
                    <a:pt x="726" y="194"/>
                    <a:pt x="722" y="202"/>
                  </a:cubicBezTo>
                  <a:cubicBezTo>
                    <a:pt x="713" y="203"/>
                    <a:pt x="721" y="205"/>
                    <a:pt x="712" y="204"/>
                  </a:cubicBezTo>
                  <a:cubicBezTo>
                    <a:pt x="710" y="204"/>
                    <a:pt x="711" y="216"/>
                    <a:pt x="706" y="219"/>
                  </a:cubicBezTo>
                  <a:cubicBezTo>
                    <a:pt x="703" y="220"/>
                    <a:pt x="703" y="222"/>
                    <a:pt x="699" y="222"/>
                  </a:cubicBezTo>
                  <a:cubicBezTo>
                    <a:pt x="693" y="221"/>
                    <a:pt x="697" y="217"/>
                    <a:pt x="696" y="217"/>
                  </a:cubicBezTo>
                  <a:cubicBezTo>
                    <a:pt x="690" y="216"/>
                    <a:pt x="690" y="216"/>
                    <a:pt x="690" y="216"/>
                  </a:cubicBezTo>
                  <a:cubicBezTo>
                    <a:pt x="685" y="228"/>
                    <a:pt x="685" y="228"/>
                    <a:pt x="685" y="228"/>
                  </a:cubicBezTo>
                  <a:cubicBezTo>
                    <a:pt x="670" y="234"/>
                    <a:pt x="670" y="234"/>
                    <a:pt x="670" y="234"/>
                  </a:cubicBezTo>
                  <a:cubicBezTo>
                    <a:pt x="659" y="240"/>
                    <a:pt x="659" y="240"/>
                    <a:pt x="659" y="240"/>
                  </a:cubicBezTo>
                  <a:cubicBezTo>
                    <a:pt x="638" y="246"/>
                    <a:pt x="638" y="246"/>
                    <a:pt x="638" y="246"/>
                  </a:cubicBezTo>
                  <a:cubicBezTo>
                    <a:pt x="627" y="256"/>
                    <a:pt x="627" y="256"/>
                    <a:pt x="627" y="256"/>
                  </a:cubicBezTo>
                  <a:cubicBezTo>
                    <a:pt x="610" y="261"/>
                    <a:pt x="625" y="261"/>
                    <a:pt x="609" y="276"/>
                  </a:cubicBezTo>
                  <a:cubicBezTo>
                    <a:pt x="598" y="287"/>
                    <a:pt x="580" y="290"/>
                    <a:pt x="564" y="295"/>
                  </a:cubicBezTo>
                  <a:cubicBezTo>
                    <a:pt x="551" y="288"/>
                    <a:pt x="551" y="288"/>
                    <a:pt x="551" y="288"/>
                  </a:cubicBezTo>
                  <a:cubicBezTo>
                    <a:pt x="551" y="288"/>
                    <a:pt x="545" y="290"/>
                    <a:pt x="542" y="290"/>
                  </a:cubicBezTo>
                  <a:cubicBezTo>
                    <a:pt x="539" y="291"/>
                    <a:pt x="529" y="302"/>
                    <a:pt x="529" y="302"/>
                  </a:cubicBezTo>
                  <a:cubicBezTo>
                    <a:pt x="516" y="314"/>
                    <a:pt x="516" y="314"/>
                    <a:pt x="516" y="314"/>
                  </a:cubicBezTo>
                  <a:cubicBezTo>
                    <a:pt x="511" y="317"/>
                    <a:pt x="505" y="320"/>
                    <a:pt x="498" y="320"/>
                  </a:cubicBezTo>
                  <a:cubicBezTo>
                    <a:pt x="489" y="314"/>
                    <a:pt x="489" y="314"/>
                    <a:pt x="489" y="314"/>
                  </a:cubicBezTo>
                  <a:cubicBezTo>
                    <a:pt x="480" y="314"/>
                    <a:pt x="476" y="319"/>
                    <a:pt x="481" y="326"/>
                  </a:cubicBezTo>
                  <a:cubicBezTo>
                    <a:pt x="483" y="329"/>
                    <a:pt x="481" y="331"/>
                    <a:pt x="482" y="334"/>
                  </a:cubicBezTo>
                  <a:cubicBezTo>
                    <a:pt x="482" y="339"/>
                    <a:pt x="491" y="341"/>
                    <a:pt x="490" y="345"/>
                  </a:cubicBezTo>
                  <a:cubicBezTo>
                    <a:pt x="489" y="347"/>
                    <a:pt x="484" y="347"/>
                    <a:pt x="480" y="350"/>
                  </a:cubicBezTo>
                  <a:cubicBezTo>
                    <a:pt x="477" y="352"/>
                    <a:pt x="483" y="363"/>
                    <a:pt x="481" y="363"/>
                  </a:cubicBezTo>
                  <a:cubicBezTo>
                    <a:pt x="481" y="363"/>
                    <a:pt x="476" y="375"/>
                    <a:pt x="472" y="373"/>
                  </a:cubicBezTo>
                  <a:cubicBezTo>
                    <a:pt x="470" y="371"/>
                    <a:pt x="467" y="368"/>
                    <a:pt x="465" y="364"/>
                  </a:cubicBezTo>
                  <a:cubicBezTo>
                    <a:pt x="463" y="361"/>
                    <a:pt x="456" y="358"/>
                    <a:pt x="455" y="354"/>
                  </a:cubicBezTo>
                  <a:cubicBezTo>
                    <a:pt x="452" y="350"/>
                    <a:pt x="465" y="334"/>
                    <a:pt x="464" y="333"/>
                  </a:cubicBezTo>
                  <a:cubicBezTo>
                    <a:pt x="465" y="330"/>
                    <a:pt x="465" y="330"/>
                    <a:pt x="463" y="324"/>
                  </a:cubicBezTo>
                  <a:cubicBezTo>
                    <a:pt x="463" y="321"/>
                    <a:pt x="454" y="320"/>
                    <a:pt x="452" y="317"/>
                  </a:cubicBezTo>
                  <a:cubicBezTo>
                    <a:pt x="446" y="328"/>
                    <a:pt x="446" y="328"/>
                    <a:pt x="446" y="328"/>
                  </a:cubicBezTo>
                  <a:cubicBezTo>
                    <a:pt x="438" y="333"/>
                    <a:pt x="438" y="333"/>
                    <a:pt x="438" y="333"/>
                  </a:cubicBezTo>
                  <a:cubicBezTo>
                    <a:pt x="430" y="334"/>
                    <a:pt x="443" y="343"/>
                    <a:pt x="437" y="342"/>
                  </a:cubicBezTo>
                  <a:cubicBezTo>
                    <a:pt x="436" y="341"/>
                    <a:pt x="429" y="347"/>
                    <a:pt x="423" y="344"/>
                  </a:cubicBezTo>
                  <a:cubicBezTo>
                    <a:pt x="416" y="340"/>
                    <a:pt x="407" y="339"/>
                    <a:pt x="404" y="339"/>
                  </a:cubicBezTo>
                  <a:cubicBezTo>
                    <a:pt x="395" y="343"/>
                    <a:pt x="395" y="343"/>
                    <a:pt x="395" y="343"/>
                  </a:cubicBezTo>
                  <a:cubicBezTo>
                    <a:pt x="392" y="348"/>
                    <a:pt x="391" y="354"/>
                    <a:pt x="389" y="357"/>
                  </a:cubicBezTo>
                  <a:cubicBezTo>
                    <a:pt x="381" y="368"/>
                    <a:pt x="381" y="368"/>
                    <a:pt x="381" y="368"/>
                  </a:cubicBezTo>
                  <a:cubicBezTo>
                    <a:pt x="370" y="372"/>
                    <a:pt x="379" y="375"/>
                    <a:pt x="374" y="377"/>
                  </a:cubicBezTo>
                  <a:cubicBezTo>
                    <a:pt x="372" y="378"/>
                    <a:pt x="369" y="385"/>
                    <a:pt x="362" y="387"/>
                  </a:cubicBezTo>
                  <a:cubicBezTo>
                    <a:pt x="358" y="388"/>
                    <a:pt x="352" y="393"/>
                    <a:pt x="347" y="393"/>
                  </a:cubicBezTo>
                  <a:cubicBezTo>
                    <a:pt x="345" y="393"/>
                    <a:pt x="334" y="401"/>
                    <a:pt x="333" y="403"/>
                  </a:cubicBezTo>
                  <a:cubicBezTo>
                    <a:pt x="325" y="401"/>
                    <a:pt x="303" y="395"/>
                    <a:pt x="301" y="387"/>
                  </a:cubicBezTo>
                  <a:cubicBezTo>
                    <a:pt x="299" y="380"/>
                    <a:pt x="292" y="390"/>
                    <a:pt x="286" y="383"/>
                  </a:cubicBezTo>
                  <a:cubicBezTo>
                    <a:pt x="271" y="378"/>
                    <a:pt x="271" y="378"/>
                    <a:pt x="271" y="378"/>
                  </a:cubicBezTo>
                  <a:cubicBezTo>
                    <a:pt x="261" y="378"/>
                    <a:pt x="261" y="378"/>
                    <a:pt x="261" y="378"/>
                  </a:cubicBezTo>
                  <a:cubicBezTo>
                    <a:pt x="257" y="378"/>
                    <a:pt x="239" y="380"/>
                    <a:pt x="235" y="382"/>
                  </a:cubicBezTo>
                  <a:cubicBezTo>
                    <a:pt x="238" y="393"/>
                    <a:pt x="237" y="385"/>
                    <a:pt x="237" y="398"/>
                  </a:cubicBezTo>
                  <a:cubicBezTo>
                    <a:pt x="231" y="399"/>
                    <a:pt x="238" y="412"/>
                    <a:pt x="233" y="416"/>
                  </a:cubicBezTo>
                  <a:cubicBezTo>
                    <a:pt x="216" y="420"/>
                    <a:pt x="216" y="420"/>
                    <a:pt x="216" y="420"/>
                  </a:cubicBezTo>
                  <a:cubicBezTo>
                    <a:pt x="206" y="426"/>
                    <a:pt x="206" y="426"/>
                    <a:pt x="206" y="426"/>
                  </a:cubicBezTo>
                  <a:cubicBezTo>
                    <a:pt x="188" y="426"/>
                    <a:pt x="188" y="426"/>
                    <a:pt x="188" y="426"/>
                  </a:cubicBezTo>
                  <a:cubicBezTo>
                    <a:pt x="188" y="427"/>
                    <a:pt x="179" y="421"/>
                    <a:pt x="178" y="417"/>
                  </a:cubicBezTo>
                  <a:cubicBezTo>
                    <a:pt x="173" y="404"/>
                    <a:pt x="176" y="406"/>
                    <a:pt x="172" y="404"/>
                  </a:cubicBezTo>
                  <a:cubicBezTo>
                    <a:pt x="165" y="402"/>
                    <a:pt x="165" y="405"/>
                    <a:pt x="163" y="404"/>
                  </a:cubicBezTo>
                  <a:cubicBezTo>
                    <a:pt x="163" y="403"/>
                    <a:pt x="159" y="404"/>
                    <a:pt x="153" y="409"/>
                  </a:cubicBezTo>
                  <a:cubicBezTo>
                    <a:pt x="151" y="412"/>
                    <a:pt x="147" y="420"/>
                    <a:pt x="145" y="421"/>
                  </a:cubicBezTo>
                  <a:cubicBezTo>
                    <a:pt x="143" y="423"/>
                    <a:pt x="143" y="416"/>
                    <a:pt x="141" y="417"/>
                  </a:cubicBezTo>
                  <a:cubicBezTo>
                    <a:pt x="137" y="419"/>
                    <a:pt x="138" y="413"/>
                    <a:pt x="130" y="418"/>
                  </a:cubicBezTo>
                  <a:cubicBezTo>
                    <a:pt x="127" y="420"/>
                    <a:pt x="117" y="417"/>
                    <a:pt x="129" y="413"/>
                  </a:cubicBezTo>
                  <a:cubicBezTo>
                    <a:pt x="131" y="413"/>
                    <a:pt x="147" y="401"/>
                    <a:pt x="147" y="400"/>
                  </a:cubicBezTo>
                  <a:cubicBezTo>
                    <a:pt x="148" y="398"/>
                    <a:pt x="137" y="393"/>
                    <a:pt x="136" y="393"/>
                  </a:cubicBezTo>
                  <a:cubicBezTo>
                    <a:pt x="135" y="393"/>
                    <a:pt x="130" y="401"/>
                    <a:pt x="125" y="403"/>
                  </a:cubicBezTo>
                  <a:cubicBezTo>
                    <a:pt x="117" y="405"/>
                    <a:pt x="117" y="406"/>
                    <a:pt x="113" y="407"/>
                  </a:cubicBezTo>
                  <a:cubicBezTo>
                    <a:pt x="110" y="408"/>
                    <a:pt x="109" y="404"/>
                    <a:pt x="107" y="405"/>
                  </a:cubicBezTo>
                  <a:cubicBezTo>
                    <a:pt x="104" y="406"/>
                    <a:pt x="104" y="408"/>
                    <a:pt x="102" y="408"/>
                  </a:cubicBezTo>
                  <a:cubicBezTo>
                    <a:pt x="97" y="408"/>
                    <a:pt x="100" y="401"/>
                    <a:pt x="100" y="401"/>
                  </a:cubicBezTo>
                  <a:cubicBezTo>
                    <a:pt x="104" y="399"/>
                    <a:pt x="103" y="401"/>
                    <a:pt x="109" y="399"/>
                  </a:cubicBezTo>
                  <a:cubicBezTo>
                    <a:pt x="111" y="398"/>
                    <a:pt x="117" y="396"/>
                    <a:pt x="117" y="393"/>
                  </a:cubicBezTo>
                  <a:cubicBezTo>
                    <a:pt x="114" y="382"/>
                    <a:pt x="109" y="392"/>
                    <a:pt x="107" y="388"/>
                  </a:cubicBezTo>
                  <a:cubicBezTo>
                    <a:pt x="105" y="384"/>
                    <a:pt x="102" y="386"/>
                    <a:pt x="101" y="384"/>
                  </a:cubicBezTo>
                  <a:cubicBezTo>
                    <a:pt x="99" y="379"/>
                    <a:pt x="99" y="398"/>
                    <a:pt x="95" y="384"/>
                  </a:cubicBezTo>
                  <a:cubicBezTo>
                    <a:pt x="93" y="377"/>
                    <a:pt x="98" y="377"/>
                    <a:pt x="87" y="374"/>
                  </a:cubicBezTo>
                  <a:cubicBezTo>
                    <a:pt x="87" y="374"/>
                    <a:pt x="85" y="373"/>
                    <a:pt x="84" y="373"/>
                  </a:cubicBezTo>
                  <a:cubicBezTo>
                    <a:pt x="84" y="372"/>
                    <a:pt x="85" y="371"/>
                    <a:pt x="85" y="371"/>
                  </a:cubicBezTo>
                  <a:cubicBezTo>
                    <a:pt x="85" y="371"/>
                    <a:pt x="82" y="368"/>
                    <a:pt x="81" y="368"/>
                  </a:cubicBezTo>
                  <a:cubicBezTo>
                    <a:pt x="81" y="368"/>
                    <a:pt x="78" y="370"/>
                    <a:pt x="78" y="370"/>
                  </a:cubicBezTo>
                  <a:cubicBezTo>
                    <a:pt x="78" y="370"/>
                    <a:pt x="77" y="370"/>
                    <a:pt x="76" y="370"/>
                  </a:cubicBezTo>
                  <a:cubicBezTo>
                    <a:pt x="76" y="369"/>
                    <a:pt x="79" y="369"/>
                    <a:pt x="83" y="367"/>
                  </a:cubicBezTo>
                  <a:cubicBezTo>
                    <a:pt x="85" y="367"/>
                    <a:pt x="86" y="370"/>
                    <a:pt x="88" y="370"/>
                  </a:cubicBezTo>
                  <a:cubicBezTo>
                    <a:pt x="90" y="371"/>
                    <a:pt x="94" y="370"/>
                    <a:pt x="94" y="369"/>
                  </a:cubicBezTo>
                  <a:cubicBezTo>
                    <a:pt x="95" y="368"/>
                    <a:pt x="90" y="365"/>
                    <a:pt x="91" y="360"/>
                  </a:cubicBezTo>
                  <a:cubicBezTo>
                    <a:pt x="91" y="358"/>
                    <a:pt x="93" y="358"/>
                    <a:pt x="91" y="357"/>
                  </a:cubicBezTo>
                  <a:cubicBezTo>
                    <a:pt x="89" y="356"/>
                    <a:pt x="89" y="355"/>
                    <a:pt x="89" y="355"/>
                  </a:cubicBezTo>
                  <a:cubicBezTo>
                    <a:pt x="76" y="354"/>
                    <a:pt x="76" y="354"/>
                    <a:pt x="76" y="354"/>
                  </a:cubicBezTo>
                  <a:cubicBezTo>
                    <a:pt x="76" y="354"/>
                    <a:pt x="76" y="354"/>
                    <a:pt x="74" y="353"/>
                  </a:cubicBezTo>
                  <a:cubicBezTo>
                    <a:pt x="72" y="352"/>
                    <a:pt x="70" y="351"/>
                    <a:pt x="70" y="351"/>
                  </a:cubicBezTo>
                  <a:cubicBezTo>
                    <a:pt x="66" y="348"/>
                    <a:pt x="66" y="348"/>
                    <a:pt x="66" y="348"/>
                  </a:cubicBezTo>
                  <a:cubicBezTo>
                    <a:pt x="66" y="348"/>
                    <a:pt x="62" y="349"/>
                    <a:pt x="61" y="349"/>
                  </a:cubicBezTo>
                  <a:cubicBezTo>
                    <a:pt x="61" y="349"/>
                    <a:pt x="62" y="353"/>
                    <a:pt x="62" y="353"/>
                  </a:cubicBezTo>
                  <a:cubicBezTo>
                    <a:pt x="61" y="354"/>
                    <a:pt x="61" y="358"/>
                    <a:pt x="57" y="355"/>
                  </a:cubicBezTo>
                  <a:cubicBezTo>
                    <a:pt x="56" y="354"/>
                    <a:pt x="53" y="351"/>
                    <a:pt x="52" y="351"/>
                  </a:cubicBezTo>
                  <a:cubicBezTo>
                    <a:pt x="51" y="352"/>
                    <a:pt x="47" y="351"/>
                    <a:pt x="47" y="350"/>
                  </a:cubicBezTo>
                  <a:cubicBezTo>
                    <a:pt x="46" y="349"/>
                    <a:pt x="43" y="348"/>
                    <a:pt x="43" y="348"/>
                  </a:cubicBezTo>
                  <a:cubicBezTo>
                    <a:pt x="43" y="348"/>
                    <a:pt x="46" y="344"/>
                    <a:pt x="45" y="343"/>
                  </a:cubicBezTo>
                  <a:cubicBezTo>
                    <a:pt x="44" y="343"/>
                    <a:pt x="50" y="345"/>
                    <a:pt x="50" y="345"/>
                  </a:cubicBezTo>
                  <a:cubicBezTo>
                    <a:pt x="50" y="345"/>
                    <a:pt x="50" y="340"/>
                    <a:pt x="51" y="340"/>
                  </a:cubicBezTo>
                  <a:cubicBezTo>
                    <a:pt x="52" y="339"/>
                    <a:pt x="49" y="339"/>
                    <a:pt x="48" y="338"/>
                  </a:cubicBezTo>
                  <a:cubicBezTo>
                    <a:pt x="47" y="337"/>
                    <a:pt x="46" y="334"/>
                    <a:pt x="46" y="334"/>
                  </a:cubicBezTo>
                  <a:cubicBezTo>
                    <a:pt x="46" y="334"/>
                    <a:pt x="44" y="333"/>
                    <a:pt x="44" y="332"/>
                  </a:cubicBezTo>
                  <a:cubicBezTo>
                    <a:pt x="43" y="328"/>
                    <a:pt x="46" y="325"/>
                    <a:pt x="47" y="325"/>
                  </a:cubicBezTo>
                  <a:cubicBezTo>
                    <a:pt x="48" y="326"/>
                    <a:pt x="48" y="326"/>
                    <a:pt x="49" y="326"/>
                  </a:cubicBezTo>
                  <a:cubicBezTo>
                    <a:pt x="51" y="327"/>
                    <a:pt x="51" y="327"/>
                    <a:pt x="51" y="327"/>
                  </a:cubicBezTo>
                  <a:cubicBezTo>
                    <a:pt x="51" y="327"/>
                    <a:pt x="53" y="330"/>
                    <a:pt x="53" y="330"/>
                  </a:cubicBezTo>
                  <a:cubicBezTo>
                    <a:pt x="54" y="330"/>
                    <a:pt x="57" y="333"/>
                    <a:pt x="57" y="333"/>
                  </a:cubicBezTo>
                  <a:cubicBezTo>
                    <a:pt x="57" y="333"/>
                    <a:pt x="59" y="337"/>
                    <a:pt x="60" y="338"/>
                  </a:cubicBezTo>
                  <a:cubicBezTo>
                    <a:pt x="61" y="338"/>
                    <a:pt x="61" y="336"/>
                    <a:pt x="63" y="336"/>
                  </a:cubicBezTo>
                  <a:cubicBezTo>
                    <a:pt x="65" y="337"/>
                    <a:pt x="67" y="339"/>
                    <a:pt x="68" y="338"/>
                  </a:cubicBezTo>
                  <a:cubicBezTo>
                    <a:pt x="69" y="338"/>
                    <a:pt x="70" y="333"/>
                    <a:pt x="70" y="333"/>
                  </a:cubicBezTo>
                  <a:cubicBezTo>
                    <a:pt x="70" y="333"/>
                    <a:pt x="64" y="329"/>
                    <a:pt x="63" y="329"/>
                  </a:cubicBezTo>
                  <a:cubicBezTo>
                    <a:pt x="63" y="328"/>
                    <a:pt x="61" y="327"/>
                    <a:pt x="61" y="326"/>
                  </a:cubicBezTo>
                  <a:cubicBezTo>
                    <a:pt x="60" y="326"/>
                    <a:pt x="58" y="325"/>
                    <a:pt x="58" y="325"/>
                  </a:cubicBezTo>
                  <a:cubicBezTo>
                    <a:pt x="58" y="325"/>
                    <a:pt x="57" y="322"/>
                    <a:pt x="57" y="322"/>
                  </a:cubicBezTo>
                  <a:cubicBezTo>
                    <a:pt x="56" y="321"/>
                    <a:pt x="57" y="319"/>
                    <a:pt x="57" y="319"/>
                  </a:cubicBezTo>
                  <a:cubicBezTo>
                    <a:pt x="58" y="318"/>
                    <a:pt x="60" y="317"/>
                    <a:pt x="61" y="317"/>
                  </a:cubicBezTo>
                  <a:cubicBezTo>
                    <a:pt x="62" y="317"/>
                    <a:pt x="65" y="316"/>
                    <a:pt x="65" y="316"/>
                  </a:cubicBezTo>
                  <a:cubicBezTo>
                    <a:pt x="66" y="311"/>
                    <a:pt x="66" y="311"/>
                    <a:pt x="66" y="311"/>
                  </a:cubicBezTo>
                  <a:cubicBezTo>
                    <a:pt x="66" y="311"/>
                    <a:pt x="68" y="307"/>
                    <a:pt x="68" y="307"/>
                  </a:cubicBezTo>
                  <a:cubicBezTo>
                    <a:pt x="67" y="307"/>
                    <a:pt x="60" y="310"/>
                    <a:pt x="60" y="309"/>
                  </a:cubicBezTo>
                  <a:cubicBezTo>
                    <a:pt x="59" y="309"/>
                    <a:pt x="57" y="309"/>
                    <a:pt x="57" y="308"/>
                  </a:cubicBezTo>
                  <a:cubicBezTo>
                    <a:pt x="56" y="307"/>
                    <a:pt x="56" y="305"/>
                    <a:pt x="56" y="304"/>
                  </a:cubicBezTo>
                  <a:cubicBezTo>
                    <a:pt x="56" y="303"/>
                    <a:pt x="57" y="301"/>
                    <a:pt x="57" y="301"/>
                  </a:cubicBezTo>
                  <a:cubicBezTo>
                    <a:pt x="57" y="301"/>
                    <a:pt x="56" y="299"/>
                    <a:pt x="55" y="299"/>
                  </a:cubicBezTo>
                  <a:cubicBezTo>
                    <a:pt x="55" y="298"/>
                    <a:pt x="54" y="296"/>
                    <a:pt x="54" y="296"/>
                  </a:cubicBezTo>
                  <a:cubicBezTo>
                    <a:pt x="54" y="296"/>
                    <a:pt x="47" y="292"/>
                    <a:pt x="47" y="292"/>
                  </a:cubicBezTo>
                  <a:cubicBezTo>
                    <a:pt x="47" y="291"/>
                    <a:pt x="47" y="288"/>
                    <a:pt x="48" y="288"/>
                  </a:cubicBezTo>
                  <a:cubicBezTo>
                    <a:pt x="48" y="287"/>
                    <a:pt x="47" y="285"/>
                    <a:pt x="49" y="283"/>
                  </a:cubicBezTo>
                  <a:cubicBezTo>
                    <a:pt x="52" y="281"/>
                    <a:pt x="54" y="275"/>
                    <a:pt x="54" y="275"/>
                  </a:cubicBezTo>
                  <a:cubicBezTo>
                    <a:pt x="54" y="275"/>
                    <a:pt x="47" y="274"/>
                    <a:pt x="47" y="274"/>
                  </a:cubicBezTo>
                  <a:cubicBezTo>
                    <a:pt x="46" y="274"/>
                    <a:pt x="43" y="278"/>
                    <a:pt x="43" y="278"/>
                  </a:cubicBezTo>
                  <a:cubicBezTo>
                    <a:pt x="43" y="278"/>
                    <a:pt x="39" y="279"/>
                    <a:pt x="39" y="280"/>
                  </a:cubicBezTo>
                  <a:cubicBezTo>
                    <a:pt x="38" y="280"/>
                    <a:pt x="33" y="281"/>
                    <a:pt x="33" y="282"/>
                  </a:cubicBezTo>
                  <a:cubicBezTo>
                    <a:pt x="32" y="282"/>
                    <a:pt x="30" y="284"/>
                    <a:pt x="29" y="284"/>
                  </a:cubicBezTo>
                  <a:cubicBezTo>
                    <a:pt x="28" y="285"/>
                    <a:pt x="24" y="287"/>
                    <a:pt x="24" y="287"/>
                  </a:cubicBezTo>
                  <a:cubicBezTo>
                    <a:pt x="24" y="287"/>
                    <a:pt x="20" y="287"/>
                    <a:pt x="20" y="287"/>
                  </a:cubicBezTo>
                  <a:cubicBezTo>
                    <a:pt x="20" y="286"/>
                    <a:pt x="20" y="279"/>
                    <a:pt x="20" y="279"/>
                  </a:cubicBezTo>
                  <a:cubicBezTo>
                    <a:pt x="20" y="279"/>
                    <a:pt x="22" y="278"/>
                    <a:pt x="22" y="277"/>
                  </a:cubicBezTo>
                  <a:cubicBezTo>
                    <a:pt x="22" y="277"/>
                    <a:pt x="21" y="273"/>
                    <a:pt x="20" y="272"/>
                  </a:cubicBezTo>
                  <a:cubicBezTo>
                    <a:pt x="20" y="272"/>
                    <a:pt x="20" y="267"/>
                    <a:pt x="20" y="266"/>
                  </a:cubicBezTo>
                  <a:cubicBezTo>
                    <a:pt x="20" y="264"/>
                    <a:pt x="19" y="261"/>
                    <a:pt x="19" y="261"/>
                  </a:cubicBezTo>
                  <a:cubicBezTo>
                    <a:pt x="18" y="256"/>
                    <a:pt x="18" y="256"/>
                    <a:pt x="18" y="256"/>
                  </a:cubicBezTo>
                  <a:cubicBezTo>
                    <a:pt x="19" y="252"/>
                    <a:pt x="19" y="252"/>
                    <a:pt x="19" y="252"/>
                  </a:cubicBezTo>
                  <a:cubicBezTo>
                    <a:pt x="20" y="250"/>
                    <a:pt x="20" y="250"/>
                    <a:pt x="20" y="250"/>
                  </a:cubicBezTo>
                  <a:cubicBezTo>
                    <a:pt x="20" y="250"/>
                    <a:pt x="22" y="246"/>
                    <a:pt x="22" y="246"/>
                  </a:cubicBezTo>
                  <a:cubicBezTo>
                    <a:pt x="22" y="245"/>
                    <a:pt x="24" y="241"/>
                    <a:pt x="24" y="241"/>
                  </a:cubicBezTo>
                  <a:cubicBezTo>
                    <a:pt x="25" y="240"/>
                    <a:pt x="31" y="234"/>
                    <a:pt x="31" y="234"/>
                  </a:cubicBezTo>
                  <a:cubicBezTo>
                    <a:pt x="34" y="230"/>
                    <a:pt x="34" y="230"/>
                    <a:pt x="34" y="230"/>
                  </a:cubicBezTo>
                  <a:cubicBezTo>
                    <a:pt x="34" y="230"/>
                    <a:pt x="38" y="230"/>
                    <a:pt x="39" y="230"/>
                  </a:cubicBezTo>
                  <a:cubicBezTo>
                    <a:pt x="39" y="230"/>
                    <a:pt x="43" y="227"/>
                    <a:pt x="43" y="227"/>
                  </a:cubicBezTo>
                  <a:cubicBezTo>
                    <a:pt x="44" y="225"/>
                    <a:pt x="44" y="225"/>
                    <a:pt x="44" y="225"/>
                  </a:cubicBezTo>
                  <a:cubicBezTo>
                    <a:pt x="47" y="225"/>
                    <a:pt x="47" y="225"/>
                    <a:pt x="47" y="225"/>
                  </a:cubicBezTo>
                  <a:cubicBezTo>
                    <a:pt x="47" y="225"/>
                    <a:pt x="49" y="223"/>
                    <a:pt x="50" y="223"/>
                  </a:cubicBezTo>
                  <a:cubicBezTo>
                    <a:pt x="50" y="223"/>
                    <a:pt x="52" y="223"/>
                    <a:pt x="54" y="223"/>
                  </a:cubicBezTo>
                  <a:cubicBezTo>
                    <a:pt x="56" y="223"/>
                    <a:pt x="57" y="222"/>
                    <a:pt x="58" y="222"/>
                  </a:cubicBezTo>
                  <a:cubicBezTo>
                    <a:pt x="58" y="223"/>
                    <a:pt x="62" y="227"/>
                    <a:pt x="62" y="227"/>
                  </a:cubicBezTo>
                  <a:cubicBezTo>
                    <a:pt x="74" y="225"/>
                    <a:pt x="74" y="225"/>
                    <a:pt x="74" y="225"/>
                  </a:cubicBezTo>
                  <a:cubicBezTo>
                    <a:pt x="79" y="223"/>
                    <a:pt x="79" y="223"/>
                    <a:pt x="79" y="223"/>
                  </a:cubicBezTo>
                  <a:cubicBezTo>
                    <a:pt x="79" y="223"/>
                    <a:pt x="79" y="220"/>
                    <a:pt x="79" y="220"/>
                  </a:cubicBezTo>
                  <a:cubicBezTo>
                    <a:pt x="78" y="219"/>
                    <a:pt x="73" y="218"/>
                    <a:pt x="73" y="218"/>
                  </a:cubicBezTo>
                  <a:cubicBezTo>
                    <a:pt x="73" y="218"/>
                    <a:pt x="72" y="218"/>
                    <a:pt x="73" y="218"/>
                  </a:cubicBezTo>
                  <a:cubicBezTo>
                    <a:pt x="73" y="217"/>
                    <a:pt x="75" y="213"/>
                    <a:pt x="75" y="213"/>
                  </a:cubicBezTo>
                  <a:cubicBezTo>
                    <a:pt x="76" y="213"/>
                    <a:pt x="77" y="213"/>
                    <a:pt x="79" y="213"/>
                  </a:cubicBezTo>
                  <a:cubicBezTo>
                    <a:pt x="81" y="213"/>
                    <a:pt x="85" y="213"/>
                    <a:pt x="85" y="213"/>
                  </a:cubicBezTo>
                  <a:cubicBezTo>
                    <a:pt x="85" y="213"/>
                    <a:pt x="87" y="215"/>
                    <a:pt x="85" y="216"/>
                  </a:cubicBezTo>
                  <a:cubicBezTo>
                    <a:pt x="84" y="217"/>
                    <a:pt x="83" y="217"/>
                    <a:pt x="83" y="218"/>
                  </a:cubicBezTo>
                  <a:cubicBezTo>
                    <a:pt x="83" y="218"/>
                    <a:pt x="83" y="220"/>
                    <a:pt x="84" y="220"/>
                  </a:cubicBezTo>
                  <a:cubicBezTo>
                    <a:pt x="84" y="220"/>
                    <a:pt x="89" y="219"/>
                    <a:pt x="89" y="219"/>
                  </a:cubicBezTo>
                  <a:cubicBezTo>
                    <a:pt x="89" y="219"/>
                    <a:pt x="90" y="217"/>
                    <a:pt x="92" y="217"/>
                  </a:cubicBezTo>
                  <a:cubicBezTo>
                    <a:pt x="93" y="216"/>
                    <a:pt x="96" y="215"/>
                    <a:pt x="96" y="215"/>
                  </a:cubicBezTo>
                  <a:cubicBezTo>
                    <a:pt x="106" y="214"/>
                    <a:pt x="106" y="214"/>
                    <a:pt x="106" y="214"/>
                  </a:cubicBezTo>
                  <a:cubicBezTo>
                    <a:pt x="113" y="212"/>
                    <a:pt x="113" y="212"/>
                    <a:pt x="113" y="212"/>
                  </a:cubicBezTo>
                  <a:cubicBezTo>
                    <a:pt x="113" y="212"/>
                    <a:pt x="121" y="207"/>
                    <a:pt x="123" y="207"/>
                  </a:cubicBezTo>
                  <a:cubicBezTo>
                    <a:pt x="126" y="208"/>
                    <a:pt x="128" y="208"/>
                    <a:pt x="129" y="207"/>
                  </a:cubicBezTo>
                  <a:cubicBezTo>
                    <a:pt x="130" y="206"/>
                    <a:pt x="132" y="203"/>
                    <a:pt x="132" y="203"/>
                  </a:cubicBezTo>
                  <a:cubicBezTo>
                    <a:pt x="130" y="202"/>
                    <a:pt x="130" y="202"/>
                    <a:pt x="130" y="202"/>
                  </a:cubicBezTo>
                  <a:cubicBezTo>
                    <a:pt x="125" y="202"/>
                    <a:pt x="125" y="202"/>
                    <a:pt x="125" y="202"/>
                  </a:cubicBezTo>
                  <a:cubicBezTo>
                    <a:pt x="125" y="202"/>
                    <a:pt x="120" y="203"/>
                    <a:pt x="120" y="203"/>
                  </a:cubicBezTo>
                  <a:cubicBezTo>
                    <a:pt x="119" y="202"/>
                    <a:pt x="116" y="202"/>
                    <a:pt x="117" y="201"/>
                  </a:cubicBezTo>
                  <a:cubicBezTo>
                    <a:pt x="118" y="199"/>
                    <a:pt x="118" y="199"/>
                    <a:pt x="120" y="197"/>
                  </a:cubicBezTo>
                  <a:cubicBezTo>
                    <a:pt x="121" y="196"/>
                    <a:pt x="122" y="195"/>
                    <a:pt x="123" y="194"/>
                  </a:cubicBezTo>
                  <a:cubicBezTo>
                    <a:pt x="125" y="194"/>
                    <a:pt x="125" y="193"/>
                    <a:pt x="127" y="192"/>
                  </a:cubicBezTo>
                  <a:cubicBezTo>
                    <a:pt x="129" y="191"/>
                    <a:pt x="129" y="191"/>
                    <a:pt x="133" y="189"/>
                  </a:cubicBezTo>
                  <a:cubicBezTo>
                    <a:pt x="137" y="188"/>
                    <a:pt x="145" y="182"/>
                    <a:pt x="146" y="182"/>
                  </a:cubicBezTo>
                  <a:cubicBezTo>
                    <a:pt x="147" y="182"/>
                    <a:pt x="148" y="183"/>
                    <a:pt x="152" y="181"/>
                  </a:cubicBezTo>
                  <a:cubicBezTo>
                    <a:pt x="157" y="180"/>
                    <a:pt x="160" y="177"/>
                    <a:pt x="159" y="177"/>
                  </a:cubicBezTo>
                  <a:cubicBezTo>
                    <a:pt x="158" y="177"/>
                    <a:pt x="156" y="176"/>
                    <a:pt x="154" y="177"/>
                  </a:cubicBezTo>
                  <a:cubicBezTo>
                    <a:pt x="151" y="178"/>
                    <a:pt x="153" y="176"/>
                    <a:pt x="149" y="178"/>
                  </a:cubicBezTo>
                  <a:cubicBezTo>
                    <a:pt x="144" y="181"/>
                    <a:pt x="137" y="183"/>
                    <a:pt x="135" y="183"/>
                  </a:cubicBezTo>
                  <a:cubicBezTo>
                    <a:pt x="133" y="182"/>
                    <a:pt x="131" y="181"/>
                    <a:pt x="129" y="179"/>
                  </a:cubicBezTo>
                  <a:cubicBezTo>
                    <a:pt x="126" y="177"/>
                    <a:pt x="120" y="177"/>
                    <a:pt x="120" y="176"/>
                  </a:cubicBezTo>
                  <a:cubicBezTo>
                    <a:pt x="119" y="176"/>
                    <a:pt x="111" y="179"/>
                    <a:pt x="111" y="179"/>
                  </a:cubicBezTo>
                  <a:cubicBezTo>
                    <a:pt x="111" y="179"/>
                    <a:pt x="100" y="180"/>
                    <a:pt x="97" y="180"/>
                  </a:cubicBezTo>
                  <a:cubicBezTo>
                    <a:pt x="95" y="180"/>
                    <a:pt x="89" y="179"/>
                    <a:pt x="88" y="179"/>
                  </a:cubicBezTo>
                  <a:cubicBezTo>
                    <a:pt x="88" y="179"/>
                    <a:pt x="82" y="181"/>
                    <a:pt x="82" y="181"/>
                  </a:cubicBezTo>
                  <a:cubicBezTo>
                    <a:pt x="81" y="181"/>
                    <a:pt x="77" y="187"/>
                    <a:pt x="75" y="188"/>
                  </a:cubicBezTo>
                  <a:cubicBezTo>
                    <a:pt x="73" y="189"/>
                    <a:pt x="68" y="188"/>
                    <a:pt x="68" y="188"/>
                  </a:cubicBezTo>
                  <a:cubicBezTo>
                    <a:pt x="68" y="188"/>
                    <a:pt x="66" y="190"/>
                    <a:pt x="64" y="191"/>
                  </a:cubicBezTo>
                  <a:cubicBezTo>
                    <a:pt x="62" y="192"/>
                    <a:pt x="59" y="194"/>
                    <a:pt x="57" y="195"/>
                  </a:cubicBezTo>
                  <a:cubicBezTo>
                    <a:pt x="55" y="196"/>
                    <a:pt x="54" y="204"/>
                    <a:pt x="54" y="205"/>
                  </a:cubicBezTo>
                  <a:cubicBezTo>
                    <a:pt x="53" y="207"/>
                    <a:pt x="48" y="214"/>
                    <a:pt x="48" y="214"/>
                  </a:cubicBezTo>
                  <a:cubicBezTo>
                    <a:pt x="43" y="219"/>
                    <a:pt x="43" y="219"/>
                    <a:pt x="43" y="219"/>
                  </a:cubicBezTo>
                  <a:cubicBezTo>
                    <a:pt x="43" y="219"/>
                    <a:pt x="39" y="223"/>
                    <a:pt x="38" y="223"/>
                  </a:cubicBezTo>
                  <a:cubicBezTo>
                    <a:pt x="37" y="224"/>
                    <a:pt x="31" y="230"/>
                    <a:pt x="31" y="230"/>
                  </a:cubicBezTo>
                  <a:cubicBezTo>
                    <a:pt x="31" y="230"/>
                    <a:pt x="29" y="229"/>
                    <a:pt x="29" y="229"/>
                  </a:cubicBezTo>
                  <a:cubicBezTo>
                    <a:pt x="29" y="229"/>
                    <a:pt x="25" y="235"/>
                    <a:pt x="25" y="235"/>
                  </a:cubicBezTo>
                  <a:cubicBezTo>
                    <a:pt x="25" y="235"/>
                    <a:pt x="23" y="240"/>
                    <a:pt x="22" y="241"/>
                  </a:cubicBezTo>
                  <a:cubicBezTo>
                    <a:pt x="22" y="242"/>
                    <a:pt x="18" y="248"/>
                    <a:pt x="18" y="248"/>
                  </a:cubicBezTo>
                  <a:cubicBezTo>
                    <a:pt x="17" y="250"/>
                    <a:pt x="17" y="250"/>
                    <a:pt x="17" y="250"/>
                  </a:cubicBezTo>
                  <a:cubicBezTo>
                    <a:pt x="16" y="254"/>
                    <a:pt x="16" y="254"/>
                    <a:pt x="16" y="254"/>
                  </a:cubicBezTo>
                  <a:cubicBezTo>
                    <a:pt x="16" y="254"/>
                    <a:pt x="14" y="256"/>
                    <a:pt x="14" y="255"/>
                  </a:cubicBezTo>
                  <a:cubicBezTo>
                    <a:pt x="14" y="254"/>
                    <a:pt x="14" y="250"/>
                    <a:pt x="15" y="249"/>
                  </a:cubicBezTo>
                  <a:cubicBezTo>
                    <a:pt x="16" y="248"/>
                    <a:pt x="16" y="246"/>
                    <a:pt x="16" y="246"/>
                  </a:cubicBezTo>
                  <a:cubicBezTo>
                    <a:pt x="15" y="241"/>
                    <a:pt x="15" y="241"/>
                    <a:pt x="15" y="241"/>
                  </a:cubicBezTo>
                  <a:cubicBezTo>
                    <a:pt x="15" y="241"/>
                    <a:pt x="14" y="243"/>
                    <a:pt x="15" y="240"/>
                  </a:cubicBezTo>
                  <a:cubicBezTo>
                    <a:pt x="16" y="237"/>
                    <a:pt x="15" y="237"/>
                    <a:pt x="16" y="236"/>
                  </a:cubicBezTo>
                  <a:cubicBezTo>
                    <a:pt x="18" y="235"/>
                    <a:pt x="17" y="235"/>
                    <a:pt x="20" y="233"/>
                  </a:cubicBezTo>
                  <a:cubicBezTo>
                    <a:pt x="22" y="231"/>
                    <a:pt x="21" y="230"/>
                    <a:pt x="22" y="230"/>
                  </a:cubicBezTo>
                  <a:cubicBezTo>
                    <a:pt x="24" y="229"/>
                    <a:pt x="24" y="229"/>
                    <a:pt x="26" y="228"/>
                  </a:cubicBezTo>
                  <a:cubicBezTo>
                    <a:pt x="29" y="226"/>
                    <a:pt x="30" y="225"/>
                    <a:pt x="31" y="224"/>
                  </a:cubicBezTo>
                  <a:cubicBezTo>
                    <a:pt x="31" y="223"/>
                    <a:pt x="36" y="221"/>
                    <a:pt x="35" y="220"/>
                  </a:cubicBezTo>
                  <a:cubicBezTo>
                    <a:pt x="35" y="219"/>
                    <a:pt x="36" y="217"/>
                    <a:pt x="33" y="217"/>
                  </a:cubicBezTo>
                  <a:cubicBezTo>
                    <a:pt x="31" y="217"/>
                    <a:pt x="27" y="219"/>
                    <a:pt x="25" y="220"/>
                  </a:cubicBezTo>
                  <a:cubicBezTo>
                    <a:pt x="22" y="221"/>
                    <a:pt x="19" y="223"/>
                    <a:pt x="19" y="223"/>
                  </a:cubicBezTo>
                  <a:cubicBezTo>
                    <a:pt x="19" y="223"/>
                    <a:pt x="12" y="225"/>
                    <a:pt x="11" y="225"/>
                  </a:cubicBezTo>
                  <a:cubicBezTo>
                    <a:pt x="10" y="224"/>
                    <a:pt x="8" y="225"/>
                    <a:pt x="7" y="225"/>
                  </a:cubicBezTo>
                  <a:cubicBezTo>
                    <a:pt x="5" y="226"/>
                    <a:pt x="1" y="224"/>
                    <a:pt x="1" y="224"/>
                  </a:cubicBezTo>
                  <a:cubicBezTo>
                    <a:pt x="0" y="217"/>
                    <a:pt x="0" y="217"/>
                    <a:pt x="0" y="217"/>
                  </a:cubicBezTo>
                  <a:cubicBezTo>
                    <a:pt x="0" y="217"/>
                    <a:pt x="0" y="217"/>
                    <a:pt x="0" y="217"/>
                  </a:cubicBezTo>
                  <a:cubicBezTo>
                    <a:pt x="1" y="217"/>
                    <a:pt x="1" y="218"/>
                    <a:pt x="1" y="218"/>
                  </a:cubicBezTo>
                  <a:cubicBezTo>
                    <a:pt x="1" y="218"/>
                    <a:pt x="1" y="218"/>
                    <a:pt x="1" y="218"/>
                  </a:cubicBezTo>
                  <a:cubicBezTo>
                    <a:pt x="2" y="219"/>
                    <a:pt x="7" y="219"/>
                    <a:pt x="7" y="219"/>
                  </a:cubicBezTo>
                  <a:cubicBezTo>
                    <a:pt x="11" y="215"/>
                    <a:pt x="11" y="215"/>
                    <a:pt x="11" y="215"/>
                  </a:cubicBezTo>
                  <a:cubicBezTo>
                    <a:pt x="16" y="208"/>
                    <a:pt x="16" y="208"/>
                    <a:pt x="16" y="208"/>
                  </a:cubicBezTo>
                  <a:cubicBezTo>
                    <a:pt x="11" y="197"/>
                    <a:pt x="11" y="197"/>
                    <a:pt x="11" y="197"/>
                  </a:cubicBezTo>
                  <a:cubicBezTo>
                    <a:pt x="11" y="197"/>
                    <a:pt x="11" y="197"/>
                    <a:pt x="11" y="197"/>
                  </a:cubicBezTo>
                  <a:cubicBezTo>
                    <a:pt x="11" y="197"/>
                    <a:pt x="11" y="197"/>
                    <a:pt x="11" y="197"/>
                  </a:cubicBezTo>
                  <a:cubicBezTo>
                    <a:pt x="11" y="197"/>
                    <a:pt x="11" y="197"/>
                    <a:pt x="11" y="197"/>
                  </a:cubicBezTo>
                  <a:cubicBezTo>
                    <a:pt x="11" y="196"/>
                    <a:pt x="12" y="192"/>
                    <a:pt x="12" y="191"/>
                  </a:cubicBezTo>
                  <a:cubicBezTo>
                    <a:pt x="12" y="190"/>
                    <a:pt x="14" y="186"/>
                    <a:pt x="14" y="186"/>
                  </a:cubicBezTo>
                  <a:cubicBezTo>
                    <a:pt x="16" y="183"/>
                    <a:pt x="16" y="183"/>
                    <a:pt x="16" y="183"/>
                  </a:cubicBezTo>
                  <a:cubicBezTo>
                    <a:pt x="16" y="183"/>
                    <a:pt x="20" y="182"/>
                    <a:pt x="21" y="182"/>
                  </a:cubicBezTo>
                  <a:cubicBezTo>
                    <a:pt x="23" y="182"/>
                    <a:pt x="18" y="176"/>
                    <a:pt x="18" y="175"/>
                  </a:cubicBezTo>
                  <a:cubicBezTo>
                    <a:pt x="18" y="174"/>
                    <a:pt x="16" y="169"/>
                    <a:pt x="16" y="169"/>
                  </a:cubicBezTo>
                  <a:cubicBezTo>
                    <a:pt x="16" y="169"/>
                    <a:pt x="11" y="166"/>
                    <a:pt x="10" y="166"/>
                  </a:cubicBezTo>
                  <a:cubicBezTo>
                    <a:pt x="9" y="166"/>
                    <a:pt x="4" y="165"/>
                    <a:pt x="2" y="164"/>
                  </a:cubicBezTo>
                  <a:cubicBezTo>
                    <a:pt x="2" y="164"/>
                    <a:pt x="2" y="164"/>
                    <a:pt x="2" y="164"/>
                  </a:cubicBezTo>
                  <a:cubicBezTo>
                    <a:pt x="2" y="164"/>
                    <a:pt x="2" y="164"/>
                    <a:pt x="2" y="164"/>
                  </a:cubicBezTo>
                  <a:cubicBezTo>
                    <a:pt x="2" y="164"/>
                    <a:pt x="1" y="163"/>
                    <a:pt x="1" y="162"/>
                  </a:cubicBezTo>
                  <a:cubicBezTo>
                    <a:pt x="1" y="162"/>
                    <a:pt x="1" y="162"/>
                    <a:pt x="1" y="162"/>
                  </a:cubicBezTo>
                  <a:cubicBezTo>
                    <a:pt x="1" y="162"/>
                    <a:pt x="1" y="162"/>
                    <a:pt x="1" y="162"/>
                  </a:cubicBezTo>
                  <a:cubicBezTo>
                    <a:pt x="1" y="161"/>
                    <a:pt x="1" y="161"/>
                    <a:pt x="1" y="161"/>
                  </a:cubicBezTo>
                  <a:cubicBezTo>
                    <a:pt x="1" y="161"/>
                    <a:pt x="1" y="161"/>
                    <a:pt x="1" y="161"/>
                  </a:cubicBezTo>
                  <a:cubicBezTo>
                    <a:pt x="1" y="161"/>
                    <a:pt x="1" y="161"/>
                    <a:pt x="1" y="161"/>
                  </a:cubicBezTo>
                  <a:cubicBezTo>
                    <a:pt x="1" y="161"/>
                    <a:pt x="1" y="161"/>
                    <a:pt x="1" y="161"/>
                  </a:cubicBezTo>
                  <a:cubicBezTo>
                    <a:pt x="1" y="161"/>
                    <a:pt x="1" y="161"/>
                    <a:pt x="1" y="161"/>
                  </a:cubicBezTo>
                  <a:cubicBezTo>
                    <a:pt x="2" y="159"/>
                    <a:pt x="5" y="158"/>
                    <a:pt x="5" y="158"/>
                  </a:cubicBezTo>
                  <a:cubicBezTo>
                    <a:pt x="9" y="155"/>
                    <a:pt x="9" y="155"/>
                    <a:pt x="9" y="155"/>
                  </a:cubicBezTo>
                  <a:cubicBezTo>
                    <a:pt x="8" y="151"/>
                    <a:pt x="8" y="151"/>
                    <a:pt x="8" y="151"/>
                  </a:cubicBezTo>
                  <a:cubicBezTo>
                    <a:pt x="8" y="151"/>
                    <a:pt x="12" y="148"/>
                    <a:pt x="13" y="147"/>
                  </a:cubicBezTo>
                  <a:cubicBezTo>
                    <a:pt x="15" y="146"/>
                    <a:pt x="22" y="144"/>
                    <a:pt x="22" y="144"/>
                  </a:cubicBezTo>
                  <a:cubicBezTo>
                    <a:pt x="25" y="139"/>
                    <a:pt x="25" y="139"/>
                    <a:pt x="25" y="139"/>
                  </a:cubicBezTo>
                  <a:cubicBezTo>
                    <a:pt x="30" y="138"/>
                    <a:pt x="30" y="138"/>
                    <a:pt x="30" y="138"/>
                  </a:cubicBezTo>
                  <a:cubicBezTo>
                    <a:pt x="32" y="135"/>
                    <a:pt x="32" y="135"/>
                    <a:pt x="32" y="135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45" y="141"/>
                    <a:pt x="45" y="141"/>
                    <a:pt x="45" y="141"/>
                  </a:cubicBezTo>
                  <a:cubicBezTo>
                    <a:pt x="45" y="141"/>
                    <a:pt x="51" y="138"/>
                    <a:pt x="52" y="137"/>
                  </a:cubicBezTo>
                  <a:cubicBezTo>
                    <a:pt x="54" y="136"/>
                    <a:pt x="56" y="136"/>
                    <a:pt x="56" y="136"/>
                  </a:cubicBezTo>
                  <a:cubicBezTo>
                    <a:pt x="59" y="134"/>
                    <a:pt x="59" y="134"/>
                    <a:pt x="59" y="134"/>
                  </a:cubicBezTo>
                  <a:cubicBezTo>
                    <a:pt x="59" y="134"/>
                    <a:pt x="64" y="132"/>
                    <a:pt x="65" y="131"/>
                  </a:cubicBezTo>
                  <a:cubicBezTo>
                    <a:pt x="65" y="131"/>
                    <a:pt x="65" y="131"/>
                    <a:pt x="65" y="131"/>
                  </a:cubicBezTo>
                  <a:cubicBezTo>
                    <a:pt x="65" y="131"/>
                    <a:pt x="65" y="131"/>
                    <a:pt x="65" y="131"/>
                  </a:cubicBezTo>
                  <a:cubicBezTo>
                    <a:pt x="67" y="150"/>
                    <a:pt x="62" y="140"/>
                    <a:pt x="72" y="147"/>
                  </a:cubicBezTo>
                  <a:cubicBezTo>
                    <a:pt x="73" y="148"/>
                    <a:pt x="72" y="149"/>
                    <a:pt x="73" y="150"/>
                  </a:cubicBezTo>
                  <a:cubicBezTo>
                    <a:pt x="73" y="152"/>
                    <a:pt x="80" y="155"/>
                    <a:pt x="80" y="155"/>
                  </a:cubicBezTo>
                  <a:cubicBezTo>
                    <a:pt x="80" y="155"/>
                    <a:pt x="86" y="155"/>
                    <a:pt x="86" y="156"/>
                  </a:cubicBezTo>
                  <a:cubicBezTo>
                    <a:pt x="87" y="157"/>
                    <a:pt x="93" y="160"/>
                    <a:pt x="93" y="160"/>
                  </a:cubicBezTo>
                  <a:cubicBezTo>
                    <a:pt x="106" y="157"/>
                    <a:pt x="106" y="157"/>
                    <a:pt x="106" y="157"/>
                  </a:cubicBezTo>
                  <a:cubicBezTo>
                    <a:pt x="112" y="163"/>
                    <a:pt x="112" y="163"/>
                    <a:pt x="112" y="163"/>
                  </a:cubicBezTo>
                  <a:cubicBezTo>
                    <a:pt x="119" y="161"/>
                    <a:pt x="119" y="161"/>
                    <a:pt x="119" y="161"/>
                  </a:cubicBezTo>
                  <a:cubicBezTo>
                    <a:pt x="119" y="161"/>
                    <a:pt x="122" y="162"/>
                    <a:pt x="124" y="163"/>
                  </a:cubicBezTo>
                  <a:cubicBezTo>
                    <a:pt x="126" y="164"/>
                    <a:pt x="132" y="163"/>
                    <a:pt x="134" y="162"/>
                  </a:cubicBezTo>
                  <a:cubicBezTo>
                    <a:pt x="136" y="162"/>
                    <a:pt x="141" y="159"/>
                    <a:pt x="143" y="160"/>
                  </a:cubicBezTo>
                  <a:cubicBezTo>
                    <a:pt x="145" y="160"/>
                    <a:pt x="154" y="158"/>
                    <a:pt x="154" y="158"/>
                  </a:cubicBezTo>
                  <a:cubicBezTo>
                    <a:pt x="159" y="154"/>
                    <a:pt x="159" y="154"/>
                    <a:pt x="159" y="154"/>
                  </a:cubicBezTo>
                  <a:cubicBezTo>
                    <a:pt x="169" y="149"/>
                    <a:pt x="169" y="149"/>
                    <a:pt x="169" y="149"/>
                  </a:cubicBezTo>
                  <a:cubicBezTo>
                    <a:pt x="180" y="161"/>
                    <a:pt x="180" y="161"/>
                    <a:pt x="180" y="161"/>
                  </a:cubicBezTo>
                  <a:cubicBezTo>
                    <a:pt x="180" y="161"/>
                    <a:pt x="191" y="159"/>
                    <a:pt x="192" y="159"/>
                  </a:cubicBezTo>
                  <a:cubicBezTo>
                    <a:pt x="194" y="159"/>
                    <a:pt x="202" y="156"/>
                    <a:pt x="202" y="156"/>
                  </a:cubicBezTo>
                  <a:cubicBezTo>
                    <a:pt x="202" y="156"/>
                    <a:pt x="204" y="153"/>
                    <a:pt x="203" y="150"/>
                  </a:cubicBezTo>
                  <a:cubicBezTo>
                    <a:pt x="203" y="148"/>
                    <a:pt x="202" y="146"/>
                    <a:pt x="202" y="146"/>
                  </a:cubicBezTo>
                  <a:cubicBezTo>
                    <a:pt x="202" y="146"/>
                    <a:pt x="200" y="144"/>
                    <a:pt x="203" y="143"/>
                  </a:cubicBezTo>
                  <a:cubicBezTo>
                    <a:pt x="206" y="142"/>
                    <a:pt x="207" y="140"/>
                    <a:pt x="209" y="139"/>
                  </a:cubicBezTo>
                  <a:cubicBezTo>
                    <a:pt x="212" y="137"/>
                    <a:pt x="214" y="134"/>
                    <a:pt x="215" y="133"/>
                  </a:cubicBezTo>
                  <a:cubicBezTo>
                    <a:pt x="216" y="133"/>
                    <a:pt x="218" y="129"/>
                    <a:pt x="219" y="129"/>
                  </a:cubicBezTo>
                  <a:cubicBezTo>
                    <a:pt x="219" y="128"/>
                    <a:pt x="221" y="125"/>
                    <a:pt x="221" y="124"/>
                  </a:cubicBezTo>
                  <a:cubicBezTo>
                    <a:pt x="222" y="124"/>
                    <a:pt x="227" y="119"/>
                    <a:pt x="227" y="119"/>
                  </a:cubicBezTo>
                  <a:cubicBezTo>
                    <a:pt x="229" y="116"/>
                    <a:pt x="229" y="116"/>
                    <a:pt x="229" y="116"/>
                  </a:cubicBezTo>
                  <a:cubicBezTo>
                    <a:pt x="229" y="116"/>
                    <a:pt x="233" y="108"/>
                    <a:pt x="235" y="107"/>
                  </a:cubicBezTo>
                  <a:cubicBezTo>
                    <a:pt x="237" y="107"/>
                    <a:pt x="248" y="98"/>
                    <a:pt x="250" y="99"/>
                  </a:cubicBezTo>
                  <a:cubicBezTo>
                    <a:pt x="252" y="99"/>
                    <a:pt x="259" y="93"/>
                    <a:pt x="261" y="91"/>
                  </a:cubicBezTo>
                  <a:cubicBezTo>
                    <a:pt x="263" y="90"/>
                    <a:pt x="263" y="88"/>
                    <a:pt x="268" y="87"/>
                  </a:cubicBezTo>
                  <a:cubicBezTo>
                    <a:pt x="272" y="87"/>
                    <a:pt x="300" y="83"/>
                    <a:pt x="300" y="83"/>
                  </a:cubicBezTo>
                  <a:cubicBezTo>
                    <a:pt x="316" y="78"/>
                    <a:pt x="316" y="78"/>
                    <a:pt x="316" y="78"/>
                  </a:cubicBezTo>
                  <a:cubicBezTo>
                    <a:pt x="324" y="72"/>
                    <a:pt x="324" y="72"/>
                    <a:pt x="324" y="72"/>
                  </a:cubicBezTo>
                  <a:cubicBezTo>
                    <a:pt x="325" y="69"/>
                    <a:pt x="325" y="69"/>
                    <a:pt x="325" y="69"/>
                  </a:cubicBezTo>
                  <a:cubicBezTo>
                    <a:pt x="334" y="69"/>
                    <a:pt x="334" y="69"/>
                    <a:pt x="334" y="69"/>
                  </a:cubicBezTo>
                  <a:cubicBezTo>
                    <a:pt x="334" y="69"/>
                    <a:pt x="333" y="73"/>
                    <a:pt x="333" y="73"/>
                  </a:cubicBezTo>
                  <a:cubicBezTo>
                    <a:pt x="333" y="74"/>
                    <a:pt x="332" y="75"/>
                    <a:pt x="335" y="76"/>
                  </a:cubicBezTo>
                  <a:cubicBezTo>
                    <a:pt x="338" y="78"/>
                    <a:pt x="341" y="80"/>
                    <a:pt x="342" y="80"/>
                  </a:cubicBezTo>
                  <a:cubicBezTo>
                    <a:pt x="343" y="80"/>
                    <a:pt x="345" y="81"/>
                    <a:pt x="346" y="81"/>
                  </a:cubicBezTo>
                  <a:cubicBezTo>
                    <a:pt x="347" y="82"/>
                    <a:pt x="352" y="83"/>
                    <a:pt x="352" y="83"/>
                  </a:cubicBezTo>
                  <a:cubicBezTo>
                    <a:pt x="352" y="83"/>
                    <a:pt x="358" y="81"/>
                    <a:pt x="358" y="81"/>
                  </a:cubicBezTo>
                  <a:cubicBezTo>
                    <a:pt x="358" y="80"/>
                    <a:pt x="361" y="79"/>
                    <a:pt x="363" y="78"/>
                  </a:cubicBezTo>
                  <a:cubicBezTo>
                    <a:pt x="365" y="77"/>
                    <a:pt x="373" y="75"/>
                    <a:pt x="373" y="75"/>
                  </a:cubicBezTo>
                  <a:cubicBezTo>
                    <a:pt x="373" y="75"/>
                    <a:pt x="375" y="78"/>
                    <a:pt x="376" y="78"/>
                  </a:cubicBezTo>
                  <a:cubicBezTo>
                    <a:pt x="376" y="79"/>
                    <a:pt x="380" y="81"/>
                    <a:pt x="379" y="83"/>
                  </a:cubicBezTo>
                  <a:cubicBezTo>
                    <a:pt x="379" y="84"/>
                    <a:pt x="379" y="87"/>
                    <a:pt x="379" y="87"/>
                  </a:cubicBezTo>
                  <a:cubicBezTo>
                    <a:pt x="385" y="90"/>
                    <a:pt x="385" y="90"/>
                    <a:pt x="385" y="90"/>
                  </a:cubicBezTo>
                  <a:cubicBezTo>
                    <a:pt x="385" y="90"/>
                    <a:pt x="389" y="92"/>
                    <a:pt x="390" y="93"/>
                  </a:cubicBezTo>
                  <a:cubicBezTo>
                    <a:pt x="391" y="93"/>
                    <a:pt x="397" y="94"/>
                    <a:pt x="397" y="94"/>
                  </a:cubicBezTo>
                  <a:cubicBezTo>
                    <a:pt x="398" y="87"/>
                    <a:pt x="398" y="87"/>
                    <a:pt x="398" y="87"/>
                  </a:cubicBezTo>
                  <a:cubicBezTo>
                    <a:pt x="398" y="87"/>
                    <a:pt x="400" y="85"/>
                    <a:pt x="403" y="85"/>
                  </a:cubicBezTo>
                  <a:cubicBezTo>
                    <a:pt x="406" y="85"/>
                    <a:pt x="411" y="85"/>
                    <a:pt x="411" y="85"/>
                  </a:cubicBezTo>
                  <a:cubicBezTo>
                    <a:pt x="411" y="85"/>
                    <a:pt x="415" y="86"/>
                    <a:pt x="415" y="87"/>
                  </a:cubicBezTo>
                  <a:cubicBezTo>
                    <a:pt x="415" y="88"/>
                    <a:pt x="420" y="91"/>
                    <a:pt x="420" y="91"/>
                  </a:cubicBezTo>
                  <a:cubicBezTo>
                    <a:pt x="427" y="89"/>
                    <a:pt x="427" y="89"/>
                    <a:pt x="427" y="89"/>
                  </a:cubicBezTo>
                  <a:cubicBezTo>
                    <a:pt x="430" y="90"/>
                    <a:pt x="430" y="90"/>
                    <a:pt x="430" y="90"/>
                  </a:cubicBezTo>
                  <a:cubicBezTo>
                    <a:pt x="439" y="91"/>
                    <a:pt x="439" y="91"/>
                    <a:pt x="439" y="91"/>
                  </a:cubicBezTo>
                  <a:cubicBezTo>
                    <a:pt x="439" y="91"/>
                    <a:pt x="441" y="91"/>
                    <a:pt x="441" y="90"/>
                  </a:cubicBezTo>
                  <a:cubicBezTo>
                    <a:pt x="442" y="89"/>
                    <a:pt x="442" y="86"/>
                    <a:pt x="442" y="86"/>
                  </a:cubicBezTo>
                  <a:cubicBezTo>
                    <a:pt x="442" y="86"/>
                    <a:pt x="441" y="86"/>
                    <a:pt x="444" y="85"/>
                  </a:cubicBezTo>
                  <a:cubicBezTo>
                    <a:pt x="447" y="85"/>
                    <a:pt x="446" y="84"/>
                    <a:pt x="447" y="85"/>
                  </a:cubicBezTo>
                  <a:cubicBezTo>
                    <a:pt x="448" y="86"/>
                    <a:pt x="452" y="86"/>
                    <a:pt x="454" y="87"/>
                  </a:cubicBezTo>
                  <a:cubicBezTo>
                    <a:pt x="455" y="87"/>
                    <a:pt x="459" y="88"/>
                    <a:pt x="460" y="88"/>
                  </a:cubicBezTo>
                  <a:cubicBezTo>
                    <a:pt x="461" y="88"/>
                    <a:pt x="471" y="87"/>
                    <a:pt x="471" y="87"/>
                  </a:cubicBezTo>
                  <a:cubicBezTo>
                    <a:pt x="471" y="87"/>
                    <a:pt x="469" y="88"/>
                    <a:pt x="473" y="86"/>
                  </a:cubicBezTo>
                  <a:cubicBezTo>
                    <a:pt x="477" y="84"/>
                    <a:pt x="482" y="81"/>
                    <a:pt x="482" y="81"/>
                  </a:cubicBezTo>
                  <a:cubicBezTo>
                    <a:pt x="482" y="81"/>
                    <a:pt x="482" y="81"/>
                    <a:pt x="485" y="80"/>
                  </a:cubicBezTo>
                  <a:cubicBezTo>
                    <a:pt x="488" y="79"/>
                    <a:pt x="488" y="75"/>
                    <a:pt x="488" y="75"/>
                  </a:cubicBezTo>
                  <a:cubicBezTo>
                    <a:pt x="488" y="75"/>
                    <a:pt x="488" y="75"/>
                    <a:pt x="490" y="75"/>
                  </a:cubicBezTo>
                  <a:cubicBezTo>
                    <a:pt x="491" y="74"/>
                    <a:pt x="497" y="73"/>
                    <a:pt x="497" y="73"/>
                  </a:cubicBezTo>
                  <a:cubicBezTo>
                    <a:pt x="497" y="73"/>
                    <a:pt x="498" y="71"/>
                    <a:pt x="499" y="70"/>
                  </a:cubicBezTo>
                  <a:cubicBezTo>
                    <a:pt x="500" y="70"/>
                    <a:pt x="502" y="68"/>
                    <a:pt x="502" y="68"/>
                  </a:cubicBezTo>
                  <a:cubicBezTo>
                    <a:pt x="503" y="68"/>
                    <a:pt x="503" y="68"/>
                    <a:pt x="503" y="68"/>
                  </a:cubicBezTo>
                  <a:cubicBezTo>
                    <a:pt x="507" y="67"/>
                    <a:pt x="507" y="67"/>
                    <a:pt x="507" y="67"/>
                  </a:cubicBezTo>
                  <a:cubicBezTo>
                    <a:pt x="508" y="65"/>
                    <a:pt x="508" y="65"/>
                    <a:pt x="508" y="65"/>
                  </a:cubicBezTo>
                  <a:cubicBezTo>
                    <a:pt x="516" y="67"/>
                    <a:pt x="516" y="67"/>
                    <a:pt x="516" y="67"/>
                  </a:cubicBezTo>
                  <a:cubicBezTo>
                    <a:pt x="516" y="67"/>
                    <a:pt x="523" y="68"/>
                    <a:pt x="524" y="67"/>
                  </a:cubicBezTo>
                  <a:cubicBezTo>
                    <a:pt x="526" y="67"/>
                    <a:pt x="529" y="62"/>
                    <a:pt x="531" y="63"/>
                  </a:cubicBezTo>
                  <a:cubicBezTo>
                    <a:pt x="532" y="63"/>
                    <a:pt x="534" y="65"/>
                    <a:pt x="535" y="64"/>
                  </a:cubicBezTo>
                  <a:cubicBezTo>
                    <a:pt x="536" y="64"/>
                    <a:pt x="537" y="66"/>
                    <a:pt x="540" y="64"/>
                  </a:cubicBezTo>
                  <a:cubicBezTo>
                    <a:pt x="544" y="61"/>
                    <a:pt x="547" y="57"/>
                    <a:pt x="547" y="57"/>
                  </a:cubicBezTo>
                  <a:cubicBezTo>
                    <a:pt x="547" y="57"/>
                    <a:pt x="546" y="55"/>
                    <a:pt x="549" y="54"/>
                  </a:cubicBezTo>
                  <a:cubicBezTo>
                    <a:pt x="552" y="52"/>
                    <a:pt x="552" y="51"/>
                    <a:pt x="554" y="51"/>
                  </a:cubicBezTo>
                  <a:cubicBezTo>
                    <a:pt x="556" y="50"/>
                    <a:pt x="556" y="51"/>
                    <a:pt x="557" y="49"/>
                  </a:cubicBezTo>
                  <a:cubicBezTo>
                    <a:pt x="557" y="47"/>
                    <a:pt x="557" y="45"/>
                    <a:pt x="558" y="44"/>
                  </a:cubicBezTo>
                  <a:cubicBezTo>
                    <a:pt x="559" y="44"/>
                    <a:pt x="560" y="42"/>
                    <a:pt x="562" y="42"/>
                  </a:cubicBezTo>
                  <a:cubicBezTo>
                    <a:pt x="563" y="41"/>
                    <a:pt x="565" y="40"/>
                    <a:pt x="565" y="38"/>
                  </a:cubicBezTo>
                  <a:cubicBezTo>
                    <a:pt x="566" y="36"/>
                    <a:pt x="564" y="37"/>
                    <a:pt x="566" y="36"/>
                  </a:cubicBezTo>
                  <a:cubicBezTo>
                    <a:pt x="568" y="34"/>
                    <a:pt x="569" y="33"/>
                    <a:pt x="571" y="31"/>
                  </a:cubicBezTo>
                  <a:cubicBezTo>
                    <a:pt x="573" y="30"/>
                    <a:pt x="574" y="29"/>
                    <a:pt x="575" y="27"/>
                  </a:cubicBezTo>
                  <a:cubicBezTo>
                    <a:pt x="575" y="25"/>
                    <a:pt x="575" y="24"/>
                    <a:pt x="576" y="21"/>
                  </a:cubicBezTo>
                  <a:cubicBezTo>
                    <a:pt x="578" y="18"/>
                    <a:pt x="576" y="16"/>
                    <a:pt x="579" y="16"/>
                  </a:cubicBezTo>
                  <a:cubicBezTo>
                    <a:pt x="580" y="16"/>
                    <a:pt x="580" y="16"/>
                    <a:pt x="581" y="16"/>
                  </a:cubicBezTo>
                  <a:cubicBezTo>
                    <a:pt x="581" y="18"/>
                    <a:pt x="583" y="19"/>
                    <a:pt x="585" y="20"/>
                  </a:cubicBezTo>
                  <a:cubicBezTo>
                    <a:pt x="588" y="21"/>
                    <a:pt x="596" y="17"/>
                    <a:pt x="596" y="17"/>
                  </a:cubicBezTo>
                  <a:cubicBezTo>
                    <a:pt x="601" y="15"/>
                    <a:pt x="601" y="15"/>
                    <a:pt x="601" y="15"/>
                  </a:cubicBezTo>
                  <a:cubicBezTo>
                    <a:pt x="606" y="14"/>
                    <a:pt x="606" y="14"/>
                    <a:pt x="606" y="14"/>
                  </a:cubicBezTo>
                  <a:cubicBezTo>
                    <a:pt x="606" y="14"/>
                    <a:pt x="618" y="13"/>
                    <a:pt x="620" y="12"/>
                  </a:cubicBezTo>
                  <a:cubicBezTo>
                    <a:pt x="623" y="10"/>
                    <a:pt x="623" y="8"/>
                    <a:pt x="623" y="8"/>
                  </a:cubicBezTo>
                  <a:cubicBezTo>
                    <a:pt x="622" y="5"/>
                    <a:pt x="622" y="5"/>
                    <a:pt x="622" y="5"/>
                  </a:cubicBezTo>
                  <a:cubicBezTo>
                    <a:pt x="622" y="5"/>
                    <a:pt x="628" y="2"/>
                    <a:pt x="631" y="1"/>
                  </a:cubicBezTo>
                  <a:cubicBezTo>
                    <a:pt x="633" y="0"/>
                    <a:pt x="635" y="2"/>
                    <a:pt x="635" y="2"/>
                  </a:cubicBezTo>
                  <a:cubicBezTo>
                    <a:pt x="638" y="5"/>
                    <a:pt x="638" y="5"/>
                    <a:pt x="638" y="5"/>
                  </a:cubicBezTo>
                  <a:cubicBezTo>
                    <a:pt x="642" y="9"/>
                    <a:pt x="642" y="9"/>
                    <a:pt x="642" y="9"/>
                  </a:cubicBezTo>
                  <a:cubicBezTo>
                    <a:pt x="647" y="10"/>
                    <a:pt x="647" y="10"/>
                    <a:pt x="647" y="10"/>
                  </a:cubicBezTo>
                  <a:cubicBezTo>
                    <a:pt x="647" y="10"/>
                    <a:pt x="650" y="13"/>
                    <a:pt x="651" y="14"/>
                  </a:cubicBezTo>
                  <a:cubicBezTo>
                    <a:pt x="651" y="16"/>
                    <a:pt x="651" y="16"/>
                    <a:pt x="651" y="16"/>
                  </a:cubicBezTo>
                  <a:cubicBezTo>
                    <a:pt x="657" y="16"/>
                    <a:pt x="657" y="16"/>
                    <a:pt x="657" y="16"/>
                  </a:cubicBezTo>
                  <a:cubicBezTo>
                    <a:pt x="662" y="14"/>
                    <a:pt x="662" y="14"/>
                    <a:pt x="662" y="14"/>
                  </a:cubicBezTo>
                  <a:cubicBezTo>
                    <a:pt x="667" y="17"/>
                    <a:pt x="667" y="17"/>
                    <a:pt x="667" y="17"/>
                  </a:cubicBezTo>
                  <a:cubicBezTo>
                    <a:pt x="671" y="16"/>
                    <a:pt x="671" y="16"/>
                    <a:pt x="671" y="16"/>
                  </a:cubicBezTo>
                  <a:cubicBezTo>
                    <a:pt x="672" y="16"/>
                    <a:pt x="672" y="17"/>
                    <a:pt x="673" y="17"/>
                  </a:cubicBezTo>
                  <a:cubicBezTo>
                    <a:pt x="673" y="18"/>
                    <a:pt x="673" y="19"/>
                    <a:pt x="673" y="20"/>
                  </a:cubicBezTo>
                  <a:cubicBezTo>
                    <a:pt x="674" y="22"/>
                    <a:pt x="675" y="22"/>
                    <a:pt x="675" y="22"/>
                  </a:cubicBezTo>
                  <a:cubicBezTo>
                    <a:pt x="677" y="25"/>
                    <a:pt x="677" y="25"/>
                    <a:pt x="677" y="25"/>
                  </a:cubicBezTo>
                  <a:cubicBezTo>
                    <a:pt x="678" y="28"/>
                    <a:pt x="678" y="28"/>
                    <a:pt x="678" y="28"/>
                  </a:cubicBezTo>
                  <a:cubicBezTo>
                    <a:pt x="677" y="33"/>
                    <a:pt x="677" y="33"/>
                    <a:pt x="677" y="33"/>
                  </a:cubicBezTo>
                  <a:cubicBezTo>
                    <a:pt x="677" y="33"/>
                    <a:pt x="675" y="38"/>
                    <a:pt x="674" y="40"/>
                  </a:cubicBezTo>
                  <a:cubicBezTo>
                    <a:pt x="673" y="42"/>
                    <a:pt x="676" y="44"/>
                    <a:pt x="676" y="44"/>
                  </a:cubicBezTo>
                  <a:cubicBezTo>
                    <a:pt x="677" y="46"/>
                    <a:pt x="677" y="46"/>
                    <a:pt x="677" y="46"/>
                  </a:cubicBezTo>
                  <a:cubicBezTo>
                    <a:pt x="677" y="46"/>
                    <a:pt x="678" y="49"/>
                    <a:pt x="679" y="50"/>
                  </a:cubicBezTo>
                  <a:cubicBezTo>
                    <a:pt x="679" y="51"/>
                    <a:pt x="679" y="51"/>
                    <a:pt x="679" y="51"/>
                  </a:cubicBezTo>
                  <a:cubicBezTo>
                    <a:pt x="679" y="51"/>
                    <a:pt x="682" y="53"/>
                    <a:pt x="683" y="54"/>
                  </a:cubicBezTo>
                  <a:cubicBezTo>
                    <a:pt x="684" y="54"/>
                    <a:pt x="684" y="55"/>
                    <a:pt x="685" y="56"/>
                  </a:cubicBezTo>
                  <a:cubicBezTo>
                    <a:pt x="686" y="57"/>
                    <a:pt x="685" y="59"/>
                    <a:pt x="685" y="59"/>
                  </a:cubicBezTo>
                  <a:cubicBezTo>
                    <a:pt x="682" y="62"/>
                    <a:pt x="682" y="62"/>
                    <a:pt x="682" y="62"/>
                  </a:cubicBezTo>
                  <a:cubicBezTo>
                    <a:pt x="682" y="62"/>
                    <a:pt x="687" y="62"/>
                    <a:pt x="689" y="62"/>
                  </a:cubicBezTo>
                  <a:cubicBezTo>
                    <a:pt x="691" y="62"/>
                    <a:pt x="691" y="62"/>
                    <a:pt x="692" y="62"/>
                  </a:cubicBezTo>
                  <a:cubicBezTo>
                    <a:pt x="693" y="62"/>
                    <a:pt x="697" y="63"/>
                    <a:pt x="697" y="63"/>
                  </a:cubicBezTo>
                  <a:cubicBezTo>
                    <a:pt x="697" y="63"/>
                    <a:pt x="699" y="62"/>
                    <a:pt x="700" y="62"/>
                  </a:cubicBezTo>
                  <a:cubicBezTo>
                    <a:pt x="702" y="61"/>
                    <a:pt x="704" y="61"/>
                    <a:pt x="704" y="61"/>
                  </a:cubicBezTo>
                  <a:cubicBezTo>
                    <a:pt x="708" y="58"/>
                    <a:pt x="708" y="58"/>
                    <a:pt x="708" y="58"/>
                  </a:cubicBezTo>
                  <a:cubicBezTo>
                    <a:pt x="708" y="58"/>
                    <a:pt x="713" y="59"/>
                    <a:pt x="715" y="59"/>
                  </a:cubicBezTo>
                  <a:cubicBezTo>
                    <a:pt x="716" y="59"/>
                    <a:pt x="719" y="59"/>
                    <a:pt x="720" y="58"/>
                  </a:cubicBezTo>
                  <a:cubicBezTo>
                    <a:pt x="721" y="58"/>
                    <a:pt x="725" y="60"/>
                    <a:pt x="725" y="60"/>
                  </a:cubicBezTo>
                  <a:cubicBezTo>
                    <a:pt x="725" y="60"/>
                    <a:pt x="727" y="62"/>
                    <a:pt x="728" y="63"/>
                  </a:cubicBezTo>
                  <a:cubicBezTo>
                    <a:pt x="727" y="66"/>
                    <a:pt x="726" y="68"/>
                    <a:pt x="726" y="69"/>
                  </a:cubicBezTo>
                  <a:cubicBezTo>
                    <a:pt x="727" y="70"/>
                    <a:pt x="730" y="72"/>
                    <a:pt x="731" y="74"/>
                  </a:cubicBezTo>
                  <a:cubicBezTo>
                    <a:pt x="731" y="75"/>
                    <a:pt x="727" y="80"/>
                    <a:pt x="727" y="80"/>
                  </a:cubicBezTo>
                  <a:close/>
                  <a:moveTo>
                    <a:pt x="0" y="164"/>
                  </a:moveTo>
                  <a:cubicBezTo>
                    <a:pt x="0" y="164"/>
                    <a:pt x="0" y="164"/>
                    <a:pt x="0" y="164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64"/>
                    <a:pt x="0" y="164"/>
                    <a:pt x="0" y="164"/>
                  </a:cubicBezTo>
                  <a:close/>
                </a:path>
              </a:pathLst>
            </a:custGeom>
            <a:grpFill/>
            <a:ln w="3175" cap="rnd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Lato Light"/>
              </a:endParaRPr>
            </a:p>
          </p:txBody>
        </p:sp>
        <p:sp>
          <p:nvSpPr>
            <p:cNvPr id="49" name="Freeform 223">
              <a:extLst>
                <a:ext uri="{FF2B5EF4-FFF2-40B4-BE49-F238E27FC236}">
                  <a16:creationId xmlns:a16="http://schemas.microsoft.com/office/drawing/2014/main" id="{EC4FCCA2-965D-8BEC-D27F-F771A991D7E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77832" y="363798"/>
              <a:ext cx="722326" cy="1278502"/>
            </a:xfrm>
            <a:custGeom>
              <a:avLst/>
              <a:gdLst>
                <a:gd name="T0" fmla="*/ 7 w 317"/>
                <a:gd name="T1" fmla="*/ 80 h 578"/>
                <a:gd name="T2" fmla="*/ 20 w 317"/>
                <a:gd name="T3" fmla="*/ 69 h 578"/>
                <a:gd name="T4" fmla="*/ 69 w 317"/>
                <a:gd name="T5" fmla="*/ 84 h 578"/>
                <a:gd name="T6" fmla="*/ 91 w 317"/>
                <a:gd name="T7" fmla="*/ 90 h 578"/>
                <a:gd name="T8" fmla="*/ 100 w 317"/>
                <a:gd name="T9" fmla="*/ 68 h 578"/>
                <a:gd name="T10" fmla="*/ 102 w 317"/>
                <a:gd name="T11" fmla="*/ 13 h 578"/>
                <a:gd name="T12" fmla="*/ 154 w 317"/>
                <a:gd name="T13" fmla="*/ 12 h 578"/>
                <a:gd name="T14" fmla="*/ 158 w 317"/>
                <a:gd name="T15" fmla="*/ 43 h 578"/>
                <a:gd name="T16" fmla="*/ 157 w 317"/>
                <a:gd name="T17" fmla="*/ 78 h 578"/>
                <a:gd name="T18" fmla="*/ 203 w 317"/>
                <a:gd name="T19" fmla="*/ 116 h 578"/>
                <a:gd name="T20" fmla="*/ 216 w 317"/>
                <a:gd name="T21" fmla="*/ 184 h 578"/>
                <a:gd name="T22" fmla="*/ 233 w 317"/>
                <a:gd name="T23" fmla="*/ 227 h 578"/>
                <a:gd name="T24" fmla="*/ 248 w 317"/>
                <a:gd name="T25" fmla="*/ 263 h 578"/>
                <a:gd name="T26" fmla="*/ 270 w 317"/>
                <a:gd name="T27" fmla="*/ 292 h 578"/>
                <a:gd name="T28" fmla="*/ 295 w 317"/>
                <a:gd name="T29" fmla="*/ 333 h 578"/>
                <a:gd name="T30" fmla="*/ 303 w 317"/>
                <a:gd name="T31" fmla="*/ 407 h 578"/>
                <a:gd name="T32" fmla="*/ 266 w 317"/>
                <a:gd name="T33" fmla="*/ 493 h 578"/>
                <a:gd name="T34" fmla="*/ 242 w 317"/>
                <a:gd name="T35" fmla="*/ 508 h 578"/>
                <a:gd name="T36" fmla="*/ 224 w 317"/>
                <a:gd name="T37" fmla="*/ 519 h 578"/>
                <a:gd name="T38" fmla="*/ 210 w 317"/>
                <a:gd name="T39" fmla="*/ 527 h 578"/>
                <a:gd name="T40" fmla="*/ 191 w 317"/>
                <a:gd name="T41" fmla="*/ 544 h 578"/>
                <a:gd name="T42" fmla="*/ 173 w 317"/>
                <a:gd name="T43" fmla="*/ 551 h 578"/>
                <a:gd name="T44" fmla="*/ 155 w 317"/>
                <a:gd name="T45" fmla="*/ 561 h 578"/>
                <a:gd name="T46" fmla="*/ 147 w 317"/>
                <a:gd name="T47" fmla="*/ 567 h 578"/>
                <a:gd name="T48" fmla="*/ 143 w 317"/>
                <a:gd name="T49" fmla="*/ 560 h 578"/>
                <a:gd name="T50" fmla="*/ 132 w 317"/>
                <a:gd name="T51" fmla="*/ 561 h 578"/>
                <a:gd name="T52" fmla="*/ 126 w 317"/>
                <a:gd name="T53" fmla="*/ 559 h 578"/>
                <a:gd name="T54" fmla="*/ 120 w 317"/>
                <a:gd name="T55" fmla="*/ 552 h 578"/>
                <a:gd name="T56" fmla="*/ 118 w 317"/>
                <a:gd name="T57" fmla="*/ 542 h 578"/>
                <a:gd name="T58" fmla="*/ 110 w 317"/>
                <a:gd name="T59" fmla="*/ 541 h 578"/>
                <a:gd name="T60" fmla="*/ 98 w 317"/>
                <a:gd name="T61" fmla="*/ 540 h 578"/>
                <a:gd name="T62" fmla="*/ 94 w 317"/>
                <a:gd name="T63" fmla="*/ 529 h 578"/>
                <a:gd name="T64" fmla="*/ 87 w 317"/>
                <a:gd name="T65" fmla="*/ 521 h 578"/>
                <a:gd name="T66" fmla="*/ 89 w 317"/>
                <a:gd name="T67" fmla="*/ 502 h 578"/>
                <a:gd name="T68" fmla="*/ 89 w 317"/>
                <a:gd name="T69" fmla="*/ 485 h 578"/>
                <a:gd name="T70" fmla="*/ 81 w 317"/>
                <a:gd name="T71" fmla="*/ 459 h 578"/>
                <a:gd name="T72" fmla="*/ 72 w 317"/>
                <a:gd name="T73" fmla="*/ 430 h 578"/>
                <a:gd name="T74" fmla="*/ 75 w 317"/>
                <a:gd name="T75" fmla="*/ 399 h 578"/>
                <a:gd name="T76" fmla="*/ 73 w 317"/>
                <a:gd name="T77" fmla="*/ 393 h 578"/>
                <a:gd name="T78" fmla="*/ 89 w 317"/>
                <a:gd name="T79" fmla="*/ 386 h 578"/>
                <a:gd name="T80" fmla="*/ 95 w 317"/>
                <a:gd name="T81" fmla="*/ 365 h 578"/>
                <a:gd name="T82" fmla="*/ 106 w 317"/>
                <a:gd name="T83" fmla="*/ 351 h 578"/>
                <a:gd name="T84" fmla="*/ 126 w 317"/>
                <a:gd name="T85" fmla="*/ 306 h 578"/>
                <a:gd name="T86" fmla="*/ 143 w 317"/>
                <a:gd name="T87" fmla="*/ 280 h 578"/>
                <a:gd name="T88" fmla="*/ 123 w 317"/>
                <a:gd name="T89" fmla="*/ 248 h 578"/>
                <a:gd name="T90" fmla="*/ 91 w 317"/>
                <a:gd name="T91" fmla="*/ 217 h 578"/>
                <a:gd name="T92" fmla="*/ 80 w 317"/>
                <a:gd name="T93" fmla="*/ 167 h 578"/>
                <a:gd name="T94" fmla="*/ 73 w 317"/>
                <a:gd name="T95" fmla="*/ 132 h 578"/>
                <a:gd name="T96" fmla="*/ 35 w 317"/>
                <a:gd name="T97" fmla="*/ 109 h 578"/>
                <a:gd name="T98" fmla="*/ 142 w 317"/>
                <a:gd name="T99" fmla="*/ 570 h 578"/>
                <a:gd name="T100" fmla="*/ 129 w 317"/>
                <a:gd name="T101" fmla="*/ 570 h 578"/>
                <a:gd name="T102" fmla="*/ 104 w 317"/>
                <a:gd name="T103" fmla="*/ 557 h 578"/>
                <a:gd name="T104" fmla="*/ 114 w 317"/>
                <a:gd name="T105" fmla="*/ 553 h 578"/>
                <a:gd name="T106" fmla="*/ 97 w 317"/>
                <a:gd name="T107" fmla="*/ 556 h 578"/>
                <a:gd name="T108" fmla="*/ 92 w 317"/>
                <a:gd name="T109" fmla="*/ 544 h 578"/>
                <a:gd name="T110" fmla="*/ 83 w 317"/>
                <a:gd name="T111" fmla="*/ 558 h 578"/>
                <a:gd name="T112" fmla="*/ 80 w 317"/>
                <a:gd name="T113" fmla="*/ 563 h 578"/>
                <a:gd name="T114" fmla="*/ 79 w 317"/>
                <a:gd name="T115" fmla="*/ 570 h 578"/>
                <a:gd name="T116" fmla="*/ 48 w 317"/>
                <a:gd name="T117" fmla="*/ 577 h 578"/>
                <a:gd name="T118" fmla="*/ 53 w 317"/>
                <a:gd name="T119" fmla="*/ 558 h 578"/>
                <a:gd name="T120" fmla="*/ 65 w 317"/>
                <a:gd name="T121" fmla="*/ 573 h 578"/>
                <a:gd name="T122" fmla="*/ 68 w 317"/>
                <a:gd name="T123" fmla="*/ 561 h 578"/>
                <a:gd name="T124" fmla="*/ 57 w 317"/>
                <a:gd name="T125" fmla="*/ 553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17" h="578">
                  <a:moveTo>
                    <a:pt x="20" y="100"/>
                  </a:moveTo>
                  <a:cubicBezTo>
                    <a:pt x="17" y="95"/>
                    <a:pt x="17" y="95"/>
                    <a:pt x="17" y="95"/>
                  </a:cubicBezTo>
                  <a:cubicBezTo>
                    <a:pt x="13" y="93"/>
                    <a:pt x="13" y="93"/>
                    <a:pt x="13" y="93"/>
                  </a:cubicBezTo>
                  <a:cubicBezTo>
                    <a:pt x="8" y="91"/>
                    <a:pt x="8" y="91"/>
                    <a:pt x="8" y="91"/>
                  </a:cubicBezTo>
                  <a:cubicBezTo>
                    <a:pt x="8" y="87"/>
                    <a:pt x="8" y="87"/>
                    <a:pt x="8" y="87"/>
                  </a:cubicBezTo>
                  <a:cubicBezTo>
                    <a:pt x="1" y="83"/>
                    <a:pt x="1" y="83"/>
                    <a:pt x="1" y="83"/>
                  </a:cubicBezTo>
                  <a:cubicBezTo>
                    <a:pt x="1" y="83"/>
                    <a:pt x="0" y="81"/>
                    <a:pt x="1" y="81"/>
                  </a:cubicBezTo>
                  <a:cubicBezTo>
                    <a:pt x="2" y="80"/>
                    <a:pt x="6" y="80"/>
                    <a:pt x="7" y="80"/>
                  </a:cubicBezTo>
                  <a:cubicBezTo>
                    <a:pt x="7" y="79"/>
                    <a:pt x="7" y="79"/>
                    <a:pt x="7" y="79"/>
                  </a:cubicBezTo>
                  <a:cubicBezTo>
                    <a:pt x="8" y="79"/>
                    <a:pt x="8" y="79"/>
                    <a:pt x="8" y="79"/>
                  </a:cubicBezTo>
                  <a:cubicBezTo>
                    <a:pt x="9" y="79"/>
                    <a:pt x="9" y="78"/>
                    <a:pt x="9" y="78"/>
                  </a:cubicBezTo>
                  <a:cubicBezTo>
                    <a:pt x="9" y="78"/>
                    <a:pt x="6" y="72"/>
                    <a:pt x="8" y="69"/>
                  </a:cubicBezTo>
                  <a:cubicBezTo>
                    <a:pt x="8" y="68"/>
                    <a:pt x="8" y="68"/>
                    <a:pt x="8" y="68"/>
                  </a:cubicBezTo>
                  <a:cubicBezTo>
                    <a:pt x="8" y="68"/>
                    <a:pt x="8" y="68"/>
                    <a:pt x="8" y="68"/>
                  </a:cubicBezTo>
                  <a:cubicBezTo>
                    <a:pt x="10" y="66"/>
                    <a:pt x="14" y="66"/>
                    <a:pt x="16" y="68"/>
                  </a:cubicBezTo>
                  <a:cubicBezTo>
                    <a:pt x="20" y="69"/>
                    <a:pt x="20" y="69"/>
                    <a:pt x="20" y="69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3" y="84"/>
                    <a:pt x="42" y="91"/>
                    <a:pt x="44" y="92"/>
                  </a:cubicBezTo>
                  <a:cubicBezTo>
                    <a:pt x="46" y="93"/>
                    <a:pt x="57" y="95"/>
                    <a:pt x="58" y="96"/>
                  </a:cubicBezTo>
                  <a:cubicBezTo>
                    <a:pt x="61" y="92"/>
                    <a:pt x="61" y="92"/>
                    <a:pt x="61" y="92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4" y="87"/>
                    <a:pt x="64" y="87"/>
                    <a:pt x="64" y="87"/>
                  </a:cubicBezTo>
                  <a:cubicBezTo>
                    <a:pt x="69" y="84"/>
                    <a:pt x="69" y="84"/>
                    <a:pt x="69" y="84"/>
                  </a:cubicBezTo>
                  <a:cubicBezTo>
                    <a:pt x="73" y="87"/>
                    <a:pt x="73" y="87"/>
                    <a:pt x="73" y="87"/>
                  </a:cubicBezTo>
                  <a:cubicBezTo>
                    <a:pt x="83" y="89"/>
                    <a:pt x="83" y="89"/>
                    <a:pt x="83" y="89"/>
                  </a:cubicBezTo>
                  <a:cubicBezTo>
                    <a:pt x="87" y="92"/>
                    <a:pt x="87" y="92"/>
                    <a:pt x="87" y="92"/>
                  </a:cubicBezTo>
                  <a:cubicBezTo>
                    <a:pt x="87" y="92"/>
                    <a:pt x="88" y="92"/>
                    <a:pt x="89" y="91"/>
                  </a:cubicBezTo>
                  <a:cubicBezTo>
                    <a:pt x="89" y="91"/>
                    <a:pt x="89" y="91"/>
                    <a:pt x="89" y="91"/>
                  </a:cubicBezTo>
                  <a:cubicBezTo>
                    <a:pt x="90" y="91"/>
                    <a:pt x="90" y="91"/>
                    <a:pt x="91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1" y="89"/>
                    <a:pt x="91" y="89"/>
                    <a:pt x="91" y="89"/>
                  </a:cubicBezTo>
                  <a:cubicBezTo>
                    <a:pt x="91" y="88"/>
                    <a:pt x="91" y="82"/>
                    <a:pt x="91" y="82"/>
                  </a:cubicBezTo>
                  <a:cubicBezTo>
                    <a:pt x="91" y="82"/>
                    <a:pt x="88" y="80"/>
                    <a:pt x="91" y="78"/>
                  </a:cubicBezTo>
                  <a:cubicBezTo>
                    <a:pt x="94" y="75"/>
                    <a:pt x="98" y="72"/>
                    <a:pt x="98" y="72"/>
                  </a:cubicBezTo>
                  <a:cubicBezTo>
                    <a:pt x="98" y="72"/>
                    <a:pt x="100" y="71"/>
                    <a:pt x="100" y="68"/>
                  </a:cubicBezTo>
                  <a:cubicBezTo>
                    <a:pt x="100" y="65"/>
                    <a:pt x="98" y="57"/>
                    <a:pt x="98" y="57"/>
                  </a:cubicBezTo>
                  <a:cubicBezTo>
                    <a:pt x="98" y="57"/>
                    <a:pt x="96" y="52"/>
                    <a:pt x="96" y="50"/>
                  </a:cubicBezTo>
                  <a:cubicBezTo>
                    <a:pt x="98" y="38"/>
                    <a:pt x="93" y="29"/>
                    <a:pt x="96" y="28"/>
                  </a:cubicBezTo>
                  <a:cubicBezTo>
                    <a:pt x="96" y="28"/>
                    <a:pt x="96" y="28"/>
                    <a:pt x="96" y="28"/>
                  </a:cubicBezTo>
                  <a:cubicBezTo>
                    <a:pt x="98" y="27"/>
                    <a:pt x="98" y="27"/>
                    <a:pt x="98" y="27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4"/>
                    <a:pt x="101" y="24"/>
                  </a:cubicBezTo>
                  <a:cubicBezTo>
                    <a:pt x="101" y="19"/>
                    <a:pt x="95" y="14"/>
                    <a:pt x="102" y="13"/>
                  </a:cubicBezTo>
                  <a:cubicBezTo>
                    <a:pt x="105" y="11"/>
                    <a:pt x="105" y="11"/>
                    <a:pt x="105" y="11"/>
                  </a:cubicBezTo>
                  <a:cubicBezTo>
                    <a:pt x="114" y="11"/>
                    <a:pt x="114" y="11"/>
                    <a:pt x="114" y="11"/>
                  </a:cubicBezTo>
                  <a:cubicBezTo>
                    <a:pt x="116" y="5"/>
                    <a:pt x="116" y="5"/>
                    <a:pt x="116" y="5"/>
                  </a:cubicBezTo>
                  <a:cubicBezTo>
                    <a:pt x="120" y="1"/>
                    <a:pt x="120" y="1"/>
                    <a:pt x="120" y="1"/>
                  </a:cubicBezTo>
                  <a:cubicBezTo>
                    <a:pt x="123" y="1"/>
                    <a:pt x="127" y="0"/>
                    <a:pt x="129" y="1"/>
                  </a:cubicBezTo>
                  <a:cubicBezTo>
                    <a:pt x="131" y="4"/>
                    <a:pt x="131" y="6"/>
                    <a:pt x="135" y="7"/>
                  </a:cubicBezTo>
                  <a:cubicBezTo>
                    <a:pt x="147" y="11"/>
                    <a:pt x="147" y="11"/>
                    <a:pt x="147" y="11"/>
                  </a:cubicBezTo>
                  <a:cubicBezTo>
                    <a:pt x="154" y="12"/>
                    <a:pt x="154" y="12"/>
                    <a:pt x="154" y="12"/>
                  </a:cubicBezTo>
                  <a:cubicBezTo>
                    <a:pt x="156" y="14"/>
                    <a:pt x="156" y="14"/>
                    <a:pt x="156" y="14"/>
                  </a:cubicBezTo>
                  <a:cubicBezTo>
                    <a:pt x="156" y="14"/>
                    <a:pt x="156" y="14"/>
                    <a:pt x="156" y="14"/>
                  </a:cubicBezTo>
                  <a:cubicBezTo>
                    <a:pt x="156" y="16"/>
                    <a:pt x="156" y="18"/>
                    <a:pt x="157" y="19"/>
                  </a:cubicBezTo>
                  <a:cubicBezTo>
                    <a:pt x="157" y="21"/>
                    <a:pt x="158" y="24"/>
                    <a:pt x="158" y="24"/>
                  </a:cubicBezTo>
                  <a:cubicBezTo>
                    <a:pt x="158" y="24"/>
                    <a:pt x="157" y="27"/>
                    <a:pt x="157" y="29"/>
                  </a:cubicBezTo>
                  <a:cubicBezTo>
                    <a:pt x="156" y="30"/>
                    <a:pt x="156" y="33"/>
                    <a:pt x="156" y="34"/>
                  </a:cubicBezTo>
                  <a:cubicBezTo>
                    <a:pt x="156" y="35"/>
                    <a:pt x="156" y="36"/>
                    <a:pt x="156" y="37"/>
                  </a:cubicBezTo>
                  <a:cubicBezTo>
                    <a:pt x="156" y="39"/>
                    <a:pt x="157" y="42"/>
                    <a:pt x="158" y="43"/>
                  </a:cubicBezTo>
                  <a:cubicBezTo>
                    <a:pt x="158" y="44"/>
                    <a:pt x="163" y="47"/>
                    <a:pt x="163" y="47"/>
                  </a:cubicBezTo>
                  <a:cubicBezTo>
                    <a:pt x="163" y="47"/>
                    <a:pt x="163" y="48"/>
                    <a:pt x="158" y="52"/>
                  </a:cubicBezTo>
                  <a:cubicBezTo>
                    <a:pt x="154" y="57"/>
                    <a:pt x="154" y="57"/>
                    <a:pt x="154" y="57"/>
                  </a:cubicBezTo>
                  <a:cubicBezTo>
                    <a:pt x="161" y="59"/>
                    <a:pt x="161" y="59"/>
                    <a:pt x="161" y="59"/>
                  </a:cubicBezTo>
                  <a:cubicBezTo>
                    <a:pt x="161" y="64"/>
                    <a:pt x="161" y="64"/>
                    <a:pt x="161" y="64"/>
                  </a:cubicBezTo>
                  <a:cubicBezTo>
                    <a:pt x="161" y="68"/>
                    <a:pt x="161" y="68"/>
                    <a:pt x="161" y="68"/>
                  </a:cubicBezTo>
                  <a:cubicBezTo>
                    <a:pt x="160" y="74"/>
                    <a:pt x="160" y="74"/>
                    <a:pt x="160" y="74"/>
                  </a:cubicBezTo>
                  <a:cubicBezTo>
                    <a:pt x="157" y="78"/>
                    <a:pt x="157" y="78"/>
                    <a:pt x="157" y="78"/>
                  </a:cubicBezTo>
                  <a:cubicBezTo>
                    <a:pt x="161" y="84"/>
                    <a:pt x="161" y="84"/>
                    <a:pt x="161" y="84"/>
                  </a:cubicBezTo>
                  <a:cubicBezTo>
                    <a:pt x="166" y="92"/>
                    <a:pt x="166" y="92"/>
                    <a:pt x="166" y="92"/>
                  </a:cubicBezTo>
                  <a:cubicBezTo>
                    <a:pt x="173" y="96"/>
                    <a:pt x="173" y="96"/>
                    <a:pt x="173" y="96"/>
                  </a:cubicBezTo>
                  <a:cubicBezTo>
                    <a:pt x="173" y="96"/>
                    <a:pt x="174" y="95"/>
                    <a:pt x="181" y="96"/>
                  </a:cubicBezTo>
                  <a:cubicBezTo>
                    <a:pt x="188" y="98"/>
                    <a:pt x="190" y="104"/>
                    <a:pt x="190" y="104"/>
                  </a:cubicBezTo>
                  <a:cubicBezTo>
                    <a:pt x="194" y="109"/>
                    <a:pt x="194" y="109"/>
                    <a:pt x="194" y="109"/>
                  </a:cubicBezTo>
                  <a:cubicBezTo>
                    <a:pt x="200" y="113"/>
                    <a:pt x="200" y="113"/>
                    <a:pt x="200" y="113"/>
                  </a:cubicBezTo>
                  <a:cubicBezTo>
                    <a:pt x="203" y="116"/>
                    <a:pt x="203" y="116"/>
                    <a:pt x="203" y="116"/>
                  </a:cubicBezTo>
                  <a:cubicBezTo>
                    <a:pt x="202" y="125"/>
                    <a:pt x="202" y="125"/>
                    <a:pt x="202" y="125"/>
                  </a:cubicBezTo>
                  <a:cubicBezTo>
                    <a:pt x="202" y="125"/>
                    <a:pt x="199" y="130"/>
                    <a:pt x="200" y="134"/>
                  </a:cubicBezTo>
                  <a:cubicBezTo>
                    <a:pt x="200" y="139"/>
                    <a:pt x="197" y="146"/>
                    <a:pt x="197" y="148"/>
                  </a:cubicBezTo>
                  <a:cubicBezTo>
                    <a:pt x="197" y="149"/>
                    <a:pt x="195" y="157"/>
                    <a:pt x="195" y="157"/>
                  </a:cubicBezTo>
                  <a:cubicBezTo>
                    <a:pt x="198" y="164"/>
                    <a:pt x="198" y="164"/>
                    <a:pt x="198" y="164"/>
                  </a:cubicBezTo>
                  <a:cubicBezTo>
                    <a:pt x="202" y="168"/>
                    <a:pt x="202" y="168"/>
                    <a:pt x="202" y="168"/>
                  </a:cubicBezTo>
                  <a:cubicBezTo>
                    <a:pt x="208" y="175"/>
                    <a:pt x="208" y="175"/>
                    <a:pt x="208" y="175"/>
                  </a:cubicBezTo>
                  <a:cubicBezTo>
                    <a:pt x="216" y="184"/>
                    <a:pt x="216" y="184"/>
                    <a:pt x="216" y="184"/>
                  </a:cubicBezTo>
                  <a:cubicBezTo>
                    <a:pt x="219" y="191"/>
                    <a:pt x="219" y="191"/>
                    <a:pt x="219" y="191"/>
                  </a:cubicBezTo>
                  <a:cubicBezTo>
                    <a:pt x="219" y="191"/>
                    <a:pt x="227" y="196"/>
                    <a:pt x="227" y="197"/>
                  </a:cubicBezTo>
                  <a:cubicBezTo>
                    <a:pt x="227" y="198"/>
                    <a:pt x="230" y="203"/>
                    <a:pt x="230" y="203"/>
                  </a:cubicBezTo>
                  <a:cubicBezTo>
                    <a:pt x="234" y="210"/>
                    <a:pt x="234" y="210"/>
                    <a:pt x="234" y="210"/>
                  </a:cubicBezTo>
                  <a:cubicBezTo>
                    <a:pt x="233" y="215"/>
                    <a:pt x="233" y="215"/>
                    <a:pt x="233" y="215"/>
                  </a:cubicBezTo>
                  <a:cubicBezTo>
                    <a:pt x="230" y="220"/>
                    <a:pt x="230" y="220"/>
                    <a:pt x="230" y="220"/>
                  </a:cubicBezTo>
                  <a:cubicBezTo>
                    <a:pt x="230" y="223"/>
                    <a:pt x="230" y="223"/>
                    <a:pt x="230" y="223"/>
                  </a:cubicBezTo>
                  <a:cubicBezTo>
                    <a:pt x="233" y="227"/>
                    <a:pt x="233" y="227"/>
                    <a:pt x="233" y="227"/>
                  </a:cubicBezTo>
                  <a:cubicBezTo>
                    <a:pt x="232" y="231"/>
                    <a:pt x="232" y="231"/>
                    <a:pt x="232" y="231"/>
                  </a:cubicBezTo>
                  <a:cubicBezTo>
                    <a:pt x="235" y="237"/>
                    <a:pt x="235" y="237"/>
                    <a:pt x="235" y="237"/>
                  </a:cubicBezTo>
                  <a:cubicBezTo>
                    <a:pt x="233" y="241"/>
                    <a:pt x="233" y="241"/>
                    <a:pt x="233" y="241"/>
                  </a:cubicBezTo>
                  <a:cubicBezTo>
                    <a:pt x="238" y="243"/>
                    <a:pt x="238" y="243"/>
                    <a:pt x="238" y="243"/>
                  </a:cubicBezTo>
                  <a:cubicBezTo>
                    <a:pt x="238" y="243"/>
                    <a:pt x="239" y="244"/>
                    <a:pt x="238" y="246"/>
                  </a:cubicBezTo>
                  <a:cubicBezTo>
                    <a:pt x="237" y="247"/>
                    <a:pt x="236" y="254"/>
                    <a:pt x="236" y="254"/>
                  </a:cubicBezTo>
                  <a:cubicBezTo>
                    <a:pt x="241" y="262"/>
                    <a:pt x="241" y="262"/>
                    <a:pt x="241" y="262"/>
                  </a:cubicBezTo>
                  <a:cubicBezTo>
                    <a:pt x="248" y="263"/>
                    <a:pt x="248" y="263"/>
                    <a:pt x="248" y="263"/>
                  </a:cubicBezTo>
                  <a:cubicBezTo>
                    <a:pt x="248" y="263"/>
                    <a:pt x="252" y="263"/>
                    <a:pt x="252" y="264"/>
                  </a:cubicBezTo>
                  <a:cubicBezTo>
                    <a:pt x="253" y="265"/>
                    <a:pt x="254" y="268"/>
                    <a:pt x="254" y="268"/>
                  </a:cubicBezTo>
                  <a:cubicBezTo>
                    <a:pt x="251" y="274"/>
                    <a:pt x="251" y="274"/>
                    <a:pt x="251" y="274"/>
                  </a:cubicBezTo>
                  <a:cubicBezTo>
                    <a:pt x="251" y="274"/>
                    <a:pt x="252" y="277"/>
                    <a:pt x="255" y="279"/>
                  </a:cubicBezTo>
                  <a:cubicBezTo>
                    <a:pt x="257" y="280"/>
                    <a:pt x="259" y="280"/>
                    <a:pt x="259" y="282"/>
                  </a:cubicBezTo>
                  <a:cubicBezTo>
                    <a:pt x="260" y="284"/>
                    <a:pt x="260" y="287"/>
                    <a:pt x="261" y="286"/>
                  </a:cubicBezTo>
                  <a:cubicBezTo>
                    <a:pt x="263" y="286"/>
                    <a:pt x="267" y="287"/>
                    <a:pt x="267" y="287"/>
                  </a:cubicBezTo>
                  <a:cubicBezTo>
                    <a:pt x="270" y="292"/>
                    <a:pt x="270" y="292"/>
                    <a:pt x="270" y="292"/>
                  </a:cubicBezTo>
                  <a:cubicBezTo>
                    <a:pt x="272" y="296"/>
                    <a:pt x="272" y="296"/>
                    <a:pt x="272" y="296"/>
                  </a:cubicBezTo>
                  <a:cubicBezTo>
                    <a:pt x="272" y="296"/>
                    <a:pt x="272" y="299"/>
                    <a:pt x="272" y="300"/>
                  </a:cubicBezTo>
                  <a:cubicBezTo>
                    <a:pt x="272" y="302"/>
                    <a:pt x="271" y="308"/>
                    <a:pt x="271" y="308"/>
                  </a:cubicBezTo>
                  <a:cubicBezTo>
                    <a:pt x="266" y="316"/>
                    <a:pt x="266" y="316"/>
                    <a:pt x="266" y="316"/>
                  </a:cubicBezTo>
                  <a:cubicBezTo>
                    <a:pt x="266" y="316"/>
                    <a:pt x="270" y="321"/>
                    <a:pt x="273" y="323"/>
                  </a:cubicBezTo>
                  <a:cubicBezTo>
                    <a:pt x="276" y="325"/>
                    <a:pt x="280" y="328"/>
                    <a:pt x="281" y="328"/>
                  </a:cubicBezTo>
                  <a:cubicBezTo>
                    <a:pt x="282" y="328"/>
                    <a:pt x="287" y="329"/>
                    <a:pt x="289" y="330"/>
                  </a:cubicBezTo>
                  <a:cubicBezTo>
                    <a:pt x="290" y="330"/>
                    <a:pt x="294" y="332"/>
                    <a:pt x="295" y="333"/>
                  </a:cubicBezTo>
                  <a:cubicBezTo>
                    <a:pt x="296" y="334"/>
                    <a:pt x="303" y="338"/>
                    <a:pt x="303" y="338"/>
                  </a:cubicBezTo>
                  <a:cubicBezTo>
                    <a:pt x="309" y="341"/>
                    <a:pt x="309" y="341"/>
                    <a:pt x="309" y="341"/>
                  </a:cubicBezTo>
                  <a:cubicBezTo>
                    <a:pt x="315" y="346"/>
                    <a:pt x="315" y="346"/>
                    <a:pt x="315" y="346"/>
                  </a:cubicBezTo>
                  <a:cubicBezTo>
                    <a:pt x="317" y="358"/>
                    <a:pt x="317" y="358"/>
                    <a:pt x="317" y="358"/>
                  </a:cubicBezTo>
                  <a:cubicBezTo>
                    <a:pt x="317" y="358"/>
                    <a:pt x="315" y="376"/>
                    <a:pt x="314" y="378"/>
                  </a:cubicBezTo>
                  <a:cubicBezTo>
                    <a:pt x="314" y="380"/>
                    <a:pt x="311" y="389"/>
                    <a:pt x="310" y="390"/>
                  </a:cubicBezTo>
                  <a:cubicBezTo>
                    <a:pt x="308" y="391"/>
                    <a:pt x="306" y="392"/>
                    <a:pt x="306" y="394"/>
                  </a:cubicBezTo>
                  <a:cubicBezTo>
                    <a:pt x="306" y="396"/>
                    <a:pt x="303" y="407"/>
                    <a:pt x="303" y="407"/>
                  </a:cubicBezTo>
                  <a:cubicBezTo>
                    <a:pt x="303" y="407"/>
                    <a:pt x="300" y="414"/>
                    <a:pt x="300" y="416"/>
                  </a:cubicBezTo>
                  <a:cubicBezTo>
                    <a:pt x="300" y="418"/>
                    <a:pt x="297" y="424"/>
                    <a:pt x="297" y="426"/>
                  </a:cubicBezTo>
                  <a:cubicBezTo>
                    <a:pt x="296" y="427"/>
                    <a:pt x="294" y="435"/>
                    <a:pt x="294" y="435"/>
                  </a:cubicBezTo>
                  <a:cubicBezTo>
                    <a:pt x="281" y="461"/>
                    <a:pt x="281" y="461"/>
                    <a:pt x="281" y="461"/>
                  </a:cubicBezTo>
                  <a:cubicBezTo>
                    <a:pt x="278" y="471"/>
                    <a:pt x="278" y="471"/>
                    <a:pt x="278" y="471"/>
                  </a:cubicBezTo>
                  <a:cubicBezTo>
                    <a:pt x="278" y="471"/>
                    <a:pt x="275" y="472"/>
                    <a:pt x="274" y="474"/>
                  </a:cubicBezTo>
                  <a:cubicBezTo>
                    <a:pt x="273" y="477"/>
                    <a:pt x="272" y="479"/>
                    <a:pt x="271" y="482"/>
                  </a:cubicBezTo>
                  <a:cubicBezTo>
                    <a:pt x="271" y="484"/>
                    <a:pt x="266" y="493"/>
                    <a:pt x="266" y="493"/>
                  </a:cubicBezTo>
                  <a:cubicBezTo>
                    <a:pt x="264" y="498"/>
                    <a:pt x="264" y="498"/>
                    <a:pt x="264" y="498"/>
                  </a:cubicBezTo>
                  <a:cubicBezTo>
                    <a:pt x="260" y="503"/>
                    <a:pt x="260" y="503"/>
                    <a:pt x="260" y="503"/>
                  </a:cubicBezTo>
                  <a:cubicBezTo>
                    <a:pt x="260" y="503"/>
                    <a:pt x="257" y="505"/>
                    <a:pt x="257" y="505"/>
                  </a:cubicBezTo>
                  <a:cubicBezTo>
                    <a:pt x="257" y="505"/>
                    <a:pt x="255" y="505"/>
                    <a:pt x="255" y="505"/>
                  </a:cubicBezTo>
                  <a:cubicBezTo>
                    <a:pt x="250" y="505"/>
                    <a:pt x="250" y="505"/>
                    <a:pt x="250" y="505"/>
                  </a:cubicBezTo>
                  <a:cubicBezTo>
                    <a:pt x="247" y="503"/>
                    <a:pt x="247" y="503"/>
                    <a:pt x="247" y="503"/>
                  </a:cubicBezTo>
                  <a:cubicBezTo>
                    <a:pt x="247" y="503"/>
                    <a:pt x="244" y="505"/>
                    <a:pt x="244" y="505"/>
                  </a:cubicBezTo>
                  <a:cubicBezTo>
                    <a:pt x="244" y="506"/>
                    <a:pt x="242" y="507"/>
                    <a:pt x="242" y="508"/>
                  </a:cubicBezTo>
                  <a:cubicBezTo>
                    <a:pt x="242" y="508"/>
                    <a:pt x="241" y="510"/>
                    <a:pt x="240" y="510"/>
                  </a:cubicBezTo>
                  <a:cubicBezTo>
                    <a:pt x="239" y="511"/>
                    <a:pt x="238" y="512"/>
                    <a:pt x="237" y="512"/>
                  </a:cubicBezTo>
                  <a:cubicBezTo>
                    <a:pt x="237" y="513"/>
                    <a:pt x="235" y="513"/>
                    <a:pt x="235" y="513"/>
                  </a:cubicBezTo>
                  <a:cubicBezTo>
                    <a:pt x="235" y="513"/>
                    <a:pt x="235" y="514"/>
                    <a:pt x="234" y="515"/>
                  </a:cubicBezTo>
                  <a:cubicBezTo>
                    <a:pt x="234" y="515"/>
                    <a:pt x="231" y="515"/>
                    <a:pt x="230" y="514"/>
                  </a:cubicBezTo>
                  <a:cubicBezTo>
                    <a:pt x="229" y="513"/>
                    <a:pt x="227" y="512"/>
                    <a:pt x="228" y="512"/>
                  </a:cubicBezTo>
                  <a:cubicBezTo>
                    <a:pt x="228" y="513"/>
                    <a:pt x="227" y="515"/>
                    <a:pt x="227" y="515"/>
                  </a:cubicBezTo>
                  <a:cubicBezTo>
                    <a:pt x="227" y="516"/>
                    <a:pt x="225" y="519"/>
                    <a:pt x="224" y="519"/>
                  </a:cubicBezTo>
                  <a:cubicBezTo>
                    <a:pt x="223" y="519"/>
                    <a:pt x="221" y="518"/>
                    <a:pt x="220" y="517"/>
                  </a:cubicBezTo>
                  <a:cubicBezTo>
                    <a:pt x="219" y="517"/>
                    <a:pt x="218" y="517"/>
                    <a:pt x="218" y="517"/>
                  </a:cubicBezTo>
                  <a:cubicBezTo>
                    <a:pt x="218" y="518"/>
                    <a:pt x="218" y="521"/>
                    <a:pt x="218" y="522"/>
                  </a:cubicBezTo>
                  <a:cubicBezTo>
                    <a:pt x="218" y="522"/>
                    <a:pt x="218" y="523"/>
                    <a:pt x="218" y="524"/>
                  </a:cubicBezTo>
                  <a:cubicBezTo>
                    <a:pt x="217" y="524"/>
                    <a:pt x="215" y="525"/>
                    <a:pt x="215" y="525"/>
                  </a:cubicBezTo>
                  <a:cubicBezTo>
                    <a:pt x="215" y="525"/>
                    <a:pt x="216" y="527"/>
                    <a:pt x="215" y="527"/>
                  </a:cubicBezTo>
                  <a:cubicBezTo>
                    <a:pt x="214" y="528"/>
                    <a:pt x="213" y="529"/>
                    <a:pt x="212" y="529"/>
                  </a:cubicBezTo>
                  <a:cubicBezTo>
                    <a:pt x="212" y="528"/>
                    <a:pt x="210" y="527"/>
                    <a:pt x="210" y="527"/>
                  </a:cubicBezTo>
                  <a:cubicBezTo>
                    <a:pt x="209" y="528"/>
                    <a:pt x="208" y="530"/>
                    <a:pt x="208" y="530"/>
                  </a:cubicBezTo>
                  <a:cubicBezTo>
                    <a:pt x="208" y="531"/>
                    <a:pt x="207" y="532"/>
                    <a:pt x="207" y="532"/>
                  </a:cubicBezTo>
                  <a:cubicBezTo>
                    <a:pt x="207" y="532"/>
                    <a:pt x="200" y="540"/>
                    <a:pt x="200" y="540"/>
                  </a:cubicBezTo>
                  <a:cubicBezTo>
                    <a:pt x="199" y="540"/>
                    <a:pt x="197" y="537"/>
                    <a:pt x="197" y="537"/>
                  </a:cubicBezTo>
                  <a:cubicBezTo>
                    <a:pt x="197" y="538"/>
                    <a:pt x="197" y="540"/>
                    <a:pt x="197" y="540"/>
                  </a:cubicBezTo>
                  <a:cubicBezTo>
                    <a:pt x="196" y="541"/>
                    <a:pt x="194" y="542"/>
                    <a:pt x="194" y="542"/>
                  </a:cubicBezTo>
                  <a:cubicBezTo>
                    <a:pt x="194" y="543"/>
                    <a:pt x="193" y="542"/>
                    <a:pt x="192" y="542"/>
                  </a:cubicBezTo>
                  <a:cubicBezTo>
                    <a:pt x="192" y="543"/>
                    <a:pt x="191" y="543"/>
                    <a:pt x="191" y="544"/>
                  </a:cubicBezTo>
                  <a:cubicBezTo>
                    <a:pt x="191" y="545"/>
                    <a:pt x="190" y="546"/>
                    <a:pt x="190" y="546"/>
                  </a:cubicBezTo>
                  <a:cubicBezTo>
                    <a:pt x="190" y="546"/>
                    <a:pt x="188" y="547"/>
                    <a:pt x="188" y="548"/>
                  </a:cubicBezTo>
                  <a:cubicBezTo>
                    <a:pt x="187" y="549"/>
                    <a:pt x="185" y="550"/>
                    <a:pt x="185" y="550"/>
                  </a:cubicBezTo>
                  <a:cubicBezTo>
                    <a:pt x="185" y="550"/>
                    <a:pt x="184" y="551"/>
                    <a:pt x="183" y="550"/>
                  </a:cubicBezTo>
                  <a:cubicBezTo>
                    <a:pt x="182" y="550"/>
                    <a:pt x="180" y="547"/>
                    <a:pt x="180" y="547"/>
                  </a:cubicBezTo>
                  <a:cubicBezTo>
                    <a:pt x="180" y="547"/>
                    <a:pt x="178" y="547"/>
                    <a:pt x="178" y="548"/>
                  </a:cubicBezTo>
                  <a:cubicBezTo>
                    <a:pt x="177" y="549"/>
                    <a:pt x="177" y="550"/>
                    <a:pt x="176" y="550"/>
                  </a:cubicBezTo>
                  <a:cubicBezTo>
                    <a:pt x="175" y="551"/>
                    <a:pt x="174" y="551"/>
                    <a:pt x="173" y="551"/>
                  </a:cubicBezTo>
                  <a:cubicBezTo>
                    <a:pt x="172" y="552"/>
                    <a:pt x="170" y="552"/>
                    <a:pt x="170" y="553"/>
                  </a:cubicBezTo>
                  <a:cubicBezTo>
                    <a:pt x="169" y="553"/>
                    <a:pt x="168" y="555"/>
                    <a:pt x="168" y="556"/>
                  </a:cubicBezTo>
                  <a:cubicBezTo>
                    <a:pt x="168" y="557"/>
                    <a:pt x="170" y="557"/>
                    <a:pt x="168" y="557"/>
                  </a:cubicBezTo>
                  <a:cubicBezTo>
                    <a:pt x="166" y="558"/>
                    <a:pt x="163" y="558"/>
                    <a:pt x="163" y="558"/>
                  </a:cubicBezTo>
                  <a:cubicBezTo>
                    <a:pt x="163" y="558"/>
                    <a:pt x="161" y="559"/>
                    <a:pt x="161" y="560"/>
                  </a:cubicBezTo>
                  <a:cubicBezTo>
                    <a:pt x="160" y="561"/>
                    <a:pt x="161" y="561"/>
                    <a:pt x="159" y="562"/>
                  </a:cubicBezTo>
                  <a:cubicBezTo>
                    <a:pt x="158" y="562"/>
                    <a:pt x="157" y="563"/>
                    <a:pt x="157" y="563"/>
                  </a:cubicBezTo>
                  <a:cubicBezTo>
                    <a:pt x="155" y="561"/>
                    <a:pt x="155" y="561"/>
                    <a:pt x="155" y="561"/>
                  </a:cubicBezTo>
                  <a:cubicBezTo>
                    <a:pt x="156" y="559"/>
                    <a:pt x="156" y="559"/>
                    <a:pt x="156" y="559"/>
                  </a:cubicBezTo>
                  <a:cubicBezTo>
                    <a:pt x="156" y="559"/>
                    <a:pt x="155" y="557"/>
                    <a:pt x="155" y="558"/>
                  </a:cubicBezTo>
                  <a:cubicBezTo>
                    <a:pt x="154" y="560"/>
                    <a:pt x="155" y="561"/>
                    <a:pt x="155" y="561"/>
                  </a:cubicBezTo>
                  <a:cubicBezTo>
                    <a:pt x="155" y="561"/>
                    <a:pt x="154" y="561"/>
                    <a:pt x="154" y="562"/>
                  </a:cubicBezTo>
                  <a:cubicBezTo>
                    <a:pt x="153" y="563"/>
                    <a:pt x="154" y="563"/>
                    <a:pt x="153" y="564"/>
                  </a:cubicBezTo>
                  <a:cubicBezTo>
                    <a:pt x="153" y="565"/>
                    <a:pt x="152" y="566"/>
                    <a:pt x="151" y="566"/>
                  </a:cubicBezTo>
                  <a:cubicBezTo>
                    <a:pt x="151" y="567"/>
                    <a:pt x="150" y="567"/>
                    <a:pt x="149" y="567"/>
                  </a:cubicBezTo>
                  <a:cubicBezTo>
                    <a:pt x="149" y="567"/>
                    <a:pt x="147" y="567"/>
                    <a:pt x="147" y="567"/>
                  </a:cubicBezTo>
                  <a:cubicBezTo>
                    <a:pt x="146" y="567"/>
                    <a:pt x="145" y="566"/>
                    <a:pt x="146" y="566"/>
                  </a:cubicBezTo>
                  <a:cubicBezTo>
                    <a:pt x="146" y="566"/>
                    <a:pt x="148" y="565"/>
                    <a:pt x="148" y="565"/>
                  </a:cubicBezTo>
                  <a:cubicBezTo>
                    <a:pt x="148" y="565"/>
                    <a:pt x="149" y="564"/>
                    <a:pt x="148" y="564"/>
                  </a:cubicBezTo>
                  <a:cubicBezTo>
                    <a:pt x="147" y="563"/>
                    <a:pt x="146" y="562"/>
                    <a:pt x="146" y="562"/>
                  </a:cubicBezTo>
                  <a:cubicBezTo>
                    <a:pt x="146" y="562"/>
                    <a:pt x="147" y="563"/>
                    <a:pt x="144" y="563"/>
                  </a:cubicBezTo>
                  <a:cubicBezTo>
                    <a:pt x="142" y="564"/>
                    <a:pt x="141" y="564"/>
                    <a:pt x="141" y="563"/>
                  </a:cubicBezTo>
                  <a:cubicBezTo>
                    <a:pt x="141" y="563"/>
                    <a:pt x="139" y="563"/>
                    <a:pt x="140" y="562"/>
                  </a:cubicBezTo>
                  <a:cubicBezTo>
                    <a:pt x="142" y="561"/>
                    <a:pt x="142" y="560"/>
                    <a:pt x="143" y="560"/>
                  </a:cubicBezTo>
                  <a:cubicBezTo>
                    <a:pt x="144" y="560"/>
                    <a:pt x="144" y="558"/>
                    <a:pt x="144" y="557"/>
                  </a:cubicBezTo>
                  <a:cubicBezTo>
                    <a:pt x="144" y="557"/>
                    <a:pt x="146" y="559"/>
                    <a:pt x="143" y="557"/>
                  </a:cubicBezTo>
                  <a:cubicBezTo>
                    <a:pt x="141" y="554"/>
                    <a:pt x="141" y="554"/>
                    <a:pt x="141" y="554"/>
                  </a:cubicBezTo>
                  <a:cubicBezTo>
                    <a:pt x="141" y="554"/>
                    <a:pt x="140" y="555"/>
                    <a:pt x="140" y="556"/>
                  </a:cubicBezTo>
                  <a:cubicBezTo>
                    <a:pt x="141" y="557"/>
                    <a:pt x="143" y="558"/>
                    <a:pt x="140" y="559"/>
                  </a:cubicBezTo>
                  <a:cubicBezTo>
                    <a:pt x="137" y="559"/>
                    <a:pt x="137" y="559"/>
                    <a:pt x="137" y="559"/>
                  </a:cubicBezTo>
                  <a:cubicBezTo>
                    <a:pt x="136" y="560"/>
                    <a:pt x="133" y="560"/>
                    <a:pt x="133" y="560"/>
                  </a:cubicBezTo>
                  <a:cubicBezTo>
                    <a:pt x="133" y="560"/>
                    <a:pt x="131" y="560"/>
                    <a:pt x="132" y="561"/>
                  </a:cubicBezTo>
                  <a:cubicBezTo>
                    <a:pt x="132" y="562"/>
                    <a:pt x="134" y="563"/>
                    <a:pt x="134" y="563"/>
                  </a:cubicBezTo>
                  <a:cubicBezTo>
                    <a:pt x="134" y="563"/>
                    <a:pt x="134" y="564"/>
                    <a:pt x="132" y="564"/>
                  </a:cubicBezTo>
                  <a:cubicBezTo>
                    <a:pt x="131" y="565"/>
                    <a:pt x="129" y="565"/>
                    <a:pt x="129" y="565"/>
                  </a:cubicBezTo>
                  <a:cubicBezTo>
                    <a:pt x="128" y="566"/>
                    <a:pt x="128" y="566"/>
                    <a:pt x="128" y="566"/>
                  </a:cubicBezTo>
                  <a:cubicBezTo>
                    <a:pt x="128" y="566"/>
                    <a:pt x="127" y="566"/>
                    <a:pt x="127" y="565"/>
                  </a:cubicBezTo>
                  <a:cubicBezTo>
                    <a:pt x="127" y="565"/>
                    <a:pt x="128" y="564"/>
                    <a:pt x="128" y="563"/>
                  </a:cubicBezTo>
                  <a:cubicBezTo>
                    <a:pt x="128" y="562"/>
                    <a:pt x="129" y="563"/>
                    <a:pt x="128" y="562"/>
                  </a:cubicBezTo>
                  <a:cubicBezTo>
                    <a:pt x="127" y="560"/>
                    <a:pt x="126" y="560"/>
                    <a:pt x="126" y="559"/>
                  </a:cubicBezTo>
                  <a:cubicBezTo>
                    <a:pt x="127" y="558"/>
                    <a:pt x="129" y="557"/>
                    <a:pt x="129" y="557"/>
                  </a:cubicBezTo>
                  <a:cubicBezTo>
                    <a:pt x="129" y="556"/>
                    <a:pt x="129" y="555"/>
                    <a:pt x="129" y="555"/>
                  </a:cubicBezTo>
                  <a:cubicBezTo>
                    <a:pt x="129" y="555"/>
                    <a:pt x="128" y="555"/>
                    <a:pt x="129" y="554"/>
                  </a:cubicBezTo>
                  <a:cubicBezTo>
                    <a:pt x="130" y="552"/>
                    <a:pt x="131" y="551"/>
                    <a:pt x="131" y="551"/>
                  </a:cubicBezTo>
                  <a:cubicBezTo>
                    <a:pt x="131" y="550"/>
                    <a:pt x="130" y="549"/>
                    <a:pt x="129" y="549"/>
                  </a:cubicBezTo>
                  <a:cubicBezTo>
                    <a:pt x="129" y="549"/>
                    <a:pt x="128" y="551"/>
                    <a:pt x="128" y="552"/>
                  </a:cubicBezTo>
                  <a:cubicBezTo>
                    <a:pt x="128" y="552"/>
                    <a:pt x="129" y="554"/>
                    <a:pt x="126" y="553"/>
                  </a:cubicBezTo>
                  <a:cubicBezTo>
                    <a:pt x="123" y="553"/>
                    <a:pt x="121" y="553"/>
                    <a:pt x="120" y="552"/>
                  </a:cubicBezTo>
                  <a:cubicBezTo>
                    <a:pt x="120" y="551"/>
                    <a:pt x="118" y="550"/>
                    <a:pt x="121" y="550"/>
                  </a:cubicBezTo>
                  <a:cubicBezTo>
                    <a:pt x="124" y="549"/>
                    <a:pt x="124" y="549"/>
                    <a:pt x="124" y="549"/>
                  </a:cubicBezTo>
                  <a:cubicBezTo>
                    <a:pt x="125" y="548"/>
                    <a:pt x="125" y="547"/>
                    <a:pt x="125" y="546"/>
                  </a:cubicBezTo>
                  <a:cubicBezTo>
                    <a:pt x="124" y="546"/>
                    <a:pt x="123" y="544"/>
                    <a:pt x="123" y="545"/>
                  </a:cubicBezTo>
                  <a:cubicBezTo>
                    <a:pt x="122" y="547"/>
                    <a:pt x="122" y="548"/>
                    <a:pt x="122" y="548"/>
                  </a:cubicBezTo>
                  <a:cubicBezTo>
                    <a:pt x="122" y="548"/>
                    <a:pt x="118" y="548"/>
                    <a:pt x="118" y="548"/>
                  </a:cubicBezTo>
                  <a:cubicBezTo>
                    <a:pt x="118" y="548"/>
                    <a:pt x="117" y="547"/>
                    <a:pt x="117" y="546"/>
                  </a:cubicBezTo>
                  <a:cubicBezTo>
                    <a:pt x="117" y="546"/>
                    <a:pt x="118" y="542"/>
                    <a:pt x="118" y="542"/>
                  </a:cubicBezTo>
                  <a:cubicBezTo>
                    <a:pt x="118" y="542"/>
                    <a:pt x="120" y="541"/>
                    <a:pt x="119" y="541"/>
                  </a:cubicBezTo>
                  <a:cubicBezTo>
                    <a:pt x="119" y="541"/>
                    <a:pt x="117" y="540"/>
                    <a:pt x="117" y="541"/>
                  </a:cubicBezTo>
                  <a:cubicBezTo>
                    <a:pt x="116" y="541"/>
                    <a:pt x="117" y="542"/>
                    <a:pt x="117" y="543"/>
                  </a:cubicBezTo>
                  <a:cubicBezTo>
                    <a:pt x="117" y="544"/>
                    <a:pt x="117" y="545"/>
                    <a:pt x="116" y="545"/>
                  </a:cubicBezTo>
                  <a:cubicBezTo>
                    <a:pt x="115" y="546"/>
                    <a:pt x="111" y="546"/>
                    <a:pt x="111" y="546"/>
                  </a:cubicBezTo>
                  <a:cubicBezTo>
                    <a:pt x="111" y="545"/>
                    <a:pt x="110" y="545"/>
                    <a:pt x="111" y="544"/>
                  </a:cubicBezTo>
                  <a:cubicBezTo>
                    <a:pt x="111" y="543"/>
                    <a:pt x="111" y="542"/>
                    <a:pt x="111" y="542"/>
                  </a:cubicBezTo>
                  <a:cubicBezTo>
                    <a:pt x="111" y="542"/>
                    <a:pt x="110" y="540"/>
                    <a:pt x="110" y="541"/>
                  </a:cubicBezTo>
                  <a:cubicBezTo>
                    <a:pt x="109" y="541"/>
                    <a:pt x="108" y="541"/>
                    <a:pt x="108" y="541"/>
                  </a:cubicBezTo>
                  <a:cubicBezTo>
                    <a:pt x="108" y="539"/>
                    <a:pt x="108" y="539"/>
                    <a:pt x="108" y="539"/>
                  </a:cubicBezTo>
                  <a:cubicBezTo>
                    <a:pt x="106" y="539"/>
                    <a:pt x="106" y="539"/>
                    <a:pt x="106" y="539"/>
                  </a:cubicBezTo>
                  <a:cubicBezTo>
                    <a:pt x="105" y="539"/>
                    <a:pt x="105" y="539"/>
                    <a:pt x="105" y="539"/>
                  </a:cubicBezTo>
                  <a:cubicBezTo>
                    <a:pt x="105" y="539"/>
                    <a:pt x="104" y="538"/>
                    <a:pt x="104" y="538"/>
                  </a:cubicBezTo>
                  <a:cubicBezTo>
                    <a:pt x="103" y="538"/>
                    <a:pt x="103" y="538"/>
                    <a:pt x="103" y="539"/>
                  </a:cubicBezTo>
                  <a:cubicBezTo>
                    <a:pt x="102" y="539"/>
                    <a:pt x="99" y="540"/>
                    <a:pt x="99" y="540"/>
                  </a:cubicBezTo>
                  <a:cubicBezTo>
                    <a:pt x="99" y="540"/>
                    <a:pt x="99" y="538"/>
                    <a:pt x="98" y="540"/>
                  </a:cubicBezTo>
                  <a:cubicBezTo>
                    <a:pt x="98" y="541"/>
                    <a:pt x="93" y="541"/>
                    <a:pt x="93" y="541"/>
                  </a:cubicBezTo>
                  <a:cubicBezTo>
                    <a:pt x="93" y="541"/>
                    <a:pt x="92" y="539"/>
                    <a:pt x="92" y="538"/>
                  </a:cubicBezTo>
                  <a:cubicBezTo>
                    <a:pt x="92" y="538"/>
                    <a:pt x="93" y="535"/>
                    <a:pt x="93" y="535"/>
                  </a:cubicBezTo>
                  <a:cubicBezTo>
                    <a:pt x="94" y="534"/>
                    <a:pt x="94" y="534"/>
                    <a:pt x="94" y="534"/>
                  </a:cubicBezTo>
                  <a:cubicBezTo>
                    <a:pt x="93" y="533"/>
                    <a:pt x="93" y="533"/>
                    <a:pt x="93" y="533"/>
                  </a:cubicBezTo>
                  <a:cubicBezTo>
                    <a:pt x="93" y="533"/>
                    <a:pt x="90" y="533"/>
                    <a:pt x="91" y="533"/>
                  </a:cubicBezTo>
                  <a:cubicBezTo>
                    <a:pt x="91" y="532"/>
                    <a:pt x="93" y="530"/>
                    <a:pt x="93" y="530"/>
                  </a:cubicBezTo>
                  <a:cubicBezTo>
                    <a:pt x="93" y="530"/>
                    <a:pt x="94" y="529"/>
                    <a:pt x="94" y="529"/>
                  </a:cubicBezTo>
                  <a:cubicBezTo>
                    <a:pt x="95" y="528"/>
                    <a:pt x="97" y="528"/>
                    <a:pt x="96" y="527"/>
                  </a:cubicBezTo>
                  <a:cubicBezTo>
                    <a:pt x="95" y="527"/>
                    <a:pt x="94" y="526"/>
                    <a:pt x="94" y="526"/>
                  </a:cubicBezTo>
                  <a:cubicBezTo>
                    <a:pt x="94" y="526"/>
                    <a:pt x="93" y="526"/>
                    <a:pt x="93" y="525"/>
                  </a:cubicBezTo>
                  <a:cubicBezTo>
                    <a:pt x="93" y="525"/>
                    <a:pt x="94" y="523"/>
                    <a:pt x="94" y="522"/>
                  </a:cubicBezTo>
                  <a:cubicBezTo>
                    <a:pt x="94" y="521"/>
                    <a:pt x="93" y="520"/>
                    <a:pt x="93" y="520"/>
                  </a:cubicBezTo>
                  <a:cubicBezTo>
                    <a:pt x="92" y="520"/>
                    <a:pt x="93" y="521"/>
                    <a:pt x="91" y="521"/>
                  </a:cubicBezTo>
                  <a:cubicBezTo>
                    <a:pt x="90" y="522"/>
                    <a:pt x="87" y="524"/>
                    <a:pt x="87" y="524"/>
                  </a:cubicBezTo>
                  <a:cubicBezTo>
                    <a:pt x="87" y="523"/>
                    <a:pt x="87" y="522"/>
                    <a:pt x="87" y="521"/>
                  </a:cubicBezTo>
                  <a:cubicBezTo>
                    <a:pt x="88" y="520"/>
                    <a:pt x="91" y="520"/>
                    <a:pt x="92" y="519"/>
                  </a:cubicBezTo>
                  <a:cubicBezTo>
                    <a:pt x="92" y="518"/>
                    <a:pt x="90" y="515"/>
                    <a:pt x="90" y="515"/>
                  </a:cubicBezTo>
                  <a:cubicBezTo>
                    <a:pt x="90" y="515"/>
                    <a:pt x="92" y="516"/>
                    <a:pt x="91" y="514"/>
                  </a:cubicBezTo>
                  <a:cubicBezTo>
                    <a:pt x="89" y="513"/>
                    <a:pt x="89" y="513"/>
                    <a:pt x="89" y="513"/>
                  </a:cubicBezTo>
                  <a:cubicBezTo>
                    <a:pt x="89" y="512"/>
                    <a:pt x="89" y="511"/>
                    <a:pt x="90" y="510"/>
                  </a:cubicBezTo>
                  <a:cubicBezTo>
                    <a:pt x="91" y="508"/>
                    <a:pt x="92" y="508"/>
                    <a:pt x="92" y="507"/>
                  </a:cubicBezTo>
                  <a:cubicBezTo>
                    <a:pt x="92" y="507"/>
                    <a:pt x="89" y="506"/>
                    <a:pt x="89" y="505"/>
                  </a:cubicBezTo>
                  <a:cubicBezTo>
                    <a:pt x="89" y="504"/>
                    <a:pt x="87" y="504"/>
                    <a:pt x="89" y="502"/>
                  </a:cubicBezTo>
                  <a:cubicBezTo>
                    <a:pt x="90" y="501"/>
                    <a:pt x="91" y="501"/>
                    <a:pt x="91" y="501"/>
                  </a:cubicBezTo>
                  <a:cubicBezTo>
                    <a:pt x="91" y="501"/>
                    <a:pt x="91" y="498"/>
                    <a:pt x="91" y="497"/>
                  </a:cubicBezTo>
                  <a:cubicBezTo>
                    <a:pt x="91" y="496"/>
                    <a:pt x="92" y="496"/>
                    <a:pt x="92" y="495"/>
                  </a:cubicBezTo>
                  <a:cubicBezTo>
                    <a:pt x="91" y="494"/>
                    <a:pt x="90" y="494"/>
                    <a:pt x="89" y="492"/>
                  </a:cubicBezTo>
                  <a:cubicBezTo>
                    <a:pt x="89" y="491"/>
                    <a:pt x="89" y="491"/>
                    <a:pt x="89" y="490"/>
                  </a:cubicBezTo>
                  <a:cubicBezTo>
                    <a:pt x="90" y="490"/>
                    <a:pt x="91" y="489"/>
                    <a:pt x="90" y="489"/>
                  </a:cubicBezTo>
                  <a:cubicBezTo>
                    <a:pt x="90" y="488"/>
                    <a:pt x="90" y="487"/>
                    <a:pt x="90" y="487"/>
                  </a:cubicBezTo>
                  <a:cubicBezTo>
                    <a:pt x="90" y="487"/>
                    <a:pt x="90" y="487"/>
                    <a:pt x="89" y="485"/>
                  </a:cubicBezTo>
                  <a:cubicBezTo>
                    <a:pt x="88" y="484"/>
                    <a:pt x="88" y="482"/>
                    <a:pt x="88" y="481"/>
                  </a:cubicBezTo>
                  <a:cubicBezTo>
                    <a:pt x="88" y="480"/>
                    <a:pt x="89" y="476"/>
                    <a:pt x="89" y="476"/>
                  </a:cubicBezTo>
                  <a:cubicBezTo>
                    <a:pt x="89" y="476"/>
                    <a:pt x="89" y="473"/>
                    <a:pt x="87" y="472"/>
                  </a:cubicBezTo>
                  <a:cubicBezTo>
                    <a:pt x="86" y="470"/>
                    <a:pt x="84" y="469"/>
                    <a:pt x="84" y="469"/>
                  </a:cubicBezTo>
                  <a:cubicBezTo>
                    <a:pt x="84" y="469"/>
                    <a:pt x="84" y="467"/>
                    <a:pt x="84" y="466"/>
                  </a:cubicBezTo>
                  <a:cubicBezTo>
                    <a:pt x="84" y="466"/>
                    <a:pt x="82" y="465"/>
                    <a:pt x="82" y="464"/>
                  </a:cubicBezTo>
                  <a:cubicBezTo>
                    <a:pt x="82" y="463"/>
                    <a:pt x="81" y="461"/>
                    <a:pt x="81" y="461"/>
                  </a:cubicBezTo>
                  <a:cubicBezTo>
                    <a:pt x="81" y="461"/>
                    <a:pt x="80" y="461"/>
                    <a:pt x="81" y="459"/>
                  </a:cubicBezTo>
                  <a:cubicBezTo>
                    <a:pt x="81" y="456"/>
                    <a:pt x="81" y="455"/>
                    <a:pt x="81" y="454"/>
                  </a:cubicBezTo>
                  <a:cubicBezTo>
                    <a:pt x="80" y="453"/>
                    <a:pt x="79" y="451"/>
                    <a:pt x="79" y="450"/>
                  </a:cubicBezTo>
                  <a:cubicBezTo>
                    <a:pt x="79" y="449"/>
                    <a:pt x="79" y="447"/>
                    <a:pt x="79" y="447"/>
                  </a:cubicBezTo>
                  <a:cubicBezTo>
                    <a:pt x="79" y="447"/>
                    <a:pt x="79" y="446"/>
                    <a:pt x="78" y="445"/>
                  </a:cubicBezTo>
                  <a:cubicBezTo>
                    <a:pt x="77" y="444"/>
                    <a:pt x="74" y="439"/>
                    <a:pt x="74" y="439"/>
                  </a:cubicBezTo>
                  <a:cubicBezTo>
                    <a:pt x="74" y="439"/>
                    <a:pt x="73" y="439"/>
                    <a:pt x="73" y="437"/>
                  </a:cubicBezTo>
                  <a:cubicBezTo>
                    <a:pt x="72" y="435"/>
                    <a:pt x="72" y="433"/>
                    <a:pt x="72" y="433"/>
                  </a:cubicBezTo>
                  <a:cubicBezTo>
                    <a:pt x="72" y="433"/>
                    <a:pt x="72" y="430"/>
                    <a:pt x="72" y="430"/>
                  </a:cubicBezTo>
                  <a:cubicBezTo>
                    <a:pt x="69" y="427"/>
                    <a:pt x="69" y="427"/>
                    <a:pt x="69" y="427"/>
                  </a:cubicBezTo>
                  <a:cubicBezTo>
                    <a:pt x="70" y="423"/>
                    <a:pt x="70" y="423"/>
                    <a:pt x="70" y="423"/>
                  </a:cubicBezTo>
                  <a:cubicBezTo>
                    <a:pt x="70" y="419"/>
                    <a:pt x="70" y="419"/>
                    <a:pt x="70" y="419"/>
                  </a:cubicBezTo>
                  <a:cubicBezTo>
                    <a:pt x="70" y="419"/>
                    <a:pt x="70" y="414"/>
                    <a:pt x="71" y="414"/>
                  </a:cubicBezTo>
                  <a:cubicBezTo>
                    <a:pt x="72" y="414"/>
                    <a:pt x="74" y="411"/>
                    <a:pt x="74" y="411"/>
                  </a:cubicBezTo>
                  <a:cubicBezTo>
                    <a:pt x="74" y="411"/>
                    <a:pt x="76" y="408"/>
                    <a:pt x="75" y="407"/>
                  </a:cubicBezTo>
                  <a:cubicBezTo>
                    <a:pt x="75" y="406"/>
                    <a:pt x="74" y="402"/>
                    <a:pt x="74" y="402"/>
                  </a:cubicBezTo>
                  <a:cubicBezTo>
                    <a:pt x="74" y="402"/>
                    <a:pt x="76" y="399"/>
                    <a:pt x="75" y="399"/>
                  </a:cubicBezTo>
                  <a:cubicBezTo>
                    <a:pt x="75" y="398"/>
                    <a:pt x="73" y="394"/>
                    <a:pt x="73" y="394"/>
                  </a:cubicBezTo>
                  <a:cubicBezTo>
                    <a:pt x="70" y="397"/>
                    <a:pt x="70" y="397"/>
                    <a:pt x="70" y="397"/>
                  </a:cubicBezTo>
                  <a:cubicBezTo>
                    <a:pt x="68" y="396"/>
                    <a:pt x="68" y="396"/>
                    <a:pt x="68" y="396"/>
                  </a:cubicBezTo>
                  <a:cubicBezTo>
                    <a:pt x="69" y="392"/>
                    <a:pt x="69" y="392"/>
                    <a:pt x="69" y="392"/>
                  </a:cubicBezTo>
                  <a:cubicBezTo>
                    <a:pt x="69" y="392"/>
                    <a:pt x="67" y="390"/>
                    <a:pt x="67" y="389"/>
                  </a:cubicBezTo>
                  <a:cubicBezTo>
                    <a:pt x="67" y="388"/>
                    <a:pt x="69" y="386"/>
                    <a:pt x="69" y="386"/>
                  </a:cubicBezTo>
                  <a:cubicBezTo>
                    <a:pt x="69" y="386"/>
                    <a:pt x="71" y="390"/>
                    <a:pt x="71" y="391"/>
                  </a:cubicBezTo>
                  <a:cubicBezTo>
                    <a:pt x="71" y="392"/>
                    <a:pt x="73" y="393"/>
                    <a:pt x="73" y="393"/>
                  </a:cubicBezTo>
                  <a:cubicBezTo>
                    <a:pt x="74" y="392"/>
                    <a:pt x="74" y="390"/>
                    <a:pt x="75" y="390"/>
                  </a:cubicBezTo>
                  <a:cubicBezTo>
                    <a:pt x="76" y="390"/>
                    <a:pt x="77" y="391"/>
                    <a:pt x="77" y="392"/>
                  </a:cubicBezTo>
                  <a:cubicBezTo>
                    <a:pt x="77" y="392"/>
                    <a:pt x="81" y="391"/>
                    <a:pt x="81" y="391"/>
                  </a:cubicBezTo>
                  <a:cubicBezTo>
                    <a:pt x="81" y="391"/>
                    <a:pt x="80" y="390"/>
                    <a:pt x="83" y="390"/>
                  </a:cubicBezTo>
                  <a:cubicBezTo>
                    <a:pt x="86" y="391"/>
                    <a:pt x="86" y="390"/>
                    <a:pt x="86" y="388"/>
                  </a:cubicBezTo>
                  <a:cubicBezTo>
                    <a:pt x="86" y="387"/>
                    <a:pt x="83" y="383"/>
                    <a:pt x="85" y="383"/>
                  </a:cubicBezTo>
                  <a:cubicBezTo>
                    <a:pt x="88" y="383"/>
                    <a:pt x="89" y="384"/>
                    <a:pt x="89" y="384"/>
                  </a:cubicBezTo>
                  <a:cubicBezTo>
                    <a:pt x="89" y="384"/>
                    <a:pt x="89" y="385"/>
                    <a:pt x="89" y="386"/>
                  </a:cubicBezTo>
                  <a:cubicBezTo>
                    <a:pt x="89" y="388"/>
                    <a:pt x="92" y="390"/>
                    <a:pt x="92" y="388"/>
                  </a:cubicBezTo>
                  <a:cubicBezTo>
                    <a:pt x="93" y="386"/>
                    <a:pt x="93" y="387"/>
                    <a:pt x="93" y="385"/>
                  </a:cubicBezTo>
                  <a:cubicBezTo>
                    <a:pt x="93" y="383"/>
                    <a:pt x="91" y="383"/>
                    <a:pt x="90" y="381"/>
                  </a:cubicBezTo>
                  <a:cubicBezTo>
                    <a:pt x="90" y="380"/>
                    <a:pt x="89" y="382"/>
                    <a:pt x="89" y="379"/>
                  </a:cubicBezTo>
                  <a:cubicBezTo>
                    <a:pt x="90" y="376"/>
                    <a:pt x="90" y="375"/>
                    <a:pt x="91" y="375"/>
                  </a:cubicBezTo>
                  <a:cubicBezTo>
                    <a:pt x="93" y="374"/>
                    <a:pt x="91" y="375"/>
                    <a:pt x="93" y="374"/>
                  </a:cubicBezTo>
                  <a:cubicBezTo>
                    <a:pt x="95" y="374"/>
                    <a:pt x="96" y="372"/>
                    <a:pt x="95" y="369"/>
                  </a:cubicBezTo>
                  <a:cubicBezTo>
                    <a:pt x="95" y="367"/>
                    <a:pt x="94" y="366"/>
                    <a:pt x="95" y="365"/>
                  </a:cubicBezTo>
                  <a:cubicBezTo>
                    <a:pt x="97" y="364"/>
                    <a:pt x="96" y="363"/>
                    <a:pt x="98" y="364"/>
                  </a:cubicBezTo>
                  <a:cubicBezTo>
                    <a:pt x="100" y="365"/>
                    <a:pt x="99" y="365"/>
                    <a:pt x="101" y="365"/>
                  </a:cubicBezTo>
                  <a:cubicBezTo>
                    <a:pt x="102" y="364"/>
                    <a:pt x="102" y="359"/>
                    <a:pt x="102" y="359"/>
                  </a:cubicBezTo>
                  <a:cubicBezTo>
                    <a:pt x="101" y="360"/>
                    <a:pt x="99" y="358"/>
                    <a:pt x="99" y="358"/>
                  </a:cubicBezTo>
                  <a:cubicBezTo>
                    <a:pt x="98" y="358"/>
                    <a:pt x="98" y="356"/>
                    <a:pt x="99" y="355"/>
                  </a:cubicBezTo>
                  <a:cubicBezTo>
                    <a:pt x="99" y="355"/>
                    <a:pt x="99" y="353"/>
                    <a:pt x="100" y="353"/>
                  </a:cubicBezTo>
                  <a:cubicBezTo>
                    <a:pt x="102" y="353"/>
                    <a:pt x="102" y="354"/>
                    <a:pt x="104" y="353"/>
                  </a:cubicBezTo>
                  <a:cubicBezTo>
                    <a:pt x="105" y="352"/>
                    <a:pt x="105" y="352"/>
                    <a:pt x="106" y="351"/>
                  </a:cubicBezTo>
                  <a:cubicBezTo>
                    <a:pt x="107" y="350"/>
                    <a:pt x="108" y="350"/>
                    <a:pt x="109" y="348"/>
                  </a:cubicBezTo>
                  <a:cubicBezTo>
                    <a:pt x="109" y="347"/>
                    <a:pt x="110" y="341"/>
                    <a:pt x="110" y="341"/>
                  </a:cubicBezTo>
                  <a:cubicBezTo>
                    <a:pt x="109" y="340"/>
                    <a:pt x="111" y="341"/>
                    <a:pt x="113" y="340"/>
                  </a:cubicBezTo>
                  <a:cubicBezTo>
                    <a:pt x="114" y="339"/>
                    <a:pt x="115" y="333"/>
                    <a:pt x="116" y="332"/>
                  </a:cubicBezTo>
                  <a:cubicBezTo>
                    <a:pt x="117" y="330"/>
                    <a:pt x="120" y="326"/>
                    <a:pt x="120" y="325"/>
                  </a:cubicBezTo>
                  <a:cubicBezTo>
                    <a:pt x="120" y="324"/>
                    <a:pt x="123" y="317"/>
                    <a:pt x="123" y="317"/>
                  </a:cubicBezTo>
                  <a:cubicBezTo>
                    <a:pt x="127" y="310"/>
                    <a:pt x="127" y="310"/>
                    <a:pt x="127" y="310"/>
                  </a:cubicBezTo>
                  <a:cubicBezTo>
                    <a:pt x="127" y="310"/>
                    <a:pt x="127" y="308"/>
                    <a:pt x="126" y="306"/>
                  </a:cubicBezTo>
                  <a:cubicBezTo>
                    <a:pt x="126" y="305"/>
                    <a:pt x="125" y="301"/>
                    <a:pt x="126" y="300"/>
                  </a:cubicBezTo>
                  <a:cubicBezTo>
                    <a:pt x="127" y="300"/>
                    <a:pt x="128" y="297"/>
                    <a:pt x="128" y="297"/>
                  </a:cubicBezTo>
                  <a:cubicBezTo>
                    <a:pt x="128" y="293"/>
                    <a:pt x="128" y="293"/>
                    <a:pt x="128" y="293"/>
                  </a:cubicBezTo>
                  <a:cubicBezTo>
                    <a:pt x="128" y="293"/>
                    <a:pt x="133" y="290"/>
                    <a:pt x="133" y="290"/>
                  </a:cubicBezTo>
                  <a:cubicBezTo>
                    <a:pt x="139" y="289"/>
                    <a:pt x="135" y="286"/>
                    <a:pt x="142" y="289"/>
                  </a:cubicBezTo>
                  <a:cubicBezTo>
                    <a:pt x="142" y="289"/>
                    <a:pt x="146" y="288"/>
                    <a:pt x="145" y="287"/>
                  </a:cubicBezTo>
                  <a:cubicBezTo>
                    <a:pt x="145" y="287"/>
                    <a:pt x="141" y="283"/>
                    <a:pt x="141" y="283"/>
                  </a:cubicBezTo>
                  <a:cubicBezTo>
                    <a:pt x="143" y="280"/>
                    <a:pt x="143" y="280"/>
                    <a:pt x="143" y="280"/>
                  </a:cubicBezTo>
                  <a:cubicBezTo>
                    <a:pt x="143" y="280"/>
                    <a:pt x="146" y="278"/>
                    <a:pt x="143" y="277"/>
                  </a:cubicBezTo>
                  <a:cubicBezTo>
                    <a:pt x="141" y="276"/>
                    <a:pt x="139" y="275"/>
                    <a:pt x="139" y="274"/>
                  </a:cubicBezTo>
                  <a:cubicBezTo>
                    <a:pt x="139" y="274"/>
                    <a:pt x="138" y="270"/>
                    <a:pt x="138" y="269"/>
                  </a:cubicBezTo>
                  <a:cubicBezTo>
                    <a:pt x="138" y="268"/>
                    <a:pt x="137" y="265"/>
                    <a:pt x="137" y="265"/>
                  </a:cubicBezTo>
                  <a:cubicBezTo>
                    <a:pt x="137" y="265"/>
                    <a:pt x="137" y="261"/>
                    <a:pt x="137" y="260"/>
                  </a:cubicBezTo>
                  <a:cubicBezTo>
                    <a:pt x="137" y="259"/>
                    <a:pt x="136" y="256"/>
                    <a:pt x="135" y="255"/>
                  </a:cubicBezTo>
                  <a:cubicBezTo>
                    <a:pt x="134" y="254"/>
                    <a:pt x="130" y="251"/>
                    <a:pt x="130" y="251"/>
                  </a:cubicBezTo>
                  <a:cubicBezTo>
                    <a:pt x="123" y="248"/>
                    <a:pt x="123" y="248"/>
                    <a:pt x="123" y="248"/>
                  </a:cubicBezTo>
                  <a:cubicBezTo>
                    <a:pt x="121" y="250"/>
                    <a:pt x="121" y="250"/>
                    <a:pt x="121" y="250"/>
                  </a:cubicBezTo>
                  <a:cubicBezTo>
                    <a:pt x="116" y="245"/>
                    <a:pt x="116" y="245"/>
                    <a:pt x="116" y="245"/>
                  </a:cubicBezTo>
                  <a:cubicBezTo>
                    <a:pt x="112" y="244"/>
                    <a:pt x="112" y="244"/>
                    <a:pt x="112" y="244"/>
                  </a:cubicBezTo>
                  <a:cubicBezTo>
                    <a:pt x="108" y="244"/>
                    <a:pt x="108" y="244"/>
                    <a:pt x="108" y="244"/>
                  </a:cubicBezTo>
                  <a:cubicBezTo>
                    <a:pt x="101" y="229"/>
                    <a:pt x="101" y="229"/>
                    <a:pt x="101" y="229"/>
                  </a:cubicBezTo>
                  <a:cubicBezTo>
                    <a:pt x="95" y="226"/>
                    <a:pt x="95" y="226"/>
                    <a:pt x="95" y="226"/>
                  </a:cubicBezTo>
                  <a:cubicBezTo>
                    <a:pt x="91" y="222"/>
                    <a:pt x="91" y="222"/>
                    <a:pt x="91" y="222"/>
                  </a:cubicBezTo>
                  <a:cubicBezTo>
                    <a:pt x="91" y="217"/>
                    <a:pt x="91" y="217"/>
                    <a:pt x="91" y="217"/>
                  </a:cubicBezTo>
                  <a:cubicBezTo>
                    <a:pt x="88" y="213"/>
                    <a:pt x="88" y="213"/>
                    <a:pt x="88" y="213"/>
                  </a:cubicBezTo>
                  <a:cubicBezTo>
                    <a:pt x="88" y="213"/>
                    <a:pt x="89" y="210"/>
                    <a:pt x="89" y="209"/>
                  </a:cubicBezTo>
                  <a:cubicBezTo>
                    <a:pt x="90" y="208"/>
                    <a:pt x="92" y="203"/>
                    <a:pt x="92" y="203"/>
                  </a:cubicBezTo>
                  <a:cubicBezTo>
                    <a:pt x="92" y="203"/>
                    <a:pt x="91" y="199"/>
                    <a:pt x="91" y="198"/>
                  </a:cubicBezTo>
                  <a:cubicBezTo>
                    <a:pt x="91" y="197"/>
                    <a:pt x="92" y="192"/>
                    <a:pt x="92" y="192"/>
                  </a:cubicBezTo>
                  <a:cubicBezTo>
                    <a:pt x="91" y="187"/>
                    <a:pt x="91" y="187"/>
                    <a:pt x="91" y="187"/>
                  </a:cubicBezTo>
                  <a:cubicBezTo>
                    <a:pt x="79" y="173"/>
                    <a:pt x="79" y="173"/>
                    <a:pt x="79" y="173"/>
                  </a:cubicBezTo>
                  <a:cubicBezTo>
                    <a:pt x="80" y="167"/>
                    <a:pt x="80" y="167"/>
                    <a:pt x="80" y="167"/>
                  </a:cubicBezTo>
                  <a:cubicBezTo>
                    <a:pt x="79" y="164"/>
                    <a:pt x="79" y="164"/>
                    <a:pt x="79" y="164"/>
                  </a:cubicBezTo>
                  <a:cubicBezTo>
                    <a:pt x="78" y="161"/>
                    <a:pt x="78" y="161"/>
                    <a:pt x="79" y="159"/>
                  </a:cubicBezTo>
                  <a:cubicBezTo>
                    <a:pt x="79" y="158"/>
                    <a:pt x="79" y="158"/>
                    <a:pt x="79" y="158"/>
                  </a:cubicBezTo>
                  <a:cubicBezTo>
                    <a:pt x="75" y="159"/>
                    <a:pt x="75" y="159"/>
                    <a:pt x="75" y="159"/>
                  </a:cubicBezTo>
                  <a:cubicBezTo>
                    <a:pt x="72" y="155"/>
                    <a:pt x="72" y="155"/>
                    <a:pt x="72" y="155"/>
                  </a:cubicBezTo>
                  <a:cubicBezTo>
                    <a:pt x="73" y="150"/>
                    <a:pt x="73" y="150"/>
                    <a:pt x="73" y="150"/>
                  </a:cubicBezTo>
                  <a:cubicBezTo>
                    <a:pt x="71" y="138"/>
                    <a:pt x="71" y="138"/>
                    <a:pt x="71" y="138"/>
                  </a:cubicBezTo>
                  <a:cubicBezTo>
                    <a:pt x="73" y="132"/>
                    <a:pt x="73" y="132"/>
                    <a:pt x="73" y="132"/>
                  </a:cubicBezTo>
                  <a:cubicBezTo>
                    <a:pt x="67" y="129"/>
                    <a:pt x="67" y="129"/>
                    <a:pt x="67" y="129"/>
                  </a:cubicBezTo>
                  <a:cubicBezTo>
                    <a:pt x="63" y="123"/>
                    <a:pt x="63" y="123"/>
                    <a:pt x="63" y="123"/>
                  </a:cubicBezTo>
                  <a:cubicBezTo>
                    <a:pt x="63" y="123"/>
                    <a:pt x="62" y="125"/>
                    <a:pt x="61" y="124"/>
                  </a:cubicBezTo>
                  <a:cubicBezTo>
                    <a:pt x="60" y="123"/>
                    <a:pt x="55" y="115"/>
                    <a:pt x="55" y="115"/>
                  </a:cubicBezTo>
                  <a:cubicBezTo>
                    <a:pt x="46" y="112"/>
                    <a:pt x="46" y="112"/>
                    <a:pt x="46" y="112"/>
                  </a:cubicBezTo>
                  <a:cubicBezTo>
                    <a:pt x="42" y="110"/>
                    <a:pt x="42" y="110"/>
                    <a:pt x="42" y="110"/>
                  </a:cubicBezTo>
                  <a:cubicBezTo>
                    <a:pt x="37" y="109"/>
                    <a:pt x="37" y="109"/>
                    <a:pt x="37" y="109"/>
                  </a:cubicBezTo>
                  <a:cubicBezTo>
                    <a:pt x="37" y="109"/>
                    <a:pt x="36" y="111"/>
                    <a:pt x="35" y="109"/>
                  </a:cubicBezTo>
                  <a:cubicBezTo>
                    <a:pt x="34" y="107"/>
                    <a:pt x="32" y="105"/>
                    <a:pt x="32" y="105"/>
                  </a:cubicBezTo>
                  <a:cubicBezTo>
                    <a:pt x="28" y="106"/>
                    <a:pt x="28" y="106"/>
                    <a:pt x="28" y="106"/>
                  </a:cubicBezTo>
                  <a:cubicBezTo>
                    <a:pt x="25" y="102"/>
                    <a:pt x="25" y="102"/>
                    <a:pt x="25" y="102"/>
                  </a:cubicBezTo>
                  <a:cubicBezTo>
                    <a:pt x="25" y="102"/>
                    <a:pt x="24" y="102"/>
                    <a:pt x="23" y="102"/>
                  </a:cubicBezTo>
                  <a:cubicBezTo>
                    <a:pt x="22" y="101"/>
                    <a:pt x="20" y="100"/>
                    <a:pt x="20" y="100"/>
                  </a:cubicBezTo>
                  <a:close/>
                  <a:moveTo>
                    <a:pt x="142" y="568"/>
                  </a:moveTo>
                  <a:cubicBezTo>
                    <a:pt x="142" y="568"/>
                    <a:pt x="142" y="568"/>
                    <a:pt x="142" y="568"/>
                  </a:cubicBezTo>
                  <a:cubicBezTo>
                    <a:pt x="142" y="568"/>
                    <a:pt x="142" y="569"/>
                    <a:pt x="142" y="570"/>
                  </a:cubicBezTo>
                  <a:cubicBezTo>
                    <a:pt x="142" y="570"/>
                    <a:pt x="143" y="571"/>
                    <a:pt x="144" y="571"/>
                  </a:cubicBezTo>
                  <a:cubicBezTo>
                    <a:pt x="144" y="571"/>
                    <a:pt x="146" y="570"/>
                    <a:pt x="147" y="569"/>
                  </a:cubicBezTo>
                  <a:cubicBezTo>
                    <a:pt x="149" y="568"/>
                    <a:pt x="147" y="569"/>
                    <a:pt x="147" y="569"/>
                  </a:cubicBezTo>
                  <a:cubicBezTo>
                    <a:pt x="145" y="567"/>
                    <a:pt x="145" y="567"/>
                    <a:pt x="145" y="567"/>
                  </a:cubicBezTo>
                  <a:cubicBezTo>
                    <a:pt x="145" y="567"/>
                    <a:pt x="143" y="568"/>
                    <a:pt x="142" y="568"/>
                  </a:cubicBezTo>
                  <a:close/>
                  <a:moveTo>
                    <a:pt x="129" y="568"/>
                  </a:moveTo>
                  <a:cubicBezTo>
                    <a:pt x="129" y="568"/>
                    <a:pt x="129" y="568"/>
                    <a:pt x="129" y="568"/>
                  </a:cubicBezTo>
                  <a:cubicBezTo>
                    <a:pt x="129" y="568"/>
                    <a:pt x="129" y="570"/>
                    <a:pt x="129" y="570"/>
                  </a:cubicBezTo>
                  <a:cubicBezTo>
                    <a:pt x="129" y="571"/>
                    <a:pt x="130" y="571"/>
                    <a:pt x="131" y="570"/>
                  </a:cubicBezTo>
                  <a:cubicBezTo>
                    <a:pt x="131" y="570"/>
                    <a:pt x="132" y="570"/>
                    <a:pt x="133" y="569"/>
                  </a:cubicBezTo>
                  <a:cubicBezTo>
                    <a:pt x="134" y="568"/>
                    <a:pt x="133" y="567"/>
                    <a:pt x="132" y="567"/>
                  </a:cubicBezTo>
                  <a:cubicBezTo>
                    <a:pt x="132" y="566"/>
                    <a:pt x="131" y="567"/>
                    <a:pt x="131" y="567"/>
                  </a:cubicBezTo>
                  <a:cubicBezTo>
                    <a:pt x="130" y="567"/>
                    <a:pt x="129" y="568"/>
                    <a:pt x="129" y="568"/>
                  </a:cubicBezTo>
                  <a:close/>
                  <a:moveTo>
                    <a:pt x="105" y="556"/>
                  </a:moveTo>
                  <a:cubicBezTo>
                    <a:pt x="105" y="556"/>
                    <a:pt x="105" y="556"/>
                    <a:pt x="105" y="556"/>
                  </a:cubicBezTo>
                  <a:cubicBezTo>
                    <a:pt x="104" y="557"/>
                    <a:pt x="104" y="557"/>
                    <a:pt x="104" y="557"/>
                  </a:cubicBezTo>
                  <a:cubicBezTo>
                    <a:pt x="104" y="557"/>
                    <a:pt x="103" y="558"/>
                    <a:pt x="104" y="559"/>
                  </a:cubicBezTo>
                  <a:cubicBezTo>
                    <a:pt x="104" y="561"/>
                    <a:pt x="105" y="561"/>
                    <a:pt x="105" y="561"/>
                  </a:cubicBezTo>
                  <a:cubicBezTo>
                    <a:pt x="105" y="561"/>
                    <a:pt x="106" y="560"/>
                    <a:pt x="108" y="560"/>
                  </a:cubicBezTo>
                  <a:cubicBezTo>
                    <a:pt x="109" y="560"/>
                    <a:pt x="111" y="558"/>
                    <a:pt x="111" y="557"/>
                  </a:cubicBezTo>
                  <a:cubicBezTo>
                    <a:pt x="112" y="557"/>
                    <a:pt x="112" y="555"/>
                    <a:pt x="113" y="555"/>
                  </a:cubicBezTo>
                  <a:cubicBezTo>
                    <a:pt x="114" y="555"/>
                    <a:pt x="117" y="556"/>
                    <a:pt x="118" y="556"/>
                  </a:cubicBezTo>
                  <a:cubicBezTo>
                    <a:pt x="119" y="556"/>
                    <a:pt x="117" y="553"/>
                    <a:pt x="117" y="553"/>
                  </a:cubicBezTo>
                  <a:cubicBezTo>
                    <a:pt x="117" y="552"/>
                    <a:pt x="114" y="553"/>
                    <a:pt x="114" y="553"/>
                  </a:cubicBezTo>
                  <a:cubicBezTo>
                    <a:pt x="114" y="553"/>
                    <a:pt x="112" y="553"/>
                    <a:pt x="111" y="552"/>
                  </a:cubicBezTo>
                  <a:cubicBezTo>
                    <a:pt x="110" y="552"/>
                    <a:pt x="110" y="552"/>
                    <a:pt x="110" y="552"/>
                  </a:cubicBezTo>
                  <a:cubicBezTo>
                    <a:pt x="109" y="553"/>
                    <a:pt x="109" y="554"/>
                    <a:pt x="108" y="555"/>
                  </a:cubicBezTo>
                  <a:cubicBezTo>
                    <a:pt x="107" y="556"/>
                    <a:pt x="107" y="555"/>
                    <a:pt x="107" y="554"/>
                  </a:cubicBezTo>
                  <a:cubicBezTo>
                    <a:pt x="107" y="554"/>
                    <a:pt x="105" y="553"/>
                    <a:pt x="104" y="554"/>
                  </a:cubicBezTo>
                  <a:cubicBezTo>
                    <a:pt x="104" y="554"/>
                    <a:pt x="105" y="555"/>
                    <a:pt x="105" y="556"/>
                  </a:cubicBezTo>
                  <a:close/>
                  <a:moveTo>
                    <a:pt x="97" y="556"/>
                  </a:moveTo>
                  <a:cubicBezTo>
                    <a:pt x="97" y="556"/>
                    <a:pt x="97" y="556"/>
                    <a:pt x="97" y="556"/>
                  </a:cubicBezTo>
                  <a:cubicBezTo>
                    <a:pt x="97" y="556"/>
                    <a:pt x="99" y="557"/>
                    <a:pt x="101" y="557"/>
                  </a:cubicBezTo>
                  <a:cubicBezTo>
                    <a:pt x="102" y="557"/>
                    <a:pt x="101" y="556"/>
                    <a:pt x="102" y="555"/>
                  </a:cubicBezTo>
                  <a:cubicBezTo>
                    <a:pt x="102" y="554"/>
                    <a:pt x="101" y="555"/>
                    <a:pt x="100" y="554"/>
                  </a:cubicBezTo>
                  <a:cubicBezTo>
                    <a:pt x="99" y="554"/>
                    <a:pt x="99" y="554"/>
                    <a:pt x="98" y="554"/>
                  </a:cubicBezTo>
                  <a:cubicBezTo>
                    <a:pt x="96" y="554"/>
                    <a:pt x="97" y="556"/>
                    <a:pt x="97" y="556"/>
                  </a:cubicBezTo>
                  <a:close/>
                  <a:moveTo>
                    <a:pt x="88" y="545"/>
                  </a:moveTo>
                  <a:cubicBezTo>
                    <a:pt x="88" y="545"/>
                    <a:pt x="88" y="545"/>
                    <a:pt x="88" y="545"/>
                  </a:cubicBezTo>
                  <a:cubicBezTo>
                    <a:pt x="87" y="550"/>
                    <a:pt x="92" y="547"/>
                    <a:pt x="92" y="544"/>
                  </a:cubicBezTo>
                  <a:cubicBezTo>
                    <a:pt x="91" y="542"/>
                    <a:pt x="92" y="542"/>
                    <a:pt x="90" y="540"/>
                  </a:cubicBezTo>
                  <a:cubicBezTo>
                    <a:pt x="89" y="537"/>
                    <a:pt x="89" y="540"/>
                    <a:pt x="88" y="541"/>
                  </a:cubicBezTo>
                  <a:cubicBezTo>
                    <a:pt x="87" y="543"/>
                    <a:pt x="89" y="543"/>
                    <a:pt x="89" y="544"/>
                  </a:cubicBezTo>
                  <a:cubicBezTo>
                    <a:pt x="89" y="545"/>
                    <a:pt x="88" y="544"/>
                    <a:pt x="88" y="545"/>
                  </a:cubicBezTo>
                  <a:close/>
                  <a:moveTo>
                    <a:pt x="80" y="557"/>
                  </a:moveTo>
                  <a:cubicBezTo>
                    <a:pt x="80" y="557"/>
                    <a:pt x="80" y="557"/>
                    <a:pt x="80" y="557"/>
                  </a:cubicBezTo>
                  <a:cubicBezTo>
                    <a:pt x="80" y="557"/>
                    <a:pt x="79" y="558"/>
                    <a:pt x="80" y="560"/>
                  </a:cubicBezTo>
                  <a:cubicBezTo>
                    <a:pt x="80" y="561"/>
                    <a:pt x="80" y="560"/>
                    <a:pt x="83" y="558"/>
                  </a:cubicBezTo>
                  <a:cubicBezTo>
                    <a:pt x="85" y="556"/>
                    <a:pt x="82" y="557"/>
                    <a:pt x="82" y="557"/>
                  </a:cubicBezTo>
                  <a:cubicBezTo>
                    <a:pt x="82" y="556"/>
                    <a:pt x="81" y="557"/>
                    <a:pt x="80" y="557"/>
                  </a:cubicBezTo>
                  <a:close/>
                  <a:moveTo>
                    <a:pt x="80" y="563"/>
                  </a:moveTo>
                  <a:cubicBezTo>
                    <a:pt x="80" y="563"/>
                    <a:pt x="80" y="563"/>
                    <a:pt x="80" y="563"/>
                  </a:cubicBezTo>
                  <a:cubicBezTo>
                    <a:pt x="80" y="563"/>
                    <a:pt x="80" y="565"/>
                    <a:pt x="81" y="565"/>
                  </a:cubicBezTo>
                  <a:cubicBezTo>
                    <a:pt x="82" y="565"/>
                    <a:pt x="82" y="564"/>
                    <a:pt x="83" y="563"/>
                  </a:cubicBezTo>
                  <a:cubicBezTo>
                    <a:pt x="83" y="562"/>
                    <a:pt x="82" y="562"/>
                    <a:pt x="82" y="561"/>
                  </a:cubicBezTo>
                  <a:cubicBezTo>
                    <a:pt x="81" y="561"/>
                    <a:pt x="80" y="562"/>
                    <a:pt x="80" y="563"/>
                  </a:cubicBezTo>
                  <a:close/>
                  <a:moveTo>
                    <a:pt x="77" y="568"/>
                  </a:moveTo>
                  <a:cubicBezTo>
                    <a:pt x="77" y="568"/>
                    <a:pt x="77" y="568"/>
                    <a:pt x="77" y="568"/>
                  </a:cubicBezTo>
                  <a:cubicBezTo>
                    <a:pt x="75" y="568"/>
                    <a:pt x="75" y="568"/>
                    <a:pt x="75" y="568"/>
                  </a:cubicBezTo>
                  <a:cubicBezTo>
                    <a:pt x="75" y="568"/>
                    <a:pt x="75" y="568"/>
                    <a:pt x="72" y="570"/>
                  </a:cubicBezTo>
                  <a:cubicBezTo>
                    <a:pt x="69" y="571"/>
                    <a:pt x="71" y="572"/>
                    <a:pt x="71" y="573"/>
                  </a:cubicBezTo>
                  <a:cubicBezTo>
                    <a:pt x="71" y="575"/>
                    <a:pt x="74" y="573"/>
                    <a:pt x="76" y="572"/>
                  </a:cubicBezTo>
                  <a:cubicBezTo>
                    <a:pt x="77" y="572"/>
                    <a:pt x="76" y="571"/>
                    <a:pt x="77" y="571"/>
                  </a:cubicBezTo>
                  <a:cubicBezTo>
                    <a:pt x="77" y="571"/>
                    <a:pt x="77" y="571"/>
                    <a:pt x="79" y="570"/>
                  </a:cubicBezTo>
                  <a:cubicBezTo>
                    <a:pt x="81" y="569"/>
                    <a:pt x="80" y="569"/>
                    <a:pt x="80" y="568"/>
                  </a:cubicBezTo>
                  <a:cubicBezTo>
                    <a:pt x="80" y="568"/>
                    <a:pt x="78" y="567"/>
                    <a:pt x="77" y="568"/>
                  </a:cubicBezTo>
                  <a:close/>
                  <a:moveTo>
                    <a:pt x="51" y="573"/>
                  </a:moveTo>
                  <a:cubicBezTo>
                    <a:pt x="51" y="573"/>
                    <a:pt x="51" y="573"/>
                    <a:pt x="51" y="573"/>
                  </a:cubicBezTo>
                  <a:cubicBezTo>
                    <a:pt x="52" y="573"/>
                    <a:pt x="53" y="572"/>
                    <a:pt x="54" y="573"/>
                  </a:cubicBezTo>
                  <a:cubicBezTo>
                    <a:pt x="55" y="574"/>
                    <a:pt x="54" y="576"/>
                    <a:pt x="54" y="576"/>
                  </a:cubicBezTo>
                  <a:cubicBezTo>
                    <a:pt x="53" y="577"/>
                    <a:pt x="52" y="578"/>
                    <a:pt x="51" y="578"/>
                  </a:cubicBezTo>
                  <a:cubicBezTo>
                    <a:pt x="50" y="578"/>
                    <a:pt x="49" y="578"/>
                    <a:pt x="48" y="577"/>
                  </a:cubicBezTo>
                  <a:cubicBezTo>
                    <a:pt x="48" y="576"/>
                    <a:pt x="48" y="573"/>
                    <a:pt x="48" y="573"/>
                  </a:cubicBezTo>
                  <a:cubicBezTo>
                    <a:pt x="49" y="573"/>
                    <a:pt x="51" y="573"/>
                    <a:pt x="51" y="573"/>
                  </a:cubicBezTo>
                  <a:close/>
                  <a:moveTo>
                    <a:pt x="59" y="558"/>
                  </a:moveTo>
                  <a:cubicBezTo>
                    <a:pt x="59" y="558"/>
                    <a:pt x="59" y="558"/>
                    <a:pt x="59" y="558"/>
                  </a:cubicBezTo>
                  <a:cubicBezTo>
                    <a:pt x="59" y="558"/>
                    <a:pt x="59" y="558"/>
                    <a:pt x="59" y="558"/>
                  </a:cubicBezTo>
                  <a:cubicBezTo>
                    <a:pt x="59" y="558"/>
                    <a:pt x="59" y="560"/>
                    <a:pt x="58" y="560"/>
                  </a:cubicBezTo>
                  <a:cubicBezTo>
                    <a:pt x="56" y="561"/>
                    <a:pt x="57" y="558"/>
                    <a:pt x="57" y="557"/>
                  </a:cubicBezTo>
                  <a:cubicBezTo>
                    <a:pt x="57" y="556"/>
                    <a:pt x="53" y="558"/>
                    <a:pt x="53" y="558"/>
                  </a:cubicBezTo>
                  <a:cubicBezTo>
                    <a:pt x="53" y="558"/>
                    <a:pt x="53" y="561"/>
                    <a:pt x="52" y="562"/>
                  </a:cubicBezTo>
                  <a:cubicBezTo>
                    <a:pt x="51" y="562"/>
                    <a:pt x="51" y="562"/>
                    <a:pt x="50" y="563"/>
                  </a:cubicBezTo>
                  <a:cubicBezTo>
                    <a:pt x="49" y="564"/>
                    <a:pt x="49" y="566"/>
                    <a:pt x="49" y="566"/>
                  </a:cubicBezTo>
                  <a:cubicBezTo>
                    <a:pt x="50" y="567"/>
                    <a:pt x="52" y="567"/>
                    <a:pt x="52" y="567"/>
                  </a:cubicBezTo>
                  <a:cubicBezTo>
                    <a:pt x="53" y="567"/>
                    <a:pt x="53" y="567"/>
                    <a:pt x="56" y="569"/>
                  </a:cubicBezTo>
                  <a:cubicBezTo>
                    <a:pt x="60" y="570"/>
                    <a:pt x="57" y="569"/>
                    <a:pt x="60" y="569"/>
                  </a:cubicBezTo>
                  <a:cubicBezTo>
                    <a:pt x="62" y="569"/>
                    <a:pt x="61" y="570"/>
                    <a:pt x="62" y="570"/>
                  </a:cubicBezTo>
                  <a:cubicBezTo>
                    <a:pt x="63" y="570"/>
                    <a:pt x="64" y="572"/>
                    <a:pt x="65" y="573"/>
                  </a:cubicBezTo>
                  <a:cubicBezTo>
                    <a:pt x="67" y="574"/>
                    <a:pt x="68" y="572"/>
                    <a:pt x="69" y="572"/>
                  </a:cubicBezTo>
                  <a:cubicBezTo>
                    <a:pt x="69" y="571"/>
                    <a:pt x="71" y="568"/>
                    <a:pt x="71" y="568"/>
                  </a:cubicBezTo>
                  <a:cubicBezTo>
                    <a:pt x="71" y="568"/>
                    <a:pt x="65" y="566"/>
                    <a:pt x="65" y="566"/>
                  </a:cubicBezTo>
                  <a:cubicBezTo>
                    <a:pt x="64" y="566"/>
                    <a:pt x="63" y="563"/>
                    <a:pt x="65" y="563"/>
                  </a:cubicBezTo>
                  <a:cubicBezTo>
                    <a:pt x="66" y="563"/>
                    <a:pt x="66" y="564"/>
                    <a:pt x="67" y="565"/>
                  </a:cubicBezTo>
                  <a:cubicBezTo>
                    <a:pt x="67" y="566"/>
                    <a:pt x="68" y="566"/>
                    <a:pt x="69" y="566"/>
                  </a:cubicBezTo>
                  <a:cubicBezTo>
                    <a:pt x="70" y="566"/>
                    <a:pt x="71" y="565"/>
                    <a:pt x="71" y="564"/>
                  </a:cubicBezTo>
                  <a:cubicBezTo>
                    <a:pt x="71" y="563"/>
                    <a:pt x="70" y="564"/>
                    <a:pt x="68" y="561"/>
                  </a:cubicBezTo>
                  <a:cubicBezTo>
                    <a:pt x="65" y="558"/>
                    <a:pt x="68" y="559"/>
                    <a:pt x="69" y="559"/>
                  </a:cubicBezTo>
                  <a:cubicBezTo>
                    <a:pt x="69" y="558"/>
                    <a:pt x="71" y="556"/>
                    <a:pt x="71" y="556"/>
                  </a:cubicBezTo>
                  <a:cubicBezTo>
                    <a:pt x="72" y="555"/>
                    <a:pt x="69" y="555"/>
                    <a:pt x="68" y="554"/>
                  </a:cubicBezTo>
                  <a:cubicBezTo>
                    <a:pt x="67" y="554"/>
                    <a:pt x="67" y="554"/>
                    <a:pt x="67" y="554"/>
                  </a:cubicBezTo>
                  <a:cubicBezTo>
                    <a:pt x="67" y="555"/>
                    <a:pt x="64" y="554"/>
                    <a:pt x="63" y="553"/>
                  </a:cubicBezTo>
                  <a:cubicBezTo>
                    <a:pt x="63" y="553"/>
                    <a:pt x="63" y="551"/>
                    <a:pt x="62" y="550"/>
                  </a:cubicBezTo>
                  <a:cubicBezTo>
                    <a:pt x="62" y="550"/>
                    <a:pt x="60" y="550"/>
                    <a:pt x="58" y="550"/>
                  </a:cubicBezTo>
                  <a:cubicBezTo>
                    <a:pt x="56" y="550"/>
                    <a:pt x="57" y="553"/>
                    <a:pt x="57" y="553"/>
                  </a:cubicBezTo>
                  <a:cubicBezTo>
                    <a:pt x="57" y="553"/>
                    <a:pt x="58" y="555"/>
                    <a:pt x="59" y="556"/>
                  </a:cubicBezTo>
                  <a:cubicBezTo>
                    <a:pt x="59" y="556"/>
                    <a:pt x="59" y="558"/>
                    <a:pt x="59" y="558"/>
                  </a:cubicBezTo>
                  <a:close/>
                </a:path>
              </a:pathLst>
            </a:custGeom>
            <a:solidFill>
              <a:schemeClr val="tx2"/>
            </a:solidFill>
            <a:ln w="3175" cap="rnd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Lato Light"/>
              </a:endParaRPr>
            </a:p>
          </p:txBody>
        </p:sp>
        <p:sp>
          <p:nvSpPr>
            <p:cNvPr id="50" name="Freeform 235">
              <a:extLst>
                <a:ext uri="{FF2B5EF4-FFF2-40B4-BE49-F238E27FC236}">
                  <a16:creationId xmlns:a16="http://schemas.microsoft.com/office/drawing/2014/main" id="{2452B7BD-C019-E121-8F1E-D7A6784EC20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31808" y="1593291"/>
              <a:ext cx="1169794" cy="1439380"/>
            </a:xfrm>
            <a:custGeom>
              <a:avLst/>
              <a:gdLst>
                <a:gd name="T0" fmla="*/ 181 w 513"/>
                <a:gd name="T1" fmla="*/ 422 h 651"/>
                <a:gd name="T2" fmla="*/ 256 w 513"/>
                <a:gd name="T3" fmla="*/ 393 h 651"/>
                <a:gd name="T4" fmla="*/ 306 w 513"/>
                <a:gd name="T5" fmla="*/ 401 h 651"/>
                <a:gd name="T6" fmla="*/ 324 w 513"/>
                <a:gd name="T7" fmla="*/ 460 h 651"/>
                <a:gd name="T8" fmla="*/ 371 w 513"/>
                <a:gd name="T9" fmla="*/ 452 h 651"/>
                <a:gd name="T10" fmla="*/ 360 w 513"/>
                <a:gd name="T11" fmla="*/ 484 h 651"/>
                <a:gd name="T12" fmla="*/ 347 w 513"/>
                <a:gd name="T13" fmla="*/ 509 h 651"/>
                <a:gd name="T14" fmla="*/ 350 w 513"/>
                <a:gd name="T15" fmla="*/ 469 h 651"/>
                <a:gd name="T16" fmla="*/ 277 w 513"/>
                <a:gd name="T17" fmla="*/ 474 h 651"/>
                <a:gd name="T18" fmla="*/ 278 w 513"/>
                <a:gd name="T19" fmla="*/ 512 h 651"/>
                <a:gd name="T20" fmla="*/ 245 w 513"/>
                <a:gd name="T21" fmla="*/ 518 h 651"/>
                <a:gd name="T22" fmla="*/ 231 w 513"/>
                <a:gd name="T23" fmla="*/ 531 h 651"/>
                <a:gd name="T24" fmla="*/ 260 w 513"/>
                <a:gd name="T25" fmla="*/ 538 h 651"/>
                <a:gd name="T26" fmla="*/ 291 w 513"/>
                <a:gd name="T27" fmla="*/ 568 h 651"/>
                <a:gd name="T28" fmla="*/ 316 w 513"/>
                <a:gd name="T29" fmla="*/ 588 h 651"/>
                <a:gd name="T30" fmla="*/ 362 w 513"/>
                <a:gd name="T31" fmla="*/ 598 h 651"/>
                <a:gd name="T32" fmla="*/ 365 w 513"/>
                <a:gd name="T33" fmla="*/ 636 h 651"/>
                <a:gd name="T34" fmla="*/ 388 w 513"/>
                <a:gd name="T35" fmla="*/ 615 h 651"/>
                <a:gd name="T36" fmla="*/ 442 w 513"/>
                <a:gd name="T37" fmla="*/ 609 h 651"/>
                <a:gd name="T38" fmla="*/ 492 w 513"/>
                <a:gd name="T39" fmla="*/ 651 h 651"/>
                <a:gd name="T40" fmla="*/ 513 w 513"/>
                <a:gd name="T41" fmla="*/ 644 h 651"/>
                <a:gd name="T42" fmla="*/ 449 w 513"/>
                <a:gd name="T43" fmla="*/ 465 h 651"/>
                <a:gd name="T44" fmla="*/ 513 w 513"/>
                <a:gd name="T45" fmla="*/ 163 h 651"/>
                <a:gd name="T46" fmla="*/ 494 w 513"/>
                <a:gd name="T47" fmla="*/ 176 h 651"/>
                <a:gd name="T48" fmla="*/ 426 w 513"/>
                <a:gd name="T49" fmla="*/ 157 h 651"/>
                <a:gd name="T50" fmla="*/ 375 w 513"/>
                <a:gd name="T51" fmla="*/ 166 h 651"/>
                <a:gd name="T52" fmla="*/ 334 w 513"/>
                <a:gd name="T53" fmla="*/ 197 h 651"/>
                <a:gd name="T54" fmla="*/ 289 w 513"/>
                <a:gd name="T55" fmla="*/ 184 h 651"/>
                <a:gd name="T56" fmla="*/ 295 w 513"/>
                <a:gd name="T57" fmla="*/ 204 h 651"/>
                <a:gd name="T58" fmla="*/ 276 w 513"/>
                <a:gd name="T59" fmla="*/ 197 h 651"/>
                <a:gd name="T60" fmla="*/ 246 w 513"/>
                <a:gd name="T61" fmla="*/ 178 h 651"/>
                <a:gd name="T62" fmla="*/ 190 w 513"/>
                <a:gd name="T63" fmla="*/ 175 h 651"/>
                <a:gd name="T64" fmla="*/ 160 w 513"/>
                <a:gd name="T65" fmla="*/ 172 h 651"/>
                <a:gd name="T66" fmla="*/ 139 w 513"/>
                <a:gd name="T67" fmla="*/ 169 h 651"/>
                <a:gd name="T68" fmla="*/ 109 w 513"/>
                <a:gd name="T69" fmla="*/ 195 h 651"/>
                <a:gd name="T70" fmla="*/ 76 w 513"/>
                <a:gd name="T71" fmla="*/ 231 h 651"/>
                <a:gd name="T72" fmla="*/ 54 w 513"/>
                <a:gd name="T73" fmla="*/ 248 h 651"/>
                <a:gd name="T74" fmla="*/ 61 w 513"/>
                <a:gd name="T75" fmla="*/ 279 h 651"/>
                <a:gd name="T76" fmla="*/ 13 w 513"/>
                <a:gd name="T77" fmla="*/ 278 h 651"/>
                <a:gd name="T78" fmla="*/ 19 w 513"/>
                <a:gd name="T79" fmla="*/ 323 h 651"/>
                <a:gd name="T80" fmla="*/ 35 w 513"/>
                <a:gd name="T81" fmla="*/ 367 h 651"/>
                <a:gd name="T82" fmla="*/ 56 w 513"/>
                <a:gd name="T83" fmla="*/ 388 h 651"/>
                <a:gd name="T84" fmla="*/ 93 w 513"/>
                <a:gd name="T85" fmla="*/ 389 h 651"/>
                <a:gd name="T86" fmla="*/ 139 w 513"/>
                <a:gd name="T87" fmla="*/ 432 h 651"/>
                <a:gd name="T88" fmla="*/ 123 w 513"/>
                <a:gd name="T89" fmla="*/ 427 h 651"/>
                <a:gd name="T90" fmla="*/ 151 w 513"/>
                <a:gd name="T91" fmla="*/ 441 h 651"/>
                <a:gd name="T92" fmla="*/ 513 w 513"/>
                <a:gd name="T93" fmla="*/ 0 h 651"/>
                <a:gd name="T94" fmla="*/ 470 w 513"/>
                <a:gd name="T95" fmla="*/ 10 h 651"/>
                <a:gd name="T96" fmla="*/ 489 w 513"/>
                <a:gd name="T97" fmla="*/ 28 h 651"/>
                <a:gd name="T98" fmla="*/ 496 w 513"/>
                <a:gd name="T99" fmla="*/ 37 h 651"/>
                <a:gd name="T100" fmla="*/ 513 w 513"/>
                <a:gd name="T101" fmla="*/ 0 h 651"/>
                <a:gd name="T102" fmla="*/ 513 w 513"/>
                <a:gd name="T103" fmla="*/ 49 h 651"/>
                <a:gd name="T104" fmla="*/ 479 w 513"/>
                <a:gd name="T105" fmla="*/ 65 h 651"/>
                <a:gd name="T106" fmla="*/ 491 w 513"/>
                <a:gd name="T107" fmla="*/ 93 h 651"/>
                <a:gd name="T108" fmla="*/ 489 w 513"/>
                <a:gd name="T109" fmla="*/ 110 h 651"/>
                <a:gd name="T110" fmla="*/ 513 w 513"/>
                <a:gd name="T111" fmla="*/ 116 h 6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13" h="651">
                  <a:moveTo>
                    <a:pt x="151" y="441"/>
                  </a:moveTo>
                  <a:cubicBezTo>
                    <a:pt x="181" y="422"/>
                    <a:pt x="181" y="422"/>
                    <a:pt x="181" y="422"/>
                  </a:cubicBezTo>
                  <a:cubicBezTo>
                    <a:pt x="217" y="395"/>
                    <a:pt x="217" y="395"/>
                    <a:pt x="217" y="395"/>
                  </a:cubicBezTo>
                  <a:cubicBezTo>
                    <a:pt x="256" y="393"/>
                    <a:pt x="256" y="393"/>
                    <a:pt x="256" y="393"/>
                  </a:cubicBezTo>
                  <a:cubicBezTo>
                    <a:pt x="266" y="395"/>
                    <a:pt x="269" y="402"/>
                    <a:pt x="287" y="388"/>
                  </a:cubicBezTo>
                  <a:cubicBezTo>
                    <a:pt x="306" y="401"/>
                    <a:pt x="306" y="401"/>
                    <a:pt x="306" y="401"/>
                  </a:cubicBezTo>
                  <a:cubicBezTo>
                    <a:pt x="318" y="425"/>
                    <a:pt x="318" y="425"/>
                    <a:pt x="318" y="425"/>
                  </a:cubicBezTo>
                  <a:cubicBezTo>
                    <a:pt x="324" y="460"/>
                    <a:pt x="324" y="460"/>
                    <a:pt x="324" y="460"/>
                  </a:cubicBezTo>
                  <a:cubicBezTo>
                    <a:pt x="352" y="460"/>
                    <a:pt x="352" y="460"/>
                    <a:pt x="352" y="460"/>
                  </a:cubicBezTo>
                  <a:cubicBezTo>
                    <a:pt x="371" y="452"/>
                    <a:pt x="371" y="452"/>
                    <a:pt x="371" y="452"/>
                  </a:cubicBezTo>
                  <a:cubicBezTo>
                    <a:pt x="384" y="463"/>
                    <a:pt x="381" y="459"/>
                    <a:pt x="384" y="468"/>
                  </a:cubicBezTo>
                  <a:cubicBezTo>
                    <a:pt x="372" y="478"/>
                    <a:pt x="374" y="476"/>
                    <a:pt x="360" y="484"/>
                  </a:cubicBezTo>
                  <a:cubicBezTo>
                    <a:pt x="354" y="508"/>
                    <a:pt x="354" y="508"/>
                    <a:pt x="354" y="508"/>
                  </a:cubicBezTo>
                  <a:cubicBezTo>
                    <a:pt x="347" y="509"/>
                    <a:pt x="347" y="509"/>
                    <a:pt x="347" y="509"/>
                  </a:cubicBezTo>
                  <a:cubicBezTo>
                    <a:pt x="347" y="485"/>
                    <a:pt x="345" y="494"/>
                    <a:pt x="356" y="472"/>
                  </a:cubicBezTo>
                  <a:cubicBezTo>
                    <a:pt x="350" y="469"/>
                    <a:pt x="350" y="469"/>
                    <a:pt x="350" y="469"/>
                  </a:cubicBezTo>
                  <a:cubicBezTo>
                    <a:pt x="320" y="469"/>
                    <a:pt x="320" y="469"/>
                    <a:pt x="320" y="469"/>
                  </a:cubicBezTo>
                  <a:cubicBezTo>
                    <a:pt x="293" y="469"/>
                    <a:pt x="306" y="467"/>
                    <a:pt x="277" y="474"/>
                  </a:cubicBezTo>
                  <a:cubicBezTo>
                    <a:pt x="276" y="477"/>
                    <a:pt x="265" y="473"/>
                    <a:pt x="263" y="476"/>
                  </a:cubicBezTo>
                  <a:cubicBezTo>
                    <a:pt x="250" y="497"/>
                    <a:pt x="245" y="502"/>
                    <a:pt x="278" y="512"/>
                  </a:cubicBezTo>
                  <a:cubicBezTo>
                    <a:pt x="274" y="523"/>
                    <a:pt x="274" y="523"/>
                    <a:pt x="274" y="523"/>
                  </a:cubicBezTo>
                  <a:cubicBezTo>
                    <a:pt x="260" y="515"/>
                    <a:pt x="267" y="517"/>
                    <a:pt x="245" y="518"/>
                  </a:cubicBezTo>
                  <a:cubicBezTo>
                    <a:pt x="231" y="519"/>
                    <a:pt x="231" y="519"/>
                    <a:pt x="231" y="519"/>
                  </a:cubicBezTo>
                  <a:cubicBezTo>
                    <a:pt x="231" y="531"/>
                    <a:pt x="231" y="531"/>
                    <a:pt x="231" y="531"/>
                  </a:cubicBezTo>
                  <a:cubicBezTo>
                    <a:pt x="246" y="530"/>
                    <a:pt x="246" y="530"/>
                    <a:pt x="246" y="530"/>
                  </a:cubicBezTo>
                  <a:cubicBezTo>
                    <a:pt x="260" y="538"/>
                    <a:pt x="260" y="538"/>
                    <a:pt x="260" y="538"/>
                  </a:cubicBezTo>
                  <a:cubicBezTo>
                    <a:pt x="269" y="548"/>
                    <a:pt x="269" y="548"/>
                    <a:pt x="269" y="548"/>
                  </a:cubicBezTo>
                  <a:cubicBezTo>
                    <a:pt x="291" y="568"/>
                    <a:pt x="291" y="568"/>
                    <a:pt x="291" y="568"/>
                  </a:cubicBezTo>
                  <a:cubicBezTo>
                    <a:pt x="294" y="586"/>
                    <a:pt x="294" y="586"/>
                    <a:pt x="294" y="586"/>
                  </a:cubicBezTo>
                  <a:cubicBezTo>
                    <a:pt x="306" y="584"/>
                    <a:pt x="305" y="583"/>
                    <a:pt x="316" y="588"/>
                  </a:cubicBezTo>
                  <a:cubicBezTo>
                    <a:pt x="334" y="596"/>
                    <a:pt x="337" y="593"/>
                    <a:pt x="358" y="589"/>
                  </a:cubicBezTo>
                  <a:cubicBezTo>
                    <a:pt x="362" y="598"/>
                    <a:pt x="362" y="598"/>
                    <a:pt x="362" y="598"/>
                  </a:cubicBezTo>
                  <a:cubicBezTo>
                    <a:pt x="362" y="618"/>
                    <a:pt x="362" y="618"/>
                    <a:pt x="362" y="618"/>
                  </a:cubicBezTo>
                  <a:cubicBezTo>
                    <a:pt x="365" y="636"/>
                    <a:pt x="365" y="636"/>
                    <a:pt x="365" y="636"/>
                  </a:cubicBezTo>
                  <a:cubicBezTo>
                    <a:pt x="381" y="626"/>
                    <a:pt x="381" y="626"/>
                    <a:pt x="381" y="626"/>
                  </a:cubicBezTo>
                  <a:cubicBezTo>
                    <a:pt x="388" y="615"/>
                    <a:pt x="388" y="615"/>
                    <a:pt x="388" y="615"/>
                  </a:cubicBezTo>
                  <a:cubicBezTo>
                    <a:pt x="413" y="607"/>
                    <a:pt x="413" y="607"/>
                    <a:pt x="413" y="607"/>
                  </a:cubicBezTo>
                  <a:cubicBezTo>
                    <a:pt x="442" y="609"/>
                    <a:pt x="442" y="609"/>
                    <a:pt x="442" y="609"/>
                  </a:cubicBezTo>
                  <a:cubicBezTo>
                    <a:pt x="442" y="610"/>
                    <a:pt x="477" y="632"/>
                    <a:pt x="482" y="637"/>
                  </a:cubicBezTo>
                  <a:cubicBezTo>
                    <a:pt x="486" y="642"/>
                    <a:pt x="492" y="651"/>
                    <a:pt x="492" y="651"/>
                  </a:cubicBezTo>
                  <a:cubicBezTo>
                    <a:pt x="511" y="646"/>
                    <a:pt x="511" y="646"/>
                    <a:pt x="511" y="646"/>
                  </a:cubicBezTo>
                  <a:cubicBezTo>
                    <a:pt x="513" y="644"/>
                    <a:pt x="513" y="644"/>
                    <a:pt x="513" y="644"/>
                  </a:cubicBezTo>
                  <a:cubicBezTo>
                    <a:pt x="513" y="618"/>
                    <a:pt x="513" y="618"/>
                    <a:pt x="513" y="618"/>
                  </a:cubicBezTo>
                  <a:cubicBezTo>
                    <a:pt x="449" y="465"/>
                    <a:pt x="449" y="465"/>
                    <a:pt x="449" y="465"/>
                  </a:cubicBezTo>
                  <a:cubicBezTo>
                    <a:pt x="513" y="436"/>
                    <a:pt x="513" y="436"/>
                    <a:pt x="513" y="436"/>
                  </a:cubicBezTo>
                  <a:cubicBezTo>
                    <a:pt x="513" y="163"/>
                    <a:pt x="513" y="163"/>
                    <a:pt x="513" y="163"/>
                  </a:cubicBezTo>
                  <a:cubicBezTo>
                    <a:pt x="510" y="163"/>
                    <a:pt x="506" y="164"/>
                    <a:pt x="501" y="164"/>
                  </a:cubicBezTo>
                  <a:cubicBezTo>
                    <a:pt x="494" y="176"/>
                    <a:pt x="494" y="176"/>
                    <a:pt x="494" y="176"/>
                  </a:cubicBezTo>
                  <a:cubicBezTo>
                    <a:pt x="443" y="167"/>
                    <a:pt x="443" y="167"/>
                    <a:pt x="443" y="167"/>
                  </a:cubicBezTo>
                  <a:cubicBezTo>
                    <a:pt x="426" y="157"/>
                    <a:pt x="426" y="157"/>
                    <a:pt x="426" y="157"/>
                  </a:cubicBezTo>
                  <a:cubicBezTo>
                    <a:pt x="413" y="166"/>
                    <a:pt x="416" y="162"/>
                    <a:pt x="405" y="174"/>
                  </a:cubicBezTo>
                  <a:cubicBezTo>
                    <a:pt x="375" y="166"/>
                    <a:pt x="375" y="166"/>
                    <a:pt x="375" y="166"/>
                  </a:cubicBezTo>
                  <a:cubicBezTo>
                    <a:pt x="356" y="175"/>
                    <a:pt x="356" y="175"/>
                    <a:pt x="356" y="175"/>
                  </a:cubicBezTo>
                  <a:cubicBezTo>
                    <a:pt x="334" y="197"/>
                    <a:pt x="334" y="197"/>
                    <a:pt x="334" y="197"/>
                  </a:cubicBezTo>
                  <a:cubicBezTo>
                    <a:pt x="297" y="195"/>
                    <a:pt x="297" y="195"/>
                    <a:pt x="297" y="195"/>
                  </a:cubicBezTo>
                  <a:cubicBezTo>
                    <a:pt x="289" y="184"/>
                    <a:pt x="289" y="184"/>
                    <a:pt x="289" y="184"/>
                  </a:cubicBezTo>
                  <a:cubicBezTo>
                    <a:pt x="287" y="194"/>
                    <a:pt x="287" y="194"/>
                    <a:pt x="287" y="194"/>
                  </a:cubicBezTo>
                  <a:cubicBezTo>
                    <a:pt x="295" y="204"/>
                    <a:pt x="295" y="204"/>
                    <a:pt x="295" y="204"/>
                  </a:cubicBezTo>
                  <a:cubicBezTo>
                    <a:pt x="281" y="211"/>
                    <a:pt x="281" y="211"/>
                    <a:pt x="281" y="211"/>
                  </a:cubicBezTo>
                  <a:cubicBezTo>
                    <a:pt x="276" y="197"/>
                    <a:pt x="276" y="197"/>
                    <a:pt x="276" y="197"/>
                  </a:cubicBezTo>
                  <a:cubicBezTo>
                    <a:pt x="264" y="182"/>
                    <a:pt x="264" y="182"/>
                    <a:pt x="264" y="182"/>
                  </a:cubicBezTo>
                  <a:cubicBezTo>
                    <a:pt x="246" y="178"/>
                    <a:pt x="246" y="178"/>
                    <a:pt x="246" y="178"/>
                  </a:cubicBezTo>
                  <a:cubicBezTo>
                    <a:pt x="236" y="171"/>
                    <a:pt x="236" y="171"/>
                    <a:pt x="236" y="171"/>
                  </a:cubicBezTo>
                  <a:cubicBezTo>
                    <a:pt x="234" y="170"/>
                    <a:pt x="197" y="174"/>
                    <a:pt x="190" y="175"/>
                  </a:cubicBezTo>
                  <a:cubicBezTo>
                    <a:pt x="181" y="169"/>
                    <a:pt x="180" y="169"/>
                    <a:pt x="170" y="164"/>
                  </a:cubicBezTo>
                  <a:cubicBezTo>
                    <a:pt x="160" y="172"/>
                    <a:pt x="160" y="172"/>
                    <a:pt x="160" y="172"/>
                  </a:cubicBezTo>
                  <a:cubicBezTo>
                    <a:pt x="160" y="172"/>
                    <a:pt x="155" y="181"/>
                    <a:pt x="147" y="181"/>
                  </a:cubicBezTo>
                  <a:cubicBezTo>
                    <a:pt x="138" y="181"/>
                    <a:pt x="139" y="169"/>
                    <a:pt x="139" y="169"/>
                  </a:cubicBezTo>
                  <a:cubicBezTo>
                    <a:pt x="126" y="171"/>
                    <a:pt x="126" y="171"/>
                    <a:pt x="126" y="171"/>
                  </a:cubicBezTo>
                  <a:cubicBezTo>
                    <a:pt x="109" y="195"/>
                    <a:pt x="109" y="195"/>
                    <a:pt x="109" y="195"/>
                  </a:cubicBezTo>
                  <a:cubicBezTo>
                    <a:pt x="88" y="213"/>
                    <a:pt x="88" y="213"/>
                    <a:pt x="88" y="213"/>
                  </a:cubicBezTo>
                  <a:cubicBezTo>
                    <a:pt x="76" y="231"/>
                    <a:pt x="76" y="231"/>
                    <a:pt x="76" y="231"/>
                  </a:cubicBezTo>
                  <a:cubicBezTo>
                    <a:pt x="53" y="240"/>
                    <a:pt x="53" y="240"/>
                    <a:pt x="53" y="240"/>
                  </a:cubicBezTo>
                  <a:cubicBezTo>
                    <a:pt x="54" y="248"/>
                    <a:pt x="54" y="248"/>
                    <a:pt x="54" y="248"/>
                  </a:cubicBezTo>
                  <a:cubicBezTo>
                    <a:pt x="77" y="268"/>
                    <a:pt x="77" y="268"/>
                    <a:pt x="77" y="268"/>
                  </a:cubicBezTo>
                  <a:cubicBezTo>
                    <a:pt x="61" y="279"/>
                    <a:pt x="61" y="279"/>
                    <a:pt x="61" y="279"/>
                  </a:cubicBezTo>
                  <a:cubicBezTo>
                    <a:pt x="37" y="254"/>
                    <a:pt x="46" y="273"/>
                    <a:pt x="16" y="250"/>
                  </a:cubicBezTo>
                  <a:cubicBezTo>
                    <a:pt x="11" y="268"/>
                    <a:pt x="10" y="263"/>
                    <a:pt x="13" y="278"/>
                  </a:cubicBezTo>
                  <a:cubicBezTo>
                    <a:pt x="0" y="287"/>
                    <a:pt x="0" y="287"/>
                    <a:pt x="0" y="287"/>
                  </a:cubicBezTo>
                  <a:cubicBezTo>
                    <a:pt x="7" y="314"/>
                    <a:pt x="2" y="305"/>
                    <a:pt x="19" y="323"/>
                  </a:cubicBezTo>
                  <a:cubicBezTo>
                    <a:pt x="9" y="344"/>
                    <a:pt x="11" y="335"/>
                    <a:pt x="12" y="360"/>
                  </a:cubicBezTo>
                  <a:cubicBezTo>
                    <a:pt x="35" y="367"/>
                    <a:pt x="35" y="367"/>
                    <a:pt x="35" y="367"/>
                  </a:cubicBezTo>
                  <a:cubicBezTo>
                    <a:pt x="41" y="381"/>
                    <a:pt x="41" y="381"/>
                    <a:pt x="41" y="381"/>
                  </a:cubicBezTo>
                  <a:cubicBezTo>
                    <a:pt x="56" y="388"/>
                    <a:pt x="56" y="388"/>
                    <a:pt x="56" y="388"/>
                  </a:cubicBezTo>
                  <a:cubicBezTo>
                    <a:pt x="71" y="378"/>
                    <a:pt x="71" y="378"/>
                    <a:pt x="71" y="378"/>
                  </a:cubicBezTo>
                  <a:cubicBezTo>
                    <a:pt x="93" y="389"/>
                    <a:pt x="93" y="389"/>
                    <a:pt x="93" y="389"/>
                  </a:cubicBezTo>
                  <a:cubicBezTo>
                    <a:pt x="122" y="411"/>
                    <a:pt x="122" y="411"/>
                    <a:pt x="122" y="411"/>
                  </a:cubicBezTo>
                  <a:cubicBezTo>
                    <a:pt x="139" y="432"/>
                    <a:pt x="139" y="432"/>
                    <a:pt x="139" y="432"/>
                  </a:cubicBezTo>
                  <a:cubicBezTo>
                    <a:pt x="129" y="424"/>
                    <a:pt x="129" y="424"/>
                    <a:pt x="129" y="424"/>
                  </a:cubicBezTo>
                  <a:cubicBezTo>
                    <a:pt x="123" y="427"/>
                    <a:pt x="123" y="427"/>
                    <a:pt x="123" y="427"/>
                  </a:cubicBezTo>
                  <a:cubicBezTo>
                    <a:pt x="127" y="434"/>
                    <a:pt x="127" y="434"/>
                    <a:pt x="127" y="434"/>
                  </a:cubicBezTo>
                  <a:cubicBezTo>
                    <a:pt x="151" y="441"/>
                    <a:pt x="151" y="441"/>
                    <a:pt x="151" y="441"/>
                  </a:cubicBezTo>
                  <a:close/>
                  <a:moveTo>
                    <a:pt x="513" y="0"/>
                  </a:moveTo>
                  <a:cubicBezTo>
                    <a:pt x="513" y="0"/>
                    <a:pt x="513" y="0"/>
                    <a:pt x="513" y="0"/>
                  </a:cubicBezTo>
                  <a:cubicBezTo>
                    <a:pt x="499" y="5"/>
                    <a:pt x="499" y="5"/>
                    <a:pt x="499" y="5"/>
                  </a:cubicBezTo>
                  <a:cubicBezTo>
                    <a:pt x="497" y="5"/>
                    <a:pt x="469" y="1"/>
                    <a:pt x="470" y="10"/>
                  </a:cubicBezTo>
                  <a:cubicBezTo>
                    <a:pt x="471" y="15"/>
                    <a:pt x="476" y="16"/>
                    <a:pt x="476" y="16"/>
                  </a:cubicBezTo>
                  <a:cubicBezTo>
                    <a:pt x="489" y="28"/>
                    <a:pt x="489" y="28"/>
                    <a:pt x="489" y="28"/>
                  </a:cubicBezTo>
                  <a:cubicBezTo>
                    <a:pt x="488" y="35"/>
                    <a:pt x="488" y="35"/>
                    <a:pt x="488" y="35"/>
                  </a:cubicBezTo>
                  <a:cubicBezTo>
                    <a:pt x="496" y="37"/>
                    <a:pt x="496" y="37"/>
                    <a:pt x="496" y="37"/>
                  </a:cubicBezTo>
                  <a:cubicBezTo>
                    <a:pt x="513" y="37"/>
                    <a:pt x="513" y="37"/>
                    <a:pt x="513" y="37"/>
                  </a:cubicBezTo>
                  <a:cubicBezTo>
                    <a:pt x="513" y="0"/>
                    <a:pt x="513" y="0"/>
                    <a:pt x="513" y="0"/>
                  </a:cubicBezTo>
                  <a:close/>
                  <a:moveTo>
                    <a:pt x="513" y="49"/>
                  </a:moveTo>
                  <a:cubicBezTo>
                    <a:pt x="513" y="49"/>
                    <a:pt x="513" y="49"/>
                    <a:pt x="513" y="49"/>
                  </a:cubicBezTo>
                  <a:cubicBezTo>
                    <a:pt x="503" y="50"/>
                    <a:pt x="492" y="52"/>
                    <a:pt x="490" y="53"/>
                  </a:cubicBezTo>
                  <a:cubicBezTo>
                    <a:pt x="479" y="65"/>
                    <a:pt x="479" y="65"/>
                    <a:pt x="479" y="65"/>
                  </a:cubicBezTo>
                  <a:cubicBezTo>
                    <a:pt x="492" y="82"/>
                    <a:pt x="492" y="82"/>
                    <a:pt x="492" y="82"/>
                  </a:cubicBezTo>
                  <a:cubicBezTo>
                    <a:pt x="491" y="93"/>
                    <a:pt x="491" y="93"/>
                    <a:pt x="491" y="93"/>
                  </a:cubicBezTo>
                  <a:cubicBezTo>
                    <a:pt x="480" y="101"/>
                    <a:pt x="480" y="101"/>
                    <a:pt x="480" y="101"/>
                  </a:cubicBezTo>
                  <a:cubicBezTo>
                    <a:pt x="489" y="110"/>
                    <a:pt x="489" y="110"/>
                    <a:pt x="489" y="110"/>
                  </a:cubicBezTo>
                  <a:cubicBezTo>
                    <a:pt x="505" y="110"/>
                    <a:pt x="505" y="110"/>
                    <a:pt x="505" y="110"/>
                  </a:cubicBezTo>
                  <a:cubicBezTo>
                    <a:pt x="513" y="116"/>
                    <a:pt x="513" y="116"/>
                    <a:pt x="513" y="116"/>
                  </a:cubicBezTo>
                  <a:lnTo>
                    <a:pt x="513" y="49"/>
                  </a:lnTo>
                  <a:close/>
                </a:path>
              </a:pathLst>
            </a:custGeom>
            <a:grpFill/>
            <a:ln w="3175" cap="rnd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Lato Light"/>
              </a:endParaRPr>
            </a:p>
          </p:txBody>
        </p:sp>
      </p:grpSp>
      <p:sp>
        <p:nvSpPr>
          <p:cNvPr id="51" name="Овал 50">
            <a:extLst>
              <a:ext uri="{FF2B5EF4-FFF2-40B4-BE49-F238E27FC236}">
                <a16:creationId xmlns:a16="http://schemas.microsoft.com/office/drawing/2014/main" id="{AA9592CC-9650-466A-5FB4-DEF521765BC9}"/>
              </a:ext>
            </a:extLst>
          </p:cNvPr>
          <p:cNvSpPr/>
          <p:nvPr/>
        </p:nvSpPr>
        <p:spPr>
          <a:xfrm>
            <a:off x="8522250" y="3537411"/>
            <a:ext cx="1593077" cy="824728"/>
          </a:xfrm>
          <a:prstGeom prst="ellipse">
            <a:avLst/>
          </a:prstGeom>
          <a:solidFill>
            <a:srgbClr val="D8D8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5" name="Треугольник 54">
            <a:extLst>
              <a:ext uri="{FF2B5EF4-FFF2-40B4-BE49-F238E27FC236}">
                <a16:creationId xmlns:a16="http://schemas.microsoft.com/office/drawing/2014/main" id="{876E0BE1-6378-7DA6-5C8B-14029B3BD871}"/>
              </a:ext>
            </a:extLst>
          </p:cNvPr>
          <p:cNvSpPr/>
          <p:nvPr/>
        </p:nvSpPr>
        <p:spPr>
          <a:xfrm rot="10800000">
            <a:off x="6742207" y="1565936"/>
            <a:ext cx="484014" cy="330052"/>
          </a:xfrm>
          <a:prstGeom prst="triangle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Овал 51">
            <a:extLst>
              <a:ext uri="{FF2B5EF4-FFF2-40B4-BE49-F238E27FC236}">
                <a16:creationId xmlns:a16="http://schemas.microsoft.com/office/drawing/2014/main" id="{5E3E8507-1170-8B33-5D19-0A9C07EF0B45}"/>
              </a:ext>
            </a:extLst>
          </p:cNvPr>
          <p:cNvSpPr/>
          <p:nvPr/>
        </p:nvSpPr>
        <p:spPr>
          <a:xfrm>
            <a:off x="6670842" y="1073910"/>
            <a:ext cx="626744" cy="614076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Овал 53">
            <a:extLst>
              <a:ext uri="{FF2B5EF4-FFF2-40B4-BE49-F238E27FC236}">
                <a16:creationId xmlns:a16="http://schemas.microsoft.com/office/drawing/2014/main" id="{6A68E779-02DD-E964-7D3A-90806557A5F2}"/>
              </a:ext>
            </a:extLst>
          </p:cNvPr>
          <p:cNvSpPr/>
          <p:nvPr/>
        </p:nvSpPr>
        <p:spPr>
          <a:xfrm>
            <a:off x="6760193" y="1149396"/>
            <a:ext cx="448042" cy="4631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Треугольник 55">
            <a:extLst>
              <a:ext uri="{FF2B5EF4-FFF2-40B4-BE49-F238E27FC236}">
                <a16:creationId xmlns:a16="http://schemas.microsoft.com/office/drawing/2014/main" id="{2F6DDDB6-DE58-8E0D-3DAF-76C40DF70516}"/>
              </a:ext>
            </a:extLst>
          </p:cNvPr>
          <p:cNvSpPr/>
          <p:nvPr/>
        </p:nvSpPr>
        <p:spPr>
          <a:xfrm rot="10800000">
            <a:off x="5744965" y="2046245"/>
            <a:ext cx="484014" cy="330052"/>
          </a:xfrm>
          <a:prstGeom prst="triangle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Овал 56">
            <a:extLst>
              <a:ext uri="{FF2B5EF4-FFF2-40B4-BE49-F238E27FC236}">
                <a16:creationId xmlns:a16="http://schemas.microsoft.com/office/drawing/2014/main" id="{910B6FDE-DFA4-3287-E45F-1358E9098195}"/>
              </a:ext>
            </a:extLst>
          </p:cNvPr>
          <p:cNvSpPr/>
          <p:nvPr/>
        </p:nvSpPr>
        <p:spPr>
          <a:xfrm>
            <a:off x="5673600" y="1554219"/>
            <a:ext cx="626744" cy="614076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Овал 57">
            <a:extLst>
              <a:ext uri="{FF2B5EF4-FFF2-40B4-BE49-F238E27FC236}">
                <a16:creationId xmlns:a16="http://schemas.microsoft.com/office/drawing/2014/main" id="{A8727132-2BA0-49E1-AC28-5DAC3DC926A6}"/>
              </a:ext>
            </a:extLst>
          </p:cNvPr>
          <p:cNvSpPr/>
          <p:nvPr/>
        </p:nvSpPr>
        <p:spPr>
          <a:xfrm>
            <a:off x="5762951" y="1629705"/>
            <a:ext cx="448042" cy="4631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Треугольник 58">
            <a:extLst>
              <a:ext uri="{FF2B5EF4-FFF2-40B4-BE49-F238E27FC236}">
                <a16:creationId xmlns:a16="http://schemas.microsoft.com/office/drawing/2014/main" id="{0CA5C725-1750-F6AC-CF5A-D3B975923404}"/>
              </a:ext>
            </a:extLst>
          </p:cNvPr>
          <p:cNvSpPr/>
          <p:nvPr/>
        </p:nvSpPr>
        <p:spPr>
          <a:xfrm rot="10800000">
            <a:off x="5196277" y="2967079"/>
            <a:ext cx="484014" cy="330052"/>
          </a:xfrm>
          <a:prstGeom prst="triangle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Овал 59">
            <a:extLst>
              <a:ext uri="{FF2B5EF4-FFF2-40B4-BE49-F238E27FC236}">
                <a16:creationId xmlns:a16="http://schemas.microsoft.com/office/drawing/2014/main" id="{71B47887-38FC-0DBB-29EB-83B067F8BB63}"/>
              </a:ext>
            </a:extLst>
          </p:cNvPr>
          <p:cNvSpPr/>
          <p:nvPr/>
        </p:nvSpPr>
        <p:spPr>
          <a:xfrm>
            <a:off x="5124912" y="2475053"/>
            <a:ext cx="626744" cy="614076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Овал 60">
            <a:extLst>
              <a:ext uri="{FF2B5EF4-FFF2-40B4-BE49-F238E27FC236}">
                <a16:creationId xmlns:a16="http://schemas.microsoft.com/office/drawing/2014/main" id="{83D11CA4-A32C-CF8A-544F-DDEA9A58A0F2}"/>
              </a:ext>
            </a:extLst>
          </p:cNvPr>
          <p:cNvSpPr/>
          <p:nvPr/>
        </p:nvSpPr>
        <p:spPr>
          <a:xfrm>
            <a:off x="5214263" y="2550539"/>
            <a:ext cx="448042" cy="4631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Треугольник 61">
            <a:extLst>
              <a:ext uri="{FF2B5EF4-FFF2-40B4-BE49-F238E27FC236}">
                <a16:creationId xmlns:a16="http://schemas.microsoft.com/office/drawing/2014/main" id="{0916273F-A6C7-CEE0-0224-DDE91AEA8876}"/>
              </a:ext>
            </a:extLst>
          </p:cNvPr>
          <p:cNvSpPr/>
          <p:nvPr/>
        </p:nvSpPr>
        <p:spPr>
          <a:xfrm rot="10800000">
            <a:off x="5778734" y="5536242"/>
            <a:ext cx="484014" cy="330052"/>
          </a:xfrm>
          <a:prstGeom prst="triangle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Овал 62">
            <a:extLst>
              <a:ext uri="{FF2B5EF4-FFF2-40B4-BE49-F238E27FC236}">
                <a16:creationId xmlns:a16="http://schemas.microsoft.com/office/drawing/2014/main" id="{51D721B8-FAE0-5445-932D-56B8CA3840EF}"/>
              </a:ext>
            </a:extLst>
          </p:cNvPr>
          <p:cNvSpPr/>
          <p:nvPr/>
        </p:nvSpPr>
        <p:spPr>
          <a:xfrm>
            <a:off x="5707369" y="5044216"/>
            <a:ext cx="626744" cy="614076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Овал 63">
            <a:extLst>
              <a:ext uri="{FF2B5EF4-FFF2-40B4-BE49-F238E27FC236}">
                <a16:creationId xmlns:a16="http://schemas.microsoft.com/office/drawing/2014/main" id="{B0B95D08-986C-AF1E-98C1-BCF163ADF7C4}"/>
              </a:ext>
            </a:extLst>
          </p:cNvPr>
          <p:cNvSpPr/>
          <p:nvPr/>
        </p:nvSpPr>
        <p:spPr>
          <a:xfrm>
            <a:off x="5796720" y="5119702"/>
            <a:ext cx="448042" cy="4631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Треугольник 64">
            <a:extLst>
              <a:ext uri="{FF2B5EF4-FFF2-40B4-BE49-F238E27FC236}">
                <a16:creationId xmlns:a16="http://schemas.microsoft.com/office/drawing/2014/main" id="{E480E352-63F6-7827-D52A-0B464836C0EA}"/>
              </a:ext>
            </a:extLst>
          </p:cNvPr>
          <p:cNvSpPr/>
          <p:nvPr/>
        </p:nvSpPr>
        <p:spPr>
          <a:xfrm rot="10800000">
            <a:off x="5313823" y="3893086"/>
            <a:ext cx="484014" cy="330052"/>
          </a:xfrm>
          <a:prstGeom prst="triangle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Овал 65">
            <a:extLst>
              <a:ext uri="{FF2B5EF4-FFF2-40B4-BE49-F238E27FC236}">
                <a16:creationId xmlns:a16="http://schemas.microsoft.com/office/drawing/2014/main" id="{7AC6BB3C-AD48-3E02-052D-3911070349A7}"/>
              </a:ext>
            </a:extLst>
          </p:cNvPr>
          <p:cNvSpPr/>
          <p:nvPr/>
        </p:nvSpPr>
        <p:spPr>
          <a:xfrm>
            <a:off x="5242458" y="3401060"/>
            <a:ext cx="626744" cy="614076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Овал 66">
            <a:extLst>
              <a:ext uri="{FF2B5EF4-FFF2-40B4-BE49-F238E27FC236}">
                <a16:creationId xmlns:a16="http://schemas.microsoft.com/office/drawing/2014/main" id="{62FEA3CD-2894-AE42-55E4-19F216F860DD}"/>
              </a:ext>
            </a:extLst>
          </p:cNvPr>
          <p:cNvSpPr/>
          <p:nvPr/>
        </p:nvSpPr>
        <p:spPr>
          <a:xfrm>
            <a:off x="5331809" y="3476546"/>
            <a:ext cx="448042" cy="4631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DB224BAC-5655-C3CD-C32D-7CD85B465A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8433" y="1663956"/>
            <a:ext cx="402896" cy="394601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3EFEC66B-B775-55CC-30B0-8EAEC0402B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9776" y="1183204"/>
            <a:ext cx="392514" cy="392514"/>
          </a:xfrm>
          <a:prstGeom prst="rect">
            <a:avLst/>
          </a:prstGeom>
        </p:spPr>
      </p:pic>
      <p:pic>
        <p:nvPicPr>
          <p:cNvPr id="71" name="Рисунок 70">
            <a:extLst>
              <a:ext uri="{FF2B5EF4-FFF2-40B4-BE49-F238E27FC236}">
                <a16:creationId xmlns:a16="http://schemas.microsoft.com/office/drawing/2014/main" id="{1B2F45DA-6168-213C-DFEF-405CFAB3E3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4134" y="2565550"/>
            <a:ext cx="438171" cy="438171"/>
          </a:xfrm>
          <a:prstGeom prst="rect">
            <a:avLst/>
          </a:prstGeom>
        </p:spPr>
      </p:pic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720B6BB6-DB72-50E6-0C35-5C2BD30579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60033" y="3503001"/>
            <a:ext cx="390085" cy="405176"/>
          </a:xfrm>
          <a:prstGeom prst="rect">
            <a:avLst/>
          </a:prstGeom>
        </p:spPr>
      </p:pic>
      <p:sp>
        <p:nvSpPr>
          <p:cNvPr id="73" name="Треугольник 72">
            <a:extLst>
              <a:ext uri="{FF2B5EF4-FFF2-40B4-BE49-F238E27FC236}">
                <a16:creationId xmlns:a16="http://schemas.microsoft.com/office/drawing/2014/main" id="{9D9377E7-39F1-8635-B37C-95BF70EE3321}"/>
              </a:ext>
            </a:extLst>
          </p:cNvPr>
          <p:cNvSpPr/>
          <p:nvPr/>
        </p:nvSpPr>
        <p:spPr>
          <a:xfrm rot="10800000">
            <a:off x="6359092" y="3638773"/>
            <a:ext cx="484014" cy="330052"/>
          </a:xfrm>
          <a:prstGeom prst="triangle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Овал 73">
            <a:extLst>
              <a:ext uri="{FF2B5EF4-FFF2-40B4-BE49-F238E27FC236}">
                <a16:creationId xmlns:a16="http://schemas.microsoft.com/office/drawing/2014/main" id="{41C65904-31C1-F389-BCE3-8C1C12CE222F}"/>
              </a:ext>
            </a:extLst>
          </p:cNvPr>
          <p:cNvSpPr/>
          <p:nvPr/>
        </p:nvSpPr>
        <p:spPr>
          <a:xfrm>
            <a:off x="6287727" y="3146747"/>
            <a:ext cx="626744" cy="614076"/>
          </a:xfrm>
          <a:prstGeom prst="ellipse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Овал 74">
            <a:extLst>
              <a:ext uri="{FF2B5EF4-FFF2-40B4-BE49-F238E27FC236}">
                <a16:creationId xmlns:a16="http://schemas.microsoft.com/office/drawing/2014/main" id="{739E3F43-796F-3CB3-B7E5-080BC1C3D2A2}"/>
              </a:ext>
            </a:extLst>
          </p:cNvPr>
          <p:cNvSpPr/>
          <p:nvPr/>
        </p:nvSpPr>
        <p:spPr>
          <a:xfrm>
            <a:off x="6377078" y="3222233"/>
            <a:ext cx="448042" cy="4631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6" name="Рисунок 75">
            <a:extLst>
              <a:ext uri="{FF2B5EF4-FFF2-40B4-BE49-F238E27FC236}">
                <a16:creationId xmlns:a16="http://schemas.microsoft.com/office/drawing/2014/main" id="{D9851D2A-E9B6-8A31-7977-4520BF438B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8469" y="5140999"/>
            <a:ext cx="420510" cy="420509"/>
          </a:xfrm>
          <a:prstGeom prst="rect">
            <a:avLst/>
          </a:prstGeom>
        </p:spPr>
      </p:pic>
      <p:sp>
        <p:nvSpPr>
          <p:cNvPr id="78" name="Треугольник 77">
            <a:extLst>
              <a:ext uri="{FF2B5EF4-FFF2-40B4-BE49-F238E27FC236}">
                <a16:creationId xmlns:a16="http://schemas.microsoft.com/office/drawing/2014/main" id="{CD48B729-BBD4-812B-9B2F-8EAAB551DB6B}"/>
              </a:ext>
            </a:extLst>
          </p:cNvPr>
          <p:cNvSpPr/>
          <p:nvPr/>
        </p:nvSpPr>
        <p:spPr>
          <a:xfrm rot="10800000">
            <a:off x="3162217" y="3252845"/>
            <a:ext cx="484014" cy="330052"/>
          </a:xfrm>
          <a:prstGeom prst="triangle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9" name="Овал 78">
            <a:extLst>
              <a:ext uri="{FF2B5EF4-FFF2-40B4-BE49-F238E27FC236}">
                <a16:creationId xmlns:a16="http://schemas.microsoft.com/office/drawing/2014/main" id="{18033C7B-DE9E-CEF5-72D7-1398821DB3CA}"/>
              </a:ext>
            </a:extLst>
          </p:cNvPr>
          <p:cNvSpPr/>
          <p:nvPr/>
        </p:nvSpPr>
        <p:spPr>
          <a:xfrm>
            <a:off x="3090852" y="2760819"/>
            <a:ext cx="626744" cy="614076"/>
          </a:xfrm>
          <a:prstGeom prst="ellipse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0" name="Овал 79">
            <a:extLst>
              <a:ext uri="{FF2B5EF4-FFF2-40B4-BE49-F238E27FC236}">
                <a16:creationId xmlns:a16="http://schemas.microsoft.com/office/drawing/2014/main" id="{010E08DE-4D89-0E27-3DF4-D445362F51E5}"/>
              </a:ext>
            </a:extLst>
          </p:cNvPr>
          <p:cNvSpPr/>
          <p:nvPr/>
        </p:nvSpPr>
        <p:spPr>
          <a:xfrm>
            <a:off x="3180203" y="2836305"/>
            <a:ext cx="448042" cy="4631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1" name="Рисунок 80">
            <a:extLst>
              <a:ext uri="{FF2B5EF4-FFF2-40B4-BE49-F238E27FC236}">
                <a16:creationId xmlns:a16="http://schemas.microsoft.com/office/drawing/2014/main" id="{883ABC02-6B2A-F961-5FEE-D944A32D675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06372" y="2865428"/>
            <a:ext cx="395701" cy="404858"/>
          </a:xfrm>
          <a:prstGeom prst="rect">
            <a:avLst/>
          </a:prstGeom>
        </p:spPr>
      </p:pic>
      <p:sp>
        <p:nvSpPr>
          <p:cNvPr id="82" name="Треугольник 81">
            <a:extLst>
              <a:ext uri="{FF2B5EF4-FFF2-40B4-BE49-F238E27FC236}">
                <a16:creationId xmlns:a16="http://schemas.microsoft.com/office/drawing/2014/main" id="{EC3DF527-9109-7B0D-F442-5A46872A0512}"/>
              </a:ext>
            </a:extLst>
          </p:cNvPr>
          <p:cNvSpPr/>
          <p:nvPr/>
        </p:nvSpPr>
        <p:spPr>
          <a:xfrm rot="10800000">
            <a:off x="4781188" y="3621515"/>
            <a:ext cx="484014" cy="330052"/>
          </a:xfrm>
          <a:prstGeom prst="triangle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Овал 82">
            <a:extLst>
              <a:ext uri="{FF2B5EF4-FFF2-40B4-BE49-F238E27FC236}">
                <a16:creationId xmlns:a16="http://schemas.microsoft.com/office/drawing/2014/main" id="{27DF4F44-8A66-8CB8-9ECC-1B73619C8C40}"/>
              </a:ext>
            </a:extLst>
          </p:cNvPr>
          <p:cNvSpPr/>
          <p:nvPr/>
        </p:nvSpPr>
        <p:spPr>
          <a:xfrm>
            <a:off x="4709823" y="3129489"/>
            <a:ext cx="626744" cy="614076"/>
          </a:xfrm>
          <a:prstGeom prst="ellipse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Овал 83">
            <a:extLst>
              <a:ext uri="{FF2B5EF4-FFF2-40B4-BE49-F238E27FC236}">
                <a16:creationId xmlns:a16="http://schemas.microsoft.com/office/drawing/2014/main" id="{BEDD7430-7467-15A3-AA95-605F8AE0085F}"/>
              </a:ext>
            </a:extLst>
          </p:cNvPr>
          <p:cNvSpPr/>
          <p:nvPr/>
        </p:nvSpPr>
        <p:spPr>
          <a:xfrm>
            <a:off x="4799174" y="3204975"/>
            <a:ext cx="448042" cy="4631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8" name="Треугольник 87">
            <a:extLst>
              <a:ext uri="{FF2B5EF4-FFF2-40B4-BE49-F238E27FC236}">
                <a16:creationId xmlns:a16="http://schemas.microsoft.com/office/drawing/2014/main" id="{A81145C3-69FC-323A-4A28-DA418D44792F}"/>
              </a:ext>
            </a:extLst>
          </p:cNvPr>
          <p:cNvSpPr/>
          <p:nvPr/>
        </p:nvSpPr>
        <p:spPr>
          <a:xfrm rot="10800000">
            <a:off x="6905752" y="2342665"/>
            <a:ext cx="484014" cy="330052"/>
          </a:xfrm>
          <a:prstGeom prst="triangle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9" name="Овал 88">
            <a:extLst>
              <a:ext uri="{FF2B5EF4-FFF2-40B4-BE49-F238E27FC236}">
                <a16:creationId xmlns:a16="http://schemas.microsoft.com/office/drawing/2014/main" id="{BFD7D30F-A3F8-B808-AA0D-C4709DB34D87}"/>
              </a:ext>
            </a:extLst>
          </p:cNvPr>
          <p:cNvSpPr/>
          <p:nvPr/>
        </p:nvSpPr>
        <p:spPr>
          <a:xfrm>
            <a:off x="6834387" y="1850639"/>
            <a:ext cx="626744" cy="614076"/>
          </a:xfrm>
          <a:prstGeom prst="ellipse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Овал 89">
            <a:extLst>
              <a:ext uri="{FF2B5EF4-FFF2-40B4-BE49-F238E27FC236}">
                <a16:creationId xmlns:a16="http://schemas.microsoft.com/office/drawing/2014/main" id="{FDB3BC79-F955-360C-54A2-63149B02068B}"/>
              </a:ext>
            </a:extLst>
          </p:cNvPr>
          <p:cNvSpPr/>
          <p:nvPr/>
        </p:nvSpPr>
        <p:spPr>
          <a:xfrm>
            <a:off x="6923738" y="1926125"/>
            <a:ext cx="448042" cy="4631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Треугольник 90">
            <a:extLst>
              <a:ext uri="{FF2B5EF4-FFF2-40B4-BE49-F238E27FC236}">
                <a16:creationId xmlns:a16="http://schemas.microsoft.com/office/drawing/2014/main" id="{08CF0924-1F80-181E-9377-BF5F51DC9BAD}"/>
              </a:ext>
            </a:extLst>
          </p:cNvPr>
          <p:cNvSpPr/>
          <p:nvPr/>
        </p:nvSpPr>
        <p:spPr>
          <a:xfrm rot="10800000">
            <a:off x="4252744" y="4661578"/>
            <a:ext cx="484014" cy="330052"/>
          </a:xfrm>
          <a:prstGeom prst="triangle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2" name="Овал 91">
            <a:extLst>
              <a:ext uri="{FF2B5EF4-FFF2-40B4-BE49-F238E27FC236}">
                <a16:creationId xmlns:a16="http://schemas.microsoft.com/office/drawing/2014/main" id="{71B4AFF3-4C72-85B5-37D0-0ACA7FCBE902}"/>
              </a:ext>
            </a:extLst>
          </p:cNvPr>
          <p:cNvSpPr/>
          <p:nvPr/>
        </p:nvSpPr>
        <p:spPr>
          <a:xfrm>
            <a:off x="4181379" y="4169552"/>
            <a:ext cx="626744" cy="614076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3" name="Овал 92">
            <a:extLst>
              <a:ext uri="{FF2B5EF4-FFF2-40B4-BE49-F238E27FC236}">
                <a16:creationId xmlns:a16="http://schemas.microsoft.com/office/drawing/2014/main" id="{8EF9727B-FDF4-5773-900D-C618288AACAF}"/>
              </a:ext>
            </a:extLst>
          </p:cNvPr>
          <p:cNvSpPr/>
          <p:nvPr/>
        </p:nvSpPr>
        <p:spPr>
          <a:xfrm>
            <a:off x="4270730" y="4245038"/>
            <a:ext cx="448042" cy="4631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4" name="Треугольник 93">
            <a:extLst>
              <a:ext uri="{FF2B5EF4-FFF2-40B4-BE49-F238E27FC236}">
                <a16:creationId xmlns:a16="http://schemas.microsoft.com/office/drawing/2014/main" id="{ADD5F86A-BFBA-660C-FD90-B5663AC1D167}"/>
              </a:ext>
            </a:extLst>
          </p:cNvPr>
          <p:cNvSpPr/>
          <p:nvPr/>
        </p:nvSpPr>
        <p:spPr>
          <a:xfrm rot="10800000">
            <a:off x="3251568" y="5573811"/>
            <a:ext cx="484014" cy="330052"/>
          </a:xfrm>
          <a:prstGeom prst="triangle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5" name="Овал 94">
            <a:extLst>
              <a:ext uri="{FF2B5EF4-FFF2-40B4-BE49-F238E27FC236}">
                <a16:creationId xmlns:a16="http://schemas.microsoft.com/office/drawing/2014/main" id="{2174FDA8-78C6-C970-9CAC-4AEE23D1C106}"/>
              </a:ext>
            </a:extLst>
          </p:cNvPr>
          <p:cNvSpPr/>
          <p:nvPr/>
        </p:nvSpPr>
        <p:spPr>
          <a:xfrm>
            <a:off x="3180203" y="5081785"/>
            <a:ext cx="626744" cy="614076"/>
          </a:xfrm>
          <a:prstGeom prst="ellipse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6" name="Овал 95">
            <a:extLst>
              <a:ext uri="{FF2B5EF4-FFF2-40B4-BE49-F238E27FC236}">
                <a16:creationId xmlns:a16="http://schemas.microsoft.com/office/drawing/2014/main" id="{770E9CBC-867C-FCFC-E4B2-005A7C1840BB}"/>
              </a:ext>
            </a:extLst>
          </p:cNvPr>
          <p:cNvSpPr/>
          <p:nvPr/>
        </p:nvSpPr>
        <p:spPr>
          <a:xfrm>
            <a:off x="3269554" y="5157271"/>
            <a:ext cx="448042" cy="4631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0" name="Рисунок 99">
            <a:extLst>
              <a:ext uri="{FF2B5EF4-FFF2-40B4-BE49-F238E27FC236}">
                <a16:creationId xmlns:a16="http://schemas.microsoft.com/office/drawing/2014/main" id="{F5EA0D0D-D920-0D4C-52BD-4EB854E4706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87249" y="5182498"/>
            <a:ext cx="412649" cy="412649"/>
          </a:xfrm>
          <a:prstGeom prst="rect">
            <a:avLst/>
          </a:prstGeom>
        </p:spPr>
      </p:pic>
      <p:pic>
        <p:nvPicPr>
          <p:cNvPr id="101" name="Рисунок 100">
            <a:extLst>
              <a:ext uri="{FF2B5EF4-FFF2-40B4-BE49-F238E27FC236}">
                <a16:creationId xmlns:a16="http://schemas.microsoft.com/office/drawing/2014/main" id="{C3F9D81A-82B0-AB8F-198D-F758456308F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79679" y="4261518"/>
            <a:ext cx="430144" cy="430144"/>
          </a:xfrm>
          <a:prstGeom prst="rect">
            <a:avLst/>
          </a:prstGeom>
        </p:spPr>
      </p:pic>
      <p:pic>
        <p:nvPicPr>
          <p:cNvPr id="104" name="Рисунок 103">
            <a:extLst>
              <a:ext uri="{FF2B5EF4-FFF2-40B4-BE49-F238E27FC236}">
                <a16:creationId xmlns:a16="http://schemas.microsoft.com/office/drawing/2014/main" id="{C9FF6F04-E5F7-1D5E-C5CB-A3A9CC9A726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22255" y="3236034"/>
            <a:ext cx="401879" cy="401879"/>
          </a:xfrm>
          <a:prstGeom prst="rect">
            <a:avLst/>
          </a:prstGeom>
        </p:spPr>
      </p:pic>
      <p:pic>
        <p:nvPicPr>
          <p:cNvPr id="106" name="Рисунок 105">
            <a:extLst>
              <a:ext uri="{FF2B5EF4-FFF2-40B4-BE49-F238E27FC236}">
                <a16:creationId xmlns:a16="http://schemas.microsoft.com/office/drawing/2014/main" id="{D7D75733-9AB6-EA33-DE26-C7B34331B18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98251" y="3252845"/>
            <a:ext cx="401879" cy="401879"/>
          </a:xfrm>
          <a:prstGeom prst="rect">
            <a:avLst/>
          </a:prstGeom>
        </p:spPr>
      </p:pic>
      <p:pic>
        <p:nvPicPr>
          <p:cNvPr id="107" name="Рисунок 106">
            <a:extLst>
              <a:ext uri="{FF2B5EF4-FFF2-40B4-BE49-F238E27FC236}">
                <a16:creationId xmlns:a16="http://schemas.microsoft.com/office/drawing/2014/main" id="{545F7969-5075-9ED0-F294-4116365D578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948532" y="1958450"/>
            <a:ext cx="398453" cy="398453"/>
          </a:xfrm>
          <a:prstGeom prst="rect">
            <a:avLst/>
          </a:prstGeom>
        </p:spPr>
      </p:pic>
      <p:sp>
        <p:nvSpPr>
          <p:cNvPr id="108" name="Треугольник 107">
            <a:extLst>
              <a:ext uri="{FF2B5EF4-FFF2-40B4-BE49-F238E27FC236}">
                <a16:creationId xmlns:a16="http://schemas.microsoft.com/office/drawing/2014/main" id="{1790512B-8FC0-0025-B233-3BB58557CA10}"/>
              </a:ext>
            </a:extLst>
          </p:cNvPr>
          <p:cNvSpPr/>
          <p:nvPr/>
        </p:nvSpPr>
        <p:spPr>
          <a:xfrm rot="10800000">
            <a:off x="7528357" y="5141415"/>
            <a:ext cx="484014" cy="330052"/>
          </a:xfrm>
          <a:prstGeom prst="triangle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9" name="Овал 108">
            <a:extLst>
              <a:ext uri="{FF2B5EF4-FFF2-40B4-BE49-F238E27FC236}">
                <a16:creationId xmlns:a16="http://schemas.microsoft.com/office/drawing/2014/main" id="{F676C6B6-74D7-67D9-AB6B-48EF3C7D67C0}"/>
              </a:ext>
            </a:extLst>
          </p:cNvPr>
          <p:cNvSpPr/>
          <p:nvPr/>
        </p:nvSpPr>
        <p:spPr>
          <a:xfrm>
            <a:off x="7456992" y="4649389"/>
            <a:ext cx="626744" cy="614076"/>
          </a:xfrm>
          <a:prstGeom prst="ellipse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0" name="Овал 109">
            <a:extLst>
              <a:ext uri="{FF2B5EF4-FFF2-40B4-BE49-F238E27FC236}">
                <a16:creationId xmlns:a16="http://schemas.microsoft.com/office/drawing/2014/main" id="{B270D635-72FF-8EAE-40A9-0B8BE5A9EAE7}"/>
              </a:ext>
            </a:extLst>
          </p:cNvPr>
          <p:cNvSpPr/>
          <p:nvPr/>
        </p:nvSpPr>
        <p:spPr>
          <a:xfrm>
            <a:off x="7546343" y="4724875"/>
            <a:ext cx="448042" cy="4631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6" name="Треугольник 115">
            <a:extLst>
              <a:ext uri="{FF2B5EF4-FFF2-40B4-BE49-F238E27FC236}">
                <a16:creationId xmlns:a16="http://schemas.microsoft.com/office/drawing/2014/main" id="{716A3380-DEE0-2A58-BF1A-C45C18867E60}"/>
              </a:ext>
            </a:extLst>
          </p:cNvPr>
          <p:cNvSpPr/>
          <p:nvPr/>
        </p:nvSpPr>
        <p:spPr>
          <a:xfrm rot="10800000">
            <a:off x="4552574" y="3933343"/>
            <a:ext cx="484014" cy="330052"/>
          </a:xfrm>
          <a:prstGeom prst="triangle">
            <a:avLst/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7" name="Овал 116">
            <a:extLst>
              <a:ext uri="{FF2B5EF4-FFF2-40B4-BE49-F238E27FC236}">
                <a16:creationId xmlns:a16="http://schemas.microsoft.com/office/drawing/2014/main" id="{0472C479-853A-CACA-3648-AD4DBD5148EA}"/>
              </a:ext>
            </a:extLst>
          </p:cNvPr>
          <p:cNvSpPr/>
          <p:nvPr/>
        </p:nvSpPr>
        <p:spPr>
          <a:xfrm>
            <a:off x="4512323" y="3580564"/>
            <a:ext cx="557009" cy="511254"/>
          </a:xfrm>
          <a:prstGeom prst="ellipse">
            <a:avLst/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8" name="Овал 117">
            <a:extLst>
              <a:ext uri="{FF2B5EF4-FFF2-40B4-BE49-F238E27FC236}">
                <a16:creationId xmlns:a16="http://schemas.microsoft.com/office/drawing/2014/main" id="{1B62DC2E-1ABC-C747-0FB1-4F7D94F8772E}"/>
              </a:ext>
            </a:extLst>
          </p:cNvPr>
          <p:cNvSpPr/>
          <p:nvPr/>
        </p:nvSpPr>
        <p:spPr>
          <a:xfrm>
            <a:off x="4592577" y="3647917"/>
            <a:ext cx="396499" cy="3892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8" name="Рисунок 127">
            <a:extLst>
              <a:ext uri="{FF2B5EF4-FFF2-40B4-BE49-F238E27FC236}">
                <a16:creationId xmlns:a16="http://schemas.microsoft.com/office/drawing/2014/main" id="{00E77E64-5F49-251E-080A-36EECC115AD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570319" y="4748709"/>
            <a:ext cx="400088" cy="408561"/>
          </a:xfrm>
          <a:prstGeom prst="rect">
            <a:avLst/>
          </a:prstGeom>
        </p:spPr>
      </p:pic>
      <p:pic>
        <p:nvPicPr>
          <p:cNvPr id="129" name="Рисунок 128">
            <a:extLst>
              <a:ext uri="{FF2B5EF4-FFF2-40B4-BE49-F238E27FC236}">
                <a16:creationId xmlns:a16="http://schemas.microsoft.com/office/drawing/2014/main" id="{2D5AEACD-4C34-3499-6DF8-B155597C47B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630533" y="3679200"/>
            <a:ext cx="326638" cy="326638"/>
          </a:xfrm>
          <a:prstGeom prst="rect">
            <a:avLst/>
          </a:prstGeom>
        </p:spPr>
      </p:pic>
      <p:sp>
        <p:nvSpPr>
          <p:cNvPr id="135" name="Треугольник 134">
            <a:extLst>
              <a:ext uri="{FF2B5EF4-FFF2-40B4-BE49-F238E27FC236}">
                <a16:creationId xmlns:a16="http://schemas.microsoft.com/office/drawing/2014/main" id="{4E8F69E5-538D-443C-9B98-C1B476C8B110}"/>
              </a:ext>
            </a:extLst>
          </p:cNvPr>
          <p:cNvSpPr/>
          <p:nvPr/>
        </p:nvSpPr>
        <p:spPr>
          <a:xfrm rot="10800000">
            <a:off x="2510942" y="5738447"/>
            <a:ext cx="484014" cy="330052"/>
          </a:xfrm>
          <a:prstGeom prst="triangle">
            <a:avLst/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6" name="Овал 135">
            <a:extLst>
              <a:ext uri="{FF2B5EF4-FFF2-40B4-BE49-F238E27FC236}">
                <a16:creationId xmlns:a16="http://schemas.microsoft.com/office/drawing/2014/main" id="{306BE44E-32BE-44A1-D836-11B4D19BFEBD}"/>
              </a:ext>
            </a:extLst>
          </p:cNvPr>
          <p:cNvSpPr/>
          <p:nvPr/>
        </p:nvSpPr>
        <p:spPr>
          <a:xfrm>
            <a:off x="2470691" y="5385668"/>
            <a:ext cx="557009" cy="511254"/>
          </a:xfrm>
          <a:prstGeom prst="ellipse">
            <a:avLst/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7" name="Овал 136">
            <a:extLst>
              <a:ext uri="{FF2B5EF4-FFF2-40B4-BE49-F238E27FC236}">
                <a16:creationId xmlns:a16="http://schemas.microsoft.com/office/drawing/2014/main" id="{D0178579-59F1-D777-F554-A4FA5714E9BA}"/>
              </a:ext>
            </a:extLst>
          </p:cNvPr>
          <p:cNvSpPr/>
          <p:nvPr/>
        </p:nvSpPr>
        <p:spPr>
          <a:xfrm>
            <a:off x="2550945" y="5453021"/>
            <a:ext cx="396499" cy="3892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0" name="Рисунок 129">
            <a:extLst>
              <a:ext uri="{FF2B5EF4-FFF2-40B4-BE49-F238E27FC236}">
                <a16:creationId xmlns:a16="http://schemas.microsoft.com/office/drawing/2014/main" id="{50BBCCC3-EA69-D019-0EB5-05FFAE6FE4F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567157" y="5471468"/>
            <a:ext cx="357863" cy="357863"/>
          </a:xfrm>
          <a:prstGeom prst="rect">
            <a:avLst/>
          </a:prstGeom>
        </p:spPr>
      </p:pic>
      <p:sp>
        <p:nvSpPr>
          <p:cNvPr id="140" name="Треугольник 139">
            <a:extLst>
              <a:ext uri="{FF2B5EF4-FFF2-40B4-BE49-F238E27FC236}">
                <a16:creationId xmlns:a16="http://schemas.microsoft.com/office/drawing/2014/main" id="{2B8FD813-682C-B8D3-B239-89357905FF54}"/>
              </a:ext>
            </a:extLst>
          </p:cNvPr>
          <p:cNvSpPr/>
          <p:nvPr/>
        </p:nvSpPr>
        <p:spPr>
          <a:xfrm rot="10800000">
            <a:off x="6032977" y="4179027"/>
            <a:ext cx="484014" cy="330052"/>
          </a:xfrm>
          <a:prstGeom prst="triangle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1" name="Овал 140">
            <a:extLst>
              <a:ext uri="{FF2B5EF4-FFF2-40B4-BE49-F238E27FC236}">
                <a16:creationId xmlns:a16="http://schemas.microsoft.com/office/drawing/2014/main" id="{B45903F3-35EE-8BA2-901D-63DB4D9B88A2}"/>
              </a:ext>
            </a:extLst>
          </p:cNvPr>
          <p:cNvSpPr/>
          <p:nvPr/>
        </p:nvSpPr>
        <p:spPr>
          <a:xfrm>
            <a:off x="5992726" y="3826248"/>
            <a:ext cx="557009" cy="511254"/>
          </a:xfrm>
          <a:prstGeom prst="ellipse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2" name="Овал 141">
            <a:extLst>
              <a:ext uri="{FF2B5EF4-FFF2-40B4-BE49-F238E27FC236}">
                <a16:creationId xmlns:a16="http://schemas.microsoft.com/office/drawing/2014/main" id="{18724646-1F80-A79C-2212-7B7EA811E19A}"/>
              </a:ext>
            </a:extLst>
          </p:cNvPr>
          <p:cNvSpPr/>
          <p:nvPr/>
        </p:nvSpPr>
        <p:spPr>
          <a:xfrm>
            <a:off x="6072980" y="3893601"/>
            <a:ext cx="396499" cy="3892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4" name="Треугольник 143">
            <a:extLst>
              <a:ext uri="{FF2B5EF4-FFF2-40B4-BE49-F238E27FC236}">
                <a16:creationId xmlns:a16="http://schemas.microsoft.com/office/drawing/2014/main" id="{61ECA4CC-0012-9FA3-162D-144F7149D851}"/>
              </a:ext>
            </a:extLst>
          </p:cNvPr>
          <p:cNvSpPr/>
          <p:nvPr/>
        </p:nvSpPr>
        <p:spPr>
          <a:xfrm rot="10800000">
            <a:off x="5525569" y="4566389"/>
            <a:ext cx="484014" cy="330052"/>
          </a:xfrm>
          <a:prstGeom prst="triangle">
            <a:avLst/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5" name="Овал 144">
            <a:extLst>
              <a:ext uri="{FF2B5EF4-FFF2-40B4-BE49-F238E27FC236}">
                <a16:creationId xmlns:a16="http://schemas.microsoft.com/office/drawing/2014/main" id="{55A87A9C-69D0-CED6-CA66-D87B3DEFBE99}"/>
              </a:ext>
            </a:extLst>
          </p:cNvPr>
          <p:cNvSpPr/>
          <p:nvPr/>
        </p:nvSpPr>
        <p:spPr>
          <a:xfrm>
            <a:off x="5485318" y="4213610"/>
            <a:ext cx="557009" cy="511254"/>
          </a:xfrm>
          <a:prstGeom prst="ellipse">
            <a:avLst/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6" name="Овал 145">
            <a:extLst>
              <a:ext uri="{FF2B5EF4-FFF2-40B4-BE49-F238E27FC236}">
                <a16:creationId xmlns:a16="http://schemas.microsoft.com/office/drawing/2014/main" id="{9097C752-0919-625A-0EE7-8D1211CCE205}"/>
              </a:ext>
            </a:extLst>
          </p:cNvPr>
          <p:cNvSpPr/>
          <p:nvPr/>
        </p:nvSpPr>
        <p:spPr>
          <a:xfrm>
            <a:off x="5565572" y="4280963"/>
            <a:ext cx="396499" cy="3892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8" name="Рисунок 147">
            <a:extLst>
              <a:ext uri="{FF2B5EF4-FFF2-40B4-BE49-F238E27FC236}">
                <a16:creationId xmlns:a16="http://schemas.microsoft.com/office/drawing/2014/main" id="{02AB6B19-EE68-6B32-70DF-CCDC5C758816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585964" y="4298262"/>
            <a:ext cx="364245" cy="360867"/>
          </a:xfrm>
          <a:prstGeom prst="rect">
            <a:avLst/>
          </a:prstGeom>
        </p:spPr>
      </p:pic>
      <p:pic>
        <p:nvPicPr>
          <p:cNvPr id="149" name="Рисунок 148">
            <a:extLst>
              <a:ext uri="{FF2B5EF4-FFF2-40B4-BE49-F238E27FC236}">
                <a16:creationId xmlns:a16="http://schemas.microsoft.com/office/drawing/2014/main" id="{727194DE-1592-0A7C-AC66-8499BE915A32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094511" y="3912974"/>
            <a:ext cx="350457" cy="350457"/>
          </a:xfrm>
          <a:prstGeom prst="rect">
            <a:avLst/>
          </a:prstGeom>
        </p:spPr>
      </p:pic>
      <p:sp>
        <p:nvSpPr>
          <p:cNvPr id="150" name="Овал 149">
            <a:extLst>
              <a:ext uri="{FF2B5EF4-FFF2-40B4-BE49-F238E27FC236}">
                <a16:creationId xmlns:a16="http://schemas.microsoft.com/office/drawing/2014/main" id="{440DEA78-FF03-C7F9-9C63-041ADCCEAA21}"/>
              </a:ext>
            </a:extLst>
          </p:cNvPr>
          <p:cNvSpPr/>
          <p:nvPr/>
        </p:nvSpPr>
        <p:spPr>
          <a:xfrm>
            <a:off x="682172" y="299529"/>
            <a:ext cx="217714" cy="217714"/>
          </a:xfrm>
          <a:prstGeom prst="ellipse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1D9B2F99-D643-CD3A-A2F7-BD576E41F419}"/>
              </a:ext>
            </a:extLst>
          </p:cNvPr>
          <p:cNvSpPr txBox="1"/>
          <p:nvPr/>
        </p:nvSpPr>
        <p:spPr>
          <a:xfrm>
            <a:off x="1028750" y="115999"/>
            <a:ext cx="47162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Полноценная арктическая стратегия / «претензия» на арктическую стратегию</a:t>
            </a:r>
          </a:p>
        </p:txBody>
      </p:sp>
      <p:sp>
        <p:nvSpPr>
          <p:cNvPr id="152" name="Овал 151">
            <a:extLst>
              <a:ext uri="{FF2B5EF4-FFF2-40B4-BE49-F238E27FC236}">
                <a16:creationId xmlns:a16="http://schemas.microsoft.com/office/drawing/2014/main" id="{FD6F329C-10E3-0352-69FD-91611266D85E}"/>
              </a:ext>
            </a:extLst>
          </p:cNvPr>
          <p:cNvSpPr/>
          <p:nvPr/>
        </p:nvSpPr>
        <p:spPr>
          <a:xfrm>
            <a:off x="682172" y="1139600"/>
            <a:ext cx="217714" cy="217714"/>
          </a:xfrm>
          <a:prstGeom prst="ellipse">
            <a:avLst/>
          </a:prstGeom>
          <a:solidFill>
            <a:schemeClr val="tx2">
              <a:lumMod val="75000"/>
              <a:lumOff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048C6585-0D97-8FC8-F43E-9590CA1ECFAD}"/>
              </a:ext>
            </a:extLst>
          </p:cNvPr>
          <p:cNvSpPr txBox="1"/>
          <p:nvPr/>
        </p:nvSpPr>
        <p:spPr>
          <a:xfrm>
            <a:off x="1028749" y="832959"/>
            <a:ext cx="47162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Научно-исследовательская стратегия / план развития арктических или полярных исследований</a:t>
            </a:r>
          </a:p>
        </p:txBody>
      </p:sp>
      <p:sp>
        <p:nvSpPr>
          <p:cNvPr id="154" name="Овал 153">
            <a:extLst>
              <a:ext uri="{FF2B5EF4-FFF2-40B4-BE49-F238E27FC236}">
                <a16:creationId xmlns:a16="http://schemas.microsoft.com/office/drawing/2014/main" id="{9F75A38B-9860-2690-38E4-23F20229696D}"/>
              </a:ext>
            </a:extLst>
          </p:cNvPr>
          <p:cNvSpPr/>
          <p:nvPr/>
        </p:nvSpPr>
        <p:spPr>
          <a:xfrm>
            <a:off x="682172" y="1958450"/>
            <a:ext cx="217714" cy="217714"/>
          </a:xfrm>
          <a:prstGeom prst="ellipse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5B9D1F94-15E7-581B-E106-516DF5DC31E0}"/>
              </a:ext>
            </a:extLst>
          </p:cNvPr>
          <p:cNvSpPr txBox="1"/>
          <p:nvPr/>
        </p:nvSpPr>
        <p:spPr>
          <a:xfrm>
            <a:off x="1018138" y="1795752"/>
            <a:ext cx="39536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Участники научно-исследовательских проектов в рамках Европейского союза</a:t>
            </a: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833C71B4-B73C-C82C-1288-F5B7654DCFC8}"/>
              </a:ext>
            </a:extLst>
          </p:cNvPr>
          <p:cNvPicPr>
            <a:picLocks noChangeAspect="1"/>
          </p:cNvPicPr>
          <p:nvPr/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39574" y="141788"/>
            <a:ext cx="524674" cy="493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6928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596276-6FFD-AC05-0C66-CF425E25D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E0C15DF-3876-9DB6-5D7C-ED6A2780B5CC}"/>
              </a:ext>
            </a:extLst>
          </p:cNvPr>
          <p:cNvSpPr/>
          <p:nvPr/>
        </p:nvSpPr>
        <p:spPr>
          <a:xfrm>
            <a:off x="0" y="0"/>
            <a:ext cx="3908323" cy="68580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B3385F7-F534-355C-A2B9-A7F49D8E2522}"/>
              </a:ext>
            </a:extLst>
          </p:cNvPr>
          <p:cNvSpPr/>
          <p:nvPr/>
        </p:nvSpPr>
        <p:spPr>
          <a:xfrm>
            <a:off x="3908323" y="0"/>
            <a:ext cx="8283678" cy="6858000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1739EAB-7107-7C92-81E6-2C9D674EA9E0}"/>
              </a:ext>
            </a:extLst>
          </p:cNvPr>
          <p:cNvSpPr txBox="1"/>
          <p:nvPr/>
        </p:nvSpPr>
        <p:spPr>
          <a:xfrm>
            <a:off x="479323" y="870155"/>
            <a:ext cx="29496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+mj-lt"/>
              </a:rPr>
              <a:t>Арктический</a:t>
            </a:r>
            <a:r>
              <a:rPr lang="ru-RU" b="1" dirty="0">
                <a:solidFill>
                  <a:schemeClr val="tx2">
                    <a:lumMod val="90000"/>
                    <a:lumOff val="10000"/>
                  </a:schemeClr>
                </a:solidFill>
                <a:latin typeface="+mj-lt"/>
              </a:rPr>
              <a:t> </a:t>
            </a:r>
            <a:r>
              <a:rPr lang="ru-RU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+mj-lt"/>
              </a:rPr>
              <a:t>совет</a:t>
            </a:r>
            <a:endParaRPr lang="ru-RU" b="1" dirty="0">
              <a:solidFill>
                <a:schemeClr val="tx2">
                  <a:lumMod val="90000"/>
                  <a:lumOff val="10000"/>
                </a:schemeClr>
              </a:solidFill>
              <a:latin typeface="+mj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F0C8B93-003D-5C5B-2D90-2E88DE8620CF}"/>
              </a:ext>
            </a:extLst>
          </p:cNvPr>
          <p:cNvSpPr txBox="1"/>
          <p:nvPr/>
        </p:nvSpPr>
        <p:spPr>
          <a:xfrm>
            <a:off x="335525" y="1676175"/>
            <a:ext cx="323727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представительство Европейской службы внешних связей, а также генеральных директоратов и агентств Еврокомиссии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4608426-F83C-0D3C-8026-AD297A0D4B4B}"/>
              </a:ext>
            </a:extLst>
          </p:cNvPr>
          <p:cNvSpPr txBox="1"/>
          <p:nvPr/>
        </p:nvSpPr>
        <p:spPr>
          <a:xfrm>
            <a:off x="335524" y="3429000"/>
            <a:ext cx="323727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декларативное признание Арктического совета в качестве основного регионального форума сотрудничества 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6750175-82D5-36D7-625A-D568FC7BA598}"/>
              </a:ext>
            </a:extLst>
          </p:cNvPr>
          <p:cNvSpPr txBox="1"/>
          <p:nvPr/>
        </p:nvSpPr>
        <p:spPr>
          <a:xfrm>
            <a:off x="503288" y="5181825"/>
            <a:ext cx="32372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</a:rPr>
              <a:t>«наблюдатель» де-факто?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A359093-D005-1C43-F790-26A37E3F5C68}"/>
              </a:ext>
            </a:extLst>
          </p:cNvPr>
          <p:cNvSpPr txBox="1"/>
          <p:nvPr/>
        </p:nvSpPr>
        <p:spPr>
          <a:xfrm>
            <a:off x="6575322" y="870154"/>
            <a:ext cx="39107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+mj-lt"/>
              </a:rPr>
              <a:t>Европейские инициативы</a:t>
            </a:r>
            <a:endParaRPr lang="ru-RU" b="1" dirty="0">
              <a:solidFill>
                <a:schemeClr val="tx2">
                  <a:lumMod val="90000"/>
                  <a:lumOff val="10000"/>
                </a:schemeClr>
              </a:solidFill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7DD2204-D95A-0862-F534-010311EBED68}"/>
              </a:ext>
            </a:extLst>
          </p:cNvPr>
          <p:cNvSpPr txBox="1"/>
          <p:nvPr/>
        </p:nvSpPr>
        <p:spPr>
          <a:xfrm>
            <a:off x="4139382" y="1529257"/>
            <a:ext cx="39107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u="sng" dirty="0">
                <a:solidFill>
                  <a:schemeClr val="tx2">
                    <a:lumMod val="90000"/>
                    <a:lumOff val="10000"/>
                  </a:schemeClr>
                </a:solidFill>
                <a:latin typeface="+mj-lt"/>
              </a:rPr>
              <a:t>Региональные форумы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97E5DE4-3257-7F73-1512-691774A039ED}"/>
              </a:ext>
            </a:extLst>
          </p:cNvPr>
          <p:cNvSpPr txBox="1"/>
          <p:nvPr/>
        </p:nvSpPr>
        <p:spPr>
          <a:xfrm>
            <a:off x="7945695" y="1516485"/>
            <a:ext cx="39107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u="sng" dirty="0">
                <a:solidFill>
                  <a:schemeClr val="tx2">
                    <a:lumMod val="90000"/>
                    <a:lumOff val="10000"/>
                  </a:schemeClr>
                </a:solidFill>
                <a:latin typeface="+mj-lt"/>
              </a:rPr>
              <a:t>Собственные инициативы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56FCA4C-4ACC-BD00-2D5C-5BEE81FD9A28}"/>
              </a:ext>
            </a:extLst>
          </p:cNvPr>
          <p:cNvSpPr txBox="1"/>
          <p:nvPr/>
        </p:nvSpPr>
        <p:spPr>
          <a:xfrm>
            <a:off x="4476136" y="2057198"/>
            <a:ext cx="323727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представительство Генеральных директоратов и агентств  Еврокомиссии, </a:t>
            </a:r>
            <a:b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</a:rPr>
            </a:b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а также </a:t>
            </a:r>
            <a:b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</a:rPr>
            </a:b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Постоянных комитетов Европарламента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BA28B7E-7104-F1CD-7400-D726F796DAAF}"/>
              </a:ext>
            </a:extLst>
          </p:cNvPr>
          <p:cNvSpPr txBox="1"/>
          <p:nvPr/>
        </p:nvSpPr>
        <p:spPr>
          <a:xfrm>
            <a:off x="4036756" y="4166162"/>
            <a:ext cx="41160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прежде всего: </a:t>
            </a:r>
            <a:b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</a:rPr>
            </a:b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</a:rPr>
              <a:t>Совет государств Балтийского моря, </a:t>
            </a:r>
            <a:b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</a:rPr>
            </a:b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</a:rPr>
              <a:t>Совет Баренцева/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</a:rPr>
              <a:t>Евроарк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</a:rPr>
              <a:t>. региона,  </a:t>
            </a:r>
            <a:b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</a:rPr>
            </a:b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</a:rPr>
              <a:t>Северное измерение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C02A1D4-9CBE-49F1-B233-A60CAACBECF7}"/>
              </a:ext>
            </a:extLst>
          </p:cNvPr>
          <p:cNvSpPr txBox="1"/>
          <p:nvPr/>
        </p:nvSpPr>
        <p:spPr>
          <a:xfrm>
            <a:off x="8077235" y="2057198"/>
            <a:ext cx="3647700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Европейский диалог по проблемам КМНС (с 2010-х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</a:rPr>
              <a:t>гг</a:t>
            </a:r>
            <a:r>
              <a:rPr lang="en-US" dirty="0">
                <a:solidFill>
                  <a:schemeClr val="tx2">
                    <a:lumMod val="90000"/>
                    <a:lumOff val="10000"/>
                  </a:schemeClr>
                </a:solidFill>
              </a:rPr>
              <a:t>.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</a:rPr>
              <a:t>)</a:t>
            </a:r>
          </a:p>
          <a:p>
            <a:pPr algn="ctr"/>
            <a:endParaRPr lang="ru-RU" dirty="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pPr algn="ctr"/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</a:rPr>
              <a:t>Участие в организации </a:t>
            </a:r>
            <a:r>
              <a:rPr lang="en-US" dirty="0">
                <a:solidFill>
                  <a:schemeClr val="tx2">
                    <a:lumMod val="90000"/>
                    <a:lumOff val="10000"/>
                  </a:schemeClr>
                </a:solidFill>
              </a:rPr>
              <a:t>ASM2 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и </a:t>
            </a:r>
            <a:r>
              <a:rPr lang="en-US" dirty="0">
                <a:solidFill>
                  <a:schemeClr val="tx2">
                    <a:lumMod val="90000"/>
                    <a:lumOff val="10000"/>
                  </a:schemeClr>
                </a:solidFill>
              </a:rPr>
              <a:t>ASM3 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и пр.</a:t>
            </a:r>
            <a:b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</a:rPr>
            </a:br>
            <a:r>
              <a:rPr lang="en-US" dirty="0">
                <a:solidFill>
                  <a:schemeClr val="tx2">
                    <a:lumMod val="90000"/>
                    <a:lumOff val="10000"/>
                  </a:schemeClr>
                </a:solidFill>
              </a:rPr>
              <a:t>(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</a:rPr>
              <a:t>2018 и 2021 гг.</a:t>
            </a:r>
            <a:r>
              <a:rPr lang="en-US" dirty="0">
                <a:solidFill>
                  <a:schemeClr val="tx2">
                    <a:lumMod val="90000"/>
                    <a:lumOff val="10000"/>
                  </a:schemeClr>
                </a:solidFill>
              </a:rPr>
              <a:t>)</a:t>
            </a:r>
            <a:endParaRPr lang="ru-RU" dirty="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pPr algn="ctr"/>
            <a:endParaRPr lang="ru-RU" dirty="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pPr algn="ctr"/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Европейский арктический форум (2019 г.)</a:t>
            </a:r>
          </a:p>
          <a:p>
            <a:pPr algn="ctr"/>
            <a:endParaRPr lang="ru-RU" dirty="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pPr algn="ctr"/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Арктическое городское и региональное  сотрудничество</a:t>
            </a:r>
            <a:r>
              <a:rPr lang="en-US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(AURC)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(2024 г.)</a:t>
            </a:r>
          </a:p>
          <a:p>
            <a:pPr algn="ctr"/>
            <a:endParaRPr lang="ru-RU" dirty="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pPr algn="ctr"/>
            <a:r>
              <a:rPr lang="en-US" dirty="0">
                <a:solidFill>
                  <a:schemeClr val="tx2">
                    <a:lumMod val="90000"/>
                    <a:lumOff val="10000"/>
                  </a:schemeClr>
                </a:solidFill>
              </a:rPr>
              <a:t>AAORIA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+ США и Канада</a:t>
            </a:r>
            <a:r>
              <a:rPr lang="en-US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(2024 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г.</a:t>
            </a:r>
            <a:r>
              <a:rPr lang="en-US" dirty="0">
                <a:solidFill>
                  <a:schemeClr val="tx2">
                    <a:lumMod val="90000"/>
                    <a:lumOff val="10000"/>
                  </a:schemeClr>
                </a:solidFill>
              </a:rPr>
              <a:t>)</a:t>
            </a:r>
            <a:endParaRPr lang="ru-RU" dirty="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pPr algn="ctr"/>
            <a:endParaRPr lang="ru-RU" dirty="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pPr algn="ctr"/>
            <a:r>
              <a:rPr lang="en-US" dirty="0">
                <a:solidFill>
                  <a:schemeClr val="tx2">
                    <a:lumMod val="90000"/>
                    <a:lumOff val="10000"/>
                  </a:schemeClr>
                </a:solidFill>
              </a:rPr>
              <a:t>Erasmus+ 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и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</a:rPr>
              <a:t>E</a:t>
            </a:r>
            <a:r>
              <a:rPr lang="en-US" dirty="0">
                <a:solidFill>
                  <a:schemeClr val="tx2">
                    <a:lumMod val="90000"/>
                    <a:lumOff val="10000"/>
                  </a:schemeClr>
                </a:solidFill>
              </a:rPr>
              <a:t>PCO (c 2025 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г.</a:t>
            </a:r>
            <a:r>
              <a:rPr lang="en-US" dirty="0">
                <a:solidFill>
                  <a:schemeClr val="tx2">
                    <a:lumMod val="90000"/>
                    <a:lumOff val="10000"/>
                  </a:schemeClr>
                </a:solidFill>
              </a:rPr>
              <a:t>)</a:t>
            </a:r>
            <a:endParaRPr lang="ru-RU" dirty="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pPr algn="ctr"/>
            <a:endParaRPr lang="ru-RU" dirty="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pPr algn="ctr"/>
            <a:r>
              <a:rPr lang="ru-RU" sz="1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…</a:t>
            </a:r>
          </a:p>
          <a:p>
            <a:pPr algn="ctr"/>
            <a:endParaRPr lang="ru-RU" sz="16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pPr algn="ctr"/>
            <a:endParaRPr lang="ru-RU" sz="16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pPr algn="ctr"/>
            <a:endParaRPr lang="ru-RU" sz="16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15" name="Треугольник 14">
            <a:extLst>
              <a:ext uri="{FF2B5EF4-FFF2-40B4-BE49-F238E27FC236}">
                <a16:creationId xmlns:a16="http://schemas.microsoft.com/office/drawing/2014/main" id="{91761FC4-2BC9-2128-EA90-BE118C5441F1}"/>
              </a:ext>
            </a:extLst>
          </p:cNvPr>
          <p:cNvSpPr/>
          <p:nvPr/>
        </p:nvSpPr>
        <p:spPr>
          <a:xfrm rot="5400000">
            <a:off x="3751622" y="852835"/>
            <a:ext cx="648929" cy="496302"/>
          </a:xfrm>
          <a:prstGeom prst="triangle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accent1">
                <a:shade val="15000"/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Треугольник 15">
            <a:extLst>
              <a:ext uri="{FF2B5EF4-FFF2-40B4-BE49-F238E27FC236}">
                <a16:creationId xmlns:a16="http://schemas.microsoft.com/office/drawing/2014/main" id="{36E80588-CA28-0E00-0C22-27C893698B32}"/>
              </a:ext>
            </a:extLst>
          </p:cNvPr>
          <p:cNvSpPr/>
          <p:nvPr/>
        </p:nvSpPr>
        <p:spPr>
          <a:xfrm rot="5400000">
            <a:off x="600564" y="1800126"/>
            <a:ext cx="171269" cy="171381"/>
          </a:xfrm>
          <a:prstGeom prst="triangle">
            <a:avLst/>
          </a:prstGeom>
          <a:solidFill>
            <a:schemeClr val="tx2">
              <a:lumMod val="90000"/>
              <a:lumOff val="10000"/>
            </a:schemeClr>
          </a:solidFill>
          <a:ln>
            <a:solidFill>
              <a:schemeClr val="accent1">
                <a:shade val="15000"/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Треугольник 16">
            <a:extLst>
              <a:ext uri="{FF2B5EF4-FFF2-40B4-BE49-F238E27FC236}">
                <a16:creationId xmlns:a16="http://schemas.microsoft.com/office/drawing/2014/main" id="{223FE389-059A-14FE-A3A1-59D6B5FD1317}"/>
              </a:ext>
            </a:extLst>
          </p:cNvPr>
          <p:cNvSpPr/>
          <p:nvPr/>
        </p:nvSpPr>
        <p:spPr>
          <a:xfrm rot="5400000">
            <a:off x="335580" y="3549965"/>
            <a:ext cx="171269" cy="171381"/>
          </a:xfrm>
          <a:prstGeom prst="triangle">
            <a:avLst/>
          </a:prstGeom>
          <a:solidFill>
            <a:schemeClr val="tx2">
              <a:lumMod val="90000"/>
              <a:lumOff val="10000"/>
            </a:schemeClr>
          </a:solidFill>
          <a:ln>
            <a:solidFill>
              <a:schemeClr val="accent1">
                <a:shade val="15000"/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Треугольник 17">
            <a:extLst>
              <a:ext uri="{FF2B5EF4-FFF2-40B4-BE49-F238E27FC236}">
                <a16:creationId xmlns:a16="http://schemas.microsoft.com/office/drawing/2014/main" id="{3E4C3D20-0E99-CBA2-7E1F-55944BDA1D1B}"/>
              </a:ext>
            </a:extLst>
          </p:cNvPr>
          <p:cNvSpPr/>
          <p:nvPr/>
        </p:nvSpPr>
        <p:spPr>
          <a:xfrm rot="5400000">
            <a:off x="541449" y="5280800"/>
            <a:ext cx="171269" cy="171381"/>
          </a:xfrm>
          <a:prstGeom prst="triangle">
            <a:avLst/>
          </a:prstGeom>
          <a:solidFill>
            <a:schemeClr val="tx2">
              <a:lumMod val="90000"/>
              <a:lumOff val="10000"/>
            </a:schemeClr>
          </a:solidFill>
          <a:ln>
            <a:solidFill>
              <a:schemeClr val="accent1">
                <a:shade val="15000"/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Треугольник 18">
            <a:extLst>
              <a:ext uri="{FF2B5EF4-FFF2-40B4-BE49-F238E27FC236}">
                <a16:creationId xmlns:a16="http://schemas.microsoft.com/office/drawing/2014/main" id="{7C6EB6CB-7384-68F0-1005-C1D205E75FF3}"/>
              </a:ext>
            </a:extLst>
          </p:cNvPr>
          <p:cNvSpPr/>
          <p:nvPr/>
        </p:nvSpPr>
        <p:spPr>
          <a:xfrm rot="5400000">
            <a:off x="4835862" y="2167536"/>
            <a:ext cx="171269" cy="171381"/>
          </a:xfrm>
          <a:prstGeom prst="triangle">
            <a:avLst/>
          </a:prstGeom>
          <a:solidFill>
            <a:schemeClr val="tx2">
              <a:lumMod val="90000"/>
              <a:lumOff val="10000"/>
            </a:schemeClr>
          </a:solidFill>
          <a:ln>
            <a:solidFill>
              <a:schemeClr val="accent1">
                <a:shade val="15000"/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Треугольник 19">
            <a:extLst>
              <a:ext uri="{FF2B5EF4-FFF2-40B4-BE49-F238E27FC236}">
                <a16:creationId xmlns:a16="http://schemas.microsoft.com/office/drawing/2014/main" id="{3BEB05DE-D9EF-B7DF-153E-80DEEF3CF263}"/>
              </a:ext>
            </a:extLst>
          </p:cNvPr>
          <p:cNvSpPr/>
          <p:nvPr/>
        </p:nvSpPr>
        <p:spPr>
          <a:xfrm rot="5400000">
            <a:off x="5113768" y="4271396"/>
            <a:ext cx="171269" cy="171381"/>
          </a:xfrm>
          <a:prstGeom prst="triangle">
            <a:avLst/>
          </a:prstGeom>
          <a:solidFill>
            <a:schemeClr val="tx2">
              <a:lumMod val="90000"/>
              <a:lumOff val="10000"/>
            </a:schemeClr>
          </a:solidFill>
          <a:ln>
            <a:solidFill>
              <a:schemeClr val="accent1">
                <a:shade val="15000"/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67FBD3A1-AF5A-B162-96E6-2341E501C4D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39574" y="141788"/>
            <a:ext cx="524674" cy="493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407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23DD59-D2E6-8A4F-B301-458DC072B5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D95EA4-F839-9EAD-139E-7194EC62B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Арктическая политика ЕС до 2022 г.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56C1239-273F-5533-544F-F3CFE5F361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053943"/>
            <a:ext cx="9282831" cy="764413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актуализация и политизация арктической проблематики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BFCCD15E-40FA-2522-53E8-13B29DBCBFEE}"/>
              </a:ext>
            </a:extLst>
          </p:cNvPr>
          <p:cNvSpPr txBox="1">
            <a:spLocks/>
          </p:cNvSpPr>
          <p:nvPr/>
        </p:nvSpPr>
        <p:spPr>
          <a:xfrm>
            <a:off x="838199" y="2818356"/>
            <a:ext cx="9282831" cy="7644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проблема легитимности и арктической идентичности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0E10C140-5F3B-E3D4-2C25-DBF6B573D846}"/>
              </a:ext>
            </a:extLst>
          </p:cNvPr>
          <p:cNvSpPr txBox="1">
            <a:spLocks/>
          </p:cNvSpPr>
          <p:nvPr/>
        </p:nvSpPr>
        <p:spPr>
          <a:xfrm>
            <a:off x="838198" y="3582769"/>
            <a:ext cx="9282831" cy="7644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тесная связь с общим контекстом более развитых повесток в ЕС</a:t>
            </a:r>
            <a:br>
              <a:rPr lang="ru-RU" sz="2400" dirty="0">
                <a:solidFill>
                  <a:schemeClr val="tx2">
                    <a:lumMod val="90000"/>
                    <a:lumOff val="10000"/>
                  </a:schemeClr>
                </a:solidFill>
              </a:rPr>
            </a:br>
            <a:r>
              <a:rPr lang="ru-RU" sz="24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(например, экологической, морской, экономической, научной) </a:t>
            </a: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4A19C436-40BD-1A43-6C03-DF6B967C7EF2}"/>
              </a:ext>
            </a:extLst>
          </p:cNvPr>
          <p:cNvSpPr txBox="1">
            <a:spLocks/>
          </p:cNvSpPr>
          <p:nvPr/>
        </p:nvSpPr>
        <p:spPr>
          <a:xfrm>
            <a:off x="838197" y="4710437"/>
            <a:ext cx="9282831" cy="7644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примат внутреннего измерения над внешним </a:t>
            </a:r>
            <a:br>
              <a:rPr lang="ru-RU" sz="2400" dirty="0">
                <a:solidFill>
                  <a:schemeClr val="tx2">
                    <a:lumMod val="90000"/>
                    <a:lumOff val="10000"/>
                  </a:schemeClr>
                </a:solidFill>
              </a:rPr>
            </a:br>
            <a:r>
              <a:rPr lang="ru-RU" sz="24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(больше «политика», нежели «стратегия»)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04199C4-4717-2949-66CD-BFC111F5D27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39574" y="141789"/>
            <a:ext cx="524673" cy="493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2897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6DCC1E-C29E-8876-37C6-D0CEA49A8C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22CC1ED0-5D27-085C-7753-29A3B304FB65}"/>
              </a:ext>
            </a:extLst>
          </p:cNvPr>
          <p:cNvCxnSpPr>
            <a:cxnSpLocks/>
          </p:cNvCxnSpPr>
          <p:nvPr/>
        </p:nvCxnSpPr>
        <p:spPr>
          <a:xfrm>
            <a:off x="6128657" y="0"/>
            <a:ext cx="0" cy="6858000"/>
          </a:xfrm>
          <a:prstGeom prst="line">
            <a:avLst/>
          </a:prstGeom>
          <a:ln w="31750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052" name="Picture 4" descr="EU Commission chief addresses opening ceremony of College of Europe’s new academic year">
            <a:extLst>
              <a:ext uri="{FF2B5EF4-FFF2-40B4-BE49-F238E27FC236}">
                <a16:creationId xmlns:a16="http://schemas.microsoft.com/office/drawing/2014/main" id="{4F5A42E4-8CE9-AFED-C127-95329E7AD1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63105" y="0"/>
            <a:ext cx="102917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3EFBD6B-EBD0-BF80-8B0B-0369FCDCEF74}"/>
              </a:ext>
            </a:extLst>
          </p:cNvPr>
          <p:cNvSpPr/>
          <p:nvPr/>
        </p:nvSpPr>
        <p:spPr>
          <a:xfrm>
            <a:off x="6128657" y="0"/>
            <a:ext cx="6063343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BC7CD90-2BCD-5A5D-A093-9967508E48A6}"/>
              </a:ext>
            </a:extLst>
          </p:cNvPr>
          <p:cNvSpPr/>
          <p:nvPr/>
        </p:nvSpPr>
        <p:spPr>
          <a:xfrm>
            <a:off x="-648928" y="-128588"/>
            <a:ext cx="6777586" cy="6986588"/>
          </a:xfrm>
          <a:prstGeom prst="rect">
            <a:avLst/>
          </a:prstGeom>
          <a:solidFill>
            <a:schemeClr val="tx1">
              <a:alpha val="50931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3320C7-6148-F989-E6BD-1E767B881A77}"/>
              </a:ext>
            </a:extLst>
          </p:cNvPr>
          <p:cNvSpPr txBox="1"/>
          <p:nvPr/>
        </p:nvSpPr>
        <p:spPr>
          <a:xfrm>
            <a:off x="257044" y="3429000"/>
            <a:ext cx="5590339" cy="1815882"/>
          </a:xfrm>
          <a:prstGeom prst="rect">
            <a:avLst/>
          </a:prstGeom>
          <a:solidFill>
            <a:schemeClr val="bg1">
              <a:alpha val="69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«</a:t>
            </a:r>
            <a:r>
              <a:rPr lang="ru-RU" sz="16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Цель</a:t>
            </a:r>
            <a:r>
              <a:rPr lang="en-US" sz="16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</a:t>
            </a:r>
            <a:r>
              <a:rPr lang="ru-RU" sz="16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существования Евросоюза ставится под сомнение</a:t>
            </a:r>
            <a:r>
              <a:rPr lang="ru-RU" sz="1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. Это не время для неопределённости: нашему Союзу нужна стратегия. Нам нужно общее видение и совместные действия. Ни у одной из наших стран нет ни сил, ни ресурсов, чтобы справиться с угрозами и воспользоваться возможностями нашего времени в одиночку…»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CD23AFA-3F2C-2219-35A5-6FAE6ABA23E4}"/>
              </a:ext>
            </a:extLst>
          </p:cNvPr>
          <p:cNvSpPr txBox="1"/>
          <p:nvPr/>
        </p:nvSpPr>
        <p:spPr>
          <a:xfrm>
            <a:off x="6830082" y="840657"/>
            <a:ext cx="46604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+mj-lt"/>
              </a:rPr>
              <a:t>Shared Vision, Common Action: </a:t>
            </a:r>
            <a:br>
              <a:rPr lang="en-US" sz="2400" b="1" dirty="0">
                <a:solidFill>
                  <a:schemeClr val="bg1"/>
                </a:solidFill>
                <a:latin typeface="+mj-lt"/>
              </a:rPr>
            </a:br>
            <a:r>
              <a:rPr lang="en-US" sz="2400" b="1" dirty="0">
                <a:solidFill>
                  <a:schemeClr val="bg1"/>
                </a:solidFill>
                <a:latin typeface="+mj-lt"/>
              </a:rPr>
              <a:t>A Stronger Europe </a:t>
            </a:r>
            <a:br>
              <a:rPr lang="en-US" sz="2400" b="1" dirty="0">
                <a:solidFill>
                  <a:schemeClr val="bg1"/>
                </a:solidFill>
                <a:latin typeface="+mj-lt"/>
              </a:rPr>
            </a:br>
            <a:r>
              <a:rPr lang="en-US" sz="2400" b="1" dirty="0">
                <a:solidFill>
                  <a:schemeClr val="bg1"/>
                </a:solidFill>
                <a:latin typeface="+mj-lt"/>
              </a:rPr>
              <a:t>(2016)</a:t>
            </a:r>
            <a:endParaRPr lang="ru-RU" sz="2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5505AF8-BC24-8BF4-40D8-8F38BE539228}"/>
              </a:ext>
            </a:extLst>
          </p:cNvPr>
          <p:cNvSpPr txBox="1"/>
          <p:nvPr/>
        </p:nvSpPr>
        <p:spPr>
          <a:xfrm>
            <a:off x="7714985" y="2212258"/>
            <a:ext cx="28906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стратегическая автономия как общий нарратив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DC96976-1F2F-B3B5-F82D-8D2D8BEE0D64}"/>
              </a:ext>
            </a:extLst>
          </p:cNvPr>
          <p:cNvSpPr txBox="1"/>
          <p:nvPr/>
        </p:nvSpPr>
        <p:spPr>
          <a:xfrm>
            <a:off x="7478222" y="3307774"/>
            <a:ext cx="33642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больший вклад в собственную безопасность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67880BD-3B56-AEFC-1C6B-45C29835D852}"/>
              </a:ext>
            </a:extLst>
          </p:cNvPr>
          <p:cNvSpPr txBox="1"/>
          <p:nvPr/>
        </p:nvSpPr>
        <p:spPr>
          <a:xfrm>
            <a:off x="7478222" y="4125870"/>
            <a:ext cx="33642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ответственное вовлечение и региональное представительство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D4AC32-FCB2-67CD-8A8E-28035E90F25B}"/>
              </a:ext>
            </a:extLst>
          </p:cNvPr>
          <p:cNvSpPr txBox="1"/>
          <p:nvPr/>
        </p:nvSpPr>
        <p:spPr>
          <a:xfrm>
            <a:off x="7478221" y="5220893"/>
            <a:ext cx="33642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вовлечение в Арктику через климат, устойчивое развитие, телекоммуникации и поиск и спасение</a:t>
            </a: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89A48F0C-F366-0F48-7184-FDF8DA9680A6}"/>
              </a:ext>
            </a:extLst>
          </p:cNvPr>
          <p:cNvSpPr/>
          <p:nvPr/>
        </p:nvSpPr>
        <p:spPr>
          <a:xfrm>
            <a:off x="6748364" y="2589848"/>
            <a:ext cx="163435" cy="1613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866650F3-B4C0-2835-B8A9-B88ED6CF4297}"/>
              </a:ext>
            </a:extLst>
          </p:cNvPr>
          <p:cNvSpPr/>
          <p:nvPr/>
        </p:nvSpPr>
        <p:spPr>
          <a:xfrm>
            <a:off x="11408855" y="2589848"/>
            <a:ext cx="163435" cy="1613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4A53B028-76B2-E365-BC3F-FE2F93229DA1}"/>
              </a:ext>
            </a:extLst>
          </p:cNvPr>
          <p:cNvSpPr/>
          <p:nvPr/>
        </p:nvSpPr>
        <p:spPr>
          <a:xfrm>
            <a:off x="6748363" y="3550267"/>
            <a:ext cx="163435" cy="1613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9FF71F07-B2C5-8716-74E1-5AF65CAC6364}"/>
              </a:ext>
            </a:extLst>
          </p:cNvPr>
          <p:cNvSpPr/>
          <p:nvPr/>
        </p:nvSpPr>
        <p:spPr>
          <a:xfrm>
            <a:off x="11408854" y="3550267"/>
            <a:ext cx="163435" cy="1613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E2E34E46-CFB4-B888-4690-E502EA4796FA}"/>
              </a:ext>
            </a:extLst>
          </p:cNvPr>
          <p:cNvSpPr/>
          <p:nvPr/>
        </p:nvSpPr>
        <p:spPr>
          <a:xfrm>
            <a:off x="11408853" y="4510686"/>
            <a:ext cx="163435" cy="1613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4898556F-3BB9-A062-26C0-D78F3E398C0D}"/>
              </a:ext>
            </a:extLst>
          </p:cNvPr>
          <p:cNvSpPr/>
          <p:nvPr/>
        </p:nvSpPr>
        <p:spPr>
          <a:xfrm>
            <a:off x="6748362" y="4506863"/>
            <a:ext cx="163435" cy="1613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794B5568-9AF4-1B40-8FF8-2DF381296D1F}"/>
              </a:ext>
            </a:extLst>
          </p:cNvPr>
          <p:cNvSpPr/>
          <p:nvPr/>
        </p:nvSpPr>
        <p:spPr>
          <a:xfrm>
            <a:off x="6748362" y="5682431"/>
            <a:ext cx="163435" cy="1613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A4E97586-4EFE-1081-D508-70842DFFA213}"/>
              </a:ext>
            </a:extLst>
          </p:cNvPr>
          <p:cNvSpPr/>
          <p:nvPr/>
        </p:nvSpPr>
        <p:spPr>
          <a:xfrm>
            <a:off x="11408852" y="5659713"/>
            <a:ext cx="163435" cy="1613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2ACE00F3-C0A4-94E7-D2D0-19A9CD191E5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0F2D69"/>
              </a:clrFrom>
              <a:clrTo>
                <a:srgbClr val="0F2D69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57856" y="114083"/>
            <a:ext cx="502586" cy="493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5429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0D2CB5-49B9-84EA-4619-FC47C586BC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World won't recover from the pandemic until 2023,” says Joseph Borrell -  Travel Tomorrow">
            <a:extLst>
              <a:ext uri="{FF2B5EF4-FFF2-40B4-BE49-F238E27FC236}">
                <a16:creationId xmlns:a16="http://schemas.microsoft.com/office/drawing/2014/main" id="{11EB3ACA-B445-1814-563C-CFF7540E0E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3028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BB620FD2-7E65-DD60-0FBC-1E500A75C035}"/>
              </a:ext>
            </a:extLst>
          </p:cNvPr>
          <p:cNvCxnSpPr>
            <a:cxnSpLocks/>
          </p:cNvCxnSpPr>
          <p:nvPr/>
        </p:nvCxnSpPr>
        <p:spPr>
          <a:xfrm>
            <a:off x="6128657" y="0"/>
            <a:ext cx="0" cy="6858000"/>
          </a:xfrm>
          <a:prstGeom prst="line">
            <a:avLst/>
          </a:prstGeom>
          <a:ln w="31750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15E0C07-2994-3ADA-0154-ACAB57026490}"/>
              </a:ext>
            </a:extLst>
          </p:cNvPr>
          <p:cNvSpPr/>
          <p:nvPr/>
        </p:nvSpPr>
        <p:spPr>
          <a:xfrm>
            <a:off x="6128657" y="0"/>
            <a:ext cx="6063343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D9318E8-9F98-F630-867F-8347CA957830}"/>
              </a:ext>
            </a:extLst>
          </p:cNvPr>
          <p:cNvSpPr/>
          <p:nvPr/>
        </p:nvSpPr>
        <p:spPr>
          <a:xfrm>
            <a:off x="-648933" y="0"/>
            <a:ext cx="6777586" cy="6858000"/>
          </a:xfrm>
          <a:prstGeom prst="rect">
            <a:avLst/>
          </a:prstGeom>
          <a:solidFill>
            <a:schemeClr val="tx1">
              <a:alpha val="50931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6434256-8E55-1456-82C2-894622B03FCA}"/>
              </a:ext>
            </a:extLst>
          </p:cNvPr>
          <p:cNvSpPr txBox="1"/>
          <p:nvPr/>
        </p:nvSpPr>
        <p:spPr>
          <a:xfrm>
            <a:off x="235524" y="3429000"/>
            <a:ext cx="5590339" cy="2062103"/>
          </a:xfrm>
          <a:prstGeom prst="rect">
            <a:avLst/>
          </a:prstGeom>
          <a:solidFill>
            <a:schemeClr val="bg1">
              <a:alpha val="69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«На кону стоят принципы, на которых основан международный порядок, не в последнюю очередь </a:t>
            </a:r>
            <a:br>
              <a:rPr lang="ru-RU" sz="1600" dirty="0">
                <a:solidFill>
                  <a:schemeClr val="tx2">
                    <a:lumMod val="90000"/>
                    <a:lumOff val="10000"/>
                  </a:schemeClr>
                </a:solidFill>
              </a:rPr>
            </a:br>
            <a:r>
              <a:rPr lang="ru-RU" sz="1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Устав ООН и Хельсинский акт. История снова ускоряется… и это означает, что наш ответ должен также ускориться. Нам необходимо быть уверенными в том, что </a:t>
            </a:r>
            <a:r>
              <a:rPr lang="ru-RU" sz="16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геополитическое пробуждение ЕС будет оформлено в стабильное стратегическое положение</a:t>
            </a:r>
            <a:r>
              <a:rPr lang="ru-RU" sz="1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…»  </a:t>
            </a:r>
            <a:br>
              <a:rPr lang="ru-RU" sz="1600" dirty="0">
                <a:solidFill>
                  <a:schemeClr val="tx2">
                    <a:lumMod val="90000"/>
                    <a:lumOff val="10000"/>
                  </a:schemeClr>
                </a:solidFill>
              </a:rPr>
            </a:br>
            <a:r>
              <a:rPr lang="ru-RU" sz="1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(на международной арене)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06ACCE-5180-855C-5DE0-6AD0FE4DC2B6}"/>
              </a:ext>
            </a:extLst>
          </p:cNvPr>
          <p:cNvSpPr txBox="1"/>
          <p:nvPr/>
        </p:nvSpPr>
        <p:spPr>
          <a:xfrm>
            <a:off x="6830082" y="840657"/>
            <a:ext cx="46604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+mj-lt"/>
              </a:rPr>
              <a:t>A Strategic Compass for </a:t>
            </a:r>
            <a:br>
              <a:rPr lang="en-US" sz="2400" b="1" dirty="0">
                <a:solidFill>
                  <a:schemeClr val="bg1"/>
                </a:solidFill>
                <a:latin typeface="+mj-lt"/>
              </a:rPr>
            </a:br>
            <a:r>
              <a:rPr lang="en-US" sz="2400" b="1" dirty="0">
                <a:solidFill>
                  <a:schemeClr val="bg1"/>
                </a:solidFill>
                <a:latin typeface="+mj-lt"/>
              </a:rPr>
              <a:t>Security and </a:t>
            </a:r>
            <a:r>
              <a:rPr lang="en-US" sz="2400" b="1" dirty="0" err="1">
                <a:solidFill>
                  <a:schemeClr val="bg1"/>
                </a:solidFill>
                <a:latin typeface="+mj-lt"/>
              </a:rPr>
              <a:t>Defence</a:t>
            </a:r>
            <a:br>
              <a:rPr lang="en-US" sz="2400" b="1" dirty="0">
                <a:solidFill>
                  <a:schemeClr val="bg1"/>
                </a:solidFill>
                <a:latin typeface="+mj-lt"/>
              </a:rPr>
            </a:br>
            <a:r>
              <a:rPr lang="en-US" sz="2400" b="1" dirty="0">
                <a:solidFill>
                  <a:schemeClr val="bg1"/>
                </a:solidFill>
                <a:latin typeface="+mj-lt"/>
              </a:rPr>
              <a:t>(2022)</a:t>
            </a:r>
            <a:endParaRPr lang="ru-RU" sz="2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9E9D117-833B-9ACB-5099-95038D322C35}"/>
              </a:ext>
            </a:extLst>
          </p:cNvPr>
          <p:cNvSpPr txBox="1"/>
          <p:nvPr/>
        </p:nvSpPr>
        <p:spPr>
          <a:xfrm>
            <a:off x="7478221" y="2212679"/>
            <a:ext cx="33642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неделимость европейской безопасности и роль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ЕС как «установщика норм»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2AF9E18-4735-3503-870D-446DA9922099}"/>
              </a:ext>
            </a:extLst>
          </p:cNvPr>
          <p:cNvSpPr txBox="1"/>
          <p:nvPr/>
        </p:nvSpPr>
        <p:spPr>
          <a:xfrm>
            <a:off x="7368746" y="3307846"/>
            <a:ext cx="35830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необходимость качественного скачка вперёд для развития ЕС как «поставщика безопасности»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C19810-94A1-52B4-E121-2EED58259C05}"/>
              </a:ext>
            </a:extLst>
          </p:cNvPr>
          <p:cNvSpPr txBox="1"/>
          <p:nvPr/>
        </p:nvSpPr>
        <p:spPr>
          <a:xfrm>
            <a:off x="7478221" y="4402869"/>
            <a:ext cx="35830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важность возможности действовать в контексте окружения конфликтами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A1B72E0-5AFA-F4CF-C516-A1009454430B}"/>
              </a:ext>
            </a:extLst>
          </p:cNvPr>
          <p:cNvSpPr txBox="1"/>
          <p:nvPr/>
        </p:nvSpPr>
        <p:spPr>
          <a:xfrm>
            <a:off x="7478221" y="5497892"/>
            <a:ext cx="35830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упоминание Арктики в контексте климатической и морской безопасности</a:t>
            </a: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16D3A8BB-3F82-2CBD-E0B3-B03C98642681}"/>
              </a:ext>
            </a:extLst>
          </p:cNvPr>
          <p:cNvSpPr/>
          <p:nvPr/>
        </p:nvSpPr>
        <p:spPr>
          <a:xfrm>
            <a:off x="6747570" y="2593672"/>
            <a:ext cx="163435" cy="1613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D09B9893-EECD-004A-DDDA-708DD73E5F05}"/>
              </a:ext>
            </a:extLst>
          </p:cNvPr>
          <p:cNvSpPr/>
          <p:nvPr/>
        </p:nvSpPr>
        <p:spPr>
          <a:xfrm>
            <a:off x="6747570" y="3688839"/>
            <a:ext cx="163435" cy="1613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A9DE2F73-A0D9-AFA3-954F-E2006A8C4EF3}"/>
              </a:ext>
            </a:extLst>
          </p:cNvPr>
          <p:cNvSpPr/>
          <p:nvPr/>
        </p:nvSpPr>
        <p:spPr>
          <a:xfrm>
            <a:off x="6747570" y="4784006"/>
            <a:ext cx="163435" cy="1613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C3D1C931-DEF4-37F2-0091-D2B8F3F94D7A}"/>
              </a:ext>
            </a:extLst>
          </p:cNvPr>
          <p:cNvSpPr/>
          <p:nvPr/>
        </p:nvSpPr>
        <p:spPr>
          <a:xfrm>
            <a:off x="6747570" y="5879173"/>
            <a:ext cx="163435" cy="1613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B312EB27-9F21-A93A-E920-3B19C6C143BD}"/>
              </a:ext>
            </a:extLst>
          </p:cNvPr>
          <p:cNvSpPr/>
          <p:nvPr/>
        </p:nvSpPr>
        <p:spPr>
          <a:xfrm>
            <a:off x="11408855" y="2593672"/>
            <a:ext cx="163435" cy="1613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AADB45B3-11C6-0926-4CC5-313B3F98CA0F}"/>
              </a:ext>
            </a:extLst>
          </p:cNvPr>
          <p:cNvSpPr/>
          <p:nvPr/>
        </p:nvSpPr>
        <p:spPr>
          <a:xfrm>
            <a:off x="11408855" y="3688767"/>
            <a:ext cx="163435" cy="1613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7C99F03A-B121-3A2B-EFA6-ECAE97B75AC5}"/>
              </a:ext>
            </a:extLst>
          </p:cNvPr>
          <p:cNvSpPr/>
          <p:nvPr/>
        </p:nvSpPr>
        <p:spPr>
          <a:xfrm>
            <a:off x="11408855" y="4784006"/>
            <a:ext cx="163435" cy="1613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id="{2109AA1A-C5A0-89CF-9A20-37DDFF6D3BAD}"/>
              </a:ext>
            </a:extLst>
          </p:cNvPr>
          <p:cNvSpPr/>
          <p:nvPr/>
        </p:nvSpPr>
        <p:spPr>
          <a:xfrm>
            <a:off x="11408855" y="5878885"/>
            <a:ext cx="163435" cy="1613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FB5140C0-7A3E-6C16-FA7C-8EDDDEC3273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0F2D69"/>
              </a:clrFrom>
              <a:clrTo>
                <a:srgbClr val="0F2D69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57856" y="114083"/>
            <a:ext cx="502586" cy="493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2313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DBB99F2-EE94-54CB-C802-5DCEBB7B6BEC}"/>
              </a:ext>
            </a:extLst>
          </p:cNvPr>
          <p:cNvSpPr/>
          <p:nvPr/>
        </p:nvSpPr>
        <p:spPr>
          <a:xfrm>
            <a:off x="6129197" y="0"/>
            <a:ext cx="6062803" cy="61648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8DECA606-8F3F-1FF2-B88A-47F95A02A639}"/>
              </a:ext>
            </a:extLst>
          </p:cNvPr>
          <p:cNvSpPr/>
          <p:nvPr/>
        </p:nvSpPr>
        <p:spPr>
          <a:xfrm>
            <a:off x="0" y="0"/>
            <a:ext cx="6129197" cy="6164817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124" name="Picture 4" descr="Официальный портрет, 2024">
            <a:extLst>
              <a:ext uri="{FF2B5EF4-FFF2-40B4-BE49-F238E27FC236}">
                <a16:creationId xmlns:a16="http://schemas.microsoft.com/office/drawing/2014/main" id="{A60F441B-25D3-DC86-9832-21A213F35C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977" y="-7"/>
            <a:ext cx="4442160" cy="6164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Официальный портрет, 2024">
            <a:extLst>
              <a:ext uri="{FF2B5EF4-FFF2-40B4-BE49-F238E27FC236}">
                <a16:creationId xmlns:a16="http://schemas.microsoft.com/office/drawing/2014/main" id="{713AC4DD-1EED-83EB-F117-54B8B16145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8585" y="-10"/>
            <a:ext cx="4370438" cy="616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DFB6C87-120A-DE8A-A532-C2B40BCD6FA3}"/>
              </a:ext>
            </a:extLst>
          </p:cNvPr>
          <p:cNvSpPr/>
          <p:nvPr/>
        </p:nvSpPr>
        <p:spPr>
          <a:xfrm>
            <a:off x="0" y="6164826"/>
            <a:ext cx="12192000" cy="69317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0B32BA6-3065-B600-A6A6-196EF2D6968C}"/>
              </a:ext>
            </a:extLst>
          </p:cNvPr>
          <p:cNvSpPr txBox="1"/>
          <p:nvPr/>
        </p:nvSpPr>
        <p:spPr>
          <a:xfrm>
            <a:off x="1420761" y="6280580"/>
            <a:ext cx="93504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+mj-lt"/>
              </a:rPr>
              <a:t>Европейский союз и Арктика после 2022 г. в двух сюжетах</a:t>
            </a: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F5678B5B-72C4-D225-F708-D9F069CAE82F}"/>
              </a:ext>
            </a:extLst>
          </p:cNvPr>
          <p:cNvCxnSpPr/>
          <p:nvPr/>
        </p:nvCxnSpPr>
        <p:spPr>
          <a:xfrm>
            <a:off x="6129199" y="-9"/>
            <a:ext cx="0" cy="6164826"/>
          </a:xfrm>
          <a:prstGeom prst="line">
            <a:avLst/>
          </a:prstGeom>
          <a:ln w="38100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1FAFB76-6F17-D1C6-7E81-77E57F4F269D}"/>
              </a:ext>
            </a:extLst>
          </p:cNvPr>
          <p:cNvSpPr/>
          <p:nvPr/>
        </p:nvSpPr>
        <p:spPr>
          <a:xfrm>
            <a:off x="0" y="-16"/>
            <a:ext cx="6129197" cy="6164825"/>
          </a:xfrm>
          <a:prstGeom prst="rect">
            <a:avLst/>
          </a:prstGeom>
          <a:solidFill>
            <a:schemeClr val="dk1">
              <a:alpha val="47763"/>
            </a:schemeClr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395899D-77C2-8415-E45B-6C69F0C7235F}"/>
              </a:ext>
            </a:extLst>
          </p:cNvPr>
          <p:cNvSpPr/>
          <p:nvPr/>
        </p:nvSpPr>
        <p:spPr>
          <a:xfrm>
            <a:off x="6096001" y="-27"/>
            <a:ext cx="6096000" cy="6164816"/>
          </a:xfrm>
          <a:prstGeom prst="rect">
            <a:avLst/>
          </a:prstGeom>
          <a:solidFill>
            <a:schemeClr val="dk1">
              <a:alpha val="47763"/>
            </a:schemeClr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7E4E2C6-4D2C-D033-BA38-013ACAA25DAD}"/>
              </a:ext>
            </a:extLst>
          </p:cNvPr>
          <p:cNvSpPr txBox="1"/>
          <p:nvPr/>
        </p:nvSpPr>
        <p:spPr>
          <a:xfrm>
            <a:off x="346364" y="3822723"/>
            <a:ext cx="5389418" cy="1815882"/>
          </a:xfrm>
          <a:prstGeom prst="rect">
            <a:avLst/>
          </a:prstGeom>
          <a:solidFill>
            <a:schemeClr val="bg1">
              <a:alpha val="67865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«Мировой порядок рушится. Северные страны находятся на самом его рубеже. Без сомнений, </a:t>
            </a:r>
            <a:r>
              <a:rPr lang="ru-RU" sz="16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экономическая мощь Арктики является ключом к стратегической независимости Европы</a:t>
            </a:r>
            <a:r>
              <a:rPr lang="ru-RU" sz="1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. Нам, европейцам, нужно новое мышление. Нигде силы природы и геополитики не сталкиваются с такой интенсивностью, как в Арктике»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DA22317-62DF-5F61-33EE-F484F8A05D25}"/>
              </a:ext>
            </a:extLst>
          </p:cNvPr>
          <p:cNvSpPr txBox="1"/>
          <p:nvPr/>
        </p:nvSpPr>
        <p:spPr>
          <a:xfrm>
            <a:off x="6489416" y="3822723"/>
            <a:ext cx="5342355" cy="1815882"/>
          </a:xfrm>
          <a:prstGeom prst="rect">
            <a:avLst/>
          </a:prstGeom>
          <a:solidFill>
            <a:schemeClr val="bg1">
              <a:alpha val="67865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«</a:t>
            </a:r>
            <a:r>
              <a:rPr lang="ru-RU" sz="16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Мир изменился. И нигде это не заметно яснее, чем здесь, в Арктике</a:t>
            </a:r>
            <a:r>
              <a:rPr lang="ru-RU" sz="1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… Радикальное изменение в мышлении США знаменует структурный сдвиг в трансатлантических отношениях… я повторю: ЕС на стороне Гренландии, мы поддерживаем Данию и Устав ООН. Будущее Гренландии должны решать сами гренландцы и Дания»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EF9BE4B-BDB6-9EED-EEE9-24AA84C40BD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F2D69"/>
              </a:clrFrom>
              <a:clrTo>
                <a:srgbClr val="0F2D69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605920" y="145080"/>
            <a:ext cx="502586" cy="493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6829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57E9C1E-00E0-B2D4-36DD-7F7BAE4A4B14}"/>
              </a:ext>
            </a:extLst>
          </p:cNvPr>
          <p:cNvSpPr txBox="1"/>
          <p:nvPr/>
        </p:nvSpPr>
        <p:spPr>
          <a:xfrm>
            <a:off x="473087" y="551289"/>
            <a:ext cx="5853969" cy="5755422"/>
          </a:xfrm>
          <a:prstGeom prst="rect">
            <a:avLst/>
          </a:prstGeom>
          <a:solidFill>
            <a:schemeClr val="bg1">
              <a:alpha val="67865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I.</a:t>
            </a:r>
            <a:r>
              <a:rPr lang="ru-RU" sz="1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Продолжение работы над предотвращением распространения конфликтов в Арктике, </a:t>
            </a:r>
            <a:r>
              <a:rPr lang="ru-RU" sz="16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принятие на себя большей роли</a:t>
            </a:r>
            <a:r>
              <a:rPr lang="ru-RU" sz="1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и необходимость переосмысления арктической политики, которая должна выходить за рамки </a:t>
            </a:r>
            <a:r>
              <a:rPr lang="ru-RU" sz="16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устаревшего концепта «исключительности» </a:t>
            </a:r>
          </a:p>
          <a:p>
            <a:endParaRPr lang="ru-RU" sz="16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r>
              <a:rPr lang="en-US" sz="1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II. </a:t>
            </a:r>
            <a:r>
              <a:rPr lang="ru-RU" sz="1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Актуализация работы над созданием </a:t>
            </a:r>
            <a:r>
              <a:rPr lang="ru-RU" sz="16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обязательного режима международной экологической ответственности </a:t>
            </a:r>
            <a:r>
              <a:rPr lang="ru-RU" sz="1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для обеспечения полной ответственности загрязнителей в Арктике</a:t>
            </a:r>
          </a:p>
          <a:p>
            <a:endParaRPr lang="ru-RU" sz="16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r>
              <a:rPr lang="en-US" sz="1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III. </a:t>
            </a:r>
            <a:r>
              <a:rPr lang="ru-RU" sz="1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Растущая роль Исландии, Норвегии, Гренландии, Канады, общие угрозы с США в регионе, а также необходимость сотрудничества с Японией и Южной Кореей</a:t>
            </a:r>
          </a:p>
          <a:p>
            <a:endParaRPr lang="ru-RU" sz="16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r>
              <a:rPr lang="en-US" sz="1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IV. </a:t>
            </a:r>
            <a:r>
              <a:rPr lang="ru-RU" sz="1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Укрепление многостороннего управления и сотрудничества через Арктический совет, особенно под нынешним председательством Дании</a:t>
            </a:r>
          </a:p>
          <a:p>
            <a:endParaRPr lang="ru-RU" sz="16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r>
              <a:rPr lang="ru-RU" sz="1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V</a:t>
            </a:r>
            <a:r>
              <a:rPr lang="en-US" sz="1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. </a:t>
            </a:r>
            <a:r>
              <a:rPr lang="ru-RU" sz="1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Усиление полномочий Специального посланника ЕС по вопросам Арктики и </a:t>
            </a:r>
            <a:r>
              <a:rPr lang="ru-RU" sz="16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создание специального </a:t>
            </a:r>
            <a:r>
              <a:rPr lang="ru-RU" sz="1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- связанного с Арктикой – </a:t>
            </a:r>
            <a:r>
              <a:rPr lang="ru-RU" sz="16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подразделения </a:t>
            </a:r>
            <a:r>
              <a:rPr lang="en-US" sz="16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EEAS</a:t>
            </a:r>
            <a:r>
              <a:rPr lang="ru-RU" sz="16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</a:t>
            </a:r>
            <a:r>
              <a:rPr lang="ru-RU" sz="1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для более комплексного и всестороннего взаимодействия с региональными акторами</a:t>
            </a:r>
          </a:p>
        </p:txBody>
      </p:sp>
      <p:pic>
        <p:nvPicPr>
          <p:cNvPr id="3" name="Picture 10" descr="Изображение логотипа">
            <a:extLst>
              <a:ext uri="{FF2B5EF4-FFF2-40B4-BE49-F238E27FC236}">
                <a16:creationId xmlns:a16="http://schemas.microsoft.com/office/drawing/2014/main" id="{8DF63FEC-627C-CF9B-01FA-1A11473423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3772" y="3006819"/>
            <a:ext cx="4788662" cy="3299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3A29FB5-8287-7501-0ACE-7949038D3E41}"/>
              </a:ext>
            </a:extLst>
          </p:cNvPr>
          <p:cNvSpPr txBox="1"/>
          <p:nvPr/>
        </p:nvSpPr>
        <p:spPr>
          <a:xfrm>
            <a:off x="6445044" y="1288708"/>
            <a:ext cx="561913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+mj-lt"/>
              </a:rPr>
              <a:t>Рекомендации ЕП по дипломатической стратегии и геополитическому  сотрудничеству Евросоюза в Арктике</a:t>
            </a:r>
            <a:br>
              <a:rPr lang="en-US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+mj-lt"/>
              </a:rPr>
            </a:br>
            <a:r>
              <a:rPr lang="en-US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+mj-lt"/>
              </a:rPr>
              <a:t>(</a:t>
            </a:r>
            <a:r>
              <a:rPr lang="ru-RU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+mj-lt"/>
              </a:rPr>
              <a:t>12.11.2025</a:t>
            </a:r>
            <a:r>
              <a:rPr lang="en-US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+mj-lt"/>
              </a:rPr>
              <a:t>)</a:t>
            </a:r>
            <a:endParaRPr lang="ru-RU" sz="2400" b="1" dirty="0">
              <a:solidFill>
                <a:schemeClr val="tx2">
                  <a:lumMod val="90000"/>
                  <a:lumOff val="10000"/>
                </a:schemeClr>
              </a:solidFill>
              <a:latin typeface="+mj-lt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10546DD-45B2-F693-A2A4-13021AFF4DF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39574" y="141789"/>
            <a:ext cx="524673" cy="493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3116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005FCAE-32DB-87A7-39B7-69DA83CBB4A7}"/>
              </a:ext>
            </a:extLst>
          </p:cNvPr>
          <p:cNvSpPr txBox="1"/>
          <p:nvPr/>
        </p:nvSpPr>
        <p:spPr>
          <a:xfrm>
            <a:off x="2308370" y="446331"/>
            <a:ext cx="7575260" cy="954107"/>
          </a:xfrm>
          <a:prstGeom prst="rect">
            <a:avLst/>
          </a:prstGeom>
          <a:noFill/>
          <a:ln w="25400">
            <a:solidFill>
              <a:schemeClr val="tx2">
                <a:lumMod val="90000"/>
                <a:lumOff val="1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" sz="28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+mj-lt"/>
              </a:rPr>
              <a:t>Preserving Peace - </a:t>
            </a:r>
            <a:r>
              <a:rPr lang="en" sz="28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+mj-lt"/>
              </a:rPr>
              <a:t>Defence</a:t>
            </a:r>
            <a:r>
              <a:rPr lang="en" sz="28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+mj-lt"/>
              </a:rPr>
              <a:t> Readiness Roadmap 2030</a:t>
            </a:r>
            <a:endParaRPr lang="en" sz="2800" dirty="0">
              <a:solidFill>
                <a:schemeClr val="tx2">
                  <a:lumMod val="90000"/>
                  <a:lumOff val="10000"/>
                </a:schemeClr>
              </a:solidFill>
              <a:latin typeface="+mj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AD9373C-194F-5CF9-C89D-41858D9E1EDF}"/>
              </a:ext>
            </a:extLst>
          </p:cNvPr>
          <p:cNvSpPr txBox="1"/>
          <p:nvPr/>
        </p:nvSpPr>
        <p:spPr>
          <a:xfrm>
            <a:off x="2308370" y="1592794"/>
            <a:ext cx="75752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u="sng" dirty="0">
                <a:solidFill>
                  <a:schemeClr val="tx2">
                    <a:lumMod val="90000"/>
                    <a:lumOff val="10000"/>
                  </a:schemeClr>
                </a:solidFill>
                <a:latin typeface="+mj-lt"/>
              </a:rPr>
              <a:t>Флагманы европейской готовности</a:t>
            </a:r>
            <a:endParaRPr lang="ru-RU" sz="1400" u="sng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0BD1D1-507F-4680-4DB7-3B9A7672E22E}"/>
              </a:ext>
            </a:extLst>
          </p:cNvPr>
          <p:cNvSpPr txBox="1"/>
          <p:nvPr/>
        </p:nvSpPr>
        <p:spPr>
          <a:xfrm>
            <a:off x="-165918" y="2262208"/>
            <a:ext cx="33958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b="1" i="1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  <a:latin typeface="+mj-lt"/>
              </a:rPr>
              <a:t>T</a:t>
            </a:r>
            <a:r>
              <a:rPr lang="en" b="1" i="1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  <a:latin typeface="+mj-lt"/>
              </a:rPr>
              <a:t>he European Drone </a:t>
            </a:r>
            <a:br>
              <a:rPr lang="en" b="1" i="1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  <a:latin typeface="+mj-lt"/>
              </a:rPr>
            </a:br>
            <a:r>
              <a:rPr lang="en" b="1" i="1" dirty="0" err="1">
                <a:solidFill>
                  <a:schemeClr val="tx2">
                    <a:lumMod val="90000"/>
                    <a:lumOff val="10000"/>
                  </a:schemeClr>
                </a:solidFill>
                <a:effectLst/>
                <a:latin typeface="+mj-lt"/>
              </a:rPr>
              <a:t>Defence</a:t>
            </a:r>
            <a:r>
              <a:rPr lang="en" b="1" i="1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  <a:latin typeface="+mj-lt"/>
              </a:rPr>
              <a:t> Initiative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633584-A2D7-1678-B6CB-764C5D976594}"/>
              </a:ext>
            </a:extLst>
          </p:cNvPr>
          <p:cNvSpPr txBox="1"/>
          <p:nvPr/>
        </p:nvSpPr>
        <p:spPr>
          <a:xfrm>
            <a:off x="2696805" y="2400707"/>
            <a:ext cx="33958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b="1" i="1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  <a:latin typeface="+mj-lt"/>
              </a:rPr>
              <a:t>T</a:t>
            </a:r>
            <a:r>
              <a:rPr lang="en" b="1" i="1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  <a:latin typeface="+mj-lt"/>
              </a:rPr>
              <a:t>he Eastern Flank Watch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34AFC8-1F47-97E0-B718-B937C468399C}"/>
              </a:ext>
            </a:extLst>
          </p:cNvPr>
          <p:cNvSpPr txBox="1"/>
          <p:nvPr/>
        </p:nvSpPr>
        <p:spPr>
          <a:xfrm>
            <a:off x="5728520" y="2400707"/>
            <a:ext cx="33958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" b="1" i="1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  <a:latin typeface="+mj-lt"/>
              </a:rPr>
              <a:t>European </a:t>
            </a:r>
            <a:r>
              <a:rPr lang="en" b="1" i="1" dirty="0">
                <a:solidFill>
                  <a:schemeClr val="tx2">
                    <a:lumMod val="90000"/>
                    <a:lumOff val="10000"/>
                  </a:schemeClr>
                </a:solidFill>
                <a:latin typeface="+mj-lt"/>
              </a:rPr>
              <a:t>Air Shield</a:t>
            </a:r>
            <a:endParaRPr lang="en" b="1" i="1" dirty="0">
              <a:solidFill>
                <a:schemeClr val="tx2">
                  <a:lumMod val="90000"/>
                  <a:lumOff val="10000"/>
                </a:schemeClr>
              </a:solidFill>
              <a:effectLst/>
              <a:latin typeface="+mj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05644C1-F634-8C43-6BEB-71FE294A724D}"/>
              </a:ext>
            </a:extLst>
          </p:cNvPr>
          <p:cNvSpPr txBox="1"/>
          <p:nvPr/>
        </p:nvSpPr>
        <p:spPr>
          <a:xfrm>
            <a:off x="8760235" y="2400707"/>
            <a:ext cx="33958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i="1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  <a:latin typeface="+mj-lt"/>
              </a:rPr>
              <a:t>European Space Shield</a:t>
            </a:r>
            <a:endParaRPr lang="en" b="1" i="1" dirty="0">
              <a:solidFill>
                <a:schemeClr val="tx2">
                  <a:lumMod val="90000"/>
                  <a:lumOff val="10000"/>
                </a:schemeClr>
              </a:solidFill>
              <a:effectLst/>
              <a:latin typeface="+mj-lt"/>
            </a:endParaRP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04818534-97DA-CD06-69FF-722449B756AA}"/>
              </a:ext>
            </a:extLst>
          </p:cNvPr>
          <p:cNvCxnSpPr/>
          <p:nvPr/>
        </p:nvCxnSpPr>
        <p:spPr>
          <a:xfrm>
            <a:off x="543848" y="3038168"/>
            <a:ext cx="1976284" cy="0"/>
          </a:xfrm>
          <a:prstGeom prst="line">
            <a:avLst/>
          </a:prstGeom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0CAB1EBB-8FDF-0F3D-D11B-390A8C26AA96}"/>
              </a:ext>
            </a:extLst>
          </p:cNvPr>
          <p:cNvCxnSpPr/>
          <p:nvPr/>
        </p:nvCxnSpPr>
        <p:spPr>
          <a:xfrm>
            <a:off x="3406571" y="3038168"/>
            <a:ext cx="1976284" cy="0"/>
          </a:xfrm>
          <a:prstGeom prst="line">
            <a:avLst/>
          </a:prstGeom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7770859F-8CDF-75AD-63CF-20B0FEC21FDC}"/>
              </a:ext>
            </a:extLst>
          </p:cNvPr>
          <p:cNvCxnSpPr/>
          <p:nvPr/>
        </p:nvCxnSpPr>
        <p:spPr>
          <a:xfrm>
            <a:off x="6438286" y="3013588"/>
            <a:ext cx="1976284" cy="0"/>
          </a:xfrm>
          <a:prstGeom prst="line">
            <a:avLst/>
          </a:prstGeom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5C09260D-3D85-ADA4-ACDF-E6787F0D5FE3}"/>
              </a:ext>
            </a:extLst>
          </p:cNvPr>
          <p:cNvCxnSpPr/>
          <p:nvPr/>
        </p:nvCxnSpPr>
        <p:spPr>
          <a:xfrm>
            <a:off x="9497655" y="3013588"/>
            <a:ext cx="1976284" cy="0"/>
          </a:xfrm>
          <a:prstGeom prst="line">
            <a:avLst/>
          </a:prstGeom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45B511DB-48F1-B3B4-B76B-3E843ECC9059}"/>
              </a:ext>
            </a:extLst>
          </p:cNvPr>
          <p:cNvSpPr txBox="1"/>
          <p:nvPr/>
        </p:nvSpPr>
        <p:spPr>
          <a:xfrm>
            <a:off x="543848" y="3272353"/>
            <a:ext cx="1976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подход 360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</a:rPr>
              <a:t>°</a:t>
            </a:r>
            <a:endParaRPr lang="ru-RU" sz="16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E964B05-03BA-57FB-42A7-1B4D6EA9B183}"/>
              </a:ext>
            </a:extLst>
          </p:cNvPr>
          <p:cNvSpPr txBox="1"/>
          <p:nvPr/>
        </p:nvSpPr>
        <p:spPr>
          <a:xfrm>
            <a:off x="-32647" y="3832907"/>
            <a:ext cx="31292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передовое оснащение для обнаружения, отслеживания и нейтрализации беспилотников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4173E8D-DC0B-8950-18D1-F7001C14E6E7}"/>
              </a:ext>
            </a:extLst>
          </p:cNvPr>
          <p:cNvSpPr txBox="1"/>
          <p:nvPr/>
        </p:nvSpPr>
        <p:spPr>
          <a:xfrm>
            <a:off x="100627" y="4778609"/>
            <a:ext cx="28627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полная совместимость и взаимозаменяемость возможностей государств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20D64DB-099D-F95B-FF05-B888CC70A7DB}"/>
              </a:ext>
            </a:extLst>
          </p:cNvPr>
          <p:cNvSpPr txBox="1"/>
          <p:nvPr/>
        </p:nvSpPr>
        <p:spPr>
          <a:xfrm>
            <a:off x="3406571" y="3396474"/>
            <a:ext cx="19762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интеграция средств воздушной защиты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602982C-17F1-B958-308B-FB03B9F744A3}"/>
              </a:ext>
            </a:extLst>
          </p:cNvPr>
          <p:cNvSpPr txBox="1"/>
          <p:nvPr/>
        </p:nvSpPr>
        <p:spPr>
          <a:xfrm>
            <a:off x="3406571" y="4420904"/>
            <a:ext cx="19762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обеспечение связи с наземными силами от </a:t>
            </a:r>
            <a:br>
              <a:rPr lang="ru-RU" sz="1600" dirty="0">
                <a:solidFill>
                  <a:schemeClr val="tx2">
                    <a:lumMod val="90000"/>
                    <a:lumOff val="10000"/>
                  </a:schemeClr>
                </a:solidFill>
              </a:rPr>
            </a:br>
            <a:r>
              <a:rPr lang="ru-RU" sz="1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Чёрного моря до Балтики</a:t>
            </a:r>
          </a:p>
        </p:txBody>
      </p:sp>
      <p:sp>
        <p:nvSpPr>
          <p:cNvPr id="20" name="Открывающая фигурная скобка 19">
            <a:extLst>
              <a:ext uri="{FF2B5EF4-FFF2-40B4-BE49-F238E27FC236}">
                <a16:creationId xmlns:a16="http://schemas.microsoft.com/office/drawing/2014/main" id="{6B58FC22-272B-26E2-AD93-08323C13E776}"/>
              </a:ext>
            </a:extLst>
          </p:cNvPr>
          <p:cNvSpPr/>
          <p:nvPr/>
        </p:nvSpPr>
        <p:spPr>
          <a:xfrm rot="16200000">
            <a:off x="2504272" y="3184627"/>
            <a:ext cx="474939" cy="5282228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D3B615F-0B73-A1AD-012A-77E41F7848CD}"/>
              </a:ext>
            </a:extLst>
          </p:cNvPr>
          <p:cNvSpPr txBox="1"/>
          <p:nvPr/>
        </p:nvSpPr>
        <p:spPr>
          <a:xfrm>
            <a:off x="300345" y="6099426"/>
            <a:ext cx="532601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создание всеобъемлющего потенциала пограничной обороны в тесной координации с НАТО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7956AA0-87B7-E336-CE60-991FB6D1FEB5}"/>
              </a:ext>
            </a:extLst>
          </p:cNvPr>
          <p:cNvSpPr txBox="1"/>
          <p:nvPr/>
        </p:nvSpPr>
        <p:spPr>
          <a:xfrm>
            <a:off x="6265453" y="3293254"/>
            <a:ext cx="232194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создание интегрированной, многоуровневой системы ПВО и ПРО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0D25EF7-B08F-EEC2-E1E6-3CB5E757D9DA}"/>
              </a:ext>
            </a:extLst>
          </p:cNvPr>
          <p:cNvSpPr txBox="1"/>
          <p:nvPr/>
        </p:nvSpPr>
        <p:spPr>
          <a:xfrm>
            <a:off x="6265452" y="4544015"/>
            <a:ext cx="232194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обеспечение всеобъемлющей системы воздушной безопасности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2F91D47-B145-7A4D-0868-DAD8B86AC82A}"/>
              </a:ext>
            </a:extLst>
          </p:cNvPr>
          <p:cNvSpPr txBox="1"/>
          <p:nvPr/>
        </p:nvSpPr>
        <p:spPr>
          <a:xfrm>
            <a:off x="6319685" y="5794776"/>
            <a:ext cx="23219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координация с НАТО, но снижение зависимости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34BA637-DE51-4BA4-EC2C-C13FBB25FD51}"/>
              </a:ext>
            </a:extLst>
          </p:cNvPr>
          <p:cNvSpPr txBox="1"/>
          <p:nvPr/>
        </p:nvSpPr>
        <p:spPr>
          <a:xfrm>
            <a:off x="9297168" y="3287098"/>
            <a:ext cx="232194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обеспечение стрессоустойчивости космических аппаратов и услуг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1F5E582-3335-CAD1-59C1-C515B22ED4E5}"/>
              </a:ext>
            </a:extLst>
          </p:cNvPr>
          <p:cNvSpPr txBox="1"/>
          <p:nvPr/>
        </p:nvSpPr>
        <p:spPr>
          <a:xfrm>
            <a:off x="9324822" y="4528218"/>
            <a:ext cx="232194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увеличение космических возможностей ЕС двойного назначения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1A4A4F9-6927-288D-9960-B49ED21A3817}"/>
              </a:ext>
            </a:extLst>
          </p:cNvPr>
          <p:cNvSpPr txBox="1"/>
          <p:nvPr/>
        </p:nvSpPr>
        <p:spPr>
          <a:xfrm>
            <a:off x="9297167" y="5807038"/>
            <a:ext cx="23219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запуск Европейского космического щита</a:t>
            </a: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793163F6-1C40-A004-D060-BCD3BD5827E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39574" y="141789"/>
            <a:ext cx="524673" cy="493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7666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D09625-0CAB-D0F3-55E4-639B967B0B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4C1ECBAF-9761-75F0-FFFC-049BCE57B7A6}"/>
              </a:ext>
            </a:extLst>
          </p:cNvPr>
          <p:cNvSpPr/>
          <p:nvPr/>
        </p:nvSpPr>
        <p:spPr>
          <a:xfrm>
            <a:off x="653143" y="1582528"/>
            <a:ext cx="1371600" cy="369332"/>
          </a:xfrm>
          <a:prstGeom prst="roundRect">
            <a:avLst/>
          </a:prstGeom>
          <a:solidFill>
            <a:schemeClr val="accent1">
              <a:alpha val="3792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425A920-2024-591C-FA7F-CB91E896B984}"/>
              </a:ext>
            </a:extLst>
          </p:cNvPr>
          <p:cNvSpPr txBox="1"/>
          <p:nvPr/>
        </p:nvSpPr>
        <p:spPr>
          <a:xfrm>
            <a:off x="2917722" y="353962"/>
            <a:ext cx="63565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+mj-lt"/>
              </a:rPr>
              <a:t>PESCO</a:t>
            </a:r>
            <a:endParaRPr lang="ru-RU" sz="3200" b="1" dirty="0">
              <a:solidFill>
                <a:schemeClr val="tx2">
                  <a:lumMod val="90000"/>
                  <a:lumOff val="10000"/>
                </a:schemeClr>
              </a:solidFill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AF830E2-C026-9408-F4E6-DA91A95D1CC8}"/>
              </a:ext>
            </a:extLst>
          </p:cNvPr>
          <p:cNvSpPr txBox="1"/>
          <p:nvPr/>
        </p:nvSpPr>
        <p:spPr>
          <a:xfrm>
            <a:off x="417870" y="938737"/>
            <a:ext cx="113562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u="sng" dirty="0">
                <a:solidFill>
                  <a:schemeClr val="tx2">
                    <a:lumMod val="90000"/>
                    <a:lumOff val="10000"/>
                  </a:schemeClr>
                </a:solidFill>
                <a:latin typeface="+mj-lt"/>
              </a:rPr>
              <a:t>объединяет 74 проекта в шести сферах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E68F01B-137F-ED11-1616-FC0BE3356FB7}"/>
              </a:ext>
            </a:extLst>
          </p:cNvPr>
          <p:cNvSpPr txBox="1"/>
          <p:nvPr/>
        </p:nvSpPr>
        <p:spPr>
          <a:xfrm>
            <a:off x="2484576" y="2128124"/>
            <a:ext cx="7199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+mj-lt"/>
              </a:rPr>
              <a:t>«Арктические» проекты: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713310-20C9-33E3-F741-3B71866177F8}"/>
              </a:ext>
            </a:extLst>
          </p:cNvPr>
          <p:cNvSpPr txBox="1"/>
          <p:nvPr/>
        </p:nvSpPr>
        <p:spPr>
          <a:xfrm>
            <a:off x="509351" y="1561897"/>
            <a:ext cx="17242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подготовка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5DC9352-48F2-19CB-3CCD-D1DDE4384BA9}"/>
              </a:ext>
            </a:extLst>
          </p:cNvPr>
          <p:cNvSpPr txBox="1"/>
          <p:nvPr/>
        </p:nvSpPr>
        <p:spPr>
          <a:xfrm>
            <a:off x="2233648" y="1556706"/>
            <a:ext cx="1941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</a:rPr>
              <a:t>сухопутные ВС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5880473-59B1-8DD0-F043-B5294F689D93}"/>
              </a:ext>
            </a:extLst>
          </p:cNvPr>
          <p:cNvSpPr txBox="1"/>
          <p:nvPr/>
        </p:nvSpPr>
        <p:spPr>
          <a:xfrm>
            <a:off x="4154337" y="1582528"/>
            <a:ext cx="1941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морские ВС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71EF94D-DD1A-9857-828D-5B1C11A27341}"/>
              </a:ext>
            </a:extLst>
          </p:cNvPr>
          <p:cNvSpPr txBox="1"/>
          <p:nvPr/>
        </p:nvSpPr>
        <p:spPr>
          <a:xfrm>
            <a:off x="6084413" y="1590031"/>
            <a:ext cx="1941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воздушные ВС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22BA3CC-9C5E-73B5-0933-F1CDACD2733D}"/>
              </a:ext>
            </a:extLst>
          </p:cNvPr>
          <p:cNvSpPr txBox="1"/>
          <p:nvPr/>
        </p:nvSpPr>
        <p:spPr>
          <a:xfrm>
            <a:off x="8037659" y="1561897"/>
            <a:ext cx="1941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</a:rPr>
              <a:t>киберсреда</a:t>
            </a:r>
            <a:endParaRPr lang="ru-RU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0521815-C03C-C08D-7442-7476CC54C532}"/>
              </a:ext>
            </a:extLst>
          </p:cNvPr>
          <p:cNvSpPr txBox="1"/>
          <p:nvPr/>
        </p:nvSpPr>
        <p:spPr>
          <a:xfrm>
            <a:off x="9979320" y="1571790"/>
            <a:ext cx="1941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</a:rPr>
              <a:t>эффективность</a:t>
            </a:r>
          </a:p>
        </p:txBody>
      </p:sp>
      <p:sp>
        <p:nvSpPr>
          <p:cNvPr id="18" name="Скругленный прямоугольник 17">
            <a:extLst>
              <a:ext uri="{FF2B5EF4-FFF2-40B4-BE49-F238E27FC236}">
                <a16:creationId xmlns:a16="http://schemas.microsoft.com/office/drawing/2014/main" id="{9A48B0AF-A990-C4D4-15B8-554373EE9D09}"/>
              </a:ext>
            </a:extLst>
          </p:cNvPr>
          <p:cNvSpPr/>
          <p:nvPr/>
        </p:nvSpPr>
        <p:spPr>
          <a:xfrm>
            <a:off x="2312327" y="1578342"/>
            <a:ext cx="1730773" cy="369332"/>
          </a:xfrm>
          <a:prstGeom prst="roundRect">
            <a:avLst/>
          </a:prstGeom>
          <a:solidFill>
            <a:schemeClr val="accent1">
              <a:alpha val="3792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8">
            <a:extLst>
              <a:ext uri="{FF2B5EF4-FFF2-40B4-BE49-F238E27FC236}">
                <a16:creationId xmlns:a16="http://schemas.microsoft.com/office/drawing/2014/main" id="{8B6B5CF4-DE45-96D6-9CFB-3B242CA3BFB1}"/>
              </a:ext>
            </a:extLst>
          </p:cNvPr>
          <p:cNvSpPr/>
          <p:nvPr/>
        </p:nvSpPr>
        <p:spPr>
          <a:xfrm>
            <a:off x="4319101" y="1594411"/>
            <a:ext cx="1588964" cy="369332"/>
          </a:xfrm>
          <a:prstGeom prst="roundRect">
            <a:avLst/>
          </a:prstGeom>
          <a:solidFill>
            <a:schemeClr val="accent1">
              <a:alpha val="3792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кругленный прямоугольник 19">
            <a:extLst>
              <a:ext uri="{FF2B5EF4-FFF2-40B4-BE49-F238E27FC236}">
                <a16:creationId xmlns:a16="http://schemas.microsoft.com/office/drawing/2014/main" id="{E9FD9977-D4E5-BAE1-17E1-E85AAB1CFEAE}"/>
              </a:ext>
            </a:extLst>
          </p:cNvPr>
          <p:cNvSpPr/>
          <p:nvPr/>
        </p:nvSpPr>
        <p:spPr>
          <a:xfrm>
            <a:off x="6195649" y="1578342"/>
            <a:ext cx="1730773" cy="369332"/>
          </a:xfrm>
          <a:prstGeom prst="roundRect">
            <a:avLst/>
          </a:prstGeom>
          <a:solidFill>
            <a:schemeClr val="accent1">
              <a:alpha val="3792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кругленный прямоугольник 20">
            <a:extLst>
              <a:ext uri="{FF2B5EF4-FFF2-40B4-BE49-F238E27FC236}">
                <a16:creationId xmlns:a16="http://schemas.microsoft.com/office/drawing/2014/main" id="{F452F5DD-A18B-EDB5-3338-5282054863C1}"/>
              </a:ext>
            </a:extLst>
          </p:cNvPr>
          <p:cNvSpPr/>
          <p:nvPr/>
        </p:nvSpPr>
        <p:spPr>
          <a:xfrm>
            <a:off x="8214007" y="1587779"/>
            <a:ext cx="1588964" cy="369332"/>
          </a:xfrm>
          <a:prstGeom prst="roundRect">
            <a:avLst/>
          </a:prstGeom>
          <a:solidFill>
            <a:schemeClr val="accent1">
              <a:alpha val="3792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кругленный прямоугольник 21">
            <a:extLst>
              <a:ext uri="{FF2B5EF4-FFF2-40B4-BE49-F238E27FC236}">
                <a16:creationId xmlns:a16="http://schemas.microsoft.com/office/drawing/2014/main" id="{BC4ECDB3-9850-C795-F05E-EC6DFA10CE8A}"/>
              </a:ext>
            </a:extLst>
          </p:cNvPr>
          <p:cNvSpPr/>
          <p:nvPr/>
        </p:nvSpPr>
        <p:spPr>
          <a:xfrm>
            <a:off x="10090555" y="1587779"/>
            <a:ext cx="1719190" cy="369332"/>
          </a:xfrm>
          <a:prstGeom prst="roundRect">
            <a:avLst/>
          </a:prstGeom>
          <a:solidFill>
            <a:schemeClr val="accent1">
              <a:alpha val="3792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кругленный прямоугольник 28">
            <a:extLst>
              <a:ext uri="{FF2B5EF4-FFF2-40B4-BE49-F238E27FC236}">
                <a16:creationId xmlns:a16="http://schemas.microsoft.com/office/drawing/2014/main" id="{74FCA3FF-E1B8-A15E-8F77-5C03DEA87266}"/>
              </a:ext>
            </a:extLst>
          </p:cNvPr>
          <p:cNvSpPr/>
          <p:nvPr/>
        </p:nvSpPr>
        <p:spPr>
          <a:xfrm>
            <a:off x="509351" y="4847786"/>
            <a:ext cx="3197973" cy="1707978"/>
          </a:xfrm>
          <a:prstGeom prst="roundRect">
            <a:avLst/>
          </a:prstGeom>
          <a:solidFill>
            <a:schemeClr val="tx2">
              <a:lumMod val="25000"/>
              <a:lumOff val="75000"/>
              <a:alpha val="3081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Скругленный прямоугольник 39">
            <a:extLst>
              <a:ext uri="{FF2B5EF4-FFF2-40B4-BE49-F238E27FC236}">
                <a16:creationId xmlns:a16="http://schemas.microsoft.com/office/drawing/2014/main" id="{3EFCB3C8-199A-7B89-13EE-C9DEBE7FEE49}"/>
              </a:ext>
            </a:extLst>
          </p:cNvPr>
          <p:cNvSpPr/>
          <p:nvPr/>
        </p:nvSpPr>
        <p:spPr>
          <a:xfrm>
            <a:off x="4319101" y="4847786"/>
            <a:ext cx="3197973" cy="1707978"/>
          </a:xfrm>
          <a:prstGeom prst="roundRect">
            <a:avLst/>
          </a:prstGeom>
          <a:solidFill>
            <a:schemeClr val="tx2">
              <a:lumMod val="25000"/>
              <a:lumOff val="75000"/>
              <a:alpha val="3081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Скругленный прямоугольник 40">
            <a:extLst>
              <a:ext uri="{FF2B5EF4-FFF2-40B4-BE49-F238E27FC236}">
                <a16:creationId xmlns:a16="http://schemas.microsoft.com/office/drawing/2014/main" id="{6F05C33D-D873-8B40-CA5E-0F88DB4BC814}"/>
              </a:ext>
            </a:extLst>
          </p:cNvPr>
          <p:cNvSpPr/>
          <p:nvPr/>
        </p:nvSpPr>
        <p:spPr>
          <a:xfrm>
            <a:off x="8055585" y="4852956"/>
            <a:ext cx="3197973" cy="1707978"/>
          </a:xfrm>
          <a:prstGeom prst="roundRect">
            <a:avLst/>
          </a:prstGeom>
          <a:solidFill>
            <a:schemeClr val="tx2">
              <a:lumMod val="25000"/>
              <a:lumOff val="75000"/>
              <a:alpha val="3081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Скругленный прямоугольник 42">
            <a:extLst>
              <a:ext uri="{FF2B5EF4-FFF2-40B4-BE49-F238E27FC236}">
                <a16:creationId xmlns:a16="http://schemas.microsoft.com/office/drawing/2014/main" id="{8844EFC5-20A0-2EE4-F375-E8E2B36BCFC3}"/>
              </a:ext>
            </a:extLst>
          </p:cNvPr>
          <p:cNvSpPr/>
          <p:nvPr/>
        </p:nvSpPr>
        <p:spPr>
          <a:xfrm>
            <a:off x="398428" y="2786684"/>
            <a:ext cx="3197973" cy="1707978"/>
          </a:xfrm>
          <a:prstGeom prst="roundRect">
            <a:avLst/>
          </a:prstGeom>
          <a:solidFill>
            <a:schemeClr val="tx2">
              <a:lumMod val="25000"/>
              <a:lumOff val="75000"/>
              <a:alpha val="3081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4" name="Скругленный прямоугольник 43">
            <a:extLst>
              <a:ext uri="{FF2B5EF4-FFF2-40B4-BE49-F238E27FC236}">
                <a16:creationId xmlns:a16="http://schemas.microsoft.com/office/drawing/2014/main" id="{698EA71A-60F8-A4FD-B76C-2B91436AEB06}"/>
              </a:ext>
            </a:extLst>
          </p:cNvPr>
          <p:cNvSpPr/>
          <p:nvPr/>
        </p:nvSpPr>
        <p:spPr>
          <a:xfrm>
            <a:off x="4319101" y="2754170"/>
            <a:ext cx="3197973" cy="1707978"/>
          </a:xfrm>
          <a:prstGeom prst="roundRect">
            <a:avLst/>
          </a:prstGeom>
          <a:solidFill>
            <a:schemeClr val="tx2">
              <a:lumMod val="25000"/>
              <a:lumOff val="75000"/>
              <a:alpha val="3081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Скругленный прямоугольник 44">
            <a:extLst>
              <a:ext uri="{FF2B5EF4-FFF2-40B4-BE49-F238E27FC236}">
                <a16:creationId xmlns:a16="http://schemas.microsoft.com/office/drawing/2014/main" id="{325DFBF6-93DE-5B5C-6414-5B03F5BE544B}"/>
              </a:ext>
            </a:extLst>
          </p:cNvPr>
          <p:cNvSpPr/>
          <p:nvPr/>
        </p:nvSpPr>
        <p:spPr>
          <a:xfrm>
            <a:off x="8089954" y="2754170"/>
            <a:ext cx="3197973" cy="1707978"/>
          </a:xfrm>
          <a:prstGeom prst="roundRect">
            <a:avLst/>
          </a:prstGeom>
          <a:solidFill>
            <a:schemeClr val="tx2">
              <a:lumMod val="25000"/>
              <a:lumOff val="75000"/>
              <a:alpha val="3081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5667309-1131-F83B-FD4D-78F847042688}"/>
              </a:ext>
            </a:extLst>
          </p:cNvPr>
          <p:cNvSpPr txBox="1"/>
          <p:nvPr/>
        </p:nvSpPr>
        <p:spPr>
          <a:xfrm>
            <a:off x="337220" y="2817516"/>
            <a:ext cx="33203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" sz="1200" b="1" i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MARITIME (SEMI-) AUTONOMOUS SYSTEMS FOR MINE COUNTERMEASURES</a:t>
            </a:r>
            <a:r>
              <a:rPr lang="ru-RU" sz="1200" b="1" i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(</a:t>
            </a:r>
            <a:r>
              <a:rPr lang="ru-RU" sz="1200" b="1" i="1" dirty="0" err="1">
                <a:solidFill>
                  <a:schemeClr val="tx2">
                    <a:lumMod val="90000"/>
                    <a:lumOff val="10000"/>
                  </a:schemeClr>
                </a:solidFill>
              </a:rPr>
              <a:t>мВС</a:t>
            </a:r>
            <a:r>
              <a:rPr lang="ru-RU" sz="1200" b="1" i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)</a:t>
            </a:r>
            <a:endParaRPr lang="en" sz="12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843DE657-3292-43FA-AF9D-2DF750311D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870" y="139217"/>
            <a:ext cx="329772" cy="329772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D0FDBB3E-337F-8A5E-61CD-DC0D5A58C1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9366" y="540907"/>
            <a:ext cx="329773" cy="329773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DDD0CF5F-7125-5DD9-CB61-3B6A771F9B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7870" y="547248"/>
            <a:ext cx="327302" cy="327302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222A5B8B-D5B6-F438-BC05-6F587EFF20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0753" y="547248"/>
            <a:ext cx="327302" cy="327302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76092E1D-76D9-D699-1226-C36831131D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1836" y="140451"/>
            <a:ext cx="327303" cy="327303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51117855-D7F2-E54C-2E27-1C940F3E06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154" y="3293225"/>
            <a:ext cx="329772" cy="329772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538B9D24-44AD-02E3-6370-FE144C6FDB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569" y="3293225"/>
            <a:ext cx="329773" cy="329773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1588A14E-7EE9-A894-26DD-DC071956AD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6651" y="3299725"/>
            <a:ext cx="327302" cy="327302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B308898B-95A0-D303-3623-99DF56577B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46042" y="3295696"/>
            <a:ext cx="327302" cy="327302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C8AD51E7-111F-31F4-EF3B-A31FC27A4E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79119" y="3280856"/>
            <a:ext cx="327303" cy="327303"/>
          </a:xfrm>
          <a:prstGeom prst="rect">
            <a:avLst/>
          </a:pr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B2472741-8399-B390-19EF-2C1D0C0B5EBF}"/>
              </a:ext>
            </a:extLst>
          </p:cNvPr>
          <p:cNvSpPr txBox="1"/>
          <p:nvPr/>
        </p:nvSpPr>
        <p:spPr>
          <a:xfrm>
            <a:off x="692456" y="3298225"/>
            <a:ext cx="5005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М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CC3816C3-0B98-FEDD-0EA0-58E51119F740}"/>
              </a:ext>
            </a:extLst>
          </p:cNvPr>
          <p:cNvSpPr txBox="1"/>
          <p:nvPr/>
        </p:nvSpPr>
        <p:spPr>
          <a:xfrm>
            <a:off x="1205538" y="3298225"/>
            <a:ext cx="5005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М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449B02A7-3D00-B866-98A5-C872E8F91975}"/>
              </a:ext>
            </a:extLst>
          </p:cNvPr>
          <p:cNvSpPr txBox="1"/>
          <p:nvPr/>
        </p:nvSpPr>
        <p:spPr>
          <a:xfrm>
            <a:off x="1717122" y="3320356"/>
            <a:ext cx="5005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М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D7DB1C0-CB92-9B5E-7AB3-7D98B1F73C13}"/>
              </a:ext>
            </a:extLst>
          </p:cNvPr>
          <p:cNvSpPr txBox="1"/>
          <p:nvPr/>
        </p:nvSpPr>
        <p:spPr>
          <a:xfrm>
            <a:off x="2256686" y="3307157"/>
            <a:ext cx="5005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O</a:t>
            </a:r>
            <a:endParaRPr lang="ru-RU" sz="1400" b="1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1FB4142-F054-8752-B22A-B178D1C8DE5C}"/>
              </a:ext>
            </a:extLst>
          </p:cNvPr>
          <p:cNvSpPr txBox="1"/>
          <p:nvPr/>
        </p:nvSpPr>
        <p:spPr>
          <a:xfrm>
            <a:off x="2790885" y="3298225"/>
            <a:ext cx="5005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O</a:t>
            </a:r>
            <a:endParaRPr lang="ru-RU" sz="1400" b="1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1C4034E-1D67-0BEB-E461-6D2B0FB8F26B}"/>
              </a:ext>
            </a:extLst>
          </p:cNvPr>
          <p:cNvSpPr txBox="1"/>
          <p:nvPr/>
        </p:nvSpPr>
        <p:spPr>
          <a:xfrm>
            <a:off x="307179" y="3733097"/>
            <a:ext cx="332038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сочетание (полу)автономных технологий против мин</a:t>
            </a:r>
            <a:r>
              <a:rPr lang="en-US" sz="12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, </a:t>
            </a:r>
            <a:r>
              <a:rPr lang="ru-RU" sz="12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с акцентом на совместимость между нац. системами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08CD85F3-CC24-22A5-4D63-792D0DC95681}"/>
              </a:ext>
            </a:extLst>
          </p:cNvPr>
          <p:cNvSpPr txBox="1"/>
          <p:nvPr/>
        </p:nvSpPr>
        <p:spPr>
          <a:xfrm>
            <a:off x="4390700" y="2817516"/>
            <a:ext cx="3101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" sz="1200" b="1" i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MEDIUM SIZE SEMI-AUTONOMOUS SURFACE VEHICLE (M-SASV)</a:t>
            </a:r>
            <a:r>
              <a:rPr lang="ru-RU" sz="1200" b="1" i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(</a:t>
            </a:r>
            <a:r>
              <a:rPr lang="ru-RU" sz="1200" b="1" i="1" dirty="0" err="1">
                <a:solidFill>
                  <a:schemeClr val="tx2">
                    <a:lumMod val="90000"/>
                    <a:lumOff val="10000"/>
                  </a:schemeClr>
                </a:solidFill>
              </a:rPr>
              <a:t>мВС</a:t>
            </a:r>
            <a:r>
              <a:rPr lang="ru-RU" sz="1200" b="1" i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)</a:t>
            </a:r>
            <a:endParaRPr lang="en" sz="12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4A89B46F-E6E0-4D67-965B-446523138A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47537" y="3278700"/>
            <a:ext cx="327302" cy="327302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06224BB4-0FD3-2E8C-18E9-6E4AA45901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149" y="3278700"/>
            <a:ext cx="329772" cy="329772"/>
          </a:xfrm>
          <a:prstGeom prst="rect">
            <a:avLst/>
          </a:prstGeom>
        </p:spPr>
      </p:pic>
      <p:pic>
        <p:nvPicPr>
          <p:cNvPr id="66" name="Рисунок 65">
            <a:extLst>
              <a:ext uri="{FF2B5EF4-FFF2-40B4-BE49-F238E27FC236}">
                <a16:creationId xmlns:a16="http://schemas.microsoft.com/office/drawing/2014/main" id="{D0CEA8FA-BEDF-6514-735A-0B55805EC7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5216" y="3277463"/>
            <a:ext cx="329773" cy="329773"/>
          </a:xfrm>
          <a:prstGeom prst="rect">
            <a:avLst/>
          </a:prstGeom>
        </p:spPr>
      </p:pic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C0FA2EA6-8D4B-9198-4D2F-8F4FD994E4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28982" y="3278699"/>
            <a:ext cx="327303" cy="327303"/>
          </a:xfrm>
          <a:prstGeom prst="rect">
            <a:avLst/>
          </a:prstGeom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BEE7221B-087D-C440-D738-0067881671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0278" y="3293225"/>
            <a:ext cx="327302" cy="327302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1818B261-46AD-3206-E601-30CFB4486E7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5591" y="5537178"/>
            <a:ext cx="327303" cy="327303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855865BE-655F-BD85-69E0-439015AC7DE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31817" y="3293224"/>
            <a:ext cx="327303" cy="327303"/>
          </a:xfrm>
          <a:prstGeom prst="rect">
            <a:avLst/>
          </a:prstGeom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35FDFC2B-D50A-D78A-C228-66E86E6A8D6F}"/>
              </a:ext>
            </a:extLst>
          </p:cNvPr>
          <p:cNvSpPr txBox="1"/>
          <p:nvPr/>
        </p:nvSpPr>
        <p:spPr>
          <a:xfrm>
            <a:off x="4364019" y="3290946"/>
            <a:ext cx="5005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C</a:t>
            </a:r>
            <a:endParaRPr lang="ru-RU" sz="1400" b="1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88615CA7-2C7D-AD2E-B4C8-965C906BFE74}"/>
              </a:ext>
            </a:extLst>
          </p:cNvPr>
          <p:cNvSpPr txBox="1"/>
          <p:nvPr/>
        </p:nvSpPr>
        <p:spPr>
          <a:xfrm>
            <a:off x="4909432" y="3293224"/>
            <a:ext cx="5005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M</a:t>
            </a:r>
            <a:endParaRPr lang="ru-RU" sz="1400" b="1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F4BD5D53-AB1C-B94E-E3D0-0F07BD2667C9}"/>
              </a:ext>
            </a:extLst>
          </p:cNvPr>
          <p:cNvSpPr txBox="1"/>
          <p:nvPr/>
        </p:nvSpPr>
        <p:spPr>
          <a:xfrm>
            <a:off x="5463876" y="3299725"/>
            <a:ext cx="5005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M</a:t>
            </a:r>
            <a:endParaRPr lang="ru-RU" sz="1400" b="1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9BB2BDA2-AC62-B2FB-0BF6-EB9A5C7FB27F}"/>
              </a:ext>
            </a:extLst>
          </p:cNvPr>
          <p:cNvSpPr txBox="1"/>
          <p:nvPr/>
        </p:nvSpPr>
        <p:spPr>
          <a:xfrm>
            <a:off x="5942382" y="3299725"/>
            <a:ext cx="5005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O</a:t>
            </a:r>
            <a:endParaRPr lang="ru-RU" sz="1400" b="1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4CDB6EB-1001-3503-E2F1-F823C4E2A807}"/>
              </a:ext>
            </a:extLst>
          </p:cNvPr>
          <p:cNvSpPr txBox="1"/>
          <p:nvPr/>
        </p:nvSpPr>
        <p:spPr>
          <a:xfrm>
            <a:off x="6423678" y="3304728"/>
            <a:ext cx="5005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O</a:t>
            </a:r>
            <a:endParaRPr lang="ru-RU" sz="1400" b="1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0C6768EF-7557-732B-E2E9-D39F031D661B}"/>
              </a:ext>
            </a:extLst>
          </p:cNvPr>
          <p:cNvSpPr txBox="1"/>
          <p:nvPr/>
        </p:nvSpPr>
        <p:spPr>
          <a:xfrm>
            <a:off x="6945217" y="3304727"/>
            <a:ext cx="5005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O</a:t>
            </a:r>
            <a:endParaRPr lang="ru-RU" sz="1400" b="1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076DDD96-1202-2224-CDF1-1B72049731F5}"/>
              </a:ext>
            </a:extLst>
          </p:cNvPr>
          <p:cNvSpPr txBox="1"/>
          <p:nvPr/>
        </p:nvSpPr>
        <p:spPr>
          <a:xfrm>
            <a:off x="4247871" y="3640765"/>
            <a:ext cx="332038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разработка полуавтономного надводного среднеразмерного транспорта с различными модулями </a:t>
            </a:r>
            <a:br>
              <a:rPr lang="ru-RU" sz="1200" dirty="0">
                <a:solidFill>
                  <a:schemeClr val="tx2">
                    <a:lumMod val="90000"/>
                    <a:lumOff val="10000"/>
                  </a:schemeClr>
                </a:solidFill>
              </a:rPr>
            </a:br>
            <a:r>
              <a:rPr lang="ru-RU" sz="12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(</a:t>
            </a:r>
            <a:r>
              <a:rPr lang="en" sz="12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ISR, ASW, </a:t>
            </a:r>
            <a:r>
              <a:rPr lang="en" sz="1200" dirty="0" err="1">
                <a:solidFill>
                  <a:schemeClr val="tx2">
                    <a:lumMod val="90000"/>
                    <a:lumOff val="10000"/>
                  </a:schemeClr>
                </a:solidFill>
              </a:rPr>
              <a:t>ASuW</a:t>
            </a:r>
            <a:r>
              <a:rPr lang="en" sz="12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, NMW/NMCM</a:t>
            </a:r>
            <a:r>
              <a:rPr lang="ru-RU" sz="12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)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2B21A46B-EDC9-3B4C-BBD5-750BFCF15F74}"/>
              </a:ext>
            </a:extLst>
          </p:cNvPr>
          <p:cNvSpPr txBox="1"/>
          <p:nvPr/>
        </p:nvSpPr>
        <p:spPr>
          <a:xfrm>
            <a:off x="8089954" y="2815798"/>
            <a:ext cx="31979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" sz="1200" b="1" i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ARCTIC COMMAND &amp; CONTROL EFFECTOR AND SENSOR SYSTEM (ACCESS)</a:t>
            </a:r>
            <a:r>
              <a:rPr lang="ru-RU" sz="1200" b="1" i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(</a:t>
            </a:r>
            <a:r>
              <a:rPr lang="ru-RU" sz="1200" b="1" i="1" dirty="0" err="1">
                <a:solidFill>
                  <a:schemeClr val="tx2">
                    <a:lumMod val="90000"/>
                    <a:lumOff val="10000"/>
                  </a:schemeClr>
                </a:solidFill>
              </a:rPr>
              <a:t>кибер</a:t>
            </a:r>
            <a:r>
              <a:rPr lang="ru-RU" sz="1200" b="1" i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)</a:t>
            </a:r>
            <a:endParaRPr lang="en" sz="12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pic>
        <p:nvPicPr>
          <p:cNvPr id="80" name="Рисунок 79">
            <a:extLst>
              <a:ext uri="{FF2B5EF4-FFF2-40B4-BE49-F238E27FC236}">
                <a16:creationId xmlns:a16="http://schemas.microsoft.com/office/drawing/2014/main" id="{D202C308-B6A8-A325-7591-622CC28C4A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31781" y="3282914"/>
            <a:ext cx="327303" cy="327303"/>
          </a:xfrm>
          <a:prstGeom prst="rect">
            <a:avLst/>
          </a:prstGeom>
        </p:spPr>
      </p:pic>
      <p:pic>
        <p:nvPicPr>
          <p:cNvPr id="81" name="Рисунок 80">
            <a:extLst>
              <a:ext uri="{FF2B5EF4-FFF2-40B4-BE49-F238E27FC236}">
                <a16:creationId xmlns:a16="http://schemas.microsoft.com/office/drawing/2014/main" id="{D8FE95F8-DECB-3F29-7E9D-56870797B8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2452" y="3278700"/>
            <a:ext cx="327302" cy="327302"/>
          </a:xfrm>
          <a:prstGeom prst="rect">
            <a:avLst/>
          </a:prstGeom>
        </p:spPr>
      </p:pic>
      <p:pic>
        <p:nvPicPr>
          <p:cNvPr id="82" name="Рисунок 81">
            <a:extLst>
              <a:ext uri="{FF2B5EF4-FFF2-40B4-BE49-F238E27FC236}">
                <a16:creationId xmlns:a16="http://schemas.microsoft.com/office/drawing/2014/main" id="{23911A38-DB89-94D2-F5DE-CD9C47FFA2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53122" y="3264114"/>
            <a:ext cx="329772" cy="329772"/>
          </a:xfrm>
          <a:prstGeom prst="rect">
            <a:avLst/>
          </a:prstGeom>
        </p:spPr>
      </p:pic>
      <p:sp>
        <p:nvSpPr>
          <p:cNvPr id="83" name="TextBox 82">
            <a:extLst>
              <a:ext uri="{FF2B5EF4-FFF2-40B4-BE49-F238E27FC236}">
                <a16:creationId xmlns:a16="http://schemas.microsoft.com/office/drawing/2014/main" id="{59BB4FA7-4999-33A0-1275-7C82357511C7}"/>
              </a:ext>
            </a:extLst>
          </p:cNvPr>
          <p:cNvSpPr txBox="1"/>
          <p:nvPr/>
        </p:nvSpPr>
        <p:spPr>
          <a:xfrm>
            <a:off x="8745181" y="3290946"/>
            <a:ext cx="5005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tx2">
                    <a:lumMod val="25000"/>
                    <a:lumOff val="75000"/>
                  </a:schemeClr>
                </a:solidFill>
              </a:rPr>
              <a:t>С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9C833902-3E5F-2380-65CF-7E36D846422A}"/>
              </a:ext>
            </a:extLst>
          </p:cNvPr>
          <p:cNvSpPr txBox="1"/>
          <p:nvPr/>
        </p:nvSpPr>
        <p:spPr>
          <a:xfrm>
            <a:off x="9404322" y="3290946"/>
            <a:ext cx="5005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M</a:t>
            </a:r>
            <a:endParaRPr lang="ru-RU" sz="1400" b="1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C8E61A4D-C460-2AD6-3BEC-351B3D6BCA41}"/>
              </a:ext>
            </a:extLst>
          </p:cNvPr>
          <p:cNvSpPr txBox="1"/>
          <p:nvPr/>
        </p:nvSpPr>
        <p:spPr>
          <a:xfrm>
            <a:off x="10068597" y="3277463"/>
            <a:ext cx="5005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M</a:t>
            </a:r>
            <a:endParaRPr lang="ru-RU" sz="1400" b="1" dirty="0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24E1A57C-08B2-829B-0526-0F4DA18D9FD9}"/>
              </a:ext>
            </a:extLst>
          </p:cNvPr>
          <p:cNvSpPr txBox="1"/>
          <p:nvPr/>
        </p:nvSpPr>
        <p:spPr>
          <a:xfrm>
            <a:off x="7994379" y="3626431"/>
            <a:ext cx="332038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создание базы для концепта нового поколения многофункциональных трансиверов, обеспечивающих ситуационную осведомлённость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5270F14B-062F-8F13-5B73-8545510B7D3B}"/>
              </a:ext>
            </a:extLst>
          </p:cNvPr>
          <p:cNvSpPr txBox="1"/>
          <p:nvPr/>
        </p:nvSpPr>
        <p:spPr>
          <a:xfrm>
            <a:off x="534966" y="4890847"/>
            <a:ext cx="31979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" sz="1200" b="1" i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CYBER RAPID RESPONSE TEAMS AND MUTUAL ASSISTANCE IN CYBER SECURITY</a:t>
            </a:r>
            <a:endParaRPr lang="en" sz="12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pPr algn="ctr"/>
            <a:r>
              <a:rPr lang="ru-RU" sz="1200" b="1" i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(</a:t>
            </a:r>
            <a:r>
              <a:rPr lang="ru-RU" sz="1200" b="1" i="1" dirty="0" err="1">
                <a:solidFill>
                  <a:schemeClr val="tx2">
                    <a:lumMod val="90000"/>
                    <a:lumOff val="10000"/>
                  </a:schemeClr>
                </a:solidFill>
              </a:rPr>
              <a:t>кибер</a:t>
            </a:r>
            <a:r>
              <a:rPr lang="ru-RU" sz="1200" b="1" i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)</a:t>
            </a:r>
            <a:endParaRPr lang="en" sz="12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pic>
        <p:nvPicPr>
          <p:cNvPr id="88" name="Рисунок 87">
            <a:extLst>
              <a:ext uri="{FF2B5EF4-FFF2-40B4-BE49-F238E27FC236}">
                <a16:creationId xmlns:a16="http://schemas.microsoft.com/office/drawing/2014/main" id="{5C959D6A-8178-18BE-ECEA-2B3906810DA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03370" y="5528982"/>
            <a:ext cx="327303" cy="327303"/>
          </a:xfrm>
          <a:prstGeom prst="rect">
            <a:avLst/>
          </a:prstGeom>
        </p:spPr>
      </p:pic>
      <p:pic>
        <p:nvPicPr>
          <p:cNvPr id="89" name="Рисунок 88">
            <a:extLst>
              <a:ext uri="{FF2B5EF4-FFF2-40B4-BE49-F238E27FC236}">
                <a16:creationId xmlns:a16="http://schemas.microsoft.com/office/drawing/2014/main" id="{1EC7BAB0-AB2E-BC29-4328-B5264BC817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7441" y="5531453"/>
            <a:ext cx="327302" cy="327302"/>
          </a:xfrm>
          <a:prstGeom prst="rect">
            <a:avLst/>
          </a:prstGeom>
        </p:spPr>
      </p:pic>
      <p:pic>
        <p:nvPicPr>
          <p:cNvPr id="90" name="Рисунок 89">
            <a:extLst>
              <a:ext uri="{FF2B5EF4-FFF2-40B4-BE49-F238E27FC236}">
                <a16:creationId xmlns:a16="http://schemas.microsoft.com/office/drawing/2014/main" id="{EEDE9F4F-8232-1881-3E62-A7779D8B3C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5219" y="5528982"/>
            <a:ext cx="329773" cy="329773"/>
          </a:xfrm>
          <a:prstGeom prst="rect">
            <a:avLst/>
          </a:prstGeom>
        </p:spPr>
      </p:pic>
      <p:pic>
        <p:nvPicPr>
          <p:cNvPr id="91" name="Рисунок 90">
            <a:extLst>
              <a:ext uri="{FF2B5EF4-FFF2-40B4-BE49-F238E27FC236}">
                <a16:creationId xmlns:a16="http://schemas.microsoft.com/office/drawing/2014/main" id="{587B65A9-2EDE-0D7E-09EB-88E6C4BA4D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5476" y="5528982"/>
            <a:ext cx="327302" cy="327302"/>
          </a:xfrm>
          <a:prstGeom prst="rect">
            <a:avLst/>
          </a:prstGeom>
        </p:spPr>
      </p:pic>
      <p:pic>
        <p:nvPicPr>
          <p:cNvPr id="92" name="Рисунок 91">
            <a:extLst>
              <a:ext uri="{FF2B5EF4-FFF2-40B4-BE49-F238E27FC236}">
                <a16:creationId xmlns:a16="http://schemas.microsoft.com/office/drawing/2014/main" id="{F4DE3B7E-F558-E2AD-6D38-EAF8DDE3AC4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3262" y="5536696"/>
            <a:ext cx="327303" cy="327303"/>
          </a:xfrm>
          <a:prstGeom prst="rect">
            <a:avLst/>
          </a:prstGeom>
        </p:spPr>
      </p:pic>
      <p:sp>
        <p:nvSpPr>
          <p:cNvPr id="93" name="TextBox 92">
            <a:extLst>
              <a:ext uri="{FF2B5EF4-FFF2-40B4-BE49-F238E27FC236}">
                <a16:creationId xmlns:a16="http://schemas.microsoft.com/office/drawing/2014/main" id="{DE6DC505-6C48-9974-2F84-9C3CB81AD80D}"/>
              </a:ext>
            </a:extLst>
          </p:cNvPr>
          <p:cNvSpPr txBox="1"/>
          <p:nvPr/>
        </p:nvSpPr>
        <p:spPr>
          <a:xfrm>
            <a:off x="600245" y="5553057"/>
            <a:ext cx="5005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C</a:t>
            </a:r>
            <a:endParaRPr lang="ru-RU" sz="1400" b="1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072FEB66-1D16-BD67-F8F4-1B24DB9E003A}"/>
              </a:ext>
            </a:extLst>
          </p:cNvPr>
          <p:cNvSpPr txBox="1"/>
          <p:nvPr/>
        </p:nvSpPr>
        <p:spPr>
          <a:xfrm>
            <a:off x="1113554" y="5555740"/>
            <a:ext cx="5005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M</a:t>
            </a:r>
            <a:endParaRPr lang="ru-RU" sz="1400" b="1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8E660117-B7DB-155A-496C-A5F5FF5C1426}"/>
              </a:ext>
            </a:extLst>
          </p:cNvPr>
          <p:cNvSpPr txBox="1"/>
          <p:nvPr/>
        </p:nvSpPr>
        <p:spPr>
          <a:xfrm>
            <a:off x="1610841" y="5555740"/>
            <a:ext cx="5005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M</a:t>
            </a:r>
            <a:endParaRPr lang="ru-RU" sz="1400" b="1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17EA162C-8208-7971-C586-7E2E987A1A09}"/>
              </a:ext>
            </a:extLst>
          </p:cNvPr>
          <p:cNvSpPr txBox="1"/>
          <p:nvPr/>
        </p:nvSpPr>
        <p:spPr>
          <a:xfrm>
            <a:off x="2118059" y="5555740"/>
            <a:ext cx="5005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M</a:t>
            </a:r>
            <a:endParaRPr lang="ru-RU" sz="1400" b="1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66E112C2-F2D8-2D22-259B-EC89D10809F5}"/>
              </a:ext>
            </a:extLst>
          </p:cNvPr>
          <p:cNvSpPr txBox="1"/>
          <p:nvPr/>
        </p:nvSpPr>
        <p:spPr>
          <a:xfrm>
            <a:off x="2625277" y="5565154"/>
            <a:ext cx="5005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M</a:t>
            </a:r>
            <a:endParaRPr lang="ru-RU" sz="1400" b="1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EB3BC684-F778-459C-20C0-8FED27DE3016}"/>
              </a:ext>
            </a:extLst>
          </p:cNvPr>
          <p:cNvSpPr txBox="1"/>
          <p:nvPr/>
        </p:nvSpPr>
        <p:spPr>
          <a:xfrm>
            <a:off x="3112733" y="5555740"/>
            <a:ext cx="5005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O</a:t>
            </a:r>
            <a:endParaRPr lang="ru-RU" sz="1400" b="1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ACA4BFC4-F700-AD0A-3CE2-52A8F0E3DB49}"/>
              </a:ext>
            </a:extLst>
          </p:cNvPr>
          <p:cNvSpPr txBox="1"/>
          <p:nvPr/>
        </p:nvSpPr>
        <p:spPr>
          <a:xfrm>
            <a:off x="417870" y="5859861"/>
            <a:ext cx="332038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поддержка государств в реакции на киберинциденты, обеспечение более высокого уровня кибербезопасности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9B7FC601-B36D-4C37-4EE8-891A843423DE}"/>
              </a:ext>
            </a:extLst>
          </p:cNvPr>
          <p:cNvSpPr txBox="1"/>
          <p:nvPr/>
        </p:nvSpPr>
        <p:spPr>
          <a:xfrm>
            <a:off x="4364019" y="4890846"/>
            <a:ext cx="3101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" sz="1200" b="1" i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Network of Logistic Hubs in Europe and Support to Operations</a:t>
            </a:r>
            <a:r>
              <a:rPr lang="ru-RU" sz="12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</a:t>
            </a:r>
            <a:r>
              <a:rPr lang="en-US" sz="1200" b="1" i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+ Military Mobility </a:t>
            </a:r>
            <a:r>
              <a:rPr lang="ru-RU" sz="1200" b="1" i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(</a:t>
            </a:r>
            <a:r>
              <a:rPr lang="ru-RU" sz="1200" b="1" i="1" dirty="0" err="1">
                <a:solidFill>
                  <a:schemeClr val="tx2">
                    <a:lumMod val="90000"/>
                    <a:lumOff val="10000"/>
                  </a:schemeClr>
                </a:solidFill>
              </a:rPr>
              <a:t>эфф</a:t>
            </a:r>
            <a:r>
              <a:rPr lang="ru-RU" sz="1200" b="1" i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.)</a:t>
            </a:r>
            <a:endParaRPr lang="en" sz="12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pic>
        <p:nvPicPr>
          <p:cNvPr id="101" name="Рисунок 100">
            <a:extLst>
              <a:ext uri="{FF2B5EF4-FFF2-40B4-BE49-F238E27FC236}">
                <a16:creationId xmlns:a16="http://schemas.microsoft.com/office/drawing/2014/main" id="{2FC9D973-B52E-7C12-2BDB-18DD0F0EB9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5780" y="5563092"/>
            <a:ext cx="327303" cy="327303"/>
          </a:xfrm>
          <a:prstGeom prst="rect">
            <a:avLst/>
          </a:prstGeom>
        </p:spPr>
      </p:pic>
      <p:pic>
        <p:nvPicPr>
          <p:cNvPr id="103" name="Рисунок 102">
            <a:extLst>
              <a:ext uri="{FF2B5EF4-FFF2-40B4-BE49-F238E27FC236}">
                <a16:creationId xmlns:a16="http://schemas.microsoft.com/office/drawing/2014/main" id="{B89FA6DF-3AF5-14E0-9F50-C433E04D54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53480" y="5562984"/>
            <a:ext cx="327303" cy="327303"/>
          </a:xfrm>
          <a:prstGeom prst="rect">
            <a:avLst/>
          </a:prstGeom>
        </p:spPr>
      </p:pic>
      <p:pic>
        <p:nvPicPr>
          <p:cNvPr id="104" name="Рисунок 103">
            <a:extLst>
              <a:ext uri="{FF2B5EF4-FFF2-40B4-BE49-F238E27FC236}">
                <a16:creationId xmlns:a16="http://schemas.microsoft.com/office/drawing/2014/main" id="{597ADF1C-532D-5480-0296-E1206E5717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1065" y="5579031"/>
            <a:ext cx="327302" cy="327302"/>
          </a:xfrm>
          <a:prstGeom prst="rect">
            <a:avLst/>
          </a:prstGeom>
        </p:spPr>
      </p:pic>
      <p:pic>
        <p:nvPicPr>
          <p:cNvPr id="105" name="Рисунок 104">
            <a:extLst>
              <a:ext uri="{FF2B5EF4-FFF2-40B4-BE49-F238E27FC236}">
                <a16:creationId xmlns:a16="http://schemas.microsoft.com/office/drawing/2014/main" id="{95A4659E-B179-60BC-C750-BB9AA371C3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2560" y="5562984"/>
            <a:ext cx="329773" cy="329773"/>
          </a:xfrm>
          <a:prstGeom prst="rect">
            <a:avLst/>
          </a:prstGeom>
        </p:spPr>
      </p:pic>
      <p:pic>
        <p:nvPicPr>
          <p:cNvPr id="106" name="Рисунок 105">
            <a:extLst>
              <a:ext uri="{FF2B5EF4-FFF2-40B4-BE49-F238E27FC236}">
                <a16:creationId xmlns:a16="http://schemas.microsoft.com/office/drawing/2014/main" id="{FBB0EFB4-D85F-20A4-8846-5B799028B7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0403" y="5560515"/>
            <a:ext cx="329772" cy="329772"/>
          </a:xfrm>
          <a:prstGeom prst="rect">
            <a:avLst/>
          </a:prstGeom>
        </p:spPr>
      </p:pic>
      <p:sp>
        <p:nvSpPr>
          <p:cNvPr id="107" name="TextBox 106">
            <a:extLst>
              <a:ext uri="{FF2B5EF4-FFF2-40B4-BE49-F238E27FC236}">
                <a16:creationId xmlns:a16="http://schemas.microsoft.com/office/drawing/2014/main" id="{205D9B0B-3FF9-548D-09AA-C19CDFA7D3E9}"/>
              </a:ext>
            </a:extLst>
          </p:cNvPr>
          <p:cNvSpPr txBox="1"/>
          <p:nvPr/>
        </p:nvSpPr>
        <p:spPr>
          <a:xfrm>
            <a:off x="4653533" y="5582510"/>
            <a:ext cx="5005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М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71A1D904-ABC8-FEE8-8BF6-97E5AB6A74DF}"/>
              </a:ext>
            </a:extLst>
          </p:cNvPr>
          <p:cNvSpPr txBox="1"/>
          <p:nvPr/>
        </p:nvSpPr>
        <p:spPr>
          <a:xfrm>
            <a:off x="5166880" y="5589763"/>
            <a:ext cx="5005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М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054BC4D7-1CA6-8B14-1628-F8F4444EC5F5}"/>
              </a:ext>
            </a:extLst>
          </p:cNvPr>
          <p:cNvSpPr txBox="1"/>
          <p:nvPr/>
        </p:nvSpPr>
        <p:spPr>
          <a:xfrm>
            <a:off x="5664380" y="5582510"/>
            <a:ext cx="5005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М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22B7E349-7CAE-C459-90B6-D7F6FDF10654}"/>
              </a:ext>
            </a:extLst>
          </p:cNvPr>
          <p:cNvSpPr txBox="1"/>
          <p:nvPr/>
        </p:nvSpPr>
        <p:spPr>
          <a:xfrm>
            <a:off x="6110717" y="5580237"/>
            <a:ext cx="5005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O</a:t>
            </a:r>
            <a:endParaRPr lang="ru-RU" sz="1400" b="1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C269AEA9-3B63-50A3-A85D-6A2E8EB572C0}"/>
              </a:ext>
            </a:extLst>
          </p:cNvPr>
          <p:cNvSpPr txBox="1"/>
          <p:nvPr/>
        </p:nvSpPr>
        <p:spPr>
          <a:xfrm>
            <a:off x="6587329" y="5582510"/>
            <a:ext cx="5005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O</a:t>
            </a:r>
            <a:endParaRPr lang="ru-RU" sz="1400" b="1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94F6EF93-0F17-A667-0332-A6DC9296A6D3}"/>
              </a:ext>
            </a:extLst>
          </p:cNvPr>
          <p:cNvSpPr txBox="1"/>
          <p:nvPr/>
        </p:nvSpPr>
        <p:spPr>
          <a:xfrm>
            <a:off x="4298356" y="5863517"/>
            <a:ext cx="32325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ускорение процесса развёртывания вооружённых сил и повышение их мобильности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8E6CB1B2-1DC4-95A4-93F8-2FB6699C932E}"/>
              </a:ext>
            </a:extLst>
          </p:cNvPr>
          <p:cNvSpPr txBox="1"/>
          <p:nvPr/>
        </p:nvSpPr>
        <p:spPr>
          <a:xfrm>
            <a:off x="8133636" y="4910464"/>
            <a:ext cx="3101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" sz="1200" b="1" i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Integrated Unmanned Ground Systems 2 (</a:t>
            </a:r>
            <a:r>
              <a:rPr lang="en" sz="1200" b="1" i="1" dirty="0" err="1">
                <a:solidFill>
                  <a:schemeClr val="tx2">
                    <a:lumMod val="90000"/>
                    <a:lumOff val="10000"/>
                  </a:schemeClr>
                </a:solidFill>
              </a:rPr>
              <a:t>iUGS</a:t>
            </a:r>
            <a:r>
              <a:rPr lang="en" sz="1200" b="1" i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2)</a:t>
            </a:r>
            <a:r>
              <a:rPr lang="ru-RU" sz="1200" b="1" i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(</a:t>
            </a:r>
            <a:r>
              <a:rPr lang="ru-RU" sz="1200" b="1" i="1" dirty="0" err="1">
                <a:solidFill>
                  <a:schemeClr val="tx2">
                    <a:lumMod val="90000"/>
                    <a:lumOff val="10000"/>
                  </a:schemeClr>
                </a:solidFill>
              </a:rPr>
              <a:t>сВС</a:t>
            </a:r>
            <a:r>
              <a:rPr lang="ru-RU" sz="1200" b="1" i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)</a:t>
            </a:r>
            <a:endParaRPr lang="en" sz="1200" b="1" i="1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pic>
        <p:nvPicPr>
          <p:cNvPr id="116" name="Рисунок 115">
            <a:extLst>
              <a:ext uri="{FF2B5EF4-FFF2-40B4-BE49-F238E27FC236}">
                <a16:creationId xmlns:a16="http://schemas.microsoft.com/office/drawing/2014/main" id="{359D5F2D-5AEB-3B94-3E54-E5A03B68F4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25424" y="5363887"/>
            <a:ext cx="327302" cy="327302"/>
          </a:xfrm>
          <a:prstGeom prst="rect">
            <a:avLst/>
          </a:prstGeom>
        </p:spPr>
      </p:pic>
      <p:pic>
        <p:nvPicPr>
          <p:cNvPr id="117" name="Рисунок 116">
            <a:extLst>
              <a:ext uri="{FF2B5EF4-FFF2-40B4-BE49-F238E27FC236}">
                <a16:creationId xmlns:a16="http://schemas.microsoft.com/office/drawing/2014/main" id="{4C9F2891-41D6-0353-DDE6-1E7BD29076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09089" y="5352071"/>
            <a:ext cx="329773" cy="329773"/>
          </a:xfrm>
          <a:prstGeom prst="rect">
            <a:avLst/>
          </a:prstGeom>
        </p:spPr>
      </p:pic>
      <p:pic>
        <p:nvPicPr>
          <p:cNvPr id="118" name="Рисунок 117">
            <a:extLst>
              <a:ext uri="{FF2B5EF4-FFF2-40B4-BE49-F238E27FC236}">
                <a16:creationId xmlns:a16="http://schemas.microsoft.com/office/drawing/2014/main" id="{5AC39CDB-390C-1642-B16B-FA0828C76E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22503" y="5356807"/>
            <a:ext cx="327303" cy="327303"/>
          </a:xfrm>
          <a:prstGeom prst="rect">
            <a:avLst/>
          </a:prstGeom>
        </p:spPr>
      </p:pic>
      <p:pic>
        <p:nvPicPr>
          <p:cNvPr id="119" name="Рисунок 118">
            <a:extLst>
              <a:ext uri="{FF2B5EF4-FFF2-40B4-BE49-F238E27FC236}">
                <a16:creationId xmlns:a16="http://schemas.microsoft.com/office/drawing/2014/main" id="{8BE920E9-B0EF-5723-C662-AA59CFE57B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9342" y="5349575"/>
            <a:ext cx="329772" cy="329772"/>
          </a:xfrm>
          <a:prstGeom prst="rect">
            <a:avLst/>
          </a:prstGeom>
        </p:spPr>
      </p:pic>
      <p:pic>
        <p:nvPicPr>
          <p:cNvPr id="120" name="Рисунок 119">
            <a:extLst>
              <a:ext uri="{FF2B5EF4-FFF2-40B4-BE49-F238E27FC236}">
                <a16:creationId xmlns:a16="http://schemas.microsoft.com/office/drawing/2014/main" id="{75A52C76-92E4-BEC5-AD27-74A16D9CBC8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96394" y="5363886"/>
            <a:ext cx="327303" cy="327303"/>
          </a:xfrm>
          <a:prstGeom prst="rect">
            <a:avLst/>
          </a:prstGeom>
        </p:spPr>
      </p:pic>
      <p:pic>
        <p:nvPicPr>
          <p:cNvPr id="121" name="Рисунок 120">
            <a:extLst>
              <a:ext uri="{FF2B5EF4-FFF2-40B4-BE49-F238E27FC236}">
                <a16:creationId xmlns:a16="http://schemas.microsoft.com/office/drawing/2014/main" id="{AE1A2926-9C3A-3C49-1D26-3DEA39119C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90466" y="5367700"/>
            <a:ext cx="327302" cy="327302"/>
          </a:xfrm>
          <a:prstGeom prst="rect">
            <a:avLst/>
          </a:prstGeom>
        </p:spPr>
      </p:pic>
      <p:sp>
        <p:nvSpPr>
          <p:cNvPr id="122" name="TextBox 121">
            <a:extLst>
              <a:ext uri="{FF2B5EF4-FFF2-40B4-BE49-F238E27FC236}">
                <a16:creationId xmlns:a16="http://schemas.microsoft.com/office/drawing/2014/main" id="{766AE198-15F8-1128-DD3B-2CC0F2F12AEF}"/>
              </a:ext>
            </a:extLst>
          </p:cNvPr>
          <p:cNvSpPr txBox="1"/>
          <p:nvPr/>
        </p:nvSpPr>
        <p:spPr>
          <a:xfrm>
            <a:off x="8250734" y="5376333"/>
            <a:ext cx="5005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C</a:t>
            </a:r>
            <a:endParaRPr lang="ru-RU" sz="1400" b="1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94D6BEDC-88C0-D263-FCDB-5FD03A943C21}"/>
              </a:ext>
            </a:extLst>
          </p:cNvPr>
          <p:cNvSpPr txBox="1"/>
          <p:nvPr/>
        </p:nvSpPr>
        <p:spPr>
          <a:xfrm>
            <a:off x="8728132" y="5367051"/>
            <a:ext cx="5005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М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4E2CC036-5A7E-6F7D-6639-49A9C4C82A24}"/>
              </a:ext>
            </a:extLst>
          </p:cNvPr>
          <p:cNvSpPr txBox="1"/>
          <p:nvPr/>
        </p:nvSpPr>
        <p:spPr>
          <a:xfrm>
            <a:off x="9239764" y="5376333"/>
            <a:ext cx="5005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М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F05622EE-185E-F4CA-A4E9-0CFC19F4D1E4}"/>
              </a:ext>
            </a:extLst>
          </p:cNvPr>
          <p:cNvSpPr txBox="1"/>
          <p:nvPr/>
        </p:nvSpPr>
        <p:spPr>
          <a:xfrm>
            <a:off x="9702017" y="5369100"/>
            <a:ext cx="5005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М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8B3E6E63-4563-384D-BC43-F913EFCC0180}"/>
              </a:ext>
            </a:extLst>
          </p:cNvPr>
          <p:cNvSpPr txBox="1"/>
          <p:nvPr/>
        </p:nvSpPr>
        <p:spPr>
          <a:xfrm>
            <a:off x="10209795" y="5379377"/>
            <a:ext cx="5005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O</a:t>
            </a:r>
            <a:endParaRPr lang="ru-RU" sz="1400" b="1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EE7549FC-8A5E-2F61-BFD4-60757D3EBE14}"/>
              </a:ext>
            </a:extLst>
          </p:cNvPr>
          <p:cNvSpPr txBox="1"/>
          <p:nvPr/>
        </p:nvSpPr>
        <p:spPr>
          <a:xfrm>
            <a:off x="10703866" y="5385747"/>
            <a:ext cx="5005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O</a:t>
            </a:r>
            <a:endParaRPr lang="ru-RU" sz="1400" b="1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39C8B413-C193-EEFD-90CB-D75CBD7B8F5B}"/>
              </a:ext>
            </a:extLst>
          </p:cNvPr>
          <p:cNvSpPr txBox="1"/>
          <p:nvPr/>
        </p:nvSpPr>
        <p:spPr>
          <a:xfrm>
            <a:off x="8067974" y="5673041"/>
            <a:ext cx="323255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создание беспилотной системы, способной поддерживать мех. и мотор. пехоту во всех типах географических и оперативных наземных сред</a:t>
            </a:r>
          </a:p>
        </p:txBody>
      </p:sp>
      <p:pic>
        <p:nvPicPr>
          <p:cNvPr id="129" name="Рисунок 128">
            <a:extLst>
              <a:ext uri="{FF2B5EF4-FFF2-40B4-BE49-F238E27FC236}">
                <a16:creationId xmlns:a16="http://schemas.microsoft.com/office/drawing/2014/main" id="{41B9535B-9989-F885-8185-31C57AD83DA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30753" y="139217"/>
            <a:ext cx="323433" cy="323433"/>
          </a:xfrm>
          <a:prstGeom prst="rect">
            <a:avLst/>
          </a:prstGeom>
        </p:spPr>
      </p:pic>
      <p:pic>
        <p:nvPicPr>
          <p:cNvPr id="130" name="Рисунок 129">
            <a:extLst>
              <a:ext uri="{FF2B5EF4-FFF2-40B4-BE49-F238E27FC236}">
                <a16:creationId xmlns:a16="http://schemas.microsoft.com/office/drawing/2014/main" id="{3A215542-999F-0A4A-25AF-1EE1A0CB3DA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35959" y="542141"/>
            <a:ext cx="327303" cy="327303"/>
          </a:xfrm>
          <a:prstGeom prst="rect">
            <a:avLst/>
          </a:prstGeom>
        </p:spPr>
      </p:pic>
      <p:pic>
        <p:nvPicPr>
          <p:cNvPr id="132" name="Рисунок 131">
            <a:extLst>
              <a:ext uri="{FF2B5EF4-FFF2-40B4-BE49-F238E27FC236}">
                <a16:creationId xmlns:a16="http://schemas.microsoft.com/office/drawing/2014/main" id="{45E1A040-4C00-1B45-3F23-96BC6FA1881F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39574" y="141789"/>
            <a:ext cx="524673" cy="493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6805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B901939-624E-9307-D3A7-A71173AF73C2}"/>
              </a:ext>
            </a:extLst>
          </p:cNvPr>
          <p:cNvSpPr txBox="1"/>
          <p:nvPr/>
        </p:nvSpPr>
        <p:spPr>
          <a:xfrm>
            <a:off x="2917722" y="353962"/>
            <a:ext cx="63565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+mj-lt"/>
              </a:rPr>
              <a:t>Европейский оборонный фонд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13D1561-99E5-7A3D-5F10-A8A9DCC2C144}"/>
              </a:ext>
            </a:extLst>
          </p:cNvPr>
          <p:cNvSpPr txBox="1"/>
          <p:nvPr/>
        </p:nvSpPr>
        <p:spPr>
          <a:xfrm>
            <a:off x="417870" y="938737"/>
            <a:ext cx="113562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+mj-lt"/>
              </a:rPr>
              <a:t>С 2021 до 2025 гг. на совместные разработки в области исследований и обороны было выделено </a:t>
            </a:r>
            <a:r>
              <a:rPr lang="ru-RU" sz="2000" b="1" u="sng" dirty="0">
                <a:solidFill>
                  <a:schemeClr val="tx2">
                    <a:lumMod val="90000"/>
                    <a:lumOff val="10000"/>
                  </a:schemeClr>
                </a:solidFill>
                <a:latin typeface="+mj-lt"/>
              </a:rPr>
              <a:t>более четырёх миллиардов евро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30000A8-774D-201C-FA34-F462A22644BB}"/>
              </a:ext>
            </a:extLst>
          </p:cNvPr>
          <p:cNvSpPr txBox="1"/>
          <p:nvPr/>
        </p:nvSpPr>
        <p:spPr>
          <a:xfrm>
            <a:off x="2496162" y="1939010"/>
            <a:ext cx="7199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+mj-lt"/>
              </a:rPr>
              <a:t>Портфолио проектов с 2022 по 2024 гг. </a:t>
            </a: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C2872AB2-9513-636F-DA97-17E47A363DE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47229005"/>
              </p:ext>
            </p:extLst>
          </p:nvPr>
        </p:nvGraphicFramePr>
        <p:xfrm>
          <a:off x="216635" y="2400177"/>
          <a:ext cx="3860505" cy="29703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12BF64BB-C400-F981-39D4-77E90A0F835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98018316"/>
              </p:ext>
            </p:extLst>
          </p:nvPr>
        </p:nvGraphicFramePr>
        <p:xfrm>
          <a:off x="4053116" y="2400177"/>
          <a:ext cx="3860505" cy="29703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9E301DC4-705A-8FF9-C43F-C2590F40317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88299413"/>
              </p:ext>
            </p:extLst>
          </p:nvPr>
        </p:nvGraphicFramePr>
        <p:xfrm>
          <a:off x="8114857" y="2400177"/>
          <a:ext cx="3860505" cy="29703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Дуга 12">
            <a:extLst>
              <a:ext uri="{FF2B5EF4-FFF2-40B4-BE49-F238E27FC236}">
                <a16:creationId xmlns:a16="http://schemas.microsoft.com/office/drawing/2014/main" id="{83F28F95-A380-C502-8BEB-EABD2CD58B87}"/>
              </a:ext>
            </a:extLst>
          </p:cNvPr>
          <p:cNvSpPr/>
          <p:nvPr/>
        </p:nvSpPr>
        <p:spPr>
          <a:xfrm rot="8131118">
            <a:off x="9649470" y="3609237"/>
            <a:ext cx="1767751" cy="1673038"/>
          </a:xfrm>
          <a:prstGeom prst="arc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B725531-A93E-A00D-44EC-C43ED7552C5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39574" y="141789"/>
            <a:ext cx="524673" cy="493644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BF104146-5A12-025E-69CE-CB93A8C1C85E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17870" y="5663379"/>
            <a:ext cx="389829" cy="389829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083F49F2-8710-FB1C-53FF-BE9FBCDA3E0A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84440" y="6089115"/>
            <a:ext cx="256687" cy="256687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6E9FFE2-F5A0-0485-2BE3-F7B67E18597C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16056" y="6381710"/>
            <a:ext cx="300769" cy="300769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E930251C-E25A-BF47-77AA-CA359DC80CF7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137125" y="5663378"/>
            <a:ext cx="389829" cy="389829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5645F853-558C-23B5-981B-1B93C1FCA8D3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170409" y="6089115"/>
            <a:ext cx="256687" cy="256687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A3E9EB34-722B-2F6F-647E-8CA9F1970C96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137125" y="6381710"/>
            <a:ext cx="323257" cy="323257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F6AFF8CC-5314-D166-094E-AF8D9CC73891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202932" y="5663377"/>
            <a:ext cx="389829" cy="389829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9347DB23-C93B-C8D3-4A4F-6C654FB12148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269502" y="6089114"/>
            <a:ext cx="256687" cy="256687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FE75EE99-856F-2AAE-0C4D-7319021317B7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236216" y="6381710"/>
            <a:ext cx="323257" cy="323257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DC15B167-CD23-F06E-34F7-5BA27A2EA580}"/>
              </a:ext>
            </a:extLst>
          </p:cNvPr>
          <p:cNvSpPr txBox="1"/>
          <p:nvPr/>
        </p:nvSpPr>
        <p:spPr>
          <a:xfrm>
            <a:off x="814499" y="5735184"/>
            <a:ext cx="3114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E-NACSOS </a:t>
            </a:r>
            <a:r>
              <a:rPr lang="en-US" sz="10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= </a:t>
            </a:r>
            <a:r>
              <a:rPr lang="ru-RU" sz="10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совместный стандарт ПВО и ПРО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CDAAB71-E076-94C0-3D41-D55B6F0F46B3}"/>
              </a:ext>
            </a:extLst>
          </p:cNvPr>
          <p:cNvSpPr txBox="1"/>
          <p:nvPr/>
        </p:nvSpPr>
        <p:spPr>
          <a:xfrm>
            <a:off x="819398" y="6099580"/>
            <a:ext cx="3114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REACTII </a:t>
            </a:r>
            <a:r>
              <a:rPr lang="en-US" sz="10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= </a:t>
            </a:r>
            <a:r>
              <a:rPr lang="ru-RU" sz="10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улучшение средств РЭБ ЕС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802ABE4-5DBD-40F3-5EB9-21B068897B9A}"/>
              </a:ext>
            </a:extLst>
          </p:cNvPr>
          <p:cNvSpPr txBox="1"/>
          <p:nvPr/>
        </p:nvSpPr>
        <p:spPr>
          <a:xfrm>
            <a:off x="814499" y="6384608"/>
            <a:ext cx="311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ODIN’s EYE II </a:t>
            </a:r>
            <a:r>
              <a:rPr lang="en-US" sz="10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=</a:t>
            </a:r>
            <a:r>
              <a:rPr lang="ru-RU" sz="10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система раннего предупреждения</a:t>
            </a:r>
            <a:br>
              <a:rPr lang="ru-RU" sz="1000" dirty="0">
                <a:solidFill>
                  <a:schemeClr val="tx2">
                    <a:lumMod val="90000"/>
                    <a:lumOff val="10000"/>
                  </a:schemeClr>
                </a:solidFill>
              </a:rPr>
            </a:br>
            <a:r>
              <a:rPr lang="ru-RU" sz="10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космического базирования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D03FB06-2BED-6E3B-3F7F-C2B87EB1BFD8}"/>
              </a:ext>
            </a:extLst>
          </p:cNvPr>
          <p:cNvSpPr txBox="1"/>
          <p:nvPr/>
        </p:nvSpPr>
        <p:spPr>
          <a:xfrm>
            <a:off x="4568632" y="5735184"/>
            <a:ext cx="33876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EPC2 </a:t>
            </a:r>
            <a:r>
              <a:rPr lang="en-US" sz="10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= </a:t>
            </a:r>
            <a:r>
              <a:rPr lang="ru-RU" sz="10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дизайн европейского патрульного корвета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F63E560-EA39-2363-CC74-0CE5E1D6BBC5}"/>
              </a:ext>
            </a:extLst>
          </p:cNvPr>
          <p:cNvSpPr txBox="1"/>
          <p:nvPr/>
        </p:nvSpPr>
        <p:spPr>
          <a:xfrm>
            <a:off x="4568632" y="6077705"/>
            <a:ext cx="33876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ESOCA/NG-MIMA </a:t>
            </a:r>
            <a:r>
              <a:rPr lang="en-US" sz="10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=</a:t>
            </a:r>
            <a:r>
              <a:rPr lang="ru-RU" sz="10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</a:t>
            </a:r>
            <a:r>
              <a:rPr lang="ru-RU" sz="1000" dirty="0" err="1">
                <a:solidFill>
                  <a:schemeClr val="tx2">
                    <a:lumMod val="90000"/>
                    <a:lumOff val="10000"/>
                  </a:schemeClr>
                </a:solidFill>
              </a:rPr>
              <a:t>некстген</a:t>
            </a:r>
            <a:r>
              <a:rPr lang="ru-RU" sz="10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в авионике и перебросках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0608604-7583-E12B-8847-358DC140D93E}"/>
              </a:ext>
            </a:extLst>
          </p:cNvPr>
          <p:cNvSpPr txBox="1"/>
          <p:nvPr/>
        </p:nvSpPr>
        <p:spPr>
          <a:xfrm>
            <a:off x="4568632" y="6420227"/>
            <a:ext cx="33876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MARTE/</a:t>
            </a:r>
            <a:r>
              <a:rPr lang="en-US" sz="1000" b="1" dirty="0" err="1">
                <a:solidFill>
                  <a:schemeClr val="tx2">
                    <a:lumMod val="90000"/>
                    <a:lumOff val="10000"/>
                  </a:schemeClr>
                </a:solidFill>
              </a:rPr>
              <a:t>FMBTech</a:t>
            </a:r>
            <a:r>
              <a:rPr lang="en-US" sz="10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</a:t>
            </a:r>
            <a:r>
              <a:rPr lang="ru-RU" sz="10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= платформа для ОБТ и системы его оснащения</a:t>
            </a:r>
            <a:r>
              <a:rPr lang="en-US" sz="10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</a:t>
            </a:r>
            <a:endParaRPr lang="ru-RU" sz="10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B43C2AE-AA45-A19D-5D52-D23638B5757E}"/>
              </a:ext>
            </a:extLst>
          </p:cNvPr>
          <p:cNvSpPr txBox="1"/>
          <p:nvPr/>
        </p:nvSpPr>
        <p:spPr>
          <a:xfrm>
            <a:off x="8594349" y="5735184"/>
            <a:ext cx="33876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EUROSWEEP </a:t>
            </a:r>
            <a:r>
              <a:rPr lang="en-US" sz="10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= </a:t>
            </a:r>
            <a:r>
              <a:rPr lang="ru-RU" sz="10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автономная система борьбы с минами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FB3C6A9-9EFC-4451-7064-48505CEA7F18}"/>
              </a:ext>
            </a:extLst>
          </p:cNvPr>
          <p:cNvSpPr txBox="1"/>
          <p:nvPr/>
        </p:nvSpPr>
        <p:spPr>
          <a:xfrm>
            <a:off x="8594349" y="6077705"/>
            <a:ext cx="33876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ENGRT II </a:t>
            </a:r>
            <a:r>
              <a:rPr lang="en-US" sz="10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= </a:t>
            </a:r>
            <a:r>
              <a:rPr lang="en-US" sz="1000" dirty="0" err="1">
                <a:solidFill>
                  <a:schemeClr val="tx2">
                    <a:lumMod val="90000"/>
                    <a:lumOff val="10000"/>
                  </a:schemeClr>
                </a:solidFill>
              </a:rPr>
              <a:t>н</a:t>
            </a:r>
            <a:r>
              <a:rPr lang="ru-RU" sz="1000" dirty="0" err="1">
                <a:solidFill>
                  <a:schemeClr val="tx2">
                    <a:lumMod val="90000"/>
                    <a:lumOff val="10000"/>
                  </a:schemeClr>
                </a:solidFill>
              </a:rPr>
              <a:t>овое</a:t>
            </a:r>
            <a:r>
              <a:rPr lang="ru-RU" sz="10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поколение вертолётов к 2030 г.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0F7C126-8435-C9B3-B5FE-705171D4D4F7}"/>
              </a:ext>
            </a:extLst>
          </p:cNvPr>
          <p:cNvSpPr txBox="1"/>
          <p:nvPr/>
        </p:nvSpPr>
        <p:spPr>
          <a:xfrm>
            <a:off x="8594349" y="6379695"/>
            <a:ext cx="33876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iMUGS2 </a:t>
            </a:r>
            <a:r>
              <a:rPr lang="en-US" sz="10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= </a:t>
            </a:r>
            <a:r>
              <a:rPr lang="ru-RU" sz="10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новые технологии и автономные возможности для парка техники</a:t>
            </a:r>
          </a:p>
        </p:txBody>
      </p:sp>
    </p:spTree>
    <p:extLst>
      <p:ext uri="{BB962C8B-B14F-4D97-AF65-F5344CB8AC3E}">
        <p14:creationId xmlns:p14="http://schemas.microsoft.com/office/powerpoint/2010/main" val="36092394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3708D03-43A9-ADA6-F155-8EA3061FE365}"/>
              </a:ext>
            </a:extLst>
          </p:cNvPr>
          <p:cNvSpPr txBox="1"/>
          <p:nvPr/>
        </p:nvSpPr>
        <p:spPr>
          <a:xfrm>
            <a:off x="2519035" y="420223"/>
            <a:ext cx="71539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+mj-lt"/>
              </a:rPr>
              <a:t>Европейская космическая программа</a:t>
            </a:r>
          </a:p>
        </p:txBody>
      </p:sp>
      <p:sp>
        <p:nvSpPr>
          <p:cNvPr id="3" name="Скругленный прямоугольник 2">
            <a:extLst>
              <a:ext uri="{FF2B5EF4-FFF2-40B4-BE49-F238E27FC236}">
                <a16:creationId xmlns:a16="http://schemas.microsoft.com/office/drawing/2014/main" id="{DE0393E7-A92B-0263-4DD0-ED39075FFE91}"/>
              </a:ext>
            </a:extLst>
          </p:cNvPr>
          <p:cNvSpPr/>
          <p:nvPr/>
        </p:nvSpPr>
        <p:spPr>
          <a:xfrm>
            <a:off x="1044111" y="1444028"/>
            <a:ext cx="2949845" cy="646330"/>
          </a:xfrm>
          <a:prstGeom prst="roundRect">
            <a:avLst/>
          </a:prstGeom>
          <a:solidFill>
            <a:schemeClr val="accent1">
              <a:alpha val="3792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CD6CE98-BAE1-6B5A-1EDB-21C973239FE2}"/>
              </a:ext>
            </a:extLst>
          </p:cNvPr>
          <p:cNvSpPr txBox="1"/>
          <p:nvPr/>
        </p:nvSpPr>
        <p:spPr>
          <a:xfrm>
            <a:off x="1044110" y="1444027"/>
            <a:ext cx="29498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Copernicus</a:t>
            </a:r>
            <a:r>
              <a:rPr lang="en-US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</a:t>
            </a:r>
            <a:b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</a:rPr>
            </a:br>
            <a:r>
              <a:rPr lang="en-US" dirty="0">
                <a:solidFill>
                  <a:schemeClr val="tx2">
                    <a:lumMod val="90000"/>
                    <a:lumOff val="10000"/>
                  </a:schemeClr>
                </a:solidFill>
              </a:rPr>
              <a:t>(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наблюдение за планетой</a:t>
            </a:r>
            <a:r>
              <a:rPr lang="en-US" dirty="0">
                <a:solidFill>
                  <a:schemeClr val="tx2">
                    <a:lumMod val="90000"/>
                    <a:lumOff val="10000"/>
                  </a:schemeClr>
                </a:solidFill>
              </a:rPr>
              <a:t>)</a:t>
            </a:r>
            <a:endParaRPr lang="ru-RU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1A5CFBD-7106-C196-AC75-ADFBA91F2C5D}"/>
              </a:ext>
            </a:extLst>
          </p:cNvPr>
          <p:cNvSpPr txBox="1"/>
          <p:nvPr/>
        </p:nvSpPr>
        <p:spPr>
          <a:xfrm>
            <a:off x="4768555" y="1444027"/>
            <a:ext cx="26548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Galileo GNSS</a:t>
            </a:r>
            <a:r>
              <a:rPr lang="en-US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</a:t>
            </a:r>
            <a:b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</a:rPr>
            </a:br>
            <a:r>
              <a:rPr lang="en-US" dirty="0">
                <a:solidFill>
                  <a:schemeClr val="tx2">
                    <a:lumMod val="90000"/>
                    <a:lumOff val="10000"/>
                  </a:schemeClr>
                </a:solidFill>
              </a:rPr>
              <a:t>(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глобальная навигация</a:t>
            </a:r>
            <a:r>
              <a:rPr lang="en-US" dirty="0">
                <a:solidFill>
                  <a:schemeClr val="tx2">
                    <a:lumMod val="90000"/>
                    <a:lumOff val="10000"/>
                  </a:schemeClr>
                </a:solidFill>
              </a:rPr>
              <a:t>)</a:t>
            </a:r>
            <a:endParaRPr lang="ru-RU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BEF9E27A-6367-F4EB-9D00-9DAC02C1D8C1}"/>
              </a:ext>
            </a:extLst>
          </p:cNvPr>
          <p:cNvSpPr/>
          <p:nvPr/>
        </p:nvSpPr>
        <p:spPr>
          <a:xfrm>
            <a:off x="8226550" y="1444027"/>
            <a:ext cx="3413460" cy="646330"/>
          </a:xfrm>
          <a:prstGeom prst="roundRect">
            <a:avLst/>
          </a:prstGeom>
          <a:solidFill>
            <a:schemeClr val="accent1">
              <a:alpha val="3792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C2514CFD-F4B3-B709-0350-20AF26C01030}"/>
              </a:ext>
            </a:extLst>
          </p:cNvPr>
          <p:cNvSpPr/>
          <p:nvPr/>
        </p:nvSpPr>
        <p:spPr>
          <a:xfrm>
            <a:off x="4621077" y="1423159"/>
            <a:ext cx="2949845" cy="646330"/>
          </a:xfrm>
          <a:prstGeom prst="roundRect">
            <a:avLst/>
          </a:prstGeom>
          <a:solidFill>
            <a:schemeClr val="accent1">
              <a:alpha val="3792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835B0F7-2E7D-B7E7-171D-E801D52C085A}"/>
              </a:ext>
            </a:extLst>
          </p:cNvPr>
          <p:cNvSpPr txBox="1"/>
          <p:nvPr/>
        </p:nvSpPr>
        <p:spPr>
          <a:xfrm>
            <a:off x="8676997" y="1444027"/>
            <a:ext cx="25410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EGNOS</a:t>
            </a:r>
            <a:r>
              <a:rPr lang="en-US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</a:t>
            </a:r>
            <a:b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</a:rPr>
            </a:br>
            <a:r>
              <a:rPr lang="en-US" dirty="0">
                <a:solidFill>
                  <a:schemeClr val="tx2">
                    <a:lumMod val="90000"/>
                    <a:lumOff val="10000"/>
                  </a:schemeClr>
                </a:solidFill>
              </a:rPr>
              <a:t>(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повышение точности</a:t>
            </a:r>
            <a:r>
              <a:rPr lang="en-US" dirty="0">
                <a:solidFill>
                  <a:schemeClr val="tx2">
                    <a:lumMod val="90000"/>
                    <a:lumOff val="10000"/>
                  </a:schemeClr>
                </a:solidFill>
              </a:rPr>
              <a:t>)</a:t>
            </a:r>
            <a:endParaRPr lang="ru-RU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2556B15E-FBE6-BC8D-3D2E-43C10DE400C1}"/>
              </a:ext>
            </a:extLst>
          </p:cNvPr>
          <p:cNvCxnSpPr>
            <a:stCxn id="4" idx="1"/>
          </p:cNvCxnSpPr>
          <p:nvPr/>
        </p:nvCxnSpPr>
        <p:spPr>
          <a:xfrm flipH="1" flipV="1">
            <a:off x="636104" y="1767192"/>
            <a:ext cx="408006" cy="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8F74FBE7-BBDC-500C-36DD-14620B776F85}"/>
              </a:ext>
            </a:extLst>
          </p:cNvPr>
          <p:cNvCxnSpPr>
            <a:cxnSpLocks/>
          </p:cNvCxnSpPr>
          <p:nvPr/>
        </p:nvCxnSpPr>
        <p:spPr>
          <a:xfrm flipH="1">
            <a:off x="636104" y="1767192"/>
            <a:ext cx="13253" cy="80373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9591238B-F729-B189-3B49-55085C7FBBDB}"/>
              </a:ext>
            </a:extLst>
          </p:cNvPr>
          <p:cNvCxnSpPr/>
          <p:nvPr/>
        </p:nvCxnSpPr>
        <p:spPr>
          <a:xfrm>
            <a:off x="636104" y="2570922"/>
            <a:ext cx="408006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19CA9077-BCC1-F999-AF8E-F754702D7D93}"/>
              </a:ext>
            </a:extLst>
          </p:cNvPr>
          <p:cNvSpPr txBox="1"/>
          <p:nvPr/>
        </p:nvSpPr>
        <p:spPr>
          <a:xfrm>
            <a:off x="1283182" y="2413522"/>
            <a:ext cx="16156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Climate and </a:t>
            </a:r>
            <a:br>
              <a:rPr lang="en-US" sz="1200" dirty="0">
                <a:solidFill>
                  <a:schemeClr val="tx2">
                    <a:lumMod val="90000"/>
                    <a:lumOff val="10000"/>
                  </a:schemeClr>
                </a:solidFill>
              </a:rPr>
            </a:br>
            <a:r>
              <a:rPr lang="en-US" sz="12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Change Service (C3S)</a:t>
            </a:r>
            <a:endParaRPr lang="ru-RU" sz="12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139F0A0-BBEF-9FA8-59B0-395433865EB7}"/>
              </a:ext>
            </a:extLst>
          </p:cNvPr>
          <p:cNvSpPr txBox="1"/>
          <p:nvPr/>
        </p:nvSpPr>
        <p:spPr>
          <a:xfrm>
            <a:off x="3012846" y="2413522"/>
            <a:ext cx="14173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Atmosphere </a:t>
            </a:r>
            <a:br>
              <a:rPr lang="en-US" sz="1200" dirty="0">
                <a:solidFill>
                  <a:schemeClr val="tx2">
                    <a:lumMod val="90000"/>
                    <a:lumOff val="10000"/>
                  </a:schemeClr>
                </a:solidFill>
              </a:rPr>
            </a:br>
            <a:r>
              <a:rPr lang="en-US" sz="12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Monitoring Service</a:t>
            </a:r>
            <a:endParaRPr lang="ru-RU" sz="12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4B2CAD5-13DF-6F35-A231-2A937252917D}"/>
              </a:ext>
            </a:extLst>
          </p:cNvPr>
          <p:cNvSpPr txBox="1"/>
          <p:nvPr/>
        </p:nvSpPr>
        <p:spPr>
          <a:xfrm>
            <a:off x="4544122" y="2413522"/>
            <a:ext cx="14173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Land </a:t>
            </a:r>
            <a:br>
              <a:rPr lang="en-US" sz="1200" dirty="0">
                <a:solidFill>
                  <a:schemeClr val="tx2">
                    <a:lumMod val="90000"/>
                    <a:lumOff val="10000"/>
                  </a:schemeClr>
                </a:solidFill>
              </a:rPr>
            </a:br>
            <a:r>
              <a:rPr lang="en-US" sz="12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Monitoring Service</a:t>
            </a:r>
            <a:endParaRPr lang="ru-RU" sz="12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3EB4669-5BDC-577C-7CC9-1C847FC440F3}"/>
              </a:ext>
            </a:extLst>
          </p:cNvPr>
          <p:cNvSpPr txBox="1"/>
          <p:nvPr/>
        </p:nvSpPr>
        <p:spPr>
          <a:xfrm>
            <a:off x="8513146" y="2413519"/>
            <a:ext cx="15804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Emergency </a:t>
            </a:r>
            <a:br>
              <a:rPr lang="en-US" sz="1200" dirty="0">
                <a:solidFill>
                  <a:schemeClr val="tx2">
                    <a:lumMod val="90000"/>
                    <a:lumOff val="10000"/>
                  </a:schemeClr>
                </a:solidFill>
              </a:rPr>
            </a:br>
            <a:r>
              <a:rPr lang="en-US" sz="12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Management Service</a:t>
            </a:r>
            <a:endParaRPr lang="ru-RU" sz="12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7E8412E-01A8-3113-6436-EF24E942774D}"/>
              </a:ext>
            </a:extLst>
          </p:cNvPr>
          <p:cNvSpPr txBox="1"/>
          <p:nvPr/>
        </p:nvSpPr>
        <p:spPr>
          <a:xfrm>
            <a:off x="6075398" y="2413521"/>
            <a:ext cx="6751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Marine </a:t>
            </a:r>
            <a:br>
              <a:rPr lang="en-US" sz="1200" dirty="0">
                <a:solidFill>
                  <a:schemeClr val="tx2">
                    <a:lumMod val="90000"/>
                    <a:lumOff val="10000"/>
                  </a:schemeClr>
                </a:solidFill>
              </a:rPr>
            </a:br>
            <a:r>
              <a:rPr lang="en-US" sz="12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Service</a:t>
            </a:r>
            <a:endParaRPr lang="ru-RU" sz="12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2B4D4B3-4EBE-0CA8-C524-0ABF0E97E960}"/>
              </a:ext>
            </a:extLst>
          </p:cNvPr>
          <p:cNvSpPr txBox="1"/>
          <p:nvPr/>
        </p:nvSpPr>
        <p:spPr>
          <a:xfrm>
            <a:off x="6867905" y="2413520"/>
            <a:ext cx="15279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Maritime </a:t>
            </a:r>
            <a:br>
              <a:rPr lang="en-US" sz="1200" dirty="0">
                <a:solidFill>
                  <a:schemeClr val="tx2">
                    <a:lumMod val="90000"/>
                    <a:lumOff val="10000"/>
                  </a:schemeClr>
                </a:solidFill>
              </a:rPr>
            </a:br>
            <a:r>
              <a:rPr lang="en-US" sz="12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Surveillance Service</a:t>
            </a:r>
            <a:endParaRPr lang="ru-RU" sz="12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BFDD23F-B2DC-E010-8673-2519B26679C9}"/>
              </a:ext>
            </a:extLst>
          </p:cNvPr>
          <p:cNvSpPr txBox="1"/>
          <p:nvPr/>
        </p:nvSpPr>
        <p:spPr>
          <a:xfrm>
            <a:off x="10210901" y="2413519"/>
            <a:ext cx="9437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EU Funded </a:t>
            </a:r>
            <a:br>
              <a:rPr lang="en-US" sz="1200" dirty="0">
                <a:solidFill>
                  <a:schemeClr val="tx2">
                    <a:lumMod val="90000"/>
                    <a:lumOff val="10000"/>
                  </a:schemeClr>
                </a:solidFill>
              </a:rPr>
            </a:br>
            <a:r>
              <a:rPr lang="en-US" sz="12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Initiatives</a:t>
            </a:r>
            <a:endParaRPr lang="ru-RU" sz="12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26" name="Двойная скобка 25">
            <a:extLst>
              <a:ext uri="{FF2B5EF4-FFF2-40B4-BE49-F238E27FC236}">
                <a16:creationId xmlns:a16="http://schemas.microsoft.com/office/drawing/2014/main" id="{24B3EE98-D53E-A4F2-8574-56F14D274AED}"/>
              </a:ext>
            </a:extLst>
          </p:cNvPr>
          <p:cNvSpPr/>
          <p:nvPr/>
        </p:nvSpPr>
        <p:spPr>
          <a:xfrm>
            <a:off x="8513146" y="3198345"/>
            <a:ext cx="2902725" cy="3440994"/>
          </a:xfrm>
          <a:prstGeom prst="bracketPair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F1124C35-31E3-DEFF-3111-7ECE6A2DEB87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626915" y="3106548"/>
            <a:ext cx="675185" cy="675185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A6030ABE-3671-8F32-F819-DE759794A5EE}"/>
              </a:ext>
            </a:extLst>
          </p:cNvPr>
          <p:cNvSpPr txBox="1"/>
          <p:nvPr/>
        </p:nvSpPr>
        <p:spPr>
          <a:xfrm>
            <a:off x="7045579" y="3943314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sz="1600" i="1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</a:rPr>
              <a:t>Copernicus Sentinel-1 (A/B)</a:t>
            </a:r>
            <a:endParaRPr lang="ru-RU" sz="1600" i="1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F59D410-E20B-82BF-F27E-94FEEFB902BB}"/>
              </a:ext>
            </a:extLst>
          </p:cNvPr>
          <p:cNvSpPr txBox="1"/>
          <p:nvPr/>
        </p:nvSpPr>
        <p:spPr>
          <a:xfrm>
            <a:off x="7045579" y="4835861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sz="1600" i="1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</a:rPr>
              <a:t>Copernicus Sentinel-3 (A/B)</a:t>
            </a:r>
            <a:endParaRPr lang="ru-RU" sz="1600" i="1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48441AA-3149-9595-FA78-F5693F64DA80}"/>
              </a:ext>
            </a:extLst>
          </p:cNvPr>
          <p:cNvSpPr txBox="1"/>
          <p:nvPr/>
        </p:nvSpPr>
        <p:spPr>
          <a:xfrm>
            <a:off x="7045579" y="5276269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sz="1600" i="1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</a:rPr>
              <a:t>Sentinel-5P</a:t>
            </a:r>
            <a:endParaRPr lang="ru-RU" sz="1600" i="1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E190B1D-30E2-A6A7-842E-6ED70764CA1F}"/>
              </a:ext>
            </a:extLst>
          </p:cNvPr>
          <p:cNvSpPr txBox="1"/>
          <p:nvPr/>
        </p:nvSpPr>
        <p:spPr>
          <a:xfrm>
            <a:off x="6916507" y="5652949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sz="1600" i="1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</a:rPr>
              <a:t>Arctic Weather Satellite (AWS)</a:t>
            </a:r>
            <a:endParaRPr lang="ru-RU" sz="1600" i="1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4B8427D-C14B-9176-B23B-B220BDA93FAB}"/>
              </a:ext>
            </a:extLst>
          </p:cNvPr>
          <p:cNvSpPr txBox="1"/>
          <p:nvPr/>
        </p:nvSpPr>
        <p:spPr>
          <a:xfrm>
            <a:off x="7045579" y="6099223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sz="1600" i="1" dirty="0" err="1">
                <a:solidFill>
                  <a:schemeClr val="tx2">
                    <a:lumMod val="90000"/>
                    <a:lumOff val="10000"/>
                  </a:schemeClr>
                </a:solidFill>
                <a:effectLst/>
              </a:rPr>
              <a:t>MetOp</a:t>
            </a:r>
            <a:r>
              <a:rPr lang="en" sz="1600" i="1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</a:rPr>
              <a:t>-SG + MTG-S Series</a:t>
            </a:r>
            <a:endParaRPr lang="ru-RU" sz="1600" i="1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89D84D4-8A11-0106-37B5-3A048FD5B215}"/>
              </a:ext>
            </a:extLst>
          </p:cNvPr>
          <p:cNvSpPr txBox="1"/>
          <p:nvPr/>
        </p:nvSpPr>
        <p:spPr>
          <a:xfrm>
            <a:off x="2739751" y="3213954"/>
            <a:ext cx="21852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u="sng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Миссии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DF63153-C3BE-0A68-03DB-DE222AA7F810}"/>
              </a:ext>
            </a:extLst>
          </p:cNvPr>
          <p:cNvSpPr txBox="1"/>
          <p:nvPr/>
        </p:nvSpPr>
        <p:spPr>
          <a:xfrm>
            <a:off x="1130933" y="3851300"/>
            <a:ext cx="21852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Мониторинг арктический рисков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1490EF7-9D05-C7CB-E27E-5A09054333A7}"/>
              </a:ext>
            </a:extLst>
          </p:cNvPr>
          <p:cNvSpPr txBox="1"/>
          <p:nvPr/>
        </p:nvSpPr>
        <p:spPr>
          <a:xfrm>
            <a:off x="1973647" y="4706882"/>
            <a:ext cx="218523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Поиск и спасение (</a:t>
            </a:r>
            <a:r>
              <a:rPr lang="en-US" sz="14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SAR</a:t>
            </a:r>
            <a:r>
              <a:rPr lang="ru-RU" sz="14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): морские и наземные операции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26E0609-81DE-CD3F-7BD4-14CD27728581}"/>
              </a:ext>
            </a:extLst>
          </p:cNvPr>
          <p:cNvSpPr txBox="1"/>
          <p:nvPr/>
        </p:nvSpPr>
        <p:spPr>
          <a:xfrm>
            <a:off x="4335670" y="3851300"/>
            <a:ext cx="21852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Мониторинг лесных пожаров и наводнений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DCB7E83-5C28-55A0-16E1-DB98C58E15E5}"/>
              </a:ext>
            </a:extLst>
          </p:cNvPr>
          <p:cNvSpPr txBox="1"/>
          <p:nvPr/>
        </p:nvSpPr>
        <p:spPr>
          <a:xfrm>
            <a:off x="4239980" y="5777908"/>
            <a:ext cx="21852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Реагирование на стихийные бедствия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A0FCDAC-6952-D22B-C99F-E09EF72D75FA}"/>
              </a:ext>
            </a:extLst>
          </p:cNvPr>
          <p:cNvSpPr txBox="1"/>
          <p:nvPr/>
        </p:nvSpPr>
        <p:spPr>
          <a:xfrm>
            <a:off x="1130932" y="5778040"/>
            <a:ext cx="21852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Морская навигация </a:t>
            </a:r>
            <a:br>
              <a:rPr lang="ru-RU" sz="1400" dirty="0">
                <a:solidFill>
                  <a:schemeClr val="tx2">
                    <a:lumMod val="90000"/>
                    <a:lumOff val="10000"/>
                  </a:schemeClr>
                </a:solidFill>
              </a:rPr>
            </a:br>
            <a:r>
              <a:rPr lang="ru-RU" sz="14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в Арктике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3B753B6-FA7F-1227-65E0-E1F5319B5215}"/>
              </a:ext>
            </a:extLst>
          </p:cNvPr>
          <p:cNvSpPr txBox="1"/>
          <p:nvPr/>
        </p:nvSpPr>
        <p:spPr>
          <a:xfrm>
            <a:off x="4924986" y="4706882"/>
            <a:ext cx="212059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Мониторинг климатических изменений</a:t>
            </a:r>
          </a:p>
        </p:txBody>
      </p:sp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153E067-5F26-5DC5-A9E0-EB8E324AD5B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63440" y="3727710"/>
            <a:ext cx="255104" cy="255104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D43285B7-5078-9A2D-54D8-33D2DF1916D4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715142" y="4572809"/>
            <a:ext cx="268146" cy="268146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541167A3-E9DD-7257-78FA-7B695A62A363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63440" y="5484256"/>
            <a:ext cx="268144" cy="268144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360A7B03-3FF8-6CED-DCD7-A5707D71210C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201597" y="3733808"/>
            <a:ext cx="268146" cy="268146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02417C18-E797-4569-E373-54C332BE0AE7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118704" y="4572809"/>
            <a:ext cx="268146" cy="268146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2CCD01BC-5901-813F-7FB2-9255B8EC1914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201597" y="5509763"/>
            <a:ext cx="268146" cy="268146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7B07E85F-1102-0965-85D8-1E3EF4336ACC}"/>
              </a:ext>
            </a:extLst>
          </p:cNvPr>
          <p:cNvSpPr txBox="1"/>
          <p:nvPr/>
        </p:nvSpPr>
        <p:spPr>
          <a:xfrm>
            <a:off x="7045579" y="4389586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sz="1600" i="1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</a:rPr>
              <a:t>Copernicus Sentinel-</a:t>
            </a:r>
            <a:r>
              <a:rPr lang="ru-RU" sz="1600" i="1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</a:rPr>
              <a:t>2</a:t>
            </a:r>
            <a:r>
              <a:rPr lang="en" sz="1600" i="1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</a:rPr>
              <a:t> (A/B)</a:t>
            </a:r>
            <a:endParaRPr lang="ru-RU" sz="1600" i="1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AA69842C-8409-129D-28F9-57EA72E2980C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39574" y="141789"/>
            <a:ext cx="524673" cy="493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1777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F4D322-BB08-7012-F705-8524A88E8E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03E66E3-C250-BEF1-1092-EE6A0546C7DA}"/>
              </a:ext>
            </a:extLst>
          </p:cNvPr>
          <p:cNvSpPr txBox="1"/>
          <p:nvPr/>
        </p:nvSpPr>
        <p:spPr>
          <a:xfrm>
            <a:off x="2709174" y="569268"/>
            <a:ext cx="63565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+mj-lt"/>
              </a:rPr>
              <a:t>Выводы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7AE8C6-5129-0E0B-6282-89A0E649346D}"/>
              </a:ext>
            </a:extLst>
          </p:cNvPr>
          <p:cNvSpPr txBox="1"/>
          <p:nvPr/>
        </p:nvSpPr>
        <p:spPr>
          <a:xfrm>
            <a:off x="2323253" y="1483440"/>
            <a:ext cx="75454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Поэтапная политизация арктической проблематики и декларируемый </a:t>
            </a:r>
            <a:b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</a:rPr>
            </a:b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отход от «арктической исключительности» как тренд (при признании роли Арктического совета в регионе)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C4D3E16-B216-13F3-3C8C-2AB1BDA4DA5D}"/>
              </a:ext>
            </a:extLst>
          </p:cNvPr>
          <p:cNvSpPr txBox="1"/>
          <p:nvPr/>
        </p:nvSpPr>
        <p:spPr>
          <a:xfrm>
            <a:off x="2323252" y="2677177"/>
            <a:ext cx="79494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</a:rPr>
              <a:t>Сохранение и углубление финансирования научно-исследовательского сектора и «человеческого измерения» как основы внешнеполитической стратегии Евросоюза в регионе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D533640-4768-1880-9338-43F861956B8B}"/>
              </a:ext>
            </a:extLst>
          </p:cNvPr>
          <p:cNvSpPr txBox="1"/>
          <p:nvPr/>
        </p:nvSpPr>
        <p:spPr>
          <a:xfrm>
            <a:off x="2323251" y="3932343"/>
            <a:ext cx="82310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</a:rPr>
              <a:t>Стремительно растущая значимость технологий двойного назначения, преимущественно связанная с космическим мониторингом, предупреждением и цифровыми технологиями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E581648-4E5D-4D01-4C0B-DF6F3AD864E6}"/>
              </a:ext>
            </a:extLst>
          </p:cNvPr>
          <p:cNvSpPr txBox="1"/>
          <p:nvPr/>
        </p:nvSpPr>
        <p:spPr>
          <a:xfrm>
            <a:off x="2323253" y="5187509"/>
            <a:ext cx="79494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Импульс к большей субъектности, также обусловленный стремлением к стратегической автономии, однако неясные перспективы</a:t>
            </a: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2ED77F70-A586-A32D-E5D5-9F322CCE848C}"/>
              </a:ext>
            </a:extLst>
          </p:cNvPr>
          <p:cNvSpPr/>
          <p:nvPr/>
        </p:nvSpPr>
        <p:spPr>
          <a:xfrm>
            <a:off x="1929815" y="1745080"/>
            <a:ext cx="200025" cy="200025"/>
          </a:xfrm>
          <a:prstGeom prst="ellipse">
            <a:avLst/>
          </a:prstGeom>
          <a:ln>
            <a:solidFill>
              <a:schemeClr val="accent1">
                <a:shade val="15000"/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8B023527-6EA2-9100-2A68-4C9CF939DFF4}"/>
              </a:ext>
            </a:extLst>
          </p:cNvPr>
          <p:cNvSpPr/>
          <p:nvPr/>
        </p:nvSpPr>
        <p:spPr>
          <a:xfrm>
            <a:off x="1931787" y="3054473"/>
            <a:ext cx="200025" cy="200025"/>
          </a:xfrm>
          <a:prstGeom prst="ellipse">
            <a:avLst/>
          </a:prstGeom>
          <a:ln>
            <a:solidFill>
              <a:schemeClr val="accent1">
                <a:shade val="15000"/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B95AED59-16CE-9E25-F0B7-E9BFE9354454}"/>
              </a:ext>
            </a:extLst>
          </p:cNvPr>
          <p:cNvSpPr/>
          <p:nvPr/>
        </p:nvSpPr>
        <p:spPr>
          <a:xfrm>
            <a:off x="1919288" y="4232567"/>
            <a:ext cx="200025" cy="200025"/>
          </a:xfrm>
          <a:prstGeom prst="ellipse">
            <a:avLst/>
          </a:prstGeom>
          <a:ln>
            <a:solidFill>
              <a:schemeClr val="accent1">
                <a:shade val="15000"/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8E60A8C5-488C-D1D3-5124-6C71E397DEFF}"/>
              </a:ext>
            </a:extLst>
          </p:cNvPr>
          <p:cNvSpPr/>
          <p:nvPr/>
        </p:nvSpPr>
        <p:spPr>
          <a:xfrm>
            <a:off x="1915528" y="5410661"/>
            <a:ext cx="200025" cy="200025"/>
          </a:xfrm>
          <a:prstGeom prst="ellipse">
            <a:avLst/>
          </a:prstGeom>
          <a:ln>
            <a:solidFill>
              <a:schemeClr val="accent1">
                <a:shade val="15000"/>
                <a:alpha val="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0902608-71DC-7A73-FCA4-AC874E854FF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39574" y="141789"/>
            <a:ext cx="524673" cy="493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42249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5818</TotalTime>
  <Words>1942</Words>
  <Application>Microsoft Macintosh PowerPoint</Application>
  <PresentationFormat>Широкоэкранный</PresentationFormat>
  <Paragraphs>297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9" baseType="lpstr">
      <vt:lpstr>Aptos</vt:lpstr>
      <vt:lpstr>Aptos Display</vt:lpstr>
      <vt:lpstr>Arial</vt:lpstr>
      <vt:lpstr>Arial Black</vt:lpstr>
      <vt:lpstr>Arial MT</vt:lpstr>
      <vt:lpstr>Cambria</vt:lpstr>
      <vt:lpstr>Lato Light</vt:lpstr>
      <vt:lpstr>Microsoft Sans Serif</vt:lpstr>
      <vt:lpstr>Тема Office</vt:lpstr>
      <vt:lpstr>Развитие и трансформации арктической политики Европейского союза до и после 2022 г.</vt:lpstr>
      <vt:lpstr>Говорить на одном языке…</vt:lpstr>
      <vt:lpstr>Арктика и европейские исследования</vt:lpstr>
      <vt:lpstr>Развитие арктической политики ЕС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Арктическая политика ЕС до 2022 г.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Office</dc:creator>
  <cp:lastModifiedBy>Office</cp:lastModifiedBy>
  <cp:revision>16</cp:revision>
  <dcterms:created xsi:type="dcterms:W3CDTF">2026-02-21T13:38:05Z</dcterms:created>
  <dcterms:modified xsi:type="dcterms:W3CDTF">2026-02-25T14:36:33Z</dcterms:modified>
</cp:coreProperties>
</file>